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</p:sldMasterIdLst>
  <p:notesMasterIdLst>
    <p:notesMasterId r:id="rId63"/>
  </p:notesMasterIdLst>
  <p:sldIdLst>
    <p:sldId id="256" r:id="rId2"/>
    <p:sldId id="1156" r:id="rId3"/>
    <p:sldId id="826" r:id="rId4"/>
    <p:sldId id="820" r:id="rId5"/>
    <p:sldId id="1065" r:id="rId6"/>
    <p:sldId id="1068" r:id="rId7"/>
    <p:sldId id="955" r:id="rId8"/>
    <p:sldId id="956" r:id="rId9"/>
    <p:sldId id="957" r:id="rId10"/>
    <p:sldId id="939" r:id="rId11"/>
    <p:sldId id="1076" r:id="rId12"/>
    <p:sldId id="1075" r:id="rId13"/>
    <p:sldId id="1074" r:id="rId14"/>
    <p:sldId id="1077" r:id="rId15"/>
    <p:sldId id="1078" r:id="rId16"/>
    <p:sldId id="1079" r:id="rId17"/>
    <p:sldId id="1081" r:id="rId18"/>
    <p:sldId id="961" r:id="rId19"/>
    <p:sldId id="966" r:id="rId20"/>
    <p:sldId id="1143" r:id="rId21"/>
    <p:sldId id="1144" r:id="rId22"/>
    <p:sldId id="1145" r:id="rId23"/>
    <p:sldId id="1147" r:id="rId24"/>
    <p:sldId id="1149" r:id="rId25"/>
    <p:sldId id="1146" r:id="rId26"/>
    <p:sldId id="1150" r:id="rId27"/>
    <p:sldId id="1036" r:id="rId28"/>
    <p:sldId id="1045" r:id="rId29"/>
    <p:sldId id="1115" r:id="rId30"/>
    <p:sldId id="1119" r:id="rId31"/>
    <p:sldId id="1120" r:id="rId32"/>
    <p:sldId id="1121" r:id="rId33"/>
    <p:sldId id="854" r:id="rId34"/>
    <p:sldId id="972" r:id="rId35"/>
    <p:sldId id="940" r:id="rId36"/>
    <p:sldId id="1025" r:id="rId37"/>
    <p:sldId id="1023" r:id="rId38"/>
    <p:sldId id="1051" r:id="rId39"/>
    <p:sldId id="1059" r:id="rId40"/>
    <p:sldId id="1050" r:id="rId41"/>
    <p:sldId id="1157" r:id="rId42"/>
    <p:sldId id="1087" r:id="rId43"/>
    <p:sldId id="1092" r:id="rId44"/>
    <p:sldId id="1135" r:id="rId45"/>
    <p:sldId id="1096" r:id="rId46"/>
    <p:sldId id="1136" r:id="rId47"/>
    <p:sldId id="1099" r:id="rId48"/>
    <p:sldId id="1140" r:id="rId49"/>
    <p:sldId id="1117" r:id="rId50"/>
    <p:sldId id="1138" r:id="rId51"/>
    <p:sldId id="1139" r:id="rId52"/>
    <p:sldId id="1141" r:id="rId53"/>
    <p:sldId id="1100" r:id="rId54"/>
    <p:sldId id="1088" r:id="rId55"/>
    <p:sldId id="1127" r:id="rId56"/>
    <p:sldId id="1152" r:id="rId57"/>
    <p:sldId id="1153" r:id="rId58"/>
    <p:sldId id="1151" r:id="rId59"/>
    <p:sldId id="1129" r:id="rId60"/>
    <p:sldId id="1155" r:id="rId61"/>
    <p:sldId id="1064" r:id="rId6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ugie" pitchFamily="2" charset="0"/>
      <p:regular r:id="rId68"/>
    </p:embeddedFont>
  </p:embeddedFontLst>
  <p:custDataLst>
    <p:tags r:id="rId69"/>
  </p:custDataLst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00"/>
    <a:srgbClr val="FFFFFF"/>
    <a:srgbClr val="CCFFFF"/>
    <a:srgbClr val="00FF00"/>
    <a:srgbClr val="9900CC"/>
    <a:srgbClr val="00FFFF"/>
    <a:srgbClr val="FFD9D9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08" autoAdjust="0"/>
    <p:restoredTop sz="94724" autoAdjust="0"/>
  </p:normalViewPr>
  <p:slideViewPr>
    <p:cSldViewPr>
      <p:cViewPr varScale="1">
        <p:scale>
          <a:sx n="73" d="100"/>
          <a:sy n="73" d="100"/>
        </p:scale>
        <p:origin x="54" y="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4-11-20T03:11:37.320"/>
    </inkml:context>
    <inkml:brush xml:id="br0">
      <inkml:brushProperty name="width" value="0.07938" units="cm"/>
      <inkml:brushProperty name="height" value="0.07938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E0B44EE6-E38A-4301-8662-D1C45A264AF6}" emma:medium="tactile" emma:mode="ink">
          <msink:context xmlns:msink="http://schemas.microsoft.com/ink/2010/main" type="writingRegion" rotatedBoundingBox="4022,10088 19941,10265 19877,15992 3959,15815"/>
        </emma:interpretation>
      </emma:emma>
    </inkml:annotationXML>
    <inkml:traceGroup>
      <inkml:annotationXML>
        <emma:emma xmlns:emma="http://www.w3.org/2003/04/emma" version="1.0">
          <emma:interpretation id="{E27820CC-7A54-4BCC-9415-E5848367C0F4}" emma:medium="tactile" emma:mode="ink">
            <msink:context xmlns:msink="http://schemas.microsoft.com/ink/2010/main" type="paragraph" rotatedBoundingBox="8360,10137 16189,10187 16178,11900 8349,118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12B31FB-97CC-4000-A672-C9E536B0E6B1}" emma:medium="tactile" emma:mode="ink">
              <msink:context xmlns:msink="http://schemas.microsoft.com/ink/2010/main" type="line" rotatedBoundingBox="8360,10137 16189,10187 16178,11900 8349,11850"/>
            </emma:interpretation>
          </emma:emma>
        </inkml:annotationXML>
        <inkml:traceGroup>
          <inkml:annotationXML>
            <emma:emma xmlns:emma="http://www.w3.org/2003/04/emma" version="1.0">
              <emma:interpretation id="{11D14347-ED9A-428D-80D0-EF1FA3BE6629}" emma:medium="tactile" emma:mode="ink">
                <msink:context xmlns:msink="http://schemas.microsoft.com/ink/2010/main" type="inkWord" rotatedBoundingBox="8360,10137 11041,10154 11030,11867 8349,11850"/>
              </emma:interpretation>
              <emma:one-of disjunction-type="recognition" id="oneOf0">
                <emma:interpretation id="interp0" emma:lang="en-GB" emma:confidence="0">
                  <emma:literal>Toby</emma:literal>
                </emma:interpretation>
                <emma:interpretation id="interp1" emma:lang="en-GB" emma:confidence="0">
                  <emma:literal>toby</emma:literal>
                </emma:interpretation>
                <emma:interpretation id="interp2" emma:lang="en-GB" emma:confidence="0">
                  <emma:literal>Totsy</emma:literal>
                </emma:interpretation>
                <emma:interpretation id="interp3" emma:lang="en-GB" emma:confidence="0">
                  <emma:literal>T0by</emma:literal>
                </emma:interpretation>
              </emma:one-of>
            </emma:emma>
          </inkml:annotationXML>
          <inkml:trace contextRef="#ctx0" brushRef="#br0">10-5104 26,'0'0'30,"0"0"3,0 0-8,0 0-6,0 0-2,-4 13-5,4 9-2,-5 6-5,4 11-1,-5 9-1,2 10 0,-5 4-1,3 9-1,-2-4 0,-1 2 1,-4-3-1,5-4 0,-1-9 0,5-9-1,-2-9 0,2-9-1,1-6-1,3-20-2,0 18-3,0-18-8,4-12-10,-4 12-9,7-33-2,-1 14 2,-10-14 2</inkml:trace>
          <inkml:trace contextRef="#ctx0" brushRef="#br0" timeOffset="421">-310-5270 27,'-19'-9'29,"19"9"4,0 0-10,-14-7-3,14 7-4,0 0-3,0 0-2,0 0-3,0 0-2,0 0-1,14 13 0,-1-9-2,9 3 1,2 1 0,11 0-1,5 1-1,10 2 1,2-1-2,5 0 1,3 0-1,9-1 0,-2-2-1,2 2 0,-3-2 0,-3-3-1,0 2-1,-5 1-2,-7 8-6,-8-4-17,-8-2-12,-1 9 1,-8-5-1,3 6 2</inkml:trace>
          <inkml:trace contextRef="#ctx0" brushRef="#br0" timeOffset="1107">882-4557 30,'0'0'28,"-12"-12"-3,12 12-2,-18-12-5,0 9-4,3 8-3,-8-1-2,3 12-3,-3 5-2,1 8 0,1 2-2,2 7-1,6-2 0,7 2-1,5-3 1,8-2-1,9-7 0,7-11-1,10-2 0,4-8 0,5-11 0,1-7 0,3-9 0,-3-11 1,-3-2-1,-9-7 1,-8 0 0,-11 2 0,-11 1 0,-7 6 1,-12 5-1,-7 13 0,-5 7-1,-4 3-5,4 11-4,0 3-9,7-2-11,11 9-3,12-16 1,-5 16 0</inkml:trace>
          <inkml:trace contextRef="#ctx0" brushRef="#br0" timeOffset="1575">1455-5115 23,'2'-33'27,"-2"33"0,3-15-7,-3 15-4,0 13-3,-2 7-2,1 13-4,-3 9-1,-1 11-2,-2 9-1,0 7 0,-2 3-2,-1 3 0,2 1 0,-2-5 0,2-6-1,0-9 0,-1-10 1,5-10-1,0-9 1,4-11-1,0-16 1,0 0-1,20-32 1,-3 3 1,2-6-1,2-4 0,8-3 0,-2 5 0,5 1 0,0 13 0,-1 6 0,-4 8 0,2 8-1,-4 8 0,-3 6 0,-1 7 1,-6 3-1,0 4 0,-6 6 1,-3 0-1,-8 2 1,-5-1-1,-3-2 1,-4-6 0,-6-5 0,-6-4-1,-1-8 1,-6-5-1,-3-7 1,-1-2-1,-4-7 1,0 1-1,4-2 0,2 0 0,4 1 0,9 4-2,9 5-4,13 3-8,0 0-10,0 0-9,25-3-3,0 9 2</inkml:trace>
          <inkml:trace contextRef="#ctx0" brushRef="#br0" timeOffset="2199">1974-4555 12,'18'-9'27,"-17"-8"1,-1 17-6,16-17-3,-16 17-3,0 0-4,13 1-3,-9 12-2,-7 3-2,6 8 0,-6 4-2,2 6 0,2 2-1,2 3-1,1-2 1,6-4-2,2-4 1,5-8-1,5-11 0,3-5 0,1-15 1,0-11-1,1-7 0,2-5 0,-5-5 0,-4 0 1,-1 0-1,-5 7 1,-4 4 0,-2 9 1,-8 18-1,8-13 1,-8 13-1,5 18 0,-4 3 0,-1 11 0,0 5 0,-1 13-1,-2 8 1,-2 8-1,1 7 0,-2 4 0,-2 1 0,-4-3 0,-2 0 0,-3-5 1,-5-6-1,-1-9 2,-5-6-1,-7-9 1,-6-6 0,-4-11 0,-6-13 0,-3-8-1,-3-9-2,-2-15-1,2-11-4,0-14-9,9-11-18,12 5-3,3-1-1,18 5 1</inkml:trace>
        </inkml:traceGroup>
        <inkml:traceGroup>
          <inkml:annotationXML>
            <emma:emma xmlns:emma="http://www.w3.org/2003/04/emma" version="1.0">
              <emma:interpretation id="{11A43E0F-9436-4923-A146-1F6FAD1D18FB}" emma:medium="tactile" emma:mode="ink">
                <msink:context xmlns:msink="http://schemas.microsoft.com/ink/2010/main" type="inkWord" rotatedBoundingBox="12137,10245 16188,10271 16182,11317 12130,11291"/>
              </emma:interpretation>
              <emma:one-of disjunction-type="recognition" id="oneOf1">
                <emma:interpretation id="interp4" emma:lang="en-GB" emma:confidence="0">
                  <emma:literal>Cubit</emma:literal>
                </emma:interpretation>
                <emma:interpretation id="interp5" emma:lang="en-GB" emma:confidence="0">
                  <emma:literal>Cub it tx</emma:literal>
                </emma:interpretation>
                <emma:interpretation id="interp6" emma:lang="en-GB" emma:confidence="0">
                  <emma:literal>Cubit t</emma:literal>
                </emma:interpretation>
                <emma:interpretation id="interp7" emma:lang="en-GB" emma:confidence="0">
                  <emma:literal>Cub it tho</emma:literal>
                </emma:interpretation>
                <emma:interpretation id="interp8" emma:lang="en-GB" emma:confidence="0">
                  <emma:literal>cubit t</emma:literal>
                </emma:interpretation>
              </emma:one-of>
            </emma:emma>
          </inkml:annotationXML>
          <inkml:trace contextRef="#ctx0" brushRef="#br0" timeOffset="4447">5879-4444 37,'0'0'31,"6"-15"1,-6 15 0,5 15-17,-5-15-3,10 21-4,-10-7-2,3 9-3,-1 1 0,-1 6-1,-2-1-2,-2-1-3,0 2-9,-1-4-17,-2-13-4,6-13-1,0 0 1</inkml:trace>
          <inkml:trace contextRef="#ctx0" brushRef="#br0" timeOffset="4665">5955-4824 55,'-6'-39'34,"-8"-1"0,7 14-9,7 26-7,-13-18-7,13 18-6,0 0-6,13 11-9,0-9-17,7 6-7,-6-11 0,10 9 0</inkml:trace>
          <inkml:trace contextRef="#ctx0" brushRef="#br0" timeOffset="5305">6225-4798 20,'-43'3'29,"24"9"0,-5-9 3,24-3-15,0 0-4,24 10-3,7-3-3,8-7-2,11 3-2,6-4-3,7-1-5,8 4-7,-7 2-18,-4-8-2,2 11-1,-15-7 1</inkml:trace>
          <inkml:trace contextRef="#ctx0" brushRef="#br0" timeOffset="4899">6422-5158 28,'0'0'28,"3"18"2,-4-5-7,4 7-8,2 6-1,-3 4-3,2 10-1,-8 0-3,5 10 0,-6-2-3,-4 8 0,-1-4-1,-2 6-1,-5 1-1,0-2 0,0-2 0,0-2-1,-3-2 1,7-6-1,-2-2 1,2-11-1,9-3-1,4-6 1,0-8 0,0-15 0,17 16 0,-4-14-1,4-2 0,2-6-1,1 0-1,-1-4-3,8 0-7,-4-3-10,-3-5-11,10 2-1,-11-8 3</inkml:trace>
          <inkml:trace contextRef="#ctx0" brushRef="#br0" timeOffset="5991">6967-4828 39,'-27'14'33,"20"10"3,6-9-1,19-5-16,15 5-5,9-12-4,17 0-6,9-4-13,16-8-25,-1-14 0,6 0-3,-13-24 1</inkml:trace>
          <inkml:trace contextRef="#ctx0" brushRef="#br0" timeOffset="5586">7251-5133 1,'0'0'26,"0"0"1,0 0 2,0 0-9,13 9-3,-8 12-2,-7 4-3,2 12-1,-6 4-1,3 10-2,-8 2-1,0 9-1,-7-2-2,1 4-1,-2 0 0,2 3-1,-4-7 0,4 2-1,1-11 0,6-4-1,1-7 1,6-7-1,6-12 1,1-3-1,-4-18 0,31 5 0,-10-10 0,2-10-1,10-2-1,-3-7-1,6 1-1,-2-10-3,4 9-3,-8-10-8,7 7-5,-11 5-8,-9-8-4,5 10 1,-17-11 2</inkml:trace>
          <inkml:trace contextRef="#ctx0" brushRef="#br0" timeOffset="3089">4175-5111 42,'0'0'30,"-13"-20"-5,-1 15-3,-13 10-3,-10 0-5,-11 15-4,-8 3-2,-5 14-3,-11 5-1,0 9-1,-2 8-1,5 2 0,7 2-1,9 3 0,13 1 0,11 0-1,15-7 1,10-2-2,12-3 2,5-5-2,13-2 2,11-8-1,3-3-1,8-11 1,8-6 0,0-12-2,8-3 0,1-12-2,3-5-4,-6-12-6,1 0-9,-1 2-11,-18-8 0,4 7 1,-14-6 1</inkml:trace>
          <inkml:trace contextRef="#ctx0" brushRef="#br0" timeOffset="3432">4392-4526 33,'0'0'30,"0"0"0,0 0-6,1 22-6,-1-2-5,-5 2-4,2 10-3,-4 2-1,2 5-1,-1-1-1,5 2-2,2-3 0,4-4 0,3-7-1,7-11 0,3-6 0,8-15 0,6-11 0,4-11 0,-1-8 1,3-7-2,-1-4 1,-3 4 0,-1 3 0,-7 9 0,-4 8 0,-5 9 0,-4 11 0,0 12 1,-5 5 0,1 7-1,-2 11 1,0 2-1,-1 6 0,1 3-2,3 1-2,-3-7-5,6 3-4,-3-13-12,2-10-8,8-8-1,-6-21 2</inkml:trace>
          <inkml:trace contextRef="#ctx0" brushRef="#br0" timeOffset="3870">5159-5077 25,'0'-24'28,"0"24"1,3 17-7,0 1-6,3 14-2,-8 9-3,5 13-2,-6 9-2,-3 9-1,-2 9-1,-2 4-1,-7-4-1,-1-1-1,1-10 0,0-9 0,4-12 0,7-14-1,3-18 0,3-17-1,18-10 1,2-15 0,5-11-1,6-1 1,0-3-1,4 3 0,-1 5-1,0 8 2,-3 6-2,-4 12 1,-3 7 0,2 11 0,-3 2 1,-3 5-1,-3 5 1,0 6-1,-7 0 1,-2 6-1,-8-4 1,-8 0-1,-2-1 0,-7-4 0,-4-1 1,-5-5 0,-4-6 0,-5-4 0,-3-2 0,-1-5 0,-1-4 0,2-2-1,4 0 0,8-7-2,6 3-2,6-8-5,14 14-12,7-20-14,3-1-1,14 8 0,-1-6 1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6:18.6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349 8563 833 0,'0'0'239'0,"0"0"-92"0,-16-16-23 0,16 16-16 16,0 0-31-16,0 0-18 0,0 0-12 0,0 0-4 15,0 0-7-15,0 0-9 0,0 0-6 0,0 0-8 16,0 0-5-16,0 0-4 0,0 0-2 15,0 0-2-15,0 0 3 0,0 0 8 0,0 0 4 16,0 0-1-16,0 0 1 0,18 10-7 0,-18-10-1 16,19 4 0-1,-19-4 0-15,24 6-1 0,-24-6-3 0,27 6 0 16,-12-5-2-16,1 0-1 0,2 1 0 0,-1-1-1 16,-1 0 1-16,3-1 1 0,1 0-1 0,-4-1 0 15,1 0-2-15,-2 0 0 0,-15 1 0 16,28-1 1-16,-28 1-1 0,25 0-7 0,-25 0-12 15,18-1-15-15,-18 1-35 0,15 0-41 0,4 13-140 16,-19-13-316-16,0 0 57 0,17 0 212 0</inkml:trace>
  <inkml:trace contextRef="#ctx0" brushRef="#br0" timeOffset="1">485 8597 728 0,'0'0'195'0,"0"0"-92"15,0 0-4-15,0 0-20 0,0 0-9 16,0 0-21-16,0 0-12 0,0 0-10 0,0 0-6 16,0 0-1-16,0 0 4 15,0 0 13-15,0 0 0 0,0 0-2 0,0 0-5 16,3 17-14-16,-3-17 1 0,1 17 19 0,-1-17-38 16,0 22 31-16,0-22-35 0,-1 17 9 15,1-17 2-15,-1 24-5 0,1-24 4 0,-3 23-6 16,3-23 5-16,-2 22-2 0,2-22-1 0,-3 24 0 15,3-24 1-15,-1 23-2 0,1-23 3 0,-2 19-3 16,2-19 1-16,-2 18 0 0,2-18 2 0,-4 14-4 0,4-14 4 16,0 0-4-16,-4 17 3 0,4-17 0 0,0 0-1 15,0 0-1-15,0 0-2 0,0 0 2 16,-6 17 0-16,6-17 0 0,0 0 2 16,0 0-17-16,0 0-6 0,-8 19-12 0,8-19-12 15,0 0-5-15,0 0-18 0,0 0-35 0,0 0-27 16,0 0-65-16,0 0-56 15,-9-16-141-15,9 16 29 0,0 0 350 0</inkml:trace>
  <inkml:trace contextRef="#ctx0" brushRef="#br0" timeOffset="2">936 8764 960 0,'-19'-19'223'0,"19"19"-80"0,0 0-21 15,0 0-33-15,0 0-29 0,0 0-15 16,-20-12-7-16,20 12-5 16,0 0-7-16,-19 0-7 0,19 0-4 0,-17 0-2 0,17 0-4 15,-17 1 2-15,17-1-2 0,-16 3 0 16,16-3-3-16,-19 8 0 0,19-8-3 0,-21 10 1 16,21-10-2-16,-18 11 0 0,18-11-2 15,0 0 2-15,-19 17-2 0,19-17 0 0,0 0-1 0,-6 19 0 16,6-19-1-16,0 17 3 15,0-17-5-15,6 16 4 0,-6-16-4 0,0 0 2 0,21 17 1 16,-21-17-1-16,19 4 1 0,-19-4 0 16,20-1 0-16,-20 1-1 0,26-8 1 0,-26 8-1 15,23-14 6-15,-23 14-2 0,23-18 1 0,-23 18-2 0,20-17-1 16,-20 17-1-16,15-14 2 0,-15 14-1 16,0 0 0-16,12-17 0 0,-12 17 1 0,0 0-1 15,0 0 0-15,0 0 0 0,0 0 0 16,0 0 0-16,0 0-1 0,0 0 0 0,0 0 0 15,0 0 0-15,0 0-1 0,0 0 2 0,0 0-2 16,0 0 3-16,17 17-1 0,-17-17 1 0,0 0-3 16,8 18 3-16,-8-18-3 0,0 0 2 0,8 21-1 15,-8-21 2-15,0 0-3 0,8 18-10 0,-8-18-16 0,0 0-16 16,11 17-23-16,-11-17-22 0,0 0-62 16,0 0-58-16,22 18-104 0,-22-18-158 0,0 0 66 15,21 4 369-15</inkml:trace>
  <inkml:trace contextRef="#ctx0" brushRef="#br0" timeOffset="3">1128 8743 906 0,'0'0'225'0,"0"0"-113"0,0 0-19 15,0 0-20-15,0 0-25 0,0 0-21 0,0 0-10 16,0 0-9-16,0 0-2 15,0 0-5-15,0 0 2 0,0 0 10 0,15 5 8 16,-15-5 7-16,0 0 4 0,0 0-5 0,6 16-1 16,-6-16-7-16,2 15-3 0,-2-15-7 15,0 15-2-15,0-15-3 0,0 0 0 0,-3 21-3 16,3-21 2-16,0 0-3 0,-2 22 2 16,2-22-2-16,0 0 1 0,0 18-1 0,0-18 0 15,0 0-1-15,0 0 1 0,0 0-2 0,0 0 0 0,0 0-1 0,0 0 0 16,0 0 2-16,0 0 1 0,0 0 2 0,0 0-1 15,0 0 0-15,19-11-1 0,-19 11 1 16,11-18-4-16,-11 18 5 0,13-22-5 0,-13 22 4 16,16-24-3-16,-16 24 3 0,14-21-4 0,-14 21 4 15,12-16-2-15,-12 16 1 0,0 0-1 16,0 0 1-16,18-19-1 16,-18 19 0-16,0 0 0 0,0 0 0 0,18-3 1 15,-18 3 0-15,0 0 0 0,0 0 0 0,0 0-1 16,17 11 0-16,-17-11 2 0,0 0-2 15,0 0 2-15,9 17-2 0,-9-17 3 0,0 0-2 16,4 23 1-16,-4-23-1 0,2 14 1 0,-2-14-2 16,0 0 1-16,3 18-1 0,-3-18 1 15,0 0-2-15,0 0 2 0,0 0-1 0,0 0-1 0,0 0 2 0,16 11-1 16,-16-11 1-16,0 0 0 0,0 0 1 0,17-15-2 0,-17 15 2 16,0 0-2-16,14-22 2 0,-14 22-2 15,10-16 1-15,-10 16-1 0,11-15 1 0,-11 15-1 16,0 0 1-16,11-16-2 0,-11 16 2 15,0 0-1-15,0 0 1 0,16-10-1 0,-16 10 1 16,0 0-1 0,0 0 1-16,0 0 0 0,0 0-1 0,16 0 1 15,-16 0 4-15,0 0 1 0,14 4-1 0,-14-4 1 16,0 0-5-16,0 0 1 0,17 16-1 0,-17-16 3 16,0 0-3-16,11 19 1 0,-11-19-1 15,0 0 1-15,7 20-2 0,-7-20 2 0,3 16-1 16,-3-16 1-16,0 0-2 0,3 17 2 0,-3-17-2 15,0 0 1-15,5 16-1 0,-5-16 1 0,0 0-3 0,0 0-14 16,2 15-27-16,-2-15-37 0,0 0-85 0,0 0-107 16,0 0-243-16,0 0 37 0,0 0 336 0</inkml:trace>
  <inkml:trace contextRef="#ctx0" brushRef="#br0" timeOffset="4">1882 8747 712 0,'-9'-14'167'0,"9"14"-32"15,0 0-5-15,0 0-25 0,-18-15-16 16,18 15-22-16,0 0-13 0,0 0-10 0,-17-11-6 15,17 11-4-15,0 0-4 0,-14-8-2 0,14 8-4 0,0 0-3 0,-18-6-3 16,18 6-2-16,0 0-2 0,-18-3-2 16,18 3-5-16,0 0-1 0,-17 4-4 0,17-4 0 15,0 0-1-15,-18 9 0 0,18-9-2 0,0 0 1 16,-18 18-2-16,18-18 4 0,-10 14-4 16,10-14 4-16,-8 18-2 0,8-18 0 0,-7 21-1 15,7-21 1-15,0 17-3 0,0-17 3 0,0 16-3 0,0-16 2 0,0 0-3 16,12 19 2-16,-12-19-1 0,0 0 0 15,19 11 1-15,-19-11 0 0,17 3-1 0,-17-3 1 16,15-1 2-16,-15 1-1 0,15-8 1 0,-15 8-2 16,0 0 2-16,21-16-2 0,-21 16 3 15,17-14-1-15,-17 14 2 0,14-17-3 0,-14 17 3 16,10-17-4-16,-10 17 4 16,11-17-3-16,-11 17 2 0,11-16-1 0,-11 16 1 15,0 0-2-15,0 0 1 0,0 0-1 0,0 0 1 16,14-13-1-16,-14 13 0 0,0 0 1 15,0 0-1-15,0 0 2 0,8 16-1 0,-8-16 1 16,4 16-2-16,-4-16 3 0,5 19-4 0,-5-19 3 16,1 16-2-16,-1-16 0 0,4 18 0 15,-4-18 1-15,4 17-4 0,-4-17-19 0,0 0-21 0,6 14-20 0,-6-14-45 16,0 0-31-16,21 18-32 0,-21-18-63 0,0 0-75 16,21 1-80-16,-21-1 160 0,0 0 230 0</inkml:trace>
  <inkml:trace contextRef="#ctx0" brushRef="#br0" timeOffset="5">2050 8756 547 0,'0'0'257'0,"0"0"-85"16,0 0-45-16,0 0-37 0,0 0-27 0,0 0-31 16,0 0-15-16,0 0-7 0,0 0 1 0,0 0 6 15,0 0-2-15,0 0 1 0,7 16-4 0,-7-16-1 16,0 0-5-16,3 22 0 0,-3-22-3 0,2 16 2 0,-2-16 0 15,0 0 2-15,2 19-1 0,-2-19 0 0,0 0-3 16,0 0 2-16,5 15-4 0,-5-15 0 0,0 0 0 16,0 0 0-16,0 0 0 0,0 0 0 15,0 0 2-15,0 0 3 0,0 0 1 0,0 0-1 0,0 0 0 0,13-19-4 16,-13 19 1-16,8-17-3 0,-8 17 2 16,7-18-2-16,-7 18 3 0,3-19-3 15,-3 19 2 1,9-22-3-16,-9 22 2 0,6-23-3 0,-6 23 4 15,7-18-3-15,-7 18 2 0,0 0-2 0,11-16 1 0,-11 16 0 16,0 0 1-16,0 0-2 0,0 0 0 16,0 0 1-16,14-8-1 0,-14 8 2 0,0 0 0 15,0 0 2-15,0 0-2 0,18 12 2 0,-18-12-3 16,0 0 1-16,17 12-2 0,-17-12 2 0,0 0-1 16,19 11 0-16,-19-11 0 0,14 3 1 0,-14-3 0 15,17 0 0-15,-17 0 0 0,17-1-1 0,-17 1 1 16,13-2-1-16,-13 2 0 0,0 0-1 0,19-7-3 15,-19 7-58-15,0 0-74 0,0 0-98 0,21-4-164 16,-21 4-34-16,0 0 192 0</inkml:trace>
  <inkml:trace contextRef="#ctx0" brushRef="#br0" timeOffset="6">2480 8719 885 0,'0'0'160'0,"0"0"-41"0,0 0-11 16,0 0-22-16,-13-4-24 0,13 4-19 0,0 0-14 16,0 0-9-16,0 0-5 0,0 0-2 0,0 0-2 15,0 0-1-15,0 0 0 0,0 0-1 16,0 0-1-16,0 0 1 0,-16 4-1 0,16-4 1 15,0 0 0-15,0 0 1 0,0 0-4 0,0 0-2 0,-18 15-3 16,18-15 0-16,0 0-1 0,-9 16 0 0,9-16 0 16,-6 14 1-16,6-14-2 0,-5 19 2 0,5-19-2 15,-4 15 2-15,4-15-3 0,-2 18 3 0,2-18-2 16,-1 19 2-16,1-19-3 0,0 16 1 0,0-16-2 16,0 0 2-16,7 17-2 0,-7-17 3 0,0 0-3 15,0 0 0 1,0 0 1-16,19 14 1 0,-19-14 0 15,0 0 1-15,0 0 0 0,17-5 0 0,-17 5 1 16,0 0-2-16,18-14 3 0,-18 14-2 0,0 0 2 16,13-20-2-16,-13 20 3 0,10-16-3 0,-10 16 3 15,7-16-4-15,-7 16 3 0,7-17-3 0,-7 17 3 16,5-16-2-16,-5 16 2 0,2-14-2 0,-2 14 3 16,4-15-4-16,-4 15 2 0,0 0-1 0,0 0 1 15,3-15 0-15,-3 15-1 0,0 0-1 0,0 0 0 16,0 0-2-16,0 0 2 0,0 0 1 0,0 0 0 15,0 0 3-15,0 0-2 0,5 16 2 0,-5-16-2 16,0 0 1-16,4 16-2 0,-4-16 3 0,0 0 0 16,2 21 4-16,-2-21-2 0,2 17 3 0,-2-17-5 15,2 21 2-15,-2-21-5 0,2 17 1 0,-2-17-2 0,4 15 1 16,-4-15-1-16,0 0 0 0,2 20-2 16,-2-20-21-16,7 15-50 0,-7-15-96 0,0 0-199 15,0 0-154-15,0 0 41 0,22 20 447 0</inkml:trace>
  <inkml:trace contextRef="#ctx0" brushRef="#br0" timeOffset="7">4020 8547 600 0,'0'0'172'0,"12"-22"-52"0,-12 22-12 0,0 0-20 16,0 0-11-16,4-17-8 0,-4 17 0 0,0 0-6 15,0 0-13-15,0 0-13 0,0 0-9 16,0 0-8-16,0 0-5 0,0 0-5 0,0 0 4 0,0 0 8 15,0 0 4-15,3 15 1 0,-3-15-5 0,0 24-11 16,0-8 1-16,-2 2-7 0,2 1 4 0,-3 4 15 16,2 0-32-16,-3 2 30 0,2 0-32 0,-1-2 8 15,0-1 5-15,-1-2-5 0,2 1 4 0,-2-3-5 16,1-1 6-16,0 1-6 0,-1-1 5 16,1-4-4-16,3-13 3 0,-5 26-3 0,5-26 3 0,0 16-2 15,0-16 1-15,0 0-2 0,0 0 0 0,0 0-1 16,0 0 1-16,0 0 1 0,0 0 2 0,0 0 3 15,0 0-1-15,15-14 1 0,-15 14-4 0,9-23 2 16,-9 23-3-16,17-27 3 0,-17 27-3 0,20-29 4 16,-20 29-4-16,21-26 3 0,-21 26-3 15,19-20 3-15,-19 20-3 16,17-18 2-16,-17 18-2 0,15-10 1 16,-15 10-2-16,16-5 1 0,-16 5 0 0,0 0 0 15,20 3 1-15,-20-3-2 0,0 0 2 0,16 12 0 16,-16-12 0-16,0 0 0 0,15 18 2 0,-15-18-3 15,5 15 3-15,-5-15-3 0,7 15 3 0,-7-15-3 16,6 14 2-16,-6-14-3 0,0 0 3 16,6 20-2-16,-6-20 1 0,0 0-1 0,0 0-2 0,6 20-24 0,-6-20-34 15,0 0-73-15,0 0-79 0,8 13-159 16,-8-13-104-16,0 0 61 0,0 0 415 0</inkml:trace>
  <inkml:trace contextRef="#ctx0" brushRef="#br0" timeOffset="8">4508 8473 628 0,'14'2'185'0,"-14"-2"-52"0,0 0-14 15,0 0-22-15,0 0-6 0,0 0-7 0,0 0-5 16,0 0-15-16,-4 21-15 0,4-21-11 0,-4 14-3 16,4-14-5-16,-2 23 0 0,2-23-7 0,-2 32 0 15,0-14-7-15,2 2 2 0,-4 2 13 0,1 1-34 16,1-1 28-16,1 2-33 0,-3-1 7 15,1-3 5-15,0 2-6 16,0-5 4-16,1 2-4 0,0-2 3 16,2-3-2-16,0-14 3 0,-2 26-4 0,2-26 2 15,2 18-3-15,-2-18 3 0,2 16-3 0,-2-16 1 16,0 0-16-16,6 18-14 0,-6-18-24 0,0 0-40 16,0 0-55-16,0 0-102 0,21 4-235 0,-21-4 25 15,0 0 240-15</inkml:trace>
  <inkml:trace contextRef="#ctx0" brushRef="#br0" timeOffset="9">4648 8814 755 0,'15'1'111'0,"-15"-1"-24"0,0 0-15 0,0 0-32 16,16-1-16-16,-16 1-12 0,0 0-7 15,0 0 0-15,19-2-3 0,-19 2 1 0,17-2-1 16,-17 2 0-16,14-4-2 0,-14 4 1 0,19-6 0 16,-19 6 0-16,16-3 0 0,-16 3 1 0,0 0-1 15,18-11 2-15,-18 11-2 0,0 0 3 0,0 0-1 16,17-20 2-16,-17 20-2 0,0 0 8 0,5-16 28 0,-5 16 17 16,0 0 9-16,-3-25 4 0,3 25-25 15,0 0-6-15,-9-15-7 0,9 15-3 0,0 0-2 16,0 0-4-16,-18-14-4 0,18 14-5 0,0 0-4 15,-16 2-5-15,16-2-1 0,0 0-3 0,-22 20 2 16,22-20-1-16,-16 18 2 0,16-18-3 0,-14 24 2 16,14-24-3-16,-9 22 2 0,9-22-3 0,-7 20 4 0,7-20-5 15,-2 23 3-15,2-23-3 0,5 17 2 16,-5-17-3-16,10 15 2 0,-10-15-1 0,0 0 1 16,24 17 0-16,-24-17 2 0,19 5-1 0,-19-5 0 15,24 3-13-15,-24-3-22 0,26 0-40 0,-26 0-45 16,28-5-52-1,-28 5-56-15,25-15-63 0,-8 11-94 0,-10-12 105 16,15 16 281-16</inkml:trace>
  <inkml:trace contextRef="#ctx0" brushRef="#br0" timeOffset="10">4978 8795 528 0,'0'0'182'0,"0"0"-39"0,0 0-30 0,0 0-31 0,0 0-30 15,0 0-23-15,0 0-15 0,0 0 7 0,0 0 11 16,0 0 5-16,0 0 2 0,0 0-12 16,0 0-14-16,-3 18-3 0,3-18-6 0,0 0 1 15,1 18-1-15,-1-18 3 0,0 0 2 0,3 21 1 16,-3-21-1-16,0 0-1 0,3 13-5 0,-3-13 0 16,0 0-3-16,0 0 2 15,0 0-2-15,5 15-1 0,-5-15 1 16,0 0-1-16,0 0 2 0,0 0 1 0,0 0 0 15,0 0 2-15,0 0 8 0,0 0 14 16,0 0 4-16,0 0 0 0,0 0-7 0,12-15-15 16,-12 15-5-16,0 0-2 0,6-21 2 0,-6 21-3 15,6-18 3-15,-6 18-3 0,7-22 4 0,-7 22-5 16,7-21 4-16,-7 21-4 0,7-24 2 0,-7 24-2 0,7-25 7 0,-7 25 5 16,5-17 8-16,-5 17 0 0,0 0 0 15,0 0-8-15,10-15-6 0,-10 15-2 16,0 0-2-16,0 0 0 0,0 0 1 0,0 0 0 15,0 0 0-15,14 4-1 0,-14-4 0 0,0 0 18 16,17 6 2-16,-17-6 0 0,17 8 0 0,-17-8-17 16,19 6-4-16,-19-6 1 0,19 6 0 0,-19-6 0 0,20 4-1 0,-20-4 1 15,22 4-1-15,-22-4-1 0,19 0 1 16,-19 0 0-16,17 0-1 0,-17 0-4 0,17-2-24 16,-17 2-39-16,18 4-73 0,-18-4-177 15,0 0-210-15,14-14 50 0,-14 14 317 0</inkml:trace>
  <inkml:trace contextRef="#ctx0" brushRef="#br0" timeOffset="11">3158 8485 577 0,'0'0'132'0,"0"0"-39"0,0 0-18 15,0 0 3-15,0 0-7 0,0 0-2 0,0 0-6 16,0 0-3-16,0 0 23 0,0 0 0 0,0 0-9 16,0 0 0-16,5 17-36 0,-5-17-7 0,0 24-9 15,0-5 1-15,0-3-7 16,-4 5 2-16,2-3 15 0,-3 7-35 0,-1-1 29 16,2 3-32-16,-4-3 10 0,1 0 6 0,-1 0-8 15,0-2 6-15,3-2-11 16,2-2 5-16,-3-1-6 0,5-3 5 0,1-14-3 15,-5 26 2-15,5-26-1 0,-3 15 0 0,3-15-2 16,0 0 0-16,0 0-1 0,0 0 2 0,0 0 2 16,0 0 1-16,0 0 0 0,0 0-2 0,0 0 0 0,0 0-1 0,17-18 3 15,-17 18-2-15,16-20-1 0,-16 20-4 0,18-20 4 16,-18 20-4-16,18-22 7 16,-18 22-3-16,22-26 3 0,-22 26-2 0,27-27 3 15,-11 13-4-15,-2 1 3 0,-14 13-3 0,28-24 4 16,-28 24-4-16,24-20 3 0,-24 20-4 0,27-24-20 15,-27 24 35-15,19-17-35 0,-19 17 35 0,20-14-13 0,-20 14-2 0,17-5-19 16,-17 5-7-16,0 0-14 0,16-4-15 0,-16 4 2 16,0 0-75-16,13 16-43 0,-13-16-115 15,0 0-176-15,0 0 50 0,0 0 351 16</inkml:trace>
  <inkml:trace contextRef="#ctx0" brushRef="#br0" timeOffset="12">3252 8732 1091 0,'0'0'133'16,"0"0"-39"-16,0 20-11 0,0-20-20 0,0 0-17 16,3 20-17-16,-3-20-2 0,9 19-8 0,-9-19-2 0,14 20-5 15,-14-20-1-15,17 16-6 0,-17-16 1 0,20 16-5 16,-20-16 3-16,19 14-3 0,-19-14 1 0,17 11-2 15,-17-11 0-15,16 9-1 0,-16-9 0 16,18 9 0-16,-18-9-9 16,15 12-30-16,-15-12-64 0,0 0-104 0,0 0-163 15,16 13-116-15,-16-13 66 0,0 0 421 16</inkml:trace>
  <inkml:trace contextRef="#ctx0" brushRef="#br0" timeOffset="13">3645 8753 1301 0,'0'0'146'0,"0"0"-46"16,0 0-30-16,0 0-22 0,0 0-15 0,0 0-10 16,0 0-8-16,0 0-3 0,0 0-5 15,0 0 0-15,-16-9-4 0,16 9 0 0,0 0-1 16,0 0-1-1,0 0-1-15,-11 16 1 0,11-16-1 0,0 0 1 0,-12 23-1 0,12-23 1 0,-4 17-3 16,4-17 3-16,-2 21-3 0,2-21 2 0,4 22-2 16,-4-22 2-16,7 22-4 0,-7-22 4 15,10 25-3-15,-10-25 2 0,14 18-1 16,-14-18 1-16,0 0-2 0,19 11 2 16,-19-11-3-16,18 0-2 0,-18 0-2 0,16-4 0 15,-16 4 3-15,17-13 2 0,-17 13 5 16,11-20-3-16,-11 20 4 0,8-25-3 0,-8 25 3 15,6-26-3-15,-6 26 3 0,4-27-3 0,-4 27 3 16,2-20-3-16,-2 20 3 0,-3-20-3 0,3 20 3 16,0 0 0-16,-10-16-1 0,10 16-2 0,0 0 0 15,-18-6-4-15,18 6 0 0,-15 3-7 0,15-3-20 16,-18 11-30-16,12 4-76 0,-9-16-85 0,15 1-192 16,-6 22-68-16,6-22 104 0</inkml:trace>
  <inkml:trace contextRef="#ctx0" brushRef="#br0" timeOffset="14">6701 8557 731 0,'0'0'222'16,"0"0"-73"-16,0 0-23 0,0 0-26 0,0 0-17 16,0 0-27-16,0 0-15 0,0 0-10 0,0 0-2 15,0 0 0-15,0 0 0 0,0 0-3 16,0 0-6-16,0 0-6 0,0 0 10 0,0 0 4 15,12 21 4-15,-12-21-4 0,-1 22-12 0,1-22-10 0,-1 29-11 0,-1-12 28 16,0 3-30-16,1-1 29 0,-2 0-20 0,2-2-4 16,0 3 5-16,-1-2-7 0,2-3 8 15,-2 1-6-15,2-16 4 0,-2 29-5 0,2-29 3 16,-4 30-3-16,4-30 4 0,-1 23 0 16,1-23-6-16,-1 21-8 0,1-21-9 0,0 0-18 15,0 0-11-15,1 16-19 16,-1-16-27-16,0 0-46 0,0 0-64 0,0 0-128 15,0 0-121-15,6-25 54 0,-6 25 391 0</inkml:trace>
  <inkml:trace contextRef="#ctx0" brushRef="#br0" timeOffset="15">6594 8534 919 0,'0'0'186'0,"-25"-8"-52"16,25 8-5-16,0 0-19 0,0 0-33 16,0 0-21-16,0 0-14 0,0 0-10 15,0 0-10-15,0 0-9 16,0 0-6-16,0 0-4 0,0 0 9 0,0 0 6 16,0 0 4-16,0 0 3 0,15 20-8 0,-15-20-3 15,16 11 1-15,-16-11-2 0,24 8-3 0,-24-8-3 16,31 7-2-16,-14-2-3 0,2-4 0 0,2 2-2 15,-1-3 0-15,2 0 0 0,-1-3-1 16,2 1 0-16,-2-2-1 0,-1 1 1 16,1-2-10-16,-2 2-15 0,-3-3-26 0,4 9-61 0,-12-18-135 0,7 15-294 15,-15 0-16-15,21-7 221 0</inkml:trace>
  <inkml:trace contextRef="#ctx0" brushRef="#br0" timeOffset="16">7469 8623 841 0,'2'-23'231'0,"-2"23"-67"0,0 0-60 0,0 0 3 16,0 0-32-16,0 0-25 0,-18-8-12 0,18 8-8 15,0 0-2-15,0 0-3 0,-18-5 0 0,18 5-3 16,-14-1 0-16,14 1-2 0,-19 0-2 0,19 0-3 16,-24 0-1-16,24 0-2 0,-29 6 0 15,15 0-1 1,-3 0-1-16,0 2-1 0,-1 1-2 0,0 5-12 16,0-3 28-16,0 6-30 0,3-2 26 0,0 1-16 15,2 0-4-15,2-1 3 0,4 2-4 0,0 0 4 16,2-4-4-16,3 2 4 0,2 0-4 0,0-15 3 15,5 28-4-15,-5-28 3 0,12 25-2 0,-12-25 3 16,19 24-4-16,-19-24 3 0,25 17-2 16,-25-17 2-16,29 11-1 0,-13-9 1 0,2-1-1 0,-1-2 1 15,1-1 0-15,-2 0-1 0,1-3 1 0,0-1-1 16,0 2-6-16,-1-4-8 0,1 1-7 0,-17 7-15 16,27-12-9-16,-27 12-14 0,24-9-20 0,-24 9-54 15,25-5-73-15,-25 5-132 0,11-15-146 0,-11 15 61 16,0 0 370-16</inkml:trace>
  <inkml:trace contextRef="#ctx0" brushRef="#br0" timeOffset="17">5995 8764 723 0,'0'0'192'16,"0"0"-87"-16,0 0-25 0,0 0-15 15,0 0-20-15,0 0-15 0,0 0-13 0,0 0-11 16,0 0-5-16,0 0-1 0,0 0 0 0,0 0 18 15,0 0 15-15,0 0 9 0,0 0 5 0,0 0-15 16,-8 17-10-16,8-17-9 0,0 0-3 0,-10 16-5 16,10-16 0-16,0 0-3 0,-7 16 1 0,7-16-2 15,0 0 2-15,0 0-1 0,-12 18 0 0,12-18 0 0,0 0-1 16,0 0 0-16,-16 13 2 16,16-13 3-16,0 0 7 0,-15 5 3 0,15-5 2 15,0 0-1-15,-17 3-6 0,17-3 0 0,-14-1-1 0,14 1 1 0,0 0-1 16,-22-6-2-16,22 6-2 0,0 0-3 0,0 0-1 15,-17-10 0-15,17 10-2 0,0 0 2 0,0 0-1 16,-15-17 2-16,15 17-2 0,0 0 2 0,-6-16-1 16,6 16 0-16,0 0-2 0,-2-16 0 15,2 16 0-15,0 0 0 0,0 0-1 0,7-18 2 16,-7 18-3-16,0 0 3 0,12-17-2 0,-12 17 1 16,0 0-1-16,14-17 2 0,-14 17-2 0,0 0 1 15,19-13 0 1,-19 13 1-16,0 0-1 0,20-6 2 0,-20 6-2 15,0 0 0-15,19-7-1 0,-19 7 1 0,0 0-1 16,16-4 2-16,-16 4-1 0,0 0 0 16,17-6 0-16,-17 6-1 0,0 0 1 0,17-4 0 15,-17 4 0-15,0 0 0 0,18-4-1 0,-18 4 1 16,0 0-1-16,19-8 0 0,-19 8 0 0,0 0 2 16,19-6-2-16,-19 6 2 0,0 0-1 0,0 0 0 0,16-9 0 15,-16 9 0-15,0 0-1 0,0 0 2 0,0 0-2 16,19-12 1-16,-19 12 0 0,0 0 0 15,0 0 15-15,11-15-38 0,-11 15 37 0,0 0-36 16,0 0 23-16,7-19 1 0,-7 19-2 0,0 0 2 16,0-16-2-16,0 16 1 0,0 0 0 0,-4-17 2 15,4 17-3 1,0 0 2-16,-8-16-1 0,8 16 1 0,0 0 0 16,0 0 1-16,0 0 5 0,-17-13 4 0,17 13 0 15,0 0 0-15,0 0-5 0,-19 4-5 0,19-4 0 16,0 0-1-16,-13 15 1 0,13-15-1 15,-12 18 3-15,12-18-3 0,-10 18 4 0,10-18 18 16,-2 25-32-16,2-25 32 0,0 28-33 0,0-28 10 16,2 29 2-16,1-15-3 0,-1 1 2 0,3 1-2 0,0-1 2 15,-5-15-2-15,12 26 1 0,-12-26-2 0,10 20 2 16,-10-20-2-16,14 22 3 0,-14-22-3 0,14 15 2 16,-14-15-2-16,14 12 2 0,-14-12-2 15,16 7 2-15,-16-7-1 0,0 0 1 0,19 10-1 16,-19-10 0-16,0 0-26 0,19 9-41 0,-7 6-120 15,-12-15-310-15,0 0-31 0,0 17 87 0</inkml:trace>
  <inkml:trace contextRef="#ctx0" brushRef="#br0" timeOffset="18">1652 9625 788 0,'0'0'194'0,"0"0"-91"15,0 0-23-15,0 0-6 0,0 0-12 0,0 0-20 16,0 0-22-16,0 0-15 0,0 0-3 0,0 0 10 0,0 0 21 0,0 0 8 15,9 20 6-15,-9-20-9 0,0 0-10 16,0 0-7-16,-2 19-1 0,2-19-6 0,-2 16-2 16,2-16-7-16,-1 18 0 0,1-18-4 15,-4 21 1-15,4-21-4 0,-4 18 4 0,4-18-3 16,-4 18 2-16,4-18-2 0,0 0 0 0,-2 20-1 16,2-20 0-16,0 0-26 15,0 0-34-15,0 0-53 0,0 0-32 0,0 0-79 16,0 0-122-16,0 0-54 0,0 0 87 15,10-29 315-15</inkml:trace>
  <inkml:trace contextRef="#ctx0" brushRef="#br0" timeOffset="19">1664 9499 1198 0,'0'0'160'0,"0"0"-51"15,-18-9-6-15,18 9-49 0,0 0-17 0,0 0-17 16,0 0-14-16,0 0-6 0,0 0-2 0,0 0 1 15,0 0 0-15,0 0 2 0,10 17-1 0,-10-17-1 16,0 0 0-16,0 0-13 0,17 19-26 16,-17-19-43-16,0 0-68 15,0 0-95-15,20 19-186 0,-20-19-1 0,0 0 150 16</inkml:trace>
  <inkml:trace contextRef="#ctx0" brushRef="#br0" timeOffset="20">1857 9593 1128 0,'0'0'117'16,"0"0"-76"-16,0 0-26 0,0 0 22 0,0 0 7 15,0 0 1-15,0 0 4 0,4 17-26 0,-4-17-1 16,0 0 2-16,12 15 4 0,-12-15-4 0,0 0-4 0,6 14-2 15,-6-14 2-15,0 0-2 0,6 21 1 0,-6-21-5 16,0 0-1-16,5 22-6 0,-5-22 2 16,0 0-4-16,4 21 1 0,-4-21-2 0,0 0 0 15,5 16-4-15,-5-16 2 0,0 0-3 0,0 0 2 16,0 0 0-16,0 0-1 0,12 14 2 0,-12-14-2 16,0 0 0-1,0 0 0-15,0 0-1 0,0 0 2 0,0 0-2 16,0 0 1-16,0 0 0 0,0 0 0 0,0 0-1 15,0 0 0-15,0 0 1 0,0 0 1 16,0 0-1-16,0 0 3 0,0 0 0 0,0 0 0 16,17 0 2-16,-17 0-3 0,7-16 1 0,-7 16-2 15,8-21 1-15,-8 21-3 0,6-21 3 0,-6 21-4 16,9-25 4-16,-9 25-4 0,8-30 5 0,-2 15-5 0,0 0 3 16,0 0-3-16,-6 15 3 0,11-25-4 0,-11 25 4 15,10-17-20-15,-10 17-16 0,0 0-36 0,0 0-74 16,0 0-86-16,0 0-289 0,0 0 46 15,-2 16 192-15</inkml:trace>
  <inkml:trace contextRef="#ctx0" brushRef="#br0" timeOffset="21">538 9570 694 0,'0'0'188'0,"0"0"-49"0,0 0-46 15,0 0-18-15,0 0-18 0,0 0-4 0,0 0 2 16,-7-14-6-16,7 14-2 0,0 0 1 16,0 0-8-16,0 0-5 0,0 0-4 0,0 0-1 15,0 0 1-15,-18-18-3 0,18 18-3 0,0 0-5 16,0 0-3-16,-19-8-4 0,19 8-2 0,0 0-3 0,-21 0-3 15,21 0-2-15,-18 5 0 0,18-5-2 0,-20 9 1 16,20-9-3-16,-19 12 4 0,19-12-5 0,-18 16 3 16,18-16-2-16,-16 16 0 0,16-16-2 15,-12 19 4-15,12-19-5 0,-3 20 5 0,3-20-3 16,0 23 1-16,0-23-2 0,7 21 2 0,-7-21-3 16,12 19 3-16,-12-19-2 0,19 12 2 0,-19-12-2 0,22 5 2 0,-22-5 0 15,22 0 0-15,-22 0 0 0,23-7 0 16,-23 7 0-16,24-11 0 0,-24 11 1 0,22-18-2 15,-22 18 3-15,18-19-1 0,-18 19 1 16,18-20-3-16,-18 20 3 0,15-17-3 0,-15 17 3 16,0 0-1-16,15-18 2 0,-15 18-2 0,0 0 2 15,0 0-1-15,0 0-1 16,0 0 2-16,0 0-1 0,0 0 1 0,0 0-1 16,0 0-1-16,0 0-1 0,0 0-2 0,0 0 1 15,0 0 1-15,0 0 0 0,0 0 3 16,2 21-2-16,-2-21 1 0,0 19-2 15,0-19 2-15,2 20-3 0,-2-20 3 0,2 23-4 16,-2-23 3-16,1 20-3 0,-1-20 2 0,3 19-16 16,-3-19-16-16,0 0-30 0,0 0-41 0,16 25-57 0,-16-25-91 0,0 0-171 15,17-3-27-15,-17 3 188 0</inkml:trace>
  <inkml:trace contextRef="#ctx0" brushRef="#br0" timeOffset="22">745 9605 640 0,'0'0'115'0,"4"15"-22"0,-4-15 7 15,0 0-3-15,0 0-38 0,0 17-19 0,0-17-9 16,0 0 0-16,0 16-1 0,0-16 2 16,0 0-7-16,2 19 0 0,-2-19-2 15,0 0-1-15,0 17 0 0,0-17-1 0,0 0-5 16,0 0-3-16,4 18-6 0,-4-18-2 0,0 0-4 0,0 0-1 0,0 0 1 15,0 0-1-15,0 0 3 0,0 0 7 0,0 0 17 16,0 0 2-16,0 0 1 0,0 0-7 0,14-23-17 16,-14 23-4-16,9-16 1 0,-9 16-3 15,7-18 3-15,-7 18-3 0,7-23 2 16,-7 23-2-16,6-23 2 0,-6 23-4 0,8-26 5 16,-8 26-4-16,8-20 3 15,-8 20-2-15,5-18 8 0,-5 18 0 0,0 0 5 16,0 0-2-16,0 0-6 0,0 0-2 0,0 0-4 15,0 0 1-15,0 0 1 0,0 0 0 0,0 0 2 16,17-7-1-16,-17 7 0 0,0 0-1 0,0 0 0 16,15 14 0-16,-15-14-2 0,0 0 1 15,15 14 0-15,-15-14 1 0,0 0-2 16,18 14 2-16,-18-14-1 0,0 0 0 0,17 13 0 0,-17-13 0 0,17 6-2 16,-17-6 2-16,14 5-1 0,-14-5 0 0,0 0-14 15,20 0-38-15,-20 0-86 0,0 0-145 0,19-7-235 16,-19 7 48-16,0 0 306 0</inkml:trace>
  <inkml:trace contextRef="#ctx0" brushRef="#br0" timeOffset="23">1194 9760 558 0,'0'0'200'0,"-16"4"-81"16,16-4 2-16,0 0 9 0,0 0-13 0,0 0-22 16,0 0-26-16,0 0-29 0,0 0-13 0,-12-18-1 15,12 18-2-15,0 0 2 0,12-21-4 0,-12 21-1 16,12-18 0-16,-12 18 5 0,18-24-2 0,-18 24 2 16,20-24-5-16,-20 24-4 0,22-20-5 0,-22 20-1 15,23-23-5-15,-23 23 1 0,22-23-5 0,-22 23 2 16,27-23-5-16,-27 23 3 0,25-23-4 0,-25 23 4 15,23-24-3 1,-23 24 2-16,19-20-20 0,-19 20-20 16,13-17-24-16,-13 17-104 0,0 0-123 0,13-14-240 15,-13 14 30-15,0 0 335 0</inkml:trace>
  <inkml:trace contextRef="#ctx0" brushRef="#br0" timeOffset="24">1174 9400 951 0,'0'0'239'16,"0"0"-122"-16,0 0-25 0,0 0-33 0,0 0-34 16,0 0-7-16,0 0 7 0,0 0 6 0,0 0 4 15,13 15-1-15,-13-15-7 0,0 0 0 16,18 23-3-16,-18-23-3 0,16 18-6 0,-16-18-15 0,17 22 32 15,-17-22-34-15,14 24 31 0,-14-24-19 16,12 24-7-16,-12-24 2 0,12 26-5 0,-12-26 3 16,13 26-4-16,-13-26 3 0,13 27-3 0,-13-27 3 15,14 24-4-15,-14-24 4 0,15 23-4 0,-15-23 2 16,13 19-1-16,-13-19 2 0,14 18-3 16,-14-18 2-16,0 0-16 15,14 18-13-15,-14-18-22 0,0 0-23 0,0 0-41 16,0 0-38-16,13 14-46 0,-13-14-76 0,-5-14-152 15,5 14 43-15,0 0 289 0</inkml:trace>
  <inkml:trace contextRef="#ctx0" brushRef="#br0" timeOffset="25">2308 9493 1452 0,'-26'-7'174'15,"26"7"-116"-15,0 0-22 0,0 0 9 0,0 0-43 16,0 0 9-16,0 0-9 0,0 0-3 0,0 0-2 0,0 0 2 0,0 0 20 0,0 0-18 0,0 0 19 16,0 0-20-16,0 0 0 0,17 12 0 15,-17-12-1-15,0 0-7 0,0 0-3 0,0 0-3 16,0 0-4-16,0 0 4 0,16 15-2 16,-16-15-6-1,0 0-6-15,0 0-9 0,0 0-23 0,0 0-38 0,-2 20-52 16,2-20-82-16,0 0-214 0,0 0 26 0,0 0 180 15</inkml:trace>
  <inkml:trace contextRef="#ctx0" brushRef="#br0" timeOffset="26">2306 9719 1199 0,'-19'-5'198'0,"19"5"-80"0,0 0-29 16,0 0-20-16,0 0-20 0,0 0-15 0,0 0-15 15,0 0-6-15,0 0-4 0,0 0-2 0,0 0-2 16,11-19-5-16,-11 19 2 0,0 0-2 15,0 0 0-15,0 0 0 0,0 0 1 0,0 0 0 16,0 0-1-16,0 0 0 0,0 0-2 0,0 0 1 0,0 0 0 0,0 0-2 16,0 0-10-16,0 0 0 0,0 0-7 0,0 0-14 15,0 0-13-15,0 0-34 0,17 10-73 16,-17-10-110-16,0 0-240 0,0 0 31 0,0 0 270 16</inkml:trace>
  <inkml:trace contextRef="#ctx0" brushRef="#br0" timeOffset="27">2733 9434 547 0,'0'0'127'0,"0"0"-33"0,0 0-36 0,0 0 6 16,0 0-14-16,0 0-11 0,0 0-15 0,0 0-8 15,0 0 0-15,0 0 7 0,0 0 24 16,0 0 28-16,0 0 2 16,0 0 1-16,3-19-27 0,-3 19-20 0,0 0-3 15,15-13-3-15,-15 13 0 0,0 0-6 0,11-15-4 16,-11 15-5-16,0 0-3 0,0 0-2 0,19-16 0 15,-19 16-1-15,0 0 0 0,0 0-2 16,15-13 1-16,-15 13-2 0,0 0 1 0,0 0-3 16,0 0 2-16,0 0-1 0,0 0-1 15,0 0 4-15,0 0-3 0,0 0 1 0,0 0 1 0,0 0 3 0,0 0 29 16,0 0 8-16,0 0 0 0,15 16-2 0,-15-16-29 16,1 22-3-16,-1-22-3 0,-2 26 3 0,1-11-5 15,0 1 4-15,-1 3 20 0,0 2-31 16,0-1 33-16,1 0-32 0,-1 1 7 0,-2-1 2 15,2-1-6-15,-2 0 6 0,2-3-9 16,-1-1 5-16,3-15-5 16,-4 26 5-16,4-26-2 0,-3 23 3 0,3-23-2 15,-4 15-2-15,4-15 0 0,-4 16 1 0,4-16-2 16,0 0 4-16,-5 21-2 0,5-21 1 0,0 0-1 16,0 0 0-16,-8 16 0 0,8-16-1 0,0 0 1 15,0 0 0-15,0 0-1 0,0 0 1 16,0 0-1-16,0 0 0 0,0 0-2 0,0 0-5 15,0 0-8-15,0 0-14 0,0 0-24 0,0 0-22 0,0 0-52 16,4-21-47-16,11 24-97 0,-15-3-202 0,2-21 52 16,-2 21 236-16</inkml:trace>
  <inkml:trace contextRef="#ctx0" brushRef="#br0" timeOffset="28">3210 9434 659 0,'0'0'213'0,"0"0"-46"0,0 0-38 0,0 0-9 0,-5-15-23 16,5 15-16-16,0 0-27 0,0 0-18 0,0 0-7 15,-14-2-5-15,14 2-1 0,0 0-3 0,-17-3-1 16,17 3-3-16,0 0-1 0,-19 0-2 0,19 0-2 16,-15 1-1-16,15-1-3 0,-16 7-2 15,16-7-2-15,-17 9 0 0,17-9-3 0,-15 11 2 16,15-11-4-16,0 0 3 0,-19 14-1 0,19-14 1 15,-7 16-1-15,7-16-14 0,-2 18 35 0,2-18-36 0,1 17 36 16,-1-17-21 0,3 15-2-16,-3-15 3 0,0 0-4 15,10 22 4-15,-10-22-3 0,0 0 1 0,19 17 0 16,-19-17 1-16,16 7-1 0,-16-7 1 0,15 7 0 16,-15-7 0-16,15 7 1 0,-15-7 0 0,0 0-2 15,19 10 2-15,-19-10-3 0,0 0 2 0,0 0-2 16,17 18 1-16,-17-18 0 0,0 0-1 0,0 0 5 15,7 17 0-15,-7-17-3 0,0 0 3 0,0 0-1 16,0 18-3-16,0-18 0 0,0 0 3 0,-9 21-5 16,9-21 6-16,-10 14-4 0,10-14 2 0,-11 15-2 15,11-15 2-15,0 0-2 0,-18 22 2 0,18-22-3 16,0 0 3-16,-19 16-2 0,19-16 2 0,0 0-2 16,-16 6 1-16,16-6 1 0,0 0 0 0,-15 0 0 15,15 0 0-15,0 0 1 0,0 0-3 0,-18-12 3 0,18 12-3 16,0 0 2-16,0 0-1 0,-18-18 1 15,18 18 0-15,0 0-1 0,0 0 1 0,-17-15 0 16,17 15-2-16,0 0 2 0,-9-21-2 0,9 21 0 16,0 0 0-16,2-21 2 0,-2 21-2 0,2-16 0 15,-2 16 0-15,6-18 2 0,-6 18-3 0,0 0 4 16,11-19-2-16,-11 19 1 16,0 0-2-16,0 0 2 0,16-18-1 15,-16 18-1-15,0 0 1 0,0 0 0 16,17-9 0-16,-17 9 0 0,0 0 0 0,17-2 0 15,-17 2 0-15,15 0 0 0,-15 0 1 0,15 3-1 16,-15-3 0-16,16 1-1 0,-16-1 0 0,18 0 1 16,-18 0 0-16,20-1-1 0,-20 1 1 0,17-7 1 15,-17 7-2-15,14-5 2 0,-14 5-1 0,0 0 0 0,17-12 1 0,-17 12-1 16,0 0-1-16,0 0 3 16,16-19-4-16,-16 19 4 0,6-16-3 0,-6 16 3 15,6-15-2-15,-6 15-21 0,3-15 35 0,-3 15-35 16,-2-14 36-16,2 14-13 0,0 0 3 0,-3-21 10 15,3 21 1-15,0 0 4 0,-6-20-6 0,6 20-4 16,0 0-4-16,-14-16-2 16,14 16 0-16,0 0-1 0,-16-8-2 0,16 8 0 15,0 0-1-15,-21-1 1 16,21 1-1-16,0 0-1 0,-17 7 1 0,17-7-2 16,0 0-4-16,-16 13-12 0,16-13-10 0,0 0-21 15,0 0-16-15,-2 26-35 0,2-26-97 0,0 0-161 16,7 15-157-16,-7-15 52 0,0 0 403 0</inkml:trace>
  <inkml:trace contextRef="#ctx0" brushRef="#br0" timeOffset="29">3437 9480 810 0,'0'0'186'0,"0"0"-47"16,0 0-12-16,0 0-28 0,0 0-22 15,0 0-30-15,0 0-22 0,0 0-14 0,0 0-6 16,0 0-3-16,0 0 11 0,0 0 7 0,0 0 4 15,0 0-22-15,9-15 14 0,-9 15-28 16,0 0 21-16,19-20 3 16,-19 20-7-16,0 0 1 0,20-16-3 0,-20 16-1 15,0 0-1-15,17-15 0 0,-17 15-1 0,0 0 1 16,0 0-2-16,0 0 2 0,0 0 1 16,0 0 11-16,16 0 7 0,-16 0 5 0,0 0 1 15,1 17-10-15,-1-17-3 0,-5 25-8 0,4-9-9 16,-4 2 31-16,0 0-35 0,3-1 32 15,-3 2-21-15,0-2-5 0,3 1 4 0,0 2-5 0,-1-3 5 0,1-1-5 16,-2 1 5-16,1-1-4 0,0-1 4 0,1 0-5 16,-2-1 4-16,4-14-2 0,-3 26 1 0,3-26-1 15,-3 15 2-15,3-15-2 0,0 0 0 16,0 0 0-16,0 0-1 0,0 0 0 0,0 0-2 16,0 0-4-16,0 0-13 0,0 0-16 0,0 0-28 15,0 0-66 1,0 0-66-16,16 10-148 0,-16-10-134 0,0 0 66 15,0 0 332-15</inkml:trace>
  <inkml:trace contextRef="#ctx0" brushRef="#br0" timeOffset="30">3840 9497 1073 0,'0'0'205'0,"0"0"-88"0,-17-11-14 16,17 11-17-16,0 0-29 0,0 0-14 0,-17-3-36 16,17 3 7-16,0 0 10 0,0 0-15 0,-20 5 34 15,20-5-28-15,0 0-4 0,-15 7-2 16,15-7-3-16,0 0 1 0,-16 15-2 0,16-15 1 15,-11 15-3-15,11-15 1 0,-9 19-4 0,9-19 2 16,-9 19-2 0,9-19 2-16,-6 25-3 0,6-25 3 0,-3 27-4 15,3-27 3-15,-2 28-3 0,2-28 3 0,3 27-4 16,-3-27 4-16,6 25-4 0,-6-25 3 0,11 22-3 16,-11-22 3-16,14 18-2 0,-14-18 2 0,19 11 0 15,-19-11-1-15,22 5 1 0,-22-5 0 16,22-3-1-16,-22 3 1 0,23-11 0 0,-23 11-1 15,22-18 2-15,-22 18-2 0,20-23 3 0,-20 23-3 0,19-24 4 16,-19 24-4-16,16-29 4 0,-9 13-5 0,-2 0 5 16,1-2-4-16,-4 2 4 0,1 0-4 0,-2 0 5 15,-2 1-5-15,1 15 4 0,-5-27-4 0,5 27-17 16,-12-21 30-16,12 21-32 0,-19-16 32 16,19 16-11-16,-23-8-2 0,23 8 0 0,-23 6-1 15,23-6-10 1,-22 12-18-16,22-12 20 0,-19 16-46 0,19-16 16 15,0 0-58-15,-8 28-56 0,8-28-96 0,0 0-246 16,0 0 60-16,0 0 185 0</inkml:trace>
  <inkml:trace contextRef="#ctx0" brushRef="#br0" timeOffset="31">4163 9490 1076 0,'0'0'149'15,"0"0"-32"1,0 0-11-16,0 0-20 0,0 0-33 16,0 0-27-16,0 0-16 0,0 0-9 0,0 0-3 0,0 0-1 15,0 0 2-15,0 0 1 0,0 0 0 0,0 0 2 16,0 0-2-16,0 0 1 0,18 0 1 0,-18 0-1 16,0 0 1-16,0 0-1 0,0 0-15 0,0 0 15 15,0 0-14-15,16 7 15 0,-16-7 5 0,0 0 7 16,0 0 5-16,0 0 3 0,0 0-1 15,0 0-5-15,-5 16-3 0,5-16-6 0,0 0-1 0,0 0-3 0,0 0 0 16,0 0-2-16,-14 12-1 0,14-12 1 16,0 0-2-16,0 0 1 0,0 0-3 0,0 0-12 15,0 0-14-15,0 0-48 0,0 0-65 0,0 0-104 16,0 0-109-16,0 0-113 0,0 0 87 0,0 0 362 16</inkml:trace>
  <inkml:trace contextRef="#ctx0" brushRef="#br0" timeOffset="32">4130 9703 898 0,'2'18'212'0,"-2"-18"-100"0,0 0-23 0,0 0-13 15,0 0-22 1,0 0-26-16,0 0-19 0,0 0-12 0,0 0 1 16,0 0 1-16,0 0 1 0,0 0 4 0,0 0-3 15,0 0-1-15,17-14 3 0,-17 14-3 0,0 0 0 16,0 0 0-16,0 0-1 0,0 0 2 15,16 0-1-15,-16 0 1 0,0 0-1 0,0 0 2 16,0 0-1-16,0 0 3 0,0 0 6 0,0 0 11 16,0 0 7-16,0 0 5 0,0 0-3 0,0 0-7 0,0 0-4 15,0 0-6-15,0 0-2 0,0 0-4 0,-3 16-3 16,3-16-2-16,0 0-1 0,0 0-1 0,0 0 0 16,0 0 1-16,0 0 0 0,0 0-1 0,0 0 0 15,0 0-6-15,0 0-15 0,0 0-22 16,0 0-45-16,0 0-59 0,0 0-133 0,-15 4-195 15,15-4 35-15,0 0 248 0</inkml:trace>
  <inkml:trace contextRef="#ctx0" brushRef="#br0" timeOffset="33">4598 9443 773 0,'0'0'153'0,"0"0"-43"16,0 0 19-16,0 0-26 0,0 0-14 16,0 0-12-16,0 0-18 0,-18-10-9 0,18 10-7 0,0 0-8 15,0 0-3-15,-16 5-6 0,16-5-4 0,0 0-4 16,-17 7-2-16,17-7-3 0,0 0-1 0,-19 13-2 16,19-13 0-16,-14 18-6 0,14-18-12 0,-15 21 33 15,15-21-36-15,-14 23 34 0,14-23-21 0,-12 27-5 16,12-27 6-16,-9 27-5 0,8-12 3 0,-1 1-2 31,2-16 1-31,1 27-3 0,-1-27 4 0,6 23-4 16,-6-23 4-16,8 25-3 0,-8-25 1 0,12 19-1 15,-12-19 2-15,14 17-3 0,-14-17 3 0,19 9-1 16,-19-9 1-16,22 2 0 0,-22-2-1 0,28-8 2 16,-13 1-3-16,0 0 4 0,-15 7-2 0,29-25 2 0,-13 12-2 15,-2-1 3-15,1-2-5 0,-3-1 5 0,0 1-4 16,-2 0 4-16,-3 1-4 0,-1 0 4 15,-6 15-3-15,3-28 2 0,-3 28-2 0,-3-28-20 16,-1 12 32-16,4 16-31 0,-12-26 31 0,12 26-9 0,-15-18-4 16,15 18 3-16,-20-15-2 0,20 15 2 0,-22-12-1 15,22 12 0-15,-22-5-2 0,22 5 2 16,-20-3-3-16,20 3 0 0,-15 3 1 0,15-3-14 16,0 0-12-16,0 0-19 0,-15 9-21 0,15-9-33 15,0 0-27-15,11 26-45 0,-11-26-94 0,0 0-128 16,18 8-13-16,-18-8 228 0</inkml:trace>
  <inkml:trace contextRef="#ctx0" brushRef="#br0" timeOffset="34">5087 9423 1229 0,'0'0'109'0,"0"0"-24"0,-20-8-5 16,20 8-21-16,0 0-22 0,0 0-13 0,0 0-10 15,-17-1-2-15,17 1 0 0,0 0-1 0,-19 1-1 16,19-1-1-16,-15 7 0 0,15-7 0 0,-17 7-1 15,17-7 0-15,-15 12-2 16,15-12 1-16,0 0-3 0,-18 15 0 16,18-15-4-16,0 0 1 0,-14 20-4 15,14-20-10-15,-3 17 35 0,3-17-35 0,0 16 35 16,0-16-22-16,3 16-2 0,-3-16 2 0,0 0-2 16,12 22 2-16,-12-22-2 0,0 0 2 0,19 17-1 15,-19-17 2-15,16 13-2 0,-16-13 2 0,18 12-2 16,-18-12 1-16,16 14-1 0,-16-14 3 0,0 0-3 0,17 21 2 0,-17-21-2 15,0 0 1-15,11 19-1 0,-11-19 3 16,0 0-2-16,4 23 1 0,-4-23-2 16,0 14 2-16,0-14-2 0,0 0 2 0,-6 22-1 15,6-22 1-15,0 0-2 0,-13 21 1 0,13-21 0 16,0 0 0-16,-16 21-1 0,16-21 3 0,0 0-2 16,-21 8 1-16,21-8 0 15,-14 3-1-15,14-3 0 0,0 0 2 0,-19-4-1 16,19 4-1-16,0 0 1 0,-19-9-1 15,19 9 1-15,0 0-1 0,-22-17 0 0,22 17 0 16,0 0 1-16,-20-20-1 0,20 20 1 16,0 0-1-16,-11-18 2 0,11 18-3 0,0 0 1 15,-1-18-2-15,1 18 2 0,0 0-2 0,3-19 3 16,-3 19-3-16,0 0 2 0,12-18-1 0,-12 18 1 0,0 0-1 0,17-16 2 16,-17 16-1-16,16-6 0 0,-16 6-1 15,17-9 1-15,-17 9 0 0,17-4 0 0,-17 4 0 16,22-6 1-16,-22 6-2 0,22-3 1 15,-22 3 0-15,21-1 0 0,-21 1 0 0,17-5 0 16,-17 5-1-16,17-4 2 0,-17 4 0 0,0 0 0 16,18-4-1-16,-18 4-1 0,0 0 1 0,15-1 1 0,-15 1-1 0,0 0 1 15,0 0-1-15,15-7 0 0,-15 7 0 16,0 0 1-16,0 0-1 0,0 0 1 0,15-19-1 16,-15 19 1-16,0 0-1 0,7-17 2 0,-7 17-2 15,0 0 3-15,5-22-2 0,-5 22-23 16,0-16 35-16,0 16-35 0,-3-20 37 0,3 20-12 15,-5-14-2-15,5 14 6 16,0 0 1-16,-12-16 4 0,12 16-3 0,0 0-1 16,-21-15-6-16,21 15 0 0,-14-12 0 0,14 12-1 15,-17-6-1-15,17 6 1 0,-15-5-2 16,15 5 0-16,-15-1 0 0,15 1 0 0,0 0 0 16,-18 7-2-16,18-7-10 0,0 0-17 0,0 0-20 15,-11 24-54-15,11-24-55 0,-4 18-143 16,4-18-205-16,0 0 84 0,0 15 206 0</inkml:trace>
  <inkml:trace contextRef="#ctx0" brushRef="#br0" timeOffset="35">5539 9451 731 0,'0'0'160'16,"0"0"-44"-16,0 0 10 0,-4-18-39 0,4 18 7 15,0 0-16-15,0 0-5 0,0 0-16 0,0 0-9 16,0 0-8-16,0 0-8 0,-20-10-2 0,20 10-7 0,0 0-1 0,0 0-3 16,-20-4-3-16,20 4-2 15,0 0-4-15,-21 4-5 0,21-4 0 0,-17 6-1 16,17-6 0-16,-17 5 1 0,17-5 2 0,0 0 1 16,-22 11-2-16,22-11 0 0,-14 11-6 0,14-11 2 15,0 0-4-15,-19 23-9 0,19-23 30 0,-8 18-31 16,8-18 33-16,-3 16-23 15,3-16 2-15,0 17-1 0,0-17-1 0,0 0 4 16,10 19-4-16,-10-19 1 16,0 0 0-16,18 14-1 0,-18-14 3 0,17 7-1 15,-17-7-1-15,19 3 2 0,-19-3-3 0,18-1 2 16,-18 1 0-16,19-2 1 0,-19 2-2 0,18-8 1 16,-18 8 0-16,16-6 0 0,-16 6 3 0,0 0-3 15,17-11 1-15,-17 11-2 0,0 0 1 0,13-18 0 0,-13 18 3 16,0 0-4-16,13-20-20 0,-13 20 21 0,0 0-21 15,6-21 35-15,-6 21-10 0,0 0 9 16,2-18-11-16,-2 18-2 0,0 0-1 0,0 0 2 16,0 0 0-16,0 0 1 0,0 0 0 0,0 0-1 15,0 0 1-15,0 0-2 0,0 0 1 0,0 0 0 16,0 0-2-16,0 0 2 16,0 0 0-16,0 0-11 0,-3 26 31 0,0-10-32 15,2-1 32-15,0 0-21 0,0 1-1 16,0 1 2-16,-1-1-3 0,0 1 5 15,2 1-6-15,-1-3 5 0,-1 0-5 0,0 0 3 16,2 0-3-16,0-15 4 0,-2 25-3 0,2-25 3 16,0 24-2-16,0-24 1 0,0 13-1 0,0-13 0 15,0 0 1-15,0 0-1 0,0 0 0 0,0 0 1 0,0 0 0 0,0 0 0 16,0 0 0-16,0 0 0 0,0 0-1 0,0 0-11 16,0 0-7-16,0 0-9 15,-1 16-15-15,1-16-10 0,0 0-33 0,0 0-35 16,0 0-45-16,0 0-44 0,0 0-20 0,0 0-38 15,3-16-59-15,-3 16 55 0,9-17 258 0</inkml:trace>
  <inkml:trace contextRef="#ctx0" brushRef="#br0" timeOffset="36">5934 9507 1100 0,'-3'-23'209'0,"3"23"-89"0,0 0-48 0,0 0 14 16,0 0-51-16,-8-14 5 0,8 14-8 0,0 0-10 15,0 0 0-15,-7-16-2 0,7 16-1 0,0 0-4 16,0 0 0-16,0 0-2 0,0 0 2 0,0 0-3 15,-16-13-1-15,16 13-3 0,0 0-2 0,0 0-5 16,-20 1 0-16,20-1 1 0,-14 3-1 16,14-3 4-16,-15 8-5 0,15-8 0 0,-18 13-1 15,18-13-11-15,-21 20 32 0,21-20-30 0,-18 23 29 16,18-23-19 0,-13 24-1-16,13-24 2 0,-7 19-4 0,7-19 2 15,0 20-2-15,0-20 1 0,0 0 0 0,15 19 1 16,-15-19-1-16,16 8 1 0,-16-8-1 0,19 2-4 15,-19-2 1-15,20-2-2 0,-20 2 2 16,19-5 3-16,-19 5 1 0,15-6 1 0,-15 6 0 16,0 0 0-16,19-13 0 0,-19 13 0 0,0 0 1 15,16-16-1-15,-16 16 0 0,8-16-1 0,-8 16 2 0,12-20-3 16,-12 20-18-16,12-21 32 0,-12 21-33 0,11-22 33 16,-11 22-11-16,8-18-2 0,-8 18 2 0,0 0-2 15,0 0 3-15,0 0-3 0,0 0 1 16,0 0-1-16,0 0-1 0,0 0 0 0,0 0 1 15,0 0 1-15,0 0 0 0,0 0 1 0,0 0 1 16,0 0 1-16,0 0-2 0,0 0-12 0,13 21 33 0,-13-21-34 16,-1 24 33-16,1-24-19 0,-2 26-3 0,2-26 3 15,-5 28-3-15,4-12 2 0,-3 0-3 0,2 2 4 16,-3-1-4-16,2 1 4 0,-1 1-4 16,0-2 4-16,0 1-6 0,0 1 6 0,3-3-4 15,-3-1 3-15,4-15-2 0,-2 26 0 0,2-26-1 16,-2 18 3-1,2-18-2-15,0 0 2 0,-1 19-2 0,1-19 1 16,0 0 0-16,0 0 0 0,0 0 0 0,0 0 0 16,0 0-2-16,0 0-10 0,0 0-28 0,0 0-34 15,0 0-70-15,-2-24-104 0,2 24-246 0,12-22 14 16,-10 6 119-16</inkml:trace>
  <inkml:trace contextRef="#ctx0" brushRef="#br0" timeOffset="37">6186 9509 1100 0,'0'0'161'0,"0"0"-59"0,0 0 0 0,0 0-26 16,0 0-8-16,0 0-26 0,0 0-19 0,0 0-10 16,0 0-7-16,0 0-2 0,0 0-1 0,0 0-1 15,0 0 3-15,0 0 2 0,-5-16-20 0,5 16 37 16,0 0-42-16,19-14 36 0,-19 14-15 15,0 0-3-15,22-7 2 0,-22 7-2 0,14-2 1 16,-14 2-1-16,17-3 1 16,-17 3 0-16,16 0-1 0,-16 0 0 0,0 0 0 15,21 3-1-15,-21-3 1 0,0 0 0 16,19 11 0-16,-19-11-13 0,0 0 37 0,13 18-36 16,-13-18 37-16,0 0-23 0,6 21-3 0,-6-21 3 15,2 17-3-15,-2-17 3 0,-2 19-3 0,2-19 3 16,-5 22-4-16,5-22 5 0,-8 25-5 15,8-25 5-15,-10 22-4 0,10-22 2 0,-11 18-2 0,11-18 3 0,-12 16-2 16,12-16 2-16,0 0-1 0,-20 21 2 0,20-21 3 16,0 0 5-16,-21 19 1 0,21-19 2 15,-14 14-8-15,14-14-1 0,-15 12-5 0,15-12 1 16,0 0-1-16,-19 19 1 0,19-19-1 0,0 0 1 16,0 0-1-16,0 0 1 0,-16 15 0 15,16-15 2-15,0 0 0 0,0 0 1 0,0 0-1 0,0 0-2 0,0 0-1 16,0 0-2-16,0 0 0 0,0 0-1 0,0 0 2 15,0 0 1-15,0 0 3 0,0 0 5 0,0 0 2 16,19 5 2-16,-19-5-1 0,0 0-1 16,19 0-1-16,-19 0-2 0,15 0 1 0,-15 0-2 15,17-1 0-15,-17 1-1 0,18-3 1 16,-18 3-2-16,17-2 1 16,-17 2-2-16,19-5 0 0,-19 5-2 0,18-3 0 15,-18 3 0-15,16-4 0 0,-16 4-1 0,0 0-1 16,21-7 1-16,-21 7 0 0,0 0-6 0,0 0-23 15,0 0-40-15,22 7-127 0,-22-7-366 0,0 0 6 16,0 0 24-16</inkml:trace>
  <inkml:trace contextRef="#ctx0" brushRef="#br0" timeOffset="38">6835 9377 190 0,'0'0'82'0,"0"0"-25"15,0 0 9-15,0 0 14 0,0 0 4 16,0 0 1-16,0 0-7 0,0 0-8 0,0 0-11 16,0 0-1-16,0 0-2 0,0 0 5 0,0 0 10 15,0 0 10-15,0 0 7 0,0 0-19 0,0 0-21 16,0 0-20-16,0 0-19 15,0 0 8-15,-15-3 8 0,15 3 0 16,0 0 2-16,0 0 0 0,0 0-3 0,-17-5 0 16,17 5-2-16,0 0 0 0,0 0-3 15,-19-6-1-15,19 6-1 0,0 0-3 0,-17 0-2 16,17 0-2-16,-15-1 0 0,15 1-2 0,0 0 0 16,-17 1-2-16,17-1-1 0,0 0-1 0,0 0-2 15,-17 7-4-15,17-7 4 0,0 0-2 0,0 0 3 0,0 0-2 0,0 0 0 16,-17 8-2-16,17-8 0 0,0 0 2 15,0 0-2-15,-10 20-1 0,10-20 1 0,0 0 0 16,-6 22 3-16,6-22-3 0,-3 21 2 16,3-21-3-16,-4 26 4 0,4-11-4 0,-1 0 4 15,0 1-4-15,2-1 3 0,-1-15-4 0,0 29 3 16,1-14-2-16,-1 1 3 0,0 1-4 0,-1 1 5 0,0-2-4 0,0-1 4 16,1-15-5-16,0 28 5 0,0-28-5 15,-2 23 3-15,2-23-1 0,0 19 1 0,0-19 2 16,-2 18-16-16,2-18 33 0,0 0-33 0,-5 18 31 15,5-18-16-15,0 0-1 0,0 0 1 16,0 0 1-16,0 0-1 0,0 0 0 0,0 0 0 16,-8 16 1-16,8-16 0 15,0 0-2-15,0 0 1 0,0 0-1 16,0 0 0-16,0 0-1 0,-15 14 0 16,15-14-1-16,0 0 2 0,0 0-1 0,0 0 1 15,0 0 0-15,0 0 1 0,0 0-2 0,0 0 0 16,0 0 0-16,0 0-1 0,-4 17 1 0,4-17 0 15,0 0 0-15,0 0-1 0,0 0 1 0,0 0 1 0,0 0-1 16,0 0 0-16,0 0 0 0,15 5 1 0,-15-5 0 0,0 0 0 16,0 0 2-16,19-1-2 0,-19 1 2 15,16-7-1-15,-16 7-1 0,18-5 0 0,-18 5 0 32,19-4-1-32,-19 4 2 0,19-7-2 0,-19 7 1 15,19-4-1-15,-19 4 0 0,21-7-1 0,-21 7-11 16,15-7-30-16,-15 7-61 0,17-8-117 0,2 10-333 15,-19-2 49-15,17-6 185 0</inkml:trace>
  <inkml:trace contextRef="#ctx0" brushRef="#br0" timeOffset="39">7087 9396 732 0,'0'0'114'0,"11"-15"-25"0,-11 15-14 0,0 0-23 0,0 0-21 16,0 0-18-16,0 0-7 0,0 0 45 0,0 0 21 16,0 0 14-16,0 0 11 0,3 17-42 15,-3-17-11-15,4 21-12 0,-1-5-4 0,-4-2-10 16,2 3 0-16,-2 4-9 0,0-3 3 0,-1 3-8 15,1 0 4-15,-3 0-6 0,1 0 4 0,-1 2-6 16,-1-2 5-16,1-2-8 0,-1 1 8 0,1-4-7 0,4-16 4 16,-5 21-3-16,5-21 2 0,0 0-2 0,-4 17 2 15,4-17-3-15,0 0 2 0,0 0-1 0,0 0 0 16,0 0 3-16,0 0-2 0,0 0-1 16,0 0 3-16,0 0 0 0,0 0 0 0,12-21 3 15,-12 21-5-15,12-19 3 0,-12 19-3 0,17-23 1 16,-17 23-2-1,18-23 2-15,-18 23-2 0,18-18 3 0,-18 18-4 16,17-14 3-16,-17 14-2 0,16-13 1 0,-16 13-1 16,18-6 2-16,-18 6-1 0,18-3 0 0,-18 3-1 15,14 1 1-15,-14-1 0 0,16 7 0 16,-16-7 1-16,0 0-1 0,18 14 1 0,-18-14-1 16,10 16 2-16,-10-16-3 0,8 20 4 0,-8-20-3 15,5 19 3-15,-5-19-4 0,6 23 3 0,-6-23-4 0,5 15 2 16,-5-15-1-16,0 0-1 0,5 14 1 0,-5-14 0 15,0 0 0-15,0 0 0 0,0 0-24 0,0 0-23 16,0 0-61-16,0 0-116 0,0 0-226 16,0 0-55-16,0 0 198 0</inkml:trace>
  <inkml:trace contextRef="#ctx0" brushRef="#br0" timeOffset="40">7505 9647 671 0,'0'0'137'0,"0"0"-33"16,0 0-33-16,0 0-12 0,0 0-23 15,0 0-18-15,0 0-13 0,0 0 1 0,0 0 11 16,0 0 7-16,0 0 2 16,0 0-1-16,15 5-7 0,-15-5 0 0,0 0-1 15,16 3 0-15,-16-3-2 0,0 0-2 0,14-1 0 16,-14 1-2-16,0 0-1 0,20-4 0 0,-20 4 0 15,0 0-1-15,19-9-1 0,-19 9 0 0,0 0-2 16,18-12-2-16,-18 12 1 0,0 0-1 16,0 0 1-16,18-19 10 0,-18 19 18 15,0 0 5-15,0-15 4 0,0 15-10 0,0 0-13 0,0 0-4 0,-7-14 1 16,7 14-1-16,0 0 0 0,-16-11-2 0,16 11-4 16,-17-3-3-16,17 3-2 0,-20-5-1 0,20 5 2 15,-22-2-1-15,22 2-1 0,-18 2 0 0,18-2-2 16,-15 6 0-16,15-6-1 0,0 0 2 0,-20 18-3 15,20-18 1-15,-11 19-2 0,11-19 4 16,-5 20-4 0,5-20 4-16,-2 25-6 0,2-25 4 0,1 26-4 15,-1-26 3-15,8 24-2 0,-8-24 2 0,9 19-2 16,-9-19 2-16,15 14-2 0,-15-14 3 0,17 11-3 16,-17-11 1-16,22 3 1 0,-22-3-1 0,28 0-15 15,-28 0-18-15,30-6-26 0,-30 6-80 0,33-12-66 16,-28-3-114-16,-5 15-120 0,31-14 32 15,-27-3 376-15</inkml:trace>
  <inkml:trace contextRef="#ctx0" brushRef="#br0" timeOffset="41">7780 9655 732 0,'0'0'212'16,"0"0"-65"-16,0 0-72 0,0 0-23 0,0 0-22 15,0 0-8-15,0 0 2 0,0 0 9 0,0 0 3 16,0 0 0-16,0 0-14 0,16 19-7 0,-16-19-6 16,0 0 0-16,2 21-5 0,-2-21 2 0,2 20-2 15,-2-20 2-15,1 26 19 0,-1-26-36 16,0 27 35 0,0-11-34-16,-1-1 11 0,-1 4 4 0,0-2-5 15,0 0 4-15,-1 2-5 0,1-3 5 0,-2 1-6 16,1-1 5-16,1-1-4 0,-1 1 4 0,3-16-5 15,-5 27 4-15,5-27-2 0,-5 18 1 0,5-18-3 16,0 0 3-16,-2 16-1 0,2-16 1 0,0 0 3 16,0 0 14-16,0 0 12 0,0 0 8 0,0 0 2 15,0 0-16-15,0 0-10 0,-5-16-12 0,5 16 0 16,-2-16-2-16,2 16 2 0,-1-26-2 0,1 26 4 16,1-29-3-16,0 12 3 0,2-1-4 0,-2 1 2 15,2-6-4-15,1 0 5 0,1 2-5 0,0-3-16 16,0 2 32-1,2 1-32-15,-1 0 31 0,3 3-8 0,-1 1-6 16,-2 1 4-16,-6 16-4 0,13-26 3 0,-13 26-4 16,10-20 4-16,-10 20-3 0,12-18 3 15,-12 18-3-15,11-16 2 0,-11 16-3 0,0 0 3 16,16-16-2-16,-16 16 3 0,0 0-2 0,0 0 1 0,16-9-2 0,-16 9 0 16,0 0-1-16,0 0 2 0,17 6-1 15,-17-6 0-15,0 0 3 0,10 19-3 0,-10-19 2 16,4 21-1-16,-4-21 1 0,-1 26-3 0,1-26 4 15,-3 22-5-15,3-22 5 0,-4 24-5 16,4-24 4-16,-6 20-2 0,6-20 3 0,0 0 0 16,-12 18-1-16,12-18 0 0,0 0 0 0,-16 11 0 15,16-11 0-15,0 0 0 0,-17 2 1 0,17-2-2 16,0 0 0-16,-20-5 1 0,20 5-1 0,0 0 1 16,-20-12-1-16,20 12-1 0,-15-10 0 0,15 10 0 15,0 0-1-15,-20-12-11 0,20 12-14 0,0 0-34 16,0 0-52-16,0 0-70 0,-16-16-129 0,16 16-145 15,0 0 11-15,0 0 352 0</inkml:trace>
  <inkml:trace contextRef="#ctx0" brushRef="#br0" timeOffset="42">8162 9629 592 0,'0'0'174'16,"0"0"-24"-16,0 0-38 0,0 0-15 0,0 0-25 16,0 0-14-16,0 0-16 0,0 0-11 0,0 0-9 15,0 0-5-15,0 0-1 0,0 0-3 16,0 0 0-16,0 0 37 0,0 0 4 0,0 0 2 15,0 0 3-15,0 0-38 0,0 0-3 0,19 6-2 16,-19-6-6 0,0 0-3-16,0 0-2 0,20 0-2 0,-20 0-1 15,0 0 0-15,23 0-2 0,-23 0 1 0,18-1-1 16,-18 1 0-16,17 0 0 0,-17 0-1 0,16 1-1 16,-16-1-13-16,16 2-25 0,-16-2-47 15,19 7-92-15,-19-7-152 0,0 0-154 0,0 0 13 16,15-9 371-16</inkml:trace>
  <inkml:trace contextRef="#ctx0" brushRef="#br0" timeOffset="43">8607 9421 733 0,'0'0'192'0,"0"0"-51"16,0 0-31-16,0 0-24 0,0 0-18 0,0 0-20 15,0 0-13-15,0 0 7 16,0 0 3-16,0 0 3 0,0 0-8 0,3 20-12 16,-3-20-9-16,-3 21-1 0,3-21-5 0,-5 27 1 15,5-27-5-15,-4 26 1 0,4-26-6 0,-8 27 3 16,5-12-4-16,-3 1 2 0,1 0-2 0,1 3 2 15,0-5-2-15,0 2 5 0,-2-1-5 0,4 0 4 16,2-15-6-16,-9 28 2 0,9-28-5 0,-6 24 4 16,6-24-4-16,-4 21 4 0,4-21-5 0,0 0-11 15,-2 15 34-15,2-15-35 0,0 0 36 0,0 0-23 16,0 0 1-16,0 0 0 0,0 0 1 0,0 0 0 16,19 10 0-16,-19-10-1 0,0 0 1 0,16-10 14 15,-16 10-35-15,15-9 35 0,-15 9-35 16,15-8 20-16,-15 8 1 0,16-12-1 0,-16 12 0 15,16-12-10-15,-16 12-18 0,0 0-16 0,25-13-30 0,-25 13-38 16,15-9-40-16,-15 9-99 0,12-21-147 0,-12 21-39 16,6-16 215-16</inkml:trace>
  <inkml:trace contextRef="#ctx0" brushRef="#br0" timeOffset="44">8511 9515 766 0,'-10'16'302'0,"10"-16"-177"0,0 0-24 16,-15-3-19-16,15 3-27 0,0 0-29 0,0 0-16 0,0 0-4 0,7 16 1 15,-7-16 1-15,0 0-1 0,16 14-3 0,-16-14 0 16,19 10-3-16,-19-10 2 0,26 6-2 0,-26-6 0 15,29 4 1-15,-13-4-3 0,1-3 1 0,-2 1-1 16,2-1 0-16,-17 3-50 0,36-3-61 16,-36 3-101-16,27-9-161 0,-27 9-72 15,18-5 134-15</inkml:trace>
  <inkml:trace contextRef="#ctx0" brushRef="#br0" timeOffset="45">8980 9407 634 0,'0'0'115'0,"0"0"-44"15,0 0 6-15,0 0 9 0,-8 14 6 0,8-14-4 0,0 0-7 16,-8 18-7-16,11-3-6 0,-3-15-16 0,-3 26-7 16,3-26-12-16,-4 25-2 0,0-9-10 0,4 2 1 15,-4-2-7-15,1 4 3 0,-1-1-8 0,0 2 2 16,-2-1-8-16,2-2 2 0,0 1-6 0,2-1 4 16,-1-4-4-16,1 1 3 0,2-15 18 15,-5 28-35 1,5-28 35-16,-4 25-36 0,4-25 15 0,-1 16 1 15,1-16-2-15,0 0 2 0,0 0-1 0,0 0 0 16,0 0-1-16,0 0-1 0,0 0 0 0,0 0 2 16,0 0 2-16,0 0-1 0,0 0 2 0,0 0-3 15,21-16 2-15,-21 16 13 0,14-20-35 0,-14 20 34 16,13-21-35-16,-13 21 20 0,16-16 3 0,-16 16-3 16,0 0 3-16,20-17-2 0,-20 17 2 0,0 0-3 15,17-15 0-15,-17 15-1 0,0 0 1 0,15-7 1 16,-15 7 0-16,0 0 0 0,0 0-1 0,17 2 1 15,-17-2 0-15,0 0 0 0,0 0 0 0,16 10 1 16,-16-10-2-16,0 0 2 0,0 0-1 0,9 15 1 16,-9-15 0-16,0 0 0 0,4 17-1 0,-4-17 2 15,0 0-3 1,1 22 4-16,-1-22 19 0,0 16-37 16,0-16 36-16,1 16-36 0,-1-16 12 0,0 0 3 15,-1 20-7-15,1-20-26 0,0 0-59 0,0 0-80 16,5 15-191-16,-5-15-125 0,0 0 23 0,0 0 402 15</inkml:trace>
  <inkml:trace contextRef="#ctx0" brushRef="#br0" timeOffset="46">9265 9370 806 0,'0'0'135'16,"0"0"-61"-16,0 0-18 0,0 0-15 0,0 0-11 15,0 0-12-15,0 0 34 16,0 0 12-16,0 0 5 0,0 0 5 0,18 11-37 16,-18-11-12-16,0 0-5 15,17 3-3-15,-17-3-4 0,15 3-3 0,-15-3-4 16,18 4-3-16,-18-4 0 0,23 5-3 0,-23-5 3 15,21 0-3-15,-21 0 1 0,21 0 0 0,-21 0 0 16,18 0 0-16,-18 0-2 0,0 0 3 0,18 0-2 16,-18 0 1-16,0 0 0 0,0 0-1 0,0 0 1 0,0 0 1 0,0 0 1 15,0 0 0-15,14 15 2 0,-14-15-3 16,0 0 1-16,0 18-4 0,0-18 5 16,-2 18-1-16,2-18 3 0,-3 19-1 0,3-19 1 15,-2 29-4-15,0-13 3 0,-1 1-4 0,1-1 3 16,-2 1-5-16,3 3 5 0,-1-4-6 0,0 3 4 15,1-1-5-15,0-2 5 16,1-1-4-16,0 0 4 0,0-15-4 0,0 25 4 16,0-25-5-16,0 22 4 0,0-22 21 15,-1 20-37-15,1-20 38 0,0 23-36 16,0-23 12-16,-2 23 3 0,2-23-4 0,-2 20 4 16,2-20-4-16,-3 16 3 0,3-16-3 0,0 0 1 15,-2 17 1-15,2-17 1 0,0 0-2 0,0 0 1 16,0 0 0-16,0 0 0 0,0 0 0 0,0 0 0 0,0 0 1 0,0 0 1 15,0 0 1-15,0 0 0 0,0 0 10 0,0 0 8 16,0 0 0-16,0 0 0 0,0 0-10 16,0 0-8-16,0 0 3 0,0 0 4 15,-15 14 5-15,15-14 4 0,0 0 0 0,0 0-2 16,-19 4-1-16,19-4-1 0,0 0-2 0,-20 2-1 16,20-2-1-16,-16 2 1 0,16-2-3 0,-16 0-2 0,16 0-2 0,0 0-1 15,-20 0 0-15,20 0-2 0,0 0-1 0,0 0-1 16,-17-2-1-16,17 2 4 0,0 0-4 15,0 0-1-15,0 0-13 0,0 0-15 16,0 0-36-16,0 0-91 0,0 0-321 0,0 0-82 16,0 0 11-16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0 1055 0,'-25'34'329'0,"25"-34"-279"0,0 0-24 16,0 0 0-16,0 0 1 0,0 0 3 0,0 0-2 15,0 0-12-15,25 24-6 0,-25-24-5 0,26 6-1 16,-26-6-3-16,33 6 0 0,-33-6 0 0,44 2 0 16,-21-2-1-16,-1-2 0 0,3 4-51 0,-25-2-77 15,47 0-116-15,-47 0-267 0,26-8 47 0,-2 17 252 16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9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-4 120 699 0,'0'0'283'16,"0"0"-153"-16,0 0-32 0,0 0-3 0,-9-24-27 15,9 24-30-15,0 0-17 0,0 0-5 0,0 0 1 16,0 0 1-16,0 0-7 0,26-27-7 16,-26 27 2-16,0 0-3 0,26-29 3 0,-26 29-1 15,0 0 2-15,24-25 1 0,-24 25 0 0,0 0-3 16,23-19-1-16,-23 19-3 0,0 0 0 0,0 0 0 16,0 0-3-16,0 0 0 0,0 0 3 0,0 0 3 15,0 0 6-15,23 14 7 0,-23-14 1 0,9 22 2 16,-9-22-4-16,0 27-3 0,0-27-6 0,0 35 3 15,0-35-2-15,0 38 4 16,0-38-5-16,-7 41 2 0,7-41-5 0,-6 41 2 16,6-41-5-16,-8 39 4 0,8-39-6 0,-7 33 3 15,7-33-5-15,-9 31 4 0,9-31-3 0,-7 22 3 16,7-22 16-16,0 0-36 0,-3 30 35 0,3-30-49 16,0 0-1-16,0 0-27 0,7 33-47 0,-7-33-37 15,0 0-77-15,0 0-60 0,0 0-160 16,5 30 75-16,-5-30 332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2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38 963 0,'0'0'221'0,"0"0"-116"0,0 0-55 16,0 0-1-16,0 0 4 0,0 0-8 0,0 0-8 16,0 0-6-16,0 0-18 0,19 24-1 0,-19-24-2 15,0 0-1-15,0 0-4 0,30 7 0 0,-30-7-3 16,0 0 0-16,29-1-1 0,-29 1-1 16,0 0 0-16,32-6 0 0,-32 6 0 0,0 0-1 15,32-10 1-15,-32 10-13 0,26-9-24 16,-26 9-54-16,29-5-74 0,-29 5-120 0,19-24-171 15,-19 24 25-15,26-14 297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8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43 477 0,'0'0'150'16,"0"0"-40"-16,0 0 19 0,0 0-6 0,0 0-2 16,0 0-21-16,5 24-25 0,-5-24-21 0,0 0-4 15,-8 31-11-15,8-31-10 0,0 27-13 0,0-27-5 16,-2 33 14-16,2-33-18 0,-2 35 16 0,2-35-37 15,-3 37 15-15,3-37-17 0,-3 43 16 16,3-43 3-16,-4 40-4 0,4-40 3 0,-3 38-3 16,3-38 2-16,-2 36-3 0,2-36 3 0,-5 35-3 15,5-35 4-15,-1 29-3 0,1-29 2 16,-4 28-2-16,4-28 1 0,0 0-1 0,0 0 1 16,0 22-1-16,0-22 1 0,0 0 1 0,0 0 2 15,0 0-3-15,0 0 1 0,0 0-2 16,0 0-2-16,-3-34 3 0,3 34-1 0,3-29 3 15,-3 29-3-15,0-37 3 0,0 37-4 0,5-44 5 16,0 15-4-16,-3 5 4 0,2-3-5 0,-1-3 6 16,3 5 14-16,-2-2-32 0,1 0 38 0,1 3-32 15,-1 3 17-15,1-1 8 0,-6 22-7 0,11-41 3 16,-11 41-5-16,11-32-1 0,-11 32-3 16,0 0-2-16,15-22-1 0,-15 22-1 15,0 0-1-15,0 0 2 0,24-7 0 0,-24 7 2 16,0 0-3-16,30 7 1 0,-30-7-1 0,0 0-2 15,26 13 4-15,-26-13-2 0,0 0 0 0,0 0-1 16,25 19 1-16,-25-19 0 0,0 0 0 0,0 0-1 16,10 24 3-16,-10-24-1 0,0 0 1 0,0 24-1 15,0-24 1-15,0 0-3 0,-14 34 4 0,14-34-3 16,0 0 2-16,-24 29-2 0,24-29 0 16,0 0 0-16,-31 26 0 0,31-26 20 0,-24 13-38 15,24-13 36-15,-22 18-35 0,22-18 17 0,0 0 1 16,0 0-2-16,-26 22 1 0,26-22-1 15,0 0 1-15,0 0 0 0,0 0-3 0,0 0-18 16,0 0-22-16,0 0-70 0,0 0-43 0,0 0-66 16,0 0-61-16,0 0-135 0,0 0 54 15,7-40 361-15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7.3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 21 971 0,'-14'-24'119'0,"14"24"-8"0,0 0-13 15,0 0-31-15,0 0-37 0,0 0-21 0,0 0-1 16,0 0 14-16,0 0 4 0,18 31 3 0,-18-31-4 0,0 0-8 0,20 34-2 16,-20-34 1-16,18 34-4 0,-18-34 3 0,20 38-3 15,-20-38 2-15,15 38-6 0,-15-38 2 0,12 42-7 16,-12-42 3-16,11 40-3 0,-11-40 6 15,7 39-1-15,-7-39 4 0,4 35-3 16,-4-35-1-16,2 32-3 0,-2-32 3 0,-3 37-2 16,3-37 4-16,-13 37-5 0,13-37 3 0,-13 41-5 15,13-41 3-15,-20 37 13 0,20-37-33 0,-23 42 31 16,11-18-33-16,-4-1 14 0,4-1 2 0,12-22-2 16,-26 39 2-16,26-39-2 0,-17 24-1 15,17-24-22-15,0 0-17 0,0 0-44 0,0 0-64 16,0 0-163-16,0 0-179 0,0 0 14 0,0 0 324 15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0 731 0,'0'0'155'0,"0"0"-54"0,0 0-22 16,0 0-4-16,0 0-8 0,0 0-7 0,0 0-4 15,0 0-6-15,0 0-1 0,0 0-5 0,0 0-7 16,0 0 23-16,0 0 2 0,0 0-3 16,18 36-3-16,-18-36-34 0,4 37-5 15,-4-37-7-15,-2 46 2 0,0-22-5 0,0 7 0 16,-2-3-7-16,1 0 4 0,-1 4-7 0,1-6 5 15,2 7-5-15,-5-6 5 0,4 3-5 0,-2-3 4 16,-2 0-4-16,3-2 5 0,3-25 12 0,-7 41-30 16,7-41 31-16,0 31-33 0,0-31 16 0,3 24 1 15,-3-24 0-15,0 0 0 0,0 0-3 16,0 0 0-16,0 0-4 0,0 0-7 0,0 0-6 16,0 0-11-16,0 0 2 0,0 0-5 15,0 0-8-15,19-32-7 0,-19 32-74 0,9-39-46 16,-9 39-132-16,25-19-158 0,-23-5 74 0,-2 24 265 15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95 25 1026 0,'-6'-28'180'0,"6"28"-67"0,0 0-26 0,0 0-25 16,0 0-32-16,0 0-19 0,0 0-8 16,0 0 1-16,0 0 9 0,6 21 7 0,-6-21-2 15,2 26 0-15,-2-26-9 0,1 33-1 0,-1-33-2 16,-1 40 2-16,1-40-4 0,-6 41 5 0,4-19-4 16,-1 1 5-16,-3 1-6 0,2 5 3 0,-1-3-5 15,-2-2 2-15,3 0-6 0,-2 4 5 0,2-2-8 16,-2-4 7-16,2 2-4 0,4-24-16 15,-15 46 36-15,15-46-37 0,-9 42 35 0,9-42-15 16,-7 38-3-16,7-38 3 0,-6 31-3 0,6-31 1 16,-3 25-5-16,3-25-22 0,0 0-41 0,0 0-50 15,6 30-47-15,-6-30-32 0,0 0-58 0,0 0-95 16,0 0-6-16,0 0 256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7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25-3 976 0,'-28'0'150'16,"28"0"-10"-16,0 0-30 0,0 0-28 0,0 0-47 15,0 0-11-15,0 0 2 0,0 0 2 0,0 0 4 16,24 24-9-16,-24-24-10 0,26 3-4 0,-26-3-4 15,34 2-1-15,-34-2-2 0,42-3-1 0,-19 1 0 16,-1-1-2-16,-22 3 1 0,44-8-1 16,-20 4 0-16,-24 4-14 0,42-3-45 0,-42 3-68 15,42 2-130-15,-42-2-249 0,0 0 66 16,38 16 192-16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20 1156 0,'-22'-11'95'0,"22"11"11"0,0 0-26 16,0 0-10-16,0 0-42 0,0 0-23 0,0 0-12 0,0 0 3 15,0 0 4-15,0 0 2 0,0 0 5 16,0 0-6-16,29-4 0 0,-29 4 1 0,0 0-1 16,28 4 1-16,-28-4-2 0,0 0 2 0,29 11-3 15,-29-11 2 1,0 0 0-16,27 18 0 0,-27-18 21 0,0 0-37 16,15 34 37-16,-15-34-37 0,5 30 16 0,-5-30 2 15,-2 30-3-15,2-30 3 0,-9 24-1 0,9-24 5 16,-16 25 3-16,16-25 6 0,-19 28 3 15,19-28 5-15,-18 23-4 0,18-23 2 0,0 0-4 0,0 0 0 16,-20 21-2-16,20-21-3 0,0 0-4 16,0 0-4-16,0 0-4 0,0 0-2 0,0 0 0 15,0 0-3-15,0 0-1 0,0 0 2 0,0 0 4 16,0 0 0-16,0 0 1 0,24-5 1 0,-24 5-3 16,24-10 0-16,-24 10 1 0,27-9-2 15,-27 9 1-15,32-20-22 0,-32 20-16 0,32-22-35 16,-3 25-84-16,-29-29-117 0,0 26-240 0,34-11 50 15,-34 11 243-15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6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 0 1162 0,'0'0'117'0,"0"0"-53"0,0 0-21 0,0 0-12 16,0 0-1-16,0 0 6 0,0 0 5 16,0 0 1-16,-1 28-14 0,1-28-3 0,11 26-6 15,-11-26 0-15,15 26-8 0,-15-26 1 0,17 28-3 16,-17-28 4-16,20 36-3 0,-20-36 2 0,18 38-5 16,-18-38 0-16,14 40-2 0,-14-40 2 0,12 38-3 15,-12-38 4-15,8 38-4 0,-8-38 2 0,1 42-2 16,-1-20 7-16,-4 3 1 0,0 6 4 0,0-5-7 15,-6 7 1-15,-2-5-10 0,3 3 5 16,-3-6 11-16,-1 6-31 0,2-4 31 0,0 4-30 16,1-5 11-16,-1-3 5 0,11-23-3 15,-18 38 2-15,18-38-1 0,0 0 2 0,-17 22-3 16,17-22 1-16,0 0 0 0,0 0-1 0,0 0-15 16,0 0-21-16,0 0-44 0,0 0-84 0,0 0-168 15,0 0-183-15,-14-25 13 0,14 25 313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1303 0,'0'0'135'0,"0"0"-25"0,0 0-26 0,0 0-31 16,0 0-26-16,0 0-14 0,0 0-8 15,0 0-5-15,0 0-2 0,0 0 14 0,0 0 8 16,0 0 4-16,0 0 2 0,0 0-14 0,29 9-5 16,-29-9 0-16,26 9-2 0,-26-9 0 0,29 3-2 15,-29-3-2-15,34 3 1 0,-34-3-2 0,37 0 1 16,-37 0 0-16,39 0-2 0,-39 0 1 0,40 0-2 15,-40 0-20-15,34 0-19 0,-34 0-25 16,42 2-59-16,-42-2-54 0,37 0-121 0,-37 0-178 16,22-5 56-16,-22 5 204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9.3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0-11 772 0,'0'0'113'0,"0"0"-38"0,22-2-4 15,-22 2 11-15,0 0-16 0,0 0-18 0,0 0-3 16,0 0 1-16,0 0 4 0,0 0 9 0,0 0 0 0,0 0-6 16,0 0-4-16,18 26-13 0,-18-26-6 15,1 36-11-15,-1-36-1 0,0 41-11 0,-1-18 4 16,-2-1-7-16,2 3 2 0,-3 2-5 16,1-4 4-16,0 2-6 0,-2 0 4 0,2-2-5 15,-3-1 4-15,4 2-5 0,2-24 4 0,-7 37-3 16,7-37 2-16,-3 27-3 15,3-27 3-15,0 0-11 0,1 26-13 0,-1-26-15 0,0 0-22 0,0 0-2 16,0 0-6-16,0 0-25 0,17-23-33 0,-17 23-65 16,15-34-103-16,-12 6-89 0,-3 28 23 0,10-54 361 15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22-4 957 0,'0'0'175'0,"-26"9"-46"0,26-9-5 16,0 0-20-16,0 0-27 0,0 0-29 0,0 0-22 16,0 0-10-16,0 0-6 0,0 0-2 15,0 0 23-15,0 0 1 0,0 0 1 16,8 28-1-16,-8-28-22 0,0 0-1 0,32 11 2 15,-32-11-2-15,26 10-1 0,-26-10-4 0,32 5-2 16,-32-5 0-16,38 3 0 0,-38-3-2 0,44-3 1 16,-19 1 0-16,-3-2-2 0,2-3 1 0,-1 2-1 15,3 2-16-15,-2-5-24 0,5 11-53 0,-29-3-105 16,45-14-311-16,-45 14-17 0,29-7 65 16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0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 0 918 0,'0'0'225'16,"0"0"-123"-16,0 0-38 0,0 0-21 0,0 0-14 16,0 0-10-16,0 0 16 0,0 0 5 15,0 0 5-15,0 0-3 0,0 0-19 0,0 0-8 16,17 25 1-16,-17-25-3 0,7 28 0 0,-7-28-4 15,3 35 0-15,-3-35-6 0,0 39 3 0,0-39-7 16,1 40 4-16,-1-40-4 0,-3 41 2 0,2-17-2 16,1-24 3-16,-7 43-5 0,7-43 4 0,-8 39 16 15,8-39-35-15,-9 33 35 0,9-33-34 16,-2 36 15-16,2-36-5 0,-2 27-17 16,2-27-14-16,0 26-33 0,0-26-20 0,0 0-39 15,0 0-24-15,2 27-61 0,-2-27 1 0,0 0-108 16,0 0 21-16,0 0 201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0 508 451 0,'0'0'107'0,"14"-28"3"0,-14 28 1 15,3-25-7-15,-3 25-21 0,2-29-28 0,-2 29 12 16,4-25-14-16,-4 25 16 0,2-28 0 15,-2 28-7-15,3-31-9 0,-3 31-8 0,6-27-3 16,-6 27-3-16,5-29 2 0,-5 29-6 0,5-25 0 16,-5 25-8-16,4-23-4 0,-4 23-5 0,6-23 0 15,-6 23-4-15,5-24 3 0,-5 24-4 0,10-27 0 16,-10 27-2-16,10-28-1 0,-10 28-2 0,9-26 2 16,-9 26-3-16,11-24 0 0,-11 24-3 0,0 0-1 0,15-23-2 15,-15 23 1-15,0 0-1 0,0 0 0 0,24-25-1 16,-24 25 1-16,0 0-1 0,25-20 1 15,-25 20-1-15,0 0 0 0,27-14 1 0,-27 14-2 16,0 0 1-16,26-3-1 0,-26 3 0 0,0 0 1 0,31 4-1 16,-31-4 1-16,0 0 0 0,29 15 0 0,-29-15 1 15,0 0-3-15,22 24 2 0,-22-24-1 16,0 0 0-16,18 34 0 0,-18-34 2 0,0 0-1 16,11 32 1-16,-11-32-2 0,2 25 1 15,-2-25-1-15,0 23 2 0,0-23-2 0,0 0 2 16,-9 25-1-16,9-25 2 0,0 0-2 0,-18 24 3 15,18-24-3-15,0 0 2 0,-25 22-3 0,25-22 3 16,0 0-2-16,-30 21 2 0,30-21-1 0,-25 11 0 16,25-11 7-16,-24 4 3 0,24-4 1 0,-23 0 1 15,23 0-5-15,-23-3-2 0,23 3-1 0,-25-1-4 16,25 1 0-16,0 0-1 0,-22-4 1 16,22 4-1-16,0 0 0 0,0 0 0 0,0 0-12 15,0 0-11-15,0 0-28 0,0 0-42 16,0 0-97-16,0 0-123 0,0 0-186 0,0 0 13 15,0 0 240-15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2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273 58 360 0,'0'0'77'0,"0"0"8"16,0 0 1-16,20-23 6 0,-20 23 1 15,0 0 13-15,0 0-3 0,0 0 21 0,0 0-2 16,0 0 2-16,0 0-8 0,0 0-25 0,0 0-28 16,0 0-28-16,-2-23-15 0,2 23-7 0,0 0 2 15,0 0 3-15,-27-10 0 0,27 10 0 0,-22 0-2 16,22 0 0-16,-25 0 0 0,25 0-2 16,-28 1-2-16,28-1-3 0,-33 9-4 0,33-9-1 15,-37 12 1-15,37-12-3 0,-39 21 2 0,39-21-2 16,-35 24-1-16,35-24 0 0,-27 26 1 0,27-26-3 15,0 0 2-15,-20 27-3 0,20-27 3 0,0 0-3 16,0 27 3-16,0-27-4 0,0 0 3 16,18 30-1-16,-18-30-1 0,23 16 1 15,-23-16 1-15,30 13-1 0,-30-13 1 0,32 13 0 16,-32-13 0-16,32 6-1 0,-32-6 1 0,27 11 1 16,-27-11-1-16,0 0-2 0,24 11 2 0,-24-11-1 15,0 0 1-15,0 0 0 0,0 0 2 0,7 30-1 16,-7-30 1-16,-11 24-1 0,11-24 1 0,-21 21-2 15,21-21 1-15,-25 22-2 0,25-22 2 0,-27 23-3 16,27-23 3-16,-27 27-3 0,27-27 3 16,-27 26-2-16,27-26 2 0,-25 23-2 0,25-23 1 15,0 0-2-15,-23 24 2 0,23-24-1 0,0 0 0 16,0 0 1-16,-5 27 0 0,5-27-1 16,0 0 1-16,0 0-1 0,17 25 1 0,-17-25-1 15,0 0 1-15,23 19-2 0,-23-19 1 0,0 0 0 16,29 16-1-16,-29-16 1 0,25 8 1 0,-25-8 0 15,29 3 0-15,-29-3-1 0,29 2 1 16,-29-2-1-16,29-2-1 0,-29 2-10 0,29-3-10 16,-29 3-16-16,29-6-11 0,-29 6-22 0,26-12-39 15,0 22-63-15,-24-35-111 0,22 19-158 0,-24 6 12 16,27-22 198-16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6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244 30 1143 0,'0'0'152'0,"3"-33"-26"0,-3 33-19 0,0 0-26 16,0 0-19-16,0 0-15 0,0 0-6 0,0 0-4 15,0 0-6-15,0 0-8 0,0 0-5 0,0 0-7 16,0 0-4-16,-23 17-5 0,23-17 4 16,-21 24 0-16,21-24 5 0,-23 31-2 0,23-31 1 15,-33 37-4-15,15-15 2 0,-2 2-4 0,2 5 2 16,1 2-7-16,1 3 3 0,3-2-4 16,-1 2 4-16,3-1-5 0,3-6 4 0,2-2-5 15,1 1 5-15,3-1-4 0,4-3 2 0,-2-22-2 16,8 40 3-16,-8-40-3 0,16 31 4 0,-16-31-3 15,22 28 1-15,-22-28-1 0,27 21 2 0,-27-21-8 16,30 16-3-16,-30-16-5 0,34 8-5 0,-34-8-6 16,33 0-7-16,-33 0-17 0,32-11-23 15,-4 17-61-15,-23-29-66 0,31 28-110 0,-36-5-173 16,36-28 93-16,-11 25 219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9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46 1015 0,'-1'-24'286'0,"1"24"-182"0,0 0-24 0,0 0-13 16,0 0-21-16,0 0-17 0,12-22-14 0,-12 22-7 15,0 0-3-15,0 0-1 0,0 0 11 0,0 0 5 16,0 0 3-16,12 24 7 0,-12-24-10 15,6 25 3-15,-6-25-6 0,-2 37-1 16,2-37-9-16,-5 47 2 0,2-22-8 0,0 0 2 16,-2-1-4-16,1 4 4 0,-2-2-4 0,-1-2 3 15,2-2-3-15,-2 1 1 0,0 1-2 0,7-24 4 16,-12 37-5-16,12-37 4 0,-9 36-3 0,9-36 3 16,-5 29-4-16,5-29 3 0,0 0-4 0,0 0-8 15,3 27-17-15,-3-27-17 0,0 0-39 16,0 0-67-16,0 0-129 0,0 0-224 0,30-17 53 15,-30 17 179-15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2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1157 0,'0'0'110'15,"0"0"-54"-15,0 0-22 0,0 0-12 0,0 0 8 16,0 0 3-16,0 0 3 0,0 0 6 0,0 0-13 16,0 0-5-16,25 24 0 0,-25-24 0 0,0 0 1 15,5 28-5-15,-5-28 2 0,0 29-6 16,0-29 2-16,-5 42-8 0,2-18 0 16,-4 5-7-16,1 0 2 0,-3 4-7 15,1-3 4-15,-1 4-5 0,2-5 6 0,1 0-6 16,1-3 6-16,0 2-7 0,1-3 4 0,0-2-4 15,4-23 4-15,-5 40-16 0,5-40-10 0,2 32-35 16,-2-32-52-16,8 28-65 0,-8-28-116 0,0 0-147 16,0 0 15-16,0 0 239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4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1323 0,'0'0'107'0,"0"0"-37"0,0 0-24 15,0 0-27-15,0 0-4 0,0 0 0 0,0 0 1 16,0 0 0-16,26 16-6 0,-26-16-8 0,30 3-1 16,-30-3 0-16,42 4-1 0,-42-4 1 0,40 1 0 15,-40-1-2-15,38-1-13 0,-13 5-35 0,-25-4-52 16,43-3-57-16,-43 3-84 0,30-24-185 0,-8 24 23 15,-22 0 157-15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92 738 0,'0'0'185'0,"0"0"-69"0,0 0-15 0,0 0-22 0,0 0-13 15,0 0-24-15,0 0-14 16,0 0-6-16,0 0 3 0,0 0 3 0,0 0 1 15,0 0 10-15,0 0 0 0,0 0-4 0,0 0-4 16,0 0-13-16,26-18-7 0,-26 18-3 0,0 0-2 16,0 0 0-16,25-24-4 0,-25 24 0 0,0 0-2 15,0 0 1-15,28-28 0 0,-28 28 1 0,0 0-2 16,0 0 1-16,23-22-3 0,-23 22 4 0,0 0-3 16,0 0 3-16,0 0-2 0,0 0 1 15,0 0 0-15,0 0-1 0,0 0 5 0,0 0-2 16,0 0 7-16,0 0 5 0,0 0 0 0,6 24-2 15,-6-24-4-15,-9 33-7 0,9-33 1 0,-9 30-3 16,9-30 2-16,-8 37-2 0,8-37 3 16,-7 40-5-16,7-40 4 0,-6 36-4 0,6-36 2 15,-5 26-2-15,5-26 2 0,-3 22-1 0,3-22 3 16,0 0-3-16,-2 26-15 0,2-26 35 0,0 0-38 16,0 0 38-16,0 0-19 0,0 0-1 0,0 0 1 15,0 0 0-15,0 0 0 0,0 0-2 0,0 0-5 16,0 0-11-1,0 0 5-15,0 0-42 0,0 0-19 0,5 24-89 16,-5-24-138-16,0 0-187 0,0 0 35 0,0 0 285 16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6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0 818 0,'-2'29'114'0,"2"-29"-21"0,0 0-10 16,0 0 4-16,0 25-9 0,0-25-7 0,0 0-10 15,0 0-8-15,15 35-4 0,-15-35-11 16,16 27-1-16,-16-27-9 0,19 28-2 0,-19-28-6 15,23 25 1-15,-23-25-6 0,24 31 0 0,-24-31-5 16,20 30-1-16,-20-30-4 0,18 38 2 0,-18-38-1 16,16 43 3-16,-16-43-1 0,9 47 2 0,-9-47-4 15,4 44 4-15,-5-22-6 0,-2 2 4 0,-1-3-6 16,-1 3 2-16,-4 4-5 0,0-5 4 16,-4 1-4-16,13-24 4 0,-20 40-4 15,20-40 3-15,-22 40-4 0,22-40 3 0,-27 39-3 16,27-39 2-16,-26 39-3 0,26-39 4 0,-26 34-5 15,26-34-20-15,-25 30 27 0,25-30-44 0,-16 29 20 16,16-29-35-16,0 0-44 0,0 0-56 0,-7 25-141 16,7-25-164-16,0 0 10 0,0 0 254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9.6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 1243 0,'0'0'121'0,"0"0"-22"0,0 0-12 0,0 0-31 15,0 0-26-15,0 0-13 0,0 0-10 16,0 0 0-16,0 0 12 0,0 0 7 15,0 0 6-15,0 0 3 0,29 0-8 0,-29 0 0 16,31 3-3-16,-31-3-2 0,41 6-7 0,-19-3-3 16,1 0-5-16,-1 2-2 0,3-4-4 0,3 1 1 15,2-1-2-15,2-1-1 0,-1 2 1 0,1-2 0 0,-2 1 0 0,-1 1-1 16,-1-2-16-16,-28 0-20 0,48 7-36 0,-48-7-88 16,51 6-207-16,-51-6-182 0,28-3 17 15,-28 3 353-15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2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0 654 0,'0'0'149'0,"0"0"-16"0,0 0-3 16,0 0-5-16,0 0-14 0,0 0-21 0,0 0-18 15,0 0-19-15,0 0-10 0,0 0-9 16,0 0-6-16,0 0-5 0,0 0-4 0,0 0-1 15,0 0-3-15,0 0 2 0,0 0-1 0,0 0-3 16,0 0 1-16,0 0-3 0,0 0 1 0,0 0-2 16,0 0-3-16,0 0 12 0,0 0 2 0,0 0-5 15,11 24 4-15,-11-24-15 0,-3 38-1 0,3-38-3 16,-7 40 2-16,2-19-5 0,5-21 4 16,-10 44-5-16,6-22 6 0,-3 2-6 0,7-24 4 15,-12 42-4-15,12-42 1 0,-13 42-10 0,13-42-3 16,-5 38-12-16,5-38-5 0,-2 28-14 0,2-28-6 15,0 0-30-15,0 0-33 0,11 33-36 16,-11-33-39-16,0 0-32 0,0 0-112 0,0 0-1 16,0 0 69-16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4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0 142 1225 0,'0'0'167'0,"0"0"-32"16,0 0-34-16,0 0-37 0,0 0-28 16,0 0-16-16,0 0-11 0,0 0-7 15,0 0 14-15,0 0 7 0,0 0 6 0,0 0 2 16,23-5-12-16,-23 5-6 0,33-4-5 0,-33 4-1 16,40-6-2-16,-16 3-4 0,1 2 1 0,0-4-1 15,1-2-1-15,2-1 0 0,-1 0-4 0,1-5-15 16,2 7-22-16,-30 6-33 0,55-15-93 0,-51-14-159 15,27 24-198-15,-31 5 16 0,40-27 257 16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1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0 859 0,'0'0'165'0,"0"0"-37"0,0 0-27 15,0 0-13-15,-15 24 2 0,15-24-15 0,0 0-12 16,-32 11-14-16,32-11-6 0,-23 18-8 0,23-18-4 15,-22 21-7-15,22-21-2 0,-25 25-3 0,25-25 0 16,-29 25-3-16,29-25 2 0,-27 35-7 0,27-35 0 16,-25 40-4-16,15-16 1 0,2-2-5 15,0 4 3-15,3 2-5 0,1-6 1 0,0 2-3 0,3-1 4 16,-1 1-6-16,2 1 6 0,2-1-5 0,-1 0 3 16,3-3-5-16,-4-21 5 0,11 41-4 15,-11-41 4-15,13 37-3 0,-13-37 2 0,16 25-2 16,-16-25 0-1,0 0-4-15,29 27-4 0,-29-27-9 0,0 0-6 16,32 11-8-16,-32-11-5 0,25-1-18 16,-25 1-33-16,30-6-76 0,-31-20-131 0,1 26-171 15,34-26 1-15,-24 0 252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88 959 0,'0'0'248'15,"0"0"-126"-15,0 0-47 0,0 0-14 16,0 0-23-16,0 0-21 0,0 0-12 0,0 0-5 15,0 0 13-15,0 0 12 0,0 0 3 0,0 0 3 16,0 0-15-16,29-24-6 0,-29 24-3 0,0 0 2 16,27-23-4-16,-27 23 0 0,0 0-3 0,28-25 0 15,-28 25-3-15,0 0 2 0,25-16-1 0,-25 16-1 16,0 0 1-16,0 0-1 0,0 0 1 16,0 0 1-16,0 0 4 0,0 0 4 0,22 7 6 15,-22-7 0-15,1 24 1 0,-1-24-8 0,-4 34 2 16,4-34-7-16,-8 44 3 0,2-16-4 0,2-3 2 15,-3 4-4-15,2-1 6 0,-2-4-4 16,0 0 3-16,0 1-3 0,7-25 0 0,-11 45-3 16,11-45 3-16,-11 36-5 0,11-36 5 0,-7 30-3 15,7-30 1-15,-1 22-2 0,1-22 3 16,0 0-10-16,0 0-12 0,2 24-22 0,-2-24-24 16,0 0-42-16,0 0-47 0,0 0-69 0,0 0-151 15,0 0-31-15,0 0 35 0,18-30 372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84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1252 0,'0'0'198'0,"0"0"-80"0,0 0-65 16,0 0-21-16,0 0-14 0,0 0-9 0,0 0-7 16,0 0 18-16,0 0 8 0,0 0 3 0,0 0 0 15,0 0-17-15,27 17-9 0,-27-17-1 0,0 0-1 16,26 5 0-16,-26-5-2 0,0 0 0 16,34 3 0-16,-34-3-1 0,23 0 1 0,-23 0-1 15,32 0 0-15,-32 0 0 0,36-1-7 0,-36 1-11 16,37-2-14-16,-37 2-24 0,38 0-53 15,-38 0-83-15,38-6-170 0,-38 6-136 0,33-16 55 16,-9 19 335-16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66-3 830 0,'-22'0'172'0,"22"0"-52"0,0 0-40 0,0 0-14 15,0 0 16-15,0 0 2 0,0 0-11 0,10 24-3 16,-10-24-34-16,0 0-9 0,0 0-5 0,9 37 2 16,-9-37-6-16,2 22-2 0,-2-22-6 15,0 30 0-15,0-30-5 0,-3 37 1 16,3-37-5-16,-8 46 2 0,2-24-4 0,6-22 4 16,-11 44-5-16,11-44 2 0,-12 42-1 0,12-42 3 15,-8 37-5-15,8-37 6 0,-9 28-6 0,9-28-18 16,-7 33 20-16,7-33-49 0,-2 22 14 0,2-22-52 15,0 0-62-15,0 0-47 0,0 24-106 0,0-24-115 16,0 0 31-16,0 0 285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7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-6 271 660 0,'-2'-25'195'0,"2"25"-70"0,0 0-13 16,1-24-8-16,-1 24-24 0,0-22-17 0,0 22-10 16,4-26-11-16,-4 26 0 0,4-30-9 0,-4 30-2 15,10-27-6-15,-10 27 1 0,9-28 0 0,-9 28 3 16,0 0-1-16,14-32 2 0,-14 32-5 0,0 0-2 16,0 0-7-16,14-27-2 0,-14 27-1 0,0 0-2 15,0 0-1-15,0 0-3 0,0 0-4 0,19-23-2 16,-19 23-1-16,0 0 0 15,0 0 1-15,24-7-1 0,-24 7 0 0,0 0 0 16,26 0 0-16,-26 0-1 0,0 0 1 0,28 2 1 16,-28-2-1-16,0 0-1 0,23 9 1 0,-23-9-2 15,0 0 2-15,0 0-1 0,23 17 1 0,-23-17-1 16,0 0 1-16,0 0-1 0,11 26 0 0,-11-26-1 16,0 0 0-16,6 24-1 0,-6-24 3 0,0 0-3 15,1 27 2-15,-1-27-3 0,0 0 2 16,0 0-1-16,-4 28 2 0,4-28 1 0,0 0 1 15,0 0 0-15,0 0 0 0,0 0 0 0,-19 24 1 16,19-24-1-16,0 0 0 0,-24 8 1 16,24-8 0-16,-23 7 0 0,23-7 2 0,-22 2 6 15,22-2 0-15,-25 0 0 0,25 0 0 0,-26 0-7 16,26 0 0-16,-22-6 0 0,22 6-3 16,-24-8 1-16,24 8-3 0,0 0 2 0,-23-10-1 15,23 10 1-15,0 0-3 0,0 0-12 0,0 0-15 16,0 0-32-16,0 0-9 0,0 0-20 0,0 0-35 15,0 0-59-15,0 0-114 0,25-4-150 0,-25 4 29 16,30-11 306-16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9.1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0 974 0,'0'0'118'0,"0"0"2"0,0 0 2 15,0 0-16-15,0 0-36 0,0 0-32 16,0 0-22-16,0 0-15 0,0 0-1 0,0 0 8 16,0 0 8-16,0 0 3 0,0 0 3 0,18 25-4 15,-18-25 1-15,18 24-2 0,-18-24 0 0,18 26-4 16,-18-26-2-16,19 29-5 0,-19-29 1 0,17 32-4 0,-17-32 3 16,15 36-4-16,-15-36 5 0,8 41-7 0,-8-41 5 15,1 44-1-15,-1-44 0 0,-4 43 0 0,4-43 3 16,-1 42-8-16,1-42 10 0,-8 41-8 15,8-41 2-15,-14 41 0 0,14-41-2 0,-18 43-2 0,7-21 5 16,-2 1-7-16,13-23 7 0,-24 40-4 0,24-40 1 16,-29 39-3-16,29-39 2 0,-25 29-3 0,25-29 2 15,-24 24-13-15,24-24-6 0,0 0-22 0,-27 9-23 16,27-9-35 0,0 0-113-16,0 0-175 0,0 0-116 0,0 0 74 15,0 0 411-15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2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364 60 778 0,'-22'-13'139'0,"22"13"-45"0,0 0-12 15,0 0 3-15,0 0-1 0,0 0-9 16,0 0-11-16,0 0-8 0,-20-31-4 0,20 31-4 15,0 0-3-15,0 0-7 0,0 0-5 16,-23-17-5-16,23 17-7 0,0 0-3 0,-28 0-4 16,28 0 0-16,-23 7-5 0,23-7 1 0,-32 12-3 15,32-12-1-15,-32 19-1 0,32-19 1 0,-35 21-3 16,35-21 0-16,-36 26-3 0,36-26 2 16,-32 24-2-16,32-24 2 0,-25 22-3 0,25-22 4 15,0 0-4-15,-11 24 1 0,11-24-2 0,0 0 1 16,2 23-1-16,-2-23 2 0,0 0 1 0,11 20 0 15,-11-20-3-15,0 0 1 0,30 19-2 0,-30-19 2 16,26 8 1-16,-26-8 1 0,29 6-1 0,-29-6-1 16,30 6 1-16,-30-6 0 0,24 1 0 15,-24-1 1-15,0 0-1 0,27 2 1 16,-27-2-1-16,0 0-1 0,0 0 0 0,0 0 0 16,0 0 1-16,0 0 2 0,0 0 0 0,-11 31 2 15,11-31-4-15,-27 26 2 0,27-26-3 0,-33 24 3 16,33-24-3-16,-35 28 2 0,35-28-1 0,-40 30 2 15,40-30-2-15,-35 25 3 0,35-25-4 0,-25 23 3 16,25-23-2-16,0 0 2 0,-20 28-2 0,20-28 0 16,0 0 0-16,0 0 0 0,2 27-1 15,-2-27 2-15,0 0-1 0,22 16 1 0,-22-16 0 16,0 0-1-16,32 9 0 0,-32-9-1 16,30 10 0-16,-30-10 2 0,32 8-4 0,-32-8 3 15,33 10 0-15,-33-10 0 0,29 8-1 0,-29-8 1 16,26 9-1-16,-26-9 3 0,26 9-3 0,-26-9 1 15,23 4 0-15,-23-4-1 0,0 0 0 16,32 13 0-16,-32-13-3 0,0 0-9 0,28 2-9 16,-28-2-10-16,0 0-16 0,23-13-20 0,-23 13-66 15,0 0-89-15,48-15-133 0,-48 15-128 0,28-38 92 16,1 29 344-16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6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239-2 1089 0,'0'0'305'0,"-22"8"-181"0,22-8-37 15,0 0-24-15,0 0-13 0,0 0-13 0,0 0-7 16,-25 19-7-16,25-19-1 0,0 0-5 0,-21 24 0 16,21-24-4-16,-20 25 0 0,20-25-6 0,-22 29 2 15,22-29-5-15,-25 39 2 0,13-18-3 0,-4 1 2 16,4 5-5-16,-2 0 2 16,5-2-4-16,-2 5 4 0,2-2-4 0,1 1 4 15,2 0-4-15,2-5 4 0,2 4-5 0,2-5 4 16,0-1-5-16,0-22 5 0,8 41-3 0,-8-41 3 15,12 35-3-15,-12-35 2 0,17 29-2 0,-17-29 1 16,20 21-2-16,-20-21-3 0,27 12-8 0,-27-12-5 16,34 3-11-16,-34-3-7 0,36-7-9 0,-36 7-14 15,39-8-34-15,-39 8-52 0,39-16-81 16,-34-7-130-16,-5 23-82 0,41-19 35 0,-34-4 371 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18:12.2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508F16A-7CA8-4AEB-A997-FA9ECDF45B97}" emma:medium="tactile" emma:mode="ink">
          <msink:context xmlns:msink="http://schemas.microsoft.com/ink/2010/main" type="inkDrawing" rotatedBoundingBox="4774,-910 24184,2357 22867,10179 3457,6911" shapeName="Other"/>
        </emma:interpretation>
      </emma:emma>
    </inkml:annotationXML>
    <inkml:trace contextRef="#ctx0" brushRef="#br0">2657-1225 779 0,'-4'-28'155'0,"4"28"-16"0,0 0-32 0,0 0-13 16,0 0-13-16,0 0-11 0,0 0-12 0,0 0-16 16,0 0-10-16,0 0-7 0,0 0-9 0,0 0-5 15,0 0-5-15,0 0-1 0,0 0 0 16,-17 34 5-16,17-34-3 0,-9 40 3 0,1-15 16 16,1 3-35-16,-1 1 32 0,4 2-35 0,-5 1 12 15,3-2 3-15,-2 2-5 0,1 5 6 0,2-3-8 16,-3 5 7-16,0 1-7 0,0-3 7 0,2-1-6 15,0-6 7-15,1-2-7 0,5-3 5 0,0-25-4 16,0 34 4-16,0-34-3 0,0 0 2 0,0 0-1 16,0 21 1-16,0-21 0 15,0 0-1-15,0 0 0 0,0 0 1 0,0 0 0 16,0 0 0-16,0 0 2 0,0 0 3 0,0 0 3 16,0 0 3-16,0 0 3 0,0 0-1 0,26-10-2 15,-26 10-3-15,0 0-1 0,24-5 0 0,-24 5-3 16,0 0 0-16,26-8 1 0,-26 8-1 0,27-5 2 15,-27 5-1-15,27 0-2 0,-27 0-2 0,32-4 1 16,-32 4-2-16,36 0 1 0,-36 0 0 16,39 0-2-16,-15 0 0 0,-4 0 0 0,3 0 0 15,0 0-1-15,0 0 0 0,2 0 1 0,-1-5-1 16,-1 5-5-16,-1-4-14 0,0 4-18 0,-22 0-17 16,44 0-31-16,-44 0-46 0,42 6-78 15,-42-6-152-15,25-13-107 0,-25 13 37 0,28 0 413 16</inkml:trace>
    <inkml:trace contextRef="#ctx0" brushRef="#br0" timeOffset="590.6354">3364-715 1025 0,'0'0'142'0,"-27"-11"-39"0,27 11-19 16,0 0-18-16,0 0-19 0,0 0-13 0,0 0-16 16,0 0-10-16,0 0-6 0,0 0-1 0,0 0 1 15,0 0 0-15,23-16-1 0,-23 16 0 0,0 0-1 16,29 0 0-16,-29 0 0 0,21-6 0 0,-21 6 1 16,23 0-1-16,-23 0 0 0,0 0 1 15,30-9-2-15,-30 9 2 0,0 0-2 0,25-10 2 16,-25 10-2-16,0 0 2 0,20-23-2 0,-20 23 3 15,0 0-2-15,16-29 3 0,-16 29-2 16,6-24 1-16,-6 24-1 0,0-26 3 0,0 26-2 16,0 0 2-16,-17-27-1 0,17 27 0 0,-23-10-1 15,23 10 0-15,-31 0 0 0,31 0 0 0,-41 10 1 0,22 2-1 0,-5 3 2 16,2 4-2-16,-1 1 4 0,2 2-5 16,5 1 5-16,-1-1-6 0,7 3 5 0,0-2-5 0,5-1 3 15,5-22-4-15,0 41 4 0,0-41-6 0,0 35 4 16,0-35-4-16,9 34 3 0,-9-34-2 0,17 28 3 15,-17-28-3-15,29 21 1 0,-29-21-1 16,40 16 1-16,-40-16-2 0,43 0 0 16,-18 0-6-16,3-12-13 0,8 4-14 0,-7-14-23 31,13 10-17-31,-13-18-49 0,21 17-50 0,-19-21-91 16,13 7-73-16,2 8-32 0,-21-20 263 0</inkml:trace>
    <inkml:trace contextRef="#ctx0" brushRef="#br0" timeOffset="898.3586">4076-978 723 0,'0'0'157'0,"0"0"-11"16,0 0-19-16,-28 6-20 0,28-6-32 0,0 0-14 15,0 0-9-15,-26 5-9 0,26-5-6 0,0 0-8 16,-33 18-4-16,33-18-6 0,-24 16-3 15,24-16-4-15,-26 20-2 0,26-20-7 0,-27 24 1 16,27-24-4-16,-22 28 2 0,22-28-2 0,-21 26 0 16,21-26-2-16,-11 23 1 0,11-23-1 0,0 24 0 15,0-24 0-15,7 21 0 0,-7-21-1 0,0 0 1 16,25 23-2-16,-25-23 4 0,22 8-2 0,-22-8 1 16,31 0-2-16,-31 0-1 0,29 0 0 0,-29 0 2 15,34 0 0-15,-34 0 1 0,27 0 1 16,-27 0-1-16,24 0 1 0,-24 0 1 15,0 0-2-15,0 0 4 0,0 0-1 0,0 0-1 16,0 0 3-16,0 0-1 0,0 0-2 0,0 0 2 16,-8 23-1-16,8-23 1 0,-25 18-2 0,25-18 2 15,-29 23-3-15,29-23 2 0,-33 21-3 0,33-21 2 0,-29 23-2 16,29-23 1-16,-23 20-2 0,23-20 2 16,0 0-3-16,0 0-2 0,-19 26-13 0,19-26-15 15,0 0-20-15,0 0-28 0,0 0-31 0,0 0-71 16,40 4-82-16,-40-4-136 0,21-20 17 0,8 20 289 0</inkml:trace>
    <inkml:trace contextRef="#ctx0" brushRef="#br0" timeOffset="1297.0768">4566-886 813 0,'0'0'166'0,"0"0"-24"0,-25-7-26 15,25 7-25-15,-28-6-24 0,6 1-16 0,22 5-14 16,-40 0-10-16,40 0-6 0,-38 8-5 0,38-8-1 16,-38 7-5-16,38-7-3 0,-36 14-3 15,36-14-2-15,-30 19-2 0,30-19 2 0,-27 20-2 16,27-20 1-16,0 0-3 0,-19 24 0 0,19-24-2 16,0 0 2-16,4 25-2 0,-4-25 3 0,0 0-2 15,23 22 2-15,-23-22-2 0,28 13 1 0,-28-13-2 16,30 10-1-16,-30-10-2 0,35 6 1 0,-35-6 1 15,31 7 1-15,-31-7 0 0,24 10-1 0,-24-10 0 16,0 0 3-16,16 23 1 16,-16-23 3-16,0 0-1 0,-4 25 1 0,4-25-2 15,-11 23 3-15,11-23-3 0,-22 27 6 0,22-27 0 16,-29 32 5-16,29-32-4 0,-34 32 2 0,34-32-7 0,-35 31 1 16,35-31-3-16,-29 24 0 0,29-24-3 0,-23 19 3 15,23-19-3-15,0 0 1 0,0 0-12 0,0 0-16 16,0 0-18-16,0 0-21 0,0 0-21 15,0 0-46-15,0 0-44 0,0 0-95 0,33-9-66 16,-6 9-16-16,-19-20 337 0</inkml:trace>
    <inkml:trace contextRef="#ctx0" brushRef="#br0" timeOffset="1703.3162">4880-772 700 0,'0'0'256'16,"0"0"-119"-16,-29-23-15 0,29 23-21 0,-23-10-20 16,23 10-24-16,-24-7-12 0,24 7-13 0,-24 0-11 15,24 0-8-15,-23 0-7 0,23 0-1 0,-25 14-3 16,25-14 0-16,-24 20-2 0,24-20 2 16,-20 25-4-16,20-25 3 0,-13 27-2 15,13-27 1-15,0 25-2 0,0-25 2 0,0 26-4 16,0-26 3-16,18 23-2 0,-18-23 2 0,27 16-2 15,-27-16 1-15,38 13-3 0,-16-13 0 0,2 4-3 16,1-4 0-16,-1-4 0 0,-24 4-5 0,45-8 1 16,-45 8 0-16,42-11 1 0,-42 11 1 0,38-14-1 15,-38 14-7-15,26-16-1 0,-26 16-1 32,0 0 8-32,21-26 5 0,-21 26 6 0,0 0 1 0,6-27 3 0,-6 27-2 0,-6-23 3 0,6 23-2 15,-14-24 2-15,14 24-2 0,-24-20 1 0,24 20-2 16,-30-15-1-16,30 15 2 0,-40 0-1 0,40 0 0 15,-38 0-1-15,38 0-1 0,-28 17-3 16,28-17-1-16,0 0-10 0,-27 20-16 0,27-20-20 16,0 0-28-16,0 22-29 0,0-22-28 15,0 0-34-15,0 0-42 0,30 7-43 0,-5 8-48 16,-25-15 265-16</inkml:trace>
    <inkml:trace contextRef="#ctx0" brushRef="#br0" timeOffset="2177.0275">5310-836 373 0,'0'0'168'0,"0"0"-24"0,0 0 20 15,0 0-17-15,0 0-19 0,0 0-26 16,0 0-22-16,0 0-20 0,0 0-17 0,0 0-16 16,0 0-11-16,0 0-7 0,0 0-1 0,0 0 4 15,0 0 1-15,0 0 4 0,-21 31-4 0,21-31-2 0,0 30-1 16,0-30 2-16,-10 37-3 0,10-37 5 15,-6 30-7-15,6-30 3 0,-5 29-6 0,5-29 3 16,0 31-4-16,0-31 1 0,-4 23-1 0,4-23-1 16,0 0-1-16,0 0 0 0,0 0-1 15,0 0 0-15,0 0 2 0,0 0-1 0,0 0 3 16,25 4-2-16,-25-4 1 0,0 0-2 0,23-22 1 16,-23 22-3-16,28-25 3 0,-28 25-3 0,30-33 3 15,-30 33-3-15,33-37 3 0,-33 37-3 16,32-41 2-1,-32 41-2-15,31-33 3 0,-31 33-3 0,26-21 3 0,-26 21-3 0,0 0 2 0,27-19-2 16,-27 19 1-16,0 0-1 0,23-7 0 0,-23 7 0 16,0 0 1-16,0 0 1 0,23 7-1 0,-23-7 1 15,0 0-1-15,0 0 2 0,23 30 0 0,-23-30 3 16,10 26-2-16,-10-26 1 16,9 33-3-16,-9-33 3 0,7 38-3 0,-7-38 2 15,7 36-5-15,-7-36 4 0,5 31-4 0,-5-31 2 16,8 26-4-16,-8-26-1 0,13 21-10 0,-13-21-14 15,0 0-19-15,0 0-19 0,32 25-22 0,-32-25-53 0,27 0-62 16,-27 0-68-16,25-20-93 0,3 20-14 0,-20-23 335 16</inkml:trace>
    <inkml:trace contextRef="#ctx0" brushRef="#br0" timeOffset="3598.8713">7164-1156 352 0,'0'0'120'0,"0"0"-12"15,0 0 7-15,-8-22-5 0,8 22 7 16,0 0-21-16,0 0-11 0,-14-28-19 15,14 28-10-15,0 0-6 0,0 0-4 0,-22-27-4 16,22 27-7-16,0 0-2 0,-25-17-6 0,25 17 0 16,-23-11-5-16,23 11 0 0,-25-9-3 0,25 9-3 15,-29-6 2-15,29 6-1 0,-33 0-5 0,33 0-2 16,-37 0-7-16,37 0-2 0,-36 12 0 16,36-12-1-16,-35 25 1 0,35-25-4 0,-27 36 5 15,13-11-6-15,4-2 6 0,1 3 15 0,2 4-32 0,2-1 32 16,5 4-33-16,-5-2 13 0,5 4 5 0,0 0-5 15,0-1 6-15,0 0-9 0,0 0 7 0,6-3-8 16,-6 1-8-16,4 1-15 0,-4-9-12 0,8 8-21 16,-8-32-8-16,8 44-20 0,-8-44-26 0,8 34-33 15,-8-34-55-15,0 26-23 0,0-26-21 16,0 22-48-16,14 2 241 0</inkml:trace>
    <inkml:trace contextRef="#ctx0" brushRef="#br0" timeOffset="4348.8865">6727-903 339 0,'-25'-16'86'0,"25"16"-17"0,0 0 14 0,-21 0 9 16,21 0 2-16,0 0-17 0,0 0-14 0,0 0-17 15,-16 25-3-15,16-25-2 0,0 0-1 0,9 32-3 16,-9-32-5-16,0 0-3 0,18 27-3 0,-18-27 2 15,0 0-4-15,30 26 4 0,-30-26-4 16,22 14-1-16,-22-14-2 0,28 9-3 16,-28-9 0-16,33 4-3 0,-33-4-2 0,35 0-2 15,-35 0-2-15,35 0-1 0,-35 0-1 0,34 0-1 16,-34 0-3-16,29 0-2 0,-29 0 0 0,26 7 1 16,-26-7-1-16,0 0 1 0,27 14-2 0,-27-14 0 15,0 0 0-15,0 0 1 0,21 24-2 0,-21-24 2 16,0 0 0-16,0 0 0 0,8 26 1 15,-8-26-1-15,0 0-2 0,0 0 2 0,0 0-2 16,0 0 1-16,0 0 1 0,0 0 0 0,0 0 0 16,0 0 1-16,0 0-2 0,0 0-1 0,0 0-2 15,0 0-1-15,0 0 4 0,0 0-3 0,-10-27 5 16,10 27-2-16,0-34 2 0,0 34-2 16,0-37 1-16,0 37-2 0,6-33 2 15,-6 33-4-15,5-24 6 0,-5 24-4 0,0 0 1 16,12-26 0-16,-12 26-1 0,0 0 0 0,0 0 1 15,0 0-2-15,26-13 2 0,-26 13-1 0,0 0 1 16,26 0-1-16,-26 0 0 0,0 0 1 0,31 4-1 16,-31-4 1-16,23 10 0 0,-23-10 0 0,25 11 0 15,-25-11 0-15,28 12-1 0,-28-12 1 0,33 9-1 16,-33-9 2-16,38 8-2 0,-38-8 2 16,41 6 0-16,-20-6-2 0,-21 0 0 0,37 0 1 15,-37 0 0-15,34 0 1 0,-34 0-1 0,32 0 1 16,-32 0-1-16,25 0 1 0,-25 0 0 15,0 0 1-15,25-7 4 0,-25 7 4 0,0 0 7 16,0 0 9-16,0 0 5 0,0 0-1 0,0 0-3 16,0 0-9-16,0 0-7 0,0 0-3 0,0 0-4 15,0 0-1-15,0 0-2 0,-26-14-2 16,26 14 2-16,0 0-1 0,-23 20-3 0,23-20 4 16,-14 26-4-16,14-26 3 0,-12 32-1 0,12-32 1 15,-8 34-2-15,8-34 1 0,0 34-2 0,0-34 3 16,14 29-4-16,-14-29 3 0,0 0-9 0,29 29 1 15,-29-29-3-15,36 14 2 0,-36-14 6 0,39 10 1 16,-17-10 0-16,-22 0 1 16,43-10 1-16,-19 0 0 0,1-3 1 0,-3-4-4 15,3 0 4-15,-1-4-4 0,-3-1 4 0,-1 1-3 16,-5 0 5-16,-15 21-4 0,20-39 6 0,-20 39-4 16,7-30 3-16,-7 30-2 0,-7-24 3 0,7 24-3 15,-14-24 3-15,14 24-3 0,-31-21 0 0,31 21-1 16,-35-15 2-16,35 15-2 0,-37-9 3 0,16 9-4 15,-1 0 1-15,0 0-1 0,22 0-1 16,-38 9 2-16,38-9-4 0,-23 6-4 0,23-6-13 16,0 0-12-16,0 0-11 0,0 0-8 0,-8 28-7 15,8-28-8-15,0 0-16 0,0 0-23 0,37 27-31 16,-37-27-42-16,26 7-52 0,-26-7-18 16,29 0-44-16,4 16 271 0</inkml:trace>
    <inkml:trace contextRef="#ctx0" brushRef="#br0" timeOffset="4970.4222">8015-828 578 0,'-23'-9'144'16,"23"9"-3"-16,0 0-3 0,0 0-30 0,0 0-25 16,0 0-26-16,0 0-10 0,0 0-9 15,0 0-9-15,0 0-10 0,0 0-7 0,0 0-7 16,0 0-1-16,0 0 0 0,0 0 0 0,0 0 2 15,0 0 1-15,0 0 2 0,0 0-2 16,0 28 2-16,0-28-3 0,0 26 2 0,0-26-5 16,0 32 4-16,0-32-6 0,5 33 3 0,-5-33-2 15,0 0-1-15,0 27-1 0,0-27 0 0,0 0-1 16,0 0 2-16,0 0 1 0,0 0 2 16,0 0 2-16,26 0 0 0,-26 0 1 0,0 0-3 15,28-29 1-15,-28 29-5 0,27-32 2 0,-27 32-3 16,33-37 3-16,-33 37-3 0,33-34 3 0,-33 34-4 15,29-29 4-15,-29 29-3 0,24-22 3 0,-24 22-3 16,0 0 2-16,26-17-3 0,-26 17 2 0,0 0-2 16,0 0 1-16,0 0 1 0,23 0-1 15,-23 0 1-15,0 0 1 0,0 0 0 16,0 0-1-16,13 25 2 0,-13-25-2 0,0 0 1 16,8 32-1-16,-8-32 3 0,0 28-3 0,0-28 2 15,0 23-2-15,0-23 1 0,4 22-2 0,-4-22 2 16,0 0-3-16,6 21 2 0,-6-21-1 0,0 0 1 15,0 0 0-15,0 0 0 0,23 0 1 0,-23 0-1 16,0 0 1-16,25-20-2 0,-25 20 2 16,25-25-2-16,-25 25 3 0,26-29-3 0,-26 29 3 15,30-32-3-15,-30 32 3 0,29-28-3 0,-29 28 2 0,27-20-2 16,-27 20 3-16,23-19-3 0,-23 19 1 0,24-10 0 16,-24 10-1-16,25-5 1 0,-25 5 1 15,23 0-1-15,-23 0 1 0,0 0 1 0,27 11 0 16,-27-11 1-1,0 0 0-15,25 23 1 0,-25-23-3 16,19 25 2-16,-19-25-2 0,17 26 2 0,-17-26-3 16,16 29 2-16,-16-29-4 0,14 36 4 0,-14-36-4 15,12 35 3-15,-12-35-4 0,9 35-1 0,-9-35-22 16,5 34-30-16,9-8-79 0,-14-26-74 0,11 34-115 0,-11-34-134 16,16 25 122-16,9-1 336 0</inkml:trace>
    <inkml:trace contextRef="#ctx0" brushRef="#br0" timeOffset="666057.8367">6053-832 249 0,'0'0'102'0,"0"0"-18"0,0 0 9 0,0 0-11 16,0 0 5-16,0 0-19 0,0 0-4 0,0 0-6 31,0 0 3-31,10-22-2 0,-10 22-3 0,0 0-5 15,0 0-5-15,0 0-8 0,0 0-1 0,0 0-3 16,0 0-3-16,0 0-2 0,0 0-7 0,-27-17-4 0,27 17-5 16,0 0-3-16,0 0-3 0,-27 0-1 0,27 0-3 15,0 0-1-15,-25 0-2 0,25 0 0 0,0 0 1 16,-27 16-2-16,27-16 2 0,0 0-1 16,-29 20 0-16,29-20 0 0,0 0 1 0,-23 18-1 15,23-18 1-15,0 0-3 0,0 0 2 0,-16 25-2 0,16-25 1 16,0 0 0-16,0 0 0 0,0 24-1 0,0-24 1 15,0 0-2-15,0 0 3 0,6 22-2 0,-6-22 2 16,0 0-3-16,0 0 3 0,23 19-2 16,-23-19 1-16,0 0 0 0,0 0 2 0,27 16-1 15,-27-16 1-15,0 0 26 0,23 16-27 0,-23-16 25 16,0 0-24-16,22 18-1 0,-22-18 1 0,0 0-1 16,0 0-17-16,17 27 16 0,-17-27-16 0,0 0 17 15,0 0 1-15,11 23-1 0,-11-23 1 0,0 0 0 16,0 0 0-16,0 0 1 0,0 0 0 0,0 0 0 15,-9 23-1-15,9-23 1 0,0 0 0 16,0 0 1-16,-27 12 1 0,27-12 1 16,0 0 4-16,-30 9 0 0,30-9 2 0,-22 5-1 15,22-5 0-15,0 0-2 0,-31 11 0 0,31-11-2 16,0 0 1-16,-29 13 1 0,29-13 0 0,0 0-2 16,0 0-3-16,-21 9-2 0,21-9 0 0,0 0-1 15,0 0-1-15,0 0-1 0,0 0-4 0,0 0 0 16,0 0 0-16,0 0 0 0,0 0-7 15,0 0-11-15,0 0-25 0,31 0-26 0,-31 0-39 16,29-5-57-16,-29 5-71 0,0 0-142 0,31-8 57 16,-31 8 209-16</inkml:trace>
  </inkml:traceGroup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9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0 996 0,'0'0'271'0,"0"0"-114"15,0 0-54-15,0 0-38 0,0 0-23 0,0 0-19 16,0 0-10-16,0 0-6 0,0 0 6 0,0 0 5 15,0 0 4-15,8 26-3 16,-8-26-3-16,5 27-5 0,-5-27 2 0,0 36-3 16,0-36 2-16,0 40-6 0,0-16 2 0,0-3-5 15,-5 3 4-15,3 1-6 0,-4 2 3 0,2-3-3 16,-1-3 2-16,5-21-3 0,-9 42 2 0,9-42-3 16,-7 37 1-16,7-37-1 0,-5 33 1 0,5-33-2 15,-3 25 2-15,3-25-4 0,0 0-9 0,3 28-11 16,-3-28-10-16,0 0-16 0,0 0-5 15,0 0-18-15,0 0-15 0,0 0-29 0,0 0-32 16,0 0-40-16,0 0-55 0,27-23-57 0,-27 23-45 16,16-33 191-16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4 617 0,'0'0'176'0,"0"0"-66"0,0 0-18 0,0 0-13 16,0 0-18-16,0 0-8 0,0 0-7 16,0 0-4-16,0 0-5 0,0 0-7 0,26-14-2 15,-26 14-2-15,0 0 4 0,0 0 3 0,0 0 1 16,0 0-1 0,0 0-1-16,0 0-3 0,22 14 1 0,-22-14-5 15,0 0 2-15,0 0-5 0,9 30-1 0,-9-30-4 16,0 0-2-16,1 25-4 0,-1-25 0 0,1 24-2 15,-1-24 0-15,-1 31-3 0,1-31 0 0,-3 33-4 16,3-33 4-16,-3 34-4 0,3-34 3 0,-5 39-4 16,5-39 2-16,-6 42-3 0,6-42 3 0,-4 42-3 15,4-42 3-15,-5 40-4 0,5-40 2 16,-4 39-3-16,4-39 2 0,-6 38-2 16,6-38 2-16,-4 39-2 0,4-39 3 0,-1 33-4 15,1-33 3-15,0 22-5 0,0-22-9 0,0 0-12 16,0 0-8-16,0 0-13 0,0 0 2 0,0 0-1 15,0 0-11-15,0 0-40 0,-3-22-57 0,3 22-76 16,15-28-143-16,-10 4-22 0,-5 24 104 16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60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34-3 1261 0,'-37'2'147'0,"37"-2"-43"15,0 0-29-15,0 0-29 0,0 0-22 0,0 0-14 16,0 0-5-16,0 0 2 0,0 0 3 0,0 0 3 16,17 24 1-16,-17-24-4 0,0 0-5 0,32 15-1 15,-32-15-1-15,31 6-1 0,-31-6-3 0,35 1 2 16,-35-1-1-16,37-1-2 0,-37 1 1 15,37-3-14-15,-37 3-20 0,33-16-34 16,-5 25-91-16,-26-36-123 0,-2 27-218 0,34-8 24 0,-34 8 280 16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44 721 0,'0'0'197'0,"0"0"-91"0,0 0-14 16,0 0-12-16,0 0-11 0,0 0-22 0,0 0-2 15,0 0-7-15,0 0-3 0,0-30 1 0,0 30-13 16,0 0-1-16,24-9-6 0,-24 9-2 15,0 0-3-15,26-5-4 0,-26 5 1 0,0 0-3 16,29 3-2-16,-29-3-2 0,0 0 0 16,30 8-1-16,-30-8 1 0,0 0-1 0,23 21 1 15,-23-21-1-15,0 0 1 0,14 34 0 0,-14-34 1 16,0 24-2-16,0-24 4 0,-8 29-4 0,8-29 3 16,-17 31-2-16,17-31 8 0,-26 31 3 0,26-31 7 15,-27 29 4-15,27-29-2 0,-28 24-2 0,28-24 0 16,0 0-6-16,-26 21 0 0,26-21 1 0,0 0-2 15,0 0 1-15,0 0 0 0,0 0-4 16,0 0-2-16,0 0-1 0,0 0-6 16,0 0 1-16,0 0-2 0,0 0-2 0,0 0 1 15,0 0 3-15,0 0 0 0,0 0 1 0,0 0 3 16,32-8-3-16,-32 8 0 0,30-10 0 0,-30 10-2 16,30-7-2-16,-30 7-12 0,35-7-15 0,-35 7-20 15,36-12-33-15,-36 12-67 0,40-8-125 0,-40 8-247 16,31-17 58-16,-7 17 223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7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 0 990 0,'-7'26'153'0,"7"-26"-69"0,0 0-20 16,0 0 21-16,-3 28-34 0,3-28 6 0,0 0-11 16,7 33-18-16,-7-33-5 0,14 37-5 0,-14-37 1 15,19 40-4-15,-7-19 1 0,-12-21-8 0,24 42 2 16,-24-42-7-16,23 42 6 0,-23-42-4 0,20 42 3 15,-20-42-3-15,15 43 2 0,-15-43 0 0,12 44 3 16,-12-44-2-16,7 42 3 0,-7-42-5 16,-1 38 5-16,1-38-5 0,-9 37 6 0,9-37-4 15,-13 36 0-15,13-36-4 0,-18 39 2 0,18-39-6 16,-20 39 4-16,20-39-4 0,-22 35 1 0,22-35-1 16,-23 24 1-16,23-24-2 0,0 0 2 0,0 0-2 15,-22 22 2-15,22-22-1 0,0 0 0 16,0 0-5-16,0 0-6 0,0 0-24 0,0 0-24 15,0 0-56-15,-15-25-80 0,15 25-131 16,0 0-181-16,9-22 79 0,-9 22 302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1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0 645 0,'0'0'141'0,"0"0"-19"0,0 0-10 0,0 0-6 15,0 0-20-15,0 0-15 0,0 0-8 0,0 0-9 16,0 0-7-16,-29 18-8 0,29-18-3 0,0 0-5 16,-18 31-1-16,18-31-6 0,-15 24 0 0,15-24-8 15,-15 28 1-15,15-28-5 0,-15 39 0 0,15-39-6 16,-15 40 2-16,11-17-7 0,-5 2 3 0,1 0-3 15,4-2 4-15,4-23-4 0,-10 40 3 0,10-40-5 16,-5 42 3-16,5-42-4 0,0 40 5 0,0-40-5 0,5 37 3 16,-5-37-4-16,7 38 4 0,-7-38-4 0,10 32 3 15,-10-32-3-15,14 29 2 0,-14-29-3 16,0 0-1-16,27 29-20 0,-27-29-12 16,21 13-20-16,-21-13-27 15,27 6-28-15,-27-6-91 0,28-2-101 0,-28 2-172 16,0 0 73-16,44-2 403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29 959 0,'-1'-32'196'0,"1"32"-55"16,0 0-43-16,0 0-36 0,0 0-38 16,0 0-10-16,0 0-8 0,5 31 3 0,-5-31 1 15,0 25-3-15,0-25-4 0,-4 31 0 0,4-31-4 16,-1 32 2-16,1-32-2 0,-7 34 1 0,7-34-2 16,-3 27 0-16,3-27-21 0,-3 23-20 0,3-23-52 15,0 0-69-15,5 31-73 0,-5-31-126 16,0 0-32-16,0 0 188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6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30-2 1254 0,'0'0'143'0,"0"0"-43"15,0 0-21-15,-32 1-30 0,32-1-17 16,0 0-15-16,0 0-8 0,0 0-6 0,0 0-3 15,0 0-2-15,0 0 0 0,0 0 0 0,0 0 1 16,0 0-12-16,11 23-16 0,-11-23-29 16,0 0-55-16,40 16-104 0,-40-16-142 0,0 0-131 15,32 3 90-15,-32-3 400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9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0 933 0,'0'0'164'0,"0"0"-25"16,0 0-27-16,0 0-35 0,0 0-34 0,0 0-22 15,0 0-16-15,0 0-2 0,0 0-2 0,0 0 2 16,0 0 2-16,-8 32 0 0,8-32-4 0,2 26 3 16,-2-26-4-16,0 33 3 0,0-33-5 15,-4 30 5-15,4-30-4 0,-1 35 1 0,1-35-2 16,-4 31 3-16,4-31-3 0,-4 32 4 0,4-32-4 16,-4 28 2-16,4-28-13 0,0 0-19 0,0 26-46 15,0-26-56-15,0 0-50 0,0 0-110 0,0 0-102 16,0 0 14-16,2-34 379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1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23 1379 0,'0'0'129'0,"0"0"-45"0,0 0-18 0,0 0-19 16,0 0-20-16,0 0-12 0,0 0-7 15,0 0-7-15,0 0-3 0,0 0-5 0,0 0 0 16,0 0-4-16,0 0-17 0,0 0-29 0,0 0-62 16,29-8-131-16,-29 8-193 0,0 0-62 15,28-15 178-15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1:28.3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219B788-A3C4-4B0A-B090-43C25E19EA7E}" emma:medium="tactile" emma:mode="ink">
          <msink:context xmlns:msink="http://schemas.microsoft.com/ink/2010/main" type="writingRegion" rotatedBoundingBox="7479,16687 14024,16731 14018,17617 7473,17573"/>
        </emma:interpretation>
      </emma:emma>
    </inkml:annotationXML>
    <inkml:traceGroup>
      <inkml:annotationXML>
        <emma:emma xmlns:emma="http://www.w3.org/2003/04/emma" version="1.0">
          <emma:interpretation id="{C25783D4-1037-4CAB-944B-BCBDD13C3A48}" emma:medium="tactile" emma:mode="ink">
            <msink:context xmlns:msink="http://schemas.microsoft.com/ink/2010/main" type="paragraph" rotatedBoundingBox="7479,16687 14024,16731 14018,17617 7473,175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43C04A-4287-404B-A3BE-44EEE7DFCCE7}" emma:medium="tactile" emma:mode="ink">
              <msink:context xmlns:msink="http://schemas.microsoft.com/ink/2010/main" type="line" rotatedBoundingBox="7479,16687 14024,16731 14018,17617 7473,17573"/>
            </emma:interpretation>
          </emma:emma>
        </inkml:annotationXML>
        <inkml:traceGroup>
          <inkml:annotationXML>
            <emma:emma xmlns:emma="http://www.w3.org/2003/04/emma" version="1.0">
              <emma:interpretation id="{51D36953-2FD0-4F46-A9F9-6CC33035FF81}" emma:medium="tactile" emma:mode="ink">
                <msink:context xmlns:msink="http://schemas.microsoft.com/ink/2010/main" type="inkWord" rotatedBoundingBox="7479,16687 14024,16731 14018,17617 7473,17573"/>
              </emma:interpretation>
              <emma:one-of disjunction-type="recognition" id="oneOf0">
                <emma:interpretation id="interp0" emma:lang="en-GB" emma:confidence="0">
                  <emma:literal>Virtualisation</emma:literal>
                </emma:interpretation>
                <emma:interpretation id="interp1" emma:lang="en-GB" emma:confidence="0">
                  <emma:literal>Virtualisation n</emma:literal>
                </emma:interpretation>
                <emma:interpretation id="interp2" emma:lang="en-GB" emma:confidence="0">
                  <emma:literal>Virtualisatio n</emma:literal>
                </emma:interpretation>
                <emma:interpretation id="interp3" emma:lang="en-GB" emma:confidence="0">
                  <emma:literal>Vintualisatio n</emma:literal>
                </emma:interpretation>
                <emma:interpretation id="interp4" emma:lang="en-GB" emma:confidence="0">
                  <emma:literal>virtualisation n</emma:literal>
                </emma:interpretation>
              </emma:one-of>
            </emma:emma>
          </inkml:annotationXML>
          <inkml:trace contextRef="#ctx0" brushRef="#br0">952 221 862 0,'0'0'139'0,"-18"-24"-17"16,18 24-6-16,0 0-20 0,0 0-31 16,-21-17-21-16,21 17-15 0,0 0-8 0,0 0-9 15,0 0-8-15,0 0-9 0,0 0-2 0,0 0 2 16,0 0 0-16,0 0-2 0,0 0-18 0,16 23-21 0,-16-23-28 15,0 0-38-15,33 37-29 0,-33-37-34 0,23 21-36 16,-23-21-99-16,0 0 1 0,41 46 231 0</inkml:trace>
          <inkml:trace contextRef="#ctx0" brushRef="#br0" timeOffset="-187.7802">984 610 655 0,'0'0'212'0,"0"0"-83"0,0 0-11 0,-24-12-12 16,24 12-23-16,0 0-14 0,0 0-10 0,0 0-10 16,0 0-13-16,0 0-13 0,0 0-12 0,0 0-5 15,0 0-3-15,0 0-1 16,0 0 0-16,0 0 0 0,0 0 2 0,0 0 1 15,0 26 1-15,0-26-4 0,6 21 2 0,-6-21-3 16,0 25 1-16,0-25-4 0,0 29 4 0,0-29-3 16,0 29 2-16,0-29-4 0,-8 28-10 0,8-28-14 15,0 28-12-15,0-28-20 0,-7 25-18 0,7-25-15 0,0 0-47 16,9 30-48-16,-9-30-23 0,0 0-25 16,0 0-29-16,0-24 20 0,0 24 244 0</inkml:trace>
          <inkml:trace contextRef="#ctx0" brushRef="#br0" timeOffset="524.9433">1236 622 690 0,'0'0'74'0,"0"0"-4"0,0 0 11 0,0 0 8 15,0 0-15-15,0 0-22 0,0 0-15 0,0 0-4 16,0 0-4 0,0 26-4-16,0-26-8 0,0 0-6 0,9 22 0 15,-9-22-3-15,0 0 2 0,4 25-2 0,-4-25-1 16,0 21-4-16,0-21 0 0,0 0 0 0,5 28 2 15,-5-28-1-15,0 0 1 0,0 0-4 0,0 0 0 0,0 0-1 16,0 21 1-16,0-21 0 0,0 0 0 0,0 0 1 16,0 0 10-16,0 0 7 0,0 0 5 0,0 0 4 15,11-29-8-15,-11 29-1 0,7-29-5 16,-7 29 1-16,10-34-5 0,-10 34 2 0,9-34-4 16,-9 34 5-16,10-37-5 0,-10 37 3 0,14-35-4 15,-14 35 0-15,13-31-5 0,-13 31 2 16,14-22-2-16,-14 22 2 0,0 0-3 0,0 0 0 15,0 0-1-15,21-16-1 0,-21 16 1 0,0 0-1 16,0 0 2-16,25 11-1 0,-25-11 1 0,0 0-1 16,24 21 1-16,-24-21-2 0,0 0 2 0,28 25-2 15,-28-25 0-15,25 15 0 0,-25-15 1 0,27 11-2 16,-27-11-7-16,33 6-11 0,-33-6-14 31,38 0-13-31,-38 0-16 16,43-9-14-16,-43 9-37 0,44-16-53 0,-44 16-57 31,36-28-81-31,-8 28-55 0,-20-27 187 0,23 27 173 0</inkml:trace>
          <inkml:trace contextRef="#ctx0" brushRef="#br0" timeOffset="1172.7974">1810 244 801 0,'0'0'119'0,"0"0"21"16,-32-12-8-16,32 12-26 0,0 0-35 15,0 0-29-15,0 0-26 0,0 0-12 0,0 0-1 16,0 0 3-16,0 0 2 0,17 22 2 0,-17-22-4 15,0 0-1-15,32 15-2 0,-32-15 0 0,34 9-2 16,-34-9 0-16,41 6-1 0,-19-6 0 0,2 0-1 16,1 0-11-16,3 0-21 0,-6 0-31 0,11 0-42 15,-33 0-68-15,58 0-60 0,-32 7-147 16,-5-14 11-16,20 24 268 0</inkml:trace>
          <inkml:trace contextRef="#ctx0" brushRef="#br0" timeOffset="906.4229">1940 180 357 0,'7'-28'167'15,"-7"28"-32"-15,0 0-4 0,0 0 4 0,0-29-20 16,0 29-15-16,0 0-19 0,0 0-20 0,0 0-14 16,0 0-18-16,0 0-16 0,0 0-8 15,0 0-2-15,0 0 7 0,0 0 5 0,0 0 6 16,0 0 0-16,21 31 0 0,-21-31-2 0,6 29 2 16,-6-29-4-16,0 32 0 0,0-32-6 0,0 39 1 15,0-39-5-15,-6 40 3 0,6-40-5 0,-4 41 2 16,-1-18 17-16,5 0-36 0,-8-2 33 15,8 5-33-15,-6-2 10 0,6 1 6 0,-6 0-6 16,6 0 5-16,-7-1-4 0,7-3 4 16,0-21-4-16,-8 38 2 0,8-38-2 0,0 28 2 15,0-28-2-15,0 24 2 0,0-24-3 0,6 23 3 0,-6-23-4 16,0 0 3-16,9 30-1 0,-9-30 0 0,0 0-1 16,0 0 1-16,17 21-2 0,-17-21 0 0,0 0-1 15,0 0-5-15,25 0 1 0,-25 0-4 0,0 0-5 0,21-12 1 16,-21 12-1-16,0 0-1 15,28-19 0-15,-28 19-15 0,0 0-12 0,25-27-16 16,-25 27-10-16,0 0-12 0,27-17-24 0,-27 17-54 16,12-22-67-16,-12 22-61 0,0-27-60 0,0 27 291 15</inkml:trace>
          <inkml:trace contextRef="#ctx0" brushRef="#br0" timeOffset="1772.7207">2287 448 633 0,'0'0'162'15,"0"0"-3"-15,0 0-15 0,-7-21-30 0,7 21-55 16,0 0-8-16,0 0-37 0,0 0 7 0,0 0-8 16,0 0-6-16,0 0 3 0,0 0 4 0,0 24 6 15,0-24 2-15,0 26 0 0,0-26-7 0,0 31-3 16,0-31-5-16,0 36-1 0,0-36-5 16,7 41 2-16,-7-41-4 0,0 39 4 0,0-39-4 15,9 34 2-15,-9-34-3 0,8 27 2 16,-8-27-2-16,0 0 2 0,14 28-2 0,-14-28 1 15,0 0-1-15,25 11 1 0,-25-11-2 0,23 0 2 16,-23 0 0-16,26-15-1 0,-26 15 2 0,29-24-2 0,-29 24 3 16,32-30-3-16,-32 30 3 0,30-34-3 0,-30 34 3 15,27-31-3-15,-27 31 3 0,22-28-3 0,-22 28 4 16,13-21-2-16,-13 21 1 0,0 0-2 16,0 0 0-16,0 0-3 0,0 0 1 15,0 0 1-15,0 0 0 0,0 0 4 0,22 10-2 16,-22-10 3-16,0 33-3 0,0-33 2 0,0 41-3 15,0-18 3-15,0 0-4 0,0 1 3 0,4-1-12 16,-4-23-14-16,11 40-31 0,-11-40-23 0,19 33-46 16,-19-33-51-16,21 18-21 0,-21-18-43 0,27 4-16 15,2 9-33-15,-29-13 258 0</inkml:trace>
          <inkml:trace contextRef="#ctx0" brushRef="#br0" timeOffset="2239.518">2971 561 400 0,'0'0'204'0,"0"-25"-33"16,0 25-30-16,0 0-5 0,0 0-30 16,-10-23-15-16,10 23-23 0,0 0-10 0,0 0-14 15,0 0-6-15,0 0-5 0,-25-19-3 0,25 19-1 16,0 0-2-16,0 0-5 0,-30 0-3 0,30 0-2 16,0 0-4-16,-31 11-2 0,31-11-4 0,-23 13-3 15,23-13-2-15,-23 21 1 0,23-21-3 0,-25 26 3 31,25-26-4-31,-24 29 3 0,24-29-3 0,-18 28 2 0,18-28-3 16,-8 22 0-16,8-22-1 0,0 0 2 16,5 29-2-1,-5-29 2-15,0 0-2 0,23 26 2 0,-23-26-1 0,24 14 0 0,-24-14-3 0,25 9-4 16,-25-9-2-16,25 0-1 0,-25 0 1 0,27 0 1 16,-27 0 1-16,25-15 1 0,-25 15 3 0,21-19-1 15,-21 19 3-15,19-23-2 0,-19 23 3 0,16-26-1 16,-16 26 4-16,14-29-2 0,-14 29 2 15,12-29-2-15,-12 29 3 0,9-27-2 0,-9 27 2 16,0 0-3-16,9-26 2 0,-9 26-1 16,0 0-1-16,0 0-1 0,0 0-2 0,0 0 2 15,0 0-1-15,0 0 4 0,0 0-1 0,0 0 2 16,19 29-2-16,-19-29 2 0,6 27-3 0,-6-27 2 16,7 30-2-16,-7-30 2 0,8 30-4 0,-8-30-13 15,13 26-8-15,-13-26-1 0,20 25-15 16,-20-25 4-16,29 17-28 0,-29-17-19 0,29 6-14 15,-29-6-45-15,30-10-30 0,-30 10-54 0,32-26-45 16,-5 26-39-16,-20-35 263 0</inkml:trace>
          <inkml:trace contextRef="#ctx0" brushRef="#br0" timeOffset="2598.883">3486 1 823 0,'0'0'151'0,"0"0"-15"0,0 0-25 0,0 0-35 16,0 0-32-16,0 0-14 0,-7 22-3 0,7-22 2 16,-8 33 6-16,8-33-5 0,-11 44-1 0,5-19-8 15,6 5 0-15,-11 1-8 0,11 4 2 16,-12 2-8-16,8 2 8 0,-2-2 12 16,-1 3-32-16,3-2 30 0,-1 1-33 0,1-2 9 15,4-3 6-15,-7-2-8 0,7-1 5 0,0-4-5 16,0-3 4-16,0-2-6 0,0-22 4 0,6 33-3 15,-6-33 2-15,9 27-2 0,-9-27 1 0,0 0-1 16,17 23 1-16,-17-23-7 31,0 0-5-31,25 14-6 0,-25-14-6 0,0 0 1 0,29-7-4 0,-29 7-5 0,26-9-9 0,-26 9-4 32,25-11-7-32,-25 11 3 0,28-15-8 0,-28 15-23 0,29-22-34 0,-7 16-41 0,-22 6-39 0,31-29-24 0,-31 29-6 15,27-38-40-15,4 38 265 0</inkml:trace>
          <inkml:trace contextRef="#ctx0" brushRef="#br0" timeOffset="2770.761">3785 495 289 0,'0'0'112'0,"0"0"-14"15,0 0 12-15,0 0-9 0,0 0 2 0,0 0-17 16,0 0-12-16,0 0-21 0,0 0-3 0,0 0 1 16,0 0 5-16,0 0-1 0,0 0-1 0,0 0-11 15,0 0-11-15,14 30-2 0,-14-30-8 0,0 0-6 16,0 30-4-16,0-30-7 0,0 26-6 15,0-26 4-15,0 25-4 0,0-25 3 0,0 24-4 16,0-24 2-16,0 29-8 0,0-29-6 0,-4 32-18 16,4-32-33-16,0 31-42 0,0-31-70 0,0 0-80 15,-7 34-113-15,7-34-11 0,0 0 339 16</inkml:trace>
          <inkml:trace contextRef="#ctx0" brushRef="#br0" timeOffset="2945.7593">3841 241 724 0,'-13'-21'206'0,"-2"-10"-88"0,15 31 2 0,-16-42-19 16,16 42-28-16,-9-26-11 0,9 26-21 0,0 0-12 15,0 0-10-15,0 0-9 0,0 0-5 0,0 0-7 16,0 0-22-16,0 0-27 0,0 0-24 16,0 0-26-16,0 0-56 0,0 0-77 0,0 22-174 15,0-22 11-15,24 18 338 0</inkml:trace>
          <inkml:trace contextRef="#ctx0" brushRef="#br0" timeOffset="-551.0887">-3 64 244 0,'0'0'141'0,"16"-23"-6"0,-16 23 3 16,0-22 7-16,0 22-9 0,0 0-13 0,0 0-18 15,8-21-24-15,-8 21-21 0,0 0-13 0,0 0-14 16,0 0-7-16,0 0-3 0,0 0 7 0,0 0 6 16,0 25 2-16,0-25 2 0,11 35-12 15,-5-10 0-15,-6 1-8 0,8 5 1 0,-8-1-10 16,9 5 0-16,-9 3-10 0,8-1 6 15,-4 0-9-15,2 1-7 0,-3 1 29 0,3 1-29 0,0 0 30 16,2-1-15-16,-1-1-8 0,2-2 6 0,2-1-7 16,-5-1 6-16,3-4-6 0,2-1 5 0,-1-3-4 15,1-3 4-15,-11-23-4 0,22 33 4 16,-22-33-3-16,21 16 2 0,-21-16 1 0,0 0 1 16,29 0 5-16,-29 0 7 0,24-18 5 0,-24 18 0 15,28-33 1-15,-12 12-10 0,-2-4 0 0,1 0-7 16,0-2 2-16,1-1-4 0,0-1 4 15,-2 0-5-15,1-1 4 0,1 3-5 0,-3 0 3 16,1 1-6-16,-3-2-14 0,2 3 30 0,-1 0-30 16,-1 4 29-16,-11 21-9 0,22-37-6 15,-22 37 4-15,18-31-5 0,-18 31-6 0,11-23-12 16,-11 23-11-16,0 0-12 0,0 0-10 0,17-28-14 16,-17 28-17-16,0 0-38 0,25-12-52 0,-25 12-88 15,0 0-67-15,25-14-88 0,-25 14 194 0,0 0 225 16</inkml:trace>
          <inkml:trace contextRef="#ctx0" brushRef="#br0" timeOffset="3595.0077">4349 389 569 0,'0'0'169'0,"0"0"-19"0,0 0-12 0,0 0-22 32,0 0-37-32,0 0-21 0,0 0-14 0,-25-18-27 15,25 18 12-15,0 0-27 0,-21 0 14 0,21 0-3 16,-24 0 2-16,24 0 23 0,-26 9-20 15,26-9 19-15,-29 12-25 0,29-12-5 0,-30 20-20 16,30-20 17-16,-29 20-16 0,29-20 16 0,-21 17-1 16,21-17-4-16,0 0-2 0,-15 22-1 0,15-22 1 15,0 0-1-15,11 23 3 0,-11-23-2 0,0 0 2 16,31 27-1-16,-31-27 2 0,31 16-2 0,-31-16 3 16,39 14-2-16,-39-14 1 0,40 13 0 15,-40-13 0-15,38 11-1 0,-38-11 1 16,28 12 0-16,-28-12 0 0,0 0 0 0,26 21 1 15,-26-21 0-15,0 0 1 0,0 0 0 0,6 22 2 16,-6-22 0 31,0 0 3-47,0 0-2 0,-25 26 2 0,25-26 1 0,-30 15 9 0,30-15 1 0,-37 15 4 0,16-8-6 0,21-7-5 0,-42 14-6 0,20-9-2 0,22-5-1 0,-39 10 0 0,39-10-1 16,-31 6 0-16,31-6-1 0,-23 7-1 0,23-7 1 15,0 0-2-15,0 0 0 0,-23 7-5 0,23-7-16 16,0 0-14-16,0 0-19 0,0 0-23 0,10 25-22 15,-10-25-52-15,0 0-69 0,25 0-100 0,-25 0-82 16,42 0 186-16</inkml:trace>
          <inkml:trace contextRef="#ctx0" brushRef="#br0" timeOffset="4066.3687">4752 482 808 0,'-13'-24'192'0,"13"24"-54"16,0 0-11-16,0 0-30 0,0 0-20 16,0 0-19-16,-22-18-13 0,22 18-11 15,0 0-6-15,0 0-7 0,-27 0-3 0,27 0-6 16,-21 0-4-16,21 0-3 0,-29 14-3 0,29-14 1 16,-31 21-3-16,31-21 3 0,-36 27-3 0,36-27 3 15,-34 29-5-15,34-29 4 0,-28 30-3 0,28-30 1 16,-20 24-1-16,20-24 0 0,-5 22-2 0,5-22 2 0,0 0-3 15,9 24 2-15,-9-24-2 0,0 0 1 16,33 24 0-16,-33-24-9 0,31 15-7 0,-31-15-9 16,36 15-12-16,-36-15 1 0,40 10 1 15,-40-10 10-15,34 0 10 0,-34 0 10 0,28-9 5 0,-28 9 1 0,25-16 3 16,-25 16-2-16,18-26 3 0,-18 26-3 0,17-34 3 31,-17 34-2-31,15-32 2 0,-15 32-2 0,13-30 4 16,-13 30-1-16,0 0 6 0,11-24 1 15,-11 24 0-15,0 0-2 0,0 0-3 0,0 0-5 0,0 0-2 16,0 0-2-16,0 0-1 0,0 0 1 0,0 0 2 16,0 0 2-16,0 0-1 0,0 0 1 15,18 23-1-15,-18-23 1 0,8 23-3 0,-8-23-12 16,14 24-19-16,-14-24-4 0,16 28-19 0,-16-28-14 16,16 23-13-16,-16-23-35 0,0 0-24 0,0 0-9 15,33 31-30-15,-33-31-1 0,0 0-93 16,40 15 177-16,-40-15 99 0</inkml:trace>
          <inkml:trace contextRef="#ctx0" brushRef="#br0" timeOffset="4519.3415">5224 7 465 0,'0'0'138'16,"0"0"-23"-16,-7-25-5 0,7 25-5 0,0 0-6 16,0 0-21-16,0 0-23 0,0 0-28 0,0 0-18 15,0 0-9-15,0 0 6 0,0 0 15 16,0 0 11-16,12 24 12 0,-12-24 0 0,0 24-1 16,0-24-4-16,5 34-1 0,-5-34-5 0,0 42 0 15,-5-21-9-15,5 7-1 0,-7-2-8 0,7 4 3 16,-7 0-8-16,1 1 7 0,-2 0-8 0,3 0 4 15,-3-2 13-15,3 0-34 0,0-2 31 32,-1 3-34-32,2-2 11 0,4 0 4 0,-7-1-5 0,0-1 4 0,2 0-4 0,5-3 3 31,-6-1-4-31,6-22 4 0,0 39-4 0,0-39 4 0,-5 36-3 0,5-36 1 0,0 28-1 0,0-28 1 16,0 0-2-16,5 26 2 0,-5-26-3 0,0 0 2 15,0 0-3-15,0 0 2 0,0 0-2 0,27 18-7 16,-27-18 0-16,0 0-2 0,27-4-1 0,-27 4 4 15,24-10-6-15,-24 10-10 0,21-14-5 16,-21 14-7-16,25-13-5 0,-25 13-5 0,27-17-5 16,-27 17-17-16,25-17-17 0,-25 17-37 0,0 0-33 15,22-36-32-15,-22 36-29 0,0 0-8 0,16-35-68 16,-16 35 291-16</inkml:trace>
          <inkml:trace contextRef="#ctx0" brushRef="#br0" timeOffset="4816.5313">5091 199 914 0,'0'0'110'0,"-23"-9"-5"0,23 9-11 0,0 0-32 15,0 0-28-15,0 0-18 0,0 0-11 0,0 21-5 16,0-21 3-16,0 0 0 0,28 19 2 0,-28-19 0 16,30 11 2-16,-30-11-2 0,37 8-1 0,-37-8-2 15,44 6-1-15,-22-6 0 0,0 0-1 0,3 0 0 16,-1 0-5-16,0 0-11 0,0 0-22 16,5 0-26-16,-6-8-50 0,17 8-29 0,-14-6-62 15,15 0-74-15,9 12-89 0,-18-23 224 0</inkml:trace>
          <inkml:trace contextRef="#ctx0" brushRef="#br0" timeOffset="5248.1739">5629 548 625 0,'0'0'119'0,"0"0"-24"16,0 0-13-16,0 0 9 0,0 0-11 0,0 0-5 15,0 0-5-15,0 0-14 0,0 0-14 0,16 24-10 16,-16-24-9-16,7 24-5 0,-7-24-1 0,4 29-5 16,-4-29 0-16,0 30-5 0,0-30-1 0,0 27-4 15,0-27 0-15,0 27-2 0,0-27 0 16,-4 24-1-16,4-24-4 0,0 22-14 0,0-22-18 15,0 0-25-15,0 0-42 0,0 21-50 0,0-21-57 16,0 0-77-16,0 0-89 0,0 0 169 0,0 0 208 16</inkml:trace>
          <inkml:trace contextRef="#ctx0" brushRef="#br0" timeOffset="5591.9">5699 241 803 0,'-12'-21'191'0,"12"21"-33"0,0 0-28 0,0 0-32 15,-14-22-23-15,14 22-23 0,0 0-15 0,0 0-18 16,0 0-12-16,0 0-11 0,0 0-2 0,0 0 2 16,0 0 0-16,0 0 4 0,22 26-1 0,-22-26-13 15,23 19-15-15,-23-19-21 0,29 26-31 0,-29-26-43 16,30 28-66-16,-30-28-118 0,22 19-102 16,-2 6 65-16,-20-25 345 0</inkml:trace>
          <inkml:trace contextRef="#ctx0" brushRef="#br0" timeOffset="5813.4294">5993 547 967 0,'0'0'134'0,"-15"-22"-20"0,15 22-21 0,0 0-22 16,0 0-19-16,0 0-12 0,0 0-12 0,0 0-6 15,0 0-10-15,0 0-5 0,0 0-3 0,-25 14-2 16,25-14 2-16,0 0-3 0,-25 31 2 0,25-31-3 15,-18 30 1-15,18-30-2 0,-15 31 2 0,15-31-3 16,-13 37 3-16,13-37-5 0,-4 36 4 16,4-36-5-16,4 34 5 0,-4-34-5 15,15 29 3-15,-15-29-3 0,21 18 1 0,-21-18-2 16,26 6 1-16,-26-6 2 0,30-9-1 0,-30 9 3 16,31-23-2-16,-31 23 3 0,31-38-3 0,-19 16 4 15,1-1-3-15,-1-1 4 0,-4 3-3 0,0 0 6 16,-4-2-5-16,-4 23 5 0,5-40-4 0,-5 18 5 15,0 22-5-15,-6-34 4 0,6 34-3 16,-10-26 3-16,10 26 2 0,0 0 3 0,-21-21-3 16,21 21-1-16,0 0-6 0,-22-6-1 0,22 6-1 15,0 0-1-15,-26 16-8 0,26-16-15 16,0 0-16-16,-16 34-19 0,16-34-19 0,0 25-35 16,0-25-57-16,6 21-81 0,-6-21-66 0,0 0-72 0,24 33 303 31</inkml:trace>
          <inkml:trace contextRef="#ctx0" brushRef="#br0" timeOffset="6316.514">6276 592 537 0,'0'0'107'0,"0"0"-4"0,0 0 8 0,0 0-20 0,0 0-22 0,0 0-21 0,0 0-6 0,0 0-8 0,0 0 0 0,0 0 2 0,0 0 3 0,0 0 8 15,0 0 3-15,0 0-8 0,0 0-8 16,7 30-3-16,-7-30-5 0,0 0-1 16,0 29-8-16,0-29-3 0,0 22-7 0,0-22-3 15,0 23-2-15,0-23 2 0,0 0-4 0,0 25 2 16,0-25-1-16,0 0-1 0,0 0 0 0,0 0 1 15,0 0 0-15,0 0 0 0,0 0 2 0,0 0 2 16,0 0 3-16,0 0 0 0,0 0 0 0,26-23-4 16,-26 23-1-16,21-34-4 0,-21 34 2 15,30-34-2-15,-30 34 4 0,29-28-4 0,-29 28 2 16,23-21-3-16,-23 21 2 0,0 0 0 0,23-20 2 16,-23 20-1-16,0 0 3 0,0 0-1 0,0 0 2 15,23-17 5-15,-23 17 0 0,0 0 0 16,0 0-1-16,0 0-7 15,25 0 0-15,-25 0 0 0,0 0 1 0,0 0 1 16,25 23-2-16,-25-23 1 0,0 0-1 0,16 29 1 16,-16-29-2-16,8 22 3 0,-8-22-4 15,0 0 2-15,5 30-4 0,-5-30 3 16,0 25-2-16,0-25-1 0,0 0-12 0,0 28-18 16,0-28-29-16,0 0-44 0,0 37-67 0,0-37-113 15,0 0-185-15,0 0 22 0,0 0 356 0</inkml:trace>
        </inkml:traceGroup>
      </inkml:traceGroup>
    </inkml:traceGroup>
  </inkml:traceGroup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63 4 1113 0,'-26'-6'157'0,"26"6"-44"0,0 0-24 0,0 0-32 15,0 0-29-15,0 0-7 0,0 0-2 16,3 31 4-16,-3-31 0 0,10 29-1 0,-10-29-8 16,13 33 1-16,-13-33-7 0,23 41 2 0,-23-41-5 15,23 45 3-15,-12-22-3 0,1 1 2 16,-12-24-3-16,22 42 2 0,-11-20-6 0,-2 2 5 0,-4 5-7 15,2-4 5-15,-4 2-4 0,-3 2 6 16,-2 0-6-16,1 2 5 0,-7-2-6 0,0 2 5 16,-2-4-5-16,-2 4 5 0,-2-4-5 15,3-6 4-15,-6 1-4 0,17-22 4 0,-23 36 19 16,23-36-32-16,-24 26 31 0,24-26-33 0,0 0 13 16,-23 20-1-16,23-20-1 0,0 0-10 0,0 0-20 15,-24 9-25-15,24-9-82 0,0 0-181 0,0 0-227 16,0 0 52-16,-24-15 321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5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0 789 0,'0'0'138'0,"0"0"-28"0,-18 24-12 0,18-24-18 16,0 0-14-16,4 29-5 0,-4-29-9 0,0 0-1 15,-4 28-9-15,4-28-5 0,-1 27-11 0,1-27-4 16,-2 27-9-16,2-27-1 0,-2 32-3 0,2-32 2 15,-7 25-3-15,7-25 1 16,-2 22-5-16,2-22 1 0,0 0-4 0,0 0 1 16,-5 21-2-16,5-21-2 0,0 0 0 0,0 0 1 15,0 0-1-15,0 0-1 0,0 0 2 0,0 0 0 16,0 0 1-16,23-24 0 0,-23 24 1 0,21-37-3 16,-21 37 4-16,26-40-4 0,-26 40 3 0,26-40-3 15,-26 40 3-15,24-38-3 0,-24 38 3 0,22-26-2 16,-22 26 1-16,0 0-1 0,22-22 1 15,-22 22-1-15,0 0 0 0,0 0 2 0,0 0-2 16,0 0 3-16,27 13-2 0,-27-13 2 0,0 0-1 16,20 30 0-16,-20-30-1 0,15 24 1 0,-15-24-1 15,12 35 2-15,-12-35-4 0,14 31 5 16,-14-31-4-16,11 33 2 0,-11-33-3 0,12 25 3 16,-12-25-2-16,14 28 2 0,-14-28-3 0,0 0-25 15,19 26-46-15,-19-26-50 0,0 0-70 16,0 0-91-16,28-15-131 0,-28 15 7 0,18-24 296 15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39-2 871 0,'0'0'180'15,"0"0"-37"-15,-22 0-24 0,22 0-14 0,0 0-36 16,0 0-23-16,0 0-16 0,-1 30-5 0,1-30-6 15,0 0-6-15,-7 26-7 0,7-26-1 0,-2 22-4 16,2-22 2-16,0 27-3 0,0-27 1 0,-4 24-2 16,4-24 1-16,-1 24 0 0,1-24 0 0,0 0-2 15,1 27 2-15,-1-27-24 0,0 0-21 16,8 27-55-16,-8-27-44 0,0 0-38 0,0 0-91 16,0 0-106-16,0 0-10 0,9-41 292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96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27 1308 0,'-39'-31'175'0,"39"31"-85"16,0 0-18-16,0 0-13 0,0 0-23 0,0 0-14 16,-25 13-12-16,25-13-7 0,0 0-4 0,0 0-1 15,0 0-4-15,0 0-2 0,0 0-5 0,0 0-13 16,0 0-8-16,0 0-20 0,36 5-53 0,-36-5-68 15,31-2-154-15,-31 2-164 0,26-3 50 16,-1 17 359-16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190 32 1024 0,'0'0'109'16,"-22"-24"-15"-16,22 24 3 0,0 0-19 0,0 0-32 15,0 0-19-15,-23-10-9 0,23 10-4 0,0 0-3 16,-25 0-4-16,25 0-2 0,0 0-2 0,-21 10-1 16,21-10-1-16,0 0 1 15,-31 24-2-15,31-24 3 0,-22 24-2 16,22-24 3-16,-21 31-2 0,21-31 2 0,-17 29-3 15,17-29 2-15,-8 33-4 0,8-33 1 0,1 35-3 16,-1-35 3-16,11 28-3 0,-11-28 4 0,23 30-4 16,-23-30 3-16,23 21-3 0,-23-21 2 0,32 11-1 0,-32-11-7 15,31 2-17-15,-31-2-9 0,35-7-5 0,-35 7 6 16,26-20 19-16,-26 20 8 0,22-28 8 16,-22 28-3-16,19-37 4 0,-19 37-3 15,17-44 5-15,-10 18-4 0,-7 26 5 0,9-38-3 0,-9 38 17 16,7-27 6-16,-7 27 11 0,0 0 3 0,0 0-12 15,0 0-9-15,0 0-10 0,0 0-6 0,0 0-2 16,0 0 1-16,0 0-2 0,0 0 3 0,0 0-2 16,4 40 4-16,-4-40-5 0,6 40 3 15,-6-20-3-15,0 4 3 0,-4 3-4 0,2 0 6 16,1-3-6-16,0 8 5 0,-2-6 19 0,-1 5-30 16,1-4 40-16,-1 7-29 0,-2-5 15 0,1 10 6 15,-3-5-12-15,3-2 5 0,-4 2-8 0,2-5 5 16,-1 0-8-16,1-5 2 0,3-1-7 0,-2 0 3 15,6-23-4-15,-7 35 2 0,7-35-2 0,0 0 0 16,-7 21-1-16,7-21 0 16,0 0-1-16,0 0 0 0,0 0-12 0,0 0-23 15,0 0-50-15,-5-23-78 0,5 23-150 0,0 0-189 16,19-40 42-16,-19 40 317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53 618 0,'0'0'237'16,"4"-33"-146"-16,-4 33 4 0,0 0 12 0,11-23-12 15,-11 23-21-15,0 0-14 0,0 0-12 16,0 0-9-16,0 0-11 0,0 0-13 0,0 0-11 15,0 0 0-15,0 0 12 0,0 0 6 0,0 0 2 16,7 26 3-16,-7-26-15 0,3 33 0 0,-3-33-6 16,0 37 2-16,0-37-6 0,0 33 2 0,0-33-4 15,1 34 1-15,-1-34-2 0,2 33 2 0,-2-33-2 16,7 27 1-16,-7-27-2 0,0 0 2 0,12 21-2 16,-12-21 1-16,0 0 1 0,23 1-3 15,-23-1 4-15,0 0-2 0,32-27 1 16,-32 27-1-16,25-34 2 0,-25 34-5 0,26-40 3 15,-26 40-3-15,21-40 3 0,-21 40-1 0,18-29 4 16,-18 29-2-16,0 0 1 0,16-24-2 0,-16 24-1 16,0 0 0-16,0 0-1 0,0 0 2 0,0 0 1 15,0 0 1-15,0 0 0 0,11 27 1 0,-11-27-3 16,6 26 3-16,-6-26-4 0,3 34 2 16,-3-34-2-16,1 38 3 0,0-15-3 0,-1-23 2 15,7 43-29-15,-7-43-35 0,11 38-38 0,-11-38-70 16,17 24-84-16,-17-24-155 0,0 0-13 0,36 11 260 15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8.3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-2 158 886 0,'0'0'85'16,"0"0"-69"-16,0 0-4 0,0 0 1 0,0 0 2 15,0 0-8-15,25 21-4 0,-25-21-1 0,0 0 1 16,21 6 1-16,-21-6 1 0,23 0 1 16,-23 0 1-16,29-4-1 0,-29 4-1 0,32-6 0 15,-32 6-1-15,33-12 2 0,-33 12-3 0,25-11 1 16,-25 11-1-16,22-15 1 0,-22 15-2 16,0 0 4-16,28-28 0 0,-28 28 15 0,0 0 19 15,10-31 12-15,-10 31 5 0,0 0-4 0,-3-27-15 16,3 27-3-16,0 0-4 0,-20-33-4 0,20 33-3 15,0 0 1-15,-29-19-1 0,29 19-2 16,-28 0-2-16,28 0-6 0,-33 18 2 0,33-18-2 16,-36 31 5-16,36-31-3 0,-31 45 1 0,15-21-7 15,4 3 1-15,-2 3-5 0,6-4 4 0,2-2-7 16,4-1 1-16,2-23-5 0,9 37 3 0,-9-37-4 16,25 31 3-16,-25-31-2 0,37 19 0 0,-13-16 0 15,1-1 0-15,8-5 0 0,1-7-2 16,12 1-26-16,-4-19-36 0,24 20-112 15,-27-28-289-15,19 6-44 0,1 0 38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78 179 732 0,'0'0'80'0,"0"0"-13"16,0 0 1-16,0 0 8 0,0 0-10 0,0 0-31 15,0 0-8-15,0 0 4 16,0 0 1-16,22 20-1 0,-22-20-5 0,0 0-5 15,26 2-2-15,-26-2-2 0,22 0-1 0,-22 0-1 16,0 0-2-16,33-8 0 0,-33 8 2 0,24-14-3 16,-24 14 1-16,26-23-5 0,-26 23 0 0,23-28-5 15,-23 28 2-15,18-27-3 0,-18 27 4 0,11-30-2 16,-11 30 10-16,4-29 7 0,-4 29 6 0,-5-21-1 16,5 21-4-16,0 0-9 0,-32-22-3 15,32 22-2-15,-33 1-1 0,33-1-3 16,-41 20-2-16,19-4 2 0,-5 5-3 0,4 4 8 15,-2 0 0-15,5 4 8 0,-1-3-5 0,6-2 2 16,4 1-9 0,2-1 0-16,9-24-6 0,-4 41 4 0,4-41-5 15,7 30 3-15,-7-30-5 0,17 32 3 0,-17-32-1 16,29 23 2-16,-29-23-1 0,41 15 2 16,-18-11-3-16,1-4 2 0,3-4 0 0,2-3-2 15,3-1-18-15,0-7-24 0,6 11-53 0,-16-24-64 0,24 27-101 16,-46 1-174-16,43-37 15 0,-13 29 181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1112 0,'0'0'158'15,"0"0"-56"-15,0 0-31 0,0 0-35 0,0 0-31 16,0 0-6-16,0 0-1 0,0 0 2 0,0 0 2 15,0 0 0-15,0 0-2 0,30 18 0 0,-30-18 0 16,28 9 0-16,-28-9 0 0,30 13 1 16,-30-13-1-16,29 18 1 0,-29-18-2 0,23 16 2 15,-23-16-2-15,0 0 2 0,28 26 0 0,-28-26 2 16,0 0-1-16,10 21 3 0,-10-21-1 0,0 0 2 16,0 0 12-16,-13 28 7 0,13-28 4 0,0 0 5 15,-37 25-12-15,37-25-4 0,-35 17-6 0,35-17 0 16,-37 14-2-16,37-14 2 0,-38 13-2 15,38-13 0-15,-33 6-4 0,33-6-1 16,0 0-3-16,-28 2 0 0,28-2-2 0,0 0-4 16,0 0-3-16,0 0-21 0,0 0-3 0,0 0-14 15,0 0-30-15,0 0-37 0,48-18-47 0,-42-5-60 16,27 20-32-16,-33 3-90 0,32-36 4 0,-1 33 211 16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7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139 27 596 0,'-11'-24'190'0,"11"24"2"0,0 0-23 0,0 0-33 16,0 0-38-16,0 0-22 0,-25-7-25 0,25 7-13 15,0 0-8-15,-23 13-4 0,23-13-3 0,-24 11-2 16,24-11-6-16,0 0-1 0,-27 34-6 0,27-34 1 16,-14 28-4-16,14-28 0 0,-13 32-4 15,13-32 2-15,-2 30-3 0,2-30 1 0,2 31-2 16,-2-31 1-16,10 23-2 0,-10-23 1 0,0 0-1 15,29 28 2-15,-29-28-3 0,25 12 2 0,-25-12-16 16,32 12-6-16,-32-12-12 0,30 4-7 0,-5-1-12 16,-25-3-40-16,42-3-31 0,-42 3-70 0,45-19-62 15,-45 19-168-15,37-34 65 0,-4 29 290 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16:27:22.9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3D9E1C3-34AE-4E47-810A-3C1265F6178E}" emma:medium="tactile" emma:mode="ink">
          <msink:context xmlns:msink="http://schemas.microsoft.com/ink/2010/main" type="inkDrawing" rotatedBoundingBox="2758,5486 22896,5285 22909,6603 2772,6805" semanticType="underline" shapeName="Other">
            <msink:sourceLink direction="with" ref="{A8A6C9CE-FC21-4550-BAB1-87F2AF2E62B1}"/>
          </msink:context>
        </emma:interpretation>
      </emma:emma>
    </inkml:annotationXML>
    <inkml:trace contextRef="#ctx0" brushRef="#br0">18332 2734 272 0,'0'0'138'0,"0"0"-16"0,0 0-4 0,0 0-4 15,4-24-7-15,-4 24-12 0,0 0-8 0,0 0-11 16,0 0-14-16,0 0-10 0,0 0-5 0,0 0-7 15,0 0-3 1,0 0-7-16,0 0-29 0,0 0 20 0,0 0-24 16,0 0 26-16,0 0-3 0,0 0-1 0,0 0-4 15,0 0-5-15,0 0-1 0,0 0-3 0,0 0 5 16,0 0 0-16,0 0 1 0,0 0-2 16,23 0-5-16,-23 0-1 0,0 0 22 0,0 0-23 15,0 0 21-15,0 0-37 0,24 27 12 0,-24-27-13 16,0 0 14-16,9 30 2 0,-9-30-2 0,0 0 1 15,4 31-1-15,-4-31 2 0,0 23-2 0,0-23 2 0,0 22-2 16,0-22 2-16,0 0-1 0,-12 25 1 16,12-25-1-16,0 0 1 0,0 0-2 0,-23 23 2 15,23-23-1-15,0 0 0 0,-25 10 0 0,25-10 0 16,0 0-2-16,-23 7 1 0,23-7 0 0,0 0 0 16,0 0-1-16,0 0 0 0,-22 7-1 0,22-7-10 15,0 0-15-15,0 0-20 0,0 0-24 0,0 0-35 16,0 0-60-16,0 0-77 0,0 0-97 0,0 0-57 15,0 0 194-15</inkml:trace>
    <inkml:trace contextRef="#ctx0" brushRef="#br0" timeOffset="1">1939 3756 658 0,'0'0'173'0,"0"0"-30"0,-35-34 5 0,35 34-25 15,0 0-21-15,0 0-33 0,0 0-24 0,0 0-24 16,0 0-14-16,0 0-6 0,0 0-1 0,0 0 4 16,0 0 0-16,11 23 1 0,-11-23-2 15,25 19 0-15,-25-19-2 0,32 18 0 16,-32-18-2-16,42 14 3 0,-17-9-3 0,0-1 1 15,0-4-2-15,2 0 1 0,1 5-8 0,0-5-15 16,7 0-19-16,-4-8-12 0,7 8-5 0,-7 0-3 16,5 0-5-16,-8-6-9 0,6 6-1 0,-12 0 18 15,5-5 20-15,-27 5 25 0,39-6 10 0,-39 6 4 16,28-9 2-16,-28 9 0 0,0 0 32 0,22-5 45 16,-22 5 21-16,0 0 15 0,0 0-13 15,0 0-34-15,0 0-8 0,-22-6-12 0,22 6-9 16,0 0-8-16,-21 6-9 0,21-6-4 0,0 0-4 15,-24 27-1-15,24-27-6 0,-17 24 1 0,17-24-6 16,-15 28 3-16,15-28-5 0,-9 29 3 0,9-29-3 16,0 32 0-16,0-32-1 0,0 26 0 0,0-26-2 15,15 21 2-15,-15-21-2 16,0 0 2-16,33 20-2 0,-33-20 1 0,26 0 2 16,-26 0 0-16,31-16 2 0,-31 16-2 0,33-28 2 15,-33 28-4-15,29-38 4 0,-29 38-3 0,24-40 5 16,-24 40-3-16,13-36 4 0,-13 36-3 0,0-36 4 15,0 36-3-15,0-30 3 0,0 30-1 16,-12-23 5-16,12 23-2 0,-17-23 3 0,17 23-4 0,-22-17-1 16,22 17-4-16,-28-12 0 0,28 12-2 15,-31 0 0-15,31 0-2 0,-28 0 1 0,28 0-6 16,-25 13-9-16,25-13-13 0,0 0-17 0,-25 22-15 16,25-22-24-16,0 0-36 0,10 44-47 0,-10-44-54 15,0 0-89-15,18 35-35 0,-18-35 84 0,22 22 263 16</inkml:trace>
    <inkml:trace contextRef="#ctx0" brushRef="#br0" timeOffset="2">2388 3572 1020 0,'-32'-34'207'0,"32"34"-84"0,0 0-24 15,0 0-18-15,-34-27-15 0,34 27-19 0,-21-17-7 16,21 17-9-16,-23-20-2 0,23 20-6 0,-22-19 1 16,22 19-6-16,-22-16 0 0,22 16-4 15,-21-8-2-15,21 8-3 0,0 0-2 0,-28 0-3 16,28 0-1-16,0 0-2 0,-30 24-1 0,30-24 2 16,-23 37-5-16,9-12 5 0,2 3-5 0,-3 1 7 15,1 3-6-15,2 4-8 0,-2-3 29 0,0 4-28 16,1-4 27-16,3 0-15 0,2-4-6 15,2-1 4-15,3-4-5 0,3 1 6 0,-6-4-5 0,6-21 4 0,0 39-4 16,0-39 2-16,6 30-7 0,-6-30-5 16,9 29-10-16,-9-29-8 0,12 22-6 0,-12-22-8 15,0 0-9-15,0 0-11 0,31 20-16 16,-31-20-21-16,0 0-41 0,0 0-49 0,21 0-42 16,-21 0-54-16,0 0-53 0,0 0 111 0,-5-44 230 15</inkml:trace>
    <inkml:trace contextRef="#ctx0" brushRef="#br0" timeOffset="3">2774 3799 611 0,'0'0'179'0,"0"0"-78"16,0 0-13-16,0 0-12 0,0 0 4 0,0 0-10 15,0 0-11-15,0 0-7 0,0 0-10 0,0 0-7 16,0 0-5-16,0 25-6 0,0-25-5 15,0 0-3-15,0 0-1 0,9 28 1 0,-9-28-1 16,0 0 0-16,0 0-3 0,8 26-1 0,-8-26-3 16,0 0 2-16,0 0-3 0,8 21 0 15,-8-21-4-15,0 0-1 0,0 0-1 0,0 0-1 16,0 0-1-16,0 0 0 0,0 0 0 0,0 0 1 16,0 0 2-16,0 0 1 0,0 0 0 0,0 0-1 15,0 0 1-15,0 0-2 0,19-27 2 16,-19 27-3-16,14-31 3 0,-14 31-4 0,13-37 4 15,-7 15-5-15,-6 22 5 0,12-40-4 0,-12 40 2 16,9-34-2-16,-9 34 3 0,12-26 11 0,-12 26-37 16,0 0 37-16,12-24-38 0,-12 24 24 0,0 0 1 15,0 0 0-15,0 0-1 0,0 0 1 0,0 0 0 16,26 0 1-16,-26 0 26 0,0 0-39 16,22 17 40-16,-22-17-39 0,0 0 12 15,26 27 2-15,-26-27-3 0,0 0 1 0,29 25-1 16,-29-25 0-16,21 14 0 0,-21-14-1 0,32 10-1 15,-32-10 2-15,34 5-2 0,-34-5 2 0,37 5 0 16,-37-5-1-16,38 0 0 0,-38 0-6 0,39-5-9 16,-39 5-17-16,37 0-22 0,-37 0-33 0,34-5-40 15,-34 5-65-15,27-4-93 0,-27 4-112 16,0 0 16-16,29 9 337 0</inkml:trace>
    <inkml:trace contextRef="#ctx0" brushRef="#br0" timeOffset="4">3372 3721 848 0,'-14'-22'211'0,"14"22"-64"15,0 0-10-15,0 0-57 0,0 0-2 16,0 0-20-16,0 0-13 0,0 0-9 0,0 0-8 16,0 0-8-16,0 0-7 0,0 0-7 0,0 0-5 0,0 0 1 15,-22 10-1-15,22-10 3 0,0 22-1 0,0-22 3 16,0 25-1-16,0-25 3 0,-4 29-1 0,4-29 2 15,0 31-5-15,0-31 3 0,0 31-4 0,0-31 3 16,-7 29-3-16,7-29 1 0,0 28-4 16,0-28 1-16,0 23-2 0,0-23 1 0,0 0-1 15,0 0 0-15,0 0-1 0,0 0 1 0,0 0-1 16,0 0 2-16,0 0 0 0,0 0 1 0,0 0 1 16,0 0-2-16,22-18 2 0,-22 18-3 0,19-25 2 15,-19 25-2-15,19-22 2 0,-19 22-2 0,20-21 2 16,-20 21-3-16,21-23 3 0,-21 23-2 15,22-22 1-15,-22 22 0 0,0 0-1 0,26-18 0 16,-26 18 2-16,0 0-3 0,24 0 2 0,-24 0-2 16,0 0-1-16,26 0 2 0,-26 0 0 0,0 0 1 15,21 15-1-15,-21-15 1 0,0 0-2 0,0 0 2 16,20 27-1-16,-20-27 1 0,0 0 0 0,0 23 1 31,0-23-2-31,0 0 3 0,0 21-2 0,0-21 1 16,0 0-1-16,0 0 1 0,0 21-1 15,0-21 0-15,0 0 0 0,0 0-2 0,0 0-2 16,0 0 2-16,0 0 0 0,0 0 0 0,0 0 2 16,27-15-3-16,-27 15 1 0,22-25-4 0,-22 25 2 15,25-30-4-15,-25 30 4 0,26-28-1 0,-26 28 4 16,21-20-1-16,-21 20 2 0,0 0 0 0,0 0-1 16,23-16 1-16,-23 16-2 0,0 0 1 15,0 0 0-15,0 0 1 0,0 0 0 0,22 16 1 16,-22-16-1-16,0 0 0 0,24 28-1 15,-24-28 2-15,14 26-2 0,-14-26 3 0,12 28-4 16,-12-28 4-16,12 30-3 0,-12-30 2 0,12 32-3 16,-12-32 3-16,9 27-2 0,-9-27 1 0,11 24-2 0,-11-24-4 15,12 30-12-15,-12-30-13 0,13 28-17 0,-13-28-26 16,17 21-7-16,-17-21-36 0,22 10-67 16,-22-10-52-16,0 0-59 0,34-10-85 0,-34 10 138 15,35-19 242-15</inkml:trace>
    <inkml:trace contextRef="#ctx0" brushRef="#br0" timeOffset="5">4279 3767 561 0,'0'0'164'16,"0"0"-5"-16,0 0-12 0,-7-25-7 0,7 25-35 16,0 0-24-16,0 0-21 0,-27-12-7 0,27 12-7 15,0 0-3-15,-23 0-7 0,23 0-8 0,-23 0-7 16,23 0-6-16,-27 0-3 0,27 0-4 0,-29 14 1 15,29-14-4-15,-29 18 1 0,29-18-5 0,-27 26 2 16,27-26-4-16,-31 34 2 0,31-34-3 16,-22 34 4-16,22-34-4 0,-13 31 2 15,13-31-3-15,-4 28 2 0,4-28-3 0,7 23 2 16,-7-23-2-16,0 0 3 0,26 26-4 0,-26-26-2 16,24 10-7-16,-24-10-5 0,30 0-3 0,-30 0 2 15,34-10 6-15,-34 10 3 0,37-22 0 0,-37 22-2 16,36-33 0-16,-36 33-2 0,27-34 6 0,-27 34 0 15,20-34 7-15,-20 34-1 16,14-33 5-16,-14 33-1 0,8-26 2 0,-8 26-2 0,0 0 3 16,0 0 3-16,7-21 6 0,-7 21 0 0,0 0 0 15,0 0-7-15,0 0-5 0,0 0 0 0,0 0-1 16,-5 26 3-16,5-26-3 0,0 29 3 0,0-29-4 16,0 31 2-16,0-31-2 0,0 31 1 0,0-31-2 15,0 31 2-15,0-31-3 16,9 25 1-16,-9-25-4 0,0 0-1 0,33 28-10 15,-33-28-11-15,28 13-18 0,-28-13-26 0,32 8-7 16,-32-8-43-16,36 0-60 0,-36 0-47 0,33-23-73 16,-7 23-43-16,-18-31 218 0</inkml:trace>
    <inkml:trace contextRef="#ctx0" brushRef="#br0" timeOffset="6">4590 3508 1003 0,'-29'16'100'0,"4"-16"-8"0,25 0 3 0,-21 8-14 15,21-8-26-15,0 0-22 0,0 0-21 0,0 0-10 16,-5 23-1-16,5-23 0 0,0 0 5 0,23 20 0 16,-23-20 2-16,31 13-3 0,-9-9-1 0,0-4-3 15,6 6 0-15,-2-6-1 0,3 0 0 16,-1 0 0-16,0 0-1 0,-3-4 1 0,-2 4-5 15,0 0-10-15,-23 0-10 0,42 0-11 0,-42 0-16 16,41 0-17-16,-41 0-36 0,42 4-20 16,-42-4-79-16,37 0-39 0,-16 12-126 0,-21-12 112 15,38 8 257-15</inkml:trace>
    <inkml:trace contextRef="#ctx0" brushRef="#br0" timeOffset="7">4768 3348 651 0,'0'0'204'16,"4"-22"-65"-16,-4 22-11 0,0 0-16 0,0 0-25 16,0 0-24-16,0 0-19 0,0 0-19 0,0 0-15 15,0 0-2-15,0 0 2 0,0 0 8 0,0 0 0 16,0 29 2-16,0-29-7 0,0 37-1 16,-7-16-4-16,7 3 2 0,0-24-5 0,-12 43 5 15,6-22-4-15,2 4 7 0,-4-2-5 0,1 3 4 16,-1 0-7-16,-1 4-10 0,-1 0 31 0,-1 0-34 15,-2 3 32-15,2-1-17 0,1 0-6 0,2 0 5 16,0-5-6-16,8-6 2 0,0-21-4 0,0 37 2 16,0-37-2-16,7 27 1 0,-7-27-2 15,0 0 3-15,13 25-2 0,-13-25 0 16,0 0 0-16,23 14-2 0,-23-14-4 0,0 0-1 16,33 0-3-16,-33 0-2 0,25 0-2 0,-25 0-4 15,28-11 0-15,-28 11-2 0,29-16 1 0,-29 16-6 16,33-22-2-16,-33 22-10 0,37-24-5 0,-37 24-12 15,38-26-12-15,-38 26-24 0,38-27-24 0,-38 27-17 16,29-25-21-16,-29 25-16 0,23-30-30 16,-23 30-58-16,13-29 112 0,-13 29 146 0</inkml:trace>
    <inkml:trace contextRef="#ctx0" brushRef="#br0" timeOffset="8">5163 3659 691 0,'0'0'210'0,"0"0"-75"0,0 0-17 16,0 0-18-16,0 0-24 0,0 0-26 0,0 0-12 16,0 0-4-16,0 0 4 0,0 0-1 0,0 23-19 15,0-23 5-15,0 0-21 0,-7 32 8 16,7-32 0-16,0 29-6 0,0-29 1 16,-6 34-1-16,6-34 4 0,-4 36-6 0,4-36 4 15,-6 30-6-15,6-30 0 0,-6 21-2 0,6-21 1 16,0 0-8-16,-4 22-16 0,4-22-25 0,0 0-25 15,0 0-49-15,0 0-56 0,0 0-64 0,0 0-93 16,0 0-56-16,28-20 214 0</inkml:trace>
    <inkml:trace contextRef="#ctx0" brushRef="#br0" timeOffset="9">5216 3430 1103 0,'-41'-30'137'0,"41"30"-22"0,0 0-7 0,0 0-32 15,-29-11-24-15,29 11-21 0,0 0-14 0,0 0-10 16,0 0-4-16,0 0-5 0,0 0-2 0,0 0 2 16,0 0-1-16,0 23-6 0,0-23-8 0,0 0-9 0,29 29-16 15,-29-29-10-15,19 25-16 0,-19-25-40 0,29 32-53 16,-29-32-79-16,24 30-74 0,-3-1-89 0,-21-29 205 16,32 42 198-16</inkml:trace>
    <inkml:trace contextRef="#ctx0" brushRef="#br0" timeOffset="10">5632 3770 745 0,'0'0'164'16,"0"0"-5"-16,0 0-16 0,-19-22-23 0,19 22-30 16,0 0-19-16,0 0-20 0,0 0-12 0,-22-11-11 15,22 11-7-15,0 0-5 0,-24 0-5 16,24 0-4-16,0 0-4 0,-29 19-1 0,29-19-3 15,-22 25 3-15,22-25-4 0,-21 32 4 0,21-32-4 16,-17 36 2-16,17-36-2 0,-7 35 1 0,7-35-2 16,0 37 4-16,0-37-6 0,16 35 3 0,-16-35-4 15,21 35 2-15,-21-35-7 0,25 29-2 16,-25-29-1-16,32 10 1 0,-32-10 1 0,32-13 0 0,-32 13 0 16,40-29-4-16,-18 8 4 15,-22 21 3-15,40-42 6 0,-23 21-1 16,-1-2 7-16,-6 2-4 0,-10 21 4 0,16-38-3 0,-16 38 5 15,8-38-5-15,-8 38 6 0,0-36 0 0,0 36 7 16,0-28 1-16,0 28 5 0,-13-24-4 0,13 24-1 16,0 0-4-16,-24-22-3 0,24 22-4 0,0 0-3 15,-29 0-1-15,29 0 0 0,-23 5 0 0,23-5-1 16,0 0 1-16,-27 22-7 0,27-22-6 16,0 0-8-16,-12 22-8 0,12-22-9 0,0 0-11 15,8 25-14-15,-8-25-21 0,0 0-36 0,0 0-51 16,20 32-81-16,-20-32-85 0,0 0-35 15,26 27 315-15</inkml:trace>
    <inkml:trace contextRef="#ctx0" brushRef="#br0" timeOffset="11">5952 3816 619 0,'0'0'181'0,"0"0"-82"15,0 0-16-15,0 0 2 0,0 0-7 0,0 0-7 16,0 0-6-16,0 0-16 0,0 0-6 0,0 0-2 15,0 0-8-15,0 0-8 0,0 0-7 0,-8 31 0 16,8-31-3-16,-5 22-1 0,5-22-5 16,-8 31 5-16,8-31-5 0,-11 29 3 15,11-29-3-15,-10 22-3 0,10-22-1 0,0 0 1 16,-8 29-5-16,8-29 1 0,0 0-2 0,0 0-2 16,0 0 0-16,0 0-1 0,0 0 0 0,0 0 2 15,0 0 3-15,0 0 1 0,0 0 3 0,27-13-4 16,-27 13 1-16,19-26-4 0,-19 26 3 0,22-30-2 15,-22 30 1-15,25-31-2 0,-25 31 3 16,25-29-4-16,-25 29 4 0,24-28-3 0,-24 28 2 16,25-26-2-16,-25 26 2 0,25-20-2 0,-25 20 3 15,0 0-2-15,26-17 2 0,-26 17 1 0,0 0 1 16,0 0 2-16,24-7 3 0,-24 7 0 0,0 0-2 16,22 7 1-16,-22-7-1 0,0 0 2 15,27 13-1-15,-27-13 4 0,0 0-1 16,16 27-1-16,-16-27-1 0,8 26 0 0,-8-26-6 15,6 29 3-15,-6-29-6 0,4 28 1 0,-4-28-3 16,0 28 2-16,0-28-3 0,8 25-2 0,-8-25-11 16,0 0-18-16,11 37-28 0,-11-37-34 0,6 30-65 15,-6-30-138-15,0 0-193 0,-9 39 28 0,9-39 346 16</inkml:trace>
    <inkml:trace contextRef="#ctx0" brushRef="#br0" timeOffset="12">1063 3785 774 0,'0'0'139'0,"0"0"-11"0,0 0-12 16,0-26-9-16,0 26-25 0,0 0-15 0,0 0-14 15,0 0-8-15,0 0-7 0,0 0-9 0,0 0-9 16,0 0-8-16,0 0-5 15,0 0-2-15,0 0-2 0,0 0 0 0,0 0 5 16,0 0 2-16,0 0 3 0,6 22-1 0,-6-22 0 16,8 21-4-16,-8-21 0 0,8 26-4 0,-8-26 1 15,0 30-4-15,0-30 2 0,0 27-4 0,0-27 2 16,0 29-3-16,0-29 3 0,0 25-2 0,0-25 2 16,5 23-3-16,-5-23-6 0,0 24-13 0,0-24-14 15,0 22-17-15,0-22-20 0,0 0-26 16,0 0-52-16,0 0-44 0,0 0-80 15,0 0-118-15,0 0 57 0,14-39 257 0</inkml:trace>
    <inkml:trace contextRef="#ctx0" brushRef="#br0" timeOffset="13">1055 3568 971 0,'-23'-25'150'0,"23"25"-22"0,-22-26-13 15,22 26-22-15,0 0-18 0,-20-23-21 0,20 23-9 16,0 0-14-16,0 0-9 0,0 0-8 0,0 0-8 15,0 0-6-15,0 0-2 0,0 0-1 0,0 0 1 0,0 0 2 16,0 0-1-16,27 0-1 0,-27 0-6 0,25 7-11 16,-25-7-16-16,27 10-18 0,-3 0-26 15,-24-10-36-15,37 16-56 0,-37-16-105 0,30 3-126 16,-30-3 1-16,27 17 266 0</inkml:trace>
    <inkml:trace contextRef="#ctx0" brushRef="#br0" timeOffset="14">1362 3811 833 0,'0'0'159'0,"0"0"-49"16,-15 25-12 0,15-25-11-16,0 0-20 0,0 0-17 0,-12 31-15 15,12-31-8-15,0 21-2 0,0-21-7 0,-5 25-1 16,5-25-5-16,0 24 0 0,0-24-4 0,0 23 2 15,0-23-3-15,0 0 2 0,0 31-3 0,0-31 1 16,0 0-4-16,0 0-1 0,0 23-3 0,0-23-1 16,0 0-1-16,0 0 0 0,0 0 2 0,0 0 1 15,13-22 3-15,-13 22-3 0,23-32 4 0,-8 10-5 16,4-1 4-16,-2 0-4 0,3-1 3 0,1 1-4 16,-21 23 5-16,31-40-4 0,-31 40 4 0,29-32-4 15,-29 32 3-15,23-22-3 0,-23 22 2 16,0 0-2-16,26-20 2 0,-26 20-1 0,0 0 0 15,0 0 0-15,0 0 0 0,25 0 0 0,-25 0 0 16,0 0 0-16,0 0 1 0,0 0 1 16,25 27-1-16,-25-27 2 0,0 0-3 0,8 33 3 15,-8-33-4-15,0 30 3 0,0-30-4 0,0 31 4 16,0-31-5-16,0 32 1 0,0-32-14 0,0 32-19 16,0-32-30-16,0 26-48 0,9 4-68 15,-9-30-75-15,7 21-62 0,-7-21-60 0,0 0 128 16,37 21 250-16</inkml:trace>
    <inkml:trace contextRef="#ctx0" brushRef="#br0" timeOffset="15">7240 3449 606 0,'0'0'273'0,"-28"-15"-153"15,28 15 11-15,0 0-11 0,0 0-33 0,-22 0-26 16,22 0-20-16,0 0-14 0,0 0-14 16,0 0-9-16,0 0-3 0,0 0-3 0,0 0 0 15,0 0-2-15,-12 20-12 0,12-20-17 0,0 0-21 16,0 0-28-16,0 0-35 0,30 20-41 0,-30-20-98 15,0 0-101-15,35-6-6 0,-35 6 323 0</inkml:trace>
    <inkml:trace contextRef="#ctx0" brushRef="#br0" timeOffset="16">7262 3772 579 0,'0'0'191'0,"0"0"-41"15,0 0-10-15,0 0 2 0,0 0-35 0,0 0-30 16,0 0-30-16,0 0-16 0,0 0-2 0,0 0 3 16,0 0 5-16,0 0-2 0,-9 29-6 0,9-29-12 15,0 29-2-15,0-29-6 0,-4 27-1 16,4-27-5-16,0 24 1 0,0-24-4 0,0 25 1 15,0-25-3-15,-5 23 2 0,5-23-1 16,0 0 1-16,0 30-2 0,0-30-4 0,0 0-9 16,-8 25-11-16,8-25-18 0,0 0-18 0,0 29-20 15,0-29-25-15,0 0-25 0,0 0-62 0,0 0-86 16,0 0-111-16,0-27 52 0,0 27 339 0</inkml:trace>
    <inkml:trace contextRef="#ctx0" brushRef="#br0" timeOffset="17">7435 3518 950 0,'0'0'137'0,"-30"0"-17"0,30 0-10 0,0 0-34 16,0 0-35-16,0 0-17 0,0 0-1 0,0 0 5 16,0 0 8-16,32 20-5 0,-32-20-10 0,47 3-10 15,-18-3-7-15,3 0-3 0,7-7-2 0,-2-1 3 16,3 0-2-16,3-1 2 0,-1-3-8 16,4 1-12-16,-7-4-28 0,13 10-33 0,-18-15-70 15,19 25-87-15,-22-13-177 0,5-1-15 0,9 14 187 16</inkml:trace>
    <inkml:trace contextRef="#ctx0" brushRef="#br0" timeOffset="18">7609 3282 783 0,'9'26'192'15,"-9"-26"-73"-15,0 0-10 0,0 0-8 0,-5 36-21 16,5-36-24-16,0 28-14 0,0-28-14 16,-6 34-2-16,6-34-8 0,-5 37 1 0,5-37-6 15,-5 43 0-15,5-20-6 0,-7 0 4 0,1-1-7 16,2 1 3-16,-3 2-6 0,1 0 3 0,-1-2 20 16,2 0-36-16,-2-2 36 0,7-21-34 0,-12 42 8 15,12-42 7-15,-13 41-5 0,13-21 2 0,0-20-2 16,-10 40 1-16,10-40-3 0,0 32 2 15,0-32-2-15,0 26 1 0,0-26-4 16,9 23 5-16,-9-23-5 0,0 0 0 0,0 0 2 16,22 23-3-16,-22-23 4 0,0 0 0 0,0 0 1 0,21 6-1 15,-21-6 1-15,0 0-1 0,25-6-4 0,-25 6-5 16,0 0-4-16,27-17-6 0,-27 17 0 0,0 0-5 16,34-20-3-16,-34 20-11 0,21-17-8 0,-21 17-18 15,20-21-19-15,-20 21-36 0,19-25-42 0,-19 25-62 16,11-29-63-16,-11 29-41 0,9-28 197 0</inkml:trace>
    <inkml:trace contextRef="#ctx0" brushRef="#br0" timeOffset="19">9051 3625 680 0,'0'0'230'16,"0"0"-93"-16,0 0-42 0,0 0 14 0,0 0-25 15,0 0-22-15,-12-25-11 0,12 25-11 0,0 0-3 16,0 0-5-16,-29 0-3 0,29 0-7 0,-24 10-5 16,24-10-2-16,-29 17-3 0,29-17 0 0,-31 29 22 15,31-29-36-15,-37 32 32 0,37-32-35 0,-37 37 8 16,37-37 3-16,-33 38-3 0,33-38 1 16,-28 40-4-16,28-40 1 0,-23 38-4 0,23-38 3 15,-12 33-4-15,12-33 2 0,0 26-1 16,0-26 1-16,0 0-1 0,29 29 2 0,-29-29-1 0,31 11 1 0,-31-11-1 31,43 0 1-31,-17 0-3 0,2-7-9 0,3 1-6 16,0-6-15-16,4 6-9 0,-6-9-17 0,13 10-14 0,-14-12-13 0,17 17-9 15,-14-23-29-15,13 23-28 16,-17-23-46-16,10 19-45 0,-5-5 3 0,-8-11-36 16,11 20 232-16</inkml:trace>
    <inkml:trace contextRef="#ctx0" brushRef="#br0" timeOffset="20">9484 3750 453 0,'-8'-21'214'15,"8"21"-29"-15,0 0-8 0,0 0-41 0,0 0-16 16,0 0-35-16,-25-19-18 0,25 19-14 0,0 0-7 16,0 0-7-16,-21-8-5 0,21 8-5 15,0 0-6-15,0 0-6 0,-27 0-4 0,27 0-4 16,0 0-2-16,-25 9-1 0,25-9-2 0,-24 14 1 16,24-14-3-16,-29 23 2 0,29-23-4 0,-33 33 3 15,33-33-4-15,-33 39 2 0,33-39-3 0,-29 35 2 16,29-35-2-16,-21 32 2 0,21-32-3 0,-14 30 3 15,14-30-4-15,0 21 1 0,0-21-5 16,0 0-6-16,11 22-4 0,-11-22-7 16,23 0-5-16,-23 0-2 0,35-7 2 0,-35 7 0 15,48-26 4-15,-25 8-3 0,5 1 3 0,-4-3-5 16,3 6 4-16,-27 14 3 0,43-32 8 0,-43 32 6 16,29-25 9-16,-29 25 0 0,0 0 4 0,25-28-2 15,-25 28 2-15,0 0 0 0,0 0 1 0,0 0 1 16,0 0 3-16,0 0 5 0,0 0 3 15,0 0 2-15,0 0-3 0,0 0-5 0,0 0-4 16,0 0-6-16,0 0 1 0,0 0 1 0,0 0 1 16,0 0 4-16,0 0-3 0,-4 22 1 0,4-22-3 15,0 23 2-15,0-23-2 0,6 25 4 0,-6-25-2 16,11 23 1-16,-11-23-4 0,0 0 0 0,21 28-2 16,-21-28 0-16,0 0-5 0,24 15-10 0,-24-15-12 15,0 0-14-15,26 8-19 0,-26-8-37 16,0 0-52-16,0 0-80 0,35-19-108 0,-35 19-19 15,0 0 194-15</inkml:trace>
    <inkml:trace contextRef="#ctx0" brushRef="#br0" timeOffset="21">9748 3780 483 0,'0'0'179'0,"0"0"-39"0,-10 21-33 15,10-21-4-15,0 0-20 0,0 0-18 0,-10 28-22 16,10-28-15-16,0 0-8 0,-8 29-8 0,8-29-1 15,0 23-4-15,0-23 0 0,-5 23-2 0,5-23 1 16,0 23-2-16,0-23 3 0,-4 24-1 0,4-24 1 16,0 0-3-16,0 25 0 0,0-25-2 0,0 0-1 15,0 0-2-15,0 0 0 0,0 0-2 16,0 0-2-16,0 0 0 0,0 0-2 0,0 0 5 16,0 0 3-16,0 0 1 0,0 0 2 15,16-30-1-15,-16 30-1 0,13-33 2 0,-13 33-2 16,16-41 4-16,-16 41-4 0,14-43 9 0,-9 21 3 15,1-1 9-15,-6 23 1 0,11-41 2 0,-11 41-7 16,12-32 0-16,-12 32-6 0,0 0 0 0,12-21 8 16,-12 21-15-16,0 0 10 0,0 0-15 15,0 0-1-15,0 0 0 0,0 0 0 0,24-6 0 16,-24 6-12-16,0 0 12 0,0 0-12 0,26 12 11 16,-26-12 1-16,0 0 0 0,29 14 1 0,-29-14-3 15,29 11 3-15,-29-11-3 0,41 8 0 0,-41-8 1 16,41 4-1-16,-41-4 1 0,39 0-8 0,-39 0-9 15,37 0-14-15,-13 7-16 16,-24-7-28-16,38 0-39 0,-38 0-53 0,32 0-74 16,-32 0-53-16,0 0-67 0,29 10 218 0</inkml:trace>
    <inkml:trace contextRef="#ctx0" brushRef="#br0" timeOffset="22">10281 3730 842 0,'0'0'141'0,"0"0"-69"0,0 0-16 0,0 0-5 15,0 0-2-15,0 0-2 0,0 0-4 16,0 26-9-16,0-26-2 0,0 0-2 0,0 22-3 16,0-22-1-16,0 23-7 0,0-23-2 0,-6 25-6 15,6-25 1-15,0 26-6 0,0-26 3 16,-4 23-7-16,4-23 2 0,-6 23-4 0,6-23 2 15,0 0-3-15,0 26 2 0,0-26-2 0,0 0 0 16,0 0 0-16,0 0-1 0,0 0 1 0,0 0-1 16,0 0 0-16,0 0 1 0,0 0 2 0,0 0-1 15,0 0 2-15,0 0-2 0,19-32 2 0,-19 32-3 0,13-23 3 16,-13 23-2-16,12-26 3 0,-12 26-3 16,13-31 2-16,-13 31-2 0,12-32 2 0,-12 32-4 15,16-30 4-15,-16 30-4 0,0 0 2 16,18-25-1-1,-18 25 2-15,0 0-1 0,0 0 0 0,0 0-1 16,21-8 0-16,-21 8 0 0,0 0 2 0,0 0 0 0,0 0-2 16,26 12 3-16,-26-12-2 0,0 0 0 15,0 0-1-15,24 18 1 0,-24-18-1 16,0 0 2-16,33 16-2 0,-33-16 2 0,28 9-3 0,-28-9 0 16,31 6-1-16,-31-6-8 0,32 0-11 0,-32 0-19 15,34 9-25-15,-34-9-37 0,32 5-53 0,-32-5-68 16,22 0-94-16,-22 0-49 0,0 0 151 15,40 14 216-15</inkml:trace>
    <inkml:trace contextRef="#ctx0" brushRef="#br0" timeOffset="23">10871 3750 930 0,'0'0'166'0,"0"0"-58"0,0 0-20 0,0 0-26 15,0 0-18-15,0 0-18 0,0 0-9 16,0 0-1-16,0 0 1 0,0 0 4 0,0 0-2 16,-9 22-1-16,9-22-3 0,0 0-1 0,0 31-6 15,0-31 0-15,-7 27-4 0,7-27 1 16,-6 28-4-16,6-28 0 0,-5 25-2 0,5-25 2 16,0 21-3-16,0-21 2 0,0 0-3 0,-4 21-4 15,4-21-11-15,0 0-15 0,0 0-25 0,0 0-32 0,0 0-43 16,0 0-71-16,0 0-90 0,0 0-108 15,0 0 58-15,0 0 344 0</inkml:trace>
    <inkml:trace contextRef="#ctx0" brushRef="#br0" timeOffset="24">10917 3495 1134 0,'0'0'114'0,"-16"-27"-12"16,16 27-6-16,0 0-19 0,0 0-24 0,0 0-12 15,0 0-15-15,0 0-5 0,0 0-7 16,0 0-6-16,0 0-5 0,0 0-5 0,0 0-1 16,0 0-2-16,0 0 2 0,0 0-2 0,0 0-7 0,0 0-9 15,0 0-14-15,0 0-13 0,0 0-17 16,27 27-17-16,-27-27-22 0,0 0-32 16,0 0-59-16,33 24-67 0,-33-24-133 0,0 0 79 15,31 42 316-15</inkml:trace>
    <inkml:trace contextRef="#ctx0" brushRef="#br0" timeOffset="25">11237 3846 461 0,'0'0'156'0,"0"0"-82"0,0 0-24 0,0 0 13 15,0 0 7-15,0 0 7 0,0 0-15 0,0 0-17 16,0 0-11-16,0 0-8 0,0 0-6 16,15 21-3-16,-15-21-5 0,0 0-4 0,21 8-2 15,-21-8-3-15,0 0-1 0,0 0 1 0,26 0 4 16,-26 0 6-16,0 0 2 0,0 0 5 0,29-18 2 16,-29 18 2-16,0 0 2 0,15-28 2 0,-15 28-5 15,9-23 1-15,-9 23-3 0,7-23 1 0,-7 23-5 16,5-22 0-16,-5 22-2 0,0 0 3 0,0-27-2 15,0 27 4-15,0 0-5 0,-17-23-1 16,17 23-3-16,0 0-2 0,-25-15-3 16,25 15-2-16,-25-5-3 0,25 5 0 0,-27 0 0 15,27 0-2-15,-29 19 2 0,29-19-2 0,-30 24 3 16,30-24-3-16,-26 30 3 0,26-30-5 0,-20 37 4 16,20-37-2-16,-15 40 2 0,15-40-3 0,-5 36 3 15,5-36-5-15,0 27 3 0,0-27-3 0,12 21 3 16,-12-21-3-16,0 0 2 0,24 22-1 15,-24-22 1-15,0 0-1 0,30 12 0 0,-30-12 0 16,26 0 0-16,-26 0-6 0,31-6-10 0,-31 6-9 16,35-13-18-16,-10 13-9 0,-25 0-5 0,41-15-16 15,-41 15-40-15,47-10-39 0,-47 10-58 16,45-17-105-16,-13 26-22 0,-32-9 210 0</inkml:trace>
    <inkml:trace contextRef="#ctx0" brushRef="#br0" timeOffset="26">11789 3760 471 0,'16'-26'152'0,"-16"26"-27"16,0-21 5-16,0 21-6 0,0 0-11 16,0-34-28-16,0 34-13 0,0 0-5 0,0 0-11 15,-5-25-6-15,5 25-9 0,0 0-28 16,0 0 16-16,0 0-28 0,0 0 16 0,-23-15-4 15,23 15-5-15,0 0-2 0,-23 11-1 0,23-11 21 16,-25 15-38-16,25-15 37 0,-27 23-38 0,27-23 13 16,-23 26 2-16,23-26-3 0,-18 27 2 0,18-27-3 15,-11 26 3-15,11-26-3 0,-6 26 0 16,6-26 0-16,0 24 0 0,0-24-2 0,0 0 3 16,19 28-2-16,-19-28 3 0,0 0-3 0,22 19 3 15,-22-19-1-15,0 0 1 0,26 17-1 0,-26-17 2 16,0 0-2-16,24 14 1 0,-24-14 0 0,0 0 2 15,0 0-2-15,0 0 1 0,20 24 0 0,-20-24 5 16,0 0 3-16,0 0 8 0,0 25 3 16,0-25 0-16,0 0-4 0,0 0-4 0,-12 30-5 15,12-30-1-15,-18 25-4 0,18-25 2 0,-27 24-4 16,27-24 1-16,-23 19-2 0,23-19 0 0,0 0-6 16,0 0-8-16,-21 21-12 0,21-21-19 0,0 0-24 15,0 0-42-15,0 0-58 0,0 0-147 0,0 0-151 16,0 0 38-16,-25-12 386 0</inkml:trace>
    <inkml:trace contextRef="#ctx0" brushRef="#br0" timeOffset="27">12842 3501 738 0,'-27'-30'244'16,"27"30"-104"-16,0 0-28 0,0 0-15 15,-30-13-21-15,30 13-18 0,0 0-14 0,0 0-18 16,0 0-10-16,0 0-11 0,0 0-6 0,0 0-3 0,0 0 0 0,0 0 1 16,0 0-1-16,0 0 4 0,0 0-2 0,0 0 1 15,28 26 0-15,-28-26-2 0,0 0-11 0,26 17-10 16,-26-17-19-16,0 0-23 0,34 31-28 0,-34-31-57 15,27 21-54-15,-27-21-122 0,0 0-54 16,30 37 153-16</inkml:trace>
    <inkml:trace contextRef="#ctx0" brushRef="#br0" timeOffset="28">12864 3717 747 0,'-9'-24'186'0,"9"24"-60"0,0 0-4 0,0 0-47 16,0 0-3-16,0 0-17 0,0 0-14 0,0 0-16 31,0 0-10-31,0 0 1 0,0 0 4 0,0 0 5 16,0 27-1-16,0-27-3 0,-7 28-10 15,7-28-3-15,0 32-6 0,0-32 3 0,-9 32-5 16,9-32 2-16,-7 33-3 0,7-33 2 0,-5 27-3 15,5-27 2-15,-5 28-3 0,5-28 2 0,-7 27-10 16,7-27-9-16,0 26-17 0,0-26-21 0,-4 23-22 16,4-23-26-16,0 0-39 0,0 0-39 15,0 0-45-15,0 0-65 0,0 0-47 16,0 0 254-16</inkml:trace>
    <inkml:trace contextRef="#ctx0" brushRef="#br0" timeOffset="29">13292 3733 935 0,'0'0'150'0,"0"0"-34"16,0 0-17-16,-8-22-13 0,8 22-24 0,0 0-12 15,0 0-15-15,-25-5-7 0,25 5-5 0,0 0-2 16,-29 0-1-16,29 0-3 0,-25 5-2 0,25-5-4 16,-28 8-5-16,28-8-3 0,-29 8-2 15,29-8-2-15,-22 13 2 0,22-13-1 0,0 0 0 16,0 0-2-16,-24 23 0 0,24-23-2 0,0 0 0 15,0 25-2-15,0-25-1 0,7 22-6 0,-7-22-2 16,18 21-1-16,-18-21 0 0,27 17 5 0,-27-17 4 16,29 13-1-16,-29-13 6 0,35 16-4 15,-35-16 2-15,31 19 1 0,-31-19 1 0,19 20 0 16,-19-20 2-16,11 23-2 0,-11-23 4 16,0 23-2-16,0-23 4 0,-4 24 0 0,4-24 9 15,-19 25 4-15,19-25 7 0,-26 23 1 0,26-23-2 16,-29 16-3-16,29-16 0 0,-35 12-5 0,35-12-2 15,-37 11-5-15,37-11-4 0,-35 8-1 0,35-8-2 16,-27 0-1-16,27 0 0 0,0 0-2 0,-27 0 1 16,27 0-7-16,0 0-16 0,0 0-19 15,0 0-38-15,0 0-30 0,0 0-37 0,0 0-66 16,0 0-122-16,0 0-105 0,37-11 108 0,-37 11 333 16</inkml:trace>
    <inkml:trace contextRef="#ctx0" brushRef="#br0" timeOffset="30">14120 3753 128 0,'0'0'79'16,"0"0"15"-16,0 0 5 0,-6-22 9 0,6 22-18 15,0 0 1-15,0 0-12 0,0 0 2 0,0 0-12 16,0 0 1-16,0 0-12 0,0 0 2 16,0 0-5-16,0 0-4 0,0 0-11 0,0 0-7 15,0 0-11-15,0 0-7 0,0 0-8 16,0 0-4-16,0 0 2 0,0 0 5 0,0 0 6 15,0 0 1-15,13 29-1 0,-13-29-5 0,8 29 0 16,-8-29-4-16,5 35 4 0,-5-35-6 0,0 35 1 16,0-35-5-16,7 28 2 0,-7-28-3 15,8 23 1-15,-8-23-2 0,0 0 2 0,14 21-2 16,-14-21 2-16,0 0-2 0,0 0 2 0,27 10-1 16,-27-10 1-16,0 0 2 0,29-11-1 0,-29 11 3 15,27-20-3-15,-27 20 2 0,34-29-3 0,-34 29 5 16,35-30-2-16,-35 30 7 0,33-27-1 0,-33 27 1 15,23-21-2-15,-23 21-3 0,0 0-3 0,21-12-1 16,-21 12-3-16,0 0 1 16,0 0 0-16,0 0 1 0,0 0 1 0,0 0-1 15,0 0 2-15,19 26-1 0,-19-26 1 0,0 0-3 16,6 33 3-16,-6-33-3 0,0 0 2 0,7 29-2 16,-7-29 1-16,0 0-2 0,11 29 2 0,-11-29-4 15,0 0 4-15,0 0-2 0,19 25 1 0,-19-25 0 16,0 0-1-16,0 0 1 0,24 8 0 0,-24-8 1 15,0 0 0-15,22-8 2 0,-22 8-2 16,0 0 2-16,31-23-2 0,-31 23 1 0,0 0-2 16,29-29 2-16,-29 29-1 0,0 0 0 15,27-28-1-15,-27 28 2 0,20-25-4 0,-20 25 3 16,19-25-3-16,-19 25 3 0,17-24-8 0,-17 24-3 16,11-22-12-16,-11 22-9 0,0 0-12 0,0 0-12 15,10-23-19-15,-10 23-37 0,0 0-57 16,0 0-78-16,0 0-84 0,0 0-54 0,0 0 304 15</inkml:trace>
    <inkml:trace contextRef="#ctx0" brushRef="#br0" timeOffset="31">14869 3299 563 0,'0'0'133'0,"9"-23"-24"15,-9 23-23-15,0 0-16 0,0 0 2 0,0 0 1 16,5 29 3-16,-5-29-7 0,0 37-17 0,0-13-16 15,0 6-2-15,0 0-14 0,0 4 0 16,-7-2-10-16,7 0 5 0,-7-1-8 0,1 1 4 0,0 1 16 16,2-1-34-16,-1 0 34 0,-1 0-35 15,2-4 10-15,-1-2 5 0,0-1-7 0,1 0 5 16,-1-3-4-16,1-1 4 0,4-21-4 0,-8 33 1 16,8-33-3-16,0 0 2 0,-6 24-4 0,6-24 0 15,0 0-2-15,0 0-1 0,0 0 3 0,0 0 4 16,0 0 2-16,0 0-1 0,28-29 3 0,-28 29-5 15,25-31 3-15,-25 31-4 0,32-36 3 0,-32 36-2 16,34-33 2-16,-34 33-1 16,28-25 2-16,-28 25-3 0,26-16 1 0,-26 16-1 15,22-10 0-15,-22 10 1 0,24-4-1 0,-24 4 0 16,24 0 1-16,-24 0-1 0,0 0-1 0,29 11 2 16,-29-11-1-16,0 0 2 0,19 24 0 0,-19-24 1 15,12 23-3-15,-12-23 2 0,11 24-2 0,-11-24 3 16,6 29-3-16,-6-29 2 0,0 26-4 15,0-26 2-15,0 24-9 0,0-24-13 0,4 25-25 16,-4-25-47-16,6 23-82 0,-6-23-55 0,0 0-112 16,10 26-71-16,-10-26 216 0</inkml:trace>
    <inkml:trace contextRef="#ctx0" brushRef="#br0" timeOffset="32">15618 3766 447 0,'0'0'116'0,"-5"-25"4"0,5 25-4 15,0 0 0-15,0 0-22 0,0 0-9 0,0 0-20 16,-21-25-3-16,21 25-12 0,0 0-5 15,0 0-8-15,0 0 0 0,-23-10-10 0,23 10-1 16,0 0-7-16,-23 0-1 0,23 0-2 0,0 0-2 16,-25 0-6-16,25 0-2 0,0 0 1 0,-32 15-3 15,32-15 2-15,-24 17-3 0,24-17-1 16,-23 16-2-16,23-16 1 0,-22 17-2 0,22-17 2 16,0 0-2-16,-27 29 2 0,27-29-3 0,0 0 2 15,-24 30-2-15,24-30 2 0,0 0-3 0,-14 24 2 16,14-24-3-16,0 0 2 0,0 0-2 0,0 25 1 15,0-25 0-15,0 0 0 0,0 0-4 0,14 27-2 16,-14-27-6-16,0 0-1 0,21 16-4 0,-21-16-1 0,0 0-2 16,23 14-3-16,-23-14-2 15,0 0-1-15,32 15-2 0,-32-15 1 0,0 0 0 16,28 6 4-16,-28-6 5 0,0 0 7 0,30-6 6 16,-30 6 6-1,0 0 4-15,28-21-1 0,-28 21-1 0,22-22 2 16,-22 22 0-16,18-28 4 0,-18 28 10 0,13-30 4 15,-13 30 6-15,13-29 1 0,-13 29-2 0,9-26-6 16,-9 26-2-16,11-22-10 0,-11 22 6 16,0 0-6-16,13-27 7 0,-13 27 1 0,0 0 3 0,0 0 1 15,0 0-1-15,0 0-3 0,0 0-2 0,0 0-3 16,0 0-4-16,0 0-4 0,0 0-4 0,0 0 1 16,0 0-1-16,0 0 3 0,0 0 1 0,4 31 1 15,-4-31-3-15,0 30 2 0,0-30-5 0,5 29 4 16,-5-29-1-16,0 24 1 0,0-24-2 15,5 21 1-15,-5-21 0 0,0 0-1 0,10 29-1 16,-10-29 1-16,0 0-2 0,0 0 2 0,15 23-8 16,-15-23-9-16,0 0-13 0,0 0-16 0,24 9-17 15,-24-9-26-15,0 0-39 0,0 0-47 16,30-12-47-16,-30 12-40 0,12-28-64 0,-12 28 227 16</inkml:trace>
    <inkml:trace contextRef="#ctx0" brushRef="#br0" timeOffset="33">15960 3413 604 0,'-21'5'137'0,"21"-5"-8"0,-26 0 11 0,26 0-15 16,-21 7-19-16,21-7-23 0,0 0-22 0,0 0-20 16,0 0-20-16,0 0-12 0,0 0 1 0,0 0 7 15,0 0 7-15,0 0 5 0,0 0-3 16,32 14-4-16,-32-14-3 0,36 11-5 0,-36-11-2 15,40 11-5-15,-40-11-2 0,42 9-3 0,-42-9-1 16,40 6 0-16,-40-6-1 0,39 5-1 16,-39-5-4-16,40 6-19 0,-40-6-32 0,39 8-50 15,-39-8-127-15,28-6-187 0,-28 6-74 0,0 0 188 16</inkml:trace>
    <inkml:trace contextRef="#ctx0" brushRef="#br0" timeOffset="34">16078 3282 774 0,'0'0'148'0,"0"0"-24"16,0 0-20-16,0 0-27 0,0 0-14 0,0 0-9 16,-16 34 0-16,16-34-8 0,-11 27-3 0,11-27-11 15,-13 39 0-15,13-39-7 0,-12 45-2 16,4-22-8-16,4 5 3 0,-3-2-8 0,0 3 5 16,-1-2-5-16,-1-1 3 0,2 0 15 0,2-1-33 15,-3-1 29-15,2 2-33 0,0-4 9 0,6-22 4 16,-9 41-4-16,9-41 4 0,-12 34-3 0,12-34 1 15,-6 33-3-15,6-33 4 0,-6 30-4 0,6-30 2 16,0 26-2-16,0-26 1 0,-6 20-2 0,6-20 1 16,0 0 0-16,0 26-1 0,0-26 0 15,0 0 0-15,0 0-2 0,0 0 3 16,25 23-1-16,-25-23 2 0,0 0 0 0,27 0-1 16,-27 0 0-16,23 0 1 0,-23 0 0 0,30-13 0 15,-30 13-1-15,29-15-7 0,-29 15-1 0,33-15-7 16,-33 15-2-16,33-15-7 0,-33 15-5 0,35-17-14 15,-13 10-6-15,-22 7-24 0,42-18-26 0,-42 18-45 16,35-21-36-16,-35 21-65 0,27-22-56 16,-4 22-35-16,-23-20 212 0</inkml:trace>
    <inkml:trace contextRef="#ctx0" brushRef="#br0" timeOffset="35">17040 3717 545 0,'0'0'153'15,"0"0"-30"-15,0 0-16 0,0 0 2 0,0 0-18 16,8-21-15-16,-8 21-21 0,0 0-5 0,0 0-9 15,0 0-4-15,0 0-4 0,0 0-4 0,0 0-6 16,0 0-2-16,0 0-6 0,0 0-2 0,0 0-4 16,0 0-1-16,0 0 0 0,0 0-2 0,0 0-3 15,0 0 0-15,0 0 0 0,0 0 4 0,0 0 4 16,0 0 0-16,0 0 1 0,0 0-3 16,11 21 0-16,-11-21-5 0,0 0 1 0,0 27-4 15,0-27 2-15,3 22-2 0,-3-22 2 0,0 23-4 16,0-23 2-16,0 0-2 0,0 28 0 15,0-28 0-15,0 0 2 0,0 0-1 0,0 23 1 16,0-23-2-16,0 0 0 0,0 0-1 0,0 0 0 16,0 0 2-16,0 0 1 0,0 0 2 15,0 0-1-15,31-19 1 0,-31 19-1 0,21-28 1 16,-21 28-3-16,27-33 4 0,-27 33-4 0,26-33 4 16,-26 33-4-16,26-27 0 0,-26 27-3 0,25-27 3 15,-25 27 12-15,24-22-32 0,-24 22 36 0,0 0-36 16,26-24 21-16,-26 24 1 0,0 0-1 0,0 0 0 15,0 0-1-15,21-4-1 0,-21 4 1 0,0 0-1 16,0 0 2-16,0 0-1 0,16 23 2 16,-16-23 21-16,0 0-37 0,4 23 36 15,-4-23-35-15,0 0 13 0,0 27 1 0,0-27-2 16,0 0 2-16,0 21-2 0,0-21 1 0,0 0-1 16,0 0 1-16,0 0-2 0,0 0 0 0,0 0 0 15,21 22 1-15,-21-22 0 0,0 0 0 0,0 0 1 16,27-6 0-16,-27 6 1 0,0 0 0 0,31-20 1 15,-31 20-2-15,29-23 1 0,-29 23-1 16,27-21 1-16,-27 21 14 0,26-18-37 0,-26 18 37 16,21-19-37-16,-21 19 22 0,0 0 1 0,32-20-1 15,-32 20 1-15,21-8-1 0,-21 8 0 0,0 0 0 16,26-4-1-16,-26 4 1 0,0 0-2 16,0 0 1-16,26 10 0 0,-26-10 1 0,0 0-2 15,0 0 3-15,24 28 20 0,-24-28-21 16,0 0 23-16,12 23-39 0,-12-23 15 0,0 0-14 15,9 25 12-15,-9-25 3 0,0 0-1 0,8 27 1 16,-8-27-1-16,0 0 2 0,0 0-3 0,7 21 1 16,-7-21 0-16,0 0-6 0,0 0-8 0,0 0-8 15,0 0-11-15,0 0-11 0,0 0-14 0,0 0-24 16,0 0-26-16,0 0-37 0,7 22-40 0,-7-22-50 16,0 0-104-16,0 0 15 0,0 0 290 15</inkml:trace>
    <inkml:trace contextRef="#ctx0" brushRef="#br0" timeOffset="36">18060 3612 828 0,'-19'-29'186'15,"19"29"-69"-15,0 0-31 0,0 0-17 0,0 0-10 16,0 0-10-16,0 0-6 0,0 0-7 0,0 0-5 16,0 0-5-16,0 0-4 0,0 0-3 15,0 0 0-15,0 0-2 0,0 0 1 16,0 0-1-16,0 0-1 0,-23-13-1 0,23 13 0 16,0 0-2-16,0 0-2 0,-27 0-2 0,27 0-4 15,-19 5-1-15,19-5-1 0,-27 9-1 0,27-9-1 16,-29 17 0-16,29-17-2 0,-39 26-12 0,39-26 32 15,-36 31-31-15,36-31 32 0,-34 28-19 0,34-28-3 16,-22 30 2-16,22-30-3 0,-17 25 3 16,17-25-2-16,-10 23 1 0,10-23-3 0,0 22 2 15,0-22-4-15,0 0 2 0,19 27-3 0,-19-27-2 16,21 11-5-16,-21-11-2 0,31 0-1 0,-31 0 0 16,36-4 5-16,-36 4 0 0,38-19 2 15,-38 19 1-15,36-24 3 0,-36 24 0 0,33-30 3 16,-33 30-1-16,27-30 4 0,-27 30-2 0,24-30 5 15,-24 30-4-15,18-24 4 0,-18 24 14 16,0 0-35-16,12-26 36 0,-12 26-36 0,0 0 22 16,0 0 3-16,0 0 0 0,0 0 1 0,0 0-4 15,0 0-2-15,0 0-4 0,0 0 1 0,0 0 2 16,0 0 21-16,0 0-36 0,0 0 35 0,16 30-36 16,-16-30 14-16,0 27 2 0,0-27-2 0,7 29 2 15,-7-29-4-15,4 24 4 16,-4-24-3-16,6 26 2 0,-6-26-3 0,9 22-2 15,-9-22-10-15,0 0-10 0,23 33-14 0,-23-33-24 0,0 0-18 0,0 0-25 16,31 25-49-16,-31-25-65 0,0 0-96 0,36-5-71 16,-36 5 175-16,34-15 212 0</inkml:trace>
    <inkml:trace contextRef="#ctx0" brushRef="#br0" timeOffset="37">18408 3353 634 0,'0'0'204'0,"-31"8"-65"15,5-8-18-15,26 0-10 0,-29 5-22 0,29-5-17 16,0 0-13-16,0 0-18 0,-26 13-15 0,26-13-12 16,0 0-6-16,0 0-1 0,6 25-1 0,-6-25 2 15,0 0-2-15,31 29 0 16,-31-29-3-16,34 19 1 0,-34-19-3 0,42 14 0 15,-21-10-1-15,5-4 1 0,-2 5 0 0,1-5-2 16,0 0 0-16,-2-5-11 0,3 5-15 0,-26 0-25 16,49-6-27-16,-49 6-25 0,47-9-37 0,-47 9-61 15,49-17-68-15,-16 17-124 0,-33 0 115 0,58-11 279 16</inkml:trace>
    <inkml:trace contextRef="#ctx0" brushRef="#br0" timeOffset="38">18546 3279 736 0,'0'0'207'0,"0"0"-61"0,-4-32-17 0,4 32-30 15,0 0-22-15,0 0-19 0,0 0-14 16,0 0-15-16,0 0-11 0,0 0-5 0,0 0 1 16,0 0 6-16,0 25 3 0,0-25 4 0,0 33-5 15,0-12 0-15,0-21-7 0,-16 47 2 0,8-22-7 16,4 3 2-16,-4 0-5 0,2-1 3 15,-2-1-6-15,-1 1 3 0,-1 0-7 0,3-2 4 16,1 1-7-16,0-1-10 0,-2-2 31 0,1 0-33 16,7-23 33-16,-9 38-17 0,9-38-3 0,-4 30 3 15,4-30-3-15,0 22 1 0,0-22-1 0,0 0 0 16,0 0-1-16,17 22 1 0,-17-22 0 0,0 0-1 16,0 0-3-16,27 6-4 0,-27-6-4 0,0 0-7 15,26-7-1 1,-26 7-4-16,21-10 2 0,-21 10-1 0,26-8-5 15,-26 8 0-15,35-10-3 0,-35 10-21 0,36-9-15 16,-36 9-27-16,37-13-38 0,-37 13-45 16,31-20-119-16,-31 20-78 0,0 0 65 0,36-18 311 15</inkml:trace>
    <inkml:trace contextRef="#ctx0" brushRef="#br0" timeOffset="39">19023 3366 702 0,'-24'10'161'0,"3"-10"-39"0,21 0-2 0,-32 8-19 16,32-8-23-16,-21 11-17 0,21-11-12 0,0 0-13 16,0 0-12-16,0 0-12 0,0 0-4 0,-13 23-2 15,13-23 4-15,0 0 5 0,24 7 4 0,-24-7 0 16,34 0-3-16,-34 0-4 16,45 0-5-16,-18-7-2 0,1 7-3 0,0-5 0 15,1 5-1-15,-3-6-1 0,0 1-3 0,-2 5-8 16,-24 0-15-16,41-7-16 0,-41 7-19 0,34 0-23 15,-34 0-25-15,37 0-83 0,-37 0-189 0,26 0-20 16,-3 12 123-16</inkml:trace>
    <inkml:trace contextRef="#ctx0" brushRef="#br0" timeOffset="40">19061 3285 836 0,'0'0'149'15,"0"0"-27"-15,0 0-13 0,0 0-28 0,-7-26-19 16,7 26-16-16,0 0-8 0,0 0-5 0,0 0-7 15,0 0-6-15,0 0-4 0,0 0-3 0,0 0 1 16,0 0 5-16,0 0 3 0,23 13 3 0,-23-13 0 16,6 23 0-16,-6-23-6 0,0 31-1 15,0-31-6-15,0 40 0 0,0-40-6 16,-9 43 1-16,3-19-5 0,-2-1 3 0,2-1-5 16,-4 3 3-16,3-2-6 0,1 1 5 0,-4-1-5 15,0 1 5-15,3 1-4 0,-2-2-12 0,-1-1 31 16,10-22-31-16,-16 37 31 0,16-37-17 0,-8 25-3 15,8-25 2-15,0 0-1 0,4 22 1 16,-4-22-1-16,0 0 0 0,0 0 1 0,0 0-1 16,26 10 1-16,-26-10 0 0,0 0 1 0,26-4 0 15,-26 4 1-15,0 0-3 0,37-13-1 0,-37 13-6 16,24-15-4-16,-24 15-11 0,29-13 1 0,-29 13 2 16,30-14 0-16,-30 14-2 0,35-16-4 0,-35 16-3 15,31-22-23-15,-31 22 3 0,29-21-28 16,-29 21-23-16,21-17-30 0,-21 17-17 15,0 0-19-15,20-31-52 0,-20 31-13 0,0 0-66 16,12-34 219-16</inkml:trace>
    <inkml:trace contextRef="#ctx0" brushRef="#br0" timeOffset="41">19527 3651 724 0,'0'0'198'16,"0"0"-53"-16,0 0-22 0,0 0-27 0,0 0-29 15,0 0-11-15,0 0-10 0,0 0-12 0,0 0-11 16,0 0-9-16,0 0-8 0,0 0-1 16,0 0 4-16,0 0 2 0,0 0 4 0,0 0 0 15,0 0-1-15,0 0-4 0,24 10-4 0,-24-10 0 16,21 0-4-16,-21 0-1 0,26 0 0 0,-26 0 0 16,32 0-1-16,-32 0 1 0,33-10-1 0,-33 10-22 15,29-10 22-15,-29 10-22 0,26-11 23 0,-26 11 0 16,21-14-2-16,-21 14 3 0,0 0-2 15,27-21 1-15,-27 21-1 0,0 0 1 16,17-23 0-16,-17 23 2 0,0 0-2 0,0-29 4 16,0 29-4-16,0 0 3 0,-12-27-1 0,12 27 1 15,0 0-2-15,-33-21 2 0,33 21-3 0,-29-6 0 0,29 6 1 0,-36 0 0 0,14 12 2 16,-2-6 1-16,1 7 2 0,0 0-1 0,23-13 5 16,-41 30-1-16,41-30 1 0,-33 32-3 15,33-32 1-15,-23 39 14 0,15-17-34 16,8-22 32-16,-9 40-35 0,9-40 12 0,0 35 3 15,0-35-4-15,7 29 2 0,-7-29-2 0,16 26 2 16,-16-26-2-16,27 17 3 0,-27-17-2 0,31 8 2 16,-31-8-3-16,33 0-7 0,-10 0-9 0,-23 0-12 15,42-16-6-15,-42 16-12 0,41-14-6 0,-41 14-20 16,39-11-36-16,-39 11-57 0,36-17-114 16,-36 17-25-16,26-26-65 0,-2 26 191 0,-24 0 181 15</inkml:trace>
    <inkml:trace contextRef="#ctx0" brushRef="#br0" timeOffset="42">19866 3627 391 0,'0'0'145'0,"0"0"-50"0,0 0-24 15,0 0 2-15,0 0 16 0,0 0 11 16,0 0-3-16,0 0-7 0,0 0-17 0,0 0-12 16,15 22-8-16,-15-22-7 0,0 0-8 0,0 0-7 15,0 0-22-15,0 24 10 0,0-24-19 0,0 0 14 16,0 0 0-16,6 27-4 0,-6-27 1 0,0 0-4 15,0 0 0-15,0 24-3 0,0-24 0 0,0 0-3 16,0 0 0-16,0 23-1 0,0-23 0 16,0 0-1-16,0 0 1 0,0 0-2 0,0 0 1 15,0 0-2-15,0 0 1 0,0 0-1 0,0 0 1 16,0 0 3-16,0 0 2 0,0 0 0 0,26-7 0 16,-26 7 0-16,15-21-3 0,-15 21 3 0,17-29 12 15,-17 29-12-15,18-36 14 0,-18 36-37 16,20-41 20-16,-20 41-18 0,17-35 19 0,-17 35 6 15,16-28 1-15,-16 28 6 0,0 0 0 16,16-23 1-16,-16 23-2 0,0 0-4 0,0 0-3 16,0 0-2-1,0 0-2-15,22-3 2 0,-22 3 0 0,0 0 1 16,0 0 1-16,22 9-2 0,-22-9 2 0,0 0-3 16,23 13 0-16,-23-13 0 0,0 0-1 0,26 9 3 15,-26-9 0-15,29 8 0 0,-29-8-1 0,36 7-3 16,-36-7 0-16,35 8-2 0,-35-8 2 0,36 0-1 15,-36 0-1-15,35 0 1 0,-35 0-1 0,37 0 0 16,-37 0-7-16,33-6-2 0,-33 6-6 0,38 0-11 16,-38 0-7-16,36-8-15 0,-36 8-29 15,29 0-31-15,-29 0-64 0,0 0-58 0,0 0-122 0,0 0-25 16,0 0 140-16</inkml:trace>
    <inkml:trace contextRef="#ctx0" brushRef="#br0" timeOffset="43">20847 3577 738 0,'0'-27'246'0,"0"27"-123"0,0 0-23 0,0 0-17 16,0 0-22-16,0 0-14 0,0-20-3 0,0 20-3 16,0 0-3-16,0 0-9 0,0 0-4 0,0 0-4 15,0 0-1-15,-21-23-4 0,21 23-1 16,0 0-3-16,-28-4-2 0,28 4-1 0,-29 4-1 16,29-4 0-16,-33 11-1 0,33-11 0 0,-41 18-2 15,41-18 2-15,-36 24-3 0,36-24 2 0,-35 21-5 16,35-21 2-16,-23 20-4 0,23-20 1 0,0 0-2 15,-18 31 2-15,18-31-4 0,0 22-11 16,0-22 33-16,0 0-34 0,15 26 35 16,-15-26-21-16,21 14 1 0,-21-14 0 0,28 12 0 15,-28-12 2-15,33 10-3 0,-33-10 2 0,33 8-1 16,-33-8 0-16,29 9 1 0,-29-9 0 0,26 8-1 16,-26-8 2-16,0 0-2 0,26 15 1 0,-26-15-2 15,0 0 3-15,0 0-2 0,17 23 1 0,-17-23 0 16,0 0 1-16,0 0-1 0,0 28 4 0,0-28-4 15,0 0 3-15,-11 32-2 0,11-32 1 16,-18 21 0-16,18-21 5 0,-23 19 0 16,23-19 5-16,-27 20-1 0,27-20 0 0,-26 20-2 15,26-20-1-15,-22 14-3 0,22-14 0 0,0 0-3 16,-27 11-1-16,27-11-1 0,0 0 0 0,0 0-1 16,0 0-3-16,0 0-8 0,0 0-12 0,0 0-12 15,-25-17-23-15,25 17-31 0,0 0-76 0,0 0-180 16,0 0-157-16,4-31 21 0,-4 31 392 15</inkml:trace>
    <inkml:trace contextRef="#ctx0" brushRef="#br0" timeOffset="44">21089 3967 501 0,'0'0'144'0,"0"0"-34"0,0 0-14 0,0 0-12 16,0 0-12-16,0 0-11 0,0 0-5 0,0 0-7 15,0 0-15-15,0 0-10 0,0 0-9 16,0 0-4-16,0 0-2 0,0 0 3 0,0 0 7 16,0 0 6-16,0 0-1 0,0 0-4 15,24-13-9-15,-24 13-3 0,0 0-2 0,0 0 1 16,0 0 0-16,0 0 0 0,21-12-1 0,-21 12 1 16,0 0-2-16,0 0 2 0,0 0 4 0,0 0 5 15,0 0 6-15,0 0 2 0,0 0 2 0,0 0-1 16,0 0-1-16,0 0 1 0,0 0-3 15,0 0-4-15,0 0-7 0,0 0-6 0,0 0-4 16,0 0-1-16,0 0 0 0,0 0 1 0,0 0-1 16,0 0 1-16,0 0-1 0,0 0-1 0,0 0 1 15,0 0-1-15,0 0-1 0,0 0 1 0,0 0-1 16,0 0-1-16,0 0 3 0,0 0-1 16,0 0 2-16,0 0 0 0,0 0-1 0,0 0 0 15,-14 23 0-15,14-23 0 0,0 0 1 16,0 0-1-16,0 0 1 0,0 0-1 0,0 0 0 15,0 0 0-15,0 0-9 0,0 0-10 0,0 0-19 16,0 0-22-16,-24 11-35 0,24-11-71 0,0 0-178 16,0 0-138-16,0 0 37 0,-16-22 441 0</inkml:trace>
  </inkml:traceGroup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1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168 0 1226 0,'0'0'111'0,"0"0"-28"0,0 0-10 16,0 0-28-16,0 0-22 0,0 0-16 0,-21 28 1 16,21-28-1-16,-7 30 5 0,7-30 0 0,-2 38 3 15,2-38-4-15,-2 41 5 0,2-41-2 0,-4 47 9 16,4-47-4-16,-8 48 2 0,8-48-7 15,-9 45 1-15,3-21-7 0,0 1 2 0,-4 2-5 16,1-1 1-16,-1 2-4 0,-1 1 2 16,3-5-5-16,-2 1 4 0,2 4-4 0,-2-3 3 15,3 1-5-15,-1 1 6 0,4-5-6 0,4-23 4 16,-8 37-3-16,8-37 1 0,2 25-1 0,-2-25 0 16,0 0-1-16,0 0 1 0,31 27 1 0,-31-27-1 15,0 0 1-15,31-2-1 0,-31 2-8 0,29-11-7 16,-29 11-10-16,31-20-10 0,-31 20-2 15,33-27-8-15,-33 27-7 0,30-28-12 0,-30 28 1 16,32-32-24-16,-10 24-33 0,-17-18-77 16,-5 26-64-16,31-21-141 0,-31-8 70 0,0 29 334 15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 83 1212 0,'0'0'220'0,"-36"4"-135"16,36-4-24-16,0 0-14 0,0 0-30 0,0 0-14 15,0 0-4-15,0 0 4 0,24 6 4 0,-24-6 1 16,38 4 0-16,-15-4-4 0,3-4-2 16,3 3-1-16,4-2-3 0,2-2 2 15,1-3-5-15,1 4-14 0,-3-3-26 0,23 11-90 16,-28-28-165-16,26 13-214 0,0 1 20 0,-8-14 331 15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116 150 831 0,'0'0'87'16,"0"0"-53"-16,0 0-15 0,0 0-8 0,0 0 12 16,0 0 8-16,0 0 7 0,0 0 3 0,0 0-15 15,25 14 2-15,-25-14 5 0,0 0 5 0,0 0 2 16,32 2-1-16,-32-2-8 0,0 0-5 0,26-7-6 16,-26 7-6-16,0 0-6 0,29-9-2 15,-29 9-1-15,0 0-2 0,25-19 3 16,-25 19-2-16,0 0 1 0,21-29-1 0,-21 29 3 15,11-26 0-15,-11 26 21 0,4-26 2 0,-4 26 9 16,-9-22-4-16,9 22-13 0,0 0-8 0,-29-26-3 16,29 26-5-16,-27-5-1 0,27 5-2 0,-41 7-2 15,41-7 1-15,-42 12-2 0,17 1 2 0,2 1-3 16,23-14 1-16,-40 27-1 0,40-27 4 16,-29 38-5-16,29-38 4 0,-18 41-4 0,18-41 2 15,-7 42-2-15,7-42 2 0,6 40-3 0,-6-40 4 16,18 38-4-16,-18-38 4 0,29 25-3 0,-29-25 1 15,41 18-1-15,-18-12 2 0,2-4 0 16,3-2 0-16,-5-2 0 0,2-4 0 0,1-1-1 16,0-6-11-16,2 5-23 0,-28 8-39 0,52-19-43 15,-38-9-43-15,18 27-56 0,-20-22-55 16,-12 23-108-16,31-21 22 0,-29 1 328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4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 57 948 0,'0'0'176'16,"0"0"-60"-16,0 0-37 0,0 0-19 15,0 0-26-15,0 0-2 0,0 0 0 0,0 0 2 16,-7 24 1-16,7-24-14 0,0 0-12 0,-2 28-2 16,2-28-3-16,0 0 4 0,0 27 2 15,0-27 5-15,0 0-2 0,-1 31 2 0,1-31-7 0,0 0-3 16,-3 31-3-16,3-31-1 0,0 0-1 0,-4 22 1 15,4-22-2-15,0 0 0 0,0 0-3 0,0 0 1 16,0 0 1-16,0 0 1 0,0 0 3 16,0 0-1-16,25-19 2 0,-25 19-3 0,29-34 2 0,-29 34-4 0,34-39 5 15,-34 39-4-15,33-38 4 0,-33 38-4 0,36-34 2 16,-36 34-2-16,33-30 2 0,-33 30-1 0,31-19 0 16,-31 19 0-16,24-7 1 0,-24 7-1 0,0 0 1 15,22-2-1-15,-22 2 0 0,0 0 1 16,0 0-1-16,0 0 1 0,24 28 0 15,-24-28 1-15,4 24-1 0,-4-24 2 0,3 29-4 16,-3-29 4-16,0 28-5 0,0-28 3 0,0 34-2 16,0-34 2-16,0 29-2 0,0-29 1 0,1 31-1 15,-1-31 0-15,1 22-2 0,-1-22 2 0,0 0-25 16,0 0-29-16,22 34-62 0,-22-34-61 0,0 0-88 16,0 0-172-16,28-18 53 0,-28 18 181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8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155 30 1024 0,'-5'-26'229'0,"5"26"-112"0,0 0-19 0,0 0-14 15,-29-6-30-15,29 6-17 0,0 0-11 0,-28 11-4 16,28-11-4-16,-22 9-4 0,22-9-4 0,-25 12-4 15,25-12-3-15,0 0-1 0,-29 25-2 0,29-25 2 16,0 0-2-16,-16 33 0 0,16-33-2 0,0 0 0 16,5 27-2-16,-5-27 2 0,0 0-1 0,27 27 2 15,-27-27-1-15,27 12 2 16,-27-12-1-16,30 13 1 0,-30-13-4 0,28 15-5 16,-28-15-1-16,26 14 3 0,-26-14 1 0,22 18 7 15,-22-18-2-15,0 0 2 0,21 28-1 0,-21-28 1 16,0 0 0-16,4 22 1 0,-4-22 0 0,0 0 1 15,-10 23-2-15,10-23 1 0,0 0-2 0,-29 25 1 16,29-25-3-16,-26 21 3 0,26-21-2 0,-34 25 3 16,34-25-3-16,-32 21 3 0,32-21-4 15,-26 12 2-15,26-12-1 0,0 0-2 0,0 0-12 16,0 0-14-16,0 0-25 0,0 0-34 0,0 0-37 16,5-33-67-16,23 27-86 0,-5-8-171 15,-9-10 75-15,17 17 276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0 769 0,'0'0'144'0,"0"0"-56"0,0 0-28 16,0 0 38-16,0 0 7 0,0 0-6 0,0 0-9 15,0 0-43-15,-8 24-18 0,8-24-1 0,0 0-6 16,-2 34-4-16,2-34-9 0,-1 21-3 15,1-21-4-15,-7 25 0 0,7-25-3 16,-8 28 3-16,8-28-3 0,-8 24 3 0,8-24-3 16,0 0 0-16,0 0-1 0,0 0-3 0,0 0-31 15,0 0-27-15,0 0-47 0,0 0-62 0,0 0-76 16,0 0-199-16,23-33 68 0,-23 33 225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19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1474 0,'0'0'92'0,"-37"16"-44"0,37-16-5 0,0 0-7 15,-25 23-13-15,25-23-13 0,0 0-7 0,0 0-3 16,-20 22 0-16,20-22-2 0,0 0 1 16,0 0-7-16,0 0-18 0,24 28-31 0,-24-28-65 15,23 12-85-15,-23-12-159 0,0 0-114 0,26 7 59 16,-26-7 382-16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183 69 1328 0,'-44'-9'139'0,"44"9"-61"0,0 0-11 0,-23 5-11 16,23-5-25-16,-25 4-15 0,25-4-11 0,-25 12-1 15,25-12-3-15,0 0 1 0,-30 28-2 0,30-28 1 16,-18 29-2-16,18-29 1 0,-13 28-1 0,13-28 3 16,-5 33-5-16,5-33 3 0,1 28-4 15,-1-28 4-15,10 31-2 0,-10-31 2 0,0 0-2 16,32 24-1-16,-32-24-9 0,30 2-4 0,-30-2-5 16,37-16-4-16,-12 5 7 0,-25 11 1 0,41-40 9 15,-23 18 3-15,-1-4 8 0,-2 4-4 0,-5-1 5 16,-10 23-4-16,11-40 3 0,-11 40-1 0,0-29 10 15,0 29 1-15,-9-24 5 16,9 24-1-16,0 0-4 0,-22-26-6 0,22 26-2 16,0 0-4-16,-34-5-1 0,34 5 1 0,-24 9-4 15,24-9 2-15,-23 17-11 0,23-17-12 0,-17 23-28 16,17-23-58-16,-5 26-75 0,5-26-135 0,0 0-145 16,0 0 38-16,0 0 336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9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75 1259 0,'-26'-12'174'16,"26"12"-108"-16,0 0-14 0,0 0-13 0,0 0-20 16,0 0-10-16,0 0-7 0,0 0 0 0,0 0 1 15,6 34 4-15,-6-34 0 0,0 0 3 16,0 29-4-16,0-29 3 0,1 24 0 0,-1-24 2 15,-1 28 0-15,1-28-1 0,-3 22-5 0,3-22 0 16,0 0-6-16,0 0 2 0,0 0-2 0,0 0 0 16,0 0 0-16,0 0 0 0,0 0-2 0,0 0 3 15,0 0 0-15,0 0 1 0,0 0 3 0,34-18-5 16,-34 18 3-16,35-38-2 0,-35 38 1 16,40-42-2-16,-40 42 4 0,37-37-5 0,-37 37 4 15,36-28-4-15,-36 28 3 0,32-22-1 16,-32 22 0-16,24-13 0 0,-24 13 1 0,0 0-1 15,31-2 0-15,-31 2-1 0,0 0 2 0,23 15 0 16,-23-15-2-16,0 0 4 0,19 29-4 0,-19-29 3 16,13 24-1-16,-13-24 2 0,8 28-3 0,-8-28 3 15,6 31-4-15,-6-31 4 0,5 38-4 16,-5-38 3-16,1 34-3 0,-1-34 3 0,3 27-5 16,-3-27 1-16,0 0-1 0,6 28-15 0,-6-28-44 15,0 0-93-15,0 0-276 0,0 0-103 0,0 0 65 16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3.9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415 52 878 0,'0'0'159'0,"0"0"-63"0,-27-27 3 0,27 27-4 0,0 0-12 15,0 0-11-15,-24-8-15 0,24 8-10 0,0 0-5 16,0 0-4-16,-30-13-6 0,30 13-3 15,-22-3-5-15,22 3-1 0,-30 0-3 0,30 0-1 16,-38 1-3-16,38-1-1 0,-40 6-3 0,40-6-3 16,-38 10-3-16,38-10-1 0,-42 21-4 15,42-21 2-15,-38 26-3 0,38-26 2 0,-35 33-3 16,35-33 2-16,-22 27-2 0,22-27 2 0,-13 31-4 16,13-31 3-16,-5 30-2 0,5-30 2 0,5 32-2 15,-5-32 2-15,13 28-3 0,-13-28 3 0,22 26-2 16,-22-26 1-16,29 14-1 0,-29-14 2 0,32 13-1 15,-32-13 2-15,29 8-2 16,-29-8 0-16,25 7 1 0,-25-7 0 0,0 0 1 16,0 0-1-16,23 6 0 0,-23-6 2 0,0 0-1 15,0 0 2-15,0 0-1 0,0 0 0 0,0 0-2 16,-18 29 1-16,18-29-2 0,-25 32 2 0,25-32-2 16,-33 34 2-16,33-34-3 0,-30 31 2 0,30-31-1 15,-32 36 2-15,32-36-2 0,-23 32 2 0,23-32-2 16,-18 25 1-16,18-25-1 0,0 0 1 15,-10 23-3-15,10-23 3 0,0 0-2 0,0 0 2 16,20 24-1-16,-20-24 1 0,22 13-1 0,-22-13 1 16,29 8 0-16,-29-8-1 0,38 7 0 15,-38-7 2-15,42 3-2 0,-19-3 0 0,-1 0 1 16,3-2-1-16,1-2 2 0,2 0-2 0,-1-1 0 16,-2 1-1-16,3-4-17 0,-5-1-11 0,3 7-15 15,-26 2-16-15,43-14-21 0,-43 14-44 16,34-9-72-16,-34-18-125 0,0 27-120 0,32-17 26 15,-29-11 302-15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16:27:22.9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8A6C9CE-FC21-4550-BAB1-87F2AF2E62B1}" emma:medium="tactile" emma:mode="ink">
          <msink:context xmlns:msink="http://schemas.microsoft.com/ink/2010/main" type="writingRegion" rotatedBoundingBox="2879,4532 20098,4570 20095,5853 2876,5815">
            <msink:destinationLink direction="with" ref="{C3D9E1C3-34AE-4E47-810A-3C1265F6178E}"/>
          </msink:context>
        </emma:interpretation>
      </emma:emma>
    </inkml:annotationXML>
    <inkml:traceGroup>
      <inkml:annotationXML>
        <emma:emma xmlns:emma="http://www.w3.org/2003/04/emma" version="1.0">
          <emma:interpretation id="{0E46F0AF-E250-4FEC-8957-04A2197767C2}" emma:medium="tactile" emma:mode="ink">
            <msink:context xmlns:msink="http://schemas.microsoft.com/ink/2010/main" type="paragraph" rotatedBoundingBox="2879,4532 20098,4570 20095,5853 2876,58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121A84-C97C-4706-8D39-2D234D6B36B0}" emma:medium="tactile" emma:mode="ink">
              <msink:context xmlns:msink="http://schemas.microsoft.com/ink/2010/main" type="line" rotatedBoundingBox="2879,4532 20098,4570 20095,5853 2876,5815"/>
            </emma:interpretation>
          </emma:emma>
        </inkml:annotationXML>
        <inkml:traceGroup>
          <inkml:annotationXML>
            <emma:emma xmlns:emma="http://www.w3.org/2003/04/emma" version="1.0">
              <emma:interpretation id="{60C20FB4-90C8-454A-A828-11151C94E77E}" emma:medium="tactile" emma:mode="ink">
                <msink:context xmlns:msink="http://schemas.microsoft.com/ink/2010/main" type="inkWord" rotatedBoundingBox="2879,4532 7018,4541 7015,5824 2876,5815"/>
              </emma:interpretation>
              <emma:one-of disjunction-type="recognition" id="oneOf0">
                <emma:interpretation id="interp0" emma:lang="en-GB" emma:confidence="0">
                  <emma:literal>Physical</emma:literal>
                </emma:interpretation>
                <emma:interpretation id="interp1" emma:lang="en-GB" emma:confidence="0">
                  <emma:literal>physical</emma:literal>
                </emma:interpretation>
                <emma:interpretation id="interp2" emma:lang="en-GB" emma:confidence="0">
                  <emma:literal>PhysicaL</emma:literal>
                </emma:interpretation>
                <emma:interpretation id="interp3" emma:lang="en-GB" emma:confidence="0">
                  <emma:literal>Physicals</emma:literal>
                </emma:interpretation>
                <emma:interpretation id="interp4" emma:lang="en-GB" emma:confidence="0">
                  <emma:literal>physicals</emma:literal>
                </emma:interpretation>
              </emma:one-of>
            </emma:emma>
          </inkml:annotationXML>
          <inkml:trace contextRef="#ctx0" brushRef="#br0">1152 2142 878 0,'0'-27'267'0,"0"27"-145"0,0 0-26 15,0 0-31-15,0 0-20 0,0 0-10 0,0 0-4 16,-6 32 5-16,6-32-3 0,-7 36-2 0,7-14-12 15,0 2-1-15,0-1-10 0,0 4 2 0,-4-1-7 16,4 2 3-16,0 1-6 16,0-1 4-16,0-2-4 0,0-1 3 0,0 1-6 15,0 0 5-15,0-2-4 0,0-1 3 0,0-23-3 16,-8 41 4-16,8-41-6 0,-6 38 4 0,6-38-6 16,-4 32-4-16,4-32-13 0,-6 23-15 15,6-23-20-15,0 0-32 0,8 24-42 0,-8-24-56 0,0 0-30 0,0 0-85 16,-4-30-51-16,4 30 70 0,12-36 284 15</inkml:trace>
          <inkml:trace contextRef="#ctx0" brushRef="#br0" timeOffset="1">1115 2166 962 0,'0'0'130'0,"-11"-23"-10"16,11 23-23-16,0-24-16 0,0 24-25 0,0-21-9 15,0 21 7-15,6-23-21 0,-6 23 13 0,9-25-43 16,-9 25 16-16,0 0-23 0,27-26 16 0,-27 26 1 16,23-11-2-16,-23 11 0 0,33-8-1 0,-33 8-1 15,41-4-2-15,-18 4 1 0,-1 0-3 0,0-5 0 16,3 5-2-16,2 0 0 0,0 0-2 16,2 0 1-16,-1 0-1 0,1 0 0 15,-3 6-1-15,-2-6 0 0,0 7 0 0,-24-7-1 16,37 9 1-16,-37-9-1 0,29 14 2 0,-29-14-2 15,22 18-15-15,-22-18 36 0,9 27-34 0,-9-27 35 16,0 29-17-16,0-29-3 0,-5 32 3 0,5-32-3 16,-22 35 5-16,22-35-4 15,-29 40 4-15,11-18-3 0,0 2 3 0,-4-4-4 0,-1 1 3 0,-2-1-2 16,0-1 4-16,0-3-2 0,4-3 5 16,-3-2-3-16,24-11 1 0,-40 17-2 0,40-17 0 15,-32 7 0-15,32-7-2 0,-26 0 0 0,26 0-1 16,-24 0-1-16,24 0-2 0,-23 0 0 0,23 0 0 15,0 0 1-15,-23-4-2 0,23 4 0 16,0 0-4-16,0 0-9 0,0 0-12 0,0 0-15 16,0 0-21-16,0 0-8 0,0 0-18 15,0 0-20-15,0 0-50 0,38 11-77 0,-38-11-116 16,26-11-67-16,6 15 129 0,-32-4 289 0</inkml:trace>
          <inkml:trace contextRef="#ctx0" brushRef="#br0" timeOffset="2">1794 2033 1030 0,'0'0'141'16,"0"0"-47"-16,0 0 4 0,0 0-46 0,0 0-1 15,0 0-14-15,0 0-17 0,0 0-10 0,0 0 2 16,0 0 4-16,0 0 9 0,0 0 26 0,0 26-41 15,0-26 31-15,0 41-41 0,0-19 11 16,0 3 4-16,0 1-5 0,-7 4 3 0,7-1-7 16,-5 2 3-16,0 0-6 0,5-2 4 0,-10 3-4 15,10-3 3-15,-8-3-6 0,8 1 5 0,-5-2-6 16,0-2 4-16,5 0-4 0,0-23 4 0,-11 39-4 16,11-39 3-16,-5 34-1 0,5-34 0 15,0 24-2-15,0-24 1 0,0 0-2 16,0 0 0-16,0 0 0 0,0 0 0 0,0 0 2 15,0 0 1-15,24 0 1 0,-24 0-1 0,24-26 3 16,-24 26-5-16,31-42 4 0,-14 18-4 0,0 1 4 16,1-3-4-16,-1 5 4 0,-17 21-4 0,31-37 3 15,-31 37-3-15,24-26 2 0,-24 26-2 0,0 0 2 16,25-21-2-16,-25 21 1 0,0 0-1 0,22-8-1 16,-22 8 0-16,0 0 1 0,21 10 0 15,-21-10-2-15,0 0 3 0,19 24-3 0,-19-24 5 16,13 26-3-16,-13-26 2 0,9 30-3 0,-9-30 2 15,6 38-3-15,-6-38-4 0,5 35-10 0,-5-35-6 16,5 32-15-16,-5-32-11 0,7 27-23 0,-7-27-19 16,13 24-21-16,-13-24-25 0,0 0-44 0,0 0-8 15,35 23-18-15,-35-23-108 0,0 0 45 32,41-9 206-32</inkml:trace>
          <inkml:trace contextRef="#ctx0" brushRef="#br0" timeOffset="3">2401 2359 546 0,'0'0'190'16,"0"0"-24"-16,-15-23-6 0,15 23-25 0,0 0-27 15,0 0-34-15,0 0-22 0,0 0-18 16,0 0-9-16,0 0-8 0,0 0-2 0,-6 29-1 16,6-29-3-16,-5 29 1 0,5-29-4 0,0 30 0 15,0-30-6-15,-4 34 1 0,4-34-5 16,0 34 4-16,0-34-4 0,4 32 3 0,-4-32-3 15,7 27 3-15,-7-27-4 0,0 0 3 0,18 29-2 16,-18-29 0-16,0 0 0 0,23 14 0 0,-23-14 1 16,0 0 1-16,29-13 2 0,-29 13-1 15,0 0 2-15,31-33-2 0,-31 33 2 0,17-34-3 16,-17 34 3-16,14-40-4 0,-6 18 5 0,-8 22-5 16,15-38 5-16,-15 38-4 0,10-30 4 0,-10 30 3 15,0 0 1-15,0 0-1 0,0 0-1 0,0 0-5 16,0 0-1-16,0 0 3 0,0 0-1 0,24 0 1 15,-24 0-1-15,4 30 0 0,-4-30-3 16,5 33 4-16,-1-12-4 0,-4 5 5 16,8-2-6-16,-8 2 5 0,5 4-6 0,-5 1 7 15,0 0-7-15,4 7 6 0,-4 2-5 0,0 0 7 16,-5-1-7-16,-2-4-8 0,-1 1 31 0,-1 2-33 16,0 1 33-16,-2 3-11 0,-3-7-6 0,-1-2 12 15,0-9-4-15,-3 1 6 0,1-4-3 0,17-21 2 16,-38 39-5-16,38-39-3 0,-38 31-5 15,38-31 1-15,-37 19-1 0,37-19 2 0,-36 5-4 16,36-5 1-16,-32-4-2 0,32 4-3 0,-28-14 2 16,28 14-3-16,-25-29-2 0,14 8-10 0,11 21-3 15,-17-49-12-15,12 26 1 0,-3-8-7 0,8 5 3 16,-8-5-13-16,8 8-3 0,0-7-15 16,0 30-5-16,5-41-4 0,-5 41-29 0,12-35-17 15,-12 35-46-15,24-30-43 0,-24 30-39 16,36-14-71-16,-36 14 153 0,31-18 165 0</inkml:trace>
          <inkml:trace contextRef="#ctx0" brushRef="#br0" timeOffset="4">3109 2402 840 0,'-21'-18'159'16,"21"18"-30"-16,0 0-10 0,0 0-21 0,-22-8-15 15,22 8-19-15,0 0-13 0,0 0-14 16,-29-7-6-16,29 7-7 0,0 0-4 0,-30 0-4 0,30 0-4 16,-28 0-2-16,28 0-2 0,-30 6-2 0,30-6-2 15,-33 10-1-15,33-10-1 0,-30 16 1 0,30-16-2 16,-28 17 0-16,28-17 0 0,0 0-2 0,-25 24-1 15,25-24 1-15,0 0-2 0,0 30 1 0,0-30-2 0,0 22 2 16,0-22-2-16,21 24 1 0,-21-24-1 16,26 23 2-16,-26-23-2 0,31 19 1 0,-31-19-5 15,31 17 1-15,-31-17-2 0,34 18 2 0,-34-18 0 16,31 19 1 0,-31-19 1-16,21 16 2 0,-21-16 0 0,0 0 3 15,18 23-2-15,-18-23 2 0,0 0 0 0,0 0 2 16,6 25 0-16,-6-25 3 0,0 0-1 0,0 0 3 15,0 0 2-15,-27 17 4 0,27-17 1 16,-26 7-2-16,26-7-2 0,-33 8-5 0,33-8-1 16,-34 5-2-16,34-5-1 0,-35 6 1 0,35-6-2 15,-29 0 1-15,29 0-1 0,-23 0 0 0,23 0 0 16,0 0-1-16,0 0 0 0,0 0-1 16,0 0-6-16,0 0-8 0,0 0-12 0,0 0-18 15,0 0-7-15,0 0-9 0,0 0-9 0,0 0-15 16,0 0-40-16,22-19-68 0,1 24-65 15,-23-5-152-15,22-13 68 0,6 19 327 0</inkml:trace>
          <inkml:trace contextRef="#ctx0" brushRef="#br0" timeOffset="5">3419 2472 714 0,'0'0'233'16,"0"0"-101"-16,0 0-21 0,0 0-17 0,0 0-15 16,0 0-25-16,0 0-19 0,0 0-13 0,0 0-5 15,0 0 1-15,0 0 1 0,0 28 1 0,0-28-3 16,0 23 0-16,0-23-5 0,0 28 0 0,0-28-5 16,-8 29 1-16,8-29-6 0,-5 31 2 0,5-31-5 15,-4 25 2-15,4-25-3 0,0 22 3 0,0-22-3 16,0 0 2-16,0 24-4 0,0-24-6 0,0 0-11 15,0 0-15-15,0 0-23 0,0 0-37 0,9 23-62 16,-9-23-82-16,0 0-76 0,0 0-109 0,0-27 166 0,0 27 259 16</inkml:trace>
          <inkml:trace contextRef="#ctx0" brushRef="#br0" timeOffset="6">3445 2171 950 0,'-12'-36'345'0,"12"36"-214"0,-19-27-15 15,19 27-20-15,0 0-26 0,-27-19-24 0,27 19-11 16,0 0-9-16,-26-11-7 0,26 11-8 16,0 0-6-16,0 0-5 0,0 0-2 15,0 0-3-15,0 0-10 0,0 0-9 0,0 0-11 16,0 0-16-16,5 22-11 0,-5-22-27 0,13 28-37 16,-13-28-72-16,10 33-115 0,-10-33-133 0,0 33 13 15,9-3 382-15</inkml:trace>
          <inkml:trace contextRef="#ctx0" brushRef="#br0" timeOffset="7">3985 2450 668 0,'0'0'165'0,"0"0"-33"0,0 0-12 0,0 0-8 15,0 0-18-15,0 0-20 0,0 0-15 0,0 0-8 16,0 0-8-16,0 0-3 0,0 0-4 0,0 0-4 15,-26-12-6-15,26 12-5 0,-22 6-3 0,22-6-4 16,-32 13-3-16,32-13-2 0,-39 21 1 0,16-8-1 16,23-13 2-16,-43 29-4 0,43-29 1 15,-40 30-4-15,40-30 2 0,-31 24-3 0,31-24 1 16,-23 26-3-16,23-26 1 0,-13 26-3 16,13-26 0-16,-5 25-2 0,5-25 2 0,0 0-3 15,9 29 2-15,-9-29 0 0,0 0 1 0,25 22-3 16,-25-22 4-16,30 10-2 0,-30-10 0 0,38 6 1 15,-15-6-4-15,-1 0-7 0,2-6-6 0,1 6-7 16,-4-7-9-16,7 7-9 0,-28 0-12 16,48-13-15-16,-48 13-25 0,53-14-33 0,-53 14-84 15,53-20-79-15,-26 15-132 0,-4-10 68 0,12 15 355 16</inkml:trace>
          <inkml:trace contextRef="#ctx0" brushRef="#br0" timeOffset="8">4474 2492 801 0,'0'0'289'0,"0"0"-139"15,0 0-28-15,0 0-22 0,-24-24-24 0,24 24-18 16,0 0-12-16,0 0-10 0,-29-8-5 0,29 8-5 16,0 0-3-16,-27 0-4 0,27 0-2 0,-24 0-2 15,24 0-1-15,-28 0-2 0,28 0-1 16,-30 11-2-16,30-11-3 0,-37 16-1 0,37-16-3 15,-31 30-1-15,31-30-2 0,-31 37 2 16,31-37-4-16,-27 41 4 0,16-19-4 0,4-1 4 16,7-21-4-16,-5 36 3 0,5-36-5 0,5 33 2 15,-5-33-3-15,16 26-2 0,-16-26-5 0,25 18 1 16,-25-18-4-16,31 6 6 0,-31-6 2 0,32-6 2 16,-32 6 2-16,37-18-1 0,-37 18 2 15,41-29-4-15,-41 29 5 0,37-39-2 0,-21 18 6 16,-2-2-3-16,-2 2 4 0,-12 21-3 0,19-37 4 15,-19 37-3-15,10-32 1 0,-10 32-1 0,9-24 0 16,-9 24-2-16,0 0 4 0,8-27-4 16,-8 27 2-16,0 0-1 0,0 0 0 0,0 0 0 15,0 0-2-15,0 0 0 0,0 0-1 16,0 0 2-16,0 0 0 0,0 0 2 0,16 24-2 16,-16-24 2-16,5 25-1 0,-5-25 0 0,0 29-2 15,0-29 3-15,6 30-5 0,-6-30 5 0,5 30-5 16,-5-30-5-16,10 27-9 0,-10-27-5 0,0 0-9 15,24 27-5-15,-24-27-8 0,21 12-5 0,-21-12-10 16,28 0-14-16,-3 11-42 0,-25-11-28 0,41 0-24 16,-41 0-100-16,33-23-58 0,-6 23-15 15,-21-27 303-15</inkml:trace>
          <inkml:trace contextRef="#ctx0" brushRef="#br0" timeOffset="9">4992 1974 896 0,'-12'-36'156'16,"12"36"-15"-16,0 0-22 0,0 0-26 0,0 0-20 15,0 0-15-15,0 0-16 0,0 0-15 0,0 0-12 32,0 0-3-32,0 0 2 0,-11 36 7 0,11-36 2 0,-8 49-18 15,2-20 30-15,0 3-37 0,1 2 30 0,-3 3-13 16,-1 0-8-16,3 1 6 0,-4-1-10 0,1 1 6 15,0-1-7-15,0 0 6 16,-1 2-6-16,0-2 5 0,-1 0-6 0,5-5 5 16,-1-4-5-16,7-1 3 0,-5-5-4 0,5-22 2 0,5 37-4 15,-5-37 2-15,12 28-3 0,-12-28 3 0,0 0-2 16,24 26 1-16,-24-26-2 16,0 0 1-16,33 10-4 0,-33-10-4 0,27 0-5 0,-27 0-4 0,37-8-8 15,-37 8-10-15,45-7-17 0,-45 7-25 16,57-9-27-16,-57 9-68 0,64-10-106 0,-30 10-193 15,-6-13 49-15,13 22 305 16</inkml:trace>
        </inkml:traceGroup>
        <inkml:traceGroup>
          <inkml:annotationXML>
            <emma:emma xmlns:emma="http://www.w3.org/2003/04/emma" version="1.0">
              <emma:interpretation id="{05C64555-ED12-4755-8A14-F698F90FF51E}" emma:medium="tactile" emma:mode="ink">
                <msink:context xmlns:msink="http://schemas.microsoft.com/ink/2010/main" type="inkWord" rotatedBoundingBox="7758,4542 11246,4550 11244,5403 7756,5395"/>
              </emma:interpretation>
              <emma:one-of disjunction-type="recognition" id="oneOf1">
                <emma:interpretation id="interp5" emma:lang="en-GB" emma:confidence="0">
                  <emma:literal>medium</emma:literal>
                </emma:interpretation>
                <emma:interpretation id="interp6" emma:lang="en-GB" emma:confidence="0">
                  <emma:literal>mediurn</emma:literal>
                </emma:interpretation>
                <emma:interpretation id="interp7" emma:lang="en-GB" emma:confidence="0">
                  <emma:literal>medivm</emma:literal>
                </emma:interpretation>
                <emma:interpretation id="interp8" emma:lang="en-GB" emma:confidence="0">
                  <emma:literal>meclium</emma:literal>
                </emma:interpretation>
              </emma:one-of>
            </emma:emma>
          </inkml:annotationXML>
          <inkml:trace contextRef="#ctx0" brushRef="#br0" timeOffset="10">5982 2450 382 0,'0'0'125'0,"0"0"-10"0,0 0-6 16,24 0-3-16,-24 0-3 0,0 0-8 0,0 0-6 16,0 0-13-16,0 0-16 0,0 0-14 15,0 0-9-15,0 0-9 0,0 0-4 0,0 0 4 16,0 0 2-16,0 0 3 0,0 0-1 0,0 31-7 15,0-31-7-15,0 23 0 0,0-23-4 0,0 27 0 16,0-27-4-16,0 26 0 0,0-26-4 0,-8 26 1 16,8-26-3-16,-4 26 2 0,4-26-3 0,-7 21 0 15,7-21-2-15,0 0 2 0,-5 25-3 16,5-25 3-16,0 0-4 0,0 0 2 16,0 0-1-16,0 0-1 0,0 0 1 0,0 0-2 0,0 0 1 15,0 0 2-15,0 0 2 0,0 0 0 16,0 0 1-16,24-29-4 0,-24 29 2 0,18-26-2 15,-18 26 2-15,20-29-3 0,-20 29 3 0,24-30-2 16,-24 30 2-16,25-30-2 0,-25 30 3 0,25-33-4 16,-25 33 3-16,25-28-4 15,-25 28 4-15,21-22-2 0,-21 22 1 0,0 0 0 0,24-13-1 16,-24 13 2-16,0 0-2 0,0 0 1 0,23 13-1 16,-23-13 2-1,0 0-2-15,20 32 3 0,-20-32-4 0,9 28 4 0,-9-28-3 0,4 30 2 0,-4-30-1 16,0 25 1-16,0-25-1 0,0 0 0 0,9 29-2 15,-9-29 2-15,0 0-2 0,7 23 2 0,-7-23-2 16,0 0 0-16,0 0 1 16,0 0-1-16,0 0 0 0,26 19-1 0,-26-19 1 15,0 0 1-15,28-13 0 0,-28 13 1 0,30-20 0 16,-30 20-2-16,37-30 3 0,-37 30-3 0,36-36 2 16,-36 36-1-16,34-37 1 0,-34 37-1 0,34-34 2 15,-34 34-3-15,28-28 1 0,-28 28-1 0,21-15 1 16,-21 15 0-16,0 0-1 0,28 0-1 15,-28 0 0-15,0 0 1 0,0 0 0 0,26 21 1 16,-26-21-1-16,8 25 2 0,-8-25-2 0,0 30 3 16,0-30-2-16,0 35 2 0,0-35-4 0,0 38 4 15,0-38-5-15,-5 35 4 0,5-35-4 0,0 35 3 16,0-35-4-16,0 26-7 0,0-26-22 16,0 0-22-16,13 32-31 0,-13-32-36 0,0 0-49 15,0 0-87-15,30 6-102 0,-30-6-47 16,0 0 226-16</inkml:trace>
          <inkml:trace contextRef="#ctx0" brushRef="#br0" timeOffset="11">6901 2552 670 0,'0'0'213'16,"0"0"-132"-16,0 0-28 0,0 0 1 0,0 0 10 15,0 0-9-15,24 11-19 0,-24-11-8 0,0 0-5 16,0 0-3-16,28 0-1 0,-28 0 2 0,22 0 3 16,-22 0 0-16,28-5-3 0,-28 5-6 0,29 0-6 15,-29 0-2-15,33-4-2 0,-33 4 0 16,30 0-2-16,-30 0-1 0,29-8 0 0,-29 8-1 16,26-5 0-16,-26 5-1 0,21-7 2 0,-21 7-1 15,0 0 0-15,23-13 1 0,-23 13 0 0,0 0 3 16,0 0-2-16,0 0 2 0,10-27-2 0,-10 27 5 15,0 0 2-15,0-30 3 0,0 30 1 0,-9-25 2 16,9 25-2-16,-13-24 7 0,13 24 0 16,-20-25 4-16,20 25-3 0,-23-19-2 15,23 19-3-15,-23-9-2 0,23 9-2 0,-31 0-4 16,31 0-2-16,-37 22-5 0,37-22 0 0,-43 37-3 16,22-16 3-16,-1 4-4 0,1 3 4 0,3-2-5 15,0-1 5-15,4 0-5 0,3-1 4 0,3-2-4 16,3-1 4-16,5 0-5 0,0-21 4 0,0 36-3 15,0-36 3-15,15 33-4 0,-15-33 4 0,23 24-5 16,-23-24 1-16,31 19-4 0,-31-19-3 16,39 10-7-16,-18-10-9 0,8 0-13 0,-4-5-13 15,11 5-14-15,-9-12-22 0,14 12-27 0,-14-17-63 16,16 17-39-16,-14-19-83 0,4-2-51 0,9 16 126 16,-18-23 226-16</inkml:trace>
          <inkml:trace contextRef="#ctx0" brushRef="#br0" timeOffset="12">7681 2471 610 0,'0'0'220'0,"0"0"-62"0,0 0-24 15,-20-26-18-15,20 26-27 0,0 0-16 0,0 0-20 16,-22-13-10-16,22 13-8 0,0 0-6 0,0 0-3 0,-28 0-4 16,28 0-2-16,0 0-2 0,-30 15-1 0,30-15-2 15,-28 16-4-15,28-16-1 0,-33 24 2 16,33-24-4-16,-34 33 3 0,34-33-7 0,-31 37 2 15,16-15-6 1,1-1 4-16,2 0-5 0,-1 2 3 0,3-2-5 16,10-21 4-16,-11 37-5 0,11-37 4 0,0 33-4 15,0-33 3-15,5 29-3 0,-5-29 2 0,20 21-2 16,-20-21 3-16,26 11-2 0,-26-11 2 0,30 0-6 16,-30 0-2-16,42 0-1 0,-21-8-5 0,3 1 5 15,-1-9 0-15,-2 1 3 0,-3-7 1 0,0 1 6 16,1-2-2-16,-2-4 6 0,-1-2-4 0,-2-4 5 0,-1-2-5 15,1 1 6-15,-4-6-7 0,-1-2 8 0,1-4-8 16,-1-1 8-16,-1 0-9 0,-2-4 9 0,-2 5-9 16,2-3 7-16,-6 3 9 0,7 3-28 0,-7 6 30 15,8 3-29-15,-4 12 16 16,-4 22 6-16,8-32-2 0,-8 32 2 0,0 0-5 16,0 0-2-16,0 0-2 0,0 0 0 0,0 0 2 15,0 0 0-15,8 40 2 0,-8-13-4 0,0 6-13 16,-8 3 30-16,3 5-30 0,0 2 29 0,-3 0-12 15,1 0-8-15,3 2 8 0,-1-1-7 0,-2 2 6 16,3-1-7-16,-1-3 7 0,5-2-8 0,-5-2 7 16,5-3-8-16,0-6 6 0,0-2-4 15,9-3 3-15,-1-1-9 16,-8-23-5-16,20 34-16 0,-20-34-15 0,26 25-19 0,-26-25-18 0,28 10-29 16,-28-10-61-16,33-7-56 0,-33 7-104 0,22-35-44 15,7 28 132-15,-24-23 245 0</inkml:trace>
          <inkml:trace contextRef="#ctx0" brushRef="#br0" timeOffset="13">8057 2495 514 0,'0'-24'128'16,"0"24"4"-16,0 0 5 0,0 0-13 0,0 0-24 16,0 0-34-16,0 0-28 0,0 0-14 0,0 0-2 15,0 0 4-15,-4 21 0 0,4-21 1 0,-6 29-7 16,6-29 2-16,-5 35-4 0,5-35 0 15,-5 35-10-15,5-35-1 0,-5 33-7 0,5-33 0 16,0 28-2-16,0-28 2 0,0 0-4 0,0 26-12 16,0-26-16-16,0 0-25 0,0 0-34 0,0 0-47 15,0 0-42-15,0 0-106 0,0 0-74 16,22-10 69-16,-29-17 291 0</inkml:trace>
          <inkml:trace contextRef="#ctx0" brushRef="#br0" timeOffset="14">8141 2108 1316 0,'0'0'132'0,"-36"-31"-21"0,36 31-14 15,0 0-42-15,-22-6-1 0,22 6-33 0,0 0 7 16,0 0-7-16,0 0-8 16,0 0-6-16,0 0-6 0,0 0-3 0,0 0-3 15,0 0 1-15,0 0 1 0,0 0 14 0,0 0-24 16,0 0 10-16,8 24-32 0,-8-24-8 0,0 0-7 15,23 34-14-15,-23-34-12 0,14 32-37 0,-14-32-70 16,15 37-102-16,-15-15-160 0,0-22 16 0,12 50 315 16</inkml:trace>
          <inkml:trace contextRef="#ctx0" brushRef="#br0" timeOffset="15">8261 2441 830 0,'0'0'140'0,"0"0"-21"0,0 0-1 16,0 0-24-16,-15-22-15 0,15 22-16 0,0 0-15 16,0 0-15-16,0 0-13 0,0 0-10 0,0 0-5 15,0 0 2-15,0 0 5 0,0 0 6 16,0 28-1-16,0-28 1 0,5 28-5 0,-5-28 0 15,0 32-4-15,0-32 0 0,0 37-7 0,0-37 1 16,0 39-4-16,0-39 2 0,0 40-3 16,0-40 3-16,0 36-4 0,0-36 3 0,8 35-3 15,-8-35 4-15,15 27-5 0,-15-27 3 16,0 0-2-16,24 21 1 0,-24-21 2 0,22 0 0 0,-22 0-2 16,33-19-1-16,-33 19 2 0,37-28-3 0,-37 28 7 15,34-37-4-15,-17 15 4 0,0 0-4 0,-1 0 4 16,-1-1-3-16,-15 23 3 0,26-35-4 15,-26 35 4-15,20-28-4 0,-20 28 3 16,10-22-2-16,-10 22 1 0,0 0 0 0,0 0 0 16,0 0-2-16,0 0 1 0,0 0-3 0,0 0 1 15,0 0 1-15,0 0 0 0,0 0 3 0,0 0-1 16,0 0 0-16,20 30-1 0,-20-30 1 0,0 23-3 16,0-23 3-16,0 21-3 0,0-21 3 0,9 23-2 15,-9-23 1-15,0 0-3 0,11 28-9 16,-11-28-13-16,0 0-13 0,19 23-30 0,-19-23-18 15,0 0-15-15,0 0-48 0,37 12-18 0,-37-12-56 16,21-14-33-16,-21 14-81 0,27-19 138 0,-1 19 199 16</inkml:trace>
          <inkml:trace contextRef="#ctx0" brushRef="#br0" timeOffset="16">8880 2512 257 0,'0'0'104'0,"0"0"9"16,0 0 11-16,0 0-2 0,0 0-7 0,0 0-1 15,0 0-12-15,0 0-8 0,0 0-17 0,0 0-17 16,0 0-8-16,0 0-7 0,0 0-6 0,0 28-4 16,0-28-5-16,0 0-4 0,-8 23-5 0,8-23 0 15,0 0-4-15,-4 32 2 0,4-32-3 16,-7 25 1-16,7-25-6 0,-6 26 0 0,6-26-5 16,-8 22 1-16,8-22-4 0,0 0 1 0,-8 23-3 15,8-23 0-15,0 0-2 0,0 0 1 16,0 0-1-16,0 0 0 0,0 0 0 0,0 0 1 15,0 0 1-15,0 0 0 0,0 0 3 0,20-23-4 16,-20 23 2-16,19-32-2 0,-19 32 3 0,24-35-4 16,-24 35 3-16,24-33-3 0,-24 33 2 15,26-27-1-15,-26 27 1 0,25-21-2 0,-25 21 1 16,25-16-1-16,-25 16 2 0,24-9-1 0,-24 9 0 16,0 0 0-16,21 0 0 0,-21 0 0 0,0 0-1 15,0 0 2-15,0 0-1 0,22 11 2 0,-22-11-1 16,0 0 1-16,0 0 0 0,0 0 2 0,12 25-1 15,-12-25 3-15,0 0-1 0,0 0 2 0,8 26-3 16,-8-26-1-16,0 0-1 16,0 0-1-16,0 0-1 0,0 0 0 0,0 0 0 15,0 0 0-15,0 0-2 0,0 0 1 0,0 0 0 16,0 0 1-16,0 0 0 0,0 0 1 0,0 0 1 16,25 7-1-16,-25-7 0 0,0 0-2 0,27-20 2 15,-27 20-3-15,25-18 2 0,-25 18-2 0,27-20 2 16,-27 20-2-16,27-19 2 0,-27 19 0 15,26-15 1-15,-26 15-1 0,25-9 1 0,-25 9-2 16,24-5 0-16,-24 5 0 0,23 0 2 0,-23 0-2 16,23 6 1-16,-23-6 0 0,0 0-1 0,26 14 2 15,-26-14-1-15,0 0 1 0,20 22-1 0,-20-22 2 16,0 0-1-16,21 29 5 0,-21-29 2 16,13 23 3-16,-13-23-2 0,0 0 0 0,16 31-3 15,-16-31 1-15,6 22-2 0,-6-22 0 16,0 0-3-16,12 27 1 0,-12-27-3 0,0 0 3 15,4 30-2-15,-4-30 2 0,0 0-2 0,0 0-1 16,0 23 1-16,0-23 0 0,0 0-1 0,0 0 0 16,0 0-1-16,0 23-15 0,0-23-9 0,0 0-15 15,0 0-29-15,0 0-30 0,11 21-88 0,-11-21-303 16,0 0 7-16,0 0 100 0</inkml:trace>
        </inkml:traceGroup>
        <inkml:traceGroup>
          <inkml:annotationXML>
            <emma:emma xmlns:emma="http://www.w3.org/2003/04/emma" version="1.0">
              <emma:interpretation id="{FD274D4A-2B10-4762-BDBC-CD0DEA553168}" emma:medium="tactile" emma:mode="ink">
                <msink:context xmlns:msink="http://schemas.microsoft.com/ink/2010/main" type="inkWord" rotatedBoundingBox="12088,4785 14017,4789 14015,5427 12087,5423"/>
              </emma:interpretation>
              <emma:one-of disjunction-type="recognition" id="oneOf2">
                <emma:interpretation id="interp9" emma:lang="en-GB" emma:confidence="0">
                  <emma:literal>isn't</emma:literal>
                </emma:interpretation>
                <emma:interpretation id="interp10" emma:lang="en-GB" emma:confidence="0">
                  <emma:literal>'isn't</emma:literal>
                </emma:interpretation>
                <emma:interpretation id="interp11" emma:lang="en-GB" emma:confidence="0">
                  <emma:literal>isnt</emma:literal>
                </emma:interpretation>
                <emma:interpretation id="interp12" emma:lang="en-GB" emma:confidence="0">
                  <emma:literal>isn"t</emma:literal>
                </emma:interpretation>
                <emma:interpretation id="interp13" emma:lang="en-GB" emma:confidence="0">
                  <emma:literal>isn,t</emma:literal>
                </emma:interpretation>
              </emma:one-of>
            </emma:emma>
          </inkml:annotationXML>
          <inkml:trace contextRef="#ctx0" brushRef="#br0" timeOffset="17">10313 2539 242 0,'0'0'108'0,"0"0"-24"0,0 0-3 15,0 0-8-15,0 0-6 0,0 0-5 0,21-9 8 16,-21 9 6-16,0 0 6 0,0 0-10 16,0 0-10-16,0 0-6 0,0 0 2 0,0 0 1 15,0 0-1-15,0 0-8 0,0 0-11 0,0 0-4 16,0 0-3-16,0 0-3 0,0 0-2 0,0 0-6 16,0 0-7-16,0 0-6 0,0 0-2 0,0 0 5 15,0 0 4-15,0 0 1 0,5 22 1 16,-5-22-7-16,0 0-3 0,0 31-3 15,0-31-1-15,-5 27-3 0,5-27 2 0,0 25-4 16,0-25 3-16,-8 22-3 0,8-22 3 0,0 0-3 16,0 27 3-16,0-27-4 0,0 0 2 0,0 0-6 15,0 0-7-15,0 0-8 0,0 0-11 0,0 0-10 16,0 0-12-16,0 0-7 0,0 0-9 0,0 0-15 16,0 0-61-16,0 0-71 0,0 0-104 0,0 0-49 15,0 0 173-15</inkml:trace>
          <inkml:trace contextRef="#ctx0" brushRef="#br0" timeOffset="18">10351 2298 1014 0,'0'0'164'0,"0"0"-30"0,-26-22-19 0,26 22-25 15,0 0-22-15,0 0-17 0,0 0-9 0,0 0-10 16,0 0-2-16,0 0-4 0,0 0-6 15,0 0-4-15,0 0-6 0,0 0-6 0,0 0 0 16,0 0-4-16,0 0-1 0,0 0-1 0,0 0-2 16,0 0 0-16,0 0-1 0,0 0-4 0,0 0-6 15,0 0-9-15,0 0-10 0,0 0-14 16,0 0-12-16,25-13-19 0,-25 13-27 0,0 0-58 16,38 23-77-16,-38-23-105 0,0 0-77 0,27 34 168 15</inkml:trace>
          <inkml:trace contextRef="#ctx0" brushRef="#br0" timeOffset="19">10759 2483 861 0,'0'0'160'0,"0"-25"-30"15,0 25-21-15,0 0-24 0,0 0-23 16,0 0-12-16,0 0-14 0,0 0-5 0,0 0-5 16,-31-16-3-16,31 16-2 0,0 0-3 0,0 0-2 15,-24 0-4-15,24 0-1 0,0 0-3 0,-24 5-1 16,24-5-2-16,-24 11-1 0,24-11-3 0,-22 14 2 16,22-14-2-16,0 0 0 0,-28 24 0 0,28-24-1 15,0 0-2-15,-17 30 2 0,17-30-3 16,0 0 2-16,-4 29-2 0,4-29 2 0,0 0-2 15,10 28 1-15,-10-28-1 0,0 0 0 0,25 24 0 16,-25-24 1-16,21 14-2 0,-21-14 3 0,23 14-1 16,-23-14 2-16,23 12-2 0,-23-12 1 15,0 0-1-15,26 20 2 0,-26-20-2 0,0 0 3 16,0 0-2-16,21 26 1 0,-21-26-1 0,0 0 2 16,0 0 0-16,0 24 1 0,0-24-1 15,0 0 1-15,0 0 0 0,-22 23 1 0,22-23-2 16,0 0 2-16,-28 19-2 0,28-19 1 0,-25 13-1 15,25-13 2-15,-29 12-2 0,29-12 3 0,-28 13-3 16,28-13 1-16,-25 12-2 0,25-12 0 0,0 0-1 16,-25 12 0-16,25-12-1 0,0 0-7 0,0 0-11 15,0 0-20-15,0 0-31 0,0 0-39 16,0 0-31-16,0 0-110 0,0 0-79 16,0 0-101-16,0 0 166 0,44-11 265 0</inkml:trace>
          <inkml:trace contextRef="#ctx0" brushRef="#br0" timeOffset="20">11098 2595 106 0,'0'0'49'0,"0"0"10"16,0 0 2-16,0 0 1 0,0 0-7 0,0 0 4 15,0 0 0-15,0 0 14 0,0 0 8 0,0 0 10 16,0 0-4-16,0 0-1 0,0 0-8 0,0 0-5 16,-4-25-8-16,4 25-6 0,0 0-8 0,0 0-6 15,0 0-6-15,0 0-6 0,0 0-4 0,0 0-6 16,0 0-6-16,0 0-5 0,0 0-5 0,0 0 3 15,0 0 4-15,0 0 5 0,0 0 1 0,8 34 0 0,-8-34-5 16,0 27-1-16,0-27-5 0,0 33 0 16,0-33-6-16,0 34 2 0,0-34-4 15,-6 32 2-15,6-32-3 0,0 25 2 0,0-25-3 16,0 0 2-16,0 23-1 0,0-23-1 0,0 0 0 0,0 0 0 16,0 0 0-16,0 0 0 0,0 0 3 0,0 0 0 15,0 0 1-15,0 0 0 0,24-26 0 0,-24 26-3 16,19-31 3-16,-19 31-4 0,21-37 3 0,-21 37-3 15,22-40 3-15,-22 40-3 0,21-38 4 16,-21 38-5-16,21-34 4 0,-21 34-3 0,15-25 3 16,-15 25-2-16,0 0 1 0,21-21-2 0,-21 21 2 15,0 0-2-15,0 0 1 0,26-7 0 0,-26 7 1 16,0 0 1-16,21 11-2 0,-21-11 2 0,0 0-3 16,21 23 3-16,-21-23-2 0,0 0 2 15,15 31-3-15,-15-31 3 0,9 25-3 0,-9-25 2 16,8 24-2-16,-8-24 3 0,5 24-4 15,-5-24 4-15,4 23-4 0,-4-23 3 0,5 23-2 16,-5-23 1-16,0 0-2 0,0 31 1 0,0-31-2 16,0 0 2-16,4 27-3 0,-4-27-5 0,0 0-15 15,0 0-16-15,0 22-20 0,0-22-14 0,0 0-12 16,0 0-26-16,0 0-39 0,0 0-68 0,21-23-52 16,-21 23-112-16,12-26 196 0,-12 26 187 0</inkml:trace>
          <inkml:trace contextRef="#ctx0" brushRef="#br0" timeOffset="21">11654 2205 802 0,'0'0'120'0,"0"0"-30"0,0 0-23 15,0 0-10-15,0 0-8 0,0 0-6 0,0 0-9 16,0 0-8-16,0 0-6 0,7 26-5 0,-7-26-1 16,0 25-6-16,0-25-1 0,-10 29-6 15,10-29 2-15,-9 30-4 0,9-30 2 16,-10 26-3-16,10-26 3 0,-10 32-5 0,10-32-6 16,-7 25-17-16,7-25-27 0,0 0-47 0,0 0-70 15,0 25-66-15,0-25-70 0,0 0-44 0,0 0 258 16</inkml:trace>
          <inkml:trace contextRef="#ctx0" brushRef="#br0" timeOffset="22">11804 2352 952 0,'0'0'152'0,"-32"8"-36"16,32-8-22-16,0 0-31 0,0 0-19 0,0 0-7 16,0 0-2-16,0 0 6 0,28 12-1 15,-28-12-6-15,31 0-8 0,-31 0-8 0,41 0-7 16,-18 0-5-16,2 0-3 0,0 0-3 0,2 0-1 15,-2 0-1-15,-1 0-7 0,0 0-12 0,-2-6-17 16,6 6-24-16,-28 0-50 0,62 0-94 0,-62 0-187 16,48-14-93-16,-11 20 144 0</inkml:trace>
          <inkml:trace contextRef="#ctx0" brushRef="#br0" timeOffset="23">11935 2192 500 0,'0'0'223'0,"0"0"-100"15,0 0-21-15,0 0-18 0,0 0-13 16,0 0-12-16,0 0-3 0,0 0-4 0,0 0-2 16,25-6-6-16,-25 6-6 0,0 0-3 0,0 0-4 15,10 34-1-15,-10-34-5 0,0 26 0 0,0-26-6 16,0 32 0-16,0-32-6 0,0 37 1 0,0-37-7 16,-11 45 3-16,5-22-7 15,0 3 4-15,1-2-6 0,0 5 4 0,-3-1-5 0,1 0 4 0,1-1-5 16,-1-3 4-16,0-1-5 15,7 0 3-15,-6-2-4 0,6 1 4 16,0-22-4-16,0 34 4 0,0-34-4 0,0 23 3 0,0-23-3 16,0 0 2-16,0 0-1 0,0 0 0 0,0 0 0 15,0 0 1-15,24 17 0 0,-24-17-1 0,0 0 2 16,0 0 0-16,27-19 0 0,-27 19-3 0,0 0-4 16,25-21-6-16,-25 21-6 0,0 0-9 0,32-26-2 15,-32 26-7-15,21-20-3 0,-21 20-9 16,22-23-11-16,-22 23-7 0,21-22-6 0,-21 22-28 15,0 0-21-15,23-35-50 0,-23 35-30 0,0 0-40 16,10-31-52-16,-10 31 223 0</inkml:trace>
        </inkml:traceGroup>
        <inkml:traceGroup>
          <inkml:annotationXML>
            <emma:emma xmlns:emma="http://www.w3.org/2003/04/emma" version="1.0">
              <emma:interpretation id="{384D8B80-4618-4F07-8569-D9672AF78D4D}" emma:medium="tactile" emma:mode="ink">
                <msink:context xmlns:msink="http://schemas.microsoft.com/ink/2010/main" type="inkWord" rotatedBoundingBox="16475,4680 19599,4687 19597,5337 16473,5330"/>
              </emma:interpretation>
              <emma:one-of disjunction-type="recognition" id="oneOf3">
                <emma:interpretation id="interp14" emma:lang="en-GB" emma:confidence="0">
                  <emma:literal>important.</emma:literal>
                </emma:interpretation>
                <emma:interpretation id="interp15" emma:lang="en-GB" emma:confidence="0">
                  <emma:literal>import in t.</emma:literal>
                </emma:interpretation>
                <emma:interpretation id="interp16" emma:lang="en-GB" emma:confidence="0">
                  <emma:literal>important t.</emma:literal>
                </emma:interpretation>
                <emma:interpretation id="interp17" emma:lang="en-GB" emma:confidence="0">
                  <emma:literal>important</emma:literal>
                </emma:interpretation>
                <emma:interpretation id="interp18" emma:lang="en-GB" emma:confidence="0">
                  <emma:literal>import and t.</emma:literal>
                </emma:interpretation>
              </emma:one-of>
            </emma:emma>
          </inkml:annotationXML>
          <inkml:trace contextRef="#ctx0" brushRef="#br0" timeOffset="24">14934 2483 708 0,'0'0'201'0,"0"0"-66"0,-22-11-22 15,22 11-20-15,0 0-17 0,-21 0-14 16,21 0-8-16,-22 0-11 0,22 0-9 0,-31 6-6 16,31-6-8-16,-31 9-4 0,31-9-3 0,-32 15-1 15,32-15-2-15,-29 19-1 0,29-19-4 0,-24 22-2 16,24-22-3-16,-17 21 1 0,17-21-3 0,-6 25 2 16,6-25-3-16,0 27 1 0,0-27-1 15,17 25 3-15,-17-25-3 0,21 23 3 0,-21-23-5 16,35 17 2-16,-13-11-1 0,0-1-2 0,-22-5-3 15,39 5-3-15,-16-5-5 0,-23 0 1 0,38-5 1 16,-38 5 1-16,32-14 4 0,-32 14 2 0,29-18 3 16,-29 18 1-16,23-25 5 0,-23 25-2 0,12-31 5 15,-12 31-2-15,8-34 4 0,-8 34-3 16,0-32 8-16,0 32 1 0,0-31 6 16,0 31-2-16,-12-28-1 0,12 28-5 0,-13-24-1 15,13 24-4-15,-17-22-1 0,17 22-2 0,0 0 1 16,-26-18-3-16,26 18 1 0,0 0-2 0,-23 0-2 15,23 0-1-15,0 0-6 0,0 0-9 0,-17 24-11 16,17-24-12-16,0 0-14 0,-7 23-20 0,7-23-32 16,0 0-50-16,24 33-55 0,-24-33-65 0,0 0-56 15,34 21 50-15,-34-21 284 0</inkml:trace>
          <inkml:trace contextRef="#ctx0" brushRef="#br0" timeOffset="25">15144 2532 380 0,'13'26'140'0,"-13"-26"-19"0,0 0-1 16,0 0-21-16,0 31-16 0,0-31-19 0,0 0-10 15,0 21-10-15,0-21-5 0,0 0-11 0,0 28-4 16,0-28-7-16,0 0 1 0,5 28-3 0,-5-28 3 16,0 0-1-16,12 27 4 0,-12-27-4 0,0 0-1 15,0 0-6-15,0 0-4 0,0 0 1 16,0 0 6-16,0 0 6 0,23 13 3 0,-23-13 1 15,0 0-7-15,17-28-3 0,-17 28-3 16,14-31 3-16,-14 31-4 0,16-37 4 0,-16 37-3 16,14-38 4-16,-14 38-1 0,14-37 4 0,-14 37-3 15,11-34 1-15,-11 34-7 0,10-29 1 0,-10 29-5 16,0 0 0-16,14-29-2 0,-14 29 0 0,0 0-2 16,0 0 1-16,0 0 0 0,0 0-2 0,0 0 3 31,27 6-1-31,-27-6 0 0,0 0-1 0,21 20 1 15,-21-20-1-15,0 0 1 0,27 21-2 0,-27-21 2 16,25 13-1-16,-25-13 1 0,25 13-1 0,-25-13 1 16,28 10-1-16,-28-10 0 0,26 9-1 0,-26-9-4 15,25 4-7-15,-25-4-9 0,24 0-12 0,-24 0-12 0,26 0-17 16,-26 0-17-16,27-7-34 0,-27 7-53 0,22-16-56 16,-22 16-95-16,8-24-67 0,-8 24 214 0</inkml:trace>
          <inkml:trace contextRef="#ctx0" brushRef="#br0" timeOffset="26">15802 2283 1126 0,'0'0'121'15,"-36"-7"-7"-15,36 7-8 0,0 0-25 0,0 0-32 16,0 0-22-16,0 0-16 0,0 0-2 15,0 0 3-15,0 0 2 0,0 0 4 0,31 15-5 16,-31-15-2-16,38 8-5 0,-13-8-2 0,0 0-1 16,3 0-2-16,0 0-1 0,-2 0-7 15,4 0-12-15,-3 0-14 0,4 0-23 0,-7-13-35 16,22 13-50-16,-20-19-129 0,27 13-148 0,-5 6-36 16,-13-21 217-16</inkml:trace>
          <inkml:trace contextRef="#ctx0" brushRef="#br0" timeOffset="27">15987 2080 861 0,'0'0'221'15,"0"0"-94"-15,0 0-23 0,0 0-53 0,0 0-4 16,0 0-35-16,0 0 15 0,0 0 5 0,0 0 0 15,0 0 2-15,-23 25-3 0,23-25-6 0,0 23-6 16,0-23-1-16,0 26-5 0,0-26 2 0,-7 34-4 16,7-34 3-16,-6 38-2 0,2-16 3 0,4-22-6 15,-14 45 3-15,5-22-6 0,-1 2 3 16,0 2-5-16,1 3 2 0,-2-1-6 0,-1 0 3 16,0 1-6-16,2-3 5 0,-1-1-5 15,-1-1 4-15,5 0-5 0,-1-1 6 0,2-1-6 16,6-1 4-16,0-22-2 0,-9 35 2 0,9-35-2 15,0 24 1-15,0-24-3 16,0 0 2-16,0 0-2 0,0 0 1 0,30 10 2 0,-30-10-1 16,31-15 3-16,-31 15-2 0,39-25 3 0,-15 11-2 15,2 1 0-15,3-3-10 16,-1-1-1-16,-3 0-11 0,1 3-2 0,-26 14-6 0,41-22-7 0,-41 22-14 16,29-19-11-16,-29 19-16 0,0 0-17 0,11-23-28 15,-11 23-36-15,0 0-55 0,0 0-55 0,0 0-98 16,0 0 177-16,0 0 190 0</inkml:trace>
          <inkml:trace contextRef="#ctx0" brushRef="#br0" timeOffset="28">16620 2553 320 0,'0'0'151'0,"0"0"-13"16,0 0-9-16,0 0-2 0,-6-23-11 0,6 23-10 15,0 0-18-15,0 0-17 0,0 0-12 16,0 0-9-16,0 0-5 0,-24-9-6 0,24 9-5 16,0 0-6-16,-34-6 0 0,34 6-4 15,-24 0-1-15,24 0-3 0,-29 0-4 0,29 0-2 16,-30 8-3-16,30-8-2 0,-34 9 0 0,34-9-1 16,-36 14-4-16,36-14 1 0,-34 20-6 0,34-20 1 15,-27 26-2-15,27-26 1 0,-19 27-2 0,19-27 3 16,-12 25-3-16,12-25 1 0,0 22-2 15,0-22 1-15,0 0-3 0,20 24 0 0,-20-24-7 16,21 13-2-16,-21-13-5 0,29 6-2 0,-7-6-4 16,-22 0 2-16,43 0 3 0,-19-11 6 0,-24 11 9 15,40-18 1-15,-18 5 5 0,-22 13-2 0,37-23 4 16,-37 23-2-16,28-29 4 0,-28 29-4 16,23-28 4-16,-23 28-4 0,12-21 4 15,-12 21 6-15,0 0 9 0,0 0 7 0,0 0 4 16,0 0-7-16,0 0-8 0,0 0-7 0,0 0-6 15,0 0 1-15,0 0-2 0,0 0 1 0,0 0-2 16,0 21 1-16,0-21-2 0,0 25 0 0,0-25 0 16,7 24 2-16,-7-24-4 0,8 25 3 0,-8-25-3 15,10 22-1-15,-10-22-8 0,0 0-11 0,21 27-15 16,-21-27-16-16,0 0-20 0,0 0-31 16,38 22-55-16,-38-22-87 0,0 0-49 0,39 0-109 15,-39 0 205-15,26-5 200 0</inkml:trace>
          <inkml:trace contextRef="#ctx0" brushRef="#br0" timeOffset="29">16876 2596 518 0,'0'0'225'16,"0"0"-89"-16,0 0-32 0,0 0-21 0,0 0-14 16,0 0-12-16,0 0-4 0,0 0-12 0,0 0-11 15,-9 25-6-15,9-25 1 0,-7 23-1 0,7-23 1 16,0 0-2-16,-3 31-1 0,3-31-3 0,0 0-1 15,-7 23-3-15,7-23-2 0,0 0-6 0,0 0-1 16,0 0-3-16,0 0 0 0,0 0 1 16,0 0 4-16,0 0 5 0,0 0 0 0,0 0 2 15,0 0-8-15,27-25-2 0,-27 25-4 16,25-32 2-16,-25 32-3 0,28-37 3 0,-28 37-3 16,31-37 3-16,-31 37-4 0,27-29 4 0,-27 29-4 15,21-22 3-15,-21 22-2 0,0 0 2 0,31-20-2 16,-31 20 1-16,0 0 1 0,24 0-2 0,-24 0 3 15,0 0-2-15,0 0 2 0,24 22-2 16,-24-22 0-16,0 0-2 0,17 29 2 0,-17-29-1 16,15 23 1-16,-15-23-2 0,9 25 1 0,-9-25-2 15,8 28 2-15,-8-28-2 0,8 21 2 0,-8-21-2 16,0 0 1-16,10 29-12 0,-10-29-12 0,0 0-13 16,0 0-20-16,17 25-29 0,-17-25-33 0,0 0-53 31,0 0-89-31,0 0-34 0,21 9-91 15,-21-9 218-15,0 0 169 0</inkml:trace>
          <inkml:trace contextRef="#ctx0" brushRef="#br0" timeOffset="30">17400 2231 1101 0,'-32'9'105'15,"32"-9"-28"-15,0 0 3 0,8 22-3 0,-8-22-11 16,0 0-12-16,27 16-12 0,-27-16-7 0,38 7-9 16,-9-7-7-16,0 0-5 0,4 0-6 0,-3-5-3 15,4 5-3-15,-2-4-1 0,-4 4-1 16,-2-5 0-16,-1 5-11 0,-4 0-17 0,-21 0-36 15,42 0-54-15,-42 0-124 0,24-10-228 0,-24 10-10 16,0 0 181-16</inkml:trace>
          <inkml:trace contextRef="#ctx0" brushRef="#br0" timeOffset="31">17675 2097 705 0,'0'0'277'0,"-21"-11"-132"16,21 11-49-16,0 0-6 0,0 0-31 0,0 0-15 16,0 0-9-16,-13 23-4 0,13-23-1 0,0 0-6 15,-5 34 0-15,5-34-5 0,-5 29 2 0,5-29-4 0,-8 36 2 16,8-36-6-16,-8 40 1 0,8-40-5 16,-9 42 3-16,5-21-3 0,-4 3 3 0,0 1-3 15,0-2 1-15,0 3-5 0,0-1 3 0,-1 0-4 16,4-1 2-16,-7 0-6 0,6 1 3 0,0-2-5 0,-2-2 4 15,1 3-5-15,2-3 3 0,5-21-2 0,-8 36 3 16,8-36-4-16,0 24 3 0,0-24-3 0,0 0 1 16,4 23 0-16,-4-23 0 0,0 0-1 15,0 0 0-15,27 8 1 0,-27-8 1 0,25-6 1 16,-25 6 0-16,27-11 1 0,-27 11-2 0,36-8-1 16,-36 8-4-16,39-7-1 0,-39 7-8 15,35-8-1-15,-35 8-7 0,31-12-10 0,-31 12 1 16,34-12-12-16,-34 12-13 0,27-12-13 0,-27 12-33 15,0 0-8-15,21-27-9 0,-21 27 6 0,0 0-4 16,0 0-10-16,21-29-38 0,-21 29-13 16,0 0-42-16,0-35 61 0,0 35 160 0</inkml:trace>
          <inkml:trace contextRef="#ctx0" brushRef="#br0" timeOffset="32">13262 2510 567 0,'0'0'173'0,"0"0"-26"16,0 0-18-16,0 0-21 0,0 0-23 15,0 0-19-15,0 0-16 0,0 0-9 0,0 0-1 16,0 0 4-16,0 0 2 0,0 0-5 0,0 0-10 15,-15 31-11-15,15-31-7 0,0 0-2 0,-6 29-5 16,6-29 1-16,-7 28-5 0,7-28 0 16,-4 31-5-16,4-31 3 0,-6 28-2 0,6-28 2 15,-6 23-1-15,6-23 1 0,0 0-5 0,-4 26-7 16,4-26-12-16,0 0-18 0,0 0-20 16,0 0-25-16,11 24-35 0,-11-24-62 0,0 0-34 15,0 0-95-15,-4-23-57 0,4 23 186 0,6-24 184 16</inkml:trace>
          <inkml:trace contextRef="#ctx0" brushRef="#br0" timeOffset="33">13270 2232 806 0,'0'0'162'0,"-20"-32"-23"0,20 32-19 0,0 0-14 0,0 0-24 16,-19-25-20-16,19 25-20 0,0 0-12 0,0 0-13 0,0 0-10 15,0 0-6-15,0 0-2 0,0 0 0 0,0 0 0 16,0 0-1-16,22-9-7 0,-22 9-17 0,27 5-20 15,-27-5-27-15,33 12-32 0,-33-12-49 16,36 16-82-16,-36-16-94 0,22 12-88 0,4 15 246 16</inkml:trace>
          <inkml:trace contextRef="#ctx0" brushRef="#br0" timeOffset="34">13578 2547 676 0,'0'0'142'16,"0"0"-33"-16,0 0 1 0,0 0-15 0,-4 23-16 15,4-23-18-15,0 0-15 0,0 0-11 0,0 22-8 16,0-22-8-16,0 0 1 0,-7 24-5 0,7-24 0 16,0 22-3-16,0-22-1 0,0 0-1 15,-4 29 2-15,4-29-1 0,0 0 0 16,-5 22-4-16,5-22-2 0,0 0-2 0,0 0-1 15,0 0 1-15,0 0 1 0,0 0 1 0,0 0 1 16,0 0 0-16,0 0-1 0,0 0-1 0,0 0-1 16,24-35 0-16,-24 35-4 0,26-36 4 0,-26 36-5 15,30-40 5-15,-30 40-4 0,33-37 3 0,-33 37-4 16,33-28 4-16,-33 28-2 0,23-18 1 16,-23 18-1-16,0 0 1 0,25-14-1 0,-25 14 0 15,0 0 1-15,0 0 0 0,25 0 0 0,-25 0 0 16,0 0 1-16,0 0-2 0,14 25 2 0,-14-25-1 15,0 0 1-15,4 26-2 0,-4-26 2 16,0 0-3-16,0 27 2 0,0-27-2 0,0 0 1 16,0 24-1-16,0-24 0 0,0 0 0 0,0 0-1 15,0 0 0-15,0 0-1 0,0 0 1 16,26 13 0-16,-26-13 1 0,0 0 1 0,26-15 0 16,-26 15-1-16,25-20 2 0,-25 20-1 0,26-22 1 15,-26 22-1-15,28-21 5 0,-28 21-2 0,27-19 1 16,-27 19-1-16,23-9-3 0,-23 9 0 0,0 0-1 15,21-4 1-15,-21 4-1 0,0 0 1 0,0 0 0 16,0 0 0-16,25 7 0 0,-25-7 1 16,0 0-1-16,0 0 0 0,13 28-1 15,-13-28 1-15,0 0-2 0,4 32 2 0,-4-32-5 16,0 25-6-16,0-25-16 0,-4 25-20 0,4-25-33 16,0 0-47-16,5 38-65 0,-5-38-77 0,0 0-45 15,15 25-83-15,-15-25 279 0</inkml:trace>
          <inkml:trace contextRef="#ctx0" brushRef="#br0" timeOffset="35">14264 2530 527 0,'0'0'137'0,"0"0"-24"15,0 0-9-15,0 0-14 0,0 0-7 0,0 0-15 16,0 28-12-16,0-28-14 0,0 0-4 15,-8 28-8-15,8-28-1 0,-5 27-7 0,5-27-1 16,-5 33-4-16,5-12 1 0,0-21-4 0,-12 40 0 16,12-18-3-16,-6 1 2 0,6-1-5 0,-6 1 4 15,6-23 13-15,-7 40-37 0,7-19 33 0,0-21-35 16,-8 40 12-16,8-40 4 0,-4 34-4 0,4-34 3 16,0 0-1-16,-5 26 0 0,5-26 0 15,0 0 1-15,0 0 2 0,0 0 5 0,0 0 3 16,0 0 1-16,0 0-2 0,0 0-5 15,7-26 0-15,-7 26-3 0,5-29 2 0,-5 29-4 16,7-37 3-16,-7 37 14 0,6-39-33 0,-1 18 36 16,-1-4-33-16,3-4 17 0,-3-2 6 0,3 0-7 15,-2-5 5-15,3 1-7 0,-3 0 7 0,3 0-8 16,1 1 6-16,2 5-6 0,0 1 6 16,-3 4-5-16,2 3 4 0,-10 21-4 0,13-30 3 15,-13 30-4-15,0 0 1 0,22-21-1 0,-22 21 0 16,0 0 0-16,21 0 0 0,-21 0 1 0,0 0-2 15,23 6 2-15,-23-6-2 0,0 0 3 0,26 25-3 16,-26-25 1-16,17 23-2 0,-17-23 2 0,17 24-2 16,-17-24 3-16,9 27-3 0,-9-27 2 15,10 22 0-15,-10-22 1 0,0 23-2 16,0-23 3-16,0 23-3 0,0-23 3 0,0 20-3 16,0-20 3-16,-10 23-2 0,10-23 1 0,0 0-2 15,-13 26 3-15,13-26-3 0,0 0 3 0,0 0-1 16,-17 21 0-16,17-21 0 0,0 0 1 0,0 0-2 15,-22 15 1-15,22-15 0 0,0 0-1 0,0 0-1 16,-27 0 1-16,27 0 1 0,0 0-2 16,0 0 1-16,-26-7 0 0,26 7-1 0,0 0 0 15,-24-10 1-15,24 10-2 0,0 0-5 0,-29-13-9 16,29 13-9-16,0 0-13 0,-23-7-9 0,23 7-13 16,0 0-17-16,0 0-33 0,0 0-42 15,-23-19-53-15,23 19-29 0,0 0-54 0,0 0-33 16,29 6 280-16</inkml:trace>
          <inkml:trace contextRef="#ctx0" brushRef="#br0" timeOffset="36">18299 2306 491 0,'0'0'161'0,"0"0"-32"0,0 0-15 0,0 0-12 15,0 0-13-15,0 0-14 0,0 0-11 0,0 0-11 16,0 0-14-16,0 0-11 0,0 0-5 0,0 0-3 15,0 0-4-15,0 0-7 0,0 0-3 0,0 0-2 16,0 0 7-16,0 0 7 0,0 0 5 16,0 0-1-16,0 0-6 0,0 0-7 0,0 0-5 15,0 0-1-15,22 18 0 0,-22-18 0 0,0 0-1 16,0 0 0-16,0 0 0 0,0 0 0 16,0 0 5-16,0 0 9 0,0 0 7 0,0 0 1 15,0 0-1-15,0 0-4 0,0 0-1 0,0 0 0 16,-16 21 1-16,16-21-4 0,0 0-5 15,0 0-3-15,0 0-3 0,0 0-2 0,0 0-2 16,0 0 0-16,0 0-2 0,0 0-5 0,0 0-13 16,0 0-16-16,0 0-27 0,0 0-27 0,-5-23-44 15,5 23-70-15,0 0-80 0,0 0-108 0,23 7-9 16,-23-7 286-16</inkml:trace>
        </inkml:traceGroup>
      </inkml:traceGroup>
    </inkml:traceGroup>
  </inkml:traceGroup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2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87 0 583 0,'0'0'199'0,"25"17"-68"0,-25-17-8 0,0 0-33 15,0 0-4-15,0 0-22 0,0 0 7 16,23 28-3-16,-23-28-11 0,0 0-10 0,0 0-9 16,6 32-5-16,-6-32-7 0,0 0 0 0,0 0-4 15,0 30 2-15,0-30-6 0,0 0-5 0,-10 32-6 16,10-32-2-16,0 0-5 0,-22 34 2 0,22-34-2 15,-21 22 1-15,21-22-1 0,-25 26 0 0,25-26-2 16,-29 32 1-16,29-32-18 0,-26 29-12 16,26-29-39-16,0 0-55 0,-9 38-86 15,9-38-104-15,0 0-142 0,0 0 53 0,0 0 305 16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1513 0,'0'0'149'15,"0"0"-67"-15,0 0-13 0,0 0-6 0,0 0-16 16,0 0-14-16,0 0-8 0,0 0-4 15,0 0-4-15,0 0-4 0,0 0-6 0,0 0-2 16,0 0-4-16,0 0-2 0,0 0 1 0,0 0-2 16,0 0 0-16,0 0-6 0,0 0-9 0,0 0-13 15,0 0-18-15,0 0-2 0,0 0-26 0,0 0-56 16,0 0-162-16,0 0-241 0,27 29 13 16,-27-29 194-16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8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1614 0,'0'0'181'0,"0"0"-115"0,0 0-10 0,0 0-6 15,0 0-11-15,0 0-15 0,0 0-11 16,0 0-9-16,0 0-4 0,0 0 0 0,0 0 0 16,0 0 0-16,0 0 0 0,0 0 0 0,0 0-7 15,0 0-13-15,0 0-19 0,0 0-24 0,0 0-83 16,-25 0-159-16,25 0-255 0,0 0-1 0,0 0 215 15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5.9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1172 0,'0'0'159'0,"0"0"-47"0,0 0-21 0,0 0-36 15,0 0-28-15,0 0-18 0,0 0-8 0,0 0 0 0,0 0 2 16,0 0 2-16,0 0 1 0,0 0-2 16,0 0 0-16,0 0-1 0,24 26 2 0,-24-26-2 15,0 0 0-15,0 0 0 0,28 8 2 0,-28-8 3 16,0 0 4-16,24-6 4 0,-24 6 0 0,23-8 1 15,-23 8-6-15,25-20-3 0,-25 20-4 0,29-27 0 16,-29 27-2-16,32-33 2 0,-32 33-5 0,37-40 5 16,-19 17-4-16,1-3 2 0,2 2 0 15,-2 1 2-15,-1-2-5 0,-3 1 6 16,2-2-7-16,-3 3 5 0,-14 23-3 0,22-44 2 16,-22 44-3-16,18-40 4 0,-18 40-4 0,12-39 4 15,-12 39-4-15,12-34 2 0,-12 34-1 0,10-24 1 16,-10 24-2-16,0 0 2 0,5-22-1 0,-5 22 1 15,0 0 0-15,0 0 0 0,0 0 1 0,0 0-2 16,0 0 0-16,0 0 1 0,0 0 0 16,0 0-1-16,0 0 0 0,0 0-2 0,0 0 0 15,0 0 2-15,0 0 1 0,0 0 0 0,0 0 2 16,0 0-3-16,24 21 1 0,-24-21 1 0,0 0 0 16,12 31 0-16,-12-31 1 0,6 27-1 15,-6-27 1-15,1 34-4 0,-1-34 5 0,-3 40-4 16,3-40 4-16,-5 44-2 0,5-44 1 0,-8 43-3 15,5-20 2-15,0-1-3 0,3-22 2 16,-5 42-4-16,5-42 4 0,-3 40-3 0,3-40 4 16,1 34-3-16,-1-34 1 0,7 23-1 0,-7-23 0 15,0 0-1-15,24 18 2 0,-24-18 0 0,24 0 0 16,-24 0 2-16,32-13-1 0,-32 13 0 0,35-26-1 16,-35 26 1-16,33-30-1 0,-33 30 2 0,31-38-3 15,-31 38 3-15,29-36-3 0,-29 36 3 0,26-40-3 16,-26 40 3-16,24-38-3 0,-24 38 3 15,21-39-2-15,-21 39 2 0,24-39-2 0,-24 39 3 16,27-40-4-16,-27 40 4 0,22-32-5 0,-22 32 3 16,17-31-2-16,-17 31 3 0,17-25-3 15,-17 25 2-15,0 0-2 0,21-30 2 0,-21 30-2 16,0 0 1-16,0 0 0 0,0 0 0 0,0 0 1 16,0 0 0-16,0 0 0 0,0 0-2 15,0 0 1-15,0 0 0 0,0 0 0 0,0 0 5 16,9 23 7-16,-9-23-1 0,-1 32 4 0,1-32-7 15,-6 33-3-15,6-33-3 0,-8 42 2 0,4-20-5 16,-1 0 5-16,-1 1-3 0,0-1 4 0,0 3-3 16,0 2 3-16,1-3-5 0,2-1 4 0,-3 1-5 15,4-1 3-15,0 3-5 0,2-26 3 16,0 42-2-16,0-42 3 0,3 35-3 16,-3-35 3-16,10 26-1 0,-10-26 0 0,0 0-2 15,22 27 2-15,-22-27-2 0,0 0 3 0,30 21-3 16,-30-21 2-16,29 8-6 0,-29-8-6 0,36 0-13 15,-36 0-10-15,37-11-14 0,-37 11-15 0,43-14-50 16,-35-11-61-16,30 28-139 0,-38-3-177 0,34-25 63 16,-11 25 223-16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6.45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21 930 0,'-19'-24'223'0,"19"24"-116"0,0 0-30 0,0 0-11 16,0 0-22-16,0 0-20 0,0 0-13 0,0 0-8 16,0 0-2-16,0 0 28 0,0 0 13 0,0 0 5 15,0 0 2-15,8 22-21 0,-8-22-9 0,0 0 1 16,0 0 0-16,-3 33 0 0,3-33-8 0,0 0-2 15,-5 26-3-15,5-26 0 0,0 0-3 16,-7 24 1-16,7-24-3 0,0 0 0 0,0 0-3 16,0 0 1-16,-6 23-1 0,6-23 1 0,0 0-1 15,0 0 0-15,0 0 0 0,0 0-1 16,0 0 4-16,0 0-1 0,0 0 2 0,25-28-2 16,-25 28 1-16,24-24-2 0,-24 24 1 0,20-23-2 15,-20 23 1-15,0 0 0 0,26-25 1 0,-26 25-1 16,0 0 0-16,27-16 1 0,-27 16-1 15,0 0 0-15,0 0 1 0,26-9-2 0,-26 9 1 16,0 0 0-16,0 0 1 0,0 0 0 0,0 0 0 16,26 16 0-16,-26-16 3 0,0 0 2 0,10 23 2 15,-10-23 2-15,5 24-4 0,-5-24 1 0,6 29-7 16,-6-29 2-16,4 27-3 0,-4-27 3 0,5 31-3 16,-5-31 2-16,3 29-2 15,-3-29 2-15,4 36-13 0,-4-36-19 0,6 29-47 16,-6-29-89-16,0 0-259 0,0 0-115 0,25 14 71 15,-25-14 334-15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4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0 978 0,'0'0'237'15,"0"0"-97"-15,0 0-30 0,0 0-17 0,0 0-33 16,0 0-23-16,0 0-18 0,0 0-11 0,0 0-6 16,0 0-2-16,0 0 0 0,0 0 17 15,0 0 5-15,0 0 3 0,0 0 0 0,0 0-14 16,31 13-2-16,-31-13-1 0,0 0 1 0,31 9 0 15,-31-9-4-15,22 9 1 0,-22-9-4 16,29 3 0-16,-29-3 1 0,33 3 0 0,-33-3-2 16,35 6 1-1,-35-6-2-15,37 2 1 0,-37-2 0 0,39 0-1 16,-17-2 0-16,-22 2 0 0,42-4 1 0,-42 4 0 16,40-4 0-16,-40 4 1 0,43-4-1 15,-21-1 0-15,-22 5 1 0,39-7-2 0,-39 7 0 16,33-2-1-16,-33 2 0 0,29 0 0 0,-29 0 1 0,27 0 0 15,-27 0 0-15,28 2 1 0,-28-2-2 0,26 0 1 16,-26 0-1-16,25 1 2 0,-25-1-1 0,29 0 1 16,-29 0 0-16,33-3 0 0,-33 3-1 0,37-2-1 15,-37 2 1-15,40-2-1 16,-40 2 1-16,36-3 0 0,-36 3 0 16,36-1 1-16,-36 1-1 0,31-6-1 0,-31 6 1 15,28-2 0-15,-28 2 0 0,23-1 0 0,-23 1 0 16,22 0 0-16,-22 0 0 0,25 0 0 0,-25 0-1 15,0 0 2-15,33 3-1 0,-33-3 0 0,0 0 0 16,31 0 0-16,-31 0 0 0,0 0-1 0,22 0 1 16,-22 0 1-16,0 0-2 0,0 0 1 15,0 0 0-15,0 0-1 0,0 0 2 0,0 0 0 16,0 0 2-16,0 0 0 0,0 0 1 0,0 0-2 16,0 0-1-16,0 0 1 0,0 0-2 0,0 0-10 15,0 0-23-15,0 0-30 0,0 0-73 0,0 0-71 16,-11 34-152-16,11-34-124 0,0 0 63 15,0 0 264-15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7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24 780 0,'0'0'215'0,"-25"-20"-71"0,25 20-16 15,0 0-9-15,0 0-16 0,-23-5-17 0,23 5-14 16,0 0-19-16,0 0-11 0,0 0-14 15,0 0-7-15,0 0-13 0,0 0-6 0,0 0-2 16,0 0 3-16,0 0 1 0,-2 25 3 0,2-25-3 16,0 0-1-16,24 24-3 0,-24-24 1 0,23 17-2 15,-23-17 2-15,31 16-2 0,-31-16 2 16,27 13-1-16,-27-13 1 0,24 16-2 0,-24-16 2 16,0 0-1-16,24 25 1 0,-24-25 0 0,0 0 0 15,11 29 1-15,-11-29 0 0,0 0 0 16,-1 25 1-16,1-25-2 0,0 0 3 0,-15 32-4 15,15-32 3-15,-18 26-4 0,18-26 3 0,-22 31-3 16,22-31 1-16,-29 30-1 0,29-30 2 0,-34 36-2 16,34-36 2-16,-31 31-3 0,31-31 2 0,-20 25-18 15,20-25-17-15,0 0-40 0,0 0-61 0,5 31-101 16,-5-31-256-16,0 0 31 0,0 0 76 16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3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0 542 1105 0,'0'0'198'0,"0"0"-96"0,0 0-24 0,0 0-20 16,0 0-21-16,0 0-21 0,0 0-10 0,0 0-5 16,0 0 2-16,0 0 4 0,0 0 2 0,0 0 1 15,28 22-3-15,-28-22-6 0,0 0 2 0,24 15-3 16,-24-15 0-16,22 5 1 0,-22-5-3 0,24 1 3 15,-24-1-2-15,26-1 1 0,-26 1 2 0,22-6-1 16,-22 6-1-16,23-12 3 0,-23 12 1 16,23-11 3-16,-23 11 1 0,23-15-1 15,-23 15-1-15,23-17 1 0,-23 17-2 0,25-24 2 16,-25 24-3-16,28-35 3 0,-28 35-5 0,30-33 3 16,-30 33-5-16,33-43 3 0,-19 21-4 0,2 0 3 15,1 1-3-15,-17 21 4 0,26-42-4 0,-26 42 4 16,21-39-4-16,-21 39 3 0,12-39-1 15,-12 39 2-15,9-28-2 0,-9 28 9 0,5-30 0 16,-5 30 3-16,4-27-2 0,-4 27-5 0,6-33-5 16,-6 33 1-16,9-27-4 0,-9 27 4 0,9-24-3 15,-9 24 3-15,0 0-2 0,8-27 0 0,-8 27 0 16,0 0 0-16,0 0-1 0,0 0 1 16,0 0 1-16,0 0-1 0,0 0 1 0,0 0-1 15,0 0-2-15,0 0 1 0,0 0-1 16,0 0-1-16,0 0 0 0,0 0 0 0,0 0 0 15,0 0 1-15,0 0 0 0,0 0 1 0,0 0 1 16,0 0 0-16,0 0 0 0,0 0 1 0,0 0 4 16,0 0 4-16,22-7 4 0,-22 7 0 0,0 0-2 15,0 0-4-15,15 33-2 0,-15-33-1 0,7 24 2 16,-7-24-4-16,5 30 3 0,-5-30-6 0,5 34 3 16,-5-34-3-16,5 36 2 15,-5-36-2-15,6 27 3 0,-6-27-2 0,4 29 1 16,-4-29-2-16,7 24 1 0,-7-24-1 0,0 0 2 15,11 24-2-15,-11-24 1 0,0 0-1 0,0 0 0 16,0 0 0-16,0 0 0 0,24 19 0 0,-24-19 1 16,0 0 0-16,0 0 0 0,0 0 0 0,28-6 0 15,-28 6 0-15,0 0 0 0,0 0-1 16,28-14 2-16,-28 14-2 0,0 0 0 0,27-18 2 16,-27 18-2-16,0 0 1 0,25-22-1 0,-25 22 1 15,0 0-1-15,23-33 3 0,-23 33-3 0,17-23 2 16,-17 23-2-16,18-22 2 0,-18 22-2 0,18-22 2 15,-18 22-2-15,16-24 3 0,-16 24-3 0,13-22 2 16,-13 22-2-16,0 0 2 0,18-30-2 0,-18 30 2 16,0 0-1-16,0 0 0 15,19-24-1-15,-19 24 2 0,0 0-2 0,0 0 1 16,0 0-1-16,0 0 1 0,0 0 0 0,0 0 0 16,0 0-2-16,0 0 0 0,0 0 3 0,0 0-1 15,0 0 1-15,0 0-1 0,0 0 1 0,23 16-1 16,-23-16 3-16,0 0-2 0,0 0 0 0,6 29-1 15,-6-29 1-15,0 0-1 0,3 29 1 0,-3-29-1 16,0 0 3-16,-3 30-3 0,3-30 3 16,-3 24-4-16,3-24 2 0,-4 30-1 0,4-30 2 15,-7 27-2-15,7-27 1 0,-5 31-1 0,5-31 1 16,-3 30-3-16,3-30 4 0,-3 36-4 0,3-36 3 16,-7 38-2-16,7-38 3 0,-8 42-4 15,8-42 4-15,-8 41-4 0,8-41 4 0,-5 38-4 16,5-38 3-16,-4 35-2 0,4-35 2 15,-1 30-2-15,1-30 2 0,1 25-3 0,-1-25 3 16,0 0-2-16,6 26 1 0,-6-26-1 0,0 0 2 16,0 0-1-16,0 0 0 0,0 0-1 0,18 24 0 15,-18-24 0 1,0 0 1-16,0 0 0 0,0 0-1 0,0 0 0 16,23 14 0-16,-23-14 0 0,0 0 0 0,0 0 0 15,0 0-16-15,32 3-18 0,-32-3-23 0,0 0-75 16,0 0-65-16,44-15-151 0,-44 15-153 15,0 0 92-15,30-15 272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4.3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37 713 0,'0'0'168'0,"0"0"-45"0,0 0-43 0,0 0-9 16,0 0-16-16,0 0-12 0,0 0-16 15,0 0-3-15,0 0-3 0,0 0 8 0,0 0 5 16,0 0-2-16,0 0-7 0,0 0 34 0,0 0-2 16,0 0 0-16,0 0 0 0,0 0-41 0,0 0-6 15,1 30 0-15,-1-30-4 0,0 0 2 0,0 27-4 16,0-27-1-16,0 0-2 0,0 29 1 0,0-29-2 16,0 0 3-16,0 0-3 0,-1 26 1 0,1-26-2 15,0 0 1-15,0 0-2 0,0 0 1 16,0 0 0-16,0 0-1 0,0 0 0 0,0 0 1 15,0 0 0-15,0 0 1 0,0 0 10 16,0 0-1-16,0 0 4 0,13-24-5 0,-13 24-5 16,16-23-4-16,-16 23 2 0,0 0-1 0,20-29 1 15,-20 29-2-15,0 0 2 0,24-31-2 0,-24 31 3 16,0 0-3-16,0 0 1 0,29-26-3 16,-29 26 1-16,0 0-1 0,0 0 2 0,23-6 1 15,-23 6-1-15,0 0 2 0,0 0-1 0,0 0 1 16,25 5 0-16,-25-5-1 0,0 0 0 0,0 0 2 15,0 0-2-15,0 0 1 0,23 17-1 0,-23-17 1 16,0 0-1-16,0 0 1 0,0 0 0 0,0 0 0 16,11 24 1-16,-11-24 0 0,0 0-1 15,0 0 2-15,2 31-1 0,-2-31 2 16,0 0-2-16,-3 28 3 0,3-28-3 0,0 0 1 16,-6 27-1-16,6-27 0 0,0 0-1 0,0 24-1 15,0-24 0-15,0 0 0 0,0 0-2 0,0 0 2 16,0 0-1-16,0 0 1 0,0 0 1 0,27 10-1 15,-27-10 1-15,0 0-1 0,22-24 0 0,-22 24-1 16,23-27 3-16,-23 27-3 0,25-30 2 0,-25 30-1 16,23-23 1-16,-23 23-3 0,0 0 3 15,32-32-2-15,-32 32 1 0,0 0 0 16,0 0 0-16,28-24 0 0,-28 24 2 0,0 0-2 16,0 0 1-16,27-14-1 0,-27 14-1 0,0 0 1 15,0 0-1-15,0 0 0 0,24-4 1 0,-24 4 1 16,0 0 0-16,0 0-1 0,0 0-1 0,0 0 1 15,23 13 0-15,-23-13 1 0,0 0 0 16,0 0 0-16,0 0 0 0,22 20 0 0,-22-20 3 16,0 0 4-16,0 0 3 0,0 0 2 0,17 22-3 15,-17-22 0-15,0 0-3 0,2 21 1 0,-2-21 0 16,0 0 1-16,2 30-2 0,-2-30 0 0,0 0-1 16,-4 30-2-16,4-30-1 0,0 0-1 0,-7 26-2 15,7-26 0-15,0 0 0 0,0 0 2 16,0 0-2-16,0 0 1 0,0 0-2 15,0 0-1-15,0 0 0 0,0 0-5 0,0 0-9 16,0 0-16-16,0 0-70 0,0 0-187 0,0 0-253 16,0 0-29-16,-17-41 207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324 75 101 0,'0'0'38'0,"0"0"-1"16,0 0-1-16,0 0 11 0,0 0 8 0,0 0 21 15,0 0 9-15,0 0 14 0,0 0-8 0,0 0 4 16,0 0-12-16,0 0 2 0,14-24-15 0,-14 24-3 15,0 0-8-15,0 0 3 0,0 0-1 16,0 0 3-16,0 0-5 0,0 0-9 16,0 0-8-16,0 0-7 0,0 0-4 0,0 0-2 15,0 0-7-15,0 0-7 0,0 0-4 0,0 0-2 16,0 0 2-16,0 0 3 0,0 0 7 0,0 0-6 16,-19-26 2-16,19 26-4 0,0 0-6 0,0 0 3 15,0 0 1-15,-30-12 1 0,30 12 0 16,0 0-2-16,-32-10 0 0,32 10-1 0,-28-2 0 15,28 2 0-15,-27 2-4 0,27-2 0 0,-28 9-2 16,28-9 1-16,-30 11-3 0,30-11 0 0,-34 18-1 16,34-18 0-16,-29 21 0 0,29-21 0 15,-25 21-1-15,25-21 2 0,-20 26-4 0,20-26 5 16,-15 23-4-16,15-23 3 0,0 0-1 0,-5 25-1 16,5-25 0-16,0 0 1 0,5 25-2 15,-5-25 4-15,0 0-4 0,18 24-16 0,-18-24 17 16,0 0-19-16,22 17 34 0,-22-17-15 0,22 10 17 15,-22-10-15-15,28 3-2 0,-28-3 1 0,30-2-17 16,-30 2 17-16,28-5-15 0,-28 5 14 0,27-9 1 16,-27 9 0-16,0 0-1 0,31-2 1 0,-31 2 0 15,0 0-2-15,0 0 3 0,24 5-3 0,-24-5 19 16,0 0-16-16,0 0 0 0,0 0 0 16,0 0 1-16,0 0 1 0,0 0 15 15,-6 34-14-15,6-34-4 0,-18 22 4 0,18-22-4 16,-21 24 3-16,21-24-4 0,-22 23 3 0,22-23-3 15,-28 25 2-15,28-25-2 0,-29 24 3 0,29-24-1 16,-27 24-1-16,27-24 0 0,-26 24 1 0,26-24-3 16,-21 24 3-16,21-24-2 0,0 0 3 15,-26 29-2-15,26-29 2 0,0 0-3 0,-14 23 2 16,14-23-2-16,0 0 0 0,-10 27 0 0,10-27 2 16,0 0-2-16,-4 26 2 0,4-26-2 0,0 0 1 15,6 26-2-15,-6-26 2 0,0 0-1 0,14 28 2 16,-14-28-3-16,0 0 2 0,20 28-1 15,-20-28 1-15,0 0-1 0,28 17 2 0,-28-17-1 16,0 0 0-16,31 8-1 0,-31-8 0 16,25-2 1-16,-25 2 0 0,26-6-1 0,-26 6 0 15,32-14 1-15,-32 14-1 0,28-19 2 0,-28 19-1 16,30-19-16-16,-30 19-17 0,33-24-19 0,-33 24-35 16,32-19-58-16,-34-7-82 0,31 18-207 0,-29 8-40 15,21-25 124-15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1:10:47.4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E000859-FDF3-4D28-8E17-0B4FC397651D}" emma:medium="tactile" emma:mode="ink">
          <msink:context xmlns:msink="http://schemas.microsoft.com/ink/2010/main" type="writingRegion" rotatedBoundingBox="11335,1325 21021,1333 21020,2397 11334,2388">
            <msink:destinationLink direction="with" ref="{6B5A0DCF-3613-44DE-A323-D36F1A2DD5CA}"/>
          </msink:context>
        </emma:interpretation>
      </emma:emma>
    </inkml:annotationXML>
    <inkml:traceGroup>
      <inkml:annotationXML>
        <emma:emma xmlns:emma="http://www.w3.org/2003/04/emma" version="1.0">
          <emma:interpretation id="{C97CC183-9C18-45CA-9B76-4F0642896CCE}" emma:medium="tactile" emma:mode="ink">
            <msink:context xmlns:msink="http://schemas.microsoft.com/ink/2010/main" type="paragraph" rotatedBoundingBox="11335,1325 21021,1333 21020,2397 11334,2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903D6D-591D-4006-9825-BC91C328A7AA}" emma:medium="tactile" emma:mode="ink">
              <msink:context xmlns:msink="http://schemas.microsoft.com/ink/2010/main" type="line" rotatedBoundingBox="11335,1325 21021,1333 21020,2397 11334,2388"/>
            </emma:interpretation>
          </emma:emma>
        </inkml:annotationXML>
        <inkml:traceGroup>
          <inkml:annotationXML>
            <emma:emma xmlns:emma="http://www.w3.org/2003/04/emma" version="1.0">
              <emma:interpretation id="{8C28659C-B75E-4B85-931D-1F9951569FAD}" emma:medium="tactile" emma:mode="ink">
                <msink:context xmlns:msink="http://schemas.microsoft.com/ink/2010/main" type="inkWord" rotatedBoundingBox="11322,1397 15754,1296 15777,2327 11345,2428"/>
              </emma:interpretation>
              <emma:one-of disjunction-type="recognition" id="oneOf0">
                <emma:interpretation id="interp0" emma:lang="en-GB" emma:confidence="0">
                  <emma:literal>computer</emma:literal>
                </emma:interpretation>
                <emma:interpretation id="interp1" emma:lang="en-GB" emma:confidence="0">
                  <emma:literal>Computer</emma:literal>
                </emma:interpretation>
                <emma:interpretation id="interp2" emma:lang="en-GB" emma:confidence="0">
                  <emma:literal>computers</emma:literal>
                </emma:interpretation>
                <emma:interpretation id="interp3" emma:lang="en-GB" emma:confidence="0">
                  <emma:literal>compacter</emma:literal>
                </emma:interpretation>
                <emma:interpretation id="interp4" emma:lang="en-GB" emma:confidence="0">
                  <emma:literal>composter</emma:literal>
                </emma:interpretation>
              </emma:one-of>
            </emma:emma>
          </inkml:annotationXML>
          <inkml:trace contextRef="#ctx0" brushRef="#br0">2331 98 792 0,'0'0'239'0,"0"0"-100"0,-9-24-16 16,9 24-28-16,0 0-24 0,0 0-19 0,0 0-9 15,0 0-5-15,0 0-5 0,0 0-6 0,0 0-3 16,0 0-7-16,0 0-2 0,0 0-4 0,0 0-2 16,0 0-1-16,0 0-4 0,0 0-1 0,0 0-1 15,0 0-1-15,-6 24-1 0,6-24 3 16,-13 34-4-16,13-34 3 0,-10 42-3 15,10-42 2-15,-5 40-2 0,5-40 1 0,0 32-2 16,0-32 2-16,10 26-3 0,-10-26 3 0,0 0-3 16,29 16 0-16,-29-16 2 0,31 0-1 0,-31 0 2 15,40-14 0-15,-40 14 1 0,40-23-2 0,-40 23 2 16,37-26-2-16,-37 26 3 0,36-26-2 0,-36 26 1 16,31-24-2-16,-31 24 1 0,23-19-2 15,-23 19 2-15,0 0-2 0,19-23 2 0,-19 23 0 16,0 0 1-16,0 0-2 0,17-26 3 0,-17 26-2 15,0 0 1-15,0 0 0 0,0 0-1 0,0 0 1 16,0 0-1-16,0 0 0 0,0 0 0 0,0 0-2 16,0 0 1-16,0 0-1 0,0 0-1 15,0 0 1-15,0 0-1 0,0 0 1 0,0 0 0 16,0 0 3-16,0 0-3 0,20 28 3 16,-20-28-1-16,0 24 1 0,0-24-2 0,6 26 2 15,-6-26-2-15,0 27 2 0,0-27-3 0,5 29 3 16,-5-29-2-16,7 30 2 0,-7-30-2 0,7 22 1 15,-7-22-4-15,0 0-5 0,14 26-4 0,-14-26-6 16,0 0-7-16,0 0-3 0,25 20-9 0,-25-20-9 16,0 0-15-16,0 0-30 0,29 14-28 15,-29-14-37-15,0 0-23 0,0 0-24 0,0 0-5 16,26 5-7-16,-26-5-62 0,0 0 261 16</inkml:trace>
          <inkml:trace contextRef="#ctx0" brushRef="#br0" timeOffset="727.131">2876-75 1050 0,'0'0'144'0,"0"0"-21"0,-31-8-24 16,31 8-33-16,0 0-25 0,0 0-20 0,0 0-12 16,0 0-9-16,0 0-2 0,0 0 4 0,0 0 6 15,25 6 8-15,-25-6 4 0,26 0 0 0,-26 0-4 16,34 0-5-16,-34 0-4 0,40 6-4 0,-16-6 1 15,-2 0-4-15,1 0 1 0,0 0 0 0,2 0-1 16,4 0 1-16,0 0-11 16,0 0-19-16,7 0-28 0,-13-6-67 0,19 24-97 15,-42-18-223-15,44 11-18 0,-13 6 148 0</inkml:trace>
          <inkml:trace contextRef="#ctx0" brushRef="#br0" timeOffset="525.3243">3043-301 546 0,'0'0'229'0,"0"0"-36"0,0-22-31 0,0 22-17 15,0 0-33-15,0 0-36 0,0 0-23 16,0 0-15-16,0 0-9 0,0 0-5 0,0 0-5 16,-4 26 1-16,4-26 0 0,-5 28 4 0,5-28-3 15,-9 31-1-15,9-31-4 0,-7 36-1 0,7-36-3 16,-5 45 1-16,5-22-4 0,-7 3 4 0,1 0-6 16,6 2-11-16,-9 3 28 0,5-1-30 0,-3 0 27 15,3 1-15-15,-2-3-5 0,6 1 4 16,-7-2-5-16,7-3 4 0,-5 0-6 0,5-24 3 15,0 41-3-15,0-41 3 0,0 38-2 0,0-38 2 16,5 31-2-16,-5-31 1 0,9 23-1 0,-9-23 2 16,0 0-2-16,13 23 0 0,-13-23-1 15,0 0 0-15,0 0-1 0,0 0 1 0,24 12 0 16,-24-12 0-16,0 0 1 0,0 0-1 0,30-18 2 16,-30 18-4-16,23-19 0 0,-23 19-7 15,29-27-1-15,-29 27-6 0,28-28 0 0,-28 28-8 0,30-26-4 16,-30 26-15-16,29-23-13 0,-29 23-32 0,28-18-60 15,-28-6-96-15,0 24-108 0,29-4-96 0,-29 4 120 16,0 0 330-16</inkml:trace>
          <inkml:trace contextRef="#ctx0" brushRef="#br0" timeOffset="1195.8977">3530 220 569 0,'0'0'181'15,"0"0"-61"-15,0 0-38 0,0 0-5 0,26-4-9 16,-26 4-8-16,0 0-15 0,0 0-7 0,29-15-5 16,-29 15 1-16,0 0-6 0,31-13-4 0,-31 13-5 15,24-11-4-15,-24 11-5 0,26-14-2 0,-26 14-4 16,26-16-1-16,-26 16-1 0,22-15 2 16,-22 15-1-16,0 0 5 0,26-28 1 15,-26 28 7-15,0 0 3 0,11-30 6 0,-11 30 1 16,0 0 3-16,6-23 0 0,-6 23-5 0,0 0-3 15,-17-25-3-15,17 25-4 0,0 0-3 0,-27-10-4 16,27 10-2-16,-28 0-1 0,28 0-1 0,-37 17 1 16,37-17-2-16,-40 32 3 0,18-9-4 0,1 3 3 15,2-1-3-15,3 3 3 0,2-2-4 0,1-2 3 16,8 0-4-16,5 0 4 0,0-1-5 16,0-23 3-16,0 42-4 0,0-42 2 0,15 33-1 15,-15-33 2-15,21 29-3 0,-21-29 0 0,25 19 0 16,-25-19-1-16,31 11-5 0,-31-11-7 15,40 0-14-15,-40 0-25 0,51 0-35 0,-51 0-73 16,61-6-110-16,-61 6-217 0,47-15 36 0,-9 15 333 16</inkml:trace>
          <inkml:trace contextRef="#ctx0" brushRef="#br0" timeOffset="1633.3925">4020 222 861 0,'0'22'261'0,"0"-22"-115"0,0 0-72 16,0 0-34-16,0 0-23 0,0 0-11 0,0 0-2 15,0 0 1-15,0 0 5 0,0 0 1 16,0 0 4-16,0 22-3 0,0-22 0 0,0 0-2 16,7 26-1-16,-7-26-2 0,0 0 0 0,0 27-3 15,0-27 0-15,0 0-2 0,6 22 1 0,-6-22-2 16,0 0 1-16,0 0-2 0,5 24-1 0,-5-24-1 15,0 0 0-15,0 0 1 0,0 0 0 16,0 0 4-16,0 0 8 0,0 0 4 0,0 0 2 16,22-30 0-16,-22 30-8 0,17-33 1 0,-17 33-3 15,14-37 4-15,-14 37-2 0,13-37 5 0,-13 37-4 16,13-36 5-16,-13 36-2 0,13-38 4 0,-13 38-4 16,11-31 2-16,-11 31-3 0,0 0 2 15,13-24-5-15,-13 24 2 0,0 0-4 0,0 0-2 16,0 0-1-16,0 0-2 0,26-18-1 15,-26 18-2-15,0 0 1 0,26 0 1 0,-26 0 0 16,25 9 1-16,-25-9 1 0,23 8-3 0,-23-8 1 16,25 4-1-16,-25-4 1 0,22 7-2 0,-22-7 1 15,31 0-1-15,-31 0 2 0,31 7 0 0,-31-7-11 16,33 0-15-16,-33 0-34 0,36 0-96 0,-36 0-286 16,0 0-126-16,0 0 41 0</inkml:trace>
          <inkml:trace contextRef="#ctx0" brushRef="#br0" timeOffset="-2733.4432">328 19 221 0,'0'0'107'0,"0"0"17"0,0 0 6 0,0 0-4 16,0 0-13-16,0 0-13 0,-23-18-5 0,23 18-10 16,0 0-8-16,0 0-7 0,0 0-10 15,0 0-9-15,-24 0-5 0,24 0-23 0,0 0 12 16,0 0-17-16,-23 0 13 0,23 0-1 0,0 0 1 15,0 0-9-15,-30 8-1 0,30-8 1 16,0 0-7-16,-33 19 2 0,33-19-1 0,-29 22-4 16,29-22-3-16,-32 30 1 0,32-30-8 0,-34 37 5 15,34-37-3-15,-31 39 3 0,31-39-4 0,-30 40 3 16,30-40-6-16,-19 37 3 0,19-37-3 0,-13 32 1 16,13-32-1-16,-5 27 0 0,5-27-2 0,0 24 3 15,0-24-3-15,0 0 2 0,14 30-3 16,-14-30 3-16,0 0-1 0,22 26 1 0,-22-26-2 15,24 11 1-15,-24-11-1 0,29 9 1 16,-29-9 1-16,35 0-1 0,-35 0 0 0,40-7-2 16,-17 0 1-16,1-4-10 0,2 2-7 0,-3-8-13 15,6 8-16-15,-5-11-19 0,9 15-35 0,-18-21-74 16,22 26-64-16,-37 0-82 0,37-41-103 0,-8 41 138 16,-25-21 287-16</inkml:trace>
          <inkml:trace contextRef="#ctx0" brushRef="#br0" timeOffset="-2374.0568">662 126 719 0,'0'-30'298'15,"0"30"-120"-15,0 0-29 0,0 0-46 0,0 0-32 16,0 0-23-16,-26-4-11 16,26 4-9-16,0 0-6 0,0 0-5 0,-25 12-5 15,25-12-2-15,0 0-4 0,-25 26 0 0,25-26-4 16,-21 29 1-16,21-29-3 0,-22 34 3 0,22-34-4 15,-18 33 4-15,18-33-5 0,-11 31 4 0,11-31-4 16,0 26 1-16,0-26-1 0,0 23 2 0,0-23-3 16,0 0 1-16,21 22-3 0,-21-22 1 15,23 9-1-15,-23-9 1 0,29 0 0 0,-29 0-1 16,36-21 2-16,-36 21-1 0,43-35 4 16,-43 35-4-16,40-41 5 0,-24 18-3 0,1 1 3 15,-5-2-2-15,-2 0 5 0,-10 24-4 0,15-41 4 16,-15 41-3-16,0-35 4 0,0 35 1 0,0-33 7 15,0 33-2-15,-7-26 4 0,7 26-7 0,0 0-23 16,-27-26 36-16,27 26-42 0,-29-9 38 16,29 9-16-16,-35 5-20 0,35-5 36 0,-35 17-42 15,35-17 25-15,-32 21-33 0,32-21-20 0,-26 20-28 16,26 2-58-16,0-22-80 0,0 0-105 0,5 33-133 16,-5-33 55-16,25 16 402 0</inkml:trace>
          <inkml:trace contextRef="#ctx0" brushRef="#br0" timeOffset="-1489.9306">991 106 543 0,'0'0'165'0,"0"0"-41"16,0 0-35-16,0 0-9 0,0 0-5 0,0 0 1 16,0 0-3-16,0 0-2 0,0 0-14 0,0 22-14 15,0-22-9-15,0 0-7 0,0 30-3 0,0-30-5 16,0 24 1-16,0-24-3 0,0 25 0 16,0-25-4-16,-4 28 0 0,4-28-6 0,0 29 1 15,0-29-4-15,0 26 1 0,0-26-2 0,0 0 1 16,0 27-2-16,0-27 0 0,0 0 0 15,0 0-1-15,0 0 0 0,0 0-1 0,0 22-1 16,0-22 0-16,0 0-1 0,0 0 1 0,0 0-1 16,0 0 1-16,0 0 1 0,0 0 1 15,18-25 1-15,-18 25 0 0,15-28 2 0,-15 28-4 16,22-39 3-16,-22 39-4 0,22-43 3 0,-22 43-4 16,25-42 4-16,-25 42-2 0,26-36 4 0,-26 36-2 15,24-30 3-15,-24 30 0 0,0 0 0 0,26-28-3 16,-26 28 3-16,0 0-7 0,0 0 6 0,27-18-4 15,-27 18 0-15,0 0 4 0,0 0-4 0,0 0 2 16,0 0 1-16,27 12-2 16,-27-12-1-16,0 0 2 0,11 26-2 0,-11-26 4 15,0 23-4-15,0-23 5 0,5 24-3 0,-5-24 0 16,0 27 0-16,0-27 0 0,-5 24-3 0,5-24 3 16,0 0-3-16,0 28 2 0,0-28-1 0,0 0-1 15,0 0 1-15,0 0-2 0,0 0-1 0,0 0 1 16,0 0-2-16,0 0 2 0,0 0 1 0,0 0 0 15,27-15 2-15,-27 15-3 0,19-27 4 16,-19 27-3-16,23-29 3 0,-23 29-3 0,20-27 3 16,-20 27-2-16,17-23 2 0,-17 23-2 0,0 0 1 15,22-21-1-15,-22 21 1 0,0 0-1 0,23-15 0 16,-23 15 0-16,0 0 0 0,0 0 0 16,28 0 0-16,-28 0 1 0,0 0-1 0,0 0 2 15,27 18-1-15,-27-18 2 0,0 0-2 0,21 31 2 16,-21-31-2-16,10 24 2 0,-10-24-3 0,8 31 2 15,-8-31-3-15,7 29 4 0,-7-29-5 0,4 24 3 16,-4-24-2-16,0 0 1 0,7 28-2 0,-7-28-7 31,0 0-10-31,0 0-20 0,12 29-22 0,-12-29-44 0,0 0-65 16,0 0-73-16,0 0-99 0,0 0-90 0,0 0 162 16,36 9 270-16</inkml:trace>
          <inkml:trace contextRef="#ctx0" brushRef="#br0" timeOffset="-906.175">1720 261 424 0,'0'0'138'0,"0"0"-17"0,0 0 8 16,0 0-3-16,0 0-7 0,0 0-11 16,0 0-18-16,0 0-25 0,0 0-18 0,0 27-13 15,0-27-12-15,0 23-5 0,0-23-4 16,0 30 3-16,0-30-3 0,0 39 6 0,0-39-6 15,0 39 0-15,0-39-3 0,-5 41 2 0,5-41-4 16,0 44 3-16,-4-22-8 0,4 4 5 0,-6-2-5 16,6-1 3-16,0 0-5 0,0-1 1 15,0-22-3-15,-7 39 3 0,7-39-3 0,0 31 4 16,0-31-4-16,0 0 3 0,-8 25-2 0,8-25-1 16,0 0 3-16,0 0-1 0,0 0 4 0,0 0 1 15,0 0 4-15,0 0-2 0,0 0-1 0,0-27-3 16,0 27-1-16,0-35-3 0,0 35 2 0,11-47-4 15,-7 18 6-15,2-5-6 0,-6-3 7 0,9-5-8 16,-3-2 8-16,2-4-9 0,2-4 10 16,2 1-8-16,0 0 7 0,5 5-8 15,-3 3 6-15,2 4-7 0,-1 6 10 0,-2 8-8 16,1 2 5-16,-14 23-4 0,20-27 2 0,-20 27 0 16,0 0 1-16,0 0 1 0,26-13-1 0,-26 13-1 15,0 0 0-15,0 0 0 0,25 13 0 0,-25-13 0 16,0 0 0-16,31 20 0 0,-31-20-2 0,0 0 2 15,30 35-2-15,-30-35 2 0,18 27 0 16,-18-27 2-16,12 29-1 0,-12-29-1 0,10 35-3 16,-10-35 6-16,0 33-5 0,0-33 6 0,0 29-2 15,0-29 1-15,0 0 2 0,-13 30 3 16,13-30 2-16,0 0 4 0,-24 20-2 0,24-20 1 16,0 0-1-16,-33 16-3 0,33-16-4 0,-31 10 1 15,31-10-5-15,-29 9 0 0,29-9-2 16,-31 10 1-16,31-10 0 0,-33 8-1 0,33-8 1 15,-24 0-4-15,24 0 3 0,0 0-7 0,-25 0-7 16,25 0-11-16,0 0-14 0,0 0-24 0,0 0-41 16,-34-36-124-16,34 36-132 0,0 0-147 0,8-22 54 15,-8 22 453-15</inkml:trace>
        </inkml:traceGroup>
        <inkml:traceGroup>
          <inkml:annotationXML>
            <emma:emma xmlns:emma="http://www.w3.org/2003/04/emma" version="1.0">
              <emma:interpretation id="{26662BCE-572B-415B-B3F1-12F79B51ED67}" emma:medium="tactile" emma:mode="ink">
                <msink:context xmlns:msink="http://schemas.microsoft.com/ink/2010/main" type="inkWord" rotatedBoundingBox="16473,1495 20172,1534 20166,2117 16466,2078"/>
              </emma:interpretation>
              <emma:one-of disjunction-type="recognition" id="oneOf1">
                <emma:interpretation id="interp5" emma:lang="en-GB" emma:confidence="0">
                  <emma:literal>science</emma:literal>
                </emma:interpretation>
                <emma:interpretation id="interp6" emma:lang="en-GB" emma:confidence="0">
                  <emma:literal>Science</emma:literal>
                </emma:interpretation>
                <emma:interpretation id="interp7" emma:lang="en-GB" emma:confidence="0">
                  <emma:literal>sciences</emma:literal>
                </emma:interpretation>
                <emma:interpretation id="interp8" emma:lang="en-GB" emma:confidence="0">
                  <emma:literal>Sciences</emma:literal>
                </emma:interpretation>
                <emma:interpretation id="interp9" emma:lang="en-GB" emma:confidence="0">
                  <emma:literal>scene</emma:literal>
                </emma:interpretation>
              </emma:one-of>
            </emma:emma>
          </inkml:annotationXML>
          <inkml:trace contextRef="#ctx0" brushRef="#br0" timeOffset="2772.9577">5356 64 287 0,'0'0'123'0,"0"0"-4"0,0 0 19 16,0 0-11-16,0 0 8 16,0 0-14-16,0 0-4 0,0 0-18 0,0 0-13 15,0 0-18-15,5-26-9 0,-5 26-12 0,0 0-6 0,0 0-6 16,0 0-6-16,0 0-4 0,0 0-5 0,0 0-3 15,-23-15-5-15,23 15-3 0,0 0-1 0,0 0-3 16,-29 0 0-16,29 0-1 0,0 0-1 0,-26 13 0 16,26-13-1-16,0 0 0 0,-34 19-1 0,34-19 1 15,-23 16-2-15,23-16 2 0,0 0-2 0,-28 25 1 16,28-25-2-16,0 0 0 0,-20 27 1 0,20-27 0 16,0 0-2-16,0 29 1 0,0-29-1 0,0 0 0 15,7 26 0 1,-7-26 1-16,0 0-1 0,22 23 2 0,-22-23-2 15,0 0 2-15,33 19-1 0,-33-19 0 0,22 12 1 16,-22-12 0-16,0 0 0 0,32 21 1 16,-32-21-2-16,0 0 2 0,23 26-1 0,-23-26 1 15,0 0-2-15,15 27 4 0,-15-27-4 0,0 0 3 16,0 0-2-16,0 26 2 0,0-26-2 0,0 0 2 16,0 0-2-16,-18 27 1 0,18-27 1 0,0 0-1 15,-33 23 1-15,33-23 0 0,-30 19-2 16,30-19 5-16,-33 18-2 0,33-18 7 0,-32 7 1 15,32-7 0-15,-27 0 1 0,27 0-4 16,0 0-2-16,-25 0-3 0,25 0-2 0,0 0-3 16,0 0 1-16,0 0-1 0,0 0 0 0,0 0-1 15,0 0-4-15,0 0-6 0,0 0-4 0,0 0-6 16,0 0-6-16,9-28-10 0,-9 28-16 0,29-18-35 16,2 24-74-16,-27-29-128 0,29 18-144 0,-10 5-22 15,-23 0 270-15</inkml:trace>
          <inkml:trace contextRef="#ctx0" brushRef="#br0" timeOffset="3116.7117">5899 72 1283 0,'0'0'171'0,"0"0"-76"15,0 0-27-15,0 0-19 0,0 0-17 0,-31-8-10 16,31 8-4-16,0 0-2 0,-31 16 0 0,31-16-2 16,-39 21 0-16,14-8-3 0,0 3 1 0,-1 0-4 15,1 3 3-15,-2-1-4 0,1 1 4 0,1-2-4 16,25-17 1-16,-36 28-5 16,36-28 1-16,-21 28-3 0,21-28 0 0,-11 26-2 15,11-26 1-15,-5 24-3 0,5-24 1 0,0 24-1 16,0-24 2-16,0 0-2 0,23 31 2 0,-23-31-2 15,24 18 2-15,-24-18 0 0,33 11 0 0,-33-11 1 16,41 5-3-16,-18-5-2 0,2 0-3 0,0-5-7 16,1-2-6-16,2 3-7 0,-5-6-11 15,5 5-2-15,-28 5-17 0,47-12-27 0,-47 12-83 16,49-15-105-16,-49 15-153 0,31-26-45 0,-4 26 250 16</inkml:trace>
          <inkml:trace contextRef="#ctx0" brushRef="#br0" timeOffset="3366.7344">6202 150 1014 0,'0'0'186'0,"2"-25"-38"0,-2 25-36 16,0 0-35-16,0 0-25 0,0 0-17 0,0 0-13 16,0 0-8-16,0 0-7 0,0 0-3 0,0 0 2 15,0 0-1-15,0 0 7 0,12 25-1 0,-12-25 3 16,0 0-2-16,0 33-1 0,0-33-4 0,0 24 0 15,0-24-5-15,-6 26 1 16,6-26-3-16,-6 26 2 0,6-26-2 0,-6 26 1 16,6-26-3-16,-5 22 2 0,5-22-1 0,0 0-6 15,-6 26-11-15,6-26-14 0,0 0-22 0,0 0-29 16,0 26-56-16,0-26-94 0,0 0-111 0,0 0-127 16,0 0 91-16,0 0 380 0</inkml:trace>
          <inkml:trace contextRef="#ctx0" brushRef="#br0" timeOffset="3804.2203">6272-86 1072 0,'-19'-29'220'0,"19"29"-86"16,0 0-26-16,-13-24-31 0,13 24-16 15,0 0-23-15,0 0-9 0,0 0-10 0,0 0-5 16,0 0-3-16,0 0-6 0,0 0-4 0,0 0-2 15,0 0-2-15,0 0-7 0,0 0-11 0,0 0-18 16,0 0-20-16,0 0-34 0,-23-5-87 0,38 29-91 16,-15-24-245-16,0 0 60 0,8 45 316 0</inkml:trace>
          <inkml:trace contextRef="#ctx0" brushRef="#br0" timeOffset="4521.589">6651 236 265 0,'0'0'123'0,"0"0"-23"0,0 0 1 0,0 0 2 16,0 0-20-16,25 0-6 0,-25 0-10 0,0 0-4 16,33 0-10-16,-33 0-7 0,0 0-12 0,30-6-5 15,-30 6-5-15,0 0 2 0,35 0 1 0,-35 0 1 16,0 0 1-16,27-14 1 0,-27 14 0 0,0 0 2 16,35-15-2-16,-35 15-1 15,0 0-4-15,0 0-1 0,26-27-2 0,-26 27 1 16,0 0-1-16,5-27-1 0,-5 27-1 0,0 0 1 15,0-22-4-15,0 22 1 0,0 0-3 0,0 0-1 16,-22-27-4-16,22 27 0 0,-23-10-6 0,23 10-1 16,-28-5-2-16,28 5-1 0,-37 0 1 0,37 0 1 15,-41 10-1-15,41-10 1 0,-37 11 1 16,37-11-4-16,-32 12 3 0,32-12-3 0,-22 10 1 16,22-10 0-16,0 0 0 0,-26 27-1 0,26-27 0 15,-13 22-1-15,13-22 2 0,-8 26-2 0,8-26 2 16,0 32-3-16,0-32 3 0,10 38-4 0,-10-38 4 15,16 35-4-15,-16-35 3 0,24 29-1 0,-24-29 1 16,33 23-1-16,-33-23 0 0,35 14 0 0,-35-14 0 16,42 6-1-16,-17-6 1 15,-1-4-1-15,1-5-5 0,3 3-5 0,-2-10-12 16,7 5-13-16,-5-12-22 0,10 12-35 0,-20-21-84 16,26 25-80-16,-25-16-98 0,2-1-77 0,14 24 231 15</inkml:trace>
          <inkml:trace contextRef="#ctx0" brushRef="#br0" timeOffset="4865.3876">7233 126 889 0,'0'0'167'0,"0"0"-40"16,0 0-28-16,0 0-23 0,0 0-22 0,0 0-12 16,-11 24-8-16,11-24-6 0,0 0-2 0,0 0-4 15,0 25-1-15,0-25-2 0,0 0 1 0,0 24-2 0,0-24 1 16,-6 23-4-16,6-23 1 0,0 25-7 15,0-25 2-15,-11 28-5 0,11-28 2 0,-4 27-4 16,4-27 1-16,-6 23-3 0,6-23 0 0,0 0-2 16,0 24 1-16,0-24-2 0,0 0 1 15,0 0-1-15,0 0-1 0,0 0 0 0,0 0-1 16,0 0 0-16,0 0 0 0,0 0 2 0,0 0-1 16,0 0 2-16,21-23 0 0,-21 23 1 15,22-30-1-15,-22 30 2 0,29-39-3 0,-29 39 3 16,34-38-3-16,-34 38 3 0,32-36-1 0,-32 36 2 15,29-30-2-15,-29 30 4 0,25-25-4 0,-25 25 2 16,22-19-1-16,-22 19-1 0,0 0 1 0,29-16-2 16,-29 16 0-16,0 0 2 0,23 0-3 0,-23 0 2 15,0 0-1-15,29 6 3 0,-29-6 0 16,0 0-4-16,28 15 4 0,-28-15-5 16,0 0 2-16,27 30 0 0,-27-30 1 0,17 28-2 15,-17-28 3-15,15 29-3 0,-15-29 3 0,12 32-4 16,-12-32 4-16,10 33-4 0,-10-33 3 0,8 33-3 15,-8-33 3-15,7 27-3 0,-7-27-2 0,6 26-10 16,-6-26-8-16,0 0-13 0,0 23-17 0,0-23-23 16,0 0-66-16,16 27-88 0,-16-27-108 0,0 0-133 15,0 0 96-15,0 0 374 0</inkml:trace>
          <inkml:trace contextRef="#ctx0" brushRef="#br0" timeOffset="5349.7316">8072 159 649 0,'0'0'257'16,"0"0"-56"-16,0 0-44 0,0 0-25 0,0 0-36 16,0-22-22-16,0 22-17 0,0 0-11 0,0 0-10 15,0 0-8-15,0 0-5 0,-25-11-6 0,25 11-4 16,0 0-2-16,-28 9-3 0,28-9 0 0,-29 17-1 15,29-17-2-15,-34 28 1 16,34-28-3-16,-36 34 3 0,36-34-4 0,-32 36 2 0,32-36-3 16,-23 36 1-16,23-36-7 0,-16 34 7 15,16-34-8-15,-10 36 6 0,10-36-2 0,0 30 1 16,0-30 1-16,8 25-2 0,-8-25 2 0,0 0-1 16,29 25-1-16,-29-25 1 0,28 13-2 0,-28-13 1 15,31 8-5-15,-31-8-4 0,39 0-5 0,-18 0-7 16,6-4-5-16,-2-5-9 0,4 9-12 15,-6-16-22-15,15 16-34 0,-21-24-92 0,28 24-102 16,-23-11-119-16,2-7-27 0,15 18 325 0</inkml:trace>
          <inkml:trace contextRef="#ctx0" brushRef="#br0" timeOffset="5617.7615">8441 281 510 0,'0'0'145'16,"0"0"-53"-16,0 0-8 0,0 0-2 0,0 0-4 16,0 0-14-16,0 0-9 0,29-16-8 0,-29 16-1 15,0 0-4-15,0 0-3 0,0 0-10 0,26-14-5 16,-26 14-5-16,0 0-2 0,25-13-1 16,-25 13 1-16,0 0-2 0,33-21-2 0,-33 21-6 15,28-18-1-15,-28 18-4 0,27-19 1 0,-27 19-2 16,26-21 3-16,-26 21-3 0,25-21 6 15,-25 21 0-15,0 0 10 0,22-29 4 0,-22 29 7 16,0 0 3-16,0-26-2 0,0 26-2 0,0 0-4 16,0 0-3-16,-31-21-5 0,31 21-1 0,-27 0-5 15,27 0 0-15,-37 10-2 0,14 1 1 32,-1 2-3-32,0 5 3 0,0 1-3 0,1 4 5 0,1-2-5 15,22-21 5-15,-35 40-7 0,35-40 2 0,-21 40-3 16,21-40-1-16,-8 39-3 0,8-39 3 15,0 36-4-15,0-36 3 0,10 30-4 0,-10-30 3 16,19 24-2-16,-19-24 2 0,29 21-1 0,-29-21 0 16,40 13-1-16,-14-13-1 0,3 0-8 15,6 0-14-15,3 0-20 0,-3-18-39 0,20 25-123 16,-21-20-258-16,13 0-64 0,7 7 143 0</inkml:trace>
        </inkml:traceGroup>
        <inkml:traceGroup>
          <inkml:annotationXML>
            <emma:emma xmlns:emma="http://www.w3.org/2003/04/emma" version="1.0">
              <emma:interpretation id="{CD9A5B39-BB4A-4736-89A6-D060F5691F49}" emma:medium="tactile" emma:mode="ink">
                <msink:context xmlns:msink="http://schemas.microsoft.com/ink/2010/main" type="inkWord" rotatedBoundingBox="20827,1417 21021,1418 21020,2083 20826,2082"/>
              </emma:interpretation>
              <emma:one-of disjunction-type="recognition" id="oneOf2">
                <emma:interpretation id="interp10" emma:lang="en-GB" emma:confidence="0">
                  <emma:literal>1</emma:literal>
                </emma:interpretation>
                <emma:interpretation id="interp11" emma:lang="en-GB" emma:confidence="0">
                  <emma:literal>0</emma:literal>
                </emma:interpretation>
                <emma:interpretation id="interp12" emma:lang="en-GB" emma:confidence="0">
                  <emma:literal>|</emma:literal>
                </emma:interpretation>
                <emma:interpretation id="interp13" emma:lang="en-GB" emma:confidence="0">
                  <emma:literal>I</emma:literal>
                </emma:interpretation>
                <emma:interpretation id="interp14" emma:lang="en-GB" emma:confidence="0">
                  <emma:literal>\</emma:literal>
                </emma:interpretation>
              </emma:one-of>
            </emma:emma>
          </inkml:annotationXML>
          <inkml:trace contextRef="#ctx0" brushRef="#br0" timeOffset="6601.05">9494-89 736 0,'0'0'163'0,"0"0"-79"0,0 0-4 0,0 0-20 15,0 0-14-15,0 0-8 0,0 0 1 0,0 0 3 16,0 0 7-16,0 0 3 0,0 0-3 0,0 0-7 15,28 0-8-15,-28 0-4 0,0 0-8 0,28-30-1 16,-28 30-6-16,24-22 1 0,-24 22-5 16,25-24-1-16,-25 24-4 0,24-23 0 15,-24 23-5-15,21-22 5 0,-21 22-3 0,0 0 3 16,26-23-3-16,-26 23 1 0,0 0 0 0,0 0 1 16,0 0-2-16,0 0 0 0,0 0-1 0,0 0 0 15,0 0 1-15,0 0 1 0,0 0 2 0,0 0 3 0,18 32 3 16,-18-32 2-16,0 45 4 0,-8-20-6 15,8 4 5-15,-6-1-8 0,6 4-10 0,-8-2 32 16,8 5-31-16,-7-1 28 0,7 2-15 0,-8-3-7 16,8 2 5-16,-8-4-4 0,8 0 3 0,-8-1-5 0,8-2 3 15,-5-2-5-15,5 0 4 0,0-26-6 0,-7 41 3 16,7-41-4-16,0 28 2 0,0-28-2 0,0 0 0 16,0 30 3-16,0-30-2 0,0 0-1 15,0 0 2 1,0 0-3-16,0 0 2 0,0 0 1 0,0 0 0 15,0 0 0-15,0 0 0 0,0 0-1 0,0 0 0 16,0 0 0-16,0 0-1 0,0 0-1 0,0 0-14 16,0 0-16-16,-4-23-26 0,4 23-45 0,-18-31-196 15,18 31-282-15,0 0 14 0,-12-40 267 0</inkml:trace>
        </inkml:traceGroup>
      </inkml:traceGroup>
    </inkml:traceGroup>
  </inkml:traceGroup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8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234 21 665 0,'0'0'222'16,"0"0"-96"-16,0 0-27 0,0 0 7 15,1-24-5-15,-1 24-5 0,0 0-16 0,0 0-15 16,0 0-12-16,0 0-11 0,0 0-6 15,0 0-7-15,0 0-4 0,0 0-5 0,0 0-7 16,0 0-5-16,0 0-4 0,0 0-3 0,-23 30 2 16,23-30 3-16,-21 28-2 0,21-28 5 0,-27 38-5 15,16-14 4-15,-6 5-6 0,3-5 3 0,-2 5 10 16,1 2-30-16,0 6 29 0,2-1-29 16,-5-2 12-16,6 5 8 0,-1-2-7 0,4 0 7 15,2-6-6-15,4-1 4 0,0-1-4 0,6-3 3 16,0 0-2-16,-2-4 2 0,2 1-4 0,3 1 4 15,-6-24-4-15,15 36 3 0,-15-36-3 0,19 26 3 16,-19-26-2-16,22 18 1 0,-22-18 0 16,25 10-1-16,-25-10 1 0,26 4 0 15,-26-4 0-15,25-2-1 0,-25 2 0 0,23-5 0 16,-23 5 0-16,25-16-17 0,-25 16-22 0,25-18-26 16,-25 18-81-16,21-22-106 0,-21 22-259 0,23-19 7 15,-23 19 213-15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4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0 191 634 0,'0'0'108'15,"0"0"-45"-15,0 0 0 0,0 0 4 0,0 0-7 16,0 0-7-16,27-16-6 0,-27 16 4 0,0 0 1 16,0 0 2-16,0 0-5 0,18-30-6 0,-18 30-8 15,0 0-24-15,22-25 13 0,-22 25-16 16,17-24 16-16,-17 24-1 0,18-23-5 0,-18 23-3 16,18-23-5-16,-18 23 1 0,0 0-1 15,26-30 3-15,-26 30-4 0,0 0 0 0,0 0-4 16,0 0-2-16,22-20 0 0,-22 20-1 0,0 0-1 15,0 0 1-15,0 0 14 0,0 0 10 0,0 0 5 16,7 23 0-16,-7-23-9 0,1 27-7 0,-1-27 2 16,-1 43-4-16,-1-19-23 0,-2 7 31 0,1-1-34 15,-1 2 31-15,0 3-7 0,1-7-11 16,-2 4 8-16,2-6-8 0,-2 0 4 0,2 0-4 16,-1-4 2-16,4-22-1 0,-3 39 0 0,3-39-2 15,-1 31 3-15,1-31-3 0,0 29 2 16,0-29-2-16,0 0 2 0,0 27-3 0,0-27 3 15,-3 24-2-15,3-24 1 0,0 0 0 0,-6 24 0 16,6-24-1 0,0 0 0-16,0 0-2 0,0 0 1 0,0 0-12 15,0 0-7-15,0 0-6 0,0 0-10 16,0 0-4-16,20-41-20 0,-20 41-33 0,20-55-33 16,2 37-38-16,-22-24-46 0,27 16-5 0,-23-9 1 15,11 1-18-15,1 11 25 0,-13-16 92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6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61 20 312 0,'0'0'134'0,"0"0"-31"0,22-26 6 16,-22 26-14-16,0 0 3 0,0 0-21 0,0 0 1 0,0 0-13 15,0 0-3-15,0 0-9 0,0 0-6 0,0 0 29 16,0 0 9-16,0 0-1 0,0 0-3 0,0 0-37 16,5 23-11-16,-5-23-7 0,-3 23-2 0,3-23-6 15,-2 27-2-15,2-27 9 0,-6 34-36 16,3-10 32-16,2 0-34 0,-6 0 13 0,6-1 4 15,-6 1-6-15,4 2 4 0,-2-2-4 16,1-2 4-16,-2 2-4 0,3 0 3 0,-5-2-3 16,8-22 3-16,-8 41-4 0,8-41 4 0,-7 37-6 15,7-37-12-15,-3 35-14 0,3-35-14 0,-1 38-29 16,1-38-17-16,-4 35-27 0,4-35-37 0,0 0-68 16,-10 22-71-16,10-22-87 0,0 0 73 0,0 0 308 15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9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30 106 585 0,'0'0'216'0,"-34"15"-78"16,34-15-11-16,0 0-10 0,0 0-19 0,0 0-24 16,0 0-19-16,0 0-20 0,0 0-17 15,0 0-12-15,0 0-5 0,0 0 6 0,0 0 12 16,0 0 5-16,0 0 6 0,0 0-5 0,0 0-7 15,30 12-1-15,-30-12-5 0,25-2-3 0,-25 2-4 16,31-3-2-16,-31 3-3 0,36-8 2 0,-36 8-2 16,43-11 0-16,-43 11 0 0,41-16 1 0,-17 8-2 15,-2-4 2-15,-22 12-3 0,44-17-17 16,-44 17-29-16,43-15-56 0,-34-9-58 16,19 32-82-16,-28-8-46 0,12-25-115 0,-12 25 47 15,0 0 348-15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0 1036 0,'0'0'92'0,"0"0"-45"16,0 0-20-16,0 0-10 0,0 0 1 16,0 0 10-16,0 0 8 0,0 0 9 0,0 28-3 15,0-28-3-15,13 27-3 0,-13-27 1 0,16 32-11 16,-16-32 0-16,15 41-4 0,-5-18 0 0,-10-23-5 16,12 44-1-16,-12-44 9 0,14 46-36 0,-8-19 33 15,1 3-35-15,-5-6 16 0,4 1 6 0,-3-3 0 16,2 6 12-16,-2-4-4 0,2 0 5 15,-5-24-10-15,0 42-3 0,0-42-5 0,-4 41 2 16,4-41-3-16,-9 44 4 0,4-18-6 16,-4 1 3-16,-5 4-5 0,0-2 4 0,-1 2-4 15,3-7 3-15,2 0-5 0,10-24 4 0,-22 34-5 16,22-34-15-16,0 0-34 0,0 0-78 0,-3 30-167 16,3-30-236-16,0 0 36 0,0 0 255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89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48 1151 0,'0'0'132'0,"0"0"-37"0,0 0-18 15,0 0-27-15,0 0-26 0,0 0-11 0,0 0-8 16,0 0-3-16,0 0-1 0,0 0 12 0,0 0 10 16,0 0 3-16,0 0 0 0,0 0-10 0,27-2-9 15,-27 2 3-15,0 0-1 0,33 0 1 0,-33 0-3 16,22 0-3-16,-22 0 0 0,28-3-3 15,-28 3-1-15,34-5-1 0,-34 5 0 0,39-9 1 16,-39 9 0-16,40-10 0 0,-40 10 1 0,38-15-4 16,-38 15-28-16,33-9-25 0,-8 23-106 15,-25-14-118-15,0 0-234 0,29-3 48 0,-29 3 273 16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1.2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9 639 0,'0'0'132'0,"0"0"-15"0,0 0 3 16,0 0 0-16,0 0-38 0,0 0-9 0,0 0-6 16,0 0-6-16,32 3-8 0,-32-3-11 0,0 0-5 15,25 0-8-15,-25 0-3 0,24-2-4 16,-24 2-5-16,24-4-2 0,-24 4-6 0,27-3-2 16,-27 3-4-16,34-1-2 0,-34 1 0 0,31 0 0 15,-31 0-1-15,33 0 1 0,-33 0-2 0,31 0 0 16,-31 0 1-16,33-2-1 0,-33 2-9 0,35 3-33 15,-35-3-76-15,38 3-139 0,-38-3-245 0,0 0 11 16,37-3 245-16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5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99 364 0,'0'0'128'0,"0"0"-10"0,0 0 19 16,0 0-21-16,0 0-7 0,0 0-31 0,0 0-10 15,0 0-16-15,0 0-5 0,0 0-13 0,0 0-9 16,0 0-8-16,0 0-7 0,0 0-5 0,0 0-3 16,0 0 4-16,0 0 28 0,0 0 13 0,25-5 2 15,-25 5-3-15,11-23-29 0,-11 23-10 0,16-21-5 16,-16 21 3-16,18-22-4 0,-18 22 2 0,0 0-4 16,25-27 2-16,-25 27 0 0,0 0-1 15,0 0 1-15,0 0-1 0,0 0 0 16,0 0 2-16,0 0 7 0,0 0 10 0,22 18 5 15,-22-18 1-15,-1 33-3 0,1-33-10 0,-3 46 0 16,-1-22-6-16,3 4 4 0,-4-1-6 0,1 6-16 16,3-4 33-16,-5 5-33 0,4-5 30 0,-1 0-14 15,-1-3-7-15,1 0 4 0,3-1-5 16,-3-2 6-16,3-23-3 0,-4 38 3 0,4-38-3 16,-1 25 2-16,1-25-2 0,0 0 1 0,0 0 0 15,0 21 0-15,0-21-1 0,0 0 1 0,0 0 0 16,0 0 0-16,0 0 1 0,0 0-1 0,0 0 0 15,0 0-3-15,0 0-12 0,0 0-20 0,0 0-32 16,0 0-54-16,0 0-44 0,1-23-72 16,-1 23-98-16,0 0-65 0,18-29 89 15,-18 29 311-15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8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17 721 0,'0'0'167'16,"13"-21"-18"-16,-13 21 4 0,0 0-29 0,0 0-25 15,0 0-33-15,0 0-22 0,0 0-13 0,0 0-7 16,0 0-8-16,0 0-6 0,0 0-6 16,0 0 4-16,4 28 2 0,-4-28 5 0,-2 33-2 15,2-33 2-15,-2 37-4 0,4-15 4 0,-4-1-4 16,4 2 2-16,-2 0-8 0,0 1-16 15,-2 3 33-15,-1-2-33 0,1 7 32 0,1-5-13 16,-2-1-8-16,-1 2 4 0,2-6-5 0,-2 1 3 16,1 0-4-16,3-23 5 0,-3 36-5 0,3-36 3 15,-3 29-2-15,3-29 1 0,-4 23 0 0,4-23 1 16,0 0-3-16,-1 25 3 0,1-25-2 0,0 0-12 16,0 0-13-16,0 0-16 0,0 0-25 0,0 0-24 15,0 0-74-15,0 0-103 0,0 0-157 16,0 0-18-16,-8-31 227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3.1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71 1067 0,'0'0'173'0,"0"0"-50"16,0 0-17-16,0 0-35 0,0 0-32 0,0 0-23 16,0 0-10-16,0 0-5 0,0 0 0 0,0 0 9 15,0 0 6-15,0 0 6 16,23-11 0-16,-23 11-8 0,24-5-5 0,-24 5-2 16,30-3-2-16,-30 3 1 0,34-2-1 0,-34 2-2 15,43-4-1-15,-43 4-2 0,40-5 0 0,-17 2-1 16,-23 3 1-16,45-8-1 0,-23 3 0 0,1-2 1 15,-23 7-6-15,41-8-18 0,-41 8-18 0,46-2-45 16,-46 2-60-16,47 0-96 0,-47 0-161 0,26-11-56 16,0 21 152-16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1:10:57.3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A5034CA-89A8-4393-B50B-24CD535464B3}" emma:medium="tactile" emma:mode="ink">
          <msink:context xmlns:msink="http://schemas.microsoft.com/ink/2010/main" type="inkDrawing" rotatedBoundingBox="3809,2307 12682,2176 12684,2307 3810,2438" shapeName="Other"/>
        </emma:interpretation>
      </emma:emma>
    </inkml:annotationXML>
    <inkml:trace contextRef="#ctx0" brushRef="#br0">0 85 697 0,'0'0'196'15,"0"0"-98"-15,0 0-36 0,0 0 6 0,0 0 8 16,0 0 5-16,0 0 3 0,0 0-10 0,0 0-12 16,0 0-11-16,0 0-7 0,0 0-4 0,0 0-4 15,0 0-4-15,26 6-6 0,-26-6-3 0,0 0-5 16,0 0 0-16,25 0-4 0,-25 0 0 0,0 0-4 15,28 6-2-15,-28-6 2 0,20 0-1 16,-20 0-2-16,0 0 1 0,35 6-3 16,-35-6 0-16,20 5 2 0,-20-5-3 0,25 0 1 15,-25 0 1-15,22 4-1 0,-22-4 1 0,33 0 0 16,-33 0-1-16,28 0-1 0,-28 0 0 0,29 0-2 16,-29 0 0-16,29 5-1 0,-29-5-1 0,27 0 1 15,-27 0-1-15,29 7 2 0,-29-7-1 0,33 0-1 16,-33 0 1-16,36 0-3 0,-36 0 4 15,40 0-1-15,-40 0 2 0,47 0 0 0,-21 0-4 16,2 0 4-16,1-6-2 0,-2 6 0 16,2 0 2-16,-3 0-2 0,1 0-1 0,-1 0 1 15,0 0-1-15,-4 0 0 0,3 6 0 0,-25-6 1 0,41 6-2 16,-41-6 2-16,43 8-2 0,-21-8 1 16,1 8 0-16,-1-8 1 0,3 6-2 0,1-6 1 15,3 5 0-15,0-5-1 0,3 0 1 0,0 0 0 16,-1 0 1-16,2 0-1 0,0 0 0 0,2 0-1 15,-1 0 1-15,4 0 0 0,2 0 0 0,-1-5 1 16,4 5 0-16,-1-6-2 0,-1 6 2 0,-1-5-2 16,1 5 1-16,-2-5 0 0,-1 5 0 0,0-6 0 0,-1 6 0 0,0-5-1 15,3 5 1-15,0 0-1 0,-1-4 1 16,0 4 0-16,-1 0 0 0,-1-6 0 16,0 6 1-16,2-5-1 0,-3 5 0 0,1 0 0 15,0 0 2 1,0-4-3-16,0 4 2 0,-1 0-2 0,-6 0 0 0,2 0 0 15,-1 0 1-15,-1 0 1 0,0 0-1 0,0 0 0 16,-2 4 0-16,0-4 0 0,1 0 0 0,-2 0 0 16,1 0 1-16,3 5-3 0,-2-5 1 0,3 0 1 15,1-5-1-15,-3 5 2 0,3 0 1 0,2 0-2 0,-5-4-1 16,2 4 2-16,0 0-1 0,-2-5 0 16,0 5 1-16,2 0-3 0,-2 0 2 0,2 0 0 15,-3 0 1-15,-2 0 0 0,0 0-1 0,-3 0 0 16,1 0 0-16,1 0 1 0,1-6 0 0,-1 6 0 15,-3 0-1-15,2 0 0 0,0-4 1 0,-2 4-2 16,2-6 3-16,0 6-2 0,-25 0 2 16,43-7-1-16,-43 7 2 0,45-5-5 0,-20 5 1 15,-3 0 0-15,1 0-2 0,-23 0 5 0,36 0-4 16,-36 0 2-16,36 0 0 0,-36 0 0 0,36 0 1 16,-36 0-1-16,33 0 1 0,-33 0 0 0,34 0-1 15,-34 0 1-15,38 0-1 0,-38 0 0 16,40 0 1-16,-17 0 1 0,2 0-1 0,0 0 1 15,2 0-1-15,-2 0 0 0,3 0 0 16,-1 0 0-16,1-6-1 0,1 6 1 0,2-5 0 16,0 5 0-16,-1-5 1 0,3 5-2 0,-3-5 1 15,2 1-1-15,-2 4 1 0,1-5-1 0,0 5-1 16,1-5 0-16,1 5 0 0,-1 0 2 0,1 0 0 16,-1 0-1-16,-1 0 0 0,4 0 1 0,-4 0-1 15,4 0 1-15,-1 0 0 0,-1 0-1 16,2 0 0-16,-1 0-1 0,2 0 2 0,-4 0 0 15,4 0-1-15,-2 0 0 0,-1 0-1 0,2 0 1 16,-1-5 1-16,-2 5-1 0,2 0 2 16,-3 0-2-16,2 0 0 0,-3 0 0 0,2 0 0 15,-1 0-1-15,1 0 1 0,-3 0 0 0,-1 0 1 16,-2 0-2-16,-1 0 1 0,-1 0 0 0,1 0-1 16,-1 5 2-16,0-5-1 0,3 0-1 15,-5 0 2-15,2 0 0 0,0 0-1 0,-2 5 2 16,1-5-2-16,-1 0 0 0,0 0 0 0,-22 0-1 15,44 0 1-15,-20 0 0 0,-2 0 0 0,3 0 0 16,-2 0 0-16,2 0 0 0,-2 0 1 0,-1 0-1 16,2 0 0-16,-2 0 0 0,-22 0 0 0,43 0 0 15,-43 0 1-15,40 0-1 0,-40 0 1 0,41-7-2 16,-41 7 0-16,40 0 1 0,-40 0 0 16,40 0 0-16,-40 0 1 0,41 0 0 15,-41 0-1-15,42 0 1 0,-42 0-1 0,42 0 1 16,-42 0-1-16,44 0-1 0,-22 0 0 0,2 0 1 15,-1 0 0-15,4 0 1 0,0 0-1 0,-1 0 0 16,2 0 1-16,-3 0-1 0,-2 0 0 0,2 0 1 16,-25 0-1-16,45 0-1 0,-45 0 2 15,44 0-1-15,-22 0 0 0,-22 0-1 0,42-5 1 16,-20 5 1-16,-22 0-1 0,41-6 0 0,-41 6 0 16,35 0 0-16,-35 0 0 0,34-4 1 15,-34 4-1-15,36 0 1 0,-36 0-1 0,34 0 1 0,-34 0 1 16,32 0-3-16,-32 0 3 0,36 0-4 15,-36 0 2-15,36 0 0 0,-36 0 1 0,37-6 0 16,-37 6 0-16,36 0-1 0,-36 0 0 16,36 0 0-16,-36 0-1 0,33 0 1 0,-33 0-1 15,33-4 1-15,-33 4 0 0,36 0 0 0,-36 0 0 16,38 0-1-16,-38 0 2 0,42 0-1 0,-42 0 1 16,37 0-1-16,-37 0 0 0,37 0 0 0,-37 0 0 15,32 0 1-15,-32 0-2 0,33-5 1 0,-33 5 1 16,33 0-2-16,-33 0 2 0,31-6-1 0,-31 6-1 15,29 0 0-15,-29 0 2 0,27 0 0 16,-27 0-1-16,26 0 1 0,-26 0-2 0,25 0 1 16,-25 0 0-16,22 0-1 0,-22 0 1 15,0 0 0-15,30 0 0 0,-30 0 0 0,0 0 0 16,34 5 0-16,-34-5 0 0,27 0-1 0,-27 0 0 16,33 4 0-16,-33-4 0 0,31 0 2 0,-31 0-1 15,31 0 0-15,-31 0 0 0,31 5-1 16,-31-5-1-16,32 0 1 0,-32 0 1 0,32 0 1 15,-32 0 0-15,29 7 0 0,-29-7-2 0,29 0 1 16,-29 0 0-16,33 0 0 0,-33 0 0 0,31 0 1 16,-31 0-2-16,33 6 1 0,-33-6 0 0,31 0-1 15,-31 0 1-15,30 8 0 0,-30-8 0 0,28 0 0 16,-28 0 0-16,30 6 1 0,-30-6-2 0,29 0 1 16,-29 0-1-16,28 5 1 15,-28-5 0-15,30 0 0 0,-30 0 1 0,34 0-1 16,-34 0-1-16,32 5 2 0,-32-5-2 0,34 0 1 15,-34 0 0-15,34 0 0 0,-34 0-1 0,35 0 1 16,-35 0 0-16,33 4-1 0,-33-4 1 0,35 0-1 16,-35 0 1-16,36 0 2 0,-36 0-2 0,37 0 0 15,-37 0-1-15,36 0 0 0,-36 0 1 0,37 0-1 16,-37 0 2-16,30 0-1 0,-30 0-1 16,29 0 1-16,-29 0 0 0,28 0-1 0,-28 0 0 15,0 0 0-15,31 6 1 0,-31-6 1 0,0 0 0 16,0 0 0-16,0 0-2 0,24 0 1 15,-24 0 1-15,0 0-1 0,0 0 0 0,0 0 1 16,0 0 0-16,0 0-1 0,0 0 1 0,0 0-1 16,0 0 0-16,0 0 0 0,0 0-1 15,0 0 0-15,0 0 1 0,0 0 1 0,0 0-1 16,0 0 0-16,0 0-1 0,0 0 0 0,0 0 1 16,0 0 2-16,0 0-1 0,0 0-1 0,0 0 0 15,0 0 0-15,0 0-1 0,0 0 0 0,0 0-8 16,0 0-9-16,0 0-12 0,0 0-17 0,0 0-20 15,0 0-47-15,0 0-127 0,0 0-315 0,-4 25 36 16,4-25 135-16</inkml:trace>
  </inkml:traceGroup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4.7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401 29 653 0,'0'0'159'0,"0"0"-32"16,0 0 3-16,0 0-20 0,0 0-21 0,0 0-23 16,0 0-9-16,0 0-12 0,0 0-6 0,0 0-5 15,0 0-6-15,0 0-6 0,0 0-2 16,-25-21-3-16,25 21-2 0,0 0 1 0,0 0-3 16,0 0 0-16,0 0-2 0,-22-5-1 15,22 5-1-15,0 0 0 0,0 0 0 0,-28-6 0 16,28 6-2-16,0 0 0 0,-33 5 0 0,33-5-1 15,-26 3-1-15,26-3-1 0,-29 6-2 0,29-6 1 16,-37 10 0-16,37-10 2 0,-39 10 2 0,39-10 0 16,-37 13 2-16,37-13-1 0,-32 13 0 15,32-13-3-15,-27 14-1 0,27-14-3 0,0 0 1 16,-30 24-4-16,30-24 2 0,0 0-2 0,-21 29 1 16,21-29 0-16,0 0 0 0,-7 27-1 0,7-27 2 15,0 0-2-15,10 31-16 0,-10-31 34 16,13 23-35-16,-13-23 35 0,18 24-16 0,-18-24-2 15,0 0 2-15,35 22-1 0,-35-22 2 0,27 13-1 16,-27-13 0-16,32 4 1 0,-32-4-1 16,33 1-1-16,-33-1 2 0,32 0-2 0,-32 0 2 15,25 0-2-15,-25 0 1 0,0 0 0 0,24 0 0 16,-24 0 1-16,0 0-1 0,0 0 1 0,0 0 2 16,0 0 0-16,0 0 0 0,0 0-1 0,0 0 1 15,-9 25-3-15,9-25 3 0,-29 34-3 0,29-34 2 16,-39 36-3-16,39-36 2 0,-41 42-2 15,41-42 3-15,-41 42-4 0,41-42 4 16,-42 37-2-16,42-37 2 0,-31 31-3 0,31-31 1 16,-18 23-2-16,18-23 2 0,0 0-1 0,-7 24 1 15,7-24-2-15,0 0 1 0,9 27 0 0,-9-27 1 16,0 0-3-16,35 22 4 0,-35-22-1 0,33 13 2 16,-33-13 1-16,41 6 1 0,-41-6-1 0,46 1 0 15,-24 1-1-15,3-2-1 0,-1-2 0 16,1 1-1-16,1-1 0 0,1-1 0 0,-3-4-1 15,3 3 0-15,0 1-29 0,-27 3-39 0,48-1-137 16,-48 1-344-16,0 0 13 0,31-19 106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5.3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0 650 0,'0'0'254'0,"0"0"-109"0,0 0-29 15,0 0 3-15,0 0-7 0,0 0-17 0,-11 23-21 16,11-23-32-16,0 0-12 0,-14 29-11 0,14-29-4 15,-12 24-7-15,12-24-2 0,-12 22-5 16,12-22 1-16,-17 23-3 0,17-23 1 0,-12 27-2 16,12-27 1-16,-10 24-13 0,10-24-29 0,0 23-86 15,0-23-152-15,0 0-214 0,0 0-3 0,0 0 274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6.1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0 582 0,'0'0'192'0,"0"0"-32"0,0 0-16 16,0 0-28-16,0 0-25 0,0 0-27 0,0 0-18 15,0 0-16-15,0 0-1 0,0 0 4 16,0 0 1-16,0 0-2 0,0 0-5 0,0 0 6 15,0 0 10-15,0 0-2 0,16 32-2 16,-16-32-17-16,-7 23-14 0,7-23-6 0,-6 22 1 16,6-22-4-16,-9 30 2 0,9-30-3 0,-14 28 2 15,14-28-4-15,-13 34 4 0,13-34-9 0,-13 27-10 16,13-27-18-16,-9 25-21 0,9-25-26 0,0 0-50 16,13 35-58-16,-13-35-102 0,0 0-127 0,0 0 16 15,11-33 293-15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43.52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146 0 347 0,'0'0'72'0,"0"0"39"16,0 0 33-16,0 0 27 0,0 0-19 0,0 0-18 16,0 0-31-16,0 0-12 0,0 0-9 15,0 0-13-15,0 0-14 0,0 0-12 0,0 0-9 16,0 0-7-16,0 0-2 0,0 0-4 0,0 0-1 15,0 0-2-15,0 0-1 0,0 0 0 0,0 0-3 16,0 0-1-16,0 0-3 0,-29 25 0 0,29-25-1 16,-15 23 1-16,15-23-3 0,-16 30 0 0,16-30-1 15,-15 26 1-15,15-26-2 0,-16 37 2 16,16-37-3-16,-18 40 2 0,18-40-6 0,-13 36 3 16,13-36-4-16,-8 35-17 0,8-35 32 15,-7 33-30-15,7-33 31 0,-5 40-13 0,5-40-3 16,-4 37 2-16,4-37-2 0,0 33 2 0,0-33-1 15,1 33 1-15,-1-33-1 0,4 34 2 0,-4-34-4 16,4 31 3-16,-4-31-3 0,9 29 2 0,-9-29 0 16,8 24 1-16,-8-24-3 0,11 21 2 15,-11-21-2-15,14 23 3 0,-14-23-2 0,15 24 4 16,-15-24-4-16,0 0 3 0,22 31-3 0,-22-31 2 0,0 0-2 16,21 27 1-16,-21-27 0 0,0 0 0 0,20 21 1 15,-20-21-1-15,0 0 0 0,0 0 0 0,25 16 1 16,-25-16 0-16,0 0-1 0,0 0-1 15,0 0 1-15,0 0 0 0,25 15 2 0,-25-15-2 16,0 0 0-16,0 0-2 0,0 0 1 0,0 0 1 16,0 0 0-16,0 0 0 0,0 0-1 0,0 0 0 15,0 0-24-15,0 0-23 0,0 0-61 0,0 0-177 16,0 0-251-16,0 0 5 0,0 0 203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1.7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-3 533 464 0,'0'0'133'0,"0"0"-4"0,0 0 7 15,0 0-13-15,0 0-23 0,0 0-24 0,0 0-19 16,0 0-9-16,0 0-5 0,0 0-8 0,0 0-11 16,0 0-6-16,0 0-2 0,0 0-1 0,0 0 2 15,0 0 2-15,0 0 3 0,0 0-2 0,0 0 18 16,0 0 9-16,0-26-1 16,0 26-2-16,0 0-20 0,29-33-16 0,-29 33-4 15,20-25-3-15,-20 25 3 0,25-38-3 0,-25 38 4 16,31-43-5-16,-14 17 4 0,1 4-4 0,0-5 3 15,0 5-5-15,0-8-11 0,-1 2 32 0,-1 1-32 16,-2 0 33-16,-14 27-16 0,26-41-5 0,-26 41 3 16,21-35-2-16,-21 35 2 0,15-28-2 15,-15 28 3-15,0 0-3 0,10-25 3 0,-10 25-3 16,0 0 1-16,0 0 0 0,0 0-1 0,7-24 1 16,-7 24-1-16,0 0-1 0,0 0 2 0,0 0-2 15,0 0 1-15,0 0 0 0,0 0-1 0,0 0 1 0,0 0-1 16,0 0 0-16,0 0-1 0,0 0 1 15,0 0 0-15,0 0 0 0,0 0-1 0,0 0 0 16,0 0-1-16,0 0 2 0,0 0 2 16,0 0 2-1,0 0 1-15,0 0 1 0,22-6-4 0,-22 6-1 16,0 0 1-16,0 0-1 0,0 0 1 0,0 0 1 16,0 0 1-16,0 0 6 0,0 0 5 0,0 0 1 15,23 13-1-15,-23-13-4 0,0 0-5 0,0 0-2 16,0 0-1-16,14 29 0 0,-14-29-1 0,0 0 1 0,8 31-2 15,-8-31 2-15,7 26-2 0,-7-26 2 16,7 30-3-16,-7-30 3 0,4 30-3 0,-4-30-16 16,5 33 30-16,-5-33-30 0,3 42 30 0,-1-20-10 15,-2-22-4-15,5 39 3 0,-5-39-3 0,3 39 2 16,-3-39-4-16,4 39 4 0,-4-39-3 0,0 34 4 16,0-34-4-16,1 27 3 0,-1-27-3 15,3 25 2-15,-3-25-2 0,0 0 3 0,3 28-3 16,-3-28 2-16,0 0-2 0,0 0-11 15,4 27-11-15,-4-27-12 0,0 0-14 0,0 0-11 16,8 25-31-16,-8-25-27 0,0 0-26 0,0 0-11 16,0 0-38-16,0 0-47 0,0 0-118 0,0 0 34 15,-5-32 318-15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2.0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72 949 0,'-29'-25'170'0,"29"25"-25"0,0 0-15 15,0 0-12-15,0 0-31 0,0 0-30 0,0 0-25 16,0 0-14-16,0 0-9 0,0 0-8 0,0 0-1 15,0 0 1-15,0 0 0 0,0 0 2 0,0 0-1 16,0 0 1-16,29 18-2 0,-29-18 1 0,30 11 0 16,-30-11-1-16,36 3 0 0,-36-3 0 15,40-3 0-15,-40 3-1 0,41-7 1 0,-41 7-2 16,43-9 0-16,-43 9-11 0,41-11-19 16,-41 11-45-16,46-5-83 0,-43-18-142 0,19 19-210 15,-22 4 57-15,26-21 264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6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34-15 767 0,'25'7'191'15,"-25"-7"-60"-15,0 0-30 0,0 0-13 0,0 0-11 16,0 0-18-16,0 0-22 0,0 0-14 15,0 0-6-15,0 0-2 0,0 0 6 0,0 0 17 0,0 0 4 16,0 0 1-16,0 29-4 0,0-29-20 0,0 22-2 16,0-22-3-16,-2 26 0 0,2-26-6 0,2 37 0 15,-2-37-7-15,0 40 3 0,-3-18-5 0,0 0 5 16,0 3-3 0,1-1 2-16,-3 3-4 0,3-3 4 0,-1 2-5 15,-1 1 4-15,0-4-4 0,4-23 5 16,-9 40-5-16,9-40 4 0,-8 33-4 0,8-33 3 15,-7 26-2-15,7-26 1 0,0 0 0 0,0 0 0 16,-5 22 0-16,5-22 0 0,0 0-1 0,0 0 0 16,0 0 1-16,0 0-1 0,0 0 0 0,0 0-12 15,0 0-18-15,0 0-28 0,0 0-75 0,0 0-52 16,0 0-82-16,0 0-114 0,0-34-4 0,0 34 67 16,-6-24 319-16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9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0 973 0,'0'0'179'0,"0"0"-51"16,0 0-10-16,0 0-11 0,0 0-27 0,0 0-32 15,0 0-17-15,0 0-10 0,0 0-3 0,0 0-6 16,0 0-4-16,0 0-6 0,0 0-2 0,0 0-3 15,0 0 2-15,0 0 8 0,0 0 5 0,0 0 2 16,33 11-2-16,-33-11-7 0,24 5-2 0,-24-5-2 16,24 2 0-16,-24-2 0 0,27 1-2 15,-27-1 2-15,27 0-1 0,-27 0-1 0,32-3 1 16,-32 3-14-16,29-2-15 0,-29 2-39 0,23-4-68 16,9 22-121-16,-32-18-243 0,0 0 32 0,29 14 164 15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74 0 843 0,'0'0'319'0,"0"0"-170"0,0 0-32 0,0 0-12 16,0 0-36-16,0 0-35 0,0 0-20 0,0 0-7 16,0 0-5-16,0 0 2 0,0 0 10 0,0 0 2 15,0 0 3-15,0 0-1 0,19 32-12 16,-19-32 4-16,20 28-2 0,-20-28 3 0,19 40-3 15,-19-40-1-15,18 40-7 0,-11-15 3 0,0 2-4 16,-2-2 5-16,-1 3-5 0,-1-1 5 0,-4 4 10 16,-2 3-31-16,-1-7 31 0,0 7-30 0,-2-10 15 15,-1 1 4-15,0-1-4 0,-2 0 4 0,9-24-4 16,-21 40 4-16,21-40-3 0,-19 28 2 16,19-28-2-16,-18 27 1 0,18-27-4 15,-19 30 5-15,19-30-4 0,-21 30 3 0,21-30-4 16,-18 27 3-16,18-27-4 0,0 0-14 0,-19 26-20 15,19-26-33-15,0 0-66 0,0 0-56 0,0 0-135 16,0 0-146-16,0 0 58 0,0 0 307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9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20-2 966 0,'0'0'305'0,"0"0"-160"0,0 0-30 0,-22 5-28 15,22-5-33-15,0 0-25 0,0 0-10 0,0 0-10 16,0 0-4-16,0 0-3 0,0 0-2 16,0 0 11-16,0 0 16 0,0 0 1 0,0 0 2 15,28 16-11-15,-28-16-15 0,0 0 0 16,31 10-1-16,-31-10 0 0,25 6 1 0,-25-6-3 15,29 5 0-15,-29-5 0 0,35 1-1 0,-35-1 0 16,37 0 2-16,-37 0-3 0,37 2 0 0,-37-2 0 16,36 1 0-16,-36-1-2 0,30 2-17 0,-30-2-22 15,28-2-16-15,-28 2-40 0,25-4-38 0,-1 15-58 16,-24-11-107-16,0 0-134 0,0 0 14 16,13-22 259-16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1:10:59.2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B5A0DCF-3613-44DE-A323-D36F1A2DD5CA}" emma:medium="tactile" emma:mode="ink">
          <msink:context xmlns:msink="http://schemas.microsoft.com/ink/2010/main" type="inkDrawing" rotatedBoundingBox="13314,2292 21291,2352 21290,2402 13313,2341" semanticType="underline" shapeName="Other">
            <msink:sourceLink direction="with" ref="{1E000859-FDF3-4D28-8E17-0B4FC397651D}"/>
          </msink:context>
        </emma:interpretation>
      </emma:emma>
    </inkml:annotationXML>
    <inkml:trace contextRef="#ctx0" brushRef="#br0">0 9 648 0,'0'0'173'16,"0"0"-28"-16,0 0-3 0,0 0-23 0,29 0-24 15,-29 0-21-15,0 0-18 0,0 0-10 0,26-5-9 16,-26 5-4-16,0 0-5 0,25-4 1 16,-25 4-4-16,22 0-4 0,-22 0-1 0,23 0-3 15,-23 0-1 1,28 0 2-16,-28 0-5 0,30 0 0 0,-30 0-3 15,33 0-1-15,-33 0-2 0,32 0-1 0,-32 0-2 16,33 0-1-16,-33 0 1 0,33 4-1 0,-33-4 1 16,38 5 3-16,-38-5 2 0,43 0 0 15,-17 0-1-15,-1 0-2 0,-1 0-3 0,-1 4-1 0,2-4 2 16,-3 0-1-16,4 0 0 0,-1 0 1 0,0 0 1 16,2 0-1-16,-1 0-1 0,3 0 1 0,-1 0-3 15,-1 0 2-15,1 0 0 0,4 0-1 16,-2 0 0-16,2 0 0 0,-2 0 0 0,-2 0-1 0,-1 0 1 0,-1 0-1 15,-2 0-1-15,1 0 0 0,-25 0 0 16,44 0 1-16,-22 6 0 0,-22-6 0 0,45 0-1 16,-21 0 0-16,-2 0-1 0,3 5 1 15,-3-5 0-15,2 0 0 0,1 0 0 0,-3 0 1 16,2 0-1-16,-2 0 1 0,2 0 0 0,-1 0 0 16,1-5-2-16,3 5 2 0,-4 0-2 0,2 0 2 15,1 0-1-15,2-6 0 0,-2 6 0 0,0 0 0 16,3-4-1-16,-2 4 1 0,2 0-1 0,-1 0 0 15,-1 0 1-15,-2 0 1 0,0 0-2 16,1 0 2-16,0 0-1 0,1 0 0 0,-1-5 1 16,1 5-1-16,1 0-1 0,1 0 1 0,0 0 0 15,1 0 0-15,0 0 1 0,1 0-1 0,-2 0 0 16,0 0 0-16,1 0-1 0,-1 0 1 0,-2 0 1 16,1 0-1-16,0 0-1 0,-2 0 2 15,1 0-2-15,-3 5 1 0,2-5 2 16,0 0-3-16,-1 7 1 0,-2-7-1 0,5 4 1 15,-2-4 0-15,3 5 1 0,-3-5-1 0,3 5 0 16,-1-5 0-16,2 4-1 0,-1-4 2 0,0 0-2 16,0 0 1-16,0 6 0 0,0-6 0 0,2 0 0 15,0 0 0-15,0 0 0 0,-2 0 0 0,0 0 0 16,0 0 0-16,-1-6-1 0,1 6 1 0,-2 0 1 16,1-6-1-16,-1 6 0 0,0 0 0 15,-4 0 0-15,-1-4 0 0,2 4 0 0,-2 0 0 16,-22 0 0-16,40 0 0 0,-17 0 2 0,-23 0-1 15,44 0 0-15,-44 0-1 0,44 0 0 16,-44 0 0-16,43 0-1 0,-43 0 1 0,44 0 0 16,-44 0 0-16,40 0-1 0,-40 0 1 0,41 0 0 15,-41 0 0-15,40 0 1 0,-40 0-2 0,46 0 1 16,-23 0 0-16,1 0 0 0,0 0 0 16,1 0 0-16,-3 0-1 0,2 0 0 0,-2 0 1 15,-22 0 0-15,42 0 0 0,-20 4 1 0,2-4-2 16,-1 0 1-16,2 0 0 0,-1 0-1 0,-1 5 0 15,2-5 1-15,-2 0-1 0,3 0 1 0,1 0 0 16,0 5 0-16,-1-5 0 0,3 0 0 0,3 0 1 16,-3 5 0-16,1-5 0 0,-1 0-2 15,0 0 0-15,3 6 1 0,-3-6 1 16,4 0 0-16,-3 5-1 0,2-5 1 0,1 5-4 16,1-5 3-16,2 0-1 0,-1 5-1 0,0-5 1 15,0 0 0-15,1 4-1 0,-2-4 2 0,3 0-1 16,-1 0 1-16,1 0-1 0,1 5 1 0,-1-5-1 15,1 0 2-15,4 0 0 0,-4 0 0 0,1 0 1 16,0 0-3-16,-4 0 1 0,3-5-1 16,-3 5 0-16,0 0 3 0,1 0-3 0,-3 0 0 15,1-4-2-15,-1 4 1 0,-2 0 0 0,-2 0 2 16,0 0 0-16,-2 0 0 0,-1 0 0 0,2 0 0 16,-1 0 0-16,0 0 0 0,0 0 0 15,1-5 0-15,-2 5 1 0,0 0-1 0,0 0 2 16,-2 0 3-16,2 0-1 0,0-5 1 0,0 5 0 15,0 0-4-15,-1 0-1 0,1 0 0 16,1 0 1-16,0-5-1 0,1 5 0 0,-1 0 2 16,1 0-2-16,-2-5-1 0,2 5 2 0,-1 0-4 15,2 0 3-15,0 0 0 0,-1 0-1 0,-1 0 2 16,1 0-2-16,-2 0 1 0,0 0 0 0,2 0-1 16,-2 0 0-16,1 0 1 0,1 5 0 0,-1-5 0 15,1 0 0-15,1 0 0 0,3 0 0 16,-5 0 0-16,6 0 1 0,2 0 1 15,-4 0-1-15,8 0 1 0,-7 0-1 0,4 0-1 16,-1 0 0-16,0 0 0 0,-1 0-1 0,1 0 1 16,-1 0-1-16,3 5 1 0,1-5 1 0,-1 0-1 15,0 0 0-15,-2 0 1 0,-1 0-1 0,2 0 1 16,-3 0-1-16,1 0 0 0,1 0 1 0,-4 0 0 16,1 0 0-16,-2 0 0 0,-2 0-1 15,1 0 1-15,-1 0 0 0,-1 0-3 0,-1 0 3 16,-4 0 0-16,2 0-1 0,-24 0 2 0,40 0-1 15,-40 0 0-15,40 0 0 0,-40 0-2 0,36 0 2 16,-36 0 0-16,28 0-1 0,-28 0 1 0,27 0-1 16,-27 0 1-16,23 0-1 0,-23 0 0 15,23 0 1-15,-23 0-1 0,0 0 1 0,31 0 0 16,-31 0-1-16,0 0 0 0,29 0 0 16,-29 0 1-16,0 0 0 0,26 0-1 0,-26 0 0 15,0 0-1-15,0 0 2 0,0 0-1 0,23 0 1 16,-23 0 0-16,0 0-1 0,0 0 0 0,0 0 1 15,0 0-1-15,0 0 0 0,0 0 0 0,0 0 0 16,0 0 0-16,0 0 0 0,0 0 0 0,0 0 0 16,0 0 0-16,0 0 1 0,0 0 0 15,0 0-1-15,0 0 0 0,0 0-1 0,0 0 1 16,0 0 0-16,0 0 1 0,0 0 0 16,0 0-1-16,0 0 0 0,0 0 0 0,0 0-2 15,0 0 2-15,0 0 0 0,0 0-1 0,0 0 0 16,0 0-9-16,0 0-14 0,0 0-23 0,0 0-49 15,0 0-208-15,0 0-253 0,-30 14-26 0,8-14 257 16</inkml:trace>
  </inkml:traceGroup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9.1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19 1136 0,'0'0'158'0,"0"0"-72"0,-25 7-31 0,25-7-6 15,0 0-1-15,0 0-1 0,0 0 6 0,29 0-5 16,-29 0-15-16,33-2-2 0,-33 2-10 0,34-3-4 16,-34 3-6-16,37-3-4 0,-37 3-4 15,42-5 0-15,-19 4-3 0,-23 1 1 16,44-3 1-16,-44 3-3 0,42-6 1 0,-42 6-2 16,42-1-14-16,-42 1-23 0,46 4-65 0,-46-4-123 15,29-6-313-15,-29 6 33 0,0 0 134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313 49 859 0,'0'0'203'0,"0"0"-78"15,0 0-35-15,0 0-12 0,0 0 0 16,-2-28-10-16,2 28-15 0,0 0-12 0,0 0-9 16,0 0-5-16,0 0-5 0,-23-16-1 0,23 16-3 15,0 0-2-15,-22-3-2 0,22 3-1 0,0 0-1 16,-35-2 0-16,35 2 0 0,-26 2-1 0,26-2-3 15,-29 7 0-15,29-7-3 0,-34 11 0 16,34-11 0-16,-37 15-2 0,37-15 1 0,-35 20-4 16,35-20 1-16,-30 24-1 0,30-24 1 0,-25 23 0 15,25-23-1-15,0 0-1 0,-15 26-1 0,15-26-2 16,0 0 3-16,0 0-2 0,12 24 3 16,-12-24-3-16,0 0 2 0,35 18 0 0,-35-18 0 15,31 9 0-15,-31-9 1 0,36 5 0 0,-36-5 1 16,37 3-1-16,-37-3 0 0,32 4 1 15,-32-4-1-15,28 5 1 0,-28-5-1 0,27 6-1 16,-27-6 1-16,0 0 0 0,25 8 0 0,-25-8 0 16,0 0 1-16,0 0 0 0,0 0 1 0,11 25 0 15,-11-25 0-15,0 0-2 0,-22 28 2 0,22-28-3 16,-29 27-16-16,29-27 33 0,-32 34-35 0,32-34 34 16,-33 36-14-16,33-36-2 0,-37 27 3 0,37-27-3 15,-36 30 4-15,36-30-4 16,-33 26 3-16,33-26-3 0,-22 17 1 0,22-17-1 0,0 0 2 15,0 0-3-15,-21 24 2 0,21-24 0 16,0 0 0-16,0 23-1 0,0-23 2 0,0 0-1 16,9 24-2-16,-9-24 2 0,0 0-1 0,0 0-2 15,22 29 3-15,-22-29-1 0,0 0 1 0,26 19-1 16,-26-19 1-16,0 0-1 0,34 11 1 16,-34-11 0-16,28 3 0 0,-28-3 0 0,29 0 0 15,-29 0-1-15,27-2 2 0,-27 2-1 0,32-1-1 16,-32 1 1-16,33-4-1 0,-33 4 1 0,31-5 0 15,-31 5-1-15,26-11 0 0,-26 11-1 0,25-11-23 16,-25 11-12-16,26-18-28 0,-26 18-64 0,22-24-62 16,4 19-213-16,-26 5-70 0,17-33 39 15,-17 33 374-15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5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103 22 698 0,'2'-24'134'0,"-2"24"-29"16,0 0-11-16,0 0 0 0,0 0-7 0,0 0-3 15,0 0 1-15,25 16-3 0,-25-16-9 0,0 0-9 16,0 0-15-16,0 0-10 0,-3 29-11 0,3-29-5 15,0 0-8-15,-9 31-2 0,9-31-5 16,-13 26 0-16,13-26-6 0,-15 22 0 0,15-22-3 16,0 0 2-16,-19 31-2 0,19-31 2 0,0 0-3 15,-19 28 2-15,19-28-10 0,0 0-12 0,-16 25-19 16,16-25-22-16,-6 22-50 0,6-22-43 0,-6 24-103 16,6-24-214-16,-23 23 75 0,23-23 148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9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236 0 1164 0,'0'0'172'0,"0"0"-42"16,0 0-11-16,0 0-30 0,0 0-32 16,0 0-19-16,0 0-10 0,0 0-9 0,0 0-1 15,-26 8-2-15,26-8 0 0,0 0-3 0,-28 29-1 16,28-29-2-16,-23 34 2 0,23-34-4 0,-28 42 3 15,13-20-6-15,-1 5 1 0,-2 0-5 0,1 0 3 16,4 5-6-16,-3-6-12 0,5 7 26 0,2-5-25 16,0 5 24-16,4-6-9 0,4-1-4 0,1 1 3 15,0-27-3-15,8 41 3 0,-8-41-4 16,15 34 2-16,-15-34-3 0,21 26 3 0,-21-26-1 16,27 11-9-16,-27-11-7 0,30 8-8 15,-30-8-13-15,34 0-7 0,-34 0-15 0,30-3-40 16,-4 15-63-16,-26-12-100 0,28-9-226 0,-28 9 48 15,22-10 173-15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0 422 986 0,'0'0'178'0,"0"0"-101"15,0 0-23-15,0 0 8 0,12 22 0 16,-12-22-3-16,0 0-14 0,0 0-20 0,0 0-5 16,0 0 0-16,0 0 0 0,0 0-3 0,0 0-1 15,23 17 0-15,-23-17 2 0,0 0 3 16,0 0 1-16,27-13-1 0,-27 13-3 0,0 0-3 16,24-22-6-16,-24 22-2 0,22-27-4 0,-22 27 1 15,29-31-2-15,-29 31 2 0,32-41 14 0,-20 17-32 16,-12 24 32-16,31-46-33 0,-31 46 15 15,31-42 3-15,-14 15-3 0,1 5 3 0,1-4-4 16,-1 2 4-16,0 3-5 0,-18 21 5 0,33-44-5 16,-33 44 4-16,33-31-3 0,-33 31 2 0,22-20 0 15,-22 20 0-15,0 0-1 0,0 0 0 0,0 0 0 16,0 0 1-16,0 0 0 0,0 0 0 0,0 0-2 16,0 0 1-16,0 0 0 0,0 0-1 15,0 0 2-15,0 0-2 0,0 0 1 16,0 0-1-16,0 0 1 0,0 0-1 0,0 0 1 15,0 0 1-15,0 0-2 0,0 0 2 0,0 0 17 16,0 0 3-16,0 0 1 0,24 8-1 0,-24-8-16 16,0 0-1-16,9 32 3 0,-9-32-2 0,3 28 2 15,-3-28-5-15,1 29 1 0,-1-29-3 0,5 36 2 16,-5-36-3-16,2 39 4 0,-2-39-5 16,0 43 5-16,0-43-4 0,2 42 2 0,-2-42-2 15,0 40-15-15,0-16 29 0,1 0-28 16,-1-1 29-16,0-23-12 0,3 40-3 0,-3-40 1 15,1 36-2-15,-1-36 3 0,3 31-2 0,-3-31 1 16,3 33-2-16,-3-33-8 0,0 0-9 0,3 26-7 0,-3-26-16 16,0 0-7-16,0 0-14 0,0 0-23 0,12 23-37 15,-12-23-49-15,0 0-122 0,0 0-157 16,0 0 33-16,0 0 240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78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1096 0,'0'0'231'0,"0"0"-126"16,0 0-19-16,0 0-29 0,0 0-29 0,0 0-1 15,0 0-3-15,0 0 2 0,0 0 0 0,24 5-9 16,-24-5-7-16,0 0-2 0,36 13-5 0,-36-13 0 15,32 6-2-15,-32-6 0 16,34 7-1-16,-34-7 0 0,36 4 0 0,-36-4-1 16,36 3 0-16,-36-3 1 0,35 0-10 0,-35 0-11 15,38 3-27-15,-38-3-64 0,44 1-77 0,-44-1-120 16,28-21-184-16,-28 21 78 0,30-16 265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2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52 0 992 0,'0'0'196'16,"0"0"-97"-16,0 0-45 0,0 0-13 0,0 0-15 16,0 0 27-16,0 0 2 0,0 0 4 0,0 0 2 15,0 0-28-15,0 0-8 0,26 29-2 0,-26-29-4 16,17 24-1-16,-17-24-8 0,18 32 3 16,-18-32-4-16,19 39 2 0,-19-39-4 15,21 42 1-15,-21-42-6 0,21 42 3 0,-21-42-5 16,13 42 3-16,-13-42-2 0,11 44-16 0,-7-19 38 15,-2 1-28-15,-2 2 31 0,0 2-12 0,-3-6-10 16,-2 2 1-16,-2 0-6 0,-2 0 4 0,-2-4-2 16,-1 3 4-16,12-25-5 0,-29 43 3 0,29-43-5 15,-28 40 3-15,28-40-2 0,-26 32 1 16,26-32-1-16,0 0 1 0,-29 25 0 0,29-25 0 16,0 0-5-16,0 0-7 0,-23 8-14 0,23-8-16 15,0 0-17-15,0 0-36 0,0 0-62 0,-22-27-113 16,22 27-229-16,0 0 36 0,0 0 208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2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0 482 0,'0'0'190'0,"0"0"-74"0,0 0-20 15,0 0-19-15,0 0-5 0,0 0-10 0,0 0-16 16,0 0 9-16,0 0-3 0,0 0 11 0,0 0 2 16,0 0-5-16,0 0-12 0,0 0-21 0,0 0-10 15,0 0-9-15,0 0 4 0,0 0 11 0,0 0 5 16,0 0 3-16,0 0-6 0,10 26-10 0,-10-26-2 16,0 0 0-16,1 22 2 0,-1-22-1 15,-1 23 1-15,1-23-4 0,-2 25 1 0,2-25-5 16,-2 29 2-16,2-29-4 0,-6 26 2 15,6-26-4-15,-4 34 2 0,4-34-3 0,-5 31 2 16,5-31-3-16,-6 30 1 0,6-30-3 0,-4 29 3 16,4-29-3-16,-6 30 3 0,6-30-3 0,-5 24 2 15,5-24-3-15,-6 26 3 0,6-26-1 0,-2 23 0 16,2-23 0-16,0 0 1 0,0 25-2 16,0-25 1-16,0 0 0 0,0 0 0 0,0 0 0 15,0 0 1-15,0 0-2 0,0 0 2 0,0 0-1 16,0 0-1-16,0 0 1 0,0 0-1 0,0 0 0 15,0 0 1-15,0 0-2 0,0 0 1 16,0 0 0-16,0 0-8 0,0 0-7 0,0 0-7 16,0 0-10-16,0 0-5 0,0 0-20 0,0 0-43 15,0 0-48-15,0 0-64 0,0 0-62 16,4 23-115-16,-4-23 36 0,0 0 210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59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1149 0,'0'0'166'0,"0"0"-61"0,0 0-13 16,0 0-26-16,0 0-19 0,0 0-15 0,0 0-12 16,0 0-6-16,0 0-5 0,0 0 5 0,0 0 15 15,0 0 2-15,0 0 2 0,0 0-6 0,0 0-13 0,28 13 2 16,-28-13 1-16,0 0-3 0,32 9 0 0,-32-9-6 16,22 0-1-16,-22 0-2 0,27 2-3 0,-27-2 1 15,31-3-2-15,-31 3-1 0,34-5 1 16,-34 5-1-16,35-12-6 0,-35 12-13 0,28-11-30 0,-28 11-84 15,0 0-242-15,35-8-194 0,-35 8 22 0,0 0 309 16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4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255-3 273 0,'0'0'79'0,"0"0"-12"0,0 0 0 0,22 7 5 15,-22-7 1-15,0 0-11 0,0 0 0 0,0 0 3 16,0 0-7-16,0 0 7 0,0 0-5 0,0 0 6 15,0 0 16-15,0 0 14 16,0 0 6-16,0 0-8 0,0 0-16 0,0 0-15 16,0 0-14-16,0 0-14 0,0 0-15 0,0 0-12 15,0 0-6-15,-22-4-1 0,22 4 2 0,0 0-1 16,-24 4 2-16,24-4-1 0,0 0 1 0,-27 6-2 16,27-6 1-16,0 0-3 0,-32 8 3 0,32-8-1 15,-27 13 0-15,27-13-1 0,-28 18 0 16,28-18-1-16,-27 22 1 0,27-22 0 0,-23 22-1 15,23-22-2-15,-17 24 3 0,17-24-3 0,-16 30 2 16,16-30-3-16,-13 28 3 0,13-28-2 0,-6 25 2 16,6-25-2-16,1 26 2 0,-1-26-2 0,0 0 1 15,14 30-1-15,-14-30 2 0,0 0-3 16,28 30 1-16,-28-30-1 0,23 14 2 0,-23-14 2 16,31 8 0-16,-31-8-1 0,30 0 1 15,-30 0-1-15,30-2-1 0,-30 2 2 0,31-9-1 16,-31 9-1-16,0 0 3 0,28-8-3 0,-28 8 1 15,0 0 2-15,0 0-1 0,0 0 3 0,0 0 1 16,0 0 1-16,0 0-1 0,0 0-4 0,0 0 1 16,0 0-1-16,0 0 0 0,0 0 0 0,-31 11 0 15,31-11-3-15,-25 15 4 0,25-15-3 0,-30 23 2 16,30-23-1-16,-31 28 1 16,31-28-3-16,-33 33 3 0,33-33-3 0,-29 34 3 15,29-34 0-15,-20 26 3 0,20-26-3 0,-16 25 2 16,16-25-3-16,0 0 2 0,-12 33-4 0,12-33-12 15,-3 22 31-15,3-22-33 0,0 0 34 0,6 34-18 16,-6-34-1-16,0 0 2 0,14 27-2 0,-14-27 1 16,0 0-1-16,23 23 2 0,-23-23-3 15,0 0 2-15,28 16 0 0,-28-16 1 0,0 0-2 16,33 14 2-16,-33-14-2 0,26 3 0 0,-26-3 0 16,32-3 2-16,-32 3-2 0,27-4 1 0,-27 4 0 15,32-13-1-15,-32 13 2 0,30-16-3 0,-30 16-18 16,33-17-15-16,-33 17-25 0,28-20-57 15,-3 29-80-15,-25-9-150 0,0 0-154 0,23-21 75 16,-23 21 383-16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17:26.5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6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22:17:26.590"/>
    </inkml:context>
  </inkml:definitions>
  <inkml:trace contextRef="#ctx0" brushRef="#br0">-92 1781 526 0,'0'0'199'0,"0"0"-66"0,0 0 14 16,0 0-10-16,0 0-9 0,0 0-33 16,0 0-26-16,0 0-20 0,0 0-11 0,0 0-8 15,0 0-4-15,0 0-6 0,0 0-7 0,0 0-3 16,0 0 1-16,0 0 4 0,0 0 4 0,0 0 0 16,12 18-3-16,-12-18-6 0,5 23-15 0,-5-10 34 15,0 4-36-15,2 0 33 0,-2-1-19 0,0 2-6 16,0-1 4-16,0 2-7 0,0-2 6 15,0 2-7-15,-2 0 6 0,2-1-5 0,-5-1 4 16,5 0-5-16,-2-1 5 0,2-2-4 16,0-14 3-16,-4 24-2 0,4-24 1 0,0 0-1 15,-3 17 1-15,3-17-2 0,0 0-3 0,0 0-4 16,0 0-6-16,0 0-3 0,0 0-2 0,0 0-10 16,0 0-15-16,0 0-19 0,0 0-25 0,0 0-20 15,-8-24-53-15,8 24-53 0,0-14-92 16,0 0-84-16,0 14 108 0,-4-24 283 0</inkml:trace>
  <inkml:trace contextRef="#ctx0" brushRef="#br0" timeOffset="1">489 1774 577 0,'0'0'243'0,"0"0"-80"0,0 0 1 16,0 0-25-16,0 0-33 0,-5-14-22 0,5 14-22 15,0 0-8-15,0 0-9 0,0 0-3 0,-15-9-8 16,15 9-1-16,0 0-6 0,-17-4-2 0,17 4-6 16,-13 0-2-16,13 0-4 0,-21 9-2 0,21-9-2 15,-21 12-4-15,21-12 0 0,-23 21-3 0,23-21 1 16,-25 26-5-16,10-10-9 0,3 3 29 0,0 0-28 16,0 1 28-16,3-4-16 15,1-1-4-15,2 2 4 0,1-2-5 0,2-2 4 0,3-13-3 16,0 23 3-16,0-23-4 0,0 19 4 0,0-19-4 15,6 18 3-15,-6-18-2 0,12 18 1 0,-12-18-1 16,11 15 3-16,-11-15-3 0,16 12 3 0,-16-12-3 16,18 8 0-16,-18-8 2 0,19 5-1 0,-19-5 0 0,21 0 2 15,-21 0-1-15,21-7-1 0,-21 7 2 16,27-10 0-16,-27 10 0 0,26-12 0 0,-12 6-1 16,-14 6-7-1,27-13-6-15,-27 13-14 0,27-12-12 0,-27 12-16 16,23-9-14-16,-23 9-28 0,24-9-42 0,-24 9-92 15,24-8-111-15,-24 8-104 0,20-7 36 0,-3 15 403 16</inkml:trace>
  <inkml:trace contextRef="#ctx0" brushRef="#br0" timeOffset="2">827 2010 652 0,'0'0'239'0,"0"0"-93"0,-16-8-14 16,16 8-34-16,0 0-29 0,0 0-30 0,0 0-18 16,0 0-13-16,0 0-4 0,0 0 1 15,0 0 0-15,0 14 6 0,0-14 0 0,0 0 4 16,5 19 0-16,-5-19 0 0,0 16-3 0,0-16-1 15,0 18-5-15,0-18 1 0,0 17-5 0,0-17 2 16,0 14-2-16,0-14 2 0,0 0-1 16,-8 16 0-16,8-16-2 0,0 0-1 0,0 0-1 15,-16 12-1-15,16-12-14 0,0 0-21 0,-18 8-33 16,18-8-77-16,0 0-115 0,-16 0-192 0,16 0 31 16,0 0 295-16</inkml:trace>
  <inkml:trace contextRef="#ctx0" brushRef="#br0" timeOffset="3">1340 2044 786 0,'0'0'153'0,"0"-15"-30"0,0 15-13 16,0 0-17-16,0 0-22 0,0 0-16 0,0 0-15 15,0 0-5-15,0 0-3 0,0 0 0 16,9-13-3-16,-9 13 1 0,0 0-4 16,11-18 0-16,-11 18-7 0,0 0 1 0,17-19-6 15,-17 19-1-15,14-16-4 0,-14 16-1 0,15-22-4 16,-6 8 2-16,-9 14-5 0,19-26 3 0,-6 10-6 15,0 1-19-15,1-3 33 0,-1 0-32 0,0 0 33 16,-1 1-10-16,-1 3-5 0,0 0 5 0,0 0-4 16,-11 14 4-16,16-25-4 0,-16 25 4 15,13-20-4-15,-13 20 3 0,0 0-1 0,11-17 0 16,-11 17-1-16,0 0 1 0,0 0-1 0,0 0-1 16,0 0 0-16,0 0 0 0,0 0 1 15,15-10-1-15,-15 10 1 0,0 0 0 0,0 0 0 16,0 0 0-16,0 0 1 0,0 0-1 0,14 9 1 15,-14-9 0-15,0 0 1 0,0 0 0 0,0 0 3 16,10 17 0-16,-10-17 6 0,5 14-2 16,-5-14 3-16,6 20-3 0,-6-20 1 0,3 27-5 15,-3-13 3-15,3 2-6 0,-3 4-10 0,0-1 29 16,0 4-31-16,0 0 30 0,0-3-17 0,0 1-7 16,0 0 6-16,0-2-4 0,0 1 4 0,4-1-6 15,-2-1 5-15,2 1-5 0,1-2 1 0,0 0-8 16,-3-4-4-16,4 2-10 0,-6-15-1 15,6 22-7-15,-6-22 1 0,8 13-10 16,-8-13-10-16,0 0-13 0,0 0-14 0,13 9-29 16,-13-9-35-16,0 0-42 0,4-15-69 0,-4 15-34 15,0 0-53-15,2-29 214 0</inkml:trace>
  <inkml:trace contextRef="#ctx0" brushRef="#br0" timeOffset="4">1413 1847 953 0,'0'0'164'0,"-14"-3"-16"0,14 3-36 0,0 0-42 16,0 0-40-16,0 0-12 0,0 0-12 0,0 0 22 16,13 16-10-16,-13-16 11 0,16 9-6 15,-16-9-5-15,27 7-4 0,-13-3-6 0,2-1-1 16,0-3-4-16,1 5 0 0,0-5-2 0,3 0-3 15,-1 0 2-15,2 0-2 0,0 0-9 0,-2-6-17 16,5 6-24-16,-8-4-45 0,11 11-61 0,-27-7-107 16,34-5-135-16,-15 10-17 0,-19-5 196 0</inkml:trace>
  <inkml:trace contextRef="#ctx0" brushRef="#br0" timeOffset="5">1982 1890 730 0,'0'0'306'0,"0"0"-175"0,-18-15-12 16,18 15-26-16,-17-4-27 0,17 4-23 0,-18 0-16 16,18 0-8-16,-16 7-6 0,16-7-3 0,-16 7-5 15,16-7-2-15,-18 14-1 0,18-14 1 16,-16 16-3-16,16-16 2 0,-11 16-3 0,11-16 1 0,-6 13-2 15,6-13 1-15,0 0-3 0,0 19 2 16,0-19-2-16,0 0 2 0,16 18-3 0,-16-18 2 16,15 8 0-16,-15-8 1 0,21 6 0 0,-21-6 1 15,23 4 0-15,-23-4 2 0,22 3 0 0,-22-3 0 16,18 3-1-16,-18-3 2 0,16 5-1 0,-16-5 1 16,0 0-1-16,0 0 1 0,0 0 1 0,0 0 3 15,0 0 9-15,10 15 6 0,-10-15 4 0,0 0 2 16,-15 8-7-16,15-8-3 0,-18 11-4 15,18-11-3-15,-19 11-6 0,19-11-1 0,-17 14-2 16,17-14 0-16,-15 11 0 0,15-11-1 0,0 0-1 16,-19 17 1-16,19-17-2 0,0 0-5 15,0 0-11-15,0 0-18 0,-10 16-23 0,10-16-27 16,0 0-41-16,0 0-85 0,0 0-94 0,0 0-140 16,16-7 45-16,-3 7 385 0</inkml:trace>
  <inkml:trace contextRef="#ctx0" brushRef="#br0" timeOffset="6">2179 1655 557 0,'0'0'146'0,"0"0"3"15,0 0 6-15,0 0-31 0,0 0-48 0,0 0-36 16,0 0-15-16,0 0 2 0,0 0 12 0,0 0 8 16,5 15 1-16,-5-15-9 0,0 26-1 0,0-12-8 15,-3 5 4-15,0-3-10 16,3 5-1-16,-5-2-9 0,2 0 2 0,-3 2 17 16,2 1-33-16,-1 0 31 0,1-2-34 0,2-1 6 15,2-1 5-15,-5-1-4 0,5 1 8 0,-5-3-4 16,2-1 4-16,3-14-7 0,-3 17 0 0,3-17-5 15,0 0 0-15,0 0 0 0,0 0 0 0,0 0-1 16,0 0 1-16,0 0 2 0,0 0-2 0,0 0 2 16,14-16-3-16,-14 16 2 0,14-19-3 15,-14 19 4-15,16-20-4 0,-16 20 3 16,17-23-2-16,-17 23 2 0,17-19-3 0,-17 19 3 16,16-13-3-16,-16 13 2 0,13-8-1 0,-13 8 0 15,15-5-1-15,-15 5 0 0,0 0 1 0,17 0-1 0,-17 0 2 16,0 0-2-16,15 11 2 0,-15-11-1 0,0 0 2 15,12 20-3-15,-12-20 3 0,6 16-2 16,-6-16 1-16,0 21-1 0,0-21 3 0,3 23-5 16,-3-23 4-16,0 26-11 0,0-26 3 0,0 26-5 15,0-26-6-15,0 23-5 0,0-23-15 0,0 15-22 16,0-15-21-16,0 0-31 0,0 0-53 0,9 14-66 16,-9-14-96-16,0 0-84 0,0 0 152 15,11-26 259-15</inkml:trace>
  <inkml:trace contextRef="#ctx0" brushRef="#br0" timeOffset="7">2471 1639 711 0,'0'0'248'0,"0"0"-122"15,0 0-16-15,0 0-21 0,-6 20-14 0,6-20-16 16,-5 20-8-16,5-20-13 0,-3 30-3 15,3-16-9-15,0 4-2 0,0-3-8 0,0 4 5 16,0-3-5-16,0 4 6 0,-4-1 19 0,4 3-32 16,0-3 30-16,0 2-35 0,-3-2 5 0,3-1 1 15,-3 1-8-15,3-2 4 0,-3-1-8 0,3 0 4 16,-3-1-3-16,3-1 2 0,0-14-3 16,-3 22 2-16,3-22-10 0,0 15-17 0,0-15-9 0,0 0-16 15,9 22-37-15,-9-22-31 0,0 0-51 0,0 0-76 16,0 0-73-16,16-6-98 0,-16 6 123 0,0 0 295 15</inkml:trace>
  <inkml:trace contextRef="#ctx0" brushRef="#br0" timeOffset="8">2592 1954 659 0,'0'0'128'0,"0"0"-13"0,0 0-7 15,0 0-19-15,0 0-33 0,0 0-22 0,0 0-14 16,16 13-7-16,-16-13 3 0,0 0 6 16,18 0-1-16,-18 0 0 0,16 0-2 0,-16 0-1 15,19 0 1-15,-19 0 0 0,19-4-5 0,-19 4-3 16,18-7-6-16,-18 7 1 0,14-8-3 0,-14 8 0 16,0 0 0-16,16-17 1 0,-16 17-1 0,0 0 4 15,7-19 2-15,-7 19 6 0,0-15 1 0,0 15 5 16,-3-14-4-16,3 14 1 0,0 0-4 15,-14-14 0-15,14 14-5 0,-14-3-3 16,14 3-3-16,-20 3-3 0,20-3 2 0,-22 9-3 16,22-9 3-16,-25 19-2 0,25-19 2 0,-23 23-3 15,12-7 5-15,3-2-5 0,1 1 7 0,7-15-4 16,-11 27 7-16,8-12-2 0,3 1 4 0,0-2-8 16,0 0 1-16,0-14-6 0,11 22 2 0,-11-22-3 15,16 17 2-15,-16-17-2 0,21 9 1 16,-21-9 0-16,27 3-4 0,-11-3-9 0,-1-5-14 15,5 5-18-15,-6-12-27 0,9 12-41 0,-9-19-76 16,10 19-76-16,-7-6-120 0,-3-10-14 16,10 16 319-16</inkml:trace>
  <inkml:trace contextRef="#ctx0" brushRef="#br0" timeOffset="9">2919 1971 784 0,'0'0'239'0,"0"0"-83"15,0 0-18-15,0 0-35 0,0 0-26 0,0 0-24 16,0 0-17-16,0 0-13 0,0 0-12 0,0 0-7 16,0 0-2-16,0 0 0 0,0 0-1 0,0 0 3 15,0 0-2-15,0 16 1 0,0-16-2 0,5 14 2 16,-5-14-4-16,5 18 4 16,-5-18-4-16,2 23 4 0,-2-9-4 0,0 0 3 15,0-14-6-15,7 22 5 0,-7-22-5 0,0 0 2 16,12 15-2-16,-12-15 1 0,0 0 1 0,18 0 0 15,-18 0 3-15,14-8-2 0,-14 8 1 0,17-13-4 16,-17 13 1-16,13-16-2 0,-13 16 3 0,11-19-1 16,-11 19 3-16,7-15-1 0,-7 15 2 15,6-13-1-15,-6 13 1 0,0 0-1 0,6-19 1 16,-6 19-1-16,0 0 2 0,0 0-1 0,2-14 0 16,-2 14-2-16,0 0 1 0,0 0-2 0,0 0 1 15,0 0 0-15,11-15 0 0,-11 15 0 0,0 0 1 16,0 0 0-16,0 0 0 0,0 0 0 15,0 0-1-15,14 0 1 0,-14 0 0 0,0 0 0 16,0 0 0-16,0 0 0 0,0 0 1 16,0 0 0-16,0 0 1 0,0 0 2 0,8 13-2 15,-8-13 1-15,0 0-2 0,0 17 0 0,0-17-1 16,4 16 2-16,-4-16-3 0,0 21 4 0,0-7-5 16,0 2 5-16,0 0-5 0,0-2 6 0,-4 1 2 15,4 2 8-15,-6-1-5 0,4 4 13 0,-4-2-8 16,1 0 5-16,-2 0-1 0,-1 0 1 0,1-3-5 31,-3 3 7-31,0-2-6 0,0-2 1 16,-2 1-7-16,0-1-13 0,12-14 29 0,-24 26-30 15,24-26 33-15,-23 21-19 0,23-21-3 0,-22 11-1 16,22-11-3-16,-22 4 0 0,22-4-2 0,-21-4 0 16,21 4 0-16,-19-9-3 0,19 9-6 0,-20-16-12 0,20 16-12 15,-22-20-6-15,22 20-47 0,-18-27 3 0,18 27-81 16,-19-32-119-16,19 16-143 0,-8 0-72 15,-5-9 249-15</inkml:trace>
  <inkml:trace contextRef="#ctx0" brushRef="#br0" timeOffset="10">3464 2033 150 0,'0'0'72'0,"0"0"14"0,0 0 9 16,0 18 7-16,0-18 4 0,0 0 2 0,0 0-3 15,0 0-4-15,0 19-4 0,0-19-7 16,0 0-10-16,0 0-15 0,0 0-13 0,0 0-11 16,0 0-2-16,0 0 0 0,0 0 3 15,0 0 3-15,0 0-1 0,0 0-2 0,16-15-9 16,-16 15-4-16,18-27-9 0,-10 11-1 0,4-2-6 16,-2-3 4-16,3 0-8 0,0-2 5 0,0 2-8 15,0-3 5-15,-1 0 1 0,1 2-32 0,-1 0 30 16,-3 1-33-16,-1 4 21 0,0 2 7 15,-8 15-4-15,11-23 3 0,-11 23-1 0,0 0 0 16,10-15-1-16,-10 15 1 0,0 0-2 0,0 0-1 16,0 0 2-16,0 0-1 0,0 0 1 0,3 19 0 15,-3-19 2-15,0 25-5 0,0-10 5 0,0 0-7 16,2 3-5-16,-2-1 32 0,0 2-32 0,4-3 32 16,-4-16-22-16,6 25-4 0,-6-25 2 15,8 17-2-15,-8-17 1 0,14 9-2 0,-14-9 1 16,18 0-1-16,-18 0 0 0,21-4 2 15,-21 4 0-15,19-12 2 0,-19 12-2 0,17-16 2 16,-17 16-3-16,17-20 4 0,-17 20 7 0,14-23-34 16,-14 23 35-16,12-23-35 0,-12 23 23 0,12-20 3 15,-12 20-2-15,13-18 2 0,-13 18-3 0,13-18 3 16,-13 18-2-16,13-15 2 0,-13 15-2 16,0 0 1-16,16-7-1 0,-16 7 0 0,0 0 1 0,0 0 1 15,16 13 1-15,-16-13-2 0,6 21 3 0,-6-21-4 16,5 30 5-16,-5-11 20 0,0 0-31 0,0 1 31 15,0 1-31-15,0-3 5 0,0 3 5 16,0-3-4-16,0-1 4 0,0 0-6 0,0-3 5 16,0-1-5-16,0-13 4 0,5 23-7 15,-5-23-6-15,5 16-12 0,-5-16-11 0,0 0-14 16,0 0-9-16,13 18-21 0,-13-18-36 0,0 0-58 16,0 0-83-16,0 0-73 0,19-8-21 0,-19 8 30 15,14-7 320-15</inkml:trace>
  <inkml:trace contextRef="#ctx0" brushRef="#br0" timeOffset="11">4144 1948 809 0,'0'0'202'0,"0"-15"-15"0,0 15-45 0,0 0-25 16,0 0-33-16,-10-15-19 0,10 15-15 0,0 0-8 15,0 0-10-15,-17-12-6 0,17 12-4 0,0 0-6 16,-14-3-3-16,14 3-3 0,0 0-6 0,-18 7-1 15,18-7-2-15,-13 14-2 0,13-14 2 32,-14 24-2-32,14-24 2 0,-12 26-3 0,12-26 4 15,-9 27-5-15,9-27 5 0,0 26-5 0,0-26 4 16,6 24-4-16,-6-24 2 0,13 20-3 0,-13-20 0 16,20 15-5-16,-20-15-2 0,24 5-3 0,-24-5 1 15,28 0 3-15,-28 0 1 0,26-8 4 0,-26 8 0 16,24-18 5-16,-24 18-3 0,21-24 3 15,-21 24-3-15,16-22 3 0,-16 22-1 0,10-23 3 16,-10 23-3-16,0-21 3 0,0 21-2 0,0-19 3 0,0 19-3 0,-10-19 3 0,10 19-4 16,-12-17 3-16,12 17-2 0,-17-15 2 0,17 15-3 15,-19-11 1-15,19 11-1 0,-16-5 0 0,16 5-3 16,0 0-4-16,-18 0-10 0,18 0-11 0,0 0-10 16,0 0-12-16,-14 16-10 15,14-16-21-15,0 14-26 0,3 0-44 0,-3-14-55 16,0 0-84-16,14 23-91 0,-14-23 78 0,15 13 304 15</inkml:trace>
  <inkml:trace contextRef="#ctx0" brushRef="#br0" timeOffset="12">4351 1986 633 0,'0'0'194'0,"0"0"-24"15,0 0-25-15,0 0-26 0,0 0-33 0,0 0-22 16,0 0-19-16,0 0-14 0,0 0-10 0,0 0-1 15,0 0 4-15,0 0 1 0,0 0 4 0,0 0-4 16,0 0-5-16,-3 15-3 0,3-15 0 16,0 0-5-16,0 18 1 0,0-18-5 15,0 0 1-15,0 19-4 0,0-19 1 0,0 0-2 0,-3 18 0 16,3-18-3-16,0 0 0 0,0 16-2 16,0-16 0-1,0 0 0-15,0 0-1 0,0 0-1 0,0 0 1 16,0 0-1-16,0 0 2 0,0 0 1 0,0 0 1 15,15-10 0-15,-15 10-1 0,11-16 1 0,-11 16-3 16,14-20 4-16,-14 20-4 0,15-19 2 0,-15 19-3 16,16-20 4-16,-16 20-3 15,16-19 4-15,-16 19-4 0,12-16 3 0,-12 16-2 16,0 0 2-16,16-15-2 0,-16 15 2 0,0 0-2 16,0 0 1-16,16-8 0 0,-16 8 0 0,0 0 0 15,0 0 0-15,14 4 0 0,-14-4 0 0,0 0 1 16,0 0-1-16,0 0 2 0,16 17-2 0,-16-17 2 15,0 0-3-15,8 16 4 0,-8-16-3 16,5 14 2-16,-5-14-1 0,3 16 0 0,-3-16-2 16,0 16 1-16,0-16-3 0,5 16 2 0,-5-16-1 15,0 0 2-15,6 16-6 0,-6-16-6 0,0 0-8 16,0 0-7-16,6 18-7 0,-6-18-6 16,0 0-10-16,0 0-13 0,6 20-22 0,-6-20-34 15,0 0-61-15,0 0-76 0,0 0-49 0,10 15-37 16,-10-15 146-16,0 0 196 0</inkml:trace>
  <inkml:trace contextRef="#ctx0" brushRef="#br0" timeOffset="13">4636 1760 805 0,'0'0'149'0,"0"0"7"0,-19-5-13 16,19 5-32-16,0 0-36 0,0 0-31 0,0 0-12 16,0 0 0-16,3 14 3 0,-3-14 3 0,0 0-7 15,20 19-2-15,-20-19-5 0,20 9-2 16,-20-9-4-16,26 7-4 0,-10-7-5 15,0 4-3-15,1-4-4 0,1 0-1 0,-2 0-2 16,2 0-1-16,-1 0-11 0,-1 0-14 0,2 0-17 16,-4-6-25-16,9 6-30 0,-10-9-62 0,18 17-118 15,-12-8-242-15,2-4 67 0,7 11 348 0</inkml:trace>
  <inkml:trace contextRef="#ctx0" brushRef="#br0" timeOffset="14">4750 1645 354 0,'0'0'145'0,"0"0"15"15,0 0-1-15,0 0-6 0,0-15-28 0,0 15-33 16,0 0-25 0,0 0-21-16,0 0-14 0,0 0 0 0,0 0 5 15,0 0 6-15,6 15 4 0,-6-15-3 0,3 16-8 16,-3-16-4-16,0 23-5 0,4-8-2 16,-4-2-9-16,-4 4 2 0,2-1-6 0,2 2 2 15,-6 0-5-15,3 3 3 0,0-3 18 0,0 1-31 16,-2 0 30-16,3-2-33 0,-2-1 7 15,4 0 3-15,-4 0-4 0,4 0 4 0,-4-1-5 0,4 0 4 16,0-1-4-16,0-14 2 0,0 24-5 0,0-24 4 16,0 18-4-16,0-18 2 0,0 0-2 0,7 15 1 15,-7-15-1-15,0 0-1 16,0 0 2-16,0 0-1 0,16 4 0 0,-16-4 1 16,0 0 0-16,13-6-2 0,-13 6 1 0,0 0-7 15,15-6 3-15,-15 6-8 0,0 0-3 0,13-9-6 16,-13 9-7-16,0 0-6 0,14-7-3 0,-14 7-6 15,0 0-33-15,0 0 2 0,21-9-3 0,-21 9-69 16,0 0-49-16,14-17-65 0,-14 17-53 0,18-4-32 16,-21-12 272-16</inkml:trace>
  <inkml:trace contextRef="#ctx0" brushRef="#br0" timeOffset="15">5240 1959 589 0,'0'0'205'0,"0"0"-60"0,-7-15-4 0,7 15-28 15,0 0-16-15,0 0-20 0,-8-15-11 0,8 15-13 16,0 0-7-16,0 0-8 0,-13-14-5 0,13 14-8 15,0 0-2-15,-17-5-4 0,17 5-3 16,-15 0-2-16,15 0-2 0,-20 3-3 0,20-3-3 16,-26 7-2-16,12 1-2 0,0 1 1 0,1 0-3 15,-2 3 3-15,1-2-3 0,-1 2 3 0,2 0-3 16,13-12 4-16,-20 23-4 0,20-23 0 0,-9 15-1 16,9-15 0-16,0 0-2 0,0 17 2 15,0-17-2-15,0 0 2 0,19 13-3 0,-19-13 1 16,21 3-1-16,-21-3 0 0,24-7 3 0,-10 2-2 15,1 0 2-15,0-5-3 0,0 1-1 16,0 0-4-16,0-2 4 0,-15 11-2 0,22-19 6 16,-22 19-2-16,15-15 4 0,-15 15-2 0,0 0 2 15,15-14-2-15,-15 14 2 0,0 0-1 0,0 0 0 16,0 0 0-16,0 0-2 0,0 0 1 0,0 0 0 16,0 0 0-16,0 0 1 0,0 0 1 15,15 7-1-15,-15-7 2 0,0 0-2 0,11 16 2 16,-11-16-4-16,0 0 3 0,11 20-3 0,-11-20 1 15,10 14-13-15,-10-14-10 0,13 15-19 16,-13-15-21-16,11 15-22 0,-11-15-33 0,15 10-57 16,-15-10-83-16,0 0-87 0,23 6-55 0,-23-6 254 15</inkml:trace>
  <inkml:trace contextRef="#ctx0" brushRef="#br0" timeOffset="16">5389 1961 632 0,'0'0'183'0,"0"0"-42"0,0 0-18 0,0 0-42 16,0 0-23-16,0 0-21 0,0 0-7 0,0 0-2 16,0 0 1-16,-5 14 3 0,5-14-5 15,0 16-2-15,0-16-2 0,-1 18 3 0,1-18-1 16,0 18 1-16,0-18-5 0,-6 19 0 16,6-19-4-16,0 16 0 0,0-16-4 0,0 0-4 0,-3 16-4 15,3-16-3-15,0 0-2 0,0 0-1 16,0 0 0-16,0 0 3 0,0 0 1 0,14-9-1 15,-14 9 0-15,12-19-2 0,-12 19 2 0,15-23-3 16,-15 23 3-16,14-22-4 0,-14 22 3 16,15-21-3-16,-15 21 3 0,13-16-3 0,-13 16 3 15,0 0-2-15,19-16 2 0,-19 16-2 0,0 0 0 16,16-10 1-16,-16 10 0 0,0 0 1 0,16 0 0 16,-16 0-1-16,0 0 0 0,14 3 0 0,-14-3-1 15,0 0 2-15,16 11-2 0,-16-11 1 16,0 0-1-16,15 14 1 0,-15-14 0 0,0 0 2 0,9 17-1 15,-9-17 1-15,4 16-2 16,-4-16 1-16,0 16-2 0,0-16 2 0,0 18-3 16,0-18 2-16,0 21-12 0,0-21-10 0,0 24-21 15,0-24-25 1,4 19-26-16,-4-19-39 0,0 15-51 0,0-15-54 0,0 0-41 0,0 0-39 0,0 0 69 16,23 13 249-16</inkml:trace>
  <inkml:trace contextRef="#ctx0" brushRef="#br0" timeOffset="17">5858 1948 528 0,'0'0'224'16,"0"0"-40"-16,0 0-19 0,0 0-35 15,0 0-22-15,0 0-26 0,0 0-15 0,0 0-14 16,-13-15-11-16,13 15-6 0,0 0-5 0,-14 0-5 15,14 0-4-15,0 0-5 0,-21 0-2 0,21 0-2 16,-18 8-3-16,18-8 0 0,-24 9-2 0,24-9 2 0,-26 9-2 16,26-9 1-16,-24 9 0 0,24-9 1 0,-24 11-2 15,24-11 0-15,-21 13-3 0,21-13-1 16,-17 13-3-16,17-13 1 0,-11 16-2 0,11-16 1 16,0 0-3-1,0 18 2-15,0-18-3 0,0 0 2 0,15 16-2 16,-15-16 1-16,18 6 0 0,-18-6 0 0,24 0-2 15,-11 0-4-15,1-3-4 0,-1-2-5 0,3 0 0 16,-1-1-1-16,-1 0 2 0,-14 6 1 0,22-11 4 16,-22 11 1-16,15-13 4 0,-15 13 1 0,0 0 3 15,15-14-1-15,-15 14 3 0,0 0-1 16,0 0 1-16,12-14 0 0,-12 14 0 0,0 0 0 16,0 0 0-16,0 0 0 0,0 0 0 0,0 0 0 15,16-10-1-15,-16 10 0 0,0 0 2 0,0 0-2 0,0 0 0 16,0 0 0-16,15 4-1 0,-15-4 0 0,0 0-3 15,0 0-2-15,6 14-2 0,-6-14 0 0,0 0-6 16,4 18-11-16,-4-18-19 0,0 0-23 16,11 22-19-16,-11-22-9 0,0 0-1 0,0 0-37 15,21 19-51-15,-21-19-76 0,14 0-62 0,2 9 12 16,-16-9 311-16</inkml:trace>
  <inkml:trace contextRef="#ctx0" brushRef="#br0" timeOffset="18">6055 1992 345 0,'0'0'148'16,"0"0"0"-16,0 0-27 0,0 0-19 0,0 0-31 16,0 0-19-16,0 0-12 0,0 0-7 0,0 0-5 15,0 0 6-15,0 0 0 0,0 0 2 0,0 0 1 16,5 13-7-16,-5-13-2 0,0 0-1 0,3 20 1 16,-3-20-5-16,0 0-4 0,0 17-2 0,0-17 0 15,0 0-3-15,8 19 0 0,-8-19-7 16,0 0-3-16,0 17-1 0,0-17-2 0,0 0-1 15,7 14 0-15,-7-14-1 0,0 0 0 0,0 0-1 16,0 0 0-16,0 0 0 0,0 0 0 16,0 0 4-16,0 0 2 0,0 0 2 0,0 0 0 15,14-21 0-15,-14 21-4 0,8-25 2 0,-8 25-3 16,8-27 6-16,-4 13-1 0,0-1 5 0,0 0-3 16,-1 1 5-16,-3 14-2 0,7-25 6 15,-7 25 0-15,6-20 4 0,-6 20-3 0,0 0 0 16,0 0-4-16,0 0-3 0,0 0-4 0,0 0-2 15,14-12-2-15,-14 12 1 0,0 0 0 0,0 0-3 16,16 5 3-16,-16-5-1 0,16 5 2 16,-16-5-2-16,22 5 0 0,-22-5-3 0,25 5 0 15,-25-5 0-15,27 3-1 0,-13-3 0 0,1 4-1 16,0-4-5-16,-1 0-10 0,0 4-12 16,-14-4-17-16,26 4-17 0,-26-4-25 0,20 6-39 15,-20-6-79-15,14 5-109 0,-14-5-130 0,0 0 96 16,19 24 349-16</inkml:trace>
  <inkml:trace contextRef="#ctx0" brushRef="#br0" timeOffset="19">6603 1977 806 0,'0'0'181'0,"0"0"-56"0,-7-16-9 0,7 16-19 15,0 0-13-15,0 0-21 0,0 0-10 0,0 0-8 16,-16-15-7-16,16 15-7 0,0 0-9 16,0 0-9-16,-19-3-6 0,19 3-3 0,0 0-1 15,-19 7-1-15,19-7-1 0,-15 11 1 16,15-11-4-16,-14 16 5 0,14-16-5 0,-14 20 4 16,14-20-4-16,-11 26 4 0,7-12-5 0,0 2 4 15,4 2-3-15,0-1 2 0,0 0-5 16,5-2 6-16,0-1-7 0,-5-14 5 0,18 18-4 15,-18-18 0-15,21 12-2 0,-21-12-1 0,23 3-2 16,-23-3 2-16,25-6 2 0,-25 6 0 0,26-15 4 16,-26 15-3-16,25-21 4 0,-25 21-2 0,23-23 3 15,-23 23-2-15,17-26 5 0,-17 26-4 0,11-26 5 16,-11 26-4-16,4-22 3 0,-4 22-3 0,0-23 3 16,0 23-3-16,-9-24 4 0,9 24-4 15,-10-23 3-15,10 23-4 0,-8-20 2 16,8 20-2-16,0 0 1 0,-16-14-2 0,16 14-6 0,0 0-13 15,0 0-9-15,-18 9-8 0,18-9-10 16,-8 16-5-16,8-16-19 0,-2 19-19 0,7-4-33 16,-5-15-36-16,6 22-24 0,-6-22-52 0,0 0-86 15,21 33 82-15,-21-33 240 0</inkml:trace>
  <inkml:trace contextRef="#ctx0" brushRef="#br0" timeOffset="20">6860 2205 622 0,'0'0'147'0,"0"0"-12"0,0 0-25 0,0 0-24 16,0 0-29-16,0 0-14 0,0 0-5 0,0 0 4 15,-14 0 0-15,14 0-3 0,0 0-9 0,-4 19-6 16,4-19-5-16,0 0-1 0,-12 19-4 0,12-19 0 15,-8 14-4-15,8-14-3 0,-11 18-6 0,11-18 1 16,-13 20-3-16,13-20 3 0,-17 18-3 0,17-18 2 16,-17 18 10-16,17-18-37 0,0 0-10 15,-22 11-81-15,22-11-100 0,0 0-181 0,0 0-87 16,0 0 252-16</inkml:trace>
  <inkml:trace contextRef="#ctx0" brushRef="#br0" timeOffset="21">7698 1770 591 0,'0'0'190'0,"0"-15"-33"0,0 15-8 15,0 0-35-15,0 0-22 0,-18-19-20 0,18 19-17 16,-16-4-10 0,16 4-13-16,-19 0-8 0,19 0-7 0,-26 0-4 15,12 4-1-15,-2 1-1 0,1 1 1 16,-2 2-5-16,0 3 1 0,-1 0-7 0,1 1 1 16,1 1-3-16,2 1 5 0,1-1 18 0,3 3-34 15,1-1 33-15,3 0-34 0,6-15 10 0,-4 22 3 0,4-22-4 16,6 20 4-16,-6-20-3 0,13 19 4 0,-13-19-4 15,21 18 3-15,-21-18-2 0,24 15 2 0,-9-9-1 16,-1 1 2-16,0 0-2 0,3-1 1 16,-4 1-1-16,-13-7 2 0,27 14-3 0,-27-14 2 0,22 13-2 15,-22-13 1-15,20 14 0 0,-20-14 2 0,12 15-2 16,-12-15 4-16,7 16-3 0,-7-16 3 0,0 14-2 16,0-14 3-16,-5 13-3 0,5-13 3 15,-13 15-1-15,13-15 5 0,-18 16 1 0,18-16 3 16,-22 14-3-16,22-14-2 0,-23 13-5 15,23-13 1-15,-24 9-3 0,24-9 2 0,-24 9-2 16,24-9 2-16,-23 6-2 0,23-6 1 0,-22 4-1 16,22-4-1-16,-17 0 1 0,17 0 0 0,0 0-1 15,-17-4-1-15,17 4-2 0,0 0-10 0,0 0-9 16,0 0-15-16,0 0-16 0,0 0-19 0,0 0-20 16,-6-19-38-16,6 19-45 0,0 0-73 0,23-7-55 15,-7 11-86-15,-16-4 265 0</inkml:trace>
  <inkml:trace contextRef="#ctx0" brushRef="#br0" timeOffset="22">7810 1883 703 0,'-19'14'151'0,"3"-17"3"0,16 3-19 16,0 0-19-16,0 0-46 0,-18 5-31 0,18-5-23 15,0 0-8-15,0 0 1 0,0 0 4 0,18 12 1 16,-18-12-2-16,22 6-2 0,-7-6-2 0,2 3-2 16,1-3-3-16,3 0-1 0,-2 0-3 0,2 0 0 15,-2-3 0-15,1 0-11 0,-1 3-14 16,-3 0-25-16,6 0-24 0,-22 0-32 0,33 6-50 15,-33-6-71-15,29 4-108 0,-7 8-50 16,-22-12 298-16</inkml:trace>
  <inkml:trace contextRef="#ctx0" brushRef="#br0" timeOffset="23">7924 1759 332 0,'0'0'140'16,"9"-18"-5"-16,-9 18 17 0,0 0-20 0,0 0-9 16,0 0-30-16,0 0-17 0,0 0-20 15,0 0-13-15,0 0-2 0,0 0 2 16,0 0 3-16,0 0 6 0,0 0-8 0,14 19-3 16,-14-19-10-16,0 25-3 0,0-11-8 0,-4 4-17 15,0 0 30-15,2 3-35 0,-4-1 30 0,1 3-17 16,0-2-9-16,-2 2 5 0,0-1-7 0,-2 0 4 15,2 0-5-15,-2-1 5 0,3 2-8 0,-1-1 8 16,1-2-7-16,1-1 4 0,0-4-3 0,5-15 3 16,-5 24-4-16,5-24 4 0,0 15-2 15,0-15 0-15,0 0-1 0,0 0 1 0,16 14-2 16,-16-14 1-16,0 0 1 0,18 0 1 16,-18 0 0-16,16-7 0 0,-16 7 1 0,17-8-2 15,-17 8 2-15,17-8-2 0,-17 8 0 0,18-11-9 16,-18 11-7-16,16-13-13 0,-16 13-8 0,16-12-10 15,-16 12-6-15,16-13-16 0,-16 13-14 0,16-17-28 16,-16 17-35-16,14-15-57 0,-14 15-41 0,15-9-39 16,-15-6-21-16,0 15 253 0</inkml:trace>
  <inkml:trace contextRef="#ctx0" brushRef="#br0" timeOffset="24">8194 2066 539 0,'0'0'84'0,"0"0"-9"15,0 0 14-15,0 0 8 0,0 0-9 0,0 0-21 16,17-6-17-16,-17 6-10 0,0 0-11 0,20-6-5 16,-20 6-5-16,19-4-2 0,-19 4-2 15,18-7 3-15,-18 7 6 0,20-9 2 16,-20 9-5-16,24-13-4 0,-24 13-12 0,23-14-1 16,-23 14-2-16,15-15 2 0,-15 15-1 0,0 0 4 15,12-15 2-15,-12 15 7 0,0 0 2 0,-6-18 2 16,6 18-2-16,0 0-4 0,-17-13-5 0,17 13-2 15,-21-3-5-15,21 3 1 0,-25 0-1 0,9 5-1 16,2 1 1-16,-1 1-2 0,-1 4 3 0,1 1-4 16,3 2 4-16,-1 0-4 0,4 3 5 15,-1 2-5-15,4 0 7 0,1 0-5 16,2 0 4-16,3-3-6 0,0-2 4 0,0-14-7 16,9 22 4-16,-9-22-3 0,16 15 1 0,-16-15-1 15,21 10 1-15,-21-10-2 0,26 4-2 0,-9-4-8 16,0-3-9-1,5 0-12-15,-4-6-26 0,7 6-21 0,-6-10-59 16,9 10-68-16,-10-4-83 0,1 0-37 16,8 13 33-16,-27-6 296 0</inkml:trace>
  <inkml:trace contextRef="#ctx0" brushRef="#br0" timeOffset="25">8531 2137 563 0,'0'0'164'15,"0"0"-22"-15,0 0-36 0,0 0-36 16,-10 16-20-16,10-16-4 0,0 0-5 0,0 20-4 16,0-20-10-16,0 15-6 0,0-15-6 0,0 18 2 15,0-18-2-15,0 21 7 0,0-21-4 0,0 23 1 16,0-23-7-16,-6 26 0 0,3-13-9 16,3 3 5-16,-5-4 14 0,5-12-16 0,-5 25 17 15,5-25-37-15,-5 20 14 0,5-20-14 16,-3 16 15-16,3-16 3 0,0 0-2 0,0 0 1 15,0 0 8-15,0 0 5 0,0 0 6 0,0 0-2 16,0 0-7-16,0 0-7 0,0-16-4 0,0 16 14 16,3-25-34-16,1 9 34 0,1-2-35 0,-1-2 17 15,0-4 7-15,1-2-9 0,-1-2 9 0,1-2-10 16,1 1 8-16,1-2-8 0,1 1 10 0,2 1-9 16,0 3 8-16,-2 7-7 0,1 4 5 15,-9 15-3-15,14-19 3 0,-14 19-2 16,0 0 2-16,15-9 0 0,-15 9-2 0,15 0 0 15,-15 0-1-15,18 9 2 0,-18-9-1 0,21 11 2 16,-21-11-3-16,18 17 2 0,-18-17-2 0,19 21 3 16,-19-21-4-16,15 26 6 0,-9-11-6 0,-1-1 4 15,-5-1-3-15,0-13 4 0,3 25-3 0,-3-25 4 16,-6 24-3-16,6-24 3 0,-13 21-3 0,13-21 3 16,-15 15-1-16,15-15 8 0,-21 14 2 0,21-14 5 15,-22 8-1-15,22-8-3 0,-28 5-5 0,28-5-5 16,-24 0-2-16,24 0-3 0,-23 0 1 0,23 0-2 15,-19-5 0-15,19 5-4 0,-15-6-5 0,15 6-11 16,0 0-10-16,-18-17-21 0,18 17-25 0,0-14-43 16,0 14-45-16,5-15-82 0,-5 15-68 15,23-10-102-15,-19-7 250 0,16 17 168 0</inkml:trace>
  <inkml:trace contextRef="#ctx0" brushRef="#br0" timeOffset="26">8873 1816 781 0,'0'0'137'0,"0"0"-83"0,0 0 4 16,0 0 4-16,0 0-4 0,0 0-10 0,16 13-1 16,-16-13-8-1,0 24-19-15,0-24 7 0,0 32-17 0,0-14 7 16,-3 2 2-16,-1 0-6 0,1 2 10 0,-3-1-3 15,2 3 11-15,-4-2-6 0,4 2 5 16,-5-4-8-16,4 3 3 0,-2-6-6 0,3 1 1 16,-1-4-9-16,3-1-1 0,2-13-6 0,-4 21 1 0,4-21-3 15,0 0 1-15,0 0-3 0,0 0-1 0,0 0 0 16,0 0 0-16,0 0 3 0,0 0 1 0,0 0 0 16,16-11-2-16,-16 11 1 0,18-19-3 0,-18 19 3 15,18-21-3-15,-18 21 2 0,20-21-2 16,-20 21 2-16,17-18-3 0,-17 18 2 0,14-13-1 15,-14 13 2-15,0 0-2 0,18-8 1 0,-18 8 0 16,0 0 0-16,17 0 0 0,-17 0-2 0,0 0 3 16,20 14-3-16,-20-14 4 0,0 0-1 0,16 20 0 15,-16-20-1-15,9 20 1 0,-9-20-3 0,8 21 4 16,-8-21-4-16,4 21 4 0,-4-21-3 16,4 23 2-16,-4-23-5 0,0 24-16 0,0-24-23 15,0 19-29-15,0-19-48 0,0 0-95 0,7 21-132 16,-7-21-158-16,0 0 183 0,7 17 322 0</inkml:trace>
  <inkml:trace contextRef="#ctx0" brushRef="#br0" timeOffset="27">9243 2133 382 0,'0'0'84'0,"0"0"-27"16,0 0 1-16,0 0 16 0,0 0 0 0,0 0 0 15,0 0-10-15,9 13-11 0,-9-13-8 16,0 0-3-16,16 4-6 0,-16-4-3 0,16 0-1 16,-16 0-1-16,18 0 0 0,-18 0-4 0,19-7-3 15,-19 7-8-15,23-11-2 0,-23 11-7 0,24-13-1 16,-24 13-3-16,20-18 1 0,-20 18-4 0,18-19 3 16,-18 19-2-16,12-19 5 0,-12 19-1 15,3-16 7-15,-3 16 0 0,0 0 3 0,-8-19-3 16,8 19-1-16,-16-9-5 0,16 9-1 0,-23-5-2 15,10 5 0-15,-1 0-2 0,-1 0 1 0,1 0 0 16,0 5 1-16,14-5 6 0,-24 14-1 0,24-14 3 16,-19 20-5-16,19-20 0 0,-10 23-6 15,10-23 2-15,-4 24-2 0,4-24 2 16,4 25-4-16,-4-25 4 0,10 21-4 0,-10-21 2 16,16 20-3-16,-16-20 3 0,23 16-3 0,-23-16 3 15,26 10-4-15,-13-6 1 0,3-1-14 0,-16-3-19 16,29 2-24-16,-29-2-46 0,27 0-59 0,-27 0-102 15,21-9-72-15,-2 12-61 0,-15-16 388 0</inkml:trace>
  <inkml:trace contextRef="#ctx0" brushRef="#br0" timeOffset="28">9562 2104 538 0,'0'0'143'0,"0"0"-27"0,0 0-12 15,0 0-21-15,0 0-11 0,0 0-11 0,0 0-3 16,0 14-1-16,0-14-7 0,0 14-9 16,0-14-3-16,0 16-4 0,0-16 0 0,0 18-6 15,0-18-1-15,-6 20-7 0,6-20 0 0,-5 20-5 16,5-20 0-16,-5 18-4 0,5-18-1 0,-3 14-3 16,3-14 0-16,0 0-4 0,0 0 0 0,-5 13-4 15,5-13-1-15,0 0-2 0,0 0 1 0,0 0 3 16,0 0 0-16,0 0 5 15,18-18-4-15,-18 18 3 0,16-20-5 0,-16 20 3 16,22-21-3-16,-22 21 3 0,19-22-3 0,-19 22 4 16,18-18-4-16,-18 18 3 0,18-16-3 0,-18 16 1 15,17-13-2-15,-17 13 3 0,17-9-3 0,-17 9 4 16,14-8-2-16,-14 8 1 0,14-5-1 0,-14 5 1 16,0 0-1-16,18 0 1 0,-18 0 0 0,0 0 0 15,16 10 2-15,-16-10 0 0,0 0 3 16,16 14-1-16,-16-14 1 0,7 14-2 0,-7-14 1 15,6 16-3-15,-6-16 1 0,5 17-3 0,-5-17 2 16,0 18-4-16,0-18 2 0,4 20-10 0,-4-20-13 16,0 16-24-16,0-16-36 0,7 14-47 15,-7-14-83-15,0 0-118 0,16 15-155 0,-16-15 169 16,15 7 317-16</inkml:trace>
  <inkml:trace contextRef="#ctx0" brushRef="#br0" timeOffset="29">10277 1904 727 0,'0'0'123'0,"0"0"5"15,0 0-7-15,0 0-8 0,-9 18-24 0,9-18-18 16,-6 21-15-16,6-21-16 0,-6 27-4 0,3-13-13 16,3 4-1-16,-5-1-9 0,5 0 0 0,-5 2-8 0,2 1 1 15,3-2-6-15,-5 2 3 0,1-2-5 16,0-1 3-16,2-3-5 0,2 1 3 0,-3-2-14 16,3-13-7-16,-3 25-18 0,3-25-15 0,0 20-20 0,0-20-21 15,0 16-32-15,0-16-60 0,0 0-39 16,0 0-72-16,0 0 39 0,0 0 82 0</inkml:trace>
  <inkml:trace contextRef="#ctx0" brushRef="#br0" timeOffset="30">10238 2001 240 0,'0'-25'121'0,"0"5"-5"0,0-3-8 16,0 3 1-16,0-1 2 0,0-2-2 15,6 6-3-15,-6-6-7 0,0 23-18 0,5-32-30 16,-5 32 8-16,7-25-29 0,-7 25 12 0,10-23-4 15,-10 23-10-15,15-17-3 0,-15 17-7 0,16-15 0 16,-16 15-5-16,18-12 1 0,-18 12-3 0,19-7 0 16,-19 7-2-16,24 0-1 0,-10 0-1 0,1 6-2 15,1 0-1-15,-1 1-2 0,2 1 0 16,-1-1-2-16,0 3 2 0,-3 1-3 16,2 0 4-16,-15-11-6 0,24 24 4 0,-24-24-3 15,21 21 4-15,-15-7 21 0,-6-14-35 0,13 25 35 16,-10-9-35-16,-3-16 12 0,0 23 5 0,0-23-4 15,-3 21 3-15,3-21-4 0,-13 21 3 0,13-21-2 16,-17 20 5-16,17-20-4 0,-23 18 5 0,7-10-4 16,2 0 4-16,-2-1-3 0,-3-1 3 15,1-1-3-15,1-1 0 0,-2-2 0 0,1-2-1 16,0 0-1-16,2 0 1 0,3-2-1 0,-1-2-2 16,14 4 2-16,-23-9-4 0,23 9 2 0,-15-7-2 15,15 7 0-15,0 0-7 0,0 0-13 0,0 0-20 16,0 0-10-16,0 0-14 0,0 0-18 0,0 0-31 15,15 9-67-15,-15-9-86 0,20 8-93 0,-2 6-47 16,-18-14 330-16</inkml:trace>
  <inkml:trace contextRef="#ctx0" brushRef="#br0" timeOffset="31">10625 2131 568 0,'0'0'254'0,"0"0"-106"16,0 0-44-16,0 0-12 0,0 0-17 0,0 0-22 15,0 0-21-15,0 0-9 0,0 0 0 0,0 0 3 16,0 0 3-16,0 0-1 0,0 0-5 0,0 17-6 16,0-17-3-16,0 16-7 0,0-16-1 15,-3 21-6-15,3-21 2 0,-8 21-4 16,8-21 4-16,-7 19-4 0,7-19 1 0,-5 17-7 15,5-17-8-15,-3 14-16 0,3-14-16 0,0 0-26 16,0 0-44-16,-4 15-54 0,4-15-92 0,0 0-76 16,0 0-68-16,-4-14 367 0</inkml:trace>
  <inkml:trace contextRef="#ctx0" brushRef="#br0" timeOffset="32">10633 1938 974 0,'0'0'185'0,"-6"-16"-45"0,6 16-30 0,0 0-24 0,0 0-35 16,0 0-25-16,0 0-18 0,0 0-7 16,0 0-3-16,0 0-1 0,0 0 3 0,0 0-3 15,8 16-10-15,-8-16-14 0,0 0-25 16,23 18-35-16,-23-18-46 0,20 11-89 0,-20-11-104 16,0 0-132-16,26 20 203 0,-26-20 255 0</inkml:trace>
  <inkml:trace contextRef="#ctx0" brushRef="#br0" timeOffset="33">10914 2103 733 0,'0'0'159'0,"0"-15"-27"0,0 15-17 15,0 0-21-15,0 0-26 0,-10-19-12 0,10 19-11 16,0 0-5-16,0 0-10 0,-17-13-6 0,17 13-9 15,0 0-4-15,-17-6-4 0,17 6-1 0,-13 0-1 16,13 0-3-16,-17 8 1 0,17-8-3 16,-24 15 1-16,24-15-3 0,-26 22 5 0,12-9-5 15,0 2 4-15,0-1-5 0,1 1 5 0,1-1-5 16,2 0 4-16,1 1-3 0,9-15 3 0,-8 24-4 16,8-24 2-16,0 20-3 0,0-20 1 15,12 15-2-15,-12-15 2 0,21 9-4 0,-21-9 1 0,24 0-1 16,-10 0 1-16,1-5 2 0,2-3 0 15,0-2 4-15,0-2-3 0,-2-1 5 16,1-1-4-16,0-3 5 0,-3 1-5 0,1-2 6 16,-2 1-5-16,-4-1 5 0,2-2-4 0,-3 0 5 31,-2-2-4-31,0-1 9 0,0 3-3 0,-5-3 6 0,5-1-6 0,-5 1 4 0,4-1-10 16,-4 0 7-16,3 1 9 0,-3 3-33 0,4 3 34 31,-4 3-35-31,0 14 19 0,2-14 1 0,-2 14-3 0,0 0-1 0,0 0-2 0,0 0 1 0,0 0 2 15,0 0-1-15,8 16-9 0,-8-1 33 0,0 4-32 16,0 3 31-16,0 3-17 0,0 0-8 0,-8 1 7 16,6 3-8-16,-3 0 8 0,0-1-9 0,0 0 9 15,2 1-9-15,-1-3 7 0,4-3-16 16,-4-5-4-16,4 3-32 0,0-5-3 0,8 4-5 16,-8-20-33-16,8 28-29 0,-8-28-75 15,6 16-58-15,-6-16-124 0,0 0 20 0,17 17 357 16</inkml:trace>
  <inkml:trace contextRef="#ctx0" brushRef="#br0" timeOffset="34">11318 2085 377 0,'0'0'143'0,"0"0"-20"0,0-14 3 16,0 14-4-16,0 0-26 0,0 0-17 0,-12-13-17 16,12 13-11-16,0 0-11 0,-21-9-7 15,21 9-6-15,-15-3-3 0,15 3-4 0,-16 0-2 16,16 0-4-16,-21 5-5 0,21-5-1 0,-22 12-4 16,22-12 1-16,-23 16-3 0,23-16 0 0,-21 21-3 15,21-21 2-15,-19 24-4 0,19-24 3 16,-16 26-4-16,16-26 6 0,-11 24-5 0,11-24 3 15,-5 22-6-15,5-22-5 0,4 17-5 0,-4-17-2 16,10 15-5-16,-10-15 5 0,0 0-1 0,17 15 2 0,-17-15 2 0,0 0 1 16,19 7 0-16,-19-7 2 0,16 0 2 0,-16 0 3 15,17-5 2-15,-17 5 0 0,18-14 5 0,-18 14-2 16,21-21 4-16,-21 21-4 0,19-21 5 0,-19 21-4 16,17-25 3-16,-7 11-3 0,-1 1 4 0,-1-4-5 15,-2 1 5-15,4-2-5 0,-4-3 7 16,3 2-7-16,-2-2 7 0,-1 1-7 15,0 1 6-15,0-1-5 0,-1 0 5 0,-1 0-5 16,-1 0 5-16,1-2 9 0,-2 3-8 0,2-2 8 16,-4 2-31-16,0 4 21 0,3 0-15 0,-3 15 24 15,0-20 7-15,0 20-1 0,-3-14 2 0,3 14-3 16,0 0 3-16,0 0-4 0,0 0-2 0,0 0-6 16,0 0-6-16,0 0 1 0,0 0 2 15,0 0 7-15,-5 18 0 0,5-2 5 0,0 5 19 16,0 4-35-16,0 2 31 0,0 4-32 0,-5-3 2 15,5 3 11-15,-4-3-12 0,4 2 8 0,-4 0-10 16,4 0 7-16,-4-3-10 0,4-1 7 16,0-5-8-16,0-3 6 0,0-1-6 0,0-3 1 15,6-1-16-15,-6-13-13 0,10 19-25 0,-10-19-32 16,0 0-36-16,13 7-72 0,2-2-42 16,-15-5-99-1,0 0-20-15,28-7 352 0</inkml:trace>
  <inkml:trace contextRef="#ctx0" brushRef="#br0" timeOffset="35">11683 2085 530 0,'15'-7'189'16,"-15"7"-29"-16,0 0-20 0,-5-15-22 0,5 15-29 16,0 0-14-16,0 0-15 0,0 0-8 0,0 0-9 15,-17-16-6-15,17 16-8 0,0 0-8 0,-17 0-4 0,17 0-5 16,-13 6-1-16,13-6-4 0,-21 13 0 15,21-13-4-15,-21 24 0 0,9-10-5 0,1 0 5 16,3 0-5-16,-1 0 4 0,9-14-4 16,-10 24 3-16,10-24-4 0,0 24 2 0,0-24-2 15,7 20 1-15,-7-20-3 0,13 15 1 0,-13-15-7 16,21 8 1-16,-21-8-3 0,23 0 1 0,-9 0 2 16,-14 0-1-16,27-10 4 0,-27 10-1 15,25-15 5-15,-25 15 0 0,20-16 2 0,-20 16-2 16,19-20 3-16,-19 20-3 0,14-19 7 0,-14 19-3 15,6-18 3-15,-6 18-1 0,0-18 4 0,0 18 0 16,-6-17 5-16,6 17 1 0,-11-16-2 0,11 16-2 16,-17-15-3-16,17 15-5 0,-18-13 2 0,18 13-4 15,-18-10 1-15,18 10-3 0,-16-4 1 0,16 4-6 16,0 0-8-16,-16 0-13 0,16 0-30 16,0 0-20-16,0 0-23 0,0 0-30 0,10 17-28 15,-10-17-50-15,0 0-63 0,24 20-101 16,-24-20 251-16,22 12 123 0</inkml:trace>
  <inkml:trace contextRef="#ctx0" brushRef="#br0" timeOffset="36">12013 2039 1065 0,'0'0'138'0,"0"0"-21"0,0 0-21 0,0 0-27 16,-15-10-23-16,15 10-10 0,0 0-6 15,-17 0-6-15,17 0-4 0,-16 6-6 0,16-6-7 0,-19 14-4 16,19-14 1-16,-22 24-3 16,12-9 4-16,-3-1-4 0,3 1 4 0,0 0-5 15,1-1 3-15,5-1-6 0,4-13 5 0,-7 25-5 16,7-25 5-16,0 22-5 0,0-22 4 0,11 19-5 16,-11-19 4-16,16 14-3 0,-16-14 2 0,24 8-1 15,-10-8 1-15,1 0-2 0,0 0 2 16,2-2-7-16,-2-4-9 0,4 1 0 0,-5-4-12 0,4 3-5 15,-3-5-14-15,7 4-12 0,-7-6-6 16,9 7-21-16,-8-12-48 0,10 13-62 0,-10-13-101 16,5 2-53-16,6 12 33 0,-18-17 318 15</inkml:trace>
  <inkml:trace contextRef="#ctx0" brushRef="#br0" timeOffset="37">12346 1827 321 0,'0'0'134'0,"0"0"18"0,0 0 4 0,0 0-18 16,0 0-28-16,0 0-29 0,0 0-13 0,0 0-11 15,0 0-12-15,0 0-12 0,0 0-2 0,0 0 4 16,0 0 5-16,-5 20-11 0,5-20 7 0,-6 29-19 16,2-16 4-16,1 4 1 0,-1 0-10 15,0 1 2-15,-2 0-7 0,3 1 5 16,-3 0-7-16,1 0 3 0,0-1-6 0,0 2 3 15,-2 0-7-15,1-1 6 0,1 0-6 0,0-2 5 16,-1-1-5-16,1-2 5 0,5-14-5 0,-6 23 4 16,6-23-4-16,-3 19 2 0,3-19-1 0,0 13 1 15,0-13-3-15,0 0 2 0,0 0-1 0,0 0 0 16,0 0-1-16,0 0 0 0,0 0 1 16,0 0 1-16,17 8 2 0,-17-8 0 0,0 0 2 15,18-17-3-15,-18 17 3 0,16-19-3 0,-16 19 3 16,21-22-4-16,-21 22 4 0,23-23-4 0,-23 23 4 15,23-23-4-15,-23 23 4 0,26-23-4 0,-13 11 3 16,-13 12-3-16,28-23 2 0,-28 23-2 16,25-22 2-16,-11 14-1 0,-14 8 0 0,23-14-2 15,-23 14 3-15,22-11-3 0,-22 11 2 0,24-7 0 16,-24 7-4-16,21-6-12 0,-21 6-10 0,14-3-19 16,-14 3-16-16,0 0-16 0,17 7-18 0,-17-7-41 15,0 0-47-15,0 0-72 0,0 0-108 0,3 16 34 16,-3-16 329-1</inkml:trace>
  <inkml:trace contextRef="#ctx0" brushRef="#br0" timeOffset="38">12383 2092 582 0,'0'0'238'0,"-16"12"-112"0,16-12-11 16,0 0-15-16,0 0-30 0,-10 19-21 0,10-19-14 16,0 16 0-16,0-16-5 0,8 15-4 0,-8-15-8 15,11 15-4-15,-11-15-7 0,12 14-1 0,-12-14-6 16,16 14 2-16,-16-14-3 0,14 9 0 0,-14-9-1 16,16 6-22-16,-16-6-19 0,15 7-22 0,-15-7-50 15,0 0-103-15,17 9-125 0,-17-9-124 0,0 0 293 16</inkml:trace>
  <inkml:trace contextRef="#ctx0" brushRef="#br0" timeOffset="39">9384 2797 300 0,'0'0'159'0,"0"0"-26"0,0 0-7 0,0 0-18 15,0 0-5-15,0 0-13 0,0 0-6 0,0 0-8 16,0 0-9-16,0 0-10 0,0 0-5 0,0 0-6 16,0 0-5-16,-3-17-3 0,3 17-5 0,0 0-2 15,0 0-4-15,0 0-6 0,0 0-3 0,0 0-5 16,-15-8-3-16,15 8-2 0,0 0-2 15,-17 0-1-15,17 0 0 0,-15 0-2 0,15 0 0 16,-16 8-1-16,16-8 0 0,-16 11-1 0,16-11 0 16,-17 17-1-16,17-17 1 0,-16 23-2 15,16-23 2-15,-15 26-4 0,15-26 4 0,-11 29-5 16,11-29 5-16,-2 26-4 0,2-26 3 0,2 23-3 16,-2-23 2-16,7 17-3 0,-7-17 2 0,0 0-1 15,21 18 1-15,-21-18 0 0,17 2 1 16,-17-2 1-16,23-4 0 0,-23 4 1 0,23-12-2 15,-23 12 4-15,25-21-4 0,-25 21 5 0,23-27-5 16,-9 12 4-16,0 0-5 0,-2-1 5 0,-1-1-5 16,-2 1 6-16,-2 1-6 0,1 0 6 0,-8 15-3 15,7-21 2-15,-7 21-3 0,0 0 4 0,4-16 0 16,-4 16 4-16,0 0 1 0,0 0-2 0,0 0-1 16,0 0-4-16,0 0-1 15,0 0-1-15,-5 22 2 0,5-22-5 0,-9 28 4 16,9-13-4-16,-3 0 3 0,3-1-2 0,0-14 4 15,0 26-5-15,0-26 4 0,2 21-4 0,-2-21 2 16,7 16-1-16,-7-16 1 0,0 0-7 0,14 18-5 16,-14-18-13-16,0 0-14 0,24 9-18 0,-24-9-24 15,20 0-66-15,-20 0-60 0,23-14-86 16,-23 14-175-16,21-20 125 0,-1 20 344 0</inkml:trace>
  <inkml:trace contextRef="#ctx0" brushRef="#br0" timeOffset="40">9654 2865 720 0,'0'0'206'0,"0"0"-71"15,0 0-15-15,0 0-28 0,0 0-25 0,0 0-28 16,0 0-18-16,0 0-8 0,0 0 0 0,0 0-2 16,8 21 1-16,-8-21-5 0,0 17 0 0,0-17-5 15,2 18 1-15,-2-18-3 0,0 19 3 0,0-19-4 16,0 16 4-16,0-16 20 0,0 0-20 0,4 18 20 15,-4-18-22-15,0 0-2 0,0 0-15 0,0 0 15 16,0 0-16-16,0 0 17 0,0 0 0 16,0 0 3-16,0 0 20 0,0 0-9 0,0 0 15 15,16-12-38-15,-16 12 17 0,10-21-22 16,-10 21 20-16,11-25 7 0,-11 25-5 0,11-27 5 16,-11 27-4-16,10-24 2 0,-10 24-4 0,11-19 2 15,-11 19-2-15,0 0 0 0,11-17-2 0,-11 17-3 16,0 0 0-16,0 0-2 0,14 0 0 15,-14 0 2-15,0 0-2 0,17 5 0 0,-17-5 1 16,0 0-3-16,17 10 2 0,-17-10-1 0,0 0 2 16,18 9-2-16,-18-9 2 0,0 0-1 0,19 4-1 15,-19-4 0-15,0 0 1 0,20 0-1 0,-20 0 0 16,14 0-4-16,-14 0-13 0,17 0-24 0,-17 0-32 16,19 0-81-16,-19 0-94 0,16-10-152 0,-16 10-84 15,0 0 276-15</inkml:trace>
  <inkml:trace contextRef="#ctx0" brushRef="#br0" timeOffset="41">10031 2689 744 0,'-11'-16'174'0,"11"16"-37"0,0 0-20 15,0 0-32-15,0 0-32 0,0 0-11 0,0 0-2 16,0 0-1-16,0 0 0 0,11 18-3 0,-11-18-10 16,11 18 0-16,-11-18-3 0,14 22 0 0,-14-22-7 15,16 27-2-15,-16-27-8 0,16 29 1 0,-16-29-6 16,18 27 2-16,-8-12-3 0,-10-15 3 0,16 27-4 15,-16-27 3-15,16 26-3 0,-16-26 3 16,16 25-4-16,-16-25 3 0,14 23-2 0,-14-23 2 16,12 17-3-16,-12-17 3 0,10 17-3 15,-10-17-13-15,0 0 36 0,11 15-37 0,-11-15 38 16,0 0-26-16,0 0-11 0,14 14-9 0,-14-14-18 16,0 0-10-16,0 0-16 0,0 0-22 0,15 13-55 15,-15-13-9-15,0 0-65 0,0 0-40 0,0 0-56 16,0 0 38-16,-6-22 277 0</inkml:trace>
  <inkml:trace contextRef="#ctx0" brushRef="#br0" timeOffset="42">10047 2995 236 0,'-20'0'146'0,"20"0"5"16,0 0-12-16,0 0-19 0,0 0-12 15,0 0-17-15,0 0-7 0,0 0-13 0,0 0-10 16,0 0-2-16,0 0-4 0,0 0 0 0,0-12-4 16,0 12-7-16,0 0-7 0,10-16-25 0,-10 16 18 15,14-17-21-15,-14 17 16 0,16-21 2 0,-16 21-8 16,22-27 2-16,-9 13-7 0,2-3 1 0,-2 2-6 16,3-1 0-16,-2 0-6 0,2 0 3 15,-2 5-6-15,-14 11 4 0,23-21-5 16,-23 21 3-16,17-15-3 0,-17 15 1 0,18-13-2 15,-18 13 0-15,16-9 0 0,-16 9 1 0,16 0-9 16,-16 0-12-16,0 0-17 0,22 5-28 0,-22-5-29 16,17 7-81-16,-17-7-98 0,0 0-215 0,18 0 17 15,-18 0 418-15</inkml:trace>
  <inkml:trace contextRef="#ctx0" brushRef="#br0" timeOffset="43">10503 2932 255 0,'7'-17'117'0,"-7"17"-11"0,0 0 16 0,0 0-12 16,8-15 8-16,-8 15-13 0,0 0 3 0,0 0-18 15,0 0-13-15,0 0-25 0,0 0-13 0,0 0-16 16,0 0-6-16,0 0 4 0,0 0 3 16,0 0 4-16,0 0 3 0,0 0-9 0,0 0-2 15,14 15-7-15,-14-15-2 0,0 17-6 0,0-17 0 16,0 22 19-16,0-22-20 0,-6 18 19 0,6-18-37 16,0 21 13-16,0-21-14 0,-5 16 13 0,5-16 2 15,0 16-18-15,0-16-17 0,0 0-39 16,0 0-43-16,0 0-43 0,0 0-36 15,0 0-89-15,0 0-69 0,11-22 55 0,-11 22 299 16</inkml:trace>
  <inkml:trace contextRef="#ctx0" brushRef="#br0" timeOffset="44">10527 2804 781 0,'0'0'274'0,"-18"0"-113"0,18 0-22 15,0 0-36-15,0 0-30 0,0 0-21 16,0 0-18-16,0 0-16 0,0 0-9 0,0 0-8 15,0 0-3-15,0 0 1 0,0 0-1 16,0 0 1-16,0 0-4 0,19 0-22 0,-19 0-27 16,21 4-63-16,-21-4-112 0,16 0-172 0,-16 0-112 15,14 10 220-15</inkml:trace>
  <inkml:trace contextRef="#ctx0" brushRef="#br0" timeOffset="45">10734 2882 515 0,'0'0'199'0,"0"0"-125"0,0 0-27 0,0 0 22 16,0 0 27-16,0 0 8 0,0 16 2 15,0-16-39-15,0 0-14 0,0 0-12 0,0 0-3 16,15 17-5-16,-15-17-2 0,0 0-7 0,13 17-4 16,-13-17-5-16,0 0-1 0,10 17-6 0,-10-17 2 15,0 0 16-15,7 18-20 0,-7-18 18 16,0 0-38-16,5 14 15 0,-5-14-16 0,0 0 16 15,0 0 1-15,0 0-1 0,0 0 0 0,0 0 1 16,0 0 1-16,0 0 0 0,14 10 5 16,-14-10 4-16,0 0 3 0,0 0 1 0,0 0-3 15,0 0-3-15,11-17 11 0,-11 17-38 0,0 0 35 16,14-22-36-16,-14 22 19 0,12-22 3 0,-12 22-4 16,15-25 4-16,-15 25-5 0,15-28 3 0,-15 28-3 15,13-20 3-15,-13 20-3 0,10-15 2 0,-10 15-2 16,0 0 1-16,0 0-1 0,0 0-1 15,0 0-7-15,0 0-12 0,0 0-19 0,18 3-46 16,-18-3-106-16,0 0-190 0,0 21-162 16,0-21 128-16,0 24 416 0</inkml:trace>
  <inkml:trace contextRef="#ctx0" brushRef="#br0" timeOffset="46">10742 2843 102 0,'0'0'53'15,"0"0"15"-15,0 0 7 0,0 0 13 0,0 0-8 16,0 0-1-16,0 0-14 0,0 0 1 0,0 0 2 15,0 0 20-15,0 0 7 0,0 0 10 0,0 0-10 16,0 0-14-16,0 0-19 0,0 0-11 0,0 0-11 16,0 0-7-16,0 0-8 0,0 0-6 15,0 0-6-15,0 0-6 0,0 0-3 0,0 0-2 16,0 0 0-16,0 0 1 0,0 0-1 0,0 0 1 16,0 0-1-16,0 0-1 0,0 0-1 0,0 0 1 15,9 13-19-15,-9-13-44 0,0 0-141 0,4 22-314 16,-4-22 27-16,0 0 302 0</inkml:trace>
  <inkml:trace contextRef="#ctx0" brushRef="#br0" timeOffset="47">11186 3058 1019 0,'0'0'190'16,"0"0"-57"-16,0 0-23 0,0 0-11 15,0 0-11-15,0 0-18 0,0 0-11 0,0-20-9 16,0 20-3-16,0 0-6 0,0 0-1 0,0 0-7 15,0 0-4-15,0 0-8 0,0 0-3 0,0 0-18 16,0 0 0-16,0 0 0 0,0 0 0 0,0 0 0 16,0 0 0-16,0 0 0 0,0 0 0 15,0 0 0-15,0 0 0 0,0 0-20 16,0 0-16-16,0 0-13 0,0 0-18 0,0 0-26 16,0 0-71-16,20 0-308 0,-20 0-105 0,0 0 8 15</inkml:trace>
  <inkml:trace contextRef="#ctx0" brushRef="#br0" timeOffset="48">11236 2774 1095 0,'-20'-7'203'0,"20"7"-86"16,0 0-22-16,0 0-13 0,0 0-12 0,0 0-11 15,0 0-9 1,0 0-7-16,0 0-5 0,0 0-7 0,0 0-4 16,0 0-5-16,0 0-4 0,0 0-3 0,0 0-4 15,0 0-2-15,0 0-3 0,0 0-2 0,0 0-2 16,0 0-3-16,0 0 0 0,0 0 1 0,0 0-1 15,0 0 1-15,0 0-1 0,0 0 0 0,0 0-3 16,0 0-4-16,0 0-8 0,0 0-10 16,0 0-17-16,0 0-16 0,17 0-21 0,-17 0-28 15,0 0-87-15,0 0-189 0,0 0-159 16,0 24 17-16,0-24 526 0</inkml:trace>
  <inkml:trace contextRef="#ctx0" brushRef="#br0" timeOffset="49">11594 2753 282 0,'0'0'152'0,"0"0"-28"0,0 0-19 16,0 0 10-16,0 0 0 0,0 0 0 0,0 0-18 15,0 0-16-15,0 0-21 0,0 0-13 0,0 0-11 16,0 0-8-16,0 0-7 0,0 0-4 0,0 0-5 16,0 0-3-16,0 0-3 0,0 0 2 0,0 0 4 15,0 0 3-15,0 0 4 16,0 0-3-16,4-17-6 0,-4 17-4 0,0 0 0 16,13-15-4-16,-13 15 2 0,0 0-2 0,0 0 3 15,14-16 1-15,-14 16 2 0,0 0-2 0,0 0-1 16,0 0-2-16,0 0-1 0,0 0 1 0,0 0 0 15,0 0 1-15,0 0 4 0,0 0 1 0,0 0 1 16,15 15 1-16,-15-15-4 0,0 17 2 16,0-17-3-16,4 23-1 0,-4-23-3 0,0 24 3 15,0-24-2-15,3 27 3 0,-3-11-4 0,0-1 3 16,0 0-4-16,0 3 5 0,0-2-4 0,0 0 3 16,0 0-6-16,0 0 5 0,0-16 16 0,-3 26-33 15,3-26 34-15,0 19-35 0,0-19 13 0,0 14 1 0,0-14 0 16,0 0-1-16,0 0 0 0,0 0 1 15,0 0 0-15,0 0 0 0,0 0 1 16,0 0 0-16,0 0-6 0,0 0-7 0,0 0-16 16,0 0-25-16,3 16-31 0,-3-16-49 0,0 0-101 0,0 0-84 15,-17 6-164-15,17-6 146 0,0 0 336 0</inkml:trace>
  <inkml:trace contextRef="#ctx0" brushRef="#br0" timeOffset="50">11862 2737 612 0,'0'0'198'0,"0"0"-16"0,0 0-20 0,0 0-31 15,-15-8-48-15,15 8-27 0,0 0-16 0,0 0-8 16,0 0-10-16,0 0-8 0,0 0-8 0,0 0 2 15,0 0 4-15,0 0 3 0,0 0 3 0,0 0-2 16,0 0-3-16,18 17-2 0,-18-17 0 0,0 0-1 16,14 4-1-16,-14-4-1 0,0 0-2 15,23 0-1-15,-23 0-1 0,18 0 0 0,-18 0-1 16,23-3-2-16,-23 3 0 0,22-4 1 0,-22 4-2 16,20-3 0-16,-20 3 1 0,19 0-1 0,-19 0 0 15,17 0 0-15,-17 0 0 0,0 0 0 16,17 6-1-16,-17-6 1 0,0 0 0 0,0 0 0 15,17 4 1-15,-17-4-2 0,0 0 1 0,0 0 0 16,0 0 0-16,0 0-1 0,0 0 0 16,0 0 0-16,0 0 1 0,0 0 0 0,0 0 2 15,0 0-1-15,0 0-1 0,0 0 1 0,0 0-2 16,0 0 1-16,0 0-1 0,0 0 0 0,5 14 1 16,-5-14 2-16,0 0-3 0,-8 18 2 0,8-18-2 15,-9 15 2-15,9-15-3 0,-8 17 3 0,8-17-2 16,-12 19 1-16,12-19-1 0,-10 20 3 0,10-20-4 15,-12 24 3-15,12-24-4 0,-13 26 5 16,6-11-5-16,-1-1 5 0,8-14-5 0,-13 26-11 16,13-26 34-16,-12 26-34 0,12-26 33 15,-12 25-17-15,12-25-4 0,-9 25 3 0,9-25-3 16,-8 21 3-16,8-21-3 0,-8 18 2 0,8-18-6 16,0 0-2-16,-3 14-7 0,3-14-5 0,0 0-1 15,0 0-5-15,0 0-11 0,0 0-4 16,0 0-14-16,0-16-27 0,0 16-58 0,8-20-62 15,-8 20-103-15,14-19-68 0,-14-4 7 0,0 23 366 16</inkml:trace>
  <inkml:trace contextRef="#ctx0" brushRef="#br0" timeOffset="51">11894 2877 867 0,'0'0'235'0,"0"0"-54"0,0 0-59 0,0 0-43 16,0 0-32-16,0 0-17 0,0 0-2 0,0 0 1 16,0 0 0-16,0 0 3 0,0 0-10 0,6 16-2 15,-6-16-1-15,16 7-4 0,-16-7-3 0,19 7-5 16,-19-7-3-16,22 3-3 0,-22-3 0 16,22 0-1-16,-22 0 0 0,24 5-1 0,-24-5 0 15,23-5-1-15,-23 5-8 0,21-5-12 16,-21 5-15-16,20-11-22 0,-3 11-37 0,-17 0-95 15,25-11-175-15,-25 11-173 0,20-10 83 0,-1 19 456 16</inkml:trace>
  <inkml:trace contextRef="#ctx0" brushRef="#br0" timeOffset="52">12433 2829 112 0,'0'0'67'0,"13"-16"14"0,-13 16-1 0,0 0 10 16,0 0 4-16,0 0 17 0,0 0 16 0,0 0 18 16,5-14-12-16,-5 14-15 0,0 0-31 15,0 0-18-15,0 0-11 0,0 0-5 16,0 0-5-16,0 0-5 0,0 0-7 0,-15-12-7 15,15 12-5-15,0 0-4 0,0 0-4 0,-15 0-3 16,15 0-3-16,0 0-1 0,-15 10-4 0,15-10 1 16,0 0-2-16,-19 20 1 0,19-20-3 0,-15 21 2 15,15-21-4-15,-15 21 2 0,15-21-3 0,-16 27 3 16,11-12-5-16,0 0 5 0,5-15-4 16,-4 24 3-16,4-24-2 0,2 18 3 0,-2-18 18 15,16 16-34-15,-16-16 34 0,17 11-35 0,-17-11 14 16,20 9 1-16,-20-9 0 0,27 6 0 15,-27-6-1-15,26 0 1 0,-11 0 0 0,-1 0-1 16,2-2 2-16,-16 2-2 0,26-5 1 0,-26 5-2 16,25-6 2-16,-25 6-1 0,20-6 0 15,-20 6 16-15,18-9-36 0,-18 9 35 0,15-12-35 16,-15 12 19-16,13-18 4 0,-13 18-3 0,11-24 5 16,-11 24-5-16,7-27 4 0,-7 27-3 0,0-25 3 15,0 25-2-15,-5-24 3 0,5 24-4 0,-9-22 3 16,9 22-3-16,-11-18 3 0,11 18-3 0,-17-12 2 15,17 12-2-15,-19-8 1 0,19 8-1 0,-21-2-1 16,21 2 1-16,-19 0-3 0,19 0 1 16,-15 0-4-16,15 0-2 0,0 0-8 15,-17 7-4-15,17-7-8 0,0 0-6 0,0 0-14 16,0 0-10-16,-7 18-27 0,7-18-38 0,0 0-54 16,0 0-59-16,0 0-73 0,16 22-101 0,-16-22 260 15</inkml:trace>
  <inkml:trace contextRef="#ctx0" brushRef="#br0" timeOffset="53">12812 2771 340 0,'0'0'152'0,"0"0"-21"0,0 0 4 15,-16 9-16-15,16-9-14 0,0 0-26 0,0 0-17 16,0 0-16-16,0 0-7 0,0 0-2 0,0 0 0 15,0 0-2-15,0 0-4 0,0 0-7 0,0 0-2 16,0 0-2-16,0 0-2 0,16 11 1 16,-16-11-3-16,0 0 0 0,0 0-4 0,18-9-2 15,-18 9-2-15,0 0-1 0,16-13-3 0,-16 13 0 16,0 0-4-16,19-18 3 0,-19 18-3 16,0 0 3-16,15-16-2 0,-15 16 3 0,0 0 2 15,0 0 4-15,0 0 2 0,0 0-1 0,0 0-3 16,0 0-3-16,0 0-2 0,0 0-2 15,0 0 2-15,0 20-2 0,0-20 4 0,-3 23-3 16,3-23 3-16,-5 26-2 0,5-26 3 0,-4 25-4 16,4-25 5-16,0 27-3 0,0-13 5 0,0-14-4 15,-4 27 4-15,4-12-4 0,-4 1 2 0,4-2-4 16,0-14-14-16,-7 25 33 0,7-25-32 0,-5 23 31 16,5-23-17-16,-4 19-4 0,4-19 0 0,0 18-1 15,0-18 2-15,0 0-2 16,0 16 2-16,0-16-2 0,0 0 1 0,0 0-2 15,0 0-2-15,0 0-3 0,0 0-9 0,0 0-4 16,0 0-8-16,0 0-8 0,0 0-17 0,14-7-31 16,-14 7-63-16,0 0-110 0,0 0-93 0,7-19-125 15,-7 19 258-15</inkml:trace>
  <inkml:trace contextRef="#ctx0" brushRef="#br0" timeOffset="54">13112 3000 529 0,'-15'0'164'0,"15"0"-40"0,0 0 7 0,0 0-31 15,0 0-5-15,0 0-20 0,0 0-16 0,0 0-15 16,0 0-13-16,0 0-9 0,0 0-6 0,0 0-7 16,0 0-4-16,0 0-4 0,0 0 7 15,0 0 6-15,0 0 6 0,0 0 2 0,0 0-6 16,0 0-7-16,0 0-4 0,0 0 0 0,0 0-2 16,0 0-1-16,0 0-1 0,0 0 1 15,0 0-1-15,0 0 0 0,0 0 2 0,0 0 1 16,0 0 0-16,0 0 2 0,0 0 1 0,0 0 2 15,0 0 2-15,0 0 2 0,0 0-1 0,0 0-1 16,0 0-2-16,0 0 0 0,0 0-1 0,0 0-1 16,0 0-2-16,0 0-3 0,0 0-2 0,0 0-3 15,0 0-1-15,0 0-2 0,0 0 1 16,0 0 3-16,14-9 2 0,-14 9 1 16,0 0 2-16,0 0-3 0,0 0 1 0,0 0 0 15,15-4 0-15,-15 4-1 0,0 0 1 0,0 0-1 16,0 0-1-16,0 0 2 0,0 0 0 0,8 17 1 15,-8-17-1-15,0 0 1 0,0 0-2 0,0 0 2 16,0 0-1-16,-4 14 1 0,4-14 1 0,0 0 1 16,0 0 1-16,0 0-2 0,0 0 0 15,0 0-3-15,0 0-2 0,0 0 0 0,0 0-8 16,0 0-12-16,0 0-24 0,-14-18-60 0,14 18-167 16,0 0-223-16,0 0-28 0,10 17 354 0</inkml:trace>
  <inkml:trace contextRef="#ctx0" brushRef="#br0" timeOffset="55">13504 2838 430 0,'0'0'126'0,"0"0"2"15,0 0-3-15,0 0 3 0,0 0-18 0,0 0-14 16,-15-13-24-16,15 13-13 0,0 0-13 0,0 0-8 16,0 0-6-16,0 0-2 0,0 0-2 0,0 0-4 15,0 0-1-15,0 0-1 16,-18 4-5-16,18-4-1 0,0 0-3 0,0 0-2 15,-17 11-1-15,17-11-1 0,0 0-2 0,-16 19 1 16,16-19-3-16,-11 16 2 0,11-16-4 0,-11 18 1 16,11-18-4-16,-10 21 3 0,10-21-5 0,-10 21 3 15,10-21-3-15,-9 21 3 0,9-21 20 0,-7 18-36 16,7-18 36-16,-5 17-36 0,5-17 13 16,0 18 3-16,0-18-2 0,0 18 2 0,0-18-2 15,4 16 2-15,-4-16-3 0,6 17 4 0,-6-17-5 16,0 0 4-16,13 13-1 0,-13-13-1 0,0 0 1 15,20 8 0-15,-20-8 0 0,16 0 0 16,-16 0 1-16,20 0 1 0,-20 0 2 0,17 0 1 16,-17 0-1-16,17-5 1 0,-17 5-2 0,18-6-1 15,-18 6 2-15,19-10-2 0,-19 10 4 16,18-13-1-16,-18 13-1 0,19-13 0 0,-19 13 0 16,18-20-4-16,-18 20 5 0,19-23 11 0,-19 23-33 15,14-24 35-15,-14 24-34 0,13-23 19 0,-13 23 5 16,10-23-3-16,-10 23 6 0,6-21-3 0,-6 21 3 15,0-22-4-15,0 22 2 0,3-18-4 0,-3 18 2 16,-3-15-3-16,3 15 1 0,-4-16-2 0,4 16 2 16,0 0-1-16,-10-17-1 15,10 17-1-15,0 0-1 0,-15-10 0 0,15 10 0 16,-14-3 0-16,14 3 0 0,-16 0 0 0,16 0-1 16,-17 0 1-16,17 0-1 0,-18 6 0 0,18-6-1 15,-17 8 0-15,17-8-1 0,-18 8 2 0,18-8-2 16,-16 10 0-16,16-10 1 0,0 0-5 0,0 0-10 15,-18 15-7-15,18-15-14 0,0 0-10 16,0 17-24-16,0-17-39 0,5 15-125 0,-5-15-167 16,0 0-83-16,0 0 122 0,0 0 363 0</inkml:trace>
  <inkml:trace contextRef="#ctx0" brushRef="#br0" timeOffset="56">13954 2786 215 0,'0'0'118'0,"0"0"18"16,0 0-2-16,0 0 6 0,0 0-15 0,0 0-4 16,0 0-23-16,0 0-11 0,0 0-16 0,0 0-11 15,0 0-16-15,0 0-12 0,0 0-10 0,0 0-3 16,0 0 3-16,0 0 4 0,-15-3 2 15,15 3-3-15,0 0 0 0,0 0-4 16,-17 0-3-16,17 0 0 0,0 0-1 0,-20 5 0 16,20-5 0-16,0 0-1 0,-21 0-2 0,21 0-3 15,0 0-1-15,-18 0-2 0,18 0 0 0,0 0-1 16,-17 0-1-16,17 0-1 0,0 0 0 0,0 0-1 16,-17 5 1-16,17-5-1 0,0 0 0 0,0 0 0 15,0 0-1-15,0 0-1 0,-15 6-1 0,15-6 0 16,0 0-1-16,0 0 0 0,0 0-1 15,-8 20 1-15,8-20-2 0,-4 15 2 0,4-15-1 16,0 16 1-16,0-16-2 0,-2 21 3 16,2-21-3-16,0 18 3 0,0-18-3 0,0 18 2 15,0-18-1-15,0 16-14 0,0-16 33 0,0 0-34 16,9 15 34-16,-9-15-17 0,0 0-1 0,0 0 0 16,0 0-1-16,7 15 1 0,-7-15-2 0,0 0 1 15,0 0 0-15,0 0 0 0,0 0 1 16,0 0 0-16,0 0-2 0,0 0 1 0,16 2 1 15,-16-2 1-15,0 0 0 0,16 0-1 0,-16 0 1 16,0 0-1-16,18 0 0 0,-18 0 0 0,0 0-1 16,17 0 1-16,-17 0-1 0,0 0 1 0,0 0 0 15,18 11 1-15,-18-11-1 0,0 0 0 0,0 0-1 16,15 13 1-16,-15-13 0 16,0 0 0-16,0 0-1 0,11 18 2 0,-11-18-2 15,0 0 1-15,0 0-1 0,2 17 1 0,-2-17 0 16,0 0 1-16,0 0-1 0,0 14 1 0,0-14-1 15,0 0 2-15,-10 15-2 0,10-15 1 0,0 0-1 16,0 0 2-16,-18 15-2 0,18-15 2 0,0 0-2 16,-14 7 2-16,14-7-1 0,0 0 0 0,-20 0 1 15,20 0-1-15,0 0 0 0,-19 0 2 16,19 0 0-16,0 0 3 0,-19 0 0 0,19 0 1 16,0 0-2-16,-16 0-3 0,16 0-1 0,0 0-1 15,0 0-1-15,0 0 1 0,0 0-2 16,0 0 1-16,-14 5-6 0,14-5-8 0,0 0-8 15,0 0-9-15,0 0-14 0,0 0-19 0,7 17-39 16,-7-17-100-16,15 0-152 0,-15 0-142 0,22-13 41 16,0 13 457-16</inkml:trace>
  <inkml:trace contextRef="#ctx0" brushRef="#br0" timeOffset="57">14183 2839 390 0,'0'0'140'0,"0"0"4"0,0 0-25 16,0 0-1-16,0 0-27 0,0 0-14 0,0 0-28 15,0 0-15-15,0 0-15 0,0 0-7 0,0 0-1 16,0 0 9-16,0 0 5 0,0 0 4 0,0 0-3 16,12-15-9-16,-12 15-4 0,0 0 0 15,0 0-2-15,19-16 2 0,-19 16-4 16,0 0-1-16,0 0 1 0,0 0 1 0,0 0-2 16,0 0 1-16,0 0 2 0,0 0 1 0,0 0 3 15,0 0 1-15,0 0-2 0,0 0 0 0,13 20-3 16,-13-20 1-16,0 0-3 0,0 22 1 0,0-22-1 15,0 19 3-15,0-19-2 0,0 18 3 0,0-18-2 16,-4 21 3-16,4-21 19 0,-4 21-36 0,4-21 34 16,-4 20-37-16,4-20 11 0,-5 17 3 15,5-17-4-15,-2 15 2 0,2-15-3 0,0 0 3 16,-4 19-3-16,4-19 2 0,0 0-2 0,0 0 1 16,-2 16-1-16,2-16 0 0,0 0-1 15,0 0 1-15,0 0-1 0,0 0 0 0,0 14 0 16,0-14 0-16,0 0-2 0,0 0 2 0,0 0-2 15,0 0 1-15,0 0-1 0,0 14 0 16,0-14 0-16,0 0 0 0,0 0-1 0,0 0-1 16,0 0 0-16,0 0-3 0,0 0-5 0,0 0-8 15,0 0-11-15,0 0-16 0,14-3-18 0,-14 3-34 16,0 0-135-16,12-18-142 0,-12 18-132 0,21-19 149 16,-21-6 357-16</inkml:trace>
  <inkml:trace contextRef="#ctx0" brushRef="#br0" timeOffset="58">14599 2841 358 0,'0'0'100'0,"0"0"3"0,0-15 7 0,0 15 26 15,0 0-7-15,0 0-2 0,0 0-26 0,0 0-19 16,-9-18-20-16,9 18-12 0,0 0-12 15,0 0-7-15,0 0-9 0,-18-2-5 0,18 2-3 16,0 0-5-16,-15 2-4 0,15-2-1 0,0 0-4 16,-18 16 3-16,18-16-4 0,-12 15 3 0,12-15-3 15,-11 18 2-15,11-18-3 0,-10 15 3 16,10-15-2-16,-7 14 2 0,7-14-2 0,0 0 1 16,-5 17-2-16,5-17 3 0,0 0 20 0,0 0-21 15,5 16 23-15,-5-16-22 0,0 0 0 16,0 0 1-16,14 12 1 0,-14-12-14 0,0 0 17 15,16 7-16-15,-16-7 16 0,0 0 0 0,20 8 0 16,-20-8 1-16,15 7-3 0,-15-7 2 0,0 0-3 16,21 8 0-16,-21-8 0 0,0 0 0 0,15 9-1 15,-15-9 3-15,0 0-3 0,0 0 2 0,15 16-3 16,-15-16 1-16,0 0-2 0,7 14 2 16,-7-14-3-16,0 0 2 0,4 14-1 15,-4-14 1-15,0 0-2 0,0 16 3 0,0-16-2 16,0 0 1-16,0 0-1 0,-7 18 1 0,7-18-1 15,0 0 1-15,0 0-1 0,-13 15 1 0,13-15-1 16,0 0 2-16,0 0-2 0,-19 7 1 0,19-7 0 16,0 0-1-16,-20 0 1 0,20 0-1 0,0 0 0 15,-21 0 1-15,21 0 0 0,-16-3-1 16,16 3 1-16,-16-2-2 0,16 2 1 0,-15-7 0 16,15 7 1-16,-16-5-1 0,16 5 1 0,0 0-2 15,-16-10 0-15,16 10-2 0,0 0 1 0,0 0 0 16,-5-15 0-16,5 15 2 0,0 0 0 0,0 0-1 15,0-15 2-15,0 15-2 0,0 0 2 16,0 0-2-16,9-16 1 0,-9 16 0 0,0 0 1 16,0 0-1-16,0 0 1 0,0 0-1 15,14-16 0-15,-14 16-1 0,0 0 2 0,0 0-1 16,0 0 0-16,17-9 1 0,-17 9 0 0,0 0-1 16,16-8 0-16,-16 8-1 0,0 0 2 0,20-9-2 15,-20 9 2-15,15-8 0 0,-15 8 0 0,18-11 15 16,-18 11-16-16,19-9 16 0,-19 9-39 0,17-11 22 15,-17 11-21-15,19-7 21 0,-19 7 2 16,15-8-1-16,-15 8 0 0,0 0 0 0,16-5 0 16,-16 5 0-16,0 0 0 0,0 0 0 0,18-3-1 15,-18 3 1-15,0 0 0 0,0 0 1 16,0 0-1-16,14 0 0 0,-14 0-1 0,0 0 1 16,0 0 0-16,0 0-2 0,0 0 2 0,15-12-1 15,-15 12 2-15,0 0 0 0,6-15 0 0,-6 15 0 16,0 0 1-16,0-16-1 0,0 16 3 15,0 0-2-15,0-19 3 0,0 19 1 0,0 0 3 16,-10-19-2-16,10 19 1 0,0 0-2 0,-17-11-1 16,17 11-2-16,0 0-1 0,-20-6-1 0,20 6-1 15,-17 0-1-15,17 0-1 0,-17 13 1 0,17-13-1 16,-17 11-1-16,17-11-11 0,0 0-5 0,-16 22-16 16,16-22-16-16,-6 16-35 0,6-16-51 15,0 0-67-15,0 0-84 0,0 0-93 16,10 18-24-16,-10-18 378 0</inkml:trace>
  <inkml:trace contextRef="#ctx0" brushRef="#br0" timeOffset="59">14892 2844 328 0,'0'0'151'0,"0"0"21"0,0 0-27 16,0 0 2-16,-16-10-25 0,16 10-13 15,0 0-28-15,0 0-15 0,0 0-17 0,0 0-10 16,0 0-6-16,0 0-5 0,0 0-7 0,0 0-4 16,0 0-2-16,0 0-5 0,0 0-1 0,0 0-2 15,0 0-3-15,0 0 0 0,0 0 3 0,0 0 2 16,0 0 2-16,0 0-2 0,0 0-2 0,17-10-2 16,-17 10 0-16,15-4-1 0,-15 4-1 0,0 0-1 15,20 0 0-15,-20 0-1 0,17-2 0 16,-17 2 0-16,16 0 0 0,-16 0-1 0,14 0-1 15,-14 0 1-15,0 0-1 0,17 8 2 0,-17-8-2 16,0 0 3-16,0 0-1 0,13 17 0 0,-13-17 1 16,0 0 0-16,0 17-2 0,0-17 3 15,0 15-4-15,0-15 2 0,-6 18-2 0,6-18 3 16,-9 17 19-16,9-17-35 0,-13 18 34 0,13-18-35 16,-13 17 14-16,13-17 3 0,-17 16-4 15,17-16 4-15,-18 15-3 0,18-15 1 0,-18 15-1 16,18-15 1-16,-18 17-1 0,18-17 2 0,-17 14-2 15,17-14 1-15,-17 15-1 0,17-15 2 0,-17 12-2 16,17-12 2-16,0 0-1 0,-19 14 1 0,19-14-1 16,0 0 0-16,0 0-1 0,0 0 1 0,0 0 0 15,0 0 0-15,0 0-1 0,0 0 0 16,0 0-1-16,0 0 2 0,0 0 0 0,0 0 1 16,0 0 3-16,0 0 3 0,0 0 3 15,0 0 2-15,18 7 3 0,-18-7-1 0,0 0 0 16,18 0 0-16,-18 0-3 0,0 0 1 0,21-4-3 15,-21 4 0-15,15 0-3 0,-15 0-2 0,18 0-1 16,-18 0-2-16,16 0 0 0,-16 0 0 0,18 0 0 16,-18 0-1-16,17 0 0 0,-17 0-1 15,0 0 1-15,18 0 0 0,-18 0-1 0,0 0 1 16,0 0-1-16,0 0-7 0,18 0-11 0,-18 0-16 16,0 0-27-16,0 0-49 0,19 8-186 0,-19-8-241 15,0 0 7-15,0 0 345 0</inkml:trace>
  <inkml:trace contextRef="#ctx1" brushRef="#br0">13881 3091 0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7:26.9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ACB65FE-08AE-4E96-87AC-0CDE59595815}" emma:medium="tactile" emma:mode="ink">
          <msink:context xmlns:msink="http://schemas.microsoft.com/ink/2010/main" type="writingRegion" rotatedBoundingBox="8039,1426 16753,1756 16705,3029 7990,2699"/>
        </emma:interpretation>
      </emma:emma>
    </inkml:annotationXML>
    <inkml:traceGroup>
      <inkml:annotationXML>
        <emma:emma xmlns:emma="http://www.w3.org/2003/04/emma" version="1.0">
          <emma:interpretation id="{B70DA4D2-3F3E-4CAA-8B98-98D6E0B013A3}" emma:medium="tactile" emma:mode="ink">
            <msink:context xmlns:msink="http://schemas.microsoft.com/ink/2010/main" type="paragraph" rotatedBoundingBox="8039,1426 16753,1756 16705,3029 7990,26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5F63A0-3E7D-4216-A1A5-80F09546C12C}" emma:medium="tactile" emma:mode="ink">
              <msink:context xmlns:msink="http://schemas.microsoft.com/ink/2010/main" type="line" rotatedBoundingBox="8039,1426 16753,1756 16705,3029 7990,2699"/>
            </emma:interpretation>
          </emma:emma>
        </inkml:annotationXML>
        <inkml:traceGroup>
          <inkml:annotationXML>
            <emma:emma xmlns:emma="http://www.w3.org/2003/04/emma" version="1.0">
              <emma:interpretation id="{AD58D5E3-7317-4A72-B1BA-E7577CCCEBF2}" emma:medium="tactile" emma:mode="ink">
                <msink:context xmlns:msink="http://schemas.microsoft.com/ink/2010/main" type="inkWord" rotatedBoundingBox="8036,1491 13124,1684 13078,2892 7990,2699"/>
              </emma:interpretation>
              <emma:one-of disjunction-type="recognition" id="oneOf0">
                <emma:interpretation id="interp0" emma:lang="en-GB" emma:confidence="0">
                  <emma:literal>Virtualising</emma:literal>
                </emma:interpretation>
                <emma:interpretation id="interp1" emma:lang="en-GB" emma:confidence="0">
                  <emma:literal>virtualising</emma:literal>
                </emma:interpretation>
                <emma:interpretation id="interp2" emma:lang="en-GB" emma:confidence="0">
                  <emma:literal>Virtualizing</emma:literal>
                </emma:interpretation>
                <emma:interpretation id="interp3" emma:lang="en-GB" emma:confidence="0">
                  <emma:literal>virtualizing</emma:literal>
                </emma:interpretation>
                <emma:interpretation id="interp4" emma:lang="en-GB" emma:confidence="0">
                  <emma:literal>Virtualising's</emma:literal>
                </emma:interpretation>
              </emma:one-of>
            </emma:emma>
          </inkml:annotationXML>
          <inkml:trace contextRef="#ctx0" brushRef="#br0">2034 455 173 0,'0'0'110'0,"0"0"0"15,0 0 22-15,0 0-4 0,0 0 5 0,0 0-24 16,11-24-6-16,-11 24-20 0,0 0-3 0,0 0-6 16,0 0-5-16,0 0-10 0,0 0-10 15,0 0-12-15,0 0-7 0,0 0-7 0,0 0-2 16,0 0-2-16,0 0 0 0,0 0-3 16,0 0-3-16,0 0-4 0,0 0-3 0,0 0 0 15,0 0-1-15,0 0-1 0,0 0-2 0,0 0 2 16,-7 24-4-16,7-24 2 0,0 24-2 0,0-24 0 15,-5 30-1-15,5-30 3 0,0 29-4 0,0-29 5 16,9 32-5-16,-9-32 1 0,10 23-1 16,-10-23 0-16,0 0-1 0,22 23 2 15,-22-23-2-15,0 0 1 16,29 6 1-16,-29-6-1 0,21-6 2 0,-21 6-1 16,25-14 1-16,-25 14 0 0,22-20 1 0,-22 20-1 15,21-23 2-15,-21 23-2 0,22-23 1 0,-22 23-2 16,15-21 1-16,-15 21-1 0,0 0 1 0,20-22 0 0,-20 22 0 15,0 0-1-15,0 0-2 0,0 0-3 0,19-24 0 16,-19 24 1-16,0 0 3 0,0 0 0 16,0 0 2-16,14-23-1 0,-14 23 1 0,0 0-1 15,0 0 2-15,0 0-2 0,0 0 1 0,0 0-1 16,22-23 1-16,-22 23 0 0,0 0 0 16,0 0 0-16,0 0 0 0,0 0-1 0,0 0-2 15,0 0 2-15,24 0 0 0,-24 0 0 0,0 0 0 16,0 0 3-16,11 25-4 0,-11-25 4 0,0 0-2 15,6 27 3-15,-6-27-2 0,4 21 0 16,-4-21-2-16,0 23 2 0,0-23-3 0,0 0 2 16,8 24-2-16,-8-24-2 0,0 0-11 0,0 0-12 15,12 32-17-15,-12-32-14 0,0 0-12 0,0 0-19 16,14 25-32-16,-14-25-50 0,0 0-59 0,0 0-65 16,0 0-57-16,20 24 249 0</inkml:trace>
          <inkml:trace contextRef="#ctx0" brushRef="#br0" timeOffset="601.9077">2796 420 795 0,'0'0'149'0,"0"0"-11"0,0 0-31 0,0 0-26 16,0 0-25-16,-15-23-9 0,15 23-8 0,0 0-4 15,0 0-8-15,0 0-7 0,0 0-6 0,-21-18 0 16,21 18 2 0,0 0 1-16,0 0-2 0,-29-4-3 0,29 4-4 15,-24 5-3-15,24-5 0 0,-31 16-2 0,31-16 1 16,-40 24-2-16,40-24 2 0,-42 28-2 0,21-13 4 15,-1 3-4-15,22-18 4 0,-35 37-6 0,35-37 3 16,-22 34-5-16,22-34 3 0,-16 30-4 16,16-30 2-16,0 24-2 0,0-24 1 0,0 0-1 0,16 23 0 15,-16-23 1-15,0 0-1 0,32 10 1 16,-32-10 1-16,30-6-1 0,-30 6 2 0,36-13 0 0,-36 13 0 16,34-20 1-16,-34 20-2 0,29-20 2 0,-29 20-4 15,27-22 4-15,-27 22-3 0,24-20 0 16,-24 20-4-16,0 0-1 0,28-26-2 0,-28 26 3 15,0 0 3-15,16-24 3 0,-16 24 0 0,0 0 3 0,0 0-2 0,0 0 1 16,4-22-2-16,-4 22 1 0,0 0 0 16,0 0 0-16,0 0-1 0,0 0 1 0,0 0-2 15,0 0-2-15,0 0 1 0,0 0-2 0,0 0 2 16,0 0 2-16,0 0 0 0,0 0 0 0,0 0 0 16,0 0-1-16,18 24 1 0,-18-24-1 0,0 0 2 15,12 26-1-15,-12-26 1 0,5 24-2 16,-5-24 2-16,8 27-5 0,-8-27 3 15,9 29-13-15,-9-29-3 0,13 26-10 0,-13-26-12 16,12 25-7-16,-12-25-6 0,0 0-10 0,23 22-10 16,-23-22-15-16,22 9-27 0,-22-9-31 0,26 0-43 15,-26 0-45-15,36 0-69 0,-36-20 137 0,33 20 165 16</inkml:trace>
          <inkml:trace contextRef="#ctx0" brushRef="#br0" timeOffset="1221.9195">3224 37 744 0,'0'0'147'0,"0"0"-16"0,0 0-18 15,0 0-22-15,0 0-32 0,0 0-21 0,0 0-5 16,0 0 5-16,0 0 5 0,0 33 3 0,0-33-8 31,0 31-4-31,0-31-9 0,0 45-2 0,-6-22-9 16,6 2 1-16,-3-1-6 0,3 3 3 0,-8-1-7 15,2 0-15-15,2 0 31 0,4 0-35 0,-6 1 34 16,6-3-16-16,-7 1-6 0,7-1 5 16,-4 3-6-16,4-3 5 0,0 1-4 0,0-25 4 15,0 38-5-15,0-38 2 0,0 30-3 0,0-30 1 16,11 22-7-16,-11-22-4 0,0 0-9 0,0 0-8 15,25 21-2-15,-25-21-3 0,0 0 0 0,25 0-2 16,-25 0-4-16,24-6-1 0,-24 6 3 16,27-10 5-16,-27 10 5 0,31-11 2 0,-31 11 0 15,32-11 0-15,-32 11 1 0,28-12-1 16,-28 12 0-16,26-12-4 0,-26 12 0 0,23-14-4 16,-23 14-1-16,0 0-5 0,26-17 1 0,-26 17 9 15,0 0 9-15,19-23 9 0,-19 23-3 0,0 0-10 16,15-22-3-16,-15 22 4 0,0 0 10 0,12-30 11 15,-12 30 7-15,8-22 0 0,-8 22-1 0,0 0 2 16,8-27-1-16,-8 27 2 0,0 0 17 16,0 0 16-16,5-22 28 0,-5 22 7 0,0 0 2 15,0 0-16-15,0 0-15 0,0 0-16 0,0 0-6 0,0 0 3 16,0 0 9-16,0 0 7 0,0 0 3 0,0 31-5 0,0-31-8 16,0 25 0-16,0-25-5 0,0 32 1 0,0-32-10 15,-6 41-4-15,6-41-6 0,-5 43 3 16,5-43-5-16,0 37 3 0,0-37-6 0,-8 30-1 15,8-30-1-15,0 23 2 0,0-23-3 16,0 0 1-16,0 0-12 0,0 0-17 0,0 0-22 16,0 0-30-16,0 0-37 0,0 0-70 0,18-21-91 15,-18 21-116-15,11-43 104 0,11 34 292 0</inkml:trace>
          <inkml:trace contextRef="#ctx0" brushRef="#br0" timeOffset="1494.6471">3648 92 1180 0,'-30'-12'123'0,"30"12"-21"16,0 0-6-16,0 0-18 0,-24 0-22 0,24 0-22 15,0 0-12 1,0 0-8-16,0 0-5 0,0 0-6 0,0 0-2 16,0 0-3-16,0 0 0 0,0 0-2 15,0 0-11-15,0 0-20 0,0 0-24 0,0 0-31 16,0 0-39-16,0 0-88 0,0 0-100 0,0 0-144 15,0 0 74-15,33 34 387 0</inkml:trace>
          <inkml:trace contextRef="#ctx0" brushRef="#br0" timeOffset="2207.9447">4006 285 420 0,'0'0'160'16,"0"0"-24"-16,0 0 5 0,0 0-19 0,0 0-7 16,0 0-46-16,0 0-6 0,0 0-15 0,0 0-12 15,-22-12-9-15,22 12-7 16,0 0-3-16,-32 7-2 0,32-7-2 0,-29 10-1 15,29-10-3-15,-33 13 2 0,33-13 22 0,-31 17-20 16,31-17 20-16,-28 15-22 0,28-15-4 0,-22 17-21 0,22-17 15 16,0 0-20-16,-18 23 16 0,18-23 1 0,0 0-1 15,0 25 1-15,0-25-1 0,0 0 3 0,25 26-2 32,-25-26 1-32,28 17-1 0,-28-17 2 15,32 12-2-15,-32-12 3 0,34 8-2 0,-34-8 2 16,34 6-1-16,-34-6 0 0,32 7 0 0,-32-7 0 15,25 7-1-15,-25-7 2 0,0 0-1 0,24 15 2 16,-24-15-2-16,0 0 1 0,0 0 0 0,0 0 1 16,5 27 0-16,-5-27 2 0,0 0-3 0,-19 28 2 15,19-28-2-15,-22 21 1 0,22-21-1 0,-24 16 1 16,24-16-1-16,-23 13 1 16,23-13-1-16,-24 12 0 0,24-12-1 0,0 0 1 0,-28 7 0 0,28-7 0 15,0 0 0-15,0 0-2 0,-23 0 1 0,23 0-2 16,0 0 2-16,0 0-3 0,0 0-1 0,0 0-13 15,0 0-15-15,0 0-28 0,0 0-33 0,0 0-48 16,0 0-32-16,0 0-32 0,0 0-40 0,0 0-44 16,0 0 43-16,23 5 246 0</inkml:trace>
          <inkml:trace contextRef="#ctx0" brushRef="#br0" timeOffset="2663.2363">4234 251 812 0,'0'0'191'0,"-20"-26"-57"0,20 26-13 16,0 0-23-16,0 0-31 0,-21-20-21 0,21 20-20 15,0 0-9-15,0 0-9 0,0 0-5 0,0 0-4 16,0 0-2-16,0 0 0 0,0 0 0 0,0 0-1 16,0 0 3-16,0 0-7 0,30 9-13 15,-30-9-20-15,24 11-28 0,-24-11-46 0,26 12-51 0,-26-12-103 16,22 6-66-16,-22-6-53 0,22 19 292 0</inkml:trace>
          <inkml:trace contextRef="#ctx0" brushRef="#br0" timeOffset="2488.2579">4255 417 525 0,'0'0'99'0,"0"0"-12"0,0 0-1 16,0 0-2-16,0 0-25 0,0 0-6 0,0 0-4 16,0 0 4-16,0 0 3 0,0 0-6 0,12 22-7 15,-12-22-6-15,0 21-2 0,0-21-4 0,-5 28-2 16,5-28-9-16,-6 32-5 0,6-32-10 0,-6 35 2 15,6-35-5-15,-4 28 1 0,4-28-4 16,-5 27 2-16,5-27-3 0,0 21 1 0,0-21-3 0,0 0-13 16,0 0-22-16,0 0-35 0,10 23-37 0,-10-23-47 15,0 0-51-15,0 0-62 0,7-38-77 0,-7 38 154 16,12-33 194-16</inkml:trace>
          <inkml:trace contextRef="#ctx0" brushRef="#br0" timeOffset="3124.4539">4484 459 502 0,'0'0'148'0,"0"0"-58"0,0 0-8 15,0 0 14-15,-9 31-7 0,9-31-14 0,0 0-24 16,0 0-12-16,-8 25-11 0,8-25-7 0,0 0 1 16,-5 27 0-16,5-27 3 0,-4 23-3 31,4-23 0-31,0 24-6 0,0-24 0 0,-8 21-4 16,8-21 0-16,0 0-3 0,0 26-2 0,0-26-3 15,0 0-2-15,0 0-2 0,0 0-1 0,0 0-1 16,0 0-1-16,0 0-1 0,0 0-2 0,0 0 3 15,0 0 0-15,0 0 4 0,0 0-1 0,25-24 1 16,-25 24-2-16,21-30 3 0,-21 30-2 16,24-29 2-16,-24 29-3 0,24-27 3 0,-24 27-3 15,19-21 2-15,-19 21-1 0,0 0 1 0,27-28-2 32,-27 28 2-32,0 0-2 0,25-22 2 0,-25 22-1 0,0 0 0 0,21-9-1 0,-21 9 1 31,0 0 0-31,0 0 0 0,22 9 1 0,-22-9 0 0,0 0 1 0,0 0-1 0,15 22 1 0,-15-22-1 15,0 0 1-15,11 25-1 0,-11-25 2 16,0 0-2-16,8 30 1 0,-8-30-2 0,0 21 2 16,0-21-2-16,6 25 1 0,-6-25-2 0,5 22 1 15,-5-22-8-15,0 0-18 0,9 30-25 0,-9-30-35 16,0 0-36-16,0 0-35 0,0 0-25 0,0 0-27 16,0 0-28-16,30 10-39 0,-30-10 215 0</inkml:trace>
          <inkml:trace contextRef="#ctx0" brushRef="#br0" timeOffset="3760.2738">5014 496 155 0,'23'-21'108'15,"-23"21"23"-15,0 0 7 0,0 0 13 0,0 0-24 16,0 0-7-16,0 0-20 0,7-26-9 0,-7 26-16 16,0 0-6-16,0 0-12 0,0 0-9 0,0 0-8 15,0 0-5-15,0 0-7 0,0 0-5 0,0 0-5 16,0 0-2-16,-24-9-3 0,24 9 2 0,0 0-2 15,0 0-2-15,-26 0-2 0,26 0-2 16,0 0-2-16,-24 6-2 0,24-6 0 0,0 0 0 16,-27 13 1-16,27-13-2 0,0 0 0 0,-29 23-2 15,29-23 1-15,-25 21-2 0,25-21 3 16,-25 29-3-16,25-29 3 0,-23 28-3 0,23-28 2 16,-17 30-4-16,17-30 4 0,-12 30-4 0,12-30 3 15,0 30-2-15,0-30 1 0,0 28-3 0,0-28 4 16,15 26-4-1,-15-26-2-15,17 25-8 0,-17-25-5 0,0 0-7 16,30 21 2-16,-30-21 2 0,24 0 7 0,-24 0 4 16,22 0 1-16,-22 0 3 0,21-17 1 15,-21 17 3-15,0 0 0 0,27-32 4 0,-27 32-2 16,10-28 2-16,-10 28-3 0,11-27 4 0,-11 27-3 16,12-28 3-16,-12 28-2 0,7-26 0 0,-7 26-1 15,8-23 1-15,-8 23-3 0,7-22 5 0,-7 22-3 16,0 0 1-16,13-24 0 0,-13 24-3 0,0 0 1 0,0 0-3 15,0 0-1-15,0 0-1 0,0 0 1 0,0 0 3 16,0 0 1-16,0 0 1 0,0 0 1 16,17 24-1-16,-17-24 4 0,0 27-5 0,0-27 5 15,0 32-5-15,0-32 5 0,0 40-3 0,0-13 2 16,0 4-4-16,0 3 7 0,0 0-5 0,0 0 7 0,-8 1-5 16,8-1 4-16,-8 5 2 0,3 1 13 0,-1-3-8 31,-2 1 8-31,-4-4-17 0,3 1 6 0,-5-2 21 15,4 0-31-15,-6-6 36 0,3 0-34 16,13-27 10-16,-28 36 5 0,28-36-4 0,-30 28 0 16,30-28-8-16,-38 19-1 0,38-19-3 0,-37 6-1 15,37-6 1-15,-40-6-3 0,40 6 2 0,-42-16-10 16,42 16-9-16,-41-21-17 0,41 21-14 0,-38-26-23 16,38 26-28-16,-38-31-57 0,38 31-113 0,-26-15-129 15,7-9-25-15,19 24 329 0</inkml:trace>
          <inkml:trace contextRef="#ctx0" brushRef="#br0" timeOffset="-7581.4976">-11 9 550 0,'0'0'119'0,"0"0"3"0,0 0 12 0,0-23-1 15,0 23-12-15,0 0-23 0,0 0-24 0,0 0-18 16,0 0-11-16,0 0-10 0,0 0-11 15,0 0-8-15,0 0-8 0,0 0-3 0,0 0 5 16,0 0 4-16,0 0 7 0,12 23 3 0,-12-23-1 16,10 31-6-16,-10-31 0 0,16 42-6 0,-8-18 1 15,0 4-6-15,0 3 6 0,0 1-7 0,-2-1 5 16,1-1-7-16,1 2 5 0,-2-2 13 0,0-1-32 16,0 1 32-16,1 0-33 0,-3-2 11 0,2 0 4 15,0-1-4-15,-1-3 5 16,2-2-6-16,-7-22 5 0,14 42-5 0,-14-42 2 15,15 33-3-15,-15-33 4 0,13 30-3 0,-13-30 3 16,12 24-2-16,-12-24 2 0,10 22-3 0,-10-22 3 16,0 0-2-16,20 27 3 0,-20-27-3 0,0 0 1 15,17 22 0-15,-17-22-1 0,0 0 1 0,0 0 1 0,0 0-2 16,0 0 2-16,0 0 1 0,0 0 2 16,0 0 3-16,0 0 0 0,24-20 3 0,-24 20-2 15,13-28 0-15,-13 28-3 0,12-38 2 0,-4 15-5 16,1-3 4-16,1 1-8 0,0-2 5 0,3-5-4 0,-3-2 2 15,3-2-3-15,-1 3 6 0,0-4 9 0,1-1-27 16,0 2 28-16,2 0-29 0,-3-1 12 0,2 3 7 16,-2 2-8-16,1 3 7 0,-1 0-5 31,-1 3 5-31,1 1-5 0,-3 5 5 0,-9 20-4 0,17-33 1 16,-17 33-2-16,0 0 0 0,0 0-10 15,0 0-9-15,0 0-19 0,0 0-13 0,0 0-15 16,0 0-29-16,0 0-45 0,12 43-88 0,-12-43-125 15,-25 33-88-15,25-1 88 0,0-32 355 0</inkml:trace>
          <inkml:trace contextRef="#ctx0" brushRef="#br0" timeOffset="-7009.9886">749 252 962 0,'-28'-30'163'0,"28"30"-25"0,0 0-31 16,0 0-24-16,0 0-19 0,-21-14-21 0,21 14-14 15,0 0-12-15,0 0-9 0,0 0-5 0,0 0-4 16,0 0-3-16,0 0 0 0,0 0 1 0,0 0-3 16,0 0-11-16,0 0-12 0,0 0-20 15,34 12-25-15,-34-12-37 0,22 17-55 16,-22-17-92-16,0 0-80 0,30 36-75 0,-30-36 269 16</inkml:trace>
          <inkml:trace contextRef="#ctx0" brushRef="#br0" timeOffset="-7197.648">757 561 611 0,'0'0'147'0,"0"0"-23"0,-8-23 1 0,8 23-12 16,0 0-21-16,0 0-28 0,0 0-14 15,0 0-12-15,0 0-3 0,0 0-9 0,0 0-7 16,0 0-8-16,0 0-4 0,0 0-3 16,0 0-1-16,0 0 0 0,0 0 0 0,0 0 2 15,0 0-2-15,0 0 4 0,10 25-4 0,-10-25 3 16,0 26-5-16,0-26 1 0,0 30-4 0,0-30 2 16,0 31 0-16,0-31 1 0,-5 29-4 0,5-29-6 15,0 30-14-15,0-30-15 0,0 0-18 16,0 0-22-16,-5 29-27 0,5-29-36 0,0 0-30 15,0 0-68-15,0 0-50 0,0 0-31 0,0-29 291 16</inkml:trace>
          <inkml:trace contextRef="#ctx0" brushRef="#br0" timeOffset="-6493.6566">941 607 624 0,'0'0'182'16,"0"0"-43"-16,0 0-28 0,0 0-33 0,0 0-39 15,0 0-20-15,0 0-13 0,0 0-4 0,0 0 2 16,0 0 1-16,0 0 2 0,0 0 0 16,16 22 0-16,-16-22-3 0,0 0 1 0,7 27-3 15,-7-27 0-15,0 22 0 0,0-22 0 0,0 23-2 0,0-23 1 0,0 0-2 16,4 28 2-16,-4-28-2 0,0 0 2 0,0 0-1 16,0 0-1-16,0 0 0 0,0 0 2 0,0 0 5 15,0 0 10-15,0 0 7 0,0 0 3 0,0 0-1 16,0 0-9-16,17-36-3 0,-17 36-3 15,12-35 6-15,-12 35-2 0,6-42 4 0,-1 21-6 16,1 0-1-16,-6 21-2 0,6-38 4 0,-6 38-1 16,12-30 4-16,-12 30-7 0,8-21 1 0,-8 21-2 15,0 0 1-15,0 0-1 0,0 0-1 0,0 0-3 16,21-13-2-16,-21 13 1 0,0 0-2 0,0 0-1 16,26 7 0-16,-26-7 2 0,0 0-1 15,32 9 2-15,-32-9-3 0,26 8 0 0,-26-8 1 16,28 7-1-16,-28-7-1 0,29 9 1 0,-29-9-1 15,32 6 1-15,-32-6-1 0,30 0-9 0,-30 0-20 16,32 4-18-16,-11 3-11 31,-21-7-44-31,39 7-68 0,-39-7-81 0,24 0-110 0,-2 6-35 0,-22-6 261 0</inkml:trace>
          <inkml:trace contextRef="#ctx0" brushRef="#br0" timeOffset="-6084.1638">1675 82 557 0,'5'-22'132'0,"-5"22"3"0,0 0 9 16,0 0-21-16,0 0-27 0,0 0-29 0,0 0-23 15,0 0-19-15,0 0-13 0,0 0-2 16,0 0 13-16,0 0 6 0,0 0 8 0,0 0 0 15,0 28-2-15,0-28-7 0,0 29 0 0,0-29-6 16,0 33-4 0,0-33-4-16,0 39 2 0,0-39-5 15,0 43 2-15,0-21-7 0,-5 4 3 0,5-3 14 16,-4 2-35-16,-1-2 34 0,5 5-35 0,-8-4 12 16,4 4 5-16,-1-1-5 0,1-4 4 0,-2 1-4 15,2-3 4-15,4-21-5 0,-6 35 4 0,6-35-5 16,0 35 4-16,0-35-2 0,-7 34 3 15,7-34-4-15,0 29 4 0,0-29-4 0,0 22 2 16,0-22-2-16,0 0 0 0,0 0 0 16,0 0 0-16,13 22 0 0,-13-22-1 0,0 0 0 15,0 0 1-15,0 0-1 0,0 0 2 0,28-17 0 16,-28 17-2-16,0 0-1 0,22-23-5 0,-22 23 0 16,0 0-6-16,29-25-2 0,-29 25-8 0,0 0-6 15,21-26-10-15,-21 26-7 0,0 0-13 0,37-10-17 16,-37 10-32-16,0 0-38 0,23-12-37 15,-23 12-33-15,21 0-27 0,-21 0-58 0,0 0 181 16,10-20 122-16</inkml:trace>
          <inkml:trace contextRef="#ctx0" brushRef="#br0" timeOffset="-5833.5214">1523 362 519 0,'-27'13'168'0,"27"-13"-3"0,-27 0-27 16,27 0-3-16,0 0-56 0,-29 0-7 0,29 0-22 16,0 0-19-16,0 0-18 0,0 0-10 0,0 0 0 15,0 0 9-15,0 0 9 0,0 0 3 0,35 0-2 16,-35 0-5-16,34-6-6 0,-34 6-4 16,37-3-3-16,-37 3-1 0,37-6-2 15,-37 6 0-15,38-11 16 0,-38 11-18 0,42-12 6 16,-21 12-35-16,-21 0-28 0,44 0-30 0,-44 0-59 15,40 0-81-15,-40 0-125 0,25 0-72 0,2 15 234 16</inkml:trace>
        </inkml:traceGroup>
        <inkml:traceGroup>
          <inkml:annotationXML>
            <emma:emma xmlns:emma="http://www.w3.org/2003/04/emma" version="1.0">
              <emma:interpretation id="{6692CEF5-0DC4-4230-8AA9-E0B3A1A0EF86}" emma:medium="tactile" emma:mode="ink">
                <msink:context xmlns:msink="http://schemas.microsoft.com/ink/2010/main" type="inkWord" rotatedBoundingBox="13965,1651 16753,1756 16706,3001 13918,2895"/>
              </emma:interpretation>
              <emma:one-of disjunction-type="recognition" id="oneOf1">
                <emma:interpretation id="interp5" emma:lang="en-GB" emma:confidence="0">
                  <emma:literal>Physics</emma:literal>
                </emma:interpretation>
                <emma:interpretation id="interp6" emma:lang="en-GB" emma:confidence="0">
                  <emma:literal>Physic's</emma:literal>
                </emma:interpretation>
                <emma:interpretation id="interp7" emma:lang="en-GB" emma:confidence="0">
                  <emma:literal>physics</emma:literal>
                </emma:interpretation>
                <emma:interpretation id="interp8" emma:lang="en-GB" emma:confidence="0">
                  <emma:literal>Physic'</emma:literal>
                </emma:interpretation>
                <emma:interpretation id="interp9" emma:lang="en-GB" emma:confidence="0">
                  <emma:literal>Physic'S</emma:literal>
                </emma:interpretation>
              </emma:one-of>
            </emma:emma>
          </inkml:annotationXML>
          <inkml:trace contextRef="#ctx0" brushRef="#br0" timeOffset="6537.8925">7622 519 822 0,'0'0'134'0,"0"0"-20"15,0 0-2-15,-21-20-7 0,21 20-35 0,0 0-21 16,0 0-14-16,0 0-7 0,-26-12-5 0,26 12-3 16,0 0-3-16,-26 0-4 0,26 0-2 0,-24 0-5 15,24 0 0-15,-25 13-2 0,25-13 2 16,-25 15-3-16,25-15 1 0,0 0-3 0,-26 21 1 15,26-21-3-15,0 0 2 0,-12 23-4 0,12-23 2 16,0 0-3-16,0 28 1 0,0-28 0 0,0 0 1 16,12 28-1-16,-12-28 1 0,0 0-1 0,32 28 2 0,-32-28-1 15,21 17 2-15,-21-17-2 0,25 18 3 0,-25-18-2 16,22 15 1-16,-22-15-1 0,0 0 1 16,25 19 0-16,-25-19 1 0,0 0-1 0,0 0 1 15,0 0 1-15,7 21 0 0,-7-21 3 0,0 0-1 0,0 0 0 16,0 0 1-16,-28 23-3 0,28-23 5 0,-21 10 2 15,21-10 3-15,-22 9-1 0,22-9-2 0,0 0-6 16,-29 12-1-16,29-12-1 0,0 0-1 0,-27 8-1 16,27-8 1-16,0 0-1 0,0 0 1 0,-23 6-1 15,23-6 1-15,0 0-2 16,0 0-5-16,0 0-6 0,0 0-6 0,0 0-8 16,0 0-4-16,0 0-6 0,0 0-11 0,0 0-10 15,0 0-11-15,0 0-14 0,0 0-34 0,0 0-41 16,0 0-67-16,0 0-38 0,26 15-79 0,-26-15 209 15,22-9 133-15</inkml:trace>
          <inkml:trace contextRef="#ctx0" brushRef="#br0" timeOffset="7058.0544">7817 386 856 0,'0'0'153'0,"-14"-23"-55"15,14 23 18-15,0 0-2 0,0 0-24 0,0 0-31 16,-23-22-19-16,23 22-19 0,0 0-13 0,0 0-8 16,0 0-4-16,0 0 1 0,0 0 0 15,0 0-15-15,0 0 8 0,0 0-24 16,27 27 7-16,-27-27-12 0,0 0-12 0,24 11-25 15,-24-11-41-15,0 0-41 0,34 27-49 0,-34-27-34 16,0 0-101-16,37 23 117 0,-37-23 225 0</inkml:trace>
          <inkml:trace contextRef="#ctx0" brushRef="#br0" timeOffset="6854.834">7777 620 187 0,'0'0'86'0,"0"0"-4"16,0 0 17 0,0 0 4-16,0 0 1 0,0 0 1 0,0 0-2 15,0 0-12-15,0 0-7 0,0 0-20 0,0 0-13 16,0 0-4-16,0 0-2 0,0 0 0 0,0 0 2 16,0 0-8-16,0 0-10 0,0 0-4 0,0 27-8 15,0-27-2-15,0 0-3 0,4 28-2 0,-4-28-4 16,0 21 0-16,0-21-5 0,0 25 2 15,0-25-4-15,0 23 3 0,0-23-3 0,-4 25 1 16,4-25 0-16,0 21 0 0,0-21-2 0,0 0 0 16,-7 28-12-16,7-28-15 0,0 0-23 0,0 0-40 15,0 23-43-15,0-23-64 0,0 0-51 16,0 0-104-16,0 0 5 0,0 0 321 0</inkml:trace>
          <inkml:trace contextRef="#ctx0" brushRef="#br0" timeOffset="7433.0305">8251 540 487 0,'0'0'174'0,"-22"0"-87"15,22 0 0-15,0 0 17 0,0 0 0 0,0 0-16 16,0 0-16-16,0 0-1 0,0 0-4 0,-27-10-6 16,27 10-12-16,0 0-8 0,0 0-10 0,0 0-12 15,-22 5-5-15,22-5-14 0,0 0 2 0,-26 20-3 16,26-20 6-16,-25 23 2 0,25-23 2 0,-29 25-1 15,29-25-1-15,-24 33-7 0,24-33 2 0,-17 34-4 16,17-34 4-16,-15 33-4 0,15-33 4 16,-9 26-2-16,9-26 4 0,0 0 0 0,-4 27 4 15,4-27-3-15,0 0 0 0,0 0-4 0,0 24 0 16,0-24-2-16,0 0 2 0,0 0-3 16,30 12 2-16,-30-12-1 0,26 0 0 0,-26 0 1 15,28-5-1-15,-28 5 1 0,37-9-3 0,-16 3-4 16,-21 6-13-16,45-14-12 0,-45 14-21 15,41-14-17-15,-41 14-18 0,34-15-4 0,-34 15-16 16,35-8-93-16,-35 8-68 0,32 0-13 0,-8 15-82 16,-24-15 335-16</inkml:trace>
          <inkml:trace contextRef="#ctx0" brushRef="#br0" timeOffset="8045.2622">8694 535 346 0,'0'0'119'0,"0"0"-31"0,0-22 26 0,0 22 6 16,0 0-5-16,0 0-24 0,0 0-13 0,0 0-16 16,0 0-3-16,0 0-9 0,-7-21-4 15,7 21-7-15,0 0-6 0,0 0-5 0,0 0-5 16,0 0-3-16,0 0-2 0,0 0-4 0,-22 8 0 15,22-8-1-15,0 0 1 0,-21 18 2 16,21-18-1-16,-23 14 0 0,23-14-2 0,-26 17 2 0,26-17-5 16,-26 12 0-16,26-12-3 0,-24 14-3 0,24-14 1 15,0 0 1-15,-23 17-4 0,23-17 1 16,0 0-5-16,0 0 1 0,-6 24-2 0,6-24 1 16,0 0 1-16,18 22 0 0,-18-22 0 0,27 14 2 15,-27-14-2-15,30 11 0 0,-30-11 1 0,29 10-2 16,-29-10 1-16,24 11 1 0,-24-11-1 15,0 0 2-15,23 14-2 0,-23-14 2 0,0 0 0 16,0 0 1-16,0 0-1 0,20 22 1 0,-20-22-1 16,0 0 2-16,0 0-1 0,0 26 2 15,0-26 2-15,0 0 7 0,-9 27 0 0,9-27 5 16,-15 25-4-16,15-25-2 0,-19 28-4 0,19-28 2 16,-24 23-4-16,24-23 1 0,-24 23-5 0,24-23 0 15,-21 18-2-15,21-18 0 0,0 0-1 0,-22 16 0 16,22-16-7-16,0 0-12 0,0 0-12 0,0 0-18 15,0 0-24-15,0 0-52 0,0 0-106 16,0 0-196-16,0 0-42 0,0 0 175 0</inkml:trace>
          <inkml:trace contextRef="#ctx0" brushRef="#br0" timeOffset="4542.028">5949 165 612 0,'0'0'175'0,"0"0"-27"0,0 0-9 0,0 0-28 15,0 0-29-15,0 0-24 0,0 0-16 0,0 0-13 16,0 0-7-16,0 0-2 0,0 0 6 0,0 0 4 16,0 0 3-1,0 0-2-15,16 40-5 0,-16-40-8 16,0 44-1-16,0-19-7 0,0 3 1 0,-7-1 14 15,7 6-33-15,0-3 29 0,-4 1-32 0,4 2 8 16,-5-2 6-16,5 0-5 0,-8 0 5 0,8-2-6 16,-7-1 5-16,7-1-7 0,-6-2-5 0,6 1-16 15,0-26-14 32,-7 42-22-47,7-42-19 0,0 23-26 0,0-23-22 0,0 0-26 0,0 0-49 0,0 0-49 0,25-14-74 0,-25-15 59 0,20 18 268 0</inkml:trace>
          <inkml:trace contextRef="#ctx0" brushRef="#br0" timeOffset="4920.276">5934 195 311 0,'0'0'136'15,"-9"-26"2"-15,9 26-22 0,0 0 1 0,-6-35-17 16,6 35 0-16,0 0-15 0,0-23-19 16,0 23-17-16,0 0-15 0,0 0-6 0,19-22-1 15,-19 22-2-15,0 0-4 0,29-11-2 0,-29 11-5 16,33 0-2-16,-12 0 0 0,-21 0-1 0,45 10-2 15,-21-3-1-15,1 1-1 0,-1 0-3 16,-3 1 1-16,-21-9-1 0,39 17 0 0,-39-17 0 16,33 13-1-16,-33-13-2 0,29 15 2 0,-29-15-3 15,21 14 4-15,-21-14-2 0,0 0 1 0,20 30-1 16,-20-30 1-16,0 0-1 0,6 33 4 0,-6-33-3 16,0 25 5-16,0-25-2 0,-9 25 3 0,9-25-2 15,-18 30 3-15,18-30 19 0,-28 32-39 0,28-32 36 16,-34 35-38-16,34-35 12 0,-42 37 5 0,18-20-3 15,2-1 4-15,-2-2-2 0,3 0 3 0,-2-3-1 16,23-11 2-16,-35 14-1 16,35-14 1-16,-28 7-4 0,28-7 0 0,-23 0-2 15,23 0-1-15,0 0 1 0,-28 0-3 0,28 0 0 16,0 0 0-16,-20-14-1 0,20 14 0 0,0 0-1 16,0 0-5-16,-16-24-6 0,16 24-12 0,0 0-6 15,0-23-14-15,0 23-8 0,0 0-20 0,0 0-28 16,16-29-45-16,-16 29-57 0,25-6-53 15,-25 6-79-15,38-4 20 0,-38 4 305 0</inkml:trace>
          <inkml:trace contextRef="#ctx0" brushRef="#br0" timeOffset="5470.4248">6455 152 591 0,'0'-21'170'0,"0"21"-11"0,0 0-25 0,0 0-18 15,0 0-32-15,0 0-25 0,0 0-20 0,0 0-20 16,0 0-13-16,0 0-2 0,0 0 3 0,-6 25 7 16,6-25 1-16,0 36 6 0,0-14-6 15,0 2 4-15,-6 1-6 0,6 3 5 16,-7-4 20-16,7 4-33 0,-8-2 35 0,8 2-38 15,-6-3 7-15,0 1 2 0,6 1-7 0,-6-2 6 16,6 1-5-16,-5-1 3 0,5-4-5 0,0-21 1 16,-7 37-3-16,7-37 1 0,0 31-4 0,0-31 3 15,0 26-2-15,0-26 1 0,0 0 0 16,0 26 0-16,0-26-1 0,0 0 1 0,0 0-1 16,0 0-1-16,0 0 1 0,0 0-1 0,0 0 3 15,0 0-1-15,0 0 2 0,16-25-2 0,-16 25 2 16,18-21-3-16,-18 21 2 0,21-26-2 0,-21 26 1 15,23-25-1-15,-23 25 2 0,22-28-3 0,-22 28 2 16,25-29-2-16,-25 29 1 0,24-23 0 0,-24 23 2 16,22-20-1-16,-22 20 2 0,23-16-3 15,-23 16 1-15,22-10-1 0,-22 10 0 0,0 0 1 16,26 0-1-16,-26 0 1 0,0 0-1 0,27 18 1 16,-27-18 0-16,15 23 1 0,-15-23 0 0,12 28 1 15,-12-28-3-15,8 31 4 0,-8-31-4 0,6 31 3 16,-6-31-4-16,0 33 3 0,0-33-2 0,0 27 2 15,0-27-2-15,0 0 1 0,3 29-5 16,-3-29-12-16,0 0-15 0,0 0-18 16,0 0-23-16,0 0-30 0,0 0-38 0,0 0-63 15,0 0-44-15,0 0-38 0,0 0-53 0,36-8 200 16,-40-17 139-16</inkml:trace>
          <inkml:trace contextRef="#ctx0" brushRef="#br0" timeOffset="6056.0361">6900 469 429 0,'0'0'181'0,"0"0"-11"0,0 0-29 0,0 0-17 16,0 0-38-16,0 0-28 0,0 0-24 0,0 0-9 0,10 23-2 15,-10-23 0-15,0 0 5 0,-6 30-5 0,6-30-5 16,0 29-6-16,0-29 1 0,-7 29-5 0,7-29 6 16,0 30-5-16,0-30 0 0,0 28-6 15,0-28 1-15,0 26-5 0,0-26 2 0,0 0-3 16,19 25 1-16,-19-25-2 0,0 0 0 0,23 14 2 15,-23-14 0-15,24 0 0 0,-24 0 0 0,28-11 0 16,-28 11-1-16,31-17 3 0,-31 17-2 0,24-26 4 16,-24 26-2-16,21-33 3 0,-21 33-4 15,17-33 3-15,-17 33-4 0,15-32 4 0,-15 32-5 16,14-29 4-16,-14 29-2 0,0 0 1 16,16-24-1-16,-16 24 1 0,0 0-2 0,0 0-2 15,0 0 2-15,0 0-3 0,0 0 6 0,0 0-1 16,9 32 3-16,-9-32-2 0,0 31 1 0,0-9-3 15,-5 4 3-15,5 3-7 0,0 3 7 0,-4 1-6 16,4 0 6-16,0 2-7 0,0 0 7 0,0 3-9 16,0 1 9-16,0-1-7 0,0-2 8 0,-9-2-8 15,0-2 7-15,-3-3-6 0,0 0 8 16,-3 1 22-16,1 1-19 0,-9-5 41 16,5 3-29-1,-7-11 13-15,1 2-6 0,-3-3-8 0,-1 0-1 16,-2-4-8-16,-1 1-1 0,2-2-5 0,-2-1 1 15,1-2-4-15,-2-1 1 0,0-3-1 0,2-1 0 16,1-4-2-16,1 0 0 0,2 0 0 16,4 0-1-16,22 0 1 0,-39-16-5 15,39 16-6-15,-31-22-11 0,31 22-11 0,-21-32-18 16,21 32-11-16,-13-42-27 0,13 42-23 47,0-45-30-47,0 45-54 0,11-43-40 0,3 20-52 0,11 12-48 0,-16-23 269 0</inkml:trace>
        </inkml:traceGroup>
      </inkml:traceGroup>
    </inkml:traceGroup>
  </inkml:traceGroup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9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223 23 752 0,'5'-27'209'15,"-5"27"-58"-15,0 0-26 0,0 0-15 0,0 0-20 16,0 0-26-16,-25 10-17 0,25-10-7 0,0 0-8 16,0 0-3-16,-28 23-5 0,28-23-3 15,0 0-4-15,-23 28-1 0,23-28-3 0,-18 30-1 16,18-30-2-16,-24 32 0 0,24-32-6 0,-22 41 3 15,11-17-5-15,-1 1 3 0,2-1-6 16,-2 0 4-16,4-2-5 0,1 4 3 0,-2-1-2 16,4 0 2-16,1-2-3 0,-2-1 4 0,6-22-5 15,-4 42 5-15,4-42-4 0,3 37 3 16,-3-37-3-16,10 33 2 0,-10-33-3 0,11 28 3 16,-11-28-1-16,13 26-14 0,-13-26 33 0,0 0-32 15,28 30 33-15,-28-30-19 0,23 16-1 0,-23-16 0 16,0 0-1-16,32 25-10 0,-32-25-15 0,0 0-16 15,39 31-34-15,-39-31-46 0,27 14-68 0,-27-14-101 16,0 0-193-16,28-4 75 0,-28 4 283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6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0 533 857 0,'0'0'189'0,"0"0"-90"16,0 0-23-16,0 0 0 0,14-24-4 0,-14 24-36 16,0 0 6-16,0 0-29 0,21-27 14 0,-21 27-4 15,0 0-7-15,30-34-3 0,-30 34-5 16,25-29 0-16,-25 29-5 0,28-34 4 15,-28 34-4-15,23-33 4 0,-23 33-3 0,25-34 3 16,-25 34-5-16,20-38 4 0,-20 38-5 0,25-35 1 16,-25 35-2-16,22-34 3 0,-22 34-4 0,22-35 5 15,-22 35-4-15,17-33 10 0,-17 33 3 0,15-26 5 16,-15 26-1-16,12-23-4 0,-12 23-9 0,0 0 0 16,16-22-2-16,-16 22-1 0,0 0-1 0,16-27 2 15,-16 27-2-15,0 0 2 0,0 0-1 16,10-23 2-16,-10 23 2 0,0 0 5 0,0 0 2 15,0 0 2-15,0 0-2 0,0 0-4 16,0 0-4-16,0 0-2 0,0 0-1 0,8-22 1 16,-8 22-1-16,0 0 0 0,0 0-1 0,0 0 0 15,0 0 0-15,0 0 1 0,0 0-2 0,0 0 0 16,0 0 0-16,0 0-3 0,0 0 4 0,0 0-1 16,0 0 0-16,0 0 4 0,0 0-2 15,0 0 1-15,0 0 3 0,0 0-3 0,22 24 7 16,-22-24-2-16,0 0 0 0,8 33 0 0,-8-33-3 15,7 25-1-15,-7-25 1 0,3 30-4 0,-3-30 4 16,1 36-6-16,-1-36 4 0,0 37-3 0,0-37 1 16,0 39-1-16,0-39 2 0,5 42-4 0,-5-42 6 15,0 43-5-15,0-43 4 16,-5 45-4-16,10-23 4 0,-5-22-5 0,0 43 5 16,0-43-4-16,4 36 1 0,-4-36-1 0,1 31 4 15,-1-31-6-15,6 26-11 0,-6-26 32 0,0 0-33 16,4 30 33-16,-4-30-18 0,0 0-14 0,0 0-10 15,7 27-13-15,-7-27-15 0,0 0-14 0,0 0-31 16,0 0-35-16,0 0-82 0,0 0-219 0,0 0 16 16,0 0 106-16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8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18-6 951 0,'0'0'306'16,"0"0"-175"-16,-24-6-33 0,24 6-36 0,0 0-31 16,0 0-14-16,0 0-3 0,0 0 0 0,0 0 2 15,23 22-1-15,-23-22-8 0,0 0-3 0,34 17-2 16,-34-17-1-16,32 6 0 0,-32-6 0 15,37 2-1-15,-37-2 0 0,40 0-1 16,-40 0 1-16,39 0-13 0,-39 0-22 0,45 3-59 16,-45-3-53-16,46 0-41 0,-46 0-108 0,36-21-115 15,-3 25 15-15,-33-4 306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2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0 949 0,'0'0'176'15,"0"0"-54"-15,0 0-21 0,0 0-25 0,0 0-29 16,0 0-24-16,0 0-10 0,0 0-6 0,0 0 5 15,0 0 11-15,0 0 6 0,0 0 3 0,15 32-4 16,-15-32-12-16,1 25 1 0,-1-25-5 0,-2 36 0 16,2-36-7-16,-6 43 1 0,6-43-6 0,-3 40 2 15,3-40-3-15,-4 39 2 0,4-39-3 16,-2 33 3-16,2-33-3 0,-3 31 3 0,3-31-3 16,-4 24 1-16,4-24-15 0,0 0-7 0,-2 26 0 15,2-26-43-15,0 0-7 0,0 0-52 16,0 0-59-16,0 0-77 0,0 0-169 0,0 0 31 15,0 0 296-15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4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2 945 0,'0'0'141'16,"0"0"-17"-16,-27-4-20 0,27 4-18 0,0 0-30 15,0 0-26-15,0 0-8 0,0 0 4 0,0 0 0 16,0 0 2-16,14 24-9 0,-14-24-7 0,0 0-4 15,33 18 1-15,-33-18-1 0,35 9 0 16,-35-9-2-16,38 7-1 0,-38-7-3 16,37 7-1-16,-37-7 0 0,44 4-1 0,-19-4-1 15,-3 0 2-15,3 0-3 0,-1-4-27 0,14 10-93 16,-38-6-197-16,55-24-189 0,-28 15-12 0,-3-8 353 16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0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104 0 772 0,'0'0'248'16,"0"0"-104"-16,0 0-54 0,0 0-8 0,0 0-15 16,0 0-18-16,0 0-17 0,0 0-11 0,0 0 4 15,0 0 4-15,0 0 0 0,3 32 1 0,-3-32-16 16,-4 31-2-16,4-31-6 0,-10 40-1 15,10-40-3-15,-8 41 3 0,5-18-6 0,-2 1 7 16,-2 6-8-16,3-4 5 0,-3 4-7 16,-2-4 6-16,1 8-5 0,-1-1 5 0,-1 0 17 15,0-4-38-15,2 3 16 0,-2-10-51 0,12 10-25 16,-2-32-36-16,2 35-50 0,-2-35-67 0,0 0-118 16,0 0-32-16,0 0 97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96 925 0,'0'0'151'16,"-11"-23"-27"-16,11 23-14 0,0 0-14 0,-17-26-25 16,17 26-22-16,0 0-16 0,0 0-9 0,0 0-6 15,0 0-4-15,0 0 1 0,10-22-4 16,-10 22-2-16,0 0-2 0,0 0-2 0,27-14-1 15,-27 14 1-15,0 0-1 0,29-7 0 0,-29 7-2 16,27-3-1-16,-27 3 0 0,27 0-1 0,-27 0 0 16,28 4-1-16,-28-4 2 0,30 9-2 0,-30-9 3 15,33 12-2-15,-33-12 0 0,28 16 0 0,-28-16 0 16,22 12-1-16,-22-12 1 0,0 0-1 16,27 19 2-16,-27-19 0 0,0 0-1 15,0 0 0-15,18 29 3 0,-18-29-2 0,0 0 3 16,-10 30-2-16,10-30 1 0,-16 23-4 0,16-23 3 15,-22 21-3-15,22-21 3 0,-29 26-3 0,29-26 3 16,-35 23-3-16,35-23 3 0,-38 20-3 0,38-20 3 16,-36 17-2-16,36-17 1 0,-27 8 0 0,27-8 1 15,0 0-1-15,-27 8 0 0,27-8-1 16,0 0-1-16,0 0-4 0,0 0-1 0,0 0 1 16,0 0 2-16,0 0 2 0,0 0 1 0,31 12 0 15,-31-12-1-15,27 4 0 0,-27-4 2 0,33 8-2 16,-33-8 1-16,36 9-1 0,-36-9 0 15,30 10 0-15,-30-10 1 0,28 14-3 0,-28-14 4 16,26 17-2-16,-26-17 2 0,0 0-2 0,28 33 1 16,-28-33-1-16,11 22 3 0,-11-22-3 15,5 23 5-15,-5-23-3 0,0 0 2 0,-8 26 0 16,8-26-2-16,0 0-1 0,-25 24 3 0,25-24-3 16,-22 17 4-16,22-17 17 0,-32 20-35 0,32-20 36 15,-33 21-35-15,33-21 15 0,-38 19 2 0,38-19-4 16,-42 16 1-16,42-16 4 0,-35 13 8 0,35-13 1 15,-31 3 3-15,31-3-7 0,-27-3-7 16,27 3 1-16,-28-3-2 0,28 3 1 16,0 0-3-16,-25-10 0 0,25 10-1 0,0 0-1 15,0 0 0-15,0 0-2 0,0 0-1 0,0 0-9 16,0 0-10-16,0 0-10 0,0 0-19 0,0 0-31 16,21-28-37-16,7 40-131 0,-28-12-166 0,0 0-50 15,41 0 158-15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0 754 0,'0'0'190'15,"0"0"-66"-15,0 0-32 0,0 0-25 0,0 0-30 16,0 0-15-16,0 0 6 0,0 0 12 16,0 0 8-16,0 0-5 0,21 31-12 0,-21-31-7 15,18 25 3-15,-18-25-6 0,22 35 1 0,-22-35-9 16,25 40 0-16,-25-40-6 0,20 43 2 15,-11-20-8-15,0 1 4 0,-2 0-5 0,0-1 4 16,-4 0-4-16,0 1 4 0,-3 3-4 0,0-3 6 16,-5-3-2-16,0 2 7 0,-1-1-2 0,-1 1 3 15,7-23-3-15,-20 40 1 0,20-40-6 16,-24 34 2-16,24-34-5 0,-27 36-13 0,27-36 34 16,-29 26-34-16,29-26 33 0,-28 23-19 0,28-23-3 15,0 0 0-15,-24 15-8 0,24-15-17 0,0 0-35 16,0 0-63-16,0 0-88 0,-31-21-109 0,31 21-165 15,0 0 66-15,-11-34 362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6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19-1 786 0,'0'0'294'0,"-23"-3"-139"0,23 3-21 16,0 0-17-16,0 0-33 0,0 0-32 0,0 0-18 16,0 0-11-16,0 0-7 0,0 0-5 0,0 0-2 15,0 0-6-15,0 0-2 0,0 0-3 0,0 0 0 0,0 0 9 16,0 0 4-16,0 0 2 0,33 9-1 16,-33-9-7-16,28 4-2 0,-28-4-2 0,31 1-1 15,-31-1 0-15,35 2 0 0,-35-2 0 0,38 4 0 16,-38-4 0-16,43 6 0 0,-43-6-1 0,40 2-3 0,-40-2-23 15,32 3-18-15,-9 9-46 0,-23-12-71 0,33 10-97 16,-33-10-162-16,0 0-33 0,28 6 151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9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23-3 1045 0,'-25'10'127'0,"25"-10"-38"15,0 0-26-15,0 0-22 0,0 0 7 0,0 0-2 16,0 0 1-16,24 15 6 0,-24-15-24 0,26 2-9 15,-26-2-3-15,37-2-6 16,-13 1-3-16,-2-1-4 0,5 0-3 0,-3-1-1 16,1-2 0-16,1 2 0 0,-3 0 1 0,-1 0-7 15,4 6-32-15,-26-3-72 0,54 4-91 0,-54-4-128 16,29-7-137-16,-3 13 28 0,-26-6 376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40.2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1 374 0,'0'0'87'0,"0"0"26"16,0 0 7-16,0 0 20 0,-27-5-22 15,27 5-9-15,0 0-21 0,0 0-15 0,0 0-13 16,0 0-13-16,0 0-7 0,0 0-7 0,0 0-5 15,0 0-7-15,0 0-8 0,0 0-5 0,0 0 1 16,0 0 3-16,0 0 4 0,0 0 3 0,0 0-1 16,0 0-2-16,23 0-3 0,-23 0-2 15,0 0-2-15,21 0-1 0,-21 0 0 16,0 0-3-16,27 5 0 0,-27-5-1 0,25 6-2 16,-25-6 0-16,28 5-1 0,-28-5 0 0,28 6-1 15,-28-6 1-15,30 4 0 0,-30-4 0 0,29 5-1 16,-29-5 1-16,26 4-1 0,-26-4 1 0,24 0-1 15,-24 0 1-15,21 5 0 0,-21-5-1 0,28 0 1 16,-28 0 4-16,30 0 0 0,-30 0 3 0,29 0-2 31,-29 0-1-31,30 0-2 0,-30 0 0 16,29 0-1-16,-29 0-1 0,31 5 0 0,-31-5-1 16,30 0 1-16,-30 0 0 0,28 0-1 0,-28 0 1 15,31 0-1-15,-31 0 1 0,32 0 0 0,-32 0-1 16,31 0 1-16,-31 0 0 0,33 0-1 0,-33 0 1 15,33 0 1-15,-33 0 0 0,32 0-1 0,-32 0 0 16,30 0-1-16,-30 0 1 0,29 0-1 0,-29 0 0 0,22 0 1 16,-22 0 0-16,0 0 0 0,31 4-1 0,-31-4 0 15,0 0 0-15,30 0 0 0,-30 0 1 0,24 5-1 16,-24-5 0-16,26 0 0 0,-26 0 1 16,29 0-1-16,-29 0 0 0,37 0 0 0,-37 0 0 15,39 4 0-15,-39-4 1 0,36 0-1 0,-36 0 0 16,36 0 0-16,-36 0-1 0,40 0 0 0,-17 5 0 15,-23-5 1-15,38 0 1 0,-38 0-1 16,36 4 1-16,-36-4-1 0,38 0-1 0,-38 0 2 16,41 0-1-16,-41 0 0 0,39 0 1 0,-39 0 0 15,41 5-1-15,-20-5 0 0,-21 0 0 0,41 0 1 16,-41 0-1-16,38 0 1 0,-38 0 0 0,38 0 0 16,-38 0 2-16,37 0 5 0,-37 0 3 0,37 0 0 15,-37 0-3-15,37 0-5 0,-37 0-1 16,42 0-1-16,-20 0 1 0,-22 0-1 15,41 0 1-15,-41 0-2 0,41 0 1 0,-41 0 0 16,41 0-1-16,-41 0 1 0,38 0-1 0,-38 0 1 16,38 0-1-16,-38 0 3 0,41-6-1 0,-18 6 2 15,-23 0-1-15,39-8 0 0,-39 8-2 0,42 0 0 16,-21 0-1-16,-21 0 0 0,40 0 1 0,-40 0-1 16,35 0 1-16,-35 0-1 0,33 0 0 0,-33 0 0 15,32 0 0-15,-32 0 1 0,35 0-1 0,-35 0 2 16,36-7-2-16,-36 7 1 0,38-5 0 0,-17 5 0 31,-21 0-1-31,42-7 1 0,-21 7 0 0,2 0-2 16,-2-5 2-16,-21 5-1 0,41 0 0 0,-41 0 0 15,37 0 0-15,-37 0 1 0,33 0-2 0,-33 0 1 16,30 0 0-16,-30 0 1 0,33 0-1 0,-33 0 1 16,33 0-1-16,-33 0 0 0,35 0 1 0,-35 0 0 15,38 0 1-15,-38 0-2 0,41 0 1 0,-20 0 1 16,-21 0-1-16,43 0 1 0,-21 0-2 15,-1 0 1-15,1 0-1 0,-1 5 1 0,-21-5 1 0,40 0-1 0,-40 0 2 16,39 0-1-16,-39 0 1 0,40 6 0 16,-40-6-1-16,38 0 1 0,-38 0-2 15,37 0 2-15,-37 0-1 0,40 0 0 0,-40 0-1 16,36 0 0-16,-36 0 0 0,36 0 0 0,-36 0-1 0,37 0 0 16,-37 0 1-16,34 0 1 0,-34 0-1 0,28-6 0 15,-28 6 0-15,25 0 1 0,-25 0-2 0,24 0 1 16,-24 0-1-16,26-5-1 0,-26 5 1 0,28 0 0 15,-28 0 0-15,31 0 0 0,-31 0 1 0,29 0-1 16,-29 0 0-16,29 0 1 0,-29 0-1 16,38-5 0-16,-38 5 0 0,39 0-1 15,-39 0 1 1,34 0 1-16,-34 0 0 0,27 0-1 0,-27 0 0 0,28 0 1 16,-28 0-1-16,28 0-1 0,-28 0 1 15,23 0 0-15,-23 0 0 0,0 0 1 0,28 6-2 16,-28-6 2-16,0 0 0 0,28 0-2 0,-28 0 1 15,0 0-1-15,29 0 1 0,-29 0 1 16,0 0-2-16,30 0 1 0,-30 0 0 0,24 0 0 16,-24 0 0-16,25 0 0 0,-25 0 0 0,26 0 0 15,-26 0-1-15,26 0 1 0,-26 0-1 0,23 0 0 16,-23 0 1-16,0 0 0 0,26 0 1 0,-26 0-1 16,0 0 0-16,0 0 0 0,0 0 0 0,24 0 0 15,-24 0-1-15,0 0 1 0,0 0-1 0,0 0 2 16,0 0 0-16,0 0-1 0,21 5 1 15,-21-5-1-15,0 0 0 0,0 0 0 16,0 0-1-16,0 0 1 0,24 0-1 0,-24 0 2 16,0 0-1-16,0 0-1 0,31 0 2 0,-31 0-2 15,29 0 1-15,-29 0 1 0,32 0-2 0,-32 0 0 16,29 0 1-16,-29 0-1 0,33 0 1 0,-33 0 0 16,31 0-1-16,-31 0 2 0,35 0-1 15,-35 0 0-15,42 0 2 0,-20 0-2 0,-1 0 2 16,-21 0-2-16,36 0 0 0,-36 0 0 0,29 5 0 15,-29-5 0-15,33 0 0 0,-33 0 0 0,31 0-1 16,-31 0 1-16,23 0 0 0,-23 0 0 0,0 0 0 16,23 4 0-16,-23-4 0 0,0 0-1 0,0 0 1 15,0 0 0-15,25 0-1 0,-25 0 1 16,0 0 0-16,0 0-1 0,23 0 2 0,-23 0-1 16,0 0-1-16,25-4 1 0,-25 4 0 0,24 0 0 15,-24 0 0-15,27-6 0 0,-27 6 0 16,25 0-1-16,-25 0 0 0,21-5 1 0,-21 5 0 15,25 0 0-15,-25 0 0 0,25 0 0 0,-25 0 0 16,25 0 0-16,-25 0 0 0,0 0 0 0,29 0-1 16,-29 0 0-16,0 0 1 0,0 0 0 0,23 0 1 15,-23 0-1-15,0 0 0 0,0 0-1 16,0 0 1-16,0 0 0 0,0 0 1 0,0 0 0 16,21 0-2-16,-21 0 1 0,0 0 0 0,0 0-1 15,0 0 2-15,0 0-1 0,0 0 0 0,0 0 0 16,0 0 0-16,0 0 0 0,22 0 0 0,-22 0 0 15,0 0 1-15,0 0-1 0,0 0 1 0,0 0 1 16,0 0-1-16,0 0 0 0,0 0 0 16,0 0-1-16,0 0 0 0,0 0-3 0,0 0-9 15,0 0-14-15,0 0-22 0,0 0-34 0,0 0-76 16,0 0-161-16,0 0-188 0,0 0 48 0,0 0 231 16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2.9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374 66 637 0,'0'0'158'0,"0"0"-24"0,-14-32-5 0,14 32-16 0,0 0-20 16,0 0-14-16,0 0-10 0,0 0-13 16,-18-22-9-16,18 22-10 0,0 0-9 0,0 0 0 15,-30-8-5-15,30 8-1 0,-24-4-2 0,24 4-4 16,-26 4-2-16,26-4-2 0,-30 3-5 15,30-3-3-15,-30 5 0 0,30-5 0 0,-35 9-2 16,35-9 3-16,-34 17-3 0,34-17 1 0,-32 20-2 16,32-20 0-16,-28 22-2 0,28-22 2 0,-15 23-2 15,15-23 1-15,0 0-1 0,-7 31 2 0,7-31-2 16,3 25 2-16,-3-25-4 0,10 24 3 0,-10-24-3 16,0 0 2-16,27 29 0 0,-27-29 0 15,28 15-1-15,-28-15 2 0,34 4-1 16,-34-4 1-16,38 2 0 0,-38-2 0 0,34-2 1 15,-34 2 0-15,29 0 1 0,-29 0-4 0,0 0 2 16,25 2-1-16,-25-2 1 0,0 0 1 0,0 0 0 16,0 0 1-16,0 0-1 0,1 23 1 0,-1-23-2 15,0 0 3-15,-29 35-3 0,29-35 2 0,-33 30-3 16,33-30 3-16,-40 38-4 0,40-38 2 16,-44 35-1-16,19-15 2 0,25-20-2 0,-40 34 3 15,40-34-3-15,-33 26 3 0,33-26-4 16,-22 23 3-16,22-23-2 0,0 0 0 0,0 0 0 15,-14 24 1-15,14-24-2 0,0 0 3 0,0 0-2 16,14 22 1-16,-14-22-2 0,0 0 2 0,26 16-2 16,-26-16 3-16,22 12 0 0,-22-12-1 0,27 6 0 15,-27-6-14-15,29 8 36 0,-29-8-37 16,34 5 37-16,-34-5-21 0,36 1-1 0,-36-1-1 16,36 2 3-16,-36-2-2 0,36 0 0 0,-36 0 1 15,31-3-1-15,-31 3-1 0,32-2-20 0,-32 2 36 16,29-5-37-16,-29 5 36 0,29-1-24 0,-29 1-61 15,30 8-93-15,-30-8-225 0,0 0-141 0,0 0 31 16,24-17 418-16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3.9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306 7 869 0,'-26'-13'163'0,"26"13"-28"0,0 0-5 0,0 0-19 15,-24 7-22-15,24-7-25 0,0 0-19 16,-27 18-6-16,27-18-7 0,-27 18-3 0,27-18-6 15,-28 21 0-15,28-21-5 0,-32 27 1 16,32-27-5-16,-30 33-1 0,30-33-5 0,-29 41 0 16,13-17-5-16,1 2 2 0,3 2-7 0,1 1 5 15,0-3-6-15,3 3 5 0,1 0-4 0,4-2 3 16,3 3-4-16,1-5 6 0,6 1-5 0,-3-2 3 16,3 0-4-16,-7-24 4 0,17 39-6 15,-17-39-8-15,22 28 29 0,-22-28-37 0,27 22 19 16,-27-22-35-16,33 19-15 0,-33-19-26 0,38 18-52 15,-38-18-47-15,41 3-156 0,-41-3-127 0,34-14 26 16,-6 20 324-16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5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1044 0,'0'0'143'16,"0"0"-78"-16,0 0-18 0,0 0 8 0,0 0 3 16,0 0-9-16,24-28-27 0,-24 28 8 15,20-24-29-15,-20 24 15 0,24-33-2 0,-24 33-8 16,26-38 1-16,-26 38-6 0,28-42 6 0,-13 19-2 16,-3 1 5-16,3-2-5 0,-2-5 4 15,3 3-7-15,-2 0 4 0,-2 0-5 0,1 5 3 0,-1-2-3 16,-12 23 3-16,20-39-4 0,-20 39 4 15,17-33-3-15,-17 33 3 0,11-28-3 0,-11 28 2 16,0 0-1-16,17-25 1 0,-17 25-1 16,0 0 1-16,0 0 0 0,0 0-1 0,0 0 0 15,0 0-2-15,0 0-2 0,0 0 1 0,0 0 2 16,0 0 0-16,0 0 0 0,0 0 0 0,28 4-2 16,-28-4 2-16,0 0-1 0,0 0 0 0,0 0 1 15,0 0-2-15,0 0 1 0,0 0 0 0,0 0 1 16,0 0 1-16,20 10 0 0,-20-10 0 0,0 0 9 15,0 0 6-15,0 0 3 0,0 0-2 16,11 23-6-16,-11-23-9 0,0 0 1 16,9 29-3-16,-9-29 1 0,-2 34-3 0,2-34 3 15,-3 40-4-15,1-19 4 0,0 4-3 0,0-1 2 16,0 3-3-16,-2-3 3 0,3 2-4 0,-1-2 5 16,1 0-5-16,1-24 5 0,0 43-4 0,0-43 2 15,3 32-3-15,-3-32 4 0,5 32-3 16,-5-32 2-16,0 0-2 0,11 27-6 0,-11-27-17 15,0 0-5-15,0 0 4 0,0 0-31 0,22 30-1 16,-22-30-50-16,0 0-30 0,0 0-43 0,0 0-66 16,0 0-162-16,0 0 31 0,0 0 315 15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7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1027 0,'0'0'112'16,"0"0"-23"-16,0 0-39 0,0 0 7 0,0 0-3 15,0 0-4-15,0 0 3 0,0 0-24 0,29 8-14 16,-29-8-3-16,31 8-5 0,-31-8-3 16,36 2-3-16,-36-2 0 0,38 0-2 0,-14 0 1 15,-2-4 0-15,2 0 0 0,4 1 1 16,-2-3-2-16,3 6-35 0,-29 0-60 0,58-9-88 15,-58 9-148-15,36-26-119 0,-10 26 30 0,-26 0 381 16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0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70 0 1077 0,'0'0'104'0,"0"0"-16"0,0 0-10 16,0 0-13-16,0 0-37 0,0 0-22 0,0 0-3 15,0 0 6-15,0 0 9 0,0 0 2 0,27 33 4 16,-27-33-3-16,22 28 1 0,-22-28-3 0,26 37 2 16,-26-37-6-16,23 41 2 0,-23-41-7 0,15 43 4 15,-15-43-7-15,14 48 3 0,-11-25-4 0,1 1 5 16,-4 0-3-16,0 2 6 0,-3-4-5 0,2 1 2 15,-3 2-4-15,0 0 3 0,0 1-6 16,-5-2 3-16,1 2-8 0,-2-2 4 0,-1 3-5 16,-2-4 4-16,0-2 17 0,13-21-33 0,-30 43 33 15,30-43-34-15,-36 41 11 0,36-41-9 16,-28 32-14-16,28-32-14 0,0 0-30 0,-30 12-47 16,30-12-101-16,0 0-178 0,0 0-99 0,0 0 108 15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6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 0 975 0,'0'0'166'0,"0"0"-66"16,0 0-18-16,0 0-8 0,0 0-18 0,0 0-17 15,0 0-15-15,0 0-6 0,0 0-1 0,0 0-2 0,0 0-2 16,0 0 17-16,0 0 2 0,0 0 0 16,0 0 2-16,21 23-21 0,-21-23-3 0,1 31-4 15,-1-31 0-15,-2 34-7 0,2-34 4 0,-6 39-6 16,6-39 6-1,-6 41-5-15,6-41 3 0,-8 39-4 16,8-39 2-16,-8 37-2 0,8-37 2 0,-6 30-11 16,6-30-11-16,-4 25-21 0,4-25-22 0,0 0-40 15,0 0-36-15,7 24-63 0,-7-24-78 0,0 0-114 16,0 0 6-16,-14-32 325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8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29 1119 0,'0'0'178'0,"0"0"-71"15,0 0-27-15,0 0-32 0,0 0-21 0,0 0-4 16,0 0-1-16,0 0 2 0,0 0 4 0,21 22-6 16,-21-22-6-16,32 0-1 0,-32 0-2 15,40-1-5-15,-17-2-3 0,2 3-2 0,1 0-2 16,0-4 0-16,2 2-1 0,-3-1 1 0,1-2-2 15,1 4-22-15,-3-7-28 0,9 14-82 0,-33-6-133 16,36-19-236-16,-36 19 5 0,35-11 229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6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421 61 953 0,'-8'-21'124'0,"8"21"-19"15,0 0 4-15,0 0-13 0,0 0-14 16,0 0-24-16,-31-30-17 0,31 30-8 0,0 0-5 16,0 0-2-16,-33-8-5 0,33 8-1 0,0 0-2 15,-32-2-1-15,32 2-3 0,-31 4 0 0,31-4-2 16,-33 4-1-16,33-4 1 0,-39 8-1 0,39-8-3 16,-38 12 1-16,38-12-4 0,-45 15-1 0,45-15-2 15,-42 26-1-15,42-26-2 0,-40 32 3 16,40-32-3-16,-32 33 3 0,32-33-4 0,-18 25 1 15,18-25-2-15,0 0 2 0,-1 28-2 0,1-28 3 16,0 0-3-16,22 28 2 0,-22-28-2 0,26 14 3 16,-26-14-2-16,36 13 1 0,-36-13 0 0,43 1 1 15,-43-1-1-15,41-3 0 0,-41 3 1 16,37-3 0-16,-37 3-1 0,28-2 3 0,-28 2-2 16,0 0-1-16,0 0 2 0,0 0-1 15,0 0 1-15,0 0 1 0,0 0 0 0,13 26 0 16,-13-26-1-16,-16 23 1 0,16-23-3 0,-29 34 2 15,29-34-2-15,-33 32 3 0,33-32-3 0,-37 37 3 16,37-37-3-16,-38 35 3 0,38-35-2 0,-30 30 1 16,30-30-1-16,0 0 1 0,-27 30-2 0,27-30 1 15,0 0-1-15,0 0 0 0,0 0-2 16,4 26 2-16,-4-26 0 0,0 0 1 16,31 13-1-16,-31-13-1 0,35 2 1 0,-35-2 0 15,41 0 1-15,-19 0 0 0,3-2 0 0,-3 0-1 16,2-1 1-16,-24 3-1 0,42-5 1 0,-42 5-1 15,39-3 0-15,-39 3-12 0,37-3-19 0,-37 3-14 16,32 0-31-16,-32 0-40 0,34-1-47 0,-34 1-98 16,25-17-116-16,-25 17-56 0,0 0 145 15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9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64 988 0,'4'-41'262'16,"-4"41"-155"-16,0 0-14 0,0 0-7 0,0 0-14 15,0 0-16-15,-10-24-12 0,10 24-9 0,0 0-7 16,0 0-4-16,0 0-6 0,0 0-5 15,-26 3-4-15,26-3-2 0,0 0-2 0,-33 27 2 16,33-27-2-16,-29 35 4 0,29-35-4 0,-29 44 2 16,13-19-4-16,2 6 4 0,0-3-6 0,2 3 3 15,2-1-5-15,2 0 4 0,1 1-5 16,4-1 4-16,-1 1-5 0,1 0 5 0,3-4-5 16,2-1 4-16,3-3-4 0,-5-23 3 0,15 31-2 15,-15-31 1-15,24 24-2 0,-24-24 2 16,29 16-2-16,-29-16-7 0,33 8-11 0,-33-8-8 15,40 0-23-15,-40 0-17 0,52-8-66 0,-42-15-84 16,31 23-136-16,-16-11-148 0,-2-9 96 0,10 16 326 16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2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1074 0,'0'0'259'0,"0"0"-163"0,0 0-24 16,0 0-23-16,0 0-21 0,0 0-11 0,0 0 3 15,0 0 2-15,0 24 6 0,0-24-3 16,4 24-8-16,-4-24-8 0,4 32-1 0,-4-32-4 16,0 42 3-16,0-21-6 0,-2 4 5 0,0-1-6 15,0 1 4-15,-1 1-6 0,-1-3 4 0,1 1-4 16,-1-1 3-16,4-23-4 0,-2 41 4 0,2-41-10 15,-1 30-13-15,1-30-26 0,0 0-39 0,11 29-54 16,-11-29-44-16,0 0-80 0,0 0-156 16,0 0 50-16,22-26 177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40.2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0-1 387 0,'0'0'175'0,"0"0"-61"0,0 0-8 0,0 0-9 31,0 0 8-31,0 0-9 0,0 0-10 0,0 0-20 16,0 0-20-16,0 0-13 0,0 0-8 0,0 0-6 15,0 0-4-15,0 0-5 0,0 0-3 0,0 0-1 16,0 0 7-16,0 0 6 0,0 0 5 0,0 0 2 16,22 0-3-16,-22 0-3 0,0 0-2 0,0 0-3 15,31 0-2-15,-31 0-2 0,0 0-1 16,29 0-1-16,-29 0-1 0,25 0-2 0,-25 0 0 16,22 0-1-16,-22 0 0 0,25 0-1 15,-25 0-1-15,26 0-1 0,-26 0 0 0,25 0 0 0,-25 0 0 16,24 0 0-16,-24 0-1 0,22 5-1 15,-22-5 0-15,23 0 0 0,-23 0-1 0,0 0 2 16,30 10-1-16,-30-10 0 0,23 5 0 16,-23-5-1-16,26 4 2 0,-26-4-1 0,28 5 1 15,-28-5 0-15,29 0-1 0,-29 0 0 0,28 6 0 16,-28-6 1-16,29 0 1 0,-29 0-1 0,33 5 1 16,-33-5-1-16,35 6-1 0,-35-6 1 0,29 4 0 15,-29-4 0-15,26 6 0 0,-26-6-1 0,24 7 1 16,-24-7-1-16,22 6 0 0,-22-6 0 0,24 4 0 15,-24-4 0-15,21 5 0 0,-21-5 0 16,22 0 1-16,-22 0 0 0,25 6-1 0,-25-6 0 16,27 0 1-16,-27 0 1 0,29 0 0 15,-29 0 1-15,29 0-1 0,-29 0 2 0,29-6-1 16,-29 6 1-16,22 0-1 0,-22 0-1 0,24 0-1 16,-24 0 0-16,0 0 0 0,30-6-1 0,-30 6 1 15,22 0-1-15,-22 0 1 0,0 0-1 0,29 0 0 16,-29 0 0-16,0 0 0 0,29 0 1 15,-29 0-1-15,23 0 0 0,-23 0-1 0,25 0 0 16,-25 0 1-16,23 0 0 0,-23 0 1 0,0 0-1 16,31 0 1-16,-31 0-2 0,22 0 2 15,-22 0-1-15,21 0 0 0,-21 0 1 0,24 0-1 16,-24 0 0-16,21 0 0 0,-21 0 0 0,0 0 0 0,28 0 1 16,-28 0-1-16,0 0 0 0,25 0 1 15,-25 0 0-15,0 0-2 0,22 0 2 0,-22 0-2 16,0 0 1-16,0 0 1 0,25-5-1 0,-25 5 0 15,0 0 0-15,0 0-1 0,0 0 1 0,22 0 1 16,-22 0-1-16,0 0 0 0,0 0 1 0,0 0-1 16,0 0 0-16,0 0 0 0,0 0-1 15,0 0 1-15,0 0 0 0,0 0-1 0,0 0 2 16,0 0-2-16,23 0 2 0,-23 0-1 16,0 0 0-16,0 0-1 0,0 0 1 0,0 0-1 15,0 0 1-15,0 0 1 0,0 0 0 0,0 0-1 16,0 0 1-16,0 0-1 0,0 0 0 0,0 0 0 15,0 0 0-15,0 0-1 0,0 0 0 0,0 0-4 16,0 0-13-16,0 0-19 0,0 0-30 0,0 0-47 0,0 0-82 16,0 0-144-16,0 0-90 0,0 0 4 15,0 0 366-15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7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79 773 0,'0'0'171'16,"-7"-22"-30"-16,7 22-15 0,0 0-15 0,-14-32-25 15,14 32-26-15,0 0-26 0,0 0-16 0,0 0-8 16,0 0-4-16,0 0 3 0,31-22 0 16,-31 22 0-16,0 0-3 0,33-3-1 0,-33 3-3 15,27 3-1-15,-27-3 2 0,26 4-2 16,-26-4-1-16,28 10 0 0,-28-10 1 0,25 10 0 16,-25-10 1-16,22 14-2 0,-22-14 2 0,0 0-2 15,27 23 1-15,-27-23-1 0,0 0 2 0,0 0-1 16,18 26 1-16,-18-26 1 0,0 0-1 15,0 0-1-15,-1 22 2 0,1-22-1 0,0 0 1 16,0 0-4-16,-32 31 3 0,32-31-3 0,-27 16 2 16,27-16-1-16,-32 13 1 0,32-13-1 0,-29 14 2 15,29-14-3-15,-26 16 2 0,26-16-1 0,0 0 0 0,-26 17 0 16,26-17-2-16,0 0 0 0,0 0 0 0,0 0 0 16,0 0 1-16,0 0 1 0,0 0-1 0,20 24 0 15,-20-24 0-15,0 0 0 16,33 8 1-16,-33-8-1 15,32 8 1-15,-32-8 0 0,32 3 0 16,-32-3-1-16,25 7 2 0,-25-7-3 0,22 10 3 16,-22-10-1-16,0 0 0 0,29 25 0 0,-29-25 0 15,0 0-1-15,18 27 2 0,-18-27-1 0,0 0 1 16,9 31-2-16,-9-31 2 0,-1 21-2 0,1-21 3 0,0 0-2 16,-13 34 2-16,13-34-1 0,0 0 1 15,-29 29-2-15,29-29 1 0,-27 20 1 0,27-20 14 16,-33 17 3-16,33-17 3 0,-40 10-2 0,40-10-11 15,-41 9-4-15,41-9-1 0,-36 5-3 0,36-5-1 0,-37 3 0 16,37-3 0-16,-32 8-1 0,32-8 2 0,-25 5-3 16,25-5 1-16,0 0-2 0,0 0-21 0,0 0 7 15,0 0-35-15,0 0-19 0,0 0-54 16,0 0-105-16,25 0-174 0,-25 0-32 0,38-16 99 16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8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1085 0,'0'0'202'0,"0"0"-181"0,0 0-10 0,0 0 14 15,0 28 10-15,0-28 0 0,0 0-1 0,18 28-16 16,-18-28 3-16,22 26 1 0,-22-26 0 16,25 36-7-16,-25-36-2 0,31 38-8 0,-31-38 2 15,31 44 0-15,-15-19 8 0,-3-1-3 0,1 6 7 16,-5-4-9-16,-1 6 1 0,-2-2-8 15,-1 3 5-15,-5-4-7 0,0 3 8 0,-2-2-4 16,-4 2 5-16,-3 3-5 0,-2-2 6 0,-6 1-8 16,-1 1 6-16,-1-4-8 0,-1 2-12 0,-3-4 30 15,1 4-30-15,-3-5 31 0,2 2-17 0,-2-7-4 16,2-3 4-16,23-20-6 0,-34 30 5 0,34-30-3 16,0 0 2-16,0 0-3 0,0 0-12 0,0 0-20 15,0 0-29-15,0 0-64 0,-5-47-62 16,33 38-135-16,-11-16-139 0,-1-6 33 15,15 16 345-15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3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302 24 253 0,'22'0'78'0,"-22"0"-9"0,0 0-4 0,0 0 12 15,0 0-5-15,0 0 10 0,0 0 19 16,0 0 20-16,0 0 0 0,0 0 5 0,0 0-9 16,0 0-8-16,0 0-10 0,0 0-11 15,0 0-17-15,0 0-21 0,0 0-19 0,0 0-14 16,0 0-7-16,0 0-2 0,-23-23 3 0,23 23 1 16,0 0-3-16,-35-2 0 0,35 2-2 0,-33 2 2 15,33-2 0-15,-34 6-1 0,34-6 1 0,-39 10-2 16,39-10 0-16,-38 16-2 0,38-16-2 15,-40 22 1-15,40-22-5 0,-32 30 3 0,32-30-4 16,-18 27 3-16,18-27-3 0,-11 29 4 0,11-29-4 16,-4 32 2-16,4-32-2 0,3 34 2 0,-3-34-2 15,6 27 3-15,-6-27-3 0,11 27 1 0,-11-27-1 16,0 0 2-16,27 27-3 0,-27-27 3 16,27 8 0-16,-27-8 0 0,32 4 0 15,-32-4-1-15,32 3 1 0,-32-3-1 0,26-3 2 16,-26 3-1-16,0 0 1 0,23-2-1 0,-23 2 0 15,0 0 0-15,0 0 1 0,0 0 2 0,0 0 2 16,0 0-2-16,0 0 0 0,0 0-2 0,0 0-2 16,0 0-16-16,-33 32 32 0,33-32-33 0,-30 26 34 15,30-26-14-15,-29 27-3 0,29-27 2 0,-29 27-2 16,29-27 2-16,-26 24-2 0,26-24 2 16,-22 25-3-16,22-25 4 0,-18 29-4 0,18-29 2 15,-13 24-2-15,13-24 2 0,-4 22-2 16,4-22 2-16,0 0-2 0,4 23 1 0,-4-23-1 15,0 0 2-15,0 0 0 0,31 25 0 0,-31-25-1 16,0 0 1-16,27 14 0 0,-27-14 1 0,22 7 0 16,-22-7-1-16,25 9-1 0,-25-9 1 0,24 3 0 15,-24-3 0-15,23 2 0 0,-23-2 0 16,0 0 0-16,30 7 0 0,-30-7 0 0,0 0 0 16,28 3 0-16,-28-3-1 0,0 0 1 0,25 3 0 15,-25-3 0-15,0 0 1 0,0 0-2 0,27-3-12 16,-27 3-18-16,0 0-18 0,0 0-38 0,0 0-48 15,31 7-111-15,-31-7-233 0,0 0 17 0,0 0 102 16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9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233 2 859 0,'0'0'187'0,"0"0"-48"0,0 0-16 16,0 0-8-16,0 0-22 0,0 0-15 0,0 0-26 16,0 0-12-16,0 0-10 0,0 0-7 0,0 0-7 15,-23-14-2-15,23 14-2 0,0 0 1 0,-22 18 0 16,22-18 0-16,-24 24-1 0,24-24 0 16,-29 33-4-16,29-33 3 0,-29 36-7 0,29-36 2 15,-29 38-5-15,29-38 1 0,-26 47-2 0,15-23 3 16,1 1-6-16,-1 3 7 0,6 1-7 0,-2 2-12 15,3-1 29-15,1 0-31 0,3 0 30 0,4-8-11 16,-4-22-5-16,9 41 4 0,-9-41-2 0,17 37 1 16,-17-37-1-16,21 28 1 0,-21-28-2 15,26 21 2-15,-26-21-2 0,29 14 2 16,-29-14-2-16,32 13-10 0,-32-13-13 0,33 6-12 16,-33-6-25-16,29 3-38 0,-6 15-52 0,-23-18-103 15,0 0-218-15,31-2 42 0,-31 2 114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3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67 1219 0,'0'0'93'0,"0"0"-14"16,0 0-3-16,-11-30-6 0,11 30-20 0,0 0-17 16,0 0 10-16,9-28-47 0,-9 28 32 0,0 0-42 15,0 0 17-15,24-13-2 0,-24 13 0 16,24 2 19-16,-24-2-19 0,30 12 19 0,-30-12-39 15,29 22 18-15,-29-22-18 0,30 19 19 0,-30-19 1 16,31 19-2-16,-31-19 3 0,22 19-3 16,-22-19 2-16,0 0 0 0,16 34 1 0,-16-34-1 15,0 0 3-15,5 29-3 0,-5-29 2 0,-7 24-1 16,7-24 4-16,0 0 7 0,-25 33 8 0,25-33-2 16,-24 17 1-16,24-17-8 0,-27 11-1 15,27-11-2-15,-25 11 1 0,25-11-3 0,0 0 0 16,-33 8-4-16,33-8-1 0,0 0 1 0,-28 2-2 15,28-2 0-15,0 0-1 0,0 0 1 0,0 0-2 16,0 0 0-16,-22-6-1 0,22 6-14 0,0 0-16 16,0 0-24-16,0 0-26 0,0 0-40 0,0 0-55 15,38-1-111-15,-38 1-154 0,26-18 29 16,-26 18 203-16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6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114 16 1082 0,'0'0'249'16,"-10"-23"-123"-16,10 23-25 0,0 0-14 0,0 0-42 16,-27 5-1-16,27-5-31 0,0 0 7 15,-23 31-4 1,23-31-8-16,-14 25 0 0,14-25-4 0,-14 37 1 16,14-37-5-16,-14 41 3 0,7-19-5 0,5 1 4 15,2-23-4-15,-5 39 3 0,5-39-3 0,6 34 4 16,-6-34-5-16,12 27 3 0,-12-27-2 15,0 0-10-15,32 31-13 0,-32-31-15 0,33 6-32 0,-33-6-41 16,39-4-51-16,-34-19-82 0,30 20-114 0,-35 3-35 16,40-31 47-16,-9 29 318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1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0 582 935 0,'0'0'195'0,"0"0"-126"0,0 0-22 15,0 0 10-15,16-30 13 0,-16 30-20 0,22-15-16 16,-22 15-15-16,28-22-3 0,-28 22-5 0,34-30-1 16,-34 30-5-16,35-34 1 0,-35 34-6 15,33-36 4-15,-15 12 16 0,0 0-36 0,0 0 39 16,-2-4-31-16,-16 28 18 0,32-45 7 15,-14 23-8-15,-3-4 1 0,0-2-9 0,-3 1 4 16,1 1-7-16,2-4 5 0,0 4-6 0,-2 2 6 16,-13 24-5-16,20-39 6 0,-20 39-4 0,11-22 3 15,-11 22 8-15,0 0 12 0,0 0 3 0,0 0 1 16,0 0-8-16,0 0-13 0,0 0-3 0,0 0-2 16,0 0 0-16,0 0 0 0,0 0 1 15,0 0-1-15,4 22 1 0,-4-22-1 0,2 24 1 16,-2-24-2-16,1 28 3 0,-1-28-1 15,4 35 6-15,-4-35-1 0,2 39 7 0,-2-39-1 16,1 40 1-16,-1-40-7 0,1 42 1 0,1-19-8 16,-1 0 5-16,2 2-6 0,-2 1-16 0,2-2 31 15,-2 2-32-15,4 1 32 0,-5-27-12 0,9 44-4 16,-5-23 4-16,-4-21-4 0,10 43 4 16,-5-20-4-16,-5-23 3 0,14 39-5 0,-14-39 5 15,14 35-3-15,-14-35 4 0,11 30-3 0,-11-30-3 16,10 25-17-16,-10-25-12 0,0 0-24 0,0 0-28 15,0 0-24-15,0 0-17 0,16 26-66 0,-16-26-92 16,0 0-122-16,0 0 27 0,-19-41 274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1288 0,'0'0'33'0,"0"0"-13"16,0 0-7-16,0 0-13 0,0 0 11 15,0 0 23-15,0 0 9 0,0 0 8 0,0 0-9 0,32 11-25 16,-32-11-7-16,36 3-7 0,-36-3-2 16,44 4 0-16,-21-3-1 0,7 1 1 0,-2-2 0 15,-1 0-2-15,2-2 1 0,0 1-2 0,-1-5-41 16,9 12-52-16,-37-6-93 0,61-12-222 0,-38 10-19 15,-23 2 28-15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109 0 1214 0,'0'0'101'0,"0"0"-100"16,0 0-1-16,0 0 15 0,0 0 16 0,0 24 10 15,0-24 11-15,12 35-16 0,-1-9-6 0,-4-4-11 16,4 2-1-16,-1 0-6 0,1 5 6 0,0-5-6 16,0 2 6-16,-3 5 14 0,3-1-30 15,-4 3 34-15,0 1-34 0,0-6 13 0,0 0 0 16,-4 1-7-16,1-4 8 0,-6 2-5 0,0 3 6 15,-4-6-7-15,-1 5 0 0,-3-1-8 0,-1 1 3 16,-2 1-5-16,-1-3 3 0,-4 1-5 16,0-2 6-16,-1-4-6 0,19-22 4 0,-42 38-4 15,42-38 3-15,-35 27-5 0,35-27-16 0,-25 19-25 16,25-19-43-16,0 0-113 0,-25 12-262 16,25-12-31-16,0 0 16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4.6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2 752 0,'0'0'204'16,"0"0"-80"-16,0 0-30 0,0 0-23 15,0 0-15-15,0 0-13 0,0 0 4 0,0 0 0 16,0 0 0-16,0 0-2 0,0 0-17 0,22-10-8 16,-22 10-3-16,0 0-4 0,0 0-2 0,0 0-3 15,0 0 3-15,24 14 2 0,-24-14 3 0,0 0 3 16,0 0-2-16,0 0 2 0,9 23-2 0,-9-23-1 15,0 0-2-15,0 25-6 0,0-25-2 16,-2 22-4-16,2-22 2 0,-7 26-3 0,7-26 0 16,-11 28-2-16,11-28 3 0,-7 27-5 15,7-27 7-15,-10 22-6 0,10-22 2 0,0 0-2 16,-8 23-1-16,8-23-16 0,0 0-14 0,0 0-35 16,0 0-49-16,3 34-75 0,-3-34-157 0,0 0-112 15,0 0 6-15,0 0 363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40.2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14 521 0,'0'0'168'0,"0"0"-55"0,0 0 13 0,0 0-17 0,0 0-16 15,0 0-29-15,0 0-24 16,0 0-11-16,0 0-5 0,0 0-7 0,0 0-7 16,0 0-2-16,0 0 4 0,0 0 6 0,0 0 6 15,0 0 1-15,0 0-3 0,0 0-3 0,0 0 2 32,26 0-4-32,-26 0 1 0,0 0-5 0,29 6-2 15,-29-6 0-15,25 0-2 0,-25 0 0 0,25 0-2 16,-25 0 1-16,28 0-3 0,-28 0 0 0,34-6-1 0,-34 6-1 15,34-5-2-15,-34 5 1 0,33-3-2 16,-33 3-1-16,30 0 2 0,-30 0-1 0,33-6-1 16,-33 6 1-16,32 0 0 0,-32 0-1 0,29 0 2 15,-29 0-1-15,30 0 0 0,-30 0 0 16,32 0-1-16,-32 0 1 0,33 6 0 0,-33-6 0 16,34 6 0-16,-34-6-1 0,33 4 0 0,-33-4 0 15,41 6 1-15,-41-6 0 0,38 7-1 16,-38-7 0-16,41 7 2 0,-41-7-2 0,38 6 2 15,-38-6-2-15,38 6 1 0,-38-6-1 0,36 7 1 16,-36-7-1-16,34 5 1 0,-34-5 3 0,38 6 1 16,-38-6 0-16,41 9 1 0,-41-9-5 0,34 7 0 15,-34-7 0-15,35 6-1 0,-35-6 25 0,36 5-24 16,-36-5 24-16,35 5-23 0,-35-5-1 31,34 4 1-31,-34-4-1 0,38 0 0 0,-38 0 0 0,41 0 0 0,-20 0 0 0,-21 0 1 0,42 0-1 16,-42 0 1-16,40 0-1 0,-40 0 1 0,38 0 0 15,-38 0 0-15,34 0-1 0,-34 0 1 0,32 6-1 16,-32-6-16-16,27 5 16 0,-27-5-17 16,24 5 17-16,-24-5 1 0,0 0-1 0,25 4 1 15,-25-4-1-15,0 0 0 0,0 0 1 0,21 6-1 16,-21-6 0-16,0 0 1 0,0 0-1 16,0 0 1-16,0 0 0 0,0 0 0 0,0 0 1 15,0 0 0-15,0 0 1 0,0 0 1 0,0 0 0 16,0 0 1-16,0 0-2 0,0 0-2 0,0 0 1 15,0 0-2-15,0 0-1 0,0 0 1 0,0 0-9 16,0 0-25-16,0 0-52 0,0 0-137 0,0 0-282 16,0 0 38-16,-21 7 144 15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5.41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 0 885 0,'0'0'206'0,"0"0"-85"0,0 0-33 16,0 0-10-16,0 0-18 0,0 0-21 0,0 0-13 15,0 0-13-15,0 0-1 0,0 0 7 0,0 0 5 16,12 26 2-16,-12-26-1 0,0 0-10 0,0 0 0 16,9 23 0-16,-9-23 2 0,0 0-2 0,5 30 0 15,-5-30-7-15,-3 29 0 0,3-29-4 16,-5 27 0-16,5-27-3 0,-7 35 1 15,7-35-2-15,-8 28 1 0,8-28-2 0,-8 23 2 16,8-23 0-16,0 0 0 0,-10 24-2 0,10-24 3 16,0 0-2-16,0 0 1 0,0 0-1 0,0 0 0 15,0 0 0-15,0 0-2 0,0 0-17 0,-22 8-18 16,22-8-54-16,0 0-70 0,10 23-150 0,-10-23-190 16,0 0 42-16,0 29 294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11 632 0,'0'0'142'0,"0"0"-22"0,0 0-10 0,0 0 0 15,24-5-4-15,-24 5-28 0,0 0-10 0,0 0-6 16,0 0-10-16,0 0-8 0,0 0-9 0,0 0-9 16,0 0-7-16,0 0 0 0,24-7-1 15,-24 7-1-15,0 0 1 0,0 0 1 0,0 0-1 16,0 0 0-16,0 0-2 0,5 21-5 15,-5-21-1-15,0 0-3 0,-3 28 1 0,3-28-3 16,-2 24 0-16,2-24-3 0,-12 21-1 0,12-21 1 16,-8 26 1-16,8-26-5 0,-6 27 8 0,6-27-8 15,-5 26 4-15,5-26-5 0,0 0 2 0,-4 27-1 16,4-27-15-16,0 0-23 0,0 0-42 16,11 23-78-16,-11-23-159 0,0 0-171 0,0 0-10 15,-11-29 309-15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1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1001 0,'0'0'225'0,"0"0"-111"0,0 0-14 16,0 0-27-16,0 0-22 0,0 0-18 0,0 0-12 15,0 0-7-15,0 0-2 0,0 0 0 0,0 0 2 16,0 0 1-16,0 0-2 0,0 0 13 0,0 0 4 16,0 0 1-16,25 3-1 0,-25-3-13 15,0 0-8-15,23-10 0 0,-23 10-1 0,0 0-2 16,25-4-1-16,-25 4-1 0,0 0-3 0,32-6 1 15,-32 6-4-15,27-10 2 0,-27 10 0 0,33-7 0 16,-33 7 1-16,35-4-4 0,-35 4 2 0,38 0 0 16,-38 0-10-16,32 7-11 0,-32-7-14 15,38 11-24-15,-38-11-16 0,43 15-70 16,-43-15-95-16,35-5-234 0,-35 5-24 0,0 0 195 16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5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89 969 0,'-28'-11'209'0,"28"11"-74"16,0 0-26-16,0 0-28 0,0 0-28 0,0 0-16 16,0 0-13-16,0 0-7 0,0 0-6 0,0 0 15 15,0 0 4-15,0 0 4 0,24-2 1 0,-24 2-16 16,0 0-6-16,32 0-2 15,-32 0-5-15,27-1-2 0,-27 1-3 0,33-2 1 16,-33 2-2-16,43-7 0 0,-18 6 1 0,-2-2-2 16,3-1 1-16,1 0-1 0,0-3-18 0,-1-2-28 15,6 12-57-15,-15-27-132 0,21 22-320 0,-38 2 43 16,46-24 163-16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86 17 990 0,'0'0'165'0,"0"0"-66"0,0 0-16 15,0 0-24-15,0 0-27 0,0 0-22 16,0 0-6-16,0 0-1 0,0 0 4 16,0 0 11-16,27-8 1 0,-27 8 2 0,0 0-4 15,33-8-6-15,-33 8-4 0,26-2 2 0,-26 2-4 16,29 5 0-16,-29-5-1 0,28 8-2 0,-28-8 0 16,23 15-1-16,-23-15 0 0,24 12-1 0,-24-12 3 15,0 0-4-15,25 31 4 0,-25-31-2 0,8 22 2 16,-8-22-2-16,1 26 0 0,-1-26-3 15,-8 27 3-15,8-27-2 0,-15 24 3 0,15-24 20 16,-22 28-36-16,22-28 35 0,-29 31-34 0,29-31 12 16,-39 23 3-16,39-23-1 0,-38 19 1 0,38-19 8 15,-40 18 10-15,40-18 4 0,-36 8 5 16,36-8-6-16,-35 4-4 0,35-4-6 0,-27 7-1 16,27-7-4-16,-22 3-2 0,22-3-3 0,0 0-1 15,0 0-2-15,0 0-3 0,0 0-2 16,0 0-1-16,0 0-2 0,0 0-3 0,0 0-5 15,0 0-11-15,0 0-7 0,15-31-12 0,-15 31-21 16,28-19-44-16,-1 20-44 0,-20-25-68 0,27 20-110 16,-7-2-77-16,-27 6 91 0,55-21 319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212-1 903 0,'0'0'193'0,"0"0"-38"16,0 0-30-16,0 0-15 0,0 0-27 16,0 0-22-16,0 0-13 0,0 0-12 0,0 0-12 15,0 0-10-15,-25 0-8 0,25 0 0 16,0 0 1-16,-26 21 4 0,26-21-1 0,-26 26 2 16,26-26-2-16,-31 34 1 0,31-34-4 0,-33 37 0 15,33-37-4-15,-30 38 2 0,30-38-4 0,-24 33-12 16,24-33 28-16,-13 32-32 0,13-32 31 0,-6 26-17 15,6-26-2-15,0 0 3 0,14 32-1 0,-14-32 0 16,0 0-1-16,32 18 0 0,-32-18-2 0,27 3-8 16,-27-3-9-16,40-3-12 0,-12-1-15 15,-28 4-16-15,52-10-53 0,-37-11-74 0,28 19-245 16,-20-10-46-16,1-4 45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386 24 676 0,'0'0'230'0,"0"0"-106"16,0 0-21-16,0 0-10 0,0 0-9 16,0 0-13-16,0 0-15 0,-27-16-13 15,27 16-6-15,0 0-3 0,0 0-5 0,-32-6-3 16,32 6-3-16,0 0-1 0,-30-2-1 0,30 2-1 15,-27 0 0-15,27 0-2 0,-30 2-3 0,30-2-2 16,-34 9-1-16,34-9-2 0,-38 14 0 0,38-14-3 16,-37 21 0-16,37-21-3 0,-33 24 0 0,33-24-4 15,-30 29 2-15,30-29-3 0,-25 28 2 16,25-28-2-16,-14 28 2 0,14-28-2 0,-8 29 1 16,8-29-3-16,1 22 3 0,-1-22-2 15,9 24 1-15,-9-24-1 0,0 0 1 0,26 31-2 16,-26-31 3-16,23 11-1 0,-23-11 1 0,28 10-1 15,-28-10 0-15,26 3 0 0,-26-3 0 0,25 0 1 16,-25 0 0-16,0 0 1 0,30-1-2 0,-30 1 1 16,0 0-1-16,0 0 0 0,0 0 3 15,0 0-1-15,0 0 3 0,0 0-3 0,0 0 3 16,0 0-3-16,0 0 1 0,6 24-2 0,-6-24 1 16,-21 24-1-16,21-24 1 0,-26 27-3 0,26-27 3 15,-26 32-2-15,26-32 2 0,-31 35-3 0,31-35-11 16,-31 37 30-16,31-37-30 0,-28 33 30 0,28-33-15 15,-21 31-3-15,21-31 1 0,0 0 0 16,-11 24 0-16,11-24-2 0,0 0 2 16,0 0-1-16,16 24-2 0,-16-24 2 0,0 0 0 15,27 13 0-15,-27-13 0 0,22 3 0 0,-22-3 1 16,28 2 0-16,-28-2 1 0,29 0-2 0,-29 0 2 16,31 0-2-16,-31 0 1 0,33-2 1 0,-33 2-2 15,39-4 2-15,-39 4-1 0,36-7-1 0,-36 7 0 16,34-7 1-16,-34 7-2 0,35-7 2 15,-35 7-2-15,31-15 2 0,-31 15-19 0,29-12-19 16,-29 12-25-16,35-7-55 0,-35 7-65 0,33-9-145 16,-33 9-154-16,0 0 20 0,32-20 354 15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69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98 20 605 0,'0'-23'209'0,"0"23"-91"16,0 0-43-16,0 0-19 0,0 0-15 15,0 0-13-15,0 0 25 0,0 0 17 0,0 0 14 16,7 23 8-16,-7-23-25 0,0 0-17 0,-10 25-13 16,10-25-4-16,-7 25-10 0,7-25-2 0,-10 26-7 15,10-26-3-15,-13 33-6 0,13-33 0 16,-14 30-5-16,14-30 2 0,-15 31-3 0,15-31 2 16,-14 27-3-16,14-27 2 0,-14 25-13 0,14-25-15 15,-8 25-38-15,8-25-63 0,0 0-104 0,0 0-189 16,0 0-43-16,0 0 124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1.4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195 0 544 0,'0'0'201'0,"0"0"-60"16,0 0-18-16,0 0-3 0,0 0-5 16,0 0-12-16,0 0-23 0,6 30-12 0,-6-30-20 15,0 0-4-15,-31 25-7 0,31-25-4 16,0 0-4-16,-29 33-1 0,29-33-3 0,-22 21-2 16,22-21-4-16,-18 28-1 0,18-28-6 0,-18 41 1 15,18-41-8-15,-26 43 4 0,15-17-7 0,1-2 3 16,2 0-4-16,-1 1 2 0,1 3-6 0,3-1 7 15,1 0-9-15,2 2 9 0,2-5-5 0,0 0 3 16,2 2-2-16,0-1 0 0,4-3-3 0,-2-2-10 16,-4-20 9-16,15 41-8 0,-15-41 31 15,17 41-19-15,-17-41 20 0,18 28-19 0,-18-28-3 16,19 27 3-16,-19-27-4 0,0 0-12 0,29 24-9 16,-29-24-13-16,26 6-18 0,-26-6-11 0,30 3-43 15,-30-3-51-15,35-8-131 0,-35 8-182 16,18-22 19-16,-18 22 284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0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0 499 647 0,'0'0'133'0,"0"0"-3"0,0 0-5 0,0 0-22 16,27 0-13-16,-27 0-11 0,0 0-6 0,0 0-9 0,0 0-13 15,27-26-12-15,-27 26-10 0,20-22-26 0,-20 22 16 16,26-28-23-16,-26 28 17 0,25-27 0 0,-25 27-6 16,32-41 1-16,-32 41-5 0,34-43 4 15,-16 18-6-15,-1 3 3 0,1-2-4 0,0 1 3 0,-18 23-3 16,33-43 3-16,-33 43-4 0,29-37 4 0,-29 37-3 15,23-33 2-15,-23 33-3 0,22-29 4 0,-22 29-3 16,19-25 2-16,-19 25-2 0,14-25 2 0,-14 25-2 16,0 0 9-1,14-26 6-15,-14 26 4 0,0 0 1 0,0 0-6 16,0 0-7-16,0 0-4 0,0 0-2 16,0 0 0-16,0 0-1 0,0 0-1 0,0 0 0 15,0 0 1-15,0 0 2 0,0 0 0 16,0 0 2-16,0 0-2 0,25 5 2 0,-25-5 2 15,0 0 4-15,0 0 1 0,16 28-1 0,-16-28-3 16,0 0-1-16,13 24-6 0,-13-24 5 0,9 22-4 16,-9-22 2-16,10 31 1 0,-10-31-1 0,7 32-2 15,-7-32 2-15,4 36-1 0,-4-36 0 16,4 37-3-16,-4-37 1 0,3 32-3 0,-3-32 4 16,3 36-2-16,-3-36 5 0,2 37-6 0,-2-37 3 15,0 38-3-15,0-38 2 0,0 39-3 0,0-39 5 16,-2 37-5-16,2-37-11 0,-2 31 31 0,2-31-32 15,2 31 23-15,-2-31-24 0,0 0-12 0,0 21-15 16,0-21-7-16,0 0-19 0,0 0-42 16,0 0-26-16,0 0-78 0,0 0-98 15,0 0-122-15,0 0 62 0,0-24 346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40.2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-11 9 550 0,'0'0'119'0,"0"0"3"0,0 0 12 0,0-23-1 15,0 23-12-15,0 0-23 0,0 0-24 0,0 0-18 16,0 0-11-16,0 0-10 0,0 0-11 15,0 0-8-15,0 0-8 0,0 0-3 0,0 0 5 16,0 0 4-16,0 0 7 0,12 23 3 0,-12-23-1 16,10 31-6-16,-10-31 0 0,16 42-6 0,-8-18 1 15,0 4-6-15,0 3 6 0,0 1-7 0,-2-1 5 16,1-1-7-16,1 2 5 0,-2-2 13 0,0-1-32 16,0 1 32-16,1 0-33 0,-3-2 11 0,2 0 4 15,0-1-4-15,-1-3 5 16,2-2-6-16,-7-22 5 0,14 42-5 0,-14-42 2 15,15 33-3-15,-15-33 4 0,13 30-3 0,-13-30 3 16,12 24-2-16,-12-24 2 0,10 22-3 0,-10-22 3 16,0 0-2-16,20 27 3 0,-20-27-3 0,0 0 1 15,17 22 0-15,-17-22-1 0,0 0 1 0,0 0 1 0,0 0-2 16,0 0 2-16,0 0 1 0,0 0 2 16,0 0 3-16,0 0 0 0,24-20 3 0,-24 20-2 15,13-28 0-15,-13 28-3 0,12-38 2 0,-4 15-5 16,1-3 4-16,1 1-8 0,0-2 5 0,3-5-4 0,-3-2 2 15,3-2-3-15,-1 3 6 0,0-4 9 0,1-1-27 16,0 2 28-16,2 0-29 0,-3-1 12 0,2 3 7 16,-2 2-8-16,1 3 7 0,-1 0-5 31,-1 3 5-31,1 1-5 0,-3 5 5 0,-9 20-4 0,17-33 1 16,-17 33-2-16,0 0 0 0,0 0-10 15,0 0-9-15,0 0-19 0,0 0-13 0,0 0-15 16,0 0-29-16,0 0-45 0,12 43-88 0,-12-43-125 15,-25 33-88-15,25-1 88 0,0-32 355 0</inkml:trace>
  <inkml:trace contextRef="#ctx0" brushRef="#br0" timeOffset="1">757 561 611 0,'0'0'147'0,"0"0"-23"0,-8-23 1 0,8 23-12 16,0 0-21-16,0 0-28 0,0 0-14 15,0 0-12-15,0 0-3 0,0 0-9 0,0 0-7 16,0 0-8-16,0 0-4 0,0 0-3 16,0 0-1-16,0 0 0 0,0 0 0 0,0 0 2 15,0 0-2-15,0 0 4 0,10 25-4 0,-10-25 3 16,0 26-5-16,0-26 1 0,0 30-4 0,0-30 2 16,0 31 0-16,0-31 1 0,-5 29-4 0,5-29-6 15,0 30-14-15,0-30-15 0,0 0-18 16,0 0-22-16,-5 29-27 0,5-29-36 0,0 0-30 15,0 0-68-15,0 0-50 0,0 0-31 0,0-29 291 16</inkml:trace>
  <inkml:trace contextRef="#ctx0" brushRef="#br0" timeOffset="2">749 252 962 0,'-28'-30'163'0,"28"30"-25"0,0 0-31 16,0 0-24-16,0 0-19 0,-21-14-21 0,21 14-14 15,0 0-12-15,0 0-9 0,0 0-5 0,0 0-4 16,0 0-3-16,0 0 0 0,0 0 1 0,0 0-3 16,0 0-11-16,0 0-12 0,0 0-20 15,34 12-25-15,-34-12-37 0,22 17-55 16,-22-17-92-16,0 0-80 0,30 36-75 0,-30-36 269 16</inkml:trace>
  <inkml:trace contextRef="#ctx0" brushRef="#br0" timeOffset="3">941 607 624 0,'0'0'182'16,"0"0"-43"-16,0 0-28 0,0 0-33 0,0 0-39 15,0 0-20-15,0 0-13 0,0 0-4 0,0 0 2 16,0 0 1-16,0 0 2 0,0 0 0 16,16 22 0-16,-16-22-3 0,0 0 1 0,7 27-3 15,-7-27 0-15,0 22 0 0,0-22 0 0,0 23-2 0,0-23 1 0,0 0-2 16,4 28 2-16,-4-28-2 0,0 0 2 0,0 0-1 16,0 0-1-16,0 0 0 0,0 0 2 0,0 0 5 15,0 0 10-15,0 0 7 0,0 0 3 0,0 0-1 16,0 0-9-16,17-36-3 0,-17 36-3 15,12-35 6-15,-12 35-2 0,6-42 4 0,-1 21-6 16,1 0-1-16,-6 21-2 0,6-38 4 0,-6 38-1 16,12-30 4-16,-12 30-7 0,8-21 1 0,-8 21-2 15,0 0 1-15,0 0-1 0,0 0-1 0,0 0-3 16,21-13-2-16,-21 13 1 0,0 0-2 0,0 0-1 16,26 7 0-16,-26-7 2 0,0 0-1 15,32 9 2-15,-32-9-3 0,26 8 0 0,-26-8 1 16,28 7-1-16,-28-7-1 0,29 9 1 0,-29-9-1 15,32 6 1-15,-32-6-1 0,30 0-9 0,-30 0-20 16,32 4-18-16,-11 3-11 31,-21-7-44-31,39 7-68 0,-39-7-81 0,24 0-110 0,-2 6-35 0,-22-6 261 0</inkml:trace>
  <inkml:trace contextRef="#ctx0" brushRef="#br0" timeOffset="4">1523 362 519 0,'-27'13'168'0,"27"-13"-3"0,-27 0-27 16,27 0-3-16,0 0-56 0,-29 0-7 0,29 0-22 16,0 0-19-16,0 0-18 0,0 0-10 0,0 0 0 15,0 0 9-15,0 0 9 0,0 0 3 0,35 0-2 16,-35 0-5-16,34-6-6 0,-34 6-4 16,37-3-3-16,-37 3-1 0,37-6-2 15,-37 6 0-15,38-11 16 0,-38 11-18 0,42-12 6 16,-21 12-35-16,-21 0-28 0,44 0-30 0,-44 0-59 15,40 0-81-15,-40 0-125 0,25 0-72 0,2 15 234 16</inkml:trace>
  <inkml:trace contextRef="#ctx0" brushRef="#br0" timeOffset="5">1675 82 557 0,'5'-22'132'0,"-5"22"3"0,0 0 9 16,0 0-21-16,0 0-27 0,0 0-29 0,0 0-23 15,0 0-19-15,0 0-13 0,0 0-2 16,0 0 13-16,0 0 6 0,0 0 8 0,0 0 0 15,0 28-2-15,0-28-7 0,0 29 0 0,0-29-6 16,0 33-4 0,0-33-4-16,0 39 2 0,0-39-5 15,0 43 2-15,0-21-7 0,-5 4 3 0,5-3 14 16,-4 2-35-16,-1-2 34 0,5 5-35 0,-8-4 12 16,4 4 5-16,-1-1-5 0,1-4 4 0,-2 1-4 15,2-3 4-15,4-21-5 0,-6 35 4 0,6-35-5 16,0 35 4-16,0-35-2 0,-7 34 3 15,7-34-4-15,0 29 4 0,0-29-4 0,0 22 2 16,0-22-2-16,0 0 0 0,0 0 0 16,0 0 0-16,13 22 0 0,-13-22-1 0,0 0 0 15,0 0 1-15,0 0-1 0,0 0 2 0,28-17 0 16,-28 17-2-16,0 0-1 0,22-23-5 0,-22 23 0 16,0 0-6-16,29-25-2 0,-29 25-8 0,0 0-6 15,21-26-10-15,-21 26-7 0,0 0-13 0,37-10-17 16,-37 10-32-16,0 0-38 0,23-12-37 15,-23 12-33-15,21 0-27 0,-21 0-58 0,0 0 181 16,10-20 122-16</inkml:trace>
  <inkml:trace contextRef="#ctx0" brushRef="#br0" timeOffset="6">2034 455 173 0,'0'0'110'0,"0"0"0"15,0 0 22-15,0 0-4 0,0 0 5 0,0 0-24 16,11-24-6-16,-11 24-20 0,0 0-3 0,0 0-6 16,0 0-5-16,0 0-10 0,0 0-10 15,0 0-12-15,0 0-7 0,0 0-7 0,0 0-2 16,0 0-2-16,0 0 0 0,0 0-3 16,0 0-3-16,0 0-4 0,0 0-3 0,0 0 0 15,0 0-1-15,0 0-1 0,0 0-2 0,0 0 2 16,-7 24-4-16,7-24 2 0,0 24-2 0,0-24 0 15,-5 30-1-15,5-30 3 0,0 29-4 0,0-29 5 16,9 32-5-16,-9-32 1 0,10 23-1 16,-10-23 0-16,0 0-1 0,22 23 2 15,-22-23-2-15,0 0 1 16,29 6 1-16,-29-6-1 0,21-6 2 0,-21 6-1 16,25-14 1-16,-25 14 0 0,22-20 1 0,-22 20-1 15,21-23 2-15,-21 23-2 0,22-23 1 0,-22 23-2 16,15-21 1-16,-15 21-1 0,0 0 1 0,20-22 0 0,-20 22 0 15,0 0-1-15,0 0-2 0,0 0-3 0,19-24 0 16,-19 24 1-16,0 0 3 0,0 0 0 16,0 0 2-16,14-23-1 0,-14 23 1 0,0 0-1 15,0 0 2-15,0 0-2 0,0 0 1 0,0 0-1 16,22-23 1-16,-22 23 0 0,0 0 0 16,0 0 0-16,0 0 0 0,0 0-1 0,0 0-2 15,0 0 2-15,24 0 0 0,-24 0 0 0,0 0 0 16,0 0 3-16,11 25-4 0,-11-25 4 0,0 0-2 15,6 27 3-15,-6-27-2 0,4 21 0 16,-4-21-2-16,0 23 2 0,0-23-3 0,0 0 2 16,8 24-2-16,-8-24-2 0,0 0-11 0,0 0-12 15,12 32-17-15,-12-32-14 0,0 0-12 0,0 0-19 16,14 25-32-16,-14-25-50 0,0 0-59 0,0 0-65 16,0 0-57-16,20 24 249 0</inkml:trace>
  <inkml:trace contextRef="#ctx0" brushRef="#br0" timeOffset="7">2796 420 795 0,'0'0'149'0,"0"0"-11"0,0 0-31 0,0 0-26 16,0 0-25-16,-15-23-9 0,15 23-8 0,0 0-4 15,0 0-8-15,0 0-7 0,0 0-6 0,-21-18 0 16,21 18 2 0,0 0 1-16,0 0-2 0,-29-4-3 0,29 4-4 15,-24 5-3-15,24-5 0 0,-31 16-2 0,31-16 1 16,-40 24-2-16,40-24 2 0,-42 28-2 0,21-13 4 15,-1 3-4-15,22-18 4 0,-35 37-6 0,35-37 3 16,-22 34-5-16,22-34 3 0,-16 30-4 16,16-30 2-16,0 24-2 0,0-24 1 0,0 0-1 0,16 23 0 15,-16-23 1-15,0 0-1 0,32 10 1 16,-32-10 1-16,30-6-1 0,-30 6 2 0,36-13 0 0,-36 13 0 16,34-20 1-16,-34 20-2 0,29-20 2 0,-29 20-4 15,27-22 4-15,-27 22-3 0,24-20 0 16,-24 20-4-16,0 0-1 0,28-26-2 0,-28 26 3 15,0 0 3-15,16-24 3 0,-16 24 0 0,0 0 3 0,0 0-2 0,0 0 1 16,4-22-2-16,-4 22 1 0,0 0 0 16,0 0 0-16,0 0-1 0,0 0 1 0,0 0-2 15,0 0-2-15,0 0 1 0,0 0-2 0,0 0 2 16,0 0 2-16,0 0 0 0,0 0 0 0,0 0 0 16,0 0-1-16,18 24 1 0,-18-24-1 0,0 0 2 15,12 26-1-15,-12-26 1 0,5 24-2 16,-5-24 2-16,8 27-5 0,-8-27 3 15,9 29-13-15,-9-29-3 0,13 26-10 0,-13-26-12 16,12 25-7-16,-12-25-6 0,0 0-10 0,23 22-10 16,-23-22-15-16,22 9-27 0,-22-9-31 0,26 0-43 15,-26 0-45-15,36 0-69 0,-36-20 137 0,33 20 165 16</inkml:trace>
  <inkml:trace contextRef="#ctx0" brushRef="#br0" timeOffset="8">3224 37 744 0,'0'0'147'0,"0"0"-16"0,0 0-18 15,0 0-22-15,0 0-32 0,0 0-21 0,0 0-5 16,0 0 5-16,0 0 5 0,0 33 3 0,0-33-8 31,0 31-4-31,0-31-9 0,0 45-2 0,-6-22-9 16,6 2 1-16,-3-1-6 0,3 3 3 0,-8-1-7 15,2 0-15-15,2 0 31 0,4 0-35 0,-6 1 34 16,6-3-16-16,-7 1-6 0,7-1 5 16,-4 3-6-16,4-3 5 0,0 1-4 0,0-25 4 15,0 38-5-15,0-38 2 0,0 30-3 0,0-30 1 16,11 22-7-16,-11-22-4 0,0 0-9 0,0 0-8 15,25 21-2-15,-25-21-3 0,0 0 0 0,25 0-2 16,-25 0-4-16,24-6-1 0,-24 6 3 16,27-10 5-16,-27 10 5 0,31-11 2 0,-31 11 0 15,32-11 0-15,-32 11 1 0,28-12-1 16,-28 12 0-16,26-12-4 0,-26 12 0 0,23-14-4 16,-23 14-1-16,0 0-5 0,26-17 1 0,-26 17 9 15,0 0 9-15,19-23 9 0,-19 23-3 0,0 0-10 16,15-22-3-16,-15 22 4 0,0 0 10 0,12-30 11 15,-12 30 7-15,8-22 0 0,-8 22-1 0,0 0 2 16,8-27-1-16,-8 27 2 0,0 0 17 16,0 0 16-16,5-22 28 0,-5 22 7 0,0 0 2 15,0 0-16-15,0 0-15 0,0 0-16 0,0 0-6 0,0 0 3 16,0 0 9-16,0 0 7 0,0 0 3 0,0 31-5 0,0-31-8 16,0 25 0-16,0-25-5 0,0 32 1 0,0-32-10 15,-6 41-4-15,6-41-6 0,-5 43 3 16,5-43-5-16,0 37 3 0,0-37-6 0,-8 30-1 15,8-30-1-15,0 23 2 0,0-23-3 16,0 0 1-16,0 0-12 0,0 0-17 0,0 0-22 16,0 0-30-16,0 0-37 0,0 0-70 0,18-21-91 15,-18 21-116-15,11-43 104 0,11 34 292 0</inkml:trace>
  <inkml:trace contextRef="#ctx0" brushRef="#br0" timeOffset="9">3648 92 1180 0,'-30'-12'123'0,"30"12"-21"16,0 0-6-16,0 0-18 0,-24 0-22 0,24 0-22 15,0 0-12 1,0 0-8-16,0 0-5 0,0 0-6 0,0 0-2 16,0 0-3-16,0 0 0 0,0 0-2 15,0 0-11-15,0 0-20 0,0 0-24 0,0 0-31 16,0 0-39-16,0 0-88 0,0 0-100 0,0 0-144 15,0 0 74-15,33 34 387 0</inkml:trace>
  <inkml:trace contextRef="#ctx0" brushRef="#br0" timeOffset="10">4006 285 420 0,'0'0'160'16,"0"0"-24"-16,0 0 5 0,0 0-19 0,0 0-7 16,0 0-46-16,0 0-6 0,0 0-15 0,0 0-12 15,-22-12-9-15,22 12-7 16,0 0-3-16,-32 7-2 0,32-7-2 0,-29 10-1 15,29-10-3-15,-33 13 2 0,33-13 22 0,-31 17-20 16,31-17 20-16,-28 15-22 0,28-15-4 0,-22 17-21 0,22-17 15 16,0 0-20-16,-18 23 16 0,18-23 1 0,0 0-1 15,0 25 1-15,0-25-1 0,0 0 3 0,25 26-2 32,-25-26 1-32,28 17-1 0,-28-17 2 15,32 12-2-15,-32-12 3 0,34 8-2 0,-34-8 2 16,34 6-1-16,-34-6 0 0,32 7 0 0,-32-7 0 15,25 7-1-15,-25-7 2 0,0 0-1 0,24 15 2 16,-24-15-2-16,0 0 1 0,0 0 0 0,0 0 1 16,5 27 0-16,-5-27 2 0,0 0-3 0,-19 28 2 15,19-28-2-15,-22 21 1 0,22-21-1 0,-24 16 1 16,24-16-1-16,-23 13 1 16,23-13-1-16,-24 12 0 0,24-12-1 0,0 0 1 0,-28 7 0 0,28-7 0 15,0 0 0-15,0 0-2 0,-23 0 1 0,23 0-2 16,0 0 2-16,0 0-3 0,0 0-1 0,0 0-13 15,0 0-15-15,0 0-28 0,0 0-33 0,0 0-48 16,0 0-32-16,0 0-32 0,0 0-40 0,0 0-44 16,0 0 43-16,23 5 246 0</inkml:trace>
  <inkml:trace contextRef="#ctx0" brushRef="#br0" timeOffset="11">4234 251 812 0,'0'0'191'0,"-20"-26"-57"0,20 26-13 16,0 0-23-16,0 0-31 0,-21-20-21 0,21 20-20 15,0 0-9-15,0 0-9 0,0 0-5 0,0 0-4 16,0 0-2-16,0 0 0 0,0 0 0 0,0 0-1 16,0 0 3-16,0 0-7 0,30 9-13 15,-30-9-20-15,24 11-28 0,-24-11-46 0,26 12-51 0,-26-12-103 16,22 6-66-16,-22-6-53 0,22 19 292 0</inkml:trace>
  <inkml:trace contextRef="#ctx0" brushRef="#br0" timeOffset="12">4255 417 525 0,'0'0'99'0,"0"0"-12"0,0 0-1 16,0 0-2-16,0 0-25 0,0 0-6 0,0 0-4 16,0 0 4-16,0 0 3 0,0 0-6 0,12 22-7 15,-12-22-6-15,0 21-2 0,0-21-4 0,-5 28-2 16,5-28-9-16,-6 32-5 0,6-32-10 0,-6 35 2 15,6-35-5-15,-4 28 1 0,4-28-4 16,-5 27 2-16,5-27-3 0,0 21 1 0,0-21-3 0,0 0-13 16,0 0-22-16,0 0-35 0,10 23-37 0,-10-23-47 15,0 0-51-15,0 0-62 0,7-38-77 0,-7 38 154 16,12-33 194-16</inkml:trace>
  <inkml:trace contextRef="#ctx0" brushRef="#br0" timeOffset="13">4484 459 502 0,'0'0'148'0,"0"0"-58"0,0 0-8 15,0 0 14-15,-9 31-7 0,9-31-14 0,0 0-24 16,0 0-12-16,-8 25-11 0,8-25-7 0,0 0 1 16,-5 27 0-16,5-27 3 0,-4 23-3 31,4-23 0-31,0 24-6 0,0-24 0 0,-8 21-4 16,8-21 0-16,0 0-3 0,0 26-2 0,0-26-3 15,0 0-2-15,0 0-2 0,0 0-1 0,0 0-1 16,0 0-1-16,0 0-1 0,0 0-2 0,0 0 3 15,0 0 0-15,0 0 4 0,0 0-1 0,25-24 1 16,-25 24-2-16,21-30 3 0,-21 30-2 16,24-29 2-16,-24 29-3 0,24-27 3 0,-24 27-3 15,19-21 2-15,-19 21-1 0,0 0 1 0,27-28-2 32,-27 28 2-32,0 0-2 0,25-22 2 0,-25 22-1 0,0 0 0 0,21-9-1 0,-21 9 1 31,0 0 0-31,0 0 0 0,22 9 1 0,-22-9 0 0,0 0 1 0,0 0-1 0,15 22 1 0,-15-22-1 15,0 0 1-15,11 25-1 0,-11-25 2 16,0 0-2-16,8 30 1 0,-8-30-2 0,0 21 2 16,0-21-2-16,6 25 1 0,-6-25-2 0,5 22 1 15,-5-22-8-15,0 0-18 0,9 30-25 0,-9-30-35 16,0 0-36-16,0 0-35 0,0 0-25 0,0 0-27 16,0 0-28-16,30 10-39 0,-30-10 215 0</inkml:trace>
  <inkml:trace contextRef="#ctx0" brushRef="#br0" timeOffset="14">5014 496 155 0,'23'-21'108'15,"-23"21"23"-15,0 0 7 0,0 0 13 0,0 0-24 16,0 0-7-16,0 0-20 0,7-26-9 0,-7 26-16 16,0 0-6-16,0 0-12 0,0 0-9 0,0 0-8 15,0 0-5-15,0 0-7 0,0 0-5 0,0 0-5 16,0 0-2-16,-24-9-3 0,24 9 2 0,0 0-2 15,0 0-2-15,-26 0-2 0,26 0-2 16,0 0-2-16,-24 6-2 0,24-6 0 0,0 0 0 16,-27 13 1-16,27-13-2 0,0 0 0 0,-29 23-2 15,29-23 1-15,-25 21-2 0,25-21 3 16,-25 29-3-16,25-29 3 0,-23 28-3 0,23-28 2 16,-17 30-4-16,17-30 4 0,-12 30-4 0,12-30 3 15,0 30-2-15,0-30 1 0,0 28-3 0,0-28 4 16,15 26-4-1,-15-26-2-15,17 25-8 0,-17-25-5 0,0 0-7 16,30 21 2-16,-30-21 2 0,24 0 7 0,-24 0 4 16,22 0 1-16,-22 0 3 0,21-17 1 15,-21 17 3-15,0 0 0 0,27-32 4 0,-27 32-2 16,10-28 2-16,-10 28-3 0,11-27 4 0,-11 27-3 16,12-28 3-16,-12 28-2 0,7-26 0 0,-7 26-1 15,8-23 1-15,-8 23-3 0,7-22 5 0,-7 22-3 16,0 0 1-16,13-24 0 0,-13 24-3 0,0 0 1 0,0 0-3 15,0 0-1-15,0 0-1 0,0 0 1 0,0 0 3 16,0 0 1-16,0 0 1 0,0 0 1 16,17 24-1-16,-17-24 4 0,0 27-5 0,0-27 5 15,0 32-5-15,0-32 5 0,0 40-3 0,0-13 2 16,0 4-4-16,0 3 7 0,0 0-5 0,0 0 7 0,-8 1-5 16,8-1 4-16,-8 5 2 0,3 1 13 0,-1-3-8 31,-2 1 8-31,-4-4-17 0,3 1 6 0,-5-2 21 15,4 0-31-15,-6-6 36 0,3 0-34 16,13-27 10-16,-28 36 5 0,28-36-4 0,-30 28 0 16,30-28-8-16,-38 19-1 0,38-19-3 0,-37 6-1 15,37-6 1-15,-40-6-3 0,40 6 2 0,-42-16-10 16,42 16-9-16,-41-21-17 0,41 21-14 0,-38-26-23 16,38 26-28-16,-38-31-57 0,38 31-113 0,-26-15-129 15,7-9-25-15,19 24 329 0</inkml:trace>
  <inkml:trace contextRef="#ctx0" brushRef="#br0" timeOffset="15">5934 195 311 0,'0'0'136'15,"-9"-26"2"-15,9 26-22 0,0 0 1 0,-6-35-17 16,6 35 0-16,0 0-15 0,0-23-19 16,0 23-17-16,0 0-15 0,0 0-6 0,19-22-1 15,-19 22-2-15,0 0-4 0,29-11-2 0,-29 11-5 16,33 0-2-16,-12 0 0 0,-21 0-1 0,45 10-2 15,-21-3-1-15,1 1-1 0,-1 0-3 16,-3 1 1-16,-21-9-1 0,39 17 0 0,-39-17 0 16,33 13-1-16,-33-13-2 0,29 15 2 0,-29-15-3 15,21 14 4-15,-21-14-2 0,0 0 1 0,20 30-1 16,-20-30 1-16,0 0-1 0,6 33 4 0,-6-33-3 16,0 25 5-16,0-25-2 0,-9 25 3 0,9-25-2 15,-18 30 3-15,18-30 19 0,-28 32-39 0,28-32 36 16,-34 35-38-16,34-35 12 0,-42 37 5 0,18-20-3 15,2-1 4-15,-2-2-2 0,3 0 3 0,-2-3-1 16,23-11 2-16,-35 14-1 16,35-14 1-16,-28 7-4 0,28-7 0 0,-23 0-2 15,23 0-1-15,0 0 1 0,-28 0-3 0,28 0 0 16,0 0 0-16,-20-14-1 0,20 14 0 0,0 0-1 16,0 0-5-16,-16-24-6 0,16 24-12 0,0 0-6 15,0-23-14-15,0 23-8 0,0 0-20 0,0 0-28 16,16-29-45-16,-16 29-57 0,25-6-53 15,-25 6-79-15,38-4 20 0,-38 4 305 0</inkml:trace>
  <inkml:trace contextRef="#ctx0" brushRef="#br0" timeOffset="16">5949 165 612 0,'0'0'175'0,"0"0"-27"0,0 0-9 0,0 0-28 15,0 0-29-15,0 0-24 0,0 0-16 0,0 0-13 16,0 0-7-16,0 0-2 0,0 0 6 0,0 0 4 16,0 0 3-1,0 0-2-15,16 40-5 0,-16-40-8 16,0 44-1-16,0-19-7 0,0 3 1 0,-7-1 14 15,7 6-33-15,0-3 29 0,-4 1-32 0,4 2 8 16,-5-2 6-16,5 0-5 0,-8 0 5 0,8-2-6 16,-7-1 5-16,7-1-7 0,-6-2-5 0,6 1-16 15,0-26-14 32,-7 42-22-47,7-42-19 0,0 23-26 0,0-23-22 0,0 0-26 0,0 0-49 0,0 0-49 0,25-14-74 0,-25-15 59 0,20 18 268 0</inkml:trace>
  <inkml:trace contextRef="#ctx0" brushRef="#br0" timeOffset="17">6455 152 591 0,'0'-21'170'0,"0"21"-11"0,0 0-25 0,0 0-18 15,0 0-32-15,0 0-25 0,0 0-20 0,0 0-20 16,0 0-13-16,0 0-2 0,0 0 3 0,-6 25 7 16,6-25 1-16,0 36 6 0,0-14-6 15,0 2 4-15,-6 1-6 0,6 3 5 16,-7-4 20-16,7 4-33 0,-8-2 35 0,8 2-38 15,-6-3 7-15,0 1 2 0,6 1-7 0,-6-2 6 16,6 1-5-16,-5-1 3 0,5-4-5 0,0-21 1 16,-7 37-3-16,7-37 1 0,0 31-4 0,0-31 3 15,0 26-2-15,0-26 1 0,0 0 0 16,0 26 0-16,0-26-1 0,0 0 1 0,0 0-1 16,0 0-1-16,0 0 1 0,0 0-1 0,0 0 3 15,0 0-1-15,0 0 2 0,16-25-2 0,-16 25 2 16,18-21-3-16,-18 21 2 0,21-26-2 0,-21 26 1 15,23-25-1-15,-23 25 2 0,22-28-3 0,-22 28 2 16,25-29-2-16,-25 29 1 0,24-23 0 0,-24 23 2 16,22-20-1-16,-22 20 2 0,23-16-3 15,-23 16 1-15,22-10-1 0,-22 10 0 0,0 0 1 16,26 0-1-16,-26 0 1 0,0 0-1 0,27 18 1 16,-27-18 0-16,15 23 1 0,-15-23 0 0,12 28 1 15,-12-28-3-15,8 31 4 0,-8-31-4 0,6 31 3 16,-6-31-4-16,0 33 3 0,0-33-2 0,0 27 2 15,0-27-2-15,0 0 1 0,3 29-5 16,-3-29-12-16,0 0-15 0,0 0-18 16,0 0-23-16,0 0-30 0,0 0-38 0,0 0-63 15,0 0-44-15,0 0-38 0,0 0-53 0,36-8 200 16,-40-17 139-16</inkml:trace>
  <inkml:trace contextRef="#ctx0" brushRef="#br0" timeOffset="18">6900 469 429 0,'0'0'181'0,"0"0"-11"0,0 0-29 0,0 0-17 16,0 0-38-16,0 0-28 0,0 0-24 0,0 0-9 0,10 23-2 15,-10-23 0-15,0 0 5 0,-6 30-5 0,6-30-5 16,0 29-6-16,0-29 1 0,-7 29-5 0,7-29 6 16,0 30-5-16,0-30 0 0,0 28-6 15,0-28 1-15,0 26-5 0,0-26 2 0,0 0-3 16,19 25 1-16,-19-25-2 0,0 0 0 0,23 14 2 15,-23-14 0-15,24 0 0 0,-24 0 0 0,28-11 0 16,-28 11-1-16,31-17 3 0,-31 17-2 0,24-26 4 16,-24 26-2-16,21-33 3 0,-21 33-4 15,17-33 3-15,-17 33-4 0,15-32 4 0,-15 32-5 16,14-29 4-16,-14 29-2 0,0 0 1 16,16-24-1-16,-16 24 1 0,0 0-2 0,0 0-2 15,0 0 2-15,0 0-3 0,0 0 6 0,0 0-1 16,9 32 3-16,-9-32-2 0,0 31 1 0,0-9-3 15,-5 4 3-15,5 3-7 0,0 3 7 0,-4 1-6 16,4 0 6-16,0 2-7 0,0 0 7 0,0 3-9 16,0 1 9-16,0-1-7 0,0-2 8 0,-9-2-8 15,0-2 7-15,-3-3-6 0,0 0 8 16,-3 1 22-16,1 1-19 0,-9-5 41 16,5 3-29-1,-7-11 13-15,1 2-6 0,-3-3-8 0,-1 0-1 16,-2-4-8-16,-1 1-1 0,2-2-5 0,-2-1 1 15,1-2-4-15,-2-1 1 0,0-3-1 0,2-1 0 16,1-4-2-16,1 0 0 0,2 0 0 16,4 0-1-16,22 0 1 0,-39-16-5 15,39 16-6-15,-31-22-11 0,31 22-11 0,-21-32-18 16,21 32-11-16,-13-42-27 0,13 42-23 47,0-45-30-47,0 45-54 0,11-43-40 0,3 20-52 0,11 12-48 0,-16-23 269 0</inkml:trace>
  <inkml:trace contextRef="#ctx0" brushRef="#br0" timeOffset="19">7622 519 822 0,'0'0'134'0,"0"0"-20"15,0 0-2-15,-21-20-7 0,21 20-35 0,0 0-21 16,0 0-14-16,0 0-7 0,-26-12-5 0,26 12-3 16,0 0-3-16,-26 0-4 0,26 0-2 0,-24 0-5 15,24 0 0-15,-25 13-2 0,25-13 2 16,-25 15-3-16,25-15 1 0,0 0-3 0,-26 21 1 15,26-21-3-15,0 0 2 0,-12 23-4 0,12-23 2 16,0 0-3-16,0 28 1 0,0-28 0 0,0 0 1 16,12 28-1-16,-12-28 1 0,0 0-1 0,32 28 2 0,-32-28-1 15,21 17 2-15,-21-17-2 0,25 18 3 0,-25-18-2 16,22 15 1-16,-22-15-1 0,0 0 1 16,25 19 0-16,-25-19 1 0,0 0-1 0,0 0 1 15,0 0 1-15,7 21 0 0,-7-21 3 0,0 0-1 0,0 0 0 16,0 0 1-16,-28 23-3 0,28-23 5 0,-21 10 2 15,21-10 3-15,-22 9-1 0,22-9-2 0,0 0-6 16,-29 12-1-16,29-12-1 0,0 0-1 0,-27 8-1 16,27-8 1-16,0 0-1 0,0 0 1 0,-23 6-1 15,23-6 1-15,0 0-2 16,0 0-5-16,0 0-6 0,0 0-6 0,0 0-8 16,0 0-4-16,0 0-6 0,0 0-11 0,0 0-10 15,0 0-11-15,0 0-14 0,0 0-34 0,0 0-41 16,0 0-67-16,0 0-38 0,26 15-79 0,-26-15 209 15,22-9 133-15</inkml:trace>
  <inkml:trace contextRef="#ctx0" brushRef="#br0" timeOffset="20">7817 386 856 0,'0'0'153'0,"-14"-23"-55"15,14 23 18-15,0 0-2 0,0 0-24 0,0 0-31 16,-23-22-19-16,23 22-19 0,0 0-13 0,0 0-8 16,0 0-4-16,0 0 1 0,0 0 0 15,0 0-15-15,0 0 8 0,0 0-24 16,27 27 7-16,-27-27-12 0,0 0-12 0,24 11-25 15,-24-11-41-15,0 0-41 0,34 27-49 0,-34-27-34 16,0 0-101-16,37 23 117 0,-37-23 225 0</inkml:trace>
  <inkml:trace contextRef="#ctx0" brushRef="#br0" timeOffset="21">7777 620 187 0,'0'0'86'0,"0"0"-4"16,0 0 17 0,0 0 4-16,0 0 1 0,0 0 1 0,0 0-2 15,0 0-12-15,0 0-7 0,0 0-20 0,0 0-13 16,0 0-4-16,0 0-2 0,0 0 0 0,0 0 2 16,0 0-8-16,0 0-10 0,0 0-4 0,0 27-8 15,0-27-2-15,0 0-3 0,4 28-2 0,-4-28-4 16,0 21 0-16,0-21-5 0,0 25 2 15,0-25-4-15,0 23 3 0,0-23-3 0,-4 25 1 16,4-25 0-16,0 21 0 0,0-21-2 0,0 0 0 16,-7 28-12-16,7-28-15 0,0 0-23 0,0 0-40 15,0 23-43-15,0-23-64 0,0 0-51 16,0 0-104-16,0 0 5 0,0 0 321 0</inkml:trace>
  <inkml:trace contextRef="#ctx0" brushRef="#br0" timeOffset="22">8251 540 487 0,'0'0'174'0,"-22"0"-87"15,22 0 0-15,0 0 17 0,0 0 0 0,0 0-16 16,0 0-16-16,0 0-1 0,0 0-4 0,-27-10-6 16,27 10-12-16,0 0-8 0,0 0-10 0,0 0-12 15,-22 5-5-15,22-5-14 0,0 0 2 0,-26 20-3 16,26-20 6-16,-25 23 2 0,25-23 2 0,-29 25-1 15,29-25-1-15,-24 33-7 0,24-33 2 0,-17 34-4 16,17-34 4-16,-15 33-4 0,15-33 4 16,-9 26-2-16,9-26 4 0,0 0 0 0,-4 27 4 15,4-27-3-15,0 0 0 0,0 0-4 0,0 24 0 16,0-24-2-16,0 0 2 0,0 0-3 16,30 12 2-16,-30-12-1 0,26 0 0 0,-26 0 1 15,28-5-1-15,-28 5 1 0,37-9-3 0,-16 3-4 16,-21 6-13-16,45-14-12 0,-45 14-21 15,41-14-17-15,-41 14-18 0,34-15-4 0,-34 15-16 16,35-8-93-16,-35 8-68 0,32 0-13 0,-8 15-82 16,-24-15 335-16</inkml:trace>
  <inkml:trace contextRef="#ctx0" brushRef="#br0" timeOffset="23">8694 535 346 0,'0'0'119'0,"0"0"-31"0,0-22 26 0,0 22 6 16,0 0-5-16,0 0-24 0,0 0-13 0,0 0-16 16,0 0-3-16,0 0-9 0,-7-21-4 15,7 21-7-15,0 0-6 0,0 0-5 0,0 0-5 16,0 0-3-16,0 0-2 0,0 0-4 0,-22 8 0 15,22-8-1-15,0 0 1 0,-21 18 2 16,21-18-1-16,-23 14 0 0,23-14-2 0,-26 17 2 0,26-17-5 16,-26 12 0-16,26-12-3 0,-24 14-3 0,24-14 1 15,0 0 1-15,-23 17-4 0,23-17 1 16,0 0-5-16,0 0 1 0,-6 24-2 0,6-24 1 16,0 0 1-16,18 22 0 0,-18-22 0 0,27 14 2 15,-27-14-2-15,30 11 0 0,-30-11 1 0,29 10-2 16,-29-10 1-16,24 11 1 0,-24-11-1 15,0 0 2-15,23 14-2 0,-23-14 2 0,0 0 0 16,0 0 1-16,0 0-1 0,20 22 1 0,-20-22-1 16,0 0 2-16,0 0-1 0,0 26 2 15,0-26 2-15,0 0 7 0,-9 27 0 0,9-27 5 16,-15 25-4-16,15-25-2 0,-19 28-4 0,19-28 2 16,-24 23-4-16,24-23 1 0,-24 23-5 0,24-23 0 15,-21 18-2-15,21-18 0 0,0 0-1 0,-22 16 0 16,22-16-7-16,0 0-12 0,0 0-12 0,0 0-18 15,0 0-24-15,0 0-52 0,0 0-106 16,0 0-196-16,0 0-42 0,0 0 175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2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5 889 0,'0'0'243'0,"-27"-9"-102"16,27 9-10-16,0 0-27 0,0 0-36 16,0 0-33-16,0 0-22 0,0 0-8 0,0 0-3 15,0 0 3-15,0 0 4 0,23 28 0 0,-23-28 0 16,28 13-3-16,-28-13-2 0,35 11-2 15,-35-11 0-15,40 9-2 0,-16-9 1 0,-2 0 0 16,3 0-1-16,-2 0 1 0,1-2-1 0,-2 2 0 16,-22 0-21-16,45 0-36 0,-45 0-56 0,44 0-72 15,-44 0-108-15,0 0-154 0,39-19 16 0,-39 19 298 16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20 1117 0,'0'0'163'0,"0"0"-58"0,-18-22-14 16,18 22-24-16,0 0-33 0,0 0-18 0,0 0-11 15,0 0-5-15,0 0 1 0,0 0 3 16,0 0 3-16,18 22 1 0,-18-22-1 0,0 0 0 16,20 26-1-16,-20-26 1 0,19 25-1 0,-19-25 1 15,19 31-4-15,-19-31 1 0,19 36-4 0,-19-36 4 16,17 35-2-16,-17-35 8 0,10 38-1 0,-5-16 7 15,-5-22-4-15,2 47 5 0,-5-25-6 0,0 2 4 16,-1-1-6-16,-3 1 2 0,0 2-7 0,0-3 2 16,7-23-5-16,-16 42 2 0,6-20-4 15,2 2-10-15,-6 4 29 0,4-4-29 16,-1-1 30-16,11-23-15 0,-19 38-6 0,19-38 3 16,-18 31-3-16,18-31 2 0,-14 22 1 0,14-22-1 15,0 0 1-15,0 0-1 0,-23 28-2 0,23-28-4 16,0 0-19-16,0 0-27 0,0 0-85 0,-26-12-146 15,26 12-258-15,0 0 33 0,-9-24 250 16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3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238 0 577 0,'0'0'150'0,"0"0"-2"0,0 0-4 16,0 0-2-16,0 0-16 0,0 0-20 0,0 0-20 15,0 0-22-15,0 0-17 0,0 0-16 16,0 0-4-16,0 0-4 0,0 0-2 0,-27-11-3 16,27 11-1-16,0 0-4 0,0 0-3 15,-31 19-3-15,31-19 0 0,-23 25 0 0,23-25 2 16,-28 35-3-16,28-35 3 0,-29 45-5 0,13-17 2 15,2-3-5-15,-1 5 3 0,5 0-7 0,-3-5 7 16,1 5-7-16,3-2 4 0,2-4-3 0,3-2 1 16,4 1-2-16,0-23 2 0,3 35-5 15,-3-35 4-15,12 29-1 0,-12-29 2 0,15 26-1 16,-15-26 0-16,0 0-1 0,33 28 1 0,-33-28-13 16,25 10-5-16,-25-10-10 0,28 4-7 0,-28-4-2 15,27 1-8-15,-27-1-25 0,25-5-32 0,0 9-37 16,-25-4-71-16,26-16-52 0,-26 16-146 15,21-18 76-15,-21 18 278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5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23 1086 0,'6'-25'158'0,"-6"25"-59"0,0 0-28 0,0 0-24 16,0 0-24-16,0 0-13 0,0 0-5 16,0 0 1-16,5 30-3 0,-5-30 4 0,0 0-3 15,5 34 1-15,-5-34-3 0,0 27 1 0,0-27-3 16,0 29 0-16,0-29-2 0,-3 28 2 0,3-28-2 16,-4 25 2-16,4-25-2 0,0 0 1 0,0 30-32 15,0-30-36-15,0 0-43 0,0 0-54 16,0 0-41-16,0 0-78 0,0 0-61 0,0 0 42 15,-3-31 304-15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7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 19 1068 0,'-19'-24'235'0,"19"24"-96"0,0 0-34 15,0 0-32-15,0 0-35 0,0 0-16 0,0 0-14 16,0 0-9-16,0 0-2 0,0 0 0 0,0 0 1 0,0 0 3 15,0 0-7-15,10 24-22 0,-10-24-41 0,0 0-53 16,27 27-93-16,-27-27-108 0,0 0-127 0,0 0 45 16,0 0 343-16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0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0 868 0,'0'0'96'0,"0"0"-46"0,0 0 19 0,0 0 5 15,0 0 2-15,0 0-12 0,0 0-28 0,0 0-17 16,8 28-5-16,-8-28-7 0,0 0 0 15,-2 34-3-15,2-34 1 0,-3 29-3 16,3-29 2-16,-4 34-5 0,4-34 5 0,-11 36-5 16,11-36 3-16,-7 29-4 0,7-29 3 0,-6 27-4 15,6-27 3-15,0 0-4 0,-4 21-1 0,4-21-40 16,0 0-29-16,0 0-35 0,0 0-69 0,0 0-22 16,0 0-131-16,14-28 12 0,-14 28 189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2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16 1007 0,'0'0'180'16,"0"0"-45"-16,-21-21-25 0,21 21-31 0,0 0-29 16,0 0-21-16,0 0-17 0,0 0-9 0,0 0-4 15,0 0-2-15,0 0 0 0,0 0 0 16,0 0 3-16,0 0-1 0,0 0-28 0,0 0-31 15,25 28-56-15,-25-28-83 0,0 0-137 0,0 0-103 16,0 0 41-16,27 31 381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5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0 529 0,'0'0'122'0,"0"0"-23"16,22 25 14-16,-22-25 7 0,0 0-27 0,0 0-35 16,0 0-18-16,0 0-17 0,8 28-7 0,-8-28-4 15,0 0 1-15,0 23 2 0,0-23 5 0,0 0 1 16,2 29 5-16,-2-29-4 0,0 0-1 0,-2 25-7 15,2-25-2-15,0 0-3 0,0 28-1 16,0-28-2-16,0 0 0 0,-8 24-4 0,8-24 1 16,0 0-4-16,-4 27 1 0,4-27-2 15,0 0 1-15,-4 28-3 0,4-28 1 0,0 0-36 16,0 0-32-16,3 30-54 0,-3-30-102 0,0 0-52 16,0 0-119-16,0 0 125 0,0 0 273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1200 0,'0'0'166'0,"0"0"-66"16,0 0-28-16,0 0-32 0,0 0-18 0,0 0-14 15,0 0-6-15,0 0-3 0,0 0 1 0,0 0-1 16,0 0 0-16,0 0-1 0,0 0-26 15,18 28-44-15,-18-28-52 0,0 0-119 0,0 0-198 16,0 0 5-16,21 25 175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7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0 856 0,'0'0'181'0,"0"0"-119"15,0 0-29-15,0 0 6 0,0 0 14 0,3 29 8 16,-3-29 3-16,11 27-22 0,-11-27-4 15,18 31-5-15,-18-31 0 0,23 36-8 0,-23-36-1 16,23 39-10-16,-9-15 0 0,-14-24-6 0,21 38 4 16,-21-38-5-16,16 42 4 0,-16-42-4 0,11 44 1 15,-11-44-2-15,7 45 3 0,-7-45-1 16,0 42 4-16,0-42-4 0,-7 43 3 0,3-21-6 16,-3 2 3-16,7-24-6 0,-15 42 3 0,15-42-4 15,-19 38 2-15,19-38-5 0,-18 32 3 0,18-32-2 16,0 0 1-16,-23 28 0 0,23-28 0 0,0 0-3 15,0 0-11-15,0 0-28 0,-31 5-59 0,31-5-130 16,0 0-292-16,0 0 47 0,0 0 165 16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8:35.6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353 1606 570 0,'0'-24'121'0,"0"24"-22"0,0 0 13 0,0 0 1 16,0 0 1-16,0 0-20 0,0 0-13 0,22 22-11 15,-22-22-11-15,8 22-9 0,-8-22-8 0,8 32-5 16,-8-32-6-16,7 35 0 0,-7-35-10 16,5 42 0-16,-5-20-10 0,7 4 2 0,-7-3-6 0,0 5 3 15,0-1-7-15,0 3 4 0,0-3-6 16,0 3 5-16,0-3-6 0,0 2 4 0,0 0-5 16,0 1 3-16,-4-3-5 0,4-2 6 0,-6 1-7 15,6-3 6 1,0 1-6-16,-6-1 5 0,6-1-5 0,0-22 5 15,-8 31-3-15,8-31 0 0,-5 26 11 0,5-26-25 16,-7 22 9-16,7-22-35 0,0 0-10 0,0 0-13 16,0 0-7-16,0 0-22 0,0 0-47 15,0 0-64-15,0 0-77 0,0 0-106 0,-18-22 51 16,18 22 312-16</inkml:trace>
  <inkml:trace contextRef="#ctx0" brushRef="#br0" timeOffset="-357.2742">-108 1610 810 0,'0'0'164'16,"0"0"-20"-16,0 0-31 0,0 0-33 0,0 0-30 15,0 0-11-15,0 0-8 0,0 0 0 0,0 0 2 16,0 0-2-16,0 0 3 0,4 31-5 0,-4-10-2 15,5 1-9-15,-5 4 2 0,6 2-10 32,-6 4 4-32,0 2-9 0,3 2 6 0,-3-1-8 0,0 1 4 0,0-2-7 0,-3-2 5 15,3 1-8-15,0-5 5 0,0 4-6 0,-6-3 7 16,6 0-7-16,0 1 7 0,-6-3-6 0,6-2 4 16,-6-3-3-16,6-22 3 0,-6 38-3 0,6-38 4 15,-7 35 18-15,7-35-35 0,-6 25 35 31,6-25-35-31,0 0 13 0,0 0 1 0,0 0-1 16,0 0-7-16,0 0-5 0,0 0-11 0,0 0-8 16,0 0-10-16,0 0-8 0,0 0-10 0,0 23-12 0,0-23-14 15,0 0-53-15,0 0-31 0,0 0-50 16,0 0-29-16,0 0-34 0,22-11 38 0,-27-12 246 0</inkml:trace>
  <inkml:trace contextRef="#ctx0" brushRef="#br0" timeOffset="268.3619">-58 1948 699 0,'0'0'141'0,"-25"0"4"16,25 0-9-16,0 0-14 0,-28-8-27 0,28 8-29 16,0 0-25-16,0 0-19 0,0 0-12 0,0 0 1 15,0 0 3-15,0 0 7 0,15 21 2 16,-15-21-1-16,0 0-1 0,35 26 1 15,-35-26-2-15,37 15-3 0,-37-15-7 0,40 11-3 16,-40-11-5-16,45 5 0 0,-22-5 0 0,4 0-2 16,0 0 0-16,1 0 0 0,0-5-1 0,2 5 0 15,3-6-11-15,-4-1-17 0,5 7-19 0,-9-9-34 16,12 15-36-16,-37-6-77 0,59 0-76 0,-35 8-146 16,1-8 23-16,15 19 291 0</inkml:trace>
  <inkml:trace contextRef="#ctx0" brushRef="#br0" timeOffset="769.9136">991 2010 574 0,'0'0'252'0,"0"0"-53"16,0 0-29-16,0 0-37 0,0 0-41 0,0 0-18 15,0 0-14-15,-31-25-7 0,31 25-9 0,0 0-8 16,0 0-8-16,-31-15-5 0,31 15-3 0,-23-5-1 15,23 5-4-15,-23 0-4 0,23 0-5 0,-28 9-3 16,28-9-2-16,-36 17-2 0,36-17 3 0,-42 26-4 16,21-9 1-16,-1 2-1 0,22-19 2 0,-37 39-2 15,37-39 3-15,-28 33-4 0,28-33 2 16,-17 28-2-16,17-28 0 0,0 23-1 0,0-23 1 16,0 0-1-16,11 23 1 0,-11-23 0 0,23 11 0 15,-23-11 0-15,32 0 0 0,-10 0-3 0,1-8-4 16,2 1 0-16,0-6-2 0,-2 1 5 15,0-4 1-15,-1 3 2 0,-22 13-2 0,40-33 2 16,-40 33-1-16,33-33 5 0,-33 33-2 0,23-27 4 16,-23 27-2-16,16-23 2 0,-16 23-2 15,0 0 2-15,0 0-2 0,0 0 1 0,0 0-1 16,0 0-2-16,0 0 0 0,0 0 1 0,0 0 1 16,0 0-1-16,23 0 2 0,-23 0-1 0,6 22 0 15,-6-22-2-15,7 34 2 0,-7-34-4 0,5 38-8 16,-5-16-19 15,0-22-16-31,13 40-34 0,-13-40-29 0,12 41-38 0,-12-41-110 0,13 26-88 0,-13-26-83 0,17 22 195 0</inkml:trace>
  <inkml:trace contextRef="#ctx0" brushRef="#br0" timeOffset="1312.8345">1379 2077 871 0,'-17'-24'164'15,"17"24"-20"-15,0 0-19 0,0 0-34 0,0 0-25 16,0 0-19-16,0 0-11 0,0 0-10 0,0 0-9 16,0 0-7-16,0 0-6 0,0 0 0 0,0 0-1 15,-7 26 3-15,7-26 0 0,0 25 3 0,0-25-3 16,-4 27 2-16,4-27-6 0,0 28 1 0,0-28-3 16,-6 28 1-16,6-28-3 0,0 0 3 15,0 28-3-15,0-28 2 0,0 0-1 0,0 0 1 16,0 0-2-16,0 0 0 0,0 0 0 15,0 0 0-15,0 0 2 0,0 0 1 0,22 9 1 16,-22-9-1-16,0 0 1 0,24-34-2 0,-24 34 3 16,22-37-4-16,-22 37 4 0,23-42-4 0,-10 21 5 15,-13 21-4-15,26-40 3 0,-26 40-3 0,24-30 1 16,-24 30-2-16,22-16 1 0,-22 16-2 16,0 0 2-16,24-10-1 0,-24 10 2 0,0 0-1 15,0 0-1-15,0 0 4 0,22 13-3 0,-22-13 2 16,0 0-2-16,8 24 2 0,-8-24-2 0,0 28 2 15,0-28-2-15,7 28 2 0,-7-28-3 0,0 24 3 16,0-24-3-16,0 0 1 0,0 28-2 16,0-28 2-16,0 0-2 0,0 0 1 0,0 0-2 15,0 0 1-15,0 0 0 0,0 0 1 16,28 11 2-16,-28-11-2 0,22-14 3 0,-22 14-1 16,32-23 1-16,-32 23-2 0,40-29 3 0,-19 14-4 15,-21 15 3-15,39-25-2 0,-39 25 1 0,31-19-1 16,-31 19 1-16,32-15-2 0,-32 15 1 0,30-10-1 15,-30 10 0-15,33 0 1 0,-33 0-1 0,32 0 1 16,-32 0 0-16,23 0 0 0,-23 0-2 0,0 0 3 16,31 18-1-16,-31-18 1 0,0 0-2 0,18 29 2 15,-18-29-1-15,8 23 1 0,-8-23-2 0,4 25 2 16,-4-25-4-16,5 24 3 0,-5-24-5 0,0 0-17 16,13 28-22-1,-13-28-27-15,0 0-38 0,0 0-61 0,27 21-66 16,-27-21-114-16,0 0-47 0,25 0 147 0</inkml:trace>
  <inkml:trace contextRef="#ctx0" brushRef="#br0" timeOffset="1531.5788">2537 1941 722 0,'0'0'285'0,"-23"-4"-116"0,23 4-47 0,0 0-35 0,0 0-24 16,0 0-12-16,-4 30-4 15,4-30-8-15,-10 21-8 0,10-21-9 0,-9 26-7 16,9-26-6-16,-10 30 0 0,10-30-9 0,-7 35 2 16,7-35-5-16,0 31 5 0,0-31-4 0,-6 24 1 15,6-24-13-15,0 0-20 0,8 27-29 0,-8-27-42 16,0 0-55-16,0 0-103 0,0 0-80 0,0 0-96 16,16-22 191-16,-16 22 248 0</inkml:trace>
  <inkml:trace contextRef="#ctx0" brushRef="#br0" timeOffset="1714.5556">2543 1621 1008 0,'-19'-27'180'0,"19"27"-42"15,-19-25-14-15,19 25-34 0,0 0-23 0,0 0-20 16,0 0-15-16,0 0-10 0,0 0-7 16,0 0-7-16,0 0-7 0,0 0-3 0,0 0-1 15,0 0 0-15,0 0-6 0,0 0-13 0,0 0-20 16,0 0-26-16,0 0-21 0,0 0-30 0,27 32-43 15,-27-32-65-15,0 0-77 0,39 11-79 0,-39-11 84 0,37 0 299 0</inkml:trace>
  <inkml:trace contextRef="#ctx0" brushRef="#br0" timeOffset="2046.0019">2933 1418 879 0,'0'0'156'0,"0"0"-43"15,0 0-23-15,0 0-16 0,0 0-8 0,0 0-11 16,8 32 0-16,-8-32-12 0,0 27-7 16,0-27 14-16,0 39-43 0,0-17 31 15,0 3-39-15,0-2 10 0,0 3 3 0,-4 0-6 0,4 2 3 16,0-1-5-16,0 3 5 0,-5-1-6 0,5 0 3 16,0 4-7-16,-7-1 4 0,3 0-6 0,4 0 5 15,-8-5-6 1,8 0 5-16,-7-3-4 0,7-1 4 0,0-23-4 0,-7 39 4 0,7-39-4 0,0 31 3 31,0-31-3-31,0 23 3 0,0-23-3 0,0 0 1 0,7 24-7 0,-7-24-6 0,0 0-10 0,0 0-9 16,0 0-3-16,0 0-5 0,0 0-9 0,21-15-12 15,-21 15-19-15,12-21-38 0,-12 21-31 16,14-25-22-16,-14 25 17 0,25-25-23 0,-25 25-9 31,36-27-42-31,-30 0 83 0,26 19 147 0</inkml:trace>
  <inkml:trace contextRef="#ctx0" brushRef="#br0" timeOffset="2658.7745">3241 1732 863 0,'0'0'246'0,"0"0"-138"15,-27-14 8-15,27 14-13 0,0 0-34 16,0 0-30-16,0 0-18 0,0 0-8 0,0 0 2 15,0 0 4-15,0 0 3 0,25 11-1 16,-25-11-5-16,25 0-5 0,-25 0-4 0,33 0-3 16,-33 0-2-16,38 5-1 0,-38-5-1 0,41 0-1 15,-41 0-2-15,41 4-12 0,-15 1-18 0,-4-5-28 16,14 9-35-16,-36-9-60 0,62 15-103 0,-36-1-207 16,-1-8 15-16,13 18 296 0</inkml:trace>
  <inkml:trace contextRef="#ctx0" brushRef="#br0" timeOffset="2421.0447">3396 1530 657 0,'0'0'199'0,"0"-23"-14"0,0 23-33 15,0 0-40-15,0 0-44 0,0 0-22 16,0 0-27-16,0 0 15 0,-6 29-14 0,6-29 15 15,-4 27-2-15,4-27-7 0,-6 31-2 0,6-31-8 16,-4 36 0-16,4-36-6 0,-5 44 1 0,1-21-4 16,-2 1 6-16,2 1-6 0,-2-1 3 15,-1 4-5-15,1 1 3 0,-2-1-7 0,2 1 6 16,-1-2-8-16,-1-1 5 0,0 1-6 16,0-3 4-16,-1-1-4 0,2-1 3 0,0-1-5 15,1 0 5-15,1 2-4 0,5-23 4 0,-6 30-3 16,6-30 1-16,0 22-2 0,0-22 2 0,0 0-2 15,0 0 1-15,12 21 0 0,-12-21 1 0,0 0-2 16,0 0 1-16,25 8 0 0,-25-8 0 0,0 0 0 16,29-11-3-16,-29 11-2 0,23-17-4 0,-23 17 1 15,25-20-3-15,-25 20 0 0,26-23-16 16,-26 23-2-16,32-26-14 0,-10 17-16 16,-22 9-12-16,28-20-23 0,-28 20-42 0,0 0-26 15,17-35-45-15,-17 35-26 0,0 0-62 0,6-28 42 16,-6 28 255-16</inkml:trace>
  <inkml:trace contextRef="#ctx0" brushRef="#br0" timeOffset="3343.3433">3930 1977 251 0,'0'0'138'0,"0"0"-10"0,0 0 22 0,0 0 9 15,0 0-10-15,0 0-22 0,0 0-27 0,0 0-22 16,0 0-17-16,0 0-9 15,0 0-9-15,0 0-10 0,-21-16-7 0,21 16-5 16,0 0-4-16,-25 9-1 0,25-9-1 0,0 0-5 16,-33 20-2-16,33-20-4 0,-27 20-1 15,27-20-3-15,-32 28 5 0,32-28-3 0,-26 33 2 16,26-33-4-16,-21 33 1 0,21-33-3 0,-11 27 1 16,11-27-4-16,0 23 3 0,0-23-3 0,0 0 3 15,26 27 0-15,-26-27 0 0,27 7 0 0,-27-7 1 16,38-4 1-16,-17-5-1 0,1-1 3 0,-1-2-2 15,-21 12 3-15,41-31-3 16,-41 31 2-16,35-35-3 0,-35 35 3 0,26-37-1 16,-26 37 4-16,12-30-1 0,-12 30 2 0,0-25 1 15,0 25 8-15,0 0 1 0,-27-30 4 0,27 30-7 16,-22-14-3-16,22 14-7 0,-24-10-1 0,24 10-2 16,-26-4 1-16,26 4-2 0,-25-5 2 0,25 5-2 15,0 0 0-15,-29 0-2 0,29 0-4 0,0 0-27 16,0 0-23-16,0 0-15 0,0 0-20 15,0 0-13-15,0 0-24 0,26 9-61 0,-1 2-53 16,-25-11-44-16,32 0-49 0,3 19 206 0</inkml:trace>
  <inkml:trace contextRef="#ctx0" brushRef="#br0" timeOffset="3751.9022">4203 2021 431 0,'0'0'152'16,"0"0"-10"-16,0 0-11 0,0 0-1 0,0 0-24 15,0 0-16-15,0 0-17 0,-4 26-11 0,4-26-11 16,0 0-10-16,0 22-11 0,0-22-4 0,-5 21-6 16,5-21 0-16,0 24-4 0,0-24-1 0,0 27-7 15,0-27-2-15,0 27-6 0,0-27 3 0,0 27-4 16,0-27 3-16,0 21-3 0,0-21 3 16,0 0-2-16,0 0 2 0,0 0 8 0,0 0 6 15,0 0 5-15,0 0 2 0,0 0-4 0,0 0-7 16,0 0-5-16,0 0-5 0,0 0-1 15,8-25-2-15,-8 25 3 0,15-33-2 0,-15 33 3 16,25-39-3-16,-25 39 3 0,27-37-4 0,-27 37 4 16,27-34-4-16,-27 34 4 0,29-27-4 0,-29 27 2 15,28-16-2-15,-28 16 1 0,22-6 0 0,-22 6 0 16,0 0 0-16,25 0-1 0,-25 0 1 0,0 0 0 16,24 18 1-16,-24-18-2 0,0 0 1 15,20 27-1-15,-20-27 2 0,7 25-3 0,-7-25 2 31,7 21-1-31,-7-21 0 0,0 0-1 0,10 25-6 0,-10-25-15 0,0 0-21 0,13 30-35 0,-13-30-45 16,0 0-72-16,0 0-139 0,13 25-94 16,-13-25 14-1,0 0 397-15</inkml:trace>
  <inkml:trace contextRef="#ctx0" brushRef="#br0" timeOffset="4126.2792">4747 1838 998 0,'-20'-38'183'16,"20"38"-34"-16,-12-46-20 0,12 46-36 15,-6-27-22-15,6 27-18 0,0 0-12 0,0 0-13 16,0 0-11-16,0 0-10 0,0 0-7 0,0 0-3 15,0 0 1-15,0 0 1 0,0 0-2 0,0 0-8 16,0 0-14-16,21 28-18 0,-21-28-27 0,17 24-27 16,4-1-19-16,-21-23-19 0,32 35-62 0,-32-35-81 15,31 21-131-15,-1 3 31 0,-30-24 377 0</inkml:trace>
  <inkml:trace contextRef="#ctx0" brushRef="#br0" timeOffset="3938.6275">4727 2042 736 0,'0'0'243'15,"0"0"-84"-15,0 0-30 0,0 0-39 16,0 0-43-16,0 0-25 0,0 0-3 16,0 0 2-16,0 0 4 0,0 0-1 0,0 27-8 15,0-27-9-15,0 26-1 0,0-26-5 0,-5 33 2 0,5-33-4 0,0 37 3 16,0-37-4-16,-4 34 2 0,4-34-4 0,0 28-2 16,0-28-24-16,0 0-33 0,0 35-29 0,0-35-92 15,0 0-67-15,0 0-169 0,0 0 32 31,0 0 279-31</inkml:trace>
  <inkml:trace contextRef="#ctx0" brushRef="#br0" timeOffset="4592.955">5149 2075 794 0,'0'0'175'0,"0"0"-30"0,-12-22-20 0,12 22-35 15,0 0-24-15,0 0-16 0,-6-22-6 16,6 22-5-16,0 0-2 0,0 0-7 0,0 0-2 16,0 0-7-16,-25-23-2 0,25 23-3 0,0 0-1 15,-27 0-3-15,27 0-1 0,-27 0 0 0,27 0-3 16,-30 6-2-16,30-6-4 0,-34 14 0 15,34-14-1-15,-34 20 1 0,34-20-1 0,-32 23 1 16,32-23-3-16,-25 22 1 0,25-22-2 16,-14 22 2-16,14-22-4 0,-7 24 4 0,7-24-4 15,0 0 3-15,9 29-2 0,-9-29 1 0,0 0-1 16,33 23 0-16,-33-23-7 0,34 8-7 0,-13-8-7 16,-21 0-5-16,40 0 0 0,-40 0-2 0,38-4-1 15,-38 4 1-15,30-10 4 0,-30 10 5 0,27-13 8 16,-27 13 2-16,0 0 4 0,26-21 1 0,-26 21 4 15,0 0-1-15,20-30 7 0,-20 30-2 16,9-27 2-16,-9 27 2 0,8-25 6 0,-8 25 1 16,9-22 4-16,-9 22-4 0,0 0-3 0,0 0-6 15,0 0-2-15,0 0-1 0,0 0 1 0,0 0 1 0,0 0 1 16,21 10 1-16,-21-10-3 0,6 30 2 0,-6-30-5 16,4 37 3-16,-4-37-4 0,5 35 4 0,-5-35-5 15,5 32-4-15,-5-32-21 0,12 28-14 16,-12-28-24-16,0 0-70 0,26 36-42 0,-26-36-108 15,0 0-83-15,34 9 4 0,-34-9 340 0</inkml:trace>
  <inkml:trace contextRef="#ctx0" brushRef="#br0" timeOffset="4980.224">5448 2081 907 0,'0'0'169'0,"0"0"-38"0,0 0-33 16,0 0-39-16,0 0-30 0,0 0-17 0,0 0-10 15,0 0 4-15,0 0 7 0,0 0 2 16,0 0 4-16,0 0-9 0,14 32 5 0,-14-32-1 16,0 30 3-16,0-30-3 0,0 39 2 0,0-39-6 15,-9 39 4-15,9-39-4 0,-5 31-1 0,5-31-6 16,0 0-1-16,0 27 17 0,0-27-18 16,0 0 16-16,0 0-17 0,0 0-1 0,0 0 2 15,0 0 3-15,0 0 2 0,0 0-16 0,23-6 16 0,-23 6-17 16,19-28 12-16,-19 28 3 0,22-32-4 0,-22 32 3 15,24-38-3-15,-24 38 4 0,26-39-3 0,-26 39 2 16,34-34-2-16,-34 34 6 0,33-29-2 0,-33 29 3 16,28-23-2-16,-28 23 0 0,25-12 2 15,-25 12 2-15,0 0-2 0,29-7 1 0,-29 7-5 16,0 0 0-16,25 10 4 0,-25-10 2 0,0 0 4 0,18 24-2 16,-18-24 0-16,10 25-5 0,-10-25-3 0,12 32-2 15,-12-32 2-15,9 34-6 0,-9-34 4 0,0 29-3 16,0-29 1-16,5 31-3 0,-5-31-5 0,0 32-17 15,0-32-18-15,7 27-16 0,-7-27-48 0,0 26-49 16,0-26-181-16,0 0-173 0,0 23 45 16,0-23 388-16</inkml:trace>
  <inkml:trace contextRef="#ctx0" brushRef="#br0" timeOffset="5671.2002">7126 1895 641 0,'0'0'161'0,"0"0"-19"0,0 0-15 0,0 0-23 15,0 0-26-15,-19-23-14 0,19 23-16 16,0 0-10-16,-26 0-10 0,26 0-7 0,-27 3-5 31,27-3-4-31,-31 15-3 0,31-15-2 0,-33 20-1 16,33-20-2-16,-32 25 1 0,32-25-5 0,-29 26 2 15,29-26-4-15,-17 26 1 0,17-26-3 0,0 24 2 16,0-24-3-16,7 23 3 0,-7-23-3 0,24 27 4 16,-24-27-3-16,32 23 3 0,-32-23-2 0,39 17 2 15,-39-17-2-15,38 10 2 16,-38-10-1-16,39 8 2 0,-39-8-1 0,28 6 1 0,-28-6 0 16,0 0 0-16,22 8 0 0,-22-8 2 0,0 0 1 15,0 0 4-15,0 0 14 0,0 0 9 16,0 0 1-16,0 0 2 0,0 0-10 0,-27 17-7 15,27-17-3-15,-32 12-2 0,10-4-4 0,1 1-1 16,-2 2-4-16,1 0 0 0,-3-1-1 16,1 1 2-16,2 2-4 0,22-13 2 0,-38 20-2 15,38-20 1-15,-23 12-1 0,23-12-1 0,0 0-3 16,0 0-10-16,0 0-10 0,0 0-16 0,0 0-18 16,0 0-15-16,21 16-12 0,-21-16-73 0,34 0-51 15,-34 0-129-15,33-29-63 0,3 29 135 0,-23-27 267 16</inkml:trace>
  <inkml:trace contextRef="#ctx0" brushRef="#br0" timeOffset="5881.8355">7346 2008 665 0,'0'0'152'0,"0"0"-31"16,0 0 1-16,0 0-13 0,0 0-23 0,0 0-14 15,0 0-7-15,17 23-8 0,-17-23-9 0,0 24-11 16,0-24-7-16,0 37-11 0,0-16-2 15,0-21-10-15,0 38 1 0,0-38-8 0,-7 40 3 0,7-40-5 16,0 36 4-16,0-36-4 0,-4 28 2 0,4-28-15 16,0 0-20-16,7 28-19 0,-7-28-74 15,0 0-62-15,0 0-156 0,0 0-98 0,0 0 40 16,12-47 404-16</inkml:trace>
  <inkml:trace contextRef="#ctx0" brushRef="#br0" timeOffset="6076.8648">7427 1592 1348 0,'0'0'118'0,"-29"-25"-16"0,29 25-13 0,0 0-26 16,-23-17-22-16,23 17-14 0,0 0-12 0,0 0-6 15,0 0-7-15,0 0-4 0,0 0-2 16,0 0 0-16,0 0-11 0,-6 28-8 0,6-28-19 16,16 34-20-16,-16-34 0 0,26 43-22 0,-26-43-19 15,46 46-59-15,-46-46-70 0,61 28-171 0,-14-3-16 16,-12-21 222-16</inkml:trace>
  <inkml:trace contextRef="#ctx0" brushRef="#br0" timeOffset="6892.1014">7699 2037 837 0,'0'0'161'0,"0"0"-32"15,0 0-30-15,0 0-35 0,0 0-27 16,0 0-17-16,0 0-3 0,0 0-2 0,-11 27 3 15,11-27-6-15,-9 29-3 0,9-29-5 0,-7 29-2 16,7-29-3-16,-6 28 3 0,6-28-3 0,0 25 2 16,0-25-2-16,0 0 1 0,-4 21-2 0,4-21 1 15,0 0-1-15,0 0-1 0,0 0 3 0,0 0 0 16,0 0 3-16,0 0 0 0,0 0 1 16,25-24-3-16,-25 24 2 0,15-21-4 15,-15 21 3-15,19-24-2 0,-19 24 2 0,17-26-2 16,-17 26 2-16,20-22-3 0,-20 22 3 0,0 0-2 15,23-24 1-15,-23 24 0 0,0 0-1 0,0 0-1 16,0 0 0-16,0 0 0 0,23-13-2 0,-23 13 1 16,0 0 1-16,0 0 1 0,0 0 1 0,0 0 2 15,0 0-2-15,17 27 1 0,-17-27-2 16,5 23 3-16,-5-23-4 0,4 27 4 0,-4-27-4 16,0 28 2-16,0-28-2 0,6 25 2 0,-6-25-4 15,0 23 4-15,0-23-4 0,0 0 3 0,0 0-1 16,0 0 0-16,0 0 1 0,28 18 1 15,-28-18 3-15,0 0-1 0,27-26 2 0,-27 26-4 16,30-34 3-16,-30 34-5 0,32-40 6 0,-32 40-4 16,31-40 8-16,-31 40 3 0,28-32 8 15,-28 32-1-15,24-24 0 0,-24 24-5 0,0 0-4 32,27-20-4-32,-27 20-1 0,0 0-2 0,0 0-1 0,0 0 0 0,0 0 0 0,23 5 1 0,-23-5 0 15,0 0 1-15,0 0 0 0,14 28 1 0,-14-28-3 16,6 25 2-16,-6-25-4 0,0 35 2 0,0-35-3 31,0 32 3-31,0-32-4 0,0 31 2 16,0-31-3-16,0 29 3 0,0-29-3 0,0 22-11 15,0-22-23-15,0 0-25 0,11 29-35 0,-11-29-46 16,0 0-51-16,0 0-115 0,0 0-87 0,39 0 48 16,-39-25 348-16</inkml:trace>
  <inkml:trace contextRef="#ctx0" brushRef="#br0" timeOffset="7288.6928">8327 1999 883 0,'0'0'166'0,"0"0"-41"16,0 0-29-16,0 0-31 0,0 0-22 0,0 0-7 16,0 0 1-16,0 0-2 0,0 0 4 0,0 31-11 15,0-31-7-15,0 31-10 0,0-31-2 16,0 32-7-16,0-32 3 0,-8 35-5 0,8-35 3 15,0 31-5-15,0-31 3 0,0 26-4 0,0-26 3 16,0 0-3-16,25 28 2 0,-25-28-1 0,21 14 1 16,-21-14-4-16,26 9-11 0,-26-9-12 0,31 0-4 15,-31 0 1-15,29-12 12 0,-29 12 13 0,27-28 4 16,-27 28 5-16,24-37-3 0,-24 37 5 0,18-38-5 16,-18 38 4-16,18-34 4 0,-18 34 8 15,11-28 2-15,-11 28 4 0,0 0-5 0,8-28-2 16,-8 28-7-16,0 0-4 0,0 0-4 0,0 0-2 15,0 0 2-15,0 0 1 0,0 0 1 0,15 22-2 16,-15-22 2-16,6 26-4 0,-6-26 4 16,4 31-4-16,-4-31 3 0,6 33-5 0,-6-33-5 15,11 35-17-15,-11-35-8 0,16 27-17 16,-16-27-24-16,16 28-15 0,-16-28-46 0,17 27-57 16,-17-27-66-16,0 0-41 0,32 23-55 0,-32-23 311 15</inkml:trace>
  <inkml:trace contextRef="#ctx0" brushRef="#br0" timeOffset="7588.9586">8922 1710 768 0,'0'0'185'0,"0"0"-43"0,0 0-30 0,0 0-29 15,0 0-32-15,0 0-19 0,0 0-3 0,0 0 3 16,0 0 5-16,0 25 0 0,0-25-8 0,0 34-11 15,0-34-3-15,0 43-6 0,4-15 0 0,-4 0-5 16,0 2 5-16,0 2-4 0,-4-2 4 16,4 0-7-16,-6 0 3 0,2 4-8 0,4-1 6 0,-8 2-7 15,2-1 7-15,2 0-8 0,4-2 7 0,-6-4-7 16,6-3 6-16,0-25 14 0,0 35-39 16,0-35 26-16,0 0-51 0,12 28 6 0,-12-28-11 15,0 0-6-15,0 0 1 0,25-16-37 0,-25 16-20 16,0 0-23-16,23-33-30 0,-23 33-53 15,28-17-32-15,-28-8-47 0,28 25 256 0</inkml:trace>
  <inkml:trace contextRef="#ctx0" brushRef="#br0" timeOffset="8040.1252">9317 2115 217 0,'0'0'168'0,"0"0"46"0,0 0-11 0,0 0-27 16,0 0-36-16,0 0-32 0,-14-25-27 0,14 25-16 15,0 0-7-15,0 0-7 0,0 0-7 16,0 0-8-16,-29-27-5 0,29 27-7 0,0 0-2 16,-28-10-4-16,28 10-1 0,-24 0-3 0,24 0-2 15,-27 0-1-15,27 0-3 0,-33 12-1 0,33-12-2 16,-34 19-1-16,34-19-2 0,-31 21-1 16,31-21-1-16,-26 26 0 0,26-26-2 0,-16 28 2 15,16-28-3-15,-6 31 3 0,6-31-3 0,0 28 3 16,0-28-3-16,17 23 3 0,-17-23-3 0,23 21 1 15,-23-21-1 1,29 21-8-16,-29-21 10 0,35 18-39 0,-35-18 29 16,35 11-10-16,-35-11 7 0,32 0 22 0,-32 0-32 15,26-19 19-15,-26 19-17 0,23-26 19 0,-23 26 4 0,21-31-2 0,-21 31 3 32,17-35-3-32,-17 35 4 0,13-33-2 0,-13 33 1 0,13-29-1 15,-13 29 1-15,9-24-1 0,-9 24 1 0,0 0 0 16,0 0 3-16,13-22-2 0,-13 22 0 0,0 0-3 0,0 0-1 15,0 0 1-15,0 0 1 16,0 0 1-16,0 0-2 0,14 22 1 0,-14-22-1 0,6 24 1 0,-6-24-3 16,4 32 3-16,-4-32-5 0,5 34-5 15,-5-34-15-15,11 36-2 0,-11-36 8 0,18 31-26 16,-18-31-7-16,25 23-55 0,-25-23-34 0,28 18-42 16,-7-6-38-16,-21-12-42 0,26 0-16 0,5 7 39 15,-31-7 239-15</inkml:trace>
  <inkml:trace contextRef="#ctx0" brushRef="#br0" timeOffset="8749.3348">9689 1875 830 0,'0'0'191'0,"0"0"-67"0,-27 0-4 16,27 0-23-16,0 0-41 0,0 0-25 0,0 0-7 31,11 19 4-31,-11-19 6 0,0 0-1 0,26 16-10 16,-26-16-7-16,40 8-8 0,-17-8-3 15,0 7-4-15,3-7 0 0,-2 0 0 0,1 0-2 16,-1 0 0-16,2 0-9 0,3 0-15 0,-1-7-29 16,11 12-37-16,-18-20-69 0,20 25-77 0,-41-10-90 15,43-7-114-15,-6 24 165 16,-37-17 276-1</inkml:trace>
  <inkml:trace contextRef="#ctx0" brushRef="#br0" timeOffset="8435.4504">9868 1666 627 0,'0'0'146'16,"4"-31"-4"-16,-4 31-30 0,0 0-23 0,0 0-33 15,0 0-14-15,0 0-12 0,0 0-3 0,0 0 11 16,0 0 1-16,0 0 4 0,0 0-3 15,5 38-8-15,-5-38-6 0,0 39 4 0,0-17-5 16,0 5 2-16,-8 1-8 0,8 7 4 0,-9-2-9 16,2 5 7-16,-1-2-10 0,3 1 5 0,-4-1-8 15,2 2 6-15,-2-1-6 0,-1 2 5 0,2-1-8 16,-4 1 6-16,1-4-9 0,2-1-11 16,1 0 29-16,3-5-33 0,0-1 29 0,5-5-14 15,0-23-3-15,0 34 2 0,0-34-3 16,0 0 2-16,9 26-3 0,-9-26 2 0,0 0-2 15,0 0 1-15,25 9 0 0,-25-9-6 0,0 0 0 16,28-20-1-16,-28 20 2 0,25-25-3 0,-25 25 0 16,26-26-7-16,-26 26 5 0,33-34-2 0,-33 34 3 15,34-33 1-15,-34 33-47 0,32-37 27 0,-32 37-47 16,26-33 8-16,-26 33-11 0,21-31-27 16,-21 31-24-16,20-29-40 0,-20 29-9 0,20-21-62 0,-20 21 4 15,0 0-3-15,10-45 241 0</inkml:trace>
  <inkml:trace contextRef="#ctx0" brushRef="#br0" timeOffset="9077.4638">10345 2111 756 0,'0'0'143'16,"0"0"-9"-16,0 0-24 0,0 0-31 0,0 0-22 16,0 0-7-16,0 0 1 0,0 0 1 0,-6 22-1 15,6-22-10-15,0 23-14 0,0-23-8 0,0 28-9 16,0-28-1-16,-6 32-7 0,6-32 2 0,-6 32-6 16,6-32 4-16,-5 29-3 0,5-29 1 15,0 24 19-15,0-24-38 0,0 24 29 0,0-24-46 16,0 0 2-16,0 0-18 0,0 30-20 0,0-30-34 15,0 0-58-15,0 0-74 0,0 0-110 16,0 0-42-16,0 0 226 0</inkml:trace>
  <inkml:trace contextRef="#ctx0" brushRef="#br0" timeOffset="9299.5458">10400 1766 1004 0,'0'0'149'0,"-25"-34"-21"0,25 34-12 15,0 0-20-15,0 0-37 0,0 0-20 16,0 0-17-16,-23-9-13 0,23 9-6 0,0 0-3 16,0 0-2-16,0 0-1 0,8 21 3 15,-8-21-3-15,0 0 2 0,20 31-4 0,-20-31-7 16,25 23-16-16,-25-23-13 0,30 25-20 0,-30-25-21 0,32 28-39 16,-32-28-84-16,30 23-97 0,-7 0-133 0,-23-23 111 15,35 40 324-15</inkml:trace>
  <inkml:trace contextRef="#ctx0" brushRef="#br0" timeOffset="9750.3547">10821 2201 769 0,'-21'-22'137'0,"21"22"-5"0,0 0-22 0,0 0-22 16,6-32-15-16,-6 32-11 0,0 0-6 15,0-26-5-15,0 26-3 0,0 0-4 16,-11-26-2-16,11 26-8 0,0 0-5 0,0 0-8 16,-24-14-5-16,24 14-5 0,0 0-2 0,-27 6-3 0,27-6-2 15,0 0-2-15,-33 21-2 0,33-21 1 0,-24 26-4 16,24-26 5-16,-18 32-5 0,18-32 3 0,-10 39-3 16,10-39 3-16,0 34-3 0,0-34 3 0,7 29-3 15,-7-29 3-15,16 28 14 0,-16-28-38 16,18 25 31-16,-18-25-38 0,21 15 15 0,-21-15 4 15,24 6 2 1,-24-6 1-16,24-4 5 0,-24 4 0 0,22-13 1 16,-22 13 16-16,25-24-37 0,-25 24 36 0,24-26-34 15,-24 26 18-15,17-27 4 0,-17 27-2 0,17-32 4 16,-17 32-2-16,13-32 3 0,-13 32-3 0,9-31 3 16,-9 31-3-16,7-28 3 0,-7 28-4 15,0-26 3-15,0 26-3 0,0-24 3 0,0 24-3 16,0 0 2-16,-16-25-1 0,16 25-1 0,0 0 0 15,-22 0-1-15,22 0 1 0,-23 13-4 16,23-13-9-16,-21 25-16 0,21-25-18 0,-21 31-26 16,21-31-26-16,-10 32-46 0,10-32-75 0,-4 25-61 15,10-3-148-15,-6-22 159 0,14 27 271 0</inkml:trace>
  <inkml:trace contextRef="#ctx0" brushRef="#br0" timeOffset="10354.2177">11097 2151 504 0,'0'0'186'0,"0"0"-34"16,0 0-2-16,0 0-40 0,0 0-41 0,0 0-32 16,0 0 0-16,0 0 7 0,0 0 6 0,0 0 2 15,0 0-11-15,14 24-11 0,-14-24-1 0,0 24-5 16,0-24-3-16,4 26-6 0,-4-26-3 15,0 26 18-15,0-26-37 0,0 31 34 0,0-31-36 16,-4 29 12-16,4-29 3 0,-5 26-4 16,5-26 2-16,0 23-2 0,0-23 0 0,0 0-1 0,0 22-1 15,0-22-1-15,0 0 1 0,0 0-1 0,0 0 2 16,0 0 2-16,0 0 0 0,22-14 2 0,-22 14-3 16,27-38 2-16,-8 13 10 0,-2-1-32 0,1-1 32 15,0 2-32-15,-18 25 17 0,33-41 5 16,-33 41-3-16,26-31 8 0,-26 31 0 0,21-23 6 15,-21 23-4-15,0 0-1 0,29-20-3 0,-29 20 0 16,0 0-1-16,0 0-2 0,0 0 0 0,24 0 0 0,-24 0 1 16,0 0 1-16,0 0 4 0,21 23 1 0,-21-23 2 15,8 22-3-15,-8-22 0 0,5 26-2 0,-5-26 0 16,0 31-3-16,0-31 0 0,0 31-5 16,0-31-15-16,0 32 33 0,0-32-33 0,0 32 33 15,0-32-17-15,0 30-3 0,0-30 2 0,0 26-7 16,0-26-10-16,0 0-13 0,0 0-19 0,0 31-18 15,0-31-35-15,0 0-58 0,0 0-158 0,0 0-210 16,0 0 59-16,0 0 398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5.47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360 17 227 0,'0'0'89'0,"0"0"5"0,0 0 6 16,0 0-3-16,0 0 2 0,0 0-6 0,0 0 1 16,0 0-5-16,0 0-5 0,0 0 1 0,0 0 4 15,0 0-2-15,0 0-6 0,0 0-13 0,0 0-16 16,0 0-14-16,0 0-7 0,0 0-5 0,0 0-5 15,-23-16-3-15,23 16-3 0,0 0 0 0,0 0-3 16,-28 2 2-16,28-2-3 16,0 0-2-16,-23 0 0 0,23 0-2 0,0 0 0 15,-32 1-1-15,32-1-2 0,-23 6 1 0,23-6-2 16,-32 14 1-16,32-14 0 0,-33 12 1 0,33-12-1 16,-32 19 2-16,32-19-4 0,-27 27 1 0,27-27-4 15,-26 22 2-15,26-22-2 0,0 0 2 0,-22 29-2 16,22-29 1-16,0 0-1 0,-7 29 0 0,7-29 0 15,0 0 1-15,0 23-2 0,0-23 3 16,0 0-3-16,11 29 3 0,-11-29-3 0,0 0 0 16,23 24 1-16,-23-24 0 0,0 0 0 15,35 14 1-15,-35-14-2 0,26 8 3 0,-26-8-2 16,25 2 1-16,-25-2 1 0,23-2-1 0,-23 2-2 16,0 0 1-16,32-6 1 0,-32 6-1 0,0 0 1 15,0 0 0-15,23-3 0 0,-23 3-1 16,0 0 2-16,0 0 2 0,0 0 0 0,0 0 1 15,0 0 0-15,0 0-1 0,0 0-2 0,0 0-1 16,-23 24-1-16,23-24 2 0,-22 22-2 0,22-22 2 16,-25 30-2-16,25-30 2 0,-31 35-4 0,31-35 5 15,-33 37-4-15,33-37 3 0,-33 39-2 0,33-39 2 16,-30 37-2-16,30-37 2 0,-22 32-3 0,22-32 2 16,-18 24-1-16,18-24 2 15,0 0-1-15,-12 26 0 0,12-26-1 0,0 0 3 16,0 0-3-16,0 0 0 0,-3 28-1 0,3-28 0 15,0 0 0-15,0 0 3 0,0 0-3 0,21 22 2 16,-21-22 0-16,0 0-1 0,0 0 1 0,30 13 1 16,-30-13-1-16,0 0-12 0,32 7 12 0,-32-7 1 15,27 0-1-15,-27 0 14 0,28-3-15 0,-28 3 1 16,30-9 0-16,-30 9-1 0,29-8 2 16,-29 8-1-16,29-8 0 0,-29 8 0 0,27-6 0 15,-27 6-3-15,28-3 2 0,-28 3 0 0,25-3 1 16,-25 3-25-16,0 0-26 0,26-9-45 15,-26 9-80-15,0 0-154 0,34-3-145 0,-34 3-4 16,0 0 319-16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6.00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190 0 647 0,'0'0'199'0,"0"0"-51"0,0 0-43 16,0 0-9-16,0 0-18 0,0 0-5 0,0 0-3 16,0 0-7-16,0 0-5 0,0 0-10 0,0 0-6 15,0 0-12-15,0 0-8 0,0 0-10 16,0 0-5-1,0 0 0-15,-28 26 7 0,28-26 2 16,-20 29 4-16,20-29-7 0,-21 36 1 0,21-36-7 16,-25 41 3-16,14-18-5 0,-1 5 4 0,-1-3-6 15,2 4 4-15,-1 2-7 0,2-1 3 0,1 0-5 16,0-2 5-16,4 3-6 0,3-7 6 0,0 1-5 0,2-1 3 16,4 0-4-16,-1 0 4 0,-3-24-3 15,11 36 3-15,-11-36-3 0,15 32 4 0,-15-32-4 16,19 32 3-16,-19-32-3 0,21 29 1 0,-21-29-1 15,20 24 3-15,-20-24-2 0,0 0 3 0,32 31-4 0,-32-31 1 16,0 0-1-16,30 22-7 0,-30-22-21 0,0 0-12 16,32 15-13-16,-32-15-79 0,24 3-92 0,-24-3-294 15,0 0 39-15,22-22 164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09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18 553 531 0,'0'0'213'0,"0"0"-67"16,0 0-61-16,0 0-8 0,0 0-11 0,0 0-8 15,0 0-15-15,0 0-1 0,0 0-8 0,0 0 1 16,0 0 0-16,0 0 4 0,-25 8 0 16,25-8 2-16,0 0-1 0,0 0-5 0,0 0-1 15,0 0-10-15,0 0-2 0,0 0-5 0,0 0-1 16,0 0 1-16,0 0-4 0,0 0-2 15,0 0-5-15,0 0-5 0,10-36 2 0,-10 36-5 16,17-31 5-16,-17 31-3 0,24-38 2 0,-24 38-1 16,27-45 3-16,-9 21-3 0,-4 0 3 15,4 0-7-15,0-2 6 0,1-3-5 0,3 1 5 16,-2-4-4-16,2 3 5 0,1-1-5 0,-2 0 5 16,-1 8-5-16,0-3 4 0,-20 25-3 0,34-38 1 15,-34 38-1-15,25-28 1 0,-25 28-2 0,0 0 3 16,0 0-2-16,19-22 0 0,-19 22-1 0,0 0 1 15,0 0-1-15,0 0 2 0,0 0-1 0,0 0 0 16,0 0 2-16,0 0-3 0,0 0 0 16,0 0 1-16,0 0-1 0,0 0 3 15,0 0 0-15,0 0-1 0,0 0 2 0,0 0 2 16,4 24 6-16,-4-24 0 0,0 0 2 0,6 29-6 16,-6-29-1-16,7 23-5 0,-7-23 2 0,4 28-3 15,-4-28 1-15,7 31-2 0,-7-31 2 0,8 30-1 16,-8-30 1-16,10 30-2 0,-10-30 3 0,8 37-3 15,-8-37 3-15,4 34-4 0,-4-34 3 16,4 43-2-16,-2-20 2 0,-2 0-4 0,0-2 5 16,0 1-5-16,0 2 3 0,0 2-3 0,1 0 4 15,0-3-4-15,-1-23 4 0,6 38-4 0,-6-38 4 16,3 34-4-16,-3-34 4 0,7 28-3 16,-7-28-7-16,0 0-9 0,5 24-3 0,-5-24-15 15,0 0 1-15,0 0-14 0,0 0-16 16,15 21-11-16,-15-21-39 0,0 0-37 0,0 0-99 15,-3-24-149-15,3 24 0 0,-5-31 227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33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28-4 910 0,'-24'5'102'0,"24"-5"-22"0,0 0-17 0,0 0-9 0,0 0-16 16,0 0-10-16,0 0-3 0,-9 27 5 16,9-27 4-16,0 0 7 0,0 0-3 0,0 0-5 15,29 24-11-15,-29-24-8 0,25 13-9 0,-25-13-1 16,29 13-3-16,-29-13 2 0,39 2-3 16,-16-2 2-16,3-2-2 0,2-6 0 0,-5 3 1 15,5 1-3-15,4 1-43 0,-32 3-58 0,59-11-122 16,-59 11-248-16,44-19 46 0,-15 19 174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62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52 23 1166 0,'-24'-24'127'0,"24"24"-53"0,0 0-9 0,0 0-13 15,0 0-15-15,-13 24-12 0,13-24-10 0,-3 23 0 16,3-23-2-16,0 33 0 0,0-33-3 0,2 37-1 16,-2-37-4-16,2 33 2 0,-2-33-5 0,0 39 3 15,0-39-4-15,-1 41 3 0,0-19-5 16,-1 2 3-16,2-1-5 0,-4-1 4 0,3-1-4 15,1-21 4-15,-4 42-5 0,4-42-7 16,0 37-24-16,0-37-26 0,2 23-47 0,-2-23-36 16,0 0-58-16,0 0-62 0,0 0-105 0,0 0 4 15,11-26 286-15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18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95 166 768 0,'-12'-24'178'0,"12"24"-39"15,-11-34-10-15,11 34-17 0,-7-28-17 0,7 28-17 0,-3-25-22 16,3 25-18-16,0 0-12 0,0-25-9 16,0 25-5-16,0 0-5 0,0 0-4 0,0 0-1 15,15-21-1-15,-15 21 0 0,0 0 0 0,28-9-1 16,-28 9 0-16,27 0 0 0,-27 0 0 0,33 3 0 16,-33-3 0-16,35 6 1 0,-35-6-1 15,29 10 2-15,-29-10-2 0,26 10 0 0,-26-10-1 16,0 0 2-16,27 21-2 0,-27-21 3 0,0 0-2 15,14 22 1-15,-14-22 0 0,0 0 1 0,0 30-2 0,0-30 2 16,0 0-2-16,-12 28 2 0,12-28-2 0,-18 25 2 16,18-25-2-16,-26 31 2 0,26-31-3 0,-31 25 3 15,31-25-3-15,-37 24 2 0,37-24-2 16,-33 21 2 0,33-21-2-16,-26 16 2 0,26-16-2 0,0 0 2 15,0 0-1-15,-22 14-2 0,22-14 0 16,0 0-1-16,0 0 0 0,0 0 2 0,0 0 0 15,0 0 1-15,26 22-1 0,-26-22 1 0,0 0-1 16,33 18 1-16,-33-18-1 0,32 8 0 0,-32-8-1 0,27 11 1 16,-27-11-11-16,28 10-1 0,-28-10-3 15,23 13 0-15,-23-13 8 0,0 0 3 0,27 19 0 16,-27-19 2-16,0 0 0 0,15 24 1 0,-15-24 1 16,0 0 1-16,1 24-1 0,-1-24 3 0,0 0-2 15,-11 28 1-15,11-28 0 0,0 0 0 0,-28 27-1 16,28-27 2-16,-23 20-2 0,23-20 3 0,-29 20-2 15,29-20 1-15,-30 18-2 0,30-18 3 0,-42 23 7 16,42-23 7-16,-38 19 4 0,38-19 0 16,-30 15-6-16,30-15-5 0,-28 8-5 15,28-8 1-15,-23 10-3 0,23-10 1 0,0 0-2 16,0 0-2-16,0 0-1 0,-22 4-3 0,22-4-4 16,0 0-14-16,0 0-10 0,0 0-26 0,22 2-34 15,-22-2-95-15,26-6-153 0,-26 6-140 0,25-24 71 16,-2 24 336-16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65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0 747 0,'0'0'192'0,"0"0"-116"0,0 0-35 16,0 0 3-16,0 0 10 0,0 0 5 15,0 0-10-15,11 25-6 0,-11-25-2 0,0 0-3 16,0 0-6-16,29 32-3 0,-29-32-2 0,0 0 1 16,31 30-3-16,-31-30 2 0,18 28-4 0,-18-28-1 15,20 30-6-15,-20-30-4 0,21 35-7 0,-21-35 2 16,17 39-5-16,-17-39 5 0,13 44-2 16,-11-22 5-16,-2 1-1 0,0 4 5 0,-4-2-7 15,-1-3 3-15,-1 2-6 0,-3 2 1 0,0 2-5 16,-2-4 4-16,0 1-5 0,0 3 4 0,-1-5-5 15,3-1 5-15,9-22-5 0,-19 39 4 0,19-39-3 16,-18 30 2-16,18-30-3 0,-16 22 5 16,16-22-4-16,0 0 1 0,-16 25 1 15,16-25-3-15,0 0 1 0,0 0-2 0,0 0-24 16,0 0-37-16,0 0-72 0,-25 0-181 0,25 0-180 16,0 0 8-16,0 0 307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46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 32 792 0,'0'0'202'0,"0"0"-55"0,-14-23-24 16,14 23-13-16,0 0-18 0,0 0-22 0,0 0-22 15,0 0-13-15,0 0-10 0,0 0-4 0,0 0 0 16,0 0 0-16,0 0-2 0,0 0-2 0,0 0-4 15,0 0-4-15,0 0-2 0,0 0-4 0,0 0 0 16,0 0-3-16,0 0 0 0,0 0-1 16,0 0 3-16,0 0 12 0,0 0 3 0,28 2 1 15,-28-2-4-15,23-2-11 0,-23 2-2 0,26-1 0 16,-26 1 0-16,28 0-1 0,-28 0 0 0,32 0 1 16,-32 0-3-16,35 0 2 0,-35 0-2 0,39-4 1 15,-39 4-8-15,37-3-11 0,-37 3-18 0,35-2-24 16,-11 15-59-16,-24-13-76 0,32-1-177 15,-32 1-123-15,0 0 54 0,37-7 360 16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7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1011 0,'0'0'130'15,"0"0"-46"-15,0 0-11 0,0 0-21 0,0 0-20 16,0 0 9-16,0 0 1 0,0 0 5 0,0 0 5 16,0 0-22-16,31 23-5 0,-31-23-3 15,0 0-4-15,27 3-3 0,-27-3-6 0,28 5-3 16,-28-5-1-16,36 2-3 0,-36-2-1 0,38 1 0 15,-38-1-2-15,44-1 1 0,-19 1-1 0,3-2 0 16,2-1-2-16,2 8-40 0,-32-5-76 0,62 4-158 16,-39-7-254-16,7 5 51 0,-1 6 238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0.9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320 69 514 0,'0'0'111'0,"0"0"-18"15,0 0-4-15,0 0 8 0,0 0-8 0,0 0-7 16,0 0-10-16,0 0 1 0,0 0-5 16,0-27 3-16,0 27-4 0,0 0-9 15,0 0-12-15,0 0-9 0,0 0-7 0,-18-24-6 16,18 24-2-16,0 0-1 0,0 0-4 0,-26-17 0 16,26 17-1-16,-23 0-2 0,23 0 2 0,-28-3-3 15,28 3 0-15,-23 3-5 0,23-3 0 0,-31 10-2 16,31-10-3-16,-34 16 0 0,34-16-1 0,-33 23-2 15,33-23 2-15,-33 28-3 0,33-28 2 0,-25 28-4 16,25-28 5-16,-21 23-4 16,21-23 2-16,-11 25-1 0,11-25 1 0,-5 25-3 15,5-25 4-15,0 22-4 0,0-22 3 0,0 0-3 16,16 30 2-16,-16-30-1 0,0 0 1 0,31 27-1 16,-31-27 2-16,26 9 0 0,-26-9 1 0,27 10-2 15,-27-10 1-15,29 4-1 0,-29-4 0 0,26 3 1 16,-26-3 0-16,0 0 1 0,29 7 0 0,-29-7-2 15,0 0 1-15,0 0 0 0,0 0 0 16,0 0 1-16,0 0 2 0,9 27-2 0,-9-27 0 16,-16 24-2-16,16-24 1 0,-24 27-2 0,24-27 4 15,-31 34-3-15,31-34 3 0,-30 36-4 0,30-36 2 16,-32 31-1-16,32-31 3 0,-26 32-4 0,26-32 4 16,-21 27-5-16,21-27 4 0,0 0-1 15,-19 31 0-15,19-31-1 0,0 0 2 16,-5 21-4-16,5-21 3 0,0 0-2 0,5 28 1 15,-5-28 0-15,0 0 1 0,15 30-1 0,-15-30-1 16,0 0 0-16,29 25 2 0,-29-25-1 0,0 0 3 16,32 21-3-16,-32-21 1 0,25 6-1 0,-25-6 2 15,27 3-2-15,-27-3 1 0,25 4 0 0,-25-4 0 16,32 0 0-16,-32 0-1 0,30-5 2 0,-30 5-3 16,39-5 2-16,-39 5-2 0,40-4-17 15,-40 4-13-15,37-9-32 0,-37 9-54 0,36-12-67 16,-39-9-133-16,3 21-140 0,37-17 12 0,-37 17 317 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1:44:01.5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2034 455 173 0,'0'0'110'0,"0"0"0"15,0 0 22-15,0 0-4 0,0 0 5 0,0 0-24 16,11-24-6-16,-11 24-20 0,0 0-3 0,0 0-6 16,0 0-5-16,0 0-10 0,0 0-10 15,0 0-12-15,0 0-7 0,0 0-7 0,0 0-2 16,0 0-2-16,0 0 0 0,0 0-3 16,0 0-3-16,0 0-4 0,0 0-3 0,0 0 0 15,0 0-1-15,0 0-1 0,0 0-2 0,0 0 2 16,-7 24-4-16,7-24 2 0,0 24-2 0,0-24 0 15,-5 30-1-15,5-30 3 0,0 29-4 0,0-29 5 16,9 32-5-16,-9-32 1 0,10 23-1 16,-10-23 0-16,0 0-1 0,22 23 2 15,-22-23-2-15,0 0 1 16,29 6 1-16,-29-6-1 0,21-6 2 0,-21 6-1 16,25-14 1-16,-25 14 0 0,22-20 1 0,-22 20-1 15,21-23 2-15,-21 23-2 0,22-23 1 0,-22 23-2 16,15-21 1-16,-15 21-1 0,0 0 1 0,20-22 0 0,-20 22 0 15,0 0-1-15,0 0-2 0,0 0-3 0,19-24 0 16,-19 24 1-16,0 0 3 0,0 0 0 16,0 0 2-16,14-23-1 0,-14 23 1 0,0 0-1 15,0 0 2-15,0 0-2 0,0 0 1 0,0 0-1 16,22-23 1-16,-22 23 0 0,0 0 0 16,0 0 0-16,0 0 0 0,0 0-1 0,0 0-2 15,0 0 2-15,24 0 0 0,-24 0 0 0,0 0 0 16,0 0 3-16,11 25-4 0,-11-25 4 0,0 0-2 15,6 27 3-15,-6-27-2 0,4 21 0 16,-4-21-2-16,0 23 2 0,0-23-3 0,0 0 2 16,8 24-2-16,-8-24-2 0,0 0-11 0,0 0-12 15,12 32-17-15,-12-32-14 0,0 0-12 0,0 0-19 16,14 25-32-16,-14-25-50 0,0 0-59 0,0 0-65 16,0 0-57-16,20 24 249 0</inkml:trace>
  <inkml:trace contextRef="#ctx0" brushRef="#br0" timeOffset="1">2796 420 795 0,'0'0'149'0,"0"0"-11"0,0 0-31 0,0 0-26 16,0 0-25-16,-15-23-9 0,15 23-8 0,0 0-4 15,0 0-8-15,0 0-7 0,0 0-6 0,-21-18 0 16,21 18 2 0,0 0 1-16,0 0-2 0,-29-4-3 0,29 4-4 15,-24 5-3-15,24-5 0 0,-31 16-2 0,31-16 1 16,-40 24-2-16,40-24 2 0,-42 28-2 0,21-13 4 15,-1 3-4-15,22-18 4 0,-35 37-6 0,35-37 3 16,-22 34-5-16,22-34 3 0,-16 30-4 16,16-30 2-16,0 24-2 0,0-24 1 0,0 0-1 0,16 23 0 15,-16-23 1-15,0 0-1 0,32 10 1 16,-32-10 1-16,30-6-1 0,-30 6 2 0,36-13 0 0,-36 13 0 16,34-20 1-16,-34 20-2 0,29-20 2 0,-29 20-4 15,27-22 4-15,-27 22-3 0,24-20 0 16,-24 20-4-16,0 0-1 0,28-26-2 0,-28 26 3 15,0 0 3-15,16-24 3 0,-16 24 0 0,0 0 3 0,0 0-2 0,0 0 1 16,4-22-2-16,-4 22 1 0,0 0 0 16,0 0 0-16,0 0-1 0,0 0 1 0,0 0-2 15,0 0-2-15,0 0 1 0,0 0-2 0,0 0 2 16,0 0 2-16,0 0 0 0,0 0 0 0,0 0 0 16,0 0-1-16,18 24 1 0,-18-24-1 0,0 0 2 15,12 26-1-15,-12-26 1 0,5 24-2 16,-5-24 2-16,8 27-5 0,-8-27 3 15,9 29-13-15,-9-29-3 0,13 26-10 0,-13-26-12 16,12 25-7-16,-12-25-6 0,0 0-10 0,23 22-10 16,-23-22-15-16,22 9-27 0,-22-9-31 0,26 0-43 15,-26 0-45-15,36 0-69 0,-36-20 137 0,33 20 165 16</inkml:trace>
  <inkml:trace contextRef="#ctx0" brushRef="#br0" timeOffset="2">3224 37 744 0,'0'0'147'0,"0"0"-16"0,0 0-18 15,0 0-22-15,0 0-32 0,0 0-21 0,0 0-5 16,0 0 5-16,0 0 5 0,0 33 3 0,0-33-8 31,0 31-4-31,0-31-9 0,0 45-2 0,-6-22-9 16,6 2 1-16,-3-1-6 0,3 3 3 0,-8-1-7 15,2 0-15-15,2 0 31 0,4 0-35 0,-6 1 34 16,6-3-16-16,-7 1-6 0,7-1 5 16,-4 3-6-16,4-3 5 0,0 1-4 0,0-25 4 15,0 38-5-15,0-38 2 0,0 30-3 0,0-30 1 16,11 22-7-16,-11-22-4 0,0 0-9 0,0 0-8 15,25 21-2-15,-25-21-3 0,0 0 0 0,25 0-2 16,-25 0-4-16,24-6-1 0,-24 6 3 16,27-10 5-16,-27 10 5 0,31-11 2 0,-31 11 0 15,32-11 0-15,-32 11 1 0,28-12-1 16,-28 12 0-16,26-12-4 0,-26 12 0 0,23-14-4 16,-23 14-1-16,0 0-5 0,26-17 1 0,-26 17 9 15,0 0 9-15,19-23 9 0,-19 23-3 0,0 0-10 16,15-22-3-16,-15 22 4 0,0 0 10 0,12-30 11 15,-12 30 7-15,8-22 0 0,-8 22-1 0,0 0 2 16,8-27-1-16,-8 27 2 0,0 0 17 16,0 0 16-16,5-22 28 0,-5 22 7 0,0 0 2 15,0 0-16-15,0 0-15 0,0 0-16 0,0 0-6 0,0 0 3 16,0 0 9-16,0 0 7 0,0 0 3 0,0 31-5 0,0-31-8 16,0 25 0-16,0-25-5 0,0 32 1 0,0-32-10 15,-6 41-4-15,6-41-6 0,-5 43 3 16,5-43-5-16,0 37 3 0,0-37-6 0,-8 30-1 15,8-30-1-15,0 23 2 0,0-23-3 16,0 0 1-16,0 0-12 0,0 0-17 0,0 0-22 16,0 0-30-16,0 0-37 0,0 0-70 0,18-21-91 15,-18 21-116-15,11-43 104 0,11 34 292 0</inkml:trace>
  <inkml:trace contextRef="#ctx0" brushRef="#br0" timeOffset="3">3648 92 1180 0,'-30'-12'123'0,"30"12"-21"16,0 0-6-16,0 0-18 0,-24 0-22 0,24 0-22 15,0 0-12 1,0 0-8-16,0 0-5 0,0 0-6 0,0 0-2 16,0 0-3-16,0 0 0 0,0 0-2 15,0 0-11-15,0 0-20 0,0 0-24 0,0 0-31 16,0 0-39-16,0 0-88 0,0 0-100 0,0 0-144 15,0 0 74-15,33 34 387 0</inkml:trace>
  <inkml:trace contextRef="#ctx0" brushRef="#br0" timeOffset="4">4006 285 420 0,'0'0'160'16,"0"0"-24"-16,0 0 5 0,0 0-19 0,0 0-7 16,0 0-46-16,0 0-6 0,0 0-15 0,0 0-12 15,-22-12-9-15,22 12-7 16,0 0-3-16,-32 7-2 0,32-7-2 0,-29 10-1 15,29-10-3-15,-33 13 2 0,33-13 22 0,-31 17-20 16,31-17 20-16,-28 15-22 0,28-15-4 0,-22 17-21 0,22-17 15 16,0 0-20-16,-18 23 16 0,18-23 1 0,0 0-1 15,0 25 1-15,0-25-1 0,0 0 3 0,25 26-2 32,-25-26 1-32,28 17-1 0,-28-17 2 15,32 12-2-15,-32-12 3 0,34 8-2 0,-34-8 2 16,34 6-1-16,-34-6 0 0,32 7 0 0,-32-7 0 15,25 7-1-15,-25-7 2 0,0 0-1 0,24 15 2 16,-24-15-2-16,0 0 1 0,0 0 0 0,0 0 1 16,5 27 0-16,-5-27 2 0,0 0-3 0,-19 28 2 15,19-28-2-15,-22 21 1 0,22-21-1 0,-24 16 1 16,24-16-1-16,-23 13 1 16,23-13-1-16,-24 12 0 0,24-12-1 0,0 0 1 0,-28 7 0 0,28-7 0 15,0 0 0-15,0 0-2 0,-23 0 1 0,23 0-2 16,0 0 2-16,0 0-3 0,0 0-1 0,0 0-13 15,0 0-15-15,0 0-28 0,0 0-33 0,0 0-48 16,0 0-32-16,0 0-32 0,0 0-40 0,0 0-44 16,0 0 43-16,23 5 246 0</inkml:trace>
  <inkml:trace contextRef="#ctx0" brushRef="#br0" timeOffset="5">4234 251 812 0,'0'0'191'0,"-20"-26"-57"0,20 26-13 16,0 0-23-16,0 0-31 0,-21-20-21 0,21 20-20 15,0 0-9-15,0 0-9 0,0 0-5 0,0 0-4 16,0 0-2-16,0 0 0 0,0 0 0 0,0 0-1 16,0 0 3-16,0 0-7 0,30 9-13 15,-30-9-20-15,24 11-28 0,-24-11-46 0,26 12-51 0,-26-12-103 16,22 6-66-16,-22-6-53 0,22 19 292 0</inkml:trace>
  <inkml:trace contextRef="#ctx0" brushRef="#br0" timeOffset="6">4255 417 525 0,'0'0'99'0,"0"0"-12"0,0 0-1 16,0 0-2-16,0 0-25 0,0 0-6 0,0 0-4 16,0 0 4-16,0 0 3 0,0 0-6 0,12 22-7 15,-12-22-6-15,0 21-2 0,0-21-4 0,-5 28-2 16,5-28-9-16,-6 32-5 0,6-32-10 0,-6 35 2 15,6-35-5-15,-4 28 1 0,4-28-4 16,-5 27 2-16,5-27-3 0,0 21 1 0,0-21-3 0,0 0-13 16,0 0-22-16,0 0-35 0,10 23-37 0,-10-23-47 15,0 0-51-15,0 0-62 0,7-38-77 0,-7 38 154 16,12-33 194-16</inkml:trace>
  <inkml:trace contextRef="#ctx0" brushRef="#br0" timeOffset="7">4484 459 502 0,'0'0'148'0,"0"0"-58"0,0 0-8 15,0 0 14-15,-9 31-7 0,9-31-14 0,0 0-24 16,0 0-12-16,-8 25-11 0,8-25-7 0,0 0 1 16,-5 27 0-16,5-27 3 0,-4 23-3 31,4-23 0-31,0 24-6 0,0-24 0 0,-8 21-4 16,8-21 0-16,0 0-3 0,0 26-2 0,0-26-3 15,0 0-2-15,0 0-2 0,0 0-1 0,0 0-1 16,0 0-1-16,0 0-1 0,0 0-2 0,0 0 3 15,0 0 0-15,0 0 4 0,0 0-1 0,25-24 1 16,-25 24-2-16,21-30 3 0,-21 30-2 16,24-29 2-16,-24 29-3 0,24-27 3 0,-24 27-3 15,19-21 2-15,-19 21-1 0,0 0 1 0,27-28-2 32,-27 28 2-32,0 0-2 0,25-22 2 0,-25 22-1 0,0 0 0 0,21-9-1 0,-21 9 1 31,0 0 0-31,0 0 0 0,22 9 1 0,-22-9 0 0,0 0 1 0,0 0-1 0,15 22 1 0,-15-22-1 15,0 0 1-15,11 25-1 0,-11-25 2 16,0 0-2-16,8 30 1 0,-8-30-2 0,0 21 2 16,0-21-2-16,6 25 1 0,-6-25-2 0,5 22 1 15,-5-22-8-15,0 0-18 0,9 30-25 0,-9-30-35 16,0 0-36-16,0 0-35 0,0 0-25 0,0 0-27 16,0 0-28-16,30 10-39 0,-30-10 215 0</inkml:trace>
  <inkml:trace contextRef="#ctx0" brushRef="#br0" timeOffset="8">5014 496 155 0,'23'-21'108'15,"-23"21"23"-15,0 0 7 0,0 0 13 0,0 0-24 16,0 0-7-16,0 0-20 0,7-26-9 0,-7 26-16 16,0 0-6-16,0 0-12 0,0 0-9 0,0 0-8 15,0 0-5-15,0 0-7 0,0 0-5 0,0 0-5 16,0 0-2-16,-24-9-3 0,24 9 2 0,0 0-2 15,0 0-2-15,-26 0-2 0,26 0-2 16,0 0-2-16,-24 6-2 0,24-6 0 0,0 0 0 16,-27 13 1-16,27-13-2 0,0 0 0 0,-29 23-2 15,29-23 1-15,-25 21-2 0,25-21 3 16,-25 29-3-16,25-29 3 0,-23 28-3 0,23-28 2 16,-17 30-4-16,17-30 4 0,-12 30-4 0,12-30 3 15,0 30-2-15,0-30 1 0,0 28-3 0,0-28 4 16,15 26-4-1,-15-26-2-15,17 25-8 0,-17-25-5 0,0 0-7 16,30 21 2-16,-30-21 2 0,24 0 7 0,-24 0 4 16,22 0 1-16,-22 0 3 0,21-17 1 15,-21 17 3-15,0 0 0 0,27-32 4 0,-27 32-2 16,10-28 2-16,-10 28-3 0,11-27 4 0,-11 27-3 16,12-28 3-16,-12 28-2 0,7-26 0 0,-7 26-1 15,8-23 1-15,-8 23-3 0,7-22 5 0,-7 22-3 16,0 0 1-16,13-24 0 0,-13 24-3 0,0 0 1 0,0 0-3 15,0 0-1-15,0 0-1 0,0 0 1 0,0 0 3 16,0 0 1-16,0 0 1 0,0 0 1 16,17 24-1-16,-17-24 4 0,0 27-5 0,0-27 5 15,0 32-5-15,0-32 5 0,0 40-3 0,0-13 2 16,0 4-4-16,0 3 7 0,0 0-5 0,0 0 7 0,-8 1-5 16,8-1 4-16,-8 5 2 0,3 1 13 0,-1-3-8 31,-2 1 8-31,-4-4-17 0,3 1 6 0,-5-2 21 15,4 0-31-15,-6-6 36 0,3 0-34 16,13-27 10-16,-28 36 5 0,28-36-4 0,-30 28 0 16,30-28-8-16,-38 19-1 0,38-19-3 0,-37 6-1 15,37-6 1-15,-40-6-3 0,40 6 2 0,-42-16-10 16,42 16-9-16,-41-21-17 0,41 21-14 0,-38-26-23 16,38 26-28-16,-38-31-57 0,38 31-113 0,-26-15-129 15,7-9-25-15,19 24 329 0</inkml:trace>
  <inkml:trace contextRef="#ctx0" brushRef="#br0" timeOffset="9">-11 9 550 0,'0'0'119'0,"0"0"3"0,0 0 12 0,0-23-1 15,0 23-12-15,0 0-23 0,0 0-24 0,0 0-18 16,0 0-11-16,0 0-10 0,0 0-11 15,0 0-8-15,0 0-8 0,0 0-3 0,0 0 5 16,0 0 4-16,0 0 7 0,12 23 3 0,-12-23-1 16,10 31-6-16,-10-31 0 0,16 42-6 0,-8-18 1 15,0 4-6-15,0 3 6 0,0 1-7 0,-2-1 5 16,1-1-7-16,1 2 5 0,-2-2 13 0,0-1-32 16,0 1 32-16,1 0-33 0,-3-2 11 0,2 0 4 15,0-1-4-15,-1-3 5 16,2-2-6-16,-7-22 5 0,14 42-5 0,-14-42 2 15,15 33-3-15,-15-33 4 0,13 30-3 0,-13-30 3 16,12 24-2-16,-12-24 2 0,10 22-3 0,-10-22 3 16,0 0-2-16,20 27 3 0,-20-27-3 0,0 0 1 15,17 22 0-15,-17-22-1 0,0 0 1 0,0 0 1 0,0 0-2 16,0 0 2-16,0 0 1 0,0 0 2 16,0 0 3-16,0 0 0 0,24-20 3 0,-24 20-2 15,13-28 0-15,-13 28-3 0,12-38 2 0,-4 15-5 16,1-3 4-16,1 1-8 0,0-2 5 0,3-5-4 0,-3-2 2 15,3-2-3-15,-1 3 6 0,0-4 9 0,1-1-27 16,0 2 28-16,2 0-29 0,-3-1 12 0,2 3 7 16,-2 2-8-16,1 3 7 0,-1 0-5 31,-1 3 5-31,1 1-5 0,-3 5 5 0,-9 20-4 0,17-33 1 16,-17 33-2-16,0 0 0 0,0 0-10 15,0 0-9-15,0 0-19 0,0 0-13 0,0 0-15 16,0 0-29-16,0 0-45 0,12 43-88 0,-12-43-125 15,-25 33-88-15,25-1 88 0,0-32 355 0</inkml:trace>
  <inkml:trace contextRef="#ctx0" brushRef="#br0" timeOffset="10">749 252 962 0,'-28'-30'163'0,"28"30"-25"0,0 0-31 16,0 0-24-16,0 0-19 0,-21-14-21 0,21 14-14 15,0 0-12-15,0 0-9 0,0 0-5 0,0 0-4 16,0 0-3-16,0 0 0 0,0 0 1 0,0 0-3 16,0 0-11-16,0 0-12 0,0 0-20 15,34 12-25-15,-34-12-37 0,22 17-55 16,-22-17-92-16,0 0-80 0,30 36-75 0,-30-36 269 16</inkml:trace>
  <inkml:trace contextRef="#ctx0" brushRef="#br0" timeOffset="11">757 561 611 0,'0'0'147'0,"0"0"-23"0,-8-23 1 0,8 23-12 16,0 0-21-16,0 0-28 0,0 0-14 15,0 0-12-15,0 0-3 0,0 0-9 0,0 0-7 16,0 0-8-16,0 0-4 0,0 0-3 16,0 0-1-16,0 0 0 0,0 0 0 0,0 0 2 15,0 0-2-15,0 0 4 0,10 25-4 0,-10-25 3 16,0 26-5-16,0-26 1 0,0 30-4 0,0-30 2 16,0 31 0-16,0-31 1 0,-5 29-4 0,5-29-6 15,0 30-14-15,0-30-15 0,0 0-18 16,0 0-22-16,-5 29-27 0,5-29-36 0,0 0-30 15,0 0-68-15,0 0-50 0,0 0-31 0,0-29 291 16</inkml:trace>
  <inkml:trace contextRef="#ctx0" brushRef="#br0" timeOffset="12">941 607 624 0,'0'0'182'16,"0"0"-43"-16,0 0-28 0,0 0-33 0,0 0-39 15,0 0-20-15,0 0-13 0,0 0-4 0,0 0 2 16,0 0 1-16,0 0 2 0,0 0 0 16,16 22 0-16,-16-22-3 0,0 0 1 0,7 27-3 15,-7-27 0-15,0 22 0 0,0-22 0 0,0 23-2 0,0-23 1 0,0 0-2 16,4 28 2-16,-4-28-2 0,0 0 2 0,0 0-1 16,0 0-1-16,0 0 0 0,0 0 2 0,0 0 5 15,0 0 10-15,0 0 7 0,0 0 3 0,0 0-1 16,0 0-9-16,17-36-3 0,-17 36-3 15,12-35 6-15,-12 35-2 0,6-42 4 0,-1 21-6 16,1 0-1-16,-6 21-2 0,6-38 4 0,-6 38-1 16,12-30 4-16,-12 30-7 0,8-21 1 0,-8 21-2 15,0 0 1-15,0 0-1 0,0 0-1 0,0 0-3 16,21-13-2-16,-21 13 1 0,0 0-2 0,0 0-1 16,26 7 0-16,-26-7 2 0,0 0-1 15,32 9 2-15,-32-9-3 0,26 8 0 0,-26-8 1 16,28 7-1-16,-28-7-1 0,29 9 1 0,-29-9-1 15,32 6 1-15,-32-6-1 0,30 0-9 0,-30 0-20 16,32 4-18-16,-11 3-11 31,-21-7-44-31,39 7-68 0,-39-7-81 0,24 0-110 0,-2 6-35 0,-22-6 261 0</inkml:trace>
  <inkml:trace contextRef="#ctx0" brushRef="#br0" timeOffset="13">1675 82 557 0,'5'-22'132'0,"-5"22"3"0,0 0 9 16,0 0-21-16,0 0-27 0,0 0-29 0,0 0-23 15,0 0-19-15,0 0-13 0,0 0-2 16,0 0 13-16,0 0 6 0,0 0 8 0,0 0 0 15,0 28-2-15,0-28-7 0,0 29 0 0,0-29-6 16,0 33-4 0,0-33-4-16,0 39 2 0,0-39-5 15,0 43 2-15,0-21-7 0,-5 4 3 0,5-3 14 16,-4 2-35-16,-1-2 34 0,5 5-35 0,-8-4 12 16,4 4 5-16,-1-1-5 0,1-4 4 0,-2 1-4 15,2-3 4-15,4-21-5 0,-6 35 4 0,6-35-5 16,0 35 4-16,0-35-2 0,-7 34 3 15,7-34-4-15,0 29 4 0,0-29-4 0,0 22 2 16,0-22-2-16,0 0 0 0,0 0 0 16,0 0 0-16,13 22 0 0,-13-22-1 0,0 0 0 15,0 0 1-15,0 0-1 0,0 0 2 0,28-17 0 16,-28 17-2-16,0 0-1 0,22-23-5 0,-22 23 0 16,0 0-6-16,29-25-2 0,-29 25-8 0,0 0-6 15,21-26-10-15,-21 26-7 0,0 0-13 0,37-10-17 16,-37 10-32-16,0 0-38 0,23-12-37 15,-23 12-33-15,21 0-27 0,-21 0-58 0,0 0 181 16,10-20 122-16</inkml:trace>
  <inkml:trace contextRef="#ctx0" brushRef="#br0" timeOffset="14">1523 362 519 0,'-27'13'168'0,"27"-13"-3"0,-27 0-27 16,27 0-3-16,0 0-56 0,-29 0-7 0,29 0-22 16,0 0-19-16,0 0-18 0,0 0-10 0,0 0 0 15,0 0 9-15,0 0 9 0,0 0 3 0,35 0-2 16,-35 0-5-16,34-6-6 0,-34 6-4 16,37-3-3-16,-37 3-1 0,37-6-2 15,-37 6 0-15,38-11 16 0,-38 11-18 0,42-12 6 16,-21 12-35-16,-21 0-28 0,44 0-30 0,-44 0-59 15,40 0-81-15,-40 0-125 0,25 0-72 0,2 15 234 16</inkml:trace>
  <inkml:trace contextRef="#ctx0" brushRef="#br0" timeOffset="15">7622 519 822 0,'0'0'134'0,"0"0"-20"15,0 0-2-15,-21-20-7 0,21 20-35 0,0 0-21 16,0 0-14-16,0 0-7 0,-26-12-5 0,26 12-3 16,0 0-3-16,-26 0-4 0,26 0-2 0,-24 0-5 15,24 0 0-15,-25 13-2 0,25-13 2 16,-25 15-3-16,25-15 1 0,0 0-3 0,-26 21 1 15,26-21-3-15,0 0 2 0,-12 23-4 0,12-23 2 16,0 0-3-16,0 28 1 0,0-28 0 0,0 0 1 16,12 28-1-16,-12-28 1 0,0 0-1 0,32 28 2 0,-32-28-1 15,21 17 2-15,-21-17-2 0,25 18 3 0,-25-18-2 16,22 15 1-16,-22-15-1 0,0 0 1 16,25 19 0-16,-25-19 1 0,0 0-1 0,0 0 1 15,0 0 1-15,7 21 0 0,-7-21 3 0,0 0-1 0,0 0 0 16,0 0 1-16,-28 23-3 0,28-23 5 0,-21 10 2 15,21-10 3-15,-22 9-1 0,22-9-2 0,0 0-6 16,-29 12-1-16,29-12-1 0,0 0-1 0,-27 8-1 16,27-8 1-16,0 0-1 0,0 0 1 0,-23 6-1 15,23-6 1-15,0 0-2 16,0 0-5-16,0 0-6 0,0 0-6 0,0 0-8 16,0 0-4-16,0 0-6 0,0 0-11 0,0 0-10 15,0 0-11-15,0 0-14 0,0 0-34 0,0 0-41 16,0 0-67-16,0 0-38 0,26 15-79 0,-26-15 209 15,22-9 133-15</inkml:trace>
  <inkml:trace contextRef="#ctx0" brushRef="#br0" timeOffset="16">7817 386 856 0,'0'0'153'0,"-14"-23"-55"15,14 23 18-15,0 0-2 0,0 0-24 0,0 0-31 16,-23-22-19-16,23 22-19 0,0 0-13 0,0 0-8 16,0 0-4-16,0 0 1 0,0 0 0 15,0 0-15-15,0 0 8 0,0 0-24 16,27 27 7-16,-27-27-12 0,0 0-12 0,24 11-25 15,-24-11-41-15,0 0-41 0,34 27-49 0,-34-27-34 16,0 0-101-16,37 23 117 0,-37-23 225 0</inkml:trace>
  <inkml:trace contextRef="#ctx0" brushRef="#br0" timeOffset="17">7777 620 187 0,'0'0'86'0,"0"0"-4"16,0 0 17 0,0 0 4-16,0 0 1 0,0 0 1 0,0 0-2 15,0 0-12-15,0 0-7 0,0 0-20 0,0 0-13 16,0 0-4-16,0 0-2 0,0 0 0 0,0 0 2 16,0 0-8-16,0 0-10 0,0 0-4 0,0 27-8 15,0-27-2-15,0 0-3 0,4 28-2 0,-4-28-4 16,0 21 0-16,0-21-5 0,0 25 2 15,0-25-4-15,0 23 3 0,0-23-3 0,-4 25 1 16,4-25 0-16,0 21 0 0,0-21-2 0,0 0 0 16,-7 28-12-16,7-28-15 0,0 0-23 0,0 0-40 15,0 23-43-15,0-23-64 0,0 0-51 16,0 0-104-16,0 0 5 0,0 0 321 0</inkml:trace>
  <inkml:trace contextRef="#ctx0" brushRef="#br0" timeOffset="18">8251 540 487 0,'0'0'174'0,"-22"0"-87"15,22 0 0-15,0 0 17 0,0 0 0 0,0 0-16 16,0 0-16-16,0 0-1 0,0 0-4 0,-27-10-6 16,27 10-12-16,0 0-8 0,0 0-10 0,0 0-12 15,-22 5-5-15,22-5-14 0,0 0 2 0,-26 20-3 16,26-20 6-16,-25 23 2 0,25-23 2 0,-29 25-1 15,29-25-1-15,-24 33-7 0,24-33 2 0,-17 34-4 16,17-34 4-16,-15 33-4 0,15-33 4 16,-9 26-2-16,9-26 4 0,0 0 0 0,-4 27 4 15,4-27-3-15,0 0 0 0,0 0-4 0,0 24 0 16,0-24-2-16,0 0 2 0,0 0-3 16,30 12 2-16,-30-12-1 0,26 0 0 0,-26 0 1 15,28-5-1-15,-28 5 1 0,37-9-3 0,-16 3-4 16,-21 6-13-16,45-14-12 0,-45 14-21 15,41-14-17-15,-41 14-18 0,34-15-4 0,-34 15-16 16,35-8-93-16,-35 8-68 0,32 0-13 0,-8 15-82 16,-24-15 335-16</inkml:trace>
  <inkml:trace contextRef="#ctx0" brushRef="#br0" timeOffset="19">8694 535 346 0,'0'0'119'0,"0"0"-31"0,0-22 26 0,0 22 6 16,0 0-5-16,0 0-24 0,0 0-13 0,0 0-16 16,0 0-3-16,0 0-9 0,-7-21-4 15,7 21-7-15,0 0-6 0,0 0-5 0,0 0-5 16,0 0-3-16,0 0-2 0,0 0-4 0,-22 8 0 15,22-8-1-15,0 0 1 0,-21 18 2 16,21-18-1-16,-23 14 0 0,23-14-2 0,-26 17 2 0,26-17-5 16,-26 12 0-16,26-12-3 0,-24 14-3 0,24-14 1 15,0 0 1-15,-23 17-4 0,23-17 1 16,0 0-5-16,0 0 1 0,-6 24-2 0,6-24 1 16,0 0 1-16,18 22 0 0,-18-22 0 0,27 14 2 15,-27-14-2-15,30 11 0 0,-30-11 1 0,29 10-2 16,-29-10 1-16,24 11 1 0,-24-11-1 15,0 0 2-15,23 14-2 0,-23-14 2 0,0 0 0 16,0 0 1-16,0 0-1 0,20 22 1 0,-20-22-1 16,0 0 2-16,0 0-1 0,0 26 2 15,0-26 2-15,0 0 7 0,-9 27 0 0,9-27 5 16,-15 25-4-16,15-25-2 0,-19 28-4 0,19-28 2 16,-24 23-4-16,24-23 1 0,-24 23-5 0,24-23 0 15,-21 18-2-15,21-18 0 0,0 0-1 0,-22 16 0 16,22-16-7-16,0 0-12 0,0 0-12 0,0 0-18 15,0 0-24-15,0 0-52 0,0 0-106 16,0 0-196-16,0 0-42 0,0 0 175 0</inkml:trace>
  <inkml:trace contextRef="#ctx0" brushRef="#br0" timeOffset="20">5949 165 612 0,'0'0'175'0,"0"0"-27"0,0 0-9 0,0 0-28 15,0 0-29-15,0 0-24 0,0 0-16 0,0 0-13 16,0 0-7-16,0 0-2 0,0 0 6 0,0 0 4 16,0 0 3-1,0 0-2-15,16 40-5 0,-16-40-8 16,0 44-1-16,0-19-7 0,0 3 1 0,-7-1 14 15,7 6-33-15,0-3 29 0,-4 1-32 0,4 2 8 16,-5-2 6-16,5 0-5 0,-8 0 5 0,8-2-6 16,-7-1 5-16,7-1-7 0,-6-2-5 0,6 1-16 15,0-26-14 32,-7 42-22-47,7-42-19 0,0 23-26 0,0-23-22 0,0 0-26 0,0 0-49 0,0 0-49 0,25-14-74 0,-25-15 59 0,20 18 268 0</inkml:trace>
  <inkml:trace contextRef="#ctx0" brushRef="#br0" timeOffset="21">5934 195 311 0,'0'0'136'15,"-9"-26"2"-15,9 26-22 0,0 0 1 0,-6-35-17 16,6 35 0-16,0 0-15 0,0-23-19 16,0 23-17-16,0 0-15 0,0 0-6 0,19-22-1 15,-19 22-2-15,0 0-4 0,29-11-2 0,-29 11-5 16,33 0-2-16,-12 0 0 0,-21 0-1 0,45 10-2 15,-21-3-1-15,1 1-1 0,-1 0-3 16,-3 1 1-16,-21-9-1 0,39 17 0 0,-39-17 0 16,33 13-1-16,-33-13-2 0,29 15 2 0,-29-15-3 15,21 14 4-15,-21-14-2 0,0 0 1 0,20 30-1 16,-20-30 1-16,0 0-1 0,6 33 4 0,-6-33-3 16,0 25 5-16,0-25-2 0,-9 25 3 0,9-25-2 15,-18 30 3-15,18-30 19 0,-28 32-39 0,28-32 36 16,-34 35-38-16,34-35 12 0,-42 37 5 0,18-20-3 15,2-1 4-15,-2-2-2 0,3 0 3 0,-2-3-1 16,23-11 2-16,-35 14-1 16,35-14 1-16,-28 7-4 0,28-7 0 0,-23 0-2 15,23 0-1-15,0 0 1 0,-28 0-3 0,28 0 0 16,0 0 0-16,-20-14-1 0,20 14 0 0,0 0-1 16,0 0-5-16,-16-24-6 0,16 24-12 0,0 0-6 15,0-23-14-15,0 23-8 0,0 0-20 0,0 0-28 16,16-29-45-16,-16 29-57 0,25-6-53 15,-25 6-79-15,38-4 20 0,-38 4 305 0</inkml:trace>
  <inkml:trace contextRef="#ctx0" brushRef="#br0" timeOffset="22">6455 152 591 0,'0'-21'170'0,"0"21"-11"0,0 0-25 0,0 0-18 15,0 0-32-15,0 0-25 0,0 0-20 0,0 0-20 16,0 0-13-16,0 0-2 0,0 0 3 0,-6 25 7 16,6-25 1-16,0 36 6 0,0-14-6 15,0 2 4-15,-6 1-6 0,6 3 5 16,-7-4 20-16,7 4-33 0,-8-2 35 0,8 2-38 15,-6-3 7-15,0 1 2 0,6 1-7 0,-6-2 6 16,6 1-5-16,-5-1 3 0,5-4-5 0,0-21 1 16,-7 37-3-16,7-37 1 0,0 31-4 0,0-31 3 15,0 26-2-15,0-26 1 0,0 0 0 16,0 26 0-16,0-26-1 0,0 0 1 0,0 0-1 16,0 0-1-16,0 0 1 0,0 0-1 0,0 0 3 15,0 0-1-15,0 0 2 0,16-25-2 0,-16 25 2 16,18-21-3-16,-18 21 2 0,21-26-2 0,-21 26 1 15,23-25-1-15,-23 25 2 0,22-28-3 0,-22 28 2 16,25-29-2-16,-25 29 1 0,24-23 0 0,-24 23 2 16,22-20-1-16,-22 20 2 0,23-16-3 15,-23 16 1-15,22-10-1 0,-22 10 0 0,0 0 1 16,26 0-1-16,-26 0 1 0,0 0-1 0,27 18 1 16,-27-18 0-16,15 23 1 0,-15-23 0 0,12 28 1 15,-12-28-3-15,8 31 4 0,-8-31-4 0,6 31 3 16,-6-31-4-16,0 33 3 0,0-33-2 0,0 27 2 15,0-27-2-15,0 0 1 0,3 29-5 16,-3-29-12-16,0 0-15 0,0 0-18 16,0 0-23-16,0 0-30 0,0 0-38 0,0 0-63 15,0 0-44-15,0 0-38 0,0 0-53 0,36-8 200 16,-40-17 139-16</inkml:trace>
  <inkml:trace contextRef="#ctx0" brushRef="#br0" timeOffset="23">6900 469 429 0,'0'0'181'0,"0"0"-11"0,0 0-29 0,0 0-17 16,0 0-38-16,0 0-28 0,0 0-24 0,0 0-9 0,10 23-2 15,-10-23 0-15,0 0 5 0,-6 30-5 0,6-30-5 16,0 29-6-16,0-29 1 0,-7 29-5 0,7-29 6 16,0 30-5-16,0-30 0 0,0 28-6 15,0-28 1-15,0 26-5 0,0-26 2 0,0 0-3 16,19 25 1-16,-19-25-2 0,0 0 0 0,23 14 2 15,-23-14 0-15,24 0 0 0,-24 0 0 0,28-11 0 16,-28 11-1-16,31-17 3 0,-31 17-2 0,24-26 4 16,-24 26-2-16,21-33 3 0,-21 33-4 15,17-33 3-15,-17 33-4 0,15-32 4 0,-15 32-5 16,14-29 4-16,-14 29-2 0,0 0 1 16,16-24-1-16,-16 24 1 0,0 0-2 0,0 0-2 15,0 0 2-15,0 0-3 0,0 0 6 0,0 0-1 16,9 32 3-16,-9-32-2 0,0 31 1 0,0-9-3 15,-5 4 3-15,5 3-7 0,0 3 7 0,-4 1-6 16,4 0 6-16,0 2-7 0,0 0 7 0,0 3-9 16,0 1 9-16,0-1-7 0,0-2 8 0,-9-2-8 15,0-2 7-15,-3-3-6 0,0 0 8 16,-3 1 22-16,1 1-19 0,-9-5 41 16,5 3-29-1,-7-11 13-15,1 2-6 0,-3-3-8 0,-1 0-1 16,-2-4-8-16,-1 1-1 0,2-2-5 0,-2-1 1 15,1-2-4-15,-2-1 1 0,0-3-1 0,2-1 0 16,1-4-2-16,1 0 0 0,2 0 0 16,4 0-1-16,22 0 1 0,-39-16-5 15,39 16-6-15,-31-22-11 0,31 22-11 0,-21-32-18 16,21 32-11-16,-13-42-27 0,13 42-23 47,0-45-30-47,0 45-54 0,11-43-40 0,3 20-52 0,11 12-48 0,-16-23 269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1.46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172 0 716 0,'24'-5'171'0,"-24"5"-43"15,0 0-29-15,0 0-6 0,0 0-17 0,0 0-9 16,0 0-12-16,0 0-14 0,0 0-6 16,0 0 1-16,0 0 0 0,0 0 1 0,0 0-1 15,0 0 0-15,0 0 4 0,0 0-6 0,0 0-8 16,0 0-12-16,-24-7-8 0,24 7-5 0,0 0 2 16,-27 31 2-16,27-31 3 0,-25 34 0 15,25-34 3-15,-25 41-7 0,13-20 3 0,-2 3-6 0,1 3 1 16,1 2-3-16,2-2 5 0,-1 4-6 15,3-5 5-15,3 0-5 0,-1-1 4 16,3-2-4-16,3 0 3 0,0-2-4 0,2 1 4 16,2 2-4-16,-1 0 5 0,1 1-5 0,-4-25 4 15,11 42-3-15,-11-42 3 0,16 39-3 0,-16-39 3 16,21 30-5-16,-21-30 4 0,23 27-2 0,-23-27 2 16,27 19 0-16,-27-19 0 0,22 12 0 0,-22-12 0 15,23 8-3-15,-23-8 0 0,23 4-22 16,-23-4-14-16,25-10-24 0,-25 10-47 0,29-7-87 15,-29 7-317-15,17-26 37 0,-17 26 86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46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33 511 527 0,'-25'5'126'0,"25"-5"-4"0,0 0-15 0,0 0-1 15,0 0-28-15,0 0-13 0,0 0-13 16,-11 23 3-16,11-23-3 0,0 0-2 0,0 0-12 15,0 0-14-15,0 0-13 0,0 0-7 0,0 0 0 16,0 0 18-16,0 0 20 0,0 0 5 0,0 0 3 16,0 0-18-16,22-21-18 0,-22 21-6 0,20-28 0 15,-20 28-4-15,26-34 4 0,-26 34-4 0,30-46 3 16,-9 23-6-16,-6-4 5 0,3-1-6 0,4-3 5 16,-6-4-6-16,6-1 4 0,-1 4-6 15,-2 0 7-15,3 5-6 0,-5-3 6 16,4 6-6-16,-9 2 4 0,-12 22-4 0,22-38 2 15,-22 38 0-15,0 0 1 0,15-25-1 0,-15 25 2 16,0 0-1-16,0 0 3 0,0 0 4 0,0 0 1 16,0 0 0-16,0 0-3 0,0 0-3 0,0 0-3 15,0 0-1-15,0 0 1 0,0 0-4 16,0 0 2-16,0 0-2 0,0 0 3 0,0 0 2 16,0 0 0-16,0 0 4 0,0 0-4 0,25 21 1 15,-25-21-1-15,11 22 1 0,-11-22-2 0,8 36 4 16,-8-36-4-16,9 42 5 0,-8-18-4 0,2 4 5 15,1 3-5-15,-3 0 3 0,1-3-5 16,-1 6 4-16,0-7-5 0,-1 3 4 0,0-4-5 16,3 0 5-16,-3 0-6 0,0 2 6 15,2-4-5-15,-2 0 5 0,1-1-6 0,-1-23 5 16,3 36-4-16,-3-36 4 0,5 33-4 0,-5-33 4 16,8 22-3-16,-8-22 1 0,0 0-15 0,0 0-10 15,13 26-20-15,-13-26-20 0,0 0-14 0,0 0-20 16,0 0-36-16,0 0-83 0,10-24-78 0,-10 24-124 15,-3-36 93-15,3 36 328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67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0 930 0,'0'0'201'0,"0"0"-82"16,0 0-44-16,0 0-23 0,0 0-27 15,0 0-5-15,0 0 2 0,0 0 5 0,13 22 0 16,-13-22-6-16,23 8-4 0,-23-8 1 0,36 7-1 16,-11-4-4-16,1-3-5 0,3 0-4 0,1 0-2 15,1-1-1-15,0-1 0 0,1-3 0 0,-2 2-1 16,-1-2-12-16,3 7-51 0,-32-2-68 0,63-4-145 16,-63 4-215-16,39-13 51 0,-14 18 252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03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115 25 906 0,'0'0'229'0,"0"0"-130"16,-26-27-3-16,26 27-5 0,0 0-24 0,0 0-32 15,0 0-28-15,0 0-7 0,0 0-2 0,0 0 2 16,16 27 1-16,-16-27 1 0,18 21-3 0,-18-21 4 16,19 34-4-16,-19-34 4 0,21 35-3 0,-21-35 3 15,19 46-4-15,-11-23 5 16,1 1-5-16,-1 1 10 0,-4 5 3 0,2 0 7 16,-5-1-3-16,2 1 1 0,-3 0-10 0,-2-4 2 15,0 1-6-15,-5 1 5 0,0-6-7 0,1 2 7 16,6-24-6-16,-22 43 6 0,22-43-6 0,-23 38 2 15,23-38-4-15,-28 37 2 0,28-37-4 0,-31 30 4 16,31-30-4-16,-32 31 2 0,32-31-1 0,-29 21 0 16,29-21-17-16,0 0-16 0,0 0-41 15,-32 15-50-15,32-15-80 0,0 0-160 0,0 0-57 16,0 0 3-16,0 0 419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96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310 44 695 0,'0'0'142'0,"2"-25"-25"16,-2 25-15-16,0 0-8 0,0 0-14 15,0 0-13-15,0 0-6 0,0 0-9 0,0 0-8 16,-26-18-3-16,26 18-6 0,0 0-5 0,0 0-4 15,-22-4-6-15,22 4-1 0,0 0-1 0,-31 6 0 16,31-6 0-16,-29 3-2 0,29-3-5 0,-31 6-1 16,31-6-4-16,-34 13-3 0,34-13 1 15,-36 22-1-15,36-22-4 0,-37 28 7 0,37-28-7 16,-31 32 2-16,31-32-2 0,-19 27 1 0,19-27-2 16,-11 28 3-16,11-28-3 0,0 29 2 0,0-29-2 15,6 33 3-15,-6-33-4 0,15 30 4 0,-15-30-3 16,27 18 0-16,-27-18 1 0,35 10-2 0,-13-10 3 15,-22 0 0-15,44-5 1 0,-44 5 0 16,44-10 0-16,-44 10-2 0,39-12 1 16,-39 12-1-16,26-1 1 0,-26 1 0 0,0 0 1 15,0 0 0-15,0 0 3 0,0 0 0 0,0 0-1 16,0 0 1-16,-15 23-4 0,15-23 1 0,-35 27-2 16,35-27 1-16,-40 36-2 0,40-36 3 0,-41 35-2 15,41-35 2-15,-40 42-4 0,19-18 5 0,21-24-6 16,-36 39 7-16,36-39-4 0,-24 26 1 15,24-26-3-15,0 0 2 0,-11 24-2 0,11-24 2 16,0 0 0-16,0 0 1 0,20 24-1 0,-20-24 1 16,25 11-2-16,-25-11 3 0,30 7-2 0,-30-7 1 0,36 4 0 15,-36-4 1-15,42 7-1 0,-42-7 1 16,40 2-2-16,-40-2 1 0,38 1 0 0,-14-1 0 16,-24 0 1-16,38 0-2 0,-38 0 1 0,36-1-1 31,-36 1-11-31,28-3-15 0,-28 3-24 0,26-8-29 15,-26 8-41-15,0 0-48 0,47 8-82 0,-47-8-170 16,0 0 44-16,0 0 162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37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180 0 1087 0,'0'0'150'0,"0"0"-32"0,0 0-16 16,0 0-19-16,0 0-25 0,0 0-22 0,0 0-11 15,-25 5-5-15,25-5 1 0,0 0 0 0,0 0 3 16,-25 19-3-16,25-19 1 0,0 0-6 0,-23 34 1 16,23-34-6-16,-21 36 1 0,10-14-7 15,0 8 3-15,0-5-7 0,0 5 4 0,-1 4-6 16,3-1 4-16,2-3-5 0,1 4 4 0,1-3-5 16,3-3 5-16,0-1-5 0,4 2 4 0,-1-5-3 15,5 0 4-15,0-1-4 0,-6-23 4 0,17 42-5 16,-17-42 4-16,22 35-4 0,-22-35 3 15,26 33-3-15,-26-33 4 0,24 25-16 0,-24-25-7 16,24 26-14-16,-24-26-8 0,28 19-17 16,-28-19-33-16,29 20-44 0,-29-20-125 0,26-2-140 15,-26 2-57-15,0 0 141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77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0 798 0,'0'0'295'0,"0"0"-162"0,0 0-30 15,0 0-14-15,0 0-27 0,0 0-27 0,0 0-9 16,-19 27-6-16,19-27 5 0,0 38-6 0,1-17-2 15,-1 3-11-15,2 4 1 0,-1 3-7 0,2 3 4 16,-2-3-6-16,1 3 5 0,-2-6-5 0,1 3 4 16,-1-5-7-16,0 5 7 0,0-4-19 0,-3-4-18 15,7 9-46-15,-4-32-38 0,6 37-65 16,-6-37-75-16,0 0-68 0,0 0-67 0,0 0 173 16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40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 62 920 0,'0'0'134'0,"0"0"-25"0,0 0-7 16,0 0-14-16,0 0-21 0,0 0-24 0,0 0-28 16,0 0-12-16,-9-23-1 0,9 23-2 0,0 0 4 15,0 0-2-15,27-16 2 0,-27 16-2 0,0 0 2 16,33-16-1-16,-33 16 0 0,22-3 0 0,-22 3 0 15,25-3-1-15,-25 3 0 0,23 0 0 16,-23 0-1-16,27 3 1 0,-27-3-2 16,23 3 0-16,-23-3 0 0,0 0 1 0,30 14-1 15,-30-14 1-15,0 0-1 0,24 16 2 0,-24-16-2 16,0 0 3-16,0 0 0 0,14 25 2 0,-14-25-3 16,0 0 3-16,-5 25-3 0,5-25 2 0,-13 24-3 15,13-24 3-15,-18 24-4 0,18-24 3 0,-20 27-2 16,20-27 1-16,0 0-1 0,-34 30 0 15,34-30-1-15,-23 21 1 0,23-21-1 0,-24 16 2 16,24-16-2-16,0 0 1 0,0 0-2 0,-22 12 0 16,22-12-2-16,0 0-2 0,0 0 0 0,0 0 1 15,0 0 2-15,0 0 2 0,0 0-1 0,24 19 1 16,-24-19-1-16,0 0 1 0,31 11-1 16,-31-11 1-16,0 0-1 0,31 13 2 0,-31-13-2 15,0 0 2-15,28 18-2 0,-28-18 1 16,0 0-1-16,31 18 2 0,-31-18-3 0,0 0 3 15,22 15-2-15,-22-15 2 0,0 0 0 0,0 0-1 16,16 25 0-16,-16-25 1 0,0 0 0 0,0 0 1 16,3 27-2-16,-3-27 2 0,0 0-1 0,-12 34 1 15,12-34-1-15,-15 24 2 0,15-24-4 0,-20 26 4 16,20-26 1-16,-18 24 13 0,18-24 3 16,0 0 3-16,-30 29-3 0,30-29-7 0,0 0-1 15,-29 13 1-15,29-13 1 0,-23 4 1 16,23-4 0-16,-28-6-1 0,28 6-1 0,-26-7-2 15,26 7-2-15,-28-7-2 0,28 7 0 0,-27-8-1 16,27 8-2-16,-22-5-2 0,22 5-1 0,0 0 0 16,-25 3-2-16,25-3 1 0,0 0-3 0,0 0-3 15,0 0-18-15,0 0-18 0,0 30-31 16,0-30-50-16,0 0-61 0,0 0-125 0,0 0-142 16,37 15 11-16,-37-15 300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95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90-1 906 0,'-29'3'117'0,"29"-3"-39"15,0 0-13-15,0 0-17 0,0 0-6 0,0 0 2 16,0 0 1-16,3 22 5 0,-3-22-2 0,0 0-7 16,0 0-7-16,21 36-2 0,-21-36-11 0,16 27-3 15,-16-27-9-15,21 34-1 0,-21-34-6 0,23 37 3 16,-23-37-4-16,25 31 2 0,-25-31-3 0,21 35 2 16,-21-35-2-16,19 37 3 0,-19-37-2 0,18 39 4 15,-18-39 4-15,11 41 8 0,-11-41-1 16,5 46 3-16,-5-46-7 0,-2 49 4 15,-2-27-3-15,-2 4 4 0,-4 3-5 0,2-1 3 16,-4 7-6-16,1-6 6 0,-5-1-9 0,0 3 2 16,1-3-7-16,-2 0 5 0,17-28-4 0,-30 41-9 15,30-41 31-15,-28 32-32 0,28-32 33 0,-24 30-18 0,24-30-7 16,0 0 5-16,-28 21-4 0,28-21-1 16,0 0 2-16,0 0 0 0,0 0-3 0,0 0 1 15,0 0-5-15,0 0-20 0,0 0-24 0,-29-18-66 16,29 18-179-16,0 0-233 0,23 3-16 0,-23-3 230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06.4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 18 113 0,'0'0'41'0,"0"0"0"0,0 0-4 0,0 0 7 16,0 0 6-16,0 0 15 0,0 0 10 0,0 0 15 15,6-23-7-15,-6 23-1 0,0 0-19 0,0 0-7 16,0 0-7-16,0 0 5 0,0 0-5 0,0 0-2 16,0 0-12-16,0 0-11 0,0 0-6 0,0 0-3 15,0 0 0-15,0 0-3 0,0 0 16 16,0 0 39-16,0 0 1 0,0 0 2 0,0 0-13 16,0 0-33-16,0 0 3 0,22 11-1 0,-22-11-3 15,0 0-5-15,0 0-4 0,0 0 3 0,0 0-4 16,0 0-2-16,0 0-4 0,24 21 0 0,-24-21-3 15,0 0 4-15,0 0-3 0,10 30 3 0,-10-30-3 16,0 0 0-16,0 31-2 0,0-31 3 16,-6 21 0-16,6-21 5 0,-7 25-2 15,7-25 0-15,-9 23-5 0,9-23 0 0,-16 24-2 16,16-24-2-16,-16 24 0 0,16-24 1 0,0 0-4 16,-19 25 5-16,19-25-4 0,0 0 1 0,0 0 1 15,0 0-3-15,0 0-22 0,0 0-35 0,0 0-69 16,0 0-146-16,0 0-231 0,0 0 6 0,0 0 277 15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53.4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1 374 0,'0'0'87'0,"0"0"26"16,0 0 7-16,0 0 20 0,-27-5-22 15,27 5-9-15,0 0-21 0,0 0-15 0,0 0-13 16,0 0-13-16,0 0-7 0,0 0-7 0,0 0-5 15,0 0-7-15,0 0-8 0,0 0-5 0,0 0 1 16,0 0 3-16,0 0 4 0,0 0 3 0,0 0-1 16,0 0-2-16,23 0-3 0,-23 0-2 15,0 0-2-15,21 0-1 0,-21 0 0 16,0 0-3-16,27 5 0 0,-27-5-1 0,25 6-2 16,-25-6 0-16,28 5-1 0,-28-5 0 0,28 6-1 15,-28-6 1-15,30 4 0 0,-30-4 0 0,29 5-1 16,-29-5 1-16,26 4-1 0,-26-4 1 0,24 0-1 15,-24 0 1-15,21 5 0 0,-21-5-1 0,28 0 1 16,-28 0 4-16,30 0 0 0,-30 0 3 0,29 0-2 31,-29 0-1-31,30 0-2 0,-30 0 0 16,29 0-1-16,-29 0-1 0,31 5 0 0,-31-5-1 16,30 0 1-16,-30 0 0 0,28 0-1 0,-28 0 1 15,31 0-1-15,-31 0 1 0,32 0 0 0,-32 0-1 16,31 0 1-16,-31 0 0 0,33 0-1 0,-33 0 1 15,33 0 1-15,-33 0 0 0,32 0-1 0,-32 0 0 16,30 0-1-16,-30 0 1 0,29 0-1 0,-29 0 0 0,22 0 1 16,-22 0 0-16,0 0 0 0,31 4-1 0,-31-4 0 15,0 0 0-15,30 0 0 0,-30 0 1 0,24 5-1 16,-24-5 0-16,26 0 0 0,-26 0 1 16,29 0-1-16,-29 0 0 0,37 0 0 0,-37 0 0 15,39 4 0-15,-39-4 1 0,36 0-1 0,-36 0 0 16,36 0 0-16,-36 0-1 0,40 0 0 0,-17 5 0 15,-23-5 1-15,38 0 1 0,-38 0-1 16,36 4 1-16,-36-4-1 0,38 0-1 0,-38 0 2 16,41 0-1-16,-41 0 0 0,39 0 1 0,-39 0 0 15,41 5-1-15,-20-5 0 0,-21 0 0 0,41 0 1 16,-41 0-1-16,38 0 1 0,-38 0 0 0,38 0 0 16,-38 0 2-16,37 0 5 0,-37 0 3 0,37 0 0 15,-37 0-3-15,37 0-5 0,-37 0-1 16,42 0-1-16,-20 0 1 0,-22 0-1 15,41 0 1-15,-41 0-2 0,41 0 1 0,-41 0 0 16,41 0-1-16,-41 0 1 0,38 0-1 0,-38 0 1 16,38 0-1-16,-38 0 3 0,41-6-1 0,-18 6 2 15,-23 0-1-15,39-8 0 0,-39 8-2 0,42 0 0 16,-21 0-1-16,-21 0 0 0,40 0 1 0,-40 0-1 16,35 0 1-16,-35 0-1 0,33 0 0 0,-33 0 0 15,32 0 0-15,-32 0 1 0,35 0-1 0,-35 0 2 16,36-7-2-16,-36 7 1 0,38-5 0 0,-17 5 0 31,-21 0-1-31,42-7 1 0,-21 7 0 0,2 0-2 16,-2-5 2-16,-21 5-1 0,41 0 0 0,-41 0 0 15,37 0 0-15,-37 0 1 0,33 0-2 0,-33 0 1 16,30 0 0-16,-30 0 1 0,33 0-1 0,-33 0 1 16,33 0-1-16,-33 0 0 0,35 0 1 0,-35 0 0 15,38 0 1-15,-38 0-2 0,41 0 1 0,-20 0 1 16,-21 0-1-16,43 0 1 0,-21 0-2 15,-1 0 1-15,1 0-1 0,-1 5 1 0,-21-5 1 0,40 0-1 0,-40 0 2 16,39 0-1-16,-39 0 1 0,40 6 0 16,-40-6-1-16,38 0 1 0,-38 0-2 15,37 0 2-15,-37 0-1 0,40 0 0 0,-40 0-1 16,36 0 0-16,-36 0 0 0,36 0 0 0,-36 0-1 0,37 0 0 16,-37 0 1-16,34 0 1 0,-34 0-1 0,28-6 0 15,-28 6 0-15,25 0 1 0,-25 0-2 0,24 0 1 16,-24 0-1-16,26-5-1 0,-26 5 1 0,28 0 0 15,-28 0 0-15,31 0 0 0,-31 0 1 0,29 0-1 16,-29 0 0-16,29 0 1 0,-29 0-1 16,38-5 0-16,-38 5 0 0,39 0-1 15,-39 0 1 1,34 0 1-16,-34 0 0 0,27 0-1 0,-27 0 0 0,28 0 1 16,-28 0-1-16,28 0-1 0,-28 0 1 15,23 0 0-15,-23 0 0 0,0 0 1 0,28 6-2 16,-28-6 2-16,0 0 0 0,28 0-2 0,-28 0 1 15,0 0-1-15,29 0 1 0,-29 0 1 16,0 0-2-16,30 0 1 0,-30 0 0 0,24 0 0 16,-24 0 0-16,25 0 0 0,-25 0 0 0,26 0 0 15,-26 0-1-15,26 0 1 0,-26 0-1 0,23 0 0 16,-23 0 1-16,0 0 0 0,26 0 1 0,-26 0-1 16,0 0 0-16,0 0 0 0,0 0 0 0,24 0 0 15,-24 0-1-15,0 0 1 0,0 0-1 0,0 0 2 16,0 0 0-16,0 0-1 0,21 5 1 15,-21-5-1-15,0 0 0 0,0 0 0 16,0 0-1-16,0 0 1 0,24 0-1 0,-24 0 2 16,0 0-1-16,0 0-1 0,31 0 2 0,-31 0-2 15,29 0 1-15,-29 0 1 0,32 0-2 0,-32 0 0 16,29 0 1-16,-29 0-1 0,33 0 1 0,-33 0 0 16,31 0-1-16,-31 0 2 0,35 0-1 15,-35 0 0-15,42 0 2 0,-20 0-2 0,-1 0 2 16,-21 0-2-16,36 0 0 0,-36 0 0 0,29 5 0 15,-29-5 0-15,33 0 0 0,-33 0 0 0,31 0-1 16,-31 0 1-16,23 0 0 0,-23 0 0 0,0 0 0 16,23 4 0-16,-23-4 0 0,0 0-1 0,0 0 1 15,0 0 0-15,25 0-1 0,-25 0 1 16,0 0 0-16,0 0-1 0,23 0 2 0,-23 0-1 16,0 0-1-16,25-4 1 0,-25 4 0 0,24 0 0 15,-24 0 0-15,27-6 0 0,-27 6 0 16,25 0-1-16,-25 0 0 0,21-5 1 0,-21 5 0 15,25 0 0-15,-25 0 0 0,25 0 0 0,-25 0 0 16,25 0 0-16,-25 0 0 0,0 0 0 0,29 0-1 16,-29 0 0-16,0 0 1 0,0 0 0 0,23 0 1 15,-23 0-1-15,0 0 0 0,0 0-1 16,0 0 1-16,0 0 0 0,0 0 1 0,0 0 0 16,21 0-2-16,-21 0 1 0,0 0 0 0,0 0-1 15,0 0 2-15,0 0-1 0,0 0 0 0,0 0 0 16,0 0 0-16,0 0 0 0,22 0 0 0,-22 0 0 15,0 0 1-15,0 0-1 0,0 0 1 0,0 0 1 16,0 0-1-16,0 0 0 0,0 0 0 16,0 0-1-16,0 0 0 0,0 0-3 0,0 0-9 15,0 0-14-15,0 0-22 0,0 0-34 0,0 0-76 16,0 0-161-16,0 0-188 0,0 0 48 0,0 0 231 16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4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0 638 517 0,'0'0'128'15,"0"0"-38"-15,0 0-16 0,0 0 11 0,0 0 9 16,0 0 6-16,0 0-11 0,0 0-8 0,0 0-15 16,0 0-3-16,0 0-7 0,0 0-6 15,0 0-9-15,25-18-9 0,-25 18-8 16,0 0-2-16,0 0 1 0,0 0-2 0,19-22-2 15,-19 22-2-15,0 0-3 0,20-28-4 0,-20 28 0 16,16-28-6-16,-16 28 2 0,21-35-4 0,-10 11 2 0,3 0-4 16,0-2 4-16,-1 2-5 0,0-6 3 0,2 0-3 15,-3 1 4-15,3-2-4 0,-1 4 5 0,0 0-6 16,0-1 6-16,0 1-5 0,-3 3 3 16,0-1-3-16,-11 25 3 0,19-42-4 0,-19 42-18 0,18-37 35 15,-18 37-35-15,16-27 36 0,-16 27-13 0,0 0-4 16,13-25 2-16,-13 25-1 0,0 0 0 0,0 0 0 15,0 0 0-15,0 0 0 0,0 0-1 0,0 0-1 16,0 0 0 0,0 0 2-16,0 0-1 0,0 0 3 0,0 0-2 15,0 0 0-15,0 0 1 0,0 0 1 16,0 0-1-16,0 0 0 0,0 0-1 0,18 24 0 16,-18-24 0-16,0 0 0 0,0 0-1 0,0 0 0 15,0 0 2-15,18 21-15 0,-18-21 39 0,0 0-33 16,0 0 36-16,13 28-17 0,-13-28-6 0,5 25 3 15,-5-25-5-15,6 29 3 0,-6-29-3 0,9 25 0 16,-9-25-3-16,8 34 2 0,-8-34-2 16,5 33 3-16,-5-33-3 0,7 33 2 15,-7-33-2-15,10 34 2 0,-10-34 0 0,11 36 2 16,-11-36-2-16,12 37 3 0,-12-37-3 0,10 37 5 16,-10-37-3-16,12 34 4 0,-12-34-4 0,11 37 0 15,-11-37-4-15,14 36 1 0,-14-36-2 0,9 33 2 16,-9-33-2-16,4 33 2 0,-4-33-2 0,7 29 1 15,-7-29-1-15,4 27 1 0,-4-27-1 16,4 24 2-16,-4-24-2 0,0 0 1 0,3 30-1 16,-3-30 0-16,0 0 0 0,0 0 2 0,0 0-2 15,0 0 0-15,0 0 1 0,0 0-2 16,0 0-5-16,0 0-5 0,0 0-5 0,0 0-8 16,0 0-16-16,0 0-15 0,0 0-41 0,0 0-68 15,0 0-110-15,0 0-227 0,0 0 55 0,0 0 230 16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71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1119 0,'0'0'105'0,"0"0"-26"0,0 0-26 15,0 0 13-15,0 0 1 0,0 0-4 0,0 0 0 16,0 0-24-16,0 0-7 0,32 24-4 16,-32-24-8-16,31 6-5 0,-31-6-5 0,29 8-3 15,-29-8-5-15,36 10-1 0,-36-10-1 0,37 3 0 16,-37-3-1-16,40 1-6 0,-16 5-26 0,-24-6-52 15,55 14-196-15,-55-14-259 0,45 1 13 0,-23 9 232 16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1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0 680 899 0,'24'-1'187'0,"-24"1"-74"16,0 0-15-16,0 0-7 0,0 0-14 0,1-24-17 16,-1 24-20-16,0 0-9 0,0 0-5 0,16-24-3 15,-16 24-3-15,0 0 0 0,17-23-4 16,-17 23-3-16,0 0-3 0,19-33 2 0,-19 33-3 15,18-26 2-15,-18 26-3 0,18-38 1 16,-18 38-3-16,21-41 2 0,-10 19-3 0,4-2 3 16,-3 1-4-16,4 0 3 0,-3 1-5 0,3-3 3 15,-16 25-6-15,26-41 3 0,-26 41-3 0,27-42 2 16,-27 42 0-16,20-41 2 0,-20 41-4 0,20-35 4 16,-20 35-4-16,20-30 2 0,-20 30-1 0,17-28-20 15,-17 28 32-15,18-27-32 0,-18 27 33 16,15-26-12-16,-15 26-1 0,0 0 2 15,18-30-4-15,-18 30 3 0,0 0-1 0,0 0-1 16,0 0 3-16,13-21-1 0,-13 21-1 0,0 0 0 16,0 0-1-16,0 0 0 0,0 0 1 0,0 0-1 15,0 0 1-15,0 0-2 0,0 0 0 0,0 0 1 16,0 0 0-16,0 0 3 0,0 0 0 0,0 0-1 16,0 0 0-16,0 0-2 0,0 0 1 15,0 0-1-15,0 0 0 0,0 0 1 0,0 0-1 16,0 0 1-16,0 0 1 0,0 0-2 0,0 0 1 15,0 0 1-15,0 0-2 0,0 0 0 0,0 0 2 16,23-10 0-16,-23 10 2 0,0 0 0 0,0 0-1 16,0 0-2-16,11 28 3 0,-11-28 0 15,0 0 3-15,4 21 1 0,-4-21-1 0,7 21-3 16,-7-21-11-16,7 26 29 0,-7-26-30 16,4 32 30-16,-4-32-20 0,7 28-1 0,-7-28-1 15,8 32 0-15,-8-32 3 0,10 33-3 0,-10-33 1 16,10 36-1-16,-10-36 2 0,8 34 1 0,-8-34 5 15,8 37-1-15,-8-37 2 0,9 36-6 0,-9-36 2 16,5 36-6-16,-5-36 4 0,8 30-3 0,-8-30 1 16,6 31-1-16,-6-31 2 0,8 29-2 0,-8-29 2 15,6 21-3-15,-6-21 3 0,8 26-2 0,-8-26 0 16,0 0 1-16,10 27 1 0,-10-27-2 0,0 0 1 16,0 0-1-16,9 27 0 0,-9-27 0 0,0 0 1 15,0 0-2-15,7 30 3 0,-7-30-2 0,0 0 1 0,3 24-1 16,-3-24 1-16,0 0-2 0,0 0 1 0,4 22-1 15,-4-22-9-15,0 0-8 0,0 0-4 0,0 0-5 16,0 0 0-16,0 0-12 16,0 0-10-16,0 0-35 15,0 0-48-15,0 0-53 0,-7-32-106 0,7 32-146 16,0 0 31-16,0-23 264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4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 20 1151 0,'-23'-23'169'0,"23"23"-64"16,0 0-25-16,0 0-25 0,0 0-17 0,0 0-16 15,0 0-11-15,0 0-6 0,0 0-3 0,0 0 1 16,0 0 23-16,0 0 7 0,0 0 3 0,26 12 3 16,-26-12-19-16,0 0-3 0,30 5-2 15,-30-5-1-15,26 6-4 0,-26-6-3 0,31 8-2 16,-31-8-2-16,33 10-1 0,-33-10-1 0,29 4-1 15,-29-4 1-15,33 6-2 0,-33-6 1 0,31 4 0 16,-31-4-1-16,36 7-17 0,-36-7-27 16,39 6-66-16,-39-6-173 0,23-13-260 0,-23 13 11 15,0 0 200-15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09:25:23.6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4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0 748 526 0,'0'0'220'0,"0"0"-62"0,0 0-44 0,0 0-3 16,0 0-11-16,0 0-14 0,0 0-20 0,0 0-17 15,0 0-15-15,0 0-4 0,0 0-4 0,0 0-5 16,0 0-5-16,0 0-2 0,0 0-2 0,0 0 1 16,0 0 9-16,0 0 0 0,0 0 1 0,0 0-3 15,25-23-6-15,-25 23-7 0,0 0-2 0,26-29-1 16,-26 29 2-16,17-27-3 0,-17 27 5 0,22-33-5 16,-22 33 2-16,22-39-4 0,-11 14 4 15,-11 25-3-15,25-41 3 0,-14 17-5 0,-11 24 3 16,22-38-2-16,-22 38 1 0,22-38-1 0,-22 38 1 15,20-34-2-15,-20 34 2 0,18-34-3 0,-18 34 4 16,18-35-4-16,-18 35 3 0,17-32-3 16,-17 32 1-16,15-32 0 0,-15 32 2 0,14-30-3 15,-14 30-18-15,15-30 33 0,-15 30-33 0,11-28 34 16,-11 28-10-16,10-21-6 0,-10 21 3 0,13-24-3 16,-13 24 1-16,11-24-1 0,-11 24 3 15,11-22-2-15,-11 22 2 0,0 0-3 0,17-30 2 16,-17 30-1-16,0 0 1 0,16-30-2 0,-16 30 2 15,0 0-2-15,11-25 2 0,-11 25-1 16,0 0 0-16,0 0 2 0,0 0-1 0,0 0 2 16,0 0-3-16,0 0 1 0,0 0 0 0,0 0 0 15,0 0 0-15,0 0-1 0,0 0 0 0,0 0 0 16,0 0 0-16,0 0 0 0,0 0-1 0,0 0 0 16,0 0 2-16,0 0-2 0,0 0 1 0,0 0-1 15,0 0-1-15,0 0 0 0,0 0 2 16,0 0 1-16,0 0 2 0,0 0 2 0,10 28-3 15,-10-28 1-15,3 24-3 0,-3-24 4 16,7 29-4-16,-7-29 3 0,7 36-4 0,-7-36 1 16,8 38-1-16,-8-38 4 0,12 34 15 0,-12-34-31 15,13 36 32-15,-13-36-33 0,12 37 14 0,-12-37 3 16,8 35-4-16,-8-35 4 0,10 34-4 0,-10-34 3 16,11 34-3-16,-11-34 3 0,8 35-2 15,-8-35 3-15,9 38-4 0,-9-38 2 0,9 40-2 16,-9-40 1-16,9 39-2 0,-9-39 2 0,6 38-2 15,-6-38 3-15,9 31-3 0,-9-31 4 0,12 26-3 16,-12-26 1-16,11 24-1 0,-11-24 2 0,0 0-3 16,18 26 3-16,-18-26-2 0,0 0 1 15,12 23 0-15,-12-23 0 0,0 0-1 0,0 0 1 16,0 0-1-16,18 24 1 0,-18-24-1 16,0 0 1-16,0 0 0 0,0 0-1 0,0 0 1 15,0 0-3-15,0 0-8 0,0 0-5 0,0 0-11 16,0 0-4-16,0 0-2 0,0 0-4 0,0 0-6 15,0 0-25-15,0 0-88 0,0 0-110 0,0 0-147 16,0 0-45-16,0 0 221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8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0 716 0,'0'0'90'0,"0"0"-13"0,0 0 18 16,0 0 10-16,0 0 6 0,0 0-18 15,0 0-21-15,5 22-11 0,-5-22-11 0,0 0-8 16,0 0-9-16,0 0-3 0,0 0-3 0,32 17 0 16,-32-17 0-16,0 0 0 0,25-3-1 0,-25 3-3 15,0 0-5-15,33-7-3 0,-33 7-5 16,29-4-3-16,-29 4-2 0,30-3-3 0,-30 3-2 15,29 0 1-15,-29 0-1 0,31 0 0 0,-31 0 0 16,34 0-2-16,-34 0-22 0,34-4-30 0,-5 18-104 16,-29-14-204-16,27-13-173 0,-5 19 24 0,-22-6 367 15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2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0 475 0,'0'0'161'0,"0"0"-61"15,0 0-37-15,0 0 23 0,0 0 3 0,0 0 4 16,0 0 2-16,0 0-15 0,0 0-9 0,0 0-7 16,0 0-12-16,0 0-15 0,0 0-10 0,0 0 12 15,0 0 0-15,0 0-3 0,0 0 2 0,15 29-19 16,-15-29-1-16,0 0-4 0,0 34-2 0,0-34-6 16,-7 27-1-16,7-27-6 0,-8 31 6 15,8-31-7-15,-10 29 5 0,10-29-2 0,-9 27-1 16,9-27 0-16,-11 27-1 0,11-27-11 0,0 0-11 15,-13 28-20-15,13-28-27 0,0 0-52 16,0 0-87-16,0 0-233 0,0 0-27 0,-1-26 135 16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0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67-3 822 0,'-25'8'277'0,"25"-8"-137"16,0 0-8-16,0 0-26 0,0 0-35 0,0 0-29 15,0 0-18-15,0 0-14 0,0 0-6 0,0 0-7 16,0 0 2-16,0 0 1 0,0 0 4 16,0 0 4-16,0 0-2 0,23-2-1 0,-23 2-2 15,0 0-2-15,32 7 0 0,-32-7 0 16,23 1-1-16,-23-1 1 0,25 4 1 0,-25-4-2 16,0 0 1-16,31 9-2 0,-31-9 1 0,0 0 0 15,22 14 1-15,-22-14-1 0,0 0 2 0,0 0 21 16,12 25-37-16,-12-25 38 0,-7 22-37 0,7-22 14 15,-14 26 0-15,14-26 0 0,-16 24 2 16,16-24-3-16,-24 21 1 0,24-21-2 0,-27 21 2 16,27-21 0-16,-28 20 8 0,28-20 1 0,-27 19 3 15,27-19-2-15,0 0-4 0,-31 18-6 0,31-18 1 16,0 0-1-16,0 0-1 0,0 0 1 0,-24 8 0 16,24-8 1-16,0 0 0 0,0 0 2 0,0 0-6 15,0 0 0-15,0 0 2 16,0 0-9-16,0 0-2 0,0 0-9 0,0 0-10 15,0 0-10-15,0 0-25 0,0 0-60 0,0 0-9 16,0 0-8-16,-13-24-23 0,13 24-14 0,0 0-80 16,30-8-97-16,-3 13 144 0,-27-5 212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3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213 0 900 0,'0'0'182'15,"0"0"-52"-15,0 0-14 0,0 0-22 0,0 0-25 16,0 0-19-16,0 0-13 0,0 0-4 16,0 0-4-16,-24-10-3 0,24 10-3 0,0 0-2 15,0 0-2-15,-26 13-2 0,26-13 0 0,0 0-3 16,-34 30 0-16,34-30-5 0,-32 26 2 0,32-26-5 15,-33 28-13-15,33-28 33 0,-26 34-35 0,26-34 30 16,-21 37-18-16,21-37-4 0,-12 30 3 0,12-30-3 16,-6 29 3-16,6-29-3 0,3 25 1 15,-3-25-1-15,10 23 1 0,-10-23-2 16,0 0 2-16,27 32-3 0,-27-32-5 0,28 6-9 16,-28-6-5-16,37 2-10 0,-37-2-6 0,48-5-7 15,-48 5-16-15,49-7-34 0,-49 7-50 0,53-7-130 16,-53 7-194-16,48-17 19 0,-9 19 261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53.4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0-1 387 0,'0'0'175'0,"0"0"-61"0,0 0-8 0,0 0-9 31,0 0 8-31,0 0-9 0,0 0-10 0,0 0-20 16,0 0-20-16,0 0-13 0,0 0-8 0,0 0-6 15,0 0-4-15,0 0-5 0,0 0-3 0,0 0-1 16,0 0 7-16,0 0 6 0,0 0 5 0,0 0 2 16,22 0-3-16,-22 0-3 0,0 0-2 0,0 0-3 15,31 0-2-15,-31 0-2 0,0 0-1 16,29 0-1-16,-29 0-1 0,25 0-2 0,-25 0 0 16,22 0-1-16,-22 0 0 0,25 0-1 15,-25 0-1-15,26 0-1 0,-26 0 0 0,25 0 0 0,-25 0 0 16,24 0 0-16,-24 0-1 0,22 5-1 15,-22-5 0-15,23 0 0 0,-23 0-1 0,0 0 2 16,30 10-1-16,-30-10 0 0,23 5 0 16,-23-5-1-16,26 4 2 0,-26-4-1 0,28 5 1 15,-28-5 0-15,29 0-1 0,-29 0 0 0,28 6 0 16,-28-6 1-16,29 0 1 0,-29 0-1 0,33 5 1 16,-33-5-1-16,35 6-1 0,-35-6 1 0,29 4 0 15,-29-4 0-15,26 6 0 0,-26-6-1 0,24 7 1 16,-24-7-1-16,22 6 0 0,-22-6 0 0,24 4 0 15,-24-4 0-15,21 5 0 0,-21-5 0 16,22 0 1-16,-22 0 0 0,25 6-1 0,-25-6 0 16,27 0 1-16,-27 0 1 0,29 0 0 15,-29 0 1-15,29 0-1 0,-29 0 2 0,29-6-1 16,-29 6 1-16,22 0-1 0,-22 0-1 0,24 0-1 16,-24 0 0-16,0 0 0 0,30-6-1 0,-30 6 1 15,22 0-1-15,-22 0 1 0,0 0-1 0,29 0 0 16,-29 0 0-16,0 0 0 0,29 0 1 15,-29 0-1-15,23 0 0 0,-23 0-1 0,25 0 0 16,-25 0 1-16,23 0 0 0,-23 0 1 0,0 0-1 16,31 0 1-16,-31 0-2 0,22 0 2 15,-22 0-1-15,21 0 0 0,-21 0 1 0,24 0-1 16,-24 0 0-16,21 0 0 0,-21 0 0 0,0 0 0 0,28 0 1 16,-28 0-1-16,0 0 0 0,25 0 1 15,-25 0 0-15,0 0-2 0,22 0 2 0,-22 0-2 16,0 0 1-16,0 0 1 0,25-5-1 0,-25 5 0 15,0 0 0-15,0 0-1 0,0 0 1 0,22 0 1 16,-22 0-1-16,0 0 0 0,0 0 1 0,0 0-1 16,0 0 0-16,0 0 0 0,0 0-1 15,0 0 1-15,0 0 0 0,0 0-1 0,0 0 2 16,0 0-2-16,23 0 2 0,-23 0-1 16,0 0 0-16,0 0-1 0,0 0 1 0,0 0-1 15,0 0 1-15,0 0 1 0,0 0 0 0,0 0-1 16,0 0 1-16,0 0-1 0,0 0 0 0,0 0 0 15,0 0 0-15,0 0-1 0,0 0 0 0,0 0-4 16,0 0-13-16,0 0-19 0,0 0-30 0,0 0-47 0,0 0-82 16,0 0-144-16,0 0-90 0,0 0 4 15,0 0 366-15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0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337 0 563 0,'0'0'226'16,"0"0"-54"-16,0 0-29 0,0 0-21 0,0 0-12 15,0 0-25-15,0 0-20 0,0 0-15 0,0 0-15 16,0 0-8-16,0 0-1 0,0 0-6 16,0 0 3-16,0 0 0 0,0 0 0 0,-27 13-2 15,27-13-1-15,0 0-1 0,0 0-3 0,-28 8-2 16,28-8-2-16,0 0-2 0,-34 13 0 0,34-13-1 15,-28 13 1-15,28-13 0 0,-34 20-4 0,34-20 0 16,-35 25-2-16,35-25 0 0,-33 29 3 0,33-29-4 16,-34 36 2-16,34-36-5 15,-31 38 2-15,31-38-3 0,-27 41 6 0,27-41-7 16,-17 38-9-16,17-38 27 0,-9 34-31 0,9-34 33 16,0 35-17-16,0-35-2 0,5 34 3 0,-5-34-3 15,10 28 2-15,-10-28-3 0,15 31 3 0,-15-31-3 16,25 22 3-16,-25-22-1 0,27 19-2 0,-27-19 2 15,34 17 2-15,-34-17-3 0,33 7 4 0,-33-7-3 16,40 4 1-16,-40-4 0 0,42-4 0 16,-18 1 0-16,-24 3-5 0,41-4 4 0,-41 4-9 15,41-13-5-15,-41 13-10 0,32-11-11 0,-32 11-12 16,28-10-8-16,-28 10-19 0,30-6-56 16,-30 6-74-16,0 0-144 0,0 0-119 0,25-20 39 15,-25 20 350-15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28 841 0,'0'0'225'16,"0"0"-90"-16,0 0-23 0,0 0-26 0,0 0-26 16,0 0-22-16,0 0 5 0,0 0 1 0,0 0-16 15,0 0 22-15,0 0-34 0,27 19 8 0,-27-19-4 16,28 5-6-16,-28-5-5 0,32 3-5 0,-32-3-2 16,37 1-1-16,-15 1 1 0,1-2-1 15,-1-2-9-15,2 4-22 0,-24-2-21 0,48-2-135 16,-48 2-176-16,30-24-170 0,-3 14 31 0,-11-12 416 15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85 0 848 0,'0'0'220'0,"0"0"-79"16,0 0-54-16,0 0-6 0,0 0-9 0,0 0-5 16,-21 31-11-16,21-31-17 0,-3 26-10 0,3-26 0 15,-1 34-2-15,1-34 0 0,-2 40-7 0,2-13 0 16,-4-2-7-16,3 3 2 0,0-1-9 15,-2 4 3-15,-1-7-8 0,1 1 4 16,2-1-6-16,-4 4-12 0,5-28 30 0,-2 44-31 16,2-44 30-16,-5 37-13 0,5-37-4 0,-4 32 4 15,4-32-2-15,-8 34 1 0,8-34-3 0,-8 35 1 16,8-35-1-16,-6 21 1 0,6-21-1 0,0 0 1 16,-7 23 1-16,7-23-2 0,0 0-8 0,0 0-8 15,0 0-11-15,0 0-8 0,0 0-1 16,0 0-5-16,0 0-8 0,0 0-24 0,0 0-29 15,0 0-16-15,0 0-19 0,-1-38-13 0,1 38-26 16,11-26-17-16,-11 26-54 0,23-32-27 0,-21-1 151 16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6.2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0 582 0,'0'0'213'16,"0"0"-13"-16,0 0-40 0,0 0-21 0,0 0-32 15,0 0-29-15,0 0-27 0,0 0-17 16,0 0-8-16,0 0-7 0,0 0-5 16,0 0 10-16,-13 21 6 0,13-21 2 0,0 28 1 15,0-28-9-15,0 38-13 0,0-38 1 0,-2 38-6 16,2-38 1-16,-2 44-5 0,2-44 2 0,-6 46-4 15,5-22 5-15,1-24-5 0,-9 42-12 0,1-19 30 16,5 0-32-16,-5 1 31 0,1 1-15 0,7-25-4 16,-9 43 4-16,9-43-5 0,-6 32 4 15,6-32-3-15,-7 30 3 0,7-30-2 0,-5 27 3 16,5-27-3-16,0 0 0 0,-3 23-1 0,3-23-9 16,0 0-9-16,0 0-9 0,0 0-7 0,0 0-3 15,0 0-20-15,0 0-40 0,0 0-64 0,-7-28-52 16,7 28-67-16,0 0-42 0,14-39-33 15,-14 39 173-15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10 279 462 0,'-10'-22'121'0,"10"22"8"16,0-23-20-16,0 23 12 0,0 0-15 15,8-25-2-15,-8 25-14 0,0 0-7 0,-4-40-10 16,4 40-14-16,0 0-10 0,13-26-13 0,-13 26-7 16,0 0-3-16,1-27 0 0,-1 27-3 15,0 0 1-15,0 0-6 0,10-27-3 0,-10 27-5 0,0 0-1 16,0 0-3-16,12-31 3 0,-12 31-2 0,0 0 2 16,0 0-2-16,22-22 0 0,-22 22-3 0,0 0-2 15,0 0-2-15,22-14 1 0,-22 14-1 16,0 0 1-1,26-12 0-15,-26 12-1 0,0 0 0 0,31-7 0 16,-31 7 0-16,0 0 0 0,33-4 0 0,-33 4 1 16,0 0-1-16,27 4 0 0,-27-4 0 0,0 0-1 15,28 10 1-15,-28-10 0 0,0 0 0 0,23 15-1 16,-23-15 2-16,0 0-2 0,24 21 1 0,-24-21-1 0,0 0 2 16,19 27-2-16,-19-27 1 0,0 0 1 15,0 0-1-15,17 30-1 0,-17-30 1 0,0 0-2 16,0 0 2-16,12 25-1 0,-12-25 2 0,0 0-2 15,0 0 1-15,-1 29 0 0,1-29 3 0,0 0-3 16,-13 26 2-16,13-26-3 0,0 0 1 0,-23 27-1 16,23-27 2-16,0 0 0 0,-30 21-1 0,30-21 1 15,0 0 0-15,-32 17-1 0,32-17 2 16,0 0-2-16,-32 9 0 0,32-9 1 16,-26 2 0-16,26-2 0 0,-25 0 0 0,25 0-1 15,-22 2 2-15,22-2-2 0,0 0 1 0,-25-2 0 16,25 2 2-16,0 0 5 0,0 0 2 0,0 0 4 15,0 0-1-15,0 0-8 0,0 0-2 0,0 0-1 16,0 0-4-16,0 0 2 0,0 0 0 0,0 0-2 16,0 0 1-16,0 0-1 0,0 0-1 15,0 0 4-15,0 0 2 0,0 0 1 0,0 0 2 16,0 0-4-16,25 8 2 0,-25-8 0 0,0 0 2 16,26 9 2-16,-26-9-5 0,0 0 1 15,26 14 0-15,-26-14-2 0,0 0 1 0,24 14-3 16,-24-14 2-16,0 0 1 0,0 0-15 0,27 26 18 15,-27-26-14-15,0 0 30 0,24 34-17 0,-24-34 12 16,18 24-16-16,-18-24-2 0,19 22 4 16,-19-22-3-16,18 26 2 0,-18-26-1 0,21 30 3 15,-21-30-3-15,18 21 4 0,-18-21-6 0,0 0-1 16,22 30 3-16,-22-30-1 0,0 0 1 0,0 0 0 16,20 29-1-16,-20-29 1 0,0 0-2 0,0 0 2 15,0 0 0-15,0 0 1 0,0 0-2 0,0 0-1 16,0 0 1-16,0 0-2 0,0 0 4 15,0 0-4-15,0 0 2 0,0 0-3 16,0 0-10-16,0 0-16 0,0 0-57 0,0 0-221 16,0 0-279-16,0 0 20 0,0 0 214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5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97 48 630 0,'-24'-11'203'0,"24"11"-40"0,0 0 2 0,0 0-29 16,0 0-37-16,0 0-33 0,0 0-25 15,0 0-9-15,0 0-10 0,0 0-6 0,0 0-9 16,0 0-3-16,0 0-4 0,0 0 1 16,0 0 6-16,0 0 4 0,0 0 1 0,24 8 1 15,-24-8-2-15,0 0-1 0,28 0 1 0,-28 0-3 16,0 0 0-16,32-5-4 0,-32 5 0 0,27-3 0 16,-27 3-3-16,32-11-1 0,-32 11 2 0,34-8-3 15,-34 8 2-15,33-6-1 0,-33 6 0 0,28-9 0 16,-28 9 0-16,22-3 1 0,-22 3 0 15,0 0-1-15,25-1 1 0,-25 1-1 0,0 0 1 16,0 0 0-16,0 0 1 0,22 6 1 16,-22-6-3-16,0 0 2 0,0 0-2 0,0 0 1 15,8 22 0-15,-8-22 1 0,0 0-1 0,2 27 0 16,-2-27 0-16,0 0 0 0,0 27-1 0,0-27 2 16,1 21-2-16,-1-21 1 0,0 24 0 0,0-24 0 15,0 25-1-15,0-25 1 0,0 28-2 16,0-28 4-16,-1 31-4 0,1-31 3 0,0 37-3 15,0-37 4-15,-5 40-5 0,5-40 5 0,-2 40-4 16,2-40 1-16,0 39-1 0,0-39 2 0,0 39-3 16,0-39 4-16,0 35-3 0,0-35 1 0,0 31 0 15,0-31 1-15,-2 33-2 0,2-33 3 0,0 32-5 16,0-32 5-16,0 25-5 0,0-25 5 16,0 23-2-16,0-23 1 0,0 0-1 15,0 0 0-15,-2 24-2 0,2-24 4 0,0 0-2 16,0 0 1-16,0 0 0 0,0 0-1 0,0 0 2 15,0 0-1-15,0 0 2 0,0 0 4 0,0 0 2 16,0 0 5-16,0 0-4 0,0 0-6 0,0 0-2 16,0 0-4-16,0 0 1 0,-25 13 2 0,25-13-2 15,0 0 2-15,0 0-1 0,0 0 0 16,0 0 0-16,0 0 1 0,0 0-1 0,0 0 2 16,0 0-1-16,0 0-1 0,0 0 1 0,-24 10-2 15,24-10 1-15,0 0 1 0,0 0-2 0,0 0 2 16,0 0 0-16,0 0 0 0,-23 11 2 15,23-11-1-15,0 0 2 0,0 0 2 0,-32 12 3 16,32-12 2-16,0 0 1 0,-30 7-1 0,30-7 0 16,-25 0-1-16,25 0 0 0,-23-1-1 15,23 1-1-15,-27-3-1 0,27 3 2 0,-28-9-2 16,28 9 0-16,-32-4-1 0,32 4-3 0,-32-5 0 16,32 5-1-16,-27-3 0 0,27 3 0 0,0 0 0 15,-32-7-1-15,32 7 1 0,0 0-3 0,0 0 0 16,0 0 1-16,-22-3 0 0,22 3 0 0,0 0-2 15,0 0 0-15,0 0-4 0,0 0-5 16,0 0-6-16,0 0-14 0,0 0-2 0,0 0-8 16,0 0-6-16,0 0-18 0,0 0-24 0,26 14-84 15,-26-14-106-15,0 0-190 0,19-22-23 16,-19 22 311-16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93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259-11 751 0,'-32'0'228'0,"32"0"-53"15,0 0-34-15,0 0-28 0,0 0-31 0,0 0-22 16,-29 18-12-16,29-18-1 0,0 0-6 0,0 0-2 15,-30 10-3-15,30-10-3 0,0 0-5 16,-28 11-3-16,28-11-2 0,-23 3-4 0,23-3-4 16,-29 2-4-16,29-2-2 0,-30 1-3 0,30-1-1 15,-29 0-2-15,29 0-1 0,-27 0-2 0,27 0 1 16,0 0-1-16,-23 0-1 0,23 0 0 0,0 0-10 16,0 0-11-16,0 0-31 0,0 0-59 0,0 0-161 15,0 0-312-15,0 0 28 0,23 0 231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0:00.7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0 592 0,'0'0'112'0,"0"0"-3"0,0 0 6 0,0 0-7 16,0 0-10-16,0 0-11 0,0 0-4 15,0 0-11-15,0 0-14 0,0 0-8 16,0 0-9-16,0 0-7 0,0 0-4 0,0 0-3 15,0 0 1-15,0 0-1 0,0 0-3 0,0 0-7 16,0 0-7-16,0 0-4 0,0 0-1 0,0 0-2 16,0 0 2-16,0 0-1 0,-7 31 1 0,7-31-3 15,-3 28 0-15,3-28-1 0,-1 29 0 0,1-29-1 16,-5 27 3-16,5-27-5 0,-2 29 4 0,2-29-3 16,0 25 2-16,0-25-3 0,7 22 4 15,-7-22-3-15,0 0 1 0,4 30-1 16,-4-30 1-16,0 0-3 0,0 0 3 0,0 0-2 15,0 0 2-15,28 17 1 0,-28-17-1 0,0 0 2 16,0 0-2-16,26-8 0 0,-26 8 0 0,0 0 1 16,26-18-1-16,-26 18 1 0,0 0-2 0,26-24 0 15,-26 24 1-15,20-24 1 0,-20 24-2 16,13-29 1-16,-13 29-2 0,18-26 2 0,-18 26-4 16,20-27 6-16,-20 27-5 0,16-29 4 0,-16 29-1 15,0 0 0-15,17-26 0 0,-17 26 1 0,0 0-1 16,0 0 0-16,0 0 0 0,0 0 1 0,0 0-1 15,0 0 1-15,0 0-1 0,0 0 0 16,0 0 0-16,0 0 1 0,0 0 0 0,0 0-2 16,0 0 2-16,0 0-2 0,0 0 1 15,0 0 0-15,0 0 1 0,0 0 0 0,0 0-1 16,0 0 0-16,0 0-1 0,0 0 0 0,0 0 2 16,0 0 0-16,0 0 2 0,0 0 0 0,0 0 2 15,0 0 2-15,18 27 2 0,-18-27 0 0,1 23 0 16,-1-23-6-16,0 26 0 0,0-26-3 0,7 25 0 15,-7-25 0-15,1 30 2 0,-1-30-3 0,3 32 3 16,-3-32-3-16,5 25 2 0,-5-25-3 16,9 27 2-16,-9-27-3 0,0 0 1 0,14 22-12 15,-14-22-18-15,0 0-39 0,0 0-94 16,41-10-286-16,-41 10-98 0,18-30 54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44 687 0,'-4'-28'211'15,"4"28"-89"-15,0 0-13 0,0 0-19 0,0 0-3 16,0 0-15-16,-34-13-13 0,34 13-8 0,0 0-11 16,0 0-8-16,-35-3-7 0,35 3-4 0,0 0-5 15,-27 4-2-15,27-4-4 0,-22 7 0 0,22-7-2 16,0 0 2-16,-31 14-2 0,31-14-1 0,0 0-3 15,-23 20-1-15,23-20-4 0,0 0 2 0,-19 31-2 16,19-31 2-16,-10 25-2 0,10-25 2 16,-8 24-3-16,8-24 2 0,-2 22-1 0,2-22 1 15,2 24-3-15,-2-24 3 0,7 23-2 0,-7-23 2 16,0 0-1-16,19 27 1 0,-19-27-2 0,0 0 1 16,26 21 0-16,-26-21 2 0,0 0-1 0,28 16 0 15,-28-16-1-15,0 0 1 0,30 6-1 0,-30-6 1 16,0 0 0-1,30 8 1-15,-30-8-2 0,0 0 3 16,0 0-3-16,24 15 1 0,-24-15 0 0,0 0 0 16,0 0 1-16,0 0 0 0,0 0 1 0,0 0 1 15,0 0 0-15,0 0-1 0,-3 25-1 0,3-25 1 16,0 0-3-16,-33 23 3 0,33-23-2 0,-26 16 1 0,26-16-1 16,-29 16 2-16,29-16-2 0,-26 13 2 0,26-13-1 15,-27 7 0-15,27-7 0 0,0 0 0 16,-29 4-1-16,29-4 1 0,0 0-2 0,0 0 1 15,0 0-2-15,0 0-5 0,0 0-15 0,0 0-27 16,0 0-40-16,0 0-8 0,0 0-22 0,0 0-21 16,0 0-57-16,0 0-121 0,0 0-58 15,38-7 84-15,-38 7 292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13 1436 0,'24'-13'135'0,"-24"13"-68"0,0 0-13 16,0 0-2-16,0 0-8 0,0 0-10 0,0 0-4 15,0 0-10-15,0 0-5 0,0 0-3 0,0 0-2 16,0 0-4-16,0 0-3 0,0 0-1 0,0 0-2 16,0 0 1-16,0 0-1 0,0 0-1 15,0 0-5-15,0 0-13 0,0 0-15 0,0 0-30 16,0 0-43-16,0 0-152 0,0 0-279 0,0 0 19 16,0 0 145-16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53.4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14 521 0,'0'0'168'0,"0"0"-55"0,0 0 13 0,0 0-17 0,0 0-16 15,0 0-29-15,0 0-24 16,0 0-11-16,0 0-5 0,0 0-7 0,0 0-7 16,0 0-2-16,0 0 4 0,0 0 6 0,0 0 6 15,0 0 1-15,0 0-3 0,0 0-3 0,0 0 2 32,26 0-4-32,-26 0 1 0,0 0-5 0,29 6-2 15,-29-6 0-15,25 0-2 0,-25 0 0 0,25 0-2 16,-25 0 1-16,28 0-3 0,-28 0 0 0,34-6-1 0,-34 6-1 15,34-5-2-15,-34 5 1 0,33-3-2 16,-33 3-1-16,30 0 2 0,-30 0-1 0,33-6-1 16,-33 6 1-16,32 0 0 0,-32 0-1 0,29 0 2 15,-29 0-1-15,30 0 0 0,-30 0 0 16,32 0-1-16,-32 0 1 0,33 6 0 0,-33-6 0 16,34 6 0-16,-34-6-1 0,33 4 0 0,-33-4 0 15,41 6 1-15,-41-6 0 0,38 7-1 16,-38-7 0-16,41 7 2 0,-41-7-2 0,38 6 2 15,-38-6-2-15,38 6 1 0,-38-6-1 0,36 7 1 16,-36-7-1-16,34 5 1 0,-34-5 3 0,38 6 1 16,-38-6 0-16,41 9 1 0,-41-9-5 0,34 7 0 15,-34-7 0-15,35 6-1 0,-35-6 25 0,36 5-24 16,-36-5 24-16,35 5-23 0,-35-5-1 31,34 4 1-31,-34-4-1 0,38 0 0 0,-38 0 0 0,41 0 0 0,-20 0 0 0,-21 0 1 0,42 0-1 16,-42 0 1-16,40 0-1 0,-40 0 1 0,38 0 0 15,-38 0 0-15,34 0-1 0,-34 0 1 0,32 6-1 16,-32-6-16-16,27 5 16 0,-27-5-17 16,24 5 17-16,-24-5 1 0,0 0-1 0,25 4 1 15,-25-4-1-15,0 0 0 0,0 0 1 0,21 6-1 16,-21-6 0-16,0 0 1 0,0 0-1 16,0 0 1-16,0 0 0 0,0 0 0 0,0 0 1 15,0 0 0-15,0 0 1 0,0 0 1 0,0 0 0 16,0 0 1-16,0 0-2 0,0 0-2 0,0 0 1 15,0 0-2-15,0 0-1 0,0 0 1 0,0 0-9 16,0 0-25-16,0 0-52 0,0 0-137 0,0 0-282 16,0 0 38-16,-21 7 144 15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112 0 933 0,'0'0'133'0,"0"0"-31"16,0 0-17-16,0 0-8 0,0 0-22 0,0 0-12 15,0 0-10-15,0 0 14 0,0 0-1 0,0 0 0 16,-4 24-5-16,4-24-21 0,0 0 17 0,-3 28-37 16,3-28 35-16,-2 27-35 0,2-27 14 0,-4 30 1 15,4-30-4-15,-8 37-1 0,8-37-5 16,-8 40 4-16,8-40-3 0,-10 43 6 0,10-43-5 16,-11 40 1-16,11-40-4 0,-12 40 3 0,12-40-4 15,-10 39 2-15,10-39-4 0,-11 38 3 0,11-38-5 16,-8 39 3-16,8-39-3 0,-6 31 1 15,6-31-2-15,-7 29 3 0,7-29-1 0,-5 25 1 16,5-25-2-16,0 0 1 0,-4 30-2 0,4-30 2 16,0 0-1-16,0 0 2 0,0 0-2 15,4 22 1-15,-4-22 0 0,0 0 0 0,0 0-1 16,0 0 3-16,0 0-1 0,0 0-1 0,23 0 1 16,-23 0-1-16,0 0 0 0,26-11 0 0,-26 11 0 15,0 0 0-15,31-13 0 0,-31 13-1 0,26-12 2 16,-26 12-2-16,26-19 1 0,-26 19-2 0,28-16 2 15,-28 16-13-15,27-15-4 0,-27 15-9 0,25-14-11 16,-25 14-1-16,0 0-6 0,25-22-14 16,-25 22-18-16,0 0-26 0,25-2-32 15,-25 2-47-15,0 0-66 0,0 0-124 0,0 0 9 16,0 0 218-16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2 974 0,'0'0'216'0,"0"0"-143"15,0 0-21-15,0 0-16 0,0 0 11 16,0 0 8-16,0 0 1 0,0 0 1 0,4 22-22 15,-4-22-13-15,0 0-4 0,23 9-3 0,-23-9-2 16,32 3-5-16,-32-3-2 0,40-3-2 0,-17 1-2 16,-23 2 0-16,43-7-2 0,-18 4 0 0,-3 1-1 15,3-1-8-15,0-4-21 0,2 11-47 0,-27-4-64 16,48-1-112-16,-48 1-124 0,24-12-79 0,-24 12 109 16,0 0 347-16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44 826 0,'0'0'141'15,"0"0"-57"-15,0 0-18 0,0 0-9 0,-4-25-4 16,4 25-5-16,0 0-7 0,0 0-3 16,0 0-4-16,0 0 1 0,0 0-1 0,24-17-5 15,-24 17-5-15,0 0-5 0,0 0-2 0,0 0 0 16,0 0 2-16,0 0 2 0,0 0 0 0,24-5-3 16,-24 5 2-16,0 0 0 0,0 0 4 15,0 0 1-15,0 0 2 0,0 0-2 0,0 0-3 16,0 0-1-16,0 0-7 0,0 0-2 15,0 0-4-15,0 0-3 0,0 0-1 0,0 0-3 16,0 0-1-16,0 0-2 0,0 0-15 0,0 0-27 16,-15 25-86-16,15-25-227 0,0 0-193 0,0 0 10 15,-29-25 310-15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57:46.5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EDB5998F-F63E-4071-B7B2-793180D1214B}" emma:medium="tactile" emma:mode="ink">
          <msink:context xmlns:msink="http://schemas.microsoft.com/ink/2010/main" type="writingRegion" rotatedBoundingBox="1676,1268 23753,1083 23793,5847 1715,6031"/>
        </emma:interpretation>
      </emma:emma>
    </inkml:annotationXML>
    <inkml:traceGroup>
      <inkml:annotationXML>
        <emma:emma xmlns:emma="http://www.w3.org/2003/04/emma" version="1.0">
          <emma:interpretation id="{4703183C-08E5-458A-821E-CEDAEAAF00FB}" emma:medium="tactile" emma:mode="ink">
            <msink:context xmlns:msink="http://schemas.microsoft.com/ink/2010/main" type="paragraph" rotatedBoundingBox="1691,2592 5328,2501 5346,3218 1709,33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E94B9-B287-4AA0-B33B-F68E649C8DD7}" emma:medium="tactile" emma:mode="ink">
              <msink:context xmlns:msink="http://schemas.microsoft.com/ink/2010/main" type="inkBullet" rotatedBoundingBox="1692,2618 2483,2598 2500,3290 1709,3309"/>
            </emma:interpretation>
            <emma:one-of disjunction-type="recognition" id="oneOf0">
              <emma:interpretation id="interp0" emma:lang="en-GB" emma:confidence="0">
                <emma:literal>(is</emma:literal>
              </emma:interpretation>
              <emma:interpretation id="interp1" emma:lang="en-GB" emma:confidence="0">
                <emma:literal>(it</emma:literal>
              </emma:interpretation>
              <emma:interpretation id="interp2" emma:lang="en-GB" emma:confidence="0">
                <emma:literal>(if</emma:literal>
              </emma:interpretation>
              <emma:interpretation id="interp3" emma:lang="en-GB" emma:confidence="0">
                <emma:literal>(in</emma:literal>
              </emma:interpretation>
              <emma:interpretation id="interp4" emma:lang="en-GB" emma:confidence="0">
                <emma:literal>Ci)</emma:literal>
              </emma:interpretation>
            </emma:one-of>
          </emma:emma>
        </inkml:annotationXML>
        <inkml:trace contextRef="#ctx0" brushRef="#br0">3752-882 282 0,'0'0'93'0,"0"0"52"0,0 0 16 15,6-25 25-15,-6 25-39 0,0 0-26 16,0 0-17-16,0 0-4 0,0 0-13 0,0 0-13 16,0 0-13-16,0 0-12 0,0 0-9 15,0 0-2-15,0 0-10 0,0 0-1 0,0 0-3 16,0 0-10-16,0 0-1 0,0 0-9 0,0 0-2 15,-24 14-1-15,24-14 4 0,-22 24-1 0,22-24 2 16,-22 30-4-16,22-30 3 0,-19 35-6 0,19-35 3 16,-17 36-3-16,17-36 3 0,-12 40-3 0,12-40 3 15,-10 42-4-15,10-42 4 0,-7 39-3 16,7-39 2-16,0 41-3 0,0-41 4 0,5 40-5 16,-5-40 4-16,6 32-2 0,-6-32 2 15,14 32-2-15,-14-32 2 0,13 25-3 0,-13-25 2 16,18 25-2-16,-18-25 2 0,19 21-1 0,-19-21 0 15,25 20-1-15,-25-20-6 0,27 16-12 0,-27-16-10 16,29 7-22-16,-29-7-12 0,35 8-40 0,-35-8-49 16,30-8-80-16,-30 8-118 0,17-28-88 15,-17 28 77-15,20-27 362 0</inkml:trace>
        <inkml:trace contextRef="#ctx0" brushRef="#br0" timeOffset="243.4401">4058-606 775 0,'0'0'184'15,"0"0"-52"-15,0 0-36 0,0 0-19 0,0 0-28 0,0 0 18 16,0 0-4-16,0 0 2 0,0 0 0 0,-4 28-41 16,4-28-11-16,0 0-2 0,-5 33-6 0,5-33-1 15,-2 24-3-15,2-24 1 0,0 0-3 0,-1 30 2 16,1-30-3-16,0 0 2 0,0 0-2 0,-1 26 2 15,1-26-23-15,0 0-26 0,0 0-61 0,0 0-57 16,0 0-102-16,0 0-204 0,0 0 64 0,0 0 280 16</inkml:trace>
        <inkml:trace contextRef="#ctx0" brushRef="#br0" timeOffset="390.0818">4057-817 1360 0,'0'0'127'0,"0"0"-33"0,0 0-27 16,0 0-30-16,0 0-17 0,0 0-11 0,0 0-8 16,0 0-4-16,0 0-4 0,0 0 1 0,0 0-1 15,0 0-19-15,0 0-29 0,0 0-75 0,17-31-103 16,9 25-266-16,-26 6 19 0,0 0 211 16</inkml:trace>
        <inkml:trace contextRef="#ctx0" brushRef="#br0" timeOffset="733.8104">4315-906 1203 0,'0'0'179'0,"0"0"-67"0,0 0-25 0,0 0-42 15,0 0-28-15,0 0-16 0,0 0-6 0,0 0 1 16,0 0 2-16,0 0 1 0,0 0 4 15,22 32-2-15,-22-32 2 0,18 28-1 0,-18-28 1 16,18 36-2-16,-18-36 5 0,18 44-2 0,-11-18 10 16,0 0-2-16,1 7 6 0,-7 0-6 15,1 1 6-15,-4 0-7 0,1 4 9 0,-6-7-3 16,1 8 3-16,-2-4-9 0,1-6-1 0,-5 2-9 16,2-5 3-16,-1-4-5 0,11-22 3 0,-19 39-2 15,19-39 2-15,-18 28-3 0,18-28 2 0,-19 23-3 16,19-23 2-16,0 0 0 0,-24 11-4 0,24-11-10 15,0 0-16-15,0 0-27 0,0 0-28 16,0 0-71-16,-25-27-81 0,25 27-139 16,0 0-119-16,25-48 125 0,-3 41 370 0</inkml:trace>
      </inkml:traceGroup>
      <inkml:traceGroup>
        <inkml:annotationXML>
          <emma:emma xmlns:emma="http://www.w3.org/2003/04/emma" version="1.0">
            <emma:interpretation id="{CF166D8F-FB0B-4136-8383-CAEA5D9F1ADB}" emma:medium="tactile" emma:mode="ink">
              <msink:context xmlns:msink="http://schemas.microsoft.com/ink/2010/main" type="line" rotatedBoundingBox="2902,2562 5328,2501 5345,3190 2919,3251"/>
            </emma:interpretation>
          </emma:emma>
        </inkml:annotationXML>
        <inkml:traceGroup>
          <inkml:annotationXML>
            <emma:emma xmlns:emma="http://www.w3.org/2003/04/emma" version="1.0">
              <emma:interpretation id="{5BDE2951-E8F9-4D58-81EE-891889B6CFDC}" emma:medium="tactile" emma:mode="ink">
                <msink:context xmlns:msink="http://schemas.microsoft.com/ink/2010/main" type="inkWord" rotatedBoundingBox="2902,2562 5328,2501 5345,3190 2919,3251"/>
              </emma:interpretation>
              <emma:one-of disjunction-type="recognition" id="oneOf1">
                <emma:interpretation id="interp5" emma:lang="en-GB" emma:confidence="0">
                  <emma:literal>Ili)</emma:literal>
                </emma:interpretation>
                <emma:interpretation id="interp6" emma:lang="en-GB" emma:confidence="0">
                  <emma:literal>JCii)</emma:literal>
                </emma:interpretation>
                <emma:interpretation id="interp7" emma:lang="en-GB" emma:confidence="0">
                  <emma:literal>€Cii)</emma:literal>
                </emma:interpretation>
                <emma:interpretation id="interp8" emma:lang="en-GB" emma:confidence="0">
                  <emma:literal>Eli)</emma:literal>
                </emma:interpretation>
                <emma:interpretation id="interp9" emma:lang="en-GB" emma:confidence="0">
                  <emma:literal>esCii)</emma:literal>
                </emma:interpretation>
              </emma:one-of>
            </emma:emma>
          </inkml:annotationXML>
          <inkml:trace contextRef="#ctx0" brushRef="#br0" timeOffset="5774.5845">6394-999 486 0,'0'0'262'0,"0"0"-46"0,0 0-32 15,0 0-38-15,0 0-38 0,-28 8-30 0,28-8-25 16,0 0 0-16,-32 33-19 0,32-33 9 0,-34 26 0 16,10-12-10-16,24-14-2 0,-40 38-11 0,20-14 0 15,-5-2-9-15,3 9 3 0,-2-4-8 16,5 4 3-16,-2-2-5 0,3 2 2 16,3-2-5-16,0 2 4 0,5-5-6 0,5 0 3 15,1 4-3-15,1-6 2 0,3 0-3 0,3-3 3 16,-3-21-4-16,9 42 5 0,-9-42-5 0,18 37 2 15,-18-37 0-15,24 28 1 0,-24-28-2 0,29 22 2 16,-29-22-2-16,30 11 1 0,-30-11-12 0,37 9-6 16,-13-9-16-16,-24 0-16 0,49-10-17 0,-49 10-49 15,56-13-82-15,-48-14-143 0,19 16-141 16,1 0 27-16,-18-13 384 0</inkml:trace>
          <inkml:trace contextRef="#ctx0" brushRef="#br0" timeOffset="6025.575">6530-579 980 0,'0'0'208'0,"0"0"-74"0,0 0-19 0,0 0-40 16,0 0-38-16,0 0-23 0,0 0-10 0,0 0 0 16,0 0 13-16,0 0 4 0,0 0 4 0,0 0-3 15,25 23-9-15,-25-23-5 0,3 27 0 0,-3-27-4 16,1 34-1-16,-1-34-4 0,0 34 4 0,0-34-4 15,-1 32 2-15,1-32-2 0,0 31 1 16,0-31-3-16,0 0-16 0,5 31-28 16,-5-31-43-16,0 0-48 0,0 0-46 0,0 0-107 15,21-9-160-15,-22-15 62 0,1 24 308 0</inkml:trace>
          <inkml:trace contextRef="#ctx0" brushRef="#br0" timeOffset="6169.6955">6563-735 944 0,'0'0'277'0,"0"0"-143"0,0 0-22 0,0 0-29 16,-26-11-43-16,26 11-21 0,0 0-13 0,0 0-7 16,0 0-2-16,0 0 1 0,0 0 0 15,0 0 1-15,0 0 1 16,0 0-1-16,29 11-21 0,-29-11-34 0,0 0-64 16,0 0-64-16,39 11-113 0,-39-11-151 15,0 0 44-15,0 0 330 0</inkml:trace>
          <inkml:trace contextRef="#ctx0" brushRef="#br0" timeOffset="6444.8576">6784-581 926 0,'0'0'140'0,"0"0"-41"0,0 0-27 0,0 0-21 16,0 0-32-16,0 0 18 0,0 0 12 0,0 0 5 15,0 0 5-15,0 0-22 0,22 5-10 0,-22-5 2 16,0 0-3-16,10 21-4 0,-10-21-5 0,0 0-2 16,2 34-7-16,-2-34 0 0,0 23-6 0,0-23 2 15,-2 24-4-15,2-24 2 0,-3 22-3 16,3-22 2-16,0 0-1 0,-2 28 0 16,2-28-2-16,0 0-16 0,0 0-17 0,0 0-20 15,0 0-41-15,0 0-50 0,0 0-123 0,0 0-214 16,13-28 46-16,-13 28 275 0</inkml:trace>
          <inkml:trace contextRef="#ctx0" brushRef="#br0" timeOffset="6710.4636">6849-795 1536 0,'0'0'89'0,"0"0"-22"0,0 0-14 0,-20-21-23 16,20 21-16-16,0 0-9 0,0 0-4 0,0 0-2 15,0 0 0-15,0 0 0 0,0 0 0 16,0 0-15-16,28-18-24 0,-28 18-31 0,22 13-93 16,-22-13-106-16,0 0-258 0,0 0 39 0,0 0 276 15</inkml:trace>
          <inkml:trace contextRef="#ctx0" brushRef="#br0" timeOffset="7038.5651">7096-997 788 0,'0'0'152'0,"0"0"-33"0,0 0 11 0,0 31-41 15,0-31-7-15,0 0-31 0,0 0 4 0,30 29-7 16,-30-29-10-16,25 16-5 0,-25-16-6 0,22 19 1 16,-22-19-5-16,23 24 1 0,-23-24-5 0,20 30 1 15,-20-30-6-15,17 32-1 0,-17-32-4 0,13 34 1 16,-13-34-3-16,8 36 3 16,-8-36-3-16,7 40 4 0,-7-17-4 0,-4-1 3 15,1 0-4-15,0 1 2 0,-6-1-5 0,2 3 3 16,7-25-4-16,-17 37 3 0,17-37-4 0,-12 34 2 15,12-34-3-15,-18 22 2 0,18-22-3 0,0 0 2 16,0 0-1-16,0 0 0 0,0 0 1 0,0 0-2 16,0 0-2-16,-23 20-10 0,23-20-17 0,0 0-23 15,0 0-33-15,0 0-58 0,0 0-114 16,-23 13-215-16,23-13-13 0,0 0 172 0</inkml:trace>
          <inkml:trace contextRef="#ctx0" brushRef="#br0" timeOffset="4602.7901">4835-646 1052 0,'0'0'165'16,"0"0"-24"-16,0 0-27 0,0 0-46 0,0 0-34 16,0 0-16-16,0 0-8 0,0 0-5 0,0 0-3 15,0 0 0-15,0 0 24 0,0 0 6 0,0 0 3 16,0 0 3-16,0 0-20 0,26 21-2 16,-26-21-1-16,0 0 1 0,29 4-5 0,-29-4-4 15,27 5-1-15,-27-5-1 0,29 3 0 0,-29-3-1 16,37 4-2-16,-37-4 0 0,37 1-1 0,-37-1 0 15,44-1 0-15,-19-3-1 0,-2 2 0 16,2 1 0-16,0-2 0 0,-3-2 0 0,4 0 1 16,-5 0-2-16,2 2 1 0,-23 3-2 0,40-5-11 15,-40 5-12-15,28-1-20 0,-28 1-21 16,24 4-30-16,-24-4-60 0,0 0-91 0,0 0-126 16,0 0-98-16,0 0 113 0,0 0 358 0</inkml:trace>
          <inkml:trace contextRef="#ctx0" brushRef="#br0" timeOffset="4852.8158">4859-411 942 0,'0'0'232'0,"0"0"-74"15,0 0-31-15,0 0-44 0,0 0-50 16,0 0-22-16,0 0-11 0,0 0 3 0,0 0 13 16,0 0 7-16,0 0 8 0,0 0-2 0,27-7-8 15,-27 7-3-15,33-1-3 0,-33 1-4 0,45-5-5 16,-23 2-1-16,-22 3 0 0,42-8-3 0,-15 4 1 16,-4 1-2-16,5-1 0 0,-1-3-1 15,-2 4 1-15,1-2-2 0,0 2 1 0,-2 0 0 16,-24 3-1-16,41-7-3 0,-41 7-16 15,33-2-15-15,-33 2-20 0,26 0-28 0,-2 13-56 16,-24-13-55-16,23 5-108 0,-23-5-171 0,0 0 76 16,29 3 324-16</inkml:trace>
          <inkml:trace contextRef="#ctx0" brushRef="#br0" timeOffset="5243.3909">5275-753 895 0,'-27'-23'320'0,"27"23"-176"0,0 0-18 16,0 0-26-16,0 0-40 0,0 0-22 16,0 0-18-16,0 0-11 0,0 0-8 0,0 0-2 15,0 0 0-15,0 0 2 0,0 0 1 0,0 0 1 16,20 30-2-16,-20-30 3 0,26 24-3 0,-26-24 2 15,31 28-4-15,-31-28 2 0,33 36-2 0,-33-36 2 16,32 36-3-16,-32-36 4 0,30 37-4 0,-30-37 4 16,28 36-4-16,-28-36 3 0,20 31-2 0,-20-31 2 15,18 26-2-15,-18-26 3 16,6 28-3-16,-6-28 4 0,-4 25-2 0,4-25 3 16,-13 24-2-16,13-24 1 0,-21 29-3 0,21-29 2 15,-27 25-2-15,27-25 2 0,-32 19-1 0,32-19 1 16,-32 17-2-16,32-17 1 0,-29 12-1 0,29-12 1 15,-22 16-2-15,22-16 1 0,0 0-2 0,-27 15 1 16,27-15-13-16,0 0-22 0,0 0-48 16,0 0-75-16,0 0-95 0,0 0-189 0,0 0-8 15,0 0 149-15</inkml:trace>
        </inkml:traceGroup>
      </inkml:traceGroup>
    </inkml:traceGroup>
  </inkml:traceGroup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04:26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BC9BD48-DB10-4BAD-B092-C7153264AB7C}" emma:medium="tactile" emma:mode="ink">
          <msink:context xmlns:msink="http://schemas.microsoft.com/ink/2010/main" type="writingRegion" rotatedBoundingBox="2029,7139 24201,7154 24196,15489 2023,15474"/>
        </emma:interpretation>
      </emma:emma>
    </inkml:annotationXML>
    <inkml:traceGroup>
      <inkml:annotationXML>
        <emma:emma xmlns:emma="http://www.w3.org/2003/04/emma" version="1.0">
          <emma:interpretation id="{DE85956A-5ABD-49C6-8F8B-6AF62D53A3F6}" emma:medium="tactile" emma:mode="ink">
            <msink:context xmlns:msink="http://schemas.microsoft.com/ink/2010/main" type="paragraph" rotatedBoundingBox="2055,10771 21898,10784 21896,13804 2053,137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49FB49-84F8-466A-AD08-A3354BD0D33E}" emma:medium="tactile" emma:mode="ink">
              <msink:context xmlns:msink="http://schemas.microsoft.com/ink/2010/main" type="inkBullet" rotatedBoundingBox="2055,12087 2209,12088 2208,12272 2054,12271"/>
            </emma:interpretation>
            <emma:one-of disjunction-type="recognition" id="oneOf0">
              <emma:interpretation id="interp0" emma:lang="en-GB" emma:confidence="0">
                <emma:literal>B</emma:literal>
              </emma:interpretation>
              <emma:interpretation id="interp1" emma:lang="en-GB" emma:confidence="0">
                <emma:literal>M</emma:literal>
              </emma:interpretation>
              <emma:interpretation id="interp2" emma:lang="en-GB" emma:confidence="0">
                <emma:literal>;</emma:literal>
              </emma:interpretation>
              <emma:interpretation id="interp3" emma:lang="en-GB" emma:confidence="0">
                <emma:literal>p</emma:literal>
              </emma:interpretation>
              <emma:interpretation id="interp4" emma:lang="en-GB" emma:confidence="0">
                <emma:literal>m</emma:literal>
              </emma:interpretation>
            </emma:one-of>
          </emma:emma>
        </inkml:annotationXML>
        <inkml:trace contextRef="#ctx0" brushRef="#br0">115 4432 684 0,'0'0'135'0,"0"0"-26"16,0 0-17-16,0 0-15 0,0 0-5 0,0 0-11 0,0 0-10 16,0 0-18-16,0 0-11 0,0 0-12 15,0 0-4-15,0 0-5 0,0 0-3 0,0 0-3 16,0 0 4-16,0 0 4 0,0 0 0 0,0 0 4 16,0 0-4-16,0 0-1 0,27-14 0 0,-27 14 0 15,0 0 0-15,0 0-1 0,0 0 3 0,0 0-1 16,17 29 3-16,-17-29-1 15,0 0 0-15,2 26-3 0,-2-26 2 0,-2 21-3 16,2-21 2-16,-8 24-2 0,8-24 2 16,-9 24-6-16,9-24 6 0,0 0-1 15,-20 25 0-15,20-25 1 0,0 0 1 0,0 0-1 16,0 0 15-16,-27 10 7 0,27-10 4 0,0 0 3 16,0 0-10-16,-25-4-8 0,25 4-2 0,0 0 0 15,0 0-4-15,-24-27 1 0,24 27-4 0,0 0-2 0,-15-26-1 0,15 26 3 16,0 0-2-16,-8-28 2 0,8 28-2 15,0 0 0-15,3-26-2 0,-3 26-1 0,0 0 1 16,0 0-2-16,0 0 0 0,23-24 3 16,-23 24-2-16,0 0 2 0,0 0-2 0,29-3 0 15,-29 3 1-15,0 0-1 0,26 9 0 0,-26-9 1 16,0 0 0-16,0 0-1 0,28 15 1 0,-28-15 0 0,0 0 0 0,0 0 1 16,0 0 0-16,12 25 0 0,-12-25 1 15,0 0 0-15,-1 23 2 0,1-23-3 0,0 0 1 16,-11 25-2-16,11-25 2 0,0 0-3 15,-25 22 2-15,25-22-3 0,0 0 1 0,-22 12 7 16,22-12 7-16,0 0 3 0,0 0 1 0,-26 0-4 16,26 0-7-16,0 0-2 15,0 0-5-15,-19-24 1 0,19 24-2 0,0 0 0 16,-9-35-1-16,9 35 2 0,2-29-1 0,-2 29 4 16,7-27-1-16,-7 27 0 0,9-23-2 15,-9 23-1-15,0 0 2 0,18-21-1 0,-18 21-1 16,0 0 2-16,0 0-2 0,28-17 2 15,-28 17-1-15,0 0 1 0,27 1-2 0,-27-1 1 16,0 0 0-16,22 16 1 0,-22-16 0 0,0 0-4 0,18 24 3 0,-18-24-2 16,0 0 4-16,10 34-1 0,-10-34 1 0,5 25-3 15,-5-25 1-15,0 0 2 0,-8 28-1 16,8-28-1-16,0 0 1 0,-10 26-2 0,10-26 3 16,0 0-1-16,0 0 4 0,0 0-3 0,-22 13-1 15,22-13 1-15,0 0-1 0,0 0 3 16,-23-3 3-16,23 3 2 15,0 0-2-15,0 0 0 0,-26-24-6 0,26 24-1 16,0 0-2-16,-14-33 1 0,14 33 0 0,0 0 2 16,-4-28-1-16,4 28 3 0,0 0-5 15,7-30 3-15,-7 30-4 0,0 0 2 0,0 0 1 16,20-25-3-16,-20 25 4 0,0 0-1 0,0 0-1 16,29-5 2-16,-29 5-1 0,0 0-2 15,0 0 3-15,25 12-1 0,-25-12 1 0,0 0 0 0,0 0 0 0,17 28-1 16,-17-28 1-16,0 0-2 0,4 24 2 15,-4-24-1-15,0 0 1 0,-4 26 1 0,4-26-1 16,0 0-1-16,0 0 0 0,-17 31 0 16,17-31 1-16,0 0 1 0,0 0 2 0,-22 12-4 15,22-12-1-15,0 0 1 0,0 0-1 0,0 0 1 16,-25-6 0-16,25 6 0 16,0 0-2-16,0 0-10 0,0 0-15 0,0 0-30 15,-24-25-64-15,24 25-163 0,0 0-254 0,0 0 25 16,0 0 256-16</inkml:trace>
      </inkml:traceGroup>
      <inkml:traceGroup>
        <inkml:annotationXML>
          <emma:emma xmlns:emma="http://www.w3.org/2003/04/emma" version="1.0">
            <emma:interpretation id="{519DE3B0-4359-47CB-965A-546049B77860}" emma:medium="tactile" emma:mode="ink">
              <msink:context xmlns:msink="http://schemas.microsoft.com/ink/2010/main" type="line" rotatedBoundingBox="2858,10772 21898,10784 21897,12768 2857,12756"/>
            </emma:interpretation>
          </emma:emma>
        </inkml:annotationXML>
        <inkml:traceGroup>
          <inkml:annotationXML>
            <emma:emma xmlns:emma="http://www.w3.org/2003/04/emma" version="1.0">
              <emma:interpretation id="{5E36E378-86CD-4E36-ADE5-C145F5F71177}" emma:medium="tactile" emma:mode="ink">
                <msink:context xmlns:msink="http://schemas.microsoft.com/ink/2010/main" type="inkWord" rotatedBoundingBox="2858,11664 4687,11665 4686,12330 2857,12329"/>
              </emma:interpretation>
              <emma:one-of disjunction-type="recognition" id="oneOf1">
                <emma:interpretation id="interp5" emma:lang="en-GB" emma:confidence="0">
                  <emma:literal>show</emma:literal>
                </emma:interpretation>
                <emma:interpretation id="interp6" emma:lang="en-GB" emma:confidence="0">
                  <emma:literal>Show</emma:literal>
                </emma:interpretation>
                <emma:interpretation id="interp7" emma:lang="en-GB" emma:confidence="0">
                  <emma:literal>shows</emma:literal>
                </emma:interpretation>
                <emma:interpretation id="interp8" emma:lang="en-GB" emma:confidence="0">
                  <emma:literal>shown</emma:literal>
                </emma:interpretation>
                <emma:interpretation id="interp9" emma:lang="en-GB" emma:confidence="0">
                  <emma:literal>Shows</emma:literal>
                </emma:interpretation>
              </emma:one-of>
            </emma:emma>
          </inkml:annotationXML>
          <inkml:trace contextRef="#ctx0" brushRef="#br0" timeOffset="5284.6972">1164 4070 183 0,'0'0'86'0,"0"0"5"0,0 0 24 15,0 0 25-15,0 0 14 0,0 0-4 0,0 0-13 16,0 0-11-16,0 0-28 0,0 0-24 16,0 0-20-16,0 0-18 0,0 0-7 0,0 0 5 15,0 0-4-15,0 0-7 0,0 0 0 0,-26-14-3 16,26 14-25-16,0 0 21 0,-25-4-26 0,25 4 19 0,0 0 0 0,-32 0-2 15,32 0 20-15,-30 3-23 0,30-3 21 16,-29 9-40-16,29-9 16 0,-30 12-15 16,30-12 13-16,-29 14 2 0,29-14-3 0,-24 19 2 15,24-19-1-15,0 0 2 0,-27 25-2 0,27-25 0 16,0 0 0-16,-12 25 2 0,12-25-4 0,0 0 3 16,0 34-3-16,0-34 2 15,4 21-1-15,-4-21 1 0,9 24-1 0,-9-24 2 16,0 0 0-16,24 32-1 0,-24-32-2 15,22 18 3-15,-22-18-3 0,23 18 4 16,-23-18-2-16,24 12 1 0,-24-12-1 0,27 12 2 16,-27-12-2-16,31 9 2 0,-31-9-1 0,27 14 0 15,-27-14-1-15,22 17 2 0,-22-17-1 0,0 0 1 16,28 27-1-16,-28-27 1 0,9 28-1 0,-9-28 2 0,7 28-2 0,-7-28 1 16,0 29-1-16,0-29 1 0,-7 32-2 15,7-32 4-15,-13 25-3 0,13-25 0 0,-18 24 1 16,18-24 1-16,-24 17-1 0,24-17 0 0,-27 15 0 15,27-15 0-15,-31 8-2 0,31-8 4 16,-31 8-2-16,31-8 1 0,-29 2 0 0,29-2 0 16,-36-2 8-16,36 2 2 0,-29-7 0 0,29 7 0 0,-30-3-8 0,30 3-3 15,-28-1-1-15,28 1 0 0,0 0 0 16,-28-3-1-16,28 3-1 0,0 0 1 0,0 0-2 16,0 0-1-16,0 0-5 0,0 0-21 0,0 0-7 15,0 0-18-15,0 0-36 0,0 0-29 16,24 6-63-16,-24-6-96 0,0 0-145 0,34-15 25 15,-34 15 328-15</inkml:trace>
          <inkml:trace contextRef="#ctx0" brushRef="#br0" timeOffset="5864.2436">1499 3971 951 0,'0'0'50'0,"0"0"0"0,-28 12 5 0,28-12 5 16,-9 23 13-16,9-23-28 0,-14 31 9 0,14-31-39 15,-12 42 9-15,10-17-17 0,-6-2 9 16,5 3 0-16,-2 1-9 0,3 4 3 0,-5-2-4 16,6 5 9-16,-3-5-1 0,0 2 6 0,0-2-7 15,-2 1 2-15,2-5-10 0,0 0 1 0,4-25-6 16,-6 44 3-16,6-44-3 0,-5 33 3 0,5-33-3 0,-8 26 3 16,8-26-2-16,0 0 2 0,-6 24 1 0,6-24 0 15,0 0-1-15,0 0 0 0,0 0-1 16,0 0-2-16,0 0 1 0,0 0 0 0,0 0-2 15,0 0 0-15,0 0-2 0,0 0 3 0,0 0 0 16,0 0 1-16,0 0 3 0,25-33-4 0,-25 33 3 16,26-31-4-16,-26 31 3 0,28-36-2 0,-28 36 2 0,31-35-3 15,-31 35 1-15,32-24 1 0,-32 24 0 0,25-17 0 16,-25 17 1-16,0 0-3 0,25-12 1 0,-25 12-2 16,0 0 1-16,0 0 0 0,24 5 1 15,-24-5 2-15,0 0-1 0,0 0-2 0,27 22 1 16,-27-22 1-16,0 0-2 0,16 28 3 0,-16-28-3 15,0 0 3-15,13 36-3 16,-13-36 2-16,5 21-1 0,-5-21 0 16,4 26-1-16,-4-26 1 0,6 24-2 0,-6-24 3 15,0 0-2-15,8 30 0 0,-8-30-41 0,0 0-41 16,19 21-49-16,-19-21-61 0,0 0-39 16,0 0-33-16,0 0-92 0,31 5 97 0,-31-5 260 15</inkml:trace>
          <inkml:trace contextRef="#ctx0" brushRef="#br0" timeOffset="6249.7031">1907 4409 457 0,'1'-27'171'0,"-1"27"-18"0,0 0-1 0,0 0-10 16,0 0-22-16,0 0-28 0,-26-23-20 0,26 23-18 16,0 0-17-16,0 0-11 15,-27 14-9-15,27-14-4 0,0 0-8 0,-24 33-1 0,24-33-5 16,-14 31 3-16,14-31-4 0,-9 36 3 0,9-36-3 15,-6 38 2-15,6-38-3 0,4 33 4 16,-4-33-4-16,9 26 3 0,-9-26-3 16,0 0 2-16,20 30-2 0,-20-30 4 0,0 0-2 0,32 23 2 15,-32-23-2-15,22 11 0 0,-22-11 0 0,23 2 1 16,-23-2-1-16,25-6 1 0,-25 6 1 0,25-17-1 0,-25 17 3 16,21-25-3-16,-21 25 3 0,16-30-3 0,-16 30 4 15,10-34-2-15,-10 34 1 0,4-34-2 16,-4 34 3-16,0-37-3 0,0 37 2 0,-6-38-3 15,6 38 3-15,-12-35-6 0,12 35 7 16,-12-25-1-16,12 25 0 0,0 0-1 0,-29-25-1 16,29 25-2-16,0 0 1 15,-32-3 0-15,32 3-2 0,0 0-1 0,-29 23-1 16,29-23-16-16,-16 26-37 0,16-26-33 0,-6 27-53 16,6-27-60-16,0 0-68 0,8 36-125 15,-8-36 50-15,0 0 346 0</inkml:trace>
          <inkml:trace contextRef="#ctx0" brushRef="#br0" timeOffset="6782.2918">2233 4370 605 0,'0'0'157'0,"-9"-26"-67"0,9 26-12 0,0 0 1 0,0 0-14 0,0 0-19 15,0 0-17-15,0 0-12 0,0 0-7 0,0 0 15 16,0 0 17-16,0 0 7 0,0 0 4 0,22 6-13 16,-22-6-7-16,10 23-5 0,-10-23 0 0,5 38-12 15,-5-38-5-15,7 40-7 16,-7-40 0-16,5 41-4 0,-5-41 3 0,7 32-4 16,-7-32 2-16,11 24-3 15,-11-24 2-15,0 0-1 0,0 0 2 0,29 22-1 16,-29-22 1-16,0 0 1 0,29 0 0 0,-29 0 3 15,25-14-4-15,-25 14 3 0,25-17-3 0,-25 17 1 16,22-21-1-16,-22 21 2 0,0 0-3 0,27-24 0 16,-27 24-1-16,0 0 2 0,0 0-1 15,0 0-1-15,0 0 0 0,24-10 0 16,-24 10 0-16,0 0 2 0,0 0-1 0,0 0 1 0,0 0 1 0,12 23-2 16,-12-23 2-16,0 0-2 0,6 29 1 0,-6-29-2 15,0 0 3-15,4 34-4 0,-4-34 4 0,5 24-4 16,-5-24 2-16,0 0-1 0,0 0 0 0,0 0 1 15,23 19 0-15,-23-19 2 0,0 0 0 0,23-10 2 16,-23 10 0-16,0 0 6 0,28-29 3 16,-28 29 4-1,19-23-4-15,-19 23-1 0,15-27-6 0,-15 27-1 16,12-26-3-16,-12 26 0 0,0 0-2 0,18-29 2 16,-18 29-2-16,0 0 1 0,10-26-1 0,-10 26 1 15,0 0-2-15,0 0 2 0,8-22-2 0,-8 22-12 16,0 0-25-16,0 0-71 0,-5-24-111 0,5 24-277 15,0 0 16-15,0 0 212 0</inkml:trace>
        </inkml:traceGroup>
        <inkml:traceGroup>
          <inkml:annotationXML>
            <emma:emma xmlns:emma="http://www.w3.org/2003/04/emma" version="1.0">
              <emma:interpretation id="{E20E7ADC-758F-4697-9A4A-484BE649A2F1}" emma:medium="tactile" emma:mode="ink">
                <msink:context xmlns:msink="http://schemas.microsoft.com/ink/2010/main" type="inkWord" rotatedBoundingBox="5572,11648 9185,11769 9152,12771 5538,12650"/>
              </emma:interpretation>
              <emma:one-of disjunction-type="recognition" id="oneOf2">
                <emma:interpretation id="interp10" emma:lang="en-GB" emma:confidence="0">
                  <emma:literal>remaing</emma:literal>
                </emma:interpretation>
                <emma:interpretation id="interp11" emma:lang="en-GB" emma:confidence="0">
                  <emma:literal>remains</emma:literal>
                </emma:interpretation>
                <emma:interpretation id="interp12" emma:lang="en-GB" emma:confidence="0">
                  <emma:literal>remained</emma:literal>
                </emma:interpretation>
                <emma:interpretation id="interp13" emma:lang="en-GB" emma:confidence="0">
                  <emma:literal>remain</emma:literal>
                </emma:interpretation>
                <emma:interpretation id="interp14" emma:lang="en-GB" emma:confidence="0">
                  <emma:literal>remaining</emma:literal>
                </emma:interpretation>
              </emma:one-of>
            </emma:emma>
          </inkml:annotationXML>
          <inkml:trace contextRef="#ctx0" brushRef="#br0" timeOffset="71693.9168">4808 4327 363 0,'0'0'97'0,"0"0"5"0,0 0 4 16,0 0 0-16,0 0-10 0,0 0-12 0,0 0-16 16,0 0-17-16,0 0-12 0,0 0-5 0,0 0 23 15,0 0 11-15,0 0 0 16,0 0 3-16,0 0-25 0,0 0-9 15,0 0-8-15,0 0-4 0,0 0-10 16,0 0-7-16,0 0 1 0,0 0-8 0,0 0 3 16,0 0 7-16,0 0-1 0,0 0 3 0,0 0-1 15,-9 31-8-15,9-31 0 0,-1 29-4 0,1-29 2 16,-3 31-2-16,3-31 2 0,2 29-1 0,-2-29 1 16,-2 26-3-16,2-26 1 0,0 21-2 0,0-21 3 0,0 0-2 15,0 27 2-15,0-27 0 0,0 0 0 16,0 0 1-16,0 0-3 0,0 0-2 0,0 0 3 15,0 0 0-15,0 0 0 0,0 0 2 0,0 0-2 16,0 0 0-16,0 0 1 0,0 0 1 0,0 0-1 16,0 0 3-16,0 0-3 0,28-21 1 0,-28 21-2 15,0 0 0-15,29-34 0 16,-29 34 2-16,22-36-4 0,-22 36 6 0,25-37-5 16,-25 37 5-16,20-37-5 15,-20 37 4-15,21-26-6 0,-21 26 4 0,0 0-1 16,23-19 0-16,-23 19 2 0,0 0-6 0,0 0 1 15,25-2-1-15,-25 2 3 0,0 0 1 0,0 0 2 16,0 0-2-16,20 26 2 0,-20-26-4 0,8 23 3 16,-8-23-2-16,0 30 2 0,0-30-1 0,0 29 2 0,0-29-4 0,0 0 4 15,3 26-4-15,-3-26 3 0,0 0 0 16,0 0-2-16,0 0 1 0,0 0-1 16,0 0 0-16,26 17 0 0,-26-17 3 0,0 0-2 15,26-20 1-15,-26 20-1 0,22-27 0 0,-22 27-1 16,28-36 2-16,-28 36-2 0,26-27 3 0,-26 27-3 15,23-28 2-15,-23 28-2 16,0 0 1-16,24-21-1 0,-24 21 1 16,0 0-1-16,0 0 2 0,27-16-2 0,-27 16-1 15,0 0 1-15,0 0-1 0,28 7 2 16,-28-7 0-16,0 0 0 0,0 0-2 0,22 22 2 16,-22-22-1-16,0 0 2 0,11 34-2 0,-11-34 3 15,4 25-3-15,-4-25 2 0,3 35-2 0,-3-35 2 16,-3 29-2-16,3-29 2 0,-1 33-3 0,1-33 2 0,-3 27-1 0,3-27 0 15,0 23-20-15,0-23-16 0,0 0-37 0,0 0-45 16,12 22-35-16,-12-22-55 16,0 0-76-16,0 0-129 0,0 0 82 0,40-18 332 15</inkml:trace>
          <inkml:trace contextRef="#ctx0" brushRef="#br0" timeOffset="72148.5419">5633 4276 907 0,'0'0'167'0,"0"0"-31"15,0 0-21 1,0 0-25-16,0 0-25 0,-19-29-21 0,19 29-8 16,0 0-4-16,0 0-2 0,-22-20-5 0,22 20-6 15,0 0-5-15,-24 5-4 0,24-5-5 16,-22 10 0-16,22-10-3 0,-26 25-1 0,26-25-4 15,-33 31 3-15,33-31-2 0,-29 39 3 16,29-39-2-16,-22 40 4 0,22-40-5 0,-15 38 3 16,15-38-3-16,-4 34 2 0,4-34-2 0,4 28 1 0,-4-28-1 0,0 0 0 15,21 30-1-15,-21-30-7 0,0 0-5 0,33 9-5 16,-33-9 2-16,29-2 6 0,-29 2 4 0,36-17 4 16,-36 17 1-16,33-27 1 0,-33 27 1 15,30-31 0-15,-30 31 2 0,26-33-4 0,-26 33 4 16,22-33-2-16,-22 33 2 0,17-27-1 15,-17 27 2-15,11-24-3 16,-11 24 2-16,0 0 0 0,16-22 0 0,-16 22-1 16,0 0-1-16,0 0-1 0,0 0 0 0,0 0-1 15,0 0 2-15,0 0 0 0,21 11 0 0,-21-11 3 16,0 0-3-16,8 35 2 0,-8-35-2 16,8 36 3-16,-8-36-4 0,7 37 3 0,-7-37-5 15,11 36 3-15,-11-36-1 0,16 29-2 0,-16-29-24 0,0 0-27 16,31 37-52-16,-31-37-64 0,0 0-84 0,26 16-160 15,-26-16 3-15,31 3 278 0</inkml:trace>
          <inkml:trace contextRef="#ctx0" brushRef="#br0" timeOffset="72580.8537">6081 4045 1446 0,'0'0'103'16,"0"0"-62"-16,0 0 13 0,-26-7-37 0,26 7 7 15,0 0-12-15,0 0-8 0,0 0-6 16,0 0 1-16,0 0-2 0,0 0-14 0,0 0 36 15,0 0-47-15,16 26 23 16,-16-26-29-16,0 0-23 0,24 12-33 16,-1 9-88-16,-23-21-79 0,26 14-114 0,-2 2-63 15,-24-16 191-15,38 19 243 0</inkml:trace>
          <inkml:trace contextRef="#ctx0" brushRef="#br0" timeOffset="72565.2221">6078 4309 864 0,'0'0'170'0,"0"0"-40"0,0 0-15 15,0 0-19-15,0 0-30 0,0 0-34 0,0 0-22 16,0 0-7-16,0 0-1 0,0 0 1 16,0 0 4-16,3 30-4 0,-3-30 2 0,0 28-4 15,0-28 2-15,-3 33-4 0,3-33 2 0,-4 34-2 16,4-34 2-16,-3 33-2 0,3-33 2 0,-2 27-3 0,2-27-10 16,-2 21-19-16,2-21-25 0,0 0-48 0,0 0-32 15,2 33-49-15,-2-33-63 0,0 0-141 0,0 0 42 16,0 0 347-16</inkml:trace>
          <inkml:trace contextRef="#ctx0" brushRef="#br0" timeOffset="73097.8034">6382 4297 676 0,'0'0'169'0,"0"0"-61"0,0 0-33 0,0 0 3 16,12 24 8-16,-12-24-12 0,0 0-7 15,0 0-19-15,0 0-17 0,0 27-8 0,0-27-3 16,0 0-5-16,0 29-2 0,0-29-6 0,0 0 0 16,-3 34-1-16,3-34 1 0,0 0 0 0,-3 29 1 15,3-29-4-15,0 0 2 0,-2 29-4 16,2-29 1-16,0 0-2 0,0 25 2 0,0-25-2 0,0 0 2 0,0 0-4 16,0 0 1-16,0 0-1 0,0 0 0 0,0 0 1 15,0 0 2-15,0 0 2 0,0 0-2 0,23-7 3 16,-23 7-5-16,22-34 2 0,-22 34-2 15,26-44 3-15,-26 44-4 0,29-40 3 0,-29 40-2 16,26-35 1-16,-26 35-1 0,24-23 2 16,-24 23-3-16,0 0 1 0,0 0-1 0,27-23 0 0,-27 23 0 0,0 0 0 15,0 0-1-15,22-1 2 0,-22 1-1 0,0 0 1 16,0 0 1-16,0 0-1 0,25 7-1 0,-25-7 0 16,0 0 0-16,0 0 0 0,0 0 1 15,24 28 0-15,-24-28 1 0,0 0-2 0,13 31 3 16,-13-31-3-16,9 27 2 0,-9-27-2 15,7 35 2-15,-7-35-2 16,1 34 2-16,-1-34-3 0,-1 31 3 0,1-31-15 16,0 27-10-16,0-27-24 0,0 0-32 0,11 32-47 15,-11-32-48-15,0 0-46 0,0 0-58 0,0 0-87 16,29-10 143-16,-35-13 223 0</inkml:trace>
          <inkml:trace contextRef="#ctx0" brushRef="#br0" timeOffset="73668.1288">7104 4314 689 0,'0'0'263'15,"0"0"-100"-15,0 0-32 0,0 0-25 0,-27-22-31 16,27 22-25-16,0 0-20 0,0 0-7 0,-23 0-4 15,23 0-2-15,0 0-3 0,-25 9-1 0,25-9-4 16,-23 13-2-16,23-13-4 0,-25 21 1 0,25-21-3 16,-25 31 2-16,25-31-3 0,-25 31 3 0,25-31-4 15,-15 33 3-15,15-33-4 0,-5 30 2 16,5-30-3-16,1 28 3 0,-1-28-3 0,0 0 4 0,17 30-2 16,-17-30 1-16,0 0-2 0,31 16 0 0,-31-16-1 15,25 2-4-15,-25-2-2 0,24-9-3 0,-24 9-2 16,26-24 2-16,-26 24 1 0,26-30 0 0,-26 30 6 15,23-39-1-15,-23 39 6 0,21-40-2 0,-21 40 4 16,17-39-3-16,-17 39 4 0,11-33-5 0,-11 33 5 16,8-28-3-16,-8 28 2 0,0 0-1 0,5-27 0 15,-5 27-1-15,0 0 2 0,0 0 0 0,0 0-2 16,0 0-1-16,0 0 0 0,0 0 0 0,0 0 1 16,0 27 2-16,0-27-3 0,-1 38 3 0,0-17-3 15,-1 3 2-15,1 2-3 0,-1 3 4 0,0-1-6 16,-1 6 7-16,0 1-8 0,-1-1 8 0,0 6-7 15,-2 0 8 1,-2 2-7-16,-2-2 7 0,1-2-3 16,1-3 12-16,-6-1 18 0,3-2-31 0,-2-2 33 15,0-4-35-15,-3-4 11 0,0 0 5 0,16-22-3 16,-36 36 2-16,14-19-4 0,22-17-1 0,-43 25-4 16,43-25-1-16,-42 18-1 0,17-14-2 0,0-2-1 15,2-2 1-15,-1-5-3 0,2 1-1 0,22 4-8 16,-41-20-10-16,41 20-10 0,-33-28-19 0,33 28-50 15,-31-45-77-15,31 45-187 0,-1-39-130 0,-7-1 79 16,8 40 416-16</inkml:trace>
          <inkml:trace contextRef="#ctx0" brushRef="#br0" timeOffset="34515.4285">3697 4335 31 0,'0'0'12'0,"0"0"-4"0,0 0-1 16,0 0-2-16,0 0 0 0,0 0-5 0,3 24 0 15,-3-24 0-15,0 0 0 0,0 0 1 0,0 0 0 16,0 0 0-16,0 0-1 0,0 0 1 0,-2 25-1 16,2-25 1-1,0 0 0-15,0 0-1 0,0 0 0 0,0 0 0 16,0 0 1-16,0 0 5 0,-9 24 6 0,9-24 6 15,0 0 3-15,0 0 2 0,0 0-3 16,0 0-3-16,0 0-2 0,0 0-3 0,0 0 1 16,0 0 0-16,0 0-1 0,0 0-3 0,0 0-4 15,0 0-2-15,0 0-1 0,0 0-1 0,0 0 0 16,-22 15 0-16,22-15-1 0,0 0 0 0,0 0-1 0,0 0 2 16,0 0 0-16,0 0 2 0,0 0 0 0,0 0-2 15,0 0 0-15,0 0-1 0,0 0 0 16,-24 17 1-16,24-17-3 0,0 0 1 0,0 0-1 15,0 0 1-15,0 0 1 0,0 0 1 0,0 0 0 16,0 0-1-16,-22 9 0 0,22-9 1 0,0 0-2 16,0 0 0-1,0 0 2-15,0 0-2 0,0 0 2 0,-23 7-1 16,23-7 1-16,0 0-1 0,0 0 0 0,0 0 2 16,0 0-2-16,0 0 0 0,0 0-1 15,0 0 1-15,0 0-1 0,0 0 0 0,0 0 1 16,-22 23-1-16,22-23 0 0,0 0-1 0,0 0-1 15,0 0-4-15,0 0 1 0,0 0 0 0,0 0 1 16,0 0 3-16,0 0 1 0,-17 22-1 0,17-22-4 0,0 0-1 16,0 0 1-16,0 0 1 0,0 0 5 0,0 0 0 15,0 0 1-15,0 0 0 0,-18 23 1 0,18-23 0 16,0 0-1-16,0 0 0 0,0 0 0 16,0 0 1-16,0 0 1 0,0 0 0 0,0 0 1 15,0 0-2-15,0 0 1 0,0 0-3 0,0 0 0 0,0 0 0 16,0 0 1-16,0 0 6 0,0 0 13 0,0 0 14 15,0 0 14-15,0 0-3 0,0 0-8 0,0 0-9 16,0 0-3-16,0 0 9 0,0 0 14 0,0 0 11 16,0 0 10-1,0 0-1-15,0 0 0 0,0 0-5 16,0 0-1-16,0 0 9 0,0 0 4 0,0 0 10 16,0 0-1-16,-19-23-8 0,19 23-7 0,0 0-16 15,0 0-8-15,0 0-11 0,0 0-4 0,0 0-2 16,0 0-1-16,0 0-1 0,0 0-3 0,0 0-2 0,0 0-4 0,0 0-2 15,0 0-3-15,0 0-2 0,0 0-3 0,0 0-4 16,0 0 0-16,0 0-2 0,0 0-1 16,0 0 0-16,0 0 0 0,0 0 2 15,0 0-2-15,1 29-1 0,-1-29 3 0,0 23-5 16,0-23 5-16,0 0-3 0,2 26 1 0,-2-26-2 16,0 0 3-16,4 22-1 0,-4-22 1 0,0 0-1 15,0 0-1-15,0 0 0 0,0 0-1 0,0 0 0 16,0 0 1-16,0 0-1 0,0 0 1 15,0 0 2-15,0 0 0 0,0 0 0 0,0 0 0 16,27-22-2-16,-27 22 1 0,16-29 2 0,-16 29-2 16,18-36 5-16,-18 36-6 15,17-45 3-15,-17 45-4 0,17-39 3 0,-17 39-1 16,15-30 2-16,-15 30-2 0,0 0 2 16,10-27-1-16,-10 27 0 0,0 0-2 0,0 0 0 15,0 0 1-15,0 0-1 0,0 0 1 0,0 0 3 16,0 0-4-16,23-4 2 0,-23 4-1 15,0 0-1-15,0 0 1 0,26 4 0 0,-26-4 2 16,0 0-2-16,29 4 1 0,-29-4 0 0,25 2 0 0,-25-2 3 0,26 0 0 16,-26 0 0-16,27-2-1 0,-27 2-3 15,23 0 2-15,-23 0-2 0,25 0 1 0,-25 0 0 16,25-1-2-16,-25 1 2 0,0 0-2 0,28 0-1 16,-28 0-12-16,0 0-18 0,23-3-26 15,-23 3-76-15,0 0-110 0,31 7-283 0,-31-7 19 16,0 0 216-16</inkml:trace>
          <inkml:trace contextRef="#ctx0" brushRef="#br0" timeOffset="35264.2123">4127 4488 973 0,'0'0'111'0,"0"0"-27"0,0 0-6 0,0 0-22 0,0 0-22 16,0 0-22-16,0 0-11 0,0 0 0 0,0 0 7 15,0 0 7-15,0 0 3 0,0 0-2 16,0 0-5-16,22-11-6 0,-22 11-2 16,23-4 1-16,-23 4-2 15,23-4 0-15,-23 4-1 0,26-8 1 0,-26 8-1 16,24-6 1-16,-24 6-2 0,24-12 1 0,-24 12 0 16,26-15 0-16,-26 15-1 0,0 0 2 0,33-28-3 15,-33 28 4-15,0 0-3 0,22-27 3 0,-22 27-1 16,0 0 5-16,15-31 8 0,-15 31 8 0,0 0 1 15,-1-26 1-15,1 26-9 0,0 0-1 16,0 0-4-16,-18-24 3 0,18 24 0 0,0 0-1 0,-33-7-3 16,33 7-1-16,-32 5-3 0,32-5-2 0,-40 13 1 15,40-13-4-15,-40 27 3 0,40-27-3 0,-37 36 2 16,37-36-4-16,-27 37 4 0,27-37-3 0,-18 39 2 16,18-39-4-16,-9 38 3 0,9-38-3 0,3 40 4 15,-3-40-4-15,13 35 2 0,-13-35-3 16,19 29 3-1,-19-29-3-15,29 24 2 0,-29-24-2 0,34 13 1 16,-34-13-1-16,37 7-9 0,-14-5-12 0,-23-2-16 16,45-3-33-16,-45 3-36 0,43-14-46 0,-34-8-52 15,22 18-16-15,-31 4-33 0,27-47-80 0,6 41 113 16,-23-28 223-16</inkml:trace>
        </inkml:traceGroup>
        <inkml:traceGroup>
          <inkml:annotationXML>
            <emma:emma xmlns:emma="http://www.w3.org/2003/04/emma" version="1.0">
              <emma:interpretation id="{A1287D13-16C7-4608-A031-BF4A79DF8E62}" emma:medium="tactile" emma:mode="ink">
                <msink:context xmlns:msink="http://schemas.microsoft.com/ink/2010/main" type="inkWord" rotatedBoundingBox="9888,11818 14521,11540 14578,12490 9945,12768"/>
              </emma:interpretation>
              <emma:one-of disjunction-type="recognition" id="oneOf3">
                <emma:interpretation id="interp15" emma:lang="en-GB" emma:confidence="0">
                  <emma:literal>properties</emma:literal>
                </emma:interpretation>
                <emma:interpretation id="interp16" emma:lang="en-GB" emma:confidence="0">
                  <emma:literal>Properties</emma:literal>
                </emma:interpretation>
                <emma:interpretation id="interp17" emma:lang="en-GB" emma:confidence="0">
                  <emma:literal>propertie</emma:literal>
                </emma:interpretation>
                <emma:interpretation id="interp18" emma:lang="en-GB" emma:confidence="0">
                  <emma:literal>properfes</emma:literal>
                </emma:interpretation>
                <emma:interpretation id="interp19" emma:lang="en-GB" emma:confidence="0">
                  <emma:literal>properflls</emma:literal>
                </emma:interpretation>
              </emma:one-of>
            </emma:emma>
          </inkml:annotationXML>
          <inkml:trace contextRef="#ctx0" brushRef="#br0" timeOffset="76058.7677">9510 4453 537 0,'5'23'111'0,"-5"-23"-31"0,0 0 12 16,-15 30 6-16,15-30-7 15,-5 30-27-15,5-30-12 0,-7 38-17 16,7-17-1-16,0-21-6 0,-7 44 2 0,7-44-5 16,-8 43 3-16,8-43-8 0,-9 43 1 0,5-18-10 15,0-1-1-15,4-24-10 0,-7 44 4 0,3-21 20 16,4-23-21-16,-7 43 20 0,7-43-36 0,-5 40 10 16,5-40-11-16,-7 36 13 0,7-36 2 15,0 24-1-15,0-24 1 0,0 0-1 0,0 0 2 0,0 0 4 16,0 0 3-16,0 0 7 0,0 0-2 0,0 0-3 15,0 0-4-15,0-27-4 0,0 27 10 0,0-39-9 16,0 16 12-16,1-1-33 0,5-4 23 0,-6-2-18 16,1-4 20-16,2-5 6 0,1-1-8 0,0-4 6 15,1 3-8-15,0-4 9 0,2 4-5 16,1-1 11-16,0 2-7 0,2 6 7 0,-2 5-8 0,-3 4-1 16,-5 25-4-16,14-29-3 0,-14 29-4 0,0 0 0 15,0 0-2-15,29-21 1 0,-29 21 0 0,0 0 0 16,26 11 0-16,-26-11 1 0,0 0 4 0,29 35-6 15,-29-35 6-15,17 38-4 0,-9-18 3 0,-8-20-2 16,13 43 2-16,-13-43-2 0,6 38 1 16,-6-38-3-16,2 38 3 15,-2-38-3-15,-6 23 5 0,6-23 2 0,0 0 0 16,0 0 1-16,-25 24 4 0,25-24 0 16,-24 1 1-16,24-1 0 0,-28-1-6 0,28 1-2 15,-26-2-1-15,26 2 0 0,-26-4-2 0,26 4 1 16,-22-10-2-16,22 10 1 0,0 0-2 0,-24-10-10 15,24 10-7-15,0 0-17 0,0 0-45 0,0 0-72 16,0 0-68-16,0 0-126 0,0 0-114 0,0 0 115 0,46 7 346 16</inkml:trace>
          <inkml:trace contextRef="#ctx0" brushRef="#br0" timeOffset="76776.3257">9846 4527 425 0,'0'0'80'0,"25"7"-6"0,-25-7-3 0,0 0-5 16,22 5-13-16,-22-5-9 0,0 0-8 0,30 7-2 15,-30-7-2-15,26 2-4 0,-26-2-6 0,29-2-3 16,-29 2-4-16,31-7 2 0,-31 7-1 0,29-9 0 16,-29 9 3-16,23-16-2 0,-23 16 6 0,0 0 5 15,23-34 12-15,-23 34 10 0,9-24 11 0,-9 24-1 16,0 0-5-16,1-28-13 0,-1 28-9 0,0 0-10 15,-22-31-3-15,22 31-4 0,0 0-3 0,-36-18-4 16,36 18-2-16,-37-2-2 0,37 2-1 0,-41 10 0 16,41-10-1-16,-42 21 2 0,42-21-3 0,-36 27 1 15,36-27-3-15,-26 31 2 0,26-31-3 0,-11 28 2 16,11-28-2 0,-3 28 0-16,3-28-1 0,13 31 2 15,-13-31-2-15,21 21 3 0,-21-21-3 0,30 17 0 16,-30-17-3-16,40 9-10 0,-17-6-10 0,-23-3-11 15,49 0-22-15,-49 0-12 0,51-8-14 0,-51 8-12 16,45-13-7-16,-45 13-17 0,43-18-7 0,-43 18-2 16,31-20 31-16,-31 20 34 0,25-17 39 15,-25 17 19-15,0 0 7 0,22-16 1 0,-22 16 5 0,0 0 13 16,0 0 14-16,0 0 35 0,0 0 8 0,0 0 0 16,0 0-10-16,2 28-25 0,-2-28-16 0,0 0-6 15,-5 28-10-15,5-28-3 0,0 0-5 0,-5 30 0 16,5-30-1-16,0 0 0 0,0 31-1 0,0-31 2 15,0 0-1-15,4 23 3 0,-4-23 7 0,0 0 10 16,0 0 5-16,4 23 3 0,-4-23-9 0,0 0-5 16,0 0-8-16,0 0-2 0,0 0 5 0,0 0 9 15,0 0 26-15,0 0 7 0,0 0 2 0,18-23-8 16,-18 23-20-16,10-33-10 0,-10 33 1 0,15-39-5 16,-8 16 4-16,-7 23-3 0,16-42 6 0,-16 42-3 15,18-40 6-15,-18 40-5 0,17-25 1 0,-17 25-6 16,0 0-3-1,0 0-4-15,0 0-2 0,25-17-2 0,-25 17 0 16,0 0-2-16,0 0 1 0,26 10 2 16,-26-10-3-16,0 0 3 0,0 0-2 0,29 25 1 15,-29-25-1-15,0 0 1 0,27 15 0 0,-27-15-1 16,0 0 1-16,35 10 0 0,-35-10-1 0,25 0 1 16,-25 0 0-16,27-10-5 0,-27 10-16 0,25-15-29 15,-25 15-57-15,23-20-64 0,5 22-103 0,-28-2-184 0,14-31 48 16,11 30 311-16</inkml:trace>
          <inkml:trace contextRef="#ctx0" brushRef="#br0" timeOffset="77525.0462">10811 4170 866 0,'-24'12'282'15,"24"-12"-154"-15,0 0-11 0,-27-13-12 0,27 13-33 16,0 0-31-16,0 0-19 0,0 0-20 0,0 0-1 16,0 0-1-16,0 0 4 0,22 7 3 0,-22-7 0 15,27 9-1-15,-27-9-3 0,36 9-2 0,-36-9 0 0,46 12-1 0,-22-7 1 16,4-2-2-16,0 4 2 0,-1-1-2 0,2-1 0 16,0-2-11-16,-4-3-12 0,5 7-18 15,-30-7-33-15,55 10-64 0,-55-10-79 16,53 0-182-16,-29 7-52 0,-24-7 150 0</inkml:trace>
          <inkml:trace contextRef="#ctx0" brushRef="#br0" timeOffset="77192.9954">11002 3935 850 0,'0'0'332'16,"0"0"-213"-16,0 0-53 0,0 0-25 0,0 0-10 15,0 0-1-15,-4 34 5 0,4-34 2 0,-4 26-5 0,4-26-9 16,-4 35-1-16,4-35 17 0,-6 37-41 16,6-37 32-16,-7 42-38 0,3-21 12 0,2 2 6 15,-5 0-2-15,1-2 4 0,2 5-4 0,-2-1 1 16,2 0-6-16,0-1 2 0,-4 0-5 0,2 1 3 15,-2-1-4-15,1 0 3 0,0 0-4 0,3 0 4 16,-1 3-3-16,1-4 2 0,-3-1-3 0,7-22 4 0,-11 37-4 16,11-37 4-16,-9 29-4 0,9-29 2 0,-4 24-2 15,4-24 1-15,0 0-1 0,0 26 1 16,0-26-1-16,0 0 0 0,0 0-5 0,0 0-1 16,32 7-5-16,-32-7-2 0,0 0 0 0,34-19-3 15,-34 19 1-15,24-20-3 0,-24 20 1 0,26-19 1 16,-26 19 5-16,29-18 0 15,-29 18 6-15,28-13-13 0,-28 13-32 0,0 0-35 16,35-11-37-16,-35 11-29 0,0 0-22 16,0 0-48-16,0 0-136 0,0 0 20 15,13-22 326-15</inkml:trace>
          <inkml:trace contextRef="#ctx0" brushRef="#br0" timeOffset="77795.5804">11416 4314 864 0,'0'0'140'0,"0"0"-23"15,0 0-5-15,0 0 0 0,0 0-31 0,4 30-35 0,-4-30-21 0,0 0-1 16,5 26-2-16,-5-26 0 0,2 25-5 0,-2-25-3 16,-2 32-8-16,2-32 0 0,-1 31-4 0,1-31 1 15,-4 34-4-15,4-34 3 0,-8 28-7 16,8-28 6-16,-7 22-6 0,7-22 6 0,0 0-2 16,0 0-13-16,-3 28-19 0,3-28-45 15,0 0-68-15,0 0-115 0,0 0-212 0,0 0 21 0,-4-40 304 0</inkml:trace>
          <inkml:trace contextRef="#ctx0" brushRef="#br0" timeOffset="77948.2292">11576 4070 1551 0,'-42'-22'39'0,"42"22"12"15,0 0-24-15,0 0 14 0,0 0-13 0,0 0-16 16,0 0-10-16,0 0-6 0,0 0 1 0,0 0 2 15,0 0 19-15,0 0-48 0,0 0 18 16,0 0-41-16,26 22-32 0,-26-22-31 0,31 10-129 16,-31-10-182-16,0 0-60 0,42 10 181 15</inkml:trace>
          <inkml:trace contextRef="#ctx0" brushRef="#br0" timeOffset="78565.3695">11908 4435 1012 0,'-24'-3'80'0,"24"3"-72"16,0 0-11-16,0 0 5 0,0 0 2 0,0 0 0 16,0 0-1-16,32 11-1 0,-32-11 0 0,0 0-1 15,29-1 1-15,-29 1-1 0,0 0-1 16,29-10 1-16,-29 10 1 0,0 0 0 0,23-19 2 0,-23 19-2 15,13-23 2-15,-13 23-3 0,11-32 3 0,-11 32-2 16,8-32 2-16,-8 32 0 0,3-34 3 0,-3 34 3 16,-6-33 19-16,6 33 5 0,-15-27 14 0,15 27 1 15,0 0-6-15,-29-21-6 0,29 21-9 0,-29-2-8 0,29 2-9 16,-36 18 0-16,36-18-5 16,-41 29 4-16,41-29-3 0,-39 38 5 0,39-38-4 15,-30 41 3-15,30-41-6 0,-19 41 1 0,19-41-6 0,-6 37 3 31,6-37-4-31,8 35 1 0,-8-35-1 0,18 28 2 16,-18-28-3-16,27 24 4 0,-27-24-3 0,34 15 1 16,-34-15 0-16,40 5 0 0,-40-5-5 0,43-6-11 15,-20 3-14-15,-23 3-28 0,44-17-11 16,-44 17 8 0,48-20-28-16,-48 20-54 0,51-25-125 0,-20 18-161 0,-31 7 56 0,55-15 373 0</inkml:trace>
          <inkml:trace contextRef="#ctx0" brushRef="#br0" timeOffset="78750.2595">12514 4256 1086 0,'-29'-1'292'0,"29"1"-209"0,0 0-12 15,-36-17-5-15,36 17-20 0,0 0-20 0,-30 4-11 16,30-4-8-16,-26 11 0 0,26-11-1 0,-25 14 1 15,25-14-4-15,0 0-1 0,-25 25-3 16,25-25 2-16,0 0-3 16,-11 34 2-16,11-34-2 0,1 24 2 15,-1-24-1-15,9 23 2 0,-9-23-3 0,0 0 2 16,23 24-2-16,-23-24 2 0,0 0-2 0,32 28-4 16,-32-28-4-16,25 15-2 0,-25-15-1 0,22 15 5 15,-22-15 2-15,0 0 4 0,23 22 1 0,-23-22 1 16,0 0 0-16,4 24 2 0,-4-24-1 15,0 0 1-15,-9 31-1 0,9-31 2 0,-21 21 1 0,21-21 3 16,-28 21 1-16,28-21 1 0,-30 20-5 0,30-20-1 16,-36 15-3-16,36-15 1 0,-37 14-2 0,37-14 0 15,-40 13 0-15,40-13-2 0,-29 7-12 0,29-7-22 16,0 0-46-16,-23-7-104 0,23 7-239 0,0 0-93 16,0 0 98-16</inkml:trace>
          <inkml:trace contextRef="#ctx0" brushRef="#br0" timeOffset="74153.4546">7969 4443 695 0,'0'0'122'0,"0"0"-31"15,0 0-8-15,0 0-8 0,0 0-4 0,0 0-5 16,0 0-1-16,6 27-2 0,-6-27-7 0,0 31-21 0,0-31-11 0,-2 43-14 16,2-43-1-16,-8 47-9 15,4-20 5-15,0 3-7 0,0-1 6 0,-1 5-8 16,1-1 7-16,0-1-7 0,-3 1 4 0,3-1 20 16,0-2-29-16,1-1-7 0,-2-7-61 0,9 11-34 15,-4-33-40-15,-4 42-25 0,4-42-15 0,-7 24-49 0,7-24-18 16,0 0 0-16,0 0 258 0</inkml:trace>
          <inkml:trace contextRef="#ctx0" brushRef="#br0" timeOffset="74632.6685">7944 4770 227 0,'0'-41'94'16,"4"0"3"-16,3-2 38 0,-4-1 5 0,5 7-2 16,-6-5-18-16,10 12-19 0,-8-9-12 0,13 14-12 15,-14-8-3-15,-3 33-16 0,20-40-14 0,-20 40-16 16,19-23-12-16,-19 23-7 0,0 0-4 0,27-14-4 15,-27 14 1-15,0 0-4 0,29 0 4 0,-29 0-1 16,0 0-1-16,33 8 1 0,-33-8-1 16,22 8 1-16,-22-8-1 0,23 14 2 0,-23-14-2 15,0 0 1-15,24 28-1 0,-24-28 2 0,11 25 2 16,-11-25 4-16,1 31-2 0,-1-31 6 0,-12 37-6 0,12-37 3 16,-21 37-1-16,21-37 2 0,-32 36-4 0,32-36 4 15,-37 34-6-15,37-34 6 0,-45 28-4 16,45-28 0-16,-42 23-3 0,42-23-1 0,-29 14-2 15,29-14 2-15,-22 4-1 0,22-4 0 0,0 0-1 16,0 0-6-16,0 0-13 0,-29-15-25 0,29 15-41 16,0 0-40-16,0 0-48 15,15-42-55-15,-15 42-87 0,43-24-72 0,-32-3 192 16</inkml:trace>
          <inkml:trace contextRef="#ctx0" brushRef="#br0" timeOffset="74839.7259">8420 4521 267 0,'-3'30'103'0,"3"-30"-8"15,-1 25 7-15,1-25-10 0,-2 22-6 16,2-22-17-16,0 0-2 0,-7 25-7 16,7-25 1-16,0 0-7 0,-1 28-4 0,1-28-15 15,0 0-5-15,0 0-12 0,-7 25-3 0,7-25-5 16,0 0 1-16,0 0 8 0,0 0 15 0,0 0 4 0,0 0 1 0,0 0-10 15,0 0-18-15,11-31-4 0,-11 31-5 0,15-34 1 16,-15 34-4-16,20-38 4 0,-20 38-4 16,17-44 5-16,-7 21-3 0,-2-1 12 15,-8 24 5-15,17-35 7 0,-17 35 2 0,12-26-4 16,-12 26-7-16,0 0-4 0,0 0-4 0,17-24-3 16,-17 24-2-16,0 0-1 15,0 0 2-15,0 0 0 0,0 0-1 0,26 16 0 16,-26-16-2-16,0 0-1 0,0 0 1 0,26 24-2 15,-26-24 2-15,0 0 0 0,32 18 1 0,-32-18-2 16,34 5 1-16,-34-5-1 0,38 3 0 16,-38-3 0-16,35 0-3 0,-35 0-19 15,32-3-28-15,-7 12-66 0,-25-9-72 0,36-8-109 16,-36 8-167-16,30-14 58 0,-4 20 367 0</inkml:trace>
          <inkml:trace contextRef="#ctx0" brushRef="#br0" timeOffset="75187.4047">8903 4370 1002 0,'0'0'154'0,"-22"10"-55"0,22-10-22 0,0 0-24 16,0 0-21-16,-15 31-16 0,15-31-7 0,-9 29-9 16,9-29 3-16,-7 37-4 0,7-37 2 0,-3 38-2 15,3-38 2-15,0 38-4 0,0-38 4 16,3 35-4-16,-3-35 3 0,9 30-2 15,-9-30 2-15,15 24-4 0,-15-24 3 0,0 0-4 16,31 21 1-16,-31-21 1 0,29 1 2 0,-29-1 2 0,31-8 0 0,-31 8 3 16,36-22-4-16,-36 22 4 0,33-37-4 0,-33 37 4 15,35-41-3-15,-20 19 4 0,-3 2-5 0,-12 20 9 16,17-41 8-16,-17 41 11 0,8-34 4 16,-8 34 5-16,-1-26-9 0,1 26 0 0,0 0-6 15,-17-25-4-15,17 25-6 0,0 0-7 0,-33-1-2 16,33 1-3-1,-32 10 0-15,32-10 0 0,-34 21-1 0,34-21-4 16,-30 22-8-16,30-22-21 0,-24 16-22 0,24-16-46 16,0 0-63-16,4 32-95 0,-4-32-153 0,0 0-24 15,0 0 244-15</inkml:trace>
        </inkml:traceGroup>
        <inkml:traceGroup>
          <inkml:annotationXML>
            <emma:emma xmlns:emma="http://www.w3.org/2003/04/emma" version="1.0">
              <emma:interpretation id="{A3ADEA70-6957-4364-AFD5-DE98AE92F907}" emma:medium="tactile" emma:mode="ink">
                <msink:context xmlns:msink="http://schemas.microsoft.com/ink/2010/main" type="inkWord" rotatedBoundingBox="15309,11880 16430,11691 16539,12340 15418,12529"/>
              </emma:interpretation>
              <emma:one-of disjunction-type="recognition" id="oneOf4">
                <emma:interpretation id="interp20" emma:lang="en-GB" emma:confidence="0">
                  <emma:literal>all</emma:literal>
                </emma:interpretation>
                <emma:interpretation id="interp21" emma:lang="en-GB" emma:confidence="0">
                  <emma:literal>alt</emma:literal>
                </emma:interpretation>
                <emma:interpretation id="interp22" emma:lang="en-GB" emma:confidence="0">
                  <emma:literal>ale</emma:literal>
                </emma:interpretation>
                <emma:interpretation id="interp23" emma:lang="en-GB" emma:confidence="0">
                  <emma:literal>ad</emma:literal>
                </emma:interpretation>
                <emma:interpretation id="interp24" emma:lang="en-GB" emma:confidence="0">
                  <emma:literal>atl</emma:literal>
                </emma:interpretation>
              </emma:one-of>
            </emma:emma>
          </inkml:annotationXML>
          <inkml:trace contextRef="#ctx0" brushRef="#br0" timeOffset="79429.9934">13638 4466 585 0,'0'0'231'0,"0"0"-91"0,2-34-14 15,-2 34-5-15,0 0-18 0,0 0-20 0,0 0-19 16,0 0-18-16,-7-23-9 0,7 23-4 0,0 0-2 16,0 0-4-16,0 0-4 0,-14-22-4 15,14 22-3-15,0 0-2 0,-23-18-1 0,23 18-3 16,0 0 0-16,-32-14-3 0,32 14-1 0,-27-5-2 15,27 5 1-15,-35 2-3 0,35-2-1 0,-37 14 1 0,37-14-3 16,-41 27 2-16,41-27-3 0,-40 35 3 0,40-35-4 16,-34 41 4-16,34-41-4 0,-13 38 4 0,13-38-5 15,0 35 4-15,0-35-3 0,13 32 1 0,-13-32-1 16,28 21-3-16,-28-21-7 0,41 13 0 16,-14-12-1-16,-4-6 3 0,6-1 6 0,-3-2 0 15,2-6 4-15,-4-1-2 16,-1 2 4-16,-23 13-1 0,38-34 2 15,-38 34-2-15,24-34 3 0,-24 34-2 0,15-25 2 16,-15 25 3-16,0 0 6 0,5-23 2 0,-5 23 5 16,0 0-3-16,0 0-4 0,0 0 0 0,0 0-4 15,0 0-3-15,0 0-3 0,0 0-4 0,0 0 0 16,0 0 2-16,0 0-2 0,-5 29 4 16,5-29-5-16,1 37 4 0,-1-37-3 0,1 39 3 0,-1-39-4 15,6 37 4-15,-6-37-4 0,8 29-3 0,-8-29-8 16,11 31-8-16,-11-31-12 0,0 0-2 0,22 30-13 15,-22-30-16-15,0 0-48 0,0 0-49 0,43 10-99 16,-43-10-207-16,0 0 65 0,34-23 261 0</inkml:trace>
          <inkml:trace contextRef="#ctx0" brushRef="#br0" timeOffset="79785.1634">14075 4052 822 0,'0'0'195'0,"0"0"-62"0,0 0-36 0,0 0-15 15,0 0-25-15,0 0-16 0,0 0-5 16,0 0-1-16,0 0 4 0,0 27-16 0,0-27 8 16,-1 32-18-16,1-32 11 0,-3 39 1 0,0-19-11 15,-1 5 1-15,0 1-8 0,-1 1 2 0,-2-1-6 16,1 3 5-16,-1 0-9 0,-1 2 6 0,1 0-7 15,0 2 5-15,0-4-5 0,-1 3 3 0,1-5-4 0,3-2 5 16,4-25-5-16,-4 39 5 0,4-39-5 16,0 32 3-16,0-32-2 0,7 23 2 0,-7-23-2 15,0 0 1-15,0 0-1 0,27 17-3 0,-27-17-4 16,0 0-5-16,28-10-7 0,-28 10-7 0,23-22-2 16,-23 22-8-16,28-25-14 0,-21 4-31 0,18 12-43 15,-23-19-60 1,23 21-71-16,-25 7-160 0,20-41 53 0,6 33 293 15</inkml:trace>
          <inkml:trace contextRef="#ctx0" brushRef="#br0" timeOffset="80100.6736">14409 4059 750 0,'0'0'181'0,"0"0"-34"0,0 0-11 15,0 0-23-15,0 0-35 0,0 0-28 0,0 0-19 16,0 0-22-16,0 0 15 0,-18 27-12 0,18-27 13 16,-7 32 3-16,7-32-5 0,-7 37 2 0,7-37-6 15,-10 42 1 1,5-18-7-16,-1 2 4 0,0-3-7 0,0 4 3 16,-1-2-6-16,0 5 3 0,-1-2-8 0,3 3 5 15,-2-5-6-15,0 0 3 0,4-1-5 16,0-2 3-16,3-23-4 0,-5 39 4 0,5-39-4 15,-3 29 1-15,3-29 0 0,1 25 1 0,-1-25-2 16,0 0 4-16,14 30-4 0,-14-30 1 0,0 0-1 16,0 0-7-16,25 22-11 0,-25-22-10 0,0 0-16 0,0 0-12 15,36 14-51-15,-36-14-63 0,26-6-114 0,-26 6-198 16,32-23 70-16,-1 23 295 0</inkml:trace>
        </inkml:traceGroup>
        <inkml:traceGroup>
          <inkml:annotationXML>
            <emma:emma xmlns:emma="http://www.w3.org/2003/04/emma" version="1.0">
              <emma:interpretation id="{3FF52186-0A24-4788-9152-087F5C9FD069}" emma:medium="tactile" emma:mode="ink">
                <msink:context xmlns:msink="http://schemas.microsoft.com/ink/2010/main" type="inkWord" rotatedBoundingBox="17401,11768 19171,11770 19170,12438 17400,12437"/>
              </emma:interpretation>
              <emma:one-of disjunction-type="recognition" id="oneOf5">
                <emma:interpretation id="interp25" emma:lang="en-GB" emma:confidence="0">
                  <emma:literal>lift</emma:literal>
                </emma:interpretation>
                <emma:interpretation id="interp26" emma:lang="en-GB" emma:confidence="0">
                  <emma:literal>htt</emma:literal>
                </emma:interpretation>
                <emma:interpretation id="interp27" emma:lang="en-GB" emma:confidence="0">
                  <emma:literal>Lift</emma:literal>
                </emma:interpretation>
                <emma:interpretation id="interp28" emma:lang="en-GB" emma:confidence="0">
                  <emma:literal>bitt</emma:literal>
                </emma:interpretation>
                <emma:interpretation id="interp29" emma:lang="en-GB" emma:confidence="0">
                  <emma:literal>litt</emma:literal>
                </emma:interpretation>
              </emma:one-of>
            </emma:emma>
          </inkml:annotationXML>
          <inkml:trace contextRef="#ctx0" brushRef="#br0" timeOffset="80849.475">15474 4074 613 0,'0'0'175'15,"0"0"-24"-15,0 0 5 0,0 0-6 0,0 0-29 16,0 0-29-16,0 0-33 0,0 0-18 0,0 0-5 16,0 0-17-16,0 0 15 0,-10 32-21 0,10-32 5 0,-8 34-1 0,4-10-5 15,0 5 6-15,-3-1-8 0,3 6 5 0,-4 3-7 16,-1-1 2-16,1 3-7 0,-2 0 4 0,2-2-9 16,0 0 7-16,1-2-8 15,1-4 5-15,4-3-5 0,0-5 4 0,2-23-4 16,3 39 5-16,-3-39-5 0,10 25 3 0,-10-25-2 15,0 0 2-15,30 18-1 16,-30-18 1-16,25-3 1 0,-25 3-1 0,29-15 3 16,-29 15-2-16,38-27 1 0,-38 27-2 0,45-37 2 15,-45 37-3-15,42-34 2 0,-42 34-1 0,39-29 2 16,-39 29-2-16,34-25 2 0,-34 25-3 16,26-15 2-16,-26 15-2 0,0 0 2 15,24-15-1-15,-24 15-1 0,0 0 0 0,0 0 0 16,0 0 2-16,0 0-1 0,11 22 2 0,-11-22-3 0,4 26 2 0,-4-26-2 15,-1 31 2-15,1-31-3 0,-4 33 4 0,4-33-4 16,-3 28 3-16,3-28-3 0,-3 29 2 0,3-29-3 16,0 0-9-16,-3 26-15 0,3-26-14 0,0 0-26 15,0 0-45-15,0 0-66 0,0 0-76 16,0 0-206-16,0 0 26 0,0 0 241 16</inkml:trace>
          <inkml:trace contextRef="#ctx0" brushRef="#br0" timeOffset="81034.376">15823 4258 1383 0,'0'0'164'0,"0"0"-84"15,0 0-19-15,0 0-11 16,0 0-16-16,0 0-16 0,0 0-9 0,0 0-8 16,0 0-3-16,0 0-2 0,0 0-1 0,0 0-1 15,0 0-7-15,0 0-12 0,0 0-12 0,0 0-18 16,0 0-26-16,38 11-53 0,-38-11-72 0,25-3-149 15,-25 3-91-15,22-7 41 0,3 22 379 16</inkml:trace>
          <inkml:trace contextRef="#ctx0" brushRef="#br0" timeOffset="81604.7153">16042 4466 1245 0,'0'0'92'0,"0"0"-38"0,0 0-12 0,0 0-17 16,0 0 4-16,0 0 4 0,0 0 2 0,0 0-1 15,0 0-13-15,32 16-6 0,-32-16-4 0,38-3-1 16,-38 3-4-16,41-3-2 0,-17 1-2 16,-2 2-1-16,-22 0-1 0,44 0 0 0,-44 0 0 0,43 0-7 15,-43 0-12-15,38-1-10 0,-38 1-23 0,42 0-58 16,-42 0-73-16,37-7-143 0,-37 7-137 0,25-13 59 16,-2 21 338-16</inkml:trace>
          <inkml:trace contextRef="#ctx0" brushRef="#br0" timeOffset="81388.5664">16334 4193 1239 0,'0'0'139'0,"0"0"-42"16,0 0-9-16,-8-38-17 0,8 38-23 0,0 0-12 15,-9-27-11-15,9 27-4 0,0 0-3 0,-15-24 0 16,15 24-3-16,0 0-3 0,0 0-2 0,0 0-3 16,-24-12-3-16,24 12-2 0,0 0 1 0,-24 8-2 15,24-8 2-15,0 0-3 0,-32 35 2 16,32-35-3-16,-26 38 4 0,12-16-4 0,3 4 4 0,-1 2-4 15,2 2 4-15,-2 5-4 0,1-3 3 0,0 2-5 16,1 3 5-16,2-3-7 0,1-1 6 0,4-1-4 16,1-4 5-16,2 1-5 0,-3-5 4 0,6 0-5 15,-3-24-3-15,2 42-11 0,-2-42-4 0,4 31-15 16,-4-31-1-16,0 0-13 0,7 24-8 16,-7-24-28-16,0 0-35 0,0 0-39 0,0 0-54 0,0 0-79 15,24 7-111-15,-24-7 75 0,0 0 322 0</inkml:trace>
          <inkml:trace contextRef="#ctx0" brushRef="#br0" timeOffset="82317.6414">16696 4307 1202 0,'0'0'132'0,"-42"7"-29"0,42-7-3 16,0 0-23-16,-24 20-28 0,24-20-22 0,0 0-14 15,0 0-10-15,0 0-1 0,-1 25-3 16,1-25 3-16,0 0-1 0,36 17 1 0,-36-17-1 16,38 4 0-16,-13-2-1 0,1-2 0 0,2 0 0 15,1-2-1-15,0 2-10 0,0-4-14 0,5 5-21 16,-8-11-27-16,16 13-54 0,-18-25-94 0,27 13-259 0,-6-2 23 0,3-11 184 15</inkml:trace>
          <inkml:trace contextRef="#ctx0" brushRef="#br0" timeOffset="82037.1003">16803 4166 1057 0,'0'0'124'0,"0"0"-47"0,0 0 2 16,0 0-7-16,-13-26-23 0,13 26-19 0,0 0-19 0,0 0-9 15,0 0 0-15,0 0 6 0,0 0 7 16,0 0 7-16,0 0 7 0,0 0 4 0,0 0 0 16,19 30 4-16,-19-30-5 0,-4 27-1 0,4-27-9 15,-9 38-1-15,9-38-8 0,-11 44 0 0,11-44-7 16,-16 48 4-16,10-23-6 0,-5 2 3 0,4 2-4 16,-3-3 2-16,-1 3-4 15,4 0 4-15,-3-3-5 0,-1 2 5 16,2-1-6-16,2-5 3 0,-4 1-3 0,11-23 1 15,-11 40-2-15,11-40 4 0,-4 32-4 16,4-32 4-16,-3 24-3 0,3-24 1 0,0 0 0 16,0 0-1-16,5 23 0 0,-5-23 0 0,0 0 0 15,0 0 2-15,0 0-1 0,28 7 0 0,-28-7 1 16,0 0-1-16,26-10 1 0,-26 10-2 0,0 0 3 0,35-20-9 16,-35 20 1-16,30-20-5 0,-30 20-9 0,30-20 3 15,-30 20-7-15,32-18 2 0,-32 18-1 0,30-19-14 16,-30 19-10-16,31-18-36 0,-7 22-47 15,-24-4-48-15,27-10-85 0,-27 10-183 0,0 0 63 16,30-19 223-16</inkml:trace>
        </inkml:traceGroup>
        <inkml:traceGroup>
          <inkml:annotationXML>
            <emma:emma xmlns:emma="http://www.w3.org/2003/04/emma" version="1.0">
              <emma:interpretation id="{8D7D558A-831E-46A3-85C9-6B371EF80B3A}" emma:medium="tactile" emma:mode="ink">
                <msink:context xmlns:msink="http://schemas.microsoft.com/ink/2010/main" type="inkWord" rotatedBoundingBox="19860,10783 21898,10784 21897,12497 19859,12495"/>
              </emma:interpretation>
              <emma:one-of disjunction-type="recognition" id="oneOf6">
                <emma:interpretation id="interp30" emma:lang="en-GB" emma:confidence="0">
                  <emma:literal>from.</emma:literal>
                </emma:interpretation>
                <emma:interpretation id="interp31" emma:lang="en-GB" emma:confidence="0">
                  <emma:literal>From.</emma:literal>
                </emma:interpretation>
                <emma:interpretation id="interp32" emma:lang="en-GB" emma:confidence="0">
                  <emma:literal>room.</emma:literal>
                </emma:interpretation>
                <emma:interpretation id="interp33" emma:lang="en-GB" emma:confidence="0">
                  <emma:literal>won.</emma:literal>
                </emma:interpretation>
                <emma:interpretation id="interp34" emma:lang="en-GB" emma:confidence="0">
                  <emma:literal>won</emma:literal>
                </emma:interpretation>
              </emma:one-of>
            </emma:emma>
          </inkml:annotationXML>
          <inkml:trace contextRef="#ctx0" brushRef="#br0" timeOffset="84427.9077">17858 4515 813 0,'0'0'93'0,"0"0"-10"0,-30-18 6 0,30 18 0 16,0 0-9-16,0 0-12 0,0 0-18 0,0 0-16 0,0 0-18 0,0 0-11 16,0 0 0-16,0 0 13 0,0 0 11 0,0 0 5 15,0 0 0-15,26 23-5 0,-26-23-4 0,25 12 0 16,-25-12-5-16,34 8 0 0,-34-8-4 0,37 10-1 16,-37-10-1-16,42 8-2 15,-42-8-1-15,41 6-3 0,-41-6-2 0,43 9-1 16,-43-9-3-16,37 3 1 0,-37-3-1 0,35 1-2 0,-35-1 1 0,35 2 0 15,-35-2-1-15,35-2 0 0,-35 2 1 0,30-3-1 16,-30 3 2-16,25-5-2 0,-25 5 1 0,0 0 0 16,32-9-1-16,-32 9 0 0,0 0 0 0,0 0-1 15,0 0 0-15,0 0 2 0,0 0-1 16,0 0 1-16,0 0-1 0,18 22 2 16,-18-22-1-16,0 0 1 15,-7 35-3-15,7-35 2 0,-9 25-3 0,9-25 4 16,-8 27-4-16,8-27 2 0,0 0-1 0,-8 28 1 15,8-28-3-15,0 0 2 0,0 0-1 0,0 0-1 16,0 0 0-16,0 0 0 0,0 0 0 0,0 0-1 16,0 0 2-16,0 0 0 0,0 0 3 15,0 0-2-15,18-30 4 0,-18 30-4 16,14-35 3-16,-14 35-3 0,16-38 4 0,-16 38-5 0,15-36 5 0,-15 36-3 16,15-24 1-16,-15 24-2 0,0 0 1 0,10-28-1 15,-10 28 1-15,0 0-1 0,0 0 0 0,0 0-1 16,0 0 1-16,0 0 0 0,22-9 1 0,-22 9 0 15,0 0-1-15,0 0 1 0,32 21-1 0,-32-21 1 16,0 0 0-16,32 18 0 0,-32-18-1 16,27 10 1-1,-27-10-1-15,32 7 2 0,-32-7-2 0,30 8 1 16,-30-8-1-16,28 8 0 0,-28-8 1 0,26 4 0 16,-26-4 0-16,22 1 0 0,-22-1 0 0,0 0 0 15,27-1 0-15,-27 1 0 0,0 0 1 0,0 0 1 16,24-20-1-16,-24 20 1 0,0 0 0 0,0 0-1 15,0 0 2-15,4-21 4 0,-4 21 5 16,0 0 1-16,0 0-2 0,0 0-5 0,0 0-4 0,0 0-3 16,-28 8 0-16,28-8 2 0,0 0-2 0,-28 33 3 15,28-33-4-15,-23 25 2 0,23-25-3 0,-16 32 3 16,16-32-2-16,-10 31 3 0,10-31-4 0,-2 30 2 16,2-30-10-16,4 27-3 0,-4-27-9 0,11 22-2 0,-11-22-4 15,0 0 3-15,34 24-1 0,-34-24 6 31,30 3 8-31,-30-3 4 0,42-10 0 0,-20-2-10 16,4 1-4-16,-3-5-5 0,1-1 8 0,-24 17 5 16,37-34 13-16,-37 34-1 0,25-39 7 0,-25 39-4 0,8-34 6 15,-8 34 5-15,-1-33 13 0,1 33 4 0,-13-27 7 16,13 27-7-16,-16-20-5 0,16 20-6 0,-24-20-3 16,24 20-6-16,-29-7-1 0,29 7-3 15,-34-3-1-15,34 3 0 0,-30 0-3 0,30 0 1 16,0 0-2-16,-28 10-2 0,28-10-3 0,0 0-10 15,0 0-12-15,0 0-17 0,8 22-39 0,-8-22-36 16,22 14-80-16,-22-14-123 0,0 0-101 0,35 2 31 16,-35-2 354-16</inkml:trace>
          <inkml:trace contextRef="#ctx0" brushRef="#br0" timeOffset="83525.528">18281 4292 928 0,'0'0'129'0,"-31"-25"-11"16,31 25-8-16,0 0-9 0,0 0-20 15,-27-15-20-15,27 15-17 0,0 0-10 0,-26-15-5 16,26 15-2-16,-23-12-4 0,23 12 1 0,-24-12-4 16,24 12-1-16,0 0-2 15,-33-13-4-15,33 13 1 0,0 0-2 0,-29 0-1 16,29 0-3-16,-22 9-2 0,22-9-4 15,0 0-1-15,-31 26 2 0,31-26-1 0,-21 28-3 16,21-28 6-16,-18 40-9 0,18-40 6 16,-17 49-5-16,12-22 4 0,-2 3-2 0,2 0 2 15,0 1-3-15,0-1 3 0,2 0-5 0,2-4 6 16,-1 2-6-16,1-3 5 0,1 0-5 0,-3-4-4 0,3 1-11 0,0-22-5 16,3 41-17-16,-3-41-3 0,1 37-23 0,-1-37-27 15,6 27-56-15,-6-27-66 0,0 0-91 16,0 0-134-16,0 0 94 0,23 20 278 0</inkml:trace>
          <inkml:trace contextRef="#ctx0" brushRef="#br0" timeOffset="85045.1874">19052 4514 652 0,'0'0'204'0,"0"0"-100"16,0 0-33-16,0 0 7 0,0 0 11 0,0 0 9 16,0 0-10-1,0 0-30-15,-2 22-23 0,2-22-9 16,0 0-7-16,-4 31-1 0,4-31-4 0,0 0 0 16,-8 33-4-16,8-33 1 0,-8 27-1 0,8-27 0 15,-9 24-1-15,9-24-1 0,0 0-3 0,-8 26-1 16,8-26-2-16,0 0-1 0,0 0 0 0,0 0 0 15,0 0 0-15,1 23 0 0,-1-23 1 0,0 0 2 16,0 0 2-16,0 0 0 0,28-12 1 0,-28 12-3 0,25-21-1 16,-25 21-2-16,29-28 1 0,-29 28-3 15,33-30 3-15,-33 30-3 0,31-30 3 0,-31 30-3 16,34-24 3-16,-34 24-3 0,23-18 2 0,-23 18-2 16,0 0 1-16,25-13 0 0,-25 13 0 0,0 0 0 15,0 0-1-15,0 0 1 0,25-2 0 0,-25 2 0 16,0 0-1-16,0 0 2 15,0 0-1-15,0 0 1 0,0 0 0 16,0 0 0-16,17 28 0 0,-17-28 1 0,0 0-1 16,0 0 3-16,6 24 1 0,-6-24 2 15,0 0-2-15,0 0 0 0,0 0-3 0,8 24-1 16,-8-24-1-16,0 0 1 0,0 0 0 0,0 0 0 16,28 2 0-16,-28-2 0 0,0 0 2 0,33-23-3 15,-33 23 2-15,25-24-3 0,-25 24 2 0,23-24-2 0,-23 24 2 16,26-26-2-16,-26 26 3 0,0 0-2 0,31-26 1 15,-31 26-1-15,0 0-1 0,24-11 1 16,-24 11-1-16,0 0-1 0,0 0 2 0,0 0-1 16,24 3 0-16,-24-3 1 0,0 0-1 0,0 0 1 15,0 0 0-15,19 25 3 0,-19-25 1 0,0 0 4 16,8 30 1-16,-8-30 4 0,6 26-1 0,-6-26 0 0,1 23-4 16,-1-23-3-16,0 0-3 0,0 28-1 0,0-28-2 15,0 0 2-15,6 27-2 0,-6-27 2 0,0 0-13 16,0 0-15-16,0 0-31 0,0 0-69 15,0 0-230-15,0 0-186 0,0 0 39 0,0 0 336 16</inkml:trace>
        </inkml:traceGroup>
      </inkml:traceGroup>
      <inkml:traceGroup>
        <inkml:annotationXML>
          <emma:emma xmlns:emma="http://www.w3.org/2003/04/emma" version="1.0">
            <emma:interpretation id="{D40E4429-D265-406D-B153-76A02F87E0BB}" emma:medium="tactile" emma:mode="ink">
              <msink:context xmlns:msink="http://schemas.microsoft.com/ink/2010/main" type="line" rotatedBoundingBox="2883,12896 9520,13002 9507,13803 2870,13697"/>
            </emma:interpretation>
          </emma:emma>
        </inkml:annotationXML>
        <inkml:traceGroup>
          <inkml:annotationXML>
            <emma:emma xmlns:emma="http://www.w3.org/2003/04/emma" version="1.0">
              <emma:interpretation id="{86A9F07B-EDBE-4AD7-9DD6-9520DE2B9CF9}" emma:medium="tactile" emma:mode="ink">
                <msink:context xmlns:msink="http://schemas.microsoft.com/ink/2010/main" type="inkWord" rotatedBoundingBox="2881,13040 5314,13079 5305,13691 2871,13652"/>
              </emma:interpretation>
              <emma:one-of disjunction-type="recognition" id="oneOf7">
                <emma:interpretation id="interp35" emma:lang="en-GB" emma:confidence="0">
                  <emma:literal>Hermn</emma:literal>
                </emma:interpretation>
                <emma:interpretation id="interp36" emma:lang="en-GB" emma:confidence="0">
                  <emma:literal>Herman</emma:literal>
                </emma:interpretation>
                <emma:interpretation id="interp37" emma:lang="en-GB" emma:confidence="0">
                  <emma:literal>Herm,</emma:literal>
                </emma:interpretation>
                <emma:interpretation id="interp38" emma:lang="en-GB" emma:confidence="0">
                  <emma:literal>Hermon</emma:literal>
                </emma:interpretation>
                <emma:interpretation id="interp39" emma:lang="en-GB" emma:confidence="0">
                  <emma:literal>Herm.</emma:literal>
                </emma:interpretation>
              </emma:one-of>
            </emma:emma>
          </inkml:annotationXML>
          <inkml:trace contextRef="#ctx0" brushRef="#br0" timeOffset="86101.3891">849 5368 541 0,'0'0'134'0,"0"0"-4"0,0 0 5 15,0 0 5-15,0 0-17 0,0 0-20 0,0 0-25 16,0 0-23-16,0 0-19 0,0 0-11 16,0 0-8-16,0 0-7 0,0 0-2 0,0 0 11 15,0 0 4-15,0 0 8 0,0 0 1 0,9 30-7 16,-9-30-7-16,7 36-2 16,-7-36-8-16,1 44 0 0,-1-19-7 15,0 3 4-15,0-1-6 0,-1 1 4 0,-2 0-6 16,1-1 6-16,0-2-5 0,1 2 4 0,-2-3 16 15,-1-2-34-15,3 1 34 0,1-23-34 0,-2 41 14 16,2-41 3-16,0 28-3 0,0-28 2 16,0 0-5-16,2 24-7 0,-2-24-9 0,0 0-10 15,0 0-8-15,0 0-7 0,0 0-9 0,0 0-12 0,0 0-19 16,0 0-26-16,0 0-54 0,0 0-40 0,0 0-114 16,0 0-43-16,17-34 168 0</inkml:trace>
          <inkml:trace contextRef="#ctx0" brushRef="#br0" timeOffset="86671.6424">904 5622 1084 0,'0'0'164'0,"0"0"-48"16,0 0-31-16,0 0-38 0,0 0-25 15,0 0-2-15,0 0 2 0,0 0 4 0,11 28 3 0,-11-28-10 0,27 10-3 16,-27-10-4-16,36 6-4 0,-36-6-3 0,44 3 0 16,-16-4-2-16,-5-1-1 0,5-1 0 0,-1-2-2 15,1-3 1-15,1-1-15 0,1 2-20 0,-5-9-39 16,13 18-89-16,-24-26-114 0,14 14-204 15,-1 5-3-15,-27 5 317 0</inkml:trace>
          <inkml:trace contextRef="#ctx0" brushRef="#br0" timeOffset="86417.738">1178 5351 989 0,'0'0'179'0,"0"0"-54"15,0 0-47-15,0 0-27 0,0 0-18 0,0 0-1 16,0 0 1-16,-4 28 5 0,4-28-5 0,0 0-6 15,1 29-8-15,-1-29 0 0,3 28-4 0,-3-28 0 16,4 29-3-16,-4-29 1 0,1 35-5 16,-1-35 3-16,0 39-7 0,0-39 2 0,-1 37-5 0,1-37 2 0,-4 40-5 15,4-40 4-15,-4 42-3 0,4-42 3 0,-6 41-4 16,6-41-14-16,-8 40 34 16,5-17-35-16,3-23 35 0,-7 38-20 0,7-38-16 15,2 22-9-15,-2-22-19 0,0 0-18 0,8 35-26 0,-8-35-39 16,0 0-54-16,0 0-34 0,0 0-102 0,0 0-59 15,0 0 105-15,28-2 273 0</inkml:trace>
          <inkml:trace contextRef="#ctx0" brushRef="#br0" timeOffset="87088.3565">1527 5608 951 0,'0'0'82'0,"0"0"-66"0,0 0-3 16,0 0-1-16,0 0 6 0,0 0-2 0,22 23-3 15,-22-23-7-15,0 0 0 0,33 8-2 0,-33-8 0 16,24 0-1-16,-24 0 0 0,25-5 1 16,-25 5 0-16,24-8 2 0,-24 8 3 0,0 0 11 15,23-16 5-15,-23 16 8 0,0 0 1 0,11-29-3 0,-11 29-6 16,0 0 2-16,8-32-1 0,-8 32 5 0,-5-22-2 15,5 22-2-15,0 0-9 0,-22-28-6 0,22 28-6 16,-24-14 0-16,24 14-2 0,-30-6 2 0,30 6 1 16,-34 2 2-16,34-2 3 0,-32 11-1 0,32-11 0 15,-30 23-4-15,30-23-1 0,-28 32-5 0,28-32 4 32,-21 40-6-32,15-14 5 0,3-2-7 0,0-1 6 15,3-1-6-15,0-22 4 0,12 41 19 0,-12-41-37 16,21 37 36-16,-21-37-36 0,30 29 15 0,-30-29 3 15,38 21 0-15,-38-21 0 0,37 11-2 0,-37-11 0 16,41 1-11-16,-41-1-13 0,44-8-8 0,-44 8-3 16,43-17-3-16,-43 17 8 0,45-26-44 0,-31 0-53 15,17 20-108-15,-31 6-127 0,24-40-31 0,0 38 162 16</inkml:trace>
          <inkml:trace contextRef="#ctx0" brushRef="#br0" timeOffset="87520.6982">1893 5639 521 0,'0'0'211'0,"0"0"-65"16,0 0-47 0,0 0-19-16,0 0-23 0,0 0 5 15,0 0-8-15,0 0 7 0,0 0-17 0,1 24-16 16,-1-24-6-16,0 0 1 0,0 0-5 0,6 27-1 16,-6-27-4-16,0 0 0 0,3 24 19 0,-3-24-21 15,0 0 19-15,4 25-41 0,-4-25 15 0,0 0-19 16,1 27 15-16,-1-27 2 0,0 0-3 0,0 0 1 15,0 0 0-15,0 0 0 0,9 23 0 0,-9-23 2 16,0 0 1-16,0 0-1 0,0 0 4 0,0 0-1 16,9-26 1-16,-9 26 17 0,11-27-41 0,-11 27 36 15,13-34-36-15,-13 34 19 0,8-39 3 0,-3 17-5 16,0 1 5-16,3-2-5 0,-3 1 5 0,-5 22-6 16,11-39 6-16,-11 39-4 0,9-33 12 0,-9 33 0 15,0 0 3-15,12-25-3 0,-12 25-7 0,0 0-3 16,0 0-1-16,0 0 0 0,0 0-1 0,22-4 1 15,-22 4-1-15,0 0 0 0,23 10 1 0,-23-10 0 16,0 0-1-16,25 13 1 0,-25-13-2 0,0 0 2 16,28 8 2-16,-28-8 3 0,22 0 1 0,-22 0-1 15,27-2-3-15,-27 2-5 0,28-3 1 0,-28 3 0 16,22-1 1 0,-22 1 0-16,0 0-2 0,26-4-7 0,-26 4-17 15,0 0-33-15,32 4-67 0,-32-4-50 16,0 0-37-16,0 0-74 0,23-15-92 0,-1 24 30 15,-22-9 327-15</inkml:trace>
          <inkml:trace contextRef="#ctx0" brushRef="#br0" timeOffset="88639.5634">2402 5567 645 0,'0'0'131'0,"0"0"-43"0,0 0-15 16,0 0-10-16,0 0-28 0,0 0-12 15,0 0 14-15,0 0 23 0,-24 7 9 0,24-7 11 16,0 0-21-16,3 31-15 0,-3-31-13 0,-4 27-3 16,4-27-6-16,-3 28-2 0,3-28-8 0,-3 25 1 0,3-25-8 0,0 0 1 15,-4 32 20-15,4-32-23 0,0 0 25 0,0 22-42 16,0-22 14-16,0 0-16 0,0 0 14 15,0 0 2-15,0 0-1 0,0 0 1 16,0 0 1-16,0 0 1 0,0 0 6 0,0 0 17 16,0 0-37-16,32-20 35 0,-32 20-40 0,25-31 18 15,-25 31 1-15,30-35-3 0,-30 35 4 0,32-37-4 0,-32 37 6 0,29-32-4 16,-29 32 0-16,26-21-2 0,-26 21 1 0,23-16-1 16,-23 16 2-16,22-10-2 0,-22 10 0 15,0 0-2-15,26-8 3 0,-26 8-2 16,0 0 0-16,0 0 1 0,28 11-1 0,-28-11 3 15,0 0-1-15,15 30 2 0,-15-30-2 0,6 27 1 16,-6-27-1 0,4 27 2-16,-4-27-3 0,3 24 2 0,-3-24-1 0,0 0 0 15,4 24-2-15,-4-24 2 0,0 0-1 0,0 0 1 16,0 0 2-16,0 0-2 0,27-9 2 16,-27 9-2-16,0 0 2 0,28-34-2 0,-28 34 3 15,23-31-4-15,-23 31 4 0,22-28-5 0,-22 28 4 0,21-27-3 16,-21 27 3-16,0 0-3 0,22-28 2 0,-22 28-1 15,0 0 0-15,0 0-2 0,26-17 1 0,-26 17 0 16,0 0-1-16,0 0 2 0,0 0-1 0,0 0 1 16,21 21 0-16,-21-21 2 15,0 0-3-15,8 32 3 16,-8-32-3-16,2 26 3 0,-2-26-3 0,0 29 3 16,0-29-3-16,-2 33 3 0,2-33-4 0,-1 31 4 15,1-31-5-15,-4 25 4 0,4-25-4 0,0 0-5 16,4 32-13-16,-4-32-67 0,4 23-72 0,-4-23-158 15,0 0-168-15,0 0 54 0,0 0 340 0</inkml:trace>
          <inkml:trace contextRef="#ctx0" brushRef="#br0" timeOffset="88955.9739">3073 5843 498 0,'0'0'223'0,"0"0"-121"0,0 0-37 0,0 0-35 16,0 0-17-16,0 0-3 0,0 0 12 0,0 0 8 15,-2 27 9-15,2-27 2 0,0 0-4 16,0 28 2-16,0-28-2 0,0 0 0 0,-5 24-5 15,5-24-2-15,0 0-6 0,0 33-3 0,0-33-8 16,0 0-3 0,0 0-6-16,-2 24-2 0,2-24-1 0,0 0 0 15,0 0-1-15,0 0 2 0,0 0 1 0,0 0 2 16,0 0 3-16,0 0-1 0,23-12-1 0,-23 12-3 16,0 0 0-16,22-30-3 0,-22 30 2 15,16-29-2-15,-16 29 2 0,17-24-3 0,-17 24 3 16,0 0-3-16,24-29 3 0,-24 29-2 0,0 0 0 15,0 0 0-15,24-23 1 0,-24 23-2 0,0 0 1 0,0 0-1 16,0 0 0-16,22-12 0 0,-22 12 0 0,0 0-1 16,0 0 1-16,0 0 0 0,0 0 1 0,26 9 1 15,-26-9-1-15,0 0 1 0,0 0 3 0,0 0 7 16,17 29 7-16,-17-29 6 0,0 0 1 16,8 24-2-16,-8-24-7 0,0 0-3 0,3 30-7 15,-3-30-1 1,0 0-4-16,1 31 2 0,-1-31-3 0,0 0 1 15,0 31-1-15,0-31 1 0,0 0-2 0,0 0 2 16,0 0-1-16,0 0 0 0,0 0-1 0,0 0-15 16,6 23-20-16,-6-23-61 0,0 0-117 0,0 0-180 15,0 0-76-15,0 0 149 0</inkml:trace>
        </inkml:traceGroup>
        <inkml:traceGroup>
          <inkml:annotationXML>
            <emma:emma xmlns:emma="http://www.w3.org/2003/04/emma" version="1.0">
              <emma:interpretation id="{75971FAC-280E-40D2-AFB4-34DFDFDF6D8B}" emma:medium="tactile" emma:mode="ink">
                <msink:context xmlns:msink="http://schemas.microsoft.com/ink/2010/main" type="inkWord" rotatedBoundingBox="6164,12948 6753,12958 6742,13604 6154,13595"/>
              </emma:interpretation>
              <emma:one-of disjunction-type="recognition" id="oneOf8">
                <emma:interpretation id="interp40" emma:lang="en-GB" emma:confidence="0">
                  <emma:literal>to</emma:literal>
                </emma:interpretation>
                <emma:interpretation id="interp41" emma:lang="en-GB" emma:confidence="0">
                  <emma:literal>t0</emma:literal>
                </emma:interpretation>
                <emma:interpretation id="interp42" emma:lang="en-GB" emma:confidence="0">
                  <emma:literal>To</emma:literal>
                </emma:interpretation>
                <emma:interpretation id="interp43" emma:lang="en-GB" emma:confidence="0">
                  <emma:literal>tO</emma:literal>
                </emma:interpretation>
                <emma:interpretation id="interp44" emma:lang="en-GB" emma:confidence="0">
                  <emma:literal>T0</emma:literal>
                </emma:interpretation>
              </emma:one-of>
            </emma:emma>
          </inkml:annotationXML>
          <inkml:trace contextRef="#ctx0" brushRef="#br0" timeOffset="89679.9386">4277 5256 903 0,'0'0'118'0,"0"0"-5"0,0 0-4 15,0 0-2-15,0 0-19 0,14 39-35 0,-14-39-19 16,-6 26-4-16,6-26-5 0,-1 34 0 0,1-34-6 15,-3 39 0-15,3-39-6 0,-4 45 2 0,0-18-6 16,4 4 3-16,-8-3-7 0,2 3 2 0,1-3-7 16,-1 4 4-16,-1-8-6 15,2 2 6-15,-1-4-5 16,2 2-13-16,-1 0 34 0,2-2-34 0,3-22 33 16,-4 40-17-16,4-40-4 0,-2 31 3 0,2-31-2 15,2 29 1-15,-2-29-2 0,0 0 3 0,12 26-7 16,-12-26-10-16,0 0-16 0,0 0-13 0,29 16-16 15,-29-16-16-15,26-2-25 0,-26 2-24 0,29-11-40 16,-29 11-37-16,31-26-111 0,-7 23-35 16,-13-21 127-16</inkml:trace>
          <inkml:trace contextRef="#ctx0" brushRef="#br0" timeOffset="90011.9799">4630 5660 697 0,'0'0'268'0,"0"0"-141"0,0 0-37 0,0 0-2 0,-26 10-23 16,26-10-15-16,0 0-19 0,-13 25-5 0,13-25 16 16,-12 22-22-16,12-22 17 0,-12 29-41 0,12-29 12 15,-14 33-20-15,14-33 13 0,-7 29 1 0,7-29-4 16,-3 29 4-16,3-29-3 0,7 23 1 0,-7-23 0 16,12 22 1-16,-12-22-2 0,0 0 2 15,29 23-2-15,-29-23 2 16,22 4-1-16,-22-4 1 0,27-9 1 15,-27 9-1-15,22-21 3 0,-22 21-2 0,26-31 2 16,-26 31-2-16,18-32 3 0,-18 32-3 0,7-39 3 16,-7 39 17-16,0-41-28 0,0 41 39 0,-6-39-34 15,6 39 15-15,-16-30-5 0,16 30-5 0,-21-24-2 16,21 24-1-16,-21-19 0 0,21 19-2 0,-25-10-4 16,25 10-11-16,0 0-16 0,-33-11-26 0,33 11-59 15,0 0-76-15,0 0-148 0,0 0-128 0,-23 11 90 16,23-11 347-16</inkml:trace>
          <inkml:trace contextRef="#ctx0" brushRef="#br0" timeOffset="90316.3101">4172 5425 866 0,'0'0'199'16,"0"0"-59"-16,-42-3-19 0,42 3-16 0,0 0-30 16,0 0-27-16,0 0-29 0,0 0-13 0,0 0-4 15,0 0 7-15,0 0 7 0,33 14 3 0,-33-14-1 16,45 1-3-16,-17 1-5 0,2 1-2 0,0 1-4 16,2-4-2-16,-2 4-1 0,4-1-1 0,-5-3 0 15,2 0 0-15,4 0-12 0,-4-7-23 0,9 17-83 0,-40-10-130 16,50-16-251-16,-24 12-5 0,-1-6 237 0</inkml:trace>
        </inkml:traceGroup>
        <inkml:traceGroup>
          <inkml:annotationXML>
            <emma:emma xmlns:emma="http://www.w3.org/2003/04/emma" version="1.0">
              <emma:interpretation id="{CE7D8C59-6ED2-4F99-91E1-0A601D239776}" emma:medium="tactile" emma:mode="ink">
                <msink:context xmlns:msink="http://schemas.microsoft.com/ink/2010/main" type="inkWord" rotatedBoundingBox="7630,13002 9519,13032 9507,13803 7618,13773"/>
              </emma:interpretation>
              <emma:one-of disjunction-type="recognition" id="oneOf9">
                <emma:interpretation id="interp45" emma:lang="en-GB" emma:confidence="0">
                  <emma:literal>Mn.</emma:literal>
                </emma:interpretation>
                <emma:interpretation id="interp46" emma:lang="en-GB" emma:confidence="0">
                  <emma:literal>Min.</emma:literal>
                </emma:interpretation>
                <emma:interpretation id="interp47" emma:lang="en-GB" emma:confidence="0">
                  <emma:literal>Mrs</emma:literal>
                </emma:interpretation>
                <emma:interpretation id="interp48" emma:lang="en-GB" emma:confidence="0">
                  <emma:literal>Mr</emma:literal>
                </emma:interpretation>
                <emma:interpretation id="interp49" emma:lang="en-GB" emma:confidence="0">
                  <emma:literal>Man.</emma:literal>
                </emma:interpretation>
              </emma:one-of>
            </emma:emma>
          </inkml:annotationXML>
          <inkml:trace contextRef="#ctx0" brushRef="#br0" timeOffset="91967.3278">5595 5703 407 0,'0'0'82'0,"0"0"-3"16,0 0 12-16,0 0 2 0,0 0-4 0,0 0-25 16,0 0-14-16,0 0 0 0,-3 22 3 0,3-22 2 0,0 0-2 0,0 0-8 15,0 0-4-15,0 0-2 0,0 0 6 0,0 0 0 16,12 25-18-16,-12-25 13 0,0 0-28 0,0 0 12 16,0 0-6-16,0 0-4 0,18 29-3 15,-18-29-1-15,0 0-1 0,0 0-2 0,0 0 1 16,28 11 0-16,-28-11 1 0,0 0 0 15,23 4 2-15,-23-4-1 16,22-7-1-16,-22 7 1 0,25-11-3 0,-25 11 1 16,28-23 17-16,-28 23-39 0,31-30 36 0,-31 30-38 15,38-26 16-15,-38 26 3 0,39-34-4 0,-39 34 5 16,39-38-5-16,-39 38 3 0,39-41-3 16,-39 41 5-16,33-41-5 0,-33 41 4 0,29-40-4 15,-29 40 5-15,20-40-5 0,-20 40 4 0,18-37-4 16,-18 37 3-16,17-31-3 0,-17 31 3 0,11-31-2 0,-11 31 2 15,7-25-1-15,-7 25 1 0,0 0 2 0,5-23 4 16,-5 23 0-16,0 0 2 0,0 0-2 0,0 0-2 16,0 0-1-16,0 0-2 0,0 0-1 15,0 0-1-15,0 0 0 0,0 0-1 0,0 0 1 16,0 0-1-16,0 0 0 0,0 0 0 0,0 0 0 16,0 0-2-1,0 0 0-15,0 0 0 0,0 0-2 0,0 0 0 16,0 0 3-16,0 0 0 0,0 0 4 0,0 0 0 15,8 29 1-15,-8-29-2 0,0 28 1 0,0-28-2 16,0 27 1-16,0-27-3 0,-1 32 2 16,1-32-2-16,0 32 3 0,0-32-5 0,0 37 4 15,0-37-3-15,7 36 2 0,-7-36-2 0,8 30 2 16,-8-30-2-16,13 24 3 0,-13-24-4 0,0 0 3 0,27 23-1 16,-27-23 1-16,0 0 0 0,32 4 0 0,-32-4 1 15,23-6-1-15,-23 6 3 0,28-15-2 0,-28 15 2 16,29-27-3-16,-29 27 2 0,32-30-3 0,-32 30 4 15,26-29-3-15,-26 29 2 0,22-34-2 16,-22 34 3-16,19-31-4 0,-19 31 3 0,17-28-1 16,-17 28 3-16,16-23-2 0,-16 23 2 0,11-28-5 0,-11 28 2 15,8-22-1-15,-8 22 1 0,0 0-1 0,0 0 1 16,9-24-1-16,-9 24 1 0,0 0-1 0,0 0 0 16,0 0-1-16,0 0 0 0,0 0 0 0,0 0-1 15,0 0 0-15,0 0 0 0,0 0 0 16,0 0 0-16,0 0 2 0,0 0 0 0,0 0 0 15,0 0 0 1,0 0 1-16,0 0-1 0,13 32 1 0,-13-32-3 16,2 31 4-16,-2-31-4 0,-2 40 4 0,2-40-5 15,-1 43 5-15,0-17-4 0,1-3 4 0,0-23-4 16,-2 40 3-16,1-17-4 0,1-23 5 0,0 39-4 16,0-39 3-16,0 38-3 0,0-38 3 15,1 37-4-15,-1-37-16 0,0 39 35 0,0-39-35 16,2 41 34-16,-2-41-14 0,4 35-2 0,-4-35 1 0,7 32 0 15,-7-32 1-15,1 30-3 0,-1-30 3 0,6 28-3 16,-6-28 3-16,0 0-3 0,7 29 3 0,-7-29-7 16,0 0-12-16,0 0-14 0,0 0-16 0,19 31-29 0,-19-31-34 15,0 0-65-15,0 0-92 0,0 0-197 16,27-15 55-16,-27 15 285 0</inkml:trace>
          <inkml:trace contextRef="#ctx0" brushRef="#br0" timeOffset="92487.3147">6756 5879 811 0,'0'0'126'0,"0"0"-54"0,4 21-11 0,-4-21-1 15,0 0 0-15,0 0-17 0,0 23-12 0,0-23-2 16,0 0 3-16,-1 24 2 0,1-24-1 16,-1 23-4-16,1-23-1 0,0 25-7 0,0-25-1 0,-3 23-7 0,3-23 0 15,0 0-4-15,-3 28-1 0,3-28-4 16,0 0-1-16,0 0-2 0,0 0 0 0,0 0-1 16,0 0 1-16,0 0 2 0,0 0-1 0,0 0 3 15,0 0 0 1,0 0 1-16,0 0-2 0,0 0 0 0,32-30-4 15,-32 30 2-15,18-29-2 0,-18 29 2 16,18-27-2-16,-18 27 2 0,18-24-3 0,-18 24 3 0,18-27-3 16,-18 27 2-16,0 0-1 0,22-28 1 15,-22 28-2-15,0 0 1 0,0 0-1 0,23-17 0 0,-23 17 0 16,0 0 0-16,0 0 1 0,0 0-1 0,0 0 1 16,23 10-1-16,-23-10 2 0,0 0-2 0,0 0 2 15,17 26-1-15,-17-26 1 0,0 0 0 16,10 29 1-16,-10-29 7 0,8 26 3 0,-8-26-1 0,10 24 2 15,-10-24-11-15,11 22-1 0,-11-22-1 0,8 25 1 16,-8-25-3-16,0 0 3 0,11 31-3 0,-11-31 3 16,0 0-2-16,7 22 1 0,-7-22-15 15,0 0-13-15,0 0-36 0,0 0-65 0,11 22-79 16,-11-22-123-16,0 0-124 0,0 0 61 0,-3-41 394 16</inkml:trace>
          <inkml:trace contextRef="#ctx0" brushRef="#br0" timeOffset="92703.4718">7455 5919 1423 0,'0'0'157'0,"0"0"-82"0,0 0-5 15,0 0-8-15,0 0-13 0,0 0-17 0,0 0-10 16,0 0-8-16,0 0-2 0,0 0-6 0,0 0-2 15,0 0-2-15,0 0-1 0,0 0-1 16,0 0-5-16,0 0-13 0,0 0-29 0,23 20-201 16,-23-20-335-1,0 0-16-15,0 0 170 0</inkml:trace>
        </inkml:traceGroup>
      </inkml:traceGroup>
    </inkml:traceGroup>
    <inkml:traceGroup>
      <inkml:annotationXML>
        <emma:emma xmlns:emma="http://www.w3.org/2003/04/emma" version="1.0">
          <emma:interpretation id="{97347B8A-AE18-44F4-AC79-A73FDDAB0B4C}" emma:medium="tactile" emma:mode="ink">
            <msink:context xmlns:msink="http://schemas.microsoft.com/ink/2010/main" type="paragraph" rotatedBoundingBox="2821,14206 24193,14089 24201,15392 2828,155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F1FC54-087A-4F88-BEA5-4A86A54B1E3B}" emma:medium="tactile" emma:mode="ink">
              <msink:context xmlns:msink="http://schemas.microsoft.com/ink/2010/main" type="line" rotatedBoundingBox="2821,14206 24193,14089 24201,15392 2828,15509"/>
            </emma:interpretation>
          </emma:emma>
        </inkml:annotationXML>
        <inkml:traceGroup>
          <inkml:annotationXML>
            <emma:emma xmlns:emma="http://www.w3.org/2003/04/emma" version="1.0">
              <emma:interpretation id="{349A7323-0BFF-467B-A4D8-F2487A922523}" emma:medium="tactile" emma:mode="ink">
                <msink:context xmlns:msink="http://schemas.microsoft.com/ink/2010/main" type="inkWord" rotatedBoundingBox="2821,14283 4670,14273 4676,15376 2827,15386"/>
              </emma:interpretation>
              <emma:one-of disjunction-type="recognition" id="oneOf10">
                <emma:interpretation id="interp50" emma:lang="en-GB" emma:confidence="0">
                  <emma:literal>(only</emma:literal>
                </emma:interpretation>
                <emma:interpretation id="interp51" emma:lang="en-GB" emma:confidence="0">
                  <emma:literal>Only</emma:literal>
                </emma:interpretation>
                <emma:interpretation id="interp52" emma:lang="en-GB" emma:confidence="0">
                  <emma:literal>(Only</emma:literal>
                </emma:interpretation>
                <emma:interpretation id="interp53" emma:lang="en-GB" emma:confidence="0">
                  <emma:literal>Conly</emma:literal>
                </emma:interpretation>
                <emma:interpretation id="interp54" emma:lang="en-GB" emma:confidence="0">
                  <emma:literal>(any</emma:literal>
                </emma:interpretation>
              </emma:one-of>
            </emma:emma>
          </inkml:annotationXML>
          <inkml:trace contextRef="#ctx0" brushRef="#br0" timeOffset="116369.2361">1004 6588 785 0,'0'0'212'16,"0"0"-43"-16,0 0-28 0,0 0-18 0,0 0-27 15,0 0-26-15,0 0-17 0,0 0-12 0,0 0-27 16,0 0 14-16,0 0-33 0,0 0 2 0,0 0 30 15,0 0-35-15,-26 17 39 0,26-17-19 0,-18 24-3 16,18-24 1-16,-21 35-5 0,21-35 1 0,-24 34-4 16,11-11 2-16,13-23-4 0,-26 43 4 0,26-43-5 15,-23 44 3-15,10-22-4 0,4 2 4 0,-1 3-5 16,2-5 5-16,2 1-4 16,1-2 4-16,-2 3-4 0,7-24 4 15,-3 40-4-15,3-40 3 0,0 37-4 16,0-37 4-16,3 37-3 0,-3-37 3 0,8 31-2 15,-8-31 2-15,14 34-3 0,-14-34 2 0,15 32-2 16,-15-32 1-16,15 24-1 0,-15-24 2 0,18 23-3 16,-18-23 4-16,0 0-3 0,29 32 2 15,-29-32-2-15,0 0-12 0,28 23-12 0,-28-23-11 0,0 0-19 0,26 10-6 16,-26-10-45-16,0 0-43 0,37 15-82 16,-37-15-107-16,10-24-79 0,-10 24 50 0,19-24 368 15</inkml:trace>
          <inkml:trace contextRef="#ctx0" brushRef="#br0" timeOffset="116924.949">1463 6843 1147 0,'0'0'157'0,"0"0"-47"0,-27-21-25 15,27 21-27-15,0 0-20 0,0 0-13 0,-24 2-6 16,24-2-7-16,0 0-6 0,-32 24 0 0,32-24-3 16,-26 34 2-16,26-34-2 0,-27 42 3 0,16-16-6 15,-3-1 5-15,2 3-7 0,2-2 4 0,4-2-5 0,2 1 4 0,4-25-3 16,-3 40 3-16,3-40-5 0,5 35 4 15,-5-35-3-15,12 32 2 0,-12-32-2 0,22 24 3 16,-22-24-5-16,33 17 2 0,-33-17 0 0,40 6 1 16,-40-6 3-16,35-2-2 0,-35 2 1 15,37-14-1-15,-37 14 2 0,40-28-1 0,-40 28 2 16,36-43-3-16,-21 14 4 16,1 1-4-16,-2-6 5 0,-4 2-5 0,-1-5 8 15,0-1-8-15,-4 3 7 0,-4 4-5 16,-2 0 5-16,-4 5 1 0,-4 5 13 0,9 21-3 15,-19-36 3-15,19 36-9 0,-26-24-7 0,26 24-3 16,-36-4 0-16,36 4 0 0,-39 11-4 0,39-11 2 16,-35 31-16-16,35-31-11 0,-29 41-23 15,29-41-32-15,-17 46-68 0,17-46-80 0,-1 37-161 0,1-37-78 0,9 27 132 16,15-2 338-16</inkml:trace>
          <inkml:trace contextRef="#ctx0" brushRef="#br0" timeOffset="117519.0047">1759 7164 1007 0,'0'0'104'0,"0"0"-20"0,0 0-5 0,0 0-10 16,0 0-22-16,0 0-19 0,0 0-16 15,0 0-6-15,0 0-4 0,0 0-1 0,0 0 5 0,0 0 25 0,0 0 6 16,0 0 4-16,0 0 0 0,3 28-21 0,-3-28-6 16,0 0 0-16,-1 31-7 0,1-31-1 15,0 0-5-15,0 25 0 0,0-25-2 0,0 0 1 16,0 0-1-16,4 26 2 0,-4-26-1 0,0 0 0 16,0 0-1-16,0 0-1 0,0 0 0 0,25 11 1 15,-25-11 1 1,0 0 0-16,27-21 1 0,-27 21-1 0,22-27 3 15,-22 27-3-15,28-34 2 0,-28 34-3 0,26-39 3 16,-26 39-4-16,25-35 5 0,-25 35-5 16,22-27 4-16,-22 27-3 0,0 0 3 0,23-31-2 15,-23 31 0-15,0 0 0 0,0 0-1 0,22-18 1 16,-22 18-1-16,0 0 0 0,0 0 0 0,0 0 1 16,24 3 0-16,-24-3 1 0,0 0 0 0,0 0 1 0,18 28-2 15,-18-28 1-15,8 21-1 0,-8-21 1 0,6 28-2 16,-6-28 2-16,5 34-2 0,-5-34 2 0,7 36-2 15,-7-36 3-15,5 30-4 0,-5-30 3 16,5 31-4-16,-5-31 3 0,5 30-2 0,-5-30 4 16,0 0-4-16,7 30 1 0,-7-30-1 0,0 0-13 15,0 0-22-15,0 0-30 0,0 0-55 0,0 0-29 0,0 0-96 16,0 0-168-16,0 0 26 0,28-1 178 0</inkml:trace>
          <inkml:trace contextRef="#ctx0" brushRef="#br0" timeOffset="118189.6136">2486 7003 557 0,'0'0'142'0,"0"0"-45"0,0 0-2 0,0 0-3 16,7 27-18-16,-7-27-30 0,0 0-13 16,-6 30-10-16,6-30-4 0,6 24-7 0,-6-24-2 15,0 22-5-15,0-22-1 0,0 0-2 0,4 24 1 0,-4-24-2 0,0 0 1 16,0 0-1-16,0 0 0 0,27 15 2 16,-27-15 0-16,0 0 2 0,26-15 0 0,-26 15 0 15,0 0 0-15,28-21 1 0,-28 21-3 0,0 0 2 16,0 0-3-16,26-25 3 0,-26 25-1 15,0 0 0-15,0 0 0 0,18-28 1 0,-18 28 0 16,0 0 1-16,0 0-2 16,10-24 1-16,-10 24-1 0,0 0 0 0,0 0-1 15,0 0 0-15,0 0-4 0,0 0 0 0,0 0 0 16,0 0-2-16,0 0 1 0,0 0 1 16,0 0 2-16,0 0 2 0,0 0 2 0,0 0 0 15,0 0 0-15,0 0 0 0,9 32 1 16,-9-32-3-16,0 21 2 0,0-21-3 0,-1 27 1 15,1-27-1-15,-3 31 3 0,3-31-3 0,-2 35 5 0,2-35 11 0,-5 40 17 16,5-40 13-16,-5 46 14 0,-3-22-17 0,6 4-7 16,-6-1-1-16,1 1-25 0,-1 0 21 15,2 2-32-15,-3-3 15 0,-1 5-12 0,-2-8 9 16,5 3 3-16,-4-2-6 0,1-2 7 0,10-23-3 16,-28 40 4-16,28-40-4 0,-24 26 2 15,24-26-5-15,-25 18 0 16,25-18-5-16,-24 10 0 0,24-10-3 0,-23 3 0 15,23-3-1-15,-25-10-1 0,25 10 0 0,-27-14-1 16,27 14-13-16,-35-27-17 0,35 27-26 0,-41-40-56 16,41 40-49-16,-42-45-95 0,34 16-198 15,-4 6 35-15,-10-19 236 0</inkml:trace>
          <inkml:trace contextRef="#ctx0" brushRef="#br0" timeOffset="117703.9064">2313 6708 533 0,'0'0'215'0,"0"0"-134"15,0 0-21-15,0 0-10 0,0 0-12 0,0 0-14 16,0 0 7-16,0 0 10 0,0 0 19 0,28 0 14 15,-28 0-2-15,7 24-7 0,-7-24-15 0,1 35-10 0,-1-35-17 16,-1 45 0-16,-1-22-10 0,0 6 2 0,-1-5-8 16,2 0 1-16,-2 3-8 0,0-3 4 0,3-24-5 15,-5 40 3-15,2-17-4 0,3-23 4 16,-6 40-4-16,6-40 2 0,-4 39-2 0,4-39 3 16,-4 38-3-16,4-38 3 0,-3 32-3 0,3-32 3 15,-2 33-4 1,2-33-1-16,5 24-49 0,-5-24-49 0,0 0-67 15,0 0-104-15,0 0-146 0,0 0 11 0,18-26 316 16</inkml:trace>
        </inkml:traceGroup>
        <inkml:traceGroup>
          <inkml:annotationXML>
            <emma:emma xmlns:emma="http://www.w3.org/2003/04/emma" version="1.0">
              <emma:interpretation id="{C1C045BB-7EB6-402F-A0B5-64404D9E59EF}" emma:medium="tactile" emma:mode="ink">
                <msink:context xmlns:msink="http://schemas.microsoft.com/ink/2010/main" type="inkWord" rotatedBoundingBox="5415,14375 8759,14357 8765,15476 5421,15495"/>
              </emma:interpretation>
              <emma:one-of disjunction-type="recognition" id="oneOf11">
                <emma:interpretation id="interp55" emma:lang="en-GB" emma:confidence="0">
                  <emma:literal>slightly</emma:literal>
                </emma:interpretation>
                <emma:interpretation id="interp56" emma:lang="en-GB" emma:confidence="0">
                  <emma:literal>Slightly</emma:literal>
                </emma:interpretation>
                <emma:interpretation id="interp57" emma:lang="en-GB" emma:confidence="0">
                  <emma:literal>Blighty</emma:literal>
                </emma:interpretation>
                <emma:interpretation id="interp58" emma:lang="en-GB" emma:confidence="0">
                  <emma:literal>Flighty</emma:literal>
                </emma:interpretation>
                <emma:interpretation id="interp59" emma:lang="en-GB" emma:confidence="0">
                  <emma:literal>flighty</emma:literal>
                </emma:interpretation>
              </emma:one-of>
            </emma:emma>
          </inkml:annotationXML>
          <inkml:trace contextRef="#ctx0" brushRef="#br0" timeOffset="189988.3713">3649 6987 620 0,'0'0'228'0,"0"0"-106"0,0 0-11 16,0 0-14-16,0 0-13 0,-24 10-17 0,24-10-13 16,0 0-11-16,0 0-5 0,0 0-7 0,0 0-4 15,-29 12-3-15,29-12-4 0,0 0-1 0,-24 10 0 16,24-10-8-16,0 0 3 0,-29 14-5 0,29-14-2 16,0 0-2-16,-29 15-3 0,29-15-1 0,0 0 1 15,-29 24 1-15,29-24-2 0,0 0-1 0,-28 25-1 16,28-25-1-16,0 0 2 0,0 0-2 0,-11 27 2 15,11-27-1-15,0 0 1 0,0 0-1 0,6 27 0 16,-6-27-1-16,0 0 1 0,0 0-1 0,31 20 2 16,-31-20-1-16,0 0 0 0,24 14 0 0,-24-14 1 15,0 0 0-15,23 17-1 0,-23-17 1 0,0 0 0 16,0 0 0-16,0 0 3 0,21 24-3 0,-21-24 0 16,0 0-1-16,0 0 2 0,0 0 0 0,-3 25 0 15,3-25 0-15,0 0 1 0,0 0-1 0,-23 27 2 16,23-27-4-16,0 0 2 0,-31 20-2 0,31-20 1 15,-26 18 0 1,26-18 1-16,-29 16-1 0,29-16 1 0,-24 15-2 16,24-15 1-16,0 0-1 0,-28 11 1 15,28-11 0-15,0 0 1 0,0 0-2 0,0 0-4 16,0 0-21-16,0 0-15 0,0 0-24 0,0 0-45 16,0 0-28-16,0 0-115 0,33-26-124 0,-33 26-56 15,22-18 228-15</inkml:trace>
          <inkml:trace contextRef="#ctx0" brushRef="#br0" timeOffset="190388.4022">4010 6681 777 0,'0'0'212'0,"0"0"-126"0,0 0-33 0,0 0 3 15,0 0 2-15,-13 22 5 0,13-22-4 0,-9 23-5 16,9-23-16-16,-15 35-4 0,15-35-10 0,-10 39-3 16,10-39-7-16,-11 43 0 0,5-19-6 0,2 4 4 15,-1 1-7-15,1-3 5 0,-2-1-7 0,3 3 4 16,-5-2-7-16,3 1 3 0,0-1-5 0,0-3 3 15,2-1-2-15,3-22 3 0,-8 44-3 0,8-44 4 16,-3 37-7-16,3-37 5 0,0 27-4 0,0-27 2 16,0 0 1-16,10 29 0 0,-10-29-1 0,0 0-1 15,0 0-14-15,27 14-12 0,-27-14-29 0,0 0-41 16,39 7-31-16,-39-7-55 0,25-1-31 0,-25 1-51 16,0 0-88-16,40-10 98 0,-40 10 256 0</inkml:trace>
          <inkml:trace contextRef="#ctx0" brushRef="#br0" timeOffset="190737.0091">4277 7091 673 0,'0'0'159'0,"0"0"-30"0,0 0-14 16,0 0-33-16,0 0-18 0,0 0-18 0,0 0-9 16,0 0-12-16,0 0-11 0,0 0-7 0,0 0-2 15,0 0 1-15,0 0 3 0,0 0-1 0,0 0 1 16,14 27-4-16,-14-27 0 0,0 23-4 0,0-23 1 15,-6 26-3-15,6-26 2 0,-4 30-2 0,4-30 2 0,-7 30-3 16,7-30 2-16,-5 29-3 0,5-29 1 0,-1 34-52 16,1-34-43-16,0 24-80 0,0-24-112 15,0 0-99-15,0 0 1 0,0 0 385 0</inkml:trace>
          <inkml:trace contextRef="#ctx0" brushRef="#br0" timeOffset="190742.5171">4352 6919 1102 0,'0'0'255'16,"0"0"-142"-16,0 0-32 0,-22-16-23 0,22 16-20 15,0 0-16-15,0 0-11 0,0 0-9 0,0 0-4 16,0 0-1-16,0 0-1 0,0 0 1 0,0 0-18 16,0 0-22-16,0 0-50 0,22 29-81 0,-22-29-114 15,0 0-201-15,0 0 43 0,0 0 330 0</inkml:trace>
          <inkml:trace contextRef="#ctx0" brushRef="#br0" timeOffset="191444.3684">4846 7064 1186 0,'0'0'110'0,"0"0"-22"0,-27-24-9 0,27 24-23 16,0 0-22-16,0 0-12 0,0 0-5 0,0 0-5 16,-28-26-1-16,28 26-3 15,0 0-1-15,0 0-2 0,-29 2-2 0,29-2-2 16,-22 14-2-16,22-14 1 0,-26 26-1 16,26-26 2-16,-29 29-3 0,29-29 2 0,-27 31-2 15,27-31 3-15,-17 31-4 0,17-31 4 16,-7 31-5-16,7-31 3 0,1 24-2 0,-1-24 0 15,0 0 0-15,17 24 1 0,-17-24 0 0,0 0 1 16,34 4 0-16,-34-4 1 0,29-6-1 0,-29 6-1 0,29-18 3 0,-29 18-2 16,27-21 2-16,-27 21-1 0,24-24 3 15,-24 24-3-15,20-28 1 0,-20 28-1 0,0 0 0 16,15-25 0-16,-15 25 1 0,0 0-1 0,0 0 0 31,0 0-1-31,0 0 0 0,0 0-1 0,0 0 0 0,0 0 0 0,0 0 0 0,0 0 1 16,20 24-11-16,-20-24-5 15,2 32-8-15,-2-32-1 0,0 39-1 0,0-39 4 16,-2 41-4-16,-3-18 10 0,2 6 1 16,-2 2 13-16,1 6 20 0,-6-4-32 0,-1 0 34 15,1 3-34-15,-2-8 13 0,1 1 5 0,0-4-5 16,0-2 5-16,11-23-3 0,-25 38 4 16,25-38-4-16,-28 28 4 0,28-28 0 0,-30 19 11 15,30-19 1-15,-25 12 2 0,25-12-1 0,-26 3-8 0,26-3-3 0,-26-3-1 16,26 3-2-16,-28-11-2 0,28 11 1 0,-27-10-1 15,27 10-1-15,-29-15-1 0,29 15 2 16,-28-16-3-16,28 16 2 0,-26-23-3 0,26 23-11 16,-18-25-19-16,18 25-29 0,-9-25-34 0,9 25-11 15,5-25-15-15,-5 25-32 0,15-24-42 16,-7 1-186-16,16 18 47 16,-20-26 316-16</inkml:trace>
          <inkml:trace contextRef="#ctx0" brushRef="#br0" timeOffset="191861.0515">5141 6672 542 0,'13'26'136'0,"-13"-26"-37"16,0 0-4-16,-7 28-11 0,7-28-24 0,-3 28-18 0,3-28-6 16,-3 37 2-16,5-12 18 0,-2-25 16 0,-6 55 5 15,-5-24-14-15,8 7-12 0,-8-4-26 16,4 6 1-16,-5-6-9 0,4 2 5 0,-3-4-13 16,5-1 1-16,-5-3-8 0,7 0 2 0,-3-5-4 15,2-2 4-15,5-21-5 0,-11 38 4 0,11-38-3 16,-5 23 2-1,5-23-3-15,0 0 0 0,0 0 0 0,0 0 0 16,0 0 2-16,0 0 0 0,0 0 2 0,28-12-3 16,-28 12 2-16,21-29-2 0,-21 29 1 0,26-32-2 15,-26 32 3-15,29-37-4 0,-29 37 5 16,34-42-5-16,-34 42 3 0,33-33-3 0,-33 33 2 16,24-21 0-16,-24 21 0 0,0 0 0 0,27-12 1 15,-27 12-2-15,0 0 0 0,0 0 1 0,28 5-2 0,-28-5 2 16,0 0-1-16,18 23 1 0,-18-23-1 0,8 29 2 15,-8-29-3-15,6 38 3 0,-6-38-3 0,2 33 2 16,-2-33-3-16,3 33 4 0,-3-33-4 16,7 34 4-16,-7-34-3 0,0 0-9 0,12 29-17 15,-12-29-19-15,0 0-25 0,0 0-21 0,27 31-61 16,-27-31-109 0,0 0-147-16,0 0-17 0,0 0 368 0</inkml:trace>
          <inkml:trace contextRef="#ctx0" brushRef="#br0" timeOffset="192562.8013">5640 6924 1162 0,'0'0'95'0,"-30"9"-32"0,30-9 7 0,0 0-3 16,0 0-23-16,0 0-25 0,0 0-14 0,0 0-2 16,0 0 4-16,0 0 6 0,33 14 0 0,-33-14-1 15,43-6-6-15,-16 0-3 0,1 0-3 16,2 1 1-16,2 0-2 0,1-5 2 0,3 3-3 15,4-5-10 1,-2-4-31-16,13 13-99 0,-18-25-170 0,15 11-205 16,6 3 33-16,-12-16 413 0</inkml:trace>
          <inkml:trace contextRef="#ctx0" brushRef="#br0" timeOffset="192293.3472">5774 6706 937 0,'-11'-24'205'0,"11"24"-125"0,0 0-21 16,0 0-21-16,0 0-22 0,0 0 4 0,0 0 4 0,5 23 6 0,-5-23 3 16,0 24-5-16,0-24-3 0,0 38 3 15,0-38-5-15,-2 44 2 0,-3-17-7 0,4 2 6 16,-7-1-6-16,6 6 6 0,-7-2-12 0,3-2 2 16,-1 3-7-16,-1-4 1 0,0 0-5 15,-2-3 5-15,3 1-5 0,-2 1 4 0,2-4-5 16,1 0 3-16,1-2-6 15,5-22 4-15,-9 41-5 0,9-41 4 0,-2 37-3 16,2-37 2-16,0 30-1 0,0-30 0 16,0 0-1-16,4 24 0 0,-4-24 0 0,0 0 0 15,0 0 0-15,0 0 0 0,26 12 1 0,-26-12 0 16,0 0 1-16,26-13-1 0,-26 13 0 16,0 0-1-16,33-31 2 0,-33 31-3 0,0 0 3 15,32-30-3-15,-32 30 1 0,23-18-1 0,-23 18-16 0,29-19-12 0,-29 19-1 16,28-16-11-16,-28 16-20 0,0 0-60 0,44-12-40 15,-44 12-3-15,0 0-53 0,22-9-109 16,-22 9-16-16,0 0 148 0</inkml:trace>
          <inkml:trace contextRef="#ctx0" brushRef="#br0" timeOffset="193195.6853">6288 6712 767 0,'0'0'117'16,"0"0"-53"-16,0 0-18 0,0 0 5 0,0 0 32 15,0 0 8-15,0 0 7 0,0 28-14 0,0-28-34 32,0 0-8-32,-8 29-11 0,8-29-4 0,-6 36-9 15,3-14-3-15,-2 4-6 0,1 5 3 0,-3-3-9 16,3 5 5-16,-3-3-7 0,1 4 3 0,2-1-6 16,-1-4 5-16,2 2-6 0,0-6 5 0,-1 2-5 15,1 1 5-15,-1-5-6 0,3 2 6 0,-1-2-4 16,2-23 3-16,-4 35-3 0,4-35 2 0,0 0-21 15,4 24-11-15,-4-24-26 0,0 0-25 0,24 14-27 16,-24-14-21-16,0 0-25 0,23-34-50 0,-23 34 1 16,32-28-88-16,-28-1 4 0,24 21 258 0</inkml:trace>
          <inkml:trace contextRef="#ctx0" brushRef="#br0" timeOffset="193696.6589">6467 7064 294 0,'0'0'109'16,"0"0"-35"-16,0 0-4 0,0 0 20 0,0 0 6 15,0 0 4 1,0 0-3-16,0 0-17 0,0 0-11 0,0 0 3 16,0 0-6-16,10 24-3 0,-10-24-14 0,0 0-8 15,-5 26-10-15,5-26-6 0,3 23-5 0,-3-23-4 16,0 26-9-16,0-26 0 0,0 0-6 0,7 30 1 16,-7-30-1-16,0 0 0 0,11 31-2 15,-11-31 3-15,0 0-3 0,0 0 1 0,24 24-1 16,-24-24 1-16,0 0 0 0,24 5 1 0,-24-5 0 15,24-6 0-15,-24 6 2 0,25-18-2 0,-25 18 2 16,23-24-4-16,-23 24 3 0,25-34-3 0,-25 34 4 16,22-30-3-16,-22 30 4 0,18-32-4 0,-18 32 4 15,15-25-3-15,-15 25 5 0,12-28 0 0,-12 28 4 16,0 0 0-16,10-26 1 0,-10 26-4 0,0 0-3 16,0 0-3-16,0 0-2 0,0 0-1 0,0 0 0 15,0 0 3-15,0 0-1 0,0 0 2 0,0 0-1 16,14 23 0-16,-14-23-1 0,1 21 1 0,-1-21-2 15,-1 31 2-15,1-31-3 0,-6 38 5 0,4-17-5 16,-1 6 4 0,-3-2-6-16,3 3 6 0,-3 2-5 0,-1 2 6 15,-2 5 18-15,1-3-33 0,-1 0 33 16,-1 2-31-16,0-9 18 0,-2 5 10 0,-3-6-1 16,2 3 7-16,-2-3-9 0,1-2 3 0,-5-2-5 15,19-22 4-15,-39 41-6 0,39-41 1 0,-41 38-5 16,41-38 1-16,-41 31-4 0,41-31 1 0,-37 22-5 15,37-22 1-15,-32 14-3 0,32-14 1 0,-25 6-1 0,25-6-6 16,0 0-23-16,-26-16-28 0,26 16-102 16,-13-21-174-16,13 21-198 0,0-40 23 0,-6-4 397 15</inkml:trace>
        </inkml:traceGroup>
        <inkml:traceGroup>
          <inkml:annotationXML>
            <emma:emma xmlns:emma="http://www.w3.org/2003/04/emma" version="1.0">
              <emma:interpretation id="{F8E3E73C-7D9B-4DDF-A88E-532076EB2052}" emma:medium="tactile" emma:mode="ink">
                <msink:context xmlns:msink="http://schemas.microsoft.com/ink/2010/main" type="inkWord" rotatedBoundingBox="9487,14347 12451,14330 12456,15349 9492,15365"/>
              </emma:interpretation>
              <emma:one-of disjunction-type="recognition" id="oneOf12">
                <emma:interpretation id="interp60" emma:lang="en-GB" emma:confidence="0">
                  <emma:literal>tricky</emma:literal>
                </emma:interpretation>
                <emma:interpretation id="interp61" emma:lang="en-GB" emma:confidence="0">
                  <emma:literal>trickly</emma:literal>
                </emma:interpretation>
                <emma:interpretation id="interp62" emma:lang="en-GB" emma:confidence="0">
                  <emma:literal>tricksy</emma:literal>
                </emma:interpretation>
                <emma:interpretation id="interp63" emma:lang="en-GB" emma:confidence="0">
                  <emma:literal>trick</emma:literal>
                </emma:interpretation>
                <emma:interpretation id="interp64" emma:lang="en-GB" emma:confidence="0">
                  <emma:literal>tricks</emma:literal>
                </emma:interpretation>
              </emma:one-of>
            </emma:emma>
          </inkml:annotationXML>
          <inkml:trace contextRef="#ctx0" brushRef="#br0" timeOffset="119192.1898">7509 6950 780 0,'0'0'179'0,"-25"0"-30"0,25 0-5 0,0 0-21 15,-27-8-34-15,27 8-41 0,0 0-33 0,0 0-11 16,0 0-4-16,0 0 0 0,0 0 2 0,0 0 0 16,33 21-1-16,-33-21 3 0,36 4 2 0,-36-4 1 15,41 5 1 1,-14-3-2-16,0-2-4 0,2 0 0 0,2 0-2 15,-2 3 0-15,2-3 0 0,2 1-2 16,-2 9-30-16,-6-20-58 0,14 26-75 0,-39-16-96 16,47 0-66-16,-20 11-79 0,-27-11 118 0,46 7 288 15</inkml:trace>
          <inkml:trace contextRef="#ctx0" brushRef="#br0" timeOffset="118960.4159">7600 6803 670 0,'0'0'155'0,"0"0"-37"0,4-25-13 0,-4 25-14 16,0 0-17-16,0 0-9 0,0 0-8 0,0 0-10 15,0 0-13-15,0 0-10 0,0 0-6 0,0 0 22 16,0 0 3-16,0 0 1 0,0 0 1 0,15 27-22 16,-15-27-4-16,0 0 3 0,9 33-6 0,-9-33 0 15,1 37-5-15,-2-14 2 0,-1 3-5 0,-2 0 4 16,0 8-5-16,-3-6 5 0,-3 6-5 0,1-3 4 15,-2 1-7-15,1 2 2 0,-2-7-6 0,2 3 3 16,0-3-5-16,6-7 4 0,4-20-5 0,-9 37 4 16,9-37-2-16,0 25 1 0,0-25-1 0,2 23 2 15,-2-23-2 1,0 0 2-16,7 24-2 0,-7-24 1 16,0 0-2-16,0 0 1 0,0 0-1 0,21 22 1 15,-21-22 0-15,0 0 0 0,0 0 0 0,30 10 1 16,-30-10-1-16,24-6 0 0,-24 6 1 0,27-10-6 15,-27 10-7-15,28-16-6 0,-28 16-7 0,27-23-6 16,-27 23-2-16,28-25-8 0,-28 25-6 0,27-34-21 16,0 27-35-16,-25-22-21 0,23 21-38 0,-23-17-45 15,-2 25-12-15,26-31-105 0,-26 5 20 0,0 26 239 16</inkml:trace>
          <inkml:trace contextRef="#ctx0" brushRef="#br0" timeOffset="119593.2456">8113 7150 447 0,'0'0'120'15,"0"0"-10"-15,0 0 9 0,0 0-17 0,0 0-9 16,0 0-19-16,0 0-5 0,0 0-3 0,19 27 5 16,-19-27-4-16,0 0-8 0,0 0-16 0,1 24-13 15,-1-24-10-15,0 0-5 16,-1 28-7-16,1-28-2 0,0 0-4 0,0 21 0 16,0-21-1-16,0 0 0 15,0 0-2-15,0 0 2 0,0 0-2 0,0 0 0 16,0 0 2-16,0 0-2 0,0 0 2 0,0 0 2 15,0 0 1-15,0 0-2 0,0 0 3 0,0 0-5 16,27-24 3-16,-27 24-3 0,10-36 2 0,-10 36-2 16,14-40 3-16,-14 40-4 0,16-38 5 0,-16 38-4 0,11-35 4 0,-11 35-3 15,13-31 7-15,-13 31 5 0,4-20 4 16,-4 20-1-16,0 0-4 0,0 0-7 16,0 0-4-16,0 0-1 0,0 0 0 0,0 0 1 15,23-11-1-15,-23 11 0 0,0 0 0 0,0 0-1 16,28 12 0-16,-28-12 1 0,0 0 0 0,0 0 0 15,28 8 0-15,-28-8-1 16,0 0 1-16,31 8 0 0,-31-8 1 0,26 3 0 16,-26-3-2-16,25 8 2 0,-25-8-4 15,0 0-26-15,32 20-58 0,-32-20-65 16,26 13-132-16,-26-13-198 0,0 0 54 0,26 18 267 16</inkml:trace>
          <inkml:trace contextRef="#ctx0" brushRef="#br0" timeOffset="119809.396">8636 7108 960 0,'-23'-15'179'0,"23"15"-83"15,0 0-28-15,0 0-17 0,0 0-20 0,0 0-14 16,0 0-12-16,0 0 3 0,0 0 15 0,0 0 8 16,0 0 3-16,0 0-3 0,15 23-15 0,-15-23-1 0,0 0-5 0,8 31 0 15,-8-31-5-15,0 21-1 0,0-21-5 0,-5 27 4 16,5-27-4-16,-3 27 2 0,3-27-2 15,-3 27 2-15,3-27-13 0,0 0-24 0,2 37-64 16,-2-37-71-16,0 0-109 0,0 0-202 16,0 0 82-16,0 0 285 0</inkml:trace>
          <inkml:trace contextRef="#ctx0" brushRef="#br0" timeOffset="119994.2961">8696 6819 1452 0,'0'0'91'0,"0"0"-33"0,-31-16-14 0,31 16-15 16,0 0-14-16,0 0-7 0,0 0-8 0,0 0-3 0,0 0-3 0,0 0-5 15,0 0-15-15,0 0-17 0,0 0-45 0,0 0-55 16,33 32-85-16,-33-32-83 0,0 0-140 16,49 18 64-16,-49-18 387 0</inkml:trace>
          <inkml:trace contextRef="#ctx0" brushRef="#br0" timeOffset="120479.8502">9182 6967 1041 0,'0'0'126'0,"-17"-24"-28"0,17 24-5 16,0 0-24-16,0 0-23 0,-23 7-18 0,23-7-3 15,0 0-2-15,-27 17 1 16,27-17-3-16,0 0-2 0,-32 21-6 16,32-21 1-16,-24 21-4 0,24-21 1 0,-27 29-2 15,27-29 1-15,-28 37-6 0,28-37 2 0,-25 37-6 16,25-37 2-16,-12 38-3 0,12-38 2 0,0 38-4 15,0-38 3-15,7 36-3 0,-7-36 3 16,21 26-4-16,-21-26 4 0,27 20-4 0,-27-20 3 0,39 11 1 16,-16-8-1-16,1-6 1 0,0-3-2 0,4 0 2 0,0-4-2 15,5-2-18-15,-6-5-19 0,8 8-51 0,-12-22-65 16,17 25-105-16,-22-19-192 0,7-2 18 0,4 10 212 16</inkml:trace>
          <inkml:trace contextRef="#ctx0" brushRef="#br0" timeOffset="120896.5177">9681 6670 836 0,'0'-29'172'0,"0"29"-54"16,0 0-7-16,0 0-11 0,0 0-20 15,0 0-28-15,0 0-23 0,0 0-14 0,0 0 3 16,0 0 7-16,0 0 0 0,-7 26 6 0,7-26-12 0,-12 45-2 15,5-15-8-15,-2-2 6 0,0 7-8 0,-1-2 5 16,-1 4-9-16,-1 3 3 0,1-1-7 0,0 1 5 16,1 1-6-16,-1-6 5 0,4 3-7 0,-4-10 7 15,4 3-6-15,-1-4 4 0,8-27-4 16,-11 39 6-16,11-39-5 0,-6 28 3 0,6-28-3 16,0 0 2-1,0 26-1-15,0-26 0 0,0 0 0 0,0 0 0 16,0 0-2-16,0 0 1 0,0 0 3 0,0 0 0 15,0 0 2-15,25-13-1 0,-25 13 0 0,24-23-2 16,-24 23 1-16,29-24-2 0,-29 24 2 0,33-32-2 16,-33 32 3-16,34-29-3 0,-34 29 3 15,37-36-4-15,-37 36 4 0,38-30-3 0,-38 30 2 16,39-25-2-16,-39 25 2 0,35-22-2 0,-35 22 1 0,36-20-2 16,-36 20 0-16,30-14 0 0,-30 14-5 0,22-11-19 15,-22 11-20-15,0 0-43 0,25 3-51 0,-25-3-40 16,0 0-90-16,0 0-173 0,0 0 50 0,-6 22 293 15</inkml:trace>
          <inkml:trace contextRef="#ctx0" brushRef="#br0" timeOffset="121228.5511">9739 7115 901 0,'0'0'141'31,"0"0"-47"-31,-2 28-3 0,2-28-14 0,0 0-15 0,0 29-26 0,0-29-13 0,10 26-10 15,-10-26 0-15,11 31-4 16,-11-31 2-16,17 25-5 0,-17-25 0 0,19 23-5 16,-19-23 1-16,0 0-3 0,32 24 2 0,-32-24-3 15,0 0 3-15,31 14-2 0,-31-14-1 16,25 11-52-16,-25-11-48 0,22 1-50 0,-22-1-145 16,8-28-116-16,-8 28 4 0,28-22 354 0</inkml:trace>
          <inkml:trace contextRef="#ctx0" brushRef="#br0" timeOffset="121613.9776">10213 7126 1144 0,'0'0'144'16,"7"-23"-45"-16,-7 23-21 0,0 0-38 16,0 0-22-16,0 0-13 15,0 0-4-15,0 0-1 0,0 0 2 0,0 0-1 16,11 26 1-16,-11-26-3 0,0 0 3 0,7 35-3 15,-7-35 3-15,2 30-5 0,-2-30 5 16,0 30-3-16,0-30 3 0,3 23-3 0,-3-23 1 16,0 0-3-16,11 23 3 0,-11-23-1 0,0 0 1 15,0 0-1-15,24 15 0 0,-24-15 0 0,0 0 1 16,0 0 1-16,24-18-1 0,-24 18 2 0,16-27-3 0,-16 27 3 16,16-31-4-16,-16 31 5 0,18-35-5 0,-18 35 4 15,19-30-2-15,-19 30 2 0,14-29-2 0,-14 29 2 16,0 0-3-16,15-24 1 0,-15 24-2 15,0 0 2-15,0 0-1 0,0 0 0 0,0 0 1 16,0 0-2-16,0 0 1 0,0 0 0 0,0 0 1 16,0 0 0-16,0 0 2 0,22 30-3 0,-22-30 2 0,0 29-4 15,0-29 5-15,-5 38-3 0,5-38 3 0,-7 42-3 16,7-42 4-16,-6 44-6 0,2-21 5 0,0 1-5 16,-1-1 5-16,-1 1 19 0,-1 4-35 0,0-2 35 15,-2 2-34-15,0-7 12 0,9-21 5 16,-19 38 1-16,19-38 12 0,-18 29 3 0,18-29 8 15,-22 26-3-15,22-26-6 16,-26 24-7-16,26-24-2 0,-30 21-4 16,30-21 1-16,-35 21-4 0,35-21 0 0,-37 13-2 15,37-13 1-15,-36 8-3 0,36-8 2 0,-32 5-2 16,32-5-1-16,-24 1-16 0,24-1-18 0,0 0-36 16,-40-21-68-16,40 21-96 0,0 0-160 0,-21-22-90 15,21 22 167-15</inkml:trace>
        </inkml:traceGroup>
        <inkml:traceGroup>
          <inkml:annotationXML>
            <emma:emma xmlns:emma="http://www.w3.org/2003/04/emma" version="1.0">
              <emma:interpretation id="{F6E4A60E-4257-4A4E-B592-ED79E73BA6ED}" emma:medium="tactile" emma:mode="ink">
                <msink:context xmlns:msink="http://schemas.microsoft.com/ink/2010/main" type="inkWord" rotatedBoundingBox="13181,14738 14437,14731 14439,15080 13183,15087"/>
              </emma:interpretation>
              <emma:one-of disjunction-type="recognition" id="oneOf13">
                <emma:interpretation id="interp65" emma:lang="en-GB" emma:confidence="0">
                  <emma:literal>one</emma:literal>
                </emma:interpretation>
                <emma:interpretation id="interp66" emma:lang="en-GB" emma:confidence="0">
                  <emma:literal>ode</emma:literal>
                </emma:interpretation>
                <emma:interpretation id="interp67" emma:lang="en-GB" emma:confidence="0">
                  <emma:literal>ones</emma:literal>
                </emma:interpretation>
                <emma:interpretation id="interp68" emma:lang="en-GB" emma:confidence="0">
                  <emma:literal>owe</emma:literal>
                </emma:interpretation>
                <emma:interpretation id="interp69" emma:lang="en-GB" emma:confidence="0">
                  <emma:literal>One</emma:literal>
                </emma:interpretation>
              </emma:one-of>
            </emma:emma>
          </inkml:annotationXML>
          <inkml:trace contextRef="#ctx0" brushRef="#br0" timeOffset="122252.9706">11329 7093 630 0,'0'0'187'16,"0"0"-79"-16,-26 7-12 0,26-7 19 0,0 0-11 15,0 0-14-15,0 0-18 0,-24 11-20 0,24-11-12 16,0 0-7-16,0 0-5 0,-22 4-6 0,22-4-5 15,0 0-2-15,-26 17-5 0,26-17-1 0,0 0-3 0,-27 35 0 16,27-35-5-16,-20 28 2 0,20-28-4 0,-16 34 3 16,16-34-4-16,-11 32 4 0,11-32-5 15,-6 32 3-15,6-32-3 0,6 24 3 0,-6-24-3 16,0 0 3-16,26 25-2 0,-26-25 1 0,28 6 0 16,-28-6 0-16,35-9 2 0,-35 9-2 0,43-13 2 15,-43 13-1-15,41-28 1 0,-41 28-2 0,36-31 4 16,-36 31-5-16,28-34 4 0,-28 34-2 0,18-32 2 0,-18 32-2 15,5-27 4-15,-5 27-3 0,-2-24 3 16,2 24-3-16,0 0 1 0,-21-23-1 0,21 23 0 16,0 0-1-16,-33-6 0 0,33 6 0 0,0 0-1 15,-32 6-1-15,32-6-8 0,0 0-10 0,0 0-19 16,-27 17-25-16,27-17-35 0,0 0-19 0,15 24-31 16,-15-24-38-1,0 0-35-15,27 20-132 0,-27-20 24 0,37 3 274 16</inkml:trace>
          <inkml:trace contextRef="#ctx0" brushRef="#br0" timeOffset="122638.1859">11641 7159 331 0,'0'0'117'16,"0"0"3"-16,0 0 29 0,0 0-7 0,0 0-10 0,0 0-24 16,15 32-9-16,-15-32-13 0,0 0-7 0,0 0-16 15,-18 35-15-15,18-35-16 0,0 0-4 16,-20 25-10-16,20-25 0 0,0 0-4 0,-15 33-2 15,15-33-4-15,0 0-1 0,-16 22-3 0,16-22 0 16,0 0-2-16,0 0-2 0,0 0-1 0,0 0-1 0,0 0 0 16,0 0-2-1,0 0 3-15,0 0 0 0,0 0 3 0,0 0-1 16,23-18 1-16,-23 18-2 0,24-29 2 0,-24 29-3 16,27-30 3-16,-27 30-2 0,36-38 3 15,-36 38-5-15,37-37 4 0,-37 37-2 0,31-28 1 16,-31 28-1-16,24-20 2 0,-24 20-2 0,0 0 0 15,28-9 1-15,-28 9-2 0,0 0 2 0,0 0-1 16,26 17 2-16,-26-17-1 0,10 22 1 0,-10-22-1 0,9 31 1 16,-9-31-2-16,5 29 2 0,-5-29-2 0,6 30 2 15,-6-30-4-15,6 27 4 0,-6-27-5 16,4 28 4-16,-4-28-3 0,8 24 2 0,-8-24-3 16,0 0 3-16,13 27-33 0,-13-27-41 0,0 0-70 15,0 0-100-15,27 16-122 0,-27-16-99 0,0 0 161 16,32-2 304-16</inkml:trace>
          <inkml:trace contextRef="#ctx0" brushRef="#br0" timeOffset="123001.4758">12059 7200 691 0,'0'0'110'0,"0"0"-49"16,0 0-6-16,0 0-5 0,28 6-1 0,-28-6-24 16,0 0-13-16,0 0-1 15,25 5 8-15,-25-5 3 0,0 0 8 0,23 0-2 16,-23 0-2-16,22 1-5 0,-22-1 0 15,24 0 13-15,-24 0 11 0,27-4-2 0,-27 4-4 16,24-7-19-16,-24 7-15 0,25-11-1 16,-25 11-1-16,0 0 1 0,27-24-1 0,-27 24 2 15,0 0-2-15,17-36 2 0,-17 36 10 0,2-24 15 16,-2 24 3-16,-5-22 7 0,5 22-8 0,0 0-7 0,-13-28-3 0,13 28 0 16,0 0-3-16,-28-18-2 0,28 18-4 0,-25 5-4 15,25-5-3-15,-29 14-4 0,29-14 1 16,-33 31-4-16,33-31 2 0,-35 44-3 15,17-19 3-15,5 3-5 0,2-4 6 0,4 0-6 16,3 0 5-16,4 0-3 0,0-24 2 0,8 40-4 16,-8-40 4-16,18 30-3 15,-18-30 3-15,23 21-3 0,-23-21 2 0,32 16-16 16,-32-16-5-16,34 0-2 0,-34 0-4 0,50-6-22 16,-50 6-65-16,66-14-97 0,-66 14-225 0,55-33-25 15,-16 27 116-15</inkml:trace>
        </inkml:traceGroup>
        <inkml:traceGroup>
          <inkml:annotationXML>
            <emma:emma xmlns:emma="http://www.w3.org/2003/04/emma" version="1.0">
              <emma:interpretation id="{C63D4175-38B7-4B4B-BA82-777BA0018AEE}" emma:medium="tactile" emma:mode="ink">
                <msink:context xmlns:msink="http://schemas.microsoft.com/ink/2010/main" type="inkWord" rotatedBoundingBox="15583,14541 16079,14538 16081,15079 15586,15082"/>
              </emma:interpretation>
              <emma:one-of disjunction-type="recognition" id="oneOf14">
                <emma:interpretation id="interp70" emma:lang="en-GB" emma:confidence="0">
                  <emma:literal>is</emma:literal>
                </emma:interpretation>
                <emma:interpretation id="interp71" emma:lang="en-GB" emma:confidence="0">
                  <emma:literal>i</emma:literal>
                </emma:interpretation>
                <emma:interpretation id="interp72" emma:lang="en-GB" emma:confidence="0">
                  <emma:literal>it</emma:literal>
                </emma:interpretation>
                <emma:interpretation id="interp73" emma:lang="en-GB" emma:confidence="0">
                  <emma:literal>in</emma:literal>
                </emma:interpretation>
                <emma:interpretation id="interp74" emma:lang="en-GB" emma:confidence="0">
                  <emma:literal>if</emma:literal>
                </emma:interpretation>
              </emma:one-of>
            </emma:emma>
          </inkml:annotationXML>
          <inkml:trace contextRef="#ctx0" brushRef="#br0" timeOffset="123656.4324">13579 6885 1087 0,'0'0'124'16,"0"0"-32"-16,-27-22-5 0,27 22-20 0,0 0-31 15,0 0-17-15,0 0-14 0,0 0-7 0,0 0 0 16,0 0-2-16,0 0 5 0,0 0-1 0,0 0 0 16,32-16 1-16,-32 16-26 0,24 0-36 15,-24 0-44-15,24 6-69 0,2 11-97 0,-26-17-147 16,0 0 25-1,39 28 329-15</inkml:trace>
          <inkml:trace contextRef="#ctx0" brushRef="#br0" timeOffset="123455.9116">13588 7067 1128 0,'0'0'103'16,"0"0"-32"-16,0 0-1 0,0 0-9 0,0 0-14 0,-11 26-6 0,11-26-15 16,-2 22-5-16,2-22-7 0,2 31 0 0,-2-31-6 15,0 39 2-15,0-39-6 0,-2 41 1 0,1-20-6 16,1-21 3-16,-6 44-4 0,6-44 4 0,-2 39-3 15,2-39 4-15,-4 31-5 0,4-31 3 16,0 0-3-16,4 27 2 0,-4-27-24 0,0 0-18 16,0 0-34-1,0 0-73-15,29-10-75 0,-32-14-140 0,13-3-55 16,-10 27 94-16,15-60 325 0</inkml:trace>
          <inkml:trace contextRef="#ctx0" brushRef="#br0" timeOffset="124057.2194">14048 7027 1104 0,'0'0'146'15,"0"0"-38"-15,0 0-12 0,0 0-29 0,-22-3-26 16,22 3-13-16,0 0-6 0,0 0-6 0,-26-12 0 16,26 12-4-16,0 0-2 0,-26-1-2 0,26 1-2 15,-22 3-1-15,22-3-3 0,-27 13 1 16,27-13 0-16,-24 16-2 0,24-16 0 0,0 0 0 0,-27 24-2 16,27-24 1-16,0 0-2 0,-6 24 0 0,6-24-1 15,0 0 1-15,11 28 0 0,-11-28 2 0,0 0-2 16,30 29 2-16,-30-29-2 0,32 13 1 0,-32-13-1 15,30 13 2-15,-30-13-1 0,26 11 1 0,-26-11-2 16,0 0 2-16,28 15-1 0,-28-15 1 16,0 0 1-1,0 0 0-15,0 0 0 0,9 29 1 0,-9-29-1 16,0 0 2-16,0 0-2 0,-15 24 2 0,15-24-3 16,0 0 3-16,-29 22-2 0,29-22 1 0,0 0-1 15,-34 23 1-15,34-23-3 0,-24 13 1 0,24-13-1 16,-25 13 2-16,25-13-2 0,0 0 1 0,0 0-2 15,-24 9-1-15,24-9-33 0,0 0-72 16,0 0-101-16,0 0-186 0,0 0-84 0,0 0 28 0,15-22 441 16</inkml:trace>
        </inkml:traceGroup>
        <inkml:traceGroup>
          <inkml:annotationXML>
            <emma:emma xmlns:emma="http://www.w3.org/2003/04/emma" version="1.0">
              <emma:interpretation id="{F35EA7CF-2721-4351-8262-4C93CBE639D0}" emma:medium="tactile" emma:mode="ink">
                <msink:context xmlns:msink="http://schemas.microsoft.com/ink/2010/main" type="inkWord" rotatedBoundingBox="17774,14124 20588,14109 20594,15154 17779,15170"/>
              </emma:interpretation>
              <emma:one-of disjunction-type="recognition" id="oneOf15">
                <emma:interpretation id="interp75" emma:lang="en-GB" emma:confidence="0">
                  <emma:literal>Eli</emma:literal>
                </emma:interpretation>
                <emma:interpretation id="interp76" emma:lang="en-GB" emma:confidence="0">
                  <emma:literal>Elin</emma:literal>
                </emma:interpretation>
                <emma:interpretation id="interp77" emma:lang="en-GB" emma:confidence="0">
                  <emma:literal>Eid</emma:literal>
                </emma:interpretation>
                <emma:interpretation id="interp78" emma:lang="en-GB" emma:confidence="0">
                  <emma:literal>Elie</emma:literal>
                </emma:interpretation>
                <emma:interpretation id="interp79" emma:lang="en-GB" emma:confidence="0">
                  <emma:literal>Ein</emma:literal>
                </emma:interpretation>
              </emma:one-of>
            </emma:emma>
          </inkml:annotationXML>
          <inkml:trace contextRef="#ctx0" brushRef="#br0" timeOffset="206350.6289">1905 8132 951 0,'0'0'139'0,"0"0"-36"0,0 0 5 16,0 0-4-16,0 0-14 0,0 0-26 0,0 0-25 15,0 0-10-15,0 0-1 0,0 0 3 0,0 0-6 16,0 0-6-16,0 0-9 0,-22 9-2 0,22-9 0 0,0 0 4 16,-28 29 1-16,28-29 1 0,-19 24-6 15,19-24 2-15,-21 26-5 0,21-26 2 0,-19 31-3 16,19-31 0-16,-21 39-2 0,21-39 2 0,-22 38-4 15,22-38 3-15,-18 41-4 0,18-41 2 0,-14 40-3 16,14-40 3-16,-9 39-3 0,9-39 2 0,-4 33-2 16,4-33 2-1,0 34-2-15,0-34 2 0,4 35-1 0,-4-35 1 16,9 26-1-16,-9-26 1 0,10 26-1 0,-10-26 1 16,14 27-1-16,-14-27 2 0,12 21-3 0,-12-21 3 15,13 26-4-15,-13-26 3 0,15 23-2 16,-15-23 2-16,0 0-2 0,25 27 3 0,-25-27-3 15,0 0 1-15,23 13-2 0,-23-13-1 0,0 0-7 16,33 5-8-16,-33-5-15 0,26-2-5 0,-26 2-4 0,22-3 2 16,-22 3-8-16,0 0-28 0,43 3-38 0,-43-3-104 15,23-6-64-15,-23 6-165 0,0 0 80 0,25-3 299 16</inkml:trace>
          <inkml:trace contextRef="#ctx0" brushRef="#br0" timeOffset="210239.6029">2273 8465 598 0,'0'0'106'0,"0"0"-17"0,0 0-11 0,0 0 10 15,0 0-4-15,0 0-3 16,0 0-16-16,0 0-8 0,0 0 3 0,0 0 0 15,0 0 3-15,0 0-4 0,0 0-13 0,9 26-7 16,-9-26-10-16,0 0-6 0,0 0-5 16,-9 30-4-16,9-30-5 0,0 0-1 0,-9 30-3 0,9-30 2 15,0 0-1-15,-7 20 1 0,7-20-1 16,0 0 2-16,-6 23-2 0,6-23 1 0,0 0-3 0,-7 26 0 16,7-26-3-16,0 0 0 0,-7 30 0 0,7-30 0 0,0 0-1 0,-2 26 1 15,2-26-3-15,0 0 2 0,0 0-1 16,0 0 1-16,13 26-1 0,-13-26 0 0,0 0-1 15,0 0 2-15,0 0-1 0,27 2 0 0,-27-2 1 16,0 0-5-16,28-15-10 0,-28 15-6 0,0 0-9 16,29-29-8-16,-29 29-16 0,0 0-24 0,37-24-24 15,-37 24-27 1,0 0-28-16,22-42-62 0,-22 42-148 0,28-23-1 16,-28 3 221-16</inkml:trace>
          <inkml:trace contextRef="#ctx0" brushRef="#br0" timeOffset="210440.1289">2341 8231 1186 0,'0'0'146'16,"-27"-17"-26"-16,27 17-18 0,0 0-28 16,0 0-19-16,-25-5-19 0,25 5-10 0,0 0-7 15,0 0-7-15,0 0-4 0,0 0-6 0,0 0-3 16,0 0-1-16,0 0-2 0,0 0 1 0,0 0 0 15,0 0-6 1,0 0-15-16,0 0-19 0,28 5-42 0,-28-5-54 16,24 4-93-16,-24-4-143 0,0 0-80 0,32-3 60 15,-32 3 379-15</inkml:trace>
          <inkml:trace contextRef="#ctx0" brushRef="#br0" timeOffset="205817.0182">1348 8157 421 0,'0'0'161'0,"0"0"-5"15,0 0-15-15,0 0-7 0,0 0-20 0,0 0-21 16,0 0-21-16,0 0-9 0,0 0-7 0,0 0-14 16,0 0-9-16,0 0-6 0,0 0-3 0,0 0 3 15,0 0 1-15,-4-24-1 0,4 24-4 16,0 0-3-16,0 0 1 0,0 0-4 0,0 0-2 15,-28-16 1 1,28 16-3-16,0 0-2 0,-23-2-2 0,23 2-3 16,-22 2-2-16,22-2 0 0,-31 7-1 0,31-7 1 15,-34 8-1-15,34-8-2 0,-39 14 5 0,39-14-1 16,-41 11 2-16,41-11 1 0,-36 13-2 0,36-13-5 16,-27 18 2-16,27-18-4 0,-22 21 1 15,22-21 0-15,0 0 1 0,-21 31-2 16,21-31 3-16,-8 26-2 0,8-26-1 0,0 0 0 0,1 31 1 0,-1-31-2 15,0 0 1-15,14 30-1 0,-14-30 0 0,0 0 0 16,30 23 1-16,-30-23-1 0,24 6 2 0,-24-6-2 16,31 4 2-16,-31-4 0 0,33 0 1 0,-33 0-1 15,33-2 0-15,-33 2 0 0,31-1 1 16,-31 1 0-16,25-1-1 0,-25 1 1 16,0 0-2-16,27 1-1 15,-27-1 2-15,0 0 0 0,0 0 1 0,0 0 0 16,0 0 0-16,0 0-1 0,0 0 0 0,0 0 1 15,0 0 0-15,0 0 0 0,0 0 1 0,11 29-2 16,-11-29 1-16,0 0-1 0,-21 23 1 0,21-23-1 16,0 0 1-16,-33 25-2 0,33-25 1 15,-27 21-1-15,27-21 2 0,-32 26-2 0,32-26 2 16,-36 25-3-16,36-25 3 0,-36 27-1 0,36-27 1 0,-30 27-3 16,30-27 4-16,-26 26-3 0,26-26 1 0,-23 21 0 15,23-21 1-15,0 0-2 0,-23 24 2 0,23-24-2 16,0 0 1-16,0 0 0 0,-11 26-1 0,11-26 1 15,0 0 0-15,0 0-1 0,2 22 1 0,-2-22-2 16,0 0 2-16,0 0-1 0,9 27 1 16,-9-27 0-16,0 0-1 0,0 0-1 0,28 23 2 0,-28-23-1 15,23 5 0-15,-23-5 1 0,31 2-1 0,-31-2 0 16,33 4 2-16,-33-4-2 0,41 0 1 0,-19-1 0 16,-22 1 0-16,42-5 0 0,-42 5 0 0,38-5 1 15,-38 5-3-15,37-11 3 0,-37 11-2 0,33-8 1 16,-33 8 0-16,29-8 0 0,-29 8-13 15,27-3-20 1,-27 3-17-16,0 0-45 0,0 0-63 0,38-2-128 16,-38 2-229-16,0 0 70 0,0 0 233 0</inkml:trace>
        </inkml:traceGroup>
        <inkml:traceGroup>
          <inkml:annotationXML>
            <emma:emma xmlns:emma="http://www.w3.org/2003/04/emma" version="1.0">
              <emma:interpretation id="{7960E2A0-5504-4A2C-8048-18006DBC8915}" emma:medium="tactile" emma:mode="ink">
                <msink:context xmlns:msink="http://schemas.microsoft.com/ink/2010/main" type="inkWord" rotatedBoundingBox="18666,14520 19401,14412 19506,15126 18770,15234"/>
              </emma:interpretation>
              <emma:one-of disjunction-type="recognition" id="oneOf16">
                <emma:interpretation id="interp80" emma:lang="en-GB" emma:confidence="0">
                  <emma:literal>11)</emma:literal>
                </emma:interpretation>
                <emma:interpretation id="interp81" emma:lang="en-GB" emma:confidence="0">
                  <emma:literal>1)</emma:literal>
                </emma:interpretation>
                <emma:interpretation id="interp82" emma:lang="en-GB" emma:confidence="0">
                  <emma:literal>17)</emma:literal>
                </emma:interpretation>
                <emma:interpretation id="interp83" emma:lang="en-GB" emma:confidence="0">
                  <emma:literal>1s)</emma:literal>
                </emma:interpretation>
                <emma:interpretation id="interp84" emma:lang="en-GB" emma:confidence="0">
                  <emma:literal>1</emma:literal>
                </emma:interpretation>
              </emma:one-of>
            </emma:emma>
          </inkml:annotationXML>
          <inkml:trace contextRef="#ctx0" brushRef="#br0" timeOffset="211026.1101">2643 8373 487 0,'0'0'98'0,"0"0"10"0,0 0 14 15,0 0 1-15,0 0-31 0,0 0-22 0,0 0-13 16,24 2-11-16,-24-2-6 0,0 0-8 0,0 0-8 0,25-25-8 16,-25 25-2-16,0 0-3 0,24-24-1 0,-24 24 0 15,0 0 1-15,28-36-1 0,-28 36 4 0,19-24-4 16,-19 24 2-16,21-32-3 0,-21 32 6 15,18-25 1-15,-18 25 6 0,15-21 0 0,-15 21 0 16,0 0-3-16,14-31-1 0,-14 31-3 0,0 0 4 16,0 0 0-16,0 0 3 0,0 0-3 0,0 0-5 0,0 0-5 15,0 0-3-15,0 0 1 0,0 0 6 0,0 0 4 16,0 0-1-16,7 31-1 0,-7-31-7 0,-6 28 0 16,6-28-4-16,-4 39 4 0,4-16-5 15,-1 3 3-15,-1-2-5 0,-1-1 3 0,1 1-3 16,0 0 1-16,-2 2-3 0,1-3 3 0,2-1-5 15,-2-1 4 1,3-21-3-16,-5 43 3 0,5-43-4 0,-2 36 3 16,2-36-2-16,2 26 1 0,-2-26 0 0,0 0 1 15,5 25-2-15,-5-25 2 0,0 0 0 0,0 0-4 16,0 0-11-16,0 0-8 0,0 0-7 16,0 0-2-16,0 0 4 0,0 0 0 0,0 0-15 15,0 0-22-15,0 0-32 0,0 0-28 0,22-9-33 16,-22 9-62-16,7-31-63 0,-7 31-84 0,11-31 100 0,-11 31 267 0</inkml:trace>
          <inkml:trace contextRef="#ctx0" brushRef="#br0" timeOffset="211634.8544">2700 8740 1039 0,'-25'-11'141'0,"25"11"-13"0,0 0-35 16,0 0 0-16,0 0-33 0,0 0-22 15,0 0-13-15,0 0-5 0,0 0 1 16,0 0-2-16,0 0 1 0,10-23-4 0,-10 23-1 0,0 0-2 15,0 0-2-15,33-11-1 16,-33 11 0-16,23-1-2 0,-23 1-3 0,26 0-1 0,-26 0-2 16,29 0-1-16,-29 0 0 0,35 1-1 15,-35-1 0-15,34 0 0 0,-34 0 0 0,35-1 0 0,-35 1 0 16,31-2-2-16,-31 2-12 16,29-1-13-16,-29 1-15 0,26-3-23 0,-26 3-32 15,28-7-16-15,-2 18-76 0,-26-11-133 16,0 0-88-16,35-11-12 0,-35 11 332 0</inkml:trace>
          <inkml:trace contextRef="#ctx0" brushRef="#br0" timeOffset="211311.2669">3002 8206 922 0,'0'0'138'0,"0"0"-23"0,0 0-5 16,0 0-14-16,0 0-21 0,0 0-24 0,0 0-25 15,0 0-3-15,0 0 5 0,0 0 5 0,-7 24 0 16,7-24-3-16,-3 27-9 0,3-27-1 16,-6 33-5-16,6-33 2 0,-6 30-7 15,6-30 2-15,-5 37-4 0,5-37 1 0,-6 40-4 16,6-40 1-16,-5 40-4 0,5-40 1 0,-7 38-4 0,7-38 2 0,-6 37-3 16,6-37 3-16,-5 39-2 0,5-39 1 0,-5 27-2 15,5-27 3-15,-3 24-4 0,3-24 4 0,0 0-2 16,-1 28 1-16,1-28-2 0,0 0-5 0,0 0-13 15,0 0-10-15,4 23-17 16,-4-23-11-16,0 0-27 0,0 0-37 0,0 0-50 16,0 0-88-16,0 0-148 0,0 0 3 0,0 0 219 0</inkml:trace>
          <inkml:trace contextRef="#ctx0" brushRef="#br0" timeOffset="212089.127">3303 8132 1133 0,'0'0'132'0,"0"0"-20"16,-27-25-2-16,27 25-17 0,0 0-33 0,0 0-22 15,0 0-21-15,0 0-8 0,0 0-7 0,0 0-3 16,0 0 1-16,0 0 1 0,0 0 1 0,0 0 3 15,14 26 2-15,-14-26 7 0,13 23 1 16,-13-23 2-16,16 29-6 16,-16-29-1-16,16 33-6 0,-16-33 1 0,17 42-2 15,-10-17 3-15,-3-3-3 0,1 3 3 0,-2-1-5 16,-2 1 3-16,1 3-4 0,-2-6 3 16,-2 2-4-16,1 0 4 0,-2 0-3 0,-1 1 4 15,0-2-3-15,-2-3 4 0,6-20-6 0,-12 42 4 16,2-19-3-16,10-23 3 0,-19 42-6 15,19-42 3-15,-25 38-4 0,25-38 4 0,-26 38-2 0,26-38-12 0,-21 30 32 16,21-30-32-16,-22 28 31 0,22-28-29 0,0 0-11 16,-24 21-12-16,24-21-20 0,0 0-23 15,0 0-84-15,0 0-110 0,0 0-166 0,0 0-9 16,4-21 132-16</inkml:trace>
        </inkml:traceGroup>
        <inkml:traceGroup>
          <inkml:annotationXML>
            <emma:emma xmlns:emma="http://www.w3.org/2003/04/emma" version="1.0">
              <emma:interpretation id="{981F3CF0-897C-44F8-ACD6-927C1C92C4C9}" emma:medium="tactile" emma:mode="ink">
                <msink:context xmlns:msink="http://schemas.microsoft.com/ink/2010/main" type="inkWord" rotatedBoundingBox="21600,14134 24194,14119 24199,15163 21606,15177"/>
              </emma:interpretation>
              <emma:one-of disjunction-type="recognition" id="oneOf17">
                <emma:interpretation id="interp85" emma:lang="en-GB" emma:confidence="0">
                  <emma:literal>I-Eli</emma:literal>
                </emma:interpretation>
                <emma:interpretation id="interp86" emma:lang="en-GB" emma:confidence="0">
                  <emma:literal>I-Eli,</emma:literal>
                </emma:interpretation>
                <emma:interpretation id="interp87" emma:lang="en-GB" emma:confidence="0">
                  <emma:literal>I-EC;</emma:literal>
                </emma:interpretation>
                <emma:interpretation id="interp88" emma:lang="en-GB" emma:confidence="0">
                  <emma:literal>I-el;</emma:literal>
                </emma:interpretation>
                <emma:interpretation id="interp89" emma:lang="en-GB" emma:confidence="0">
                  <emma:literal>I-al;</emma:literal>
                </emma:interpretation>
              </emma:one-of>
            </emma:emma>
          </inkml:annotationXML>
          <inkml:trace contextRef="#ctx0" brushRef="#br0" timeOffset="214965.6599">5823 8169 860 0,'0'0'162'0,"0"0"-45"0,0 0-14 15,0 0-9 1,0 0-15-16,-35-23-17 0,35 23-13 0,0 0-11 16,-23-5-4-16,23 5-5 0,-22-4-3 0,22 4-6 15,-27 2-4-15,27-2-2 0,-27 2-2 0,27-2-4 16,-30 7 0-16,30-7-4 0,-31 12 1 0,31-12-4 16,-27 18 1-16,27-18-3 0,-28 22 2 0,28-22-2 15,-21 29 2-15,21-29-2 0,-13 25 1 0,13-25-2 16,-6 31 2-16,6-31-3 0,2 27 2 0,-2-27-2 15,11 27 2-15,-11-27-2 0,20 28 2 0,-20-28-1 16,25 18 1-16,-25-18 0 0,32 11 1 0,-32-11 0 0,30 13 0 16,-30-13-1-16,28 6 1 0,-28-6-1 0,0 0 1 15,29 12 0-15,-29-12 0 0,0 0 0 16,0 0 2-16,0 0 1 0,0 0 2 16,0 0-1-16,0 0 0 15,0 0-2-15,-3 22 0 0,3-22-3 16,0 0 2-16,-35 24-1 0,35-24 1 0,-23 16 0 15,23-16 3-15,0 0-2 0,-30 29 1 0,30-29-2 16,0 0 1-16,-22 32-2 0,22-32 0 0,0 0-1 16,-16 23 1-16,16-23-1 0,0 0 1 0,0 0-1 15,0 27 0-15,0-27-1 0,0 0 1 16,0 0-1-16,16 26 2 0,-16-26-1 0,0 0 1 0,0 0 0 0,28 14-1 16,-28-14 1-16,0 0 0 0,29 10 0 15,-29-10 1-15,0 0-1 0,28 3 0 0,-28-3-1 16,0 0 1-16,30 6 0 0,-30-6 0 0,0 0-1 15,31 5 0-15,-31-5 0 0,0 0-1 0,34 3 0 16,-34-3-9-16,28 0-13 0,-28 0-14 16,31 0-32-16,-31 0-35 0,32-8-46 0,-32 8-80 0,28-19-80 0,-28 19-101 15,23-20 78-15,2 20 281 0</inkml:trace>
          <inkml:trace contextRef="#ctx0" brushRef="#br0" timeOffset="215366.7172">6345 8135 1278 0,'0'0'117'16,"0"0"-19"-16,0 0-12 0,0 0-24 0,0 0-24 15,0 0-9-15,0 0-9 0,0 0 0 16,0 0 1-16,0 0 1 0,0 0-6 0,0 0-5 0,0 0-4 0,0 0-2 15,-28-5 3-15,28 5 2 0,0 0 1 0,-23 19 0 16,23-19-3-16,0 0-3 0,-30 24-1 0,30-24 1 16,-27 23-4-16,27-23 4 0,-31 31-3 15,31-31 2-15,-31 32-3 0,31-32 3 0,-34 40-3 16,19-13 1-16,-2-3-2 0,3-4 1 0,3 6-4 16,2-4 5-1,2 0-4-15,3 3 4 0,4-25-4 0,-6 41 2 16,6-41-3-16,4 41 4 0,-4-41-3 0,6 36 3 15,-6-36-3-15,14 29 2 0,-14-29-3 0,16 27 3 16,-16-27-2-16,24 22 2 0,-24-22-2 0,27 15 2 16,-27-15-1-16,32 12 0 0,-32-12-3 15,32 1-8-15,-32-1-10 0,34-1-12 0,-34 1-15 16,32-9-9-16,-32 9-34 0,27-9-43 0,-1 15-67 0,-26-6-104 16,17-26-116-16,-17 26 14 0,0 0 256 0</inkml:trace>
          <inkml:trace contextRef="#ctx0" brushRef="#br0" timeOffset="215629.7323">6585 8476 1072 0,'0'0'160'0,"0"0"-47"0,9 30-2 15,-9-30-19-15,0 0-28 0,0 0-29 0,-5 24-13 16,5-24-10-16,0 0-3 0,0 27-2 15,0-27 1-15,0 22-2 16,0-22-1-16,-2 23-4 0,2-23 2 16,-2 24-4-16,2-24 1 0,0 0 0 0,-5 29 0 15,5-29-1-15,0 0 1 0,0 0-8 0,-11 23-12 16,11-23-23-16,0 0-45 0,0 0-67 0,0 0-130 16,0 0-166-16,0 0 2 0,0 0 230 0</inkml:trace>
          <inkml:trace contextRef="#ctx0" brushRef="#br0" timeOffset="215814.6327">6676 8266 1363 0,'0'0'301'0,"-25"-17"-241"0,25 17-13 16,0 0-8-16,0 0-16 0,0 0-10 0,0 0-9 16,0 0-3-1,0 0-2-15,0 0-1 0,0 0-15 16,0 0-22-16,0 0-37 0,0 0-100 0,-22-11-156 15,22 11-185-15,0 0 33 0,0 0 277 0</inkml:trace>
          <inkml:trace contextRef="#ctx0" brushRef="#br0" timeOffset="212810.5233">3597 7957 889 0,'0'0'178'0,"-26"-33"-48"0,26 33 21 0,0 0-42 16,0 0-1-16,0 0-30 0,0 0-32 0,-24-17-22 15,24 17-12-15,0 0-9 0,0 0-1 0,0 0 2 16,0 0 4-16,15 23 2 0,-15-23 3 0,0 0 0 16,34 18 2-16,-34-18-2 0,30 6-16 0,-30-6 11 0,38 3-16 15,-38-3 11-15,45 0-2 0,-45 0-1 0,42-3 0 16,-42 3 0-16,40-3 14 0,-40 3-15 0,37-3 13 15,-37 3-40-15,34-5-27 0,-11 16-81 0,-23-11-225 16,0 0-156-16,23-6-8 0,-23 6 315 0</inkml:trace>
          <inkml:trace contextRef="#ctx0" brushRef="#br0" timeOffset="212543.4147">3718 7785 847 0,'0'0'158'0,"0"0"-50"16,0 0-16-16,0 0-19 0,0 0-15 0,0 0-16 15,0 0-8-15,0 0 18 0,0 0 5 0,0 0 2 16,22 11-3-16,-22-11-27 0,0 0-4 0,6 31 0 15,-6-31 0-15,3 26-6 0,-3-26-1 0,2 35-7 16,-2-35 3-16,2 42-5 0,-2-18-10 16,-4-1 30-16,2-1-34 0,1 4 30 0,-2-3-20 0,-1 1-6 15,0 0 4-15,0 0-5 0,-1 1 3 0,3-3-3 16,2-22 3-16,-7 40-3 0,7-40 2 16,-4 33-1-16,4-33 1 0,-3 29-2 0,3-29 1 0,0 0-8 15,0 22-7-15,0-22-10 0,0 0-10 0,0 0-3 16,0 0-4-16,0 0-10 0,0 0-25 15,0 0-34-15,0 0-33 0,0 0-59 0,0 0-27 0,0 0-103 16,0 0-6-16,-10-24 148 0</inkml:trace>
          <inkml:trace contextRef="#ctx0" brushRef="#br0" timeOffset="213646.512">4056 8589 980 0,'0'0'298'16,"0"0"-191"-16,0 0-53 0,0 0-17 0,0 0-5 16,0 0 8-16,0 0-2 0,0 0 0 15,0 0-6-15,26 2-11 0,-26-2-5 16,29 0 0-16,-29 0-2 0,41 0-4 0,-17 0-3 16,2 0-3-16,-4 0-3 0,3-2-1 0,1 1-1 15,0-1 1-15,-1-3 0 0,0 0-15 0,4 5-27 16,-29 0-60-16,59-1-90 0,-59 1-132 0,34-17-141 0,-10 17 28 0,-24 0 270 15</inkml:trace>
          <inkml:trace contextRef="#ctx0" brushRef="#br0" timeOffset="213362.2987">4111 8372 1269 0,'-8'-22'143'15,"8"22"-27"-15,0 0-19 0,0 0-32 0,0 0-26 16,0 0-17-16,0 0-9 0,0 0-8 0,0 0-4 16,0 0-1-16,0 0 3 0,0 0 8 0,0 0 7 0,0 0 0 15,26 12 0-15,-26-12-3 0,27 7-4 16,-27-7-2-16,32 0-2 0,-32 0-4 0,36 0-3 15,-13 1 1-15,-23-1-1 0,43-1 1 0,-19 1-1 16,-2-2 0-16,1 0 0 0,-1-3-1 0,1 3 1 16,-23 2-8-16,42-1-14 0,-42 1-23 0,40 5-28 15,-40-5-64-15,36 8-108 16,-36-8-235-16,0 0-2 0,0 0 90 0</inkml:trace>
          <inkml:trace contextRef="#ctx0" brushRef="#br0" timeOffset="214232.4914">4874 8443 1308 0,'0'0'153'0,"0"0"-67"0,0 0-30 15,0 0-19-15,0 0-14 0,0 0-3 16,0 0 6-16,0 0 0 0,0 0 3 0,25-9-5 15,-25 9-11-15,0 0-2 0,25 2-2 16,-25-2-2-16,0 0 0 0,28 1-2 0,-28-1-3 16,0 0 1-16,31 6 0 0,-31-6-1 0,24 3 0 0,-24-3-2 0,0 0 0 15,29 2 0-15,-29-2 0 0,0 0 0 0,29 0 0 16,-29 0 0-16,0 0 0 0,26 0-1 0,-26 0-1 16,0 0-16-16,26 1-18 0,-26-1-33 15,25 4-115-15,-25-4-180 0,0 0-145 0,0 0 11 16,18-28 327-16</inkml:trace>
        </inkml:traceGroup>
        <inkml:traceGroup>
          <inkml:annotationXML>
            <emma:emma xmlns:emma="http://www.w3.org/2003/04/emma" version="1.0">
              <emma:interpretation id="{2AC62E84-747B-477F-B824-4DC6284553AE}" emma:medium="tactile" emma:mode="ink">
                <msink:context xmlns:msink="http://schemas.microsoft.com/ink/2010/main" type="inkWord" rotatedBoundingBox="22946,14360 24081,14098 24303,15063 23168,15324"/>
              </emma:interpretation>
              <emma:one-of disjunction-type="recognition" id="oneOf18">
                <emma:interpretation id="interp90" emma:lang="en-GB" emma:confidence="0">
                  <emma:literal>113)</emma:literal>
                </emma:interpretation>
                <emma:interpretation id="interp91" emma:lang="en-GB" emma:confidence="0">
                  <emma:literal>111)</emma:literal>
                </emma:interpretation>
                <emma:interpretation id="interp92" emma:lang="en-GB" emma:confidence="0">
                  <emma:literal>HI)</emma:literal>
                </emma:interpretation>
                <emma:interpretation id="interp93" emma:lang="en-GB" emma:confidence="0">
                  <emma:literal>11)</emma:literal>
                </emma:interpretation>
                <emma:interpretation id="interp94" emma:lang="en-GB" emma:confidence="0">
                  <emma:literal>11))</emma:literal>
                </emma:interpretation>
              </emma:one-of>
            </emma:emma>
          </inkml:annotationXML>
          <inkml:trace contextRef="#ctx0" brushRef="#br0" timeOffset="216939.3108">7032 8603 906 0,'0'0'241'0,"-26"-7"-117"0,26 7 0 15,0 0-9-15,0 0-32 0,0 0-34 16,0 0-28-16,0 0-16 0,0 0-3 16,0 0-1-16,0 0 4 0,0 0 2 0,28 7 0 15,-28-7 1-15,27 9-1 0,-27-9-2 0,33 6-1 16,-33-6-1-16,42 5-2 0,-42-5-1 0,43 3 0 0,-21-3-1 0,0-3 0 16,2 1 1-16,1-3-2 0,1 1 1 0,-2-5-13 15,3 3-22-15,-27 6-45 0,53-16-70 0,-42-11-109 16,23 19-199-16,-34 8 8 0,35-31 190 15</inkml:trace>
          <inkml:trace contextRef="#ctx0" brushRef="#br0" timeOffset="216422.4461">7016 8318 632 0,'4'-28'207'15,"-4"28"-105"-15,0 0-47 0,0 0-2 16,14-21-3-16,-14 21-7 0,0 0-7 0,23-21-5 16,-23 21 2-16,0 0-2 0,26-30 2 0,-26 30-5 15,0 0 1-15,29-21 0 0,-29 21 3 0,0 0-1 16,0 0-6-16,27-19-4 0,-27 19-3 0,0 0-2 16,0 0-2-16,0 0-3 15,0 0-1-15,23-8-1 0,-23 8 1 0,0 0 7 16,0 0 5-16,0 0 3 0,0 0 2 15,12 24-2-15,-12-24-2 0,0 24 0 16,0-24-5-16,0 36 1 0,0-36-8 0,-4 46 2 16,-1-18-7-16,3-2 3 0,-3 1-7 0,1 1 4 15,2-3-7-15,-3 0 4 0,2-1-4 0,3-24 4 16,-8 45-5-16,8-45 3 0,-7 40-3 0,7-40 1 0,-3 31-1 0,3-31 3 16,-1 24-3-16,1-24 3 0,0 0-4 15,0 0-9 1,4 26-13-16,-4-26-10 0,0 0-15 0,0 0 0 15,0 0-15-15,0 0-27 0,0 0-33 0,0 0-47 16,32-19-57-16,-32 19-75 0,4-34-45 0,-4 34 27 16,16-34 322-16</inkml:trace>
          <inkml:trace contextRef="#ctx0" brushRef="#br0" timeOffset="216671.7731">7344 8238 643 0,'0'0'259'0,"0"0"-112"15,5-23-29-15,-5 23-11 0,0 0-20 0,0 0-18 16,0 0-17-16,0 0-12 0,0 0-8 0,-1 30 1 0,1-30-6 0,-7 25-3 16,7-25-6-16,-5 37 1 0,5-37-6 15,-9 43 4-15,4-21-5 0,2 2 1 16,-2 0-8-16,-1 4 3 0,1-6-9 0,-2 2 3 16,1 2-4-16,1 0 3 0,5-26-3 0,-10 42 3 0,10-42-4 15,-7 30 4-15,7-30-5 0,-1 25-6 0,1-25-16 16,0 0-17-16,5 27-43 0,-5-27-40 0,0 0-50 0,0 0-85 15,0 0-137-15,0 0-3 0,0 0 192 0</inkml:trace>
          <inkml:trace contextRef="#ctx0" brushRef="#br0" timeOffset="217286.9814">7603 8113 846 0,'0'0'149'16,"0"0"-25"-16,0 0 9 0,-10-30-7 0,10 30-20 15,0 0-31-15,0 0-29 0,0 0-22 0,0 0-16 16,0 0-7-16,0 0 4 0,0 0 6 16,0 0 5-16,14 24 4 0,-14-24 2 15,15 23-5-15,-15-23 3 0,17 27-5 0,-17-27 0 16,18 33-3-16,-18-33 2 15,15 39-5-15,-4-17 3 0,-6 2-5 0,2 0 0 16,2 3-3-16,-3-3 2 0,-1-2-6 0,-3 2 4 16,1-2-3-16,-3-22 3 0,0 42-4 0,0-42 5 15,-7 39-4-15,7-39 3 0,-11 37-1 0,11-37 3 16,-16 34-4-16,16-34 2 0,-20 29-5 16,20-29 2-16,-22 27-2 0,22-27 2 0,-22 23-2 15,22-23 1-15,0 0-2 0,-33 22-1 0,33-22-10 0,0 0-7 16,-23 12-14-16,23-12-13 0,0 0-26 0,-24-13-64 15,24 13-109-15,0 0-235 0,0 0 20 0,24-6 95 16</inkml:trace>
          <inkml:trace contextRef="#ctx0" brushRef="#br0" timeOffset="217919.7996">8003 7785 1139 0,'0'0'99'16,"0"0"-45"-16,0 0 5 0,0 0 1 15,0 0 7-15,5 23-15 0,-5-23-16 0,15 35-10 0,-15-35 4 16,24 39-6-16,-8-16 3 0,-3 0 16 0,8 7-37 15,-6-3 32-15,3 9-37 0,-2-6 6 0,-1 5 3 16,0 3-8-16,-2-2 4 0,-3 2-6 0,-2-4 7 16,-3 3-7-16,-3 2 9 0,-2 1-1 0,-3-2 7 15,-4-1-6-15,0 0 3 0,-4-5-10 16,0 2 7-16,-5 1-4 0,-1-2 5 0,-1-3-6 0,-3-1 4 16,1 0-9-16,-5-7 4 0,0 2-5 0,-2-1-11 15,2-3 29-15,-1-3-30 0,2-2 30 0,24-15-20 16,-30 19-11-16,30-19-15 0,0 0-21 0,-33 5-39 15,33-5-125-15,0 0-301 0,0 0-20 0,0 0 104 16</inkml:trace>
        </inkml:traceGroup>
      </inkml:traceGroup>
    </inkml:traceGroup>
  </inkml:traceGroup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35:22.5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19-937 542 0,'0'0'261'0,"0"0"-100"0,0 0-2 0,0 0-23 16,0 0-21-16,0 0-39 0,0 0-24 16,0 0-16-16,0 0-9 0,0 0-7 0,0 0-3 15,0 0-7-15,0 0-2 0,0 0-5 0,0 0 5 16,0 0 13-16,-4 30 3 0,4-30 1 0,0 34-4 16,-3-11-16-16,0 2 2 0,-2 5-7 15,1 0 5-15,-3 6 13 0,-2 1-30 0,1 0 29 16,3 0-30-16,-2-4 9 0,0 2 7 0,4-7-7 15,3 3 4-15,-5-3-3 0,5-8-6 16,0 7-18-16,0-27-10 0,4 34-32 0,-4-34-34 16,0 0-69-16,0 0-91 0,0 0-137 0,0 0-38 15,0 0 215-15</inkml:trace>
  <inkml:trace contextRef="#ctx0" brushRef="#br0" timeOffset="1">18-865 974 0,'-10'-24'127'0,"10"24"-3"0,0-37-12 0,0 37-19 15,3-30-28-15,-3 30-23 0,7-36-6 0,-7 36-5 16,12-34 0-16,-12 34-9 0,19-34-4 0,-19 34-10 16,24-31-2-16,-24 31-4 0,25-21 1 15,-25 21-2-15,27-14 1 0,-27 14-1 0,25-5-1 16,-25 5 0-16,33-1 0 0,-33 1-1 0,36 1 1 15,-36-1 1-15,37 5-1 0,-37-5 0 16,37 13-1-16,-37-13 2 0,38 18-2 0,-38-18 2 0,35 24-2 16,-35-24 2-16,28 30-2 0,-28-30 3 15,22 34-3-15,-22-34 3 0,15 40-4 0,-13-17 4 16,-1 2-3-16,-1-1 4 0,-3 0-4 16,-4 1 5-16,-1 3-7 0,-3-2 5 0,0 0-3 15,-7-4 4-15,0 3 16 0,-1 1-32 0,-6-6 33 16,25-20-33-16,-44 33 14 0,44-33 2 0,-41 22-1 15,41-22 9-15,-38 11 5 0,38-11 2 0,-36 2-1 16,36-2-8-16,-30-5-6 0,30 5-2 0,-33-12 2 16,33 12-3-16,-26-9 0 0,26 9 0 15,0 0 0-15,-28-13 0 0,28 13 0 0,0 0-2 16,0 0-2-16,0 0-21 0,0 0-16 16,0 0-17-16,0 0-52 0,0 0-63 0,26 26-151 15,-26-26-169-15,36 5 19 0,-8 9 375 0</inkml:trace>
  <inkml:trace contextRef="#ctx0" brushRef="#br0" timeOffset="2">593-555 736 0,'0'0'178'0,"0"0"-57"0,0 0-5 0,0 0-15 15,0 0-28-15,0 0-37 0,0 0-20 16,0 0-10-16,0 0-2 0,0 0-2 0,0 0 1 15,0 0 23-15,0 0 2 0,0 0 2 0,0 0-1 16,7 22-23-16,-7-22-1 0,0 0-2 0,0 0 2 16,15 26-3-16,-15-26 3 0,0 0-4 0,9 24 2 15,-9-24-2-15,0 0 0 0,0 0 0 0,9 28 0 16,-9-28-1-16,0 0 0 0,0 0 0 0,0 0 1 16,0 0-1-16,0 0-1 15,0 0 2-15,0 0 1 0,0 0 5 0,0 0 8 16,0 0 2-16,0 0-2 0,0 0-2 0,18-27-11 15,-18 27 1-15,9-33-4 0,-9 33 3 0,10-43-4 16,-2 18 5-16,-8 25-5 0,13-42 4 0,-13 42-2 16,15-38 6-16,-15 38-1 0,11-28 6 0,-11 28 14 15,0 0-40-15,18-28 33 0,-18 28-39 0,0 0 20 16,0 0 1-16,23-6 0 0,-23 6 0 16,0 0 3-16,24 18 19 0,-24-18-36 0,0 0 36 15,34 24-37-15,-34-24 15 0,21 18 2 16,-21-18-3-16,26 19 2 0,-26-19-2 0,25 15 2 15,-25-15-2-15,26 8 2 0,-26-8-2 0,28 7 2 16,-28-7-1-16,23 3 0 0,-23-3 0 0,26-5-1 16,-26 5 0-16,24-10-22 0,-24 10-41 15,0 0-76-15,44-3-143 0,-44 3-200 0,0 0 2 16,30-2 293-16</inkml:trace>
  <inkml:trace contextRef="#ctx0" brushRef="#br0" timeOffset="3">1350-623 1307 0,'0'0'107'0,"0"0"-13"16,0 0-15-16,-32-20-33 0,32 20-18 0,0 0-8 15,0 0-2-15,-27-9-1 0,27 9-2 0,0 0-6 16,0 0-5-16,-27 8-2 0,27-8-1 0,0 0-1 15,-16 32 1-15,16-32-3 0,-15 36 3 16,15-36-3-16,-7 42 3 0,7-42-4 0,0 41 3 16,0-41-3-16,9 32 2 0,-9-32-1 0,20 31 1 15,-20-31-1-15,23 20 1 0,-23-20-1 0,28 9 1 16,-28-9-1-16,31 0-6 0,-31 0-1 0,34-6-2 16,-34 6 1-16,30-16 3 0,-30 16 4 0,23-28-1 15,-23 28 3-15,24-32-1 16,-24 32 3-16,12-32-3 0,-12 32 5 0,8-37-4 15,-8 37 3-15,0-33-2 0,0 33 2 0,-6-25-2 16,6 25 3-16,0 0-2 0,-21-26 0 0,21 26-1 16,0 0 0-16,-28-11-2 0,28 11-3 0,0 0-14 15,-26 10-25-15,26-10-39 0,0 0-72 0,0 0-74 16,0 0-128-16,-10 25-81 0,10-25 87 0,0 0 351 16</inkml:trace>
  <inkml:trace contextRef="#ctx0" brushRef="#br0" timeOffset="4">1882-570 1008 0,'-27'-19'126'0,"27"19"-26"0,0 0 2 15,0 0-15-15,0 0-23 0,0 0-16 0,0 0-8 16,-17-23-5-16,17 23-5 0,0 0-6 0,0 0-6 15,0 0-7-15,0 0-5 0,-25-10-1 0,25 10-3 16,0 0-1-16,-22 13 0 0,22-13 0 0,0 0-1 16,-27 26 0-16,27-26-1 0,-14 26 1 15,14-26-1-15,-6 27 1 0,6-27-2 16,0 26 2-16,0-26-2 0,7 28 2 0,-7-28-2 16,13 24 3-16,-13-24-3 0,0 0 1 0,26 29-2 15,-26-29 3-15,21 11-2 0,-21-11 1 0,26 3 0 16,-26-3-1-16,29-4 2 0,-29 4-2 0,34-17 2 15,-34 17-3-15,32-25 2 0,-32 25-1 0,29-30 2 16,-29 30-2-16,19-30 4 0,-19 30-4 16,8-31 4-16,-8 31-4 0,2-28 4 0,-2 28-3 15,-3-30 3-15,3 30-2 0,-11-21 2 0,11 21-2 16,0 0 2-16,-21-29-2 0,21 29 0 0,0 0 0 16,-31-17 0-16,31 17-1 0,-24-3 0 0,24 3-3 15,-23 6-10-15,23-6-8 0,0 0-14 16,-32 16-14-16,32-16-24 0,0 0-31 0,-4 34-44 15,4-34-61-15,0 0-94 0,10 28-91 16,-10-28 73-16,0 0 322 0</inkml:trace>
  <inkml:trace contextRef="#ctx0" brushRef="#br0" timeOffset="5">2130-716 935 0,'0'0'177'15,"0"0"-81"-15,0 0-12 0,0 0-23 0,0 0-27 16,0 0 13-16,0 0 2 0,0 0 8 15,0 0-7-15,25 18-12 0,-25-18-21 0,32 3 10 16,-9 0-6-16,-23-3-10 0,46 1-3 16,-20 1-5-16,0-4 0 0,2 1-2 0,-3 0-1 0,1-1 1 15,-1 2-2-15,0 0 1 0,-1 0-1 0,0 3-33 16,-24-3-52-16,47 14-201 0,-47-14-241 0,22 10-10 16,-22-10 293-16</inkml:trace>
  <inkml:trace contextRef="#ctx0" brushRef="#br0" timeOffset="6">2548-917 604 0,'0'0'232'16,"-9"-24"-145"-16,9 24 8 0,0 0 3 15,0 0-19-15,-9-26-16 0,9 26-4 0,0 0-3 16,0 0-3-16,-9-27-5 0,9 27-10 0,0 0-9 15,0 0-7-15,-17-22 0 0,17 22-3 0,0 0 3 16,0 0-1-16,0 0-2 0,-25-18-2 0,25 18-4 16,0 0-3-16,-24 0-1 0,24 0-3 0,-24 6-2 15,24-6 0-15,-22 13-2 0,22-13 2 16,0 0-2-16,-30 31 1 0,30-31-2 16,-18 35 2-16,18-35-3 0,-15 41 1 0,8-19-2 15,1-1 4-15,2 7-5 0,-1-4 5 0,0 1-5 16,0-2 5-16,2 5 15 0,0 0-30 0,1-2 31 15,0 5-32-15,2-4 12 0,-2 2 4 0,2-1-6 16,-2 3 6-16,-2-3-5 0,1 3 5 0,-2-4-6 16,3 1 6-16,0-1-7 0,-1-4 6 15,3-23-5-15,0 39 4 0,0-39-4 0,3 21 0 16,-3-21-19-16,0 0-5 0,0 0-7 0,0 0-8 16,22-7 0-16,-22 7-20 0,20-29-34 15,-20-5-36-15,0 34-61 0,20-48-63 0,-11 16-90 16,-9 32-24-16,9-60 238 0</inkml:trace>
  <inkml:trace contextRef="#ctx0" brushRef="#br1" timeOffset="7">2788-772 775 0,'0'0'169'0,"0"0"-32"0,0 0-17 16,0 0-30-16,0 0-49 0,0 0-27 0,0 0-6 15,0 0 1-15,0 0 3 0,0 0 0 0,0 0-3 16,0 0-5-16,0 0 0 16,0 0-2-16,26-16 0 0,-26 16-1 0,0 0 0 15,0 0 0-15,0 0 0 0,0 0-1 0,23-1 1 16,-23 1 0-16,0 0-1 16,0 0 2-16,0 0-1 0,0 0 1 0,0 0 7 15,0 0 14-15,0 0 10 0,0 0 7 0,0 0-3 16,3 22-8-16,-3-22-7 0,0 0-2 0,0 0-3 15,-25 24-1-15,25-24-3 0,0 0-2 16,0 0-3-16,-23 17-1 0,23-17-2 16,0 0-3-16,0 0-1 0,0 0 0 0,0 0-3 15,0 0 2-15,0 0-2 0,0 0-2 0,0 0-7 0,0 0-10 0,0 0-20 16,0 0-25-16,0 0-64 0,0 0-72 0,34-7-133 16,-34 7-147-16,0 0 65 0,36 8 417 0</inkml:trace>
  <inkml:trace contextRef="#ctx0" brushRef="#br1" timeOffset="8">2792-427 420 0,'0'0'170'0,"0"0"-51"16,0 0-5-16,0 0-13 0,0 0-18 0,0 0-11 15,0 0 2-15,0 0 2 0,0 0 0 0,-13-22-14 16,13 22-13-16,0 0-13 0,0 0-11 0,0 0-9 16,0 0-5-16,0 0-4 0,0 0-1 15,0 0-4-15,0 0-1 0,0 0-1 0,0 0 0 16,0 0 1 0,0 0 0-16,0 0 1 0,0 0-1 0,0 0-1 15,0 0 1-15,0 0 1 0,23 11 0 0,-23-11-1 16,0 0 1-16,0 0-1 0,0 0 1 0,0 0 6 15,0 0 8-15,0 0 4 0,8 26 4 0,-8-26-2 16,0 0-6-16,0 0-4 0,-18 24 0 16,18-24 0-16,0 0 0 0,0 0 0 0,0 0-3 15,0 0-4-15,0 0-1 0,0 0-3 0,0 0 0 0,0 0 0 16,0 0-1-16,0 0 1 0,0 0-2 0,0 0 0 16,0 0-3-16,0 0-2 0,0 0 2 0,0 0 1 15,0 0 1-15,0 0 3 0,0 0-1 0,0 0 0 16,23-3 0-16,-23 3 0 0,0 0 0 15,0 0 1-15,25-10-1 0,-25 10 0 0,0 0 0 16,0 0 1 0,0 0 0-16,0 0 1 0,0 0 1 0,0 0 1 15,0 0 1-15,0 0-2 0,0 0-1 0,0 0-2 16,0 0 2-16,0 0-2 0,-14 22 1 0,14-22-1 16,0 0 0-16,0 0 0 0,0 0 0 0,0 0 0 15,0 0-2-15,0 0-5 0,0 0-22 0,0 0-30 16,0 0-80-16,0 0-162 0,0 0-238 15,0 0 40-15,0 0 345 0</inkml:trace>
  <inkml:trace contextRef="#ctx0" brushRef="#br0" timeOffset="9">-244-172 408 0,'0'0'161'0,"0"0"-54"0,0 0-2 0,-22 12-3 15,22-12-2-15,0 0-28 0,0 0-19 16,0 0-5-16,0 0 7 0,0 0 3 0,0 0 4 16,0 0-10-16,0 0-16 0,0 0-13 0,0 0 26 15,0 0 0-15,0 0-1 0,0 0 0 0,0 0-37 16,0 0-3-16,22 13 2 0,-22-13 0 15,0 0 2-15,0 0-1 0,23 3-2 0,-23-3-1 16,0 0-2-16,28 0-1 0,-28 0 0 0,0 0-1 16,30-3-1-16,-30 3 3 0,29-5-2 0,-29 5 1 15,33-8-1-15,-33 8-2 0,37-3 0 0,-37 3-1 16,37-3 0-16,-37 3 0 0,35-4 0 0,-35 4 0 16,30-2-2-16,-30 2 3 15,35-4-2-15,-35 4 0 0,27-4 0 0,-27 4 0 16,28-1 0-16,-28 1 1 0,22 0-1 0,-22 0 1 15,25 0-1-15,-25 0 0 0,27-2 0 0,-27 2 0 16,29-3 1-16,-29 3-1 0,35-3 1 0,-35 3 0 16,35-3-1-16,-35 3 0 0,38-3 0 0,-38 3 1 15,37-4-1-15,-37 4 1 0,38-3-1 0,-38 3 0 16,42-2 1-16,-42 2-1 0,41 0 0 16,-16 0 0-16,-25 0 0 0,40-1 1 0,-40 1 0 15,43 0-1-15,-43 0 0 0,40 0 1 0,-40 0-2 16,39 0 2-16,-39 0-1 0,38 0 0 0,-38 0 0 15,36 0 1-15,-36 0 0 0,34 3 0 16,-34-3 0-16,33 1-2 0,-33-1 0 0,28 6 1 16,-28-6 0-16,20 5 0 0,-20-5 0 0,26 4 0 15,-26-4 1-15,28 1-1 0,-28-1 1 16,29 4-1-16,-29-4 0 0,30 0 1 0,-30 0-1 16,32 0 0-16,-32 0 1 0,33 0-1 0,-33 0 0 15,32 0 0-15,-32 0 1 0,37 0 0 0,-37 0-1 16,37-2 1-16,-37 2 1 0,40-2-2 0,-40 2 1 15,39-2-1-15,-39 2 0 0,36-2 1 0,-36 2-1 16,31-1 1-16,-31 1-1 0,36 0 0 16,-36 0 1-16,33 1-1 0,-33-1-1 15,32 2 1-15,-32-2 0 0,32 1 0 0,-32-1 1 16,33 3-1-16,-33-3 1 0,35 0-1 0,-35 0 0 16,35 0 1-16,-35 0-1 0,38 0 0 0,-38 0 0 15,42 2 0-15,-19-2 0 0,-23 0-1 0,43 5 1 16,-43-5 0-16,40 4 0 0,-40-4 0 0,43 6-1 15,-43-6 1-15,40 4 1 0,-40-4-1 16,41 3 1-16,-41-3-1 0,43 7 1 0,-20-4-2 16,2-1 1-16,-2 1 1 0,1-3-1 0,-2 2 0 15,-22-2 1-15,43 1-1 0,-43-1 0 0,40 7 1 16,-40-7 0-16,37 3 0 0,-37-3-1 16,37 3 1-16,-37-3 0 0,40 3-1 0,-40-3 0 15,37 3 0-15,-37-3 0 0,33 2 0 0,-33-2 0 16,36 5 0-16,-36-5 0 0,28 2 1 15,-28-2-1-15,27 0-1 0,-27 0 2 0,22 0-1 16,-22 0 1-16,0 0-1 0,29-2 0 0,-29 2 1 16,0 0-1-16,24-3 0 0,-24 3 1 0,0 0-2 15,0 0 2-15,27-2-1 0,-27 2 0 0,0 0 1 16,0 0-2-16,0 0 2 0,0 0-1 0,24-2 0 16,-24 2 1-16,0 0-2 0,0 0 1 15,0 0 0-15,0 0 0 0,0 0 0 0,0 0 0 16,0 0 0-16,0 0 1 0,0 0-1 15,0 0 0-15,0 0-1 0,0 0 2 0,0 0-1 16,0 0 0-16,0 0 0 0,0 0 0 0,0 0 1 16,0 0-2-16,0 0 1 0,0 0 0 0,0 0-3 15,0 0-25-15,30 18-174 0,-30-18-340 0,0 0-5 16,0 0 61-16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442 1383 662 0,'0'0'150'0,"0"0"-44"15,0 0 19-15,0 0-9 0,0 0-12 0,3-30-21 16,-3 30-17-16,0 0-15 0,0 0-11 0,0 0-10 15,0 0-7-15,9-30-3 0,-9 30-7 0,0 0-1 16,0 0-3-16,13-22-2 0,-13 22-2 0,0 0 1 16,0 0-3-16,0 0 2 0,0 0-2 0,23-14-1 15,-23 14 0-15,0 0-1 0,0 0 0 0,22-6 0 16,-22 6-1-16,0 0 1 0,0 0-1 16,28-4 1-16,-28 4-2 0,0 0 2 15,0 0 0-15,0 0-1 0,0 0 2 0,25 6-1 16,-25-6 1-16,0 0 1 0,0 0 1 0,0 0 1 15,0 0-1-15,-2 24-2 0,2-24 5 0,0 0 0 16,-18 22 3-16,18-22 1 0,0 0-3 0,-30 21-4 16,30-21 4-16,0 0 0 0,-28 7 2 0,28-7 1 15,0 0-2-15,0 0 0 0,-24-9-3 16,24 9-1-16,0 0-3 0,0 0 0 0,0 0-1 16,-18-26 1-16,18 26-2 0,0 0 2 0,0 0-2 15,1-29 0-15,-1 29 0 0,0 0 1 0,14-21-1 16,-14 21 0-16,0 0-1 0,22-26 3 0,-22 26-2 15,0 0 1-15,30-21 1 0,-30 21-3 16,0 0 1-16,33-11 2 0,-33 11-4 16,0 0 3-16,29-4-1 0,-29 4 0 0,0 0 0 15,27 4 1-15,-27-4 0 0,0 0-2 0,0 0 2 16,17 28-2-16,-17-28 3 0,0 0-2 0,-2 31 1 16,2-31-2-16,-11 26 2 0,11-26-1 0,0 0 2 15,-22 29-2-15,22-29 2 0,0 0-1 0,-28 19 0 16,28-19 1-16,0 0-1 0,-23 1 2 0,23-1 3 15,0 0 1-15,0 0 0 0,-24-19-1 16,24 19-5-16,0 0 0 0,-18-24-1 0,18 24 0 16,0 0 1-16,-7-30-1 0,7 30 0 15,0 0 2-15,2-29-4 0,-2 29 3 0,0 0-2 16,12-26 1-16,-12 26 0 0,0 0 0 0,0 0-1 16,25-18 0-16,-25 18 1 0,0 0 2 0,25-3-3 15,-25 3 3-15,0 0-3 0,29 3 0 0,-29-3 1 16,0 0 0-16,25 12 0 0,-25-12-1 15,0 0 1-15,0 0-1 0,24 27 2 0,-24-27-2 16,0 0 3-16,6 31-2 0,-6-31 2 0,0 0-2 16,-3 32 2-16,3-32-3 0,-16 24 3 0,16-24-3 15,-20 25 2-15,20-25-1 0,0 0 1 16,-29 20 0-16,29-20 0 0,0 0 1 0,-26 7-1 16,26-7 0-16,0 0-1 0,0 0 1 15,-26-17-1-15,26 17 2 0,0 0-3 0,-8-28 2 16,8 28-4-16,5-27 4 0,-5 27-3 0,11-28 4 15,-11 28-3-15,18-27 2 0,-18 27-1 0,18-24 1 16,-18 24-2-16,0 0 2 0,28-17-1 0,-28 17 0 16,0 0 0-16,24-4-2 0,-24 4 2 0,0 0 0 15,22 10 0-15,-22-10 0 0,0 0 1 0,18 23-2 16,-18-23 2-16,0 0-2 0,9 31 2 16,-9-31-2-16,0 21 3 0,0-21-4 0,0 0 5 15,-9 30-3-15,9-30 1 0,0 0 1 0,0 0-1 16,0 0 1-16,-24 21-1 0,24-21 2 15,0 0 3-15,-28 3 1 0,28-3 0 0,0 0-1 16,-29-6-5-16,29 6 0 0,0 0-1 0,-26-13 0 16,26 13 0-16,0 0 0 0,0 0-1 0,-25-17-6 15,25 17-9-15,0 0-21 0,0 0-44 16,0 0-153-16,0 0-345 0,0 0 29 0,6 24 159 16</inkml:trace>
  <inkml:trace contextRef="#ctx0" brushRef="#br0" timeOffset="1">1446 2559 674 0,'0'0'227'0,"0"0"-57"16,0 0-36-16,0 0-11 0,0 0-21 0,0 0-33 15,0 0-17-15,0 0-10 0,0 0-5 0,0 0-6 16,0 0-7-16,0 0-8 0,0 0 3 0,0 0-2 15,0 0 2-15,1 30-5 0,-1-30-5 0,-1 29-10 16,1-29 3-16,-3 31-2 0,3-31 5 0,-4 32-2 16,4-32 2-16,-7 42-4 0,3-18 1 15,-3 1-3-15,2 0 4 0,-1-2-6 0,6-23 4 16,-14 40-4-16,14-40 3 0,-9 36-2 16,9-36 2-16,-6 25-2 0,6-25 2 0,0 0-4 15,-7 23-7-15,7-23-15 0,0 0-15 0,0 0-23 16,0 0-18-16,0 0-44 0,0 0-54 0,0 0-77 15,0 0-92-15,0 0-55 0,0 0 159 0,0-26 245 16</inkml:trace>
  <inkml:trace contextRef="#ctx0" brushRef="#br0" timeOffset="2">1300 2757 1155 0,'-37'-13'157'0,"37"13"-17"0,0 0-27 0,0 0-39 16,0 0-30-16,0 0-20 0,0 0-12 0,0 0-8 15,0 0 2-15,0 0 5 0,0 0 4 0,0 0 3 16,27 8 0-16,-27-8-4 0,29-2-1 0,-29 2-2 16,40-2-3-16,-40 2-3 0,43-7-1 0,-43 7-2 15,45-7-1-15,-18 2-3 0,-3-1 1 16,0 1-1-16,2 4-1 0,-3-6-11 0,1 8-26 15,-24-1-38-15,52 7-112 0,-52-7-214 0,24-3-140 16,-24 3 28-16,0 0 461 0</inkml:trace>
  <inkml:trace contextRef="#ctx0" brushRef="#br0" timeOffset="3">2564 2583 712 0,'0'0'178'0,"0"0"-28"15,0 0-5-15,0 0-20 0,0 0-35 0,0 0-32 16,0 0-18-16,-1-24-3 0,1 24 6 0,0 0-4 16,0 0-7-16,0 0-5 0,-23-7-2 15,23 7-5-15,0 0-3 0,-28 4-3 16,28-4-2-16,-25 6-7 0,25-6 1 0,-30 16-4 15,30-16 1-15,-25 21-2 0,25-21 2 0,-21 24-3 16,21-24 1-16,-13 29-2 0,13-29 2 0,-14 28-3 16,14-28 3-16,-7 28-3 0,7-28 2 0,-3 24-1 15,3-24 0-15,0 25 0 0,0-25 1 0,0 0-2 16,8 28 1-16,-8-28-1 0,0 0 2 16,11 28-2-16,-11-28 2 0,0 0-3 0,18 26 1 15,-18-26-1-15,0 0 0 0,24 21-16 16,-24-21-8-16,25 9-11 0,-25-9-7 0,33 2 2 15,-33-2-7-15,37-9-16 0,-37 9-30 0,41-20-22 16,-27-2-33-16,21 15-34 0,-15-17-22 0,11 0-53 16,6 18-66-16,-19-25 196 0</inkml:trace>
  <inkml:trace contextRef="#ctx0" brushRef="#br0" timeOffset="4">2975 2615 914 0,'0'0'170'16,"0"0"-47"-16,-13-26-12 0,13 26-18 15,0 0-26-15,0 0-16 0,0 0-7 0,0 0-4 16,-18-22-6-16,18 22-6 0,0 0-8 0,0 0-6 16,-22 1-8-16,22-1-2 0,0 0-4 0,-25 24 2 15,25-24-3-15,-28 31 2 0,28-31-2 0,-27 43 2 16,27-43-4-16,-25 41 4 0,25-41-5 0,-14 35 5 15,14-35-5-15,0 32 3 0,0-32-3 16,14 27 3-16,-14-27-2 0,22 20 2 0,-22-20-1 16,34 11 0-16,-34-11 1 0,40 0 1 0,-40 0-1 15,45-11 0-15,-21 1 0 0,-2-4-8 0,3-2 0 16,-3-3-4-16,3-1 5 0,-4-2 2 16,-5 1 8-16,-2-1-2 0,-3-2 4 0,-11 24-3 15,10-40 4-15,-10 40-2 0,-6-35 2 0,6 35-2 16,-18-25 3-16,18 25-4 0,-27-22 3 15,27 22-3-15,-35-13 1 0,35 13-3 0,-38-3-1 16,38 3 1-16,-35 5-2 0,35-5 1 0,-30 15-4 16,30-15-24-16,0 0-48 0,-32 17-67 0,43 9-114 15,-11-26-98-15,0 0-107 0,10 35 109 0,-10-35 354 16</inkml:trace>
  <inkml:trace contextRef="#ctx0" brushRef="#br0" timeOffset="5">1621 1193 319 0,'0'0'127'0,"0"0"9"16,8-23-1-16,-8 23-3 0,0 0-22 0,0 0-11 0,0 0-6 16,0 0 2-16,0 0 0 0,0 0-4 15,0 0-23-15,0 0-15 0,0 0-14 16,0 0-7-16,0 0 0 0,0 0-5 0,-18-23-2 15,18 23-5-15,0 0-2 0,-27 0-1 0,27 0-6 16,0 0-3-16,-35 6-3 0,35-6-2 0,-30 14-2 16,30-14 2-16,-30 16-4 0,30-16 1 0,-25 16-1 15,25-16 1-15,0 0-2 0,-26 30 3 0,26-30-2 16,0 0 0-16,-10 33-1 0,10-33 1 16,0 0-3-16,8 29 4 0,-8-29-2 0,0 0 1 15,25 17-1-15,-25-17 1 0,24 7-1 0,-24-7 2 16,27 5 0-16,-27-5-1 0,28 2 1 0,-28-2 0 15,23 2 0-15,-23-2 0 0,0 0 0 0,0 0 1 16,22 19-1-16,-22-19 1 0,0 0-1 16,0 0 1-16,-1 27-1 0,1-27 1 0,0 0-1 15,-22 32 1-15,22-32-2 0,-24 23 2 16,24-23-2-16,-27 17 2 0,27-17-1 0,-24 15 1 16,24-15-2-16,-23 16 2 0,23-16-2 0,0 0 2 15,-28 13-1-15,28-13 0 0,0 0-2 0,0 0-14 16,0 0 1-16,0 0-41 0,0 0-15 0,0 0-16 15,0 0-32-15,0 0-32 0,0 0-78 0,25 1-103 16,-25-1-89-16,33-6 141 0,-33 6 280 16</inkml:trace>
  <inkml:trace contextRef="#ctx0" brushRef="#br0" timeOffset="6">1814 1360 942 0,'0'0'195'0,"0"0"-81"0,0 0-21 0,0 0-29 16,0 0-27-16,0 0-24 0,0 0-3 0,0 0 4 15,0 0 4-15,0 0 0 0,8 27-1 0,-8-27-8 16,-4 27 1-16,4-27-5 0,-5 36 3 0,5-36 17 16,-8 46-35-16,3-19 33 0,1 0-35 0,-1-4 11 15,1 1 2-15,-1 0-3 0,0 0 4 16,5-24-5-16,-3 42 5 0,3-42-5 15,0 35 3-15,0-35-2 0,3 26 2 0,-3-26-1 16,0 23 1-16,0-23-1 0,0 0 2 0,0 0-2 16,0 0 2-16,0 0 2 0,0 0 1 0,0 0-1 15,0 0-2-15,0 0 0 0,0 0-1 0,0 0 3 16,-6-29 0-16,6 29 5 0,2-28 1 0,-2 28 7 16,4-41-4-16,-4 18 3 0,4-1-6 15,0-5 3-15,-1 2-6 0,4-6-19 0,-3-2 31 16,2-2-32-16,-1 1 31 0,3-2-9 0,2 3-5 15,0 2 7-15,2 3-7 0,-2 5 6 0,-10 25-6 16,22-41 2-16,-22 41-5 0,20-25 1 16,-20 25-1-16,0 0 1 0,35-24-1 0,-35 24 1 15,25-11-1-15,-25 11 1 0,27-7-2 0,-27 7 1 16,27 2 0-16,-27-2-1 0,0 0 1 16,31 16 0-16,-31-16 1 0,0 0-2 0,21 34 3 15,-21-34-3-15,4 30 3 0,-4-30-3 0,0 30 3 16,0-30-2-16,-7 32 4 0,7-32-5 0,-18 29 4 0,18-29-3 15,-26 29 2-15,26-29 1 0,-32 24 8 0,32-24 0 16,-37 21 2-16,37-21-2 0,-40 16-7 0,40-16-3 16,-40 12 0-16,40-12-1 0,-38 9 1 15,38-9-2-15,-29 3 1 0,29-3-2 0,0 0 0 0,0 0-13 16,-24-5-18-16,24 5-49 0,0 0-45 0,0 0-63 16,0 0-163-16,24-8-105 0,-24 8 2 0,31-22 365 15</inkml:trace>
  <inkml:trace contextRef="#ctx0" brushRef="#br0" timeOffset="7">2366 1311 805 0,'0'0'143'16,"-22"-4"-24"-16,22 4-4 0,0 0-32 0,0 0-23 16,0 0-31-16,0 0-16 0,0 0-9 0,0 0 7 15,0 0 15-15,0 0 3 0,0 0 3 0,0 0-9 16,25 8-16-16,-25-8-3 0,0 0-1 15,29 8-2-15,-29-8 0 0,22 0 1 0,-22 0 0 16,27-1-1-16,-27 1 1 0,31-8-1 0,-31 8 0 16,27-9 2-16,-27 9 0 0,0 0-2 0,29-21 2 15,-29 21-2-15,0 0 3 0,18-25-1 0,-18 25 2 16,0 0 2-16,3-34 12 0,-3 34 1 0,-6-24 7 16,6 24-1-16,0 0 0 0,-19-26-3 15,19 26-1-15,-25-7-4 0,25 7-5 16,-36 0-4-16,36 0-1 0,-40 10-2 0,40-10-1 15,-37 24 1-15,37-24-2 0,-36 34 2 0,36-34-4 16,-31 39 3-16,31-39-6 0,-21 36 3 0,21-36-4 16,-10 36 4-16,10-36-4 0,2 34 2 0,-2-34-2 15,11 31 1-15,-11-31-2 0,20 22 3 0,-20-22-3 16,28 16 2-16,-28-16-1 0,32 10 0 16,-32-10 1-16,38 2-1 0,-16-4-13 0,2-4-7 15,2 5-13-15,-26 1-11 0,47-11-14 0,-47 11-50 16,48-11-57-16,-48 11-95 0,41-23-88 0,-18 20-79 15,-23 3 151-15,37-12 278 0</inkml:trace>
  <inkml:trace contextRef="#ctx0" brushRef="#br0" timeOffset="8">2924 1311 859 0,'-4'-30'193'0,"4"30"-32"0,0 0-25 0,0 0-20 16,0 0-35-16,0 0-24 0,7-22-5 0,-7 22-4 15,0 0 0-15,0 0-8 0,0 0-9 0,0 0-6 16,0 0-5-16,-18-24-5 0,18 24-1 16,0 0-6-16,-25 0-1 0,25 0-2 0,-23 7-3 15,23-7 0-15,-32 18-2 0,32-18 1 0,-36 24-2 16,36-24 2-16,-33 24-3 0,33-24 3 16,-27 27-2-16,27-27 1 0,-17 25 0 0,17-25 0 15,-7 26-2-15,7-26 1 0,4 24-1 0,-4-24 1 16,0 0-1-16,20 26 1 0,-20-26-1 0,25 13 0 15,-25-13 0-15,35 4-6 0,-35-4-7 16,45 0-5-16,-22 0-12 0,-23 0-2 0,48-6-13 16,-48 6-4-16,46-9-3 0,-46 9-16 0,48-11-31 15,-48 11-25-15,47-17-24 0,-47 17 2 0,44-26-57 16,-44 26-170-16,33-28 50 0,-5 25 182 0</inkml:trace>
  <inkml:trace contextRef="#ctx0" brushRef="#br0" timeOffset="9">3188 1132 1272 0,'-26'-6'113'15,"26"6"-3"-15,-24 6-20 0,24-6-28 0,0 0-29 16,0 0-17-16,0 0-11 0,0 0-5 0,0 0 5 15,0 0 4-15,22 18 1 0,-22-18-1 16,43 10-4-16,-18-7-2 0,2-1-2 0,5 1 0 16,3-3-2-16,2 0 0 0,3-1-19 0,-4-10-40 15,18 22-120-15,-25-34-153 0,23 18-182 0,-2-2 21 16,-6-21 354-16</inkml:trace>
  <inkml:trace contextRef="#ctx0" brushRef="#br0" timeOffset="10">3341 808 940 0,'0'0'174'0,"0"0"-39"0,0 0-17 0,4-22-17 16,-4 22-36-16,0 0-30 0,0 0-8 15,0 0-7-15,0 0-2 0,0 0-4 0,0 0-2 16,0 0 13-16,0 0 6 0,0 0 4 0,7 35 4 15,-7-35-18-15,-1 32-1 0,1-32-5 16,-7 38 1-16,1-12-7 0,1 3 2 0,-4 0-5 16,1 6 1-16,-1-1-5 0,-1 0 4 0,2 1-6 15,-3-2 3-15,2-1-5 0,1 0 4 0,0-1-5 16,4-2 6-16,-5-5-5 0,2-1 3 16,6 1-4-16,1-24 5 0,-4 34-5 0,4-34 3 15,0 29-2-15,0-29 1 0,0 0 0 0,11 25 1 16,-11-25-2-16,0 0 1 0,0 0-1 0,0 0 1 15,22 21-1-15,-22-21 1 0,0 0 0 0,26 0-1 0,-26 0 1 16,24-5-5-16,-24 5-6 0,24-10-4 16,-24 10-10-16,28-10-4 0,-28 10-7 15,26-13-6-15,-26 13-2 0,28-18-4 0,-28 18-7 16,29-21-18-16,-3 21-42 0,-19-20-72 0,22 17-91 16,-29 3-168-16,29-30 75 0,-6 25 285 0</inkml:trace>
  <inkml:trace contextRef="#ctx0" brushRef="#br0" timeOffset="11">3845 1260 1090 0,'0'0'196'0,"0"0"-68"15,0 0-15-15,0 0-34 0,0 0-31 0,0 0-23 0,0 0-8 16,0 0-6-16,0 0-3 0,0 0-3 0,0 28 0 16,0-28-3-16,-9 33 0 0,9-33-4 0,-10 34 3 15,10-34-3-15,-7 33 4 0,7-33-4 0,-3 28 3 16,3-28-3-1,-2 26 2-15,2-26-2 0,0 0 1 16,-4 27 0-16,4-27 0 0,0 0-1 0,0 0 1 16,0 0-3-16,0 0 0 0,0 0 3 0,0 0 1 15,0 0 3-15,0 0-1 0,27-33 3 0,-27 33-5 16,18-41 4-16,-8 19-5 0,3-4 5 0,-3-3-5 16,0 5 5-16,-1 1-4 0,0 0 3 0,-9 23-1 15,18-35 1-15,-18 35-2 16,0 0 1-16,11-26-1 0,-11 26 2 0,0 0-2 15,0 0 0-15,0 0 0 0,0 0-3 0,0 0 0 16,0 0 2-16,0 0 2 0,0 0 2 0,0 0 1 16,0 0 0-16,26 19-2 0,-26-19 0 0,0 0-1 15,23 15-1-15,-23-15 2 0,24 9-2 0,-24-9 1 16,27 7-1-16,-27-7-2 0,32 6 1 0,-32-6-1 16,34 4 0-16,-34-4 1 0,36 0-1 15,-36 0-26-15,39 7-46 0,-39-7-64 0,36 7-128 16,-36-7-236-16,0 0 49 0,24 5 137 0</inkml:trace>
  <inkml:trace contextRef="#ctx0" brushRef="#br0" timeOffset="12">4404 1215 1205 0,'-18'-23'202'0,"18"23"-97"0,0 0-30 15,0 0-15-15,0 0-33 0,0 0-16 0,0 0-8 16,0 0-3-16,0 0 2 0,0 0 2 0,0 0 2 16,2 32 3-16,-2-32-3 0,-1 30 0 15,1-30-4-15,-8 36 1 0,8-36-5 16,-11 43 4-16,8-22-5 0,-4 1 5 0,4 0-6 16,3-22 5-16,-4 41-4 0,4-41 3 0,6 35-3 15,-6-35-12-15,13 29 34 0,-13-29-35 0,0 0 35 16,35 18-20-16,-35-18-1 0,30-6 16 0,-30 6-35 15,40-28 35-15,-40 28-34 0,37-42 19 0,-15 18 5 16,2-2-4-16,-6 2 5 0,-3 0-5 16,-15 24 4-16,26-39-4 0,-26 39 4 0,17-30-4 15,-17 30 3-15,0 0 1 0,9-27 9 0,-9 27 2 16,0 0 4-16,0 0-4 0,0 0-9 0,0 0-4 16,0 0-5-16,0 0 2 0,0 0 0 0,0 0 1 15,3 27 1-15,-3-27-1 0,4 27-1 0,-4-27 2 16,0 29-4-16,0-29 3 0,3 35-3 15,-3-35 3-15,5 34-21 0,-5-34-7 16,10 29-29-16,-10-29-38 0,14 23-35 0,-14-23-106 16,0 0-156-16,23 10-66 0,-23-10 85 0</inkml:trace>
  <inkml:trace contextRef="#ctx0" brushRef="#br0" timeOffset="13">4825 1247 749 0,'0'0'226'0,"0"0"-75"0,0 0-57 0,0 0-17 16,0 0-15-16,0 0 11 0,0 0-9 0,0 0 0 16,8 26-9-16,-8-26-24 0,0 0-10 0,3 32-2 15,-3-32-6-15,0 0-1 0,0 29-3 0,0-29-2 16,0 29-1-16,0-29 0 0,-1 25-3 0,1-25 2 16,-2 25-4-16,2-25 1 0,0 0-2 15,-5 26 1-15,5-26-1 0,0 0 0 0,0 0 0 16,0 0-1-16,0 0 1 0,0 0-2 0,0 0-2 15,0 0 2-15,0 0 1 0,0 0 1 0,0 0 5 16,23-31-5-16,-23 31 2 0,28-40-4 0,-16 17 5 16,-12 23-3-16,28-40 4 0,-28 40-5 0,22-34 5 15,-22 34-5-15,15-26 3 0,-15 26-2 16,0 0 2-16,24-24-2 0,-24 24 0 16,0 0-1-16,0 0 2 0,26-8-3 0,-26 8 3 15,0 0 0-15,23 9-1 0,-23-9 3 0,0 0-2 16,18 23 0-16,-18-23-1 0,0 0 2 0,15 31-1 15,-15-31 1-15,4 27-2 0,-4-27 2 0,6 26-3 16,-6-26 2-16,0 22-2 0,0-22 2 0,0 0-2 16,4 23 0-16,-4-23-1 0,0 0 1 15,0 0-2-15,0 0 2 0,0 0 1 0,28-10-1 16,-28 10 4-16,0 0-4 0,33-31 3 0,-33 31-2 16,29-27 1-16,-29 27-2 0,27-22 4 0,-27 22-4 15,24-15 2-15,-24 15-1 0,0 0 0 16,31-15 1-16,-31 15-1 0,25-6 0 0,-25 6 1 15,23-1-2-15,-23 1 2 0,25 1-1 0,-25-1 0 0,26 6 1 16,-26-6-3-16,0 0 3 0,28 24-2 16,-28-24 3-16,0 0-1 0,22 33 2 0,-22-33-3 15,8 27 1-15,-8-27-1 0,2 30 2 0,-2-30-4 16,-2 27 4-16,2-27-4 0,-2 29 3 16,2-29-3-16,0 0-7 0,-6 31-36 0,6-31-52 15,6 27-120-15,-6-27-244 0,0 0-33 0,0 0 42 16</inkml:trace>
  <inkml:trace contextRef="#ctx0" brushRef="#br0" timeOffset="14">5769 1325 1436 0,'0'0'118'0,"0"0"-24"0,-26-10-13 16,26 10-31-16,0 0-22 0,0 0-15 0,0 0-9 16,0 0-4-16,0 0 7 0,0 0 5 15,0 0 3-15,23 12 0 0,-23-12-5 0,0 0-4 16,33 6 1-16,-33-6 1 0,32-3-1 0,-32 3-2 15,39-3-1-15,-39 3-3 0,37-2-1 0,-37 2 0 16,37-2-1-16,-37 2 1 0,37-5-1 0,-37 5-10 16,43 3-21-16,-43-3-36 0,58 9-136 15,-58-9-359-15,36-1 27 0,-36 1 31 16</inkml:trace>
  <inkml:trace contextRef="#ctx0" brushRef="#br0" timeOffset="15">6513 1426 1134 0,'0'0'199'0,"0"0"-90"0,0 0-6 16,0 0-19-16,0 0-32 0,0 0-17 0,0 0-9 15,0 0-8-15,0 0-4 0,0 0-6 0,0 0-3 16,0 0-2-16,0 0 1 0,-7 35-2 15,7-11-11-15,-1 6 29 0,0 2-31 0,-3-3 29 16,-2 4-15-16,2 0-7 0,0-1 6 0,-3 2-6 16,4-3 5-16,0 1-5 0,-2 0 4 0,5 1-27 15,-3-4-13-15,6 3-36 0,-3-32-36 0,4 43-35 16,-4-43-41-16,0 0-56 0,0 0-66 16,0 0-52-16,10 24 60 0,-10-24 302 0</inkml:trace>
  <inkml:trace contextRef="#ctx0" brushRef="#br0" timeOffset="16">6548 1635 820 0,'-3'-45'175'16,"10"17"-20"-16,-11-16-49 0,12 21 11 0,-13-11-54 16,5 34-1-16,4-48-13 0,-4 48-14 0,4-44-4 15,-4 44-11-15,7-39-1 0,-7 39-8 0,9-36 3 16,-9 36-6-16,17-34 3 0,-17 34-5 16,22-34 2-16,-22 34-3 0,28-31 0 0,-28 31-3 15,31-22 4-15,-31 22-3 0,37-13 0 0,-37 13 0 16,35-11-1-16,-35 11-2 0,30 0 0 0,-30 0 1 15,26 11-2-15,-26-11 3 0,24 16-2 16,-24-16 2-16,18 29-1 0,-18-29 2 0,13 37-3 16,-13-37 4-16,3 42-5 0,-3-42 4 0,-5 41-4 15,-4-18 4-15,9-23-4 0,-19 42 5 16,19-42 3-16,-23 32 8 0,23-32-2 0,-32 26 3 16,32-26-7-16,-40 24 2 0,14-17 1 0,4 2 0 15,-4-5 1-15,26-4-5 0,-42 2-3 0,42-2-3 16,-38-10 0-16,38 10-2 0,-31-17 1 0,31 17-2 15,0 0 0-15,-26-22-2 0,26 22 0 0,0 0-4 16,0 0-16-16,3-32-14 0,-3 32-20 16,23-19-33-16,4 19-46 0,-18-21-90 15,28 17-196-15,-37 4-53 0,47-18 88 0</inkml:trace>
  <inkml:trace contextRef="#ctx0" brushRef="#br0" timeOffset="17">12213 1146 858 0,'0'0'167'0,"0"0"-24"0,-28-13-14 0,28 13-13 16,0 0-19-16,0 0-19 0,0 0-21 0,0 0-11 16,0 0-8-16,0 0-6 0,0 0-5 0,0 0-4 15,0 0-2-15,0 0-5 0,0 0-5 16,0 0-2-16,0 0-4 0,0 0-2 0,0 0-1 16,0 0-1-16,0 0 1 0,0 0 11 0,0 0 3 15,0 0 0-15,0 0-1 0,25 14-11 16,-25-14-3-16,0 0 0 0,33 0 0 0,-33 0 0 0,33-3-1 0,-33 3 2 15,40-9 0-15,-15 6-3 0,0-3 1 0,4 2-2 16,-2-2 1-16,2 1 1 0,-1 2 0 16,-1 0-2-16,0 1 2 0,-3 0-1 0,0 2 1 15,-1-2-1 1,-23 2-10-16,40-2-9 0,-40 2-17 0,35 0-17 16,-35 0-20-16,22 2-42 0,-22-2-59 0,0 0-105 15,27 12-188-15,-27-12 31 0,0 0 164 0</inkml:trace>
  <inkml:trace contextRef="#ctx0" brushRef="#br0" timeOffset="18">12246 1335 785 0,'0'0'319'16,"-32"6"-177"-16,32-6-11 0,0 0-21 15,0 0-20-15,0 0-34 0,0 0-25 0,0 0-11 16,0 0-7-16,0 0-5 0,0 0-3 0,0 0-3 16,0 0 19-16,0 0 10 0,0 0 0 15,0 0 4-15,32 3-20 0,-32-3-6 0,23-2 1 16,-23 2-2-16,32-3-1 0,-32 3-2 0,39-7-3 16,-39 7-1-16,47-9-2 0,-20 4 1 0,1-1 0 15,-1 1 1-15,2-3-2 0,0-1 2 16,3 5-2-16,-5-2 1 0,1-1-1 0,-5 6 0 15,-23 1-13-15,42-2-13 0,-42 2-13 0,30 3-17 16,-30-3-11-16,26 10-42 0,-26-10-17 0,0 0-26 16,0 0-83-16,35-8-154 0,-35 8-4 0,0 0 126 15</inkml:trace>
  <inkml:trace contextRef="#ctx0" brushRef="#br0" timeOffset="19">12703 984 996 0,'-23'-11'108'15,"23"11"-10"-15,-30-3 5 0,30 3-6 16,0 0-15-16,-25 6-10 0,25-6-17 0,0 0-9 16,0 0-11-16,0 0-11 0,0 0-9 0,0 0-7 15,0 0-6-15,0 0-2 0,0 0-2 0,0 0 3 16,0 0 14-16,0 0 3 0,-4 28 0 15,4-28-2-15,16 24-13 0,-16-24 3 0,22 26-3 16,-22-26 2-16,27 32-4 0,-27-32 1 0,31 30-3 16,-31-30 1-16,33 30-2 0,-33-30 3 15,31 27-2-15,-31-27 3 0,27 33-3 0,-27-33 3 16,18 38-4-16,-18-38 4 0,8 36-3 0,-8-36 2 16,-1 32-1-16,1-32 3 0,-14 30-2 0,14-30 6 15,-22 30 5-15,22-30 4 0,-33 27 0 0,33-27-2 16,-41 24-8-16,17-14-2 0,24-10-2 0,-44 19 0 15,44-19-4-15,-37 20-11 0,37-20 11 16,-30 18-10-16,30-18 31 0,0 0-18 0,-29 22 17 16,29-22-27-16,0 0-20 0,0 0-27 15,-7 38-54-15,7-38-83 0,0 0-246 0,23 6-58 16,-23-6 15-16,40 1 378 0</inkml:trace>
  <inkml:trace contextRef="#ctx0" brushRef="#br0" timeOffset="20">13729 1030 491 0,'0'0'63'0,"23"-22"9"0,-23 22 19 0,0 0 14 0,0 0 0 16,0 0-4-16,24-15-7 0,-24 15 1 16,0 0 2-16,-3-23 0 0,3 23-9 0,0 0-11 15,0 0-19-15,0-24-15 0,0 24-7 16,0 0-6-16,0 0-4 0,-23-24-4 0,23 24-3 16,-25-14-4-16,25 14-2 0,-32-5 1 0,32 5-3 15,-40-4-1-15,40 4-2 0,-43 2-2 0,19 0 0 16,0 3-2-16,2 4 1 0,-3-1-4 0,2 3 2 15,23-11-2-15,-41 24 0 0,41-24-2 16,-24 27 1-16,24-27-2 0,-14 32 3 0,14-32-3 16,0 30 3-16,0-30-3 0,7 29 2 0,-7-29-3 15,17 29 4-15,-17-29-3 0,26 22 2 0,-26-22-2 16,33 20 2-16,-33-20-1 0,33 14 1 0,-33-14 0 16,26 12 0-16,-26-12-1 0,0 0 2 15,22 16-2-15,-22-16 2 0,0 0-1 0,0 0 2 16,2 23-2-16,-2-23 1 0,0 0-2 15,-26 29 3-15,26-29-2 0,-28 22 0 0,28-22 0 16,-33 22 1-16,33-22-2 0,-33 25 2 0,33-25-2 16,-29 23 2-16,29-23-3 0,-21 27 4 0,21-27-4 15,-14 22 3-15,14-22-1 0,0 0 0 0,-5 26-3 16,5-26 4-16,0 0-4 0,7 25 4 0,-7-25-2 16,0 0 2-16,22 28-2 0,-22-28-10 15,22 13 10-15,-22-13-13 0,33 14 13 0,-33-14 1 16,36 6-1-16,-36-6 1 0,36 7 20 0,-36-7-20 15,34 4 19-15,-34-4-20 0,40-2-21 0,-40 2 0 16,41-6-32-16,-41 6 18 0,46-13-37 16,-46 13-14-16,51-14-45 0,-42-13-128 0,30 17-182 15,-14-4-8-15,-3-7 123 0</inkml:trace>
  <inkml:trace contextRef="#ctx0" brushRef="#br0" timeOffset="21">14455 946 979 0,'0'0'335'16,"0"0"-220"-16,0 0-14 0,-29-24-9 0,29 24-24 16,0 0-25-16,0 0-12 0,-31-10-5 0,31 10-2 15,0 0-4-15,-32 16 1 0,32-16-7 0,-29 21-2 16,29-21-6-16,-35 34-1 0,16-12-2 0,3 3 2 15,-2 2-2-15,1-1 2 0,1 2-4 0,2-1 2 16,4 0-3-16,1-1 2 0,3 4-4 16,2 0 3-16,1-6-5 0,3 4 5 0,4-4-3 15,0 0 3-15,-4-24-4 0,17 40 4 0,-17-40-5 16,23 35 4-16,-23-35-2 0,32 26 2 0,-32-26-2 16,44 13-4-1,-16-12-16-15,-1-4-14 0,8 3-22 0,-12-11-25 16,19 11-57-16,-29-23-93 0,33 17-172 15,-23-11-75-15,-1 0 97 0,7 12 330 0</inkml:trace>
  <inkml:trace contextRef="#ctx0" brushRef="#br0" timeOffset="22">15423 896 1261 0,'0'0'96'16,"0"0"-24"-16,0 0-7 0,0 0-18 15,0 0-23-15,0 0-14 0,0 0-8 0,0 0 1 16,0 0 6-16,27-16 4 0,-27 16 3 0,26 10 0 16,-26-10-2-16,32 18-2 0,-32-18 4 0,33 28 0 15,-33-28 3-15,32 37-5 0,-18-13-1 0,-1-1-6 16,-2 1 5-16,-2 0-3 0,-1 1 4 0,-3 0-6 15,1-1 3-15,-6-1-6 0,0 1 2 0,-6 0-4 16,1 2 3-16,-5 1-5 16,-4-3 4-16,1 2-5 0,-4 0 4 0,-1-2-5 15,0-1 5-15,18-23-6 0,-36 43 5 0,36-43-4 16,-34 40-11-16,34-40 32 0,-33 42-31 0,33-42 30 16,-33 40-19-16,33-40-15 0,-24 30-14 0,24-30-26 15,0 0-40-15,0 30-37 0,0-30-40 0,0 0-88 16,0 0-111-16,0 0-38 0,35-12 129 0</inkml:trace>
  <inkml:trace contextRef="#ctx0" brushRef="#br0" timeOffset="23">16045 1346 1033 0,'0'0'220'16,"0"0"-140"-16,0 0-6 0,0 0-7 0,0 0-25 15,0 0-22-15,0 0-14 0,0 0 0 0,0 0 13 16,0 0 3-16,0 0 4 0,36-14-6 0,-36 14-10 15,44-20-7-15,-16 9-1 0,-2 0-3 0,0 4 1 16,-2-3-1-16,-1 3 1 0,-23 7-26 16,46-7-40-16,-46 7-53 0,45-8-64 0,-45 8-58 15,36-23-176-15,-7 21 18 0,-29 2 202 16</inkml:trace>
  <inkml:trace contextRef="#ctx0" brushRef="#br0" timeOffset="24">16051 1075 1227 0,'0'0'265'15,"0"0"-216"-15,0 0-4 0,0 0-7 0,0 0-18 16,0 0-13-16,0 0-6 0,0 0-1 0,0 0 7 16,0 0 5-16,0 0 3 0,0 0-1 15,36 3-6-15,-36-3-5 0,30 0-1 0,-30 0-2 16,37-3 1-16,-37 3 0 0,40-3-1 15,-40 3 0-15,40-2-1 0,-18 2 0 0,-22 0 0 16,44-2 1-16,-20 2-1 0,-24 0-19 0,37 0-19 16,-14 10-43-16,-23-10-49 0,32 8-78 0,-32-8-110 15,0 0-111-15,0 0 35 0,0 0 309 0</inkml:trace>
  <inkml:trace contextRef="#ctx0" brushRef="#br0" timeOffset="25">14823 1112 879 0,'-15'-23'172'0,"15"23"-44"0,0 0-15 0,0 0-12 16,0 0-25-16,0 0-22 0,0 0-22 0,0 0-15 15,0 0-8-15,0 0-1 0,0 0 1 16,0 0 2-16,0 0 1 0,0 0-2 0,0 0-3 16,0 0 1-16,0 0-2 0,0 0-2 0,18-29 2 15,-18 29-5-15,19-32 2 0,-19 32-3 16,25-35 3-16,-25 35-3 0,25-31 2 0,-25 31-2 15,20-26 2-15,-20 26-3 0,0 0 3 0,25-28-2 16,-25 28 0-16,0 0 0 0,0 0 0 0,0 0-1 16,0 0 1-16,0 0-1 0,0 0 2 15,0 0 3-15,0 0 4 0,0 0 5 0,0 0 2 16,22 22 6-16,-22-22-2 0,0 0 1 0,-1 35-5 16,1-35-1-16,-3 29-6 0,3-29 2 0,-5 39-4 15,5-39 0-15,-7 45-3 0,7-45 1 0,-6 44-5 16,2-22 5-16,1 0-6 0,1 1 4 0,2-23-4 0,-5 43 5 15,5-43-5-15,-1 33 3 0,1-33-2 16,3 25 1-16,-3-25-2 0,4 24 4 16,-4-24-3-16,0 0 2 0,1 28-2 0,-1-28 2 15,0 0-2-15,0 0 2 0,0 0-2 0,0 0 1 0,0 0-1 16,0 0 1-16,0 0 0 0,0 0 1 0,0 0 0 16,0 0 0-16,0 0-1 0,0 0-1 0,0 0-8 15,0 0-9-15,0 0-12 0,0 0-14 0,0 0-22 16,0 0-33-16,0 0-54 0,0 0-105 0,0 0-173 15,0 0 0-15,0 0 129 0</inkml:trace>
  <inkml:trace contextRef="#ctx0" brushRef="#br0" timeOffset="26">14785 1493 958 0,'0'0'227'0,"0"0"-87"15,-24-10-13-15,24 10-17 0,0 0-32 16,0 0-37-16,0 0-21 0,0 0-2 0,0 0-15 16,0 0 16-16,0 0-8 0,0 0 12 0,0 0-19 15,0 0 13-15,0 0-15 0,0 0-4 0,0 0 22 16,0 0-12-16,0 0 18 0,28 0-9 0,-28 0-4 16,0 0-1-16,26 3-1 0,-26-3-3 15,0 0-1-15,30 3-1 0,-30-3-2 0,26 1 0 16,-26-1-1-16,32-1-1 0,-32 1 0 0,32-3-1 15,-32 3 0-15,33-3 0 0,-33 3-1 0,32-2 0 16,-32 2 0-16,27 0 0 0,-27 0 1 0,25-5-2 16,-25 5 0-16,22 0 0 0,-22 0 0 0,0 0 0 15,30 4-15-15,-30-4 0 0,0 0-43 16,0 0-30-16,46 13-122 0,-46-13-333 16,0 0 29-16,0 0 27 0</inkml:trace>
  <inkml:trace contextRef="#ctx0" brushRef="#br0" timeOffset="27">15092 981 583 0,'7'-22'224'0,"-7"22"-103"0,0 0-8 16,0 0-22-16,0 0-24 0,0 0-18 0,0 0-4 15,0 0 1-15,0 0 2 0,0 0 0 0,0 0-2 16,0 0-3-16,0 0-5 0,0 0-8 16,0 0 8-16,0 0 4 0,0 0-1 0,0 0 1 15,-7 24-16-15,7-24-8 0,0 0-4 0,0 30 0 16,0-30-5-16,-2 32 3 0,2-32-7 0,-1 36 3 15,1-36-5-15,-3 35 0 0,3-35-3 0,-2 35 3 16,2-35-4-16,0 27 3 0,0-27-3 0,-2 28 2 16,2-28-3-16,0 32 3 0,0-32-1 15,-1 25 1-15,1-25-3 0,-2 23 4 16,2-23-3-16,-1 22 1 0,1-22 0 0,0 0 0 16,-5 33-1-16,5-33 2 0,0 0-2 0,-6 29 2 15,6-29-2-15,0 0 1 0,-4 24-1 0,4-24 1 16,0 0-1-16,-3 27 2 0,3-27-2 0,0 0 2 15,-7 23-2-15,7-23 0 0,0 0 1 0,0 0-1 16,0 0-2-16,-8 22-9 0,8-22-7 16,0 0-7-16,0 0-17 0,0 0-3 0,0 0 0 15,0 0-36-15,0 0-8 0,0 0-72 0,0 0-94 16,0 0-184-16,0 0 33 0,0 0 174 0</inkml:trace>
  <inkml:trace contextRef="#ctx0" brushRef="#br0" timeOffset="28">16757 1512 1352 0,'0'0'125'16,"0"0"-10"-16,0 0-51 0,0 0-20 0,0 0-22 15,0 0-12-15,0 0-6 0,0 0 11 0,0 0 9 16,0 0 4-16,0 0 4 0,0 0-9 16,37-4-3-16,-37 4-4 0,36-1 0 0,-36 1-23 15,44 0 18-15,-44 0-22 0,43-2 18 0,-43 2-1 16,42 2-2-16,-42-2 1 0,40-2-2 0,-40 2 2 16,40-3-3-16,-40 3 1 0,37-3-1 0,-37 3-2 15,34-5 0-15,-34 5 0 0,33-1 0 0,-33 1-1 16,29 0 2-16,-29 0-1 0,26-3 0 0,-26 3 0 15,0 0-1-15,25 0-16 0,-25 0-16 16,0 0-15-16,0 0-79 0,23 15-162 16,-23-15-247-16,0 0 2 0,0 0 179 0</inkml:trace>
  <inkml:trace contextRef="#ctx0" brushRef="#br0" timeOffset="29">16768 980 973 0,'0'0'129'0,"0"0"-77"15,0 0-32-15,0 0-11 0,0 0 4 0,0 0 11 16,0 0 9-16,29-18 6 0,-29 18 0 16,0 0-9-16,27-24 0 0,-27 24-2 0,28-21 0 15,-28 21-4-15,29-24-1 0,-29 24-5 16,31-25 0-16,-31 25-1 0,29-19 0 0,-29 19-1 15,0 0 4-15,29-19-3 0,-29 19 1 0,0 0 0 16,0 0-1-16,24-19-3 0,-24 19-1 0,0 0-2 16,0 0-3-16,0 0-2 0,0 0 0 15,0 0 6-15,0 0 5 0,0 0 7 0,0 0-1 16,19 28 0-16,-19-28-9 0,1 27 1 0,-1-27-5 16,0 42 0-16,-1-17-6 0,1 5 2 0,-4 0-4 15,1 3 3-15,0-2-5 0,-2-1 4 0,1 1-5 16,-3 0 4-16,0 0-6 0,0-3 6 0,0 2-6 15,0-5 5-15,0-1-4 0,3 0 4 16,4-24-4-16,-9 38 3 0,9-38-3 16,-7 31 3-16,7-31-2 0,-6 22 1 0,6-22-1 15,0 0 1-15,0 0-2 0,0 0 2 0,0 0-1 16,0 0-1-16,0 0-2 0,0 0 0 0,0 0 1 16,0 0-2-16,0 0-5 0,0 0-7 0,24-29-13 15,-24 29-10-15,16-26-14 0,-14 4-37 0,-2 22-58 16,11-36-113-16,-11 36-189 0,27-27 4 0,-27 27 125 15</inkml:trace>
  <inkml:trace contextRef="#ctx0" brushRef="#br0" timeOffset="30">17173 947 1232 0,'-11'-33'140'0,"11"33"-15"0,0 0-21 0,0 0-29 15,0 0-31-15,0 0-15 0,0 0-11 0,0 0-7 16,0 0-5 0,0 0-2-16,0 0-1 0,0 0 6 0,0 0 4 15,-1 25 6-15,1-25 1 0,1 26-3 0,-1-26-6 16,0 29-2-16,0-29-3 0,-1 39 0 0,1-39-4 16,-5 45 2-16,5-45-4 0,-4 44 3 15,4-44-3-15,-7 43 3 0,7-43-4 0,-9 43 2 16,9-43-3-16,-10 43 3 0,10-43-2 0,-8 35 2 15,8-35-3-15,-8 26 3 0,8-26-3 0,-5 27 2 16,5-27-2-16,-4 23 2 0,4-23-3 0,-2 24 4 16,2-24-3-16,0 0-3 0,-5 27-9 0,5-27-7 0,0 0-13 0,0 0-11 15,0 0-18-15,0 0-11 0,0 0-38 0,0 0-36 16,0 0-72-16,0 0-104 16,0 0-54-16,0 0 9 0,-4-33 273 0</inkml:trace>
  <inkml:trace contextRef="#ctx0" brushRef="#br0" timeOffset="31">17535 1534 785 0,'0'0'137'0,"0"0"-46"16,0 0-29-16,0 0-13 0,0 0-7 0,0 0-2 15,0 0 6-15,0 0-2 0,0 0 30 16,0 0-10-16,0 0 13 0,0 0-11 0,0 0-21 15,0 0-12-15,0 0-10 0,0 0-6 16,0 0-2-16,0 0-4 0,0 0-3 0,0 0-5 16,0 0-3-16,0 0-3 0,0 0 4 0,0 0 2 15,0 0 0-15,0 0 2 0,0 0-3 0,0 0-2 16,20 24 1-16,-20-24 0 0,0 0-2 0,0 0 4 16,11 26-2-16,-11-26 1 0,0 0 0 0,0 0 1 15,1 25-3-15,-1-25 4 0,0 0-4 16,-6 27 3-16,6-27-2 0,0 0 2 0,-18 30-3 15,18-30 1-15,0 0-3 0,-20 22 1 0,20-22 0 16,0 0 0-16,0 0-1 0,-24 17-22 16,24-17-31-16,0 0-52 0,-1 22-82 0,1-22-122 15,0 0-162-15,0 0 54 0,-28 0 237 0</inkml:trace>
  <inkml:trace contextRef="#ctx0" brushRef="#br0" timeOffset="32">18445 876 392 0,'0'0'108'0,"0"0"-10"16,0 0 19-16,0 0-11 0,23-3 1 15,-23 3-23-15,0 0-9 0,0 0-14 0,0 0 1 16,0 0 15-16,0 0 8 0,0 0 4 0,0 0-4 15,0 0-25-15,0 0-21 0,0 0-14 0,0 0-7 16,1-28 3-16,-1 28 2 0,0 0 4 0,0 0-6 16,0 0-2-16,-22-24-4 0,22 24 1 0,0 0-1 15,-33-9-3-15,33 9-4 0,-27-1-1 16,27 1-1-16,-31 4-5 0,31-4 3 0,-31 18-3 16,31-18 0-16,-40 24-1 0,40-24 1 0,-39 30-2 15,39-30 1-15,-30 35-1 0,30-35 2 0,-18 30-2 16,18-30 1-16,-7 25-1 0,7-25-13 15,0 29 30-15,0-29-29 0,7 28 28 0,-7-28-15 16,9 27-2-16,-9-27 2 0,0 0 0 0,32 31-1 16,-32-31 0-16,33 14 2 0,-33-14-2 15,32 10 0-15,-32-10 1 0,30 8-2 0,-30-8 2 16,22 1 0-16,-22-1 0 0,0 0 0 0,25 8-1 16,-25-8 3-16,0 0-1 0,0 0 0 0,0 0 1 15,0 0 0-15,0 0-1 0,-18 24 1 0,18-24-2 16,-29 28 1-16,29-28-1 0,-33 28 2 15,33-28-3-15,-30 26 3 0,30-26-3 0,-29 30 2 16,29-30-2-16,-22 28 1 0,22-28-1 16,-14 30 2-16,14-30-2 0,-4 28 1 0,4-28-2 15,4 22 1-15,-4-22-2 0,0 0 3 0,15 32-1 16,-15-32 1-16,24 18-1 0,-24-18 1 0,36 12-1 16,-36-12 1-16,41 8-1 0,-41-8 2 0,43 1-2 15,-19-1 0-15,0-1 1 0,2-1-1 0,-1-2 0 16,-2-1 0-16,1 2 1 0,-24 3-4 15,41-9-14-15,-41 9-15 0,41-7-17 0,-41 7-32 16,39-2-55-16,-39 2-100 0,29-15-249 0,-29 15 17 16,0 0 107-16</inkml:trace>
  <inkml:trace contextRef="#ctx0" brushRef="#br0" timeOffset="33">19270 874 1168 0,'-28'-29'138'0,"28"29"-11"16,0 0-15-16,0 0-25 0,0 0-26 0,0 0-19 16,0 0-10-16,0 0-6 0,-26-2-7 0,26 2-3 15,0 0 0-15,-25 24 1 0,25-24-1 16,-23 28-1-16,23-28-5 0,-32 39 1 0,32-39-3 16,-36 43-11-16,21-18 23 0,-1 0-28 0,2 1 26 15,3 5-15-15,3-3-5 0,-1-3 6 0,4 5-6 16,-1-3 3-16,2 2-2 0,0-4 3 0,4 1-4 15,2-3 3-15,2 0-4 0,-4-23 4 16,12 40-7-16,-12-40 7 0,15 31-3 0,-15-31-1 16,18 24 2-16,-18-24-1 0,24 19-2 15,-24-19-5-15,27 11-11 0,-27-11-9 0,30 7-22 16,-30-7-9-16,34 3-46 0,-34-3-62 0,39-3-136 16,-39 3-189-16,28-16 49 0,-28 16 195 0</inkml:trace>
  <inkml:trace contextRef="#ctx0" brushRef="#br0" timeOffset="34">19620 998 1332 0,'0'0'138'0,"-5"-27"-60"15,5 27-2-15,0 0-15 0,0 0-16 0,0 0-3 16,0 0-4-16,0 0-6 0,0 0-9 15,0 0-5-15,0 0-10 0,0 0-5 0,0 0-1 16,-24 17 14-16,24-17-27 0,-25 40 29 0,13-15-29 16,-3-4 11-16,2 3 4 0,0 3-4 0,3 0 3 15,0-2-5-15,6 2 4 0,-1-4-3 0,3 2 1 16,2-25-1-16,7 43 1 0,-7-43-2 0,14 36 1 16,-14-36-1-1,23 24 0-15,-23-24 0 0,29 18 1 0,-29-18-1 0,32 1 0 16,-32-1-1-16,33-10-1 0,-33 10 2 0,36-28-2 15,-36 28 4-15,38-44-2 0,-18 18 4 0,-2-3-3 16,-2 4 5-16,-1-3-6 0,-4-3 4 0,0 3-3 16,-2 0 3-1,-2 0-3-15,-5 2-15 0,0 4 30 0,-2 22-29 16,-2-37 29-16,2 37-11 0,-9-26-3 0,9 26 3 16,0 0-3-16,-27-16-1 0,27 16 1 15,-24 2-2-15,24-2 1 0,-28 14-3 0,28-14-7 16,-25 30-1-16,25-30-48 0,-20 38 5 0,20-38-75 0,-6 43-52 15,6-43-105-15,0 0-205 0,-8 36 67 0,8-36 195 16</inkml:trace>
  <inkml:trace contextRef="#ctx0" brushRef="#br0" timeOffset="35">19999 853 1291 0,'0'0'100'16,"0"0"-2"-16,0 0-15 0,-22 0-30 15,22 0-27-15,0 0-19 0,0 0-6 0,0 0 1 16,0 0 6-16,0 0 4 0,32 28 2 0,-32-28 0 16,27 20 0-16,-27-20-1 0,32 30 3 0,-32-30-2 15,29 36-12-15,-29-36 33 0,21 46-34 0,-15-22 30 16,1 3-18-16,-4 0-7 0,-2-2 4 0,-2 4-5 15,0 0 4-15,-6-3-4 0,0 5 4 16,-3-4-6-16,-1 2 3 0,-1-1-6 0,-1-6 3 16,1 1-4-16,0 2 4 0,-4-2-5 15,0 2 3-15,-2-3-1 0,18-22-1 0,-32 35-3 16,32-35-10-16,-25 25-28 0,25-25-19 0,0 0-87 16,-22-1-149-16,22 1-216 0,0 0-2 0,10-33 205 15</inkml:trace>
  <inkml:trace contextRef="#ctx0" brushRef="#br0" timeOffset="36">20589 1348 1211 0,'0'0'164'0,"0"0"-67"0,0 0-25 0,0 0-24 16,0 0-20-16,0 0 0 0,0 0 3 15,0 0 4-15,0 0 3 0,27-2-7 0,-27 2-7 16,25-6-4-16,-25 6-4 0,32-3-4 0,-32 3-2 16,32-4-3-16,-32 4-3 15,35-6 0-15,-35 6-5 0,43-5 2 0,-21 1-2 16,-22 4-1-16,42 2 4 0,-42-2-3 0,33 4 1 16,-33-4-10-16,30 0-24 0,-30 0-28 15,0 0-61-15,40 28-103 0,-40-28-211 0,0 0-58 16,0 0 53-16</inkml:trace>
  <inkml:trace contextRef="#ctx0" brushRef="#br0" timeOffset="37">20622 1077 1374 0,'0'0'142'0,"0"0"-41"16,0 0-22-16,0 0-32 0,0 0-18 0,0 0-13 16,0 0-6-16,0 0-6 15,0 0-4-15,0 0 0 0,0 0 1 0,0 0 10 16,0 0 5-16,0 0 1 0,0 0 1 0,0 0-12 16,29 20-1-16,-29-20-2 0,23 9-1 0,-23-9-1 15,26 6 0-15,-26-6 0 0,31 2-1 0,-31-2 1 16,36 1 0-16,-36-1-1 0,38 1 0 0,-38-1 0 15,36-1-2-15,-36 1 1 0,33 1 1 16,-33-1-1-16,26-1 0 0,-26 1-13 0,0 0-17 16,28 3-17-16,-28-3-32 0,0 0-58 0,0 0-77 15,0 0-170-15,0 0-75 0,0 0 42 0,19 30 326 16</inkml:trace>
  <inkml:trace contextRef="#ctx0" brushRef="#br0" timeOffset="38">21793 973 1351 0,'0'0'103'0,"0"0"-27"16,0 0 6-16,0 0-22 0,0 0-21 0,-29-15-7 15,29 15-8-15,0 0-5 0,0 0-6 0,-27 13-3 16,27-13-1-16,0 0-1 0,-26 24-15 0,26-24 33 15,-22 28-31-15,22-28 32 0,-25 32-17 0,25-32-4 16,-25 42 1-16,14-19-6 0,-2 3 2 16,1 2-4-16,1-2 5 0,3 2-5 0,2-1 3 15,2 0-3-15,3-1 3 0,1 0-4 0,1-5 4 16,3 1-4-16,-4-22 1 0,15 38-1 0,-15-38 3 16,31 28-3-16,-31-28 3 0,41 18-3 15,-41-18 2-15,47 8-1 0,-21-10 0 0,2-4 2 16,-1 0-2-16,1-1 1 0,-1-4 0 0,-2 2-1 15,-1-4-2-15,0-4 4 0,0 3-3 16,-24 14 4-16,38-36-3 0,-38 36 4 0,31-39-3 16,-16 17 3-16,-15 22-2 0,19-40 0 0,-12 17-2 15,-7 23 5-15,10-45-5 0,-8 23 5 0,-2 22-4 16,-1-42 3-16,1 42-2 0,-11-38 3 0,11 38-2 16,-25-32 3-16,25 32-1 0,-36-24-19 0,36 24 17 15,-44-13-22-15,18 9 19 16,1 4-1-16,-2 2-3 0,1 4 8 0,-1-5-34 15,27-1-5-15,-44 13-66 0,44 11-106 0,-29-22-264 16,29-2-58-16,0 0 68 0</inkml:trace>
  <inkml:trace contextRef="#ctx0" brushRef="#br0" timeOffset="39">7027 1312 1213 0,'0'0'189'0,"0"0"-113"0,0 0-3 0,0 0-15 15,0 0-31-15,0 0-20 0,0 0-7 0,0 0 0 16,0 0 3-16,0 0 1 0,0 0 2 0,0 0-2 16,0 0 2-16,22 32-1 0,-22-32 3 15,0 0-1-15,10 30 1 0,-10-30-4 0,0 28 0 16,0-28-3-16,-4 26 0 0,4-26-3 15,0 0 4-15,-4 29-5 0,4-29 5 0,0 0-2 16,0 0 0-16,0 0 0 0,0 0-2 0,0 0 2 16,0 0-1-16,0 0 6 0,0 0 3 0,0 0 3 15,0 0-3-15,16-33-1 0,-16 33-7 0,20-34 2 16,-20 34-3-16,22-39 5 0,-22 39-4 0,20-36 3 16,-20 36-2-16,21-28 6 0,-21 28-1 15,0 0 6-15,23-27-2 0,-23 27 0 16,0 0-4-16,0 0-2 0,0 0-2 0,0 0 0 15,24-15-1-15,-24 15 2 0,0 0-2 0,0 0 0 16,26 9 0-16,-26-9-1 0,0 0 1 0,22 11-2 16,-22-11 1-16,0 0 0 0,28 6-1 0,-28-6 1 15,0 0 0-15,30 2 0 0,-30-2-1 0,23 0-1 16,-23 0-24-16,0 0-22 0,27-6-46 16,-27 6-77-16,0 0-116 0,26 11-184 0,-26-11 16 15,0 0 197-15</inkml:trace>
  <inkml:trace contextRef="#ctx0" brushRef="#br0" timeOffset="40">7563 1382 1172 0,'0'0'131'0,"0"0"-68"0,0 0-24 0,0 0-4 16,0 0-1-16,0 0-6 0,0 0 3 0,0 0-10 15,24-13-16-15,-24 13-3 0,0 0 0 0,27-1 0 16,-27 1-2-16,0 0 1 16,28 0 0-16,-28 0 0 0,0 0 0 15,25-2-1-15,-25 2 1 0,0 0 0 0,27-9 0 16,-27 9 0-16,0 0 2 0,28-19-3 0,-28 19 3 16,0 0-3-16,27-33 3 0,-27 33-3 0,17-27 3 15,-17 27-2-15,8-24 4 0,-8 24-3 0,-1-24 3 16,1 24-3-16,-8-25 10 0,8 25 5 0,-17-23 5 15,17 23-1-15,-23-14-2 0,23 14-4 16,-28-7 0-16,28 7-2 0,-32 7-1 16,32-7-3-16,-33 17-4 0,33-17 2 0,-33 34-5 15,15-11 4-15,2 2-4 0,-1 2 3 0,6-5-6 16,0 6 4-16,4-4-5 0,7-24 4 0,-2 41-4 16,2-41 3-16,11 34-4 0,-11-34 2 0,23 26-2 15,-23-26 2-15,36 25-2 0,-36-25 1 0,36 12-2 16,-36-12 0-16,38 3-16 0,-38-3 0 15,44-4 0-15,-44 4-9 0,54-11-22 0,-54 11-56 16,64-18-50-16,-49-4-135 0,14 10-134 0,0 5 5 16,-29 7 202-16</inkml:trace>
  <inkml:trace contextRef="#ctx0" brushRef="#br0" timeOffset="41">8266 1176 1194 0,'0'0'231'0,"0"0"-132"0,0 0-15 15,-25-15-16-15,25 15-27 0,0 0-14 0,0 0-5 16,0 0-3-16,-27-4-2 0,27 4-2 16,0 0-3-16,-25 6-4 0,25-6-2 0,0 0-4 15,-27 19 1-15,27-19-2 0,-25 20 1 0,25-20-3 16,-21 24 2-16,21-24-2 0,0 0 1 15,-18 29-2-15,18-29 2 0,0 0-2 0,-1 29 2 16,1-29-3-16,0 0 2 0,16 27-2 0,-16-27 2 16,0 0-1-16,32 25 1 0,-32-25-2 0,26 15 2 15,-26-15 0-15,26 15 1 0,-26-15-1 16,25 12 2-16,-25-12-1 0,0 0 1 0,25 27-1 16,-25-27 1-16,0 0-1 0,7 27 3 0,-7-27-1 15,0 0 1-15,-11 26-1 0,11-26 1 0,0 0-1 16,-32 26 0-16,32-26-1 0,-27 11-13 0,27-11 12 15,-31 14-14-15,31-14 14 0,-37 7-1 0,37-7 21 16,-37 7-20-16,37-7 19 0,-33 1-29 16,33-1-22-16,-28-9-26 0,28 9-129 15,0 0-238-15,0 0-115 0,-15-27 29 0,15-4 412 16</inkml:trace>
  <inkml:trace contextRef="#ctx0" brushRef="#br0" timeOffset="42">8594 1290 837 0,'0'0'201'0,"0"0"-82"0,0 0-58 0,0 0-13 0,0 0-17 16,0 0-16-16,0 0-13 0,0 0 2 0,0 0 22 16,0 0 9-16,0 0 2 0,0 0-2 15,26 16-22-15,-26-16-4 0,0 0-3 0,28 6-1 16,-28-6-2-16,25 3-1 0,-25-3 0 16,26 0-2-16,-26 0 1 0,29-4 0 0,-29 4-1 15,30-9 2-15,-30 9 0 0,29-14 0 0,-29 14 1 16,25-17-1-16,-25 17 3 0,0 0-2 0,25-30 3 15,-25 30 6-15,1-26 16 0,-1 26 0 0,0 0 7 16,-5-27-7-16,5 27-7 0,0 0-1 0,-24-25-2 16,24 25-3-16,-26-9-3 0,26 9-4 15,-33-3-1-15,33 3-3 0,-37 9-2 0,37-9 0 16,-37 13-2-16,37-13 3 0,-38 22-3 0,38-22 2 16,-27 31-3-16,27-31 3 0,-18 34-3 15,18-34 2-15,-11 34-3 0,11-34 2 0,-4 39-2 16,4-39 1-16,7 35-3 0,-7-35 5 0,15 34-5 15,-15-34 4-15,23 26-3 0,-23-26 2 0,35 17-3 16,-35-17 2-16,44 6-1 0,-44-6 0 16,47 0-19-16,-47 0-12 0,48-1-32 0,-48 1-48 15,47-13-46-15,-39-9-94 0,24 15-118 0,-32 7-40 16,35-27 110-16</inkml:trace>
  <inkml:trace contextRef="#ctx0" brushRef="#br0" timeOffset="43">9034 1294 787 0,'1'-27'312'0,"-1"27"-168"16,0 0-63-16,0 0-18 0,0 0-21 0,0 0-23 15,0 0 14-15,0 0 6 0,0 0 4 0,13 23 5 16,-13-23-25-16,0 0-3 0,0 0-4 0,8 26-2 16,-8-26-6-16,0 0-3 0,3 29-3 0,-3-29 0 15,0 0-1-15,1 26 1 0,-1-26-2 16,0 0 1-16,0 0-1 0,0 23 1 0,0-23-2 15,0 0 2-15,0 0-2 0,0 0 1 0,0 0 0 16,0 0 0-16,0 0 0 0,0 0-1 0,0 0 0 16,0 0-1-16,0 0 2 0,0 0 1 0,0 0 3 15,0 0-1-15,23-30 1 0,-23 30-4 16,13-40 3-16,-6 18-3 0,-3-4 3 0,3 0-3 16,0 0 6-16,2 2 0 0,-5 0 8 15,-4 24-1-15,11-31 3 0,-11 31-4 0,0 0 0 16,13-26-2-16,-13 26-2 0,0 0-4 0,0 0-3 15,0 0 0-15,0 0-1 0,0 0 2 0,5 29 0 16,-5-29-1-16,10 25-1 0,-10-25 2 0,14 22-2 16,-14-22 1-16,0 0-2 0,26 32 0 0,-26-32-1 15,21 15 2-15,-21-15 0 0,0 0 0 0,29 12 1 16,-29-12-1-16,0 0 0 0,29 0-1 16,-29 0 1-16,0 0-1 0,31-9 1 0,-31 9-2 15,0 0-13-15,24-19-17 0,-24 19-45 16,0 0-62-16,31 1-135 0,-31-1-229 0,0 0 47 15,0 0 129-15</inkml:trace>
  <inkml:trace contextRef="#ctx0" brushRef="#br0" timeOffset="44">9694 1205 671 0,'7'-31'188'0,"-7"31"-75"16,0 0-13-16,0 0-2 0,0 0-23 0,0 0-18 16,0 0-14-16,0 0-5 0,0 0 35 0,0 0 3 15,0 0-4-15,0 0 1 0,0 0-39 0,27 18-4 16,-27-18-3-16,0 0-2 0,10 30-8 0,-10-30-5 15,7 29-4-15,-7-29-1 0,4 30-3 16,-4-30 0-16,6 31-2 0,-6-31 0 0,5 36-3 16,-5-36 3-16,4 34-4 0,-4-34 4 0,7 27-4 15,-7-27 2-15,0 0-1 0,11 27 1 0,-11-27 0 16,0 0-1-16,0 0 1 0,0 0 0 16,0 0 0-16,24 18 0 0,-24-18 0 0,0 0 1 15,0 0-1-15,0 0 2 0,0 0 0 16,0 0-2-16,0 0 4 0,0 0-1 0,23-19 4 15,-23 19-2-15,0 0 2 0,19-32-5 0,-19 32 1 16,17-29-3-16,-17 29 2 0,22-36-4 0,-22 36 5 16,26-41-5-16,-26 41 4 0,26-36-4 0,-26 36 3 15,22-31-3-15,-22 31-11 0,14-22-14 0,-14 22-21 16,0 0-30-16,0 0-52 0,0 0-107 16,0 0-125-16,0 0-113 0,0 0 69 15,14 25 300-15</inkml:trace>
  <inkml:trace contextRef="#ctx0" brushRef="#br0" timeOffset="45">10285 924 1676 0,'0'0'82'0,"-27"5"-13"15,27-5-11-15,-24 0-16 0,24 0-18 0,0 0-9 16,-21 4-7-16,21-4-3 0,0 0-4 0,0 0-2 16,0 0-2-16,0 0 0 0,0 0-1 0,0 0-11 15,0 0-12-15,28 19-26 0,-28-19-47 0,0 0-97 16,48 24-192-16,-48-24-131 0,24 11 32 0,-24-11 308 16</inkml:trace>
  <inkml:trace contextRef="#ctx0" brushRef="#br0" timeOffset="46">10230 1294 1062 0,'0'0'193'16,"0"0"-71"-16,0 0-36 0,0 0-21 0,0 0-27 16,0 0-21-16,0 0-11 0,0 0-2 0,0 0 23 15,0 0 10-15,0 0 3 0,0 0 1 0,0 0-24 16,0 0-5-16,0 0-3 0,15 31 1 0,-15-31-6 16,0 24 0-16,0-24-4 0,-1 25 2 0,1-25-3 15,-3 21 1-15,3-21-1 0,0 0 1 0,-3 31-3 0,3-31-12 16,0 0-24-16,0 0-25 0,4 25-59 0,-4-25-39 15,0 0-71-15,0 0-151 0,0 0 2 16,0 0 7-16,6-46 361 0</inkml:trace>
  <inkml:trace contextRef="#ctx0" brushRef="#br0" timeOffset="47">10581 1241 718 0,'0'0'117'0,"0"0"-27"0,0 0-1 0,0 0-13 16,0 0-11-16,0 0-14 0,0 0-1 0,0 0-2 15,0 0 22-15,0 0 13 0,0 0-7 0,0 0-9 16,0 25-29-16,0-25-21 0,-2 22 0 0,2-22-2 16,-4 24 1-16,4-24-7 15,-5 33-2-15,5-33-6 0,-8 31 3 0,8-31-4 16,-8 30 2-16,8-30-3 0,-7 26 3 0,7-26-2 16,0 0 1-16,0 0-2 0,0 0 0 0,0 0-2 15,0 0 0-15,0 0-2 0,0 0 2 0,0 0 3 16,0 0 1-16,0 0 4 0,23-16-4 0,-23 16 2 15,21-32-4-15,-21 32 3 0,26-39-3 0,-26 39 4 16,31-33-3-16,-31 33 3 0,26-24-4 16,-26 24 2-16,25-17-1 0,-25 17 1 0,22-14-1 15,-22 14 0-15,23-7-1 0,-23 7 2 0,0 0-1 16,32-5 1-16,-32 5 0 0,0 0-1 0,29 5 1 16,-29-5 0-16,0 0 1 0,0 0 1 15,27 19 5-15,-27-19 1 0,0 0 2 0,14 25-3 16,-14-25-1-16,0 0-5 0,7 33 1 15,-7-33-4-15,3 24 2 0,-3-24-2 0,2 23 2 16,-2-23-3-16,5 23 5 0,-5-23-5 0,4 24 2 16,-4-24-3-16,0 0-19 0,0 0-23 0,0 0-37 15,23 24-48-15,-23-24-34 0,0 0-88 0,0 0-198 16,28-21 74-16,-28 21 115 0</inkml:trace>
  <inkml:trace contextRef="#ctx0" brushRef="#br0" timeOffset="48">11213 1215 860 0,'0'0'200'0,"0"0"-46"0,-2-25-29 0,2 25-19 16,0 0-21-16,0 0-20 0,0 0-18 15,0 0-8-15,6-22-2 0,-6 22-7 0,0 0-3 16,0 0-5-16,0 0-5 0,0 0-2 0,-24-11-4 15,24 11-1-15,0 0-3 0,-29 14-2 0,29-14-2 16,-30 17-1-16,30-17-2 0,-36 23 2 0,36-23-2 16,-37 30 1-16,37-30-2 0,-32 30 3 15,32-30-3-15,-19 26 3 0,19-26-4 16,-11 26 2-16,11-26-2 0,-3 25 2 0,3-25-3 16,0 0 2-16,14 28-4 0,-14-28 3 0,0 0 0 15,29 14 0-15,-29-14 1 0,29 4 0 0,-29-4 0 16,30-6-3-16,-30 6-4 0,26-7-2 0,-26 7-2 15,25-15 1-15,-25 15 3 0,22-18 3 0,-22 18 4 16,0 0-1-16,22-30 5 0,-22 30-4 0,9-24 3 16,-9 24-3-16,8-28 4 0,-8 28-3 15,4-29 2-15,-4 29-2 0,0 0 1 0,7-26-1 16,-7 26 1-16,0 0 0 0,0 0 2 0,0 0-1 16,0 0-2-16,0 0-2 0,0 0-1 0,0 0 0 15,0 0 2-15,0 0 1 0,0 0 1 0,0 0 0 16,18 26-2-16,-18-26 1 0,4 24-2 15,-4-24 3-15,7 29-4 0,-7-29 4 16,4 35-3-16,-4-35 4 0,0 43-5 0,-1-21 5 16,-4 3-4-16,0 2 4 0,1 0-4 0,-2-1-10 15,-1 3 32-15,3-2-32 0,-4-4 32 0,-2 1-18 16,-1 2-3-16,0-4 4 0,-1 1-2 0,12-23 11 16,-26 40 0-16,26-40 5 0,-29 30-3 0,29-30-2 15,-31 27-4-15,31-27 0 0,-34 21-5 0,34-21-1 16,-34 8-1-16,34-8-1 0,-32 0 0 15,32 0-1-15,-35-11 0 0,35 11-8 16,-34-24-12-16,34 24-25 0,-32-22-51 0,3-13-115 16,29 35-326-16,-29-36 22 0,16 11 56 0</inkml:trace>
  <inkml:trace contextRef="#ctx0" brushRef="#br0" timeOffset="49">3395 2569 731 0,'0'0'177'0,"0"0"-59"0,0 0-11 0,0 0-11 16,0 0-19-16,0 0-21 0,0 0-22 0,0 0-11 15,0 0-5-15,0 0-3 0,0 0-6 16,0 0 36-16,0 0 3 0,0 0 2 0,0 0-2 15,0 0-34-15,-3 31-9 0,3-31 1 16,-4 27-3-16,4-27 0 0,-2 27-4 0,2-27 3 16,0 25-3-16,0-25 2 0,0 0-2 0,2 29 2 15,-2-29-2-15,0 0 2 0,4 22-2 0,-4-22 1 16,0 0-2-16,0 0 1 0,0 0-1 0,0 0-2 16,0 0 1-16,0 0 1 0,0 0 3 15,0 0 0-15,22-4 3 0,-22 4-2 0,15-26 2 16,-15 26-3-16,19-33 2 0,-19 33-4 0,27-40 5 15,-27 40-4-15,27-35 3 0,-27 35-2 0,24-30 1 16,-24 30-1-16,23-19 1 0,-23 19-2 0,0 0 1 16,29-14-2-16,-29 14 0 0,0 0 1 0,26 1-1 15,-26-1 2-15,0 0-1 16,26 18 1-16,-26-18-1 0,0 0 2 0,21 30-2 16,-21-30 1-16,12 22-1 0,-12-22 2 0,14 27-2 15,-14-27 3-15,9 30-3 0,-9-30 2 0,5 25-2 16,-5-25 0-16,7 23-1 0,-7-23 1 0,0 0-2 15,11 28 1-15,-11-28-3 0,0 0 2 0,0 0-15 16,0 0-31-16,26 36-68 0,-26-36-65 0,0 0-140 16,0 0-154-16,25-5 64 0,-25 5 283 15</inkml:trace>
  <inkml:trace contextRef="#ctx0" brushRef="#br0" timeOffset="50">3971 2522 1021 0,'0'0'319'16,"0"0"-192"-16,0 0-38 0,0 0-25 16,0 0-35-16,0 0-20 0,0 0-6 0,0 0-1 15,0 0 2-15,0 0 5 0,3 31-3 0,-3-31 3 16,0 0-3-16,9 35 1 0,-9-35-3 0,7 30 1 16,-7-30-3-16,4 32 1 0,-4-32-4 0,4 34 3 15,-4-34-3-15,2 30 3 0,-2-30-4 0,7 26 3 16,-7-26-3-16,2 23 2 0,-2-23-1 15,0 0 1-15,10 27-2 0,-10-27 1 0,0 0-2 16,0 0 2-16,0 0-1 0,0 0 1 16,25 10 0-16,-25-10 2 0,0 0 2 0,0 0 0 15,29-31 1-15,-29 31-3 0,19-33 2 0,-19 33-3 16,19-38 3-16,-8 16-2 0,-11 22 2 0,32-44-4 16,-20 21 5-16,-12 23-5 0,34-38 2 0,-34 38-5 15,28-28-25-15,-28 28-43 0,27-10-70 16,-27 10-109-16,0 0-245 0,0 0 46 0,0 0 164 15</inkml:trace>
  <inkml:trace contextRef="#ctx0" brushRef="#br0" timeOffset="51">4627 2640 919 0,'0'0'150'0,"0"0"-41"0,0 0-8 0,0 0-11 15,0 0-21-15,0 0-29 0,0 0-19 16,0 0-17-16,0 0-8 0,0 0 1 0,0 0 0 15,0 0 2-15,0 0 4 0,0 0-2 0,0 0 1 16,0 0 0-16,25 3-1 0,-25-3 0 0,0 0 0 16,30-3 1-16,-30 3-2 0,0 0 0 15,33-10 1-15,-33 10 1 0,26-12 0 0,-26 12 3 16,0 0-3-16,29-34 3 0,-29 34-2 0,15-24 3 16,-15 24 0-16,4-24 16 0,-4 24 4 0,-4-22 6 15,4 22-3-15,-12-23-10 0,12 23-7 0,0 0 1 16,-32-21-1-16,32 21-1 0,-38-1 2 0,38 1-6 15,-43 10 1-15,18 1-2 0,-1 2 1 16,-3 6 0-16,3 2 4 0,2 4-5 16,1-1 2-16,5 0-7 0,6-1 4 0,3-2-7 15,4 1 4-15,5-22-4 0,5 39 3 0,-5-39-3 16,17 39 3-16,-17-39-4 0,30 30 2 0,-30-30-3 16,44 19 3-16,-18-14 0 0,2-3 0 0,0-2-1 15,-5-7-17-15,10 3-13 0,-7-8-23 0,10 12-60 16,-17-22-62-16,21 26-126 0,-14-17-178 15,-26 13 57-15,47-19 253 0</inkml:trace>
  <inkml:trace contextRef="#ctx0" brushRef="#br0" timeOffset="52">4999 2587 1049 0,'-14'-25'348'0,"14"25"-258"16,0 0-15-16,0 0-11 0,0 0-30 0,0 0-19 16,0 0-15-16,0 0-1 0,0 0 0 0,0 0 1 15,0 0 5-15,23 6-3 0,-23-6-1 0,36 8 1 16,-36-8-3-16,35 12 3 0,-35-12-3 16,33 17 1-16,-33-17-1 0,29 17 1 0,-29-17 0 15,25 17 0-15,-25-17 0 0,0 0 0 16,24 21-1-16,-24-21 2 0,0 0 0 0,0 0 3 15,5 25 0-15,-5-25 1 0,0 0-1 16,-23 18 0-16,23-18-2 0,-26 11 2 0,26-11 3 16,-29 12 5-16,29-12 0 0,-33 13 0 0,33-13-6 15,-40 10-3-15,40-10-4 16,-44 13 1-16,22-6-2 0,22-7 2 0,-41 13 0 16,41-13 0-16,-31 13 0 0,31-13-1 0,0 0-3 0,0 0-5 15,0 0-12-15,0 0-5 0,0 0-17 0,0 0-26 16,23-3-41-16,-23 3-50 0,46-19-88 0,-46 19-126 15,42-28-26-15,-8 28 106 0</inkml:trace>
  <inkml:trace contextRef="#ctx0" brushRef="#br0" timeOffset="53">5376 2587 870 0,'0'0'228'0,"0"0"-101"16,-4-39-10-16,4 39-3 0,0 0-14 0,0 0-24 15,-12-29-23-15,12 29-10 0,0 0-9 0,0 0-6 16,0 0-8-16,0 0-6 0,-22-8-6 16,22 8-3-16,0 0-4 0,0 0 0 0,-18 25-1 15,18-25 1-15,-21 27-2 0,21-27 1 0,-23 34-2 16,23-34 3-16,-19 38-3 0,19-38 4 16,-13 43-5-16,13-43 3 0,-12 34-3 0,12-34 2 15,-2 30-2-15,2-30 2 0,9 27-3 0,-9-27 3 16,0 0-3-16,20 26 1 0,-20-26-13 0,24 8-7 15,-24-8-8-15,27 0-10 0,-27 0-6 16,31-6-22-16,-4 9-39 0,-27-3-44 0,43-19-88 16,-43 19-105-16,26-33-55 0,-3 27 57 0,-16-17 343 15</inkml:trace>
  <inkml:trace contextRef="#ctx0" brushRef="#br0" timeOffset="54">5675 2600 889 0,'0'0'195'16,"0"0"-71"-16,0 0-28 0,0 0-11 0,0 0-23 15,0 0-30-15,0 0-22 0,0 0 4 0,0 0 15 16,0 0 3-16,0 0 1 0,-6 21-9 0,6-21-14 16,0 0 1-16,0 32-4 0,0-32 2 15,0 25-7-15,0-25 0 0,-3 25-2 0,3-25 1 16,-6 23-1-16,6-23 0 0,0 0-2 0,-1 25 1 15,1-25-3-15,0 0-24 0,0 0-48 0,0 0-61 16,15 22-135-16,-15-22-198 0,0 0 35 0,0 0 193 16</inkml:trace>
  <inkml:trace contextRef="#ctx0" brushRef="#br0" timeOffset="55">5717 2314 1493 0,'0'0'203'0,"-31"2"-157"0,31-2-4 16,-24-4 0-16,24 4-14 0,0 0-14 0,0 0-10 16,0 0-4-16,0 0-5 0,0 0 1 15,0 0 1-15,0 0-16 0,0 0-13 0,0 0-28 16,0 0-43-16,44 27-58 0,-44-27-171 16,23-10-160-16,-23 10 10 0,22-11 303 0</inkml:trace>
  <inkml:trace contextRef="#ctx0" brushRef="#br0" timeOffset="56">5907 2498 1068 0,'0'0'119'16,"0"0"-19"-16,-30-5-16 0,30 5-21 0,0 0-34 16,0 0-22-16,0 0-8 0,0 0 10 0,0 0 11 15,33 9 1-15,-33-9-2 0,34 3-9 0,-34-3-6 16,46 3-3-16,-24-2 0 0,4-1-2 0,-1 0 2 15,-3 0 0-15,3 0-1 0,-25 0-3 0,41 3-50 16,-41-3-38-16,38 6-74 0,-38-6-87 16,0 0-171-16,32-2 43 0,-32 2 192 15</inkml:trace>
  <inkml:trace contextRef="#ctx0" brushRef="#br0" timeOffset="57">6103 2153 1206 0,'0'0'190'0,"0"0"-129"0,0 0-16 0,0 0-7 16,0 0-17-16,0 0-11 0,0 0 12 0,0 0 5 15,0 0 5-15,20 29-4 0,-20-29-12 0,4 29-4 16,-4-29 3-16,2 37-5 0,-2-37 3 0,-2 42-6 16,-2-20-8-16,-3 2 35 0,1 3-35 0,-3 0 31 15,1 1-21-15,-2-4-8 0,2 4 3 16,-2 0-5-16,2-4 3 0,-3 3-4 0,2-4 2 15,-1 2-2-15,0-1 3 0,-1 0-4 0,4 1 4 16,7-25-4-16,-12 39 4 0,12-39-3 16,-6 27 1-16,6-27-1 0,0 0 0 0,9 27-1 15,-9-27 2-15,0 0-2 0,0 0 2 0,0 0-1 16,24 19 0-16,-24-19 0 0,0 0 1 0,24 6 0 16,-24-6-1-16,0 0-12 0,26 0-5 15,-26 0-9-15,0 0-6 0,29 0 0 0,-29 0-9 16,0 0-15-16,0 0-14 0,36-4-15 0,-36 4-10 15,0 0-27-15,0 0-49 0,36-21-40 0,-36 21-158 16,8-23 43-16,-8 23 225 0</inkml:trace>
  <inkml:trace contextRef="#ctx0" brushRef="#br0" timeOffset="58">6455 2560 1186 0,'0'0'259'15,"0"0"-177"-15,0 0-11 0,0 0-16 16,-6-21-29-16,6 21-14 0,0 0-8 0,0 0-3 16,0 0-2-16,0 0-1 0,0 0 1 0,0 0 1 15,0 0 1-15,0 0 0 0,0 0 0 16,23 14-1-16,-23-14 0 0,0 0 0 0,11 23 2 15,-11-23-2-15,0 0 1 0,8 32-2 0,-8-32 2 16,4 24-2-16,-4-24 2 0,6 27-2 0,-6-27 1 16,5 22-1-16,-5-22 2 0,0 0-3 0,13 27 2 15,-13-27-3-15,0 0 2 0,23 8-1 0,-23-8 0 16,0 0 3-16,31-14-1 0,-31 14 2 0,20-23-1 16,-20 23 0-16,21-34-1 0,-21 34 3 15,19-33-3-15,-19 33 3 0,17-33-4 0,-17 33 5 16,11-30-4-16,-11 30 2 0,12-28-1 15,-12 28 0-15,0 0 0 0,13-23 1 0,-13 23-2 16,0 0 1-16,0 0-1 0,0 0-2 0,0 0 0 16,0 0 1-16,0 0 1 0,0 0 0 0,11 31 4 15,-11-31-3-15,4 31 0 0,-4-31-3 16,-3 42 1-16,2-17-2 0,-2 2 4 0,1 0-6 16,-2 1 7-16,0 2-8 0,0-3 8 0,1 7-7 15,1-5 5-15,-4 2-4 0,2 0 6 0,-3-1-6 16,-1 6 6-16,0-6-7 0,-4 4 6 0,0-5-5 15,-2-1 6-15,-2-4-4 0,16-24 5 0,-32 40 20 16,32-40-35-16,-36 38 36 0,36-38-34 0,-42 31 12 16,19-18 3-16,-1 0-4 0,0-7 0 15,-1 4-3-15,1-3 2 0,-3-4-2 0,3-2-1 16,0 1-17-16,-3-7-37 0,27 5-80 0,-46-18-124 16,46 18-256-16,-22-19 55 0,6-7 205 0</inkml:trace>
  <inkml:trace contextRef="#ctx0" brushRef="#br0" timeOffset="59">7953 2403 1051 0,'0'0'238'0,"-27"-19"-100"15,27 19-14-15,0 0-28 0,0 0-38 0,0 0-31 16,0 0-14-16,0 0-7 0,0 0-2 16,0 0-1-16,0 0-2 0,0 0 0 0,0 0 17 15,0 0 14-15,0 0 5 0,23 16-2 0,-23-16-14 16,24 11-17-16,-24-11 1 0,25 8-2 0,-25-8 0 16,30 8-2-16,-30-8 0 0,36 3-2 0,-36-3 1 15,45-1 0-15,-20-1 0 0,3-3 2 0,0 2-3 16,4 2 1-16,-3-3 0 0,1 1 0 15,-1 0-1-15,-1-2 2 0,4 2-4 16,-5 3-10-16,-2-2-16 0,1 6-14 0,-26-4-19 16,42 9-28-16,-42-9-37 0,33 16-84 0,-33-16-77 15,0 0-171-15,0 0 67 0,0 0 189 0</inkml:trace>
  <inkml:trace contextRef="#ctx0" brushRef="#br0" timeOffset="60">7936 2672 691 0,'0'0'142'0,"0"0"3"0,0 0 0 16,0 0-17-16,-31 4-15 0,31-4-11 0,0 0-14 15,0 0-17-15,0 0-20 0,0 0-17 16,0 0-14-16,0 0-10 0,0 0-5 0,0 0-2 16,0 0-3-16,0 0-1 0,0 0 13 15,0 0 7-15,0 0 2 0,28-7 1 0,-28 7-12 16,25-4-7-16,-25 4-1 0,26 0 1 0,-26 0-2 15,27 5 0-15,-27-5-1 0,31 8 1 0,-31-8-1 16,34 4 2-16,-34-4-1 0,41 7 0 0,-17-7-1 16,-2 1 1-16,1-1 1 0,2-1-2 15,0 1 0-15,1 0 0 0,0-4 0 0,-2 4 1 16,1-1-1-16,-1 1-3 0,-2 0 1 0,-22 0 0 16,42 0 1-16,-42 0 1 0,29 5-1 0,-29-5 1 15,0 0-2-15,23 4 1 0,-23-4 0 0,0 0-18 16,0 0-8-16,0 0-15 0,0 0-34 0,0 0-34 15,24 18-51-15,-24-18-116 0,0 0-181 16,0 0 42-16,-25-3 165 0</inkml:trace>
  <inkml:trace contextRef="#ctx0" brushRef="#br0" timeOffset="61">8392 2173 1009 0,'-22'-22'229'0,"22"22"-87"0,0 0-24 15,0 0-16-15,0 0-30 0,0 0-27 0,0 0-15 16,0 0-11-16,-24-2-10 0,24 2-6 0,0 0-2 15,0 0 1-15,0 0 0 0,6 24 3 0,-6-24-2 16,8 25 6-16,-8-25 1 0,14 28 4 0,-14-28-4 16,19 29-2-16,-19-29-6 0,25 26-1 0,-25-26-1 15,27 28 3-15,-27-28-4 0,27 30-12 16,-27-30 32-16,26 27-33 0,-26-27 33 0,25 27-16 16,-25-27-4-16,27 26 2 0,-27-26-2 0,26 24 1 15,-26-24-2-15,25 26 3 0,-25-26-3 0,21 26 3 16,-21-26-3-16,22 26 3 0,-22-26-2 0,16 22 2 15,-16-22-2-15,16 25 1 0,-16-25-1 0,0 0 1 16,16 25-1-16,-16-25 3 0,0 0-2 16,0 0 0-16,11 26-1 0,-11-26 1 15,0 0 0-15,0 0 1 0,0 0 1 0,0 0 0 16,0 0 0-16,0 0-1 0,0 0 2 0,0 0-1 16,0 0 2-16,0 0 5 0,0 0 3 0,0 0 1 15,0 0-1-15,0 0-7 0,0 0-5 0,0 0 1 16,-25 29-3-16,25-29 2 0,-23 21-1 0,23-21 1 15,-25 26-2-15,25-26 3 0,-27 26-4 16,27-26 4-16,-31 33-4 0,31-33 4 0,-34 34-2 16,34-34 1-16,-36 33-1 0,36-33 2 0,-35 30-2 0,35-30 2 15,-33 27-2-15,33-27 0 0,-29 15 3 16,29-15 2-16,-27 13-3 0,27-13 2 0,-28 12-3 16,28-12-1-16,0 0 1 0,-24 6-1 0,24-6 0 15,0 0 2-15,0 0-2 0,0 0 0 0,0 0-2 0,0 0-16 16,0 0-27-16,0 0-41 0,0 0-77 15,0 0-121-15,0 0-214 0,6-26 12 0,-6 26 158 16</inkml:trace>
  <inkml:trace contextRef="#ctx0" brushRef="#br0" timeOffset="62">10049 2233 437 0,'0'0'69'0,"0"0"-23"16,0 0-5-16,0 0 15 0,0 0-1 15,0 0 14-15,0 0 3 0,0 0 7 0,0 0-13 16,0 0-10-16,0 0-24 0,0 0-10 0,0 0-6 0,0 0 8 15,0 0 10-15,0 0 13 0,0 0 13 0,0 0 12 16,0 0 8-16,0 0 0 0,0 0-1 0,0 0-15 16,0 0-19-16,0 0-20 0,-1-25-12 0,1 25-11 15,0 0 5 1,0 0 0-16,0 0 2 0,0 0 2 16,-23-27 3-16,23 27-2 0,0 0 1 0,0 0-3 15,0 0-1-15,-25-19 1 0,25 19-1 0,0 0-1 16,-25-6 0-16,25 6-2 0,-23-5 0 0,23 5 0 15,-22 0-2-15,22 0-1 0,-28 7 0 0,28-7-2 16,-28 18-1-16,28-18 0 0,-28 24-3 0,28-24 4 16,-29 32-2-16,29-32 2 0,-31 29-3 0,31-29 3 15,-20 30-2-15,20-30 1 0,-11 27-2 16,11-27-14-16,-5 24 15 0,5-24-14 0,6 26 33 16,-6-26-18-16,12 22 15 0,-12-22-16 15,0 0-2-15,33 28 2 0,-33-28-1 0,31 11 2 16,-31-11-1-16,33 10 1 0,-33-10 0 0,32 9 1 15,-32-9 0-15,30 6-1 0,-30-6 0 0,23 6 0 16,-23-6-2-16,0 0 2 0,24 12 2 0,-24-12-4 16,0 0 3-16,0 0 0 0,0 0-1 15,-3 25 4-15,3-25-4 0,0 0 1 0,-22 27-2 16,22-27 1-16,-26 25 0 0,26-25 1 0,-29 29-2 16,29-29 2-16,-29 27-2 0,29-27 1 0,-33 32-1 15,33-32 2-15,-31 28-3 0,31-28 3 16,-23 28-2-16,23-28 1 0,0 0-3 0,-15 31 3 15,15-31-2-15,0 0 2 0,3 27-1 16,-3-27-2-16,0 0 2 0,0 0-1 0,34 20 0 16,-34-20 3-16,30 4-2 0,-30-4 1 0,38-2 1 15,-14 0-1-15,0-5 0 0,3 3 0 0,4-2 0 16,-2-3 0-16,1 0 0 0,2-1-3 0,-1 3-18 16,-2-7-15-16,6 9-21 0,-12-13-46 0,14 21-40 15,-24-27-96-15,27 23-235 0,-40 1 36 0,40-17 77 16</inkml:trace>
  <inkml:trace contextRef="#ctx0" brushRef="#br0" timeOffset="63">10737 2198 1151 0,'0'0'117'0,"-9"-20"-23"0,9 20 1 16,0 0-8-16,0 0-22 0,0 0-19 0,0 0-16 15,0 0-7-15,0 0-3 0,0 0-3 0,0 0-4 16,0 0-6-16,-21 20 1 0,21-20-1 16,-22 34 6-16,22-34 1 0,-33 40 1 15,11-17-4-15,1 3-15 0,-4 4 31 0,6 1-28 16,-3 1 28-16,3 0-14 0,1 0-9 0,2-5 1 15,3 4-5-15,2-5 2 0,4-1-5 0,3-1 6 16,2 0-6-16,4 0 3 0,-2-24-3 0,13 38 1 16,-13-38-1-16,25 25 1 0,-25-25 0 0,39 18 0 15,-17-13 1-15,-22-5-15 0,48 4-17 16,-23-11-18-16,8 10-51 0,-33-3-51 0,61-10-123 16,-61 10-204-16,46-30 38 0,-18 25 107 0</inkml:trace>
  <inkml:trace contextRef="#ctx0" brushRef="#br0" timeOffset="64">11018 2433 1248 0,'0'0'172'0,"0"0"-82"0,0 0-14 0,0 0-25 15,0 0-31-15,0 0-17 0,0 0-4 0,0 0 0 16,0 0 4-16,0 0-2 0,25 9 0 0,-25-9-1 15,35 8 1-15,-35-8-1 0,37 7 2 16,-37-7-2-16,33 8 0 0,-33-8 0 0,27 13 1 16,-27-13-2-16,0 0 2 0,29 22-1 0,-29-22 1 15,0 0-1-15,11 32 4 0,-11-32-3 16,0 0 3-16,-4 26-1 0,4-26 1 0,0 0-2 16,-23 23 5-16,23-23 1 0,-22 19 4 0,22-19 0 15,-32 21-1-15,32-21-4 0,-37 22 0 0,37-22-3 16,-42 24 6-16,42-24-2 0,-39 18 3 15,39-18-4-15,-31 13-3 0,31-13-2 0,0 0-1 16,-25 7-1-16,25-7-1 0,0 0-4 0,0 0-7 16,0 0-4-16,0 0-7 0,0 0-14 0,0 0-23 15,36-14-35-15,-36 14-35 0,37-13-70 0,-37 13-75 16,27-30-134-16,-4 24 37 0,-23 6 210 0</inkml:trace>
  <inkml:trace contextRef="#ctx0" brushRef="#br0" timeOffset="65">11331 2487 1007 0,'-8'-36'316'0,"8"36"-201"15,0 0-19-15,0 0-13 0,0 0-28 0,0 0-25 16,0 0-14-16,0 0-7 0,0 0-6 16,0 0-1-16,0 0 1 0,0 0-1 0,-15 27 0 15,15-27 3-15,-11 33-2 0,11-33 7 0,-16 37-3 16,16-37 3-16,-13 39-5 0,13-39 1 0,-10 37-5 15,10-37 1-15,-5 36-3 0,5-36 1 16,4 29-2-16,-4-29 2 0,0 0-2 0,22 25 0 16,-22-25 0-16,0 0 1 0,33 12-2 0,-33-12 2 15,32 6-20-15,-32-6-30 0,44-2-61 16,-44 2-44-16,46-18 0 0,-28-10-84 0,15 11-159 16,9 1 35-16,-4-17 89 0</inkml:trace>
  <inkml:trace contextRef="#ctx0" brushRef="#br0" timeOffset="66">11976 2230 1045 0,'0'0'138'0,"0"0"-32"0,0 0-26 0,0 0-17 16,0 0-21-16,0 0-12 0,0 0 16 15,0 0 4-15,0 0 3 0,11 31-2 0,-11-31-30 16,-1 41-6-16,-1-14 16 0,1 2-35 0,-2-3 29 16,0 2-34-16,1-1 8 0,0-3 5 0,1 3-6 15,-3-3 3-15,2-2-2 0,0 2 2 0,2-24-3 16,-6 42 4-16,6-42-5 0,-5 38 4 15,5-38-2-15,-6 32 1 0,6-32-2 0,0 0 2 16,-3 28-2-16,3-28 1 0,0 0 0 16,0 0-1-16,0 0-5 0,0 0-17 0,4 21-17 15,-4-21-18-15,0 0-26 0,0 0-6 0,0 0-25 16,0 0-54-16,0 0-67 0,27-5-151 0,-27 5 30 16,0 0 160-16</inkml:trace>
  <inkml:trace contextRef="#ctx0" brushRef="#br0" timeOffset="67">11984 2509 1052 0,'0'0'145'0,"0"0"-30"16,-34-16-11-16,34 16-26 0,0 0-29 0,0 0-24 16,0 0-21-16,0 0 2 0,0 0 12 15,0 0 7-15,26 7 3 0,-26-7-2 0,36 11-11 16,-36-11-2-16,44 11-5 0,-18-3-1 0,2-2-4 16,2-2-1-16,0 1-1 0,2-2 0 0,0-3-2 15,1-3 2-15,-1 0-2 0,-1-3-15 0,5 9-47 16,-36-3-55-16,61-9-107 0,-61 9-104 0,41-22-117 15,-19 17 63-15,-22 5 239 0</inkml:trace>
  <inkml:trace contextRef="#ctx0" brushRef="#br0" timeOffset="68">12343 2218 998 0,'0'0'181'16,"0"0"-65"-16,0 0-55 0,0 0-17 0,0 0 2 15,0 0 3-15,0 0 1 0,8 28 6 16,-8-28-14-16,-3 25-9 0,3-25-8 0,-1 27-1 15,1-27-8-15,0 34-15 0,0-34 30 0,1 39-35 16,-1-39 32-16,2 38-20 0,-2-38-5 0,1 41 2 16,-1-41-4-16,1 39 2 0,-1-39-3 0,2 38 2 15,-2-38-4-15,-2 36 4 0,2-36-5 0,-2 37 4 16,2-37-2-16,-6 37 1 0,6-37-2 16,-4 33 2-16,4-33-2 0,-3 27 1 15,3-27-1-15,0 0-13 0,-5 25-16 0,5-25-20 16,0 0-36-16,0 0-25 0,-3 32-48 0,3-32-68 15,0 0-137-15,0 0-28 0,0 0 56 0</inkml:trace>
  <inkml:trace contextRef="#ctx0" brushRef="#br0" timeOffset="69">12748 2178 1288 0,'-31'-2'130'0,"31"2"-54"16,0 0-7-16,0 0-23 0,0 0-29 0,0 0-13 16,0 0-4-16,0 0 2 0,0 0 3 0,17 32 4 15,-17-32-1-15,26 25 2 0,-26-25-5 0,29 34 0 16,-29-34-5-16,29 33 3 0,-29-33-3 16,26 36-10-16,-26-36 39 0,21 36-34 0,-21-36 37 15,18 39-19-15,-18-39-3 0,8 40 5 16,-8-40-2-16,-1 46 9 0,-8-24-3 0,4 2 3 15,-6 5-9-15,-1-1-1 0,-4-1-11 0,3-1 3 16,-5 0-6-16,0-2 4 0,-4 3-5 0,2 1 4 16,0-4-5-16,20-24 4 0,-39 40-2 0,39-40 1 15,-36 37-3-15,36-37-11 0,-24 22-17 0,24-22-9 16,0 0-42-16,0 0-40 0,0 0-30 16,0 0-74-16,0 0-135 0,0 0-41 0,33-41 46 15,-4 25 299-15</inkml:trace>
  <inkml:trace contextRef="#ctx0" brushRef="#br0" timeOffset="70">13569 2463 1261 0,'0'0'208'16,"-22"-15"-112"-16,22 15-2 0,0 0-26 0,0 0-28 15,0 0-20-15,0 0-10 0,0 0-9 0,0 0-3 16,0 0-2-16,0 0 4 0,0 0 10 0,0 0 5 16,23 0 1-16,-23 0-2 0,36-2-9 0,-36 2-4 15,42-4 0-15,-42 4-1 0,41-3 0 0,-18 3 1 16,-1 0-1-16,3-2-1 0,-3 1 1 16,-22 1-1-16,44-3 0 0,-44 3-12 0,36 3-10 0,-36-3-11 0,28 0-11 15,-28 0-7-15,0 0-15 0,0 0-24 16,32 14-22-16,-32-14-34 0,0 0-70 15,0 0-86-15,0 0-85 0,5 24 65 0,-5-24 287 16</inkml:trace>
  <inkml:trace contextRef="#ctx0" brushRef="#br0" timeOffset="71">13486 2736 1383 0,'0'0'149'0,"0"0"-74"0,-33-15 1 16,33 15-16-16,0 0-26 0,0 0-20 16,0 0-15-16,0 0-1 0,0 0 2 0,25-5 4 15,-25 5 2-15,37-8 0 0,-12 3 0 0,4 2-3 16,1-4 0-16,5 3-1 0,-1-4-1 0,1-1-2 15,-2 2 1-15,1 1-2 0,2-2-10 0,-4-4-25 16,8 10-40-16,-18-23-96 0,26 24-276 0,-22-15-48 16,6 3 20-16</inkml:trace>
  <inkml:trace contextRef="#ctx0" brushRef="#br0" timeOffset="72">14691 2467 1134 0,'0'0'234'0,"0"0"-140"16,-22-16-12-16,22 16-24 0,0 0-34 0,0 0-14 16,0 0-10-16,0 0-1 0,0 0 2 0,0 0 2 15,29 6 1-15,-29-6-2 0,26 2-1 0,-26-2-1 16,33 8 0-16,-33-8 0 16,33 12 0-16,-33-12 1 0,29 14-1 0,-29-14 2 15,25 18-3-15,-25-18 1 0,0 0-1 0,27 28 2 16,-27-28-1-16,0 0 3 0,9 23-1 0,-9-23 3 15,0 0-3-15,-10 28 3 0,10-28-2 0,0 0 2 16,-36 31 1-16,36-31 2 0,-32 21-1 0,32-21 1 16,-41 21-3-16,19-10 2 0,-3-3-3 0,0 0 2 15,-1-1 0-15,4-1 2 0,0 0-2 16,22-6-1-16,-33 10-3 0,33-10 0 0,0 0-2 16,-22 2-3-16,22-2-2 0,0 0-3 0,0 0 0 15,0 0-12-15,0 0-19 0,0 0-34 16,43 9-50-16,-43-9-79 0,43-11-184 0,-21 3-44 15,4-3 37-15,10 9 330 0</inkml:trace>
  <inkml:trace contextRef="#ctx0" brushRef="#br0" timeOffset="73">15103 2472 1193 0,'0'0'179'0,"0"0"-69"15,0 0-20-15,-24-11-30 0,24 11-22 0,0 0-12 16,0 0-5-16,-31 21-3 0,31-21 1 0,0 0-4 15,-29 30 0-15,29-30-4 16,-19 24 1-16,19-24-4 0,-20 22 0 0,20-22-3 16,-18 26 1-16,18-26-4 0,-16 28 1 0,16-28-2 15,-8 28 0-15,8-28-3 0,-2 21 2 0,2-21-1 16,0 0 0-16,8 32-2 0,-8-32 2 0,0 0-2 16,28 25 2-16,-28-25-1 0,29 8-10 0,-29-8-14 15,37 4-17-15,-11 1-32 0,-26-5-33 0,50-3-1 16,-50 3 10-16,61-10-15 0,-32-10-75 15,13 8-201-15,5-4-4 0,-3-8 126 0</inkml:trace>
  <inkml:trace contextRef="#ctx0" brushRef="#br0" timeOffset="74">16172 2281 1010 0,'0'0'150'0,"0"0"-71"0,-24-29 0 0,24 29 0 16,0 0-11-16,0 0-9 0,0 0-10 0,0 0-10 16,-5-26-1-16,5 26-4 0,0 0-3 0,0 0-6 15,-24-11-4-15,24 11-6 0,-24 3-2 16,24-3-2-16,-34 9-1 0,10 0 1 0,-1 0-2 16,-6 5 1-16,0-2-4 0,2 2-1 0,-1-1-3 15,5 5 3-15,1-4-4 0,24-14-12 0,-36 28 31 16,36-28-33-16,-18 23 31 0,18-23-19 0,-4 22-2 15,4-22 1-15,5 24-2 0,-5-24 2 0,0 0-1 16,33 25 2-16,-33-25 1 0,36 15-1 16,-36-15 0-16,40 11 0 0,-40-11 0 15,43 1 0-15,-43-1-1 0,38 2 1 0,-38-2 0 16,28 6 2-16,-28-6-2 0,0 0 1 0,0 0 0 16,0 0-1-16,0 0 2 0,0 0 1 0,7 27 0 15,-7-27 1-15,0 0-3 0,-32 29 3 0,32-29-3 16,-30 28 2-16,30-28-2 0,-29 31 1 0,29-31-1 15,-26 37 2-15,26-37-4 0,-21 31 4 16,21-31-3-16,-15 30 3 0,15-30-3 0,-7 24 1 16,7-24-3-16,4 24 2 0,-4-24-2 0,0 0 2 15,17 25-1-15,-17-25 1 0,22 9-1 16,-22-9 2-16,27 4-1 0,-27-4 1 0,36-2 0 16,-14 0-1-1,-22 2 0-15,40-3 0 0,-40 3-10 0,36-6-16 16,-36 6-14-16,37-7-26 0,-9 12-42 0,-28-5-40 15,45-9-114-15,-45 9-202 0,32-22 42 16,-32 22 132-16</inkml:trace>
  <inkml:trace contextRef="#ctx0" brushRef="#br0" timeOffset="75">16831 2240 1117 0,'0'0'134'0,"-25"-18"-94"0,25 18 17 15,0 0 16-15,0 0-5 0,0 0-9 16,0 0-11-16,0 0-13 0,0 0-6 16,0 0-2-16,0 0-2 0,0 0-3 0,0 0-6 15,0 0-8-15,-26 17 1 0,26-17 2 0,-22 30 6 16,22-30 1-16,-33 40-13 0,33-40 27 0,-39 49-33 15,20-26 28-15,0 5-18 0,1-1-5 0,3-3 3 16,1 5-6-16,3-4 3 0,0 0-4 0,4-1 2 16,1 0-4-16,5-2 4 0,1-22-4 0,4 42 2 15,-4-42-4-15,17 34 4 0,-17-34-3 16,23 33 2-16,-23-33-2 0,29 22 2 0,-29-22-2 16,37 17-5-16,-15-12-14 0,-22-5-11 15,44 2-18-15,-44-2-16 0,49-1-24 0,-49 1-28 16,53-3-89-16,-53 3-130 0,36-25-101 0,-36 25 32 15,35-27 304-15</inkml:trace>
  <inkml:trace contextRef="#ctx0" brushRef="#br0" timeOffset="76">17216 2259 1105 0,'0'0'118'0,"0"0"-21"0,0 0-16 16,0 0-24-16,0 0-31 0,0 0 0 0,0 0 6 15,0 0 7-15,0 0 3 0,-6 28-6 0,6-28-14 16,6 31 2-16,-6-31 19 0,2 40-37 0,-2-40 33 16,2 42-34-16,-2-42 10 0,-2 43 3 0,2-43-8 15,-1 47 1-15,0-23-8 0,-1-2 3 0,1 2-6 16,1-24 2-16,-4 40-3 0,4-40 3 15,-5 40-4-15,5-40 3 0,-2 38-3 0,2-38 1 16,-2 24-1-16,2-24 1 0,0 0-2 16,6 28-17-16,-6-28-17 0,0 0-21 0,10 30-50 15,-10-30-45-15,0 0-100 0,0 0-147 0,0 0-37 16,0 0 50-16,0 0 386 0</inkml:trace>
  <inkml:trace contextRef="#ctx0" brushRef="#br0" timeOffset="77">17254 2595 974 0,'0'0'168'0,"-22"-3"-67"0,22 3 5 0,0 0-19 15,0 0-32-15,0 0-38 0,0 0-10 0,0 0-2 16,0 0 5-16,0 0 7 0,22 20 2 0,-22-20-2 16,24 9-4-16,-24-9-6 0,30 9-1 0,-30-9-5 15,36 5 1-15,-36-5-1 0,44 2-1 0,-22-4 0 16,3-1-1-16,-2-2 0 0,2-3-1 15,0 3-7-15,-25 5-42 0,51-16-44 0,-51 16-44 16,52-19-44-16,-52 19-34 0,40-31-176 0,-14 28 46 16,-26 3 172-16</inkml:trace>
  <inkml:trace contextRef="#ctx0" brushRef="#br0" timeOffset="78">17548 2303 1208 0,'0'0'78'0,"0"0"-10"15,0 0-14-15,0 0-13 0,0 0-14 0,0 0-11 16,0 0-8-16,0 0 18 0,0 0 11 0,0 0 3 15,0 0 3-15,0 24-18 0,0-24 12 0,0 0-35 16,7 29 39-16,-7-29-37 0,1 26 10 0,-1-26-1 16,3 36-7-16,-3-36 2 0,-2 36-4 0,2-36 5 15,-2 43-3-15,2-43 4 0,-6 42-5 16,6-42 1-16,-4 39-5 0,4-39 1 0,-6 40-4 16,6-40 4-16,-2 41-5 0,2-41 4 0,-2 32-3 15,2-32 2-15,0 31-2 0,0-31 1 0,2 32-2 16,-2-32 3-16,4 25-20 0,-4-25-6 0,0 0-21 15,0 0-25-15,20 27-32 0,-20-27-25 16,0 0-38-16,0 0-60 0,0 0-58 0,25-13-98 16,-25 13 53-16,0 0 291 0</inkml:trace>
  <inkml:trace contextRef="#ctx0" brushRef="#br0" timeOffset="79">17830 2248 1190 0,'0'0'33'0,"0"0"-6"0,0 0-7 0,0 0-7 16,0 0-13-16,0 0 7 0,0 0 11 16,0 0 10-16,3 26 6 0,-3-26 6 0,25 24-7 15,-25-24-1-15,29 32 13 0,-29-32-37 0,27 33 44 16,-9-9-35-16,-18-24 15 0,26 40 0 0,-26-40-14 15,21 43 1-15,-13-20-4 0,1 3 5 0,-7-3-5 16,4 6 4-16,-8-5-9 0,1 2 2 16,-4 3-7-16,-2-1 3 0,-2-3-6 0,0 2 3 15,-4 0-5-15,-2-3 4 0,1-2-5 16,14-22 4-16,-33 40-4 0,33-40 2 0,-34 36-3 16,34-36 2-16,-32 30-3 0,32-30 2 0,-25 23-22 15,25-23-22-15,0 0-82 0,-27 0-149 0,27 0-235 16,0 0-7-16,0 0 209 0</inkml:trace>
  <inkml:trace contextRef="#ctx0" brushRef="#br0" timeOffset="80">18676 2830 286 0,'0'0'78'0,"0"0"-28"15,0 0 14-15,0 0 11 0,0 0-3 0,0 0-13 16,0 0-11-16,0 0-18 0,0 0-8 0,0 0-5 16,0 0 6-16,0 0 45 0,0 0 21 15,0 0 13-15,0 0 7 0,-5 23-36 16,5-23-7-16,0 0-10 0,-9 26-3 0,9-26-11 16,0 0-3-16,-19 24-8 0,19-24-3 0,-9 23-8 15,9-23-4-15,0 0-6 0,-18 32-3 0,18-32-6 16,0 0 1-16,-16 23-2 0,16-23 0 0,0 0-2 15,0 0 1-15,-15 22-3 0,15-22-28 0,0 0-48 16,0 0-62-16,0 0-123 0,0 0-196 16,0 0 64-16,0 0 145 0</inkml:trace>
  <inkml:trace contextRef="#ctx0" brushRef="#br0" timeOffset="81">19463 2558 1237 0,'-27'-19'108'0,"27"19"-19"0,0 0 4 0,0 0-17 16,0 0-30-16,0 0-17 0,0 0-17 0,0 0-11 15,0 0-3-15,0 0 1 0,0 0 3 0,0 0 0 16,27-7-1-16,-27 7-1 0,42 4 1 0,-20-1 0 16,1 0-2-16,-23-3 2 0,41 12-2 15,-41-12 2-15,42 10-3 0,-42-10 2 0,38 17-1 16,-38-17 1-16,31 19 0 0,-31-19 1 0,19 21-1 15,-19-21 1-15,5 22 0 0,-5-22 1 0,-8 26 0 16,8-26 1-16,-25 26-2 0,25-26 2 0,-36 24-3 16,36-24 3-16,-45 23-3 0,22-12 1 0,-5-2-2 15,0 0 2-15,1-2-1 16,-2-4 1-16,1 2-1 0,2-3 1 0,26-2 1 16,-40-2 0-16,40 2 0 0,-25-5-1 0,25 5-1 15,0 0-4-15,0 0 0 0,0 0-2 0,-4-28-16 16,4 28-23-16,32-18-35 0,-22-5-40 0,25 25-60 15,-22-27-76-15,14 14-162 0,8 0 30 0,-13-11 192 16</inkml:trace>
  <inkml:trace contextRef="#ctx0" brushRef="#br0" timeOffset="82">19906 2551 960 0,'0'0'327'0,"0"0"-199"0,0 0-30 0,-24-15-19 16,24 15-26-16,0 0-20 0,0 0-9 0,-26 0-7 15,26 0-3-15,0 0-3 0,-30 12 2 0,30-12-3 16,-27 20 0-16,27-20-4 0,-31 29 1 16,31-29-6-16,-28 36 2 0,28-36-3 0,-18 36 2 15,18-36-4-15,-4 31 2 0,4-31-2 0,8 24 1 16,-8-24-2-16,20 25 2 0,-20-25-1 0,29 15 1 16,-29-15-1-16,37 15-1 0,-37-15-11 0,38 5-16 15,-11 3-25-15,-27-8-38 0,45 3-37 0,-45-3-68 16,51-9-72-16,-51 9-126 0,41-17 15 15,-6 12 169-15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394 0 614 0,'0'0'143'0,"0"0"-8"16,0 0-2-16,0 0 1 0,0 0-2 0,0 0-9 15,0 0-26-15,0 0-27 0,0 0-27 16,0 0-29-16,0 0 19 0,-25 20-12 0,25-20 11 16,-22 6-3-16,22-6-7 0,-23 10-1 0,23-10-3 15,-29 14 0-15,29-14-6 0,-36 19 0 0,36-19-3 16,-43 28-1-16,20-15-3 0,-2 5-1 16,-1 1-3-16,4 0 3 0,22-19-2 0,-39 40 2 15,39-40-4-15,-33 42 3 0,33-42-4 0,-24 42 3 16,24-42-3-16,-16 38 3 0,16-38-4 31,-8 33 3-31,8-33-3 0,1 32 3 0,-1-32-3 0,10 25 2 0,-10-25-3 16,0 0 3-16,30 32-3 0,-30-32 4 0,35 17-2 15,-35-17 1-15,43 13-1 0,-20-9 1 0,2 0-1 16,1-4 1-16,-3 0-1 0,2-1 0 16,-1-2 0-16,-24 3-4 0,41-5-12 0,-41 5-12 15,36-5-16-15,-36 5-14 0,30-4-26 16,-30 4-39-16,22-3-67 0,-22 3-115 0,6-28-143 15,-6 28 34-15,8-23 257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20 1052 0,'0'0'236'16,"0"0"-132"-16,-25-4-26 0,25 4-22 0,0 0-22 16,0 0-11-16,0 0-4 0,0 0 1 0,15 26-3 15,-15-26-3-15,27 11-5 0,-27-11-1 16,39 9-3-16,-12-9-3 0,2-2 0 0,1-2-2 16,3 0 0-16,-1-4-2 0,4 5-21 0,-9-13-51 15,17 22-81-15,-25-32-132 0,17 23-202 0,-3 0 54 16,-33 3 221-16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75 0 1051 0,'0'0'163'0,"0"0"-66"15,4 30-8-15,-4-30-1 0,0 0-29 0,-13 26-9 16,13-26-22-16,0 32 4 0,0-32 1 0,0 32-9 16,0-32 1-16,3 38-8 0,-3-38-2 0,0 42-7 15,0-42-2-15,-1 38-1 0,1-38 3 16,-4 38-5-16,4-38 3 0,-6 38-5 0,6-38 2 15,-7 38-3-15,7-38 3 0,-10 37-4 16,10-37 3-16,-12 35-5 0,12-35 5 0,-14 34-5 0,14-34 3 16,-11 26-1-16,11-26 1 0,0 0-1 0,-7 23-1 15,7-23-21-15,0 0-11 0,0 0-15 0,0 0-7 16,0 0-3-16,0 0-27 0,0 0-26 16,17-25-48-16,-17 25-66 0,0 0-83 0,26-26-63 0,-26 26 51 15,17-32 321-15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7:26.6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1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22:17:26.634"/>
    </inkml:context>
  </inkml:definitions>
  <inkml:trace contextRef="#ctx0" brushRef="#br0">159 3053 704 0,'0'0'152'0,"0"0"-25"0,0 0-11 0,0 0-6 0,0 0-20 15,0 0-26-15,0 0-14 0,0 0-11 16,0 0-8-16,0 0-6 0,0 0-3 0,0 0-6 16,0 0-4-16,0 0-5 0,0 0-6 0,0 0 0 15,0 0 0-15,0 0 1 0,0 0 4 0,0 0-2 0,15 9 3 16,-15-9-3-16,5 20 3 0,-5-20-4 15,0 22 4-15,0-22-5 0,0 23 0 0,0-23-3 0,0 24 3 16,0-24-4-16,0 26 3 0,0-26-3 0,-3 25 3 16,3-25-4-16,-3 22 3 0,3-22-2 15,-1 25 2-15,1-25-3 0,-2 17 3 0,2-17-2 16,0 0-12-16,0 15-13 0,0-15-11 0,0 0-23 16,0 0-13-16,0 0-29 0,0 0-18 0,0 0-38 15,0 0-52 1,0 0-29-16,0 0-129 0,-3-17 185 0,3 17 184 15</inkml:trace>
  <inkml:trace contextRef="#ctx0" brushRef="#br0" timeOffset="1">185 3096 490 0,'0'0'164'0,"0"-15"-39"0,0 15 0 0,1-20-13 16,-1 20-7-16,1-16-17 0,-1 16-7 0,4-19-19 15,-4 19-13-15,3-19 8 0,-3 19-26 0,6-21 8 16,-6 21-40-16,8-18 15 0,-8 18-18 16,6-15 18-16,-6 15-2 0,0 0-3 0,0 0-3 15,16-13-4-15,-16 13 2 0,0 0-3 0,19-7 1 0,-19 7 0 16,15-2-1-16,-15 2-1 0,18-3-1 0,-18 3 1 16,21-2-2-16,-21 2 2 0,17 2 1 0,-17-2-1 15,20 3 0-15,-20-3 1 0,14 8-2 0,-14-8 3 16,0 0-2-16,21 14 2 0,-21-14-2 0,0 0 2 15,13 22 18-15,-13-22-36 0,4 22 37 16,-4-22-36-16,1 23 16 16,-1-23 3-16,-4 20-4 0,4-20 2 15,-5 18-1-15,5-18 1 0,-11 19-2 0,11-19 2 16,-14 17-2-16,14-17 3 0,-16 15-2 0,16-15 2 16,-19 11-2-16,19-11 1 0,-20 7 0 0,20-7 1 15,-22 6-1-15,22-6-1 0,-22 2-1 0,22-2 0 16,-25 1-2-16,25-1 2 0,-21 0-1 15,21 0 0-15,-16-1 1 0,16 1 0 0,0 0-1 0,-16 0 0 16,16 0-2-16,0 0-1 0,0 0-31 0,0 0-19 16,0 0-56-16,0 0-59 0,6 16-85 0,-6-16-100 15,0 0-85-15,17 12 233 0</inkml:trace>
  <inkml:trace contextRef="#ctx0" brushRef="#br0" timeOffset="23">3088 3073 418 0,'0'0'125'0,"0"0"-6"0,0 0 2 0,0 0-2 16,0 0-15-16,0 0-9 16,0 0-4-16,0 0 3 0,0 0-3 15,0 0-13-15,0 0-25 0,0 0-22 0,0 0-13 16,0 0-5-16,0 0 2 0,0 0 5 0,0 0 3 16,0 0 1-16,0 0 1 0,0 0-1 0,0 0-2 15,0 0-1-15,-18-15-3 0,18 15-1 0,0 0-2 16,0 0-3-16,-16-8-2 0,16 8-1 0,0 0-2 15,-15-7-1-15,15 7 0 0,0 0 0 0,0 0-3 16,-16-4 1-16,16 4 0 0,0 0-1 0,0 0 1 16,0 0-2-16,-14 0 0 0,14 0-2 0,0 0 0 15,0 0-1-15,0 0 1 0,0 0 0 0,-14 16-1 16,14-16 1-16,0 0 0 0,-10 21-1 0,10-21 1 16,-8 15-1-16,8-15 1 0,-6 21-1 0,6-21 2 15,-5 20-3 1,5-20 3-16,-4 21-3 0,4-21 3 0,-4 14-3 15,4-14 2-15,0 0-1 0,-1 18 1 16,1-18 0-16,0 0 0 0,0 0-1 0,0 15 0 16,0-15 1-16,0 0 1 0,0 0-2 0,0 0 1 15,0 0-1-15,0 0 0 0,0 0-1 0,0 0 1 16,0 0 0-16,0 0 1 0,0 0-1 0,16 15 2 16,-16-15-1-16,0 0 1 0,0 0-1 0,18 0-1 0,-18 0 2 15,0 0-1-15,17-1-1 0,-17 1 1 16,0 0 0-16,14 1 0 0,-14-1 0 0,0 0 0 15,16 4 0-15,-16-4 0 0,0 0 0 0,15 8 1 16,-15-8-2-16,0 0 2 0,0 0-2 0,14 12 1 16,-14-12 0-16,0 0 0 0,0 0-2 0,12 18 3 15,-12-18-2 1,0 0 3-16,0 0-3 0,2 17 2 0,-2-17-2 16,0 0 1-16,0 0 0 0,-7 19 2 15,7-19-1-15,0 0 0 0,0 0-1 0,-15 15 0 16,15-15 0-16,0 0 1 0,-15 11 0 0,15-11-1 15,0 0 1-15,-15 5 0 0,15-5-1 0,0 0 1 16,-16 6-2-16,16-6 2 0,0 0 0 0,-18 3 1 16,18-3 0-16,0 0-1 0,-21 4-1 0,21-4 1 15,0 0 0-15,-16 5-1 0,16-5 0 0,0 0 0 16,0 0 0-16,-16 6 0 16,16-6 1-16,0 0-2 0,0 0 0 0,0 0 1 0,0 0-1 15,0 0 0-15,0 0 1 0,0 0-1 0,0 0 1 0,0 0-1 16,0 0-1-16,0 0-1 0,0 0 1 15,0 0-16-15,0 0-20 0,0 0-25 0,0 0-60 0,0 0-30 16,0 0-97-16,0 0-203 0,0 0 13 16,1 19 119-16</inkml:trace>
  <inkml:trace contextRef="#ctx0" brushRef="#br0" timeOffset="24">3317 3288 1177 0,'0'0'166'0,"0"0"-55"16,0 0-24-16,0 0-26 0,0 0-23 0,0 0-15 0,0 0-6 15,0 0-6-15,0 0-6 0,0 0-1 0,0 0-4 16,0 0-2-16,0 0-2 0,0 0 1 0,0 0 2 15,0 0 1-15,0 0 3 0,0 14-1 16,0-14-3-16,0 0 1 16,0 0-1-16,0 0 1 0,14 4 0 0,-14-4 1 15,0 0-1-15,0 0 0 0,0 0-1 16,0 0 1-16,0 0 2 0,0 0-1 0,0 0 3 16,0 0 1-16,0 0-1 0,0 0 1 0,0 0-1 15,0 0-3-15,0 0 0 0,0 0-2 0,0 0 0 0,0 0 1 0,0 0-1 16,0 0 1-16,0 0-1 0,-14 13 0 15,14-13-5-15,0 0-17 0,0 0-21 16,0 0-36-16,0 0-67 0,0 0-77 0,0 0-89 0,0 0-159 16,0 0 94-16,0 0 350 0</inkml:trace>
  <inkml:trace contextRef="#ctx0" brushRef="#br0" timeOffset="25">3326 3149 822 0,'0'0'172'0,"0"0"-47"16,0 0-21-16,0 0-11 0,0 0-18 0,0 0-14 15,0 0-14-15,0 0-7 0,1-21-3 0,-1 21-13 16,0 0-5-16,0 0-3 0,14-15-1 0,-14 15-6 16,0 0-3-16,0 0-3 0,0 0-2 0,0 0-1 15,0 0 2-15,0 0-1 0,0 0 1 16,0 0 1-16,0 0 0 0,0 0 1 0,0 0 0 0,0 0 0 0,9 14 0 16,-9-14 1-16,0 0-2 0,0 0 2 15,0 0 0-15,-7 14 0 0,7-14 0 0,0 0-2 16,0 0-2-16,0 0-1 0,0 0 0 0,0 0 1 15,0 0-1-15,0 0 0 0,0 0-2 0,0 0-2 16,0 0-19-16,0 0-20 0,0 0-50 0,0 0-63 16,0 0-32-16,0 0-83 0,0 0-145 0,0 0 26 0,0 0 247 15</inkml:trace>
  <inkml:trace contextRef="#ctx0" brushRef="#br0" timeOffset="26">3501 2998 804 0,'0'0'185'0,"0"0"-42"0,0 0-11 16,0 0-16-16,0 0-26 0,0 0-40 0,0 0-19 16,0 0-14-16,0 0-7 0,0 0-5 0,0 0-4 15,0 0-3-15,0 0 0 0,0 0 3 0,0 0-1 16,0 0 4-16,14 2-2 0,-14-2 0 0,0 0-1 15,21-2-1-15,-21 2 0 0,17-3 0 16,-17 3 1-16,20-4-1 0,-20 4 1 16,19-1-1-16,-19 1 0 0,16-1 0 15,-16 1 0-15,15 1-1 0,-15-1 2 0,0 0-1 16,0 0 0-16,0 0 0 0,13 16 1 0,-13-16-1 16,0 0 2-16,-7 20-2 0,7-20 2 15,-12 20-5-15,12-20 4 0,-17 22-4 0,17-22 4 16,-18 22-2-16,18-22 2 0,-18 17-2 0,18-17 1 15,-18 17 0-15,18-17 0 0,0 0 1 0,-16 12-1 16,16-12 0-16,0 0 1 16,0 0-3-16,0 0 0 0,0 0-1 0,0 0 0 0,0 0 2 0,0 0 0 0,0 0 2 15,0 0-1-15,18 4 1 0,-18-4-1 16,16 0 0-16,-16 0 1 0,15 0-2 0,-15 0 1 16,17 1-1-16,-17-1 0 0,15 1 1 0,-15-1 0 15,14 5-5-15,-14-5-4 0,0 0-3 0,16 7 2 16,-16-7 3-16,0 0 5 0,0 0 1 15,11 19 2-15,-11-19-3 0,0 14 4 16,0-14-2-16,-5 19 2 0,5-19-3 0,-11 21 3 16,11-21-3-16,-14 20 4 15,14-20-4-15,-19 21 3 0,19-21-2 0,-16 16 10 16,16-16 4-16,-18 13 6 0,18-13 5 0,-16 9-3 16,16-9-2-16,0 0 1 0,-19 2-3 0,19-2-3 15,0 0-2-15,0 0-7 0,-16-6-2 16,16 6-4-16,0 0 0 0,0 0 0 15,0 0-1-15,-11-16 0 0,11 16 2 0,0 0-4 16,0 0-4-16,0 0-16 0,0 0-24 0,0 0-51 0,0 0-65 0,0 0-80 16,0 0-146-16,0 0-74 0,0 0 169 0</inkml:trace>
  <inkml:trace contextRef="#ctx0" brushRef="#br0" timeOffset="27">3938 3048 769 0,'-11'-15'244'16,"11"15"-120"-16,0 0-22 0,0 0-7 0,-15-5-23 16,15 5-28-16,0 0-19 0,0 0-7 0,-20 6-3 15,20-6-1-15,0 0-1 0,-18 7-3 16,18-7-3-16,0 0-1 0,-16 11-5 0,16-11 1 15,0 0-2-15,-16 15 0 16,16-15-1-16,0 0 2 0,-13 18-2 16,13-18 1-16,0 0-1 0,-5 16 1 0,5-16-2 15,0 0 3-15,0 14-4 0,0-14 3 0,0 0-1 16,9 16 0-16,-9-16 1 0,0 0-1 0,0 0 1 16,19 16 0-16,-19-16 0 0,0 0 1 15,18 7-2-15,-18-7 2 0,0 0-1 0,22 9 2 16,-22-9-1-16,17 4 1 0,-17-4-1 0,16 3-1 0,-16-3 0 15,16 4 0-15,-16-4-1 0,0 0 1 0,21 6 0 16,-21-6 0-16,0 0 0 0,14 9 0 0,-14-9 0 16,0 0 2-16,0 0-3 0,11 16 2 0,-11-16-2 15,0 0 3-15,2 17-1 0,-2-17 1 0,-3 18-3 16,3-18 2-16,-5 16-3 0,5-16 2 16,0 0-1-16,-10 19 2 15,10-19-2-15,0 0 2 0,-13 16-1 16,13-16 1-16,0 0-1 0,-16 13 1 0,16-13-2 15,0 0 2-15,-18 10-2 0,18-10 2 0,0 0 0 16,-18 3 0-16,18-3 0 0,0 0 0 0,-18 0-1 16,18 0 0-16,0 0 1 0,-16-8-2 0,16 8 2 15,0 0-2-15,-19-11 2 0,19 11-1 16,0 0 1-16,-19-9-1 0,19 9 0 0,0 0-1 0,-18-11 3 16,18 11-3-16,0 0 3 0,0 0-2 0,0 0 0 15,-13-17 0-15,13 17 0 0,0 0-2 0,0 0 1 16,0-14 0-16,0 14 1 0,0 0-1 0,0 0 2 15,0 0-2-15,0 0 1 0,12-16-1 0,-12 16 1 16,0 0-1-16,0 0 2 0,18-5-2 0,-18 5 2 16,0 0-2-16,19-8 1 0,-19 8 0 0,17-3 0 0,-17 3 1 15,17-5 0-15,-17 5-1 0,17-4 0 16,-17 4 0-16,14-2 0 0,-14 2 0 0,0 0 0 16,18-4 0-16,-18 4 0 0,0 0 1 0,17-4-1 15,-17 4 1-15,0 0-1 0,15-3 0 0,-15 3 1 16,0 0-2-16,0 0 1 0,16-14 0 0,-16 14 0 15,0 0 1 1,9-15 1-16,-9 15-2 0,0 0 2 0,8-20-3 16,-8 20 5-16,0 0-4 0,8-18 3 15,-8 18-2-15,0 0 0 0,3-17 6 0,-3 17 6 16,0 0 2-16,0 0 5 0,0-15-4 0,0 15-2 16,0 0-2-16,0 0 0 0,0 0-2 0,-7-16 1 15,7 16-1-15,0 0-3 0,0 0-2 0,0 0-2 16,-18-10-1-16,18 10-1 0,-15-2 0 0,15 2-1 0,-18-2 1 15,18 2-1-15,-15-2 0 0,15 2 2 16,-16-3-3-16,16 3 0 0,0 0 1 0,-19-2-2 16,19 2 0-16,0 0-1 0,-15 2-23 0,15-2-24 15,0 0-51-15,0 0-107 0,-16 5-167 0,16-5-123 16,0 0 41-16,0 0 437 0</inkml:trace>
  <inkml:trace contextRef="#ctx0" brushRef="#br0" timeOffset="28">4224 3282 517 0,'0'0'174'0,"0"0"-51"15,0 0-43-15,0 0-1 0,0 0-21 0,0 0-17 16,0 0-26-16,0 0-11 0,0 0 13 0,0 0 36 16,0 0 2-16,0 0 7 0,0 0-15 15,0 0-19-15,0 0 5 0,14 14 2 0,-14-14-2 0,0 0-7 0,0 0-6 16,0 0 0-16,0 0 3 0,0 0-1 15,1 14 0-15,-1-14-4 0,0 0-3 0,0 0-4 16,-5 15-4-16,5-15-2 0,0 0 17 0,-8 16-19 16,8-16 17-16,0 0-36 0,-11 15 14 0,11-15-16 15,0 0 17-15,-14 18 1 0,14-18-2 0,0 0 2 16,-11 17-12 0,11-17-18-16,0 0-34 0,0 0-47 0,-5 19-57 15,5-19-72-15,0 0-144 0,0 0-10 16,0 0 148-16</inkml:trace>
  <inkml:trace contextRef="#ctx0" brushRef="#br0" timeOffset="29">2420 3062 343 0,'0'0'107'0,"0"0"-11"0,0 0 6 0,0 0-7 0,0 0-14 15,0 0-15-15,0 0-8 0,0 0-3 0,0 0 3 16,0 0 2-16,0 0-4 0,0 0-8 0,0 0-10 15,0 0-10-15,0 0-6 0,0 0-2 0,0 0-1 16,0 0 0-16,0 0-2 0,0 0 25 0,0 0 0 16,0 0-2-16,0 0-2 0,16-14-30 0,-16 14-4 15,0 0-2-15,14-13 2 0,-14 13-1 0,0 0 1 16,0 0 0 0,0 0-1-16,0 0 1 0,15-11-1 15,-15 11-1-15,0 0 0 0,0 0-2 0,0 0 0 16,0 0 3-16,0 0 13 0,0 0 5 0,0 0 1 15,6 14 2-15,-6-14-14 0,0 0 3 0,0 17-1 16,0-17 2-16,0 21-4 0,0-21 1 0,0 21-4 16,0-21 1-16,-4 29-4 0,4-15 2 0,0-14-4 15,-5 26 2-15,5-26-3 0,-4 24 1 0,4-24-3 0,-3 21 4 16,3-21-4-16,-3 19 4 16,3-19-5-16,0 0 3 0,-2 17-1 0,2-17 2 15,0 0 0-15,0 16 2 0,0-16-1 0,0 0 0 16,0 0-2-16,-6 14 0 0,6-14-2 0,0 0 2 15,0 0-1-15,-3 16 0 0,3-16 0 0,0 0 0 16,0 0 0-16,0 0-1 0,0 0-1 0,-5 15 2 0,5-15 0 0,0 0-1 16,0 0 1-16,0 0-2 0,0 0-1 15,0 0 0-15,0 0-11 0,0 0-9 0,0 0-15 16,0 0-7-16,0 0-15 0,0 0-46 0,14-10-86 16,-14 10-143-16,0-19-146 15,0 19 22-15,10-21 422 0</inkml:trace>
  <inkml:trace contextRef="#ctx0" brushRef="#br0" timeOffset="30">2678 3080 514 0,'0'0'153'15,"0"0"-7"-15,0 0-11 0,0 0-27 0,0 0-29 16,0 0-18-16,0 0-11 0,0 0-4 0,0 0-7 15,0 0-9-15,0 0-9 0,0 0-8 0,0 0-5 16,0 0-1-16,0 0-3 16,0 0 10-16,0 0 20 0,0 0 1 0,0 0 2 15,0 0-11-15,12-16-20 0,-12 16-4 0,0 0 0 16,16-16-2-16,-16 16 3 16,0 0-3-16,14-19 2 0,-14 19-2 0,0 0 1 15,0 0-1-15,0 0 1 0,15-16-2 0,-15 16 1 16,0 0 0-16,0 0 1 0,0 0 0 0,0 0 1 15,0 0-1-15,0 0 1 0,0 0 10 0,0 0 6 0,0 0 4 0,1 18-2 16,-1-18-6-16,-2 18-8 0,2-18 0 0,-3 19-3 16,3-19 2-16,-4 23-4 0,4-23 5 15,-4 25-2-15,4-25 7 0,-6 25-1 16,6-25 2-16,-6 25-5 0,6-25 1 0,-4 23-7 16,4-23 3-16,-3 18 0 0,3-18 1 0,-5 14 1 15,5-14 4-15,-4 15-3 0,4-15 2 0,-3 18 0 0,3-18 1 0,-5 16-3 16,5-16 0-16,-4 14-5 0,4-14-1 0,0 0-1 15,-5 18 2-15,5-18-3 0,0 0 2 16,0 0-2-16,-5 15 1 0,5-15-1 0,0 0 1 16,0 0 0-16,0 0 0 0,0 0 0 15,0 0 1-15,0 0 0 0,0 0 1 0,0 0-2 16,0 0-1-16,0 0 1 16,0 0-2-16,0 0 2 0,0 0 0 0,0 0-1 15,0 0 0-15,0 0 0 0,0 0 1 0,0 0-2 16,0 0-12-16,0 0-19 0,0 0-18 0,0 0-33 15,0 0-66-15,0 0-99 0,0 0-201 16,5-15-28-16,-5 15 161 0</inkml:trace>
  <inkml:trace contextRef="#ctx1" brushRef="#br0">2429 3223 0,'0'0'16,"0"0"-16,0 0 0,0 0 0,0 0 0,0 0 15</inkml:trace>
  <inkml:trace contextRef="#ctx0" brushRef="#br0" timeOffset="32">4737 3248 829 0,'0'0'136'0,"0"0"-32"16,0 0-10-16,0 0-6 0,0 0-20 0,0 0-13 16,0 0-21-16,0 0-11 0,0 0-7 0,0 0 21 15,0 0 8-15,0 0 2 0,0 0 0 0,0 0-24 16,8 22-11-16,-8-22-1 16,-3 19-3-16,3-19 2 0,-3 23-8 15,3-23 3-15,-5 28 15 0,2-13-35 0,1 0 34 16,-3 1-34-16,2-2 12 0,-1 0 3 15,2 2-2-15,2-16 3 0,-5 28-4 0,5-28 5 16,-6 21-5-16,6-21-13 0,-3 20-18 0,3-20-28 16,0 15-51-16,0-15-31 0,0 0-72 0,0 0-50 15,0 0-140-15,0 0 45 0,0 0 284 0</inkml:trace>
  <inkml:trace contextRef="#ctx0" brushRef="#br0" timeOffset="33">4717 3358 536 0,'0'0'141'0,"2"-17"-4"0,-2 17 4 0,4-20-13 0,-4 20-40 16,1-15 1-16,-1 15-29 0,1-15 15 0,-1 15-9 15,4-16-15-15,-4 16-12 0,3-16-12 0,-3 16-3 16,0 0-7-16,8-19 0 0,-8 19-5 16,0 0 1-16,0 0-4 0,16-19-1 0,-16 19-3 15,0 0-1-15,0 0-2 0,15-6-1 0,-15 6 0 16,0 0-1-16,18-3 3 15,-18 3-1-15,17-2 1 0,-17 2-1 0,16 2 0 16,-16-2-2-16,14 3 1 0,-14-3-1 16,0 0 0-16,18 7 0 0,-18-7 0 0,0 0-1 15,15 9 0-15,-15-9 1 0,0 0 0 16,0 0 1-16,0 0 2 0,11 15 0 0,-11-15 0 16,0 0 0-16,-2 18 1 0,2-18-3 0,0 0 2 15,-16 19-2-15,16-19 2 0,-16 14-3 0,16-14 2 0,-18 13-3 0,18-13 3 16,-19 11-3-16,19-11 1 0,-20 4-1 0,20-4 3 15,-17 5 6-15,17-5 3 0,0 0 2 16,-16 3-3-16,16-3-5 0,0 0-3 16,0 0-1-16,-16 0-1 0,16 0 0 0,0 0 0 15,0 0-1-15,0 0-3 0,0 0-9 0,0 0-16 16,0 0-23-16,0 0-19 16,0 0-30-16,0 0-59 0,19 0-94 0,-19 0-223 15,0 0 70-15,21 0 196 0</inkml:trace>
  <inkml:trace contextRef="#ctx0" brushRef="#br0" timeOffset="34">5004 3343 1570 0,'0'0'117'0,"0"0"-58"0,0 0 9 15,0 0-11-15,0 0-22 0,0 0-11 0,0 0-11 16,0 0 0-16,0 0-8 16,0 0-1-16,0 0-3 0,0 0-4 0,0 0 1 15,0 0-1-15,0 0-3 0,-1-15-11 0,1 15-16 16,0 0-38-16,0 0-59 0,24-4-180 0,-24 4-258 16,0 0 64-16,14-3 185 0</inkml:trace>
  <inkml:trace contextRef="#ctx0" brushRef="#br0" timeOffset="35">7248 3078 706 0,'0'0'132'16,"0"0"-11"-16,0 0 13 0,0 0-2 0,0 0-6 15,0 0-13-15,0 0-23 0,0 0-12 16,0 0-20-16,0 0-14 0,0 0-10 0,-14 2-8 16,14-2-3-1,0 0 3-15,-22 17-4 0,22-17-3 0,-17 14-2 16,17-14-1-16,-21 18-4 0,21-18 2 16,-24 23-4-16,24-23-2 0,-23 25-3 0,14-8 2 15,-1-3-5-15,-1 3 5 0,2 0-7 0,2-1 4 16,0 2-6-16,4 0 5 0,-1-3-5 0,2 5-11 0,2-3 25 15,2 0-25-15,0 1 25 0,3-3-11 0,0 0-4 16,0-3 4-16,-5-12-4 0,14 26 3 0,-14-26 0 16,17 16-1-16,-17-16-7 0,18 13-8 15,-18-13-10-15,23 6-13 0,-8-4-13 0,-15-2-21 0,30-3-36 16,-24-11-87-16,18 17-160 0,-24-3-138 0,23-19 21 16,-7 17 337-16</inkml:trace>
  <inkml:trace contextRef="#ctx0" brushRef="#br0" timeOffset="36">7448 3188 1041 0,'-14'-18'193'0,"14"18"-57"0,0 0-17 0,0 0-27 0,0 0-33 16,0 0-19-16,0 0-11 0,0 0-6 0,0 0-4 16,0 0-5-16,0 0-4 0,0 0-4 15,0 0-3-15,0 0 0 16,0 0 2-16,0 0 4 0,0 0 2 15,0 0-1-15,13-15-2 0,-13 15-6 0,0 0 1 16,21-11-2-16,-21 11 1 0,18-5-2 0,-18 5 1 16,20-6 0-16,-20 6-2 0,19-4 1 0,-19 4 0 15,15-1-1-15,-15 1 2 0,0 0-1 0,18 5 0 16,-18-5 2-16,0 0-3 0,0 0 2 0,16 19 0 16,-16-19-1-16,2 16 0 0,-2-16 2 0,-2 22-4 15,2-22 3-15,-11 26-2 0,11-26 4 0,-17 26-6 16,17-26 5-16,-21 27-5 0,21-27 3 0,-26 27-1 15,11-14 2-15,15-13-3 0,-26 25-11 0,26-25 29 16,-21 20-31-16,21-20 33 0,-14 15-18 0,14-15 1 16,0 0 1-16,0 0-3 0,0 0 1 0,-16 14 0 15,16-14 0-15,0 0 1 0,0 0-2 0,0 0 1 16,0 0 1-16,0 0 0 0,0 0 0 0,0 0 2 16,0 0-3-16,0 0 1 0,21 5 0 0,-21-5-1 15,0 0 0-15,20 0 1 0,-20 0 0 0,20-1 0 16,-20 1 0-16,27-4-1 0,-11 2 1 15,-16 2 0-15,28-5-1 0,-28 5 1 0,26-6-20 16,-10 6-24-16,-16 0-26 16,29-1-113-16,-28-13-107 0,21 20-42 0,-22-6-160 15,20-10 91-15,0 16 362 0</inkml:trace>
  <inkml:trace contextRef="#ctx0" brushRef="#br0" timeOffset="37">7899 3203 1297 0,'0'0'225'0,"-13"-19"-138"15,13 19-18-15,0 0-7 0,0 0-17 0,0 0-12 16,0 0-10-16,-17-14-5 0,17 14-5 0,0 0-3 16,0 0-5-16,0 0-5 0,-18 14 2 0,18-14-4 15,-12 21 3 1,12-21-3-16,-15 25 3 0,15-25-4 0,-13 27 5 15,13-27-5-15,-9 27 5 0,9-27-4 16,-5 25 3-16,5-25-3 0,1 25-13 0,-1-25 31 16,5 20-31-16,-5-20 31 0,11 16-16 0,-11-16-2 15,14 13 3-15,-14-13-3 0,21 5 1 0,-21-5 0 16,25-1-1-16,-25 1 1 0,25-11 1 0,-25 11-18 16,28-18 31-16,-13 4-29 0,-15 14 30 0,27-25-11 0,-17 11-6 15,-10 14 5-15,19-27-3 0,-19 27 4 16,11-22-3-16,-11 22 3 0,3-17-2 0,-3 17 1 15,0 0-2-15,-8-18 0 0,8 18 1 0,0 0 0 16,-14-11-1-16,14 11 0 0,-16-1-1 0,16 1 0 16,-18 4-3-16,18-4-9 0,-19 5-5 0,19-5-16 15,-14 4-6-15,14-4-21 0,0 0-32 0,0 0-84 0,-16 6-126 16,16-6-172-16,0 0 5 0,0 0 279 0</inkml:trace>
  <inkml:trace contextRef="#ctx0" brushRef="#br0" timeOffset="38">8232 3152 939 0,'0'0'176'0,"0"0"-68"0,0 0-22 15,0 0-13-15,0 0-23 0,0 0-5 0,0 0-9 16,0 0-2-16,0 0-3 0,0 0-6 0,0 0-1 16,0 0 2-16,0 0-3 0,15 0-4 0,-15 0-3 15,14-6-4-15,-14 6-1 16,16-6-3-16,-16 6-2 0,0 0-3 0,18-11 1 15,-18 11-2-15,0 0 0 0,16-5 2 16,-16 5-3-16,0 0 1 0,0 0-1 16,0 0 2-16,0 0 3 0,0 0 2 0,0 0 2 15,12 20 2-15,-12-20-3 0,-1 20 2 0,1-20-5 16,-3 26 1-16,3-26-4 0,-5 27 2 0,5-27-2 16,-7 28 2-16,4-15-4 0,-1 1 3 0,4-14-6 0,-5 27 7 0,5-27-7 15,-2 23 3-15,2-23-3 0,-3 20-14 0,3-20 32 16,0 0-30-16,1 17 31 0,-1-17-17 15,0 0-1-15,0 0-2 0,0 0-9 16,0 0-9-16,0 0-14 0,0 0-5 0,15-2-36 16,-15 2-35-16,0 0-91 0,1-20-118 0,-1 20-169 15,0 0 49-15,9-18 327 16</inkml:trace>
  <inkml:trace contextRef="#ctx0" brushRef="#br0" timeOffset="39">8592 3161 929 0,'5'-22'253'0,"-5"22"-115"0,0 0-22 0,0 0-19 15,0 0-26-15,0 0-18 0,0 0-16 0,0 0-9 16,-12-15-5-16,12 15-5 0,0 0-1 15,0 0-2-15,-20-4-3 0,20 4-2 0,0 0-4 0,-21 6-1 0,21-6 0 16,0 0-2-16,-21 7 0 0,21-7-1 0,-17 8-2 16,17-8 2-16,-14 11-3 0,14-11 2 0,0 0-1 15,-16 18 1-15,16-18-2 0,0 0 1 16,-4 20 0-16,4-20 0 0,2 15-1 0,-2-15 1 16,0 0-1-16,12 18 1 0,-12-18-2 15,0 0 2-15,20 19-2 16,-20-19 3-16,14 12-2 0,-14-12 1 0,15 12-1 15,-15-12 2-15,18 13-2 0,-18-13 2 0,16 10-2 16,-16-10 1-16,0 0-2 0,17 18 2 0,-17-18-2 16,0 0 3-16,12 15-2 0,-12-15 2 15,0 0-2-15,0 0-14 0,5 16 15 0,-5-16-15 0,0 0 34 16,-4 20-19-16,4-20 19 0,0 0-18 0,-10 14-2 16,10-14 2-16,0 0-2 0,0 0 2 0,-18 17-1 15,18-17 1-15,0 0 0 0,-19 12 0 0,19-12-1 16,-16 6 1-16,16-6-2 0,0 0 1 0,-20 4 0 15,20-4-1-15,0 0 2 0,-17-5 0 0,17 5-1 16,0 0 0-16,0 0-4 0,-18-13 3 16,18 13 0-16,0 0 0 0,-5-16 1 0,5 16 0 15,0 0-18 1,-2-21 16-16,2 21-15 0,-2-18 30 0,2 18-12 16,2-14 14-16,-2 14-14 0,2-15-3 0,-2 15 3 15,5-13-2-15,-5 13 2 0,0 0 0 0,11-17 0 16,-11 17-1-16,0 0-1 0,14-12-1 0,-14 12 2 15,0 0-1-15,16-8 4 0,-16 8-3 16,0 0 0-16,20-2 1 0,-20 2-2 0,16 1-1 16,-16-1 1-16,16 0 0 0,-16 0 1 0,0 0 1 0,18 2-1 15,-18-2 0-15,0 0-1 0,17 1 2 0,-17-1 1 16,0 0-2-16,0 0 1 0,0 0 0 0,15-3-1 16,-15 3 0-16,0 0 0 0,0 0-1 0,0 0 1 15,0 0 0-15,7-16-1 0,-7 16 3 16,0 0 0-16,2-16-2 0,-2 16 4 0,0 0-5 15,-5-19 4-15,5 19-2 0,0 0-1 0,-8-17-1 0,8 17 1 16,0 0-1-16,-12-20 1 0,12 20 0 0,0 0 2 16,-15-16-3-16,15 16 2 0,0 0-2 0,-16-11-5 15,16 11-6-15,0 0-10 0,0 0-15 0,0 0-18 16,-19-2-26-16,19 2-50 0,0 0-68 16,4 21-109-16,-4-21-164 0,0 0 66 0,7 19 295 15</inkml:trace>
  <inkml:trace contextRef="#ctx0" brushRef="#br0" timeOffset="40">8795 3054 739 0,'0'0'262'16,"0"0"-120"-16,2-16-24 0,-2 16-6 0,0 0-27 15,0 0-29-15,0 0-25 0,0 0-11 0,0 0 0 16,0 0 4-16,0 0 6 0,17 12 0 16,-17-12-6-16,0 0 1 0,14 18-4 0,-14-18 1 0,13 19-5 0,-13-19-1 15,14 18-4-15,-14-18-1 0,12 21-5 0,-12-21 2 16,12 22-7-16,-12-22 2 0,9 22-2 16,-9-22 1-16,7 26-2 0,-7-26 3 0,2 27-2 15,-2-27 5-15,0 28 0 0,0-28 5 0,-5 28-3 16,0-13 2-16,-2 0-5 0,0 2-11 15,-4 2 29-15,0 0-30 16,-1 1 28-16,0-5-14 0,1-1-6 0,11-14 4 16,-23 25-3-16,23-25-1 0,-19 22 0 15,19-22-1-15,-16 15 0 0,16-15 3 0,0 0-4 16,-15 8 1-16,15-8-2 0,0 0 1 0,0 0 1 16,0 0-8-16,0 0-6 0,0 0-16 0,0 0-18 15,0 0-24-15,0 0-67 0,-11-18-134 0,11 18-272 16,0 0 34-16,0-15 216 0</inkml:trace>
  <inkml:trace contextRef="#ctx0" brushRef="#br0" timeOffset="41">5742 3064 678 0,'0'0'180'15,"0"0"-40"-15,0 0-10 0,0 0-14 0,0 0-13 16,0 0-26-16,0 0-22 0,0 0-15 0,0 0-8 16,0 0-5-1,0 0-5-15,0 0-4 0,0 0 0 0,-3 18 1 0,3-18 3 16,-9 15-1-16,9-15-2 0,-9 17-5 0,9-17-3 16,-10 19-6-16,10-19 0 0,-13 21-5 0,13-21 2 15,-14 19-2-15,14-19 3 0,-14 25-3 16,14-25 3-16,-14 23-5 0,14-23 4 15,-16 24-3-15,16-24 2 0,-12 20-2 0,12-20 2 16,-10 15-3-16,10-15 3 0,0 0-1 0,-11 16 1 0,11-16-2 16,0 0 1-16,0 0-1 0,-6 16 1 0,6-16 0 15,0 0 2-15,0 0-3 0,0 0 1 0,0 0-1 16,0 0-1-16,0 0 2 0,0 0 0 16,0 0 0-16,0 0 2 0,0 0 0 0,0 0-1 15,0 0 4-15,0 0 2 0,0 0 0 0,0 0 3 16,18 9-4-16,-18-9-2 0,0 0-1 0,0 0 0 0,19-1-1 15,-19 1 2-15,0 0-2 0,0 0-1 0,16 0 1 16,-16 0-2-16,0 0 2 0,0 0-1 0,18 0-2 16,-18 0 1-16,0 0 0 0,17-1 0 0,-17 1 2 15,0 0-1-15,19 0 0 0,-19 0-1 16,0 0 0-16,19-1 1 0,-19 1-1 0,0 0 1 16,17-2-2-1,-17 2-1-15,0 0 3 0,17-5-3 0,-17 5 2 16,0 0 0-16,16-4-1 0,-16 4 1 0,0 0-1 15,15-7 1-15,-15 7 0 0,0 0 1 0,0 0 0 16,17-8-3-16,-17 8 1 0,0 0-1 0,0 0-12 16,0 0-7-16,16-5-16 0,-16 5-14 15,0 0-25-15,0 0-44 0,0 0-87 0,0 0-170 16,0 0-70-16,0 0 10 0,0 0 408 0</inkml:trace>
  <inkml:trace contextRef="#ctx0" brushRef="#br0" timeOffset="42">5733 3233 937 0,'0'0'231'16,"0"0"-93"-16,0 0-36 0,0 0-19 0,0 0-27 15,0 0-17-15,0 0-14 0,-5 18-4 0,5-18-6 16,0 0 0-16,0 18-2 0,0-18 0 0,0 0-2 16,0 22 0-16,0-22-1 0,0 0 2 0,2 19-4 15,-2-19 2-15,0 0-4 0,0 22-1 16,0-22 17-16,0 0-36 15,0 19 34-15,0-19-35 0,0 0 13 0,0 19 3 16,0-19-2-16,0 0 2 0,0 0-1 16,-2 18 0-16,2-18 0 0,0 0 1 0,0 0-2 15,0 0 1-15,0 0 1 0,-2 14-2 0,2-14-1 16,0 0 3-16,0 0-3 0,0 0 1 0,0 0 0 16,0 0-13-16,0 0-9 0,0 0-15 15,0 0-22-15,0 0-52 0,0 0-68 0,0 0-98 0,0 0-211 0,0 0 78 16,-5-16 248-16</inkml:trace>
  <inkml:trace contextRef="#ctx0" brushRef="#br0" timeOffset="43">6137 3099 796 0,'0'0'235'0,"0"0"-98"16,0 0-16-16,0 0-11 0,0 0-29 15,0 0-24-15,0 0-19 0,0 0-9 0,0 0 0 16,-18-14 0-16,18 14-1 0,0 0-3 0,0 0-9 16,-18-5-1-16,18 5-4 0,0 0-2 0,-17 4 1 0,17-4-4 15,-16 6-1-15,16-6-3 0,-17 14 0 0,17-14-1 32,-19 13 2-32,19-13-4 0,-18 16 3 0,18-16-4 15,-12 17 2-15,12-17-1 0,0 0 1 16,-9 20-2-16,9-20 1 0,0 0-1 0,0 21-1 15,0-21 1-15,0 0 1 0,9 14 0 0,-9-14 2 16,0 0-2-16,19 8 1 0,-19-8-1 0,16 0 1 16,-16 0 0-16,17-3 0 0,-17 3 0 0,16-5 0 15,-16 5 0-15,18-4-1 0,-18 4 2 0,14-7-1 0,-14 7 0 0,0 0 0 16,16-10 1-16,-16 10-1 16,0 0 0-16,0 0-1 0,0 0 2 0,15-16-3 15,-15 16 2-15,0 0 0 0,0 0 1 0,8-17 2 16,-8 17 0-16,0 0-1 0,0 0 0 0,3-18-1 15,-3 18 0-15,0 0-1 0,0 0 0 0,1-18 0 16,-1 18 1-16,0 0-2 0,0 0 2 0,3-12-1 0,-3 12 1 16,0 0-1-16,0 0 0 0,0 0 0 15,0 0-1-15,0 0 0 0,0 0 0 0,0 0 0 16,0 0 2-16,0 0 0 0,0 0 0 0,0 0 1 16,8 12-2-16,-8-12 1 0,0 0 0 0,4 22 4 15,-4-22-1-15,2 18 4 0,-2-18-3 0,1 25 1 16,-1-25-4-1,-1 25 3-15,1-25-4 0,-2 25 4 0,2-25-4 16,-4 26 4-16,4-26-3 0,-2 24 3 0,2-24-4 16,-5 25 4-16,5-25-3 0,-4 19 2 15,4-19-5-15,-3 20-13 0,3-20 30 0,-1 18-31 16,1-18 31-16,-2 14-15 0,2-14-3 0,0 0 3 16,-1 17-2-16,1-17 1 0,0 0-1 0,0 0 1 15,0 0-1-15,0 0-6 0,0 0-10 0,0 0-13 0,0 0-22 16,0 0-13-16,6 14-33 0,-6-14-55 0,0 0-120 15,0 0-193-15,10-21 0 0,-10 21 231 16</inkml:trace>
  <inkml:trace contextRef="#ctx0" brushRef="#br0" timeOffset="44">6336 3126 1051 0,'0'0'182'0,"-12"-16"-52"15,12 16-13-15,0 0-21 0,0 0-31 16,0 0-20-16,0 0-12 0,0 0-10 0,0 0-7 15,0 0-7-15,0 0-4 0,0 0-5 0,0 0 0 16,0 0 2-16,0 0 2 0,0 0 2 0,0 0-1 0,14 0-2 0,-14 0-2 16,0 0-1-16,17 1 3 0,-17-1-2 0,0 0 0 15,20 2 0-15,-20-2-3 0,0 0 4 16,21 2-3-16,-21-2 1 0,16 0 1 0,-16 0-3 16,16 3 2-16,-16-3 0 0,0 0-1 15,19 8 1-15,-19-8 1 0,0 0-2 0,16 3 3 16,-16-3-3-16,0 0 1 15,0 0 0-15,17 6-1 0,-17-6 1 0,0 0 0 16,0 0-1-16,0 0 1 0,0 0 0 0,14 4 1 16,-14-4-1-16,0 0 0 0,0 0 0 0,0 0 0 15,0 0 1-15,0 0 0 0,0 0 0 16,0 0-2-16,0 0 2 0,0 0-2 16,15-10 1-16,-15 10 1 0,0 0-2 0,0 0 2 15,0 0-1-15,0 0 0 0,0 0 0 0,0 0-1 0,0 0 1 0,0 0 1 16,0 0 0-16,0 0 1 0,0 0-1 0,0 0-1 15,0 0 2-15,0 0-3 0,0 0 3 0,0 0 0 16,0 0 1-16,0 0 0 0,0 0 5 16,0 0 3-16,0 0 0 0,0 0-1 0,0 0-3 15,0 0-1-15,0 0-2 0,0 0 1 16,0 0-2-16,0 0-1 16,0 0-2-16,-14 21 2 0,14-21-3 0,-11 14 2 15,11-14-2-15,-8 17 4 0,8-17-5 0,-13 24 5 16,13-24-5-16,-12 25 0 0,12-25 0 0,-14 27 2 15,14-27-2-15,-15 27 4 0,7-13-4 16,8-14 5-16,-16 25-6 0,16-25-12 0,-12 26 31 16,12-26-32-16,-9 24 31 0,9-24-12 0,-7 22-5 15,7-22 3-15,-5 16-1 0,5-16 1 0,0 0-2 0,-5 20 2 16,5-20-3-16,0 0 2 0,-6 15-3 0,6-15-3 16,0 0-5-16,0 0-3 0,0 0-7 0,0 0-2 15,0 0-6-15,0 0-16 0,0 0-17 16,0 0-31-16,0 0-31 0,3-21-71 0,-3 21-129 15,15-11-110-15,-14-3 13 0,-1 14 347 16</inkml:trace>
  <inkml:trace contextRef="#ctx0" brushRef="#br0" timeOffset="45">6335 3280 1284 0,'0'0'134'0,"0"0"-48"0,0 0-21 0,0 0-8 0,0 0-5 16,0 0-1-16,0 0-3 0,0 0-15 0,20 16-8 16,-20-16-7-16,20 1-7 0,-20-1-3 0,24 2-5 15,-24-2-2-15,29 0 0 0,-15-1-2 0,0 0 1 16,-14 1-1-16,27-3-17 0,-12 3-27 16,-15 0-45-16,32-7-37 0,-32 7-40 0,42-7-182 15,-19 2-149-15,0-5 56 0,7 10 303 0</inkml:trace>
  <inkml:trace contextRef="#ctx0" brushRef="#br0" timeOffset="46">5395 3146 238 0,'0'0'88'0,"0"0"9"0,0 0 4 15,15-14 9-15,-15 14-4 0,0 0-6 0,0 0-15 16,0 0 1-16,0 0 2 0,14-12 0 0,-14 12-5 16,0 0-12-16,0 0-13 0,0 0-5 0,1-16-7 0,-1 16-5 15,0 0 0-15,0 0-7 0,0 0-1 16,0 0-2-16,-1-17-4 0,1 17-1 0,0 0-6 16,0 0-3-16,0 0-3 0,-15-12-4 0,15 12 0 15,0 0-3-15,-14-8 0 0,14 8-2 0,0 0 0 16,-18-3-2-16,18 3 0 0,-15 0 0 0,15 0-2 15,-14 3 0 1,14-3-1-16,-18 9-2 0,18-9 0 0,-16 13 1 16,16-13 0-16,-14 15 2 0,14-15-2 15,-9 14 1-15,9-14-3 0,-7 20 5 0,7-20-4 16,-1 17 3-16,1-17-2 0,1 15 2 0,-1-15-4 16,5 14 3-16,-5-14-1 0,0 0 2 0,13 17-2 15,-13-17 1-15,0 0-1 0,22 4 0 0,-22-4 2 16,19 0-1-16,-19 0 2 0,21-7-1 0,-21 7 0 0,18-14-1 15,-18 14 1-15,18-16-1 0,-18 16 1 16,17-14-2-16,-17 14 5 0,12-14-5 0,-12 14 3 16,0 0-1-16,10-16-2 0,-10 16 1 0,0 0 1 15,0 0 0-15,0 0 2 0,0 0-2 0,0 0 0 16,0 0 0-16,0 0-1 0,0 0 0 0,0 0 0 16,0 0 0-1,0 0-1-15,0 0 1 0,0 0-1 0,0 0 1 16,0 0 0-16,0 0 0 0,0 0-1 0,0 0 2 15,-1 17-1-15,1-17 2 0,0 0-2 16,-3 17 2-16,3-17-2 0,-2 19 0 0,2-19-1 16,-3 19 2-16,3-19-3 0,-4 23 4 0,4-23-3 15,-2 20 3-15,2-20-4 0,-4 18 4 0,4-18-3 16,-1 18 2-16,1-18-1 0,0 14 0 0,0-14-2 0,0 16 4 16,0-16-4-16,0 14 3 0,0-14-1 0,0 0 0 15,-1 14-2-15,1-14-15 0,0 0 15 16,0 0-14-16,0 0 16 0,0 0-1 0,0 0 1 15,0 0-1-15,4 13 1 0,-4-13-1 0,0 0 10 16,0 0-24-16,0 0 5 0,0 0-17 0,0 0-30 16,0 0-5-16,0 0-79 0,0 0-83 0,15-9-210 0,-15 9-50 0,0 0 125 15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22:08:53.4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-11 9 550 0,'0'0'119'0,"0"0"3"0,0 0 12 0,0-23-1 15,0 23-12-15,0 0-23 0,0 0-24 0,0 0-18 16,0 0-11-16,0 0-10 0,0 0-11 15,0 0-8-15,0 0-8 0,0 0-3 0,0 0 5 16,0 0 4-16,0 0 7 0,12 23 3 0,-12-23-1 16,10 31-6-16,-10-31 0 0,16 42-6 0,-8-18 1 15,0 4-6-15,0 3 6 0,0 1-7 0,-2-1 5 16,1-1-7-16,1 2 5 0,-2-2 13 0,0-1-32 16,0 1 32-16,1 0-33 0,-3-2 11 0,2 0 4 15,0-1-4-15,-1-3 5 16,2-2-6-16,-7-22 5 0,14 42-5 0,-14-42 2 15,15 33-3-15,-15-33 4 0,13 30-3 0,-13-30 3 16,12 24-2-16,-12-24 2 0,10 22-3 0,-10-22 3 16,0 0-2-16,20 27 3 0,-20-27-3 0,0 0 1 15,17 22 0-15,-17-22-1 0,0 0 1 0,0 0 1 0,0 0-2 16,0 0 2-16,0 0 1 0,0 0 2 16,0 0 3-16,0 0 0 0,24-20 3 0,-24 20-2 15,13-28 0-15,-13 28-3 0,12-38 2 0,-4 15-5 16,1-3 4-16,1 1-8 0,0-2 5 0,3-5-4 0,-3-2 2 15,3-2-3-15,-1 3 6 0,0-4 9 0,1-1-27 16,0 2 28-16,2 0-29 0,-3-1 12 0,2 3 7 16,-2 2-8-16,1 3 7 0,-1 0-5 31,-1 3 5-31,1 1-5 0,-3 5 5 0,-9 20-4 0,17-33 1 16,-17 33-2-16,0 0 0 0,0 0-10 15,0 0-9-15,0 0-19 0,0 0-13 0,0 0-15 16,0 0-29-16,0 0-45 0,12 43-88 0,-12-43-125 15,-25 33-88-15,25-1 88 0,0-32 355 0</inkml:trace>
  <inkml:trace contextRef="#ctx0" brushRef="#br0" timeOffset="1">757 561 611 0,'0'0'147'0,"0"0"-23"0,-8-23 1 0,8 23-12 16,0 0-21-16,0 0-28 0,0 0-14 15,0 0-12-15,0 0-3 0,0 0-9 0,0 0-7 16,0 0-8-16,0 0-4 0,0 0-3 16,0 0-1-16,0 0 0 0,0 0 0 0,0 0 2 15,0 0-2-15,0 0 4 0,10 25-4 0,-10-25 3 16,0 26-5-16,0-26 1 0,0 30-4 0,0-30 2 16,0 31 0-16,0-31 1 0,-5 29-4 0,5-29-6 15,0 30-14-15,0-30-15 0,0 0-18 16,0 0-22-16,-5 29-27 0,5-29-36 0,0 0-30 15,0 0-68-15,0 0-50 0,0 0-31 0,0-29 291 16</inkml:trace>
  <inkml:trace contextRef="#ctx0" brushRef="#br0" timeOffset="2">749 252 962 0,'-28'-30'163'0,"28"30"-25"0,0 0-31 16,0 0-24-16,0 0-19 0,-21-14-21 0,21 14-14 15,0 0-12-15,0 0-9 0,0 0-5 0,0 0-4 16,0 0-3-16,0 0 0 0,0 0 1 0,0 0-3 16,0 0-11-16,0 0-12 0,0 0-20 15,34 12-25-15,-34-12-37 0,22 17-55 16,-22-17-92-16,0 0-80 0,30 36-75 0,-30-36 269 16</inkml:trace>
  <inkml:trace contextRef="#ctx0" brushRef="#br0" timeOffset="3">941 607 624 0,'0'0'182'16,"0"0"-43"-16,0 0-28 0,0 0-33 0,0 0-39 15,0 0-20-15,0 0-13 0,0 0-4 0,0 0 2 16,0 0 1-16,0 0 2 0,0 0 0 16,16 22 0-16,-16-22-3 0,0 0 1 0,7 27-3 15,-7-27 0-15,0 22 0 0,0-22 0 0,0 23-2 0,0-23 1 0,0 0-2 16,4 28 2-16,-4-28-2 0,0 0 2 0,0 0-1 16,0 0-1-16,0 0 0 0,0 0 2 0,0 0 5 15,0 0 10-15,0 0 7 0,0 0 3 0,0 0-1 16,0 0-9-16,17-36-3 0,-17 36-3 15,12-35 6-15,-12 35-2 0,6-42 4 0,-1 21-6 16,1 0-1-16,-6 21-2 0,6-38 4 0,-6 38-1 16,12-30 4-16,-12 30-7 0,8-21 1 0,-8 21-2 15,0 0 1-15,0 0-1 0,0 0-1 0,0 0-3 16,21-13-2-16,-21 13 1 0,0 0-2 0,0 0-1 16,26 7 0-16,-26-7 2 0,0 0-1 15,32 9 2-15,-32-9-3 0,26 8 0 0,-26-8 1 16,28 7-1-16,-28-7-1 0,29 9 1 0,-29-9-1 15,32 6 1-15,-32-6-1 0,30 0-9 0,-30 0-20 16,32 4-18-16,-11 3-11 31,-21-7-44-31,39 7-68 0,-39-7-81 0,24 0-110 0,-2 6-35 0,-22-6 261 0</inkml:trace>
  <inkml:trace contextRef="#ctx0" brushRef="#br0" timeOffset="4">1523 362 519 0,'-27'13'168'0,"27"-13"-3"0,-27 0-27 16,27 0-3-16,0 0-56 0,-29 0-7 0,29 0-22 16,0 0-19-16,0 0-18 0,0 0-10 0,0 0 0 15,0 0 9-15,0 0 9 0,0 0 3 0,35 0-2 16,-35 0-5-16,34-6-6 0,-34 6-4 16,37-3-3-16,-37 3-1 0,37-6-2 15,-37 6 0-15,38-11 16 0,-38 11-18 0,42-12 6 16,-21 12-35-16,-21 0-28 0,44 0-30 0,-44 0-59 15,40 0-81-15,-40 0-125 0,25 0-72 0,2 15 234 16</inkml:trace>
  <inkml:trace contextRef="#ctx0" brushRef="#br0" timeOffset="5">1675 82 557 0,'5'-22'132'0,"-5"22"3"0,0 0 9 16,0 0-21-16,0 0-27 0,0 0-29 0,0 0-23 15,0 0-19-15,0 0-13 0,0 0-2 16,0 0 13-16,0 0 6 0,0 0 8 0,0 0 0 15,0 28-2-15,0-28-7 0,0 29 0 0,0-29-6 16,0 33-4 0,0-33-4-16,0 39 2 0,0-39-5 15,0 43 2-15,0-21-7 0,-5 4 3 0,5-3 14 16,-4 2-35-16,-1-2 34 0,5 5-35 0,-8-4 12 16,4 4 5-16,-1-1-5 0,1-4 4 0,-2 1-4 15,2-3 4-15,4-21-5 0,-6 35 4 0,6-35-5 16,0 35 4-16,0-35-2 0,-7 34 3 15,7-34-4-15,0 29 4 0,0-29-4 0,0 22 2 16,0-22-2-16,0 0 0 0,0 0 0 16,0 0 0-16,13 22 0 0,-13-22-1 0,0 0 0 15,0 0 1-15,0 0-1 0,0 0 2 0,28-17 0 16,-28 17-2-16,0 0-1 0,22-23-5 0,-22 23 0 16,0 0-6-16,29-25-2 0,-29 25-8 0,0 0-6 15,21-26-10-15,-21 26-7 0,0 0-13 0,37-10-17 16,-37 10-32-16,0 0-38 0,23-12-37 15,-23 12-33-15,21 0-27 0,-21 0-58 0,0 0 181 16,10-20 122-16</inkml:trace>
  <inkml:trace contextRef="#ctx0" brushRef="#br0" timeOffset="6">2034 455 173 0,'0'0'110'0,"0"0"0"15,0 0 22-15,0 0-4 0,0 0 5 0,0 0-24 16,11-24-6-16,-11 24-20 0,0 0-3 0,0 0-6 16,0 0-5-16,0 0-10 0,0 0-10 15,0 0-12-15,0 0-7 0,0 0-7 0,0 0-2 16,0 0-2-16,0 0 0 0,0 0-3 16,0 0-3-16,0 0-4 0,0 0-3 0,0 0 0 15,0 0-1-15,0 0-1 0,0 0-2 0,0 0 2 16,-7 24-4-16,7-24 2 0,0 24-2 0,0-24 0 15,-5 30-1-15,5-30 3 0,0 29-4 0,0-29 5 16,9 32-5-16,-9-32 1 0,10 23-1 16,-10-23 0-16,0 0-1 0,22 23 2 15,-22-23-2-15,0 0 1 16,29 6 1-16,-29-6-1 0,21-6 2 0,-21 6-1 16,25-14 1-16,-25 14 0 0,22-20 1 0,-22 20-1 15,21-23 2-15,-21 23-2 0,22-23 1 0,-22 23-2 16,15-21 1-16,-15 21-1 0,0 0 1 0,20-22 0 0,-20 22 0 15,0 0-1-15,0 0-2 0,0 0-3 0,19-24 0 16,-19 24 1-16,0 0 3 0,0 0 0 16,0 0 2-16,14-23-1 0,-14 23 1 0,0 0-1 15,0 0 2-15,0 0-2 0,0 0 1 0,0 0-1 16,22-23 1-16,-22 23 0 0,0 0 0 16,0 0 0-16,0 0 0 0,0 0-1 0,0 0-2 15,0 0 2-15,24 0 0 0,-24 0 0 0,0 0 0 16,0 0 3-16,11 25-4 0,-11-25 4 0,0 0-2 15,6 27 3-15,-6-27-2 0,4 21 0 16,-4-21-2-16,0 23 2 0,0-23-3 0,0 0 2 16,8 24-2-16,-8-24-2 0,0 0-11 0,0 0-12 15,12 32-17-15,-12-32-14 0,0 0-12 0,0 0-19 16,14 25-32-16,-14-25-50 0,0 0-59 0,0 0-65 16,0 0-57-16,20 24 249 0</inkml:trace>
  <inkml:trace contextRef="#ctx0" brushRef="#br0" timeOffset="7">2796 420 795 0,'0'0'149'0,"0"0"-11"0,0 0-31 0,0 0-26 16,0 0-25-16,-15-23-9 0,15 23-8 0,0 0-4 15,0 0-8-15,0 0-7 0,0 0-6 0,-21-18 0 16,21 18 2 0,0 0 1-16,0 0-2 0,-29-4-3 0,29 4-4 15,-24 5-3-15,24-5 0 0,-31 16-2 0,31-16 1 16,-40 24-2-16,40-24 2 0,-42 28-2 0,21-13 4 15,-1 3-4-15,22-18 4 0,-35 37-6 0,35-37 3 16,-22 34-5-16,22-34 3 0,-16 30-4 16,16-30 2-16,0 24-2 0,0-24 1 0,0 0-1 0,16 23 0 15,-16-23 1-15,0 0-1 0,32 10 1 16,-32-10 1-16,30-6-1 0,-30 6 2 0,36-13 0 0,-36 13 0 16,34-20 1-16,-34 20-2 0,29-20 2 0,-29 20-4 15,27-22 4-15,-27 22-3 0,24-20 0 16,-24 20-4-16,0 0-1 0,28-26-2 0,-28 26 3 15,0 0 3-15,16-24 3 0,-16 24 0 0,0 0 3 0,0 0-2 0,0 0 1 16,4-22-2-16,-4 22 1 0,0 0 0 16,0 0 0-16,0 0-1 0,0 0 1 0,0 0-2 15,0 0-2-15,0 0 1 0,0 0-2 0,0 0 2 16,0 0 2-16,0 0 0 0,0 0 0 0,0 0 0 16,0 0-1-16,18 24 1 0,-18-24-1 0,0 0 2 15,12 26-1-15,-12-26 1 0,5 24-2 16,-5-24 2-16,8 27-5 0,-8-27 3 15,9 29-13-15,-9-29-3 0,13 26-10 0,-13-26-12 16,12 25-7-16,-12-25-6 0,0 0-10 0,23 22-10 16,-23-22-15-16,22 9-27 0,-22-9-31 0,26 0-43 15,-26 0-45-15,36 0-69 0,-36-20 137 0,33 20 165 16</inkml:trace>
  <inkml:trace contextRef="#ctx0" brushRef="#br0" timeOffset="8">3224 37 744 0,'0'0'147'0,"0"0"-16"0,0 0-18 15,0 0-22-15,0 0-32 0,0 0-21 0,0 0-5 16,0 0 5-16,0 0 5 0,0 33 3 0,0-33-8 31,0 31-4-31,0-31-9 0,0 45-2 0,-6-22-9 16,6 2 1-16,-3-1-6 0,3 3 3 0,-8-1-7 15,2 0-15-15,2 0 31 0,4 0-35 0,-6 1 34 16,6-3-16-16,-7 1-6 0,7-1 5 16,-4 3-6-16,4-3 5 0,0 1-4 0,0-25 4 15,0 38-5-15,0-38 2 0,0 30-3 0,0-30 1 16,11 22-7-16,-11-22-4 0,0 0-9 0,0 0-8 15,25 21-2-15,-25-21-3 0,0 0 0 0,25 0-2 16,-25 0-4-16,24-6-1 0,-24 6 3 16,27-10 5-16,-27 10 5 0,31-11 2 0,-31 11 0 15,32-11 0-15,-32 11 1 0,28-12-1 16,-28 12 0-16,26-12-4 0,-26 12 0 0,23-14-4 16,-23 14-1-16,0 0-5 0,26-17 1 0,-26 17 9 15,0 0 9-15,19-23 9 0,-19 23-3 0,0 0-10 16,15-22-3-16,-15 22 4 0,0 0 10 0,12-30 11 15,-12 30 7-15,8-22 0 0,-8 22-1 0,0 0 2 16,8-27-1-16,-8 27 2 0,0 0 17 16,0 0 16-16,5-22 28 0,-5 22 7 0,0 0 2 15,0 0-16-15,0 0-15 0,0 0-16 0,0 0-6 0,0 0 3 16,0 0 9-16,0 0 7 0,0 0 3 0,0 31-5 0,0-31-8 16,0 25 0-16,0-25-5 0,0 32 1 0,0-32-10 15,-6 41-4-15,6-41-6 0,-5 43 3 16,5-43-5-16,0 37 3 0,0-37-6 0,-8 30-1 15,8-30-1-15,0 23 2 0,0-23-3 16,0 0 1-16,0 0-12 0,0 0-17 0,0 0-22 16,0 0-30-16,0 0-37 0,0 0-70 0,18-21-91 15,-18 21-116-15,11-43 104 0,11 34 292 0</inkml:trace>
  <inkml:trace contextRef="#ctx0" brushRef="#br0" timeOffset="9">3648 92 1180 0,'-30'-12'123'0,"30"12"-21"16,0 0-6-16,0 0-18 0,-24 0-22 0,24 0-22 15,0 0-12 1,0 0-8-16,0 0-5 0,0 0-6 0,0 0-2 16,0 0-3-16,0 0 0 0,0 0-2 15,0 0-11-15,0 0-20 0,0 0-24 0,0 0-31 16,0 0-39-16,0 0-88 0,0 0-100 0,0 0-144 15,0 0 74-15,33 34 387 0</inkml:trace>
  <inkml:trace contextRef="#ctx0" brushRef="#br0" timeOffset="10">4006 285 420 0,'0'0'160'16,"0"0"-24"-16,0 0 5 0,0 0-19 0,0 0-7 16,0 0-46-16,0 0-6 0,0 0-15 0,0 0-12 15,-22-12-9-15,22 12-7 16,0 0-3-16,-32 7-2 0,32-7-2 0,-29 10-1 15,29-10-3-15,-33 13 2 0,33-13 22 0,-31 17-20 16,31-17 20-16,-28 15-22 0,28-15-4 0,-22 17-21 0,22-17 15 16,0 0-20-16,-18 23 16 0,18-23 1 0,0 0-1 15,0 25 1-15,0-25-1 0,0 0 3 0,25 26-2 32,-25-26 1-32,28 17-1 0,-28-17 2 15,32 12-2-15,-32-12 3 0,34 8-2 0,-34-8 2 16,34 6-1-16,-34-6 0 0,32 7 0 0,-32-7 0 15,25 7-1-15,-25-7 2 0,0 0-1 0,24 15 2 16,-24-15-2-16,0 0 1 0,0 0 0 0,0 0 1 16,5 27 0-16,-5-27 2 0,0 0-3 0,-19 28 2 15,19-28-2-15,-22 21 1 0,22-21-1 0,-24 16 1 16,24-16-1-16,-23 13 1 16,23-13-1-16,-24 12 0 0,24-12-1 0,0 0 1 0,-28 7 0 0,28-7 0 15,0 0 0-15,0 0-2 0,-23 0 1 0,23 0-2 16,0 0 2-16,0 0-3 0,0 0-1 0,0 0-13 15,0 0-15-15,0 0-28 0,0 0-33 0,0 0-48 16,0 0-32-16,0 0-32 0,0 0-40 0,0 0-44 16,0 0 43-16,23 5 246 0</inkml:trace>
  <inkml:trace contextRef="#ctx0" brushRef="#br0" timeOffset="11">4234 251 812 0,'0'0'191'0,"-20"-26"-57"0,20 26-13 16,0 0-23-16,0 0-31 0,-21-20-21 0,21 20-20 15,0 0-9-15,0 0-9 0,0 0-5 0,0 0-4 16,0 0-2-16,0 0 0 0,0 0 0 0,0 0-1 16,0 0 3-16,0 0-7 0,30 9-13 15,-30-9-20-15,24 11-28 0,-24-11-46 0,26 12-51 0,-26-12-103 16,22 6-66-16,-22-6-53 0,22 19 292 0</inkml:trace>
  <inkml:trace contextRef="#ctx0" brushRef="#br0" timeOffset="12">4255 417 525 0,'0'0'99'0,"0"0"-12"0,0 0-1 16,0 0-2-16,0 0-25 0,0 0-6 0,0 0-4 16,0 0 4-16,0 0 3 0,0 0-6 0,12 22-7 15,-12-22-6-15,0 21-2 0,0-21-4 0,-5 28-2 16,5-28-9-16,-6 32-5 0,6-32-10 0,-6 35 2 15,6-35-5-15,-4 28 1 0,4-28-4 16,-5 27 2-16,5-27-3 0,0 21 1 0,0-21-3 0,0 0-13 16,0 0-22-16,0 0-35 0,10 23-37 0,-10-23-47 15,0 0-51-15,0 0-62 0,7-38-77 0,-7 38 154 16,12-33 194-16</inkml:trace>
  <inkml:trace contextRef="#ctx0" brushRef="#br0" timeOffset="13">4484 459 502 0,'0'0'148'0,"0"0"-58"0,0 0-8 15,0 0 14-15,-9 31-7 0,9-31-14 0,0 0-24 16,0 0-12-16,-8 25-11 0,8-25-7 0,0 0 1 16,-5 27 0-16,5-27 3 0,-4 23-3 31,4-23 0-31,0 24-6 0,0-24 0 0,-8 21-4 16,8-21 0-16,0 0-3 0,0 26-2 0,0-26-3 15,0 0-2-15,0 0-2 0,0 0-1 0,0 0-1 16,0 0-1-16,0 0-1 0,0 0-2 0,0 0 3 15,0 0 0-15,0 0 4 0,0 0-1 0,25-24 1 16,-25 24-2-16,21-30 3 0,-21 30-2 16,24-29 2-16,-24 29-3 0,24-27 3 0,-24 27-3 15,19-21 2-15,-19 21-1 0,0 0 1 0,27-28-2 32,-27 28 2-32,0 0-2 0,25-22 2 0,-25 22-1 0,0 0 0 0,21-9-1 0,-21 9 1 31,0 0 0-31,0 0 0 0,22 9 1 0,-22-9 0 0,0 0 1 0,0 0-1 0,15 22 1 0,-15-22-1 15,0 0 1-15,11 25-1 0,-11-25 2 16,0 0-2-16,8 30 1 0,-8-30-2 0,0 21 2 16,0-21-2-16,6 25 1 0,-6-25-2 0,5 22 1 15,-5-22-8-15,0 0-18 0,9 30-25 0,-9-30-35 16,0 0-36-16,0 0-35 0,0 0-25 0,0 0-27 16,0 0-28-16,30 10-39 0,-30-10 215 0</inkml:trace>
  <inkml:trace contextRef="#ctx0" brushRef="#br0" timeOffset="14">5014 496 155 0,'23'-21'108'15,"-23"21"23"-15,0 0 7 0,0 0 13 0,0 0-24 16,0 0-7-16,0 0-20 0,7-26-9 0,-7 26-16 16,0 0-6-16,0 0-12 0,0 0-9 0,0 0-8 15,0 0-5-15,0 0-7 0,0 0-5 0,0 0-5 16,0 0-2-16,-24-9-3 0,24 9 2 0,0 0-2 15,0 0-2-15,-26 0-2 0,26 0-2 16,0 0-2-16,-24 6-2 0,24-6 0 0,0 0 0 16,-27 13 1-16,27-13-2 0,0 0 0 0,-29 23-2 15,29-23 1-15,-25 21-2 0,25-21 3 16,-25 29-3-16,25-29 3 0,-23 28-3 0,23-28 2 16,-17 30-4-16,17-30 4 0,-12 30-4 0,12-30 3 15,0 30-2-15,0-30 1 0,0 28-3 0,0-28 4 16,15 26-4-1,-15-26-2-15,17 25-8 0,-17-25-5 0,0 0-7 16,30 21 2-16,-30-21 2 0,24 0 7 0,-24 0 4 16,22 0 1-16,-22 0 3 0,21-17 1 15,-21 17 3-15,0 0 0 0,27-32 4 0,-27 32-2 16,10-28 2-16,-10 28-3 0,11-27 4 0,-11 27-3 16,12-28 3-16,-12 28-2 0,7-26 0 0,-7 26-1 15,8-23 1-15,-8 23-3 0,7-22 5 0,-7 22-3 16,0 0 1-16,13-24 0 0,-13 24-3 0,0 0 1 0,0 0-3 15,0 0-1-15,0 0-1 0,0 0 1 0,0 0 3 16,0 0 1-16,0 0 1 0,0 0 1 16,17 24-1-16,-17-24 4 0,0 27-5 0,0-27 5 15,0 32-5-15,0-32 5 0,0 40-3 0,0-13 2 16,0 4-4-16,0 3 7 0,0 0-5 0,0 0 7 0,-8 1-5 16,8-1 4-16,-8 5 2 0,3 1 13 0,-1-3-8 31,-2 1 8-31,-4-4-17 0,3 1 6 0,-5-2 21 15,4 0-31-15,-6-6 36 0,3 0-34 16,13-27 10-16,-28 36 5 0,28-36-4 0,-30 28 0 16,30-28-8-16,-38 19-1 0,38-19-3 0,-37 6-1 15,37-6 1-15,-40-6-3 0,40 6 2 0,-42-16-10 16,42 16-9-16,-41-21-17 0,41 21-14 0,-38-26-23 16,38 26-28-16,-38-31-57 0,38 31-113 0,-26-15-129 15,7-9-25-15,19 24 329 0</inkml:trace>
  <inkml:trace contextRef="#ctx0" brushRef="#br0" timeOffset="15">5934 195 311 0,'0'0'136'15,"-9"-26"2"-15,9 26-22 0,0 0 1 0,-6-35-17 16,6 35 0-16,0 0-15 0,0-23-19 16,0 23-17-16,0 0-15 0,0 0-6 0,19-22-1 15,-19 22-2-15,0 0-4 0,29-11-2 0,-29 11-5 16,33 0-2-16,-12 0 0 0,-21 0-1 0,45 10-2 15,-21-3-1-15,1 1-1 0,-1 0-3 16,-3 1 1-16,-21-9-1 0,39 17 0 0,-39-17 0 16,33 13-1-16,-33-13-2 0,29 15 2 0,-29-15-3 15,21 14 4-15,-21-14-2 0,0 0 1 0,20 30-1 16,-20-30 1-16,0 0-1 0,6 33 4 0,-6-33-3 16,0 25 5-16,0-25-2 0,-9 25 3 0,9-25-2 15,-18 30 3-15,18-30 19 0,-28 32-39 0,28-32 36 16,-34 35-38-16,34-35 12 0,-42 37 5 0,18-20-3 15,2-1 4-15,-2-2-2 0,3 0 3 0,-2-3-1 16,23-11 2-16,-35 14-1 16,35-14 1-16,-28 7-4 0,28-7 0 0,-23 0-2 15,23 0-1-15,0 0 1 0,-28 0-3 0,28 0 0 16,0 0 0-16,-20-14-1 0,20 14 0 0,0 0-1 16,0 0-5-16,-16-24-6 0,16 24-12 0,0 0-6 15,0-23-14-15,0 23-8 0,0 0-20 0,0 0-28 16,16-29-45-16,-16 29-57 0,25-6-53 15,-25 6-79-15,38-4 20 0,-38 4 305 0</inkml:trace>
  <inkml:trace contextRef="#ctx0" brushRef="#br0" timeOffset="16">5949 165 612 0,'0'0'175'0,"0"0"-27"0,0 0-9 0,0 0-28 15,0 0-29-15,0 0-24 0,0 0-16 0,0 0-13 16,0 0-7-16,0 0-2 0,0 0 6 0,0 0 4 16,0 0 3-1,0 0-2-15,16 40-5 0,-16-40-8 16,0 44-1-16,0-19-7 0,0 3 1 0,-7-1 14 15,7 6-33-15,0-3 29 0,-4 1-32 0,4 2 8 16,-5-2 6-16,5 0-5 0,-8 0 5 0,8-2-6 16,-7-1 5-16,7-1-7 0,-6-2-5 0,6 1-16 15,0-26-14 32,-7 42-22-47,7-42-19 0,0 23-26 0,0-23-22 0,0 0-26 0,0 0-49 0,0 0-49 0,25-14-74 0,-25-15 59 0,20 18 268 0</inkml:trace>
  <inkml:trace contextRef="#ctx0" brushRef="#br0" timeOffset="17">6455 152 591 0,'0'-21'170'0,"0"21"-11"0,0 0-25 0,0 0-18 15,0 0-32-15,0 0-25 0,0 0-20 0,0 0-20 16,0 0-13-16,0 0-2 0,0 0 3 0,-6 25 7 16,6-25 1-16,0 36 6 0,0-14-6 15,0 2 4-15,-6 1-6 0,6 3 5 16,-7-4 20-16,7 4-33 0,-8-2 35 0,8 2-38 15,-6-3 7-15,0 1 2 0,6 1-7 0,-6-2 6 16,6 1-5-16,-5-1 3 0,5-4-5 0,0-21 1 16,-7 37-3-16,7-37 1 0,0 31-4 0,0-31 3 15,0 26-2-15,0-26 1 0,0 0 0 16,0 26 0-16,0-26-1 0,0 0 1 0,0 0-1 16,0 0-1-16,0 0 1 0,0 0-1 0,0 0 3 15,0 0-1-15,0 0 2 0,16-25-2 0,-16 25 2 16,18-21-3-16,-18 21 2 0,21-26-2 0,-21 26 1 15,23-25-1-15,-23 25 2 0,22-28-3 0,-22 28 2 16,25-29-2-16,-25 29 1 0,24-23 0 0,-24 23 2 16,22-20-1-16,-22 20 2 0,23-16-3 15,-23 16 1-15,22-10-1 0,-22 10 0 0,0 0 1 16,26 0-1-16,-26 0 1 0,0 0-1 0,27 18 1 16,-27-18 0-16,15 23 1 0,-15-23 0 0,12 28 1 15,-12-28-3-15,8 31 4 0,-8-31-4 0,6 31 3 16,-6-31-4-16,0 33 3 0,0-33-2 0,0 27 2 15,0-27-2-15,0 0 1 0,3 29-5 16,-3-29-12-16,0 0-15 0,0 0-18 16,0 0-23-16,0 0-30 0,0 0-38 0,0 0-63 15,0 0-44-15,0 0-38 0,0 0-53 0,36-8 200 16,-40-17 139-16</inkml:trace>
  <inkml:trace contextRef="#ctx0" brushRef="#br0" timeOffset="18">6900 469 429 0,'0'0'181'0,"0"0"-11"0,0 0-29 0,0 0-17 16,0 0-38-16,0 0-28 0,0 0-24 0,0 0-9 0,10 23-2 15,-10-23 0-15,0 0 5 0,-6 30-5 0,6-30-5 16,0 29-6-16,0-29 1 0,-7 29-5 0,7-29 6 16,0 30-5-16,0-30 0 0,0 28-6 15,0-28 1-15,0 26-5 0,0-26 2 0,0 0-3 16,19 25 1-16,-19-25-2 0,0 0 0 0,23 14 2 15,-23-14 0-15,24 0 0 0,-24 0 0 0,28-11 0 16,-28 11-1-16,31-17 3 0,-31 17-2 0,24-26 4 16,-24 26-2-16,21-33 3 0,-21 33-4 15,17-33 3-15,-17 33-4 0,15-32 4 0,-15 32-5 16,14-29 4-16,-14 29-2 0,0 0 1 16,16-24-1-16,-16 24 1 0,0 0-2 0,0 0-2 15,0 0 2-15,0 0-3 0,0 0 6 0,0 0-1 16,9 32 3-16,-9-32-2 0,0 31 1 0,0-9-3 15,-5 4 3-15,5 3-7 0,0 3 7 0,-4 1-6 16,4 0 6-16,0 2-7 0,0 0 7 0,0 3-9 16,0 1 9-16,0-1-7 0,0-2 8 0,-9-2-8 15,0-2 7-15,-3-3-6 0,0 0 8 16,-3 1 22-16,1 1-19 0,-9-5 41 16,5 3-29-1,-7-11 13-15,1 2-6 0,-3-3-8 0,-1 0-1 16,-2-4-8-16,-1 1-1 0,2-2-5 0,-2-1 1 15,1-2-4-15,-2-1 1 0,0-3-1 0,2-1 0 16,1-4-2-16,1 0 0 0,2 0 0 16,4 0-1-16,22 0 1 0,-39-16-5 15,39 16-6-15,-31-22-11 0,31 22-11 0,-21-32-18 16,21 32-11-16,-13-42-27 0,13 42-23 47,0-45-30-47,0 45-54 0,11-43-40 0,3 20-52 0,11 12-48 0,-16-23 269 0</inkml:trace>
  <inkml:trace contextRef="#ctx0" brushRef="#br0" timeOffset="19">7622 519 822 0,'0'0'134'0,"0"0"-20"15,0 0-2-15,-21-20-7 0,21 20-35 0,0 0-21 16,0 0-14-16,0 0-7 0,-26-12-5 0,26 12-3 16,0 0-3-16,-26 0-4 0,26 0-2 0,-24 0-5 15,24 0 0-15,-25 13-2 0,25-13 2 16,-25 15-3-16,25-15 1 0,0 0-3 0,-26 21 1 15,26-21-3-15,0 0 2 0,-12 23-4 0,12-23 2 16,0 0-3-16,0 28 1 0,0-28 0 0,0 0 1 16,12 28-1-16,-12-28 1 0,0 0-1 0,32 28 2 0,-32-28-1 15,21 17 2-15,-21-17-2 0,25 18 3 0,-25-18-2 16,22 15 1-16,-22-15-1 0,0 0 1 16,25 19 0-16,-25-19 1 0,0 0-1 0,0 0 1 15,0 0 1-15,7 21 0 0,-7-21 3 0,0 0-1 0,0 0 0 16,0 0 1-16,-28 23-3 0,28-23 5 0,-21 10 2 15,21-10 3-15,-22 9-1 0,22-9-2 0,0 0-6 16,-29 12-1-16,29-12-1 0,0 0-1 0,-27 8-1 16,27-8 1-16,0 0-1 0,0 0 1 0,-23 6-1 15,23-6 1-15,0 0-2 16,0 0-5-16,0 0-6 0,0 0-6 0,0 0-8 16,0 0-4-16,0 0-6 0,0 0-11 0,0 0-10 15,0 0-11-15,0 0-14 0,0 0-34 0,0 0-41 16,0 0-67-16,0 0-38 0,26 15-79 0,-26-15 209 15,22-9 133-15</inkml:trace>
  <inkml:trace contextRef="#ctx0" brushRef="#br0" timeOffset="20">7817 386 856 0,'0'0'153'0,"-14"-23"-55"15,14 23 18-15,0 0-2 0,0 0-24 0,0 0-31 16,-23-22-19-16,23 22-19 0,0 0-13 0,0 0-8 16,0 0-4-16,0 0 1 0,0 0 0 15,0 0-15-15,0 0 8 0,0 0-24 16,27 27 7-16,-27-27-12 0,0 0-12 0,24 11-25 15,-24-11-41-15,0 0-41 0,34 27-49 0,-34-27-34 16,0 0-101-16,37 23 117 0,-37-23 225 0</inkml:trace>
  <inkml:trace contextRef="#ctx0" brushRef="#br0" timeOffset="21">7777 620 187 0,'0'0'86'0,"0"0"-4"16,0 0 17 0,0 0 4-16,0 0 1 0,0 0 1 0,0 0-2 15,0 0-12-15,0 0-7 0,0 0-20 0,0 0-13 16,0 0-4-16,0 0-2 0,0 0 0 0,0 0 2 16,0 0-8-16,0 0-10 0,0 0-4 0,0 27-8 15,0-27-2-15,0 0-3 0,4 28-2 0,-4-28-4 16,0 21 0-16,0-21-5 0,0 25 2 15,0-25-4-15,0 23 3 0,0-23-3 0,-4 25 1 16,4-25 0-16,0 21 0 0,0-21-2 0,0 0 0 16,-7 28-12-16,7-28-15 0,0 0-23 0,0 0-40 15,0 23-43-15,0-23-64 0,0 0-51 16,0 0-104-16,0 0 5 0,0 0 321 0</inkml:trace>
  <inkml:trace contextRef="#ctx0" brushRef="#br0" timeOffset="22">8251 540 487 0,'0'0'174'0,"-22"0"-87"15,22 0 0-15,0 0 17 0,0 0 0 0,0 0-16 16,0 0-16-16,0 0-1 0,0 0-4 0,-27-10-6 16,27 10-12-16,0 0-8 0,0 0-10 0,0 0-12 15,-22 5-5-15,22-5-14 0,0 0 2 0,-26 20-3 16,26-20 6-16,-25 23 2 0,25-23 2 0,-29 25-1 15,29-25-1-15,-24 33-7 0,24-33 2 0,-17 34-4 16,17-34 4-16,-15 33-4 0,15-33 4 16,-9 26-2-16,9-26 4 0,0 0 0 0,-4 27 4 15,4-27-3-15,0 0 0 0,0 0-4 0,0 24 0 16,0-24-2-16,0 0 2 0,0 0-3 16,30 12 2-16,-30-12-1 0,26 0 0 0,-26 0 1 15,28-5-1-15,-28 5 1 0,37-9-3 0,-16 3-4 16,-21 6-13-16,45-14-12 0,-45 14-21 15,41-14-17-15,-41 14-18 0,34-15-4 0,-34 15-16 16,35-8-93-16,-35 8-68 0,32 0-13 0,-8 15-82 16,-24-15 335-16</inkml:trace>
  <inkml:trace contextRef="#ctx0" brushRef="#br0" timeOffset="23">8694 535 346 0,'0'0'119'0,"0"0"-31"0,0-22 26 0,0 22 6 16,0 0-5-16,0 0-24 0,0 0-13 0,0 0-16 16,0 0-3-16,0 0-9 0,-7-21-4 15,7 21-7-15,0 0-6 0,0 0-5 0,0 0-5 16,0 0-3-16,0 0-2 0,0 0-4 0,-22 8 0 15,22-8-1-15,0 0 1 0,-21 18 2 16,21-18-1-16,-23 14 0 0,23-14-2 0,-26 17 2 0,26-17-5 16,-26 12 0-16,26-12-3 0,-24 14-3 0,24-14 1 15,0 0 1-15,-23 17-4 0,23-17 1 16,0 0-5-16,0 0 1 0,-6 24-2 0,6-24 1 16,0 0 1-16,18 22 0 0,-18-22 0 0,27 14 2 15,-27-14-2-15,30 11 0 0,-30-11 1 0,29 10-2 16,-29-10 1-16,24 11 1 0,-24-11-1 15,0 0 2-15,23 14-2 0,-23-14 2 0,0 0 0 16,0 0 1-16,0 0-1 0,20 22 1 0,-20-22-1 16,0 0 2-16,0 0-1 0,0 26 2 15,0-26 2-15,0 0 7 0,-9 27 0 0,9-27 5 16,-15 25-4-16,15-25-2 0,-19 28-4 0,19-28 2 16,-24 23-4-16,24-23 1 0,-24 23-5 0,24-23 0 15,-21 18-2-15,21-18 0 0,0 0-1 0,-22 16 0 16,22-16-7-16,0 0-12 0,0 0-12 0,0 0-18 15,0 0-24-15,0 0-52 0,0 0-106 16,0 0-196-16,0 0-42 0,0 0 175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102 0 867 0,'0'0'186'0,"0"0"-30"15,0 0-52-15,0 0 2 0,0 0-47 0,0 0-2 16,0 0-22-16,0 0-17 0,0 0-2 0,0 0 6 15,0 0 26-15,0 0-35 0,-17 32 33 0,17-32-40 16,-4 31 10-16,4-31 3 0,-4 37-6 16,4-37 0-16,-7 44-6 0,4-20 1 15,-2-2-5-15,5-22 3 0,-11 43-5 0,4-19 4 16,1-2-5-16,1-1 2 0,-2 2-4 0,2-1 3 16,5-22-3-16,-10 37 3 0,10-37-1 0,-7 31 0 15,7-31-3-15,0 0-12 0,-1 31-19 0,1-31-12 16,0 0-30-16,0 0-34 0,0 0-33 0,0 0-29 15,0 0-56-15,0 0-51 0,0 0-80 16,0 0 28-16,9-27 297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17 288 771 0,'-15'-40'167'0,"15"40"-40"16,-3-34-9-16,3 34-21 0,1-35-13 15,-1 35-11-15,4-34-6 0,-4 34-16 0,6-33-9 16,-6 33-10-16,8-24-7 0,-8 24-6 0,0 0-26 16,15-30 34-16,-15 30-37 0,0 0 36 0,20-23-13 15,-20 23-3-15,0 0-2 0,22-15-2 0,-22 15 0 16,0 0-3-16,23-11 2 0,-23 11-4 0,0 0 1 16,32-5-2-16,-32 5 1 0,26-4 1 0,-26 4 0 15,25 0 0-15,-25 0-3 0,22 4 0 16,-22-4 1-16,0 0 0 0,30 11 2 0,-30-11 0 15,0 0-3-15,28 16 3 0,-28-16-4 16,0 0-10-16,29 26 32 0,-29-26-33 0,0 0 34 16,19 31-19-16,-19-31-1 0,0 0 0 0,17 32 1 15,-17-32-2-15,4 22 0 0,-4-22 1 0,0 26-2 16,0-26 3-16,-4 23-2 0,4-23 2 16,-17 32-5-16,17-32 6 0,-25 31-4 0,25-31 3 15,-30 31-1-15,30-31 0 0,-29 26-2 0,29-26 2 16,-30 20-2-16,30-20 2 0,-31 18-1 0,31-18 0 15,-30 10 1-15,30-10 1 0,-23 7 0 0,23-7 1 16,0 0 0-16,0 0 5 0,-24-6 6 0,24 6 0 16,0 0-1-16,0 0-3 0,0 0-5 15,0 0 2-15,0 0-1 0,0 0-5 16,0 0 0-16,0 0-1 0,0 0-3 0,0 0 3 16,0 0-3-16,0 0 1 0,0 0 1 0,0 0 1 15,0 0 1-15,0 0 1 0,22 30-3 0,-22-30 3 16,0 0-3-16,28 28 3 0,-28-28-1 0,0 0 3 15,29 30-1-15,-29-30 1 0,24 18 0 0,-24-18-3 16,25 16 0-16,-25-16 0 0,24 17-1 0,-24-17 1 16,25 13-2-16,-25-13 1 0,24 18-4 15,-24-18 5-15,21 9-3 0,-21-9 2 0,0 0 1 16,30 10-2-16,-30-10-1 0,0 0-13 16,0 0-18-16,0 0-20 0,29 17-51 0,-29-17-62 15,0 0-142-15,0 0-203 0,0 0 53 0,10 22 208 16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11.88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25 1730 0,'0'0'118'0,"0"0"-47"0,0 0-19 0,0 0-7 15,0 0-14-15,0 0-31 0,0 0 0 0,0 0 0 16,0 0 0-16,0 0 0 0,0 0 0 0,0 0 0 15,0 0 0-15,0 0 0 16,0 0 0-16,0 0 0 0,0 0 0 0,0 0 0 16,0 0-74-16,0 0-317 0,0 0-231 0,0 0 11 15,12-25 262-15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37.8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96 734 0,'0'0'201'0,"0"0"-51"16,0 0-16-16,0 0-21 0,0 0-34 0,0 0-27 16,0 0-16-16,0 0-13 0,0 0-8 0,0 0-4 15,0 0-5-15,0 0-1 0,0 0 1 16,-14-24 3-16,14 24 2 0,0 0 3 0,24-26 2 0,-24 26-4 0,0 0 3 16,30-19-6-16,-30 19 0 0,0 0-3 0,32-19 0 15,-32 19-2-15,0 0-2 0,23-8-1 16,-23 8-1-16,0 0 1 0,0 0 0 0,0 0 0 15,25 5 1-15,-25-5 0 0,0 0 1 0,0 0 4 16,3 22-1-16,-3-22 7 0,0 0-4 0,-9 34 1 16,9-34-3-16,-12 24-3 0,12-24 0 15,0 0-1-15,-33 28 2 0,33-28 6 0,-22 14-2 16,22-14 6-16,0 0 0 0,-28 12-1 0,28-12-1 16,0 0-4-16,-27-9-1 0,27 9-6 0,0 0 1 15,0 0-2-15,-20-24-1 0,20 24-1 0,0 0 1 16,-5-27-1-16,5 27 2 0,8-23-1 15,-8 23-2-15,0 0 2 0,28-30 1 16,-28 30-5-16,0 0 6 0,31-21-2 0,-31 21 1 16,22-5 1-16,-22 5-1 0,0 0-4 0,31 2 3 15,-31-2 0-15,0 0-2 0,25 18 3 0,-25-18-1 16,0 0 0-16,15 25 0 0,-15-25 2 0,4 23-2 16,-4-23 2-16,-2 30-2 0,2-30 1 0,-9 29-1 15,9-29 1-15,-13 29 0 0,13-29 1 0,-15 25-2 16,15-25 1-16,0 0-2 0,-18 22 2 15,18-22-1-15,0 0 1 0,0 0 2 0,0 0-1 16,0 0-2-16,0 0-1 0,0 0-2 16,-19-26-1-16,19 26 3 0,0 0-1 0,3-30 2 15,-3 30-1-15,0 0 2 0,14-30-1 0,-14 30 0 16,0 0-1-16,0 0 1 0,0 0-2 0,0 0 1 16,0 0 0-16,0 0-1 0,0 0 2 0,0 0 2 15,0 0-2-15,0 0 0 0,0 0-2 16,0 0-3-16,0 0 0 0,0 0-6 0,0 0-4 15,0 0-13-15,0 0-13 0,-10 25-24 0,10-25-34 16,0 0-83-16,-25 8-119 0,25-8-215 0,0 0 41 16,0 0 367-16</inkml:trace>
  <inkml:trace contextRef="#ctx0" brushRef="#br0" timeOffset="1">1138-295 809 0,'0'0'260'16,"0"0"-102"-16,0 0-22 0,-25-18-23 0,25 18-31 16,0 0-26-16,0 0-15 0,0 0-14 0,0 0-12 15,0 0-10-15,0 0-4 0,0 0 0 0,0 0 7 16,0 0 4-16,0 0 4 0,0 0 2 0,29 19-5 16,-29-19-4-16,26 8-2 0,-26-8-1 15,33 4-1-15,-33-4 1 0,38 0-3 0,-16-2-1 16,2 2 1-16,4-7 0 0,2 3-4 15,3 1 3-15,-1-4-3 0,4 1-2 0,1 1 3 16,-1 2-1-16,-2-4-9 0,2 3-19 0,-7-3-27 16,11 11-57-16,-40-4-82 0,63-2-159 0,-35 3-171 15,-28-1 71-15,52 4 379 0</inkml:trace>
  <inkml:trace contextRef="#ctx0" brushRef="#br0" timeOffset="2">1295-255 849 0,'0'0'203'0,"0"0"-78"0,0 0-18 15,0 0-24-15,0 0-22 0,0 0-25 0,0 0-5 16,0 0-8-16,0 0-4 0,0 0-5 16,0 0-4-16,0 0 6 0,0 0 15 0,0 0 7 15,22 23 2-15,-22-23-7 0,0 0-10 0,0 27-5 16,0-27 0-16,-1 26-6 0,1-26-1 15,-4 30 13-15,-2-6-36 0,2 1 31 0,0 1-34 16,-4 2 14-16,6-3 5 0,-5-1-5 0,4-1 4 16,3-1-7-16,-4 2 7 0,4-24-6 0,0 39 5 15,0-39-2-15,2 32 1 0,-2-32-2 16,0 24-1-16,0-24-2 0,0 0-10 0,2 33-13 16,-2-33-13-16,0 0-25 0,0 0-17 0,6 23-36 15,-6-23-32-15,0 0-38 0,0 0-80 0,-6-23-148 16,6 23 38-16,0-23 310 0</inkml:trace>
  <inkml:trace contextRef="#ctx0" brushRef="#br0" timeOffset="3">1959-407 959 0,'-23'-11'182'0,"23"11"-54"0,0 0-13 16,0 0-19-16,0 0-45 0,0 0-24 0,0 0-16 15,0 0-2-15,-19 30 2 0,19-30 4 0,-3 33 3 16,3-11 4-16,-2 4-7 0,2 3 4 0,-2 0-10 15,-1 6 1-15,-4-4 12 0,1 3-33 0,1 2 29 16,-3 3-30-16,2-3 11 0,-2-6 7 0,2 2-7 16,2-5 6-16,-1-2-6 0,1 1 4 0,4-26-3 15,-6 37 1-15,6-37-1 0,-3 24-1 16,3-24 0-16,0 0 2 0,0 0-3 0,-4 24 6 16,4-24-3-16,0 0 2 0,0 0 5 0,0 0 2 15,0 0 1-15,0 0-1 0,0 0-6 0,0 0-4 16,0 0-2-16,0 0-1 0,0 0 4 0,4-24-4 0,-4 24 6 15,0 0-4-15,20-36 1 0,-20 36-2 0,23-25 1 16,-23 25 0-16,26-30 0 0,-26 30 0 16,29-27 3-16,-29 27-2 0,28-28 3 0,-28 28-5 15,30-25 3 1,-30 25-4-16,30-17 3 0,-30 17 0 0,28-12 0 16,-28 12 0-16,25-9 1 0,-25 9 0 0,0 0 0 15,23-3-1-15,-23 3-1 0,0 0 0 0,25 11 1 16,-25-11 2-16,0 0-2 0,25 19 2 0,-25-19-1 15,0 0 1-15,15 27-1 16,-15-27 1-16,8 27-2 0,-8-27 1 0,4 31-3 16,-4-31 7-16,3 34-5 0,-3-34 2 0,0 29-2 15,0-29 0-15,-3 27-2 0,3-27 2 0,-4 28-1 16,4-28 1-16,0 22-3 0,0-22 2 0,0 0-13 16,-4 24-16-16,4-24-26 0,0 0-44 0,14 23-74 15,-14-23-106-15,0 0-221 0,0 0 36 0,-3-30 311 16</inkml:trace>
  <inkml:trace contextRef="#ctx0" brushRef="#br0" timeOffset="4">2426 75 611 0,'-23'-12'137'0,"23"12"-20"16,0 0-1-16,0 0-31 0,0 0-34 16,0 0-27-16,0 0-10 0,0 0 7 0,0 0 8 15,0 0 36-15,0 0 10 0,0 0 0 16,0 0-5-16,0 27-28 0,0-27-11 0,0 0-4 15,-4 27-5-15,4-27-3 0,0 26-8 0,0-26-2 16,-3 26-4-16,3-26 1 0,-1 30-2 0,1-30 1 16,-2 22-4-16,2-22 0 0,0 0-1 0,-1 25 0 15,1-25-2-15,0 0 5 0,0 0-5 16,4 24 1-16,-4-24-1 0,0 0-3 0,0 0 3 16,0 0 1-16,0 0 3 0,25-22-2 0,-25 22 3 15,23-31-5-15,-23 31 4 0,38-44-2 0,-21 21 2 16,6 0-2-16,-3-1 2 0,-2 2-3 15,0-1 2-15,-18 23-2 0,28-32 4 0,-28 32-4 16,22-21 4-16,-22 21-4 0,0 0 3 16,24-17-2-16,-24 17 1 0,0 0 0 0,0 0-2 15,22 7 2-15,-22-7 1 0,0 0 4 0,0 0-2 16,16 32 3-16,-16-32-3 0,2 26 0 0,-2-26-3 16,0 32 2-16,0-32-3 0,0 24 3 0,0-24-4 15,0 23 2-15,0-23-2 0,0 0 0 0,6 24-1 16,-6-24 1-16,0 0-2 0,0 0 1 0,0 0-1 15,26 7 1-15,-26-7 3 0,0 0-2 16,35-26 6-16,-35 26-6 0,23-29 3 0,-23 29-2 16,23-25 0-16,-23 25-2 0,20-23 3 15,-20 23-3-15,0 0 3 0,23-25 0 0,-23 25-2 16,0 0 1-16,0 0 0 0,28-14 0 0,-28 14 0 16,0 0 0-16,0 0 0 0,0 0 1 0,23 5-1 15,-23-5 2-15,0 0-3 0,0 0 3 0,15 20-3 16,-15-20 3-16,0 0-2 0,3 33 2 15,-3-33-2-15,0 27 3 0,0-27-3 0,-3 36 2 16,3-36-5-16,-7 37 3 0,6-14-27 0,1-23-19 16,3 46-75-16,-3-46-142 0,-13 24-258 0,13-24 14 15,0 0 283-15</inkml:trace>
  <inkml:trace contextRef="#ctx0" brushRef="#br0" timeOffset="5">3405-294 834 0,'0'0'180'0,"0"0"-50"0,0 0-23 0,0 0-18 16,-2-22-24-16,2 22-18 0,0 0-12 0,0 0-3 16,0 0-3-16,31-23-8 0,-31 23-4 0,0 0-10 15,26-16-2-15,-26 16-1 0,0 0 1 16,34-3 0-16,-34 3 2 0,28 0-1 15,-28 0-1-15,28 4 2 0,-28-4-4 0,30 10 2 16,-30-10-4-16,32 9 0 0,-32-9-1 0,27 13 1 16,-27-13-1-16,21 17 2 0,-21-17-1 0,0 0 1 15,26 29-3-15,-26-29 4 0,11 24-3 0,-11-24 2 16,7 31 2-16,-7-31-1 0,0 29-3 0,0-29 3 16,-10 34 15-16,10-34-27 0,-25 43 39 15,13-20-32-15,-6-1 19 0,-4 2-3 0,0-3-7 16,-3 3 2-16,2-2-5 0,-3 2 4 0,-1-3-2 15,3 0 8-15,0-2-5 0,-1-2 5 0,25-17-5 16,-34 22 2-16,34-22-1 0,-22 13 2 16,22-13 1-16,0 0 0 0,0 0-4 0,0 0-3 15,0 0-5-15,0 0-6 0,0 0 2 0,0 0 0 16,0 0 2-16,0 0 5 0,26 13-3 16,-26-13 2-16,28 2 0 0,-28-2 1 0,37 8-1 15,-37-8 1-15,40 3-2 0,-17-1 1 0,-1-2-1 16,4 1-1-16,1-1 0 0,0 0-1 0,1-1 0 15,1 1 0-15,1 0 0 0,3-2-1 0,-4 2 1 16,-1-2-2-16,-2 4-1 0,0-2-15 0,-4 3-18 16,-22-3-27-16,39 9-45 0,-39-9-87 15,31 3-209-15,-31-3-122 0,0 0 31 16,0 0 437-16</inkml:trace>
  <inkml:trace contextRef="#ctx0" brushRef="#br0" timeOffset="6">5183 30 1116 0,'0'0'131'0,"0"0"-43"0,0 0-24 16,0 0-27-16,0 0-25 0,0 0 14 0,0 0 8 15,0 0 7-15,0 0 10 0,27-7-22 0,-27 7-7 16,28-3-3-16,-28 3-1 0,37-7-1 0,-37 7-1 15,45-5 0-15,-18 2-2 0,0 0-1 0,1-3-5 16,2 0-4-16,2 3-3 0,1-2-3 16,3-2 4-16,1-1-3 0,-3 5 2 15,2-1 0-15,-6 0-1 0,1 4 2 0,-2-5 0 16,-3 5-2-16,-1 5-20 0,-25-5-14 0,42 8-19 16,-42-8-29-16,38 11-49 0,-38-11-54 0,30 11-125 15,-30-11-144-15,0 0 34 0,40 20 327 0</inkml:trace>
  <inkml:trace contextRef="#ctx0" brushRef="#br0" timeOffset="7">5209-213 1186 0,'0'0'117'0,"0"0"-22"0,0 0-12 16,0 0-20-16,0 0-27 0,0 0-14 15,0 0-1-15,27-8 1 0,-27 8 4 0,0 0-2 16,22-4-4-16,-22 4-6 0,24 0-2 0,-24 0 0 16,29 2-3-16,-29-2 1 0,36 4 0 0,-36-4-4 15,42-2 0-15,-20 4-3 0,3-4-1 0,1 0-1 16,2 2-2-16,1-4 4 0,1 2-2 16,3 0 1-16,-2-1 1 0,-1 3-2 0,0 0-3 15,-1 0 0-15,1 2-6 0,-5-2-18 16,1 5-21-16,-26-5-26 0,47 13-65 0,-47-13-52 15,32 4-97-15,-32-4-200 0,0 0 93 0,28 16 239 16</inkml:trace>
  <inkml:trace contextRef="#ctx0" brushRef="#br0" timeOffset="8">5805-374 1202 0,'0'0'139'0,"-38"3"-43"0,38-3-22 16,0 0-20-16,0 0-26 0,-26 14-15 0,26-14-7 16,0 0-5-16,0 0 3 0,0 0-1 0,7 32 1 15,-7-32-1-15,0 0 0 0,22 30-2 0,-22-30 2 16,24 22-2-16,-24-22 2 0,35 27-2 0,-35-27 2 16,37 30-1-16,-37-30 1 0,41 27-4 0,-41-27 3 15,42 31-3-15,-42-31 3 0,30 30 16 16,-30-30-37-16,21 39 36 0,-21-39-34 15,12 38 18-15,-12-38 3 0,0 38-3 0,0-38 1 16,-11 39-2-16,11-39 4 0,-21 35-4 0,21-35 16 16,-30 32 2-16,30-32 6 0,-37 31-1 0,37-31-6 15,-43 24-9-15,43-24-1 0,-41 23-5 0,41-23 1 16,-39 18-3-16,39-18 1 0,-23 11-2 0,23-11 0 16,0 0-3-16,-25 6-5 0,25-6-16 15,0 0-26-15,0 0-97 0,0 0-108 0,0 0-214 16,0 0-33-16,0 0 192 0</inkml:trace>
  <inkml:trace contextRef="#ctx0" brushRef="#br0" timeOffset="9">7955-438 795 0,'0'-29'193'0,"0"29"-61"0,0 0-18 0,0 0-3 0,-11-25-14 16,11 25-22-16,0 0-22 0,0 0-12 0,-27-18-7 16,27 18-8-16,-22-5-2 0,22 5-2 15,-29 4-5-15,29-4-2 0,-35 11-2 0,35-11-3 0,-41 14-2 16,17-4 0-16,0 5-5 0,0-1 1 0,2-1-2 15,22-13 0-15,-43 34-2 0,43-34 3 0,-35 33-4 16,35-33 4-16,-27 32-6 0,27-32 3 0,-15 31-3 16,15-31 3-1,-2 26-4-15,2-26 3 0,12 23-1 0,-12-23 1 16,25 21-1-16,-25-21 3 0,34 16-4 16,-34-16 3-16,40 6-1 0,-40-6 2 0,39 8-2 15,-39-8 1-15,30 6 1 0,-30-6 0 0,0 0-1 16,28 9 1-16,-28-9 0 0,0 0 0 0,0 0 3 15,0 0 0-15,0 0 0 0,-14 24 1 0,14-24-6 16,-26 25-17-16,26-25 32 0,-36 39-33 0,36-39 34 16,-40 40-15-16,40-40-1 0,-39 30 6 15,39-30 0-15,-36 34 5 0,36-34-2 16,-28 26 1-16,28-26-6 0,-18 22 0 0,18-22-2 16,0 0 1-16,-7 32-3 0,7-32 1 0,0 0-3 15,15 22 2-15,-15-22-1 0,0 0 2 0,33 18 0 16,-33-18 0-16,32 4 1 0,-32-4 0 0,38 2-2 15,-16-1 2-15,2 1 0 0,-24-2-1 0,44 7-1 16,-44-7 0-16,44 4 2 0,-22 0-1 16,0-3 0-16,-22-1-2 0,43 12-22 0,-43-12-17 15,42 6-22-15,-42-6-41 0,46 3-51 0,-46-3-99 16,37-13-237-16,-37 13 38 0,33-14 202 0</inkml:trace>
  <inkml:trace contextRef="#ctx0" brushRef="#br0" timeOffset="10">9579-371 715 0,'23'-7'167'16,"-23"7"-13"-16,0 0 12 0,0 0-16 0,0 0-26 16,0 0-36-16,0 0-31 0,0 0-18 0,0 0-7 15,0 0-6-15,0 0-5 0,0 0-7 0,0 0-5 16,0 0-5-16,0 0-4 0,0 0 2 0,0 0 2 15,0 0 1-15,-3 21 3 0,3-21-4 0,2 32 0 16,-2-32-3-16,0 36 1 0,0-36-4 16,-2 45 6-16,1-20-7 0,0-3 4 15,-2 1-3-15,1-1-16 0,0 5 34 0,-1 0-30 16,-1-3 32-16,0-1-16 0,4-23-4 0,-7 41 4 16,7-41-5-16,-8 36 4 0,8-36-2 0,-12 25 2 15,12-25-1-15,0 0 1 0,-16 30 0 0,16-30 0 16,0 0 0-16,0 0 0 0,-28 6 2 0,28-6-2 15,0 0 1-15,-31-18-1 0,31 18-2 16,-25-21 1-16,25 21 2 0,-19-27-4 0,19 27 3 16,-22-35-2-16,22 35 2 0,-20-41-4 0,15 15-14 15,-2 2 28-15,5-2-39 0,-3 2 24 16,5 24-26-16,-4-37-18 0,4 37-25 0,-2-33-43 16,2 33-49-16,2-28-101 0,-2 28-164 0,0 0 9 15,12-38 203-15</inkml:trace>
  <inkml:trace contextRef="#ctx0" brushRef="#br0" timeOffset="11">9377-491 1202 0,'0'0'162'0,"0"0"-41"0,0 0-23 15,0 0-25-15,0 0-21 0,0 0-20 0,0 0-11 0,0 0-12 16,0 0-6-16,0 0-4 0,0 0 2 0,0 0 3 15,0 0 3-15,0 0 3 0,34 20 0 0,-34-20-4 16,39 11 0-16,-15-8-3 0,3-1 1 16,5-2-2-16,0 0-1 0,4-2 0 0,1 2-1 0,3-3 0 0,-2 1 0 15,2-1-12-15,2-3-20 0,3 15-40 16,-16-23-74-16,21 33-141 0,-23-16-223 0,5 7 38 16,-3 3 176-16</inkml:trace>
  <inkml:trace contextRef="#ctx0" brushRef="#br0" timeOffset="12">10149-137 1241 0,'-34'-20'196'0,"34"20"-99"15,-24-1-19-15,24 1-14 0,0 0-22 0,-30 4-17 0,30-4-10 16,-22 10-6-16,22-10-4 0,0 0-18 15,-33 31 32-15,33-31-34 0,-21 36 33 0,21-36-16 16,-14 39-3-16,14-39 4 0,-11 33-3 16,11-33 1-16,-2 32-4 0,2-32 2 0,7 31-5 15,-7-31 3-15,22 25 0 0,-22-25 0 0,35 9 3 16,-35-9 0-16,47-2-1 0,-21-1 1 0,1-5 1 16,0-5-5-16,2-3 0 0,-4-4-3 0,1 1 2 15,-5-4 1-15,-21 23 7 0,30-41-3 0,-17 18-15 16,-7 1 34-16,-6 22-33 0,5-39 36 15,-5 39-17-15,-11-24-2 0,11 24 5 0,0 0-5 16,-35-33 7-16,35 33-6 0,-32-4-1 0,32 4 0 16,-38 4-5-16,38-4 2 0,-39 15-3 15,39-15 1-15,-30 18-15 0,30-18-12 0,-17 27-19 16,17-27-68-16,3 33-50 0,-3-33-144 0,0 0-177 16,19 28 56-16,-19-28 245 0</inkml:trace>
  <inkml:trace contextRef="#ctx0" brushRef="#br0" timeOffset="13">10410-21 1321 0,'0'0'126'0,"0"0"-46"0,0 0-17 0,0 0-30 16,0 0-23-16,0 0-9 0,0 0-1 15,0 0 1-15,0 0 3 0,23 7-1 0,-23-7-1 16,0 0-1-16,10 23 0 0,-10-23-1 0,0 0 2 15,7 36-2-15,-7-36 2 0,0 24-2 0,0-24 0 16,-2 23 0-16,2-23 1 0,0 0-2 0,0 25 1 16,0-25-2-16,0 0 1 0,0 0-2 0,0 0 1 15,0 0 1-15,0 0 1 0,0 0 3 16,0 0-1-16,22-21 2 0,-22 21-3 0,18-33 2 16,-18 33-3-16,21-42 3 0,-21 42-1 0,19-42 2 15,-19 42 1-15,17-40 11 0,-17 40 14 0,18-43-30 16,-18 43 30-16,16-33-36 0,-16 33 19 15,0 0 4-15,14-23-2 0,-14 23-2 0,0 0-5 16,0 0-6-16,0 0-3 0,0 0 2 0,0 0-2 16,0 0 1-16,0 0 2 0,32 5-5 15,-32-5 5-15,22 5-2 0,-22-5 0 0,0 0 1 16,31 11-2-16,-31-11 0 0,0 0 1 0,32 5-2 16,-32-5 3-16,23 2-15 0,-23-2-11 0,0 0-14 15,28-2-18-15,-28 2 19 0,22-5-62 0,3 20-80 16,-25-15-194-16,0 0-112 0,34-6 49 0,-34 6 383 15</inkml:trace>
  <inkml:trace contextRef="#ctx0" brushRef="#br0" timeOffset="14">11212-134 1381 0,'0'0'104'16,"0"0"-16"-16,-31-23-40 0,31 23 2 15,0 0-21-15,0 0-14 0,-23-16-4 0,23 16-5 16,0 0 1-16,0 0-2 0,-26-4 0 0,26 4-2 16,0 0-2-16,0 0 0 0,-29 12-2 0,29-12 3 15,-26 16-3-15,26-16 2 0,-32 33 18 0,32-33-34 16,-32 40 34-16,32-40-34 0,-23 39 13 0,23-39 3 16,-15 32-4-16,15-32 3 0,0 31-5 15,0-31 3-15,11 25-3 0,-11-25 3 16,23 19-2-16,-23-19 2 0,30 6-1 0,-30-6-1 15,38-10 4-15,-38 10-3 0,42-24 3 0,-20 6-3 16,2-1 4-16,-5-4-2 0,-1-2 3 0,0-5 14 16,-7 2-34-16,4-5 33 0,-4-1-32 0,-1 5 16 15,1-6 6-15,-3-3-7 0,2-2 8 0,-2-2-8 16,0 3 9-16,-1 2-9 0,-3 4 8 0,2 2-7 16,-5 7 15-16,-1 24 0 0,3-32 12 15,-3 32 6-15,0 0-5 0,0 0-8 0,0 0-11 16,0 0-6-16,0 0-5 0,-3 23 5 0,-1 0-3 15,1 3 2-15,-4 6-4 0,3 0 5 16,-1 4-5-16,-1 1 5 0,2 2-6 0,-1-3 6 16,-1 1-8-16,2-2 8 0,-2 0-7 0,1 1-19 15,4-1 16-15,-2-2-40 0,6 6 5 16,-3-39-59-16,13 60-78 0,-13-60-121 0,4 23-202 16,-4-23 63-16,0 0 221 0</inkml:trace>
  <inkml:trace contextRef="#ctx0" brushRef="#br0" timeOffset="15">11717-158 1422 0,'-26'-13'227'0,"26"13"-191"0,-42 3 1 16,42-3 3-16,-45 8-9 0,22-3-12 0,23-5-12 15,-39 16-3-15,39-16-4 0,-26 23-14 0,26-23 32 16,-12 25-34-16,12-25 34 0,-2 30-19 0,2-30-2 15,11 25 2-15,-11-25-3 0,24 22 3 0,-24-22-14 16,34 17-8-16,-34-17-9 0,43 3-9 16,-15 0-3-16,-28-3 0 0,47-3-3 0,-47 3 3 15,37-11 13-15,-37 11 10 0,33-18 15 0,-33 18 5 16,0 0 6-16,23-30-2 0,-23 30 4 0,0 0 14 16,-3-33 16-16,3 33 24 0,-11-27-33 15,11 27 23-15,0 0-49 0,-26-19 12 0,26 19-5 16,-26-5-5-16,26 5-1 0,-25-2-1 15,25 2-2-15,0 0 0 0,-22 2-12 0,22-2-29 16,0 0-26-16,0 0-70 0,4 22-57 0,-4-22-119 16,0 0-137-16,0 0 43 0,0 0 311 0</inkml:trace>
  <inkml:trace contextRef="#ctx0" brushRef="#br0" timeOffset="16">12040-105 1313 0,'0'0'84'16,"0"0"-8"-16,0 0-21 0,-22 21 0 0,22-21-17 16,0 0-19-16,-7 23-8 0,7-23-6 0,0 0 3 15,0 0-1-15,-7 27 2 0,7-27-2 0,0 0 0 16,-1 24-2-16,1-24 0 0,0 0 0 0,-2 26 2 16,2-26-2-16,0 0-1 0,-4 24-1 15,4-24-2-15,0 0-1 0,0 0 0 0,0 0-4 16,0 0 0-16,0 0 0 0,0 0 2 0,0 0 3 15,0 0 1-15,0 0 2 0,29-23-4 0,-29 23 1 16,21-22-3-16,-21 22 3 0,23-24-2 0,-23 24 3 16,0 0-3-16,31-28 3 0,-31 28-4 0,0 0 3 15,26-24-2-15,-26 24 3 16,0 0-1-16,27-29-20 0,-27 29 34 0,0 0-35 16,0 0 35-16,26-9-16 0,-26 9 4 0,0 0-3 15,0 0 2-15,28-2-1 0,-28 2-2 0,0 0 2 0,0 0 0 16,23-3-1-16,-23 3 1 0,0 0 2 0,0 0-16 15,24 9 39-15,-24-9-33 0,0 0 37 0,14 21-19 16,-14-21-1-16,0 0-1 0,15 24-5 0,-15-24 0 16,4 24-4-16,-4-24 1 0,3 30-2 0,-3-30 2 15,-3 27-3-15,3-27 2 0,-3 34-2 0,3-34 3 16,-3 36-29-16,3-36-25 0,0 40-82 0,0-40-116 16,0 0-265-16,-9 27 28 0,9-27 161 0</inkml:trace>
  <inkml:trace contextRef="#ctx0" brushRef="#br0" timeOffset="17">14146-79 1315 0,'-13'-36'160'0,"13"36"-51"0,0 0-29 0,-23 15-40 15,23-15-9-15,-29 21-24 0,29-21 6 0,-29 27 1 16,29-27-5-16,-33 38 0 0,33-38-7 0,-29 40 3 16,29-40-7-16,-22 40 4 0,22-40-3 0,-13 34 1 15,13-34-3-15,9 26 2 0,-9-26-3 0,25 19 4 16,-25-19-3-16,37 6 1 0,-37-6 1 0,44-3-1 16,-21-2 1-16,2-4-6 0,0 1 0 15,-25 8-1-15,40-24 3 0,-40 24 4 0,33-32 4 16,-33 32-2-16,18-28 2 0,-18 28-4 0,5-31 5 15,-5 31-3-15,-2-27 3 0,2 27-3 0,-11-30 3 16,11 30-3-16,-22-28 4 0,22 28-3 0,-25-23-19 16,25 23 34-16,-28-19-37 0,28 19 34 15,-26-9-15-15,26 9-1 0,0 0-5 16,-26 9-26-16,26-9 1 0,0 0-69 0,8 40-43 16,-8-40-98-16,0 0-237 0,22 15 51 0,-22-15 127 15</inkml:trace>
  <inkml:trace contextRef="#ctx0" brushRef="#br0" timeOffset="18">14468-34 1262 0,'0'0'99'0,"0"0"-13"16,0 0-7-16,0 0-23 0,0 0-31 0,0 0-18 15,0 0-7-15,0 0 0 0,0 0 2 16,0 0 7-16,0 0 2 0,0 0 5 0,0 0 2 15,15 24 5-15,-15-24-4 0,0 0 1 0,0 30-5 16,0-30-1-16,0 0-5 0,-1 30-1 16,1-30-4-16,0 0 1 0,-7 33-3 0,7-33 0 15,0 0-1-15,0 0-2 0,0 22 1 0,0-22-1 16,0 0-1-16,0 0 0 0,0 0 1 0,0 0 1 16,0 0 3-16,0 0-1 0,22-18 1 0,-22 18-4 15,28-26 3-15,-28 26-3 0,35-35 2 0,-35 35-2 16,42-36 3-16,-42 36-5 0,38-34 5 15,-38 34-3-15,35-29 1 0,-35 29-1 0,0 0 2 16,27-11-3-16,-27 11 1 0,0 0 2 16,0 0-1-16,0 0 2 0,11 26 0 0,-11-26-2 15,0 0-1-15,2 27 3 0,-2-27-3 0,0 0 2 16,1 33-2-16,-1-33 2 0,0 0-4 0,3 28 3 16,-3-28-1-16,0 0 1 0,0 0 0 0,15 23 2 15,-15-23-3-15,0 0 0 0,0 0 2 16,25 5-4-16,-25-5 4 0,0 0-2 0,25-12 1 15,-25 12 0-15,23-20 1 0,-23 20-1 0,35-27 0 16,-35 27 0-16,34-32 1 0,-34 32-2 16,29-20 2-16,-29 20-2 0,0 0 1 0,29-12 0 15,-29 12 0-15,0 0 0 0,0 0-1 0,0 0 2 16,26 16-2-16,-26-16 3 0,0 0-3 0,8 35 2 16,-8-35 0-16,0 31 0 0,0-31-2 15,-4 33 3-15,4-33-6 0,0 35 4 0,0-35-2 16,4 26-18-16,-4-26-25 0,0 0-40 0,20 36-55 15,-20-36-47-15,0 0-96 0,22 4-151 0,-22-4 34 16,31-6 205-16</inkml:trace>
  <inkml:trace contextRef="#ctx0" brushRef="#br0" timeOffset="19">15413-46 1324 0,'0'0'146'16,"0"0"-34"-16,-30 0-33 0,30 0-25 0,0 0-23 15,-27 12-8-15,27-12-9 0,-25 18-3 0,25-18-4 16,0 0 1-16,-31 33-7 0,31-33 2 0,-16 29-5 16,16-29 3-16,-8 35-2 0,8-35 1 15,0 28-2-15,0-28 3 0,9 28-3 0,-9-28 1 16,0 0-2-16,35 25 1 0,-35-25 0 0,31 1 0 16,-31-1 1-16,35-12 0 0,-35 12 0 0,36-19-1 15,-36 19 3-15,34-26-3 0,-34 26 4 0,26-31-1 0,-26 31 1 16,21-30-2-16,-21 30 2 0,14-29-3 0,-14 29 5 15,4-26-6-15,-4 26 5 16,0 0-2-16,0 0 0 0,-14-24 2 0,14 24-2 16,0 0 1-16,-27-10 1 0,27 10-4 0,-27-2 0 0,27 2-1 15,-29 8-16-15,29-8-14 0,-26 13-51 0,3-21-69 16,23 8-163-16,0 0-178 0,-6 23 12 0,6-23 245 16</inkml:trace>
  <inkml:trace contextRef="#ctx0" brushRef="#br0" timeOffset="20">15813 2 802 0,'0'0'136'0,"0"0"-26"0,-1-25-1 0,1 25-12 15,0 0-17-15,0 0-9 0,0 0-6 0,0 0-9 16,0 0-8-16,0 0-13 0,0 0-13 16,0 0-6-16,0 0 4 0,0 0 4 0,0 0 0 15,4 29 4-15,-4-29-13 0,0 0-3 0,-10 34-5 16,10-34-1-16,-9 26-2 0,9-26 3 0,-10 23-4 15,10-23 3-15,0 0-6 0,-10 27 1 16,10-27-1-16,0 0-2 0,0 0 0 0,0 0 1 16,0 0-1-16,0 0 1 0,0 0 0 0,0 0 1 15,0 0 2-15,0 0 0 0,31-13 1 0,-31 13-1 16,30-34 1-16,-30 34-4 0,33-37 3 0,-33 37-2 16,37-30 1-16,-37 30-2 0,35-30 2 0,-35 30-3 15,29-18 2-15,-29 18-1 16,23-9 2-16,-23 9-2 0,0 0 1 0,0 0-1 15,0 0 0-15,23 0 1 0,-23 0 3 0,0 0-3 16,0 0 1-16,0 0 0 0,0 0-2 0,14 24 3 16,-14-24-2-16,0 0 1 0,0 0-1 0,0 0-1 15,17 27-1-15,-17-27 2 0,0 0-2 0,0 0 2 16,22 7-1-16,-22-7 1 0,0 0 0 0,27-8-1 16,-27 8 2-16,24-9-2 0,-24 9 2 15,23-15-2-15,-23 15 1 0,25-11 0 0,-25 11 0 16,26-13-1-16,-26 13 0 0,24-7 1 0,-24 7 0 15,0 0 0-15,24-8 2 0,-24 8-3 16,0 0 0-16,0 0 2 0,0 0-1 0,24 17 1 16,-24-17 0-16,0 0 2 0,1 35-3 0,-1-35 2 15,-5 24-3-15,5-24 2 0,-7 29-2 0,7-29 2 16,-6 28-3-16,6-28 3 0,-7 24-2 16,7-24 1-16,0 0-1 0,-1 32-1 0,1-32-22 15,0 0-27-15,12 29-64 0,-12-29-60 0,0 0-111 16,0 0-183-16,28 12 45 0,-28-12 163 0</inkml:trace>
  <inkml:trace contextRef="#ctx0" brushRef="#br0" timeOffset="21">16526-16 1040 0,'0'0'345'0,"0"0"-231"0,0 0-23 0,0 0-23 15,0 0-17-15,-32 2-18 0,32-2-10 0,0 0-8 16,-22 6-4-16,22-6-4 0,0 0-2 0,0 0-4 15,-21 28 0-15,21-28-2 0,-8 24 3 0,8-24-4 16,-3 25 2-16,3-25-3 0,6 29 2 16,-6-29-2-16,9 23 2 0,-9-23-1 0,24 19 0 15,-24-19-3-15,30 11-6 0,-30-11-3 0,30 9 0 16,-30-9 2-16,33-7 6 0,-33 7 3 0,32-10 1 16,-32 10 3-16,30-17-2 0,-30 17 3 0,22-24-3 15,-22 24 2-15,17-33-2 0,-17 33 3 0,7-29-1 16,-7 29 5-16,-3-27-3 0,3 27 10 15,-11-23 1-15,11 23 4 0,0 0 1 16,-27-24-6-16,27 24-2 0,-25-10-6 0,25 10-1 16,-25-7-2-16,25 7 0 0,-32 5-1 0,32-5-1 15,-29 12-1-15,29-12-1 0,-22 18-1 0,22-18 1 16,0 0-19-16,-12 24-11 0,12-24-29 0,0 0-47 16,25 38-58-16,-25-38-107 0,0 0-211 0,22 12 55 15,-22-12 171-15</inkml:trace>
  <inkml:trace contextRef="#ctx0" brushRef="#br0" timeOffset="22">16832 8 1094 0,'0'0'115'16,"0"0"-79"-16,0 0-18 0,0 0-12 15,0 0-3-15,0 0 4 0,0 0 8 0,0 0 5 16,15 27 7-16,-15-27 1 0,0 0-1 0,0 25-6 15,0-25-3-15,1 23-9 0,-1-23 0 0,-3 23 0 16,3-23 9-16,-5 23-1 0,5-23 4 0,0 0-8 16,-6 29-4-16,6-29-7 0,0 0-1 0,0 0 0 15,0 0-2-15,0 0 0 0,0 0 3 16,0 0-2-16,0 0 1 0,0 0 5 16,0 0 1-16,0 0 1 0,0 0-1 0,25-21-2 15,-25 21-6-15,21-32 4 0,-21 32-3 0,22-39 3 16,-13 17 0-16,0-2 9 0,-9 24 2 0,19-41 6 15,-19 41-3-15,18-34-2 0,-18 34-6 0,12-28 3 16,-12 28 11-16,0 0-11 0,0 0 12 0,17-28-40 16,-17 28 20-16,0 0-3 0,0 0-13 15,0 0 38-15,0 0-36 0,11 25 12 0,-11-25 1 16,0 0-3-16,0 0 1 0,23 26-1 0,-23-26 3 16,0 0-3-16,24 17 0 0,-24-17 1 0,27 9-1 15,-27-9-1-15,40 0 1 0,-40 0-1 16,43-3 0-16,-20-3 1 0,-23 6-19 0,47-8-39 15,-47 8-70-15,48-2-126 0,-48 2-209 0,25-7-21 16,-25 7 146-16</inkml:trace>
  <inkml:trace contextRef="#ctx0" brushRef="#br0" timeOffset="23">17350 9 973 0,'-3'30'303'0,"3"-30"-225"15,0 0-56-15,0 0-13 0,0 0 17 0,0 0 6 16,0 0 5-16,0 22-9 0,0-22-16 0,0 0-7 16,12 29 4-16,-12-29-1 0,2 27 3 15,-2-27-4-15,0 30 2 0,0-30-7 0,-9 40 5 16,7-17-6-16,-4-1 4 0,2 6-4 0,0-2 2 16,-3-2-5-16,1 0 5 0,6-24-5 0,-8 39 3 15,8-39-3 1,-7 35 4-16,7-35-4 0,0 0 3 15,-8 24-1-15,8-24 1 0,0 0 2 0,0 0 4 16,0 0 11-16,0 0 0 0,0 0-3 0,0 0-4 16,0 0-10-16,0 0-2 0,-10-35 2 0,10 35-1 15,5-34 1-15,-3 9-4 0,1-3 6 0,3-6-5 0,0-2 7 16,0-4-6-16,5 0 6 0,3-3-8 0,-2-2 7 16,5 3-9-16,-1 2 9 0,1 4-8 15,-3 1-16-15,2 5 32 0,1 6-33 16,-17 24 35-16,26-30-12 0,-26 30-4 0,22-12 2 0,-22 12 0 0,25-12 1 15,-25 12 0-15,0 0-2 0,29 5 2 16,-29-5-1-16,0 0 0 0,31 11-1 0,-31-11 1 16,25 13-2-16,-25-13 3 0,25 16-3 0,-25-16 3 15,22 25 23-15,-22-25-38 0,11 28 37 0,-11-28-36 16,0 36 11-16,0-36 5 0,-11 36-4 16,11-36 5-16,-22 35-4 0,22-35 12 0,-32 30 0 15,32-30 5-15,-33 35-3 0,33-35-1 0,-36 25-6 16,36-25 2-16,-36 20-1 0,36-20 3 0,-28 8-2 15,28-8-1-15,-24 3-3 0,24-3-3 0,0 0-1 16,-22-10-2-16,22 10 0 0,0 0-9 0,0 0-13 16,-14-24-15-16,14 24-34 15,0 0-49-15,0 0-53 0,6-47-104 0,-6 47-194 16,0 0 63-16,22-39 207 0</inkml:trace>
  <inkml:trace contextRef="#ctx0" brushRef="#br0" timeOffset="24">17986-528 1033 0,'0'0'150'0,"0"0"-36"0,0 0-12 0,-1 26 6 16,1-26-42-16,-7 35-23 0,7-35-18 0,-8 44-3 15,2-19-6-15,2 0 4 0,-1 4-5 0,-1 0 4 16,-2 2-8-16,1 0 3 0,0 4-7 0,-1-3 3 16,0 0 15-16,-1 3-31 0,2-10 29 0,3 6-32 15,4-31 9-15,-7 38 4 0,7-38-5 16,-2 28 2-16,2-28-2 0,0 0-1 0,1 23 0 15,-1-23 0-15,0 0 0 0,0 0 0 0,0 0 3 16,0 0 1-16,0 0 0 0,0 0 0 16,29-20-1-16,-29 20-1 0,21-24 1 0,-21 24-1 15,24-22 1-15,-24 22-3 0,28-25 3 0,-28 25-3 16,29-29-18-16,-29 29 34 0,33-30-34 0,-33 30 33 16,33-20-11-16,-33 20-2 0,32-16 0 15,-32 16 0-15,27-11-2 0,-27 11 2 0,26-3 0 16,-26 3 1-16,23 4 1 0,-23-4-2 0,0 0 0 15,26 13 0-15,-26-13-1 0,0 0 2 0,18 27 18 16,-18-27-33-16,8 35 33 0,-8-35-34 0,3 35 15 16,-3-35 2-16,0 27-4 0,0-27 2 0,2 23-2 15,-2-23 2-15,0 0 0 0,6 27 1 16,-6-27-2-16,0 0 0 0,0 0-15 16,7 23-11-16,-7-23-20 0,0 0-29 0,18 23-49 15,-18-23-51-15,0 0-118 0,0 0-163 0,22 9 33 16,-22-9 262-16</inkml:trace>
  <inkml:trace contextRef="#ctx0" brushRef="#br0" timeOffset="25">18555-34 1215 0,'0'0'181'0,"0"0"-80"0,-13-24-25 0,13 24-20 16,0 0-20-16,0 0-13 0,0 0-11 15,0 0-6-15,0 0-3 0,22-13 0 0,-22 13 0 16,0 0 1-16,0 0 0 0,0 0-1 0,25 18-1 15,-25-18 3-15,0 0-4 0,11 28 2 0,-11-28-3 16,0 0 1-16,5 31-2 0,-5-31 2 16,0 26-2-16,0-26 2 0,0 24-2 0,0-24 1 15,1 23-2-15,-1-23 0 0,0 0-15 0,0 23-13 16,0-23-29-16,0 0-49 0,0 0-61 0,0 0-91 16,0 0-212-16,0 0 53 0,0 0 220 0</inkml:trace>
  <inkml:trace contextRef="#ctx0" brushRef="#br0" timeOffset="26">18791-284 1366 0,'-33'-21'279'0,"33"21"-211"16,-23 0-10-16,23 0-13 0,0 0-13 0,0 0-11 16,-27 5-9-16,27-5-7 0,0 0-4 0,0 0-3 15,0 0-2-15,0 0 1 0,0 0-1 16,0 0-12-16,0 0-14 0,0 0-16 0,31 11-26 15,-31-11-34-15,25 11-60 0,-25-11-110 0,0 0-197 16,35-4 10-16,-35 4 237 0</inkml:trace>
  <inkml:trace contextRef="#ctx0" brushRef="#br0" timeOffset="27">19196-189 789 0,'0'0'190'0,"0"0"-101"16,0 0 8-16,0 0 13 0,-37-19-16 0,37 19-15 15,0 0-15-15,-25 4-12 0,25-4-10 0,-23 2-9 16,23-2-8-16,-32 5-7 0,32-5-6 0,-33 11-1 15,33-11-7-15,-37 15 3 0,37-15-3 16,-32 16 1-16,32-16-1 0,0 0-1 0,-22 21-3 16,22-21-17-16,0 0 38 0,-4 26-40 15,4-26 38-15,7 27-19 0,-7-27-4 0,0 0 5 16,26 26-2-16,-26-26-1 0,30 15-1 0,-30-15 2 16,35 7-1-16,-35-7 2 0,29 14 0 0,-29-14 0 15,25 9 0-15,-25-9 1 0,0 0-1 0,0 0 2 16,0 0 0-16,19 27 0 0,-19-27 0 0,0 0 1 15,0 0-2-15,-13 29 2 0,13-29-2 0,-17 22 1 16,17-22-2-16,-25 24 2 16,25-24-4-16,-26 24 2 0,26-24 0 0,-31 21 2 15,31-21-2-15,-25 19 2 0,25-19-3 0,0 0-1 16,0 0-3-16,0 0-14 0,0 0-18 0,0 0-20 16,0 0-37-16,0 0-30 0,27 10-54 0,-27-10-84 15,19-36-178-15,6 33 46 0,-17-21 260 0</inkml:trace>
  <inkml:trace contextRef="#ctx0" brushRef="#br0" timeOffset="28">19397-74 802 0,'0'0'196'0,"0"0"-120"0,0 0-21 16,0 0-7-16,0 0-13 0,27-17-5 0,-27 17 5 15,0 0-14-15,0 0 26 0,0 0-13 0,0 0 16 16,19 26-4-16,-19-26-7 0,0 0-5 0,-1 22-8 16,1-22 1-16,0 0-5 0,-6 33 1 0,6-33-8 15,0 0-3-15,-12 33-7 0,12-33-2 0,0 0-3 16,-7 23 2-16,7-23-3 0,0 0 1 0,0 0-3 16,0 0 0-16,0 0 0 0,0 0 1 15,0 0 0 1,0 0 3-16,23 14 0 0,-23-14 1 15,0 0 0-15,32-34-2 0,-32 34 1 0,32-31-5 16,-32 31 5-16,33-33-2 0,-33 33 4 0,30-41-5 16,-30 41-16-16,33-39 35 0,-33 39-36 0,32-26 37 15,-32 26-17-15,22-14-2 0,-22 14 1 0,0 0-1 0,0 0 1 16,23-7-1-16,-23 7 1 0,0 0 2 16,0 0 0-16,0 0-1 0,0 0 0 0,10 31-16 15,-10-31 36-15,0 26-34 0,0-26 33 0,-6 31-18 16,6-31-2-16,-4 22 0 0,4-22-1 0,0 0 2 0,-4 30-2 15,4-30 2-15,0 0-3 0,0 0 1 0,1 24 1 16,-1-24-3-16,0 0 3 0,0 0 0 0,0 0 0 16,25-9 1-16,-25 9 0 0,26-11-1 15,-26 11 0-15,35-23-1 0,-35 23 2 0,33-27-4 16,-33 27 3-16,36-29 17 0,-36 29-34 0,38-31 37 16,-38 31-37-16,36-15 17 0,-36 15 1 0,32-11-2 15,-32 11 2-15,27-7 0 0,-27 7-1 0,23 0 2 16,-23 0 5-16,0 0 7 0,0 0 8 15,27 15 6-15,-27-15 0 0,0 0-21 0,7 30 28 16,-7-30-40-16,-1 33 26 0,1-33-13 16,-6 33-6-16,6-33 3 0,-7 37-6 0,7-37 0 15,-7 33-2-15,7-33 3 0,-7 34-2 0,7-34-17 16,-8 39-36-16,8-39-85 0,0 37-263 0,0-37-150 16,-12 21 12-16,12-21 397 0</inkml:trace>
  <inkml:trace contextRef="#ctx0" brushRef="#br0" timeOffset="29">20518 190 1464 0,'0'0'157'0,"0"0"-42"16,0 0-30-16,0 0-16 0,0 0-21 0,0 0-12 15,0 0-8-15,0 0-8 0,0 0-7 16,0 0-4-16,0 0-6 0,0 0-3 0,0 0 0 16,0 0-3-16,0 0-12 0,0 0-17 0,0 0-52 15,-2-23-141-15,2 23-359 0,0 0 6 0,0 0 52 16</inkml:trace>
  <inkml:trace contextRef="#ctx0" brushRef="#br0" timeOffset="30">13497-473 1059 0,'0'0'179'0,"0"0"-50"16,0 0-26-16,0 0-25 0,0 0-28 0,0 0-23 15,0 0-7-15,0 0 6 0,0 0 6 0,0 0 3 16,16 33 0-16,-16-33-15 0,-4 42-3 0,-3-18-6 15,-1 6 5-15,0-2-8 0,-1 2 4 0,1 1-6 16,2-1-1-16,-3 1-5 0,2 2 4 0,-1 0 11 16,-1 1-27-16,1 0 27 15,0-2-26-15,2-4 9 0,-1-4 4 0,7-24-3 16,-11 41 3-16,11-41-2 0,-8 24 2 0,8-24-3 16,0 0 1-16,0 0-2 0,0 0 1 0,0 0-2 15,0 0-2-15,0 0 4 0,0 0 0 0,0 0 4 16,22-2-1-16,-22 2-1 0,28-31-1 0,-28 31 1 15,34-32-1-15,-34 32 2 0,36-36-5 0,-36 36 5 16,37-34-7-16,-37 34 6 0,37-30-2 16,-37 30-18-16,39-35 37 0,-39 35-34 0,35-26 29 15,-35 26-12-15,28-9-4 0,-28 9 1 0,27 6 4 16,-27-6-2-16,22 16-13 0,-22-16 31 0,18 33-32 16,-18-33 33-16,13 36-17 0,-13-36-3 15,9 39 2-15,-9-39-2 0,2 39 2 0,-2-39-3 16,0 42 4-16,0-42-5 0,2 38 4 15,-2-38-19-15,4 31-13 0,-4-31-27 0,0 0-42 16,21 43-42-16,-21-43-59 0,27 9-104 0,-27-9-136 16,30-19 39-16,-2 17 225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360 17 227 0,'0'0'89'0,"0"0"5"0,0 0 6 16,0 0-3-16,0 0 2 0,0 0-6 0,0 0 1 16,0 0-5-16,0 0-5 0,0 0 1 0,0 0 4 15,0 0-2-15,0 0-6 0,0 0-13 0,0 0-16 16,0 0-14-16,0 0-7 0,0 0-5 0,0 0-5 15,-23-16-3-15,23 16-3 0,0 0 0 0,0 0-3 16,-28 2 2-16,28-2-3 16,0 0-2-16,-23 0 0 0,23 0-2 0,0 0 0 15,-32 1-1-15,32-1-2 0,-23 6 1 0,23-6-2 16,-32 14 1-16,32-14 0 0,-33 12 1 0,33-12-1 16,-32 19 2-16,32-19-4 0,-27 27 1 0,27-27-4 15,-26 22 2-15,26-22-2 0,0 0 2 0,-22 29-2 16,22-29 1-16,0 0-1 0,-7 29 0 0,7-29 0 15,0 0 1-15,0 23-2 0,0-23 3 16,0 0-3-16,11 29 3 0,-11-29-3 0,0 0 0 16,23 24 1-16,-23-24 0 0,0 0 0 15,35 14 1-15,-35-14-2 0,26 8 3 0,-26-8-2 16,25 2 1-16,-25-2 1 0,23-2-1 0,-23 2-2 16,0 0 1-16,32-6 1 0,-32 6-1 0,0 0 1 15,0 0 0-15,23-3 0 0,-23 3-1 16,0 0 2-16,0 0 2 0,0 0 0 0,0 0 1 15,0 0 0-15,0 0-1 0,0 0-2 0,0 0-1 16,-23 24-1-16,23-24 2 0,-22 22-2 0,22-22 2 16,-25 30-2-16,25-30 2 0,-31 35-4 0,31-35 5 15,-33 37-4-15,33-37 3 0,-33 39-2 0,33-39 2 16,-30 37-2-16,30-37 2 0,-22 32-3 0,22-32 2 16,-18 24-1-16,18-24 2 15,0 0-1-15,-12 26 0 0,12-26-1 0,0 0 3 16,0 0-3-16,0 0 0 0,-3 28-1 0,3-28 0 15,0 0 0-15,0 0 3 0,0 0-3 0,21 22 2 16,-21-22 0-16,0 0-1 0,0 0 1 0,30 13 1 16,-30-13-1-16,0 0-12 0,32 7 12 0,-32-7 1 15,27 0-1-15,-27 0 14 0,28-3-15 0,-28 3 1 16,30-9 0-16,-30 9-1 0,29-8 2 16,-29 8-1-16,29-8 0 0,-29 8 0 0,27-6 0 15,-27 6-3-15,28-3 2 0,-28 3 0 0,25-3 1 16,-25 3-25-16,0 0-26 0,26-9-45 15,-26 9-80-15,0 0-154 0,34-3-145 0,-34 3-4 16,0 0 319-16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190 0 647 0,'0'0'199'0,"0"0"-51"0,0 0-43 16,0 0-9-16,0 0-18 0,0 0-5 0,0 0-3 16,0 0-7-16,0 0-5 0,0 0-10 0,0 0-6 15,0 0-12-15,0 0-8 0,0 0-10 16,0 0-5-1,0 0 0-15,-28 26 7 0,28-26 2 16,-20 29 4-16,20-29-7 0,-21 36 1 0,21-36-7 16,-25 41 3-16,14-18-5 0,-1 5 4 0,-1-3-6 15,2 4 4-15,-1 2-7 0,2-1 3 0,1 0-5 16,0-2 5-16,4 3-6 0,3-7 6 0,0 1-5 0,2-1 3 16,4 0-4-16,-1 0 4 0,-3-24-3 15,11 36 3-15,-11-36-3 0,15 32 4 0,-15-32-4 16,19 32 3-16,-19-32-3 0,21 29 1 0,-21-29-1 15,20 24 3-15,-20-24-2 0,0 0 3 0,32 31-4 0,-32-31 1 16,0 0-1-16,30 22-7 0,-30-22-21 0,0 0-12 16,32 15-13-16,-32-15-79 0,24 3-92 0,-24-3-294 15,0 0 39-15,22-22 164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18 553 531 0,'0'0'213'0,"0"0"-67"16,0 0-61-16,0 0-8 0,0 0-11 0,0 0-8 15,0 0-15-15,0 0-1 0,0 0-8 0,0 0 1 16,0 0 0-16,0 0 4 0,-25 8 0 16,25-8 2-16,0 0-1 0,0 0-5 0,0 0-1 15,0 0-10-15,0 0-2 0,0 0-5 0,0 0-1 16,0 0 1-16,0 0-4 0,0 0-2 15,0 0-5-15,0 0-5 0,10-36 2 0,-10 36-5 16,17-31 5-16,-17 31-3 0,24-38 2 0,-24 38-1 16,27-45 3-16,-9 21-3 0,-4 0 3 15,4 0-7-15,0-2 6 0,1-3-5 0,3 1 5 16,-2-4-4-16,2 3 5 0,1-1-5 0,-2 0 5 16,-1 8-5-16,0-3 4 0,-20 25-3 0,34-38 1 15,-34 38-1-15,25-28 1 0,-25 28-2 0,0 0 3 16,0 0-2-16,19-22 0 0,-19 22-1 0,0 0 1 15,0 0-1-15,0 0 2 0,0 0-1 0,0 0 0 16,0 0 2-16,0 0-3 0,0 0 0 16,0 0 1-16,0 0-1 0,0 0 3 15,0 0 0-15,0 0-1 0,0 0 2 0,0 0 2 16,4 24 6-16,-4-24 0 0,0 0 2 0,6 29-6 16,-6-29-1-16,7 23-5 0,-7-23 2 0,4 28-3 15,-4-28 1-15,7 31-2 0,-7-31 2 0,8 30-1 16,-8-30 1-16,10 30-2 0,-10-30 3 0,8 37-3 15,-8-37 3-15,4 34-4 0,-4-34 3 16,4 43-2-16,-2-20 2 0,-2 0-4 0,0-2 5 16,0 1-5-16,0 2 3 0,0 2-3 0,1 0 4 15,0-3-4-15,-1-23 4 0,6 38-4 0,-6-38 4 16,3 34-4-16,-3-34 4 0,7 28-3 16,-7-28-7-16,0 0-9 0,5 24-3 0,-5-24-15 15,0 0 1-15,0 0-14 0,0 0-16 16,15 21-11-16,-15-21-39 0,0 0-37 0,0 0-99 15,-3-24-149-15,3 24 0 0,-5-31 227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28-4 910 0,'-24'5'102'0,"24"-5"-22"0,0 0-17 0,0 0-9 0,0 0-16 16,0 0-10-16,0 0-3 0,-9 27 5 16,9-27 4-16,0 0 7 0,0 0-3 0,0 0-5 15,29 24-11-15,-29-24-8 0,25 13-9 0,-25-13-1 16,29 13-3-16,-29-13 2 0,39 2-3 16,-16-2 2-16,3-2-2 0,2-6 0 0,-5 3 1 15,5 1-3-15,4 1-43 0,-32 3-58 0,59-11-122 16,-59 11-248-16,44-19 46 0,-15 19 174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52 23 1166 0,'-24'-24'127'0,"24"24"-53"0,0 0-9 0,0 0-13 15,0 0-15-15,-13 24-12 0,13-24-10 0,-3 23 0 16,3-23-2-16,0 33 0 0,0-33-3 0,2 37-1 16,-2-37-4-16,2 33 2 0,-2-33-5 0,0 39 3 15,0-39-4-15,-1 41 3 0,0-19-5 16,-1 2 3-16,2-1-5 0,-4-1 4 0,3-1-4 15,1-21 4-15,-4 42-5 0,4-42-7 16,0 37-24-16,0-37-26 0,2 23-47 0,-2-23-36 16,0 0-58-16,0 0-62 0,0 0-105 0,0 0 4 15,11-26 286-15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95 166 768 0,'-12'-24'178'0,"12"24"-39"15,-11-34-10-15,11 34-17 0,-7-28-17 0,7 28-17 0,-3-25-22 16,3 25-18-16,0 0-12 0,0-25-9 16,0 25-5-16,0 0-5 0,0 0-4 0,0 0-1 15,15-21-1-15,-15 21 0 0,0 0 0 0,28-9-1 16,-28 9 0-16,27 0 0 0,-27 0 0 0,33 3 0 16,-33-3 0-16,35 6 1 0,-35-6-1 15,29 10 2-15,-29-10-2 0,26 10 0 0,-26-10-1 16,0 0 2-16,27 21-2 0,-27-21 3 0,0 0-2 15,14 22 1-15,-14-22 0 0,0 0 1 0,0 30-2 0,0-30 2 16,0 0-2-16,-12 28 2 0,12-28-2 0,-18 25 2 16,18-25-2-16,-26 31 2 0,26-31-3 0,-31 25 3 15,31-25-3-15,-37 24 2 0,37-24-2 16,-33 21 2 0,33-21-2-16,-26 16 2 0,26-16-2 0,0 0 2 15,0 0-1-15,-22 14-2 0,22-14 0 16,0 0-1-16,0 0 0 0,0 0 2 0,0 0 0 15,0 0 1-15,26 22-1 0,-26-22 1 0,0 0-1 16,33 18 1-16,-33-18-1 0,32 8 0 0,-32-8-1 0,27 11 1 16,-27-11-11-16,28 10-1 0,-28-10-3 15,23 13 0-15,-23-13 8 0,0 0 3 0,27 19 0 16,-27-19 2-16,0 0 0 0,15 24 1 0,-15-24 1 16,0 0 1-16,1 24-1 0,-1-24 3 0,0 0-2 15,-11 28 1-15,11-28 0 0,0 0 0 0,-28 27-1 16,28-27 2-16,-23 20-2 0,23-20 3 0,-29 20-2 15,29-20 1-15,-30 18-2 0,30-18 3 0,-42 23 7 16,42-23 7-16,-38 19 4 0,38-19 0 16,-30 15-6-16,30-15-5 0,-28 8-5 15,28-8 1-15,-23 10-3 0,23-10 1 0,0 0-2 16,0 0-2-16,0 0-1 0,-22 4-3 0,22-4-4 16,0 0-14-16,0 0-10 0,0 0-26 0,22 2-34 15,-22-2-95-15,26-6-153 0,-26 6-140 0,25-24 71 16,-2 24 336-16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7:38.2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1 374 0,'0'0'87'0,"0"0"26"16,0 0 7-16,0 0 20 0,-27-5-22 15,27 5-9-15,0 0-21 0,0 0-15 0,0 0-13 16,0 0-13-16,0 0-7 0,0 0-7 0,0 0-5 15,0 0-7-15,0 0-8 0,0 0-5 0,0 0 1 16,0 0 3-16,0 0 4 0,0 0 3 0,0 0-1 16,0 0-2-16,23 0-3 0,-23 0-2 15,0 0-2-15,21 0-1 0,-21 0 0 16,0 0-3-16,27 5 0 0,-27-5-1 0,25 6-2 16,-25-6 0-16,28 5-1 0,-28-5 0 0,28 6-1 15,-28-6 1-15,30 4 0 0,-30-4 0 0,29 5-1 16,-29-5 1-16,26 4-1 0,-26-4 1 0,24 0-1 15,-24 0 1-15,21 5 0 0,-21-5-1 0,28 0 1 16,-28 0 4-16,30 0 0 0,-30 0 3 0,29 0-2 31,-29 0-1-31,30 0-2 0,-30 0 0 16,29 0-1-16,-29 0-1 0,31 5 0 0,-31-5-1 16,30 0 1-16,-30 0 0 0,28 0-1 0,-28 0 1 15,31 0-1-15,-31 0 1 0,32 0 0 0,-32 0-1 16,31 0 1-16,-31 0 0 0,33 0-1 0,-33 0 1 15,33 0 1-15,-33 0 0 0,32 0-1 0,-32 0 0 16,30 0-1-16,-30 0 1 0,29 0-1 0,-29 0 0 0,22 0 1 16,-22 0 0-16,0 0 0 0,31 4-1 0,-31-4 0 15,0 0 0-15,30 0 0 0,-30 0 1 0,24 5-1 16,-24-5 0-16,26 0 0 0,-26 0 1 16,29 0-1-16,-29 0 0 0,37 0 0 0,-37 0 0 15,39 4 0-15,-39-4 1 0,36 0-1 0,-36 0 0 16,36 0 0-16,-36 0-1 0,40 0 0 0,-17 5 0 15,-23-5 1-15,38 0 1 0,-38 0-1 16,36 4 1-16,-36-4-1 0,38 0-1 0,-38 0 2 16,41 0-1-16,-41 0 0 0,39 0 1 0,-39 0 0 15,41 5-1-15,-20-5 0 0,-21 0 0 0,41 0 1 16,-41 0-1-16,38 0 1 0,-38 0 0 0,38 0 0 16,-38 0 2-16,37 0 5 0,-37 0 3 0,37 0 0 15,-37 0-3-15,37 0-5 0,-37 0-1 16,42 0-1-16,-20 0 1 0,-22 0-1 15,41 0 1-15,-41 0-2 0,41 0 1 0,-41 0 0 16,41 0-1-16,-41 0 1 0,38 0-1 0,-38 0 1 16,38 0-1-16,-38 0 3 0,41-6-1 0,-18 6 2 15,-23 0-1-15,39-8 0 0,-39 8-2 0,42 0 0 16,-21 0-1-16,-21 0 0 0,40 0 1 0,-40 0-1 16,35 0 1-16,-35 0-1 0,33 0 0 0,-33 0 0 15,32 0 0-15,-32 0 1 0,35 0-1 0,-35 0 2 16,36-7-2-16,-36 7 1 0,38-5 0 0,-17 5 0 31,-21 0-1-31,42-7 1 0,-21 7 0 0,2 0-2 16,-2-5 2-16,-21 5-1 0,41 0 0 0,-41 0 0 15,37 0 0-15,-37 0 1 0,33 0-2 0,-33 0 1 16,30 0 0-16,-30 0 1 0,33 0-1 0,-33 0 1 16,33 0-1-16,-33 0 0 0,35 0 1 0,-35 0 0 15,38 0 1-15,-38 0-2 0,41 0 1 0,-20 0 1 16,-21 0-1-16,43 0 1 0,-21 0-2 15,-1 0 1-15,1 0-1 0,-1 5 1 0,-21-5 1 0,40 0-1 0,-40 0 2 16,39 0-1-16,-39 0 1 0,40 6 0 16,-40-6-1-16,38 0 1 0,-38 0-2 15,37 0 2-15,-37 0-1 0,40 0 0 0,-40 0-1 16,36 0 0-16,-36 0 0 0,36 0 0 0,-36 0-1 0,37 0 0 16,-37 0 1-16,34 0 1 0,-34 0-1 0,28-6 0 15,-28 6 0-15,25 0 1 0,-25 0-2 0,24 0 1 16,-24 0-1-16,26-5-1 0,-26 5 1 0,28 0 0 15,-28 0 0-15,31 0 0 0,-31 0 1 0,29 0-1 16,-29 0 0-16,29 0 1 0,-29 0-1 16,38-5 0-16,-38 5 0 0,39 0-1 15,-39 0 1 1,34 0 1-16,-34 0 0 0,27 0-1 0,-27 0 0 0,28 0 1 16,-28 0-1-16,28 0-1 0,-28 0 1 15,23 0 0-15,-23 0 0 0,0 0 1 0,28 6-2 16,-28-6 2-16,0 0 0 0,28 0-2 0,-28 0 1 15,0 0-1-15,29 0 1 0,-29 0 1 16,0 0-2-16,30 0 1 0,-30 0 0 0,24 0 0 16,-24 0 0-16,25 0 0 0,-25 0 0 0,26 0 0 15,-26 0-1-15,26 0 1 0,-26 0-1 0,23 0 0 16,-23 0 1-16,0 0 0 0,26 0 1 0,-26 0-1 16,0 0 0-16,0 0 0 0,0 0 0 0,24 0 0 15,-24 0-1-15,0 0 1 0,0 0-1 0,0 0 2 16,0 0 0-16,0 0-1 0,21 5 1 15,-21-5-1-15,0 0 0 0,0 0 0 16,0 0-1-16,0 0 1 0,24 0-1 0,-24 0 2 16,0 0-1-16,0 0-1 0,31 0 2 0,-31 0-2 15,29 0 1-15,-29 0 1 0,32 0-2 0,-32 0 0 16,29 0 1-16,-29 0-1 0,33 0 1 0,-33 0 0 16,31 0-1-16,-31 0 2 0,35 0-1 15,-35 0 0-15,42 0 2 0,-20 0-2 0,-1 0 2 16,-21 0-2-16,36 0 0 0,-36 0 0 0,29 5 0 15,-29-5 0-15,33 0 0 0,-33 0 0 0,31 0-1 16,-31 0 1-16,23 0 0 0,-23 0 0 0,0 0 0 16,23 4 0-16,-23-4 0 0,0 0-1 0,0 0 1 15,0 0 0-15,25 0-1 0,-25 0 1 16,0 0 0-16,0 0-1 0,23 0 2 0,-23 0-1 16,0 0-1-16,25-4 1 0,-25 4 0 0,24 0 0 15,-24 0 0-15,27-6 0 0,-27 6 0 16,25 0-1-16,-25 0 0 0,21-5 1 0,-21 5 0 15,25 0 0-15,-25 0 0 0,25 0 0 0,-25 0 0 16,25 0 0-16,-25 0 0 0,0 0 0 0,29 0-1 16,-29 0 0-16,0 0 1 0,0 0 0 0,23 0 1 15,-23 0-1-15,0 0 0 0,0 0-1 16,0 0 1-16,0 0 0 0,0 0 1 0,0 0 0 16,21 0-2-16,-21 0 1 0,0 0 0 0,0 0-1 15,0 0 2-15,0 0-1 0,0 0 0 0,0 0 0 16,0 0 0-16,0 0 0 0,22 0 0 0,-22 0 0 15,0 0 1-15,0 0-1 0,0 0 1 0,0 0 1 16,0 0-1-16,0 0 0 0,0 0 0 16,0 0-1-16,0 0 0 0,0 0-3 0,0 0-9 15,0 0-14-15,0 0-22 0,0 0-34 0,0 0-76 16,0 0-161-16,0 0-188 0,0 0 48 0,0 0 231 16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0 747 0,'0'0'192'0,"0"0"-116"0,0 0-35 16,0 0 3-16,0 0 10 0,0 0 5 15,0 0-10-15,11 25-6 0,-11-25-2 0,0 0-3 16,0 0-6-16,29 32-3 0,-29-32-2 0,0 0 1 16,31 30-3-16,-31-30 2 0,18 28-4 0,-18-28-1 15,20 30-6-15,-20-30-4 0,21 35-7 0,-21-35 2 16,17 39-5-16,-17-39 5 0,13 44-2 16,-11-22 5-16,-2 1-1 0,0 4 5 0,-4-2-7 15,-1-3 3-15,-1 2-6 0,-3 2 1 0,0 2-5 16,-2-4 4-16,0 1-5 0,0 3 4 0,-1-5-5 15,3-1 5-15,9-22-5 0,-19 39 4 0,19-39-3 16,-18 30 2-16,18-30-3 0,-16 22 5 16,16-22-4-16,0 0 1 0,-16 25 1 15,16-25-3-15,0 0 1 0,0 0-2 0,0 0-24 16,0 0-37-16,0 0-72 0,-25 0-181 0,25 0-180 16,0 0 8-16,0 0 307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 32 792 0,'0'0'202'0,"0"0"-55"0,-14-23-24 16,14 23-13-16,0 0-18 0,0 0-22 0,0 0-22 15,0 0-13-15,0 0-10 0,0 0-4 0,0 0 0 16,0 0 0-16,0 0-2 0,0 0-2 0,0 0-4 15,0 0-4-15,0 0-2 0,0 0-4 0,0 0 0 16,0 0-3-16,0 0 0 0,0 0-1 16,0 0 3-16,0 0 12 0,0 0 3 0,28 2 1 15,-28-2-4-15,23-2-11 0,-23 2-2 0,26-1 0 16,-26 1 0-16,28 0-1 0,-28 0 0 0,32 0 1 16,-32 0-3-16,35 0 2 0,-35 0-2 0,39-4 1 15,-39 4-8-15,37-3-11 0,-37 3-18 0,35-2-24 16,-11 15-59-16,-24-13-76 0,32-1-177 15,-32 1-123-15,0 0 54 0,37-7 360 16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3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1011 0,'0'0'130'15,"0"0"-46"-15,0 0-11 0,0 0-21 0,0 0-20 16,0 0 9-16,0 0 1 0,0 0 5 0,0 0 5 16,0 0-22-16,31 23-5 0,-31-23-3 15,0 0-4-15,27 3-3 0,-27-3-6 0,28 5-3 16,-28-5-1-16,36 2-3 0,-36-2-1 0,38 1 0 15,-38-1-2-15,44-1 1 0,-19 1-1 0,3-2 0 16,2-1-2-16,2 8-40 0,-32-5-76 0,62 4-158 16,-39-7-254-16,7 5 51 0,-1 6 238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4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320 69 514 0,'0'0'111'0,"0"0"-18"15,0 0-4-15,0 0 8 0,0 0-8 0,0 0-7 16,0 0-10-16,0 0 1 0,0 0-5 16,0-27 3-16,0 27-4 0,0 0-9 15,0 0-12-15,0 0-9 0,0 0-7 0,-18-24-6 16,18 24-2-16,0 0-1 0,0 0-4 0,-26-17 0 16,26 17-1-16,-23 0-2 0,23 0 2 0,-28-3-3 15,28 3 0-15,-23 3-5 0,23-3 0 0,-31 10-2 16,31-10-3-16,-34 16 0 0,34-16-1 0,-33 23-2 15,33-23 2-15,-33 28-3 0,33-28 2 0,-25 28-4 16,25-28 5-16,-21 23-4 16,21-23 2-16,-11 25-1 0,11-25 1 0,-5 25-3 15,5-25 4-15,0 22-4 0,0-22 3 0,0 0-3 16,16 30 2-16,-16-30-1 0,0 0 1 0,31 27-1 16,-31-27 2-16,26 9 0 0,-26-9 1 0,27 10-2 15,-27-10 1-15,29 4-1 0,-29-4 0 0,26 3 1 16,-26-3 0-16,0 0 1 0,29 7 0 0,-29-7-2 15,0 0 1-15,0 0 0 0,0 0 0 16,0 0 1-16,0 0 2 0,9 27-2 0,-9-27 0 16,-16 24-2-16,16-24 1 0,-24 27-2 0,24-27 4 15,-31 34-3-15,31-34 3 0,-30 36-4 0,30-36 2 16,-32 31-1-16,32-31 3 0,-26 32-4 0,26-32 4 16,-21 27-5-16,21-27 4 0,0 0-1 15,-19 31 0-15,19-31-1 0,0 0 2 16,-5 21-4-16,5-21 3 0,0 0-2 0,5 28 1 15,-5-28 0-15,0 0 1 0,15 30-1 0,-15-30-1 16,0 0 0-16,29 25 2 0,-29-25-1 0,0 0 3 16,32 21-3-16,-32-21 1 0,25 6-1 0,-25-6 2 15,27 3-2-15,-27-3 1 0,25 4 0 0,-25-4 0 16,32 0 0-16,-32 0-1 0,30-5 2 0,-30 5-3 16,39-5 2-16,-39 5-2 0,40-4-17 15,-40 4-13-15,37-9-32 0,-37 9-54 0,36-12-67 16,-39-9-133-16,3 21-140 0,37-17 12 0,-37 17 317 15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172 0 716 0,'24'-5'171'0,"-24"5"-43"15,0 0-29-15,0 0-6 0,0 0-17 0,0 0-9 16,0 0-12-16,0 0-14 0,0 0-6 16,0 0 1-16,0 0 0 0,0 0 1 0,0 0-1 15,0 0 0-15,0 0 4 0,0 0-6 0,0 0-8 16,0 0-12-16,-24-7-8 0,24 7-5 0,0 0 2 16,-27 31 2-16,27-31 3 0,-25 34 0 15,25-34 3-15,-25 41-7 0,13-20 3 0,-2 3-6 0,1 3 1 16,1 2-3-16,2-2 5 0,-1 4-6 15,3-5 5-15,3 0-5 0,-1-1 4 16,3-2-4-16,3 0 3 0,0-2-4 0,2 1 4 16,2 2-4-16,-1 0 5 0,1 1-5 0,-4-25 4 15,11 42-3-15,-11-42 3 0,16 39-3 0,-16-39 3 16,21 30-5-16,-21-30 4 0,23 27-2 0,-23-27 2 16,27 19 0-16,-27-19 0 0,22 12 0 0,-22-12 0 15,23 8-3-15,-23-8 0 0,23 4-22 16,-23-4-14-16,25-10-24 0,-25 10-47 0,29-7-87 15,-29 7-317-15,17-26 37 0,-17 26 86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4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33 511 527 0,'-25'5'126'0,"25"-5"-4"0,0 0-15 0,0 0-1 15,0 0-28-15,0 0-13 0,0 0-13 16,-11 23 3-16,11-23-3 0,0 0-2 0,0 0-12 15,0 0-14-15,0 0-13 0,0 0-7 0,0 0 0 16,0 0 18-16,0 0 20 0,0 0 5 0,0 0 3 16,0 0-18-16,22-21-18 0,-22 21-6 0,20-28 0 15,-20 28-4-15,26-34 4 0,-26 34-4 0,30-46 3 16,-9 23-6-16,-6-4 5 0,3-1-6 0,4-3 5 16,-6-4-6-16,6-1 4 0,-1 4-6 15,-2 0 7-15,3 5-6 0,-5-3 6 16,4 6-6-16,-9 2 4 0,-12 22-4 0,22-38 2 15,-22 38 0-15,0 0 1 0,15-25-1 0,-15 25 2 16,0 0-1-16,0 0 3 0,0 0 4 0,0 0 1 16,0 0 0-16,0 0-3 0,0 0-3 0,0 0-3 15,0 0-1-15,0 0 1 0,0 0-4 16,0 0 2-16,0 0-2 0,0 0 3 0,0 0 2 16,0 0 0-16,0 0 4 0,0 0-4 0,25 21 1 15,-25-21-1-15,11 22 1 0,-11-22-2 0,8 36 4 16,-8-36-4-16,9 42 5 0,-8-18-4 0,2 4 5 15,1 3-5-15,-3 0 3 0,1-3-5 16,-1 6 4-16,0-7-5 0,-1 3 4 0,0-4-5 16,3 0 5-16,-3 0-6 0,0 2 6 15,2-4-5-15,-2 0 5 0,1-1-6 0,-1-23 5 16,3 36-4-16,-3-36 4 0,5 33-4 0,-5-33 4 16,8 22-3-16,-8-22 1 0,0 0-15 0,0 0-10 15,13 26-20-15,-13-26-20 0,0 0-14 0,0 0-20 16,0 0-36-16,0 0-83 0,10-24-78 0,-10 24-124 15,-3-36 93-15,3 36 328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4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0 930 0,'0'0'201'0,"0"0"-82"16,0 0-44-16,0 0-23 0,0 0-27 15,0 0-5-15,0 0 2 0,0 0 5 0,13 22 0 16,-13-22-6-16,23 8-4 0,-23-8 1 0,36 7-1 16,-11-4-4-16,1-3-5 0,3 0-4 0,1 0-2 15,1-1-1-15,0-1 0 0,1-3 0 0,-2 2-1 16,-1-2-12-16,3 7-51 0,-32-2-68 0,63-4-145 16,-63 4-215-16,39-13 51 0,-14 18 252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115 25 906 0,'0'0'229'0,"0"0"-130"16,-26-27-3-16,26 27-5 0,0 0-24 0,0 0-32 15,0 0-28-15,0 0-7 0,0 0-2 0,0 0 2 16,16 27 1-16,-16-27 1 0,18 21-3 0,-18-21 4 16,19 34-4-16,-19-34 4 0,21 35-3 0,-21-35 3 15,19 46-4-15,-11-23 5 16,1 1-5-16,-1 1 10 0,-4 5 3 0,2 0 7 16,-5-1-3-16,2 1 1 0,-3 0-10 0,-2-4 2 15,0 1-6-15,-5 1 5 0,0-6-7 0,1 2 7 16,6-24-6-16,-22 43 6 0,22-43-6 0,-23 38 2 15,23-38-4-15,-28 37 2 0,28-37-4 0,-31 30 4 16,31-30-4-16,-32 31 2 0,32-31-1 0,-29 21 0 16,29-21-17-16,0 0-16 0,0 0-41 15,-32 15-50-15,32-15-80 0,0 0-160 0,0 0-57 16,0 0 3-16,0 0 419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310 44 695 0,'0'0'142'0,"2"-25"-25"16,-2 25-15-16,0 0-8 0,0 0-14 15,0 0-13-15,0 0-6 0,0 0-9 0,0 0-8 16,-26-18-3-16,26 18-6 0,0 0-5 0,0 0-4 15,-22-4-6-15,22 4-1 0,0 0-1 0,-31 6 0 16,31-6 0-16,-29 3-2 0,29-3-5 0,-31 6-1 16,31-6-4-16,-34 13-3 0,34-13 1 15,-36 22-1-15,36-22-4 0,-37 28 7 0,37-28-7 16,-31 32 2-16,31-32-2 0,-19 27 1 0,19-27-2 16,-11 28 3-16,11-28-3 0,0 29 2 0,0-29-2 15,6 33 3-15,-6-33-4 0,15 30 4 0,-15-30-3 16,27 18 0-16,-27-18 1 0,35 10-2 0,-13-10 3 15,-22 0 0-15,44-5 1 0,-44 5 0 16,44-10 0-16,-44 10-2 0,39-12 1 16,-39 12-1-16,26-1 1 0,-26 1 0 0,0 0 1 15,0 0 0-15,0 0 3 0,0 0 0 0,0 0-1 16,0 0 1-16,-15 23-4 0,15-23 1 0,-35 27-2 16,35-27 1-16,-40 36-2 0,40-36 3 0,-41 35-2 15,41-35 2-15,-40 42-4 0,19-18 5 0,21-24-6 16,-36 39 7-16,36-39-4 0,-24 26 1 15,24-26-3-15,0 0 2 0,-11 24-2 0,11-24 2 16,0 0 0-16,0 0 1 0,20 24-1 0,-20-24 1 16,25 11-2-16,-25-11 3 0,30 7-2 0,-30-7 1 0,36 4 0 15,-36-4 1-15,42 7-1 0,-42-7 1 16,40 2-2-16,-40-2 1 0,38 1 0 0,-14-1 0 16,-24 0 1-16,38 0-2 0,-38 0 1 0,36-1-1 31,-36 1-11-31,28-3-15 0,-28 3-24 0,26-8-29 15,-26 8-41-15,0 0-48 0,47 8-82 0,-47-8-170 16,0 0 44-16,0 0 162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180 0 1087 0,'0'0'150'0,"0"0"-32"0,0 0-16 16,0 0-19-16,0 0-25 0,0 0-22 0,0 0-11 15,-25 5-5-15,25-5 1 0,0 0 0 0,0 0 3 16,-25 19-3-16,25-19 1 0,0 0-6 0,-23 34 1 16,23-34-6-16,-21 36 1 0,10-14-7 15,0 8 3-15,0-5-7 0,0 5 4 0,-1 4-6 16,3-1 4-16,2-3-5 0,1 4 4 0,1-3-5 16,3-3 5-16,0-1-5 0,4 2 4 0,-1-5-3 15,5 0 4-15,0-1-4 0,-6-23 4 0,17 42-5 16,-17-42 4-16,22 35-4 0,-22-35 3 15,26 33-3-15,-26-33 4 0,24 25-16 0,-24-25-7 16,24 26-14-16,-24-26-8 0,28 19-17 16,-28-19-33-16,29 20-44 0,-29-20-125 0,26-2-140 15,-26 2-57-15,0 0 141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7:43.3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0-1 387 0,'0'0'175'0,"0"0"-61"0,0 0-8 0,0 0-9 31,0 0 8-31,0 0-9 0,0 0-10 0,0 0-20 16,0 0-20-16,0 0-13 0,0 0-8 0,0 0-6 15,0 0-4-15,0 0-5 0,0 0-3 0,0 0-1 16,0 0 7-16,0 0 6 0,0 0 5 0,0 0 2 16,22 0-3-16,-22 0-3 0,0 0-2 0,0 0-3 15,31 0-2-15,-31 0-2 0,0 0-1 16,29 0-1-16,-29 0-1 0,25 0-2 0,-25 0 0 16,22 0-1-16,-22 0 0 0,25 0-1 15,-25 0-1-15,26 0-1 0,-26 0 0 0,25 0 0 0,-25 0 0 16,24 0 0-16,-24 0-1 0,22 5-1 15,-22-5 0-15,23 0 0 0,-23 0-1 0,0 0 2 16,30 10-1-16,-30-10 0 0,23 5 0 16,-23-5-1-16,26 4 2 0,-26-4-1 0,28 5 1 15,-28-5 0-15,29 0-1 0,-29 0 0 0,28 6 0 16,-28-6 1-16,29 0 1 0,-29 0-1 0,33 5 1 16,-33-5-1-16,35 6-1 0,-35-6 1 0,29 4 0 15,-29-4 0-15,26 6 0 0,-26-6-1 0,24 7 1 16,-24-7-1-16,22 6 0 0,-22-6 0 0,24 4 0 15,-24-4 0-15,21 5 0 0,-21-5 0 16,22 0 1-16,-22 0 0 0,25 6-1 0,-25-6 0 16,27 0 1-16,-27 0 1 0,29 0 0 15,-29 0 1-15,29 0-1 0,-29 0 2 0,29-6-1 16,-29 6 1-16,22 0-1 0,-22 0-1 0,24 0-1 16,-24 0 0-16,0 0 0 0,30-6-1 0,-30 6 1 15,22 0-1-15,-22 0 1 0,0 0-1 0,29 0 0 16,-29 0 0-16,0 0 0 0,29 0 1 15,-29 0-1-15,23 0 0 0,-23 0-1 0,25 0 0 16,-25 0 1-16,23 0 0 0,-23 0 1 0,0 0-1 16,31 0 1-16,-31 0-2 0,22 0 2 15,-22 0-1-15,21 0 0 0,-21 0 1 0,24 0-1 16,-24 0 0-16,21 0 0 0,-21 0 0 0,0 0 0 0,28 0 1 16,-28 0-1-16,0 0 0 0,25 0 1 15,-25 0 0-15,0 0-2 0,22 0 2 0,-22 0-2 16,0 0 1-16,0 0 1 0,25-5-1 0,-25 5 0 15,0 0 0-15,0 0-1 0,0 0 1 0,22 0 1 16,-22 0-1-16,0 0 0 0,0 0 1 0,0 0-1 16,0 0 0-16,0 0 0 0,0 0-1 15,0 0 1-15,0 0 0 0,0 0-1 0,0 0 2 16,0 0-2-16,23 0 2 0,-23 0-1 16,0 0 0-16,0 0-1 0,0 0 1 0,0 0-1 15,0 0 1-15,0 0 1 0,0 0 0 0,0 0-1 16,0 0 1-16,0 0-1 0,0 0 0 0,0 0 0 15,0 0 0-15,0 0-1 0,0 0 0 0,0 0-4 16,0 0-13-16,0 0-19 0,0 0-30 0,0 0-47 0,0 0-82 16,0 0-144-16,0 0-90 0,0 0 4 15,0 0 366-15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0 798 0,'0'0'295'0,"0"0"-162"0,0 0-30 15,0 0-14-15,0 0-27 0,0 0-27 0,0 0-9 16,-19 27-6-16,19-27 5 0,0 38-6 0,1-17-2 15,-1 3-11-15,2 4 1 0,-1 3-7 0,2 3 4 16,-2-3-6-16,1 3 5 0,-2-6-5 0,1 3 4 16,-1-5-7-16,0 5 7 0,0-4-19 0,-3-4-18 15,7 9-46-15,-4-32-38 0,6 37-65 16,-6-37-75-16,0 0-68 0,0 0-67 0,0 0 173 16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 62 920 0,'0'0'134'0,"0"0"-25"0,0 0-7 16,0 0-14-16,0 0-21 0,0 0-24 0,0 0-28 16,0 0-12-16,-9-23-1 0,9 23-2 0,0 0 4 15,0 0-2-15,27-16 2 0,-27 16-2 0,0 0 2 16,33-16-1-16,-33 16 0 0,22-3 0 0,-22 3 0 15,25-3-1-15,-25 3 0 0,23 0 0 16,-23 0-1-16,27 3 1 0,-27-3-2 16,23 3 0-16,-23-3 0 0,0 0 1 0,30 14-1 15,-30-14 1-15,0 0-1 0,24 16 2 0,-24-16-2 16,0 0 3-16,0 0 0 0,14 25 2 0,-14-25-3 16,0 0 3-16,-5 25-3 0,5-25 2 0,-13 24-3 15,13-24 3-15,-18 24-4 0,18-24 3 0,-20 27-2 16,20-27 1-16,0 0-1 0,-34 30 0 15,34-30-1-15,-23 21 1 0,23-21-1 0,-24 16 2 16,24-16-2-16,0 0 1 0,0 0-2 0,-22 12 0 16,22-12-2-16,0 0-2 0,0 0 0 0,0 0 1 15,0 0 2-15,0 0 2 0,0 0-1 0,24 19 1 16,-24-19-1-16,0 0 1 0,31 11-1 16,-31-11 1-16,0 0-1 0,31 13 2 0,-31-13-2 15,0 0 2-15,28 18-2 0,-28-18 1 16,0 0-1-16,31 18 2 0,-31-18-3 0,0 0 3 15,22 15-2-15,-22-15 2 0,0 0 0 0,0 0-1 16,16 25 0-16,-16-25 1 0,0 0 0 0,0 0 1 16,3 27-2-16,-3-27 2 0,0 0-1 0,-12 34 1 15,12-34-1-15,-15 24 2 0,15-24-4 0,-20 26 4 16,20-26 1-16,-18 24 13 0,18-24 3 16,0 0 3-16,-30 29-3 0,30-29-7 0,0 0-1 15,-29 13 1-15,29-13 1 0,-23 4 1 16,23-4 0-16,-28-6-1 0,28 6-1 0,-26-7-2 15,26 7-2-15,-28-7-2 0,28 7 0 0,-27-8-1 16,27 8-2-16,-22-5-2 0,22 5-1 0,0 0 0 16,-25 3-2-16,25-3 1 0,0 0-3 0,0 0-3 15,0 0-18-15,0 0-18 0,0 30-31 16,0-30-50-16,0 0-61 0,0 0-125 0,0 0-142 16,37 15 11-16,-37-15 300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90-1 906 0,'-29'3'117'0,"29"-3"-39"15,0 0-13-15,0 0-17 0,0 0-6 0,0 0 2 16,0 0 1-16,3 22 5 0,-3-22-2 0,0 0-7 16,0 0-7-16,21 36-2 0,-21-36-11 0,16 27-3 15,-16-27-9-15,21 34-1 0,-21-34-6 0,23 37 3 16,-23-37-4-16,25 31 2 0,-25-31-3 0,21 35 2 16,-21-35-2-16,19 37 3 0,-19-37-2 0,18 39 4 15,-18-39 4-15,11 41 8 0,-11-41-1 16,5 46 3-16,-5-46-7 0,-2 49 4 15,-2-27-3-15,-2 4 4 0,-4 3-5 0,2-1 3 16,-4 7-6-16,1-6 6 0,-5-1-9 0,0 3 2 16,1-3-7-16,-2 0 5 0,17-28-4 0,-30 41-9 15,30-41 31-15,-28 32-32 0,28-32 33 0,-24 30-18 0,24-30-7 16,0 0 5-16,-28 21-4 0,28-21-1 16,0 0 2-16,0 0 0 0,0 0-3 0,0 0 1 15,0 0-5-15,0 0-20 0,0 0-24 0,-29-18-66 16,29 18-179-16,0 0-233 0,23 3-16 0,-23-3 230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4:47.2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49 1657 635 0,'0'0'150'0,"0"0"-3"15,0 0-10-15,0 0-13 0,0 0-19 0,0 0-16 16,0 0-24-16,0 0-19 0,0 0-17 0,0 0-10 16,0 0-7-16,0 0-6 0,0 0-3 0,0 0-2 15,0 0 0-15,0 0-3 0,0 0 4 0,0 0 4 16,0 0 2-16,0 0 2 0,25-21-3 0,-25 21-4 16,0 0-2-16,23-3 1 0,-23 3-2 0,0 0 2 15,25-2-2-15,-25 2 0 0,0 0 1 16,0 0-1-16,0 0 1 0,0 0 2 0,0 0 1 15,0 0 6-15,0 0 11 0,0 0 7 0,0 0 0 16,0 0-6-16,0 0-9 0,-8 26-10 0,8-26 1 16,-26 17 1-16,26-17 4 0,-26 12 0 15,26-12 1-15,0 0-2 0,-25 2-2 0,25-2-2 16,0 0-1-16,0 0-3 0,0 0 0 16,0 0-1-16,0 0-3 0,-18-30 3 0,18 30-2 15,0 0 3-15,22-27 0 0,-22 27 0 0,23-16 0 16,-23 16 1-16,24-13-2 0,-24 13 1 0,26-4 0 15,-26 4-1-15,23 4 1 0,-23-4 0 0,22 10 1 16,-22-10-2-16,0 0 0 0,29 22 0 0,-29-22 2 16,0 0-1-16,25 27 2 0,-25-27-2 0,0 0 0 15,10 25 1-15,-10-25 0 0,0 0 0 16,0 0 2-16,-10 26-2 0,10-26 1 0,0 0-1 16,-26 16 1-16,26-16-2 0,0 0 0 15,-33 8 1-15,33-8-1 0,0 0 1 0,-32 0-1 16,32 0-1-16,-23-2 2 0,23 2-2 0,0 0 0 15,-22-3 1-15,22 3-3 0,0 0 1 0,0 0-16 16,0 0-25-16,0 0-32 0,0 0-72 0,0 0-68 16,0 0-136-16,33-19-133 0,-33 19 42 15,43-17 419-15</inkml:trace>
  <inkml:trace contextRef="#ctx0" brushRef="#br0" timeOffset="1">957 1287 1016 0,'-31'-23'114'15,"31"23"-7"-15,0 0-17 0,0 0-25 0,0 0-29 16,0 0-24-16,0 0-11 0,0 0 0 0,0 0 1 16,0 0 2-16,0 0 0 0,16 23 6 15,-16-23 3-15,25 10 6 0,-25-10 4 0,23 13 3 16,-23-13 0-16,29 5 1 0,-29-5-1 0,40-1-3 15,-40 1-5-15,46-4-6 0,-25-1-4 16,3-2-3-16,4 1-1 0,-3 2-2 0,1 0 0 16,-1-3-2-16,5 3 0 0,-2 1-1 0,-1 0 0 15,5-1-3-15,-5 1 3 0,-3-2-30 0,8 13-45 16,-32-8-72-16,55 5-140 0,-55-5-216 0,31 2 50 16,-7 8 266-16</inkml:trace>
  <inkml:trace contextRef="#ctx0" brushRef="#br0" timeOffset="2">1168 1326 727 0,'0'0'184'0,"0"0"-58"0,0 0-9 0,0 0-15 15,0 0-15-15,0 0-18 0,0 0-14 0,0 0-12 16,0 0-6-16,0 0-7 0,0 0-7 0,0 0-6 16,0 0 5-16,0 0 6 0,0 0 3 0,-3 29-1 15,3-29-7 1,-4 39-14-16,3-16 1 0,-6 1-7 0,4 5 2 16,-4-5-6-16,2 0 3 0,1 0-4 15,2 1-9-15,0-1 30 0,0 0-31 0,0-2 29 16,2-22-17-16,0 41-3 0,0-41 3 0,4 36-11 15,-4-36-7-15,4 32-18 0,-4-32-14 0,0 0-15 0,0 0-16 16,18 32-30-16,-18-32-13 0,0 0-20 0,0 0-23 16,0 0-52-16,0 0-144 0,0 0 14 15,0 0 300-15</inkml:trace>
  <inkml:trace contextRef="#ctx0" brushRef="#br0" timeOffset="3">1739 1147 743 0,'0'0'208'16,"0"0"-94"-16,0 0-39 0,0 0-14 0,0 0 7 15,0 0 11-15,9 23-1 0,-9-23 2 0,3 21-10 16,-3-21-30-16,-3 35-5 0,3-35-10 0,-1 44-2 16,-3-20-7-16,0 7 4 0,0-4-6 15,-1 5 5-15,0-1-8 0,1 4 2 0,-3-4-10 16,0 2 5-16,2-1 12 0,-4-2-28 16,4 3 28-16,-1-3-31 0,-2-1 10 0,4-2 4 15,0-4-4-15,4-23 5 0,-2 39-5 0,2-39 2 16,0 22-2-16,0-22-1 0,0 0 0 0,0 0 1 15,0 0-1-15,0 0 2 0,0 0-1 0,25 6 1 16,-25-6 0-16,0 0 0 0,26-30 0 0,-26 30-2 16,24-37 2-16,-24 37-3 0,26-40 4 0,-26 40-4 15,29-37 5-15,-29 37-4 0,26-30 2 16,-26 30-2-16,23-32-19 0,-23 32 34 0,28-24-33 16,-28 24 34-16,26-16-12 0,-26 16-3 15,0 0 2-15,31-10-1 0,-31 10 2 0,0 0-1 16,27 4-1-16,-27-4 0 0,0 0-1 0,30 13 2 15,-30-13-1-15,0 0-14 0,28 24 34 0,-28-24-34 16,0 0 33-16,23 21-18 0,-23-21-2 0,0 0 3 16,18 27-3-16,-18-27 2 0,6 24-1 15,-6-24 3-15,3 29-3 0,-3-29 0 0,0 29-2 16,0-29-11-16,2 31-15 0,-2-31-13 0,3 24-23 16,-3-24-22-16,0 0-45 0,0 0-33 15,28 23-85-15,-28-23-77 0,7-23-86 0,-7 23 110 16,20-29 302-16</inkml:trace>
  <inkml:trace contextRef="#ctx0" brushRef="#br0" timeOffset="4">2311 1542 1144 0,'0'0'118'0,"0"0"-40"16,0 0-14-16,0 0-35 0,0 0-19 15,0 0-10-15,0 0 0 0,0 0 3 0,0 0 8 16,0 0 5-16,18 32-11 0,-18-32 19 0,0 0-13 16,5 31 13-16,-5-31 0 0,3 28-6 15,-3-28-1-15,-3 31-9 0,3-31 2 0,-3 31-6 16,3-31 1-16,-2 26-5 0,2-26 2 0,0 0-3 16,-3 29 1-16,3-29-2 0,0 0 0 0,0 0 0 15,0 0 2-15,0 0 1 0,0 0-1 16,27-10 1-16,-27 10-2 0,24-26 2 0,-24 26-3 15,29-40 2-15,-14 18-3 0,-15 22 3 0,30-39-3 16,-30 39 5-16,31-34 12 0,-31 34-36 0,27-22 36 16,-27 22-37-16,0 0 22 0,24-18 2 0,-24 18-2 15,0 0 1-15,0 0-1 0,0 0 2 0,0 0 1 16,0 0-3-16,24 14 6 0,-24-14 17 16,0 0-36-16,10 26 39 0,-10-26-40 0,0 0 15 15,6 34 2-15,-6-34-2 0,0 24 1 16,0-24 0-16,2 24 0 0,-2-24-2 0,0 0 2 15,7 30-3-15,-7-30 2 0,0 0-1 0,0 0 0 16,0 0 0-16,0 0 0 0,28 7 1 0,-28-7-1 16,0 0 1-16,27-30-2 0,-27 30 3 0,28-34-3 15,-28 34 3-15,23-25-3 0,-23 25 2 16,22-20-2-16,-22 20 2 0,0 0 1 0,28-15-1 16,-28 15 16-16,0 0-15 0,23-7 14 0,-23 7-16 15,0 0 2-15,0 0-2 0,28 7-13 0,-28-7 14 16,0 0-14-16,0 0 14 0,25 20 1 15,-25-20-1-15,0 0 3 0,12 32-2 0,-12-32 2 16,7 31-2-16,-7-31 2 0,3 37-3 0,-3-37 3 16,0 37-5-16,0-37 2 0,0 29-2 15,0-29-1-15,8 31-66 0,-8-31-100 0,0 0-330 16,0 0-12-16,0 0 135 0</inkml:trace>
  <inkml:trace contextRef="#ctx0" brushRef="#br0" timeOffset="5">3478 1286 665 0,'0'0'162'0,"0"0"-48"0,0 0-30 16,0 0-17-16,0 0-33 0,0 0-17 0,0 0-7 16,0 0 19-16,0 0 19 0,0 0 11 0,0 0 0 15,0 0-18-15,25-19-16 0,-25 19-9 16,0 0-1 0,30-28-1-16,-30 28 2 0,0 0-3 0,26-31-1 15,-26 31-5-15,18-21-1 0,-18 21-5 0,18-24 1 16,-18 24-2-16,0 0 1 0,26-21-1 0,-26 21 0 15,0 0 0-15,0 0 1 0,0 0 1 0,0 0 9 16,22 10 9-16,-22-10 7 0,9 24 6 0,-9-24-4 0,1 41-1 16,-2-19-8-16,1 7 3 0,-2-3-6 15,2 8 2-15,-1-6-4 0,-3 10 5 0,1-3-9 16,0 0 4-16,-2-2-8 0,0 4-13 0,0-6 28 16,2-1-29-16,-4 3 25 0,5-6-13 0,-3-4-6 15,5-23 2-15,-1 38-2 0,1-38 3 0,1 33-3 16,-1-33 2-16,0 0-4 0,5 25 1 0,-5-25-10 15,0 0-15-15,0 0-28 16,0 0-53-16,0 0-87 0,0 0-180 0,0 0-148 16,23 2 60-16,-19-28 378 0</inkml:trace>
  <inkml:trace contextRef="#ctx0" brushRef="#br0" timeOffset="6">5212 1542 1185 0,'-21'-2'123'0,"21"2"-40"0,0 0-33 0,0 0-21 16,0 0-20-16,0 0 24 0,0 0-14 0,34-4 21 15,-34 4-14-15,31-5-4 0,-31 5 0 0,38-5-3 16,-38 5-1-16,44-6-4 0,-18 2-3 0,2 4-4 16,0-1-3-16,-4 0-3 0,7 1 0 15,-2-4 1-15,4 2 0 0,3 2 0 16,-5-3-1-16,2-1-2 0,-1 3 1 0,-4-1-2 15,-2 5-23-15,-26-3-14 0,44 4-32 0,-44-4-40 16,32 3-25-16,-32-3-52 0,24-3-61 0,-24 3-116 16,0 0 8-16,0 0 178 0</inkml:trace>
  <inkml:trace contextRef="#ctx0" brushRef="#br0" timeOffset="7">5228 1274 1077 0,'-32'-14'179'0,"32"14"-54"0,0 0-29 16,0 0-31-16,0 0-31 0,0 0-20 0,0 0-10 15,0 0 3-15,0 0 16 0,0 0 5 0,0 0 4 16,32 13-1-16,-32-13-15 0,28 4 2 0,-28-4 1 15,33 11-2-15,-33-11-1 0,36 9-5 0,-36-9-6 16,44 3-1-16,-18-5-1 0,1-2-2 16,5 2 4-16,0-2-3 0,4-4 0 15,1 4-1-15,-1 1-2 0,1-2 0 0,-4 1 2 16,-3 3-2-16,-1 1 1 0,-5 1-17 0,-24-1-15 16,33 9-19-16,-33-9-35 0,24 3-45 0,0 15-70 15,-24-18-113-15,0 0-152 0,0 0 36 0,0 0 325 16</inkml:trace>
  <inkml:trace contextRef="#ctx0" brushRef="#br0" timeOffset="8">5741 1047 1182 0,'-36'-10'134'0,"36"10"-19"0,0 0-18 16,0 0-30-16,0 0-31 0,0 0-19 0,0 0-14 15,0 0-2-15,0 0-2 0,0 0 3 0,-7 31 2 16,7-31-1-16,0 0 0 0,30 34 2 0,-30-34-3 15,28 27 3-15,-28-27-4 0,32 31 0 0,-32-31-2 16,35 37 3-16,-35-37-4 0,35 40 4 16,-35-40-4-16,23 42 4 0,-13-17-5 0,-3-3 6 15,-2 1-5-15,-2-1 5 0,-3-22-4 0,0 42 4 16,0-42-3-16,-7 37 4 0,7-37-3 16,-15 41 4-16,15-41-4 0,-23 38 3 0,23-38 26 15,-35 38-27-15,35-38 35 0,-38 38-33 0,38-38 6 16,-45 34-3-16,45-34-5 0,-41 28 0 0,41-28-2 15,-37 12 0-15,37-12-1 0,-25 12 0 16,25-12 0-16,0 0 0 0,0 0-2 0,-25-3-13 16,25 3-18-16,0 0-32 0,0 0-94 0,0 0-136 15,0 0-236-15,0 0 44 0,0 0 275 0</inkml:trace>
  <inkml:trace contextRef="#ctx0" brushRef="#br0" timeOffset="9">7766 1070 448 0,'0'0'122'0,"0"0"2"0,0 0 11 16,0 0-2-16,0 0-7 0,0 0-11 0,0 0-7 15,0 0-4-15,0 0-18 0,0 0-13 0,0 0-13 0,0 0-8 16,0 0-11-16,0 0-13 0,-8-24-11 0,8 24-8 15,0 0 0-15,0 0 0 0,-27-12 2 0,27 12-2 16,-25 0-2-16,25 0 0 0,-32 8-4 0,32-8 0 16,-43 14-1-1,20 0 1-15,-3 0 0 0,1-1-1 16,-1 4-2-16,2 1 3 0,0 2-4 0,2 2 3 16,1 1-4-16,21-23 5 0,-30 44-6 0,30-44 4 15,-21 35-3-15,21-35 2 0,-8 29-2 0,8-29 2 16,7 27-1-16,-7-27 0 0,15 23-1 0,-15-23 2 15,24 21-2-15,-24-21 2 0,35 13-1 0,-35-13-1 16,45 5 2-16,-21-5 0 0,3-3 2 16,1 3-3-16,0-3 2 0,-28 3-1 15,37-4 0-15,-37 4 1 0,25 0-1 0,-25 0 1 16,0 0-1-16,0 0 1 0,0 0 2 0,0 0-2 16,0 0 0-16,0 0 2 0,0 0-3 0,-23 28 1 15,23-28-2-15,-37 32 1 0,12-16-2 0,25-16 3 16,-42 37-1-16,42-37 2 0,-36 37-3 0,36-37-13 15,-32 31 31-15,32-31-31 0,-23 26 32 16,23-26-18-16,0 0-1 0,-13 28 2 0,13-28-3 16,0 0 2-16,3 27-2 0,-3-27 1 0,0 0 0 15,28 15 2-15,-28-15-2 0,31 12 0 0,-31-12 1 16,38 3 0-16,-15-1-1 0,0-1 2 0,2-1-1 16,0 0-1-16,0 0 1 0,1-1 0 0,-1-3 0 15,-2 4 0-15,3-3-1 0,1-4-10 16,-1 3-8-16,-26 4-12 0,45-8-16 15,-45 8-14-15,42-13-33 0,-42 13-57 0,36-13-115 16,-36 13-142-16,15-28-71 0,-15 28 196 0</inkml:trace>
  <inkml:trace contextRef="#ctx0" brushRef="#br0" timeOffset="10">8216 929 585 0,'0'0'170'0,"0"0"-8"0,0 0-1 16,0 0 13-16,0 0-54 0,0 0-25 0,0 0-23 15,0 0-18-15,18 27-9 0,-18-27-7 0,0 0-4 16,0 0-7-16,5 27-1 0,-5-27-8 0,0 0-4 16,0 28-7-16,0-28-1 0,0 0-4 15,-11 31 1-15,11-31-3 0,0 0 1 0,-16 28-2 16,16-28 2-16,0 0-3 0,-25 32 1 0,25-32-22 16,0 0-22-16,-19 32-56 0,19-32-100 15,0 0-225-15,0 0-97 0,0 0 49 0,-10 29 456 16</inkml:trace>
  <inkml:trace contextRef="#ctx0" brushRef="#br0" timeOffset="11">9715 1346 632 0,'0'0'191'0,"0"0"-7"0,-4-26-34 16,4 26-30-16,0 0-44 0,0 0-17 16,0 0-22-16,0 0 4 0,0 0 5 0,-26 8-8 15,26-8-5-15,0 0-5 0,-28 0-1 0,28 0-2 16,0 0 1-16,-29 4-3 0,29-4 1 0,-23 2 0 16,23-2-4-16,-24 3-4 0,24-3-5 0,0 0-4 15,-24 13-4-15,24-13-1 0,0 0-2 0,-21 23 0 0,21-23-1 16,-11 22 1-16,11-22-2 0,-8 30 3 0,8-30-3 15,-2 28 1-15,2-28-2 0,9 23 0 16,-9-23-1-16,13 24 3 0,-13-24-15 0,0 0 4 16,36 28-5-16,-36-28 2 15,33 3 11-15,-33-3 2 0,37-10 2 0,-37 10 0 16,32-13 1-16,-32 13-2 0,28-22 2 16,-28 22-2-16,27-29 2 0,-27 29-2 0,24-29 3 15,-24 29-2-15,12-28 3 0,-12 28-2 0,0 0 2 16,8-27-2-16,-8 27 3 0,0 0 7 0,0 0 3 15,0 0 1-15,0 0 1 0,0 0-10 16,0 0-2-16,0 0-3 0,0 0 1 0,0 0-1 16,0 0-2-16,-7 35 3 0,7-35-5 0,-2 36 5 15,2-36-5-15,1 30 4 0,-1-30-4 0,7 31 3 16,-7-31-3-16,8 28-6 0,-8-28-13 0,10 25-25 16,-10-25 9-16,10 23-64 0,6 1-24 0,-16-24-78 15,0 0-124-15,29 16-118 16,-29-16 31-16,30-2 315 0</inkml:trace>
  <inkml:trace contextRef="#ctx0" brushRef="#br0" timeOffset="12">10519 1336 949 0,'0'0'291'15,"0"0"-112"-15,0 0-67 0,0 0-21 0,0 0-32 16,0 0-17-16,0 0-13 0,0 0-5 0,0 0-2 15,-23-18-5-15,23 18-3 0,0 0-5 0,-23 7-5 16,23-7-1-16,0 0-2 0,-30 14 0 16,30-14-2-16,-25 21 2 0,25-21-2 0,-19 28 1 15,19-28-3-15,-18 29 5 0,18-29-5 0,-11 33 4 16,11-33-4-16,-4 31 1 0,4-31-13 0,4 29-8 16,-4-29-12-16,0 0-2 0,20 26 3 0,-20-26 7 15,0 0 3-15,32 0 2 0,-32 0 6 0,26-8 5 16,-26 8 7-16,22-20 2 0,-22 20 4 15,18-24-2-15,-18 24 3 0,13-29-2 16,-13 29 2-16,9-29-3 0,-9 29 3 0,11-32 0 16,-11 32 5-16,7-27 0 0,-7 27 5 0,0 0-4 15,10-28-2-15,-10 28-4 0,0 0-1 0,0 0-1 16,0 0 1-16,0 0 1 0,0 0-2 0,4 32 4 16,-4-32-8-16,0 40 3 0,-1-19-3 0,-2 0 3 15,1 7-4-15,1-1 7 0,-2 1 15 16,-1 3-32-16,1-1 33 0,-1 4-32 0,-1-5 10 15,-2 5 4-15,1-5-4 0,-2 0 5 0,-2-5-3 16,1-2 4-16,9-22-4 0,-24 38 4 0,24-38-2 16,-20 25 9-16,20-25 10 0,-25 15 6 15,25-15 2-15,-25 2-5 0,25-2-10 0,-32-2-2 16,32 2-2-16,-42-8-1 0,42 8-2 0,-43-13-6 16,20 7 2-16,-2-4-4 0,1 6 1 15,-1-5 0-15,3 0 0 0,22 9-3 0,-40-19-13 16,40 19-17-16,-23-13-22 0,23 13-51 0,0 0-65 15,-19-39-109-15,19 39-216 0,23-18 57 0,-10-5 227 16</inkml:trace>
  <inkml:trace contextRef="#ctx0" brushRef="#br0" timeOffset="13">10196 965 1172 0,'0'0'202'0,"-22"1"-97"0,22-1-30 0,0 0-22 16,-12 28-10-16,12-28-13 0,-6 37-3 0,6-37-7 15,-5 48 2-15,2-22-6 0,3 1-1 0,0-3-5 16,1 4 1-16,-1-1-6 0,0-4 5 0,0 1-7 16,2 2 5-16,-4-2-7 0,1 0 4 15,-3-1-7-15,4-23 4 0,-4 43-3 0,4-43 2 16,-7 38-4-16,7-38 3 0,-9 35-3 16,9-35-1-16,-1 24-23 0,1-24-15 0,0 0-37 15,0 0-38-15,11 34-20 0,-11-34-87 0,0 0-107 16,26-11-115-16,-26 11 66 0,35-10 340 0</inkml:trace>
  <inkml:trace contextRef="#ctx0" brushRef="#br0" timeOffset="14">10816 1405 984 0,'0'0'150'0,"0"0"-89"0,0 0-30 0,0 0 16 15,0 0 5-15,0 0 0 0,0 0-3 0,0 0-26 16,0 0-11-16,3 23 0 16,-3-23-6-16,0 0 1 0,34 16-5 0,-34-16 1 15,27 2-1-15,-27-2-2 0,30-7 2 0,-30 7-2 16,30-7 1-16,-30 7 1 0,31-15 1 0,-31 15-2 16,23-20 4-16,-23 20-4 0,23-24 4 0,-23 24-4 15,14-29 2-15,-14 29 4 0,4-30 20 0,-4 30 5 16,-4-28 4-16,4 28-5 0,0 0-10 15,-15-28-5-15,15 28 0 0,-23-9-4 0,23 9-1 16,-34-2-5-16,34 2 0 0,-38 11 2 0,38-11-6 16,-36 30 2-16,36-30-6 0,-29 44 3 0,17-21-3 15,2 3 4-15,5 0-5 0,3-4 5 0,5 1-5 16,-3-23 4-16,18 39-3 0,-18-39 2 16,25 34-4-16,-25-34 5 0,29 27-4 0,-29-27-13 15,35 22 33-15,-35-22-50 0,43 17 24 16,-43-17-39-16,43 7-24 0,-43-7-8 0,44 2-51 15,-44-2-60-15,48-12-160 0,-22 2-80 0,-26 10 37 16,54-23 393-16</inkml:trace>
  <inkml:trace contextRef="#ctx0" brushRef="#br0" timeOffset="15">11434 994 918 0,'0'0'360'0,"0"0"-248"0,0 0-21 16,0 0-20-16,-27-14-33 0,27 14-15 0,0 0-8 16,-5 37 2-16,5-37-2 0,-10 45 1 0,5-21-9 15,2 1 1-15,-3 3-6 0,5 3 5 16,-4-4-2-16,2 5 9 0,-1-3-2 0,-3 5 8 16,-2-6-9-16,1 5 2 0,0-5-8 0,1 3 0 15,0-6-5-15,-1 5 4 0,0-5-5 0,8-25 4 16,-11 39-5-16,11-39 3 0,-9 22-4 0,9-22 2 15,0 0-2-15,0 0 2 0,0 0 0 0,0 0 1 16,0 0 1-16,0 0-1 0,27-24 3 16,-27 24-2-16,28-37 2 0,-28 37-4 15,32-40 1-15,-32 40-2 0,32-34 3 0,-32 34-1 16,36-24 4-16,-36 24-4 0,37-17 1 0,-37 17-1 16,32-6-1-16,-32 6 1 0,29-4 0 0,-29 4-1 15,23 0 1-15,-23 0 1 0,0 0-2 0,30 10 1 16,-30-10-2-16,0 0 1 0,20 30 1 0,-20-30 2 15,8 25-3-15,-8-25 4 0,1 32-3 0,-1-32 3 16,-8 34-2-16,8-34 1 0,-15 38-2 16,15-38-14-16,-24 34 35 0,24-34-30 0,-23 24 41 0,23-24-15 15,-28 21-3-15,28-21-1 0,-24 16-7 0,24-16-1 16,-25 2-1-16,25-2 0 0,-29-10-2 16,29 10-4-16,-35-16 2 0,35 16-3 0,-29-26-15 15,29 26 31-15,-26-28-31 0,26 28 31 0,-26-27-12 0,26 27-4 16,-21-26-3-16,21 26-10 0,0 0-11 15,-19-23-19-15,19 23-41 0,0 0-52 0,0 0-77 16,0 0-126-16,24-3-107 0,-24 3 20 0,23-4 311 16</inkml:trace>
  <inkml:trace contextRef="#ctx0" brushRef="#br0" timeOffset="16">11901 1437 774 0,'0'0'283'16,"0"0"-179"-16,0 0-13 0,0 0-15 15,0 0-23-15,0 0-23 0,0 0-19 0,0 0-4 16,0 0 24-16,0 0 11 0,0 0 5 0,-17 23-3 15,17-23-20-15,0 0-10 0,3 32 1 0,-3-32-2 16,0 0 1-16,-4 24-6 0,4-24-2 0,0 0-4 16,0 0-1-16,1 26-1 0,-1-26 1 0,0 0-2 15,0 0 2-15,6 25 20 0,-6-25-37 16,0 0 37-16,0 0-39 0,0 0 16 0,0 0 1 16,0 0 0-16,0 0 19 0,0 0-39 0,27-6 35 15,-27 6-34-15,17-27 18 0,-17 27 5 16,19-39-3-16,-8 18 3 0,-1-3-4 0,1 0 5 15,-2-2-5-15,4 2 5 0,-2 1-6 0,0 1 5 16,-11 22-5-16,21-39 3 0,-21 39-2 0,16-25 3 16,-16 25 0-16,0 0 0 0,0 0-1 15,0 0 0-15,25-20-1 0,-25 20 4 0,0 0 1 16,0 0 3-16,23 11 4 0,-23-11-1 0,0 0 1 16,25 29-5-16,-25-29 0 0,17 23-5 0,-17-23 0 15,15 22-2-15,-15-22 0 0,0 0-1 0,21 24 1 16,-21-24-2-16,0 0 2 0,22 17 0 15,-22-17-1-15,0 0 0 0,24 3-1 0,-24-3 1 16,0 0-3-16,35-3-15 0,-35 3-10 16,23-6-22-16,-23 6-12 0,0 0 2 0,31-20-35 15,-4 26-64-15,-27-6-124 0,29-24-154 0,-7 21 14 16,-22 3 288-16</inkml:trace>
  <inkml:trace contextRef="#ctx0" brushRef="#br0" timeOffset="17">12690 1413 998 0,'-23'-13'261'0,"23"13"-161"0,0 0-14 15,0 0-9-15,0 0-27 0,0 0-20 16,0 0-12-16,0 0-8 0,0 0-1 0,-8-24 1 16,8 24 8-16,0 0 4 0,0 0 5 0,0 0-2 15,0 0-1-15,0 0-4 0,-25-23-2 16,25 23-4-16,-22 2-3 0,22-2-1 0,-28 10-2 15,28-10 0-15,-30 8 0 0,30-8 1 0,-29 15-4 16,29-15 1-16,-28 17-3 0,28-17-2 0,-22 24-2 16,22-24 3-16,-16 24-3 0,16-24 1 0,-6 24-2 15,6-24 2-15,3 31-3 0,-3-31 3 0,0 0-3 16,21 26 3-16,-21-26-3 0,25 15 4 0,-25-15-3 16,29 4-3-16,-29-4-6 0,30 0-6 15,-30 0-2-15,29-6 2 0,-29 6 5 16,27-13 2-16,-27 13 4 0,25-16 1 0,-25 16 3 15,0 0-1-15,33-27 4 0,-33 27-3 0,0 0 4 16,22-24-1-16,-22 24 0 0,0 0-1 0,0 0 0 16,0 0 0-16,0 0-1 0,0 0 2 0,0 0-1 15,0 0 2-15,25-15-1 0,-25 15-2 16,0 0 0-16,0 0 0 0,0 0 0 0,0 0 1 16,23 5 0-16,-23-5 1 0,0 0 0 0,0 0-1 15,0 0 1-15,0 0 0 0,24 22 1 0,-24-22 0 16,0 0-2-16,0 0 1 0,16 29-2 15,-16-29 0-15,0 0 1 0,0 0-1 0,0 0 0 16,28 17 1-16,-28-17-10 0,0 0-36 0,23 9-67 16,-23-9-141-16,0 0-250 0,0 0-12 15,24-22 185-15</inkml:trace>
  <inkml:trace contextRef="#ctx0" brushRef="#br0" timeOffset="18">13877 949 713 0,'0'0'265'16,"0"0"-111"-16,0 0-20 0,0 0-10 0,0 0-21 15,0 0-19-15,0 0-31 0,0 0-23 0,0 0-9 16,0 0-12-16,0 0 12 0,0 0 2 0,0 0 6 16,-15 22-1-16,15-2-6 0,-3 3-8 15,3 7 1-15,-4-1-2 0,1 9 1 0,-4 1-8 16,2 2 3-16,-4-1-10 0,3-3 4 0,-3 3-5 16,1-8 5-16,0 4-5 0,2-1 4 0,-1-7-6 15,0 1 7-15,5-6-5 0,2-23 4 0,-6 30-4 16,6-30 3-16,0 0-3 0,4 26-1 0,-4-26 2 15,0 0-3-15,0 0 4 0,0 0 0 16,0 0-1-16,0 0 2 0,0 0-4 16,0 0 5-16,0 0-1 0,0 0 0 0,0 0 2 15,22-27-3-15,-22 27 1 0,21-26-4 0,-21 26 5 16,29-27-4-16,-29 27 5 0,32-36-3 0,-32 36 2 16,38-40-3-16,-12 19 3 0,1 0-4 0,0 3 3 15,1 2-2-15,-2 6 1 0,-3-1-1 0,1 8 2 16,-24 3-2-16,40 0 2 0,-40 0-1 15,31 13 0-15,-31-13 2 0,22 22-4 0,-22-22 3 16,17 24-3-16,-17-24 2 0,12 26-1 16,-12-26 3-16,9 32-3 0,-9-32 3 0,5 29-4 15,-5-29 3-15,2 34-3 0,-2-34 2 0,5 27-2 0,-5-27 3 16,7 28-16-16,-7-28-12 0,0 0-27 0,14 23-34 16,-14-23-36-16,0 0-101 0,44 21-154 0,-44-21-100 15,23-10 56-15,1 17 359 0</inkml:trace>
  <inkml:trace contextRef="#ctx0" brushRef="#br0" timeOffset="19">14616 1346 1468 0,'0'0'120'0,"-28"-17"-49"16,28 17-22-16,0 0-17 0,0 0-12 15,-23 24-9-15,23-24-3 0,-18 26-5 0,18-26 2 16,-20 34-4-16,20-34 1 0,-15 40-3 0,15-40 3 15,-9 41-5-15,9-41 4 0,-6 35-4 0,6-35 2 16,4 29-2-16,-4-29-13 0,17 27 34 0,-17-27-34 16,27 10 34-16,-27-10-21 0,35-1-3 0,-35 1 13 15,40-20-33-15,-40 20 36 0,36-25-31 16,-36 25 20-16,27-34 3 0,-27 34-2 0,18-36 4 16,-18 36-3-16,10-33 3 0,-10 33-2 0,1-34 6 15,-1 34 2-15,-4-31 4 0,4 31-1 0,-10-25-1 16,10 25-7-16,0 0 0 0,-20-24-4 0,20 24 0 15,0 0-1-15,-29-3-2 0,29 3 0 0,0 0-16 16,-31 17-16-16,31-17-47 0,0 0-70 0,-12 48-141 16,12-48-221-16,0 0 60 0,3 31 171 15</inkml:trace>
  <inkml:trace contextRef="#ctx0" brushRef="#br0" timeOffset="20">15026 1434 780 0,'0'0'128'0,"0"0"-27"0,6-29-8 16,-6 29 7-16,0 0-12 0,0 0-11 15,0 0-16-15,0 0-14 0,0 0-11 0,0 0 12 16,0 0 1-16,0 0-2 0,0 0 1 0,0 0-18 16,14 26-7-16,-14-26 0 0,-3 27-9 0,3-27-2 15,-10 36-7-15,10-36 0 0,-10 39-5 0,10-39-12 16,-13 34 32-16,13-34-33 0,-7 27 34 0,7-27-20 16,0 0-1-16,-7 25-1 0,7-25 0 0,0 0 1 15,0 0-2-15,0 0 2 0,0 0 0 16,0 0 0-16,22 2 2 0,-22-2-3 0,0 0-17 15,36-33 32-15,-36 33-32 0,38-39 32 0,-14 16-12 16,-2-3-4-16,3 0 6 0,-1 5-6 16,0 0 5-16,-24 21-5 0,40-38 4 0,-40 38-3 15,27-21 0-15,-27 21 1 0,0 0 0 0,0 0 0 16,24-13 0-16,-24 13 2 0,0 0-3 16,0 0 1-16,0 0 1 0,0 0 1 0,16 31-2 15,-16-31 3-15,0 26-2 0,0-26-2 0,-2 32 0 16,2-32 1-16,-7 28-2 0,7-28 3 0,0 28-4 15,0-28 3-15,0 0-2 0,8 28 2 0,-8-28-2 16,0 0 0-16,0 0 1 0,25 6 0 16,-25-6 2-16,0 0 0 0,30-11-1 0,-30 11-1 15,25-18 2-15,-25 18-2 0,25-16 1 16,-25 16 1-16,0 0 0 0,31-20-1 0,-31 20 0 16,0 0-2-16,0 0 1 0,28-13 0 0,-28 13 2 15,0 0-1-15,0 0 0 0,0 0 2 0,23 7-3 16,-23-7 1-16,0 0 0 0,0 0-1 0,0 0 0 15,17 26 2-15,-17-26-2 0,1 22 3 0,-1-22-4 16,0 26 2-16,0-26-3 0,-5 29-25 0,5-29 16 16,0 0-59-16,4 44-25 0,-4-44-84 15,8 22-160-15,-8-22-130 0,0 0 24 0,0 0 275 16</inkml:trace>
  <inkml:trace contextRef="#ctx0" brushRef="#br0" timeOffset="21">15874 1450 1440 0,'0'0'125'0,"0"0"-39"0,0 0-21 15,0 0-19-15,0 0-16 0,-25 0-12 0,25 0-8 16,0 0-6-16,0 0-1 0,0 0-3 0,0 0 1 16,-21 26-2-16,21-26 1 0,-8 24-2 0,8-24 3 15,-7 31-3-15,7-31-13 0,-5 34 32 0,5-34-31 16,2 33 31-16,-2-33-16 0,6 36-3 15,-6-36 1-15,15 30-2 0,-15-30 3 0,0 0-3 16,26 28-4-16,-26-28 0 0,0 0-2 16,32 6 1-16,-32-6 5 0,25-10 3 0,-25 10-2 15,30-33 4-15,-30 33-3 0,32-40 4 0,-19 19 11 16,1-3-32-16,-14 24 33 0,21-42-32 0,-21 42 18 16,15-37 7-16,-15 37 3 0,4-31 10 0,-4 31 0 15,0 0 0-15,-7-24-8 0,7 24-4 16,0 0-5-16,-22-8-1 0,22 8-3 0,-27 6 0 15,27-6 0-15,-36 19-2 0,36-19-5 0,-40 38-20 16,40-38-15-16,-33 40-33 0,7-37-89 0,35 28-189 16,-9-31-184-16,0 0 37 0,-4 29 312 0</inkml:trace>
  <inkml:trace contextRef="#ctx0" brushRef="#br0" timeOffset="22">16415 1494 480 0,'0'0'133'0,"0"0"-5"15,-7-26-14-15,7 26 6 0,0 0-24 0,0 0-6 16,0 0-15-16,0 0-2 0,0 0-6 15,0 0-2-15,0 0-8 0,0 0-12 0,0 0-11 16,0 0-7-16,0 0-6 0,0 0-3 0,0 0 0 16,0 0-2-16,0 0 1 0,0 0 9 0,0 0 6 15,0 0-1-15,-2 29-1 0,2-29-13 16,-9 32-12-16,9-32-13 0,-8 36 30 0,8-36-33 16,-10 33 32-16,10-33-18 0,-8 36-3 0,8-36 2 15,-3 24-2-15,3-24 2 0,0 0-2 16,-4 28 0-16,4-28-1 0,0 0-2 0,0 0-1 15,0 0 0-15,0 0 2 0,0 0 1 0,0 0 2 16,24-22 0-16,-24 22 2 0,27-38-3 0,-13 12-17 16,4 2 31-16,-1 1-32 0,2 1 31 0,2-1-10 15,-21 23-7-15,41-38 7 0,-41 38-5 0,32-33 4 0,-32 33-3 16,24-20 2-16,-24 20-1 0,0 0 0 16,28-17 0-16,-28 17 0 0,0 0 0 0,0 0 1 15,0 0 1-15,21 25-1 0,-21-25 2 16,4 27-2-16,-4-27 1 0,-4 34-2 0,4-34 2 0,-6 32-3 15,6-32 2-15,-5 31-3 0,5-31-11 0,0 0 10 16,5 25-11-16,-5-25 11 0,0 0 1 0,0 0 1 16,0 0-1-16,28 5 2 0,-28-5 12 15,0 0-10 1,35-27 10-16,-35 27-10 0,39-37-4 0,-17 19 3 16,-22 18-3-16,44-33 3 0,-44 33-2 0,36-27 2 15,-36 27-2-15,28-16 2 0,-28 16-2 0,22-4 1 16,-22 4 1-16,0 0-2 0,24 1 1 0,-24-1 0 15,0 0 1-15,0 0-1 0,21 28 1 0,-21-28-2 16,8 22 1-16,-8-22-1 0,6 27 2 0,-6-27-3 16,3 30 3-16,-3-30-4 0,2 24-13 15,-2-24-3-15,0 0-53 0,18 42-52 0,-18-42-96 16,0 0-164-16,0 0-90 0,32 14 48 0,-32-14 317 16</inkml:trace>
  <inkml:trace contextRef="#ctx0" brushRef="#br0" timeOffset="23">17257 1388 1122 0,'0'0'320'0,"0"0"-207"0,-23-17-39 0,23 17-17 15,0 0-19-15,0 0-12 0,-29 17-11 0,29-17-6 16,0 0-4-16,-23 29 0 0,23-29-4 0,-14 32 2 16,14-32-4-16,-11 37 4 0,11-37-5 0,-6 35 3 15,6-35-4-15,0 36-12 0,0-36 34 0,8 37-33 16,-8-37 32-16,14 29-19 0,-14-29-2 15,0 0-5-15,32 29-4 0,-32-29 0 0,25 2 0 16,-25-2 5-16,27-18 5 0,-27 18 0 16,24-29 3-16,-24 29 13 0,23-40-34 0,-23 40 33 15,15-38-32-15,-15 38 19 0,9-38 3 0,-9 38-3 16,0-38 5-16,0 38-4 0,-9-28 7 0,9 28-3 16,-12-27 2-16,12 27-1 0,0 0-4 0,0 0-1 15,-25-22-3-15,25 22 1 0,0 0 0 16,0 0-14-16,0 0-21 0,-22-3-41 0,22 3-58 15,0 0-66-15,17 32-112 0,-17-32-147 0,0 0 77 16,19 23 245-16</inkml:trace>
  <inkml:trace contextRef="#ctx0" brushRef="#br0" timeOffset="24">17545 1450 908 0,'0'0'201'0,"3"23"-89"0,-3-23-45 15,0 0-2-15,0 0-6 0,-11 24-9 0,11-24-22 16,0 0-10-16,0 0-10 0,-7 32 0 0,7-32-4 16,0 0 1-16,0 0 23 0,4 26-23 0,-4-26 21 15,0 0-23-15,0 0-1 0,2 26-16 16,-2-26 14-16,0 0-15 0,0 0 14 0,0 0 0 16,0 0 1-16,2 24 0 0,-2-24 1 0,0 0 0 15,0 0-2-15,0 0 2 0,0 0-3 16,0 0 1-16,0 0 1 0,0 0 1 0,0 0 2 15,0 0-1-15,24-8 1 0,-24 8 13 0,16-24-37 16,-16 24 36-16,20-34-37 0,-20 34 22 0,20-39 2 16,-20 39-3-16,21-42 5 0,-21 42-5 15,19-39 6-15,-19 39 2 0,16-25 13 0,-16 25 0 16,0 0 2-16,0 0-6 0,0 0-7 0,0 0-3 16,0 0-2-16,0 0-2 0,0 0 0 0,0 0 2 15,0 0 5-15,24-7 1 0,-24 7 1 0,0 0-3 16,0 0-6-16,25 11 0 0,-25-11-2 0,0 0 1 15,24 15-1-15,-24-15 0 16,0 0 0-16,24 4 0 0,-24-4 0 0,0 0 0 16,33 1 1-16,-33-1-2 0,31-1 1 0,-31 1-2 15,29 0-28-15,-29 0-43 0,30 11-86 0,-30-11-147 16,0 0-168-16,29 4 3 0,-29-4 260 0</inkml:trace>
  <inkml:trace contextRef="#ctx0" brushRef="#br0" timeOffset="25">18052 1529 1095 0,'0'0'77'16,"0"0"-29"-16,0 0 26 0,0 0-14 0,0 0-17 16,0 0-28-16,0 0-8 0,0 0-4 0,0 0 4 15,0 0 32-15,0 0-22 0,-9 31 23 16,9-31-35-16,0 35 11 0,0-35-13 0,-3 44 11 15,2-19 4-15,-3-1-7 0,1 3 2 0,-1 0-9 16,0 4 3-16,1-6-7 0,0 5 4 0,-2-3-6 16,-1 3 5-16,2 0-6 0,-2-6 5 0,2 2-5 15,4-26 4-15,-9 40-2 0,9-40 3 0,-6 25-3 16,6-25 2-16,0 0-1 0,0 0-1 16,0 0 3-16,0 0 1 0,0 0-1 15,0 0 1-15,0 0 1 0,4-33-6 0,0 12 5 16,2-6-5-16,-2-3 4 0,4-1-4 0,-1-3 6 15,1-5-7-15,1-2 8 0,-2 1-8 0,4-3 7 16,-2-2-7-16,1 1-16 0,1 3 31 0,-1 6-28 16,1 3 34-16,-3 2-7 0,1 5-3 0,-9 25 2 15,16-31-5-15,-16 31 0 0,0 0-3 16,19-21 0-16,-19 21-1 0,0 0 0 0,32-10 0 16,-32 10-1-16,23 7-1 0,-23-7 0 0,0 0 2 15,22 14-2-15,-22-14 3 0,0 0-3 0,25 33 3 16,-25-33-2-16,18 22 2 0,-18-22-2 0,12 24 1 15,-12-24-1-15,10 24 2 0,-10-24 0 16,0 0 12-16,-1 30 6 0,1-30 6 0,0 0 2 16,-18 30-20-16,18-30 29 0,0 0-39 15,-38 28 30-15,38-28-20 0,-30 18-5 0,30-18 0 16,-33 11-3-16,33-11 0 0,-30 13 1 0,30-13 1 16,-28 8-4-16,28-8 2 0,0 0-9 0,-25 7-12 15,25-7-20-15,0 0-34 0,0 0-64 0,0 0-73 16,0 0-237-16,20-34-20 0,-20 34 30 0</inkml:trace>
  <inkml:trace contextRef="#ctx0" brushRef="#br0" timeOffset="26">18715 1031 1058 0,'-13'-26'162'0,"13"26"-65"0,0 0-22 15,0 0-19-15,0 0-20 0,0 0-14 0,0 0-9 16,0 0 17-16,0 0 6 0,8 23 4 16,-8-23 1-16,0 24-17 0,0-24-9 0,-2 45 5 15,-3-14-5-15,2 4 5 0,-4 0-8 0,-1 6 2 16,-3-1-10-16,-3 6 3 0,-4-4-7 15,2-1 8-15,-2-2-4 0,5-7 7 0,0-1-6 16,3-5-10-16,10-26 26 0,-11 42-33 0,11-42 29 16,1 27-15-16,-1-27-4 0,0 0 1 0,25 12 2 15,-25-12-2-15,28-10 3 0,-28 10-2 16,40-29-18-16,-17 8 31 0,1 0-31 0,0-1 30 0,3 0-10 16,-4 0-3-16,0 2 3 0,-23 20-3 0,40-33 4 15,-40 33-5-15,36-26 4 0,-36 26-3 0,31-18 2 16,-31 18-2-16,24-10 2 0,-24 10-2 0,0 0 0 15,28 0 2-15,-28 0-2 0,0 0 1 0,0 0-2 0,26 24 2 16,-26-24-1-16,0 0 3 0,12 30-3 16,-12-30 0-16,10 27-1 0,-10-27 1 0,6 26 0 15,-6-26 1-15,5 24-2 0,-5-24 3 0,0 0-3 16,7 27-5-16,-7-27-27 16,0 0-13-16,21 25-13 0,-21-25-69 0,0 0-35 15,0 0-121-15,33-18-178 0,-33 18 27 0,22-28 232 16</inkml:trace>
  <inkml:trace contextRef="#ctx0" brushRef="#br0" timeOffset="27">19262 1373 999 0,'0'0'183'0,"0"0"-62"16,0 0-32-16,7 24 3 0,-7-24-29 0,0 0-20 16,0 0-15-16,-2 28-7 0,2-28-4 15,0 0 0-15,2 25 1 0,-2-25 0 0,2 24-4 16,-2-24-1-16,0 24-9 0,0-24 2 15,-3 28-4-15,3-28 0 0,-6 23-3 0,6-23-13 16,0 0 35-16,-4 22-37 0,4-22 29 0,0 0-40 16,0 0-24-16,0 0-17 0,0 0-71 0,0 0-63 15,0 0-205-15,25-14-66 0,-25 14 87 0</inkml:trace>
  <inkml:trace contextRef="#ctx0" brushRef="#br0" timeOffset="28">19435 1152 1638 0,'-46'-20'87'0,"46"20"-35"0,0 0-5 0,-27-24-13 15,27 24-13-15,0 0-7 0,0 0-9 0,0 0-4 16,0 0-2-16,0 0-4 0,0 0-9 16,0 0-16-16,0 0-23 0,0 0-22 0,0 0-65 15,0 0-83-15,19-22-275 0,-19 22-4 0,18-23 144 16</inkml:trace>
  <inkml:trace contextRef="#ctx0" brushRef="#br0" timeOffset="29">19884 1279 1023 0,'0'0'151'0,"0"0"-43"0,0 0-12 0,-26-6-16 16,26 6-20-16,0 0-16 0,0 0-12 0,-33 1-4 16,33-1-3-16,0 0-3 0,-28 6-3 0,28-6-4 15,0 0-2-15,-27 8-4 0,27-8 1 16,0 0-5-16,0 0-2 0,-24 10-2 16,24-10-2-16,0 0 3 0,0 0-1 0,-21 28-2 15,21-28 0-15,0 0-3 0,-8 27 3 0,8-27-2 16,0 0 3-16,2 28-2 0,-2-28 1 0,0 0-2 15,17 31 3-15,-17-31-3 0,0 0 3 0,28 34-1 16,-28-34 2-16,18 22-3 0,-18-22 4 0,0 0-3 16,23 27 2-16,-23-27 1 0,0 0 1 15,11 26-3-15,-11-26 1 0,0 0-2 0,-5 25 2 16,5-25 2-16,0 0 1 0,0 0 21 0,-32 27-38 16,32-27 35-16,-26 10-36 0,26-10 14 0,-23 8 2 15,23-8-1-15,-24 3 0 0,24-3 0 16,0 0 0-16,-27-3 0 0,27 3-1 0,0 0 0 15,0 0-1-15,0 0-22 0,0 0 36 0,-22-24-38 16,22 24 35-16,0 0-31 0,0 0-15 16,0 0-23-16,16-33-36 0,-16 33-8 0,0 0-84 15,37-1-74-15,-37 1-181 0,0 0 58 0,36 0 231 16</inkml:trace>
  <inkml:trace contextRef="#ctx0" brushRef="#br0" timeOffset="30">20166 1273 578 0,'0'0'140'0,"0"0"-11"0,27-5-2 0,-27 5-26 15,0 0-20-15,0 0-22 0,0 0-8 0,0 0-4 16,0 0 2-16,0 0 26 0,0 0 3 0,0 0-7 16,0 0-6-16,-6 26-35 0,6-26-7 0,-5 29-4 15,5-29 0-15,-13 30-3 0,13-30 0 0,-14 36-7 16,14-36-1-16,-15 37-5 0,15-37 2 16,-14 34-5-16,14-34 3 0,-13 34-3 15,13-34 3-15,-7 24-4 0,7-24 1 0,0 0-2 16,0 0 0-16,0 0 1 0,0 0-1 0,0 0 3 15,0 0 0-15,26 15 0 0,-26-15 1 0,0 0-1 16,29-19-2-16,-29 19 2 0,32-20-3 0,-32 20 4 16,27-23-3-16,-27 23 2 0,26-24-2 0,-26 24 2 15,27-29-2-15,-27 29 4 0,29-27-2 0,-29 27 0 16,26-26-1-16,-26 26 1 16,22-19-2-16,-22 19 2 0,0 0-2 0,0 0 1 15,26-20 0-15,-26 20-1 0,0 0 0 0,0 0 1 16,0 0-1-16,0 0 2 0,0 0 2 0,8 26-5 15,-8-26 4-15,0 0-3 0,3 32 2 0,-3-32-1 16,0 0 1-16,0 31-1 0,0-31 1 0,0 0-4 16,3 32 5-16,-3-32-4 0,0 0 3 15,0 0 1-15,7 23-4 0,-7-23 2 0,0 0-1 16,0 0 0-16,0 0 0 0,0 0 0 0,24 4 1 16,-24-4 0-16,0 0 1 0,31-25 1 0,-31 25-3 15,26-28 4-15,-26 28-5 0,26-27 4 0,-26 27-4 16,24-21 3-16,-24 21-2 0,23-20 2 15,-23 20 0-15,0 0-1 0,26-17-1 0,-26 17 0 16,0 0 1-16,0 0 0 0,29-4-1 16,-29 4 0-16,0 0 1 0,0 0 0 0,25 21 2 15,-25-21-1-15,0 0-1 0,14 24 1 0,-14-24 0 16,0 0-2-16,9 30 2 0,-9-30-2 0,0 0 1 0,13 27-1 16,-13-27 3-16,0 0-4 0,5 27 4 0,-5-27-3 15,0 0 2-15,4 30-1 0,-4-30 0 0,0 0-1 16,0 23 1-16,0-23-1 0,0 0 1 15,0 0-2-15,0 0-1 16,0 0-24-16,0 0-23 0,4 25-70 0,-4-25-161 16,0 0-209-16,0 0-27 0,-13-25 199 15</inkml:trace>
  <inkml:trace contextRef="#ctx0" brushRef="#br1" timeOffset="31">18947 3095 283 0,'0'0'124'0,"0"0"-11"0,0 0-19 15,0 0 12-15,0 0-14 0,0 0-4 0,0 0-24 16,0 0-5-16,0 0-12 0,0 0 2 0,0 0-7 16,0 0 0-16,0 0-6 0,0 0-5 0,0 0-5 15,0 0-5-15,0 0-4 0,0 0-3 16,0 0-4-16,0 0-3 0,0 0-2 0,0 0 16 0,0 0 18 15,0 0 2-15,0 0 2 0,0 0-17 0,0 0-19 16,0 0-2-16,0 0-2 0,0 0-1 0,0 0 1 16,0 0 0-16,0 0 1 0,0 0 0 0,0 0-2 15,0 0 0-15,0 0-1 0,0 0 1 0,0 0 0 16,0 0 2-16,0 0 1 0,0 0 4 16,0 0 7-16,0 0 2 0,0 0 4 0,0 0-1 0,0 0-2 15,0 0-1-15,0 0 0 0,0 0-1 0,0 0-1 16,0 0-6-16,0 0-4 0,0 0-3 0,0 0-2 15,0 0 0-15,0 0-1 0,0 0 0 0,0 0 1 16,0 0-2-16,0 0 0 0,0 0-1 0,0 0-3 16,0 0 2-16,0 0-2 0,0 0 1 0,0 0 4 15,0 0 0 1,0 0 0-16,0 0 2 0,0 0-4 16,25-6 2-16,-25 6 0 0,0 0 0 0,0 0 0 15,0 0 1-15,0 0 0 0,0 0-1 0,0 0 2 16,0 0-1-16,0 0 0 0,0 0 1 0,0 0-1 15,0 0 1-15,0 0-1 0,0 0 1 0,0 0 0 16,0 0 0-16,0 0 0 0,0 0-1 0,0 0-2 16,0 0 1-16,0 0 0 0,0 0 0 0,0 0 3 0,-24 16-3 15,24-16 2-15,0 0-1 0,0 0-1 16,0 0 0-16,0 0 1 0,0 0 0 0,0 0 0 16,0 0 0-16,0 0-2 0,0 0 1 0,0 0-1 15,0 0-1-15,0 0 0 0,0 0 2 0,0 0-1 16,0 0 1-16,0 0 1 0,0 0-2 0,0 0-1 15,0 0-1-15,0 0-1 16,0 0 1-16,0 0 1 0,0 0 1 16,0 0 2-16,0 0-2 0,0 0-1 0,0 0 2 15,0 0-1-15,0 0 1 0,0 0 1 16,0 0-2-16,0 0 1 0,0 0 0 0,0 0 0 16,0 0 1-16,0 0-1 0,0 0 1 0,0 0-1 15,0 0 2-15,0 0-1 0,0 0 1 0,0 0-1 16,0 0 0-16,0 0 1 0,0 0 0 0,0 0-1 0,0 0 0 15,0 0 0-15,0 0 0 0,0 0 0 0,0 0-1 16,0 0 0-16,0 0 0 0,0 0 1 16,0 0 0-16,0 0 1 0,0 0-2 0,-22 15 1 15,22-15-1-15,0 0-1 0,0 0 0 0,0 0-1 16,0 0 0-16,0 0-2 0,0 0 0 0,0 0 2 16,0 0 1-16,0 0 1 15,0 0 0-15,13-25 1 0,-13 25-2 16,0 0 2-16,0 0 0 0,0 0-2 0,0 0 1 15,0 0 0-15,0 0-2 0,0 0 1 0,0 0 1 16,0 0-1-16,0 0 1 0,0 0 0 16,0 0 0-16,0 0 2 0,0 0 0 0,0 0-1 15,0 0 1-15,0 0 0 0,0 0 0 0,0 0-1 16,0 0 0-16,0 0-1 0,0 0-1 0,0 0 2 0,0 0 0 16,0 0-22-16,0 0-17 0,0 0-73 0,0 0-109 15,0 0-265-15,0 0-27 0,-27 4 113 0</inkml:trace>
  <inkml:trace contextRef="#ctx0" brushRef="#br1" timeOffset="32">7255 2552 605 0,'0'0'189'16,"0"0"-81"-16,-23-4-10 0,23 4-10 0,0 0-9 16,0 0-16-16,0 0-21 0,0 0-11 0,0 0-5 15,0 0-1-15,0 0 1 0,0 0-2 0,0 0-4 16,0 0-4 0,0 0 4-16,0 0 14 0,0 0 1 0,0 0 1 15,22-3-6-15,-22 3-13 0,0 0-1 0,0 0 0 16,29-8-1-16,-29 8-3 0,0 0-3 15,33-5-3-15,-33 5-1 0,22-5 0 0,-22 5-2 16,23-2 1-16,-23 2-2 0,0 0-1 0,32 3 1 16,-32-3 0-16,23 4-3 0,-23-4 2 0,25 1 0 15,-25-1-2-15,24 2 2 0,-24-2-1 0,24 3 0 16,-24-3 0-16,28 4 2 0,-28-4-2 0,22 4 0 0,-22-4 0 16,23 0 1-16,-23 0 0 0,28 2-1 0,-28-2 1 15,23-2-2-15,-23 2 1 0,0 0 1 16,28-4-2-16,-28 4 1 0,0 0 1 0,0 0-1 15,28-5 0-15,-28 5 1 0,0 0-1 0,0 0-2 16,0 0 2-16,0 0 0 0,0 0-1 0,24-2-12 16,-24 2-13-16,0 0-13 15,0 0-21-15,0 0-35 0,0 0-42 16,27 7-64-16,-27-7-83 0,0 0-171 0,0 0 77 16,0 0 352-16</inkml:trace>
  <inkml:trace contextRef="#ctx0" brushRef="#br1" timeOffset="33">7627 2317 396 0,'0'0'107'0,"0"0"18"0,0 0-8 0,0 0-1 0,-23-17-20 0,23 17-4 16,0 0-11-16,0 0-1 0,0 0-13 0,0 0-7 16,0 0-13-16,0 0-10 0,0 0-10 15,0 0-6-15,0 0-5 0,0 0-2 0,0 0-4 16,0 0-3-16,0 0 8 0,0 0 7 16,0 0 3-16,0 0 2 0,0 0-9 0,15 24-6 15,-15-24-1-15,0 0 3 0,0 0 0 0,0 0 1 16,18 22-4-16,-18-22 1 0,0 0-3 0,0 0 0 15,21 24-3-15,-21-24 0 0,0 0-4 0,0 0 2 16,22 27-3-16,-22-27 1 0,0 0-2 0,20 24 2 16,-20-24-2-16,0 0 2 0,24 19-2 0,-24-19 2 0,0 0-2 15,25 25-18-15,-25-25 35 0,0 0-34 16,23 29 34-16,-23-29-15 0,0 0-2 0,0 0 0 16,27 27 1-16,-27-27 0 0,0 0-1 0,0 0 1 15,20 27-2-15,-20-27 2 0,0 0-2 0,0 0 1 16,20 22-1-16,-20-22 0 0,0 0 0 0,0 0 3 15,0 0-1-15,24 22-1 16,-24-22-2-16,0 0 0 0,0 0 0 16,0 0 2-16,22 17 0 0,-22-17-1 15,0 0 1-15,0 0 2 0,0 0-2 0,0 0 2 16,0 0-3-16,0 0 1 0,0 0-1 0,0 0 2 16,22 23 0-16,-22-23-1 0,0 0-1 0,0 0 1 15,0 0-1-15,0 0 1 0,0 0 0 0,0 0 0 16,0 0-2-16,0 0 1 0,0 0 1 0,0 0 1 0,0 0-1 0,0 0 2 15,0 0-1-15,0 0-2 16,0 0 2-16,0 0 0 0,0 0 0 0,0 0 0 16,0 0 2-16,0 0-3 0,0 0 1 0,0 0 0 15,0 0-1-15,0 0 2 0,0 0-2 0,0 0 1 16,0 0-1-16,3 24 1 0,-3-24-3 0,0 0 3 16,0 0-1-16,0 0-2 15,0 0 2-15,-24 24 1 0,24-24-2 0,0 0 3 16,0 0-2-16,0 0 0 0,0 0-1 15,0 0 2-15,0 0-1 0,0 0 0 16,0 0 1-16,-23 23-2 0,23-23-1 0,0 0 4 16,0 0-1-16,0 0 1 0,0 0-1 0,0 0-1 15,-25 22 0-15,25-22 1 0,0 0-2 0,0 0 2 16,0 0-3-16,0 0 2 0,-23 26 0 0,23-26 0 0,0 0 0 0,0 0 0 16,0 0 0-16,-25 24 0 0,25-24 0 15,0 0 1-15,0 0-2 0,-25 28 3 16,25-28-1-16,0 0 0 0,-19 24-2 0,19-24 1 15,0 0-3-15,0 0 4 0,-26 27-3 0,26-27 4 16,0 0-3-16,-18 26 2 0,18-26-2 0,0 0 2 16,-18 28-1-16,18-28 0 15,0 0 0-15,0 0 0 0,-21 24-1 0,21-24 2 16,0 0-2-16,0 0 1 0,-16 24-1 0,16-24 2 16,0 0-3-16,0 0 4 0,-16 26-2 15,16-26-1-15,0 0 2 0,0 0-1 16,0 0 1-16,-12 23 1 0,12-23-3 0,0 0 1 15,0 0 0-15,0 0 0 0,0 0-1 0,0 0 1 16,0 0-1-16,0 0 0 0,0 0 3 0,0 0-2 0,0 0-1 0,-15 24 0 16,15-24 0-16,0 0 1 0,0 0 2 0,0 0-1 15,0 0-1-15,0 0 1 0,0 0-1 16,0 0 0-16,0 0 0 0,0 0-1 0,0 0 0 16,0 0 1-16,0 0 0 0,0 0 0 0,0 0 0 15,0 0 0-15,0 0 0 0,0 0-1 16,0 0 0-16,0 0-1 0,0 0 1 0,0 0-2 0,0 0-2 0,0 0-12 15,0 0-10-15,0 0-12 0,0 0-14 0,0 0-13 16,0 27-42-16,0-27-55 0,0 0-147 16,0 0-176-16,0 0 59 0,3 26 366 0</inkml:trace>
  <inkml:trace contextRef="#ctx0" brushRef="#br1" timeOffset="34">7240 2792 292 0,'0'0'125'0,"0"0"1"15,0 0 0-15,0 0-14 0,0 0-21 16,0 0-13-16,0 0-8 0,0 0-3 0,0 0 2 16,0 0-3-16,0 0-7 0,0 0-7 0,0 0-11 0,0 0-8 0,0 0-4 15,0 0-4-15,0 0-1 0,0 0-1 0,0 0-2 16,0 0-1-16,0 0-3 0,0 0-1 15,0 0 0-15,0 0 1 0,0 0-1 0,0 0-2 16,0 0-3-16,0 0 0 0,0 0 8 16,0 0 1-16,0 0 0 0,0 0-2 0,28 0-10 15,-28 0-2-15,0 0 0 16,0 0 1-16,0 0-1 0,27 4 0 0,-27-4 1 16,0 0-2-16,0 0 0 0,22 4-2 0,-22-4 0 15,0 0-2-15,0 0 2 0,25 3-2 0,-25-3 1 16,0 0-2-16,0 0 1 0,28 6 0 15,-28-6 0-15,0 0 1 0,22 5 1 0,-22-5-1 16,0 0-2-16,0 0 0 0,29 1 0 16,-29-1 1-16,0 0 0 0,0 0 0 0,27-1-1 0,-27 1 0 0,0 0 1 15,0 0-1-15,28 1 2 0,-28-1-1 0,0 0-1 16,0 0 0-16,27-1 0 0,-27 1 0 0,0 0 1 16,0 0 0-16,25-3-1 0,-25 3 0 15,0 0 0-15,0 0 1 0,26-8 0 0,-26 8 0 16,0 0 0-16,0 0 1 0,25-5 0 15,-25 5-2-15,0 0 0 16,0 0 0-16,22-4 0 0,-22 4 1 0,0 0-1 16,0 0 0-16,23-3 0 0,-23 3 0 15,0 0 1-15,0 0-1 0,23-3 0 0,-23 3 0 16,0 0 0-16,0 0 0 0,0 0 1 0,22-3-1 16,-22 3 0-16,0 0 1 0,0 0-2 0,0 0 0 15,24-3 1-15,-24 3 1 0,0 0-1 16,0 0 0-16,0 0 1 0,27-5-4 0,-27 5 4 0,0 0-1 0,0 0 1 15,24-4 2-15,-24 4-4 0,0 0 1 0,0 0-1 16,24-3 1-16,-24 3-1 0,0 0 2 0,0 0-2 16,0 0 1-16,0 0 0 0,0 0 1 0,25-3-1 15,-25 3 0 1,0 0 1-16,0 0 0 0,0 0-1 0,0 0 1 16,0 0-1-16,0 0 0 0,0 0-1 15,0 0 0-15,0 0 1 0,0 0 0 0,0 0-1 16,0 0 1-16,0 0 0 0,0 0 0 0,0 0 0 15,0 0 1-15,0 0-1 0,0 0 1 0,0 0-1 16,0 0-1-16,0 0 3 0,22-6-3 0,-22 6 1 16,0 0 1-16,0 0-1 0,0 0 1 0,0 0-1 15,0 0 0-15,0 0-1 0,0 0 1 16,0 0-1-16,0 0 1 0,0 0-2 0,0 0 2 0,0 0 1 16,0 0-3-16,0 0-6 0,0 0-13 0,0 0-19 15,0 0-34-15,0 0-68 0,0 0-156 0,0 0-232 16,-11 27 16-16,11-27 298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59:42.5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A1E2F9C-1483-40A0-B8C5-C3BA02404312}" emma:medium="tactile" emma:mode="ink">
          <msink:context xmlns:msink="http://schemas.microsoft.com/ink/2010/main" type="writingRegion" rotatedBoundingBox="1679,1266 9559,1495 9536,2268 1656,2040"/>
        </emma:interpretation>
      </emma:emma>
    </inkml:annotationXML>
    <inkml:traceGroup>
      <inkml:annotationXML>
        <emma:emma xmlns:emma="http://www.w3.org/2003/04/emma" version="1.0">
          <emma:interpretation id="{B14B0249-A16C-4849-8FF5-B679992155F2}" emma:medium="tactile" emma:mode="ink">
            <msink:context xmlns:msink="http://schemas.microsoft.com/ink/2010/main" type="paragraph" rotatedBoundingBox="1679,1266 9559,1495 9536,2268 1656,20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905762-1869-4B4A-8E4B-75DD12FD9DC1}" emma:medium="tactile" emma:mode="ink">
              <msink:context xmlns:msink="http://schemas.microsoft.com/ink/2010/main" type="line" rotatedBoundingBox="1679,1266 9559,1495 9536,2268 1656,2040"/>
            </emma:interpretation>
          </emma:emma>
        </inkml:annotationXML>
        <inkml:traceGroup>
          <inkml:annotationXML>
            <emma:emma xmlns:emma="http://www.w3.org/2003/04/emma" version="1.0">
              <emma:interpretation id="{73F78B8E-86E3-4BBD-AEB2-1D4B505E1F3F}" emma:medium="tactile" emma:mode="ink">
                <msink:context xmlns:msink="http://schemas.microsoft.com/ink/2010/main" type="inkWord" rotatedBoundingBox="1678,1282 4581,1367 4559,2124 1656,2040">
                  <msink:destinationLink direction="with" ref="{A4E1946D-CD8F-4210-8C58-C5A9A05AA411}"/>
                </msink:context>
              </emma:interpretation>
              <emma:one-of disjunction-type="recognition" id="oneOf0">
                <emma:interpretation id="interp0" emma:lang="en-GB" emma:confidence="0">
                  <emma:literal>Proof:</emma:literal>
                </emma:interpretation>
                <emma:interpretation id="interp1" emma:lang="en-GB" emma:confidence="0">
                  <emma:literal>Proof,</emma:literal>
                </emma:interpretation>
                <emma:interpretation id="interp2" emma:lang="en-GB" emma:confidence="0">
                  <emma:literal>Proof.</emma:literal>
                </emma:interpretation>
                <emma:interpretation id="interp3" emma:lang="en-GB" emma:confidence="0">
                  <emma:literal>proof:</emma:literal>
                </emma:interpretation>
                <emma:interpretation id="interp4" emma:lang="en-GB" emma:confidence="0">
                  <emma:literal>Proof"</emma:literal>
                </emma:interpretation>
              </emma:one-of>
            </emma:emma>
          </inkml:annotationXML>
          <inkml:trace contextRef="#ctx0" brushRef="#br0">19-937 542 0,'0'0'261'0,"0"0"-100"0,0 0-2 0,0 0-23 16,0 0-21-16,0 0-39 0,0 0-24 16,0 0-16-16,0 0-9 0,0 0-7 0,0 0-3 15,0 0-7-15,0 0-2 0,0 0-5 0,0 0 5 16,0 0 13-16,-4 30 3 0,4-30 1 0,0 34-4 16,-3-11-16-16,0 2 2 0,-2 5-7 15,1 0 5-15,-3 6 13 0,-2 1-30 0,1 0 29 16,3 0-30-16,-2-4 9 0,0 2 7 0,4-7-7 15,3 3 4-15,-5-3-3 0,5-8-6 16,0 7-18-16,0-27-10 0,4 34-32 0,-4-34-34 16,0 0-69-16,0 0-91 0,0 0-137 0,0 0-38 15,0 0 215-15</inkml:trace>
          <inkml:trace contextRef="#ctx0" brushRef="#br0" timeOffset="437.4714">18-865 974 0,'-10'-24'127'0,"10"24"-3"0,0-37-12 0,0 37-19 15,3-30-28-15,-3 30-23 0,7-36-6 0,-7 36-5 16,12-34 0-16,-12 34-9 0,19-34-4 0,-19 34-10 16,24-31-2-16,-24 31-4 0,25-21 1 15,-25 21-2-15,27-14 1 0,-27 14-1 0,25-5-1 16,-25 5 0-16,33-1 0 0,-33 1-1 0,36 1 1 15,-36-1 1-15,37 5-1 0,-37-5 0 16,37 13-1-16,-37-13 2 0,38 18-2 0,-38-18 2 0,35 24-2 16,-35-24 2-16,28 30-2 0,-28-30 3 15,22 34-3-15,-22-34 3 0,15 40-4 0,-13-17 4 16,-1 2-3-16,-1-1 4 0,-3 0-4 16,-4 1 5-16,-1 3-7 0,-3-2 5 0,0 0-3 15,-7-4 4-15,0 3 16 0,-1 1-32 0,-6-6 33 16,25-20-33-16,-44 33 14 0,44-33 2 0,-41 22-1 15,41-22 9-15,-38 11 5 0,38-11 2 0,-36 2-1 16,36-2-8-16,-30-5-6 0,30 5-2 0,-33-12 2 16,33 12-3-16,-26-9 0 0,26 9 0 15,0 0 0-15,-28-13 0 0,28 13 0 0,0 0-2 16,0 0-2-16,0 0-21 0,0 0-16 16,0 0-17-16,0 0-52 0,0 0-63 0,26 26-151 15,-26-26-169-15,36 5 19 0,-8 9 375 0</inkml:trace>
          <inkml:trace contextRef="#ctx0" brushRef="#br0" timeOffset="1137.9975">593-555 736 0,'0'0'178'0,"0"0"-57"0,0 0-5 0,0 0-15 15,0 0-28-15,0 0-37 0,0 0-20 16,0 0-10-16,0 0-2 0,0 0-2 0,0 0 1 15,0 0 23-15,0 0 2 0,0 0 2 0,0 0-1 16,7 22-23-16,-7-22-1 0,0 0-2 0,0 0 2 16,15 26-3-16,-15-26 3 0,0 0-4 0,9 24 2 15,-9-24-2-15,0 0 0 0,0 0 0 0,9 28 0 16,-9-28-1-16,0 0 0 0,0 0 0 0,0 0 1 16,0 0-1-16,0 0-1 15,0 0 2-15,0 0 1 0,0 0 5 0,0 0 8 16,0 0 2-16,0 0-2 0,0 0-2 0,18-27-11 15,-18 27 1-15,9-33-4 0,-9 33 3 0,10-43-4 16,-2 18 5-16,-8 25-5 0,13-42 4 0,-13 42-2 16,15-38 6-16,-15 38-1 0,11-28 6 0,-11 28 14 15,0 0-40-15,18-28 33 0,-18 28-39 0,0 0 20 16,0 0 1-16,23-6 0 0,-23 6 0 16,0 0 3-16,24 18 19 0,-24-18-36 0,0 0 36 15,34 24-37-15,-34-24 15 0,21 18 2 16,-21-18-3-16,26 19 2 0,-26-19-2 0,25 15 2 15,-25-15-2-15,26 8 2 0,-26-8-2 0,28 7 2 16,-28-7-1-16,23 3 0 0,-23-3 0 0,26-5-1 16,-26 5 0-16,24-10-22 0,-24 10-41 15,0 0-76-15,44-3-143 0,-44 3-200 0,0 0 2 16,30-2 293-16</inkml:trace>
          <inkml:trace contextRef="#ctx0" brushRef="#br0" timeOffset="1403.6011">1350-623 1307 0,'0'0'107'0,"0"0"-13"16,0 0-15-16,-32-20-33 0,32 20-18 0,0 0-8 15,0 0-2-15,-27-9-1 0,27 9-2 0,0 0-6 16,0 0-5-16,-27 8-2 0,27-8-1 0,0 0-1 15,-16 32 1-15,16-32-3 0,-15 36 3 16,15-36-3-16,-7 42 3 0,7-42-4 0,0 41 3 16,0-41-3-16,9 32 2 0,-9-32-1 0,20 31 1 15,-20-31-1-15,23 20 1 0,-23-20-1 0,28 9 1 16,-28-9-1-16,31 0-6 0,-31 0-1 0,34-6-2 16,-34 6 1-16,30-16 3 0,-30 16 4 0,23-28-1 15,-23 28 3-15,24-32-1 16,-24 32 3-16,12-32-3 0,-12 32 5 0,8-37-4 15,-8 37 3-15,0-33-2 0,0 33 2 0,-6-25-2 16,6 25 3-16,0 0-2 0,-21-26 0 0,21 26-1 16,0 0 0-16,-28-11-2 0,28 11-3 0,0 0-14 15,-26 10-25-15,26-10-39 0,0 0-72 0,0 0-74 16,0 0-128-16,-10 25-81 0,10-25 87 0,0 0 351 16</inkml:trace>
          <inkml:trace contextRef="#ctx0" brushRef="#br0" timeOffset="1841.4348">1882-570 1008 0,'-27'-19'126'0,"27"19"-26"0,0 0 2 15,0 0-15-15,0 0-23 0,0 0-16 0,0 0-8 16,-17-23-5-16,17 23-5 0,0 0-6 0,0 0-6 15,0 0-7-15,0 0-5 0,-25-10-1 0,25 10-3 16,0 0-1-16,-22 13 0 0,22-13 0 0,0 0-1 16,-27 26 0-16,27-26-1 0,-14 26 1 15,14-26-1-15,-6 27 1 0,6-27-2 16,0 26 2-16,0-26-2 0,7 28 2 0,-7-28-2 16,13 24 3-16,-13-24-3 0,0 0 1 0,26 29-2 15,-26-29 3-15,21 11-2 0,-21-11 1 0,26 3 0 16,-26-3-1-16,29-4 2 0,-29 4-2 0,34-17 2 15,-34 17-3-15,32-25 2 0,-32 25-1 0,29-30 2 16,-29 30-2-16,19-30 4 0,-19 30-4 16,8-31 4-16,-8 31-4 0,2-28 4 0,-2 28-3 15,-3-30 3-15,3 30-2 0,-11-21 2 0,11 21-2 16,0 0 2-16,-21-29-2 0,21 29 0 0,0 0 0 16,-31-17 0-16,31 17-1 0,-24-3 0 0,24 3-3 15,-23 6-10-15,23-6-8 0,0 0-14 16,-32 16-14-16,32-16-24 0,0 0-31 0,-4 34-44 15,4-34-61-15,0 0-94 0,10 28-91 16,-10-28 73-16,0 0 322 0</inkml:trace>
          <inkml:trace contextRef="#ctx0" brushRef="#br0" timeOffset="2553.0384">2130-716 935 0,'0'0'177'15,"0"0"-81"-15,0 0-12 0,0 0-23 0,0 0-27 16,0 0 13-16,0 0 2 0,0 0 8 15,0 0-7-15,25 18-12 0,-25-18-21 0,32 3 10 16,-9 0-6-16,-23-3-10 0,46 1-3 16,-20 1-5-16,0-4 0 0,2 1-2 0,-3 0-1 0,1-1 1 15,-1 2-2-15,0 0 1 0,-1 0-1 0,0 3-33 16,-24-3-52-16,47 14-201 0,-47-14-241 0,22 10-10 16,-22-10 293-16</inkml:trace>
          <inkml:trace contextRef="#ctx0" brushRef="#br0" timeOffset="2310.1504">2548-917 604 0,'0'0'232'16,"-9"-24"-145"-16,9 24 8 0,0 0 3 15,0 0-19-15,-9-26-16 0,9 26-4 0,0 0-3 16,0 0-3-16,-9-27-5 0,9 27-10 0,0 0-9 15,0 0-7-15,-17-22 0 0,17 22-3 0,0 0 3 16,0 0-1-16,0 0-2 0,-25-18-2 0,25 18-4 16,0 0-3-16,-24 0-1 0,24 0-3 0,-24 6-2 15,24-6 0-15,-22 13-2 0,22-13 2 16,0 0-2-16,-30 31 1 0,30-31-2 16,-18 35 2-16,18-35-3 0,-15 41 1 0,8-19-2 15,1-1 4-15,2 7-5 0,-1-4 5 0,0 1-5 16,0-2 5-16,2 5 15 0,0 0-30 0,1-2 31 15,0 5-32-15,2-4 12 0,-2 2 4 0,2-1-6 16,-2 3 6-16,-2-3-5 0,1 3 5 0,-2-4-6 16,3 1 6-16,0-1-7 0,-1-4 6 15,3-23-5-15,0 39 4 0,0-39-4 0,3 21 0 16,-3-21-19-16,0 0-5 0,0 0-7 0,0 0-8 16,22-7 0-16,-22 7-20 0,20-29-34 15,-20-5-36-15,0 34-61 0,20-48-63 0,-11 16-90 16,-9 32-24-16,9-60 238 0</inkml:trace>
          <inkml:trace contextRef="#ctx0" brushRef="#br1" timeOffset="8.58863E6">2788-772 775 0,'0'0'169'0,"0"0"-32"0,0 0-17 16,0 0-30-16,0 0-49 0,0 0-27 0,0 0-6 15,0 0 1-15,0 0 3 0,0 0 0 0,0 0-3 16,0 0-5-16,0 0 0 16,0 0-2-16,26-16 0 0,-26 16-1 0,0 0 0 15,0 0 0-15,0 0 0 0,0 0-1 0,23-1 1 16,-23 1 0-16,0 0-1 16,0 0 2-16,0 0-1 0,0 0 1 0,0 0 7 15,0 0 14-15,0 0 10 0,0 0 7 0,0 0-3 16,3 22-8-16,-3-22-7 0,0 0-2 0,0 0-3 15,-25 24-1-15,25-24-3 0,0 0-2 16,0 0-3-16,-23 17-1 0,23-17-2 16,0 0-3-16,0 0-1 0,0 0 0 0,0 0-3 15,0 0 2-15,0 0-2 0,0 0-2 0,0 0-7 0,0 0-10 0,0 0-20 16,0 0-25-16,0 0-64 0,0 0-72 0,34-7-133 16,-34 7-147-16,0 0 65 0,36 8 417 0</inkml:trace>
          <inkml:trace contextRef="#ctx0" brushRef="#br1" timeOffset="8.58898E6">2792-427 420 0,'0'0'170'0,"0"0"-51"16,0 0-5-16,0 0-13 0,0 0-18 0,0 0-11 15,0 0 2-15,0 0 2 0,0 0 0 0,-13-22-14 16,13 22-13-16,0 0-13 0,0 0-11 0,0 0-9 16,0 0-5-16,0 0-4 0,0 0-1 15,0 0-4-15,0 0-1 0,0 0-1 0,0 0 0 16,0 0 1 0,0 0 0-16,0 0 1 0,0 0-1 0,0 0-1 15,0 0 1-15,0 0 1 0,23 11 0 0,-23-11-1 16,0 0 1-16,0 0-1 0,0 0 1 0,0 0 6 15,0 0 8-15,0 0 4 0,8 26 4 0,-8-26-2 16,0 0-6-16,0 0-4 0,-18 24 0 16,18-24 0-16,0 0 0 0,0 0 0 0,0 0-3 15,0 0-4-15,0 0-1 0,0 0-3 0,0 0 0 0,0 0 0 16,0 0-1-16,0 0 1 0,0 0-2 0,0 0 0 16,0 0-3-16,0 0-2 0,0 0 2 0,0 0 1 15,0 0 1-15,0 0 3 0,0 0-1 0,0 0 0 16,23-3 0-16,-23 3 0 0,0 0 0 15,0 0 1-15,25-10-1 0,-25 10 0 0,0 0 0 16,0 0 1 0,0 0 0-16,0 0 1 0,0 0 1 0,0 0 1 15,0 0 1-15,0 0-2 0,0 0-1 0,0 0-2 16,0 0 2-16,0 0-2 0,-14 22 1 0,14-22-1 16,0 0 0-16,0 0 0 0,0 0 0 0,0 0 0 15,0 0-2-15,0 0-5 0,0 0-22 0,0 0-30 16,0 0-80-16,0 0-162 0,0 0-238 15,0 0 40-15,0 0 345 0</inkml:trace>
        </inkml:traceGroup>
        <inkml:traceGroup>
          <inkml:annotationXML>
            <emma:emma xmlns:emma="http://www.w3.org/2003/04/emma" version="1.0">
              <emma:interpretation id="{76A69F85-18E7-4AD7-9DFC-868EE741F63E}" emma:medium="tactile" emma:mode="ink">
                <msink:context xmlns:msink="http://schemas.microsoft.com/ink/2010/main" type="inkWord" rotatedBoundingBox="5285,1512 6383,1544 6365,2155 5267,2123"/>
              </emma:interpretation>
              <emma:one-of disjunction-type="recognition" id="oneOf1">
                <emma:interpretation id="interp5" emma:lang="en-GB" emma:confidence="0">
                  <emma:literal>Civil</emma:literal>
                </emma:interpretation>
                <emma:interpretation id="interp6" emma:lang="en-GB" emma:confidence="0">
                  <emma:literal>City</emma:literal>
                </emma:interpretation>
                <emma:interpretation id="interp7" emma:lang="en-GB" emma:confidence="0">
                  <emma:literal>Cis</emma:literal>
                </emma:interpretation>
                <emma:interpretation id="interp8" emma:lang="en-GB" emma:confidence="0">
                  <emma:literal>Cis)</emma:literal>
                </emma:interpretation>
                <emma:interpretation id="interp9" emma:lang="en-GB" emma:confidence="0">
                  <emma:literal>Cis,</emma:literal>
                </emma:interpretation>
              </emma:one-of>
            </emma:emma>
          </inkml:annotationXML>
          <inkml:trace contextRef="#ctx0" brushRef="#br1" timeOffset="7.75039E6">3784-847 169 0,'0'0'72'0,"0"0"21"15,0 0 15-15,0 0 9 0,0 0 2 16,0 0 4-16,19-30 4 0,-19 30 2 0,0 0-12 16,0 0-19-16,0 0-22 0,0 0-14 0,0 0-7 15,0 0-2-15,16-24-1 0,-16 24-6 0,0 0-9 16,0 0-10-16,0 0-9 0,0 0-5 0,0 0-1 15,-29 19-1-15,29-19-3 16,-20 28 2-16,20-28-4 0,-28 36 3 0,28-36-4 16,-34 44 2-16,16-20-3 0,0 4 1 15,-1 2-4-15,1-3 6 0,0 3-6 16,3-5 2-16,2-1-4 0,4 1 3 0,2 1-5 16,4-4 7-16,3-22 14 0,-7 41-33 0,7-41 33 15,7 40-34-15,-7-40 14 0,12 33 4 0,-12-33-5 16,17 30 4-16,-17-30-2 0,26 21 1 0,-26-21 0 0,28 14 0 15,-28-14-2-15,27 8 1 0,-27-8 0 0,28 2-3 16,-28-2-5-16,29-3-9 0,-29 3-9 16,26-7-9-16,-26 7-8 0,27-10-11 0,-27 10-23 15,22-17-62-15,3 28-105 0,-25-11-129 0,17-22-118 16,-17 22 214-16</inkml:trace>
          <inkml:trace contextRef="#ctx0" brushRef="#br1" timeOffset="7.75096E6">4019-685 1100 0,'-33'-32'178'0,"33"32"-40"16,0 0-38-16,0 0-28 0,0 0-24 16,0 0-14-16,0 0-10 0,0 0-9 0,0 0-9 15,0 0-5-15,0 0-4 0,0 0 0 0,0 0 2 16,0 0 1-16,0 0-1 0,0 0-9 0,0 0-18 0,0 0-17 15,37 12-33-15,-37-12-48 0,26 14-98 0,-26-14-130 16,0 0-115-16,32 16 95 0,-32-16 374 0</inkml:trace>
          <inkml:trace contextRef="#ctx0" brushRef="#br1" timeOffset="7.75068E6">4023-515 706 0,'-4'24'313'0,"4"-24"-151"16,0 0-44-16,0 0-43 0,0 0-30 0,0 0-25 15,0 0-9-15,0 0 1 0,0 0 2 16,0 0 1-16,0 0 1 0,-16 28-5 15,16-28-18-15,0 0 15 0,0 34-17 0,0-34 14 16,0 26 1-16,0-26-6 0,-2 31 4 0,2-31-4 16,0 25 1-16,0-25-1 15,0 24 0-15,0-24-1 0,0 0 0 0,3 23-18 16,-3-23-14-16,0 0-33 0,0 0-47 0,0 0-73 16,0 0-50-16,0 0-123 0,0 0-31 15,10-26 268-15</inkml:trace>
          <inkml:trace contextRef="#ctx0" brushRef="#br1" timeOffset="7.75116E6">4262-540 613 0,'0'0'186'0,"0"0"-48"0,0 0 17 0,0 0-46 0,0 0-23 0,0 0-31 16,15 29-10-16,-15-29-7 0,0 0-1 0,0 0-9 15,10 24-2-15,-10-24 12 0,0 0-25 0,0 24 18 16,0-24-41-16,1 23 14 0,-1-23-17 15,-1 24 15-15,1-24 2 0,0 0-3 0,-5 27 0 16,5-27-1-16,0 0 1 0,0 0-2 0,0 0 2 16,0 0-1-1,0 0-1-15,0 0-8 0,0 0-11 0,0 0-27 16,0 0-33-16,-5 23-57 0,5-23-65 0,0 0-114 16,0 0-115-16,-10-24 86 0,10 24 345 0</inkml:trace>
          <inkml:trace contextRef="#ctx0" brushRef="#br1" timeOffset="7.75135E6">4332-716 1125 0,'-30'-32'195'0,"30"32"-68"0,0 0-30 16,0 0-26-16,0 0-23 0,0 0-13 0,-10-24-9 16,10 24-9-16,0 0-7 0,0 0-6 15,0 0-4-15,0 0-3 0,0 0-1 0,0 0 0 16,0 0-16-16,0 0-12 0,0 0-26 0,0 0-32 0,36 19-75 15,-36-19-111-15,0 0-217 0,0 0 10 0,0 0 356 16</inkml:trace>
          <inkml:trace contextRef="#ctx0" brushRef="#br1" timeOffset="7.75171E6">4539-875 762 0,'0'0'173'0,"0"0"-90"0,0 0-13 16,0 0 9-16,0 0 2 0,0 0 5 0,9 25-28 15,-9-25-9-15,16 23-6 0,-16-23-3 0,19 31-10 16,-19-31-4-16,20 35-10 0,-20-35 1 0,18 44-7 15,-8-22 2-15,-10-22-7 0,15 44 4 0,-15-44-3 16,13 43 5-16,-13-43-1 0,5 46 10 16,-6-24-1-1,1 3 3-15,-3-2 12 0,-3 0-39 0,6-23 25 16,-11 43-32-16,11-43 11 0,-17 37 4 0,17-37-4 16,-23 36 2-16,23-36-2 0,-23 32 1 0,23-32-2 15,-26 30-3-15,26-30-9 0,0 0-13 0,-21 22-23 16,21-22-40-16,0 0-118 0,0 0-148 0,-18-26-179 15,18 26 59-15,7-49 464 0</inkml:trace>
        </inkml:traceGroup>
        <inkml:traceGroup>
          <inkml:annotationXML>
            <emma:emma xmlns:emma="http://www.w3.org/2003/04/emma" version="1.0">
              <emma:interpretation id="{06A14F37-64DF-4B37-A5B4-5362FADB8401}" emma:medium="tactile" emma:mode="ink">
                <msink:context xmlns:msink="http://schemas.microsoft.com/ink/2010/main" type="inkWord" rotatedBoundingBox="6796,1612 7486,1632 7470,2197 6780,2177"/>
              </emma:interpretation>
              <emma:one-of disjunction-type="recognition" id="oneOf2">
                <emma:interpretation id="interp10" emma:lang="en-GB" emma:confidence="0">
                  <emma:literal>y</emma:literal>
                </emma:interpretation>
                <emma:interpretation id="interp11" emma:lang="en-GB" emma:confidence="0">
                  <emma:literal>X</emma:literal>
                </emma:interpretation>
                <emma:interpretation id="interp12" emma:lang="en-GB" emma:confidence="0">
                  <emma:literal>E</emma:literal>
                </emma:interpretation>
                <emma:interpretation id="interp13" emma:lang="en-GB" emma:confidence="0">
                  <emma:literal>x</emma:literal>
                </emma:interpretation>
                <emma:interpretation id="interp14" emma:lang="en-GB" emma:confidence="0">
                  <emma:literal>t</emma:literal>
                </emma:interpretation>
              </emma:one-of>
            </emma:emma>
          </inkml:annotationXML>
          <inkml:trace contextRef="#ctx0" brushRef="#br1" timeOffset="7.75262E6">5104-438 656 0,'0'0'301'0,"0"0"-152"16,-28-2-5-16,28 2-53 0,0 0-34 0,0 0-30 16,0 0-18-16,0 0 6 0,0 0 10 0,0 0 8 15,28 5 10-15,-28-5-3 0,23 1-6 0,-23-1-1 16,30 2-10-16,-30-2-1 0,38 1-6 0,-38-1-4 16,42 0-1-16,-18-1-6 0,2-1 0 0,-1 2-3 15,0 0 1-15,-1-1-2 0,3-2 0 0,-3 1 1 16,3 1-2-16,-1-2 0 0,1 0 1 0,2 0 8 15,0 0-22-15,-3-3 3 0,3 9-30 0,-29-3-13 16,49 0-26-16,-49 0-55 0,45 3-101 0,-45-3-138 16,22-12-109-1,-22 12 131-15,25-14 351 0</inkml:trace>
          <inkml:trace contextRef="#ctx0" brushRef="#br1" timeOffset="7.75231E6">5109-705 668 0,'-15'30'198'16,"15"-30"-38"-16,0 0-10 0,0 0-27 0,0 0-31 16,0 0-27-16,0 0-13 0,0 0-6 0,0 0-4 15,0 0-4-15,0 0-4 0,23 19-4 0,-23-19-4 16,0 0-4-16,24 8-4 0,-24-8-2 15,23 3-2-15,-23-3-3 0,27 1-2 0,-27-1-1 16,31 0-3-16,-31 0-1 0,39-3-2 0,-16 2-1 0,2-1-1 16,-2 1 1-16,1-2 0 0,2-1 1 0,-2-1-2 15,0 3 0-15,1-1-1 0,0 0-1 0,-2 0-9 16,1 3-13-16,-24 0-16 0,44-3-24 0,-44 3-21 16,37 3-60-16,-37-3-76 0,25 0-103 15,-25 0-164-15,0 0 84 0,33 9 375 0</inkml:trace>
          <inkml:trace contextRef="#ctx0" brushRef="#br1" timeOffset="7.753E6">5568-772 1041 0,'0'0'170'0,"-37"-20"-28"0,37 20-25 0,0 0-36 16,0 0-27-16,-25-4-19 0,25 4-11 0,0 0-10 15,0 0-9-15,0 0-3 0,0 0-2 0,0 0-1 16,10 22 3-16,-10-22-3 15,19 26 3-15,-19-26-3 0,23 31 2 0,-23-31-2 0,32 32 2 0,-32-32-2 16,36 38 2-16,-36-38-3 0,40 37 5 0,-40-37-6 16,33 36 4-16,-33-36-4 0,29 37 3 0,-29-37-6 15,22 31 4-15,-22-31-4 0,14 32-11 0,-14-32 37 16,3 29-34-16,-3-29 36 0,-9 25-20 0,9-25-4 16,-22 28 4-16,22-28-3 15,-27 26 4-15,27-26-2 0,-31 25 3 0,31-25-1 0,-34 22 2 16,34-22-3-16,-40 26 2 0,40-26-5 15,-37 27 2-15,37-27-3 0,-32 21 1 0,32-21-1 16,0 0-5-16,-25 14-14 0,25-14-25 0,0 0-76 16,0 0-87-16,0 0-132 0,0 0-150 0,0 0 53 15,46-17 415-15</inkml:trace>
        </inkml:traceGroup>
        <inkml:traceGroup>
          <inkml:annotationXML>
            <emma:emma xmlns:emma="http://www.w3.org/2003/04/emma" version="1.0">
              <emma:interpretation id="{3FE9A984-2646-4E21-855C-AA5818AAE4DC}" emma:medium="tactile" emma:mode="ink">
                <msink:context xmlns:msink="http://schemas.microsoft.com/ink/2010/main" type="inkWord" rotatedBoundingBox="8067,1451 9559,1495 9538,2207 8046,2164"/>
              </emma:interpretation>
              <emma:one-of disjunction-type="recognition" id="oneOf3">
                <emma:interpretation id="interp15" emma:lang="en-GB" emma:confidence="0">
                  <emma:literal>City</emma:literal>
                </emma:interpretation>
                <emma:interpretation id="interp16" emma:lang="en-GB" emma:confidence="0">
                  <emma:literal>Cis</emma:literal>
                </emma:interpretation>
                <emma:interpretation id="interp17" emma:lang="en-GB" emma:confidence="0">
                  <emma:literal>Cis)</emma:literal>
                </emma:interpretation>
                <emma:interpretation id="interp18" emma:lang="en-GB" emma:confidence="0">
                  <emma:literal>Cid)</emma:literal>
                </emma:interpretation>
                <emma:interpretation id="interp19" emma:lang="en-GB" emma:confidence="0">
                  <emma:literal>Ciii)</emma:literal>
                </emma:interpretation>
              </emma:one-of>
            </emma:emma>
          </inkml:annotationXML>
          <inkml:trace contextRef="#ctx0" brushRef="#br1" timeOffset="7.75368E6">6566-854 674 0,'0'0'310'0,"0"0"-123"0,0 0-36 0,0 0-26 15,0 0-40-15,-22-10-26 0,22 10-16 0,0 0-9 16,-28 7-4-16,28-7-2 16,-23 15-5-16,23-15-2 0,-28 26-8 0,28-26 0 0,-29 32-7 15,29-32 3-15,-27 43-6 16,13-18 3-16,3 2-6 0,0-1 3 0,1 5-5 0,2-2 3 0,4 0-3 15,-2-2 4-15,5-1-6 0,1 3-7 0,3-2 29 16,1 4-30-16,1-4 30 0,4-3-16 0,-1 1-5 16,-8-25 4-16,22 39-3 0,-22-39 2 0,32 30-9 15,-32-30-4-15,29 21-11 0,-29-21-6 16,33 7-5-16,-33-7-6 0,30-4-10 0,-30 4-17 16,36-13-40-16,-32-10-64 15,24 23-94-15,-28 0-111 0,17-40-54 16,11 33 227-16</inkml:trace>
          <inkml:trace contextRef="#ctx0" brushRef="#br1" timeOffset="7.75411E6">6775-724 1291 0,'0'0'167'0,"0"0"-60"16,0 0-29-16,0 0-26 0,0 0-22 0,0 0-15 16,0 0-9-16,0 0-8 0,0 0 0 0,0 0-1 15,0 0 1-15,0 0 0 0,0 0-13 0,0 0-22 16,22 9-29-16,-22-9-67 0,0 0-101 0,35 20-181 0,-35-20-76 15,0 0 147-15</inkml:trace>
          <inkml:trace contextRef="#ctx0" brushRef="#br1" timeOffset="7.754E6">6775-568 880 0,'7'24'245'0,"-7"-24"-98"0,0 0-31 0,0 0-20 16,0 0-31-16,0 0-27 0,-3 29-14 0,3-29-7 15,0 0-1-15,-1 28-7 0,1-28-2 0,1 22 18 16,-1-22-39-16,3 25 36 0,-3-25-37 16,0 0 13-16,3 32 3 0,-3-32-1 0,0 0 1 0,1 29-2 0,-1-29-8 15,0 0-14-15,0 0-17 0,0 0-21 16,0 0-20-16,3 29-67 0,-3-29-68 0,0 0-161 16,0 0-52-16,-11-22 136 0</inkml:trace>
          <inkml:trace contextRef="#ctx0" brushRef="#br1" timeOffset="7.75448E6">7069-510 1068 0,'0'0'183'0,"0"0"-81"0,0 0-8 0,0 0-39 15,0 0-29-15,0 0-17 0,0 0-7 0,0 0-1 16,0 0 6-16,0 0 5 0,0 0 4 0,0 0 2 0,22 19-3 16,-22-19-1-16,0 0-1 0,8 26 17 0,-8-26-39 15,3 21 34-15,-3-21-37 0,3 24 12 16,-3-24 2-16,-3 22-3 0,3-22 1 0,0 0-1 15,-3 30 2-15,3-30-2 0,0 0-9 0,0 0-9 16,0 0-10-16,2 27-17 0,-2-27-10 0,0 0-27 16,0 0-56-1,0 0-62-15,0 0-64 0,-3-27-169 0,3 27 82 16,11-35 317-16</inkml:trace>
          <inkml:trace contextRef="#ctx0" brushRef="#br1" timeOffset="7.75461E6">7124-722 1022 0,'-23'9'279'0,"23"-9"-139"0,0 0-31 16,0 0-30-16,0 0-28 0,0 0-22 0,0 0-14 15,0 0-7-15,0 0-5 0,0 0-4 16,0 0 0-16,0 0-1 0,0 0 2 0,0 0 1 16,0 0 0-16,0 0-2 0,0 0-14 0,31 2-20 15,-31-2-28-15,0 0-64 0,0 0-96 0,32 18-166 16,-32-18-104-16,0 0 106 0,29 28 387 0</inkml:trace>
          <inkml:trace contextRef="#ctx0" brushRef="#br1" timeOffset="7.75491E6">7400-508 376 0,'0'0'168'0,"0"0"-38"15,0 0 12-15,0 0-3 16,0 0-40-16,0 0 7 0,0 0-34 0,0 0 10 0,0 0-12 16,0 0-9-16,0 0-11 0,22 12-11 15,-22-12-8-15,0 0-5 0,0 0-7 0,5 24-4 0,-5-24 14 16,0 0-39-16,-4 31 33 0,4-31-37 15,0 0 15-15,-3 33 0 0,3-33-1 16,0 0 0-16,-2 24-1 0,2-24 1 0,0 0-2 0,0 0-5 16,0 22-14-16,0-22-14 0,0 0-19 0,0 0-21 15,0 0-35-15,0 0-37 0,0 0-34 0,0 0-46 16,0 0-158-16,0 0 52 0,5-39 256 0</inkml:trace>
          <inkml:trace contextRef="#ctx0" brushRef="#br1" timeOffset="7.75511E6">7445-648 1336 0,'-44'-34'144'0,"44"34"-47"0,0 0-17 0,0 0-22 16,0 0-20-16,0 0-13 0,0 0-9 16,0 0-5-16,0 0-5 0,0 0-5 0,0 0-2 15,0 0-1-15,0 0 0 16,0 0 1-16,0 0-10 0,0 0-13 0,0 0-18 15,0 0-25-15,29-3-42 0,-29 3-93 16,0 0-149-16,0 0-156 0,0 0 63 0,34 20 395 16</inkml:trace>
          <inkml:trace contextRef="#ctx0" brushRef="#br1" timeOffset="7.75554E6">7641-932 1012 0,'0'0'157'0,"0"0"-85"0,0 0-18 15,0 0 8-15,0 0-3 0,0 0 2 0,0 0-6 16,26 23-17-16,-26-23-4 0,22 24-5 16,-22-24-2-16,26 35-12 0,-26-35 0 0,28 34-6 0,-28-34-1 0,26 34-2 15,-26-34 2-15,25 37-6 0,-25-37 5 0,19 44-4 16,-9-20 5-16,-6-1 1 0,3 4 10 0,-6-1-2 16,3 7 4-16,-11-5-8 0,2 6-15 15,-5-3 30-15,-1 0-29 0,-1 3 28 0,-3-3-16 16,-2 1-8-16,3-4 2 0,-5-1-6 15,2-3 4-15,17-24-4 16,-27 34 2-16,27-34-1 0,0 0 1 0,0 0-5 16,-25 16-10-16,25-16-20 0,0 0-31 0,0 0-74 15,-28-32-219-15,28 32-206 0,2-33 37 16,-4 3 338-16</inkml:trace>
        </inkml:traceGroup>
      </inkml:traceGroup>
    </inkml:traceGroup>
  </inkml:traceGroup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12:09:51.1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27F2AFE-D7EE-4697-928C-E89553A5D06B}" emma:medium="tactile" emma:mode="ink">
          <msink:context xmlns:msink="http://schemas.microsoft.com/ink/2010/main" type="writingRegion" rotatedBoundingBox="30584,18034 30599,18034 30599,18049 30584,18049"/>
        </emma:interpretation>
      </emma:emma>
    </inkml:annotationXML>
    <inkml:traceGroup>
      <inkml:annotationXML>
        <emma:emma xmlns:emma="http://www.w3.org/2003/04/emma" version="1.0">
          <emma:interpretation id="{3A469F86-BBF0-43C0-9B89-46D8C5190D8A}" emma:medium="tactile" emma:mode="ink">
            <msink:context xmlns:msink="http://schemas.microsoft.com/ink/2010/main" type="paragraph" rotatedBoundingBox="30584,18034 30599,18034 30599,18049 30584,18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8AC3DE-C80C-4C47-842C-44EE3C5E9DCE}" emma:medium="tactile" emma:mode="ink">
              <msink:context xmlns:msink="http://schemas.microsoft.com/ink/2010/main" type="line" rotatedBoundingBox="30584,18034 30599,18034 30599,18049 30584,18049"/>
            </emma:interpretation>
          </emma:emma>
        </inkml:annotationXML>
        <inkml:traceGroup>
          <inkml:annotationXML>
            <emma:emma xmlns:emma="http://www.w3.org/2003/04/emma" version="1.0">
              <emma:interpretation id="{FD3EC7B2-200F-4923-9C0C-24B1B152C85D}" emma:medium="tactile" emma:mode="ink">
                <msink:context xmlns:msink="http://schemas.microsoft.com/ink/2010/main" type="inkWord" rotatedBoundingBox="30584,18034 30599,18034 30599,18049 30584,18049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0,'0'0'0,"0"0"0,0 0 0</inkml:trace>
        </inkml:traceGroup>
      </inkml:traceGroup>
    </inkml:traceGroup>
  </inkml:traceGroup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5:13.2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398 783 652 0,'0'0'221'0,"0"0"-84"0,0 0-17 0,0 0-13 16,0 0-19-16,-18-24-32 0,18 24-19 0,0 0-5 16,0 0-3-16,0 0-1 0,10-22-8 0,-10 22 1 0,0 0-6 0,11-22-3 15,-11 22-3-15,0 0-5 0,0 0-3 0,25-20 1 16,-25 20-3-16,0 0 2 0,0 0-2 16,20-11 0-16,-20 11 3 0,0 0-2 0,0 0 1 15,25 4 0-15,-25-4 0 0,0 0-1 16,0 0 1-16,25 18 0 0,-25-18-1 0,0 0 0 15,0 0 2-15,12 29-2 16,-12-29 1-16,0 0 0 0,0 31 2 0,0-31-2 16,0 0 2-16,-9 31-2 0,9-31 0 0,0 0 0 15,0 0 1-15,-24 24 0 0,24-24 1 16,0 0 1-16,0 0 11 0,-22 9 5 0,22-9 3 16,0 0-1-16,0 0-9 0,-23-6-3 15,23 6-3-15,0 0 0 0,0 0-3 0,-19-27-2 16,19 27-1-16,0 0 1 0,-10-38-2 0,10 38 1 0,-2-24-2 0,2 24 1 15,10-27-2-15,-10 27 3 0,14-24-2 0,-14 24 1 16,0 0-1-16,23-28 1 0,-23 28-1 16,0 0 2-16,25-14-2 0,-25 14 0 0,0 0 1 15,28-2 0-15,-28 2-1 0,0 0 1 0,27 11 0 16,-27-11-1-16,0 0 2 0,20 23-1 16,-20-23 2-16,0 0-3 0,12 29 2 0,-12-29-1 0,3 22 2 0,-3-22-3 15,-4 27 3-15,4-27-2 0,-9 28 2 0,9-28-3 16,-12 26 3-16,12-26-1 0,0 0 0 0,-28 24 0 15,28-24 1-15,0 0-2 0,-27 8 2 32,27-8 0-32,0 0-1 0,0 0 1 0,-26 2-2 0,26-2 2 0,0 0 1 0,0 0-1 0,0 0 0 15,-11-24-1 1,11 24-2-16,0-21 2 0,0 21-2 0,9-36 3 16,-9 36-4-16,15-32 2 0,-15 32-2 0,22-29 1 15,-22 29 0-15,20-22 1 0,-20 22-2 0,0 0 4 16,27-20-4-16,-27 20 2 0,0 0 0 15,28-3-1-15,-28 3 1 0,0 0 0 0,27 5 0 16,-27-5-1-16,0 0 1 0,25 18-1 0,-25-18 0 16,0 0 1-16,10 27 1 0,-10-27-1 0,0 0 1 0,3 29-1 15,-3-29 1-15,0 0-1 0,-6 27 2 0,6-27-2 16,0 0 1-16,-15 24 1 0,15-24 0 0,0 0-3 16,-28 14 3-16,28-14-2 0,0 0 0 15,-30 10 2-15,30-10-2 0,0 0 0 0,-25 0 0 16,25 0 1-16,0 0-1 0,0 0-1 0,-25-3 0 15,25 3 0 1,0 0 0-16,0 0 0 0,0 0-6 0,0 0-26 16,0 0-29-16,0 0-89 0,0 0-57 0,0 0-132 15,0 0-166-15,0 0 82 0,29 17 386 0</inkml:trace>
  <inkml:trace contextRef="#ctx0" brushRef="#br0" timeOffset="1">1907 430 339 0,'0'0'177'0,"0"0"-2"16,0 0 8-16,-8-22-9 0,8 22-28 0,0 0-46 15,0 0-22-15,0 0-15 0,0 0-35 0,0 0 13 16,-28 14-17-16,28-14 11 0,-33 16-7 16,8-6-9-16,25-10 0 0,-48 31-7 0,16-7 2 15,-3 0-6-15,-1 5 4 16,-3 3-2-16,5 4 9 0,-1-7-3 16,4 2 7-16,3-6-9 0,5 1 1 0,5-2-7 15,1 2-1-15,6-2-6 0,11-24 1 0,-18 39-4 16,18-39 3-16,-5 35-4 0,5-35 5 0,5 29-5 15,-5-29 3-15,18 27-2 0,-18-27 0 0,29 28-1 16,-29-28 4-16,41 21-3 0,-17-12 3 16,2-5-2-16,2 2 1 0,1-4-1 0,1-2-2 0,2-3 5 15,-1-2-2-15,1 1 2 0,1-5-1 0,-1 3-13 16,-1-4-7-16,4 4-16 0,-8-9-20 0,9 9-22 16,-36 6-59-16,64-18-74 0,-51-5-120 0,11 12-144 15,8 10 47-15,-24-22 424 0</inkml:trace>
  <inkml:trace contextRef="#ctx0" brushRef="#br0" timeOffset="2">2241 732 1028 0,'-29'-23'198'0,"29"23"-68"0,0 0-23 0,0 0-28 0,0 0-32 0,-24 9-15 15,24-9-11-15,0 0-2 0,-27 17-3 16,27-17 0-16,-24 24-4 0,24-24-3 0,-26 38-5 16,11-17 1-16,-2 3-4 0,4 2 3 0,-3-4-4 15,16-22 4-15,-19 37-5 0,19-37 1 0,-3 29-2 16,3-29 0-16,9 24-2 0,-9-24 1 16,0 0-1-16,33 21 1 0,-33-21 0 0,33 8 1 0,-33-8 3 0,38-5-1 15,-38 5 1-15,43-25-2 0,-21 11 0 16,-22 14 0-16,43-40 3 0,-43 40-3 0,37-45 5 15,-22 23-6-15,-4-1 6 0,-11 23-4 0,17-44 4 16,-17 44-2-16,1-39 2 0,-1 39-2 0,-5-28 2 16,5 28-3-16,0 0 3 0,-22-24-3 0,22 24 1 15,0 0-1 1,-29-6-2-16,29 6 0 0,0 0-8 0,-25 1-13 16,25-1-20-16,0 0-27 0,0 0-58 15,0 0-64-15,-3 35-134 0,3-35-159 0,0 0 51 16,15 33 398-16</inkml:trace>
  <inkml:trace contextRef="#ctx0" brushRef="#br0" timeOffset="3">2527 752 410 0,'0'0'124'0,"0"0"0"16,0 0 3-16,0 0-14 0,0 0-22 0,0 0-5 16,0 0-2-16,0 0 1 0,0 0-6 0,0 0-14 15,24 13-9-15,-24-13-14 0,0 0-8 0,0 0-9 16,0 0-4-16,7 23-6 0,-7-23 0 0,0 0-3 0,9 30 2 15,-9-30-4-15,3 24 1 0,-3-24-2 0,3 27 0 16,-3-27-4-16,0 23 0 0,0-23-4 16,0 0 3-16,0 29-4 0,0-29 2 0,0 0-3 15,0 0 1-15,1 24-1 16,-1-24 1-16,0 0-1 0,0 0 1 0,0 0-2 0,0 0 1 0,0 0 0 16,0 0 0-16,0 0 1 15,0 0 1-15,26-14 2 0,-26 14-2 16,22-27 3-16,-22 27-5 0,29-40 4 0,-15 16-4 0,4 2 4 15,-18 22-3-15,28-42 3 16,-28 42-3-16,24-31 1 0,-24 31-1 0,0 0 0 16,27-24 0-16,-27 24 1 0,0 0-1 0,0 0-1 15,23-7 1-15,-23 7-1 0,0 0 1 0,0 0 0 16,23 13 0-16,-23-13-1 0,0 0 2 0,0 0-2 0,22 29 3 0,-22-29-2 16,0 0 0-16,18 29-1 0,-18-29 2 0,0 0-2 15,14 24 2-15,-14-24-1 16,0 0 0-16,0 0-1 0,0 0 0 0,24 21 0 15,-24-21-1-15,0 0 2 0,0 0 0 0,31-12 0 16,-31 12 1-16,0 0 0 0,32-28-1 0,-32 28 2 16,23-31-3-16,-23 31 3 0,24-24-2 0,-24 24 2 0,0 0-1 0,27-26 0 15,-27 26-2-15,0 0 2 0,0 0-2 16,0 0 1-16,25-9-1 0,-25 9 1 0,0 0 0 16,0 0 0-16,0 0 1 0,21 25-1 15,-21-25 2-15,9 30-2 0,-9-30 2 0,9 35-3 16,-9-35 3-16,4 31-3 0,-4-31 2 0,3 30-3 15,-3-30 2 1,2 23-2-16,-2-23 0 0,0 0 0 0,6 23-1 0,-6-23-29 16,0 0-25-16,12 22-55 0,-12-22-67 0,0 0-86 15,0 0-125-15,0 0-34 0,0 0 199 0</inkml:trace>
  <inkml:trace contextRef="#ctx0" brushRef="#br0" timeOffset="4">3273 811 336 0,'0'0'98'0,"0"0"8"0,0 0-4 0,0 0-14 0,0 0-18 16,0 0-9-16,0 0 3 0,0 0 4 15,0 0 1-15,0 0-2 0,19 24-11 16,-19-24-2-16,3 23 1 0,-3-23-1 0,5 30-9 16,-5-30-5-16,7 37-22 15,-7-37 0-15,4 41 0 0,3-17 7 0,-7-24-6 16,0 48-1-16,2-28-12 0,-2 4-1 0,-2 1-5 15,2 1 4-15,0-1-4 0,-4-3 4 0,3 5 16 16,-2-3-35-16,0 1 34 0,0-2-35 16,3-23 13-16,-2 40 5 0,2-40-3 15,-2 30 2-15,2-30-2 0,0 0 1 0,0 0 0 16,-4 23 1-16,4-23 1 0,0 0 8 0,0 0 2 0,0 0-1 0,0-24 1 16,0 24-10-16,0-35 1 0,0 35-5 0,4-44 6 15,-4 15 13-15,2-1-33 0,0-1 32 0,1-3-30 16,3 1 12-16,-1-3 8 0,-3-2-6 15,2-3 6-15,1 0-6 0,1 3 6 16,-1 3-6-16,2 0 4 0,-3 1-5 0,3 3 4 16,0 4-3-16,-7 27 4 0,18-35-5 0,-18 35 3 0,0 0-3 0,22-26 2 15,-22 26-1-15,0 0 1 0,24-11-2 0,-24 11 1 16,0 0 1-16,27 11 1 0,-27-11 2 0,0 0-2 16,22 35 1-16,-22-35-3 0,18 37 2 0,-18-37-4 15,15 42 5-15,-15-42-5 0,4 37 3 16,-4-37-2-16,3 33 3 0,-3-33-1 15,-4 28 9-15,4-28 6 16,0 0 5-16,-12 23 2 0,12-23-5 0,0 0-4 16,0 0-3-16,-32 12-3 0,32-12-3 0,-25 3-2 15,25-3-2-15,-33-3-2 0,33 3 2 0,-39 0-2 16,39 0-1-16,-41-3 2 0,41 3-2 0,-37-1-2 16,37 1-7-16,-28-1-13 0,28 1-18 15,0 0-21-15,-22-16-56 0,22 16-105 0,0 0-165 16,0 0-112-16,0 0 78 0,4-24 423 0</inkml:trace>
  <inkml:trace contextRef="#ctx0" brushRef="#br0" timeOffset="5">3856 390 1013 0,'0'0'116'0,"0"0"-15"0,0 0 1 0,-11 26-23 0,11-26-16 16,-9 30-31-16,9-30 7 0,-9 41 2 0,9-41-8 15,-11 50-1-15,4-20-11 0,3 1 0 0,-6 3-11 16,3 2 3-16,-1-4-8 0,1 3 3 0,3 1-8 16,-2-3 2-16,4-2-7 0,0-7 7 0,2-24-4 15,0 39 3-15,0-39-4 0,9 27 2 16,-9-27-2-16,0 0 1 0,12 24 0 0,-12-24-24 0,0 0-15 15,0 0-18-15,25 17-44 0,-25-17-34 0,0 0-70 16,0 0-101-16,0 0-122 0,0 0 33 0,14-29 389 16</inkml:trace>
  <inkml:trace contextRef="#ctx0" brushRef="#br0" timeOffset="6">4036 807 496 0,'0'0'132'0,"0"0"-5"0,0 0 2 16,29-3-23-16,-29 3-31 0,0 0-8 0,0 0-5 15,33 14-1-15,-33-14-6 0,0 0-12 0,22 6-9 16,-22-6-6-16,24 3-6 0,-24-3-6 0,22 0-6 0,-22 0-2 16,25-3-4-16,-25 3 0 0,23-8 0 0,-23 8-2 15,23-9 4-15,-23 9-2 0,0 0 1 16,29-27 0-16,-29 27-1 0,0 0-1 0,18-31 3 15,-18 31 4-15,7-22 9 0,-7 22 1 0,0 0 3 16,-8-29-8-16,8 29-3 0,0 0-4 0,-25-24 1 16,25 24-3-1,-27-8-1-15,27 8-1 0,-32 0-1 0,32 0 1 16,-36 10 0-16,36-10 0 0,-41 27-4 0,41-27 2 16,-38 34-3-16,38-34 6 0,-27 40 0 0,27-40 4 15,-14 37-3-15,14-37 1 0,-7 32-6 16,7-32 0-16,7 30-4 0,-7-30 3 15,18 24-4-15,-18-24 3 0,28 18-1 0,-28-18 1 0,38 12 0 16,-16-9-1-16,2-3 2 0,2-2-1 0,1 2-9 0,-5-6-15 16,12 5-21-16,-34 1-51 0,57-12-62 0,-57 12-89 15,53-22-111-15,-26 19-83 0,-27 3 144 0,49-11 298 16</inkml:trace>
  <inkml:trace contextRef="#ctx0" brushRef="#br0" timeOffset="7">4612 732 962 0,'0'0'230'16,"-27"-21"-107"-16,27 21-13 0,0 0-25 0,0 0-42 15,0 0-25-15,-13-26-10 0,13 26-4 0,0 0-3 16,0 0 0-16,0 0 0 0,0 0 0 16,32-15-1-16,-32 15 1 15,22 0-2-15,-22 0 0 0,0 0 2 16,33 10-2-16,-33-10 2 0,0 0-2 0,26 15 2 15,-26-15-2-15,0 0 2 0,0 0-2 0,28 30 2 16,-28-30-2-16,0 0 3 0,12 27-2 0,-12-27 3 16,0 0-2-16,3 31 2 0,-3-31-2 0,-3 23 2 15,3-23 3-15,-9 22 12 0,9-22 1 0,0 0 6 16,-28 30-4-16,28-30-6 0,-21 22-4 0,21-22 1 16,-24 20-2-16,24-20 0 0,-21 15-4 0,21-15 2 15,0 0-3-15,-28 13 2 0,28-13-2 0,0 0-3 16,0 0-1-16,-24 3 1 0,24-3-2 0,0 0 1 15,0 0-1-15,0 0-2 0,0 0 0 0,0 0-4 16,0 0-14-16,0 0-12 0,0 0-10 0,0 0-7 16,0 0-6-1,0 0-22-15,24-17-45 0,-24 17-39 0,24-17-66 16,-24 17-52-16,12-35-104 16,12 35 57-16,-19-24 326 0</inkml:trace>
  <inkml:trace contextRef="#ctx0" brushRef="#br0" timeOffset="8">4951 677 380 0,'0'0'205'0,"0"0"-1"0,0 0 0 0,-8-24-14 16,8 24-51-16,0 0-29 0,0 0-29 15,0 0-19-15,0 0-12 0,0 0-8 0,-28-18-6 16,28 18-8-16,0 0-5 0,-23 0-6 0,23 0-3 16,0 0-3-16,-23 18-3 0,23-18-2 0,-24 19 1 0,24-19-5 15,-22 26 4-15,22-26-5 0,-23 37 2 0,23-37-3 31,-18 39 1-31,10-16-3 0,8-23 2 0,-12 41-2 16,12-41 3-16,-2 38-3 0,2-38 1 16,2 33-1-16,-2-33 1 0,16 24-3 0,-16-24 4 15,0 0-3-15,29 19 1 0,-29-19 0 0,27 4 0 16,-27-4-1-16,35-5-12 0,-35 5-16 0,38-20-22 16,-9 17-44-16,-14-28-86 0,29 24-202 0,-19-14-133 15,8-6 47-15,7 16 419 0</inkml:trace>
  <inkml:trace contextRef="#ctx0" brushRef="#br0" timeOffset="9">6050 679 523 0,'0'0'212'0,"0"0"-62"0,0 0-12 15,0 0 4-15,0 0-17 0,0 0-24 0,0 0-25 16,-6-24-21-16,6 24-15 15,0 0-7-15,0 0-6 0,0 0-6 16,-25-4-3-16,25 4-6 0,0 0-1 0,-33 5-5 16,33-5 0-16,-33 20-5 0,33-20-1 15,-37 19 1-15,37-19 0 0,-35 29-1 0,35-29 3 16,-28 32-6-16,28-32 2 0,-18 24-1 0,18-24 1 16,0 0-1-16,-7 31 1 0,7-31-2 0,0 0-1 15,15 24 0-15,-15-24 2 0,23 13-2 0,-23-13 3 0,33 7 1 0,-33-7 1 16,45 1 0-16,-22-1 0 0,-23 0-2 15,37 6 1-15,-37-6 0 0,29 8 2 0,-29-8-1 16,0 0-1-16,24 10 0 0,-24-10 2 16,0 0-1-16,0 0 2 0,0 0 0 0,-3 27 0 15,3-27-2-15,0 0 3 0,-31 26-4 0,31-26 2 16,-24 19-3-16,24-19 2 0,-31 19-1 0,31-19 0 0,-31 11 0 16,31-11 0-16,0 0 1 0,-28 6 0 0,28-6 0 15,0 0-3-15,0 0 0 0,0 0-3 0,0 0-1 16,0 0-13-16,-8-23-15 0,8 23-26 15,0 0-45-15,9-27-39 0,-9 27-80 0,0 0-88 16,0 0-101-16,35-14 38 0,-35 14 375 0</inkml:trace>
  <inkml:trace contextRef="#ctx0" brushRef="#br0" timeOffset="10">6458 374 659 0,'23'-11'190'16,"-23"11"-34"-16,0 0-7 0,0 0-35 0,0 0-6 15,0 0-46-15,0 0 1 0,0 0-15 0,0 0-6 16,0 0-7-16,0 0-8 15,0 0-6-15,0 0-7 0,0 0 10 0,0 0 5 16,0 0 1-16,-6 31-13 0,6-31 20 0,-4 31-40 16,4-31 29-16,-5 33-18 0,5-33-4 0,-6 45 2 15,4-23-6-15,-3 4 4 0,0-1-5 16,-2 3 3-16,-1-2-3 0,2-1 4 0,-1 0-5 16,-1 3 5-16,0-1-4 0,2-3 3 15,1 5-4-15,-4-5 3 0,5 2-4 0,4-26 4 0,-9 41-3 0,9-41 3 16,-6 35-2-16,6-35 2 0,0 0-4 0,6 25 3 15,-6-25-4-15,0 0 2 0,0 0 0 0,29 17 0 16,-29-17 0-16,0 0 1 0,30 0 1 0,-30 0-1 16,25-5 1-16,-25 5 0 0,23-9 0 15,-23 9-1-15,31-11 1 0,-31 11-9 0,27-12-5 16,-27 12-9 0,28-13-9-16,-28 13-6 0,29-19-5 0,-29 19-9 15,30-28-11-15,-23 4-23 0,-7 24-28 0,25-35-25 16,-25 35-43-16,23-33-43 0,-23 33-47 0,25-24-83 15,-31-8 149-15,6 32 206 0</inkml:trace>
  <inkml:trace contextRef="#ctx0" brushRef="#br0" timeOffset="11">6306 588 907 0,'-32'-12'228'0,"32"12"-76"0,-25 0-16 15,25 0-21-15,0 0-51 0,0 0-33 0,0 0-23 16,0 0-1-16,0 0 6 0,24 0 8 0,-24 0 3 0,40-4-5 16,-13 1-5-16,5 1-7 0,0 0-2 0,1-3-2 15,-1 3-3-15,2 0 0 0,-1 1 1 0,-1-3-2 16,2 1-14-16,-3-8-25 0,9 17-75 0,-40-6-93 16,64-11-98-16,-36 4-184 0,2-6 40 15,13 16 320-15</inkml:trace>
  <inkml:trace contextRef="#ctx0" brushRef="#br0" timeOffset="12">6925 797 815 0,'0'0'196'0,"0"0"-74"0,0 0-46 0,0 0-16 0,0 0-24 16,0 0-22-16,0 0 1 0,0 0 15 0,0 0 6 15,0 0 2-15,0 0-9 0,0 24-14 16,0-24-2-16,0 0 2 0,9 27-4 0,-9-27-1 0,0 0-4 16,10 29-1-1,-10-29-3-15,4 23 0 0,-4-23-2 0,0 0 1 16,4 30-2-16,-4-30 2 0,0 0-2 0,0 0 1 16,0 0-1-16,0 0 0 0,0 0 1 0,0 0 1 15,0 0 3-15,0 0 9 0,0 0 5 0,0 0 0 16,0 0-1-16,0 0-11 0,25-35-2 15,-25 35-3-15,12-36 2 0,-12 36-2 0,10-31 2 16,-10 31-3-16,7-31 2 0,-7 31-2 16,7-30 2-16,-7 30-2 0,8-24 4 0,-8 24 2 15,0 0 7-15,0 0 1 0,6-24 1 0,-6 24-3 16,0 0-4-16,0 0-4 0,0 0-2 0,0 0-2 16,0 0-2-16,0 0 3 0,0 0 0 0,0 0 2 15,0 0 2-15,27 11-2 0,-27-11-2 0,0 0 1 0,28 11-2 16,-28-11 0-16,25 10 0 0,-25-10 1 0,30 8-2 15,-30-8 1-15,27 4 0 0,-27-4-1 16,29 0 1-16,-29 0 0 0,28-4-1 0,-28 4 0 16,33 0-24-16,-33 0-22 0,33 4-59 0,-33-4-64 15,30 0-103-15,-30 0-189 0,0 0 30 0,31 2 221 16</inkml:trace>
  <inkml:trace contextRef="#ctx0" brushRef="#br0" timeOffset="13">7448 684 722 0,'0'0'170'0,"0"0"-48"0,0 0-8 15,0 0-10-15,0 0-19 0,0 0-12 0,0 0-14 0,0 0-14 16,0 0-13-16,0 0-11 0,0 0-10 0,0 0 6 16,0 0 9-16,0 0 2 0,0 0 3 0,0 0-15 15,10 27-6-15,-10-27-5 0,0 26 0 16,0-26-4-16,4 35 1 0,-4-35-3 0,3 35 1 15,-3-35-1-15,7 28 2 0,-7-28-3 0,8 21 2 16,-8-21-3-16,0 0 2 16,18 23-1-16,-18-23 1 0,0 0-1 15,22 13 1-15,-22-13 0 0,0 0 0 0,0 0 0 16,29-7 1-16,-29 7 1 0,0 0 1 0,26-29 1 16,-26 29-2-16,21-31 2 0,-21 31-3 15,19-32 2-15,-19 32-1 0,15-34 1 0,-15 34-1 16,9-24 1-16,-9 24-2 0,0 0 2 0,11-24-2 15,-11 24 0-15,0 0 0 0,0 0-1 0,0 0 0 0,0 0 0 16,0 0 1-16,0 0 0 0,0 0 0 0,24-5 0 16,-24 5 2-16,0 0-2 0,10 24 2 0,-10-24-2 15,3 26 2-15,-3-26-3 0,4 31 3 0,-4-31-3 16,3 29 2-16,-3-29-2 0,7 24 2 16,-7-24-2-16,0 0 1 0,11 32-3 0,-11-32 1 15,0 0-1-15,0 0-18 0,22 21-22 0,-22-21-29 0,0 0-48 0,0 0-25 16,40 0-69-16,-40 0-62 0,5-27-121 15,-5 27 27-15,0 0 330 0</inkml:trace>
  <inkml:trace contextRef="#ctx0" brushRef="#br0" timeOffset="14">8055 684 757 0,'0'0'182'0,"0"0"-6"0,0 0-20 0,-3-28-34 15,3 28-26-15,0 0-27 0,0 0-13 0,0 0-9 16,0 0-7-16,0 0-8 0,0 0-5 0,-18-21-8 16,18 21-3-16,0 0-5 0,0 0-3 15,-32 11-3-15,32-11-1 0,-24 17-3 0,24-17 2 0,-27 25-3 0,27-25 3 16,-26 36-4-16,26-36 1 0,-22 41-1 16,22-41 1-16,-18 41-2 0,18-41 3 0,-9 34-3 15,9-34 2-15,0 32-3 0,0-32 2 0,8 25-2 16,-8-25 1-16,0 0 0 0,29 21 0 0,-29-21-1 15,27 9 1-15,-27-9 0 0,32 0 0 0,-32 0 1 16,43-12-7 0,-18 8-10-16,-25 4-15 0,49-23-7 0,-25 5 0 15,6 6-11-15,-9-16-56 0,21 23-84 16,-25-30-132-16,12 11-158 0,2 7 58 0,-14-18 336 16</inkml:trace>
  <inkml:trace contextRef="#ctx0" brushRef="#br0" timeOffset="15">8420 512 1089 0,'-33'-6'167'0,"33"6"-58"16,-30 6-4-16,30-6-14 0,0 0-43 15,0 0-24-15,0 0-13 0,0 0-3 0,0 0 1 16,0 0 4-16,2 24 2 0,-2-24 1 0,29 0 0 15,-29 0-1-15,48-6-4 0,-17 3-4 0,2-5-4 0,3 1-3 0,0 1 0 16,-1-2-1-16,1 4 2 0,-1-2-3 0,-1 2-21 16,-4-4-10-16,12 8-27 0,-15-20-86 15,30 30-166-15,-12-23-186 0,1 2-11 16,6 8 335-16</inkml:trace>
  <inkml:trace contextRef="#ctx0" brushRef="#br0" timeOffset="16">8515 332 776 0,'-12'-34'237'16,"12"34"-135"-16,0 0-4 0,0 0 8 0,0 0-17 16,0 0-26-16,0 0-24 0,0 0-10 0,0 0 0 15,0 0 2-15,0 0 1 0,0 0 0 0,23 0-3 0,-23 0-3 16,0 0-3-16,10 32 0 0,-10-32-5 0,2 23-2 15,-2-23-6-15,0 34-13 0,0-34 30 16,0 38-33-16,-1-15 31 0,-4 1-17 0,-5-1-4 16,3 4 2-16,-4-1-4 0,0 2 4 0,-1 2-4 15,-2-1 4-15,0 2-6 0,0 0 5 0,3 2-7 16,0 2 5 0,2-3-5-16,-1-4 4 0,2-2-5 0,8-26 4 15,-7 39-4-15,7-39 3 0,1 24-3 0,-1-24 2 16,0 0-1-16,0 0 1 0,0 0-1 15,28 21 0-15,-28-21 0 0,0 0 1 0,33-11 0 16,-33 11-1-16,34-23-1 0,-34 23-3 0,43-27-1 16,-17 8-7-16,0-1 0 0,2 1-8 0,2 0-4 15,-4-6-14-15,7 8-11 0,-11-13-35 0,18 23-62 0,-29-24-89 16,29 18-179-16,-16-2-42 0,-12-9 117 0</inkml:trace>
  <inkml:trace contextRef="#ctx0" brushRef="#br0" timeOffset="17">9135 706 921 0,'0'0'159'15,"0"0"-74"-15,0 0-5 0,0 0-4 0,0 0-16 16,0 0-19-16,0 0-9 0,0 0 2 0,-26 19-1 16,26-19-4-16,-7 23-9 0,7-23-6 0,-7 28-8 15,7-28 0-15,-5 28-5 0,5-28 2 0,0 34-3 16,0-34 2-16,2 34-4 0,-2-34 4 0,7 29-4 15,-7-29 3-15,15 24-3 0,-15-24 0 0,0 0-1 16,31 20 2-16,-31-20-1 0,27 0 1 0,-27 0 1 16,36-12 0-16,-36 12 2 0,40-26-1 0,-18 11 2 15,3-5-4-15,-4-1 4 0,-21 21-5 0,40-42 6 16,-40 42-4-16,34-40 3 16,-34 40-3-16,25-30 3 0,-25 30-2 0,0 0 1 15,19-24-1-15,-19 24 1 16,0 0-1-16,0 0 0 0,0 0 0 0,0 0 2 15,0 0 1-15,0 0 2 0,0 0 0 0,0 0-2 16,0 0-1-16,0 0 1 0,0 0 1 0,0 0 0 16,0 0 0-16,14 30-3 0,-14-30-1 0,4 29-2 15,-4-29 2-15,1 33-4 0,-1-33 4 16,2 33-3-16,-2-33 3 0,5 29-5 16,-5-29-7-16,0 0-26 0,0 0-33 0,32 28-42 0,-32-28-26 0,0 0-41 15,0 0-52-15,37-23-92 0,-37 23-44 0,20-23 179 16</inkml:trace>
  <inkml:trace contextRef="#ctx0" brushRef="#br0" timeOffset="18">9637 741 328 0,'0'0'93'0,"0"0"-32"0,0 0 34 0,0 0 17 0,0 0 4 0,0 0-2 16,25 18-37-16,-25-18-17 0,0 0-5 0,0 0-7 16,8 31-3-16,-8-31-5 0,0 0-2 0,1 26-4 15,-1-26 0-15,0 0-1 0,6 35 1 0,-6-35-6 16,0 0-3-16,2 25-10 0,-2-25-4 0,0 0-5 15,0 0-2-15,0 0-2 0,0 0 0 16,0 0-2 0,0 0 1-16,0 0 0 0,0 0 1 0,0 0 1 15,0 0 2-15,0 0 6 0,0 0 3 0,0 0 1 16,0 0-4-16,0 0-5 0,24-14-4 0,-24 14 0 16,0 0-2-16,14-28 2 0,-14 28-3 0,11-30 6 15,-11 30-5-15,12-38 1 0,-12 38-1 0,15-38 1 16,-15 38-2-16,15-30 4 15,-15 30-4-15,13-22 2 0,-13 22-2 0,0 0 8 0,0 0 1 0,0 0 4 16,0 0 3-16,26-17-5 0,-26 17-1 0,0 0-3 16,0 0-2-16,0 0-1 0,28 11 0 0,-28-11-1 15,0 0 1-15,23 9-3 0,-23-9 1 0,26 5-2 16,-26-5 1-16,26 0 0 0,-26 0 0 0,25-5 2 16,-25 5-2-16,24-3 0 0,-24 3 0 15,26-7-1 1,-26 7-7-16,26-3-27 0,-26 3-47 0,23 6-75 15,-23-6-117-15,0 0-209 0,0 0 45 0,0 0 240 16</inkml:trace>
  <inkml:trace contextRef="#ctx0" brushRef="#br0" timeOffset="19">10187 664 987 0,'0'26'106'0,"0"-26"-21"0,0 0 0 0,0 0 2 16,0 0-29-16,0 0-38 0,0 0-9 0,0 0-3 16,22 18-2-16,-22-18-2 0,0 0 0 0,0 0 2 15,31 11 4 1,-31-11 2-16,27 5-1 0,-27-5-2 16,28 1-5-16,-28-1-1 0,32-1-2 0,-32 1 1 15,31-3-2-15,-31 3 1 0,27-6 0 0,-27 6-1 16,22-4 0-16,-22 4 1 0,0 0-2 0,29-11 2 15,-29 11-1-15,0 0 1 0,23-13-1 0,-23 13 3 16,0 0-2-16,14-28 2 0,-14 28-1 0,0 0 1 16,10-29-1-16,-10 29 2 0,0-22-1 0,0 22 14 15,0 0 5-15,-11-32 5 0,11 32 2 0,0 0-5 16,-22-25-3-16,22 25 1 0,-25-14 1 0,25 14-3 16,-29-5-1-16,29 5-2 0,-33 4-4 0,33-4-4 15,-33 19 0-15,33-19-5 0,-37 35 1 0,37-35-3 16,-31 42 1-16,31-42-3 0,-18 44 2 0,18-44-4 15,-4 39 3-15,4-39-4 0,10 40 4 0,-10-40-3 0,19 32 1 16,-19-32-2-16,28 24 2 0,-28-24-1 16,36 14 1-16,-36-14-1 0,38 9 2 0,-14-9-1 15,-1 0 0-15,6-3 0 0,3-3-6 0,5-1-20 16,-3-5-23-16,13 10-70 0,-19-33-146 0,16 22-263 16,-3-8 12-16,3-8 219 0</inkml:trace>
  <inkml:trace contextRef="#ctx0" brushRef="#br0" timeOffset="20">12130 387 1018 0,'0'0'157'15,"0"0"-20"-15,0 0-12 0,0 0-45 0,0 0-14 16,0 0-53-16,0 0 11 0,0 0-4 0,0 0-4 16,0 0-4-16,0 0-5 0,0 0-3 15,0 0-11-15,0 0 42 16,7 28-33-16,-7-28 35 0,1 27-24 0,-1-27-9 15,1 32 2-15,-1-32-5 0,2 41 3 16,-2-41-4-16,1 41 3 0,-1-15-4 0,3-2 3 16,0 0-4-16,-3 1 3 0,1-3-3 0,-1 5 3 15,0-1-4-15,1 0 4 0,-2-2-3 0,1 0 4 16,-3-1-3-16,3-23 3 0,-8 37-4 0,8-37 3 16,-14 28-1-16,14-28 1 0,-16 22-1 0,16-22 2 0,0 0-2 15,-33 23 2-15,33-23-2 0,-27 5 2 16,27-5 0-16,-27 0 5 0,27 0 7 0,-35-5-3 15,35 5 2-15,-37-12-4 0,37 12-5 0,-38-14 2 16,38 14 0-16,-45-26-4 0,23 10 3 0,22 16-5 16,-41-34 3-16,41 34-3 0,-29-29 1 0,29 29-1 15,-23-29 1 1,23 29-3-16,-21-25 2 0,21 25-3 0,0 0 2 16,-14-31-2-16,14 31 1 0,0 0-14 15,0 0-14-15,7-31-17 0,-7 31-24 16,0 0-38-16,32-18-51 0,-35-8-99 0,27 14-223 15,-24 12 49-15,22-34 186 0</inkml:trace>
  <inkml:trace contextRef="#ctx0" brushRef="#br0" timeOffset="21">11876 346 1136 0,'-22'-1'110'0,"22"1"10"0,0 0-37 16,0 0-10-16,0 0-37 0,0 0-13 0,0 0 5 16,0 0 4-16,0 0 8 0,22 18-2 0,-22-18-10 15,0 0-2-15,33 16-3 0,-33-16-15 16,35 15 9-16,-35-15-16 0,41 14 27 0,-16-7-23 16,1-4 17-16,3 3-22 0,1-3 1 0,3 0-1 15,5-3-1-15,0-1 2 0,1-1-1 0,1-1-1 16,-3 0 1-16,-4-3-14 0,7 6-17 0,-13-9-13 0,13 15-80 15,-40-6-86-15,64-18-314 0,-41 11-5 0,1-4 128 16</inkml:trace>
  <inkml:trace contextRef="#ctx0" brushRef="#br0" timeOffset="22">12866 724 1747 0,'0'0'112'0,"0"0"-47"0,0 0-7 16,0 0-14-16,0 0-23 0,0 0-21 0,0 0 0 15,0 0 0-15,0 0 0 16,0 0 0-16,0 0 0 0,0 0 0 0,0 0 0 16,0 0 0-16,0 0 0 0,0 0 0 15,0 0 0-15,0 0-4 0,0 0-34 0,0 0-7 16,0 0-21-16,24-9-64 0,-29-11-192 16,5 20-254-16,29-1 22 0,-29 1 242 0</inkml:trace>
  <inkml:trace contextRef="#ctx0" brushRef="#br0" timeOffset="23">12914 522 1635 0,'0'0'171'15,"0"0"-112"1,0 0-5-16,0 0-11 0,0 0-8 0,0 0-13 16,0 0-7-16,0 0-6 0,0 0-5 0,0 0-4 15,0 0 0-15,0 0 0 0,0 0 0 0,0 0 0 16,0 0 0-16,0 0 0 0,0 0 0 15,0 0 0-15,0 0-16 0,0 0-19 0,0 0-18 16,0 0-33-16,0 0-76 0,21 38-217 0,-21-38-175 16,0 0 13-16,-16 38 320 0</inkml:trace>
  <inkml:trace contextRef="#ctx0" brushRef="#br0" timeOffset="24">13373 558 1429 0,'0'0'102'0,"0"0"-36"0,0 0-10 0,0 0-22 0,0 0-19 0,0 0-10 16,0 0 0-16,0 0 6 0,0 0 7 0,0 0 4 15,0 0-2-15,31-7-6 0,-31 7-5 0,27 4-2 16,-27-4-2-16,27 0-2 0,-27 0-1 15,29 0 0-15,-29 0-5 0,35 1 3 16,-35-1-1-16,37 0 1 0,-37 0 2 0,36-3-2 16,-36 3 0-16,31-4-1 0,-31 4 1 0,33-4-2 0,-33 4-11 0,32-9-9 15,-32 9-18-15,28-9-32 0,-5 18-67 0,-23-9-74 16,25-4-131-16,-25 4-129 0,0 0 48 16,25 4 346-16</inkml:trace>
  <inkml:trace contextRef="#ctx0" brushRef="#br0" timeOffset="25">13347 818 1334 0,'0'0'97'0,"0"0"-35"0,0 0-21 0,0 0 2 16,0 0-6-16,0 0 2 0,0 0 4 0,26 3-10 15,-26-3-3-15,29 3-7 0,-29-3-5 0,37 1-5 16,-37-1-4-16,44-1 1 16,-19 1-4-16,5-3-2 15,-2 0-3-15,2 1 0 0,-2-2 0 0,0-2-2 16,0-2 1-16,1 1-3 0,1 3-20 0,-8-9-25 15,14 15-67-15,-26-33-145 0,17 25-282 0,-27 6 15 16,44-31 201-16</inkml:trace>
  <inkml:trace contextRef="#ctx0" brushRef="#br0" timeOffset="26">14915 406 558 0,'0'0'142'0,"0"0"5"0,0 0-3 15,-2-29-15-15,2 29-26 0,0 0-38 0,0 0 19 0,0 0-31 0,0 0 10 16,0 0-12-16,-23-19-13 0,23 19-6 0,0 0-7 16,-26-7-1-16,26 7-4 0,-22 0-3 0,22 0-4 15,-29 0-2-15,29 0-3 0,-37 6-1 0,37-6 0 16,-46 12-4-16,23-5 1 0,1 4-5 15,22-11-13-15,-39 19 36 0,39-19-36 16,-36 19 38-16,36-19-21 0,-31 21-4 0,31-21 2 16,-18 23-2-16,18-23-1 0,0 0 1 0,-10 29 1 15,10-29-2-15,0 0 2 0,6 34-2 0,-6-34 1 16,13 23-1-16,-13-23 2 0,20 21-2 0,-20-21 1 16,26 19 0-16,-26-19 0 15,31 11 0-15,-31-11 1 0,32 6-1 0,-32-6 2 16,32 4-1-16,-32-4 1 0,22 2-1 15,-22-2 0-15,0 0-1 0,0 0 2 0,25 7-1 16,-25-7 1-16,0 0 1 0,0 0 0 16,0 0 2-16,0 0-1 0,0 0-1 0,0 0 1 15,0 0-2-15,-25 24-1 0,25-24-1 0,-26 19 1 16,26-19 0-16,-29 20 1 0,29-20-2 0,-28 21 2 0,28-21-3 0,-29 26 4 16,29-26-3-16,-27 28 2 0,27-28-1 15,-21 30 0-15,21-30-1 0,-18 25 2 0,18-25-3 16,-12 24 2-16,12-24-2 0,0 0 2 15,-2 28-2-15,2-28 2 0,0 0-1 0,10 27 1 16,-10-27-2-16,0 0 2 0,18 21-2 0,-18-21 1 16,0 0 0-16,27 17 1 15,-27-17 0-15,0 0 0 0,32 13 0 0,-32-13 1 16,25 8-2-16,-25-8 2 0,26 10-1 16,-26-10-1-16,29 6 1 0,-29-6-1 0,33 4 0 15,-33-4 1-15,30-2-1 0,-30 2 0 0,34-7 1 16,-34 7-1-16,31-11 2 0,-31 11-1 0,28-17-2 15,-28 17-9-15,27-14-19 0,-27 14-26 16,28-11-51-16,-28 11-58 0,26-16-124 0,-26 16-191 0,18-22 53 0,-18 22 241 16</inkml:trace>
  <inkml:trace contextRef="#ctx0" brushRef="#br0" timeOffset="27">15645 295 990 0,'0'0'264'0,"25"-5"-102"0,-25 5-55 15,0 0-30-15,0 0-34 0,0 0-17 0,0 0-9 16,-23 18 1-16,23-18 4 0,0 0 1 0,-32 31-3 16,32-31-3-1,-24 28-6-15,24-28-13 0,-26 36 30 0,26-36-31 16,-31 45 32-16,14-21-20 0,-1-1-2 0,0 6 2 16,0-2-7-16,2 1 8 0,1 2-13 15,2-4 8-15,5-2-6 0,0 4 1 0,1-3-3 16,5 2 5-16,0-1-5 0,2-3 6 0,1 0-4 15,-1-23 1-15,7 38-3 0,-7-38 1 0,11 30 0 16,-11-30 1-16,21 27-2 0,-21-27 3 0,26 19-3 0,-26-19 2 16,33 13 0-16,-33-13 0 0,36 10 1 0,-36-10-1 15,36 4-1-15,-36-4-4 0,37 0-9 0,-37 0-5 16,37-1-17-16,-37 1-11 0,39-6-17 16,-39 6-44-16,38-3-61 0,-38 3-116 0,24-24-189 15,-24 24 26-15,22-20 264 0</inkml:trace>
  <inkml:trace contextRef="#ctx0" brushRef="#br0" timeOffset="28">16003 751 1124 0,'0'0'148'0,"0"0"-58"16,0 0-9-16,0 0-30 0,0 0-28 0,0 0-13 15,0 0 0-15,0 0 7 0,0 0 7 0,5 23 2 16,-5-23 1-16,0 0-9 0,8 30-3 0,-8-30-6 0,3 24-2 16,-3-24-4-16,0 24 0 0,0-24-2 0,-2 25 0 15,2-25-1-15,0 27 1 0,0-27-2 0,0 0 2 16,-4 29-3-16,4-29 2 0,0 0-3 15,0 0-16-15,0 0-28 0,0 0-50 0,11 23-51 16,-11-23-84-16,0 0-166 0,8-26-36 0,-8 26 125 16</inkml:trace>
  <inkml:trace contextRef="#ctx0" brushRef="#br0" timeOffset="29">16050 558 1682 0,'0'0'73'0,"-27"-21"-13"0,27 21-6 0,0 0-18 0,0 0-14 0,0 0-11 16,0 0-5-16,0 0-4 0,0 0-3 15,0 0-1-15,0 0 0 0,0 0 0 0,0 0-2 16,0 0-9-16,0 0-9 0,0 0-21 0,0 0-32 16,0 0-90-16,0 0-193 0,0 0-197 15,0 0 40-15,0 0 326 0</inkml:trace>
  <inkml:trace contextRef="#ctx0" brushRef="#br0" timeOffset="30">16443 537 975 0,'0'0'147'0,"0"0"-54"15,0 0-16-15,0 0-22 0,0 0-25 0,0 0-20 16,0 0 0-16,0 0 5 0,0 0 6 0,0 0 3 16,0 0-7-16,22-28-5 0,-22 28-7 0,0 0-1 15,30-27-2-15,-30 27 1 0,24-19-2 0,-24 19 3 16,22-21-4-16,-22 21 3 16,0 0 14-16,28-30-14 0,-28 30 14 15,0 0-14-15,22-22-2 0,-22 22 0 16,0 0 0-16,0 0-22 0,0 0 34 0,0 0-14 15,0 0 27-15,0 0 0 0,0 0-9 0,0 0 0 16,0 0 4-16,0 0 23 0,0 0-36 0,11 35 31 16,-11-35-41-16,-6 41 10 0,3-19 4 0,1 5-6 15,-3 0 5-15,3 0-6 0,-1 1 4 0,0 2-6 0,0-2 4 16,2-4-6-16,-2 3 4 0,1-3-6 0,0 1 4 16,2-25-4-16,-3 42 1 0,3-42-1 15,-1 31 1-15,1-31-1 0,0 24 2 0,0-24-2 16,0 0 1-16,0 24-2 0,0-24 2 0,0 0 0 15,0 0 0-15,0 0-1 0,0 0 1 0,0 21-3 16,0-21-11-16,0 0-14 0,0 0-10 0,0 0-9 0,0 0-2 0,0 0-16 16,8-23-30-16,-8 23-22 0,18-36-40 15,4 28-27-15,-16-25-17 0,-6 33-40 0,38-38-80 16,-34-2 80-16,20 27 241 0</inkml:trace>
  <inkml:trace contextRef="#ctx0" brushRef="#br0" timeOffset="31">16473 979 1045 0,'0'0'265'0,"-35"9"-138"15,35-9-15-15,0 0-31 0,0 0-31 0,0 0-23 16,0 0-15-16,0 0-11 0,0 0-2 16,0 0 5-16,0 0 5 0,0 0 6 0,27 3 2 15,-27-3-4-15,29 0-3 0,-29 0-2 0,33-3-1 16,-33 3-2-16,35-8 0 0,-35 8-1 0,38-4-2 15,-38 4 0-15,40-9-1 0,-40 9 0 0,42-8 0 0,-42 8-1 16,41-10 0-16,-41 10-1 0,43-11 0 0,-43 11 2 16,40-8-3-16,-40 8 2 0,35-9-14 15,-35 9-16-15,35-7-21 0,-35 7-45 0,27-7-40 16,0 21-125-16,-27-14-241 0,0 0 44 0,31-6 186 16</inkml:trace>
  <inkml:trace contextRef="#ctx0" brushRef="#br0" timeOffset="32">16746 522 311 0,'6'-27'102'0,"-6"27"-17"0,0 0 6 16,0-26-7-16,0 26-16 0,0 0 2 16,-3-25-9-16,3 25-2 0,0 0-3 15,0 0-2-15,3-26 0 0,-3 26 0 0,0 0 5 16,0 0 4-16,0 0 4 0,0 0-17 0,0 0 13 16,0 0-29-16,0 0 5 0,0 0-1 0,0 0-3 15,0 0 1-15,0 0-4 0,7 28-6 0,-7-28-8 0,1 23 0 0,-1-23-5 16,1 29 3-16,-1-29-6 0,3 38 3 15,-3-38-5-15,-3 40 4 0,3-40-6 0,-1 40 4 16,1-40-6-16,-3 40 3 0,3-40-5 16,-2 39 2-16,2-39-3 0,-6 40 1 0,6-40-2 15,-4 34 0-15,4-34-1 0,-6 31 3 0,6-31-4 16,-2 27 3-16,2-27-2 16,0 0 1-16,-7 29-1 0,7-29 1 0,0 0 0 15,0 0 0-15,-3 24-2 0,3-24 1 16,0 0-18-16,0 0-10 0,0 0-17 0,0 0-23 15,0 0-31-15,0 0-55 0,0 0-112 0,0 0-211 16,0 0 43-16,0 0 203 0</inkml:trace>
  <inkml:trace contextRef="#ctx0" brushRef="#br0" timeOffset="33">17132 335 990 0,'-16'-30'107'16,"16"30"0"-16,0 0-1 0,0 0-11 0,0 0-26 16,0 0-25-16,0 0-17 0,0 0-16 0,0 0-1 15,0 0 7-15,0 0 6 0,0 0 4 0,0 0-3 16,23 30-4-16,-23-30-3 0,0 0 1 0,23 31-3 16,-23-31-15-16,24 29 31 0,-24-29-37 15,22 35 34-15,-22-35-21 0,23 36-4 0,-23-36 2 16,20 35-4-16,-20-35 3 0,18 38-4 0,-18-38 3 15,15 43-4-15,-15-43 5 0,14 40-4 0,-13-17 3 0,2 0-3 16,-3-1 3-16,-2 2-2 0,1-1 4 0,-2 3-4 16,-1-2 4-16,0-2-5 0,4-22 3 0,-11 42-5 15,11-42 4-15,-15 36-2 0,15-36 4 16,-18 31 0-16,18-31 4 0,-17 34-2 0,17-34 0 16,-20 34-4-16,20-34 1 0,-21 31-4 0,21-31 3 15,-18 28-3-15,18-28 2 0,0 0-1 0,-26 27 0 0,26-27 0 16,0 0 0-16,0 0 0 0,-24 23 0 0,24-23 0 15,0 0 0-15,0 0 0 0,0 0 0 0,0 0 0 16,0 0-2-16,0 0-5 0,0 0-7 0,0 0-14 16,-23-23-13-16,23 23-19 0,0 0-26 15,0 0-67-15,-11-31-137 0,11 31-193 0,0 0 0 16,-7-24 269-16</inkml:trace>
  <inkml:trace contextRef="#ctx0" brushRef="#br0" timeOffset="34">1756 1504 686 0,'0'0'130'0,"0"0"-2"0,0 0-13 0,0 0-11 15,0 0-29-15,0 0-25 0,0 0-20 0,0 0-7 16,0 0-5-1,0 0-2-15,0 0-5 0,0 0 3 0,0 0 15 16,0 0 5-16,0 0 2 0,8 27-2 0,-8-27-15 16,0 0 1-16,0 0 0 0,7 24-2 15,-7-24-4-15,0 0-6 0,2 34 0 0,-2-34-1 16,2 25-5-16,-2-25 4 0,0 35-7 0,0-35 3 16,0 36 19-16,0-36-34 0,-4 40 33 15,4-40-33-15,0 41 11 0,0-41 5 0,0 37-2 0,0-37 1 16,-2 37-3-16,2-37 3 0,0 32-6 0,0-32 5 15,-1 35-1-15,1-35 3 0,-8 31-4 16,8-31 3-16,-13 31-4 0,13-31 3 0,0 0 1 16,-22 27 2-16,22-27-2 0,0 0 6 0,0 0 8 15,-23 18 3-15,23-18 0 0,0 0-3 0,-25-1-10 0,25 1 0 16,-26-7 1-16,26 7-1 0,-24-13 0 0,24 13-1 0,-26-21-1 16,26 21-2-16,-27-25 3 0,27 25-6 0,-28-25 2 15,28 25-5-15,-27-21 2 0,27 21 1 16,-24-21 2-16,24 21-1 0,0 0-1 0,-21-30-2 15,21 30 1-15,0 0-3 0,-8-28-8 0,8 28-14 16,0 0-19-16,0-25-20 0,0 25-27 0,0 0-67 16,25-8-90-1,-25 8-115-15,4-34-121 0,-4 34 200 0,18-31 286 16</inkml:trace>
  <inkml:trace contextRef="#ctx0" brushRef="#br0" timeOffset="35">1539 1487 959 0,'0'0'165'0,"0"0"-37"16,0 0-10-16,0 0-39 0,0 0-28 16,0 0-20-16,0 0-11 0,0 0-5 0,0 0-1 15,0 0-5-15,0 0 5 0,0 0 9 0,0 0-1 16,0 0 2-16,0 0-7 15,29 15-10-15,-29-15 0 0,0 0-3 0,32 13 0 16,-32-13 0-16,27 6-2 0,-27-6 0 0,33 5-1 16,-33-5-1-16,38 3 0 0,-38-3 1 15,44-1-2-15,-18 1-1 0,-1-2 1 16,-3 0 0-16,1-3-17 0,5 5-20 0,-28 0-29 16,55 0-84-16,-55 0-83 0,50-21-180 0,-26 18-90 15,-24 3 214-15</inkml:trace>
  <inkml:trace contextRef="#ctx0" brushRef="#br0" timeOffset="36">2243 1340 999 0,'0'0'170'16,"0"0"-39"-16,0 0-13 0,0 0-39 0,0 0-31 16,0 0-18-16,0 0-8 0,0 0-10 0,0 0-4 15,0 0-5-15,0 0-6 0,0 0 1 16,0 0 1-16,0 0 0 0,0 0 3 15,0 0-2-15,27 6 0 0,-27-6 3 0,0 0-2 16,29-7 1-16,-29 7-3 0,0 0 0 0,30-7 1 0,-30 7-1 0,0 0 2 16,32-1 0-16,-32 1 0 0,0 0-1 0,0 0 0 15,23 11 1-15,-23-11 0 0,0 0 1 0,0 0 0 16,8 25-3-16,-8-25 4 0,0 0-3 0,-8 28 3 16,8-28-4-16,-14 30 3 0,14-30-3 15,-19 30 1-15,19-30 1 0,-26 37 1 16,26-37-3-16,-32 39 3 15,32-39-4-15,-28 35 5 0,28-35 5 0,-19 24 8 16,19-24 0-16,0 0 0 0,0 0-7 0,0 0-4 16,0 0-5-16,0 0 0 0,0 0-3 0,-15 22 1 15,15-22 2-15,0 0 0 0,0 0 3 0,0 0 0 16,0 0 0-16,25 7-1 0,-25-7 0 16,0 0 2-16,27 2-4 0,-27-2 2 0,24 1 0 15,-24-1-4-15,26 3 4 0,-26-3-2 0,23 0 0 0,-23 0 2 16,24 0-1-16,-24 0 0 0,0 0-1 0,32 1 0 15,-32-1-1-15,23 0-1 0,-23 0 1 0,0 0-24 16,32 0-27-16,-32 0-58 0,27 3-136 0,-27-3-296 16,0 0 51-16,0 0 234 0</inkml:trace>
  <inkml:trace contextRef="#ctx0" brushRef="#br0" timeOffset="37">3258 1876 822 0,'0'0'205'0,"0"0"-65"0,0 0-18 15,0 0-28-15,0 0-40 0,0 0-31 0,0 0-11 16,0 0-1-16,0 0 15 0,0 0 9 0,11 22 7 15,-11-22-2-15,0 0-10 0,23-2-5 0,-23 2-2 0,24-1-2 16,-24 1-3-16,28-2-2 0,-28 2-2 0,35-3-2 16,-35 3-2-16,37-10-4 0,-12 4-2 15,-25 6-1-15,41-10-3 0,-41 10 2 0,43-11-2 16,-43 11 2-16,40-8-2 0,-40 8 0 0,41-5-2 16,-41 5 0-16,29-5-13 0,-29 5-25 0,22-1-38 15,2 19-98-15,-24-18-141 0,0 0-231 0,22 3 46 16,-22-3 370-16</inkml:trace>
  <inkml:trace contextRef="#ctx0" brushRef="#br0" timeOffset="38">3302 1656 972 0,'0'0'208'15,"-28"-21"-79"-15,28 21 4 0,0 0-41 0,0 0-36 16,0 0-17-16,0 0-11 0,0 0-11 0,0 0-6 16,0 0-5-16,0 0-4 0,0 0 1 15,0 0 4-15,0 0 6 0,0 0 4 0,0 0 0 0,32 12-4 16,-32-12-4-16,0 0-2 0,34 3-1 0,-34-3-3 15,28 0-1-15,-28 0 0 0,34 0-1 0,-34 0 1 16,40-3 0-16,-18 1-1 0,2-1 0 0,-2-2-1 16,-22 5 1-16,44-6-2 0,-44 6 0 0,43-12 0 15,-21 6 0-15,-22 6-14 0,37-6-20 16,-37 6-24-16,33 0-46 16,-33 0-71-16,28-3-101 0,-28 3-211 0,0 0 35 15,0 0 265-15</inkml:trace>
  <inkml:trace contextRef="#ctx0" brushRef="#br0" timeOffset="39">5183 1391 200 0,'0'0'74'0,"0"0"12"0,0 0 19 0,0 0 4 0,0 0 7 15,0 0-16-15,0 0 7 0,0 0 8 0,0 0 14 16,11-22 2-16,-11 22-22 0,0 0-34 0,0 0-28 16,0 0-14-16,0 0-2 0,0 0 3 0,0 0-2 15,0 0-5-15,-24-19-4 0,24 19 1 0,0 0-6 16,-30-3-2-16,30 3-2 0,-26 0-5 16,26 0-1-1,-26 3-2-15,26-3-1 0,-25 5-2 0,25-5 0 16,-28 14 0-16,28-14-2 0,-30 15-1 0,30-15 2 15,-27 19-4-15,27-19 3 0,-23 25-3 0,23-25 3 16,-17 22-2-16,17-22 1 0,-9 22-1 0,9-22 0 16,0 0 0-16,-1 35 1 0,1-35-2 0,0 0 2 15,8 28-5-15,-8-28 4 0,0 0-1 0,21 26 0 16,-21-26 1-16,26 13 1 0,-26-13-2 0,28 11 4 16,-28-11-3-16,34 7 0 0,-34-7 1 0,30 5-2 15,-30-5 2-15,31 2 0 0,-31-2 1 0,33 2 1 16,-33-2-1-16,0 0 0 0,27 3-2 0,-27-3 2 15,0 0-1-15,0 0 0 0,0 0 2 0,0 0 0 16,0 0 0-16,-11 27 2 0,11-27-5 0,-25 21 1 16,25-21-2-1,-28 25-14-15,28-25 36 0,-29 32-33 16,29-32 32-16,-28 31-17 0,28-31-4 0,-30 33 3 16,30-33-3-16,-28 35 2 0,28-35-2 0,-22 32 4 15,22-32-4-15,-15 26 3 0,15-26-3 0,-4 23 3 16,4-23-3-16,0 0 2 0,0 24-2 0,0-24 1 15,0 0-2-15,0 0 3 0,22 19-1 0,-22-19 0 16,0 0 1-16,27 16 1 0,-27-16-2 0,24 5 0 16,-24-5 1-16,22 2-1 0,-22-2 1 0,25 1 1 15,-25-1-1-15,22 2-1 0,-22-2 1 0,30 0 1 16,-30 0-1-16,35-2 1 0,-35 2-1 0,37-3-1 16,-37 3-16-16,33-6-18 0,-33 6-20 0,30-13-31 15,-2 17-54-15,-28-4-65 0,37-16-145 0,-37 16-120 16,32-21 49-16,-5 30 420 0</inkml:trace>
  <inkml:trace contextRef="#ctx0" brushRef="#br0" timeOffset="40">5891 1353 1209 0,'0'0'137'0,"0"0"-33"0,-18-22-13 0,18 22-22 16,0 0-20-16,0 0-12 0,0 0-6 0,0 0-6 0,-22-2-5 16,22 2-3-16,0 0-5 0,-26 18 0 0,26-18-3 15,-23 20 2-15,23-20-3 0,-27 24 1 0,27-24-3 16,-27 34 0-16,27-34-3 0,-30 39 3 15,30-39-5-15,-28 40 4 0,28-40-6 0,-26 45 3 16,16-23-4-16,1 0 3 0,2 1-3 0,1 1 3 16,1 0-4-16,0 3-9 15,3-5 30-15,-1 7-29 0,3-2 29 0,1-1-17 16,1 1-5-16,3-4 5 0,-5-23-6 16,13 40 5-16,-13-40-3 0,22 36 2 0,-22-36 0 15,24 26 1-15,-24-26-3 0,31 14 2 16,-31-14-13-16,30 7-7 0,-30-7-11 0,33-3-13 15,-33 3-10-15,32-10-22 0,-6 17-58 0,-26-7-65 16,35-10-128-16,-35 10-150 0,23-20 52 0,2 29 367 0</inkml:trace>
  <inkml:trace contextRef="#ctx0" brushRef="#br0" timeOffset="41">6132 1793 789 0,'0'0'122'0,"0"0"-25"15,0 0-16-15,14-24-20 0,-14 24-23 16,0 0-15-16,0 0-5 16,0 0 4-16,0 0 2 0,0 0 0 0,0 0-4 0,0 0-6 0,0 0-1 0,0 0 6 15,0 0 8-15,0 0 6 0,0 0 20 0,0 0-1 0,0 0-5 16,0 0-6-16,0 0-17 0,0 0-5 15,0 0-2-15,13 23-2 0,-13-23-3 0,0 0-4 16,-3 21 0-16,3-21-5 0,0 0 1 0,-7 29-3 16,7-29 0-16,0 0-1 0,-4 29 1 0,4-29-3 15,0 0 2-15,-3 24-1 16,3-24 1-16,0 0-1 0,0 0 1 0,0 0-3 0,0 0 2 0,12 26 0 0,-12-26 0 16,0 0-1-16,0 0 1 0,0 0-1 0,0 0-6 15,25 8-15-15,-25-8-7 0,0 0-16 16,0 0-16-16,25-7-31 15,-25 7-41-15,0 0-66 0,18-30-77 0,-18 30-153 16,23-16 58-16,-28-8 331 0</inkml:trace>
  <inkml:trace contextRef="#ctx0" brushRef="#br0" timeOffset="42">6170 1534 1153 0,'0'0'199'0,"0"0"-69"16,0 0-28-16,-29 8-32 0,29-8-25 0,0 0-19 0,0 0-11 16,0 0-6-16,0 0-3 0,0 0-3 0,0 0-4 15,0 0-3-15,0 0-2 0,0 0 2 16,0 0 1-16,0 0-18 0,0 0-17 0,0 0-46 16,0 0-92-16,37 4-148 0,-37-4-196 0,0 0 66 15,33 0 331-15</inkml:trace>
  <inkml:trace contextRef="#ctx0" brushRef="#br0" timeOffset="43">6660 1494 475 0,'0'0'182'0,"22"-5"-55"0,-22 5-19 0,0 0-11 15,19-26-37-15,-19 26-20 0,27-21-12 0,-27 21-3 16,27-26 2-16,-27 26-1 0,32-25-1 15,-32 25-8-15,29-24 1 0,-29 24 4 0,26-21 10 16,-26 21 8-16,0 0 1 0,29-17-5 0,-29 17-9 16,0 0-4-1,0 0-4-15,0 0 0 0,0 0-1 0,0 0 14 16,0 0 6-16,0 0 4 0,3 24-4 0,-3-24-14 16,-7 35-10-16,7-35-1 0,-11 43-5 0,7-18 1 15,-5 5-6-15,3-3 4 0,-1 3-8 16,3-2 6-16,-3 0-8 0,2 1 6 0,0-5-6 15,2-2-9-15,2 4 33 0,-2-4-34 0,3-22 33 16,-3 36-19-16,3-36-3 0,2 30 3 0,-2-30-3 0,0 0 1 16,7 24-1-16,-7-24 3 0,0 0-2 0,0 0 0 15,0 0-1-15,0 0-4 0,0 0-12 0,0 0-9 16,0 0-6-16,0 0-17 0,26-2-13 16,-26 2-38-16,0 0-49 0,4-33-54 0,-4 33-100 15,27-4-101-15,-27 4 22 0,0 0 358 0</inkml:trace>
  <inkml:trace contextRef="#ctx0" brushRef="#br0" timeOffset="44">6697 1882 1142 0,'-33'-11'162'0,"33"11"-33"0,0 0-26 0,0 0-43 0,0 0-33 15,0 0-14-15,0 0-11 0,0 0-1 16,0 0 2-16,0 0 2 0,0 0 3 15,32 3 0-15,-32-3-2 0,29 0-2 0,-29 0-3 16,34 2 2-16,-34-2-1 0,40-4-1 0,-16 0 2 0,1-2-2 0,1-1 1 16,1 0-2-16,1-4 1 0,-1 3-2 15,1-3 0-15,-3 1-12 0,1 3-18 0,-26 7-32 0,47-16-29 16,-47 16-52-16,47-14-138 0,-47 14-167 16,33-18-8-16,-8 23 303 0</inkml:trace>
  <inkml:trace contextRef="#ctx0" brushRef="#br0" timeOffset="45">7031 1415 839 0,'0'0'242'0,"3"-27"-86"16,-3 27-23-16,0 0-22 0,0 0-36 0,0 0-25 15,0 0-13-15,0 0-12 0,0 0-8 0,0 0-4 0,0 0-2 0,-5 25 0 16,5-25 2-16,-8 36-4 0,8-36 1 15,-4 40-5-15,3-19 1 0,-3 3-5 0,1-2 2 16,-3 4-6-16,5-1 5 0,1-25-5 0,-11 42 4 16,11-42-3-16,-7 38-12 0,7-38 33 15,-3 35-34-15,3-35 34 0,-5 30-35 0,5-30-19 16,-4 24-19-16,4-24-41 16,0 0-45-16,9 36-74 0,-9-36-70 0,0 0-180 15,0 0 77-15,-25-4 305 0</inkml:trace>
  <inkml:trace contextRef="#ctx0" brushRef="#br0" timeOffset="46">7322 1343 1219 0,'0'0'115'0,"0"0"-18"0,0 0-14 0,0 0-38 15,0 0-30-15,0 0-13 0,0 0-1 0,0 0-1 16,0 0 4-16,0 0 2 0,0 0 5 0,27 26 2 16,-27-26 5-16,18 29-5 0,-18-29 1 0,21 37-4 15,-12-13 2-15,-9-24-2 0,18 48 6 16,-11-26-2 0,1 2 5-16,-3 3-4 0,0 3 7 0,-2-6-5 15,-2 8-10-15,-1-5 26 0,-1 8-37 0,-2-5 29 16,0 4-16-16,-2-4-6 0,-2 0 3 0,-1-2-7 15,1 1 3-15,-6-4-4 0,1 2 4 0,0 0-5 16,-4-2 5-16,1-1-5 0,0 3 4 0,-1-2-4 16,-1-1 2-16,17-24-9 15,-27 30-5-15,27-30-12 0,0 0-13 0,0 0-23 0,-27 7-64 0,27-7-111 16,0 0-173-16,7-23-97 0,-7 23 83 0,3-50 425 16</inkml:trace>
  <inkml:trace contextRef="#ctx0" brushRef="#br0" timeOffset="47">7815 1201 913 0,'0'0'148'0,"0"0"-18"0,0 0-9 0,-11-22-24 16,11 22-34-16,0 0-32 0,0 0-14 0,0 0-8 15,0 0 8-15,0 0 4 0,0 0 1 0,0 0 0 16,28-11-12-16,-28 11-4 0,0 0-1 0,30-10 2 15,-30 10-1-15,25-6 1 0,-25 6-1 0,24-3-2 0,-24 3-1 16,27 0-1-16,-27 0 0 0,23 3-1 16,-23-3 0-16,0 0 0 0,0 0 3 0,26 17-2 15,-26-17 2-15,0 0-1 0,6 22-1 0,-6-22 0 16,-4 24 1-16,4-24-4 0,-11 32 3 0,11-32-3 16,-18 34 2-16,18-34-3 0,-25 34 3 0,25-34-3 15,-28 35 4-15,28-35-4 0,-24 30 3 0,24-30 4 0,-20 24 10 0,20-24 2 16,0 0 2-16,-22 27-7 15,22-27-6-15,0 0-4 0,0 0 0 0,2 21-3 16,-2-21 3-16,0 0 0 0,0 0 1 0,26 12 3 16,-26-12-1-16,22-1 0 0,-22 1-2 0,36-10-2 15,-36 10 0-15,45-6 0 0,-17 1-2 0,-1-2 2 16,1 3-2-16,-1 1 0 16,-2-6-31-16,5 15-41 0,-30-6-117 0,56-15-340 15,-56 15-2-15,42-6 94 16</inkml:trace>
  <inkml:trace contextRef="#ctx0" brushRef="#br0" timeOffset="48">8793 1621 1023 0,'0'-31'236'0,"0"31"-97"0,0 0-33 16,0 0-22-16,0 0-35 0,0 0-24 0,0 0-13 15,0 0-5-15,0 0-2 0,0 0-3 16,0 0 9-16,0 0 8 0,0 0 2 0,0 0 2 16,28 18-7-16,-28-18-9 0,21 5-2 15,-21-5 0-15,30 8-1 0,-30-8 0 0,37 4-3 16,-37-4 0-16,40 1 0 16,-40-1 0-16,43 0-1 0,-43 0 0 0,44-4 1 15,-21 3-2-15,-1-6 1 0,3 5 0 0,-3 0 1 16,2-4-2-16,-2 3-18 0,-22 3-15 15,41-6-24-15,-41 6-40 0,32-2-61 0,-32 2-109 16,0 0-201-16,23-3-3 0,-23 3 242 0</inkml:trace>
  <inkml:trace contextRef="#ctx0" brushRef="#br0" timeOffset="49">8795 1872 973 0,'0'0'247'0,"-26"4"-107"16,26-4-25-16,0 0-36 0,0 0-38 15,0 0-26-15,0 0-10 0,0 0 9 0,0 0 10 16,0 0 7-16,0 0 6 0,29 9-8 0,-29-9-8 15,28 0-4-15,-28 0-3 0,40 2-5 0,-17-2-3 0,1 0-2 16,0 0-3-16,3-2 0 0,-2 0-1 0,1-1 0 16,2-1-1-16,-2 0 1 0,-1 1 0 0,1 0-12 15,-26 3-22-15,47-4-35 0,-47 4-91 16,48-1-194-16,-48 1-160 0,30-9 5 0,-30 9 339 16</inkml:trace>
  <inkml:trace contextRef="#ctx0" brushRef="#br0" timeOffset="50">10825 1349 496 0,'8'-23'223'0,"-8"23"-81"0,0 0-21 0,0 0-1 15,0 0-27-15,0 0-12 0,0 0-9 16,0 0-8-16,-17-24-4 0,17 24-6 16,0 0-9-16,0 0-7 0,0 0-7 0,0 0-8 0,0 0-2 0,-27-21-1 15,27 21-2-15,0 0-4 0,-29-10 0 0,29 10-4 16,-23 0-1-16,23 0 0 0,-31 3-1 15,31-3-1-15,-30 12-1 0,30-12-2 0,-39 15-1 16,39-15 0-16,-45 23-3 0,19-11 2 0,-2 2-3 16,1 3 3-16,-2-4-3 0,2 1 2 15,3 0-1-15,24-14 4 0,-38 23-1 0,38-23 2 0,-22 18-2 0,22-18-2 16,0 0-2-16,0 0 0 0,-13 25 0 0,13-25 1 16,0 0-2-16,0 0 2 0,19 28-2 15,-19-28 1-15,23 13 0 0,-23-13 1 0,31 13-1 16,-31-13 1-16,42 7-1 0,-20-3 2 0,3-1-1 15,-1-2 0-15,-2-1 1 0,-22 0-2 16,40 4 1-16,-40-4 0 16,27 3 1-16,-27-3-1 0,0 0 1 0,24 5 0 15,-24-5 0-15,0 0 0 0,0 0 1 0,0 0 0 16,0 0-2-16,-14 24 2 0,14-24-3 16,-25 18 3-16,25-18-3 0,-37 24 2 0,37-24-3 15,-43 24 2-15,43-24-1 0,-44 26 2 0,44-26-2 16,-40 31-10-16,40-31 32 0,-36 30-31 15,36-30 30-15,-30 29-18 0,30-29-4 0,-25 24 2 0,25-24 0 0,0 0 0 16,-15 27-1-16,15-27 0 0,0 0 0 0,1 20 2 16,-1-20-3-16,0 0 3 0,17 24-3 0,-17-24 2 15,0 0-1-15,29 21 1 0,-29-21-1 16,23 15 2-16,-23-15-2 0,32 9 2 0,-32-9-2 16,40 8 1-16,-40-8 0 0,40 4 0 15,-17-4 0-15,-1 2 0 16,2-4 0-16,-24 2 0 0,41-2-1 0,-41 2 1 15,39-4 0-15,-39 4-1 0,34-11 2 0,-34 11-3 16,30-9 2-16,-30 9-23 0,32-15-18 0,-32 15-34 16,32-8-76-16,-32-14-73 0,26 22-190 15,-26 0-54-15,18-26 47 0,-18 26 401 0</inkml:trace>
  <inkml:trace contextRef="#ctx0" brushRef="#br0" timeOffset="51">11488 1212 576 0,'0'0'166'0,"0"0"-24"0,0 0-6 0,0 0-6 16,-3-23-10-16,3 23-11 0,0 0-20 0,0 0-14 15,0 0-14-15,0 0-10 0,0 0-8 0,0 0-7 0,0 0-7 0,0 0-5 16,0 0-7-16,0 0-5 0,0 0-3 0,0 0-1 16,-21 30 0-16,21-30 3 0,-25 23-1 0,25-23 0 15,-24 28-2-15,24-28 1 0,-31 37-4 16,31-37 2-16,-31 42-4 0,31-42 2 16,-34 42-4-16,19-20 3 0,1 4-5 0,2-4 4 15,0 3-4-15,12-25 3 16,-15 45-4-16,8-24 3 0,1 1-3 0,2 1 3 15,1 1-3-15,3-24 3 0,-4 42-2 0,4-42-10 16,4 44 29-16,-1-22-28 0,0 1 27 0,2-2-15 16,-5-21-4-16,10 39 2 0,-10-39-1 15,14 31 1-15,-14-31-1 0,20 28 2 0,-20-28-2 16,22 21 1-16,-22-21-1 0,24 17-1 16,-24-17 0-16,22 8 2 0,-22-8-2 0,0 0-5 0,33 14-8 0,-33-14-8 15,0 0-13-15,29 1-12 0,-29-1-19 0,0 0-49 16,38 13-91-16,-38-13-106 0,0 0-183 0,0 0 61 15,17-28 280-15</inkml:trace>
  <inkml:trace contextRef="#ctx0" brushRef="#br0" timeOffset="52">12010 1332 795 0,'0'0'156'0,"0"0"-37"0,0 0-4 15,0 0-7-15,0 0-11 0,0 0-26 0,0 0-18 16,0 0-11-16,0 0-8 0,0 0-2 0,0 0-2 16,-18 28-5-16,18-28-1 0,0 0-3 15,-17 28-1 1,17-28-4-16,-15 22 1 0,15-22-3 0,-18 29-2 16,18-29-3-16,-20 33 3 0,20-33-10 0,-28 43 3 15,16-19-4-15,-1 0 0 0,4 1-3 0,3-3 4 16,-1 0-3-16,7-22 4 0,-8 40-5 0,8-40-11 15,-3 39 32-15,3-39-33 0,6 36 35 0,-6-36-21 16,12 26-2-16,-12-26 3 0,0 0-6 16,29 30-8-16,-29-30-12 0,22 13-13 0,-22-13-17 0,26 5-26 15,-1 6-51-15,-25-11-52 0,32 0-107 0,-32 0-118 16,0 0 1-16,37-4 206 0</inkml:trace>
  <inkml:trace contextRef="#ctx0" brushRef="#br0" timeOffset="53">12196 1650 892 0,'0'0'170'0,"0"0"-96"0,0 0-20 15,0 0-13-15,0 0-4 0,0 0-5 0,0 0 6 16,0 0 4-16,0 0-1 0,0 0-10 0,22 13-7 16,-22-13-7-16,0 0-4 0,0 29 20 0,0-29-26 15,0 23 21-15,0-23-39 0,-3 27 12 0,3-27-14 16,-5 24 12-16,5-24 3 0,-4 23-4 0,4-23 3 16,0 0-2-16,-3 24-1 0,3-24-26 0,0 0-42 0,0 0-56 15,0 0-72-15,0 0-88 0,0 0-104 16,0 0 23-16,25 0 284 0</inkml:trace>
  <inkml:trace contextRef="#ctx0" brushRef="#br0" timeOffset="54">12250 1480 1379 0,'0'0'123'0,"0"0"-32"0,0 0-22 16,0 0-25-16,0 0-20 0,0 0-12 0,0 0-10 15,0 0-3-15,0 0-1 0,0 0-2 0,0 0 0 16,0 0 1-16,0 0-15 0,0 0-25 0,0 0-49 16,0 0-90-16,0 0-138 0,0 0-148 0,0 0 21 0,20-25 287 15</inkml:trace>
  <inkml:trace contextRef="#ctx0" brushRef="#br0" timeOffset="55">12576 1845 1112 0,'-33'8'160'16,"33"-8"-20"-16,0 0-24 0,0 0-37 0,0 0-39 0,0 0-20 15,0 0-14-15,0 0-5 0,0 0 4 0,0 0 5 16,0 0 7-16,0 0 4 0,28 2-2 16,-28-2-2-16,29-8-4 0,-29 8-5 0,34-12-3 15,-34 12-3-15,37-7-1 0,-37 7 0 0,40-10 1 16,-16 5-1-16,-24 5 1 0,37-6-2 0,-37 6 0 15,37-12-1 1,-37 12-2-16,36-10-24 0,-13 10-9 0,-23 0-9 16,44 3-39-16,-44-3-55 0,43 1-141 0,-43-1-196 15,22-15 5-15,-22 15 235 0</inkml:trace>
  <inkml:trace contextRef="#ctx0" brushRef="#br0" timeOffset="56">12580 1479 693 0,'0'0'136'0,"0"0"-51"0,0 0-24 0,0 0 4 16,0 0-8-16,0 0-3 0,0 0-7 0,0 0-2 16,13-26-3-16,-13 26-7 0,0 0-5 0,26-22-9 0,-26 22-4 0,0 0-5 15,28-32 0-15,-28 32 1 0,0 0 6 16,28-30 1-16,-28 30 4 0,0 0-4 0,0 0-4 15,28-19-2-15,-28 19-2 0,0 0-1 0,0 0-1 16,0 0-1-16,0 0-1 0,0 0-1 0,0 0 2 16,23-3 2-16,-23 3 3 0,0 0 2 15,0 0 0-15,0 0 0 16,10 26-3-16,-10-26 1 0,3 25-4 0,-3-25 1 16,-2 33-3-16,2-33 3 0,-2 40-4 15,-1-17 4-15,3-23-6 0,-7 46 3 0,0-23-6 16,2-1 4-16,5-22-5 0,-11 43 3 0,11-43-5 15,-10 38 4-15,10-38-6 0,-8 35-7 0,8-35 32 16,-3 31-34-16,3-31 35 0,-4 24-23 16,4-24-1-16,0 0 1 0,0 0-2 0,0 24 0 0,0-24-12 0,0 0-10 15,0 0-6-15,0 0-7 0,0 0 0 16,0 0-10-16,26-11-20 0,-26 11-28 0,0 0-31 16,7-24-42-16,-7 24-74 0,0 0-86 0,0 0-48 15,0 0 162-15</inkml:trace>
  <inkml:trace contextRef="#ctx0" brushRef="#br0" timeOffset="57">12855 1456 879 0,'0'-28'139'0,"0"28"-13"0,0 0-20 0,0 0-14 0,0-27-20 16,0 27-16-16,0 0-13 0,0 0-9 0,0 0-9 0,0 0-9 15,0 0-6-15,0 0-4 0,0 0 5 0,0 0 3 16,0 0 5-16,4 24 3 0,-4-24-4 16,0 0-1-16,-2 31-6 0,2-31-1 0,-1 31-6 15,1-31 2-15,-3 29-4 0,3-29 2 0,-5 34-3 16,5-34 1-16,-7 38-4 0,7-38 5 0,-8 34-5 16,8-34 3-16,-6 31-3 0,6-31 3 0,-7 32-4 0,7-32-7 15,-3 26 33-15,3-26-34 0,0 24 34 0,0-24-39 16,0 0-18-16,0 0-22 0,3 36-37 15,-3-36-35-15,0 0-50 0,0 0-59 0,0 0-129 16,0 0-6-16,0 0 86 0</inkml:trace>
  <inkml:trace contextRef="#ctx0" brushRef="#br0" timeOffset="58">13236 1289 859 0,'0'0'233'0,"0"0"-120"0,0 0-6 15,-22-11-17-15,22 11-41 0,0 0-30 16,0 0-2-16,0 0 5 0,9 24 4 0,-9-24 0 16,6 24-2-16,-6-24-6 0,11 27 4 0,-11-27-6 15,13 36 1-15,-13-36-4 16,11 37 2-16,-4-14-3 0,1-1 2 0,-1-1-7 16,-2 2 1-16,0 1-6 0,-3 0 3 15,-2-24-4-15,6 44 3 0,-6-44-4 0,-4 42 4 16,1-20-4-16,3-22-10 0,-10 40 38 15,10-40-34-15,-12 41 34 0,12-41-19 0,-18 33-7 16,18-33 3-16,-18 29-4 0,18-29 1 0,-19 29-1 16,19-29 1-16,0 0-2 0,-28 26 1 0,28-26-2 0,0 0 1 0,0 0-10 15,-23 3-11-15,23-3-17 0,0 0-32 16,0 0-53-16,0 0-67 0,0 0-123 0,0 0-146 16,0 0 33-16,0 0 271 0</inkml:trace>
  <inkml:trace contextRef="#ctx0" brushRef="#br0" timeOffset="59">13528 1250 771 0,'0'0'295'0,"0"0"-183"16,0 0-1-16,-26-3 5 0,26 3-26 0,0 0-31 15,0 0-19-15,0 0-12 0,0 0-10 0,0 0-6 16,0 0-5-16,0 0-4 0,0 0 0 0,0 0-1 16,0 0 0-16,0 0 0 0,0 0 0 15,26-18 0-15,-26 18 1 0,0 0-1 16,24-4-1-16,-24 4-2 0,0 0-1 0,27-6 1 0,-27 6-2 0,0 0 3 16,27 0 0-16,-27 0 0 0,0 0 1 0,0 0-2 15,27 7 2-15,-27-7-1 0,0 0 0 0,0 0 0 16,0 0 1-16,21 24 0 0,-21-24 0 0,0 0-1 15,7 27 1-15,-7-27-1 0,0 0 2 16,-6 30-2-16,6-30 3 0,0 0-3 0,-11 27 1 16,11-27-1-16,0 0 3 0,-16 26-3 0,16-26 3 0,0 0-2 15,-25 24 1-15,25-24 1 0,0 0 2 0,-24 19 3 16,24-19 2-16,0 0-1 0,0 0-1 0,-24 19-4 16,24-19 0-16,0 0-1 0,0 0 0 0,0 0-2 15,0 0 0-15,0 0 0 0,0 0 0 0,0 0 0 16,0 0 0-16,0 0 1 0,0 0-1 15,0 23 1 1,0-23-1-16,0 0 1 0,0 0-2 0,0 0 0 16,26 10 1-16,-26-10-1 0,0 0 2 0,26 8-1 15,-26-8 0-15,0 0 0 0,30 1 0 0,-30-1 0 16,24-3-2-16,-24 3 1 0,22-6 0 0,-22 6-1 16,25-6-1-16,-25 6-23 0,22-14-29 0,-22 14-94 15,0 0-171-15,25-6-184 0,-25 6 1 16,0 0 284-16</inkml:trace>
  <inkml:trace contextRef="#ctx0" brushRef="#br0" timeOffset="60">14029 1169 991 0,'0'0'130'16,"0"0"-32"-16,0 0-18 0,0 0-19 0,0 0-23 15,0 0-16-15,0 0-7 0,0 0 12 0,0 0 8 16,0 0 9-16,0 0 2 0,0 0-12 0,0 0-9 0,20 28-2 16,-20-28-6-16,10 22 1 0,-10-22-4 0,11 28 2 15,-11-28-5-15,12 34 3 0,-12-34-3 16,10 41 2-1,-7-17-5 1,2-1 3-16,0 0-5 0,-1 4 3 0,-2-1-6 0,1 0 4 0,-3-3-7 0,4 2 4 0,-4-2-4 0,0-23 3 0,2 41-4 16,-2-41 5-16,-6 42-4 15,6-42 3-15,-8 38-1 0,8-38-7 16,-11 39 34-16,11-39-32 0,-14 41 29 0,14-41-21 16,-21 37-5-16,21-37 2 0,-23 33-3 15,23-33 2-15,-29 35-2 0,29-35 3 0,-27 29-3 16,27-29 2-16,-24 24-2 0,24-24 2 0,0 0-2 15,-27 21 1-15,27-21-1 0,0 0 2 0,0 0-2 16,0 0 1-16,0 0-2 0,-25 9-6 0,25-9-8 0,0 0-14 0,0 0-20 16,0 0-23-16,0 0-47 0,0 0-68 15,0 0-136-15,0 0-147 0,-3-24 32 0,3 24 265 16</inkml:trace>
  <inkml:trace contextRef="#ctx0" brushRef="#br0" timeOffset="61">14668 1747 1238 0,'-25'-10'137'0,"25"10"-42"0,0 0-9 15,0 0-31-15,0 0-29 0,0 0-12 0,0 0 10 16,0 0 6-16,0 0 6 0,0 0 6 15,29 10-13-15,-29-10-4 0,29 2-10 0,-29-2 1 16,42-2-7-16,-20 2-3 0,4 0 0 0,-1-2-4 16,-3 2-1-1,1 0 0-15,-23 0-1 0,41-3-1 0,-41 3 2 16,39-5-2-16,-39 5 1 0,40-3-1 0,-40 3-14 16,36-5-18-16,-36 5-30 0,27-14-77 0,4 31-170 15,-31-17-222-15,26-7 9 0,-26 7 248 16</inkml:trace>
  <inkml:trace contextRef="#ctx0" brushRef="#br0" timeOffset="62">14781 1435 1229 0,'0'0'124'0,"0"0"-10"16,0 0-12-16,0 0-24 0,0 0-29 0,0 0-16 0,-23-4-12 16,23 4-6-16,0 0-4 0,0 0-2 15,0 0-3-15,0 0 3 0,0 0 5 16,0 0 2-16,0 0 1 0,23 18-4 0,-23-18-8 16,0 0-1-16,28 10-1 0,-28-10-2 0,25 9 0 15,-25-9 0-15,28 8-1 0,-28-8 0 0,32 10 0 0,-32-10 0 16,35 5-1-16,-35-5 2 0,37 3-2 0,-37-3 1 0,38 1-2 15,-38-1-10-15,36 0-11 0,-36 0-11 0,32-1-24 16,-32 1-25-16,32 1-69 0,-32-1-90 31,23-13-179-31,-23 13-52 0,0 0 99 0</inkml:trace>
  <inkml:trace contextRef="#ctx0" brushRef="#br0" timeOffset="63">16312 1292 702 0,'0'0'206'15,"0"0"-52"-15,0 0-12 0,2-22-17 0,-2 22-19 16,0 0-25-16,0 0-18 0,0 0-14 0,0 0-9 15,0 0-7-15,0 0-5 0,-7-23-5 0,7 23-3 16,0 0-4-16,0 0-2 0,-29-15-3 0,29 15-2 16,-26-1-1-16,26 1-3 0,-33 1 0 0,33-1-2 15,-43 10-2-15,18-3 1 0,0 2-2 0,-2 3 1 16,-1 0-1 0,0 1 2-16,4 2-3 0,2 1 2 15,22-16-2-15,-39 27 3 0,39-27-4 0,-23 27 3 16,23-27-2-16,-16 27 1 0,16-27-2 0,-4 24 2 15,4-24-2-15,6 24 1 0,-6-24-1 0,0 0 2 16,25 32-3-16,-25-32 3 0,26 13-1 0,-26-13 0 16,34 10-1-16,-34-10 2 0,31 3-1 0,-31-3 1 15,29 6-1-15,-29-6 0 0,24 3 0 0,-24-3 1 16,0 0 0-16,0 0 0 0,22 10 0 0,-22-10 0 16,0 0 0-16,0 0 0 0,-9 27 1 0,9-27 0 15,-20 23-2-15,20-23 3 0,-24 26-4 0,24-26 3 16,-22 27-3-16,22-27 4 0,-25 31-4 0,25-31 4 15,-22 29-3-15,22-29-9 0,-22 29 32 0,22-29-33 16,-13 25 33-16,13-25-22 0,0 0-2 0,-7 28 3 16,7-28-2-16,0 0 2 0,7 26-2 0,-7-26 2 15,0 0-2-15,18 22 1 0,-18-22-1 0,0 0 1 16,28 18-2-16,-28-18 2 0,23 7-1 0,-23-7 0 16,24 2 1-16,-24-2-1 0,29 0 0 15,-29 0 0 1,41 0-11-16,-41 0-11 0,41-5-12 0,-41 5-22 15,43-7-44-15,-43 7-66 0,48-8-156 0,-48 8-151 0,42-20 20 16,-15 20 256-16</inkml:trace>
  <inkml:trace contextRef="#ctx0" brushRef="#br0" timeOffset="64">16887 1253 1283 0,'-22'-25'109'0,"22"25"-13"15,0 0-13-15,0 0-17 0,0 0-20 0,0 0-10 16,0 0-9-16,0 0-6 16,-25-6-4-16,25 6 0 0,0 0 3 0,0 0-3 15,-32 30-2-15,32-30 1 0,-29 37-6 16,29-37 10-16,-33 42-6 0,18-20 4 15,-3 0-8-15,-1 6-1 0,-2-2-4 0,1 1 2 16,0 6-3-16,2-7 1 0,5 5-5 0,2-4 2 16,0 1-3-16,5 0 2 0,1-4-4 0,2 3-4 15,3-3 24-15,1 0-24 0,-1-24 25 0,11 41-17 0,-11-41-2 0,18 32 1 16,-18-32-2-16,25 28 1 0,-25-28-5 16,30 24 6-16,-30-24-10 0,37 18-2 15,-13-13-7-15,-24-5-9 0,38 9-5 0,-38-9-11 16,42 4-12-16,-42-4-25 0,45-4-55 0,-32-19-62 15,24 29-116-15,-37-6-144 0,37-33 37 0,-37 33 249 16</inkml:trace>
  <inkml:trace contextRef="#ctx0" brushRef="#br0" timeOffset="65">17011 1539 1323 0,'-30'-20'116'16,"30"20"-16"-16,0 0-22 0,0 0-31 0,0 0-19 15,0 0-14-15,0 0-4 0,0 0 9 0,0 0 5 16,0 0 4-16,0 0 0 0,26 23-9 16,-26-23-4-16,0 0-4 0,26 14-1 0,-26-14-2 15,0 0-2-15,33 17-1 0,-33-17-4 0,28 7 0 0,-28-7-1 0,30 3 0 16,-30-3 0-16,29-1 0 0,-29 1 0 0,27-3-13 15,-27 3-16-15,24-8-6 0,-24 8-30 16,27-12-51-16,9 24-130 0,-36-12-287 0,40-19 43 16,-16 14 126-16</inkml:trace>
  <inkml:trace contextRef="#ctx0" brushRef="#br0" timeOffset="66">17605 1734 1239 0,'0'0'138'0,"0"0"-11"16,0 0-20-16,-28-3-31 0,28 3-22 0,0 0-13 15,0 0-9-15,0 0-12 0,0 0-8 0,0 0-10 0,0 0-3 0,0 0 0 16,0 0 0-16,0 0 2 0,0 0 1 0,26-3-1 15,-26 3 0-15,35-3 0 0,-35 3-1 16,41-1-22-16,-17-1 22 0,-1-2-23 0,5 2 23 16,2-1 0-16,-1 1 12 0,0 2-12 15,-2-2 11-15,0 0-11 0,0-1-2 0,-1 3-14 16,-4-3-12-16,5 4-17 16,-27-1-22-16,45-6-20 0,-45 6-89 0,47-1-100 15,-47 1-225-15,40-4 42 0,-13 9 287 0</inkml:trace>
  <inkml:trace contextRef="#ctx0" brushRef="#br0" timeOffset="67">17597 1295 1092 0,'0'0'134'16,"0"0"-33"-16,0 0-8 0,0 0-18 0,0 0-27 15,0 0-20-15,0 0-12 0,0 0-7 0,0 0 1 16,0 0 9-16,0 0 2 0,0 0 3 16,29-6-6-16,-29 6-8 0,23-17-6 0,-23 17-1 15,25-17-1-15,-25 17 0 0,0 0-1 0,30-23 2 16,-30 23-3-16,0 0 2 0,25-13-2 0,-25 13 0 15,0 0 0-15,0 0 0 0,23-16 1 0,-23 16 0 0,0 0 0 16,0 0 1-16,0 0 3 0,0 0 3 0,11 25 3 16,-11-25 1-16,4 30 3 0,-4-30-3 0,-1 44 3 15,-3-17-8-15,1 2 5 0,0-1-7 16,-1-2 4-16,0 1-4 0,0 0 3 0,0-2-4 16,-2-1 4-16,2 0-7 0,-1-2 4 0,5-22-6 15,-9 40 2-15,9-40-2 0,-4 30 2 0,4-30-2 0,-4 21 2 16,4-21-2-16,0 0 1 0,0 25-2 0,0-25 2 15,0 0-9-15,0 0-11 0,0 0-13 0,0 0-11 16,0 0-11-16,0 0-28 0,0 0-37 16,0 0-90-16,36-8-98 0,-36 8-159 0,0 0 81 15,0 0 262-15</inkml:trace>
  <inkml:trace contextRef="#ctx0" brushRef="#br0" timeOffset="68">17969 1264 1204 0,'0'0'251'0,"0"0"-138"0,0 0-23 0,0 0-26 15,0 0-20-15,0 0-20 0,0 0-11 0,0 0-9 0,0 0-2 16,0 0 1-16,-18 25 4 0,18-25-1 0,-9 35 3 16,9-35-3-16,-6 39 0 0,3-16-3 0,-1-1 3 15,0 1-3-15,-2 1 4 0,2 3-5 16,-2-2 2-16,2-3-3 0,-1 1 1 0,5-23-2 15,-10 41 2-15,10-41-4 0,-11 38 3 0,11-38-4 16,-7 33 4-16,7-33-2 16,-4 28-10-16,4-28 9 0,0 0-9 15,-1 29 31-15,1-29-29 0,0 0 12 0,0 0-34 16,0 0-20-16,0 0-16 0,0 0-25 0,0 0-14 16,0 0-37-16,0 0-36 0,0 0-91 0,0 0-151 15,0 0 36-15,0 0 268 0</inkml:trace>
  <inkml:trace contextRef="#ctx0" brushRef="#br0" timeOffset="69">18339 1102 918 0,'0'0'326'0,"0"0"-258"16,0 0 2-16,0 0-10 0,0 0-22 15,0 0-17-15,0 0 0 0,0 0 2 0,0 0 7 16,0 0-2-16,29 35 1 0,-29-35-5 0,21 32-1 16,-21-32-5-16,17 44-1 0,-9-17-7 0,1 1 5 15,0-4-4-15,-2 8 7 0,-2-4-6 0,1 4 5 16,-1-1-10-16,-1 3 4 0,0-4-8 0,-2 2 7 15,-4 3-3-15,-2-1 8 0,-4-1-3 0,1 6 5 0,-5-6 10 16,-1 0-30-16,-3 1 22 0,-2-3-27 0,-3-1 6 16,1 2 5-16,-4-5-6 0,2-1 5 0,0 1-5 15,3-4 4-15,19-23-14 0,-38 35-7 16,38-35-19-16,-35 25-17 0,35-25-27 0,-31 5-73 16,31-5-183-16,0 0-177 0,0 0 20 15,0 0 302-15</inkml:trace>
  <inkml:trace contextRef="#ctx0" brushRef="#br0" timeOffset="70">18873 1692 1190 0,'0'0'105'0,"0"0"-6"16,0 0-6-16,0 0-30 0,0 0-30 0,0 0-9 15,0 0 0-15,0 0 4 0,-3 24-6 0,3-24 7 16,0 0-17-16,33 6 9 16,-33-6-8-16,33 3-3 0,-33-3-4 15,41 3-2-15,-41-3-1 0,46 0-2 16,-23-3-1-16,4 3 0 0,-1-1 0 0,1-1-24 16,-1 1 23-16,2-2-25 0,-3 0 16 0,4 4-11 15,-29-1-68-15,56 5-88 0,-56-5-176 0,36-17-154 16,-14 17 48-16,-22 0 346 0</inkml:trace>
  <inkml:trace contextRef="#ctx0" brushRef="#br0" timeOffset="71">18931 1479 1419 0,'0'0'99'0,"0"0"-42"16,0 0-14-16,0 0-11 0,0 0-15 0,0 0-3 15,0 0 7 1,0 0 6-16,23 5 3 0,-23-5-3 15,0 0-10-15,33 5-4 0,-33-5-4 0,35 2-4 16,-35-2 0-16,39 3-4 0,-16-3 1 0,-23 0-2 16,42 1-2-16,-18-2 2 0,-24 1-1 0,45-2 0 15,-17 1-1-15,-5 1-15 0,-23 0-16 0,46-2-22 16,-46 2-38-16,41 0-60 0,-41 0-75 0,28-3-108 16,-28 3-127-16,0 0 88 0,0 0 296 0</inkml:trace>
  <inkml:trace contextRef="#ctx0" brushRef="#br0" timeOffset="72">19722 1571 1302 0,'0'0'231'0,"0"0"-141"15,0 0-18-15,0 0-22 16,0 0-21-16,0 0-15 0,0 0-8 0,0 0-4 15,0 0 0-15,0 0 3 0,0 0 4 0,0 0 4 16,27-16-1-16,-27 16-1 0,26-3-4 0,-26 3 0 16,31-2-1-16,-31 2-2 0,29-3-1 0,-29 3 0 15,31-1-2-15,-31 1 0 16,32-3 0-16,-32 3-2 0,29-1 2 0,-29 1-2 16,33-3 1-16,-33 3-1 0,26-5 0 15,-26 5-11-15,0 0-13 0,35-2-25 0,-35 2-33 16,0 0-99-16,0 0-155 0,23-4-162 15,-23 4-4-15,0 0 316 0</inkml:trace>
  <inkml:trace contextRef="#ctx0" brushRef="#br0" timeOffset="73">20394 1361 818 0,'0'0'144'16,"0"0"-25"-16,0 0-17 0,0 0-10 0,0 0-15 0,0 0-13 16,0 0-18-16,0 0-13 0,0 0-12 0,0 0-8 15,0 0-5-15,0 0-2 0,0 0 3 0,0 0 5 16,0 0 2-16,0 0-1 0,0 0-2 0,21-22-9 15,-21 22 0-15,0 0-2 0,27-32 2 0,-27 32-3 16,20-23 2-16,-20 23-3 0,23-32 1 16,-23 32-1-16,25-30 3 15,-25 30-3-15,23-25 2 0,-23 25-2 16,0 0 2-16,22-26-4 0,-22 26 3 0,0 0 8 16,0 0 8-16,0 0 4 0,0 0 3 0,0 0-9 15,0 0 0-15,0 0-2 0,0 0 1 0,0 0 3 16,0 0-2-16,0 0 1 0,2 30-5 15,-2-30-1-15,-2 24-4 0,2-24 0 0,-5 25 1 16,5-25 0-16,-3 34-3 0,3-34 1 0,-3 35-5 0,3-35 3 16,-1 31 0-16,1-31 3 0,-4 32 0 0,4-32 1 15,-3 40-4-15,3-40 2 0,-5 42-4 0,5-42 3 16,-9 40-4-16,9-40 2 0,-5 43-3 0,3-21 3 16,-2-1-3-16,4-21 2 0,-4 41-3 15,4-41 4-15,-5 28-3 0,5-28-11 0,-2 26 11 16,2-26-12-16,0 0 32 15,0 26-18-15,0-26 17 0,0 0-19 16,0 0 0-16,0 0 0 0,0 0 1 0,0 0 1 16,0 0-1-16,0 0-1 0,0 0 0 0,0 0-2 15,0 0 2-15,0 0 0 0,0 0-18 0,0 0 18 16,0 0-20-16,17-24 25 0,-17 24-19 0,8-23 5 16,-8 23-23-16,0 0-5 0,18-24-11 15,-18 24-11-15,0 0-24 0,7-30-36 0,-7 30-31 0,0 0-68 0,23-13-41 16,-23 13-156-16,0 0 74 15,0 0 266-15</inkml:trace>
  <inkml:trace contextRef="#ctx0" brushRef="#br0" timeOffset="74">20354 1801 712 0,'0'0'125'0,"0"0"-6"0,0 0-11 0,0 0-4 16,0 0-19-16,0 0-11 0,0 0-10 16,0 0-12-16,0 0-4 0,0 0-5 0,0 0-4 15,0 0-7-15,0 0-8 0,0 0-7 0,0 0 3 16,0 0 14-16,0 0 4 15,0 0 0-15,0 0-4 0,0 0-15 0,26 7-1 16,-26-7-2-16,0 0-1 0,0 0-2 0,29-1-3 16,-29 1-3-16,0 0 0 0,28-6-1 15,-28 6-1-15,25-4 2 0,-25 4-2 16,29-5-2-16,-29 5 2 0,30-3-3 0,-30 3-1 16,34-7 1-16,-34 7-2 0,36-5 0 0,-36 5 0 15,40-4 0-15,-40 4 1 0,43-4 1 0,-43 4-2 0,43-5 0 0,-43 5 1 16,40-3-1-16,-40 3 1 0,37-5-1 0,-37 5 0 15,30-1 0-15,-30 1 0 0,26 0 0 0,-26 0 0 16,24 1 0-16,-24-1 0 0,0 0 0 16,26 6 1-16,-26-6-1 0,0 0 0 15,0 0-1-15,0 0 0 0,0 0 1 0,0 0-1 16,0 0 2-16,0 0-8 16,0 0-8-16,0 0-19 0,0 0-43 0,0 0-109 15,0 0-393-15,0 0 30 0,-24 6 41 0</inkml:trace>
  <inkml:trace contextRef="#ctx0" brushRef="#br0" timeOffset="75">20781 1239 557 0,'0'0'115'0,"0"0"3"0,2-24 3 15,-2 24-12-15,0 0-18 0,0 0-10 0,0 0-10 16,0 0-3-16,0 0-4 0,0 0-9 16,0 0-6-16,0 0-7 0,0 0-9 0,0 0-4 15,0 0-6-15,0 0-2 0,0 0-4 0,0 0-3 16,0 0-2-16,0 0 8 0,0 0 2 0,0 0 3 15,0 0-3-15,8 27-7 0,-8-27-1 0,0 0-2 16,0 0 2-16,4 29-2 0,-4-29-2 0,-1 27 4 0,1-27-7 16,-6 28 2-16,6-28-3 0,-4 24-2 15,4-24 1-15,-7 32 1 0,7-32-5 0,-4 33 6 16,4-33-3-16,-7 35 4 0,7-35-4 0,-7 34-1 16,7-34-3-16,-8 29 1 0,8-29-1 0,-5 33 1 15,5-33-1-15,-6 25 1 0,6-25-2 0,-7 22 3 16,7-22-2-16,-1 23 2 15,1-23-3-15,0 0-1 0,-4 29 2 16,4-29 1-16,0 0-3 0,-6 26 3 0,6-26-1 16,0 0-11-16,0 0 10 0,-5 29-11 15,5-29 13-15,0 0-1 0,0 0 20 0,-7 22-15 16,7-22 13-16,0 0-17 0,0 0-1 0,0 0-2 16,0 0 2-16,0 0 0 0,0 0 0 0,0 0-1 15,0 0 1-15,0 0 0 0,0 0 0 0,0 0 0 0,0 0-1 16,0 0 2-16,0 0 0 0,0 0 1 0,0 0-3 15,0 0 1-15,0 0-5 0,0 0 2 16,0 0 3-16,0 0-1 0,-4 23 2 0,4-23-2 16,0 0 0-16,0 0 1 0,0 0 2 0,2 23 0 15,-2-23-3-15,0 0-6 0,0 0-7 0,0 0-7 16,0 0-9-16,0 0-10 0,0 0-11 0,0 0-16 0,0 0-23 16,0 0-46-16,0 0-53 0,0 0-75 0,0 0-111 15,0 0-14-15,0 0 112 0</inkml:trace>
  <inkml:trace contextRef="#ctx0" brushRef="#br0" timeOffset="76">1474 2640 622 0,'0'0'270'0,"-8"-24"-106"0,8 24-10 16,0 0-17-16,0 0-27 0,0 0-32 0,0 0-20 15,0 0-13-15,0 0-9 0,0 0-9 0,0 0-7 16,0 0-5-16,0 0-4 0,0 0-5 0,0 0-3 16,0 0-1-16,0 0 4 0,0 0 2 0,0 0 4 15,23 7 0-15,-23-7-2 0,25 4-3 0,-25-4 0 16,27 6-1-16,-27-6-1 0,33 7-2 0,-33-7-1 16,40 7-1-16,-40-7 0 0,38 3 0 0,-15-3-1 15,0 1-1-15,5-1 1 0,-2 0 0 0,2 0 0 16,-1 0-1-16,-3 2 1 0,-1-2-1 0,3 0 0 15,-5 1-11-15,-21-1-5 0,41 0-14 0,-41 0-15 16,40 0-19 0,-40 0-34-16,33 3-91 0,-33-3-148 15,0 0-166-15,0 0 17 0,-5-28 441 0</inkml:trace>
  <inkml:trace contextRef="#ctx0" brushRef="#br0" timeOffset="77">1478 2869 1049 0,'0'0'144'15,"0"0"-23"-15,0 0-29 0,0 0-30 0,0 0-31 16,0 0-17-16,0 0 2 0,0 0 11 15,0 0 8 1,0 0 6-16,0 0-6 0,23-5-9 0,-23 5-2 16,24-1-7-16,-24 1-1 0,34 0-2 0,-34 0-2 15,35-2-2-15,-35 2-2 0,40 0-2 0,-40 0-2 16,41 0-1-16,-18-2-2 0,4 0 2 0,-3-1-2 16,3 2-1-16,-3-1-1 0,3-1-2 0,-4 2 3 0,-1-1 0 15,1-1-1-15,-23 3 2 0,38-4-2 16,-38 4 0-16,30-8 1 0,-30 8-11 0,25-4-3 15,-25 4-10-15,22-5-11 0,-22 5-10 0,0 0-19 16,0 0-24-16,37-9-57 0,-37 9-61 16,0 0-106-16,0 0-167 0,0 0 96 0,30-4 383 15</inkml:trace>
  <inkml:trace contextRef="#ctx0" brushRef="#br0" timeOffset="78">2020 2382 1055 0,'0'0'171'16,"0"0"-26"-16,0 0-21 0,-28-21-40 16,28 21-21-16,0 0-14 0,0 0-9 0,0 0-9 15,0 0-8-15,0 0-7 0,0 0-6 0,0 0-6 16,0 0-3-16,0 0-2 0,0 0 2 16,0 0 1-16,0 0 0 0,-1 25-1 0,1-25 1 15,9 23-2-15,-9-23 1 0,11 28-1 0,-11-28 0 0,18 28-1 0,-18-28 2 16,22 37-3-16,-22-37 3 0,24 35-3 0,-24-35 4 15,26 31-7-15,-26-31 5 0,27 34-1 16,-27-34 3-16,22 27-2 0,-22-27 1 16,22 25-2-16,-22-25 0 0,21 28 0 0,-21-28 2 15,18 27-3-15,-18-27 3 0,19 24-2 0,-19-24 1 16,0 0-2-16,28 28 3 16,-28-28-3-16,0 0 3 0,8 23-2 0,-8-23 3 15,0 0-1-15,-12 24 0 0,12-24-1 0,0 0 3 16,-28 32-4-16,28-32 4 0,-27 27-3 15,27-27 2-15,-36 24-1 0,36-24 2 0,-42 22-4 16,42-22-13-16,-41 26 30 0,41-26-31 16,-41 24 33-16,41-24-14 0,-39 21 4 0,39-21 0 15,-36 12-1-15,36-12 1 0,-27 12-7 0,27-12 0 0,0 0 0 0,-28 14-2 16,28-14 0-16,0 0 0 0,0 0-1 0,0 0-11 16,0 0-13-16,-23 10-20 0,23-10-31 15,0 0-59-15,0 0-145 0,0 0-253 0,0 0-3 16,32 32 322-16</inkml:trace>
  <inkml:trace contextRef="#ctx0" brushRef="#br0" timeOffset="79">3249 2516 803 0,'0'0'170'15,"0"0"-42"-15,0 0 4 0,0 0-16 0,0 0-28 16,0 0-36-16,0 0-18 0,0 0-8 0,0 0-6 15,0 0-6-15,0 0-5 0,0 0-6 16,0 0 4-16,0 0 4 0,15 31 5 0,-15-31 0 16,3 24 2-16,-3-24-9 0,4 37 0 0,-4-37-5 15,7 42 0-15,-7-20-5 0,0 4 3 0,0-1-4 0,1-1 5 16,0-2-6-16,-1 0 6 0,0-22-6 0,2 42 4 16,-2-42-3-16,0 36 3 0,0-36-2 0,-2 24 3 15,2-24-2-15,0 0 2 0,0 0 0 16,0 0 1-16,-19 26-1 0,19-26 0 0,0 0 1 15,-29 3 0-15,29-3 5 0,-25-3 2 0,25 3 1 16,-29-7 0-16,29 7-3 16,-35-3-4-16,35 3 1 0,-42-7-2 15,42 7 0-15,-38-14-2 0,38 14 1 0,-32-10-4 16,32 10 3-16,-30-11-2 0,30 11 0 0,0 0-1 16,-28-14-1-16,28 14-14 0,0 0-12 0,0 0-20 15,0 0-32-15,0 0-53 0,0 0-84 16,-18-26-125-16,18 26-123 0,0 0 39 0,6-27 427 15</inkml:trace>
  <inkml:trace contextRef="#ctx0" brushRef="#br0" timeOffset="80">2986 2499 1085 0,'0'0'175'0,"0"0"-44"0,0 0-22 16,0 0-40-16,0 0-35 0,0 0-19 0,0 0 0 16,0 0 8-16,0 0 8 0,0 0 5 0,33 6-6 15,-33-6-7-15,27 4-4 0,-27-4-2 16,35 4 2-16,-35-4-5 0,44 7-3 0,-19-6-3 16,-3 1-4-16,2-1-2 0,1-1-2 0,3 2 0 0,1-4 0 0,-2 2-1 15,5-3 1-15,1-2-1 0,1-2-11 0,5 1-16 16,-7-8-30-16,10 18-62 0,-22-32-140 15,25 26-304-15,-14-3 19 0,-5-9 264 0</inkml:trace>
  <inkml:trace contextRef="#ctx0" brushRef="#br0" timeOffset="81">4391 2463 834 0,'0'0'136'0,"0"0"-11"0,0 0 3 15,0 0-25-15,0 0-34 0,0 0-28 0,0 0-15 16,0 0-4-16,0 0-2 0,0 0-5 0,0 0-6 16,0 0-2-16,0 0 10 0,0 0 7 0,0 0 2 15,6 26 0-15,-6-26-13 0,0 44-4 0,0-17-6 16,-3-2 3-16,0-1-6 0,2 4 3 16,-1-2-6-16,-3-1 6 0,2 4-6 0,2-1 6 0,-6-4-5 15,4-2 4-15,3-22-4 0,-7 41 3 0,7-41-3 16,-1 32 4-16,1-32-4 0,0 0 3 0,0 0-4 15,3 24 1-15,-3-24 1 0,0 0-1 0,0 0 2 16,0 0 0-16,0 0 1 0,0 0 1 0,24-13 0 16,-24 13-1-16,0 0 1 0,22-21-2 15,-22 21 1 1,0 0-3-16,28-27 3 0,-28 27-2 0,23-24 3 16,-23 24-2-16,20-24 1 0,-20 24-1 0,22-17 0 15,-22 17-1-15,23-14 3 0,-23 14-3 0,0 0 1 16,29-8 0-16,-29 8-1 0,0 0 0 0,35-1 0 15,-35 1 0-15,0 0 0 0,27 6 1 0,-27-6 0 16,0 0 0-16,28 17-1 0,-28-17 2 0,0 0-2 16,20 20 2-16,-20-20-1 0,0 0 1 0,17 26-1 15,-17-26 1-15,0 0-2 0,11 28 2 0,-11-28-3 16,0 0 4-16,10 25-3 0,-10-25 1 0,0 0-2 16,0 0 0-16,12 27-25 0,-12-27-18 0,0 0-26 15,0 0-65-15,14 21-50 0,-14-21-110 0,0 0-140 16,0 0 12-16,0 0 391 0</inkml:trace>
  <inkml:trace contextRef="#ctx0" brushRef="#br0" timeOffset="82">5098 2709 1000 0,'-8'-24'170'15,"8"24"-30"-15,0 0-30 0,0 0-32 0,0 0-30 16,0 0-16-16,-13-22-8 0,13 22-5 0,0 0-5 16,-23-2-4-16,23 2-4 0,0 0-1 0,-30 7-1 15,30-7-1-15,-25 19-2 0,25-19 2 0,-24 22-2 16,24-22 2-16,-26 24-4 0,26-24 3 0,-18 24-5 16,18-24 3-16,-8 23-2 0,8-23 1 0,0 0-2 15,-1 29 3-15,1-29-2 0,0 0 2 0,12 27-1 16,-12-27 1-16,0 0-2 0,26 12 1 0,-26-12-1 15,25 3 0-15,-25-3 0 0,0 0 1 0,30-6 1 16,-30 6-1-16,0 0 3 0,32-21-3 0,-32 21 2 16,25-22-1-16,-25 22 2 0,25-30-3 0,-25 30 4 15,19-24-3 1,-19 24 2-16,15-25-2 0,-15 25 2 16,13-25-2-16,-13 25 2 0,0 0-2 0,18-30 2 15,-18 30-3-15,0 0 3 0,0 0-3 0,0 0 0 16,0 0 0-16,0 0-1 0,0 0 2 0,24-4 0 15,-24 4 1-15,0 0-1 0,0 0 1 0,11 25-2 16,-11-25 3-16,3 26-4 0,-3-26 2 0,6 28-2 16,-6-28 3-16,2 26-3 0,-2-26 3 0,6 23-2 0,-6-23-5 15,0 0-16-15,11 30-12 0,-11-30-34 16,0 0-41-16,27 28-46 0,-27-28-49 0,0 0-71 16,27 17-160-16,-27-17 86 0,24 2 349 0</inkml:trace>
  <inkml:trace contextRef="#ctx0" brushRef="#br0" timeOffset="83">5677 2632 678 0,'0'0'222'16,"0"0"-38"-16,0 0-31 0,0 0-17 0,-12-26-39 16,12 26-30-16,0 0-17 0,0 0-7 0,0 0-7 15,0 0-8-15,0 0-8 16,-23-14-6-16,23 14-5 0,0 0-3 0,-23 10-3 15,23-10 0-15,0 0-2 16,-32 22 1-16,32-22-2 0,-23 19 1 0,23-19-1 16,0 0 1-16,-29 29-3 0,29-29 2 0,0 0-3 15,-11 34 2-15,11-34-2 0,3 21 2 0,-3-21-1 16,0 0 2-16,19 30-2 0,-19-30 1 0,0 0-1 16,29 23 2-16,-29-23-3 0,0 0 3 0,29 12-1 0,-29-12 0 0,0 0 1 15,0 0 0-15,25 16 0 0,-25-16 0 16,0 0 0-16,0 0 1 0,0 0-1 0,0 0 2 15,0 0-1-15,0 0 1 0,0 0 0 16,1 22 0-16,-1-22-2 0,0 0 0 0,-23 24-1 16,23-24 2-16,0 0-2 0,-31 29 1 0,31-29-3 15,-22 19-5-15,22-19-1 16,-22 13-34-16,22-13-16 0,-26 18-63 0,29 5-97 16,-25-26-154-16,22 3-133 0,0 0 107 15,0 0 399-15</inkml:trace>
  <inkml:trace contextRef="#ctx0" brushRef="#br0" timeOffset="84">6782 2809 743 0,'0'0'113'16,"0"0"-70"-16,0 0-15 0,0 0-6 0,0 0 19 16,0 0 8-16,28-9 18 0,-28 9-1 0,0 0-9 15,0 0-12 1,22-2-8-16,-22 2-6 0,0 0-7 0,26-7-1 16,-26 7-3-16,23-3-1 0,-23 3-3 0,29-4-4 15,-29 4-5-15,31-10-1 0,-31 10-2 0,29-10 0 16,-29 10-2-16,26-14 1 0,-26 14-1 15,0 0 1-15,29-23 0 0,-29 23 1 0,0 0-1 16,18-25 2-16,-18 25 0 0,0 0 6 0,4-30 3 16,-4 30 4-16,0 0-2 0,-15-24-3 0,15 24-6 0,0 0-2 15,-28-19-3-15,28 19 2 0,-28-3-2 0,28 3-1 16,-35 1 0-16,35-1-1 0,-38 15 1 0,38-15-2 16,-41 22 4-16,41-22-2 0,-40 36 5 15,40-36-4-15,-29 40 2 0,29-40-5 0,-16 35 3 16,16-35-4-16,-2 41 4 0,2-41-5 0,10 43 4 15,-10-43-3 1,23 30 2-16,-23-30-4 0,31 23 4 0,-31-23 18 16,42 15-19-16,-15-13 20 0,0-2-21 0,2-2-19 15,0-4 9-15,5-2-36 0,-6-2-11 0,13 7-52 16,-21-22-65-16,21 24-85 0,-41 1-113 16,40-38-12-16,-7 32 190 0</inkml:trace>
  <inkml:trace contextRef="#ctx0" brushRef="#br0" timeOffset="85">7463 2661 1016 0,'0'0'133'0,"0"0"-30"0,0 0-3 0,0 0-4 16,0 0-27-16,5 27-29 0,-5-27-14 0,0 0-3 0,-5 27-4 15,5-27-2-15,0 24-9 0,0-24 0 0,-4 25-5 16,4-25 0-16,-4 24-3 0,4-24 0 0,-3 26-2 15,3-26 3-15,-4 28-2 0,4-28 1 0,0 0-2 16,-6 25-19 0,6-25-31-16,0 0-53 0,9 21-78 0,-9-21-117 15,0 0-155-15,0 0 7 0,-10-24 352 16</inkml:trace>
  <inkml:trace contextRef="#ctx0" brushRef="#br0" timeOffset="86">7488 2461 1190 0,'-13'-24'153'0,"13"24"-40"16,0 0-18-16,0 0-32 0,0 0-28 0,0 0-16 0,0 0-11 15,0 0-4-15,0 0-4 0,0 0-4 0,0 0-13 16,0 0-22-16,0 0-57 0,0 0-90 0,-11 28-174 16,11-28-141-16,0 0 49 0,0 44 427 0</inkml:trace>
  <inkml:trace contextRef="#ctx0" brushRef="#br0" timeOffset="87">8091 2685 857 0,'-18'-22'154'0,"18"22"-16"0,0 0-10 15,0 0-22-15,0 0-34 0,0 0-23 16,0 0-12-16,-26-16-6 0,26 16-3 0,0 0-6 0,-27-10-4 0,27 10-3 16,-22-5-2-16,22 5 0 0,-31 0-2 0,31 0-1 15,-33 1-3-15,33-1-2 0,-36 14-2 0,36-14-1 16,-37 16-2-16,37-16 2 0,-33 22-5 15,33-22 4-15,-25 24-3 0,25-24 2 0,-18 26-1 16,18-26-1-16,-5 26-1 0,5-26 1 16,4 23-2-16,-4-23 4 0,0 0-3 0,25 28 2 0,-25-28-16 0,25 12-9 15,-25-12-12-15,31 5-4 0,-31-5 11 0,39-5 11 16,-39 5 12-16,41-18 5 0,-41 18 6 0,39-27-4 16,-39 27 4-16,33-31-3 0,-33 31 3 0,21-29-1 15,-21 29 3-15,0 0 0 0,18-32 9 16,-18 32 4-16,0 0 7 0,0 0 0 15,0 0-2-15,0 0-6 16,0 0-8-16,0 0-5 0,0 0-4 0,0 0 0 16,0 0-1-16,0 0 3 0,-3 39-5 0,-3-17 4 15,1 4-4-15,-5 6 4 0,0 2-6 0,-1 1 7 16,0 9 9-16,-2-3-31 0,-1 0 31 0,0 0-32 16,2-2 16-16,-1-5 7 0,-1 0-6 0,2-3 8 15,-2-5-6-15,14-26 4 0,-25 39-4 16,25-39 4-16,-24 22-2 0,24-22 2 0,-27 10 0 0,27-10 0 15,-27 3 0-15,27-3 1 0,-35-10 3 0,35 10 0 16,-35-19 2-16,35 19-2 0,-35-22 0 0,35 22-5 16,-33-30 1-16,33 30-3 0,-33-29 2 0,33 29-1 15,-28-28 0-15,28 28-2 0,-17-29 0 0,17 29-10 16,0 0-10-16,-2-26-18 0,2 26-36 16,0 0-54-1,36-13-75-15,-36 13-99 0,19-28-167 0,9 30 75 16,-16-25 367-16</inkml:trace>
  <inkml:trace contextRef="#ctx0" brushRef="#br0" timeOffset="88">8259 2661 1025 0,'0'0'166'16,"0"0"-47"-16,0 0-18 0,0 0-28 0,0 0-30 15,0 0-23-15,0 0-9 0,0 0 0 0,0 0 1 16,0 0 0-16,0 0 13 0,0 0 2 0,0 0-1 16,24 3 1-16,-24-3-8 0,0 0-3 0,0 0 1 15,18 29-4-15,-18-29-2 0,7 30-5 0,-7-30-1 16,2 27-4-16,-2-27 3 0,3 30-4 0,-3-30 3 16,3 28-4-16,-3-28 2 0,3 21-3 0,-3-21 3 15,0 0-2-15,4 22 1 0,-4-22-1 0,0 0 0 16,0 0 0-16,0 0 1 0,0 0 0 0,0 0 0 15,0 0 1 1,0 0-1-16,0 0 1 0,25-4 0 16,-25 4 1-16,0 0-1 0,20-25 0 0,-20 25-1 15,0 0 2-15,24-31-3 0,-24 31 2 0,0 0-2 16,20-31 1-16,-20 31-1 0,18-27 3 0,-18 27-2 16,18-24 2-16,-18 24-2 0,20-26 2 0,-20 26-4 15,0 0 2-15,26-32-11 0,-26 32-7 0,0 0-11 16,22-14-13-16,-22 14-7 0,0 0-34 0,0 0-63 15,23-7-40-15,-23 7-6 0,0 0-87 0,22 10-117 16,-22-10 62-16,0 0 300 0</inkml:trace>
  <inkml:trace contextRef="#ctx0" brushRef="#br0" timeOffset="89">8937 2683 1181 0,'-26'-32'165'0,"26"32"-47"16,0 0-27-16,0 0-26 0,0 0-23 0,0 0-11 15,-12-24-6-15,12 24-2 0,0 0-1 0,0 0-4 16,0 0-1-16,0 0-6 0,-28-24-2 0,28 24-2 0,0 0-3 16,-33-1-1-16,33 1 0 0,-30 6-1 15,30-6 2-15,-36 15 1 0,36-15-3 0,-36 20 2 16,36-20-3-16,-31 25 1 0,31-25-2 0,-24 30 2 15,24-30-4-15,-12 31 1 0,12-31-2 0,-4 31 3 16,4-31-3-16,7 25 3 0,-7-25-2 0,17 23 1 16,-17-23-1-16,27 14 0 15,-27-14 0-15,31 4-5 0,-31-4 1 16,40-12-4-16,-18 6 0 0,-22 6 2 16,42-24 2-16,-42 24-1 0,31-30 6 0,-31 30-2 15,27-33 4-15,-27 33 0 0,19-34 2 0,-19 34-2 16,14-30 1-16,-14 30-3 0,11-24 3 0,-11 24-3 15,0 0 3-15,0 0 0 0,0 0 0 0,0 0 0 16,0 0 0-16,0 0-2 0,0 0 1 0,0 0-1 0,0 0-1 0,0 0 2 16,12 26-1-16,-12-26 1 15,1 28-3-15,-1-28 3 0,5 28-4 0,-5-28 3 16,5 25-2-16,-5-25 2 0,0 0-3 0,12 27-4 16,-12-27-15-16,0 0-8 0,23 21-9 0,-23-21-9 15,0 0-18-15,23-9-40 0,-23 9-58 0,0 0-113 0,37-26-123 16,-37 26-37-16,19-29 241 0</inkml:trace>
  <inkml:trace contextRef="#ctx0" brushRef="#br0" timeOffset="90">9264 2329 813 0,'0'0'217'0,"4"-30"-91"0,-4 30-10 0,0 0-8 0,0 0-37 16,0 0-30-16,0 0-14 0,0 0-6 0,0 0 4 15,0 0 7-15,0 0 0 0,0 0 1 16,0 0-1-16,0 0-6 0,22 25 0 0,-22-25-3 16,2 27-3-16,-2-27-4 0,-4 35 0 15,4-35-9-15,-6 43 4 0,0-19-9 0,2 5 2 16,-1-5-5-16,-2 3 4 0,3 2-5 0,-3-5 4 0,3-1-4 0,-2 0 3 16,2-1-3-16,4-22 4 0,-8 44-5 0,8-44 3 15,-7 35-1-15,7-35 1 16,-1 28-2-16,1-28 3 0,0 0-5 0,4 23 3 15,-4-23-3-15,0 0-6 0,0 0-6 0,0 0-6 16,26 2-8-16,-26-2-5 0,0 0-7 0,0 0-11 16,39-19-47-16,-39 19-66 15,26-17-88-15,-26 17-38 0,16-33-85 0,-16 33 2 16,22-14 315-16</inkml:trace>
  <inkml:trace contextRef="#ctx0" brushRef="#br0" timeOffset="91">9697 2582 820 0,'-8'-25'191'0,"8"25"-86"0,0 0 1 0,0 0 3 15,0 0-28-15,0 0-23 0,0 0-16 0,0 0-8 16,-27-20-4-16,27 20-3 0,0 0-5 0,0 0-3 0,0 0-4 0,-26 10 0 15,26-10-1-15,0 0 0 0,-27 14-2 0,27-14 0 16,0 0-4-16,-28 21 0 0,28-21-3 0,0 0 1 16,-28 24-4-16,28-24 0 0,0 0-1 15,0 0 0-15,-24 24 1 0,24-24-2 16,0 0-3-16,0 0 1 0,-4 24-1 0,4-24 3 16,0 0-2-16,9 27 3 15,-9-27-3-15,0 0 2 0,18 24-2 0,-18-24 3 16,0 0-2-16,28 18 1 0,-28-18 0 0,0 0 1 15,31 12-3-15,-31-12 2 0,0 0-2 0,28 13 0 16,-28-13 0-16,0 0 2 0,0 0-3 16,0 0 4-16,22 14 1 0,-22-14-1 0,0 0 1 15,0 0 0-15,0 0-2 0,-3 23 2 16,3-23-3-16,0 0 2 0,-18 23-1 0,18-23 1 0,-23 21-2 0,23-21 2 16,-26 19-2-16,26-19 1 0,-24 21-1 0,24-21 2 15,-23 16-1-15,23-16 0 0,0 0 0 0,-24 17 0 16,24-17 0-16,0 0 0 0,0 0 0 15,0 0-2-15,0 0-6 0,0 0-10 0,0 0-17 16,0 0-15-16,0 0-34 0,-22-41-52 0,22 41-75 16,0 0-122-1,10-29-103-15,-10 29 19 0,0 0 399 0</inkml:trace>
  <inkml:trace contextRef="#ctx0" brushRef="#br0" timeOffset="92">10839 2532 960 0,'-25'-3'144'0,"25"3"-20"16,0 0-6-1,0 0-17-15,0 0-28 0,0 0-25 0,0 0-17 16,0 0-13-16,0 0-9 0,0 0-5 0,0 0 7 16,0 0 6-16,0 0 5 0,0 0 4 0,0 0-10 15,25 21-1-15,-25-21-5 0,22 3 1 0,-22-3-3 16,26 4-3-16,-26-4-1 0,31 3-2 15,-31-3-2-15,37 1 1 0,-37-1-1 0,44 1 2 16,-19-1-1-16,-3 0-1 0,-22 0-4 0,41 0-16 0,-19 2-18 16,-22-2-31-16,47 2-67 0,-47-2-87 0,40-15-178 15,-40 15-76-15,0 0 67 0,40 9 407 0</inkml:trace>
  <inkml:trace contextRef="#ctx0" brushRef="#br0" timeOffset="93">10937 2412 1159 0,'0'0'139'0,"0"0"-25"0,0 0-18 0,0 0-26 15,0 0-32-15,0 0-17 0,0 0-12 0,0 0-4 16,0 0 6-16,0 0 7 0,0 0 4 0,0 0 1 16,0 0-9-16,-8 33-5 0,8-33-5 15,0 27 0-15,0-27-2 0,-2 34 0 0,2-34-3 0,-1 36 2 0,1-36-4 16,-1 30 4-16,1-30-3 0,-2 34 3 0,2-34-4 15,-1 27 3-15,1-27-10 0,0 0-12 0,1 35-23 16,-1-35-32-16,0 0-55 0,0 0-51 16,0 0-102-16,0 0-176 0,0 0 69 0,26 13 245 15</inkml:trace>
  <inkml:trace contextRef="#ctx0" brushRef="#br0" timeOffset="94">10772 2826 913 0,'0'0'275'16,"0"0"-148"-16,0 0-28 0,0 0-15 0,0 0-32 15,0 0-24-15,0 0-15 0,0 0 2 0,0 0 12 16,0 0 4 0,0 0 4-16,0 0-6 0,25 3-8 15,-25-3-2-15,0 0-3 0,34 3-1 0,-34-3-4 16,26 0-4-16,-26 0-2 0,32-2-2 0,-32 2-2 15,34 0 1-15,-34 0-1 0,40-1 0 0,-16-2 1 16,-1-1 0-16,1 1-1 0,-24 3-1 0,40-5-8 16,-40 5-13-16,38-2-24 0,-38 2-29 0,41 0-70 15,-41 0-113-15,29-21-233 0,-29 21-11 0,0 0 206 16</inkml:trace>
  <inkml:trace contextRef="#ctx0" brushRef="#br0" timeOffset="95">11739 2608 977 0,'0'0'130'0,"0"0"-35"0,0 0-8 15,0 0-12-15,0 0-23 0,0 0-18 0,0 0 2 0,0 0 7 16,0 0 2-16,0 0-1 0,0 0-17 15,0 0-11-15,0 0-3 0,-7 24 2 0,7-24-1 16,0 0 0-16,0 0-3 0,-3 22-1 0,3-22-3 16,0 0-1-16,0 0-2 0,-6 31-2 0,6-31-1 15,0 0 1-15,-7 24-2 0,7-24 1 0,0 0-1 16,-6 21 1 0,6-21-3-16,0 0 4 0,0 0-4 0,0 0 2 15,-7 27-1-15,7-27 0 0,0 0 0 16,0 0 0-16,0 0 0 0,0 0 1 0,0 0-1 15,0 0 0-15,17 23-2 0,-17-23-1 0,0 0-5 16,0 0-3-16,25-1-4 0,-25 1-3 0,0 0 1 16,0 0-2-16,30-17-3 0,-30 17-5 0,0 0-5 15,0 0-7-15,30-17-7 0,-30 17-13 0,0 0-13 0,17-22-21 16,-17 22-8-16,0 0-23 0,29-14-34 0,-29 14-34 16,8-22-124-16,-8 22 7 0,0 0 262 15</inkml:trace>
  <inkml:trace contextRef="#ctx0" brushRef="#br0" timeOffset="96">11849 2382 1289 0,'0'0'231'16,"-34"-17"-111"-16,34 17-22 0,0 0-22 0,0 0-17 16,0 0-16-16,0 0-10 0,0 0-6 15,0 0-4-15,0 0-4 0,0 0-2 0,0 0-5 16,0 0-12-16,0 0 0 0,0 0 0 0,0 0 0 16,0 0 0-16,0 0 0 0,0 0 0 0,0 0 0 15,0 0 0-15,0 0 0 0,0 0 0 0,0 0-5 0,0 0-33 0,0 0-31 16,0 0-105-16,0 0-421 0,-25 3 7 0,25-3 10 15</inkml:trace>
  <inkml:trace contextRef="#ctx0" brushRef="#br0" timeOffset="97">11779 2406 566 0,'0'0'184'0,"0"0"-40"0,0 0-18 16,0 0-12-16,0 0-19 0,0 0-19 0,0 0-10 16,0 0-11-16,0 0-5 0,0 0-6 0,0 0-7 0,0 0-7 15,0 0-5-15,0 0-1 0,0 0 0 0,0 0 3 16,0 0-1-16,0 0-1 0,0 0-3 0,0 0-5 16,0 0-1-16,0 0-5 0,0 0-2 0,0 0-4 15,0 0-3-15,0 0 0 0,0 0-1 16,0 0 1-16,0 0-5 0,0 0 4 0,0 0 0 15,0 0-2-15,0 0 1 0,0 0-4 0,0 0 1 0,0 0 0 16,0 0 1-16,0 0 3 0,0 0-1 0,0 0 2 16,24 0-1-16,-24 0-2 0,0 0 2 0,0 0 1 15,0 0-1-15,0 0 0 0,0 0 0 0,0 0-1 16,0 0 3-16,0 0-1 0,0 0 4 16,0 0 2-16,0 0 2 0,0 0 3 0,0 0-4 15,0 0-2-15,0 0-3 16,0 0-3-16,0 0 3 0,-24 17 3 15,24-17-1-15,0 0 0 0,0 0 0 0,0 0-3 16,0 0 1-16,0 0-2 0,0 0-2 0,0 0-1 16,0 0 0-16,0 0 0 0,0 0 0 0,0 0 1 15,0 0 0-15,0 0 0 0,0 0-2 16,-3-24 3-16,3 24-2 0,0 0 1 0,0 0 0 16,0 0-2-16,22-5 1 0,-22 5 2 0,0 0 0 0,0 0-1 0,0 0 1 15,25 5-2-15,-25-5 0 0,0 0 2 16,0 0-1-16,22 7 1 0,-22-7-1 0,0 0-1 15,0 0 0-15,0 0 0 0,0 0 1 0,0 0 2 16,0 0-2-16,0 0 3 0,0 0 0 0,0 0 0 16,0 0 1-16,0 0-5 0,0 0 1 15,0 0-2-15,-27 19 2 16,27-19 1-16,0 0-2 0,-22 5 2 0,22-5-1 16,0 0-1-16,0 0 1 0,0 0 0 15,0 0 0-15,-22 6 0 0,22-6 0 0,0 0 0 16,0 0-1-16,0 0 1 0,0 0-2 0,0 0-1 15,0 0-2-15,0 0-14 0,0 0-17 0,0 0-33 16,0 0-75-16,0 0-209 0,0 0-194 16,30-9 20-16,-30 9 309 0</inkml:trace>
  <inkml:trace contextRef="#ctx0" brushRef="#br0" timeOffset="98">12318 2851 186 0,'0'0'80'0,"0"0"-14"0,0 0 15 0,0 0 5 0,0 0 6 0,0 0-5 16,0 0 8-16,0 0-2 0,0 0-1 0,0 0-13 15,0 0 1-15,0 0-4 0,0 0 5 16,0 0-4-16,0 0-15 0,0 0-19 0,22-17-9 16,-22 17-6-16,0 0-1 0,0 0-2 15,0 0-7-15,0 0-2 0,0 0-1 0,0 0 1 16,0 0-2-16,0 0-1 0,0 0-1 0,0 0-3 0,0 0 2 0,0 0 0 16,0 0-2-16,0 0 2 0,0 0-5 0,0 0 1 15,0 0 1-15,0 0-3 0,0 0 2 16,0 0-1-16,0 0 3 0,0 0 4 0,0 0 2 15,0 0 1-15,0 0 1 0,0 0-1 0,0 0-1 16,0 0 0-16,0 0-2 0,0 0-2 16,0 0-4-16,0 0-4 15,0 0-2-15,0 0-3 0,0 0-1 0,0 0 4 16,0 0-2-16,0 0 0 0,4-26 3 0,-4 26-3 16,0 0 0-16,0 0 5 0,0 0-5 15,3-24 4-15,-3 24-5 0,0 0 3 0,0 0-3 16,0 0 1-16,0 0 2 0,0 0-4 0,0 0 5 15,0 0-3-15,0 0 2 0,0 0 0 0,0 0-2 16,0 0 1-16,0 0 1 0,0 0 0 0,0 0 0 0,0 0-1 16,0 0 1-16,0 0 0 0,0 0-1 0,19 22 2 15,-19-22-2-15,0 0 2 0,0 0 3 16,0 0-4-16,0 0-1 0,0 0 0 0,0 0-1 16,0 0 0-16,0 0-16 0,0 0-29 0,0 0-56 15,0 0-212-15,0 0-258 0,0 0 28 0,0 0 215 16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5:23.6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264 4451 568 0,'0'0'150'0,"0"0"-27"0,0 0 8 0,0 0-21 16,0 0-2-16,0 0-21 0,0 0-16 0,0 0-12 16,0 0-7-16,0 0-10 0,0 0-8 0,0 0-8 15,0 0-10-15,0 0-7 0,0 0-5 0,0 0-4 16,0 0-1-16,0 0 1 0,0 0 1 0,0 0 2 0,0 0 0 15,12-31-1-15,-12 31-2 0,0 0 2 16,32-17-3-16,-32 17 2 0,0 0-1 0,28-7 1 16,-28 7 0-16,0 0 1 0,0 0-2 0,27 2 0 15,-27-2 1-15,0 0-1 0,0 0 4 0,0 0-1 16,0 0 2-16,20 24-1 0,-20-24 0 16,0 0 0-16,-6 23 0 0,6-23-1 0,0 0 2 0,-21 32-1 0,21-32 3 15,0 0 1-15,-26 30 6 0,26-30 2 16,0 0 2-16,-29 10 0 0,29-10-1 0,0 0-2 15,-25 3-3-15,25-3-3 0,0 0 1 0,0 0-2 16,0 0-2-16,-23-24 0 0,23 24-7 0,0 0 0 16,-8-22-1-16,8 22 2 0,0 0-1 0,8-34 2 15,-8 34-1-15,0 0 1 16,19-27-2-16,-19 27 4 0,0 0-5 0,28-23 3 16,-28 23-1-16,0 0-1 15,30-15 2-15,-30 15 0 0,0 0-1 0,30-4 1 16,-30 4-1-16,0 0 0 0,24 13 0 0,-24-13 0 15,0 0 0-15,18 30 0 0,-18-30 3 0,3 24-3 16,-3-24 3-16,-7 36-3 0,7-36 2 0,-14 36-3 0,14-36 4 16,-17 27-4-16,17-27 3 0,0 0-1 0,-22 29 2 0,22-29-3 15,0 0 0-15,0 0 0 16,0 0 0-16,-23 11 4 0,23-11 5 0,0 0-2 16,0 0 1-16,0 0-3 0,-22-20-5 0,22 20 1 0,0 0-2 15,-10-38 2-15,10 38-2 0,2-35 3 0,-2 35-4 16,8-34 4-16,-8 34-4 0,9-31 3 0,-9 31-2 15,0 0 2 1,18-27-2-16,-18 27 2 0,0 0-1 0,0 0-1 16,0 0 1-16,28-17-1 0,-28 17 0 0,0 0 2 15,0 0-1-15,28 14-2 0,-28-14 2 16,0 0-2-16,0 0 2 0,22 21-1 0,-22-21 3 16,0 0-2-16,0 0 2 0,17 27-2 0,-17-27 1 15,0 0-2-15,0 0 2 0,3 25 0 0,-3-25 0 16,0 0 1-16,0 0-1 0,0 0-1 0,-23 22 1 0,23-22 0 15,0 0 1-15,-21 8-1 0,21-8 0 16,0 0-1-16,0 0-1 0,-26 3 2 0,26-3-1 16,0 0-1-16,0 0 1 0,0 0-14 15,0 0-11-15,0 0-33 0,0 0-54 0,0 0-130 16,-18 21-332-16,18-21 51 0,0 0 205 0</inkml:trace>
  <inkml:trace contextRef="#ctx0" brushRef="#br0" timeOffset="1">1609 4006 492 0,'0'0'181'0,"0"0"-60"16,-27-14-15-16,27 14-6 0,0 0-4 16,0 0-11-16,-26 0-4 0,26 0-10 0,0 0-9 15,0 0-12-15,-29 0-10 0,29 0-7 0,0 0-6 16,-24 0-1-16,24 0-1 0,0 0 1 0,-31-1-3 16,31 1 0-1,0 0 0-15,-28 3-3 0,28-3-1 0,0 0-5 16,-25 1-4-16,25-1-1 0,0 0-4 0,0 0 1 15,0 0-2-15,-20 5-2 0,20-5 0 16,0 0 0-16,0 0-2 0,0 0 2 0,-27 16-2 16,27-16 1-16,0 0-3 0,-15 23 2 0,15-23-1 15,-14 22 1-15,14-22-1 0,-13 34 2 0,13-34-4 16,-14 37 5-16,14-37-4 0,-10 36 4 0,10-36-3 0,-8 47 3 16,5-23-5-16,-1 0 4 0,1 2-3 0,1 1 4 15,-3-3-4-15,3 0 3 0,2 4-3 0,-3-5 4 16,2 4-6-16,-4-3 7 0,5 4-4 15,-4-4 2-15,2 0-3 0,2-24 4 0,-3 37-6 16,3-37 7-16,0 22-5 0,0-22 4 0,0 0-1 16,0 0-14-1,0 0 13-15,0 0-14 0,0 0 14 0,0 0 1 16,0 0 0-16,0 0 1 0,0 0-1 0,0 0 0 16,0 0 6-16,0 0 1 0,0 0 2 0,0 0-1 15,0 0-6-15,0 0 0 0,0 0-2 16,0 0 2-16,0 0 0 0,0 0-1 0,0 0-1 15,0 0-1-15,0 0 0 0,0 0 0 0,0 0-1 16,0 0 0-16,0 0 1 0,0 0 0 0,0 0 2 0,20 18 1 16,-20-18-1-16,0 0-1 0,32 3 1 0,-32-3 0 15,24 0-1-15,-24 0 0 0,30 2-1 0,-30-2 0 16,29 0-1-16,-29 0 1 0,30-2 0 16,-30 2-2-16,32 0 0 0,-32 0 13 0,34-4-13 15,-34 4 13-15,39-9-11 0,-39 9-16 0,34-8-22 16,-34 8-27-1,42-7-56-15,-44-19-139 0,34 20-209 0,-32 6-65 16,21-22 201-16</inkml:trace>
  <inkml:trace contextRef="#ctx0" brushRef="#br0" timeOffset="2">2326 4143 636 0,'0'0'183'0,"0"0"-34"0,0 0-1 0,0 0-10 16,0 0-23-16,0-24-28 15,0 24-28-15,0 0-18 0,0 0-13 0,0 0-11 16,0 0-6-16,0 0-4 0,0 0-3 0,0 0-3 16,0 0-1-16,0 0 0 0,0 0 0 15,0 0 1-15,0 0 2 0,0 0 1 0,0 0 5 16,12 30 5-16,-12-30 2 0,0 0-2 15,9 33-2-15,-9-33-6 0,1 33 0 0,-1-33-4 16,0 40 1-16,0-40-5 0,-1 39 4 0,1-39-3 0,-3 35 4 0,3-35-4 16,-6 37 3-16,6-37-4 0,-6 37 3 0,6-37-3 15,-6 33 2-15,6-33 0 0,0 0 1 16,-14 25 0-16,14-25 0 0,0 0-1 0,0 0 1 16,-27 23-1-16,27-23 1 0,0 0-1 15,-24 13 2-15,24-13-1 0,0 0-1 0,-30 4 0 16,30-4-1-16,-23 0 1 15,23 0 0-15,-24 2 1 0,24-2 2 0,-26 0 3 16,26 0 2-16,-25-3 2 0,25 3-1 0,0 0-4 16,-27-15-3-16,27 15 0 0,0 0-2 0,-28-18 0 15,28 18-2-15,0 0 1 0,0 0-1 0,0 0 0 16,-23-25-1-16,23 25-15 0,0 0-14 16,0 0-24-16,-9-27-43 0,9 27-64 15,0 0-107-15,10-21-211 0,-10 21 13 0,4-26 298 0</inkml:trace>
  <inkml:trace contextRef="#ctx0" brushRef="#br0" timeOffset="3">2074 4085 892 0,'0'0'311'0,"-11"-25"-164"0,11 25-25 0,0 0-25 15,0 0-32-15,0 0-26 0,0 0-15 16,0 0-9-16,0 0-5 0,0 0-3 16,0 0 0-16,0 0 11 15,0 0 2-15,0 0 1 0,27 13 0 0,-27-13-12 16,0 0 0-16,31 12-2 0,-31-12 0 0,26 13-3 16,-26-13-1-16,33 8-1 0,-33-8-1 0,39 9-2 15,-39-9 2-15,38 4-2 0,-16-4 2 0,3 0 0 16,1-1-1-16,0-2 1 0,-1 0-2 0,-1 0 1 15,0-1-2-15,-2 2-12 16,-22 2-15-16,43-1-30 0,-43 1-38 0,37 4-93 0,-37-4-135 0,0 0-199 16,27-14 36-16,-27 14 357 0</inkml:trace>
  <inkml:trace contextRef="#ctx0" brushRef="#br0" timeOffset="4">2789 4622 867 0,'0'0'223'0,"0"0"-101"0,0 0-20 0,0 0-2 16,0 0-17-16,0 0-26 0,0 0-16 0,0 0-6 15,0 0-19-15,0 0 17 0,0 0-20 0,0 0 12 16,0 0-3-16,-7 21-7 15,7-21 0-15,-14 24-7 0,14-24 1 0,-16 27-5 16,16-27 0-16,-17 22-5 0,17-22 2 16,-18 22-2-16,18-22 1 0,-18 24-2 0,18-24 0 15,-16 26-18-15,16-26-17 0,-15 27-35 0,15-27-73 16,0 0-139-16,0 0-227 0,0 0 8 16,0 0 286-16</inkml:trace>
  <inkml:trace contextRef="#ctx0" brushRef="#br0" timeOffset="5">3850 4106 567 0,'0'0'174'0,"0"0"-23"16,0 0 1-16,0 0-13 0,0 0-26 0,0 0-20 16,0 0-29-16,0 0-20 0,0 0-6 0,0 0-6 15,0 0 2-15,0 0-1 0,0 0-4 0,0 0-3 0,-18-22-3 16,18 22-2-16,0 0-5 0,0 0-2 0,0 0-4 15,-26-3-3-15,26 3-3 0,0 0 0 0,-29 14-2 16,29-14 1-16,-33 20-3 0,33-20 3 16,-34 25-2-16,34-25 1 0,-33 31-2 0,33-31 2 15,-28 29-3-15,28-29 3 0,-25 29-3 0,25-29 3 16,-18 31-4 0,18-31 3-16,-8 27-2 0,8-27 1 0,0 25-3 15,0-25 3-15,0 0-3 0,18 27 1 0,-18-27 0 16,0 0 2-16,33 17-2 0,-33-17 1 0,22 6 1 15,-22-6-1-15,28 0 1 0,-28 0-1 16,27-4 0-16,-27 4 0 0,0 0 1 0,29-6-1 16,-29 6 2-16,0 0-1 0,0 0 0 0,0 0 0 15,0 0 0-15,0 0 2 0,0 0 0 0,0 0 0 0,0 0-1 16,0 0 0-16,0 24 0 0,0-24 0 0,-18 24 0 16,18-24 2-16,-21 24-4 0,21-24 3 0,-22 29-3 15,22-29 2-15,-17 26-1 0,17-26 2 16,-18 22-3-16,18-22 1 0,-16 24 0 0,16-24 1 15,0 0-1-15,-11 28 2 0,11-28-4 0,0 0 2 16,0 0-2 0,7 23 1-16,-7-23 0 0,0 0 0 0,0 0 0 15,28 13 0-15,-28-13 1 0,0 0 0 0,29 6 0 16,-29-6-1-16,26-1 1 0,-26 1-2 0,28-7 1 16,-28 7-2-16,31-7 2 0,-31 7 0 0,36-9 1 15,-36 9-1-15,43-9-16 0,-43 9-17 16,38-6-20-16,-38 6-31 0,46-7-67 0,-46 7-102 15,37-25-223-15,-37 25-19 0,30-16 281 0</inkml:trace>
  <inkml:trace contextRef="#ctx0" brushRef="#br0" timeOffset="6">4485 4065 1031 0,'0'0'150'0,"0"0"-35"15,-8-26-2-15,8 26-22 0,0 0-25 0,0 0-15 16,0 0-10-16,0 0 0 16,0 0-6-16,0 0-6 0,0 0-7 0,0 0-8 15,0 0-6-15,0 0-2 0,0 0-2 16,-29 34 3-16,29-34-2 0,-27 30 4 0,27-30-6 15,-33 39 4-15,33-39-5 0,-32 43 2 0,14-20-2 16,3 2 0-16,2-1-2 0,4 0 3 16,-5 3-4-16,3 5 6 0,0 1-4 0,1-5 4 15,2 3-5-15,3-4 4 0,3-4-6 0,2-1 5 0,6 1-6 0,-6-23 3 16,11 39-2-16,-11-39 3 0,18 35-2 0,-18-35-11 16,26 30 30-16,-26-30-32 0,27 28 31 15,-27-28-16-15,38 24-15 0,-38-24-5 0,41 21-19 16,-41-21-28-16,50 17-35 0,-50-17-88 0,48 3-180 15,-23-6-144-15,-3-8 12 0,11 12 430 16</inkml:trace>
  <inkml:trace contextRef="#ctx0" brushRef="#br0" timeOffset="7">4735 4521 370 0,'0'0'122'15,"0"0"15"-15,0 0-10 0,0 0 3 0,0 0-32 0,0 0-11 16,0 0-19-16,0 0-3 0,0 0-6 0,0 0 0 16,0 0-7-16,0 0-7 0,1-30-7 0,-1 30-15 15,0 0-4-15,25-26-2 0,-25 26 2 0,0 0-2 16,26-33 1-16,-26 33-5 0,18-31 1 0,-18 31-7 15,22-33 2-15,-22 33-5 0,25-34 0 0,-25 34-3 32,22-37 2-32,-22 37-5 0,25-44 5 0,-11 20-5 15,-2 0 5-15,-12 24-5 0,22-42 3 0,-22 42-2 16,25-39 3-16,-25 39-3 0,21-32 2 0,-21 32-2 16,18-27 0-16,-18 27 0 0,0 0 1 0,0 0-1 15,19-24 2-15,-19 24-2 0,0 0 1 0,0 0-1 0,0 0-1 16,0 0 1-16,0 0 1 0,0 0 0 0,0 0 1 15,0 0 1-15,0 0 0 0,9 22-1 16,-9-22-1-16,0 0 2 0,7 28-1 0,-7-28 1 16,7 25 5-16,-7-25 10 0,9 27-2 0,-9-27 4 15,9 36-9-15,-9-36-5 0,7 34-3 0,-7-34 0 16,7 36-2-16,-7-36 2 0,8 32-3 0,-8-32 3 16,13 31-4-16,-13-31 3 0,9 28-2 0,-9-28 2 15,11 33-2 1,-11-33 3-16,7 28-4 0,-7-28 3 15,4 34-3-15,-4-34 2 0,6 28-2 0,-6-28 3 16,3 32-3-16,-3-32-15 0,1 29-20 0,-1-29-12 16,4 32-36-16,-4-32-19 0,0 21-27 0,0-21-92 15,0 0-50-15,0 0-165 0,0 0 91 0,0 0 347 16</inkml:trace>
  <inkml:trace contextRef="#ctx0" brushRef="#br0" timeOffset="8">4845 4394 932 0,'0'0'169'0,"0"0"-117"16,0 0-24-16,0 0-6 0,0 0-14 0,0 0 0 15,0 0 6-15,0 0 7 0,25 11-2 0,-25-11 1 16,32 4-10-16,-32-4-3 0,44 4-3 0,-19-4-3 15,-1-5 1-15,1 2-3 0,1-1-1 0,-26 4-57 16,54-12-55 0,-54 12-108-16,44-27-131 0,-12 27-54 0,-22-23 248 15</inkml:trace>
  <inkml:trace contextRef="#ctx0" brushRef="#br0" timeOffset="9">5356 4026 1136 0,'0'0'81'0,"0"0"-24"0,0 0-9 16,0 0-24-16,0 0-17 0,0 0-5 0,0 0 2 16,0 0 9-16,22 13 9 0,-22-13 4 0,16 24 5 15,-16-24-7-15,18 39-2 16,-18-39-2-16,12 50 6 0,-7-28 0 15,0 7 6-15,-3 1-9 0,2-3-2 16,-4-2-12-16,0 2-2 0,-1 1-7 0,1-4 5 16,-7 4-5-16,2-2 4 0,-4-2-5 0,3-3 5 15,-4 1-6-15,10-22 5 0,-24 42-5 0,24-42 6 16,-22 39-4-16,22-39 2 0,-22 31 19 0,22-31-37 16,-23 22 36-16,23-22-42 0,0 0-5 0,-22 20-19 0,22-20-48 0,0 0-65 15,0 0-180-15,0 0-144 16,0 0 6-16,0 0 421 0</inkml:trace>
  <inkml:trace contextRef="#ctx0" brushRef="#br0" timeOffset="10">5728 3976 989 0,'-15'-22'265'0,"15"22"-194"0,0 0-2 0,0 0-1 0,0 0-23 0,0 0-26 15,0 0-17-15,0 0-3 0,0 0 0 16,0 0 0-16,0 0 3 0,0 0-2 16,35-21 1-16,-35 21-1 0,25-9 1 0,-25 9-1 15,24-1 1-15,-24 1-1 0,25 0 1 0,-25 0-1 16,22 1-1-16,-22-1 2 0,0 0 0 0,35 6 0 15,-35-6 1-15,30-5-1 0,-30 5 0 0,32-1 0 0,-32 1-1 0,0 0 1 16,30 6-2-16,-30-6 2 0,0 0 2 0,0 0 0 16,0 0 13-16,7 25 9 0,-7-25 3 15,-4 24 4-15,4-24-12 0,-10 33-4 16,10-33-5-16,-14 38 3 0,7-15-5 16,-1 2 3-16,1-2-8 0,5 1 3 0,-7-1-6 0,8 3 3 15,-7-5-5-15,4 6 4 16,-1 2-5-16,1-3 5 0,-1-2-5 0,3 1 4 15,0 3-4-15,0-4 3 0,-1-1-2 0,3-23 2 16,-2 40-2-16,2-40 3 0,0 36-3 16,0-36 2-16,0 28-2 0,0-28 1 15,0 31-2-15,0-31 4 0,1 26-4 0,-1-26-11 16,-3 27 32-16,3-27-34 0,-4 30 35 0,4-30-19 16,-3 24-2-16,3-24 3 0,-4 20-3 0,4-20 1 0,0 0-1 0,-13 28 2 15,13-28 0-15,0 0 0 0,0 0 1 0,0 0-1 16,-28 24 0-16,28-24 1 0,0 0-1 15,-22 7 0-15,22-7-1 0,0 0 1 0,-33 6 0 16,33-6-1-16,-22 2 1 0,22-2 0 16,-25 0-1-16,25 0 2 0,-26 0-1 0,26 0 0 15,0 0-1-15,-29 0-2 16,29 0 1-16,0 0-1 0,-26 0 0 0,26 0-19 16,0 0-22-16,0 0-42 0,0 0-104 0,-28 6-152 15,28-6-196-15,0 0 53 0,0 0 417 0</inkml:trace>
  <inkml:trace contextRef="#ctx0" brushRef="#br0" timeOffset="11">6761 4487 1203 0,'-24'2'109'0,"24"-2"-46"0,0 0-16 0,0 0 7 16,0 0-2-16,0 0-2 0,28 5-1 15,-28-5-12-15,30 1-4 0,-8 2-9 0,-22-3-6 16,46 2-7-16,-19-2-5 0,1-2-3 0,3 1-2 0,0-2 0 15,0-2 0-15,1 0-1 0,4 3-4 0,-6-6-30 16,12 14-71-16,-42-6-171 0,55-19-266 0,-24 19-8 16,-7-16 299-16</inkml:trace>
  <inkml:trace contextRef="#ctx0" brushRef="#br0" timeOffset="12">6768 4261 828 0,'0'0'309'0,"0"0"-153"16,0 0-44-16,0 0-23 0,0 0-26 0,0 0-22 15,0 0-15-15,0 0-7 0,0 0-6 0,0 0-1 16,0 0-3-16,0 0-5 0,0 0 8 16,0 0 7-16,24-6 2 0,-24 6 1 0,0 0-10 15,32 5-7 1,-32-5-3-16,28 3 0 0,-28-3-1 0,33 8-1 16,-33-8 1-16,38 6 0 0,-38-6-1 0,44 4 1 15,-22-3-3-15,2 1 2 0,-2-2-1 0,-22 0-13 16,47 3-23-16,-47-3-30 0,47 10-96 0,-47-10-133 15,27-16-220-15,-27 16 10 0,0 0 328 16</inkml:trace>
  <inkml:trace contextRef="#ctx0" brushRef="#br0" timeOffset="13">8653 4134 298 0,'0'0'63'0,"11"-22"3"0,-11 22 9 0,0 0 1 0,0 0-12 16,0 0-9-16,0 0-1 0,0 0 9 0,0 0 7 0,0 0 6 0,0 0-4 15,0 0-4-15,0 0-3 0,0 0 3 0,0 0 0 16,0 0-1-16,0 0-12 0,0 0-17 0,0 0-11 16,0 0-7-16,0 0 0 15,0 0 6-15,0 0 1 0,-24-7-5 16,24 7 0-16,0 0-3 0,-23 4 0 0,23-4-3 16,0 0 0-16,-33 3-3 0,33-3-1 15,-22 0 0-15,22 0 0 0,-24 0 0 0,24 0-1 16,0 0-2-16,-31 0-2 0,31 0 0 15,0 0-1-15,-35-3 0 0,35 3-1 0,0 0-2 0,-29 3 0 16,29-3-2-16,0 0 1 0,-31 10-2 0,31-10 0 0,-22 17-2 0,22-17 3 16,-27 21-2-16,27-21 3 0,-22 21-4 0,22-21 3 15,0 0-2-15,-31 34 2 0,31-34-2 16,-18 24 3-16,18-24-3 0,-14 29 2 16,14-29-3-16,0 0 1 0,-7 32-1 0,7-32 3 15,0 0-3-15,6 29 2 0,-6-29-2 0,0 0 0 16,16 31 0-16,-16-31 0 15,0 0-1-15,33 20 2 0,-33-20-1 0,30 7 2 16,-30-7 0-16,36 2-1 0,-36-2 2 0,42-5-1 16,-42 5-1-16,40-5 1 0,-40 5 1 0,34-6-1 15,-34 6 1-15,28-5-1 0,-28 5 0 16,0 0 0-16,0 0 1 0,0 0 0 0,22 2 2 16,-22-2-1-16,0 0 1 0,0 0-1 15,0 0-1-15,-15 24 1 0,15-24-2 0,-27 24 1 0,27-24-2 0,-27 25 3 16,27-25-4-16,-29 33 4 0,29-33-4 0,-33 28 3 15,33-28-4-15,-22 32 4 0,22-32-3 0,-22 27 4 16,22-27-3-16,0 0 2 0,-21 31-4 16,21-31 3-16,0 0-1 0,0 0-13 0,1 27 35 15,-1-27-36-15,0 0 35 0,0 0-20 0,20 22-1 16,-20-22 2 0,0 0-2-16,24 18 1 0,-24-18-1 0,25 9 1 15,-25-9 0-15,28 7 0 0,-28-7 0 0,30 5-1 16,-30-5 0-16,37 1 0 0,-37-1 1 0,39 0-1 15,-39 0 1-15,39-3-1 0,-39 3 1 16,41-10 0-16,-41 10 0 0,40-14-2 0,-40 14-8 16,37-19-14-16,-37 19-14 0,33-22-3 0,-11 22-35 15,-22 0-42-15,36-17-109 0,-36 17-177 0,15-32-74 0,-15 32 84 16</inkml:trace>
  <inkml:trace contextRef="#ctx0" brushRef="#br0" timeOffset="14">9492 4016 446 0,'0'0'112'0,"0"0"-14"0,1-24 22 0,-1 24 6 16,0 0-2-16,0 0-10 0,0 0-5 16,0 0-4-16,0 0-7 0,0 0-16 0,0 0-27 15,0 0-19-15,0 0-16 0,0 0-4 0,0 0 4 0,-29 29 5 0,29-29-1 16,-26 21 0-16,26-21-5 0,-29 29 0 15,29-29-6-15,-31 38 3 0,31-38-7 0,-35 44 2 16,17-20-6-16,2 1 4 0,1 2-8 0,-2 3 4 16,2-5-5-16,2 3 2 0,0-2-2 15,3-1 3-15,0 4-5 0,1-3 5 0,5 1-6 16,-3 1 5-16,5-1-4 16,2-3 5-16,0 1-6 0,2 0 5 0,2-1 16 15,3 0-32-15,0-1 33 0,-7-23-31 0,19 40 9 16,-19-40 5-16,21 34-4 0,-21-34 2 15,27 23-1-15,-27-23 0 0,36 17 0 0,-36-17 0 16,36 9-1-16,-36-9 1 0,34 1 0 16,-34-1 0-16,36-5-8 0,-36 5-10 0,29-8-17 15,-29 8-22-15,25-11-32 0,-25 11-78 0,22-11-175 0,-22 11-164 0,12-28 6 16,-12 28 367-16</inkml:trace>
  <inkml:trace contextRef="#ctx0" brushRef="#br0" timeOffset="15">10216 4173 370 0,'0'0'108'0,"0"0"16"0,0 0 19 0,0 0 4 16,0 0-16-16,0 0-36 0,0 0-21 0,0 0-13 15,0 0 2-15,0 0 0 0,0 0-4 0,0 0-11 16,0 0-9-16,-31-16-4 0,31 16-5 0,0 0-1 16,0 0-3-16,-34-12-2 0,34 12-1 0,-22-7 0 15,22 7-2-15,-24-6-1 16,24 6-2-16,-20-8-2 16,20 8-1-16,-25-5-3 0,25 5-1 0,0 0-2 15,-31-7-4-15,31 7 1 0,0 0-1 0,0 0 1 16,-26-9-1-16,26 9-2 0,0 0-1 0,0 0-2 15,0 0 0-15,0 0 1 0,-22 13-1 0,22-13 0 16,0 0 0-16,-11 24-1 0,11-24 2 0,0 0-2 16,-7 36 2-16,7-36-2 0,-7 30 1 15,7-30-2-15,-8 36 3 0,3-13-3 0,5-23 4 0,-7 41-4 16,0-15 4-16,1-2-5 0,2-3 4 0,0 3-3 16,4-24 3-16,-7 41-3 0,7-41 4 0,-7 38-5 15,7-38 4-15,-7 35-2 0,7-35 1 0,-8 27 1 16,8-27-1-16,-4 24-1 0,4-24 2 15,0 0-2-15,-4 23 2 0,4-23-1 0,0 0 1 16,0 0 0 0,0 0-2-16,0 0 1 0,0 0 0 0,0 0 0 15,-3 24 0-15,3-24 0 0,0 0-13 0,0 0 12 16,0 0-11-16,0 0 12 0,0 0 1 0,0 0-1 16,0 0 0-16,0 0 0 0,0 0-2 0,2 24 22 15,-2-24-21-15,0 0 20 0,0 0-19 0,0 0 0 16,0 0 0-16,24 22 0 0,-24-22 1 0,0 0-2 15,0 0 1-15,22 15-1 0,-22-15 1 0,0 0-1 16,24 8 1-16,-24-8 0 0,0 0-1 0,22 7 1 16,-22-7 2-16,0 0-2 0,30 5 1 0,-30-5-1 15,22 1 0-15,-22-1 0 0,29-1 0 0,-29 1 0 16,29-5 0-16,-29 5 0 0,28-7-1 0,-28 7 1 16,27-6-1-16,-27 6 0 0,26-10 0 0,-26 10-7 15,0 0-17 1,35-13-26-16,-35 13-37 0,22 0-131 15,-22 0-252-15,0 0-74 0,0 0 81 0</inkml:trace>
  <inkml:trace contextRef="#ctx0" brushRef="#br0" timeOffset="16">10659 4401 432 0,'0'0'115'0,"0"0"-10"16,0 0 20-16,0 0-7 0,0 0-13 16,0 0-31-16,0 0-14 0,0 0-6 0,0 0 1 15,0 0 1-15,0 0-2 0,0 0-8 16,0 0-8-16,0 0-6 0,0 0-3 0,0 0 6 16,0 0 2-16,0 0-1 0,0 0-5 0,0 0-14 0,14 26-5 0,-14-26-1 15,0 0 0-15,0 0-1 0,0 0-1 0,-4 32-2 16,4-32 0-16,0 0-3 0,-7 26 0 15,7-26-3-15,0 0 1 0,-11 33-3 0,11-33 3 16,-6 24-3-16,6-24 1 0,0 0-1 0,-4 24 1 16,4-24-2-16,0 0 1 0,0 0-1 0,0 0 1 15,0 0-1-15,16 28 2 0,-16-28-1 0,0 0 0 0,0 0-1 16,0 0-11-16,0 0-9 0,0 0-7 0,27 25 10 16,-27-25-28-16,0 0 6 0,0 0-43 15,0 0-17-15,0 0-23 0,28 6-44 0,-28-6-51 16,0 0-118-16,0 0-32 0,9-40 223 0</inkml:trace>
  <inkml:trace contextRef="#ctx0" brushRef="#br0" timeOffset="17">10720 4203 1290 0,'-24'-11'161'0,"24"11"-43"0,0 0-29 15,0 0-18-15,0 0-22 0,-23 2-13 0,23-2-11 0,0 0-9 0,0 0-4 16,0 0-5-16,0 0-4 0,0 0-1 0,0 0-4 16,0 0 1-16,0 0-2 0,0 0 1 0,0 0 1 15,0 0-6-15,0 0-13 0,14 21-15 16,-14-21-27-16,0 0-38 0,43 24-88 0,-43-24-154 16,0 0-165-16,34-3 30 0,-34 3 345 0</inkml:trace>
  <inkml:trace contextRef="#ctx0" brushRef="#br0" timeOffset="18">11171 4645 1009 0,'0'0'264'0,"0"0"-128"0,0 0-34 16,-25 0-10-16,25 0-28 0,0 0-27 16,0 0-16-16,0 0-12 0,0 0-4 0,0 0-7 15,0 0 3-15,0 0 2 0,0 0 2 16,22 3 5-16,-22-3 0 0,25 5-3 0,-25-5 0 0,30 2-3 0,-30-2-1 15,30 1-3-15,-30-1 1 0,39-1 0 0,-39 1-2 16,41-7 2-16,-41 7-1 0,39-6 0 0,-39 6 0 16,37-11-24-16,-37 11 34 0,36-10-37 0,-36 10 18 15,33-13-28-15,-33 13-22 0,26-5-13 16,-26 5-64-16,29-2-68 0,-29 2-143 0,0 0-99 16,26-16 31-16,-26 16 392 0</inkml:trace>
  <inkml:trace contextRef="#ctx0" brushRef="#br0" timeOffset="19">11155 4219 820 0,'0'0'231'0,"0"0"-148"16,0 0-28-16,0 0-5 0,0 0-11 0,0 0-16 15,0 0-11-15,0 0 8 0,0 0 9 0,0 0 10 16,0 0-3-16,22-13-11 0,-22 13-12 0,0 0-5 15,34-27-3-15,-34 27 2 0,20-24 2 16,-20 24 5-16,19-22-1 0,-19 22 2 0,0 0-4 16,29-33-2-16,-29 33 0 0,0 0 2 0,24-19 0 0,-24 19-1 15,0 0-2-15,0 0-2 0,0 0-2 0,0 0 2 16,0 0 5-16,0 0 4 0,0 0 4 0,21 22-1 16,-21-22-1-16,5 31-8 0,-5-31 3 0,1 42-7 15,-1-18 4-15,-1 0-4 0,-2 5 2 16,1-3-4-16,-1 0 3 0,-1 5-5 0,1-5 3 15,-3 1-4-15,4-1 3 0,-3-2-5 0,1-2 5 0,4-22-6 16,-8 42 4-16,8-42-4 0,-4 36 3 0,4-36-2 16,-6 23 3-16,6-23-3 0,0 0 1 0,0 0-1 15,0 0 1-15,0 0-1 0,0 0-12 0,0 0-8 16,0 0-4-16,0 0-9 0,0 0-1 16,0 0-27-16,0 0-41 0,35-17-34 0,-38-7-54 15,3 24-38-15,19-21-78 16,-16-2-43-16,-3 23 108 0,15-38 243 0</inkml:trace>
  <inkml:trace contextRef="#ctx0" brushRef="#br0" timeOffset="20">11504 4153 899 0,'-5'-31'186'0,"5"31"-41"0,0 0-16 0,0 0-14 15,0 0-34-15,0 0-29 0,0 0-20 16,0 0-9-16,0 0-5 0,0 0-5 0,0 0-3 15,0 0 2-15,0 0 0 0,0 27 3 0,0-27-2 16,-2 25-1-16,2-25-5 0,-1 31 3 0,1-31-5 16,-4 44 2-16,2-19-4 0,-1-1 1 15,-2 0-5-15,2 3 4 16,-1 0-7-16,-1-2 6 0,-1-1-4 0,2 1 3 0,-2 1-4 0,6-26 4 0,-5 42-3 16,5-42 3-16,-7 35-5 0,7-35 4 15,-1 27-5-15,1-27-9 0,0 0-13 0,-2 24-7 16,2-24 9-16,0 0-26 0,6 23 4 0,-6-23-56 15,0 0-26 1,0 0-32-16,0 0-78 0,0 0-76 16,0 0-78-16,0 0 141 0,-10-29 252 0</inkml:trace>
  <inkml:trace contextRef="#ctx0" brushRef="#br0" timeOffset="21">11752 4576 433 0,'0'0'104'16,"0"0"7"-16,17 22 10 0,-17-22-5 0,0 0-19 15,0 0-13-15,0 0-12 0,0 0 8 0,0 0 5 16,0 0 2-16,13 24-6 0,-13-24-16 0,0 0-23 16,0 0 1-16,-4 37-18 0,4-37 4 0,0 0-5 15,-14 28-9-15,14-28-2 0,-9 23-7 0,9-23-2 16,-11 24-3-16,11-24 0 0,0 0-1 0,-18 28 0 16,18-28-1-16,0 0 0 0,-12 24-22 0,12-24-24 15,0 0-64-15,-24 4-91 0,24-4-225 0,0 0-56 16,0 0 39-16</inkml:trace>
  <inkml:trace contextRef="#ctx0" brushRef="#br0" timeOffset="22">12233 4574 751 0,'0'0'103'0,"0"0"-29"0,0 0 2 16,0 0-5-16,0 0-17 0,0 0-9 15,0 0 7-15,0 0 11 0,0 0-18 0,0 0 28 16,0 0-37-16,0 0 14 0,0 0-10 0,26-11-9 16,-26 11-4-16,0 0-9 0,33-34 2 0,-33 34-7 15,29-28 0-15,-29 28-4 0,32-40 1 0,-32 40-7 16,39-40 5-16,-17 16-7 0,-2-3 4 0,4 0-4 0,-5 5 4 0,-1-4-4 15,-2 2 3-15,-2-4-4 16,0 6 4-16,-2-1-4 0,-12 23 3 0,18-38-2 16,-18 38 7-16,13-24 0 0,-13 24 5 0,0 0-1 15,0 0-3-15,13-24-3 0,-13 24-3 0,0 0-2 16,0 0 0-16,0 0-1 0,0 0 0 0,0 0 1 16,0 0 3-16,0 0 4 15,0 0 0-15,13 28 3 0,-13-28-2 0,7 24 0 16,-7-24-2-16,7 30 2 0,-7-30-4 15,8 35 4-15,-8-35-4 0,7 42 3 16,-3-19-3-16,-4-23 1 0,7 44-5 0,-4-20 3 16,-2-2-5-16,2 2 3 0,-1 3-3 0,-2-3 3 15,2-3-5-15,-1 0 4 0,-1-21-3 0,2 41 4 16,-2-41-4-16,2 35 3 0,-2-35-4 0,5 27-9 0,-5-27 10 0,2 27-9 16,-2-27 32-16,0 0-26 0,6 32 12 0,-6-32-34 15,0 0-14-15,0 0-11 16,5 26-16-16,-5-26-31 0,0 0-36 0,0 0-45 15,0 0-116-15,0 0-130 0,0 0 15 0,0 0 272 16</inkml:trace>
  <inkml:trace contextRef="#ctx0" brushRef="#br0" timeOffset="23">12330 4424 722 0,'0'0'275'0,"-24"12"-182"0,24-12-23 15,0 0-11-15,0 0-8 16,0 0-6-16,6 23 1 0,-6-23-4 0,0 0-1 16,24 11-5-16,-24-11-6 0,31 12-8 0,-31-12-5 15,40 5-6-15,-14-1-3 0,-1-4-3 16,1 0-2-16,1-4-1 0,2 2-1 16,0-1 0-16,0-3-1 0,0 0 1 0,-3 1-3 15,6 3-39-15,-32 2-55 0,50-2-72 0,-50 2-134 16,24-24-137-16,-24 24 20 0,24-16 305 0</inkml:trace>
  <inkml:trace contextRef="#ctx0" brushRef="#br0" timeOffset="24">13104 4079 736 0,'0'0'166'0,"0"0"-48"0,0 0-8 0,0 0-15 16,0 0-24-16,0 0-24 0,0 0-28 0,0 0-14 15,0 0 6-15,0 0 8 0,0 0 5 0,0 0-1 16,0 0-7-16,25-3-8 0,-25 3-3 0,0 0 0 16,25 3-1-16,-25-3-1 0,0 0-1 15,26 5 0-15,-26-5 0 0,0 0-1 0,29-3 0 16,-29 3-1-16,0 0 1 0,26-2 0 0,-26 2 1 0,0 0-1 16,0 0-1-16,23 0 1 0,-23 0-1 0,0 0 1 15,0 0 5-15,0 0 7 0,0 0 5 0,0 0 4 16,0 0 0-16,0 0 2 0,0 0-2 0,0 0 0 15,0 0-4-15,0 0-4 0,0 0-5 16,11 24 0-16,-11-24-2 0,0 0 2 0,0 31-2 16,0-31 3-1,-1 26-1-15,1-26 0 0,0 27 0 0,0-27 1 16,-1 39-3-16,1-39 3 0,-3 40-5 0,3-40 3 16,-6 40-6-16,6-40 3 0,-2 46-4 0,2-46 2 15,-2 43-5-15,2-43 3 0,-4 41-2 0,4-41 1 16,-4 38-2-16,4-38 4 0,-1 34-4 15,1-34 4-15,0 34-4 0,0-34 3 0,0 24-3 16,0-24 2-16,0 0-2 0,0 32 2 0,0-32-1 0,0 0-9 16,0 0 9-16,2 24-10 0,-2-24 10 0,0 0 2 15,0 0 24-15,0 0-24 0,0 0 24 0,0 0-24 16,0 0-2-16,0 0 2 0,0 0-2 0,0 0 1 16,-12 23 1-16,12-23-1 0,0 0 0 0,0 0 2 15,0 0-3-15,0 0 1 0,-24 20 0 16,24-20-1-16,0 0 2 0,0 0 0 0,0 0-1 0,0 0 3 15,0 0-2-15,0 0-1 0,0 0 2 0,-26 17-2 16,26-17 0-16,0 0 2 0,0 0 6 0,0 0 4 16,-27 3-1-16,27-3 2 0,0 0-7 0,0 0-2 15,-28 5-2-15,28-5 1 0,0 0-1 0,-23 8 1 16,23-8-1-16,0 0-1 0,0 0-1 16,-25 6 0-16,25-6 0 15,0 0 0-15,0 0 0 0,0 0 0 0,0 0 0 16,0 0-1-16,0 0 0 0,0 0-2 15,0 0-9-15,0 0-8 0,0 0-15 0,0 0-19 16,0 0-28-16,0 0-66 0,0 0-92 0,0 0-138 16,0 0-116-16,0 0 92 0,0 0 363 0</inkml:trace>
  <inkml:trace contextRef="#ctx0" brushRef="#br0" timeOffset="25">13723 3916 630 0,'0'0'218'0,"0"0"-73"0,0 0-9 0,-28-16 4 16,28 16-21-16,0 0-20 0,0 0-27 0,0 0-26 15,0 0-11-15,0 0-15 0,0 0-8 0,0 0-6 16,0 0-4-16,0 0-1 0,0 0 6 0,0 0 7 15,0 0 4-15,0 0 1 0,18 32-2 0,-18-32-6 16,0 0 1-16,22 31-2 0,-22-31 2 0,19 34-4 16,-19-34 3-16,25 39-7 0,-25-39 2 0,24 42-4 15,-12-20 1-15,0 0-4 0,2 2 4 0,-3 1-4 16,0-1 2-16,-2 0-2 0,-3 0 2 0,-1 1-3 16,-1 1 5-16,-3-1-5 0,0-2 4 0,-2 5-4 15,0-1 4-15,-5-3-4 0,2 0 4 0,-1-2-4 16,-4 2 5-1,1 1-4-15,8-25 5 0,-22 42 2 0,22-42 6 16,-28 43-2-16,13-20-10 0,-4-2 22 16,19-21-31-16,-37 42 29 0,37-42-17 0,-36 31-4 15,36-31 2-15,-36 22-2 0,36-22 2 0,-33 16-2 16,33-16 2-16,-32 6-1 0,32-6-7 0,-22 0-7 16,22 0-14-16,0 0-23 0,-23-20-27 0,23 20-75 15,-6-20-118-15,6 20-261 0,16-24 46 0,-11 2 200 0</inkml:trace>
  <inkml:trace contextRef="#ctx0" brushRef="#br0" timeOffset="26">14628 4245 769 0,'0'0'272'0,"0"0"-115"0,0 0-24 16,0 0-9-16,0 0-23 0,0 0-27 0,0 0-25 15,0 0-13-15,0 0-10 0,0 0-5 0,0 0-7 16,0 0-5-16,0 0-4 0,0 0-2 0,0 0-2 0,0 0 14 0,0 0 2 16,0 0 3-16,0 0-1 0,0 0-11 0,25 20-2 15,-25-20 0-15,0 0 0 16,33 9 0-16,-33-9-2 0,29 7-2 0,-29-7 0 15,36 1-2-15,-36-1 0 0,40 2 0 0,-40-2 0 16,44 0 2-16,-21-2-2 0,-23 2 1 0,40 0-2 16,-40 0-4-16,39-1-11 15,-39 1-13-15,40 0-23 0,-40 0-23 0,38 3-63 16,-38-3-77-16,35-8-169 0,-35 8-112 0,0 0 76 16,30-3 343-16</inkml:trace>
  <inkml:trace contextRef="#ctx0" brushRef="#br0" timeOffset="27">14521 4545 1016 0,'0'0'291'0,"0"0"-177"16,0 0-22-16,0 0-22 0,0 0-26 0,0 0-20 15,0 0-11-15,0 0 11 0,0 0 3 16,0 0 7-16,0 0 1 0,30 14-11 0,-30-14-4 16,29 3-1-16,-29-3-4 0,33 0-3 15,-33 0-3-15,39 2-3 0,-39-2-2 0,44 4-2 0,-22-2 0 0,1-2-1 16,-1 1-1-16,3-2 0 0,0 1 0 0,-3-2 0 15,-22 2 0-15,41-4 0 0,-41 4-7 0,36-2-14 16,-36 2-18-16,34-6-35 0,-34 6-59 16,35 3-127-16,-35-3-280 0,0 0 56 15,0 0 144-15</inkml:trace>
  <inkml:trace contextRef="#ctx0" brushRef="#br0" timeOffset="28">16154 4079 285 0,'0'0'126'0,"0"0"-32"0,0 0 13 15,0 0 29-15,0 0 2 0,0 0-3 0,0 0-5 16,0 0-6-16,0 0-24 0,0 0-18 0,0 0-21 16,0 0-22-16,0 0-4 0,-4-27-2 0,4 27-3 15,0 0-4 1,0 0 0-16,0 0-1 0,0 0-4 0,-31-19-3 15,31 19-4-15,0 0-4 0,-30-7-1 0,30 7-1 16,-28 5-1-16,28-5-2 0,-34 8-2 0,34-8-1 16,-33 18 1-16,33-18-3 0,-35 21 2 0,35-21-2 15,-30 24 0-15,30-24-1 0,-23 24 2 16,23-24-3-16,-11 26 4 0,11-26-4 0,-5 22 1 16,5-22-1-16,6 24 0 0,-6-24 0 0,12 23 1 0,-12-23-2 15,0 0 3-15,32 31-2 0,-32-31 0 0,28 14 0 16,-28-14 2-16,23 13-1 0,-23-13 2 0,0 0-2 15,28 13 2-15,-28-13-1 0,0 0 0 0,0 0 1 16,0 0 0-16,0 0 0 0,0 0 1 16,5 24-1-16,-5-24 0 0,0 0-1 0,-27 20 1 15,27-20-1-15,-28 17 1 0,28-17-2 0,-30 23 2 0,30-23-3 16,-31 25 3-16,31-25-2 0,-27 31 2 0,27-31-2 16,-19 29 2-16,19-29-3 0,-9 23 2 0,9-23-3 15,-1 24 3-15,1-24-3 0,10 24 3 0,-10-24-2 16,0 0 2-16,24 26-2 0,-24-26 3 15,25 10-1-15,-25-10 1 0,29 9-1 0,-29-9 1 16,32 5 0 0,-32-5-2-16,31 3 1 0,-31-3 0 0,29 4-2 15,-29-4 2-15,29 1 0 0,-29-1 0 0,27-1 1 16,-27 1-1-16,22-4 0 0,-22 4-1 0,26-3-1 16,-26 3-11-16,27-5-18 0,-27 5-17 0,32-7-46 15,-32 7-53-15,32-8-113 0,-32 8-247 0,0 0 71 16,41-26 162-16</inkml:trace>
  <inkml:trace contextRef="#ctx0" brushRef="#br0" timeOffset="29">16803 4098 1274 0,'7'-32'133'16,"-7"32"-27"-16,0 0-12 0,0 0-19 0,0 0-21 16,0 0-11-16,0 0-11 0,0 0-5 0,0 0-5 15,0 0-5-15,0 0-6 0,0 0-4 0,0 0-3 16,-27 16 3-16,27-16 1 0,-26 30 4 16,26-30-3-16,-29 37 1 0,13-12-6 0,-1 1 2 0,-1 0-5 0,3 5 3 15,-1-3-6-15,-1 2 3 0,5-3-3 16,-2 4 2-16,6-4-3 0,2-3 4 0,2-2-5 15,4-22 5-15,0 41-3 0,0-41 2 0,8 34-2 16,-8-34 2-16,20 21-3 0,-20-21 2 0,26 14-6 16,-26-14-5-16,34 6-8 0,-34-6-5 15,37-3-11-15,-37 3-11 16,45-3-21-16,-45 3-31 0,46-10-50 0,-46 10-68 16,44-17-88-16,-44 17-157 0,35-23 88 0,-8 21 251 15</inkml:trace>
  <inkml:trace contextRef="#ctx0" brushRef="#br0" timeOffset="30">17167 4249 1015 0,'-14'-30'179'0,"14"30"-37"0,0 0-15 0,0 0-22 16,0 0-31-16,0 0-20 0,-7-27-13 16,7 27-4-16,0 0-8 0,0 0-8 0,0 0-7 15,0 0-5-15,-28 16-4 0,28-16 0 0,-20 29 0 16,20-29 2-16,-25 37-2 0,25-37 1 0,-24 41-4 15,13-17 1-15,2-1-5 0,0 2 4 0,3 1-5 0,-1-2 5 16,7-24-4-16,-3 42 3 0,3-42-3 0,7 39 2 16,-7-39-3-16,14 28 3 0,-14-28-3 15,24 22 2-15,-24-22-1 0,31 12 2 0,-31-12-1 16,34 2-1-16,-34-2 2 0,36-11-2 0,-36 11 2 16,39-26-2-16,-39 26 2 0,40-44-2 0,-20 20 3 15,-2-4-4-15,-4 1 5 16,0 2-4-16,-7-2 4 0,0 0-3 15,-6 3 4-15,-1 2-3 0,-3-1 4 0,3 23-5 16,-11-35 4-16,11 35-4 0,-19-26 2 0,19 26-1 16,-26-13 1-16,26 13 0 0,-32-2-1 0,32 2-2 15,-33 14-6-15,33-14-6 0,-32 24-13 16,32-24-12-16,-22 27-17 0,22-27-26 0,-11 32-61 16,11-32-80-16,0 0-154 0,-4 26-95 0,4-26 75 0,0 0 364 15</inkml:trace>
  <inkml:trace contextRef="#ctx0" brushRef="#br0" timeOffset="31">17416 4059 1438 0,'0'0'84'0,"0"0"-29"16,-15-26 1-16,15 26-17 0,0 0-19 0,0 0-10 15,0 0-8-15,0 0-2 0,0 0 1 0,0 0 2 16,29 4-2-16,-29-4 3 0,27 15-2 16,-27-15 1-16,38 21-1 0,-38-21 5 0,38 27 0 0,-38-27 4 15,32 34-4-15,-32-34 2 0,25 37-2 0,-25-37 3 16,16 41 0-16,-12-18 4 0,-2-1-4 0,-1 2 4 16,-4-4-2-16,-1 6 5 0,-3 3-4 0,-1-5 1 15,-3 4-9-15,-1 1 3 0,-2-5-6 0,-3 4 3 16,1-1-3-16,-4-3 1 0,1-1-3 15,-2 1-10-15,4-2 7 0,-3 4-7 0,20-26 29 0,-29 36-19 0,29-36 19 16,-26 29-28-16,26-29-11 0,0 0-19 16,0 0-28-16,0 0-38 0,-7 29-105 0,7-29-235 15,0 0-82-15,0 0 61 0</inkml:trace>
  <inkml:trace contextRef="#ctx0" brushRef="#br0" timeOffset="32">18173 4401 1153 0,'-39'0'167'0,"39"0"-51"0,0 0-20 15,0 0-26-15,0 0-34 0,0 0-18 0,0 0-9 16,0 0 2-16,0 0 4 0,7 24 2 15,-7-24 0-15,26 7-2 0,-26-7-1 0,39 3-2 16,-13-3-4-16,0-3-3 0,6 0-2 0,2-1-2 16,2 1-1-16,3 0-1 0,-1-1 0 0,2-5 0 15,-3 4 1-15,-4-2-22 16,5 7-24-16,-14-14-41 0,19 23-74 0,-43-9-104 16,50-21-216-16,-25 19 10 0,-25 2 224 15</inkml:trace>
  <inkml:trace contextRef="#ctx0" brushRef="#br0" timeOffset="33">18207 4192 1268 0,'-22'-8'133'0,"22"8"-24"16,0 0-13-16,0 0-22 0,0 0-28 0,0 0-16 15,0 0-14-15,0 0-6 0,0 0-4 0,0 0 2 16,0 0 8-16,0 0 1 0,0 0 4 0,28 14-3 15,-28-14-9-15,30 4-1 16,-30-4-2-16,40 3-2 0,-17-3-2 16,6 0-1-16,3-2 0 0,0-1-2 0,2 1 1 0,-1-2-1 0,2-3 1 0,-1 2-2 15,-2 4 2-15,-5-3-9 0,1 4-9 16,-28 0-15-16,43 0-23 0,-43 0-19 0,33 8-52 16,-33-8-55-16,0 0-115 0,0 0-186 0,0 0 52 15,0 0 247 1</inkml:trace>
  <inkml:trace contextRef="#ctx0" brushRef="#br0" timeOffset="34">19425 4106 1213 0,'0'0'160'0,"0"0"-53"0,-27-30-12 0,27 30-18 16,0 0-26-16,0 0-15 0,0 0-9 0,0 0-8 15,-25-13-5-15,25 13 0 16,0 0-5-16,0 0 0 0,-29 16-1 0,29-16 2 16,-23 21-3-16,23-21 4 0,-34 33-2 0,34-33 3 15,-35 40-6-15,18-18 1 0,-1 1-4 16,0-2 2-16,4 1-3 0,3 1 2 16,-1-1-3-16,8 1 1 0,-2 1-3 0,6-1 2 15,6-1-5-15,-6-22 5 0,16 38-5 0,-16-38 5 16,28 29-2-16,-28-29 0 0,39 22-1 0,-39-22 2 0,44 14-2 0,-21-11 2 15,2-1 0-15,-3-4-1 0,-22 2 1 0,43-6 0 16,-43 6 1-16,42-16-2 0,-42 16 1 0,39-26-1 16,-39 26 1-16,34-35-1 15,-34 35 2-15,28-42-3 0,-17 19 5 0,0-4-5 16,-1 1 4-16,-2 2-3 0,-1-6 4 0,-3 2-4 16,-3-1 6-16,-1 0-5 0,0 5 4 0,-4 1-4 0,4 23 1 0,-19-32 1 15,19 32 0-15,-35-16-3 0,13 13 2 0,-4 4-2 16,-3 6 1-16,-4 1 0 0,3 6-10 0,-5-4-5 15,2 7-15-15,-1-3-21 0,9 8-35 16,-12-23-80-16,33 26-179 0,-18-20-186 16,22-5 32-16,0 0 313 0</inkml:trace>
  <inkml:trace contextRef="#ctx0" brushRef="#br0" timeOffset="35">1462 5559 1152 0,'0'0'198'0,"0"0"-80"16,0 0-21-16,0 0-23 0,0 0-23 0,0 0-18 16,0 0-10-16,0 0-7 0,0 0-5 0,0 0-3 15,0 0-3-15,0 0-2 0,0 0 1 0,0 0 7 16,0 0 4-16,0 0 1 0,14 24 1 0,-14-24-10 0,26 10-2 16,-26-10-2-16,29 6 1 0,-29-6-2 15,37 4 0-15,-37-4 0 0,45 3-1 0,-21-3 1 16,2 0-2-16,-1-2 1 0,2 2-1 0,4-4 0 15,-2 3 0-15,1-2-2 0,-3 0-1 0,4 1-13 16,-1-3-10-16,-1 7-19 0,-7-5-24 0,8 15-35 16,-30-12-80-16,39 9-139 0,-39-9-194 0,22 9 46 0,-22-9 350 15</inkml:trace>
  <inkml:trace contextRef="#ctx0" brushRef="#br0" timeOffset="36">1489 5753 870 0,'0'0'192'0,"0"0"-82"15,0 0-10-15,0 0 1 0,0 0-15 0,0 0-12 16,0 0-22-16,25 11-9 0,-25-11-4 16,0 0-5-16,28 3-3 0,-28-3-7 0,27 8-5 15,-27-8-4-15,35 4-5 16,-35-4-2-16,41 6-3 0,-41-6-1 0,41 4-2 16,-17 0 0-16,-1-3-2 0,3-1 0 0,2 2 0 15,0-2 0-15,-1-2 1 0,1 2-4 0,1-1 0 16,2-4-8-16,0 6-15 0,-11-5-18 15,11 12-32-15,-31-8-58 0,45 4-92 0,-45-4-138 16,0 0-116-16,39-11 33 0,-39 11 439 16</inkml:trace>
  <inkml:trace contextRef="#ctx0" brushRef="#br0" timeOffset="37">1962 5393 1169 0,'0'0'165'0,"-28"-11"-39"0,28 11-25 0,0 0-34 16,-23-4-16-16,23 4-10 0,0 0-8 16,0 0-11-16,0 0-9 0,0 0-9 0,0 0-5 15,0 0 0-15,0 0 1 0,0 0 0 0,0 0 2 16,18 25-1-16,-18-25 0 0,29 27-2 0,-29-27 3 15,37 30-3-15,-37-30 3 0,41 39-2 16,-41-39 2-16,42 40-4 0,-42-40 4 0,40 39-4 0,-40-39 4 0,36 37-4 16,-36-37 3-16,33 33-3 0,-33-33 2 15,22 30-2-15,-22-30 3 0,11 25-1 0,-11-25 1 16,-2 33 0-16,2-33 1 0,-12 29-3 0,12-29 5 16,-25 31-5-16,25-31 3 0,-27 24-2 0,27-24 1 15,-39 28-2-15,39-28 2 0,-39 27-2 0,39-27 2 16,-40 25-3-16,40-25 2 0,-34 25-2 0,34-25 3 0,-28 19-3 15,28-19-17-15,0 0 12 0,-30 24-57 0,30-24-30 16,0 0-111-16,0 0-295 0,8 23-13 16,-8-23 117-16</inkml:trace>
  <inkml:trace contextRef="#ctx0" brushRef="#br0" timeOffset="38">3036 5360 812 0,'0'0'223'0,"0"0"-76"0,0 0-24 0,0 0-18 0,0 0-31 16,0 0-30-16,0 0-16 0,0 0-11 0,0 0-5 15,0 0-1-15,0 0-1 0,0 0 4 0,0 0-1 16,20-28 1-16,-20 28-3 0,22-26 2 16,-22 26-2-16,24-24-1 0,-24 24-4 0,27-25-1 15,-27 25-4-15,28-20 2 0,-28 20-3 0,27-20 2 0,-27 20-2 16,25-13 1-16,-25 13-1 16,25-5 1-16,-25 5-1 0,0 0 1 0,30 4 2 15,-30-4-3-15,0 0 4 0,24 23-2 0,-24-23 4 16,14 27 5-16,-14-27 6 0,11 38-1 0,-10-14 3 15,0 1-11-15,1 7 1 0,0-5-6 16,-2 7 3-16,0-1-6 0,3 1 4 16,-6 4-5-16,3-4 4 0,0 0-5 0,0-4 7 15,-2-2-7-15,0 1 5 0,1-4-3 0,1-4 1 0,0-21-3 0,-1 40 4 16,1-40-4-16,0 28 3 0,0-28-2 0,0 23 2 16,0-23-3-16,0 0 3 0,0 0-1 0,0 0-1 15,0 0 2-15,0 0-1 0,0 0 1 16,0 0 1-16,0 0-2 0,0 0 1 15,0 0-1-15,0 0-1 0,0 0 1 0,0 0-2 16,0 0-8-16,0 0-6 0,0 0-14 0,0 0-16 0,0 0-14 0,-27 3-27 16,27-3-67-16,0 0-96 0,0 0-166 0,0 0-65 15,0 0 205-15</inkml:trace>
  <inkml:trace contextRef="#ctx0" brushRef="#br0" timeOffset="39">3368 5631 750 0,'0'0'279'0,"0"0"-104"15,-14-24-38-15,14 24-18 0,0 0-37 0,0 0-29 0,0 0-17 0,0 0-10 16,0 0-5-16,0 0-6 0,0 0-6 0,0 0-1 15,0 0 1-15,0 0 8 0,0 0 2 0,0 0 1 16,25 10-2-16,-25-10-8 0,0 0-4 0,27 1-1 16,-27-1-1-16,0 0-1 0,35 0-1 15,-35 0-1-15,27-1 0 0,-27 1-1 0,28-5-1 16,-28 5 2 0,29-8-1-16,-29 8-2 0,33-8 1 0,-33 8-2 15,37-18 1-15,-37 18 1 0,35-18-11 0,-35 18-11 16,33-17-21-16,-33 17-26 0,33-18-54 0,-33-8-85 15,24 30-153-15,-24-4-137 0,17-25 56 0,-17 25 413 16</inkml:trace>
  <inkml:trace contextRef="#ctx0" brushRef="#br0" timeOffset="40">3865 5182 925 0,'-16'-22'239'0,"16"22"-98"0,0 0-13 0,0 0-22 15,0 0-38-15,0 0-17 0,0 0-15 16,0 0-6-16,0 0-7 0,0 0-4 0,0 0-7 15,0 0 1-15,-3 22 0 0,3-22 5 0,-6 30-3 0,6-30 3 16,-5 39-7-16,-2-17 0 0,1 1-5 0,2-2 1 16,-1 2-4-16,-1 3 4 0,-1-1-5 0,0 2 4 15,3-2-5-15,-7 5 2 0,6-3-3 0,-3 6 2 16,-1-6-4-16,4-1 6 0,-2 0-6 0,0-3 3 16,7-23-2-16,-10 40 1 0,10-40-1 15,-4 32 3-15,4-32-4 0,0 31 3 0,0-31-2 0,0 22 1 16,0-22-2-16,0 0 2 0,7 33-2 0,-7-33 1 15,0 0 0-15,14 24 1 0,-14-24-1 0,0 0 1 16,0 0-2-16,0 0-1 0,23 16 0 0,-23-16-4 16,0 0-2-16,0 0-1 0,32-13-6 0,-32 13-1 15,28-20-4-15,-28 20-8 0,30-21-8 16,-30 21-13-16,33-19-15 16,-23-3-50-16,17 23-94 0,-27-22-165 15,0 21-109-15,37-15 36 0,-37 15 438 0</inkml:trace>
  <inkml:trace contextRef="#ctx0" brushRef="#br0" timeOffset="41">4689 5681 844 0,'0'0'299'0,"0"0"-153"0,0 0-40 15,0 0-21-15,0 0-36 0,0 0-22 0,0 0-1 0,0 0 3 16,0 0 6-16,24-19 1 0,-24 19-9 16,24-5-7-16,-24 5-3 0,35-3-3 0,-35 3-2 15,41-2-4-15,-17 0-1 0,-2 2-4 0,1 0-1 16,-1 0 0-16,3 2-2 0,1-2 0 0,-2 0-1 15,0-2 1-15,1 2-1 0,-25 0 0 0,39-2 1 16,-39 2-2 0,38-2-19-16,-38 2-22 0,33 0-26 0,-33 0-65 15,31 2-107-15,-31-2-220 0,0 0-29 16,0 0 160-16</inkml:trace>
  <inkml:trace contextRef="#ctx0" brushRef="#br0" timeOffset="42">4746 5394 1025 0,'0'0'166'0,"0"0"-37"0,-25-18-11 0,25 18-16 0,0 0-33 16,0 0-15-16,0 0-10 0,0 0-10 0,0 0-7 16,0 0-4-16,0 0-5 0,0 0-4 0,0 0-3 15,0 0-4-15,0 0-1 0,0 0-3 0,0 0-1 16,0 0 0-16,0 0-2 0,0 0 3 15,0 0 7-15,0 0 1 0,0 0 1 0,32 9-2 16,-32-9-9-16,0 0 2 16,22 5-2-16,-22-5-1 0,24 4 2 15,-24-4-1-15,28 3-1 0,-28-3 2 0,30 4-3 16,-30-4 1-16,36 2 0 0,-36-2 0 0,36 0 1 16,-36 0-1-16,39-2-1 0,-39 2 0 0,38-4 0 15,-38 4 0-15,35-3 1 0,-35 3-1 0,34-1-7 16,-34 1-9-16,30 0-12 0,-30 0-15 15,29 3-17-15,-29-3-22 0,33 8-81 0,-33-8-100 0,27-13-248 16,-27 13 22-16,0 0 257 0</inkml:trace>
  <inkml:trace contextRef="#ctx0" brushRef="#br0" timeOffset="43">4857 5160 959 0,'0'0'150'15,"0"0"-10"-15,0 0-31 0,0 0-15 0,0 0-35 16,0 0-29-16,0 0-12 0,0 0-8 15,0 0-5-15,0 0-3 0,0 0-2 0,0 0-1 16,0 0 3-16,0 0 6 0,0 0 5 0,0 0 2 16,27-14 0-16,-27 14-5 0,0 0-3 0,22-22-1 15,-22 22-2-15,0 0 0 0,23-6-1 0,-23 6 2 0,0 0-1 16,26 2 1-16,-26-2 0 0,0 0-3 0,32 9 1 16,-32-9-2-16,0 0-1 0,33 16 1 15,-33-16-1-15,22 9 0 0,-22-9 0 0,0 0 0 16,28 6 0-16,-28-6 0 0,0 0 1 0,0 0-1 15,26 12 1-15,-26-12 0 0,0 0 0 0,0 0 1 16,25 15 1-16,-25-15 0 16,0 0 0-16,0 0-2 0,27 9 1 0,-27-9-2 15,0 0 1-15,21 0 0 0,-21 0-2 0,0 0 2 16,25-9-2-16,-25 9 0 0,0 0 0 16,31-21 2-16,-31 21-3 0,25-20 2 15,-25 20-5-15,0 0-49 0,26-36-44 0,-26 36-120 16,0 0-187-16,21-12-104 0,-21 12 94 0,0 0 415 15</inkml:trace>
  <inkml:trace contextRef="#ctx0" brushRef="#br0" timeOffset="44">6121 5333 766 0,'0'0'168'16,"0"0"-76"-16,0 0-11 0,0 0-12 0,0 0-14 16,0 0-10-16,0-25 1 0,0 25 5 0,0 0 3 15,28-24-9-15,-28 24-8 0,27-24-9 16,-27 24-3-16,25-23-2 0,-25 23 0 0,30-20-3 15,-30 20-2-15,29-20-5 0,-29 20-4 0,29-12-4 0,-29 12-1 16,25-8-2-16,-25 8-1 0,28-4 1 0,-28 4 0 16,24 2-1-16,-24-2 1 0,0 0 0 0,31 12 5 15,-31-12 8-15,0 0 0 0,27 33 3 0,-27-33-6 16,14 36-1-16,-14-36-4 0,7 45 3 16,-7-16-4-16,-1-2 3 0,-4 3-7 0,0 1 4 15,-2 2-8 1,0 3 5-16,-1 2-4 0,0-1 3 0,-2-2-3 15,3-6 3-15,-3-5-3 0,2-1 4 0,8-23-5 16,-8 33 3-16,8-33-3 0,-2 27 2 0,2-27-1 16,0 0 1-16,-2 26-1 0,2-26 1 0,0 0-1 15,0 0 0-15,0 0-3 0,0 0-12 16,0 0-14-16,0 0-17 0,0 0-22 0,0 0-16 16,0 0-61-16,0 0-67 0,22-5-98 0,-22 5-164 0,8-34 88 15,-8 34 365-15</inkml:trace>
  <inkml:trace contextRef="#ctx0" brushRef="#br0" timeOffset="45">6322 5540 1146 0,'0'0'168'0,"-22"-6"-43"0,22 6-20 0,0 0-37 15,0 0-33-15,0 0-21 0,0 0-9 0,0 0 2 16,0 0 4-16,7 25 2 0,-7-25 2 0,0 0-4 15,35 19 1-15,-35-19-3 0,30 8 1 0,-30-8-4 16,43 7-3-16,-23-7 0 0,5 0-2 16,0-2 0-16,-3-1 0 0,3 0-1 0,-3-1-2 0,1-1 2 15,-23 5-1-15,42-17 0 0,-42 17 0 0,41-21 0 16,-41 21-20-16,38-23-20 0,-38 23-25 0,38-16-63 16,-37-7-74-16,25 28-145 0,-26-5-146 0,15-24 55 15,-15 24 417-15</inkml:trace>
  <inkml:trace contextRef="#ctx0" brushRef="#br0" timeOffset="46">6883 5164 1050 0,'0'0'177'0,"0"0"-58"0,0 0-6 0,0 0-50 0,0 0-14 15,0 0-16-15,0 0-15 0,0 0-5 0,0 0-1 16,-23 13 6-16,23-13 3 0,-9 24 4 0,9-24-5 16,-9 32 1-16,9-32-5 0,-13 37 3 0,7-14-7 15,-1 2 3-15,-3 2-8 0,2 3 4 0,-2-2-6 0,0 2 3 0,1-3-6 16,-4 7 4-16,2-3-6 0,2 3 6 16,-1-5-6-16,3-3 5 0,3-4-4 15,0 1 3-15,4-23-5 0,-3 37 3 0,3-37-4 16,2 29 2-16,-2-29-1 0,8 28 1 0,-8-28-1 15,5 24 1-15,-5-24-2 0,0 0 2 0,14 22-2 16,-14-22 0-16,0 0-2 0,0 0-7 0,32 19-7 16,-32-19-3-16,22-1-11 0,-22 1-3 0,29-11-13 15,-29 11-13 1,36-18-18-16,-25-5-30 0,19 18 11 16,-20-19-42-16,25 19-89 0,-35 5-140 0,38-32-41 15,-3 29 214-15</inkml:trace>
  <inkml:trace contextRef="#ctx0" brushRef="#br0" timeOffset="47">7062 5861 1194 0,'0'0'159'0,"0"0"-45"0,0 0-25 0,0 0-39 0,0 0-26 0,0 0-5 15,0 0 2-15,0 0 7 0,0 0 4 16,26 20-4-16,-26-20-7 0,28 7-2 0,-28-7-3 16,33 5-3-16,-33-5-4 0,36 0-3 0,-36 0-1 15,41-4-3-15,-17 3-2 0,-24 1 1 16,42-8-2-16,-20 3 2 0,-22 5-1 0,42-15-10 15,-42 15-15-15,33-8-32 16,-33 8-44-16,34-4-139 0,-34 4-152 0,0 0-117 16,0 0 3-16,24-35 496 0</inkml:trace>
  <inkml:trace contextRef="#ctx0" brushRef="#br0" timeOffset="48">7250 5733 1006 0,'0'0'205'0,"0"0"-86"0,0 0-26 0,0 0-27 16,0 0-24-16,0 0-20 0,0 0-9 0,0 0-5 15,0 0 10-15,0 0 7 0,0 0 2 0,0 0-1 16,16 22-10-16,-16-22-10 0,0 23 1 0,0-23-5 16,-3 28 2-16,3-28-4 0,-8 35 2 0,8-35-3 0,-11 39 4 15,11-39-5-15,-11 35 3 0,11-35-3 0,-9 29 3 16,9-29 17-16,-7 26-35 0,7-26 34 0,-6 27-35 15,6-27 16-15,0 0-16 0,0 0-15 16,0 0-20-16,0 0-40 0,0 0-2 0,0 0-60 16,0 0-38-16,0 0-96 0,0 0-140 0,0 0 82 15,0 0 347-15</inkml:trace>
  <inkml:trace contextRef="#ctx0" brushRef="#br0" timeOffset="49">8281 5257 583 0,'-25'-7'134'15,"25"7"-7"-15,0 0-6 0,-28-11-9 0,28 11-23 16,0 0-9-16,-23 11-13 0,23-11-10 0,-24 3-5 15,24-3-8-15,-25 3-6 16,25-3-5-16,-27 3-5 0,27-3 0 0,-28 8 2 16,28-8-2-16,-29 10 4 0,29-10-6 15,-29 17-1-15,29-17-8 0,-31 23-3 0,31-23-5 16,-32 22-1-16,32-22-4 0,-34 31 0 16,34-31-4-16,-35 33 4 0,35-33-4 0,-25 38 3 15,25-38-2-15,-20 46 3 0,14-21-3 0,1-1 3 16,3-1-3-16,2-23 2 0,3 41-4 0,-3-41 3 0,12 43-4 0,-12-43 3 15,18 37-2-15,-18-37 3 0,25 35-4 0,-25-35 3 16,36 30-2-16,-36-30 1 0,41 24-1 16,-41-24 1-16,46 19 0 0,-19-11 0 0,1-5-1 15,2-2 1-15,1-2-1 0,0-1 0 0,1-6 2 16,-2 0-1-16,-1-1 0 0,0-4-1 0,-1-6 3 16,-3 3-4-1,-2-5 5-15,0 1-5 0,-2-4 5 0,1 1-5 16,-5-4 5-16,-1 1-5 0,-3-3 6 0,-1-2-5 15,-2 1 4-15,-6-1-4 0,0 6 5 0,-4 2-5 16,-4 0 5-16,0-1-4 0,4 24 2 16,-22-42-2-16,6 20 2 0,16 22-3 15,-40-37 3-15,18 22-3 0,-4 1 3 0,-1 7-2 16,-2-1 1-16,0 4-1 0,1 3 0 0,2 1-1 0,3 0 2 0,23 0-2 16,-40 5-2-16,40-5-5 0,-29 8-11 0,29-8-14 15,0 0-22-15,-28 7-37 0,38 15-87 0,-10-22-127 16,0 0-219-16,0 0 56 0,0 0 331 0</inkml:trace>
  <inkml:trace contextRef="#ctx0" brushRef="#br0" timeOffset="50">8026 5496 887 0,'0'0'234'0,"-27"-8"-84"0,27 8-20 15,0 0-34-15,0 0-40 0,0 0-33 0,0 0-12 16,0 0 1-16,0 0 5 0,0 0 4 0,18 29 0 16,-18-29-3-1,22 11-2-15,-22-11-4 0,36 8-4 0,-36-8-2 16,43 4-4-16,-43-4-1 0,45 8 0 0,-45-8-2 15,42 5 3-15,-42-5-3 0,40 2 0 0,-40-2 1 16,36 2-1-16,-36-2-15 0,27 0-17 16,-27 0-31-16,25-9-56 0,2 21-68 0,-27-12-113 15,0 0-45-15,39-5-79 0,-39 5 198 0,29-10 227 16</inkml:trace>
  <inkml:trace contextRef="#ctx0" brushRef="#br0" timeOffset="51">8162 5325 949 0,'0'0'277'0,"0"0"-145"0,0 0-49 0,0 0-18 16,0 0-21-16,0 0-16 0,0 0-15 0,0 0-8 0,0 0 11 15,0 0 10-15,0 0 4 0,11 26 6 0,-11-26-11 16,0 0-5-16,4 29-3 0,-4-29 0 16,0 38-7-16,0-15-1 0,-3 2-8 0,2 2 2 15,-4-2-4-15,2 4 3 0,1-3-4 0,0-3 3 16,2-23-3-16,-3 37 4 0,3-37-5 0,-3 31 3 15,3-31-1 1,0 0-9-16,-5 33-12 0,5-33-12 0,0 0-25 16,0 0-16-16,6 24-48 0,-6-24-57 0,0 0-103 15,0 0-116-15,0 0-13 0,0 0 207 16</inkml:trace>
  <inkml:trace contextRef="#ctx0" brushRef="#br0" timeOffset="52">8979 5253 705 0,'0'0'242'0,"0"0"-109"0,0 0-28 16,0 0-5-16,0 0-24 0,0 0-27 0,0 0-25 15,0 0 2-15,0 0 9 0,0 0 8 16,0 0 4-16,0 0-13 0,25-18-14 0,-25 18-4 0,29-23-2 16,-29 23 1-16,32-25-2 0,-32 25-1 0,34-23-5 15,-34 23-1-15,30-22-3 0,-30 22-1 0,28-17 19 16,-28 17-38-16,26-7 37 0,-26 7-20 0,0 0-19 15,28 16 38-15,-28-16-37 0,0 0 19 0,16 26 3 16,-16-26-2-16,9 31 3 0,-9-31-2 16,2 45 7-1,-3-17-4-15,-2 5 7 0,-2 0-7 0,-2-3 3 16,1 6-8-16,-2-2 4 0,1 0-6 0,-3 2 4 16,1 2-4-16,-1-3 5 0,0-4-3 0,2-2 5 15,1-3-4-15,2-2 3 0,-2 0-5 0,0 2 4 16,3-4-6-16,4-22 3 0,-10 38-3 0,10-38 2 15,-7 27-1-15,7-27 0 0,0 0-1 16,0 0 0-16,-1 26-12 0,1-26-5 0,0 0-12 0,0 0-10 16,0 0-7-16,0 0-9 0,0 0-35 0,0 0-46 15,0 0-63-15,6-28-99 0,-6 28-120 0,0 0 23 16,17-43 343-16</inkml:trace>
  <inkml:trace contextRef="#ctx0" brushRef="#br0" timeOffset="53">9191 5525 878 0,'0'0'208'0,"0"0"-59"0,0 0-16 16,0 0-26-16,0 0-32 0,0 0-25 0,0 0-15 15,0 0-11-15,0 0-7 0,0 0-8 0,0 0-5 16,0 0 4-16,0 0 2 0,0 0 6 0,0 0 2 16,28 13-5-1,-28-13-3-15,25 5-3 0,-25-5-2 16,30 4-1-16,-30-4-2 0,33 0-1 0,-33 0-1 15,37-7 1-15,-37 7 0 0,39-9 0 0,-39 9-2 16,40-14 2-16,-40 14-4 0,41-18 2 0,-41 18-1 16,40-12-15-16,-40 12-14 0,33-12-19 0,-33 12-31 15,27-9-60-15,-27 9-70 0,0 0-156 0,28-25-106 16,-28 25 64-16,0 0 409 0</inkml:trace>
  <inkml:trace contextRef="#ctx0" brushRef="#br0" timeOffset="54">9665 5173 975 0,'0'0'135'0,"0"0"-10"0,0 0-30 16,0 0-12-16,0 0-30 0,0 0-27 0,0 0-10 15,0 0-1-15,0 0 17 0,0 0 7 0,0 0 6 16,12 26-2-16,-12-26-8 0,-2 31-8 0,2-31 1 15,-5 36-9-15,2-11 2 0,-3-2-9 0,2 1 3 16,-3-2-7-16,0 3 2 0,2 2-5 0,-7-2 4 0,2 0-4 16,0 4 3-16,-1-2-4 0,0 0 2 0,2 0-5 15,9-27 3-15,-18 42-3 0,18-42 1 16,-11 38-3-16,11-38 2 0,-9 33-3 0,9-33 4 16,-4 30-3-16,4-30 2 0,-1 23-4 0,1-23 2 15,0 0 0-15,0 0 0 0,7 24 0 0,-7-24 0 16,0 0-1-16,0 0 0 0,0 0-1 0,0 0 1 0,29 5 1 15,-29-5-3-15,0 0-7 0,26-12-8 0,-26 12-10 16,0 0-12-16,36-16-11 0,-36 16-11 0,26-5-22 16,-26 5-15-16,29-7-19 0,-29 7-62 15,36-10-152-15,-14 10-117 0,-22 0 53 0,42-3 397 16</inkml:trace>
  <inkml:trace contextRef="#ctx0" brushRef="#br0" timeOffset="55">9914 5833 1146 0,'0'0'158'0,"0"0"-50"0,0 0-20 16,0 0-36-16,0 0-27 0,0 0-14 16,0 0 6-16,0 0 7 0,0 0 7 0,0 0 4 15,0 0-8-15,0 0-3 0,23-5-2 0,-23 5-2 16,0 0-1-16,0 0-2 0,26 6-2 0,-26-6-2 15,0 0-1-15,0 0-3 0,28 3-2 16,-28-3 0-16,0 0-3 0,27 2 0 0,-27-2-1 0,24-2-2 0,-24 2 0 16,22-1 0-16,-22 1-1 0,25-3 1 15,-25 3-1-15,24-6 1 0,-24 6 0 16,38-3-1-16,-38 3-1 0,41-4 1 0,-41 4-1 16,37-2 0-16,-37 2-5 0,32 2-14 0,-32-2-16 15,30 6-46-15,-30-6-84 0,25 13-171 0,-25-13-225 16,0 0 62-16,0 0 308 15</inkml:trace>
  <inkml:trace contextRef="#ctx0" brushRef="#br0" timeOffset="56">10924 5880 711 0,'0'0'188'0,"0"0"-39"15,23 20 2-15,-23-20-29 0,0 0-22 0,0 0-30 0,0 0-19 16,0 0-11-16,0 0-5 0,0 0-3 0,6 27-3 15,-6-27-4-15,0 0-4 0,0 0-4 0,-3 22-5 16,3-22-3-16,0 0-21 0,-14 29 30 16,14-29-34-16,-14 22 32 0,14-22-16 0,-18 28-7 15,18-28-13-15,-19 30-27 0,19-30-46 0,-19 31-105 16,-7-34-155-16,26 3-169 0,-16 24 64 0,16-24 388 0</inkml:trace>
  <inkml:trace contextRef="#ctx0" brushRef="#br0" timeOffset="57">12845 5339 560 0,'0'0'162'0,"0"0"-27"15,0 0-19-15,0 0 5 0,0 0-11 0,-18-22-10 16,18 22-11-16,0 0-15 0,0 0-15 0,0 0-9 16,0 0-9-16,-33-7-7 0,33 7-4 0,0 0-6 15,0 0-1-15,-25-9-4 0,25 9-1 0,0 0-3 16,-25-2-1-16,25 2-3 0,-23 4-3 0,23-4-4 15,-29 11 1-15,29-11-2 0,-31 16 0 0,31-16-2 16,-33 21 2-16,33-21-4 0,-35 27 3 0,35-27-2 16,-29 26 3-16,29-26-3 0,-22 26 1 0,22-26-3 15,-9 22 2-15,9-22-3 0,3 23 3 16,-3-23-2-16,10 24 1 0,-10-24-1 0,20 21 1 16,-20-21-1-16,28 16 1 0,-28-16 0 0,34 4 0 15,-34-4 0-15,35 3 2 0,-35-3-1 0,29 0 1 16,-29 0-1-1,0 0 0-15,26 0 0 0,-26 0 1 0,0 0-1 16,0 0 1-16,0 0 1 0,0 0 0 0,0 0 0 16,-6 26-1-16,6-26-1 0,-20 27 1 0,20-27-2 15,-25 24 3-15,25-24-3 0,-22 26 2 0,22-26-2 16,-21 27 1-16,21-27-2 0,-20 26 2 0,20-26-1 0,-18 28 3 16,18-28-3-16,-11 27 2 0,11-27-2 0,0 0 1 15,-2 27-2-15,2-27 1 0,0 0-2 16,15 23 2-16,-15-23-1 0,0 0 1 0,29 17 0 15,-29-17 0-15,24 7 0 0,-24-7 1 0,36 0-1 16,-36 0 0-16,41 0 1 0,-41 0-2 0,40-1 2 16,-40 1-1-16,38-3-9 0,-38 3-16 0,45-4-17 15,-45 4-19-15,44-7-34 0,-44 7-46 0,44-13-75 16,-44 13-114-16,27-28-102 16,0 23 28-16,-18-17 358 0</inkml:trace>
  <inkml:trace contextRef="#ctx0" brushRef="#br0" timeOffset="58">13404 5277 1290 0,'-19'-23'155'0,"19"23"-41"0,0 0-22 15,0 0-22-15,0 0-26 0,-25-9-12 0,25 9-10 16,0 0-4-16,-33 18-4 0,33-18 1 0,-29 31-5 15,29-31 1-15,-37 44-5 0,16-18 2 0,-1 6-4 16,2-1 5-16,-1 4-5 16,2 6 5-16,1 1-7 0,2-4 5 0,5-1-7 15,5-3 4-15,3-7-5 0,3 1 2 16,3 1-3-16,2-7 3 0,5-1-5 16,-10-21 5-16,26 36-5 0,-26-36 4 0,36 22-3 15,-36-22-6-15,42 18-7 0,-42-18-9 0,49 8-12 16,-49-8-8-16,44 4-20 0,-44-4-32 0,48 4-69 15,-48-4-137-15,28-21-178 0,-28 21 2 0,29-18 273 0</inkml:trace>
  <inkml:trace contextRef="#ctx0" brushRef="#br0" timeOffset="59">14206 5215 1257 0,'-27'-22'136'16,"27"22"-75"-16,0 0-7 0,0 0-5 0,0 0-27 15,0 0-14-15,0 0-3 0,0 0 6 16,15 31 3-16,-15-31 8 0,16 33-2 0,-5-10 4 15,-11-23-9-15,22 47 3 0,-12-23-7 0,3 1 5 16,-5-2-3 0,-1 5 3-16,-2-3-5 0,2 3 3 0,-4-1-5 15,0 4 6-15,-1-5-4 0,-2 1 4 0,-2-3-6 16,-1-2 4-16,-3 0-6 0,6-22 2 0,-12 41-4 16,12-41 1-16,-19 43-6 0,19-43 2 15,-27 40-3-15,14-17 3 0,13-23-4 0,-35 46 3 16,16-22-4-16,19-24-6 0,-41 44-17 0,19-25-13 15,4 6-25-15,-10-14-70 0,23 21-82 0,-26-30-177 0,31-2-122 16,-18 25 71-16,18-25 389 0</inkml:trace>
  <inkml:trace contextRef="#ctx0" brushRef="#br0" timeOffset="60">14730 5779 1278 0,'-25'-14'148'0,"25"14"-63"0,0 0-27 0,0 0-22 0,0 0-5 0,0 0 2 16,0 0 1-16,22 14 6 0,-22-14-10 0,25 4-6 16,-25-4-5-16,37 6-5 0,-37-6-4 0,46 10-3 15,-20-6-4-15,1-1-2 0,2 0 0 0,0 0-1 16,2-3 0-16,-1 0 0 0,-1-3 0 15,1 0-1-15,1 0-16 0,-4-4-24 16,9 10-45-16,-36-3-113 16,58-20-278-16,-58 20-60 0,40-4 59 0</inkml:trace>
  <inkml:trace contextRef="#ctx0" brushRef="#br0" timeOffset="61">14735 5536 1268 0,'0'0'155'16,"0"0"-50"-16,0 0-17 0,0 0-25 15,0 0-18-15,0 0-15 0,0 0-10 0,0 0-7 0,0 0-2 0,0 0-3 0,0 0 4 16,0 0 8-16,0 0-1 0,28 12 1 0,-28-12-6 16,29 3-8-16,-29-3-3 0,29 3 0 15,-29-3-1-15,37 5 0 0,-13-5-1 0,-2 0-1 16,2 1 0-16,1 5-2 16,-1-5 3-16,0 1-3 15,-2-2 2-15,2 0 0 0,-2 0-10 0,4 3-11 16,-2-6-20-16,3 9-29 0,-27-6-48 0,48 4-111 0,-48-4-193 15,27-6-80-15,-27 6 44 0,0 0 424 0</inkml:trace>
  <inkml:trace contextRef="#ctx0" brushRef="#br0" timeOffset="62">17866 5296 431 0,'0'0'164'16,"0"0"-63"-16,0 0 6 0,-23 8-10 0,23-8-7 15,0 0-14-15,0 0-13 0,-25 15-8 0,25-15-7 16,0 0-1-16,-23 8 0 0,23-8 1 16,0 0 0-16,-25 14 0 0,25-14-6 0,0 0-2 15,-30 3-6-15,30-3-2 0,0 0-4 0,-29 11-3 16,29-11-3-16,0 0-3 0,-35 6-3 16,35-6-2-16,-23 5-3 0,23-5 1 0,-25 10-2 0,25-10-1 0,-26 7-4 15,26-7 1-15,-25 15-1 0,25-15 0 0,0 0-1 16,-28 26 0-16,28-26-3 0,-16 23 1 0,16-23-4 15,-11 29 4-15,11-29-3 0,-10 34 2 16,10-34-2-16,-7 41 2 0,7-41-3 0,-4 41 3 16,4-41-3-16,-4 39 3 0,4-39-4 0,0 35 6 15,0-35-4-15,7 35 2 0,-7-35-2 0,11 34 3 0,-11-34-4 16,15 33 2-16,-15-33-2 0,19 24 1 0,-19-24-1 16,27 16 2-16,-27-16-2 0,29 12 3 0,-29-12-1 15,34 7 1-15,-34-7-1 0,36 5 0 0,-36-5-1 16,36 5 2-16,-36-5 0 0,34 1 0 15,-34-1-1-15,36 0-1 0,-36 0 0 0,34-1-1 16,-34 1 2 0,34-7-2-16,-34 7 2 0,33-14-1 0,-33 14 0 15,37-15 1-15,-37 15 1 0,32-18-2 0,-32 18 3 16,26-24-2-16,-26 24 1 0,22-28-1 0,-22 28 1 16,19-28-2-16,-19 28 3 0,18-27-2 0,-18 27 2 15,15-29-2-15,-15 29 1 0,10-30-2 0,-10 30 3 16,9-28-3-16,-9 28 3 0,7-30-2 15,-7 30 2-15,3-40-3 0,-3 40 3 0,1-42-2 0,-1 42 2 16,-1-36-1-16,1 36 1 0,-7-33-1 0,7 33 2 16,-11-26-2-16,11 26 1 0,-15-21-1 0,15 21 1 15,0 0-1-15,-22-26 2 0,22 26 0 0,0 0 3 16,-33-18-2-16,33 18 1 0,-24-6-1 0,24 6-2 16,-33-1-1-16,33 1-1 0,-35 1 0 0,35-1 0 15,-34 0 0 1,34 0 0-16,-24 5-1 0,24-5-8 15,0 0-8-15,0 0-13 0,-27 3-21 0,27-3-34 16,0 0-97-16,0 0-291 0,0 0-29 0,0 0 14 16</inkml:trace>
  <inkml:trace contextRef="#ctx0" brushRef="#br0" timeOffset="63">17657 5571 971 0,'0'0'274'16,"0"0"-121"-16,0 0-28 0,0 0-29 0,0 0-34 15,0 0-28-15,0 0-17 0,0 0-12 0,0 0-1 16,0 0 7-16,0 0 4 0,0 0 5 16,0 0-2-16,0 0-5 0,28 8-2 0,-28-8-3 15,22 3 0-15,-22-3-3 0,26 8-1 0,-26-8-4 0,30 13 1 0,-30-13-2 16,30 7 1-16,-30-7 0 0,31 9 1 16,-31-9-2-16,29 3 1 0,-29-3 0 0,30 0-14 15,-30 0-16-15,32-6-18 0,-32 6-40 0,26-13-63 16,3 20-132-16,-29-7-221 0,0 0 35 0,32-18 202 15</inkml:trace>
  <inkml:trace contextRef="#ctx0" brushRef="#br0" timeOffset="64">17780 5420 869 0,'-7'-25'209'0,"7"25"-85"0,0 0-36 0,0 0-14 16,0 0-12-16,0 0-13 0,0 0-7 0,0 0 3 16,0 0 1-16,0 0 0 0,0 0-10 0,7 24-10 15,-7-24-7-15,0 0 1 0,0 0-2 16,0 28 0-16,0-28-4 0,0 0-2 0,-3 33-5 15,3-33 0-15,-8 34-4 0,8-34 2 0,-9 34-4 0,9-34 3 16,-8 37-5-16,8-37 3 0,-8 40-4 0,8-40 3 16,-8 37-3-16,8-37 3 0,-6 34-2 0,6-34 1 15,-3 24-1-15,3-24 1 0,0 0-2 0,3 27-4 16,-3-27-15-16,0 0-13 0,0 0-21 16,0 0-11-16,0 0-24 0,0 0-39 0,25-7-54 15,-29-20-99-15,4 27-142 0,22-26 25 0,-24 3 249 0</inkml:trace>
  <inkml:trace contextRef="#ctx0" brushRef="#br0" timeOffset="65">13735 5395 883 0,'0'0'159'0,"0"0"-53"0,0 0-9 16,0 0-11-16,0 0-16 0,0 0-21 15,0 0-18-15,0 0-7 0,0 0 4 0,0 0 8 16,0 0 5-16,8 25-1 16,-8-25-11-16,0 0-4 0,2 25-7 0,-2-25 0 15,1 23-1-15,-1-23-3 0,1 22-4 0,-1-22 1 16,2 32-5-16,-2-32 1 0,4 37-5 15,-4-37 3-15,1 33-5 0,-1-33 2 0,0 38-2 16,0-38 2-16,2 36-3 0,-2-36 4 16,0 37-4-16,0-37 2 0,0 37-2 0,0-37 1 15,-2 32-2-15,2-32 3 0,-1 31-2 0,1-31 3 0,-6 29-3 0,6-29 2 16,-8 28-3-16,8-28 2 0,0 0-1 16,-12 25 2-16,12-25-1 0,0 0 1 0,0 0 0 15,-25 16 0-15,25-16-1 0,0 0 1 0,-28 0-1 16,28 0 0-16,-22-8 2 0,22 8-2 0,0 0 0 15,-27-16 0-15,27 16-1 0,0 0 0 16,-26-29 2-16,26 29-2 16,-20-23 2-16,20 23-3 0,-16-22 1 0,16 22-2 15,0 0 2-15,-21-32-13 0,21 32-9 16,0 0-15-16,-4-23-17 0,4 23-15 0,0 0-51 16,-4-29-56-16,4 29-107 0,0 0-195 0,0 0 71 15,34-18 264-15</inkml:trace>
  <inkml:trace contextRef="#ctx0" brushRef="#br0" timeOffset="66">13593 5410 1251 0,'-33'-21'151'16,"33"21"-35"-16,0 0-28 0,0 0-23 0,0 0-15 0,0 0-11 15,0 0-11-15,0 0-8 0,0 0-8 0,0 0-4 16,0 0-4-16,0 0-2 0,0 0 1 0,0 0 5 15,0 0 3-15,0 0 1 0,0 0 0 0,30-7-2 16,-30 7-1-16,26 1 2 0,-26-1-2 0,31 4-2 0,-31-4-3 16,38 3-1-16,-38-3-2 15,43 0 1-15,-19-1-2 0,-24 1 1 0,42 0-1 0,-18-2 0 16,-2 2 0-16,1-1 1 0,-1-2-1 0,-22 3-1 16,43-1-15-16,-43 1-18 0,44 0-36 0,-44 0-88 15,47 4-235-15,-47-4-157 0,27-4 13 0,-27 4 358 16</inkml:trace>
  <inkml:trace contextRef="#ctx0" brushRef="#br0" timeOffset="67">16238 5638 600 0,'0'0'260'0,"0"0"-122"0,0 0-34 0,0 0-4 15,0 0-6-15,0 0-14 0,0 0-18 16,0 0-22-16,0 0-11 0,0 0-5 0,0 0-3 16,0 0-1-16,0 0 1 0,0 0-2 0,0 0 0 15,0 0-3-15,-17 23-5 0,17-23-3 0,0 0-1 16,0 0-4-16,0 0 3 0,-12 24-1 15,12-24 3-15,0 0-1 0,0 0-1 0,-18 25-2 0,18-25-1 0,0 0-3 16,-14 28 3-16,14-28-3 0,0 0 1 16,-11 26-1-16,11-26 0 0,0 0-1 0,-4 21 1 15,4-21-1-15,0 0 2 0,0 0-2 0,0 25 2 16,0-25-3-16,0 0 1 0,0 0-1 0,0 0 0 16,0 0-2-16,19 27 3 0,-19-27-2 15,0 0 3-15,22 6-11 16,-22-6-3-16,0 0-5 0,25 2-5 0,-25-2 0 15,22-2-7-15,-22 2-14 0,23-9-29 0,-23 9-29 16,27-15-35-16,-4 15-47 0,-23 0-47 16,22-42-114-16,-22 42-8 0,22-39 251 0</inkml:trace>
  <inkml:trace contextRef="#ctx0" brushRef="#br0" timeOffset="68">16251 5368 1026 0,'-24'-31'384'0,"24"31"-249"0,0 0-43 0,0 0-15 16,-31-13-20-16,31 13-16 0,0 0-11 0,0 0-11 15,0 0-8 1,0 0-4-16,0 0-5 0,0 0-2 0,0 0-3 16,0 0 0-16,0 0 0 0,0 0 2 0,0 0-10 15,0 0-16-15,33-2-30 0,-33 2-60 0,32 15-133 16,-32-15-274-16,0 0 0 0,36 14 163 15</inkml:trace>
  <inkml:trace contextRef="#ctx0" brushRef="#br0" timeOffset="69">16645 5438 675 0,'0'0'150'0,"0"0"-41"0,0 0-25 16,0 0-6-16,0 0-10 0,24-18-29 0,-24 18-10 15,0 0-2-15,21-30 5 0,-21 30-3 0,19-24 5 16,-19 24-2-16,25-26-1 0,-25 26-4 0,24-29 1 15,-24 29-7-15,23-24 2 0,-23 24-1 0,0 0-1 16,26-23-4-16,-26 23-3 0,0 0-5 0,0 0 1 16,0 0-3-16,0 0 0 0,0 0 3 0,0 0 6 15,0 0 8 1,0 0-2-16,7 32 2 0,-7-32-11 16,-5 35 0-16,3-11-6 0,0 3 2 0,-5-1-5 15,5 6 2-15,-4-3-4 0,2 5 3 0,0 1-7 16,1-2 6-16,2-1-6 0,1-4 5 0,0-1-6 15,0-3 5-15,1-3-5 0,-1 1 5 0,0-22-3 16,2 40 2-16,-2-40-4 0,2 31 4 0,-2-31-3 16,0 0 1-16,6 28 0 0,-6-28 0 0,0 0 0 0,0 0 0 15,0 0-3-15,0 0-9 0,0 0-8 16,0 0-10-16,0 0-8 0,0 0-1 0,0 0-18 16,0 0-24-16,0 0-35 0,0 0-52 0,0 0-75 15,0 0-185-15,0 0 64 0,27 16 207 0</inkml:trace>
  <inkml:trace contextRef="#ctx0" brushRef="#br0" timeOffset="70">16699 5837 940 0,'0'0'229'16,"0"0"-84"-16,0 0-17 0,0 0-16 0,0 0-39 15,0 0-28-15,0 0-16 16,0 0-10-16,0 0-5 0,0 0-4 0,0 0 4 16,0 0 8-16,0 0 2 0,0 0 2 15,0 0-3-15,25-12-9 0,-25 12 0 16,26 5-1-16,-26-5-1 0,29 1-3 0,-29-1-3 16,35 6-2-16,-35-6-2 0,33 3 1 0,-33-3-1 15,34 0-2-15,-34 0 0 0,37-2 0 0,-37 2-1 16,39-6 0-16,-39 6 1 0,41-8-4 0,-19 3-19 0,-22 5-32 0,47-2-94 15,-47-22-256-15,25 27-146 0,-25-3-2 16,26-27 363-16</inkml:trace>
  <inkml:trace contextRef="#ctx0" brushRef="#br0" timeOffset="71">17046 5262 653 0,'0'0'215'0,"0"0"-60"15,0 0-15-15,0 0-29 0,0 0-20 16,0 0-18-16,0 0-14 0,0 0-6 0,0 0-4 16,0 0-1-16,-13 25-13 0,13-25-3 0,-4 24-9 15,4-24 1-15,-2 32-6 0,2-32 2 0,-3 40-4 16,3-15-1-16,-2-2-6 0,2 4 2 0,-2-3-8 16,2 5 3-16,-2 0-4 0,0-5 2 0,1 2-4 0,1-26 3 15,-3 42-5-15,3-42 4 0,-3 39-4 16,3-39 3-16,0 32-3 0,0-32 2 0,2 28-1 15,-2-28 2-15,0 28-3 0,0-28 3 0,0 24-4 16,0-24 1-16,0 0-12 0,1 21-9 0,-1-21-14 16,0 0-11-16,0 0-13 0,0 0-19 0,12 28-47 15,-12-28-46-15,0 0-62 16,0 0-63-16,0 0-82 0,0 0 24 16,0 0 329-16</inkml:trace>
  <inkml:trace contextRef="#ctx0" brushRef="#br0" timeOffset="72">18923 5226 807 0,'0'0'241'0,"0"0"-83"0,0 0-46 15,0 0-9-15,0 0-17 0,0 0-26 0,0 0-18 16,0 0-6-16,0 0 0 0,-26 8-5 0,26-8-1 0,0 0-6 15,-27 27-2-15,27-27-4 0,-26 25-1 0,26-25-5 16,-28 31 3-16,28-31-7 0,-30 34 4 0,30-34-6 16,-35 39 5-16,35-39-5 0,-34 44 3 0,21-22-7 15,1 4 0-15,4 2-4 0,-1 0 4 0,2-2-5 16,6 0 5-16,-2-3-5 0,3-23 3 16,3 45-1-1,-3-45 2-15,4 34-2 0,-4-34 1 0,13 33-3 16,-13-33 3-16,15 28-3 0,-15-28 4 0,0 0-4 15,34 29 3-15,-34-29-1 0,28 10 0 0,-28-10-10 16,29 8-5-16,-29-8-12 0,27 1-7 0,-27-1-9 16,27 2-10-16,-27-2-34 0,0 0-52 0,49 7-101 15,-49-7-202-15,0 0 6 0,28-6 83 16</inkml:trace>
  <inkml:trace contextRef="#ctx0" brushRef="#br0" timeOffset="73">19009 5551 1173 0,'0'0'175'0,"0"0"-59"16,0 0-23-16,0 0-35 0,0 0-26 0,0 0-16 15,0 0-7-15,0 0 4 0,0 0 6 0,0 0 3 16,0 0 0-16,0 0-9 0,29 13-7 0,-29-13-3 15,0 0-1-15,32 7-1 0,-32-7 0 16,0 0 0-16,31 5 0 0,-31-5 0 0,25 0-2 0,-25 0-1 0,26-5-4 16,-26 5-25-16,0 0-29 0,39 1-69 0,-39-1-68 15,23-4-119-15,-23 4-157 0,0 0 65 16,28 1 254-16</inkml:trace>
  <inkml:trace contextRef="#ctx0" brushRef="#br0" timeOffset="74">19426 5551 671 0,'0'0'147'0,"0"0"-25"16,0 0-12-16,0 0-11 0,0 0-14 0,0 0-7 15,0 0-6-15,0 0-6 0,0 0-9 0,0 0-7 16,0 0-8-16,0 0-9 0,0 0-8 16,22 26-4-16,-22-26-4 0,0 0 0 0,0 0-2 15,0 0 0-15,2 26-2 0,-2-26 0 0,0 0-5 16,0 22 0-16,0-22-4 0,0 0 0 0,-4 29-2 0,4-29-1 16,0 0-2-16,-7 30 2 0,7-30-2 0,0 0 3 15,-8 29-3-15,8-29 1 0,0 0 0 0,-3 25 0 16,3-25-3-16,0 0-11 0,0 0-16 0,0 0-17 15,0 0-30-15,0 0-22 0,0 0-45 16,0 0-78-16,0 0-141 0,27-18-73 0,-27-4 76 16,0 22 360-16</inkml:trace>
  <inkml:trace contextRef="#ctx0" brushRef="#br0" timeOffset="75">19488 5304 1429 0,'0'0'241'0,"-30"-3"-159"0,30 3-16 0,0 0-15 0,0 0-13 16,0 0-13-16,0 0-9 0,0 0-7 0,0 0-5 15,0 0-2-15,0 0 0 0,0 0-3 0,0 0-1 16,0 0-1-16,0 0-2 0,0 0-6 0,0 0-12 16,0 0-21-16,0 0-35 0,0 0-94 0,0 0-171 15,0 0-204-15,0 0 43 0,0 0 278 16</inkml:trace>
  <inkml:trace contextRef="#ctx0" brushRef="#br0" timeOffset="76">19826 5420 880 0,'0'0'285'16,"0"0"-175"-16,0 0-49 0,0 0-12 15,0 0-12-15,0 0-3 0,0 0-8 0,0 0-4 16,22-30-3-16,-22 30-12 0,26-13-3 0,-26 13-3 16,29-19 0-16,-29 19-2 0,31-23 3 0,-31 23-3 15,31-25 3-15,-31 25-3 0,28-23 3 0,-28 23-2 16,22-19 2-1,-22 19-1-15,0 0 1 0,0 0 9 0,22-25 7 16,-22 25 8-16,0 0 3 0,0 0-7 0,0 0-6 16,0 0-7-16,0 0-1 0,0 0 3 15,0 0 4-15,0 0 7 0,0 31-2 0,0-31 0 16,0 27-8-16,0-27 1 0,0 37-1 0,0-37 3 16,-1 39-3-16,-1-16 2 0,2-23-6 0,-4 45 4 15,-1-21-5-15,2 7 1 0,-3-4-4 0,-1 3 1 0,5-4-6 16,-3 1 5-16,0-3-6 0,5-24 3 0,-7 42-3 15,7-42 3-15,-3 25-2 0,3-25 1 16,0 23-1-16,0-23 2 0,0 0-3 0,0 0 1 16,0 0 0-16,0 0-3 0,7 20-9 0,-7-20-7 15,0 0-11-15,0 0-13 0,0 0 2 0,0 0-9 16,0 0-26-16,0 0-41 0,22-7-59 0,-22 7-90 0,0 0-48 16,17-27-88-16,-17 27 78 0,0 0 323 0</inkml:trace>
  <inkml:trace contextRef="#ctx0" brushRef="#br0" timeOffset="77">19884 5789 1182 0,'0'0'233'0,"-23"4"-118"0,23-4-26 15,0 0-25-15,0 0-28 0,0 0-15 0,0 0-12 16,0 0-4-16,0 0 5 0,0 0 4 0,0 0 5 0,0 0-1 0,33 15-3 16,-33-15-1-16,22 2-1 0,-22-2 2 0,29 0-1 15,-29 0-1-15,33 3-4 0,-33-3-2 0,31 3-3 16,-31-3-2-16,39-6-2 0,-39 6 1 15,34-2-1-15,-34 2-1 0,35-5 1 0,-35 5-1 16,37-7-1-16,-37 7-5 0,35-13-12 16,-35 13-18-16,28-12-23 15,-28 12-47-15,25-12-100 0,10 30-100 0,-35-18-215 16,25-6 62-16,-2 18 268 0</inkml:trace>
  <inkml:trace contextRef="#ctx0" brushRef="#br0" timeOffset="78">20172 5307 707 0,'0'0'138'0,"0"0"-6"0,23-18-8 0,-23 18-12 16,0 0-24-16,0 0-11 0,0 0-12 15,0-25-8-15,0 25-5 0,0 0-9 0,0 0-8 16,0 0-11-16,0 0-7 0,0 0 5 0,0 0 5 15,0 0 2-15,6 36 4 0,-6-36-10 0,3 27-5 16,-3-27-6-16,-3 34 2 0,3-34-7 0,-1 40 2 0,1-40-4 0,-5 42 1 16,1-17-5-16,2 5 3 0,-4-4-5 15,3 1 2-15,-1 1-3 0,-1-6 4 0,2-1-3 16,3-21 2-16,-8 39-2 0,8-39 1 16,-6 24-2-16,6-24 3 0,0 0-3 0,-3 34 1 15,3-34-8-15,0 0-7 0,0 0-14 0,0 0-13 16,0 0-15-16,0 0-17 15,4 22-32-15,-4-22-38 0,0 0-85 0,0 0-70 16,0 0-114-16,0 0 23 0,-9-28 333 0</inkml:trace>
  <inkml:trace contextRef="#ctx0" brushRef="#br0" timeOffset="79">20521 5169 1282 0,'0'0'99'0,"0"0"1"0,0 0-33 16,0 0-20-16,0 0-22 0,0 0-14 0,0 0 4 15,0 0 6-15,0 0 8 0,13 29 0 0,-13-29-2 16,18 26-8-16,-18-26 3 0,24 36-6 0,-24-36 2 16,27 38-5-16,-27-38 2 0,28 43-6 15,-28-43 1-15,26 42-4 0,-12-17 3 0,-3-2-6 16,1 4 5 0,-2-3-6-16,0 1 2 0,-4 5-4 0,0-4 2 15,-3 1-3-15,-2 0 3 0,-1-1-3 0,-3-5 4 16,-1 4-4-16,-1-1 4 0,-4 1-4 0,1 0 3 15,-3-3-4-15,1 1 4 0,10-23-4 0,-20 40 4 16,20-40-4-16,-19 36 4 0,19-36-3 16,-20 27 1-16,20-27-1 0,-20 23 3 0,20-23-5 15,0 0 4-15,-29 27-3 0,29-27-6 0,0 0-8 0,0 0-11 16,0 0-23-16,-24-3-12 0,24 3-11 0,0 0-69 16,0 0-61-16,-12-24-146 0,12 24-117 0,0 0 37 15,1-33 344-15</inkml:trace>
  <inkml:trace contextRef="#ctx0" brushRef="#br0" timeOffset="80">21280 5872 1917 0,'0'0'67'0,"0"0"-24"0,0 0-23 15,0 0-20-15,0 0 0 0,0 0 0 0,0 0 0 16,0 0 0-16,0 0 0 0,0 0 0 0,0 0 0 16,0 0 0-16,0 0 0 0,0 0 0 0,0 0 0 15,0 0 0-15,0 0-24 0,0 0-157 0,0 0-454 16,0 0 24-16,-1-27 15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5:42.1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253 7300 678 0,'0'0'195'0,"0"0"-49"0,0 0-9 0,0 0-25 16,0 0-19-16,0 0-24 0,0 0-16 0,0 0-9 15,0 0-5-15,0 0-3 0,0 0-4 0,0 0-9 16,0 0-5-16,0 0-5 0,0 0-4 0,0 0-2 15,0 0-4 1,0 0 0-16,0 0-5 0,0 0 3 0,-7-24-1 16,7 24 2-16,0 0 0 0,0 0-2 15,0 0 1-15,26-17-2 0,-26 17 1 0,0 0 1 16,22-4-2-16,-22 4 3 0,0 0-4 0,24-2 1 16,-24 2 2-16,0 0-1 0,0 0 3 0,0 0-2 15,22 26 2-15,-22-26-4 0,0 0 3 0,0 28-1 16,0-28 2-16,-8 24-3 0,8-24 5 0,-13 29-4 0,13-29 2 15,0 0 2-15,-21 20-5 0,21-20 2 16,0 0 7-16,-26 15 4 0,26-15 5 0,0 0 1 16,0 0-6-16,-27-5-3 0,27 5-3 0,0 0-2 15,0 0-2-15,-26-25-1 0,26 25-1 0,-10-24 1 16,10 24-2-16,-4-27 1 0,4 27-3 0,0-28 3 16,0 28-1-1,0 0 0-15,11-30-1 0,-11 30 2 0,0 0-1 16,0 0 2-16,20-26-3 0,-20 26 2 0,0 0-1 15,31-6 0-15,-31 6 0 0,25 0-1 16,-25 0-2-16,26 8 1 0,-26-8 3 0,0 0-1 16,25 24 1-16,-25-24 0 0,12 23 2 0,-12-23-4 15,8 30 3-15,-8-30-2 0,0 30 1 0,0-30-2 16,-5 26 2-16,5-26-1 0,0 0 0 0,-13 30 1 0,13-30 1 16,0 0-3-16,0 0 3 0,-27 15-1 0,27-15 2 15,0 0 0-15,-25-2-3 0,25 2 5 16,0 0-1-16,-21-13 2 0,21 13-2 0,0 0-2 15,-18-26-4-15,18 26 1 0,0 0 1 0,-1-34 1 16,1 34-3-16,7-28 2 0,-7 28-1 0,16-24 0 16,-16 24 1-16,0 0 0 0,33-18-2 0,-33 18 1 0,23-2 1 15,-23 2-1-15,0 0 0 0,31 6 1 0,-31-6-1 16,0 0 0-16,22 26 2 0,-22-26-1 16,7 23 1-16,-7-23-1 0,0 24 1 0,0-24-2 15,-9 24 3-15,9-24-4 0,-13 23 2 0,13-23-1 16,0 0 1-16,-23 21 0 0,23-21 2 0,0 0-3 15,0 0 1-15,-28 16-7 16,28-16-3-16,0 0-10 0,-21-2-9 16,21 2-20-16,0 0-26 0,0 0-71 0,-22-24-89 15,22 24-131-15,0 0-144 0,22-32 94 16,-22 32 411-16</inkml:trace>
  <inkml:trace contextRef="#ctx0" brushRef="#br0" timeOffset="1">1729 6903 323 0,'0'0'108'0,"0"0"3"0,0 0 25 15,0 0-9-15,0 0-4 0,0 0-11 16,0 0 0-16,0 0-11 15,0 0-13-15,0 0-25 0,0 0-20 0,0 0-10 16,0 0-2-16,0 0 1 0,-3-24-3 0,3 24-5 16,0 0 1-16,0 0-1 0,0 0-2 0,0 0 0 15,-27-23-3-15,27 23-3 0,0 0-3 0,0 0-2 16,-28-6-2-16,28 6-5 0,0 0 3 0,-30-3-1 16,30 3-5-16,0 0 3 15,-32 15-5-15,32-15-2 0,-25 19 2 0,25-19 2 0,-27 28-3 0,27-28 7 16,-27 32-7-16,27-32 3 0,-23 37-3 0,23-37 1 15,-22 36-1-15,22-36 3 0,-14 31-4 0,14-31 4 16,-9 34-3-16,9-34 3 0,-3 26-3 0,3-26 2 16,3 30-1-16,-3-30 0 0,5 25-1 0,-5-25 2 15,0 0-2-15,22 32 2 16,-22-32-3-16,0 0 3 16,32 18 0-16,-32-18-2 0,27 8 2 0,-27-8 0 15,29 2-1-15,-29-2 3 0,31-4-1 0,-31 4-1 16,27-6-1-16,-27 6 1 0,22-2 1 0,-22 2-1 15,0 0 0-15,24-2-1 0,-24 2 1 0,0 0 1 16,0 0 0-16,0 0 1 0,0 0 1 0,0 0-1 16,0 0 0-16,0 0 1 15,0 0-4-15,-9 24 3 0,9-24-3 0,0 0 2 0,-31 32-2 0,31-32 1 16,-24 25-2-16,24-25 3 0,-30 34-4 16,30-34 6-16,-33 39-4 0,33-39 2 0,-32 33-2 15,32-33 2-15,-23 27-3 0,23-27 3 0,-15 24-2 16,15-24 2-16,0 0-2 0,-14 22 1 0,14-22-1 15,0 0 1-15,0 0-2 0,0 23 1 0,0-23 0 16,0 0 1 0,0 0-1-16,0 0 1 0,22 25 1 0,-22-25-3 15,0 0 3-15,25 10 0 0,-25-10-3 0,23 5 2 16,-23-5-1-16,28 2 0 0,-28-2 0 0,34-2 2 16,-34 2 0-16,29-2 0 0,-29 2 0 0,33-4-1 15,-33 4 0-15,35-6 0 0,-35 6 0 0,33-10-1 0,-33 10 2 0,29-7-2 16,-29 7 1-16,26-10-18 15,-26 10-21-15,27-9-17 0,-27 9-41 0,0 0-61 16,46-10-129-16,-46 10-231 0,0 0 64 0,32-16 319 16</inkml:trace>
  <inkml:trace contextRef="#ctx0" brushRef="#br0" timeOffset="2">2492 6856 771 0,'0'0'226'0,"0"0"-70"16,0 0-25-16,0 0-17 0,0 0-27 0,0 0-29 15,0 0-23-15,0 0-7 0,0 0-9 16,0 0-2-16,0 0 1 0,-26-3-1 0,26 3 4 16,0 0-1-16,-27 26-3 0,27-26 1 0,-25 32-7 15,25-32-1-15,-31 36-5 0,31-36 3 0,-30 42-6 16,15-17 2-16,3 0-3 0,-4 2 1 15,4 0-4-15,1-2 6 0,1 2-6 0,1-4 7 0,2 4-9 0,1-4 6 16,6-23-4-16,-4 41 0 0,4-41 4 0,3 41-2 16,-3-41-2-16,5 42 5 0,-5-42-7 15,14 41 6-15,-14-41-5 0,15 37 4 0,-15-37-4 16,18 27 4-16,-18-27-2 0,20 22 1 16,-20-22-1-16,0 0 1 0,33 20-3 0,-33-20-2 15,24 6-17-15,-24-6-12 16,24-2-25-16,-24 2-34 0,27 0-91 0,-27 0-166 15,0 0-138-15,0 0-4 0,17-33 432 0</inkml:trace>
  <inkml:trace contextRef="#ctx0" brushRef="#br0" timeOffset="3">2826 7389 483 0,'0'0'65'0,"0"0"-18"0,0 0-5 15,0 0 12-15,0 0 6 0,-14 21 15 0,14-21 4 16,0 0 14-16,0 0-1 0,0 0 6 0,0 0-5 16,0 0-6-16,0 0-23 0,33-10-15 0,-33 10-12 0,0 0-7 15,0 0-6-15,28-29-6 0,-28 29 0 0,0 0-6 16,30-32 1-16,-30 32-5 0,28-36 1 0,-28 36-7 15,37-40 4-15,-17 18-5 0,3-3 3 16,0-5-3-16,-4 3 4 0,5-4-6 0,-2 2 3 16,-2-4-3-16,0 5 6 0,-2-3-6 0,-3 3 6 15,-3 5-6 1,-12 23 4-16,21-38-3 0,-21 38 5 0,15-31 3 16,-15 31 5-16,0 0-1 0,12-28-2 0,-12 28-4 0,0 0-3 0,0 0 0 0,0 0 0 0,0 0-1 15,0 0-1-15,0 0-1 0,0 0 1 0,0 0-1 16,0 0 0-16,0 0-1 0,0 0-3 15,0 0 6-15,0 0-2 0,0 0 1 16,0 0 1-16,0 0-2 16,22 33 0-16,-22-33 3 0,6 26-3 0,-6-26 2 0,4 41-3 15,-4-41 4-15,4 43-6 0,-2-17 6 16,-1 5-5-16,3-4 5 0,-4 5-6 0,1-2 6 16,1 1-7-16,-1 0 6 0,2 0-5 0,-3-3 5 15,3 2-5-15,-3-6 4 0,3 0-4 0,-3-24 3 0,4 39-2 16,-4-39 2-16,5 34-1 0,-5-34 2 0,7 28-3 15,-7-28 1-15,6 23-14 0,-6-23-11 0,0 0-15 16,0 0-13-16,0 0-11 0,0 0-12 16,0 0-29-16,0 0-24 0,0 0-37 0,0 0-66 15,15-30-66-15,-15 30-79 0,-6-35 227 0</inkml:trace>
  <inkml:trace contextRef="#ctx0" brushRef="#br0" timeOffset="4">3053 7180 900 0,'-31'9'119'0,"31"-9"-36"15,0 0-25-15,0 0-2 0,0 0-6 16,4 29-1-16,-4-29 1 0,0 0-9 0,0 0-14 16,30 30-3-16,-30-30-5 0,29 14-3 0,-29-14-8 0,36 12-2 0,-36-12-5 15,40 9 2-15,-40-9-3 0,42 10 1 0,-18-8-1 16,-1-2 0-16,2 4-32 0,-25-4-63 0,48 1-84 15,-48-1-147-15,28-17-128 0,-3 21 38 0,-25-4 407 16</inkml:trace>
  <inkml:trace contextRef="#ctx0" brushRef="#br0" timeOffset="5">3770 7016 903 0,'0'0'150'0,"0"0"-48"0,0 0-12 16,0 0-13-16,0 0-18 0,0 0-13 0,0 0-11 16,0 0-5-16,0 0-7 0,0 0-5 0,0 0-3 15,0 0 4-15,0 0 5 0,0 0 4 0,0 23-1 16,0-23-6-16,1 24-10 0,-1-24-2 0,-5 32-7 15,5-32 3-15,-4 33-5 0,4-33 2 0,-10 34-2 0,10-34 1 16,-6 31-2-16,6-31 1 0,-2 30-2 16,2-30 2-16,-2 30-1 0,2-30 1 0,-4 23-8 15,4-23-3-15,0 0-8 0,0 0-6 0,0 0-2 16,0 0-4-16,8 23-5 0,-8-23-7 0,0 0-11 16,0 0-13-16,0 0-11 0,0 0-10 0,0 0 0 15,0 0 2 1,0 0 10-16,0 0 14 0,0 0 18 0,0 0 13 15,0 0 13-15,0 0 9 0,0 0 5 16,0 0 4-16,0 0 3 0,18-25 6 0,-18 25 19 16,0 0 13-16,2-27 14 0,-2 27 10 0,0 0-2 15,4-24 6-15,-4 24 4 0,0 0-1 0,-8-31-5 16,8 31-9-16,0 0-10 0,1-27-10 0,-1 27-5 16,0-23-8-16,0 23-1 0,-1-24-1 0,1 24 3 0,0-29-4 15,0 29 3-15,0-26-5 0,0 26-1 0,0-25-3 16,0 25-2-16,0-24-2 0,0 24 1 15,0 0-1-15,1-28 1 0,-1 28-3 0,0 0-1 16,0 0-3-16,0 0-1 0,8-24-2 0,-8 24 0 16,0 0-1-16,0 0 0 0,14-24 0 0,-14 24 2 15,0 0 2-15,18-29 1 0,-18 29-1 0,0 0 1 0,23-17-4 16,-23 17 0-16,0 0-1 0,27-13 0 0,-27 13-1 16,0 0 0-16,31-8 0 0,-31 8-1 15,25-3 0-15,-25 3 0 0,26 0 0 0,-26 0 0 16,29 6-1-16,-29-6 1 0,26 9 0 0,-26-9 1 15,28 16 1-15,-28-16-2 0,0 0 0 0,29 21-1 16,-29-21 2-16,0 0-3 16,26 25 2-16,-26-25 0 0,0 0 1 0,21 29-2 15,-21-29 3-15,0 0-3 0,8 28 1 16,-8-28 0-16,0 0 1 0,-1 26-1 16,1-26 1-16,0 0-1 0,-17 27 1 0,17-27-2 15,0 0 2-15,-29 26-2 0,29-26 2 0,-25 19-1 16,25-19 2-16,-27 18-3 0,27-18 2 0,-28 11-2 15,28-11 2-15,-26 6-1 0,26-6 0 0,0 0-2 0,-30 4 1 0,30-4 2 16,0 0 1-16,0 0 1 0,-27-5-2 0,27 5 0 16,0 0-3-16,0 0 1 15,0 0 2-15,0 0-3 0,0 0 0 0,0 0 2 16,0 0 0-16,0 0-2 0,0 0 3 0,0 0-3 16,0 0 1-16,0 0 1 0,29 13 0 0,-29-13 0 15,24 8 0-15,-24-8 0 16,27 5 1-16,-27-5-2 0,28 6 1 0,-28-6-1 15,28 8 1-15,-28-8 0 0,22 9 0 16,-22-9 0-16,24 12 0 0,-24-12 1 0,0 0-1 16,27 23 0-16,-27-23 0 0,0 0-1 15,20 26 4-15,-20-26-5 0,0 0 3 0,10 32-1 16,-10-32-3-16,0 0 3 0,3 27 0 0,-3-27-1 16,0 0 4-16,-4 24-3 0,4-24 1 0,0 0-1 0,0 0 1 0,-20 26-1 15,20-26 0-15,0 0-1 0,-27 13 3 0,27-13-2 16,-25 8 1-16,25-8 1 0,-25 5 0 15,25-5-1-15,-23 1 0 0,23-1-1 16,-27 6-1-16,27-6 1 0,-29 7 0 0,29-7-3 16,-31 10 3-16,31-10 0 0,-31 13 0 0,31-13 2 15,-30 10 0-15,30-10 0 16,-26 13 2-16,26-13 2 0,-23 6 1 0,23-6 0 16,0 0-2-16,0 0-1 0,-24 3-3 15,24-3 2-15,0 0 0 0,0 0 1 0,0 0 0 16,0 0-2-16,0 0-1 0,0 0 2 15,0 0-4-15,0 0 2 0,-19-22-1 0,19 22-1 0,0 0 2 16,0 0 1-16,0 0-2 0,0 0 1 0,-8-23-1 16,8 23 1-16,0 0-1 0,0 0 1 0,0 0-2 0,0-24 2 15,0 24-2-15,0 0 2 0,0 0-2 0,0 0 2 16,0 0-1-16,0 0 0 0,8-24-1 0,-8 24 1 0,0 0 0 16,0 0 0-16,0 0-2 15,0 0 3-15,0 0-1 0,12-28-1 0,-12 28 1 16,0 0 1-16,0 0-1 0,0 0 2 0,0 0 0 15,9-22-2-15,-9 22 0 16,0 0 1-16,0 0-2 0,0 0 1 0,0 0 0 16,-2-22 0-16,2 22 0 0,0 0-11 0,0 0-13 15,0 0-15-15,0 0-28 0,0 0-61 16,-25-24-178-16,25 24-250 0,0 0 7 16,0 0 296-16</inkml:trace>
  <inkml:trace contextRef="#ctx0" brushRef="#br0" timeOffset="6">4460 6784 777 0,'0'0'222'0,"7"-31"-73"0,-7 31-31 0,0 0 5 16,0 0-47-16,0 0-19 0,0 0-20 0,0 0-14 16,0 0-5-16,0 0-5 0,0 0 4 0,0 0 3 15,0 0 6-15,0 0-2 0,0 0 0 0,22 29-7 16,-22-29-1-16,15 25-3 0,-15-25-1 0,18 35-3 16,-18-35 0-16,20 41-4 0,-12-19 3 15,1 4-5 1,1 2 5-16,-2-4-7 0,2 1 4 0,-4 1-5 15,0-1 2-15,-3-3-2 0,3 2 4 0,-5-1-4 16,0 1 4-16,-1-24-4 0,-2 43 4 0,2-43-4 16,-10 44 4-16,2-24-2 0,8-20 1 0,-20 40-3 15,20-40 3-15,-23 38-2 0,23-38 2 0,-23 34-5 16,23-34 1-16,-25 29-3 0,25-29 5 16,-22 26-3-16,22-26 3 0,-25 29-3 0,25-29 0 0,-21 26 1 15,21-26 1-15,-18 22-6 0,18-22-7 0,0 0-19 16,0 0-26-16,0 0-60 0,0 0-67 0,3 24-140 15,-3-24-208-15,0 0 92 0,24 0 304 0</inkml:trace>
  <inkml:trace contextRef="#ctx0" brushRef="#br0" timeOffset="7">4991 6657 591 0,'5'-31'186'0,"-5"31"-29"16,0 0-25-16,0 0-3 0,4-29-31 0,-4 29-25 15,0 0-18-15,0 0-10 0,0 0-7 0,0 0-4 16,0 0-10-16,0 0-5 0,0 0-8 0,0 0 8 16,0 0 6-16,0 0 8 15,0 0 1-15,7 37-5 0,-7-37-13 0,-2 35-3 16,2-35-3-16,-3 42-16 0,1-18 34 15,-2 3-35-15,3 6 29 0,-2 3-15 16,2-1-6-16,-5 4 5 0,2 3-9 0,-1 0 7 16,2 3-11-16,-4-3 10 0,4 0-6 0,-1-1 6 15,1-5-6-15,2 1 5 0,0-4-5 0,-1 1 5 16,-1-6-5-16,3 1 5 0,-1-6-5 0,1-23 5 0,0 41-5 0,0-41 5 16,1 30-4-16,-1-30 3 0,3 24 0 15,-3-24-1-15,0 0 0 0,0 26 1 16,0-26-3-16,0 0 3 0,-4 29-2 0,4-29 2 15,0 0 0 1,-7 26-1-16,7-26 0 0,0 0-12 0,0 0 11 16,-3 22-11-16,3-22 32 0,0 0-19 0,0 0 20 15,0 0-21-15,-8 26 0 0,8-26-1 0,0 0 0 0,0 0 3 16,-9 27-2-16,9-27 1 0,0 0 0 0,0 0 0 16,0 0-2-16,0 0 1 0,-7 22-1 15,7-22 1-15,0 0-1 0,0 0 2 0,0 0-3 16,0 0 2-16,0 0-1 0,0 0-1 0,0 0 0 15,0 0 1-15,0 0 0 0,0 0-3 0,0 0-8 16,0 0-11-16,0 0-16 0,0 0-19 16,0 0-41-16,-3-26-91 0,3 26-231 0,0 0-72 15,25-20 11-15,-25 20 479 0</inkml:trace>
  <inkml:trace contextRef="#ctx0" brushRef="#br0" timeOffset="8">5276 7763 1165 0,'0'0'154'0,"0"0"-35"0,0 0-24 15,0 0-42-15,0 0-29 0,0 0-16 16,0 0 5-16,0 0 5 0,0 0 7 0,0 0 5 16,0 0-6-16,0 0-3 15,28 23-2-15,-28-23-6 0,27 4-2 16,-27-4-6-16,31 2-1 0,-31-2-2 0,33 3 0 16,-33-3-1-16,29-3-1 0,-29 3 1 0,33-2-2 15,-33 2 1-15,30-1 0 0,-30 1-17 0,27-5-23 16,-27 5-46-16,0 0-114 0,47 2-180 0,-47-2-139 15,27 0 23-15,-27 0 428 0</inkml:trace>
  <inkml:trace contextRef="#ctx0" brushRef="#br0" timeOffset="9">5342 7527 1028 0,'-34'-7'171'0,"34"7"-22"15,0 0-48-15,0 0-11 0,0 0-41 0,0 0-26 16,0 0-15-16,0 0-6 0,0 0 3 0,0 0 6 16,0 0 4-16,0 0 3 0,31 15-6 15,-31-15-5-15,28 2-2 0,-28-2-2 0,29 4-1 16,-29-4 0-1,30 1-1-15,-30-1-2 0,36 0 2 0,-36 0-2 16,35-1 1-16,-35 1 0 0,33 0-2 0,-33 0-15 16,30 1-18-16,-30-1-25 0,22 10-41 0,-22-10-91 15,0 0-122-15,25 6-184 0,-25-6 53 0,0 0 408 16</inkml:trace>
  <inkml:trace contextRef="#ctx0" brushRef="#br0" timeOffset="10">5454 7444 644 0,'0'0'266'16,"0"0"-116"-16,0 0-17 0,0 0-15 16,0 0-23-16,0 0-32 0,0 0-22 0,0 0-15 15,0 0-5-15,0 0-3 0,0 0-5 0,0 0-2 16,0 0-4-16,0 0-2 0,0 0 3 0,0 0 11 0,0 0 5 16,0 0 2-16,0 0-4 0,14 24-13 0,-14-24-2 15,0 25-6-15,0-25 2 0,-2 28-3 0,2-28 2 16,-4 34 19-16,4-34-33 0,-3 35 33 15,3-35-34-15,-8 34 11 0,8-34 2 0,-8 34-4 16,8-34 4-16,-3 23-11 0,3-23-6 0,0 0-19 16,0 0-17-1,0 0-27-15,0 0-51 0,0 0-93 0,0 0-99 16,0 0-148-16,0 0 76 0,-7-31 393 0</inkml:trace>
  <inkml:trace contextRef="#ctx0" brushRef="#br0" timeOffset="11">6277 7155 995 0,'-14'-32'180'0,"14"32"-38"0,0 0-28 0,0 0-30 15,0 0-28-15,0 0-23 0,0 0-6 0,0 0-5 0,0 0-6 16,0 0-1-16,0 0-7 0,0 0 6 0,0 0 5 16,0 0 2-16,0 0 3 0,25 1-8 0,-25-1-6 15,0 0-3-15,27 0-3 0,-27 0 0 0,0 0-2 16,35-1-1-16,-35 1 1 0,30 0-1 15,-30 0 0-15,33 0 0 0,-33 0-2 0,34 3 1 16,-34-3-1-16,38 7-1 0,-38-7 1 0,33 4-7 0,-33-4-11 16,31 5-16-16,-31-5-30 0,29 2-42 0,-1 16-100 15,-28-18-137-15,0 0-162 0,26-3 38 0,-26 3 413 16</inkml:trace>
  <inkml:trace contextRef="#ctx0" brushRef="#br0" timeOffset="12">6267 7389 1275 0,'0'0'134'0,"0"0"-38"16,0 0-16-16,0 0-30 0,0 0-22 0,0 0-15 15,0 0-3-15,0 0 10 0,0 0 1 0,0 0 5 16,0 0-4-16,25 17-10 0,-25-17-5 0,33 2-2 16,-33-2-3-16,40 0-2 0,-40 0 1 0,42 0-1 15,-17 0 0-15,3-1 0 0,-3 0-2 0,1-3-4 16,-3 2-17 0,5 2-37-16,-28 0-76 0,56-7-213 15,-56 7-213-15,44-9 50 0,-19 21 360 0</inkml:trace>
  <inkml:trace contextRef="#ctx0" brushRef="#br0" timeOffset="13">8091 6839 205 0,'0'0'140'0,"0"0"40"0,0 0-19 0,0 0 10 0,0 0-44 0,0 0-20 16,0 0-16-16,0 0-11 0,0 0-5 0,-12-23-10 15,12 23-9-15,0 0-13 0,0 0-6 0,-22-4-4 16,22 4-2-16,0 0-2 0,-25-6-2 0,25 6-5 16,0 0-5-16,-33-6 0 15,33 6-2-15,-25-7 0 0,25 7-4 0,-24 2-2 16,24-2-3-16,-28 2 1 0,28-2 2 0,-26 0-4 0,26 0 1 0,-26 5-3 15,26-5 1-15,-25 10-1 0,25-10 0 0,0 0-1 16,-30 14 0-16,30-14-3 0,0 0 3 0,-27 30-3 16,27-30 2-16,-16 31-3 0,16-31 3 0,-13 34-5 15,13-34 5-15,-5 35-2 16,5-35 1-16,3 28-1 0,-3-28 1 0,5 30-2 16,-5-30 6-16,11 28-6 15,-11-28 4-15,0 0-3 0,24 30-1 0,-24-30 1 16,0 0-1-16,34 17 2 0,-34-17 0 0,25 4 0 15,-25-4 1-15,30 0-3 0,-30 0 4 0,24-4-2 16,-24 4 0-16,0 0 0 0,23-6-1 0,-23 6 1 16,0 0-2-16,0 0 3 0,0 0 1 15,0 0-1-15,0 0 2 0,0 0-1 16,0 0 1-16,0 0 0 0,0 0-1 0,0 0-1 0,0 0-1 0,-17 30-3 16,17-30 4-16,-24 28-3 0,24-28 3 0,-31 31-2 15,31-31 2-15,-27 31-2 0,27-31 2 0,-29 36-3 16,29-36 3-16,-29 30-3 0,29-30 3 0,-26 31-2 15,26-31 2-15,-18 27-2 0,18-27 1 0,-10 23-1 16,10-23 3-16,0 0-4 16,-5 29 2-16,5-29 0 15,0 0-2-15,0 0 1 0,9 27 1 0,-9-27 0 16,0 0 0-16,0 0-1 0,28 28 2 0,-28-28-3 16,0 0 3-16,27 22-1 0,-27-22 1 0,24 13 0 15,-24-13 0-15,27 14-2 0,-27-14 1 0,32 12-1 16,-32-12 1-16,35 5 0 0,-35-5 1 0,34 0-1 15,-34 0 1-15,34-1-2 0,-34 1 1 16,38-9-2-16,-38 9 1 0,34-11 1 0,-34 11-15 0,33-16-13 16,-33 16-24-16,33-16-38 0,-31-8-74 0,27 27-151 15,-29-3-214-15,22-26 57 0,-22 26 328 0</inkml:trace>
  <inkml:trace contextRef="#ctx0" brushRef="#br0" timeOffset="14">8778 6842 1011 0,'0'0'131'0,"-36"-19"-10"16,36 19-12-16,0 0-25 0,-22 15-24 0,22-15-16 15,-24 7-6-15,24-7-3 0,-22 14-1 0,22-14-7 16,-26 20-2-16,26-20-6 0,-26 32 1 0,26-32-4 16,-29 41 0-16,29-41-2 0,-34 44 1 0,20-20-7 15,-4 3 3-15,8 5-9 0,-3-6 4 0,3 4-6 16,0-2 3-16,3-2-4 0,3 1 3 0,0-4-4 15,4-23 3-15,3 40-2 0,-3-40 2 0,9 37-3 16,-9-37 2-16,14 31-2 0,-14-31 2 0,22 30-2 16,-22-30 0-1,28 23-2-15,-28-23-5 0,30 20-12 16,-30-20-7-16,35 14-19 0,-35-14-13 0,34 5-36 16,-34-5-70-16,43-8-104 0,-43 8-118 0,25-25-65 15,2 26 154-15,-23-24 299 0</inkml:trace>
  <inkml:trace contextRef="#ctx0" brushRef="#br0" timeOffset="15">8859 7371 991 0,'0'0'142'0,"0"0"-42"0,0 0-12 0,0 0-17 15,0 0-15-15,10-30-19 0,-10 30-7 0,0 0-2 16,29-23-6-16,-29 23 1 15,23-28-8-15,-23 28 0 0,28-28-3 16,-28 28 0-16,30-35-3 0,-30 35 4 16,29-35-5-16,-29 35 3 0,29-39-7 0,-29 39 3 15,26-39-7-15,-26 39 3 0,25-35-4 0,-25 35 2 16,22-38-1-16,-22 38 1 0,22-33-1 0,-22 33 2 16,19-29-3-16,-19 29 4 0,18-24-4 0,-18 24 2 15,14-27-2-15,-14 27 3 0,0 0-3 0,14-29 2 0,-14 29-1 16,0 0 0-16,0 0 0 0,0 0 3 0,0 0-2 15,0 0 4-15,0 0 0 0,0 0-1 16,0 0 1-16,0 0-3 0,0 0-1 0,0 0 0 16,0 0 4-16,0 0 4 0,0 0 2 0,0 0 0 0,22 21-1 15,-22-21-5-15,7 25 1 0,-7-25-3 0,4 31 0 16,-4-31-3-16,4 32 3 0,-4-32-2 0,3 40 2 16,-2-16-2-16,-1-24 3 0,4 44-4 0,-1-21 4 31,-3-23-5-31,3 40 4 0,1-17-4 0,-4-23 2 15,5 37-3-15,-5-37 3 0,7 33-3 0,-7-33 4 16,7 31-4-16,-7-31 2 0,7 32-3 0,-7-32 3 16,4 25-3-16,-4-25 3 0,0 0-9 0,7 23-9 15,-7-23-13-15,0 0-14 0,0 0-16 0,0 0-5 0,0 0-22 16,0 0-67-16,0 0-111 0,0 0-154 16,0 0-24-16,0 0 245 0</inkml:trace>
  <inkml:trace contextRef="#ctx0" brushRef="#br0" timeOffset="16">9044 7144 1309 0,'-35'-5'82'15,"35"5"-24"-15,0 0-10 0,0 0-15 0,0 0-18 16,0 0-4-16,-1 24-2 15,1-24 0-15,0 0-4 0,27 29 0 0,-27-29-3 16,29 11 0-16,-29-11-2 0,42 5 0 16,-20-3 0-16,1-2-1 0,-23 0 1 0,42-3-11 15,-42 3-23-15,40-7-21 0,-12 13-75 0,-28-6-96 16,40-20-124-16,-16 14-119 0,-24 6 157 16,33-8 312-16</inkml:trace>
  <inkml:trace contextRef="#ctx0" brushRef="#br0" timeOffset="17">9554 6800 850 0,'0'0'114'15,"0"0"-25"-15,0 0-13 0,0-24 12 0,0 24-29 16,0 0-29-16,0 0-13 0,0 0 7 0,0 0 10 16,0 0 7-1,29 21-1-15,-29-21-11 0,0 0-1 0,27 29-5 16,-27-29 2-16,21 30-6 0,-21-30-1 0,20 31-6 16,-20-31 1-16,21 37-3 0,-21-37 3 15,17 36-4-15,-17-36 3 0,15 40-4 0,-10-19 6 16,-3 5 0-16,-1 6 6 0,-2-8-8 0,-3 8 1 15,-2-5-10-15,1 3 0 0,-5-2-3 16,-1-3 6-16,0 4-5 0,-3-3 5 0,0 1-6 0,-1 2 3 0,-1-5-5 16,-4 3 4-16,2-3-5 0,18-24 5 0,-37 38-5 15,37-38-6-15,-22 30-22 0,22-30-32 16,0 0-69-16,-36 8-279 0,36-8-115 0,0 0-15 16,0 0 482-16</inkml:trace>
  <inkml:trace contextRef="#ctx0" brushRef="#br0" timeOffset="18">10077 6613 468 0,'0'0'138'16,"0"0"-34"-16,0 0-22 0,0 0 22 15,0 0-8-15,0 0 6 0,0 0-13 0,0 0-9 16,0 0-8-16,0 0-16 0,0 0-14 0,0 0-10 16,0 0 6-16,0 0 6 0,0 0 0 0,0 0 2 15,3 29-12-15,-3-29-7 0,-4 34-6 0,4-34-15 16,-7 40 30-16,2-17-37 0,0 0 29 0,0 8-16 15,1 0-8-15,0 1 7 0,-1 2-7 0,3-1 5 16,-2 3-5-16,1-3 3 0,-3-2-7 0,5 2 5 16,0-2-8-16,-2 0 7 0,0-2-6 0,2 3 5 15,-1-5-5-15,1-1 4 0,0 1-3 0,-1-3 2 16,-2 2-3-16,3 0 3 0,-1-2-3 0,2-24 3 16,-7 41-2-16,7-41 3 0,-2 27-3 0,2-27 2 15,-2 29-2-15,2-29 1 0,0 0-2 0,-4 31 3 0,4-31-2 16,0 0 0-16,-4 30 2 0,4-30 0 15,0 0-1-15,0 0 2 0,-8 24-1 0,8-24-1 16,0 0 0-16,0 0 1 0,0 0-1 0,0 0 0 16,0 0 0-16,0 0 0 0,0 0 0 0,0 0-1 15,0 0 1-15,0 0-14 0,0 0 13 0,0 0-12 16,0 0 11 0,0 0 2-16,0 0-12 0,0 0 4 0,0 0-10 15,0 0-33-15,-10 21-33 0,10-21-95 16,0 0-112-16,0 0-143 0,-1-21-34 0,1 21 197 15</inkml:trace>
  <inkml:trace contextRef="#ctx0" brushRef="#br0" timeOffset="19">10234 7737 620 0,'0'0'241'0,"0"0"-74"0,0 0-29 0,0 0-13 0,0 0-27 15,0 0-33-15,0 0-20 0,0 0-16 0,0 0-1 16,0 0-3-16,0 0-3 0,0 0-4 0,0 0 3 15,0 0 11-15,0 0-1 0,0 0 0 16,0 0-8-16,0 0-11 0,31 5-3 0,-31-5 0 16,0 0-1-16,29 0-2 0,-29 0-2 0,23-1-2 15,-23 1 0-15,25-2-1 0,-25 2-1 0,27-4 2 0,-27 4-1 16,25-6 0-16,-25 6-1 0,24-2-2 0,-24 2 4 16,0 0-2-16,0 0 1 0,27 0 0 0,-27 0-4 15,0 0 2-15,0 0 0 0,0 0 3 16,0 0-1-16,0 0-1 0,0 0 0 0,25 0 1 15,-25 0 0-15,0 0-12 0,0 0-7 0,0 0-14 16,0 0-17 0,0 0-8-16,0 0-31 0,0 0-69 0,0 0-94 15,0 0-260-15,0 0 46 0,0 0 286 0</inkml:trace>
  <inkml:trace contextRef="#ctx0" brushRef="#br0" timeOffset="20">10277 7489 875 0,'0'0'292'0,"0"0"-153"16,0 0-35-16,0 0-21 0,0 0-32 0,0 0-26 15,0 0-14-15,0 0 1 0,0 0 5 0,0 0 3 0,0 0 2 0,0 0-6 16,24 11-8-16,-24-11-2 0,0 0-2 0,33 7-1 16,-33-7-2-16,26 4 0 0,-26-4-1 15,27 3 0-15,-27-3 1 0,29-3-2 0,-29 3 1 16,28-4-2-16,-28 4-13 0,26-4-13 0,-26 4-25 15,0 0-46-15,43 0-50 0,-43 0-121 16,0 0-145-16,30-16-48 16,-30 16 267-16</inkml:trace>
  <inkml:trace contextRef="#ctx0" brushRef="#br0" timeOffset="21">10398 7380 942 0,'0'0'193'0,"0"0"-76"0,0 0-27 0,0 0-12 16,0 0-23-16,0 0-20 0,0 0-14 0,0 0-9 15,0 0-3-15,0 0-1 0,0 0-2 0,0 0-1 0,0 0-1 0,0 0 6 16,0 0 3-16,0 0 2 0,0 0 0 16,17 28-3-16,-17-28-5 0,0 0 0 0,1 31-4 15,-1-31 0-15,-1 23-4 0,1-23 4 16,-6 25-4-16,6-25 1 0,-4 29-1 0,4-29 1 16,-4 26 19-16,4-26-34 0,-4 26 35 0,4-26-35 15,0 0 14-15,-4 28-1 16,4-28-20-16,0 0-17 0,0 0-26 0,0 0-40 15,7 25-42-15,-7-25-33 0,0 0-90 0,0 0-51 16,0 0-65-16,0 0 255 0</inkml:trace>
  <inkml:trace contextRef="#ctx0" brushRef="#br0" timeOffset="22">11612 6868 189 0,'0'0'69'16,"0"0"-3"-16,0 0 21 0,0 0 7 0,0 0 16 15,0 0 0-15,0 0 10 16,0 0-10-16,0 0 6 0,0 0-12 0,0 0-25 16,0 0-23-16,0 0-20 0,0 0-6 0,0 0 8 15,0 0 4-15,-24-13-3 0,24 13-10 16,0 0-3-16,0 0-3 0,-25-8-2 0,25 8 1 16,0 0-1-16,-29 3-2 0,29-3-4 15,-25 3 1-15,25-3-3 0,-30 3 0 0,30-3-3 16,-33 7-1-16,33-7-3 0,-36 11-2 0,36-11-2 0,-39 12-1 0,39-12-2 15,-36 14 2-15,36-14 0 0,-28 16 2 0,28-16-1 16,0 0 1-16,-28 19-2 0,28-19 0 16,0 0-1-16,0 0-2 0,0 0-1 0,-8 25-2 15,8-25 3-15,0 0 4 0,15 23-5 0,-15-23 4 0,0 0-4 16,27 20 0-16,-27-20 3 0,25 13 0 16,-25-13 0-1,31 8 1-15,-31-8-2 0,33 10 1 0,-33-10 0 16,34 7 2-16,-34-7-2 0,29 4-1 0,-29-4 1 15,26 7 0-15,-26-7-1 0,0 0 4 16,28 10-2-16,-28-10-3 0,0 0 2 0,0 0-1 16,0 0 2-16,0 0 2 0,0 0 0 0,11 25-1 15,-11-25-2-15,0 0 3 0,-22 24-3 0,22-24 1 16,0 0-1-16,-32 26 0 0,32-26 0 0,-23 23 0 0,23-23 0 16,-28 26 1-16,28-26-1 0,-29 30 2 0,29-30-3 15,-30 28 3-15,30-28-4 0,-25 25 3 16,25-25-2-16,-19 26 1 0,19-26-2 0,0 0 2 15,-13 25 1-15,13-25 1 0,0 0-3 0,-1 24 1 16,1-24-4-16,0 0 1 0,11 22 1 0,-11-22 2 16,0 0-2-16,0 0 1 0,28 18 0 0,-28-18 0 0,0 0 0 15,31 6 1-15,-31-6-1 0,24 0 0 0,-24 0 1 16,27-4-2-16,-27 4 2 0,31-2-1 0,-31 2 0 16,30-4 2-16,-30 4-1 0,30-4-1 15,-30 4 1-15,29-10-3 0,-29 10-12 0,28-6-14 16,-28 6-14-16,23-16-20 0,-23 16-28 0,22-10-40 15,2 15-50 1,-24-5-93-16,17-23-151 0,-17 23 24 0,0 0 324 16</inkml:trace>
  <inkml:trace contextRef="#ctx0" brushRef="#br0" timeOffset="23">12223 6842 871 0,'0'0'163'16,"0"0"-22"-16,0 0-3 0,0 0-19 16,0 0-33-16,0 0-26 0,0 0-16 0,0 0-5 15,-26 0-6-15,26 0-2 0,0 0-6 0,0 0-3 16,0 0-4-16,-28 17 0 0,28-17-3 0,0 0 1 0,-29 24-4 0,29-24 1 16,-23 24-5-16,23-24 2 0,-24 32-5 15,24-32 2-15,-26 35-3 0,26-35 3 0,-26 40-5 16,15-16 1-16,1-3-3 0,1 6 3 0,-1-2-5 15,3-1 5-15,2 1-5 0,2-2 3 16,2 0-3-16,1-23 3 0,2 39-3 0,-2-39 2 16,7 34-2-16,-7-34 3 0,15 30-2 0,-15-30 0 0,17 25-1 0,-17-25 1 15,26 21-1-15,-26-21 1 0,30 13-4 16,-30-13 4-16,31 11-1 0,-31-11 0 0,26 7-9 16,-26-7-12-16,22 4-12 0,-22-4-12 0,0 0-16 15,23-7-20-15,-23 7-80 0,0 0-102 16,28-6-230-16,-28 6 0 0,0 0 284 0</inkml:trace>
  <inkml:trace contextRef="#ctx0" brushRef="#br0" timeOffset="24">12569 7038 669 0,'0'0'215'0,"-17"-26"-97"0,17 26-3 16,0 0 9-16,0 0-19 0,0 0-24 0,0 0-29 15,-9-26-22-15,9 26-8 0,0 0-5 0,0 0-3 16,0 0-1-16,0 0-1 0,27-21-1 16,-27 21-1-1,22-6 2-15,-22 6-2 0,32-11 1 0,-32 11-3 16,33-7-3-16,-33 7-3 0,37-7 0 0,-37 7-1 15,40-3 1-15,-40 3 0 0,42-3-1 0,-42 3-1 16,35 7-1-16,-35-7 1 0,28 9 1 0,-28-9 0 16,0 0 0-16,28 16 1 0,-28-16-1 0,0 0 1 15,13 26-2-15,-13-26 3 0,0 0-2 0,-4 32 2 16,4-32-3-16,-12 27 3 0,12-27-3 0,-18 29 1 16,18-29-1-16,-26 26 0 0,26-26-1 0,-33 29 1 15,33-29-2-15,-33 30 3 0,33-30-3 0,-36 20 4 16,36-20-2-16,-24 14 0 0,24-14 1 0,0 0 0 15,0 0-1-15,0 0-1 0,0 0 2 0,0 0-3 16,0 0 0-16,0 0 1 0,0 0-4 0,0 0 3 16,0 0-1-1,0 0 0-15,0 0 3 0,0 0-1 16,25 7 1-16,-25-7 4 0,33 3-3 0,-33-3 3 16,33 11-4-16,-33-11-2 0,33 9 1 0,-33-9-1 15,32 13 1-15,-32-13 2 0,32 9-3 0,-32-9 2 16,27 14-1-16,-27-14 1 0,0 0-1 0,29 20 1 15,-29-20 0-15,0 0 0 0,0 0-2 0,17 31 3 16,-17-31-2-16,0 0 3 0,-9 29-3 0,9-29 4 16,0 0-3-16,-23 26 1 0,23-26 1 0,0 0-2 15,-33 24 0-15,33-24 1 0,-26 14-2 0,26-14 3 16,-32 14-3-16,32-14 2 0,-29 9 0 0,29-9 0 16,-32 10-1-16,32-10 2 0,-35 3-1 0,35-3 1 15,-32 0-1-15,32 0 1 0,-28-3 3 0,28 3 0 16,-22-6 1-16,22 6 0 0,0 0-4 0,-24-6 0 15,24 6-2-15,0 0 0 0,0 0-1 0,0 0-4 16,0 0-19-16,0 0-21 0,0 0-19 0,0 0-40 16,0 0-44-16,0 0-76 0,0 0-100 0,23 23-127 15,-23-23 135 1,0 0 316-16</inkml:trace>
  <inkml:trace contextRef="#ctx0" brushRef="#br0" timeOffset="25">12561 6984 792 0,'0'0'187'0,"0"0"-56"16,0 0-1-16,0 0-20 15,0 0-34-15,0 0-34 0,0 0-20 0,0 0 6 16,0 0 4-16,0 0 8 0,-2 24-2 0,2-24-7 16,3 33-13-16,-3-33 1 0,4 42-8 0,0-14 2 15,-4 0-7-15,2-1 3 0,-2 7-9 0,0-13 4 16,0 2-6-16,0-1 2 0,0-22-2 0,-2 43 1 15,2-43 0-15,0 41 4 16,0-41-6-16,0 36 2 0,0-36-16 0,0 24-10 0,0-24-26 0,0 0-21 16,9 32-53-16,-9-32-48 0,0 0-66 0,0 0-66 15,0 0-81-15,0 0 65 0,1-35 323 0</inkml:trace>
  <inkml:trace contextRef="#ctx0" brushRef="#br0" timeOffset="26">13174 6814 913 0,'0'0'248'0,"0"0"-152"16,0 0-18-16,0 0-17 0,0 0-28 0,0 0-19 15,0 0-8-15,0 0 11 0,0 0 9 0,0 0 7 16,0 0-1-16,25 10-8 0,-25-10-8 0,27 18 3 15,-27-18-3-15,32 24 2 0,-32-24-7 0,29 29-1 16,-29-29-6-16,27 31 1 0,-27-31-4 0,29 33 3 0,-29-33-3 0,24 27 3 16,-24-27-1-16,18 32 5 15,-18-32 0-15,12 35 5 0,-12-35-2 0,3 36 3 16,-3-36-3-16,-2 37 2 0,2-37-4 0,-8 48 6 16,0-22-5-16,-3 0 3 0,-1 3-7 0,-4-3 1 15,0 2-7-15,2 0 6 0,-2-2-7 0,0 1 5 16,0 3-6-16,-1-6 5 15,-1 1-5-15,2-1 3 0,16-24-2 0,-32 42-10 16,32-42 10-16,-23 33-10 0,23-33 30 16,0 0-22-16,0 0 3 0,0 0-13 15,0 0-6-15,0 0-14 0,0 0-8 0,0 0-44 16,0 0-121-16,-25-16-148 0,25 16-165 0,0 0 24 16,3-52 428-16</inkml:trace>
  <inkml:trace contextRef="#ctx0" brushRef="#br0" timeOffset="27">13751 6707 755 0,'0'0'151'0,"0"0"-53"0,0 0-14 15,0 0-8-15,0 0-16 0,0 0-18 0,0 0-14 16,0 0 24-16,0 0 8 0,0 0 7 16,22 14 2-16,-22-14-31 0,0 0-18 0,0 0 15 15,17 23-16-15,-17-23 11 0,7 25 0 0,-7-25-8 16,5 37 3-16,-5-37-10 0,7 46 2 0,-7-24-8 0,3 3 2 16,-3 0-3-16,4 4 2 0,-3-3-6 0,1 3 3 15,-2 1-5-15,0 0 3 0,-2 1-4 0,2 3 6 16,-1-7-7-16,1 5 8 0,-1-4-5 15,-2 0 4-15,2 0-5 0,-1-1 2 0,-1-3-5 16,3 2 3-16,-4 0-4 0,4-26 4 0,-2 41-3 16,2-41 3-1,-3 40-4-15,3-40 4 0,0 36-4 0,0-36 3 16,-3 27-1-16,3-27 1 0,-3 24-2 0,3-24-9 16,-3 22 8-16,3-22-10 0,0 0 33 0,0 0-21 15,-4 29 19-15,4-29-16 0,0 0-3 16,0 0 0-16,0 0 1 0,0 0-2 0,0 0 1 15,0 0-1-15,0 0 3 0,0 0 0 0,0 0-2 16,-19 23 2-16,19-23-4 0,0 0 0 0,0 0 1 0,0 0 1 16,0 0-8-16,0 0-7 0,0 0-10 0,-22 0-19 15,22 0-19-15,0 0-51 0,0 0-106 0,0 0-196 16,0 0-116-16,0 0 78 0,-25-23 444 16</inkml:trace>
  <inkml:trace contextRef="#ctx0" brushRef="#br0" timeOffset="28">14202 7548 1059 0,'0'0'199'16,"0"0"-82"-16,-21-21-43 0,21 21 7 0,0 0-34 16,0 0-22-16,0 0-13 0,0 0-9 0,0 0 5 15,0 0 11-15,0 0 5 0,24 12 1 0,-24-12-5 16,0 0-10-16,31 11-1 0,-31-11 2 15,25 13-2-15,-25-13-14 0,33 14 32 0,-33-14-37 16,36 7 33-16,-36-7-22 0,35 5-1 0,-35-5 0 0,31 0 0 16,-31 0 0-16,33 0-1 0,-33 0 0 0,35-3-19 15,-35 3-4-15,30 3-36 0,-30-3-43 0,28 0-78 16,-28 0-107-16,0 0-215 0,23-9 45 0,-23 9 309 16</inkml:trace>
  <inkml:trace contextRef="#ctx0" brushRef="#br0" timeOffset="29">14296 7439 783 0,'0'0'161'0,"8"-23"-53"0,-8 23 14 0,0 0-9 16,0 0-16-16,0 0-31 0,0 0-23 0,0 0-12 16,0 0-5-16,0 0-3 0,0 0-4 15,0 0-5-15,0 0-2 0,0 0-2 0,0 0 9 16,0 0 5-16,1 25 0 0,-1-25 2 0,0 0-10 0,0 28-9 16,0-28 2-16,0 30-8 0,0-30 3 15,-1 28-2-15,1-28-16 0,-1 35 35 0,1-35-33 0,-5 38 32 16,5-38-18-16,-2 27-4 0,2-27 5 0,-2 28-5 15,2-28 3-15,0 0-3 0,-1 24-10 0,1-24-11 16,0 0-14-16,0 0-19 0,0 0-16 0,0 0-35 16,0 0-38-16,14 24-42 0,-14-24-49 0,0 0-80 15,0 0-43-15,0 0 134 0,0 0 225 16</inkml:trace>
  <inkml:trace contextRef="#ctx0" brushRef="#br0" timeOffset="30">1712 8244 281 0,'25'-17'77'0,"-25"17"11"15,0 0-3-15,0 0 9 0,0 0-7 0,0 0 13 16,0 0-3-16,0 0 13 0,0 0-2 0,0 0 1 0,0 0-9 0,0 0-15 15,0 0-30-15,0 0-16 0,0 0-11 0,0 0-2 16,-5-23 5-16,5 23-3 0,0 0-3 0,0 0-5 16,0 0-1-16,-22-11-2 15,22 11 0-15,0 0-2 0,-25-6-2 0,25 6 1 0,-25 0-3 0,25 0 3 16,-23 2-3-16,23-2-2 0,-25 9 0 16,25-9-6-1,-28 10 0-15,28-10-1 0,-27 16-2 0,27-16 1 16,-27 18 0-16,27-18 0 0,0 0-3 0,-27 30 5 15,27-30-6-15,-11 23 2 0,11-23 1 0,-8 24 0 16,8-24-3-16,0 23 4 0,0-23-1 16,1 23 3-16,-1-23-5 0,0 0 3 15,12 30-6-15,-12-30-14 0,0 0 37 0,22 29-34 16,-22-29 34-16,0 0-19 0,25 23 1 0,-25-23-1 0,24 13 0 0,-24-13 1 16,26 5-1-16,-26-5 1 0,0 0 1 0,32 0-1 15,-32 0-1-15,0 0 2 0,23 0-1 0,-23 0 1 16,0 0-1-16,0 0 0 0,0 0 1 15,0 0-1-15,0 0 1 0,0 0 2 16,0 0-1-16,0 0 2 0,0 0-5 0,0 0 2 16,-14 28-3-16,14-28 3 0,-26 20 0 0,26-20 1 0,-25 24-4 0,25-24 4 15,-27 28-3-15,27-28 3 0,-28 25-3 0,28-25 1 16,-27 31-2-16,27-31 3 0,-23 27-2 0,23-27 2 16,-17 23-2-16,17-23 3 0,-16 24-3 0,16-24 2 15,0 0-1-15,-9 32 0 16,9-32-1-16,0 0 1 0,0 28-2 0,0-28 3 15,0 0-2-15,1 29 2 16,-1-29-1-16,0 0 0 0,15 24-1 0,-15-24 1 16,0 0-1-16,18 26 2 0,-18-26-1 0,0 0 0 15,0 0-1-15,28 26 1 0,-28-26-1 0,0 0 2 16,27 11-1-16,-27-11-1 0,24 6 2 0,-24-6 0 16,26 7 0-16,-26-7 0 0,26 2-1 15,-26-2 0-15,28 0-2 0,-28 0 2 16,30-4 0-16,-30 4-2 0,34-5 2 0,-34 5 0 0,28-5-1 0,-28 5 1 15,28-4-1-15,-28 4 1 0,27-10-6 0,-27 10-18 16,36-14-17-16,-36 14-25 0,34-17-43 0,-34 17-48 16,32-10-88-16,-32 10-183 0,13-22-40 0,-13 22 182 15</inkml:trace>
  <inkml:trace contextRef="#ctx0" brushRef="#br0" timeOffset="31">2557 8103 612 0,'0'0'172'16,"0"0"-31"-16,0 0 11 0,0 0-15 0,0 0-19 16,0 0-23-16,0 0-24 0,0 0-18 0,0 0-15 15,0 0-11-15,0 0-2 0,0 0-3 0,-14 21 5 16,14-21 1-16,0 0-2 0,-31 26-7 15,31-26-1-15,-22 27-4 16,22-27-1-16,-24 27-4 0,24-27 1 16,-23 37-4-16,23-37 1 0,-24 35-3 0,24-35 2 15,-26 43-3-15,26-43 3 0,-23 43-4 0,23-43-13 16,-18 41 27-16,8-18-29 0,5-1 28 0,-1 4-13 16,3-4-3-16,3-22 3 0,0 46-4 0,0-23 4 15,0-23-3-15,6 42 2 0,-2-19-2 16,0-2 2-16,2 2-2 0,-6-23 3 0,12 40-4 0,-12-40 3 15,15 43-3-15,-15-43 3 0,21 36-3 0,-21-36 3 16,18 34-2-16,-18-34 2 0,19 31-3 0,-19-31 2 16,21 26-2-16,-21-26 1 0,0 0-1 0,30 19 2 15,-30-19-11-15,0 0-10 0,28 13-18 0,-28-13-24 16,0 0-41-16,0 0-121 0,37-6-308 16,-37 6 0-16,0 0 200 15</inkml:trace>
  <inkml:trace contextRef="#ctx0" brushRef="#br0" timeOffset="32">2780 8786 804 0,'0'0'199'0,"0"0"-65"0,0 0-30 0,0 0-12 16,0 0-19-16,0 0-23 15,0 0-18-15,0 0-11 0,0 0-3 0,0 0-5 16,0 0-2-16,0 0 3 0,0 0 8 16,0 0 3-16,0 0 2 0,21-29-5 0,-21 29-10 15,0 0-6-15,28-28-1 0,-28 28-2 0,22-22 2 16,-22 22-2-16,22-31 1 0,-22 31-2 0,27-31 1 15,-27 31-3-15,31-38 3 0,-31 38-4 16,35-44 4-16,-15 21-4 0,-2-1 4 0,0 1-4 0,-1-2 4 0,0 1 14 16,1-4-32-16,-18 28 40 15,27-42-30-15,-27 42 15 0,23-30 2 0,-23 30-8 16,17-31-3-16,-17 31 1 0,0 0 0 0,17-29-3 16,-17 29 3-16,0 0-2 0,0 0 1 0,0 0-1 15,14-21 2-15,-14 21-2 0,0 0 0 0,0 0 0 16,0 0 0-16,0 0 1 0,0 0 0 0,0 0-1 0,0 0 1 0,0 0 0 15,0 0-1-15,0 0 0 0,0 0-2 16,0 0 2-16,0 0 0 0,0 0-1 0,0 0 0 16,0 0 1-16,0 0-2 0,0 0 2 0,0 0 1 15,0 0 1-15,0 0 1 16,0 0 1-16,0 0-3 0,0 0 0 0,0 0 0 16,23 11-2-16,-23-11 2 0,0 0 1 15,0 0 3-15,0 0 6 0,14 31 0 0,-14-31 2 16,0 0-4-16,11 29-5 0,-11-29-3 15,4 28 1-15,-4-28-3 0,7 24-12 0,-7-24 31 16,6 33-32-16,-6-33 31 0,2 36-17 0,-2-36-1 16,9 35 2-16,-9-35-2 0,6 37 3 0,-6-37-2 15,7 38 1-15,-7-38-2 0,9 37 1 0,-9-37-2 16,8 30 3-16,-8-30-2 0,10 33 2 0,-10-33-2 0,9 28 3 16,-9-28-4-16,8 30 2 0,-8-30-1 0,10 24 1 15,-10-24 0-15,0 0-1 0,11 25 0 16,-11-25 1-16,0 0-1 0,0 0 3 0,11 26-3 15,-11-26 0-15,0 0 1 0,0 0-1 0,0 0-12 16,0 0-8-16,14 28-12 0,-14-28-10 0,0 0-3 16,0 0-7-1,0 0-28-15,0 0-40 0,11 22-58 0,-11-22-89 16,0 0-187-16,0 0 39 0,-15-29 305 0</inkml:trace>
  <inkml:trace contextRef="#ctx0" brushRef="#br0" timeOffset="33">2966 8608 891 0,'0'0'211'0,"0"0"-85"15,0 0-17-15,-23 8-15 0,23-8-32 0,0 0-32 16,0 0-18-16,0 0-8 0,0 0-2 16,0 0 3-16,0 0 10 0,0 0 7 15,0 0 5-15,25 5 0 0,-25-5-6 0,0 0-3 16,30 3-4-16,-30-3-4 0,28 2-4 0,-28-2-3 16,27 4-2-16,-27-4 1 0,36 0-1 0,-36 0-1 15,35 0 0-15,-35 0 0 0,35 0-1 0,-35 0 1 0,33-4 0 0,-33 4-22 16,29-2-20-16,-29 2-45 0,27-10-76 0,-4 23-130 15,-23-13-198-15,0 0 18 0,39 4 332 16</inkml:trace>
  <inkml:trace contextRef="#ctx0" brushRef="#br0" timeOffset="34">15088 9938 156 0,'0'0'37'0,"0"0"-8"0,0 0 8 0,0 0 7 16,0 0-1-16,0 0-4 0,0 0 15 0,0 0 18 15,0 0 15-15,0 0 13 0,0 0-3 16,0 0-9-16,0 0-4 0,0 0-7 0,15-24-4 15,-15 24 0-15,0 0-2 0,0 0-3 0,0 0-10 16,0 0-11-16,0 0-12 0,0 0-7 0,0 0-3 0,0 0-3 16,0 0-2-16,0 0-3 0,0 0-2 0,0 0-1 15,0 0-3-15,0 0-1 0,0 0 0 0,0 0-2 16,0 0-1-16,0 0 13 0,0 0 6 0,0 0 2 16,7 24 1-16,-7-24-14 0,0 0-8 15,-3 26 0-15,3-26-1 0,0 0 1 0,-8 31-3 16,8-31 1-16,-5 24-3 15,5-24 2-15,-6 22-3 0,6-22 2 16,0 0-3-16,-8 30 0 0,8-30-1 0,0 0 1 16,-8 28 0-16,8-28 0 0,0 0 0 0,0 0 1 15,-9 23-1-15,9-23 0 0,0 0-1 0,0 0 1 16,0 0-2-16,0 0 1 0,0 0 0 16,0 0 1-16,0 0-1 0,0 0 0 0,0 0 1 15,0 0-1-15,27 19 1 0,-27-19 2 0,0 0-3 0,0 0 1 16,27 4 0-16,-27-4-1 0,0 0-7 0,24-5-6 15,-24 5-9-15,0 0-6 0,31-5-2 0,-31 5-3 16,0 0-2-16,28-9-6 0,-28 9-18 0,0 0-24 16,37 0-30-16,-37 0-38 0,0 0-53 15,0 0-47-15,28-25-119 0,-28 25 24 0,0 0 337 16</inkml:trace>
  <inkml:trace contextRef="#ctx0" brushRef="#br0" timeOffset="35">15882 10084 716 0,'-12'25'191'0,"12"-25"-86"0,0 0-9 0,0 0 11 15,0 0-3-15,0 0-18 0,0 0-19 0,0 0-25 16,0 0-12-16,0 0-5 0,0 0-7 0,0 0-6 15,0 0-5-15,0 0-2 0,0 0 8 0,0 0 11 16,0 0-1-16,4-28 3 16,-4 28-11-16,0 0-7 0,30-31 0 15,-30 31 1-15,23-29-2 0,-23 29 1 16,28-36-1-16,-12 10-2 0,0 4-3 0,2-6 3 16,-5 3-9-16,5-2 8 0,0-1-6 0,-1 4 4 15,-17 24-2-15,31-37 3 0,-31 37-3 0,24-31 3 16,-24 31-3-16,19-32 1 0,-19 32-2 0,19-28 2 15,-19 28-1-15,17-26 3 0,-17 26-2 0,0 0 3 0,17-25 1 0,-17 25 5 16,0 0 0-16,0 0 1 0,9-23-5 16,-9 23-3-16,0 0-2 0,0 0-1 15,0 0 2-15,10-23-3 0,-10 23 2 0,0 0-1 16,0 0-1-16,0 0 1 0,0 0 0 0,0 0 0 16,0 0 0-16,0 0 0 0,18-23-1 0,-18 23 1 0,0 0-1 15,0 0 2-15,0 0-1 0,0 0-1 0,0 0 2 16,0 0 0-16,22-13-1 0,-22 13 2 0,0 0-4 15,0 0 1-15,0 0-1 0,0 0 1 16,0 0 2 0,0 0-1-16,0 0 4 0,0 0-22 0,0 0 22 15,0 0 2-15,0 0 2 0,0 0 19 0,0 0-20 16,0 0-2-16,0 0-1 0,0 0-2 0,0 0 0 16,0 0-1-16,0 0 0 0,0 0 1 0,0 0 2 15,0 0 7-15,9 25 2 0,-9-25-3 0,7 26-2 0,-7-26-8 16,7 29 3-16,-7-29-3 15,8 35 3-15,-8-35-3 0,7 40 3 0,-1-16-5 16,-6-24 5-16,10 40-4 0,-5-18 3 0,-5-22-1 16,10 45 1-16,-5-22-4 0,-5-23 3 0,13 45-3 15,-13-45 2-15,12 34-1 0,-12-34 2 0,12 32-2 0,-12-32 1 16,14 27-1-16,-14-27 1 0,14 24-2 0,-14-24 2 16,0 0-1-16,21 29 2 0,-21-29-1 15,0 0-1-15,16 24 0 0,-16-24 0 0,0 0 2 16,18 27 2-16,-18-27-4 0,0 0 2 0,0 0-3 15,23 25-5-15,-23-25-9 0,0 0-4 0,0 0-11 16,0 0-5-16,28 27-9 16,-28-27-8-16,0 0-26 0,0 0-50 15,22 12-54-15,-22-12-103 0,0 0-167 0,0 0 32 16,0-33 243-16</inkml:trace>
  <inkml:trace contextRef="#ctx0" brushRef="#br0" timeOffset="36">16122 9906 988 0,'0'0'179'0,"-29"-16"-45"0,29 16-11 0,0 0-15 15,0 0-29-15,0 0-25 0,0 0-20 0,0 0-13 0,0 0-9 0,0 0-11 16,0 0-1-16,0 0 0 0,0 0 1 0,0 0 1 15,0 0 2-15,33 6-3 0,-33-6 3 16,27 7-2-16,-27-7 1 0,32 3 0 16,-32-3-2-16,36 3-1 0,-36-3 1 0,37 0-1 15,-37 0-1-15,40-3 2 0,-40 3-1 0,37-7-3 16,-37 7-22-16,39-11-33 16,-39 11-82-16,40-14-159 0,-40 14-209 0,27-27 19 15,-27 27 256-15</inkml:trace>
  <inkml:trace contextRef="#ctx0" brushRef="#br0" timeOffset="37">16735 9324 865 0,'0'0'145'0,"0"0"-52"16,12 23 17-16,-12-23 8 0,0 0 5 0,0 0-46 16,2 27-29-16,-2-27-17 0,0 0-1 0,1 29-8 15,-1-29-1-15,3 24-7 0,-3-24-1 16,3 24-6-16,-3-24 3 0,0 0-1 15,-3 27-1-15,3-27-4 0,0 0 0 0,0 0-3 0,-21 23 0 0,21-23-1 16,0 0 1-16,0 0-1 0,0 0-15 0,-25 26 26 16,25-26-52-16,0 0 2 0,-22 11-78 0,29 12-132 15,-7-23-148-15,-23 6-103 0,23-6 92 0,0 0 408 16</inkml:trace>
  <inkml:trace contextRef="#ctx0" brushRef="#br0" timeOffset="38">16940 10132 967 0,'-33'-29'218'0,"33"29"-77"0,0 0-20 16,0 0-12-1,0 0-28-15,0 0-21 0,0 0-19 0,0 0-11 16,0 0-7-16,0 0-7 0,0 0-5 0,0 0-5 15,0 0-6-15,0 0 0 0,0 0 3 0,0 0 4 16,0 0 3-16,24 3-1 0,-24-3-3 16,22 8-2-16,-22-8-4 0,26 10 1 0,-26-10-1 0,30 8 1 15,-30-8-2-15,32 6 2 0,-32-6-1 0,30 2 1 16,-30-2-1-16,31-2-1 0,-31 2-9 0,27-8-13 16,-27 8-23-16,0 0-25 0,40 2-71 0,-40-2-100 15,0 0-256-15,0 0-7 0,18-27 177 0</inkml:trace>
  <inkml:trace contextRef="#ctx0" brushRef="#br0" timeOffset="39">16863 10405 970 0,'0'0'300'0,"-23"0"-142"0,23 0-55 15,0 0-28-15,0 0-18 0,0 0-20 0,0 0-13 16,0 0-12-16,0 0 11 0,0 0 5 0,0 0 3 16,26-6 3-16,-26 6-17 0,25-6-6 0,-25 6 1 15,30-1-1 1,-30 1 0-16,28-1-2 0,-28 1-3 0,27 0-5 15,-27 0 3-15,29 0-1 0,-29 0-1 16,30-4 1-16,-30 4-3 0,28-2-18 0,-28 2 21 16,26 0-22-16,-26 0 19 0,25 0 2 0,-25 0-5 15,0 0 5-15,30-8-3 0,-30 8 1 0,0 0 2 16,0 0-3-16,0 0 1 0,25-8-1 0,-25 8 1 16,0 0 1-16,0 0-1 0,0 0-11 0,0 0-10 0,0 0 4 15,0 0-45-15,0 0-20 0,0 0-165 16,0 0-314-16,0 0 43 0,0 0 128 0</inkml:trace>
  <inkml:trace contextRef="#ctx0" brushRef="#br0" timeOffset="40">17037 10021 825 0,'0'0'197'0,"0"0"-67"16,0 0-22-16,0 0-13 0,0 0-7 0,0 0-18 16,0 0-23-16,0 0-18 0,0 0-6 0,0 0-6 15,0 0 0-15,0 0-3 0,0 0-3 0,0 0-3 16,0 0 3-16,0 0 10 0,0 0 2 0,0 0-1 16,9 27-5-16,-9-27-14 0,-2 23-1 0,2-23-2 15,0 24 1-15,0-24-2 0,-3 29 1 0,3-29-1 16,-4 21 2-16,4-21 0 0,0 0 0 0,-2 30-2 15,2-30 1-15,0 0-4 0,0 0 4 0,-2 27-2 16,2-27-11 0,0 0-11-16,0 0-16 0,0 0-24 15,0 0-24-15,0 0-32 0,0 0-51 0,0 0-74 16,0 0-111-16,0 0-23 0,0 0 106 0</inkml:trace>
  <inkml:trace contextRef="#ctx0" brushRef="#br0" timeOffset="41">5909 10227 1139 0,'0'0'196'0,"0"0"-76"0,0 0-33 0,0 0-31 0,0 0-27 0,0 0-14 16,0 0-10-16,0 0 3 0,0 0 9 0,0 0 4 15,0 0 7-15,0 0-5 0,0 0-6 0,36-3-3 16,-36 3 0-16,30 2-2 0,-30-2-3 0,34 3-2 16,-34-3-2-16,35 4-2 0,-35-4 0 15,38 7-1-15,-38-7-2 0,39 5 2 16,-39-5-2-16,34 0 0 15,-34 0 1-15,28 3 0 0,-28-3-1 0,26 2 1 16,-26-2-1-16,0 0 0 0,28-3 0 0,-28 3-1 16,0 0 2-16,0 0-3 0,22-6 4 0,-22 6-3 15,0 0 0-15,0 0-3 0,0 0-10 0,0 0-12 16,0 0-29-16,0 0-31 0,0 0-103 16,0 0-175-16,0 0-143 0,7-25-1 15,-7 25 428-15</inkml:trace>
  <inkml:trace contextRef="#ctx0" brushRef="#br0" timeOffset="42">5960 9944 1070 0,'0'0'228'16,"0"0"-89"-16,0 0-26 0,0 0-28 0,0 0-28 0,0 0-19 15,0 0-13-15,0 0-9 0,0 0-4 0,0 0-5 16,0 0-4-16,0 0-2 0,0 0 1 0,0 0 6 16,0 0 2-16,0 0 2 0,0 0-3 0,31 10-2 15,-31-10-1-15,0 0-4 0,35 20 6 16,-35-20-7-16,32 13 1 0,-32-13 0 0,37 11-4 16,-37-11 4-16,41 7-2 15,-41-7 1-15,40 3 1 0,-40-3-2 0,40 3-1 16,-40-3 0-16,33 0 0 0,-33 0 0 15,26-2 1-15,-26 2-1 0,0 0-7 0,31 0-8 16,-31 0-12-16,0 0-19 0,0 0-15 0,26 15-40 16,-26-15-66-16,0 0-133 0,0 0-211 15,0 0 47-15,0 0 313 0</inkml:trace>
  <inkml:trace contextRef="#ctx0" brushRef="#br0" timeOffset="43">7556 9720 692 0,'0'0'169'0,"0"0"-42"16,0 0-10-16,0 0-8 0,0 0-22 0,0 0-18 16,0 0-18-16,0 0-15 0,0 0-11 0,0 0-6 15,0 0-5-15,0 0-4 0,0 0-5 0,0 0-2 16,0 0 3 0,0 0 9-16,0 0 5 0,0 0 4 0,-5 24-7 15,5-24-4-15,5 20-8 0,-5-20 1 16,1 28-4-16,-1-28 0 0,0 34-3 0,0-34 3 15,0 38-5-15,0-38 5 0,0 39-3 0,0-39 4 16,1 42-5-16,-2-19 4 0,1-23-5 0,-1 40 4 16,1-40-3-16,-5 40 3 0,5-40-2 15,-2 37 2-15,2-37-4 0,-3 37 5 0,3-37-4 0,-4 32 3 0,4-32-2 16,-3 31 1-16,3-31 0 0,0 0 1 0,-8 30-2 16,8-30 3-16,0 0-2 0,0 0 0 15,-20 25 1-15,20-25 0 0,0 0 1 0,-26 8-2 16,26-8 1-16,-25 3 1 0,25-3-1 0,-22-1 3 15,22 1 5-15,0 0 2 0,-34-7 2 0,34 7 1 16,-23-8-5 0,23 8-3-16,-28-9-1 0,28 9-1 0,-26-11-1 15,26 11-3-15,-24-10 2 0,24 10-3 0,0 0 1 16,-27-18-1-16,27 18 1 0,0 0-1 16,0 0 0-16,-21-23-10 0,21 23-11 0,0 0-15 15,0-20-18-15,0 20-23 0,8-25-39 0,-13-4-53 16,5 29-81-16,16-26-89 0,-14 2-63 0,-2 24 162 15,12-42 241-15</inkml:trace>
  <inkml:trace contextRef="#ctx0" brushRef="#br0" timeOffset="44">7374 9601 1258 0,'0'0'120'0,"0"0"-31"16,0 0-16-16,0 0-16 0,0 0-22 15,0 0-15-15,0 0-12 0,0 0-6 0,0 0-2 16,0 0 5-16,0 0 4 0,0 0 3 0,0 0 0 15,0 0-1-15,22 20-4 0,-22-20 2 16,25 9-2-16,-25-9 1 0,34 11-5 0,-34-11 0 16,41 7-1-16,-16-4 0 0,-25-3 1 0,44 8 0 15,-22-3-3-15,3-5 0 0,1 2-1 0,0-2 1 0,-1 0-1 0,0 0-1 16,3-2-13-16,-28 2-17 0,48 2-24 0,-48-2-46 16,49 2-82-16,-49-2-119 0,27-9-206 15,-27 9 58-15,22-2 349 0</inkml:trace>
  <inkml:trace contextRef="#ctx0" brushRef="#br0" timeOffset="45">8163 10032 1631 0,'0'0'128'0,"-2"-26"-62"0,2 26-11 15,0 0-6-15,0 0-10 0,0 0-11 0,0 0-9 0,0 0-3 0,0 0-5 16,0 0-6-16,0 0-5 0,0 0 0 0,0 0 0 16,0 0 0-16,0 0 0 0,0 0 0 0,0 0 0 15,0 0 0-15,0 0 0 0,0 0 0 0,0 0 0 16,0 0-7-16,0 0-14 0,0 0-15 15,0 0-16-15,0 0-36 0,0 0-110 0,0 0-393 16,0 0 0 0,0 0 128-16</inkml:trace>
  <inkml:trace contextRef="#ctx0" brushRef="#br0" timeOffset="46">9205 9682 432 0,'0'0'172'0,"0"0"-24"0,0 0 3 0,0 0-15 16,-10-21-29-16,10 21-37 0,0 0-26 0,0 0-13 15,0 0 6 1,0 0 6-16,0 0-3 0,0 0-4 0,-31-14-4 15,31 14-5-15,0 0-2 0,-24 1-2 16,24-1-1-16,-23 0-1 0,23 0-3 0,-26 2-3 16,26-2-5-16,-32 7-2 0,32-7-3 0,-37 14 1 15,37-14-3-15,-37 19 3 0,37-19-3 0,-32 23 1 16,32-23-4-16,-28 28 3 0,28-28-5 0,-20 22 3 16,20-22-3-16,-9 22-1 0,9-22 1 0,0 23 2 15,0-23-3-15,0 0 4 0,24 30-4 0,-24-30 2 16,27 16-1-16,-27-16 3 0,35 12-2 0,-35-12 1 15,41 8-2-15,-19-5 0 0,-22-3-13 0,42 3-2 16,-42-3-1-16,31 4 0 0,-31-4 13 0,24 1 1 16,-24-1 1-16,0 0 2 0,0 0 0 0,0 0 2 15,0 0 1-15,0 0 0 16,0 0 2-16,0 0-2 0,-4 29 0 16,4-29 1-16,-22 16-3 0,22-16 4 15,-28 21-2-15,28-21 1 0,-33 27 0 0,33-27 2 16,-33 30-3-16,33-30 6 0,-35 32-3 0,35-32 4 15,-27 26-2-15,27-26 3 0,-21 24-5 0,21-24 1 16,-15 22-3-16,15-22-2 0,0 0-1 0,-7 32 1 16,7-32-4-16,0 0 4 0,6 27-2 0,-6-27 0 0,0 0-1 15,13 24 3-15,-13-24-2 0,0 0 1 0,24 26 0 16,-24-26 1-16,0 0-1 0,29 14 0 16,-29-14 0-16,0 0-1 0,29 10 0 0,-29-10 1 15,0 0 0-15,33 2 0 0,-33-2 1 0,22-4-1 16,-22 4 2-16,23-5-2 0,-23 5 1 0,0 0-2 15,32-14 1-15,-32 14-1 0,26-16 0 0,-26 16-1 0,29-20 1 16,-29 20-12-16,30-19-14 0,-30 19-26 0,31-16-53 16,-31 16-64-16,27-15-96 0,-27 15-141 0,10-24-12 15,-10 24 223-15</inkml:trace>
  <inkml:trace contextRef="#ctx0" brushRef="#br0" timeOffset="47">9818 9640 881 0,'0'0'154'0,"0"0"-47"0,0 0-4 0,0 0-12 16,0 0-15-16,0 0-18 0,0 0-12 15,0 0 0-15,0 0-2 0,0 0-1 0,0 0-9 16,0 0-10-16,0 0-10 0,0 0-7 0,-23-14-2 15,23 14 2-15,0 0 1 0,0 0 3 0,-29 27-3 16,29-27 4-16,-25 27-4 0,25-27 3 0,-27 36-4 16,27-36 1-16,-29 43-4 0,14-17 5 0,-1-5-6 0,1 6 5 15,-1 4-5-15,2-3 4 0,3 2-6 16,0-2 5-16,5 0-8 0,-1-3 4 0,6-2-5 16,0-1 3-16,1-22-2 0,5 40 3 0,-5-40-2 15,15 41 2-15,-15-41-4 0,20 36 4 0,-20-36-4 16,26 30 3-16,-26-30-2 0,27 21 0 0,-27-21-1 15,32 13-4 1,-32-13-11-16,40 6-8 0,-17-3-14 0,-23-3-17 16,45-5-29-16,-45 5-28 0,48-3-119 15,-48 3-186-15,27-18-44 0,-2 22 88 0</inkml:trace>
  <inkml:trace contextRef="#ctx0" brushRef="#br0" timeOffset="48">10072 10122 995 0,'0'0'109'0,"-18"-34"-20"0,18 34 4 0,0 0-7 0,0 0-24 15,-1-24-25-15,1 24-13 0,0 0-7 0,0 0 0 16,0 0 1-16,22-26-3 0,-22 26-1 15,0 0-4-15,22-26 0 0,-22 26 0 0,0 0 3 16,33-27-1-16,-33 27 0 0,27-31-4 0,-27 31-1 16,29-32-4-16,-29 32 3 0,29-41-4 0,-29 41 3 15,32-41-5 1,-32 41 2-16,32-42-2 0,-32 42 2 0,29-45-4 16,-29 45 4-16,29-37-2 0,-29 37 2 0,24-36-2 15,-24 36 2-15,20-29-2 0,-20 29 4 16,0 0-2-16,20-28 0 0,-20 28-3 0,0 0 4 15,0 0-4-15,0 0 2 0,0 0 0 0,0 0-3 16,0 0 2-16,0 0-1 0,0 0-1 0,0 0 2 16,0 0 3-16,0 0 6 0,24 0 5 0,-24 0 1 0,5 21 5 15,-5-21-6-15,7 34 0 0,-7-34-7 0,4 45 0 16,-1-21-7-16,-2 0 3 0,1 6-4 16,-1 1 4-16,2 1-5 0,0 0 4 0,-1-1-5 15,3-1 3-15,-3 0-2 0,0-2 3 0,2-2-5 16,-1-3 5-16,-3-23-5 0,4 42 5 0,-4-42-3 15,5 38 2-15,-5-38-3 16,7 27 3-16,-7-27-13 0,0 0-6 16,8 34-12-16,-8-34-11 0,0 0-5 0,0 0-2 15,0 0-15-15,0 0-29 0,0 0-52 0,0 0-59 16,0 0-63-16,0 0-108 0,0 0 28 16,0 0 262-16</inkml:trace>
  <inkml:trace contextRef="#ctx0" brushRef="#br0" timeOffset="49">10224 9988 921 0,'0'0'252'0,"0"0"-134"0,-32-19-19 16,32 19-8-16,0 0-25 0,0 0-25 0,0 0-22 0,0 0-14 16,0 0-5-16,0 0 3 0,0 0 5 0,0 0 3 0,36 18-2 15,-36-18-3-15,42 8-3 0,-17-5-1 0,3-2 0 16,-1-2 0-16,1-2-3 0,-1 1 2 0,-2 0-1 31,3-2 0-31,-2 2 2 0,2-5-2 16,3 0 0-16,1-3-22 0,9 3-27 0,-12-15-69 15,19 30-111-15,-48-8-136 0,47-29-121 0,-15 32 95 16,-32-3 391-16</inkml:trace>
  <inkml:trace contextRef="#ctx0" brushRef="#br0" timeOffset="50">10740 9608 1058 0,'-11'-23'76'0,"11"23"-15"15,0 0-3-15,0 0-10 0,0 0-12 16,0 0-10-16,0 0 2 0,28 6 6 0,-28-6 3 15,0 0 0-15,29 20-9 16,-29-20-4-16,27 29-8 0,-27-29 3 0,28 38-3 16,-12-13 5-16,-16-25-6 0,24 45 4 0,-17-22-6 15,1 5 5-15,-1-3-4 0,-2 4 5 0,-3-2-3 16,1 1 4-16,-6 1-4 0,1-1 2 0,-4 2-10 16,-3-1 0-16,0-5-8 15,-1 3 2-15,-4 3-4 0,-1-6 4 0,-1 6-7 16,-1-4 6-16,-2-3-4 0,1 2 4 0,0 1-11 0,18-26-6 0,-35 43-24 15,35-43-20-15,-24 38-19 0,24-38-96 0,-14 24-133 16,14-24-219-16,0 0 34 0,0 0 398 0</inkml:trace>
  <inkml:trace contextRef="#ctx0" brushRef="#br0" timeOffset="51">11815 9357 820 0,'3'-25'128'0,"-3"25"-10"0,0 0 1 0,0 0-2 0,0 0-29 15,0 0-25-15,0 0-26 0,0 0-13 0,0 0-9 16,0 0-3-16,0 0 10 0,0 0 6 0,0 0 4 16,7 28 4-16,-7-28-8 0,1 34 0 0,-1-34-8 15,3 47-13-15,-3-17 25 0,0 7-33 0,0 2 30 16,0 8-16-16,-2-3-9 0,0 9 5 16,-2 3-9-1,-1 1 8-15,-1 6-11 0,1-5 9 0,-3 1-11 16,1-1 11-16,-1-1-11 0,1 0 10 0,3-9-11 15,-2 2-3-15,5-9 25 0,-3 0-26 0,3 0 28 16,-2-5-15-16,1-1-6 0,1-3 5 0,-2-1-5 16,1-3 6-16,-1-2-6 0,1-4 5 0,2-22-3 15,-5 31 1-15,5-31-2 0,0 0 0 16,0 0 2-16,0 0 0 0,0 0 4 0,0 0-1 0,0 0-2 16,0 0-5-16,0 0-7 0,-7-26-13 0,7 26-9 15,-4-39-20-15,4 39-18 0,-2-46-55 0,2 46-66 16,6-34-153-16,-6 34-154 0,12-25 70 0,-17-1 363 15</inkml:trace>
  <inkml:trace contextRef="#ctx0" brushRef="#br0" timeOffset="52">12091 10436 758 0,'-25'14'214'0,"25"-14"-82"16,0 0-20-16,0 0-14 15,0 0-30-15,0 0-28 0,0 0-9 16,0 0-1-16,0 0 4 0,0 0 1 0,-2 25-4 16,2-25-5-16,0 0-2 0,28 11-3 0,-28-11-3 15,33 12-5-15,-33-12 0 0,33 6-7 0,-33-6 0 16,36 7-5-16,-36-7-2 0,33 6 1 15,-33-6 0-15,33 1-1 0,-33-1 1 0,32 1-4 16,-32-1-18-16,29 3-13 0,-29-3-29 0,27 3-62 0,-27-3-70 0,0 0-132 16,28 3-142-16,-28-3 45 0,0 0 386 15</inkml:trace>
  <inkml:trace contextRef="#ctx0" brushRef="#br0" timeOffset="53">12168 10384 752 0,'5'-24'224'0,"-5"24"-86"16,0 0-19-16,0 0-10 0,0 0-30 15,0 0-29-15,0 0-27 0,0 0-13 0,0 0 3 16,0 0 7-16,0 0 3 0,0 0 1 0,11 27-8 16,-11-27-6-16,-1 28-5 15,1-28 0-15,-1 31-5 0,1-31 2 16,-5 35-4-16,5-35 3 0,-8 37-4 0,8-37 4 15,-4 38-2-15,4-38 2 0,-5 36-3 0,5-36 1 16,-5 34-16-16,5-34-14 0,-2 33-28 16,2-33-39-16,0 0-55 0,0 0-59 0,0 0-59 15,0 0-141-15,0 0 55 0,0 0 351 0</inkml:trace>
  <inkml:trace contextRef="#ctx0" brushRef="#br0" timeOffset="54">12716 10072 907 0,'0'0'247'0,"0"0"-128"16,0 0-33-16,0 0-20 15,0 0-28-15,0 0 1 0,0 0-1 0,0 0 5 16,0 0 7-16,27-1-10 0,-27 1-8 0,0 0-7 16,33 0-2-16,-33 0-5 0,33 3-6 0,-33-3 0 15,38 6-6-15,-38-6 1 0,44 5-2 0,-44-5-2 16,45 7-2-16,-23-1 0 15,-22-6-3-15,41 5 0 0,-41-5 1 0,37 6 1 16,-37-6-1-16,32 7-10 0,-32-7-20 0,26 0-24 0,-26 0-52 0,0 0-83 16,40 8-139-16,-40-8-183 0,0 0 59 0,0 0 329 15</inkml:trace>
  <inkml:trace contextRef="#ctx0" brushRef="#br0" timeOffset="55">12849 9844 1005 0,'0'0'314'0,"-31"-21"-166"16,31 21-41-16,0 0-20 0,0 0-25 16,0 0-20-16,0 0-9 0,0 0-13 0,0 0-4 15,0 0-5-15,0 0-5 0,0 0 0 0,0 0-4 16,0 0 3-16,0 0 7 15,0 0-1-15,0 0 3 0,31 1-6 0,-31-1-4 16,25 3-2-16,-25-3-1 0,30 3-2 0,-30-3 2 16,40 8 0-16,-40-8-1 0,43 6 0 0,-43-6 0 15,44 6-1-15,-44-6 2 16,42 4-8-16,-42-4-10 0,42 10-12 0,-42-10-18 16,40 8-26-16,-40-8-55 0,38 20-151 0,-38-20-254 15,0 0 20-15,21 30 222 0</inkml:trace>
  <inkml:trace contextRef="#ctx0" brushRef="#br0" timeOffset="56">14292 10156 689 0,'0'0'223'16,"0"0"-78"-16,0 0-5 0,0 0-19 0,0 0-15 15,0 0-30-15,0 0-22 0,0 0-11 0,0 0-8 16,0 0-3-16,0 0-4 0,0 0-6 0,0 0-3 15,0 0-4-15,0 0 0 0,0 0-1 0,0 0-3 0,0 0-5 16,0 0-1-16,0 0-5 0,0 0 7 0,0 0 7 16,0 0-2-16,0 0 1 0,29 12-4 15,-29-12-8-15,0 0 2 0,24 3-3 0,-24-3-3 16,22 3 4-16,-22-3-1 0,27 0 2 0,-27 0 0 16,23-3-1-1,-23 3-1-15,30-2 1 0,-30 2-2 0,29-5 4 16,-29 5-4-16,29-8-1 0,-29 8 3 0,25-5-2 15,-25 5 2-15,0 0 0 0,29-6-2 0,-29 6 0 16,0 0 0-16,0 0-7 0,0 0-8 16,0 0-14-16,0 0-11 0,0 0-21 0,0 0-47 0,25 17-93 15,-25-17-173-15,0 0-113 0,-24 13 22 16,24-13 403-16</inkml:trace>
  <inkml:trace contextRef="#ctx0" brushRef="#br0" timeOffset="57">14327 9763 759 0,'0'0'202'0,"0"0"-65"0,0 0-10 0,0 0-6 15,0 0-20-15,0 0-24 0,0 0-24 16,0 0-16-16,0 0-10 0,0 0-8 0,0 0-8 15,0 0-4-15,0 0 5 0,0 0 2 0,0 0 1 0,0 0 0 0,0 0-8 16,-5 22-1-16,5-22-1 0,0 0-2 16,23 12-1-16,-23-12 0 0,22 6-3 0,-22-6 2 15,29 0-1-15,-29 0 1 0,35-2 0 0,-35 2 1 16,40-8-2-16,-40 8-1 0,45-8-4 16,-45 8-26-16,44 0-32 0,-44 0-65 0,47 0-113 15,-47 0-199-15,0 0-50 16,42 7 126-16</inkml:trace>
  <inkml:trace contextRef="#ctx0" brushRef="#br0" timeOffset="58">14443 9666 493 0,'0'0'135'0,"0"0"-37"15,0 0-8-15,0 0 5 16,0 0-15-16,0 0-20 0,0 0-13 15,0 0-2-15,0 0-4 0,0 0 4 16,0 0 3-16,0 0-3 0,0 0 1 0,0 0-3 16,0 0-6-16,0 0-4 0,0 0 3 0,0 0-4 15,0 0 1-15,0 0 0 0,24 14-3 0,-24-14-4 16,0 0-2-16,0 23-10 0,0-23-1 0,-7 24-5 16,7-24-3-16,-10 29-2 0,10-29 1 0,-11 29-3 0,11-29 2 15,-11 30-3-15,11-30 1 0,-8 26-3 16,8-26 1-16,-8 23-2 0,8-23 2 0,0 0 0 15,-7 26 0-15,7-26-1 0,0 0-12 0,0 0-17 16,0 0-16-16,7 24-37 0,-7-24-35 0,0 0-48 16,0 0-59-16,0 0-39 0,0 0-94 0,0 0 18 15,5 30 258-15</inkml:trace>
  <inkml:trace contextRef="#ctx0" brushRef="#br0" timeOffset="59">15212 9608 1487 0,'0'0'147'0,"0"0"-56"16,0 0-8-16,-26-23-16 0,26 23-11 0,0 0-12 0,0 0-7 0,0 0-8 16,0 0-23-16,0 0-6 0,0 0 0 0,0 0 0 15,0 0 0-15,0 0 0 0,0 0 0 0,0 0 0 16,0 0 0-16,0 0 0 0,0 0 0 16,0 0 0-16,0 0 0 0,0 0 0 0,0 0 0 15,0 0 0-15,0 0 0 0,0 0-45 16,0 0-42-16,0 0-123 15,0 0-374-15,-6 32-21 0,6-32 89 0</inkml:trace>
  <inkml:trace contextRef="#ctx0" brushRef="#br0" timeOffset="60">4420 10327 967 0,'0'0'220'0,"0"0"-84"0,0 0-18 16,0 0-34-16,0 0-38 0,0 0-29 0,0 0-9 16,0 0 8-16,0 0 5 0,0 0 5 0,0 0 1 15,27 23-9-15,-27-23-3 0,24 6-2 16,-24-6-2-16,29 4-3 0,-29-4-2 0,34 0-3 16,-34 0 0-16,39-4-1 15,-39 4-3-15,38-8 2 0,-38 8-2 0,43-11 1 16,-43 11-1-16,37-12-13 0,-37 12-16 15,36-11-24-15,-36 11-53 0,29-6-82 0,-29 6-126 16,0 0-192-16,0 0 65 0,11-29 337 0</inkml:trace>
  <inkml:trace contextRef="#ctx0" brushRef="#br0" timeOffset="61">4578 10201 1121 0,'0'0'155'0,"0"0"-69"15,0 0-3-15,0 0-32 0,0 0-11 0,0 0-16 16,0 0-9-16,0 0-4 0,0 0 0 0,0 0-1 15,0 0-3-15,0 0-2 0,0 0 3 0,0 0 11 16,0 0 1-16,0 0 2 0,0 0-6 0,3 28-8 16,-3-28-6-1,0 0 2-15,0 31-3 0,0-31 2 0,-3 24-4 16,3-24 3-16,-5 30-3 0,5-30 2 16,-11 32 0-16,11-32 1 0,-9 36-4 0,9-36 2 15,-15 29-3-15,15-29 2 0,-9 25-6 0,9-25-17 16,0 0-17-16,0 0-22 0,4 28-32 0,-4-28-19 15,0 0-29-15,0 0-46 0,0 0-60 0,0 0-138 16,0 0 27-16,0 0 312 0</inkml:trace>
  <inkml:trace contextRef="#ctx0" brushRef="#br0" timeOffset="62">4553 10460 135 0,'0'0'48'16,"0"0"-5"-16,0 0-6 0,0 0 0 0,0 0-5 15,0 0 0-15,0 0-2 0,0 0-8 0,0 0-5 16,0 0-7-16,0 0-6 0,0 0 0 16,0 0 0-16,0 0-3 0,0 0 2 0,0 0 1 15,0 0 3 1,0 0 3-16,0 0 1 0,0 0 2 0,0 0 1 16,0 0 5-16,0 0 2 0,0 0 4 0,0 0-1 15,0 0 0-15,0 0-2 0,0 0-1 0,0 0-2 16,0 0 5-16,0 0 2 0,13-21 2 0,-13 21-4 15,0 0-3-15,0 0-1 0,0 0 4 16,0 0 3-16,0 0 1 0,0 0-7 0,0 0-7 16,0 0-7-16,0 0-1 0,0 0-2 0,0 0-3 0,0 0 0 15,0 0 0-15,0 0 0 0,0 0-1 0,7-24 0 16,-7 24 0-16,0 0-1 0,0 0 1 0,0 0-1 16,0 0-2-16,0 0-20 0,0 0-57 0,8-22-65 15,-8 22-137-15,0 0-50 0,0 0 228 16</inkml:trace>
  <inkml:trace contextRef="#ctx0" brushRef="#br0" timeOffset="63">7066 9366 673 0,'0'0'226'0,"0"0"-84"16,0 0-27-16,0 0-8 0,-25-19-20 0,25 19-25 16,0 0-20-16,0 0-8 0,0 0-5 0,0 0 1 0,0 0-3 15,0 0-3-15,0 0 0 0,0 0-6 0,0 0-1 16,0 0-1-16,-29 24 0 0,29-24-3 16,0 0-1-16,0 0 0 0,-23 29-4 0,23-29 1 15,0 0-3-15,-26 34 1 0,26-34-3 0,-20 27 5 16,20-27-4-16,-19 36 2 0,19-36-4 0,-22 38 2 15,12-15-5 1,-1-1 5-16,0 6-6 0,2-4 4 0,0-3-5 16,0 5 3-16,3-1-3 0,-2 3 5 0,2-4-5 15,2 0 5-15,0 4 15 0,0-4-30 16,-2 3 33-16,2 6-26 0,2-7 12 0,0 6 6 16,1-2-7-16,1 2 4 0,0-2-7 0,1 4 1 15,1-6-3-15,0 3 2 0,7-7-4 0,-2 2 5 16,2 4-5-16,2-5 3 0,-3-1-4 0,2-1 3 0,-10-23-3 15,21 38 4-15,-21-38-4 0,22 31 3 0,-22-31-3 16,22 24 2-16,-22-24-1 0,22 23 1 0,-22-23 0 16,23 18 0-16,-23-18-1 0,0 0 1 15,32 14-1-15,-32-14 0 0,0 0 0 0,23 7-1 16,-23-7 1-16,0 0-12 0,0 0-14 0,0 0-26 16,32 0-72-1,-43-24-200-15,11 24-233 0,0 0 1 0,22-44 357 16</inkml:trace>
  <inkml:trace contextRef="#ctx0" brushRef="#br0" timeOffset="64">11104 9429 526 0,'0'0'220'15,"0"0"-98"-15,0 0-27 0,0 0-26 0,0 0-16 16,0 0-14-16,0 0-10 0,0 0-7 0,0 0 1 16,0 0 9-16,0 0 9 0,0 0 7 15,0 0 0-15,0 0-8 0,0 0-7 0,0 0-10 0,0 0-6 16,0 0-2-16,0 0-2 0,0 0 2 0,0 0 0 16,0 0 24-16,0 0 2 0,0 0-1 0,11 23-1 15,-11-23-28-15,0 0-6 0,0 0-1 0,16 22 1 16,-16-22-2-16,0 0 2 0,13 33-2 0,-13-33 2 15,11 22-5-15,-11-22 4 0,12 27-3 0,-12-27 3 16,13 36-2-16,-13-36 1 16,9 40-4-16,-9-40 4 0,8 38-4 15,-8-38 3-15,9 34-3 0,-9-34 2 0,8 38-2 16,-8-38 3-16,5 35-4 0,-5-35 4 0,7 39 17 16,-7-39-32-16,6 46 33 0,-5-23-32 0,1 1 10 15,-2-1 7-15,0-2-5 0,0-21 5 0,-2 42-1 16,2-19 4-16,0-23-4 0,-1 44 4 15,-2-22-4-15,2 0 2 0,-2 3-4 0,0-1 4 0,-2-3-4 0,2 3 3 16,-3-2-2-16,6-22 1 0,-8 41-4 16,8-41 4-16,-11 35-5 0,11-35 4 0,-12 37-4 15,12-37 4-15,-15 31-2 0,15-31 2 0,-17 34-2 16,17-34 2-16,-16 34-2 0,16-34 3 0,-16 29-3 16,16-29 3-16,-16 26-1 0,16-26 2 0,-15 24-2 15,15-24 3-15,0 0-3 0,-22 26 0 0,22-26-2 0,0 0 1 16,-24 26-1-16,24-26 2 0,0 0-2 15,0 0 1-15,0 0-1 0,0 0 0 0,-22 17 0 16,22-17-1-16,0 0-1 0,0 0 1 0,0 0 0 16,0 0-1-16,0 0 2 0,0 0 0 0,0 0-2 15,0 0 0-15,0 0-15 0,0 0-14 0,0 0-42 16,0 0-48 0,0 0-147-16,0 0-305 0,32-9 59 0,-32 9 209 15</inkml:trace>
  <inkml:trace contextRef="#ctx0" brushRef="#br0" timeOffset="65">3665 7938 592 0,'0'0'205'16,"0"0"-79"-16,0 0-29 0,0 0-14 0,0 0-12 15,0 0-16-15,0 0-11 0,0 0-15 16,0 0-13-16,0 0 1 0,0 0 19 0,0 0 9 15,0 0 5-15,6 28-7 0,-6-28-16 0,1 26-12 16,-1-26 0-16,0 32-6 0,0-32 1 0,0 36-6 16,0-36 2-16,-3 33-4 0,3-33 2 0,-5 38-5 15,5-38 5-15,-6 35-7 0,6-35 6 0,-7 37-3 0,7-37 3 16,-8 31-1-16,8-31 5 0,-12 35-2 16,12-35 1-16,-7 31-2 0,7-31-2 0,-10 27-5 15,10-27 5-15,-8 24-5 0,8-24 4 0,0 0-2 16,-10 21 0-16,10-21-1 0,0 0 2 0,0 0-1 15,-4 23 2-15,4-23-3 0,0 0 1 0,0 0 21 16,0 0-21-16,0 0 21 0,0 0-23 0,4 29-8 0,-4-29-14 16,0 0-13-16,0 0-24 0,0 0-31 0,0 0-24 15,0 0-64-15,0 0-73 0,22-37-111 16,-22 37-31-16,9-30 279 0</inkml:trace>
  <inkml:trace contextRef="#ctx0" brushRef="#br0" timeOffset="66">1699 9668 598 0,'0'0'184'15,"0"0"-56"-15,-18-24-13 0,18 24-13 0,0 0-12 16,0 0-10-16,0 0-4 0,0 0-15 0,-26-17-7 15,26 17-9-15,0 0-6 0,0 0-4 0,-25-6-6 16,25 6-2-16,0 0 1 0,-26-8-5 0,26 8-2 16,-21-5-2-16,21 5-7 0,-26-2 1 15,26 2-3-15,-22-1-2 0,22 1-2 0,-25 3-1 16,25-3-3-16,-26 9 1 0,26-9-4 0,-26 7 0 0,26-7 1 16,-24 17 0-16,24-17 0 0,-23 23 1 0,23-23-3 15,-20 24 3-15,20-24-4 0,-9 25 3 0,9-25 1 16,-9 27-1-16,9-27-2 0,-1 25 2 0,1-25-5 15,3 27 2-15,-3-27 0 0,12 25 1 16,-12-25-1-16,14 24 5 0,-14-24-3 0,23 13 0 16,-23-13 0-1,27 12-1-15,-27-12 0 0,23 11 3 0,-23-11 1 16,25 3-2-16,-25-3 0 0,22 4 1 0,-22-4-2 16,0 0 2-16,0 0-1 0,23 8 3 0,-23-8-2 15,0 0 1-15,0 0-1 0,0 0 1 0,0 0 2 16,-4 22 1-16,4-22-5 0,-11 24 2 15,11-24-5-15,-22 26 1 0,22-26 1 0,-25 31 0 16,25-31 1-16,-27 32 1 0,27-32-3 0,-28 34 5 0,28-34-6 16,-26 29 5-16,26-29-4 0,-18 29 1 0,18-29 0 15,0 0 2-15,-18 29-3 0,18-29 3 0,0 0-1 16,0 0 1-16,-1 30-3 0,1-30 1 0,0 0-1 16,5 23 1-16,-5-23-1 0,0 0 5 0,0 0-6 15,24 25 1-15,-24-25 1 0,0 0-1 16,27 14 3-16,-27-14 2 0,24 7-4 0,-24-7 1 0,27 6 0 15,-27-6-1-15,31 1 2 0,-31-1-2 0,31 2 2 16,-31-2-1-16,35 3-1 0,-35-3-1 0,40 0-2 16,-40 0 1-16,40-5 0 0,-40 5 1 0,37-4-16 15,-37 4-19-15,36-7-24 0,-36 7-46 0,30-10-56 16,-30 10-116-16,14-24-183 0,-14 24 7 16,18-22 261-1</inkml:trace>
  <inkml:trace contextRef="#ctx0" brushRef="#br0" timeOffset="67">2260 9664 1073 0,'0'0'207'0,"0"0"-85"0,0 0-16 16,0 0-31-16,0 0-26 0,0 0-15 0,0 0-7 16,-28 4-7-16,28-4 0 0,0 0-3 15,0 0 1-15,-25 33-3 0,25-33 2 0,-23 29-3 16,23-29 0-16,-28 35-4 0,13-12 3 0,0 4-8 15,0-2 3-15,0 1-5 0,2 2 3 0,1-2-2 16,2 1 0-16,1 0-5 0,3-2 4 0,3 0-6 0,-1-2 4 16,4-2-3-16,4 3 2 0,-4-2-3 0,9 2 4 15,-9-24-3-15,9 40 3 0,-9-40-3 16,18 34 3-16,-18-34-4 0,22 31 1 0,-22-31-1 16,29 23 2-16,-29-23-1 0,36 14 3 0,-36-14-15 15,37 0-10-15,-13 0-15 0,-24 0-18 0,39-9-28 16,-39 9-65-1,46-10-134-15,-46 10-232 0,28-29 63 0,-28 29 210 16</inkml:trace>
  <inkml:trace contextRef="#ctx0" brushRef="#br0" timeOffset="68">2607 10062 677 0,'0'0'194'16,"0"0"-56"-16,0 0-20 0,0 0-15 0,0 0-16 15,0 0-23-15,0 0-16 0,0 0-16 0,0 0-5 16,0 0-8-16,0 0-2 16,0 0-5-16,0 0 0 0,0 0-1 15,0 0-2-15,0 0 5 0,0 0 3 16,0 0-1-16,0 0 1 0,0 0-9 0,16 22-3 16,-16-22 0-16,0 0-3 0,-5 24-1 0,5-24 1 15,0 0-3-15,-8 32 2 0,8-32-2 0,0 0 1 16,-7 31-3-16,7-31 3 0,0 0-1 0,-4 28 4 15,4-28-3-15,0 0 1 0,0 0-2 0,4 27-1 0,-4-27-2 16,0 0 2-16,0 0-1 0,0 0 0 16,23 3 4-16,-23-3-1 0,0 0 0 0,0 0-2 15,32-13 1-15,-32 13 1 0,0 0-1 0,30-14-8 16,-30 14-13-16,22-11-13 0,-22 11-27 0,0 0-27 16,43-6-40-16,-43 6-51 0,23-16-67 0,-23 16-120 15,13-22 3-15,-13 22 232 16</inkml:trace>
  <inkml:trace contextRef="#ctx0" brushRef="#br0" timeOffset="69">2703 9791 1248 0,'0'0'193'0,"0"0"-83"16,0 0-25-16,-23-3-22 0,23 3-15 15,0 0-13-15,0 0-9 0,0 0-8 0,0 0-4 16,0 0-6-16,0 0-4 0,0 0-3 0,0 0 0 16,0 0-2-16,0 0-1 0,0 0 0 0,0 0-2 15,0 0-9-15,0 0-7 16,0 0-14-16,0 0-21 0,0 0-24 0,0 0-67 16,37 15-124-16,-37-15-232 15,0 0 3-15,37 8 272 0</inkml:trace>
  <inkml:trace contextRef="#ctx0" brushRef="#br0" timeOffset="70">3080 10226 639 0,'0'0'174'0,"0"0"-39"15,0 0 9 1,0 0-20-16,0 0-15 0,0 0-31 0,12-24-24 15,-12 24-10-15,0 0-11 0,18-33 1 0,-18 33-5 16,21-24-2-16,-21 24-3 0,26-29-3 16,-26 29-6-16,27-32-3 0,-27 32-7 0,31-44 2 15,-31 44-6-15,34-47 4 0,-16 19-6 0,1 4 6 16,-1-4-6-16,0-1 4 0,1-2-4 0,-1 1 5 16,0 4-5-16,-1 0 5 0,-17 26-5 0,22-39 3 0,-22 39-3 15,18-31 2-15,-18 31 0 0,15-24 1 0,-15 24-2 16,0 0 2-16,0 0-2 0,0 0-1 15,0 0 2-15,0 0 1 0,0 0 2 0,0 0 4 16,0 0-4 0,0 0-1-16,0 0 0 0,0 0-2 0,0 0 3 15,0 0 0-15,0 0-2 0,12 26-1 16,-12-26 3-16,0 0 0 0,6 37 5 0,-6-37-1 0,3 28 1 16,-3-28-6-16,6 37 1 0,-6-37-3 0,5 45 2 15,-3-18-4-15,-2-1 4 0,3 0-5 0,-2 2 4 16,1 0-4-16,-1-5 4 0,3 1-5 15,-4-24 4-15,2 42-4 0,-2-42 3 0,4 38-2 16,-4-38 2-16,5 38-2 0,-5-38 2 0,9 30-3 16,-9-30-6-16,4 25-14 0,-4-25-8 0,0 0-19 0,4 22-2 0,-4-22-15 15,0 0-16-15,0 0-18 0,0 0-16 0,0 0-22 16,0 0-55-16,0 0-37 0,0 0-161 16,0 0 78-16,0 0 314 0</inkml:trace>
  <inkml:trace contextRef="#ctx0" brushRef="#br0" timeOffset="71">3230 10062 692 0,'0'0'275'0,"0"0"-97"0,-24-9-38 16,24 9-24-16,0 0-42 0,0 0-35 0,0 0-28 15,0 0-6-15,0 0 6 0,0 0 7 0,0 0 5 16,32 9 2-16,-32-9-9 0,28 4-4 0,-28-4-5 0,38 2-3 15,-38-2-1-15,44 3-2 0,-19-2 0 0,-1-1-1 16,0 2-1-16,4-2 0 0,-5-2 1 0,2-2-21 16,4 8-32-16,-29-4-72 0,55 2-102 15,-55-2-135-15,33-13-107 0,-9 18 77 0,-24-5 392 16</inkml:trace>
  <inkml:trace contextRef="#ctx0" brushRef="#br0" timeOffset="72">3871 9559 866 0,'0'0'145'0,"0"0"-105"15,0 0-23-15,0 0-8 0,0 0 38 16,0 0-1-16,0 0 27 0,11 29-5 0,-11-29-16 16,11 23-6-16,-11-23-9 0,15 33-2 0,-15-33-9 0,14 38 1 0,-14-38-6 15,16 45 0-15,-9-21-7 0,1 3 2 16,-4-2-8-16,5 4 7 0,-4 0-8 0,-1-2 8 16,2-2-5-16,-5 2 1 0,1-3 1 0,-2 5 3 15,-3-1-4-15,-3-1 4 0,2 0-11 16,-4 1 2-16,-6-4-5 0,3 0 0 0,-1 3-2 15,-3 0 2-15,-2 0-5 16,3 2 7-16,-5-5-6 0,19-24 4 0,-35 37-4 16,35-37 3-16,-24 23-17 0,24-23-14 0,0 0-17 15,0 0-103-15,0 0-111 0,-24 11-267 16,24-11 46-16,0 0 273 0</inkml:trace>
  <inkml:trace contextRef="#ctx0" brushRef="#br0" timeOffset="73">4348 9393 612 0,'0'0'189'0,"0"0"-34"0,0 0-1 0,0 0-37 15,0 0-19-15,0 0-29 0,0 0-20 0,0 0-17 16,0 0-11-16,0 0-3 0,0 0 3 0,0 0 1 16,6 26 4-16,-6-26-4 0,0 29 1 0,0-29-3 15,0 35-13-15,0-35 33 0,0 45-36 0,-4-16 29 16,4 0-17-16,-3 3-7 0,2 5 5 0,-5 1-8 15,5-1 6-15,-2 1-8 0,-2 0 6 0,2-1-9 16,1 0 5-16,-2-2-6 0,2-2 4 0,0 1-6 16,-2-4 6-16,1-1-4 0,1 2 3 0,-3 0-5 15,4-3 4-15,0 3-6 0,-1-5 8 0,1 3-7 16,1-3 5-16,0 0-4 0,-4-4 5 0,4-22-5 16,0 42-8-16,0-42 29 0,-2 39-30 0,2-39 30 15,-2 38-17-15,2-38-1 0,-5 35 3 0,5-35-3 16,-4 28 4-16,4-28-2 0,-1 28 3 0,1-28-3 15,0 0 3 1,-7 29-5-16,7-29 0 0,0 0-1 16,0 0-1-16,0 0-1 0,0 0 2 0,0 0 0 15,0 0-1-15,0 0 3 0,0 0-2 0,0 0 0 16,0 0 1-16,0 0-1 0,0 0-1 0,0 0-2 16,0 0-8-16,0 0-11 0,0 0-17 0,0 0-20 15,0 0-27-15,0 0-55 0,-11-39-68 0,11 39-148 16,22-2-111-16,-22 2 40 0,0 0 386 0</inkml:trace>
  <inkml:trace contextRef="#ctx0" brushRef="#br0" timeOffset="74">4365 10685 1131 0,'0'0'241'0,"0"0"-121"0,0 0-40 0,0 0-26 16,0 0-19-16,0 0-15 0,0 0-1 0,0 0 6 0,0 0-1 16,0 0 6-16,30-22-3 0,-30 22-10 0,27-5 1 15,-27 5-6-15,31-5-5 0,-31 5-2 16,30-7 1-16,-30 7-2 0,33-4-2 0,-33 4 2 16,37 0-1-16,-37 0-3 0,36-3 1 0,-36 3-3 15,35-7 0-15,-35 7 2 0,24 0 0 0,-24 0 0 16,0 0-7-16,28 4-10 0,-28-4-21 0,0 0-29 0,25 12-74 15,-25-12-154-15,0 0-243 0,0 0 11 0,0 0 276 16</inkml:trace>
  <inkml:trace contextRef="#ctx0" brushRef="#br0" timeOffset="75">3580 8138 629 0,'-27'-11'228'0,"27"11"-63"0,0 0-23 0,0 0-32 16,0 0-27-16,0 0-36 0,0 0-22 0,0 0-17 15,0 0-2-15,0 0 11 0,0 0 6 0,0 0 5 0,0 0-3 0,0 0-11 16,25 15-6-16,-25-15-2 0,0 0 0 15,32 16-5-15,-32-16 1 0,32 8-1 16,-32-8 0-16,31 11 0 0,-31-11-1 0,38 7-1 16,-38-7 0-16,44 6-33 0,-44-6-49 0,52 8-78 15,-52-8-147-15,33-18-151 0,-1 22 20 0,-32-4 349 16</inkml:trace>
  <inkml:trace contextRef="#ctx0" brushRef="#br0" timeOffset="76">4091 8107 830 0,'0'0'195'0,"0"0"-77"0,0 0-15 16,0 0-9-16,0 0-28 0,0 0-26 16,0 0-21-16,0 0-11 0,0 0-6 0,0 0-3 15,0 0 2-15,0 0 12 0,0 0 2 16,0 0 5-16,0 0-4 16,4 26-4-16,-4-26-4 0,0 0 1 0,18 32-1 15,-18-32-2-15,15 30-3 0,-15-30 2 0,11 37-5 16,-11-37 4-16,13 44-5 0,-7-20 5 0,1 0-6 15,-5-1 5-15,0 4 16 0,3 2-34 16,-4 0 34-16,0 4-33 0,-1-8 12 0,2 4 5 16,-2-3-5-16,-2 1 5 0,1 1-5 0,0-2 5 15,-4-4-5-15,1 4 4 0,-3-2-4 0,1 5 5 0,0-5-3 16,-2-1 4-16,-2-1-4 0,10-22 3 0,-22 38-3 16,22-38 4-16,-19 26 0 0,19-26 2 0,0 0-1 15,-32 27 1-15,32-27-2 0,-23 11 2 0,23-11-2 16,0 0 1-16,-31 9-1 0,31-9-2 15,0 0 0-15,-24 0-1 0,24 0-1 0,0 0 0 16,0 0 0 0,0 0-2-16,-24 0 0 0,24 0 0 0,0 0-11 15,0 0-20-15,0 0-50 0,0 0-73 0,0 0-83 16,0 0-117-16,0 0-86 0,0 0 99 0,0 0 343 16</inkml:trace>
  <inkml:trace contextRef="#ctx0" brushRef="#br0" timeOffset="77">4577 8092 626 0,'0'0'205'16,"0"0"-74"-16,0 0-55 0,0 0-12 0,0 0-12 16,0 0 19-16,0 0 12 0,0 0 2 15,0 0-3-15,10 22-26 0,-10-22-22 0,0 0-6 0,3 36-5 16,-3-36-1-16,3 36-6 0,-3-36 3 0,4 40-5 16,-3-18 3-16,-1 2-6 0,0 5 2 0,0-3-7 15,-1 0 3-15,-3 5 12 0,2-1-31 0,1 1 31 16,-1-2-33-16,1 0 12 0,-4-3 4 0,3 0-5 15,-1 3 4-15,-1-5-5 0,3 0 4 16,-2 0-4-16,3 2 4 16,-5-3-3-16,3-1 2 0,2-22-2 15,-3 42 4-15,3-42-5 0,-5 41 3 0,5-41-2 16,-4 40 1-16,4-40-1 0,-7 26 2 0,7-26-2 16,0 0 1-16,-7 25-1 0,7-25 1 0,0 0 0 15,0 0 1-15,-4 26-1 0,4-26 0 0,0 0 0 16,0 0 0-16,0 0 0 0,0 0 1 15,0 0-1-15,-14 20-1 0,14-20 1 0,0 0 0 0,0 0 0 16,0 0 0-16,0 0-1 0,-10 25 2 0,10-25-2 16,0 0 0-16,0 0 1 0,0 0-1 0,-1 23-1 15,1-23 1-15,0 0-1 0,0 0 0 0,0 0-1 16,0 0 1-16,0 0-1 0,0 0 0 0,0 0-5 16,0 0-5-16,0 0-10 0,0 0-11 15,26-9-9-15,-26 9-22 16,0 0-33-16,0 0-34 0,0 0-60 15,0 0-77-15,0 0-144 0,22-12 20 0,-22 12 329 16</inkml:trace>
  <inkml:trace contextRef="#ctx0" brushRef="#br0" timeOffset="78">4699 9161 1067 0,'0'0'156'0,"0"0"-75"16,0 0-23-16,0 0-10 0,0 0 3 0,0 0-5 15,0 0 1-15,0 0-5 0,22-2-13 0,-22 2-4 0,27-1-1 16,-27 1-6-16,35-1-3 0,-35 1-7 0,36 0-3 15,-36 0-1-15,37-2-3 0,-37 2 1 0,37-2-2 16,-37 2 1-16,39-2-1 0,-39 2-1 16,35 0 1-16,-35 0-2 0,35-3-27 0,-35 3-32 0,34 5-107 15,-34-5-194-15,0 0-143 0,0 0-9 16,13-33 428-16</inkml:trace>
  <inkml:trace contextRef="#ctx0" brushRef="#br0" timeOffset="79">4857 8856 364 0,'0'0'162'0,"-29"0"-8"16,29 0-1-16,0 0-23 0,0 0-30 15,0 0-31-15,0 0-17 0,0 0-7 0,0 0 3 16,0 0 2-16,0 0 1 0,0 0-6 0,0 28-8 16,0-28-9-16,0 0-3 0,0 0-2 0,0 0-3 15,26 12-7-15,-26-12-3 0,0 0-4 0,31 11-4 16,-31-11 0-16,27 4-1 0,-27-4 0 16,28 0 0-16,-28 0-1 0,29-4-1 0,-29 4-2 0,31-9-29 15,-31 9-59-15,24-8-62 0,1 23-111 0,-25-15-65 16,0 0-85-16,24-4 109 0,-24 4 305 0</inkml:trace>
  <inkml:trace contextRef="#ctx0" brushRef="#br0" timeOffset="80">4908 8742 584 0,'0'0'180'0,"0"0"-54"15,0 0-27-15,0 0-12 0,0 0-15 0,0 0-23 16,0 0-18-16,0 0-14 0,0 0-10 0,0 0 7 15,0 0 20-15,0 0 5 0,0 0 3 0,0 0-6 16,22 15-11-16,-22-15 2 16,0 0 3-16,0 0-4 0,8 29-7 15,-8-29-9-15,3 24-2 0,-3-24-6 0,4 35 1 16,-4-35-3-16,-4 34 1 0,4-34-1 0,-3 37 1 16,3-37-3-16,-2 35 3 0,2-35-3 15,-4 33 3-15,4-33-3 0,-3 32 3 0,3-32-4 16,-3 28 2-16,3-28-25 0,0 0-29 0,4 22-49 15,-4-22-26-15,0 0-5 0,0 0-25 0,0 0-13 0,-1-26-43 16,1 26-108-16,8-23 85 0,-18-4 239 0</inkml:trace>
  <inkml:trace contextRef="#ctx0" brushRef="#br0" timeOffset="81">6062 8667 863 0,'0'0'273'0,"0"0"-207"0,0 0-34 15,0 0 24-15,0 0 10 0,0 0 9 0,0 0 0 16,0 0-37-16,18 25-7 0,-18-25-8 0,27 13-2 15,-27-13-5-15,35 7-4 0,-35-7-7 0,40 11-2 16,-14-8-2-16,-1-1 0 0,5-2 0 16,-1 0 0-16,4-3 0 0,-1-4-4 15,3 7-27-15,-7-13-63 16,19 23-140-16,-24-17-288 0,9 0 7 0,4 7 248 16</inkml:trace>
  <inkml:trace contextRef="#ctx0" brushRef="#br0" timeOffset="82">6082 8449 846 0,'0'0'240'0,"0"0"-85"0,0 0-40 16,0 0-4-16,0 0-26 0,0 0-31 0,0 0-15 16,0 0-11-16,0 0-7 0,0 0-7 0,0 0-5 0,0 0-4 0,0 0-3 15,0 0 0-15,0 0 9 0,0 0 2 0,0 0 3 16,0 0-2-16,28-13-8 0,-28 13-4 0,0 0 0 16,34 7-1-16,-34-7 0 0,29 3-2 15,-29-3 2-15,35 0-1 0,-35 0 1 16,38-2 0-16,-11 1-2 0,-4-5 1 0,0 5-1 15,1 0 0-15,-24 1 0 0,43 0-18 0,-43 0-23 0,44 1-32 0,-44-1-60 16,45 8-133-16,-45-8-141 0,0 0-100 0,32 18 170 16</inkml:trace>
  <inkml:trace contextRef="#ctx0" brushRef="#br0" timeOffset="83">7827 8225 295 0,'0'0'141'0,"0"0"-3"16,0 0 10-16,0 0-5 0,0 0-35 0,0 0-26 16,0 0-32-16,0 0 13 0,-22-25 7 0,22 25 6 15,0 0-11-15,0 0-13 0,-31-6-14 0,31 6-8 0,0 0-5 16,-35-3-3-16,35 3-1 0,-29-2-1 15,29 2-2 1,-36-1-1-16,36 1-1 0,-37 0-2 0,37 0-2 16,-37 3-2-16,37-3-2 0,-39 11-1 0,39-11-2 15,-34 10-1-15,34-10-2 0,-28 14 0 0,28-14-2 16,0 0 1-16,-26 24-1 0,26-24 0 0,0 0-2 16,-3 31 1-16,3-31-3 0,0 0 4 0,14 31-3 15,-14-31 3-15,0 0-2 0,29 28 2 0,-29-28-1 16,28 13 1-16,-28-13-1 0,33 12 1 0,-33-12-1 15,36 6 2-15,-36-6-2 0,29 12 1 0,-29-12 18 16,28 8-39-16,-28-8 38 0,0 0-36 16,29 24 19-16,-29-24 2 0,0 0-2 0,16 26 1 15,-16-26-2-15,0 0 4 0,-2 24-3 0,2-24 2 16,0 0-1-16,-25 26 0 0,25-26-1 0,-26 21 2 16,26-21-3-16,-29 24 3 0,29-24-3 0,-31 22 2 0,31-22-2 15,-35 27 2-15,35-27-2 0,-34 22 2 0,34-22-2 16,-32 22 3-16,32-22-3 0,-25 18 3 0,25-18-3 15,0 0 1-15,-26 24-1 0,26-24 0 16,0 0 0-16,-8 23 0 0,8-23-1 0,0 0 2 16,5 24-2-16,-5-24 2 0,0 0-2 0,18 29 3 15,-18-29-3-15,0 0 2 16,28 23-1-16,-28-23 1 0,26 14-1 16,-26-14 1-16,27 7 0 0,-27-7 0 0,32 6 0 15,-32-6 0-15,35 0 0 0,-35 0-1 0,34-6 2 16,-34 6-1-16,34-8 0 0,-34 8 0 15,39-13-1-15,-39 13 0 0,32-10 0 0,-32 10-30 16,34-8-40-16,-34 8-67 0,36-5-110 0,-36 5-133 16,18-29-88-16,-18 29 127 0,21-23 342 0</inkml:trace>
  <inkml:trace contextRef="#ctx0" brushRef="#br0" timeOffset="84">8540 8168 851 0,'0'0'147'0,"0"0"-18"15,0 0-12-15,0 0-11 0,0 0-16 16,0 0-22-16,0 0-14 0,0 0-10 0,0 0-11 16,0 0-6-16,0 0-9 0,-22-4-1 0,22 4 1 15,0 0 3-15,-24 19 0 0,24-19-1 0,0 0-2 16,-27 28-3-16,27-28-5 0,-25 25 1 16,25-25-3-16,-30 32 2 15,30-32-1-15,-37 40 2 0,37-40-4 0,-39 42 2 16,17-19 8-16,0 6-28 0,4-3 26 15,-1 3-28-15,5 0 13 0,4-5 2 0,1 0-3 16,2 3 4-16,1 0-5 0,5-3 4 0,1 3-4 16,5 1 3-16,1-4-3 0,1 3 3 0,2 1-4 15,2-4 3-15,2-3-3 0,-13-21 4 0,30 41-4 16,-30-41 4-16,37 35-3 0,-37-35 1 0,42 21-1 0,-42-21 1 16,40 10-1-16,-40-10 1 0,37 6-11 15,-37-6-8-15,34-7-14 0,-34 7-23 0,31-9-20 16,-29-12-70-16,26 25-153 0,-28-4-231 0,18-24 27 15,-18 24 303-15</inkml:trace>
  <inkml:trace contextRef="#ctx0" brushRef="#br0" timeOffset="85">8840 8809 291 0,'0'0'154'16,"0"0"-12"-16,0 0-3 0,0 0-4 0,0 0-21 16,0 0-21-16,0 0-18 0,0 0-9 0,0 0-6 15,0 0-6-15,0 0-6 0,0 0-7 0,0 0-6 16,0 0-5-16,0 0-7 0,0 0-3 0,0 0-5 15,0 0-6-15,0 0-4 0,0 0-1 16,0 0 0-16,-1-21 0 0,1 21 3 0,0 0-3 0,19-35 3 16,-19 35-1-16,20-25 2 0,-20 25-4 0,22-27 2 15,-22 27-5-15,23-33 3 0,-23 33-4 0,32-36 2 16,-32 36-2-16,34-41 3 0,-13 17-5 0,-2 1 5 16,-1 0-5-16,1-1 5 0,-19 24-5 0,38-44 5 15,-20 22 16-15,-18 22-36 0,31-42 37 16,-31 42-36-1,28-32 15-15,-28 32 3 0,22-25-3 0,-22 25 4 16,0 0-3-16,18-27 2 0,-18 27-3 0,0 0 3 16,0 0-2-16,12-26 2 0,-12 26 0 0,0 0 1 15,0 0 4-15,0 0 5 0,6-24 3 0,-6 24 1 16,0 0-5-16,0 0-1 0,0 0-7 0,0 0-1 16,0 0-1-16,0 0 1 0,0 0-1 15,0 0 2-15,0 0 2 0,0 0-1 0,0 0 0 0,0-23-2 16,0 23-1-16,0 0-1 0,0 0 1 0,0 0-2 15,0 0 2-15,0 0-2 0,0 0 1 0,0 0 0 16,0 0-1-16,0 0 1 0,0 0-1 0,0 0 0 16,0 0 1-16,0 0 0 0,0 0 1 0,0 0-1 15,0 0 1-15,0 0-1 0,0 0 0 0,0 0 1 16,0 0-2-16,0 0 0 0,0 0 1 0,0 0 1 16,0 0 0-16,0 0 2 0,0 0-1 0,9 25 0 15,-9-25 0-15,0 0 0 0,0 0 2 0,0 0-2 16,13 27 3-16,-13-27 1 0,0 0 4 0,9 24-1 15,-9-24 2-15,7 24-5 0,-7-24-2 0,9 32-3 16,-9-32-19-16,8 33 33 0,-8-33-32 0,4 39 32 16,-4-39-13-1,7 38-3-15,-7-38 1 0,7 38-2 0,-7-38 4 16,4 35-4-16,-4-35 4 0,5 37-4 16,-5-37 3-16,5 31-2 0,-5-31 2 0,5 29-2 15,-5-29 2-15,3 26-3 0,-3-26 3 0,1 25-2 16,-1-25 2-16,2 24-2 0,-2-24 1 0,0 0-2 15,5 33 2-15,-5-33-1 0,0 0 1 0,2 32-2 16,-2-32 3-16,0 0-2 0,5 25 2 0,-5-25-3 0,0 0 1 16,3 26-12-16,-3-26-5 0,0 0-13 0,0 0-8 15,1 30-1-15,-1-30-3 0,0 0-12 16,0 0-19-16,2 23-38 0,-2-23-27 0,0 0-56 16,0 0-50-16,0 0-114 0,0 0-7 0,0 0 306 15</inkml:trace>
  <inkml:trace contextRef="#ctx0" brushRef="#br0" timeOffset="86">9000 8584 964 0,'0'0'113'0,"0"0"-47"0,0 0-20 0,0 0-22 16,0 0-4-16,0 0 9 0,0 0 10 0,0 0 11 0,22 11-2 0,-22-11-10 0,0 0-5 16,27 10-4-16,-27-10-4 0,23 6-5 0,-23-6-2 15,32 4-5-15,-32-4-3 0,36 10-5 0,-36-10-2 16,40 4-1-16,-40-4-1 0,41 2-2 15,-41-2 1-15,41 4 0 0,-41-4 0 0,42 1 0 16,-42-1-1-16,37 3-41 0,-37-3-68 0,38 7-124 16,-38-7-234-16,0 0-17 15,38 0 230-15</inkml:trace>
  <inkml:trace contextRef="#ctx0" brushRef="#br0" timeOffset="87">9621 8228 707 0,'0'0'177'0,"0"0"-56"0,-14-23-24 0,14 23-1 15,0 0-26-15,0 0-20 0,0 0-27 0,0 0-16 16,0 0-4-16,0 0 13 0,0 0 12 0,0 0 8 16,0 0 3-1,22 14-8-15,-22-14-8 0,0 0-2 0,25 16-2 0,-25-16-4 16,0 0-4-16,30 33-1 0,-30-33-6 0,23 32 2 16,-23-32-5-16,16 32 3 15,-16-32-4-15,15 39 4 0,-8-16 15 0,-5 1-36 16,1 2 36-16,1-3-35 0,-1-2 14 0,-2 3 5 0,-1 2-5 0,0 3 4 15,-2-5-3-15,-1 6 4 0,-1-5-4 16,0-3 3-16,-1 2-4 0,5-24 3 0,-11 44-3 16,11-44 4-16,-12 40-2 0,12-40 2 0,-16 36-2 15,16-36 2 1,-18 32-3-16,18-32 2 0,-21 24-1 16,21-24 1-16,-25 23 0 0,25-23 0 0,0 0-2 15,-29 21 2-15,29-21-2 0,0 0 2 0,0 0-2 16,-26 14 0-16,26-14 1 0,0 0 0 0,0 0 0 15,0 0 0-15,0 0-2 0,0 0-2 0,0 0-27 16,0 0-36-16,0 0-73 0,0 0-81 0,0 0-97 16,0 0-144-16,0 0 77 0,0 0 383 15</inkml:trace>
  <inkml:trace contextRef="#ctx0" brushRef="#br0" timeOffset="88">9994 8025 940 0,'0'0'156'0,"0"0"-16"16,0 0-12-16,0 0-30 0,0 0-44 0,0 0-28 15,0 0-18-15,0 0-3 0,0 0 11 0,0 0 7 16,0 0 2-16,0 0 2 0,1 25-11 0,-1-25-2 16,0 0-4-16,28 23 0 15,-28-23-4-15,26 15-2 0,-26-15-2 0,35 14 0 0,-35-14-2 0,31 6 1 16,-31-6-1-16,36 6 0 0,-36-6 0 0,35-2-20 16,-35 2-29-16,29-12-80 0,1 22-169 0,-30-10-229 15,32-16 33-15,-32 16 300 0</inkml:trace>
  <inkml:trace contextRef="#ctx0" brushRef="#br0" timeOffset="89">10106 7908 255 0,'0'0'91'0,"0"0"-10"0,0 0 22 16,0 0 11-16,0 0-3 0,0 0-9 15,0 0-12-15,0 0-11 0,0 0-1 0,0 0-6 16,0 0-11-16,0 0-9 16,0 0-16-16,0 0-11 0,0 0-7 0,0 0-5 15,0 0 22-15,0 0 10 0,0 0 3 0,0 0 2 16,0 0-22-16,0 0-6 0,1 31-1 0,-1-31 2 16,4 28-4-16,-4-28-1 0,0 38-7 0,0-38 0 15,0 39-7-15,0-16 3 0,0-23-7 16,-4 41 4-16,4-18-5 0,-1-1 4 15,1-22-4-15,-3 45 3 0,3-45-4 0,-3 41 3 0,3-41-3 0,-5 35 3 16,5-35-3-16,-3 34 4 0,3-34-4 0,-4 24 3 16,4-24-3-16,0 0 2 0,-2 32-3 0,2-32 3 15,0 0-6-15,0 0-11 0,0 0-17 0,0 0-12 16,-1 21-4-16,1-21-40 0,0 0-26 0,0 0-77 16,0 0-84-16,0 0-100 15,-8-38 7-15,8 38 224 0</inkml:trace>
  <inkml:trace contextRef="#ctx0" brushRef="#br0" timeOffset="90">10551 8153 814 0,'-10'-22'159'0,"10"22"-32"15,0 0-32-15,0 0-28 0,0 0-28 0,0 0-20 16,0 0-11-1,0 0-5-15,0 0 27 0,0 0 12 0,0 0 8 16,0 0 7-16,0 0-21 0,15 27-4 0,-15-27-2 16,0 0-1-16,3 26-4 0,-3-26-4 0,0 29-7 15,0-29 0-15,-3 37-6 0,2-13 3 16,0-1-4-16,-1 5 4 0,0-4-5 0,-3 4-15 0,3 6 33 16,-4-1-33-16,3-3 30 0,2 4-13 0,-3-6-9 15,1 4 6-15,0-2-8 0,-1 1 6 0,3-5-6 16,-2 5 6-16,-1-5-5 0,3 1 5 0,-1 2-4 15,1-6 2-15,-1 1-3 0,2-24 3 0,-4 40-3 16,4-40 2-16,-4 33-2 0,4-33 2 16,-3 24-2-16,3-24 2 0,0 0 0 0,0 28 5 15,0-28-4-15,0 0 2 0,-4 28-4 0,4-28 0 16,0 0 0-16,0 0 1 0,-7 24 0 0,7-24 0 16,0 0 1-16,0 0-1 0,0 0 0 0,-6 23 1 15,6-23-2-15,0 0 0 16,0 0 2-16,0 0-2 0,0 0 2 0,0 0 1 15,0 0-3-15,0 0 1 16,0 0-3-16,0 0 2 0,0 0 2 0,0 0-2 16,0 0 3-16,0 0-2 0,0 0-1 0,0 0 0 15,0 0-1-15,0 0-11 0,0 0-9 0,0 0-16 16,0 0-18-16,0 0-14 0,0 0-44 0,0 0-41 16,0 0-88-16,0 0-115 0,13-23-57 0,-13 23 110 0,18-24 305 0</inkml:trace>
  <inkml:trace contextRef="#ctx0" brushRef="#br0" timeOffset="91">10736 9160 782 0,'0'0'135'16,"0"0"-11"-16,-24 5-19 0,24-5-7 0,0 0-27 15,0 0-28 1,0 0-22-16,0 0-10 0,0 0 18 0,0 0 11 15,0 0 6-15,0 0 2 0,0 0-13 0,0 0-7 16,0 0 2-16,32 8-3 0,-32-8-3 0,0 0-5 16,26-3-2-16,-26 3-3 0,25 0-2 15,-25 0-3-15,33-3-3 0,-33 3-1 0,34-2-2 16,-34 2 0-16,32-3-1 0,-32 3-1 0,33 0 0 16,-33 0 0-16,28-2 0 0,-28 2-1 0,22-2 1 0,-22 2 0 15,0 0-2-15,23-1 1 0,-23 1-1 0,0 0-19 16,0 0-29-16,0 0-50 0,27 16-148 0,-27-16-306 15,0 0 51-15,0 0 181 0</inkml:trace>
  <inkml:trace contextRef="#ctx0" brushRef="#br0" timeOffset="92">10795 8891 808 0,'0'0'246'0,"-32"0"-119"16,32 0-25-16,0 0-25 0,0 0-33 0,0 0-8 0,0 0-6 15,0 0-2-15,0 0 2 0,20 21-11 0,-20-21-5 16,0 0-2-16,28 14-2 0,-28-14-2 15,24 3-1-15,-24-3-4 0,23 5 1 0,-23-5-4 16,24 4 2-16,-24-4-1 0,23-2-1 0,-23 2 2 16,24-4-3-16,-24 4 1 0,0 0 0 0,30-3-1 15,-30 3-17-15,0 0-40 0,0 0-58 0,37 3-79 0,-37-3-112 16,0 0-142-16,0 0 37 0,4-24 359 0</inkml:trace>
  <inkml:trace contextRef="#ctx0" brushRef="#br0" timeOffset="93">10875 8798 665 0,'23'7'124'16,"-23"-7"-35"-16,0 0-3 0,0 0 5 0,0 0 4 15,0 0-21-15,0 0-7 0,0 0-6 16,7 24-5-16,-7-24-8 0,0 0-9 0,0 0-11 16,0 26-3-16,0-26-6 0,0 0-2 0,-1 31-3 15,1-31-1-15,0 0-4 0,-3 30-1 16,3-30-6-16,0 0 1 0,-5 34-3 0,5-34 2 15,-6 27-3-15,6-27 3 0,-7 31-3 0,7-31 2 0,-7 23-4 0,7-23 4 16,0 0-3-16,-4 22 2 0,4-22-2 0,0 0-16 16,0 0-22-16,0 0-33 0,0 0-41 15,0 0-20-15,0 0-49 0,0 0-65 0,0 0-135 16,0 0 1-16,11-38 327 0</inkml:trace>
  <inkml:trace contextRef="#ctx0" brushRef="#br0" timeOffset="94">12016 10799 336 0,'0'0'185'0,"0"0"-43"0,0 0 5 0,0 0-24 0,0 0-4 16,0 0-20-16,0 0-11 0,0 0-10 0,0 0-9 16,0 0-13-16,0 0-8 0,0 0-11 0,0 0-6 15,0 0-6-15,0 0-3 0,0 0 0 0,0 0-1 16,0 0-1-16,0 0-1 0,0 0-4 0,0 0-1 15,0 0-1-15,0 0-1 0,0 0 0 0,0 0-1 32,0 0-3-32,0 0 0 0,0 0-3 0,0 0 0 15,0 0-2-15,0 0-1 0,0 0 0 0,0 0-1 16,0 0 0-16,0 0 1 0,0 0 13 0,0 0 1 16,0 0 2-16,24-8-2 0,-24 8-13 0,0 0-2 15,0 0 1-15,22-2-2 0,-22 2 2 0,0 0-1 16,0 0 0-16,27-1 1 0,-27 1-2 0,0 0 1 15,0 0 0-15,25 0 0 0,-25 0 1 0,0 0-1 16,0 0-1-16,0 0 0 0,25 0-1 0,-25 0 1 16,0 0 1-16,0 0-1 0,0 0 1 0,22 0-1 15,-22 0-1-15,0 0 0 0,0 0 2 0,0 0 0 16,0 0-1-16,25 1 1 0,-25-1-1 0,0 0 0 16,0 0 1-16,0 0-1 0,0 0 1 0,0 0-1 15,26-1 0-15,-26 1 1 0,0 0-1 0,0 0 0 16,0 0 0-16,0 0-1 0,0 0 0 0,23 0 1 15,-23 0 0-15,0 0 1 0,0 0 0 0,0 0-2 16,0 0 2-16,25 0-2 0,-25 0 2 0,0 0-1 16,0 0 0-16,0 0 0 0,0 0 0 0,25 4 0 15,-25-4 1-15,0 0-1 0,0 0 0 0,0 0 0 16,0 0-1 0,0 0 1-16,0 0 0 0,0 0 0 15,0 0 0-15,0 0 0 0,0 0 0 0,22 7 0 16,-22-7 0-16,0 0 0 0,0 0 0 0,0 0 0 15,0 0 0-15,0 0 0 0,25 5 1 0,-25-5-1 16,0 0 0-16,0 0 0 0,0 0-1 0,0 0 1 16,0 0 0-16,0 0-1 0,0 0 1 0,0 0 1 15,0 0-2-15,0 0 2 0,0 0-1 0,0 0-1 16,0 0 1-16,0 0 0 0,0 0 0 0,0 0 0 16,0 0 1-16,22 5-1 0,-22-5 0 0,0 0 1 15,0 0-1-15,0 0 1 0,0 0-1 0,0 0 0 16,0 0 0-16,0 0 1 0,0 0 0 0,0 0-1 15,0 0 0-15,0 0-4 0,0 0-12 0,0 0-35 16,0 0-123 0,-26 11-353-16,26-11-34 0,0 0 1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5:49.9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1080 11491 839 0,'0'0'195'0,"-22"1"-72"0,22-1 10 0,0 0-19 0,0 0-33 15,0 0-29-15,0 0-20 0,0 0-14 0,0 0-9 16,0 0-7-16,0 0-2 0,0 0-1 0,0 0 2 15,0 0 3-15,0 0 4 0,22 0 4 16,-22 0 5-16,24 1-1 0,-24-1-2 0,28 2-3 16,-28-2-3-16,27 4-2 0,-27-4 0 0,36 4-1 15,-36-4-4 1,38 6 0-16,-38-6 1 0,44 3-1 0,-44-3 2 16,41 3-2-16,-18-3-1 0,2 1 0 0,-1-1 0 15,0 2 0-15,1-2 1 0,-3 1-4 0,2-1 3 16,-2 2-1-16,-22-2 1 0,40 2 3 15,-40-2-3-15,36 4 0 0,-36-4 0 0,31 0-3 16,-31 0-1-16,31 2-8 0,-31-2-9 0,29-5-9 16,-29 5-4-16,0 0-4 0,26-9-9 0,-26 9-29 0,0 0-43 15,25 4-36-15,-25-4-103 0,4-24-105 0,-4 24-53 16,0 0 278-16</inkml:trace>
  <inkml:trace contextRef="#ctx0" brushRef="#br0" timeOffset="1">1114 11269 560 0,'0'0'176'0,"0"0"-37"0,0 0 5 0,0 0-12 15,0 0-14-15,0 0-15 0,0 0-23 0,0 0-25 16,0 0-15-16,0 0-10 0,0 0-8 16,0 0-5-16,0 0-3 0,0 0-1 0,0 0-3 15,0 0-3-15,0 0-2 16,0 0-3-16,0 0-3 0,0 0 5 0,0 0 3 16,0 0 9-16,0 0 1 0,0 0 1 0,26 10-7 15,-26-10-8-15,0 0 0 0,28 9-1 16,-28-9 0-16,26 5 0 0,-26-5 1 0,29 9-4 15,-29-9 3-15,33 6 0 0,-33-6 0 16,40 1 1-16,-40-1 0 0,45 0-3 0,-23 0 0 16,2-1 1-16,1-1-1 0,-3 2-1 0,4-3 2 0,-5 3-1 0,2-1 0 15,-1 1 1-15,-22 0-2 0,41 1 1 0,-41-1 0 16,33 6-2-16,-33-6-14 0,35 9-12 16,-35-9-17-16,30 15-28 0,-30-15-39 15,28 21-77-15,-28-21-134 0,0 0-156 0,7 25 20 16,-7-25 419-16</inkml:trace>
  <inkml:trace contextRef="#ctx0" brushRef="#br0" timeOffset="2">1669 11088 597 0,'0'0'226'0,"0"0"-75"0,-27-7-18 0,27 7-13 15,0 0-17-15,0 0-18 0,-25 0-14 0,25 0-14 16,0 0-12-16,0 0-10 0,0 0-2 0,0 0-7 16,0 0-2-16,0 0-5 0,0 0-10 15,0 0-3-15,0 0-4 0,0 0-2 0,0 0 2 16,-18 25 0-16,18-25-3 0,0 0 2 0,1 29-3 0,-1-29 3 0,0 0-2 16,10 33 3-16,-10-33-3 0,0 0 2 0,22 31-3 15,-22-31-1-15,22 24-3 0,-22-24 5 16,21 22-3-16,-21-22 5 0,0 0-2 0,34 26-2 15,-34-26 3-15,27 24 0 0,-27-24 0 0,20 20 3 16,-20-20-5-16,0 0 4 0,29 25-5 16,-29-25 3-16,0 0-1 0,28 28 1 0,-28-28 1 0,0 0 0 0,0 0-2 15,27 22 1-15,-27-22-1 0,0 0 1 16,0 0 0-16,0 0 0 0,0 0 1 0,17 22-2 16,-17-22 2-16,0 0-1 0,0 0 1 0,0 0-1 15,0 0 1-15,0 0 0 0,0 0-1 0,0 0 0 16,0 0 2-16,1 23-1 0,-1-23 2 15,0 0 0-15,0 0-3 16,0 0 0-16,0 0-2 0,-15 23 1 0,15-23 1 16,0 0 1-16,0 0-2 0,-30 29 4 15,30-29-3-15,-21 16 0 0,21-16 0 0,-28 21 2 16,28-21-3-16,-28 26-14 0,28-26 35 0,-34 24-36 16,34-24 36-16,-27 25-18 0,27-25 1 0,-29 19 2 15,29-19-1-15,-28 15 0 0,28-15-4 16,0 0-1-16,-29 21 0 0,29-21 2 0,0 0-1 0,-24 17 1 0,24-17 0 15,0 0-2-15,0 0 1 0,0 0-1 0,0 0 0 16,0 0 1-16,0 0-1 0,0 0 0 16,0 0-2-16,0 0-17 0,0 0-21 0,0 0-27 15,0 0-54-15,0 0-53 0,0 0-144 0,0 0-161 16,0 0 22-16,0 0 381 0</inkml:trace>
  <inkml:trace contextRef="#ctx0" brushRef="#br0" timeOffset="3">3144 11087 268 0,'0'0'117'16,"0"0"-21"-16,0 0 5 0,0 0 3 15,0 0-7-15,0 0-13 0,0 0-15 0,0 0-10 16,0 0 0-16,0 0 6 0,0 0 3 0,0 0-6 16,0 0-6-16,0 0-7 0,0 0-4 0,0 0-3 15,0 0-3-15,0 0-6 0,0 0-8 0,-22 12-1 16,22-12-4-16,0 0-1 0,0 0-1 0,-26 6-2 0,26-6 0 15,0 0-2-15,-28 3 2 0,28-3 0 16,-22 1-1-16,22-1-1 0,-25 3-1 0,25-3-4 16,-27 4-3-16,27-4-1 0,-28 7-1 0,28-7 1 15,-32 7 1-15,32-7-3 0,-33 10 0 0,33-10-2 16,-30 13 0-16,30-13-1 0,-23 15 1 0,23-15-1 16,0 0 1-1,-25 27-3-15,25-27 2 0,0 0-1 0,-15 28 0 16,15-28-1-16,0 0 2 0,2 25-5 15,-2-25 5-15,0 0-2 0,20 30 0 0,-20-30 1 16,0 0 1-16,33 28-2 0,-33-28 3 0,27 17-3 16,-27-17 2-16,31 12-2 0,-31-12 2 0,36 13-1 15,-36-13 1-15,34 8-1 0,-34-8 1 0,32 12 0 16,-32-12 1-16,27 13-1 0,-27-13 1 0,24 9 0 0,-24-9-1 16,0 0-1-16,0 0 4 0,0 0-3 0,0 0 2 15,16 22 2-15,-16-22-4 0,0 0 2 16,0 0-1-16,-26 27-1 0,26-27 0 0,-25 12-1 15,25-12 2-15,-30 18-2 0,30-18 3 0,-30 18-2 16,30-18 1-16,-36 15-1 0,36-15 2 0,-36 16-2 16,36-16 1-1,-33 15-3-15,33-15 3 0,-32 17-2 0,32-17-15 16,0 0 16-16,-26 14-16 0,26-14 35 0,0 0-17 16,0 0 17-16,0 0-18 0,-15 24-2 15,15-24 1-15,0 0-1 0,0 0 0 0,1 24-1 16,-1-24 1-16,0 0-1 0,17 28 2 0,-17-28-1 15,0 0 1-15,23 24-1 0,-23-24 2 0,0 0-3 16,33 25 2-16,-33-25-1 0,31 11 2 0,-31-11-2 0,28 11 2 16,-28-11-2-16,32 8 1 0,-32-8 0 0,32 5-1 15,-32-5 1-15,33 5 0 0,-33-5-1 16,30 0 2-16,-30 0-1 0,31-6-1 0,-31 6 1 16,30-8 0-16,-30 8 0 0,23-10 0 0,-23 10 0 15,24-16-2-15,-24 16 2 0,23-18-2 0,-23 18 2 16,22-20-20-16,-22 20-23 0,22-22-33 0,-22 22-89 0,20-24-115 0,-20 24-255 15,0 0 53-15,22-28 314 0</inkml:trace>
  <inkml:trace contextRef="#ctx0" brushRef="#br0" timeOffset="4">3856 11024 716 0,'0'0'184'0,"0"0"-56"0,0 0-8 0,0 0-8 0,0 0-13 0,0 0-22 16,0 0-23-16,0 0-16 0,0 0-9 0,0 0-4 15,0 0-2-15,0 0-2 0,-20 24 2 0,20-24-6 16,0 0 3-16,-28 33 0 0,28-33 1 0,-25 31-3 15,25-31-1-15,-30 41-8 0,14-19 1 16,-2 3-6-16,0 1 6 0,-2-4-8 0,0 5 6 16,-1 0-6-1,2 1 2-15,1 0-4 0,1 2 4 0,4-4-3 16,-1 0 3-16,3 2-5 0,2-5 5 0,5 1-5 16,0-2-13-16,4-22 32 0,4 42-32 0,-4-42 31 15,10 42-16-15,-10-42-3 0,15 40 3 0,-15-40-4 16,21 34 3-16,-21-34-2 0,27 35 3 15,-27-35-4-15,32 26 4 0,-32-26-4 0,33 16 3 16,-33-16-1-16,40 12-1 0,-40-12-12 0,39 1-12 0,-17 2-13 16,-22-3-17-16,40-3-16 0,-40 3-52 0,40-6-82 15,-40 6-117-15,24-29-176 0,0 29 72 0,-24 0 396 16</inkml:trace>
  <inkml:trace contextRef="#ctx0" brushRef="#br0" timeOffset="5">4177 11471 735 0,'0'0'308'16,"0"0"-155"-16,0 0-41 0,0 0-9 0,0 0-41 15,0 0-28-15,0 0-22 0,0 0-9 16,0 0-5-16,0 0 1 16,0 0 1-16,0 0 1 0,0 0-1 0,31-2 1 15,-31 2-1-15,0 0 1 0,26 2-1 16,-26-2 0-16,0 0-1 0,21 4 1 0,-21-4 0 15,0 0 1-15,0 0 0 0,0 0 0 0,0 0 1 16,0 0 1-16,0 0 0 0,16 28 1 0,-16-28-1 16,0 0 1-16,0 0-1 0,-23 21 6 15,23-21 4-15,0 0 4 0,-25 6 2 0,25-6-5 0,0 0-4 0,-25 7-1 16,25-7-1-16,0 0 2 0,-25-7-2 0,25 7-3 16,0 0-2-16,0 0-4 0,0 0 0 15,-20-21-3-15,20 21 3 0,0 0-3 0,0 0 4 16,0-27-1-16,0 27 0 0,0 0 0 0,0 0-2 15,0 0-9-15,0 0-15 0,0 0-14 16,0 0-15-16,0 0-13 0,0 0-29 0,0 0-28 0,0 0-49 16,0 0-67-16,0 0-38 0,36 29-98 15,-36-29 228-15,0 0 150 0</inkml:trace>
  <inkml:trace contextRef="#ctx0" brushRef="#br0" timeOffset="6">4676 11153 590 0,'0'0'162'0,"0"0"-25"0,0 0-12 0,0 0-11 15,0 0-20-15,0 0-14 0,0 0-20 16,0 0-23-16,0 0-18 15,0 0-7-15,0 0-4 0,0 0-5 16,0 0 0-16,0 0 10 0,0 0 7 0,0 0 9 16,0 0 0-16,0 0-5 0,0 0-4 0,27 15-5 15,-27-15 0-15,0 0-2 0,22 20-5 0,-22-20 1 16,0 0-5-16,33 31 4 0,-33-31-2 0,18 26 1 16,-18-26-2-16,19 26 1 0,-19-26-4 15,18 32 5-15,-18-32-4 0,11 35 2 0,-11-35-2 0,8 37 2 16,-8-37-5-16,4 37 3 0,-4-37-4 0,0 41 3 15,0-41-3-15,-3 42 4 0,3-42-5 0,-8 40 6 16,8-40 17-16,-12 39-34 0,12-39 34 0,-14 42-36 16,14-42 13-16,-19 38 4 0,19-38-3 0,-21 35 2 15,21-35-4-15,-25 37 5 0,25-37-3 16,-23 32 2-16,23-32-2 16,0 0 1-16,-25 27-2 0,25-27 1 0,0 0-13 15,0 0-12-15,0 0-18 0,0 0-44 16,0 0-64-16,-21-4-92 0,21 4-187 0,0 0-23 15,0 0 190-15</inkml:trace>
  <inkml:trace contextRef="#ctx0" brushRef="#br0" timeOffset="7">5207 10994 818 0,'0'0'202'15,"0"0"-98"-15,0 0-15 0,0 0 0 0,0 0-2 16,0 0-13-16,-7 33-15 0,7-33-20 0,-3 24-5 16,3-24-7-16,-2 36 1 0,2-36-2 0,2 43 1 15,-2-19-5-15,2 7 1 0,-2-2-8 0,1 5 2 0,-2-1-8 16,1 1 3-16,-2 1-7 0,0 3 3 0,-1-3-8 16,0 1 6-16,-1 0-6 0,1 1-5 15,0 2 27-15,-2 2-27 0,1-3 26 0,1 4-17 16,0-4-6-16,0 3 5 0,-1-6-7 0,3-1 7 15,-2-2-6-15,3-2 4 0,-1-3-3 0,1-5 4 16,0 1-5-16,0-23 5 16,0 42-3-16,0-42 1 0,-4 29-1 0,4-29 1 15,0 0-1-15,-3 29 2 0,3-29-1 16,0 0 0-16,0 0-1 0,0 0 2 16,0 0-2-16,0 0 3 0,0 0-1 0,0 0-3 15,0 0 3-15,0 0-2 0,0 0 1 0,0 0-1 16,0 0-3-16,0 0-7 0,0 0-9 0,0 0-10 15,0 0-17-15,0 0-14 0,0 0-25 0,0 0-46 0,0 0-46 0,-10-31-87 16,10 31-139-16,29-11-14 0,-29 11 223 16</inkml:trace>
  <inkml:trace contextRef="#ctx0" brushRef="#br0" timeOffset="8">5359 12143 903 0,'0'0'148'0,"0"0"-46"16,0 0-3-16,0 0-20 16,0 0-27-16,0 0-20 0,0 0-13 15,0 0 8-15,0 0 10 0,0 0 6 0,0 0 5 16,0 0-8-16,27 18-7 0,-27-18-4 0,0 0-3 16,23 0-5-16,-23 0-5 0,24 3-2 0,-24-3-4 15,32 4-4-15,-32-4-1 0,29 3-1 0,-29-3 0 16,34 0 0-16,-34 0-1 0,33-3-3 15,-33 3 0-15,36-6-1 0,-36 6-1 0,33-1 1 0,-33 1 1 16,25-1-1-16,-25 1-16 0,0 0-24 0,25-4-34 16,-25 4-100-16,0 0-150 0,23-5-191 0,-23 5 6 15,0 0 370-15</inkml:trace>
  <inkml:trace contextRef="#ctx0" brushRef="#br0" timeOffset="9">5368 11842 704 0,'0'0'303'16,"0"0"-152"-16,0 0-36 0,0 0-21 0,0 0-43 15,0 0-29-15,0 0-8 0,0 0 7 0,0 0 4 0,0 0 4 16,0 0-4-16,33 3-9 0,-33-3-4 0,29 6-1 16,-29-6-2-16,30 2-1 0,-30-2-3 0,34 1-1 15,-34-1-2-15,30 0 0 0,-30 0-2 0,32 0 1 16,-32 0-2-16,27 0 1 0,-27 0 0 16,24 2-1-16,-24-2 1 0,0 0-21 0,34 3-36 15,-34-3-63 1,25 5-83-16,-25-5-98 0,0 0-166 0,0 0 64 15,0 0 353-15</inkml:trace>
  <inkml:trace contextRef="#ctx0" brushRef="#br0" timeOffset="10">5538 11700 755 0,'0'0'160'0,"0"0"-57"0,0 0-6 0,0 0-19 15,0 0-18-15,0 0-4 0,0 0 3 0,0 0 0 16,0 0 1-16,0 0-12 0,9 23-22 0,-9-23-5 15,3 28-7-15,-3-28 2 0,0 30-8 16,0-30 1-16,0 35-5 0,0-35 0 0,-3 37-5 16,3-37 4-16,-2 39-4 0,2-39 2 0,-5 37-2 15,5-37 2-15,-6 32-3 0,6-32 3 0,-5 35-4 0,5-35 4 16,-7 31-5-16,7-31-13 0,0 24-28 0,0-24-34 16,0 0-58-16,0 0-52 0,0 0-73 0,0 0-99 15,0 0-21-15,0 0 222 0</inkml:trace>
  <inkml:trace contextRef="#ctx0" brushRef="#br0" timeOffset="11">9684 11393 482 0,'0'0'121'0,"0"0"-16"0,0 0 8 16,0 0 15-16,20 0 4 0,-20 0-5 0,0 0-11 16,0 0-21-16,0 0-17 0,0 0-14 0,0 0-12 15,0 0-14-15,0 0-13 0,0 0-14 0,-25 10-3 16,25-10 0-16,-23 16 4 0,23-16-1 0,-23 25-1 15,23-25-3-15,-25 30 2 0,25-30-5 16,-33 39 4-16,18-16-3 0,-3 2 0 0,1 1-5 0,2 0 4 16,3-2-7-16,2-2 5 0,2 3-1 0,2-3 0 15,6-22-3-15,-8 44 3 0,8-44-4 0,-3 37 4 16,3-37 19-16,3 32-34 0,-3-32 32 0,15 29-32 16,-15-29 11-16,21 27 2 0,-21-27-1 0,27 20 0 15,-27-20-1-15,35 13 1 0,-35-13-12 16,37 8-9-1,-14-4-14-15,-23-4-16 0,43 0-16 0,-43 0-47 16,50-1-69-16,-50 1-118 0,29-20-185 0,-5 25 73 16,-24-5 345-16</inkml:trace>
  <inkml:trace contextRef="#ctx0" brushRef="#br0" timeOffset="12">10101 11716 1022 0,'-9'-32'164'0,"9"32"-28"16,0 0-23-16,0 0-30 0,0 0-24 0,0 0-17 15,0 0-8-15,0 0-7 0,-31-15-5 0,31 15-6 16,0 0-1-16,-22 3-6 0,22-3 1 0,0 0-2 16,-30 5-3-16,30-5 2 0,-22 9-3 0,22-9 0 15,0 0-2-15,-32 18 0 0,32-18-2 0,0 0 1 16,-23 20-2-16,23-20 1 0,0 0-1 0,-13 30 2 15,13-30-4-15,0 23 4 16,0-23-3-16,7 22-13 0,-7-22 34 0,0 0-32 16,25 34 33-16,-25-34-20 0,26 20-3 15,-26-20-3-15,29 16-6 0,-29-16 0 16,33 8 0-16,-33-8 3 0,30 0 5 0,-30 0 3 16,29-8 0-16,-29 8-1 0,25-24 3 0,-25 24 11 0,20-28-34 15,-20 28 36-15,15-29-36 0,-15 29 22 0,8-27 2 16,-8 27-2-16,4-25 5 0,-4 25-5 0,0 0 4 15,6-22-2-15,-6 22 0 0,0 0 5 0,0 0 0 16,0 0-1-16,0 0-2 0,0 0-2 0,0 0-2 16,0 0 1-16,0 0-2 0,0 26 5 0,0-26-5 15,-2 28 3-15,2-28-1 0,2 27-17 0,-2-27 36 16,1 31-32-16,-1-31 32 0,3 31-18 0,-3-31-3 16,5 33 2-16,-5-33-13 0,3 26-7 0,-3-26-19 15,6 24-22-15,-6-24-32 0,0 0-49 0,27 35-57 16,-27-35-22-1,0 0-85-15,37-7-80 16,-33-16 82-16,23 22 303 0</inkml:trace>
  <inkml:trace contextRef="#ctx0" brushRef="#br0" timeOffset="13">10391 11745 820 0,'0'0'233'0,"0"0"-103"0,0 0-1 15,0 0-32-15,0 0-31 0,0 0-32 0,0 0-18 16,0 0-11-16,0 0-2 0,0 0 9 0,0 0 11 15,0 0 3-15,9 23 1 0,-9-23-8 0,0 0-6 16,0 0 1-16,3 28 2 0,-3-28-2 0,0 0-16 16,-4 23 34-16,4-23-41 0,0 0 35 0,-3 31-23 15,3-31-3-15,0 0 1 0,-1 25-2 0,1-25 1 16,0 0-1-16,0 0 1 0,0 0-2 0,0 0 0 0,0 0 0 16,0 0 1-16,0 0 0 0,0 0 1 0,26-7 0 15,-26 7-1-15,21-27 2 0,-21 27 12 16,23-25-35-16,-23 25 35 0,23-29-35 0,-23 29 22 15,31-26 2-15,-31 26-2 0,30-21 1 0,-30 21-1 16,22-16 1-16,-22 16-1 0,0 0 1 0,25-10-2 16,-25 10 2-16,0 0-1 15,0 0 0-15,0 0 2 0,0 0-1 0,0 0 0 16,0 0-1-16,21 30 1 0,-21-30-3 16,2 24 4-16,-2-24-4 0,2 28-10 15,-2-28 35-15,2 28-36 0,-2-28 34 0,6 29-21 16,-6-29-1-16,6 24 2 0,-6-24-2 0,4 24 0 15,-4-24-12-15,5 23-8 0,-5-23-14 0,4 23-15 16,-4-23-28-16,0 0-53 0,17 40-81 0,-17-40-78 0,0 0-177 0,0 0 71 16,0 0 344-16</inkml:trace>
  <inkml:trace contextRef="#ctx0" brushRef="#br0" timeOffset="14">10889 11577 912 0,'0'0'149'0,"0"0"-69"0,0 0-19 0,0 0 9 16,0 0-9-16,0 0-3 0,0 0-4 15,0 0-26-15,9 22-15 0,-9-22-1 0,0 0-2 16,34 18-1-16,-34-18-3 0,28 12-2 0,-28-12-4 16,33 12 2-16,-33-12-3 0,30 13 2 0,-30-13-2 15,30 7 2-15,-30-7-3 0,29 7-15 0,-29-7-57 0,27 6-76 16,-3 12-137-16,-24-18-208 0,0 0 79 0,40 22 328 15</inkml:trace>
  <inkml:trace contextRef="#ctx0" brushRef="#br0" timeOffset="15">11001 11416 1085 0,'0'0'124'0,"0"0"-40"0,0 0-8 0,0 0-14 16,0 0-20-16,0 0-19 0,0 0-14 0,0 0-4 15,0 0 10-15,0 0 8 0,0 0 5 0,0 0 2 0,0 0-8 0,10 28-1 16,-10-28-3-16,1 24 4 0,-1-24-4 15,-3 25 1-15,3-25-9 0,-7 31 0 0,7-31-5 16,-8 36 2-16,8-36-2 0,-4 36 1 0,4-36-4 16,-5 41 3-16,5-41-6 0,-10 43 5 15,6-17-5-15,-2 0 4 0,1-2-5 0,-2 0-9 16,-1-1 32-16,1 0-34 16,7-23 34-16,-9 42-18 0,9-42-6 0,-1 33 4 15,1-33-2-15,1 25 0 0,-1-25-1 0,0 0 2 16,0 0-3-16,16 24 2 0,-16-24 0 15,0 0 0-15,0 0 1 0,0 0-2 0,0 0 1 16,0 0-1-16,22 7 0 0,-22-7 1 0,0 0-1 16,0 0-7-16,0 0-5 0,27-3-5 15,-27 3-6-15,0 0-3 0,29-14-6 0,-29 14-11 0,0 0-17 0,26-26-36 16,-26 26-43-16,0 0-48 0,42-13-100 0,-42 13-118 16,0 0 18-16,22-6 360 0</inkml:trace>
  <inkml:trace contextRef="#ctx0" brushRef="#br0" timeOffset="16">11437 11578 1415 0,'0'0'123'0,"-21"-24"-58"0,21 24-5 0,0 0-11 16,0 0-17-16,0 0-13 0,-18-21-13 0,18 21-4 15,0 0-1-15,0 0-3 0,0 0-5 0,0 0-16 16,0 0-33-16,0 0-62 0,0 0-108 0,0 0-172 16,0 0-100-16,-1 27 54 0,1-27 444 15</inkml:trace>
  <inkml:trace contextRef="#ctx0" brushRef="#br0" timeOffset="17">11408 11713 613 0,'0'0'98'0,"0"0"-3"0,0 0-2 0,0 0 4 15,0 0-14-15,4 25-7 0,-4-25-13 16,0 0-2-16,0 0-6 0,2 23-3 0,-2-23-11 15,0 0-6-15,0 0-8 0,0 31-2 0,0-31 19 16,0 0-27-16,0 24 19 0,0-24-42 0,0 0 12 0,0 21-16 16,0-21 13-16,0 0 0 0,0 0-2 0,0 27 0 15,0-27-3-15,0 0 3 0,0 0-2 0,0 0 1 16,0 0 0-16,0 0 0 0,0 0-9 16,0 0-26-16,9 26-39 0,-9-26-62 0,0 0-96 15,0 0-91-15,0 0-136 0,0 0 120 0,-14-24 339 16</inkml:trace>
  <inkml:trace contextRef="#ctx0" brushRef="#br0" timeOffset="18">11799 11390 799 0,'0'0'175'0,"0"0"-126"0,0 0 8 15,0 0 17-15,0 0 16 0,15 23 5 0,-15-23-34 0,0 0-12 0,14 20-11 16,-14-20-5-16,15 26-7 0,-15-26-2 0,18 31-5 15,-18-31 0-15,18 34-4 0,-10-11 3 0,-8-23-7 16,13 45 3-16,-7-24-5 0,-1 3 0 0,-1 2-7 16,-2-1 4-16,0 1-8 0,-2 0 6 15,-2-2-2-15,0 4-16 0,2-28 37 16,-9 43-36-16,0-21 32 16,9-22-17-16,-18 41-5 0,18-41 5 0,-25 39-3 15,25-39 1-15,-26 34-1 0,26-34 2 0,-26 22-2 16,26-22 1-16,0 0-2 0,-26 6-5 0,26-6-9 15,0 0-10-15,0 0-13 0,-24-16-22 0,24 16-41 16,0 0-48-16,0 0-72 0,-5-27-57 16,5 27-148-16,0 0 70 0,9-26 335 15</inkml:trace>
  <inkml:trace contextRef="#ctx0" brushRef="#br0" timeOffset="19">12274 11708 1188 0,'0'0'156'0,"0"0"-59"15,0 0-13-15,0 0-15 0,0 0-23 0,0 0-14 16,0 0-15-16,0 0-10 0,0 0 6 0,0 0 4 16,0 0 2-16,24-13 2 0,-24 13-8 0,23 0-5 15,-23 0-2-15,29 1-1 0,-29-1-1 0,33 2-1 16,-33-2 0-16,32 3-2 0,-32-3 0 0,34 2-1 16,-34-2 0-16,38 1 0 0,-38-1-1 0,38 4 0 15,-38-4 0-15,35 6 0 0,-35-6-11 0,34 2-25 16,-34-2-28-16,40 11-109 0,-40-11-188 0,0 0-152 15,25-8-11-15,-25 8 408 0</inkml:trace>
  <inkml:trace contextRef="#ctx0" brushRef="#br0" timeOffset="20">13067 11785 1033 0,'0'0'183'0,"-31"-19"-63"0,31 19 2 16,0 0-42-16,0 0-40 0,0 0-24 0,0 0-10 15,0 0 1-15,0 0 7 0,0 0 8 0,28 22 3 16,-28-22-4-16,26 11-5 0,-26-11-5 15,31 10-17-15,-31-10 37 0,35 13-40 0,-35-13 36 16,38 13-24-16,-38-13-3 16,41 10 2-16,-41-10-3 0,34 8 2 0,-34-8-1 15,35 1-1-15,-35-1 1 0,34 0-2 16,-34 0-17-16,28-7-18 0,-28 7-33 0,0 0-70 16,48-7-154-16,-48 7-216 0,0 0 7 0,29-20 315 15</inkml:trace>
  <inkml:trace contextRef="#ctx0" brushRef="#br0" timeOffset="21">13453 11716 781 0,'-29'0'279'0,"29"0"-143"0,0 0-13 0,-32 0-26 15,32 0-26-15,0 0-25 16,-23 16-12-16,23-16-5 0,0 0-3 0,-33 13-2 15,33-13-3-15,-28 15-7 0,28-15-2 0,-32 18-4 16,32-18 2-16,-41 27 20 0,18-13-33 16,-2 0 36-16,25-14-36 0,-40 24 11 0,40-24-1 15,-35 21-6-15,35-21 1 0,-27 18-2 16,27-18 0-16,0 0-1 0,-26 18 1 0,26-18-2 0,0 0-6 16,0 0-17-16,0 0-22 0,0 0-29 0,0 0-48 0,11 24-70 15,-11-24-98-15,0 0-195 0,0 0 71 0,12-32 302 16</inkml:trace>
  <inkml:trace contextRef="#ctx0" brushRef="#br0" timeOffset="22">13072 11587 1048 0,'0'0'151'0,"0"0"-43"0,0 0-18 16,0 0-30-16,0 0-15 0,3 24-7 0,-3-24 2 0,0 0-3 15,17 33 0-15,-17-33-4 0,18 30-1 0,-18-30-8 16,24 34-1-16,-24-34-6 0,29 32 0 0,-29-32-6 16,35 32 0-16,-35-32-7 0,37 27-13 15,-37-27 31-15,37 27-32 0,-37-27 31 0,36 24-20 16,-36-24-2-16,37 22 1 0,-37-22-1 0,31 18 2 15,-31-18-11-15,26 16-13 0,-26-16-29 0,0 0-47 0,45 28-122 16,-45-28-268-16,0 0-50 0,0 0 122 0</inkml:trace>
  <inkml:trace contextRef="#ctx0" brushRef="#br0" timeOffset="23">13184 11682 946 0,'0'0'171'0,"0"0"-45"0,0 0-25 15,0 0-21-15,0 0-22 0,0 0-20 0,0 0-15 16,0 0-11-16,0 0-2 0,0 0 10 0,0 0 6 16,0 0 5-16,0 0-3 0,-4 32-10 0,4-32-11 15,0 30-3-15,0-30-2 16,-3 31 2-16,3-31-2 0,-1 30-13 0,1-30 30 15,-3 35-32-15,3-35 32 0,-3 40-17 16,3-40-4-16,-5 34 2 0,5-34-2 16,1 23-3-16,-1-23-13 0,0 0-10 0,7 25-19 15,-7-25-23-15,0 0-25 0,0 0-29 0,0 0-27 16,0 0-32-16,25 6-54 0,-25-6-61 0,0 0-55 16,0 0 243-16</inkml:trace>
  <inkml:trace contextRef="#ctx0" brushRef="#br0" timeOffset="24">13684 11787 1149 0,'0'0'156'0,"0"0"-62"0,0 0-50 0,0 0 25 16,0 0-13-16,25-5-22 0,-25 5-7 0,0 0-9 0,28 0-3 0,-28 0-4 15,24 0-4-15,-24 0-3 0,31-1-1 16,-31 1-2-16,34-4 3 0,-34 4-2 0,39-1 1 16,-39 1-2-16,42 0-4 0,-42 0-23 0,47 0-41 15,-47 0-79-15,51 5-141 0,-51-5-233 16,31-2 67-16,-7 10 257 0</inkml:trace>
  <inkml:trace contextRef="#ctx0" brushRef="#br0" timeOffset="25">14340 11423 1095 0,'-12'-31'162'0,"12"31"-53"16,0 0-18-16,0 0-25 0,0 0-20 0,0 0-11 16,0 0-5-16,4 31-1 0,-4-31-3 0,0 33-1 0,0-33-10 0,-3 39 3 15,0-15-5-15,2 4 0 0,-3 1-6 0,1 1 4 16,-4 0-7-16,3 2 4 0,-3-2-6 0,2 1 4 15,1-5-7-15,-3 0-10 0,3-2 30 16,-2 3-31-16,0-6 31 0,6-21-17 0,-9 41-3 16,9-41 3-16,-10 29-3 0,10-29 1 15,0 0 0-15,-5 23-1 16,5-23 1-16,0 0 0 0,0 0-1 0,0 0-1 16,0 0-1-16,0 0 0 0,0 0 1 0,0 0 2 15,0 0 2-15,19-31-1 0,-19 31 2 0,22-26-5 16,-22 26 3-16,26-29-3 0,-26 29 2 0,26-26 0 15,-26 26-20-15,25-19 34 0,-25 19-33 16,0 0 33-16,31-17-15 0,-31 17 3 16,0 0-2-16,24-7-1 0,-24 7 4 0,0 0-5 0,24-4 1 0,-24 4 2 15,0 0-2-15,25 7 1 0,-25-7-1 0,0 0 2 16,22 11-1-16,-22-11-14 0,0 0 34 0,0 0-35 16,20 31 35-16,-20-31-19 0,0 0-1 0,10 29 1 15,-10-29-2-15,0 0 1 0,5 33-3 0,-5-33-7 16,5 23-9-16,-5-23-12 15,0 0-17-15,1 26-9 16,-1-26-37-16,0 0-23 0,22 34-61 0,-22-34-103 16,0 0-178-16,0 0 49 0,0 0 298 0</inkml:trace>
  <inkml:trace contextRef="#ctx0" brushRef="#br0" timeOffset="26">14949 11768 1133 0,'-30'-29'192'0,"30"29"-76"16,0 0-25-16,0 0-23 0,0 0-18 0,0 0-16 16,0 0-11-16,0 0-10 0,-28 14-2 0,28-14-1 15,0 0-4-15,0 0 2 0,-24 26-4 0,24-26-16 16,-16 25 34-16,16-25-36 0,-15 30 34 16,15-30-18-16,-11 34-3 0,11-34 2 0,-4 32-3 0,4-32 4 15,4 29-6-15,-4-29 4 0,14 26-3 0,-14-26 1 16,0 0 0-16,33 19 1 0,-33-19-2 0,30 5-1 15,-30-5 0-15,29-5-2 0,-29 5 3 0,28-19-1 16,-28 19 5-16,22-26-2 0,-22 26 3 0,25-35-3 16,-25 35 4-16,22-41-5 0,-22 41-17 0,15-35 34 31,-15 35-33-31,4-26 34 0,-4 26-13 0,-3-27-3 16,3 27 3-16,0 0-1 0,-16-29 1 0,16 29-2 15,0 0 0-15,-29-18-1 0,29 18 0 0,-22-5-10 16,22 5-12-16,-26 2-17 0,26-2-42 0,-32 10-71 15,37 14-162-15,-5-24-215 0,-26 18 73 0,26-18 309 16</inkml:trace>
  <inkml:trace contextRef="#ctx0" brushRef="#br0" timeOffset="27">15381 11713 869 0,'0'0'168'0,"0"0"-60"16,0 0-8-16,0 0-19 0,0 0-9 0,0 0-22 16,-2 31-12-16,2-31-9 0,0 0-1 15,-12 27-2-15,12-27 3 0,-4 23 16 0,4-23-39 0,-7 25 34 16,7-25-41-16,-8 30 10 0,8-30 2 0,-9 27-5 15,9-27 2-15,-9 22-5 0,9-22 2 0,0 0-2 16,-10 25 0-16,10-25-1 0,0 0-1 0,0 0-2 16,0 0 1-16,0 0-2 0,0 0 2 0,0 0-2 0,0 0 0 15,0 0 2-15,0 0 0 0,0 0 4 16,0 0-2-16,32-34-2 0,-32 34 0 16,24-36 1-16,-24 36 12 0,34-35-32 0,-34 35 34 15,34-34-35-15,-34 34 20 0,30-24 2 0,-30 24-4 16,27-13 3-16,-27 13-1 0,0 0 2 0,26-8-1 15,-26 8-2-15,0 0 3 16,0 0-4-16,0 0 4 0,0 0-1 0,24 23 1 16,-24-23 0-16,0 0-1 15,7 29-5-15,-7-29-10 0,0 0 35 0,2 30-36 16,-2-30 38-16,0 0-22 0,3 32-3 0,-3-32 3 16,0 0-2-16,9 26 1 0,-9-26-1 0,0 0 1 15,0 0-2-15,25 21-1 0,-25-21 0 0,0 0 1 16,30-2 1-16,-30 2 0 0,24-12 2 0,-24 12-2 0,29-19 3 15,-29 19-4-15,26-27 3 0,-26 27-2 16,25-24-19-16,-25 24 36 0,22-18-35 0,-22 18 35 16,0 0-16-16,31-17-2 0,-31 17 2 0,0 0 0 15,0 0 1-15,0 0 0 0,0 0-1 0,0 0 1 16,22 6-1-16,-22-6 2 0,0 0 19 0,9 25-37 16,-9-25 35-16,1 22-34 15,-1-22 14-15,6 29 3 0,-6-29-3 0,1 26 1 16,-1-26-3-16,0 0-16 0,11 32-18 15,-11-32-31-15,0 0-61 0,0 0-39 16,33 26-95-16,-33-26-67 0,0 0-101 0,22-11 138 16,-22 11 293-16</inkml:trace>
  <inkml:trace contextRef="#ctx0" brushRef="#br0" timeOffset="28">16089 11739 876 0,'0'0'233'0,"0"0"-137"0,0 0-11 0,-22 4-11 15,22-4-19-15,0 0-20 0,-13 22-11 16,13-22 10-16,-11 26-23 0,11-26 20 0,-11 27-39 16,11-27 13-16,-11 35-15 0,11-35 9 0,-5 36 5 0,5-36-5 0,0 37 2 15,0-37-3-15,5 35 2 0,-5-35-3 0,13 33 3 16,-13-33-3-16,0 0 2 0,33 25-2 16,-33-25 0-16,25 4 1 0,-25-4 0 0,26-8 2 15,-26 8-1-15,29-21 3 0,-29 21-3 0,26-35 4 16,-26 35-4-16,19-41 5 0,-19 41-4 15,13-39 4-15,-13 39-3 16,2-40 3-16,-2 40 15 0,-5-41-37 0,5 41 36 16,-11-35-36-16,11 35 19 0,-11-28 4 0,11 28-3 15,-15-22 3-15,15 22-3 0,0 0 3 16,-28-19-2-16,28 19 0 0,0 0-3 0,-25 0-2 16,25 0 0-16,0 0-22 0,-27 21-29 0,27 3-50 15,0-24-103-15,-15 24-131 0,15-24-131 16,-11 28 96-16,20-3 372 0</inkml:trace>
  <inkml:trace contextRef="#ctx0" brushRef="#br0" timeOffset="29">16420 11805 754 0,'0'0'139'0,"0"0"-33"0,0 0-1 0,0 0-12 16,0 0-15-16,0 0-15 0,0 0-18 15,0 0 14-15,0 0 1 0,0 0-1 0,0 0-3 16,0 0-42-16,0 0 7 0,9 31-16 0,-9-31 13 15,2 22 1 1,-2-22-6-16,0 0-2 0,-6 34-5 0,6-34 1 16,-7 23-6-16,7-23 2 0,-1 24-2 0,1-24 2 15,-1 26-3-15,1-26 1 0,0 0-2 0,-3 24 1 16,3-24-3-16,0 0 3 0,0 0-4 16,0 0 3-16,0 0 4 0,0 0-2 0,26-15 4 15,-26 15-4-15,25-21 1 0,-25 21-3 0,27-32 2 16,-27 32-2-16,32-34 3 0,-32 34-2 0,33-34 2 0,-33 34-3 15,35-30-19-15,-35 30 35 0,27-21-35 0,-27 21 36 16,0 0-13-16,26-15-3 0,-26 15 0 0,0 0 1 16,0 0-1-16,0 0 0 0,0 0 0 0,22 8-2 15,-22-8 20-15,0 0-33 0,0 0 38 16,9 28-37-16,-9-28 16 0,0 0-2 0,0 0-2 16,8 26 2-1,-8-26-1-15,0 0 1 0,0 0 0 0,0 0-1 16,0 0 0-16,0 0 0 0,22 16 0 0,-22-16 0 15,0 0 1-15,0 0 1 0,29-7-1 0,-29 7 0 16,0 0 1-16,32-15-2 0,-32 15 1 0,22-9-2 16,-22 9 2-16,0 0 0 0,27-13 1 15,-27 13-1-15,0 0-1 0,25-3 1 0,-25 3 0 16,0 0 0-16,0 0 0 0,26 8 2 0,-26-8-2 0,0 0 3 16,11 27-2-16,-11-27 0 0,7 26-2 0,-7-26 2 15,1 29-2-15,-1-29 1 0,0 31-1 0,0-31 2 16,2 29-3-16,-2-29 3 0,3 26-3 0,-3-26 2 15,0 0-4-15,6 22-22 0,-6-22-26 16,0 0-40-16,25 20-81 0,-25-20-88 0,11-24-235 16,-11 24 45-1,18-23 260-15</inkml:trace>
  <inkml:trace contextRef="#ctx0" brushRef="#br0" timeOffset="30">17127 11834 884 0,'0'0'180'16,"0"0"-93"-16,-24 0-12 0,24 0-24 0,0 0-1 0,-15 28-31 0,15-28 0 16,-15 24-10-16,15-24-8 0,-11 29 2 15,11-29-4-15,-6 28 3 0,6-28-4 0,-4 31 3 16,4-31-3-16,4 26 2 0,-4-26-3 0,6 25 2 16,-6-25-2-16,0 0 1 0,19 25-1 0,-19-25 0 15,0 0 0-15,28 6 2 0,-28-6 0 16,0 0 0-16,27-12 3 0,-27 12-2 0,0 0 3 0,24-25 0 0,-24 25 3 15,9-22 12-15,-9 22 17 0,4-24 3 0,-4 24 9 16,3-34-15-16,-3 34-6 0,2-24-8 0,-2 24-3 16,0-21-5-16,0 21-2 0,0 0 0 15,0-29 4-15,0 29 2 0,0 0 0 0,0 0-3 16,0 0-4-16,0 0-4 0,0 0-2 16,0 0-1-16,0 0 0 15,0 0-1-15,-27-3 1 0,27 3 0 0,0 0-1 16,0 0-2-16,-26 22-10 0,26-22-6 0,0 0-8 15,0 0-5-15,0 0-3 0,-27 11-9 0,27-11-15 16,0 0-29-16,0 0-21 0,0 0-7 16,0 0-15-16,0 0-4 0,8-21-41 0,-8 21-15 0,0 0-67 15,0 0 10-15,0 0 248 0</inkml:trace>
  <inkml:trace contextRef="#ctx0" brushRef="#br0" timeOffset="31">17444 11905 636 0,'0'0'80'16,"0"0"-26"-16,-16-29 22 0,16 29 4 0,0 0 13 16,0 0-8-16,0 0 2 0,0 0-10 0,0 0-5 15,0 0-6-15,0 0-14 0,0 0-9 0,0 0-10 16,0 0-12-16,0 0-8 0,0 0 11 0,0 0 1 15,0 0 4-15,0 0 0 0,10 31-16 0,-10-31-10 16,4 26 1-16,-4-26-5 0,2 32 4 0,-2-32-3 16,0 30 1-16,0-30-3 0,1 28 4 0,-1-28-3 15,0 0 2-15,5 27-1 0,-5-27 1 0,0 0-3 16,0 0 1-16,0 0-2 0,0 0 1 0,0 0 2 16,0 0 2-1,0 0 1-15,24-16-1 0,-24 16 0 16,7-30-3-16,-7 30 3 0,7-31-2 0,-7 31 3 15,7-40-3-15,-7 40 3 0,6-36-4 0,-6 36 4 16,7-35-3-16,-7 35 2 0,7-30 18 0,-7 30-31 16,2-27 37-16,-2 27-34 0,0 0 17 0,0 0-2 15,1-23-3-15,-1 23-3 0,0 0 1 0,0 0-2 16,0 0 1-16,0 0 0 0,0 0-3 0,22 13 3 16,-22-13-17-16,0 0 36 0,33 20-33 0,-33-20 34 15,0 0-20-15,30 19-2 0,-30-19 2 0,25 12-3 16,-25-12 2-16,0 0 0 0,29 12-1 0,-29-12 1 15,0 0 0-15,28 7-1 0,-28-7-3 0,0 0-19 16,0 0-18-16,31 6-22 0,-31-6-47 0,0 0-76 16,0 0-105-1,14-24-211-15,-14 24 73 0,0 0 307 16</inkml:trace>
  <inkml:trace contextRef="#ctx0" brushRef="#br0" timeOffset="32">17879 11963 791 0,'0'0'179'0,"0"0"-86"16,-4 37-4-16,4-37 1 0,0 0-14 0,-6 32-20 16,6-32-17-16,0 33-18 0,0-33-1 0,-2 42-6 15,2-17 3-15,-6-2-7 0,5-1 2 0,-3 1-4 16,2 3 6-1,2-26-5-15,-8 45 3 0,2-21-8 0,2-3 2 16,4-21-6-16,-9 44 4 0,3-21-5 16,6-23 2-16,-8 40-3 0,8-40 3 0,-7 33-4 15,7-33 5-15,-3 24-3 0,3-24 1 0,0 0-1 16,0 0 0-16,0 0 0 0,0 0 0 0,0 0 2 16,0 0 5-16,0 0 0 0,0 0-1 0,0 0 3 15,2-40-8-15,-2 40 5 0,7-42-5 0,-2 18 5 0,-1-4-5 16,2-2 6-16,-1-3-6 0,2-3 6 15,1-5-7-15,1-2 7 0,-1-4-9 0,2-1 9 16,-1 1-9-16,2 2 8 0,0 5-7 0,3 1 11 16,-2 10-1-16,-2 1 10 0,-10 28 13 0,18-34-40 15,-18 34 31-15,0 0-40 0,0 0 17 0,28-19 0 16,-28 19 1-16,0 0 0 0,26 5 2 0,-26-5 21 0,0 0-38 0,29 20 37 16,-29-20-38-16,0 0 17 15,20 32 0-15,-20-32-2 0,13 27 2 0,-13-27-3 16,0 0 3-16,11 31-2 0,-11-31 3 0,7 23-3 15,-7-23 2-15,0 24-1 0,0-24 3 0,-7 25-3 16,7-25 3-16,-11 23-3 0,11-23 1 0,0 0-1 16,-24 26 2-16,24-26-2 15,0 0 1-15,-30 21-1 0,30-21 1 16,-25 12-1-16,25-12 1 0,-23 4-2 16,23-4 1-16,0 0 0 0,-28-4-1 0,28 4-2 15,0 0-16-15,0 0-12 0,-30-31-23 0,30 31-55 16,-11-25-60-16,11 25-139 0,0 0-166 0,0 0 32 15,0 0 351-15</inkml:trace>
  <inkml:trace contextRef="#ctx0" brushRef="#br0" timeOffset="33">18343 11441 816 0,'0'0'251'0,"0"0"-159"0,0 0-8 16,0 0 5-16,0 0-9 15,-12 29-17-15,12-29-24 0,-7 32-9 0,7-32-7 16,-3 42 6-16,-2-19-4 0,6 5 1 0,-3 2-8 16,0 3 3-16,-2 3-9 0,4-1 6 15,-4-4-8-15,3 3-13 0,-2-3 28 0,0 0-34 16,2-3 30-16,-5 1-16 0,3-6-5 0,1 1 4 15,2-24-5-15,-6 37 3 0,6-37-2 16,-3 24 2-16,3-24-2 0,0 0 1 0,0 0-3 0,0 0 1 0,0 0 0 16,0 0-2-16,0 0 1 0,0 0 1 0,0 0 0 15,0 0 3-15,24-23 0 0,-24 23-1 0,23-38 2 16,-12 15-5-16,-11 23 6 0,28-42-6 16,-28 42 5-16,33-39-4 0,-33 39 2 0,38-31 14 15,-38 31-34-15,40-27 36 0,-40 27-36 0,40-16 19 16,-40 16 0-1,29-5-1-15,-29 5 2 0,24 4 0 0,-24-4-1 16,25 13 2-16,-25-13-3 0,23 18-13 0,-23-18 35 16,19 24-35-16,-19-24 34 0,18 31-17 0,-18-31-4 15,15 31 3-15,-15-31-4 0,13 31 3 16,-13-31-2-16,12 27 2 0,-12-27-3 0,14 23 3 16,-14-23-2-16,0 0 1 0,0 0-2 15,0 0-15-15,25 23-18 0,-25-23-21 0,0 0-43 0,0 0-55 0,36-13-89 16,-38-9-84-16,2 22-133 0,30-14 81 0,-27-13 368 15</inkml:trace>
  <inkml:trace contextRef="#ctx0" brushRef="#br0" timeOffset="34">18951 11856 654 0,'0'0'160'0,"0"0"-7"0,0 0-27 0,0 0 2 15,0 0-19-15,0 0-17 0,22 30-21 0,-22-30-22 16,0 0-5-16,0 0-7 0,10 27-4 0,-10-27-7 0,3 20-3 15,-3-20-8-15,1 27-2 0,-1-27-7 16,-1 27 0-16,1-27-5 0,-2 25 1 0,2-25-3 16,0 0 2-16,-2 24-3 0,2-24 2 15,0 0-12-15,0 0-15 0,0 0-26 0,0 0-54 0,2 24-83 0,-2-24-106 16,0 0-197-16,0 0 60 0,-9-41 298 0</inkml:trace>
  <inkml:trace contextRef="#ctx0" brushRef="#br0" timeOffset="35">19002 11667 1400 0,'0'0'155'0,"2"-33"-79"15,-2 33-12-15,0 0-4 0,0 0-14 0,0 0-16 16,0 0-15-16,0 0-8 0,0 0-5 0,0 0 0 16,0 0-2-16,0 0 0 0,0 0-2 15,0 0-1-15,0 0-5 0,0 0-14 0,0 0-8 16,0 0-26-16,0 0-27 15,0 0-79-15,0 0-119 0,30 6-212 16,-30-6-4-16,0 0 277 0</inkml:trace>
  <inkml:trace contextRef="#ctx0" brushRef="#br0" timeOffset="36">19498 11863 933 0,'-24'-29'258'0,"24"29"-137"0,0 0-12 15,0 0-35-15,0 0-10 0,0 0-16 16,0 0-12-16,0 0-6 0,0 0-3 0,-23-11-1 0,23 11-25 0,0 0 18 16,0 0-23-16,-26-11 33 0,26 11-15 0,0 0-2 15,-27 0-2-15,27 0-16 0,-25 4 32 0,25-4-23 16,-24 10 18-16,24-10-21 0,-24 14-2 16,24-14 2-16,-22 16-2 0,22-16 3 0,0 0-3 15,-16 25 3-15,16-25-3 0,0 0 1 16,10 31-1-16,-10-31 1 15,0 0-1-15,29 27-5 0,-29-27-4 0,23 21-1 16,-23-21-3-16,27 19 5 0,-27-19 1 0,22 19 4 16,-22-19-2-16,0 0 5 0,19 27 0 0,-19-27 2 15,0 0 1-15,0 0 1 0,1 22-1 16,-1-22 1-16,0 0-1 0,0 0 1 0,0 0 0 16,-24 21-2-16,24-21 4 0,0 0 0 15,-33 8-1-15,33-8 4 0,-25 5-5 0,25-5 1 0,-24 3 0 0,24-3-2 16,-26 3 0-16,26-3 0 0,-23 4-2 0,23-4 2 15,0 0-2-15,0 0-1 0,0 0 0 0,0 0-8 16,0 0-15-16,0 0-8 0,0 0-10 0,0 0-12 16,0 0-26-16,0 0-56 0,31 10-80 0,-31-10-104 15,0 0-134-15,32-6 65 0,-32 6 363 16</inkml:trace>
  <inkml:trace contextRef="#ctx0" brushRef="#br0" timeOffset="37">19763 11853 665 0,'0'0'130'0,"0"0"-27"16,0 0-3-16,0 0-15 0,0 0-15 0,0 0-28 16,0 0 12-16,0 0-16 0,0 0 14 0,0 0-6 15,0 0-13-15,0 0-10 0,0 0-8 0,0 0 4 16,0 0 15-16,0 0 4 0,0 0 2 0,-3 23-2 15,3-23-18-15,0 0 0 0,0 0-3 0,0 27 1 16,0-27-4-16,-3 23 0 0,3-23-4 0,-4 29 0 16,4-29-3-16,-4 27 1 0,4-27-6 0,-1 28 2 15,1-28-4-15,-3 24 2 0,3-24-3 0,0 0 2 16,0 0-1-16,1 22 0 0,-1-22 0 0,0 0-1 16,0 0-1-16,0 0 1 0,0 0-2 0,0 0 3 15,0 0 1-15,0 0 0 0,10-20 2 0,-10 20-2 16,15-26 1-16,-15 26-2 0,21-29 2 0,-21 29-2 15,25-26 1-15,-25 26-2 0,20-26 1 0,-20 26-2 16,21-24 3-16,-21 24-2 0,0 0 1 0,32-26-1 16,-32 26 0-16,0 0 2 0,27-11-1 0,-27 11-1 15,0 0 2-15,0 0-2 0,28 0 2 0,-28 0 0 16,0 0-1 0,0 0 1-16,0 0 0 0,0 0 1 15,22 26-2-15,-22-26 2 0,0 0-1 0,4 21 2 16,-4-21 0-16,0 0 0 0,0 0-2 0,3 28 1 15,-3-28-2-15,0 0 1 0,0 0-2 0,0 0 1 16,0 0-2-16,0 0 2 0,0 0 0 0,0 0 0 16,0 0 0-16,0 0 0 0,26 17-1 0,-26-17 0 15,0 0 1-15,0 0 0 0,27-27 0 0,-27 27 0 0,0 0 1 16,29-30-3-16,-29 30 3 0,22-19-2 16,-22 19 3-16,24-16-2 0,-24 16 2 0,0 0-2 15,30-22-1-15,-30 22 0 0,0 0 1 0,26-14-1 16,-26 14 1-16,0 0 1 0,0 0-1 0,25-6 0 15,-25 6 0-15,0 0 1 0,0 0-2 0,0 0 2 16,26 10-1 0,-26-10 1-16,0 0 1 0,0 0 6 0,16 22 2 15,-16-22 4-15,0 0-1 0,8 31-2 16,-8-31-6-16,1 24-2 0,-1-24-3 0,3 23 2 16,-3-23-2-16,0 25 1 0,0-25-2 0,0 0 1 15,0 26-1-15,0-26 0 0,0 0-2 0,0 0-12 16,0 0-17-16,0 0-32 0,10 23-119 0,-10-23-361 15,0 0-15-15,0 0 103 0</inkml:trace>
  <inkml:trace contextRef="#ctx0" brushRef="#br0" timeOffset="38">20579 12084 377 0,'0'0'151'0,"0"0"2"16,0 0-25-16,0 0-3 0,0 0-10 0,0 0-10 15,0 0-28 1,0 0-20-16,0 0-15 0,0 0-5 0,0 0 3 16,0 0-4-16,0 0-10 0,0 0-10 0,0 0-7 15,0 0-3-15,0 0-1 0,0 0-2 0,0 0 1 16,0 0-2-16,0 0-1 0,0 0-1 0,0 0-1 15,0 0 1-15,0 0 0 0,0 0 1 0,0 0 2 16,0 0-1-16,0 0 1 0,0 0 0 16,0 0-1-16,0 0 0 0,0 0-1 0,0 0 1 0,0 0 0 15,0 0 1-15,0 0-1 0,0 0 1 0,0 0-1 16,0 0 0-16,0 0 0 0,0 0-1 0,0 0 2 16,0 0-1-16,0 0 1 0,0 0 0 0,0 0 0 15,0 0-1-15,0 0 0 0,0 0 0 0,0 0 0 16,0 0 0-16,0 0-2 0,0 0-1 15,0 0 0 1,0 0-1-16,0 0 1 0,0 0 1 0,0 0-1 16,0 0 2-16,0 0 0 0,0 0-1 0,0 0 0 15,0 0 0-15,22-7 0 0,-22 7 0 0,0 0 0 16,0 0 0-16,0 0 0 0,0 0 1 0,0 0 0 16,0 0 0-16,0 0 1 0,0 0 1 0,0 0 1 15,0 0 8-15,0 0 1 0,0 0 0 16,0 0 0-16,0 0-6 0,0 0 3 0,-17 23 0 0,17-23 1 15,0 0-2-15,0 0-2 0,0 0-2 0,0 0 1 16,0 0 0-16,0 0 2 0,0 0-1 0,0 0-2 16,0 0-1-16,0 0-1 0,0 0-2 0,0 0 0 15,0 0 0-15,0 0-1 0,0 0 0 0,0 0-1 16,0 0-1-16,0 0-12 0,0 0-13 16,0 0-17-16,0 0-36 0,0 0-76 0,0 0-160 0,0 0-172 15,22-34 13-15,-22 34 344 0</inkml:trace>
  <inkml:trace contextRef="#ctx0" brushRef="#br0" timeOffset="39">6725 11543 363 0,'0'0'115'0,"0"0"14"16,0 0-11-16,0 0-14 0,0 0-16 0,0 0 2 16,0 0-1-16,0 0-2 0,0 0-16 15,0 0-4-15,0 0-13 0,0 0-4 0,0 0-6 16,0 0-10-16,0 0-7 0,19 24-2 0,-19-24-4 16,0 0-2-16,0 0-2 0,0 0-2 0,0 0 0 0,-4 26 0 15,4-26-3-15,0 0-1 0,0 0-3 0,-8 30-1 16,8-30-1-16,0 0 0 0,-10 27 0 0,10-27 0 15,0 0-1-15,-8 32 0 0,8-32-3 16,0 0 1-16,-9 31-4 0,9-31 4 0,0 0-4 16,-10 30 3-16,10-30-2 0,0 0 1 0,-5 24-1 15,5-24 0-15,0 0-1 16,0 0 1-16,0 0-2 0,0 22 3 16,0-22-2-16,0 0 0 0,0 0 1 0,0 0 0 15,0 0 1-15,0 0-1 0,0 0-1 0,0 0 1 16,26 14-1-16,-26-14 1 0,0 0 1 15,0 0-1-15,24-11 0 0,-24 11-1 0,0 0 1 16,28-16-1-16,-28 16 2 0,0 0-2 0,27-18 0 16,-27 18-14-16,0 0-14 0,0 0-13 0,34-17-22 0,-34 17-27 15,0 0-49-15,0 0-44 0,35-11-75 0,-35 11-102 16,0 0-5-16,0 0 186 0</inkml:trace>
  <inkml:trace contextRef="#ctx0" brushRef="#br0" timeOffset="40">6791 11262 1104 0,'0'0'220'0,"0"0"-83"0,0 0-30 15,0 0-31-15,0 0-20 0,-28-8-19 0,28 8-8 16,0 0-9-16,0 0-6 0,0 0-5 0,0 0-5 0,0 0-2 15,0 0-3-15,0 0 0 0,0 0 1 0,0 0-3 16,0 0 2-16,0 0-2 0,0 0-6 0,0 0-9 0,0 0-14 16,0 0-26-16,0 0-33 0,36 34-101 0,-36-34-148 15,0 0-182-15,23-7 40 16,-23 7 420-16</inkml:trace>
  <inkml:trace contextRef="#ctx0" brushRef="#br0" timeOffset="41">7305 11553 493 0,'0'0'142'0,"0"0"3"15,-27-16-10-15,27 16-2 0,0 0-16 16,0 0-10-16,0 0-20 0,0 0-15 0,-24-7-17 0,24 7-13 0,0 0-8 15,0 0-5-15,-24-5-4 0,24 5-1 0,0 0-6 16,0 0-3-16,0 0-4 0,-22 6-4 0,22-6-4 16,0 0-1-16,0 0-2 0,0 0 0 0,-23 18 0 15,23-18 0-15,0 0 0 0,0 0 0 0,0 0 1 16,-21 24 0-16,21-24-2 16,0 0 2-16,0 0-2 15,0 0 1-15,-15 27-1 0,15-27 2 0,0 0-3 16,0 0 2-16,-10 28-1 0,10-28 1 0,0 0 0 15,0 0 0-15,0 0-1 0,0 22 2 0,0-22-3 16,0 0 1-16,0 0 0 0,0 0 1 0,0 0-1 16,0 0 0-16,22 26 1 0,-22-26 0 0,0 0-1 15,0 0 1-15,25 9 0 0,-25-9 0 16,0 0 0-16,26 6 1 0,-26-6-2 0,0 0 2 0,24 1-2 16,-24-1 2-16,0 0-1 0,22 7-1 0,-22-7 2 15,0 0-2-15,0 0 1 0,0 0 0 0,25 13-1 16,-25-13 2-16,0 0 0 0,0 0-1 0,0 0 0 15,0 0-1-15,0 0 1 0,0 0 1 0,20 21-1 16,-20-21 2-16,0 0-2 0,0 0 1 0,0 0-1 16,0 24 0-16,0-24 1 0,0 0-1 0,0 0 0 15,-14 28 0-15,14-28 0 0,0 0-16 0,-17 30 37 16,17-30-36-16,0 0 35 0,-21 29-18 0,21-29-1 16,0 0 2-16,-22 21 4 0,22-21 7 0,0 0 0 15,-22 15 3-15,22-15-4 0,0 0-3 0,-31 12-1 16,31-12 1-16,0 0-2 0,-22 8 1 0,22-8-2 15,0 0 1 1,-23 5-2-16,23-5 1 0,0 0-2 16,0 0 0-16,0 0-2 0,-22-1-1 0,22 1-1 15,0 0-1-15,0 0 0 0,0 0-1 0,0 0-1 16,0 0-2-16,0 0-14 0,0 0-22 0,0 0-32 16,0 0-101-16,0 0-287 0,0 0-79 0,32-28-6 15</inkml:trace>
  <inkml:trace contextRef="#ctx0" brushRef="#br0" timeOffset="42">8308 11589 268 0,'0'0'62'0,"0"0"2"16,0 0 6-16,0 0 23 0,0 0 7 16,0 0 16-16,0 0-7 0,0 0 10 0,0 0 6 15,0 0-5-15,0 0-19 0,0 0-21 0,0 0-28 16,0 0-10-16,0 0-2 0,0 0-4 0,-5-22-3 15,5 22-9-15,0 0-3 0,0 0-6 0,0 0-1 0,-22-18-2 16,22 18 0-16,0 0 2 0,-27-6-3 0,27 6-2 16,0 0-1-16,-34-4-5 0,34 4-1 0,-26 4 0 15,26-4-1-15,-31 6 0 0,31-6-1 16,-27 8 1-16,27-8-1 0,-28 16 1 0,28-16-2 16,-22 19 1-16,22-19-2 0,0 0 0 0,-18 31-2 15,18-31 4-15,-5 24-2 0,5-24 4 0,1 24-2 0,-1-24 0 0,0 0-2 16,18 31 3-16,-18-31-4 0,0 0 3 15,32 21-3-15,-32-21-2 0,25 8 2 0,-25-8 3 16,27 0-1-16,-27 0 2 0,30-6 1 0,-30 6-4 16,27-10 2-16,-27 10-1 0,0 0 2 15,30-20 0-15,-30 20 0 0,0 0 1 0,22-24 0 16,-22 24-4-16,0 0 4 16,23-34-6-16,-23 34 4 0,0 0-1 0,18-25 2 15,-18 25 0-15,0 0 0 0,0 0-1 16,0 0 1-16,0 0 1 0,0 0-1 0,0 0-1 15,0 0 0-15,0 0-5 0,0 0 3 0,0 0 0 16,0 0-1-16,0 0 4 0,0 0 0 0,0 0 0 16,0 0-1-16,0 0 1 0,24 31-4 15,-24-31 3-15,4 22 0 0,-4-22 0 0,4 26-2 0,-4-26 4 0,7 27-4 16,-7-27-5-16,7 29-11 0,-7-29-8 16,0 0-16-16,9 24 4 0,-9-24 3 0,0 0-55 15,20 29-34-15,-20-29-98 0,0 0-97 0,0 0-136 16,0 0 79-16,34 2 376 0</inkml:trace>
  <inkml:trace contextRef="#ctx0" brushRef="#br0" timeOffset="43">8396 11622 948 0,'0'0'124'0,"0"0"-38"0,0 0 1 0,0 0-9 0,0 0-22 0,0 0-27 16,0 0-17-16,0 0 7 0,0 0 7 0,0 0 4 16,0 0 0-16,0 0-13 0,12 22-5 15,-12-22-1-15,0 0 3 0,3 27-2 0,-3-27 2 16,2 21-5-16,-2-21-1 0,-2 24-5 0,2-24 0 16,-1 24-3-16,1-24 2 0,-2 25-1 0,2-25 1 15,0 0-3 1,-2 29 2-16,2-29 21 0,0 0-22 0,-4 22 21 15,4-22-21-15,0 0-1 0,0 0 0 0,0 0 0 16,0 0 0-16,0 0 2 0,0 0 0 16,0 0-21-16,0 0 21 0,26-27-21 0,-26 27 19 15,18-27 2-15,-18 27-2 0,18-26 3 0,-18 26-3 16,19-27 3-16,-19 27-3 0,18-31 2 0,-18 31-2 16,19-28 3-16,-19 28-4 0,19-22 3 0,-19 22-1 0,0 0 1 15,29-29-1-15,-29 29 1 0,0 0-2 0,28-25 2 16,-28 25-2-16,0 0 1 0,27-17-1 15,-27 17 2-15,0 0-1 0,0 0-1 0,0 0 2 16,25 0-1-16,-25 0 1 0,0 0 1 0,0 0 1 16,20 26-1-16,-20-26 4 0,6 27 3 0,-6-27 5 15,6 29-1-15,-6-29 1 0,5 35-9 0,-5-35 0 0,3 38-4 16,-3-38 2-16,6 31-2 0,-6-31 3 0,1 28-4 16,-1-28 5-16,6 23-6 0,-6-23-11 15,1 25 34-15,-1-25-36 0,0 0 37 0,3 25-22 16,-3-25-2-1,0 0 1-15,0 0 0 0,0 0-2 0,0 0-18 16,0 0-28-16,0 0-150 0,0 0-334 0,0 0-28 16,0 0 176-16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7:44.5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14 521 0,'0'0'168'0,"0"0"-55"0,0 0 13 0,0 0-17 0,0 0-16 15,0 0-29-15,0 0-24 16,0 0-11-16,0 0-5 0,0 0-7 0,0 0-7 16,0 0-2-16,0 0 4 0,0 0 6 0,0 0 6 15,0 0 1-15,0 0-3 0,0 0-3 0,0 0 2 32,26 0-4-32,-26 0 1 0,0 0-5 0,29 6-2 15,-29-6 0-15,25 0-2 0,-25 0 0 0,25 0-2 16,-25 0 1-16,28 0-3 0,-28 0 0 0,34-6-1 0,-34 6-1 15,34-5-2-15,-34 5 1 0,33-3-2 16,-33 3-1-16,30 0 2 0,-30 0-1 0,33-6-1 16,-33 6 1-16,32 0 0 0,-32 0-1 0,29 0 2 15,-29 0-1-15,30 0 0 0,-30 0 0 16,32 0-1-16,-32 0 1 0,33 6 0 0,-33-6 0 16,34 6 0-16,-34-6-1 0,33 4 0 0,-33-4 0 15,41 6 1-15,-41-6 0 0,38 7-1 16,-38-7 0-16,41 7 2 0,-41-7-2 0,38 6 2 15,-38-6-2-15,38 6 1 0,-38-6-1 0,36 7 1 16,-36-7-1-16,34 5 1 0,-34-5 3 0,38 6 1 16,-38-6 0-16,41 9 1 0,-41-9-5 0,34 7 0 15,-34-7 0-15,35 6-1 0,-35-6 25 0,36 5-24 16,-36-5 24-16,35 5-23 0,-35-5-1 31,34 4 1-31,-34-4-1 0,38 0 0 0,-38 0 0 0,41 0 0 0,-20 0 0 0,-21 0 1 0,42 0-1 16,-42 0 1-16,40 0-1 0,-40 0 1 0,38 0 0 15,-38 0 0-15,34 0-1 0,-34 0 1 0,32 6-1 16,-32-6-16-16,27 5 16 0,-27-5-17 16,24 5 17-16,-24-5 1 0,0 0-1 0,25 4 1 15,-25-4-1-15,0 0 0 0,0 0 1 0,21 6-1 16,-21-6 0-16,0 0 1 0,0 0-1 16,0 0 1-16,0 0 0 0,0 0 0 0,0 0 1 15,0 0 0-15,0 0 1 0,0 0 1 0,0 0 0 16,0 0 1-16,0 0-2 0,0 0-2 0,0 0 1 15,0 0-2-15,0 0-1 0,0 0 1 0,0 0-9 16,0 0-25-16,0 0-52 0,0 0-137 0,0 0-282 16,0 0 38-16,-21 7 144 15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59:52.6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A4E1946D-CD8F-4210-8C58-C5A9A05AA411}" emma:medium="tactile" emma:mode="ink">
          <msink:context xmlns:msink="http://schemas.microsoft.com/ink/2010/main" type="inkDrawing" rotatedBoundingBox="1445,2196 4234,2250 4232,2330 1443,2276" semanticType="underline" shapeName="Other">
            <msink:sourceLink direction="with" ref="{73F78B8E-86E3-4BBD-AEB2-1D4B505E1F3F}"/>
          </msink:context>
        </emma:interpretation>
      </emma:emma>
    </inkml:annotationXML>
    <inkml:trace contextRef="#ctx0" brushRef="#br0">-244-172 408 0,'0'0'161'0,"0"0"-54"0,0 0-2 0,-22 12-3 15,22-12-2-15,0 0-28 0,0 0-19 16,0 0-5-16,0 0 7 0,0 0 3 0,0 0 4 16,0 0-10-16,0 0-16 0,0 0-13 0,0 0 26 15,0 0 0-15,0 0-1 0,0 0 0 0,0 0-37 16,0 0-3-16,22 13 2 0,-22-13 0 15,0 0 2-15,0 0-1 0,23 3-2 0,-23-3-1 16,0 0-2-16,28 0-1 0,-28 0 0 0,0 0-1 16,30-3-1-16,-30 3 3 0,29-5-2 0,-29 5 1 15,33-8-1-15,-33 8-2 0,37-3 0 0,-37 3-1 16,37-3 0-16,-37 3 0 0,35-4 0 0,-35 4 0 16,30-2-2-16,-30 2 3 15,35-4-2-15,-35 4 0 0,27-4 0 0,-27 4 0 16,28-1 0-16,-28 1 1 0,22 0-1 0,-22 0 1 15,25 0-1-15,-25 0 0 0,27-2 0 0,-27 2 0 16,29-3 1-16,-29 3-1 0,35-3 1 0,-35 3 0 16,35-3-1-16,-35 3 0 0,38-3 0 0,-38 3 1 15,37-4-1-15,-37 4 1 0,38-3-1 0,-38 3 0 16,42-2 1-16,-42 2-1 0,41 0 0 16,-16 0 0-16,-25 0 0 0,40-1 1 0,-40 1 0 15,43 0-1-15,-43 0 0 0,40 0 1 0,-40 0-2 16,39 0 2-16,-39 0-1 0,38 0 0 0,-38 0 0 15,36 0 1-15,-36 0 0 0,34 3 0 16,-34-3 0-16,33 1-2 0,-33-1 0 0,28 6 1 16,-28-6 0-16,20 5 0 0,-20-5 0 0,26 4 0 15,-26-4 1-15,28 1-1 0,-28-1 1 16,29 4-1-16,-29-4 0 0,30 0 1 0,-30 0-1 16,32 0 0-16,-32 0 1 0,33 0-1 0,-33 0 0 15,32 0 0-15,-32 0 1 0,37 0 0 0,-37 0-1 16,37-2 1-16,-37 2 1 0,40-2-2 0,-40 2 1 15,39-2-1-15,-39 2 0 0,36-2 1 0,-36 2-1 16,31-1 1-16,-31 1-1 0,36 0 0 16,-36 0 1-16,33 1-1 0,-33-1-1 15,32 2 1-15,-32-2 0 0,32 1 0 0,-32-1 1 16,33 3-1-16,-33-3 1 0,35 0-1 0,-35 0 0 16,35 0 1-16,-35 0-1 0,38 0 0 0,-38 0 0 15,42 2 0-15,-19-2 0 0,-23 0-1 0,43 5 1 16,-43-5 0-16,40 4 0 0,-40-4 0 0,43 6-1 15,-43-6 1-15,40 4 1 0,-40-4-1 16,41 3 1-16,-41-3-1 0,43 7 1 0,-20-4-2 16,2-1 1-16,-2 1 1 0,1-3-1 0,-2 2 0 15,-22-2 1-15,43 1-1 0,-43-1 0 0,40 7 1 16,-40-7 0-16,37 3 0 0,-37-3-1 16,37 3 1-16,-37-3 0 0,40 3-1 0,-40-3 0 15,37 3 0-15,-37-3 0 0,33 2 0 0,-33-2 0 16,36 5 0-16,-36-5 0 0,28 2 1 15,-28-2-1-15,27 0-1 0,-27 0 2 0,22 0-1 16,-22 0 1-16,0 0-1 0,29-2 0 0,-29 2 1 16,0 0-1-16,24-3 0 0,-24 3 1 0,0 0-2 15,0 0 2-15,27-2-1 0,-27 2 0 0,0 0 1 16,0 0-2-16,0 0 2 0,0 0-1 0,24-2 0 16,-24 2 1-16,0 0-2 0,0 0 1 15,0 0 0-15,0 0 0 0,0 0 0 0,0 0 0 16,0 0 0-16,0 0 1 0,0 0-1 15,0 0 0-15,0 0-1 0,0 0 2 0,0 0-1 16,0 0 0-16,0 0 0 0,0 0 0 0,0 0 1 16,0 0-2-16,0 0 1 0,0 0 0 0,0 0-3 15,0 0-25-15,30 18-174 0,-30-18-340 0,0 0-5 16,0 0 61-16</inkml:trace>
  </inkml:traceGroup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26:38.4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2DC1030-CEA7-4EC4-B639-F3BFA13FE82B}" emma:medium="tactile" emma:mode="ink">
          <msink:context xmlns:msink="http://schemas.microsoft.com/ink/2010/main" type="writingRegion" rotatedBoundingBox="1905,15370 22329,15548 22309,17940 1884,17761"/>
        </emma:interpretation>
      </emma:emma>
    </inkml:annotationXML>
    <inkml:traceGroup>
      <inkml:annotationXML>
        <emma:emma xmlns:emma="http://www.w3.org/2003/04/emma" version="1.0">
          <emma:interpretation id="{B82323FA-5E11-45E8-8464-964669B81D8D}" emma:medium="tactile" emma:mode="ink">
            <msink:context xmlns:msink="http://schemas.microsoft.com/ink/2010/main" type="paragraph" rotatedBoundingBox="1905,15370 22329,15548 22309,17940 1884,177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19D3F0-CE29-4834-AF46-7B690CCE3904}" emma:medium="tactile" emma:mode="ink">
              <msink:context xmlns:msink="http://schemas.microsoft.com/ink/2010/main" type="inkBullet" rotatedBoundingBox="1901,15828 2111,15830 2108,16104 1899,16102"/>
            </emma:interpretation>
            <emma:one-of disjunction-type="recognition" id="oneOf0">
              <emma:interpretation id="interp0" emma:lang="en-GB" emma:confidence="0">
                <emma:literal>•</emma:literal>
              </emma:interpretation>
            </emma:one-of>
          </emma:emma>
        </inkml:annotationXML>
        <inkml:trace contextRef="#ctx0" brushRef="#br0">265 13621 589 0,'-20'-18'158'0,"20"18"-31"15,0 0-10-15,0 0-10 0,0 0-19 16,0 0-14-16,0 0-12 0,0 0-10 0,0 0-10 16,0 0-6-16,0 0-9 0,0 0-9 0,0 0-6 15,0 0-6-15,0 0-3 0,0 0-1 0,0 0 0 16,0 0-1-16,0 0 1 0,-15-25 0 0,15 25 0 16,0 0-2-16,0 0 2 15,19-27-2-15,-19 27-1 0,0 0 1 16,0 0-1-16,23-14 1 0,-23 14 1 15,0 0-1-15,0 0 1 0,22-1-1 0,-22 1 0 16,0 0 1-16,0 0-2 0,25 12 3 0,-25-12-1 16,0 0 1-16,0 0-1 0,13 24 1 0,-13-24-2 15,0 0 3-15,0 27-3 0,0-27 3 0,0 0-3 16,-10 24 3-16,10-24-2 0,0 0 2 0,-14 24-1 0,14-24 7 0,0 0 6 16,-26 21 4-16,26-21 4 15,0 0-2-15,-28 8-2 0,28-8-2 0,0 0 0 16,0 0-3-16,-27 6-2 0,27-6-3 0,0 0-1 15,0 0-3-15,0 0-1 0,-26-14-3 0,26 14 0 16,0 0-3-16,-11-26 2 0,11 26-1 0,0 0 2 16,0-33-2-16,0 33 3 0,0-22-4 0,0 22 4 0,0 0-3 0,8-34 2 15,-8 34-1-15,0 0 1 16,18-24-2-16,-18 24 0 0,0 0 1 0,0 0 0 16,22-16 0-16,-22 16 1 0,0 0-2 0,25 1 2 15,-25-1-1-15,0 0 1 0,20 12 0 0,-20-12-1 16,0 0 1-16,0 0-2 0,25 18 3 0,-25-18-3 15,0 0 3-15,11 25-1 16,-11-25 0-16,0 0-1 0,-1 30 2 0,1-30-2 16,0 0 1-16,-10 30-1 0,10-30 2 15,0 0-2-15,-18 22 2 0,18-22-1 16,0 0 0-16,0 0 1 0,0 0 0 0,-27 11 4 16,27-11 3-16,0 0 0 0,0 0 1 0,0 0-4 15,0 0-3-15,-25-11-3 0,25 11-1 0,0 0 1 16,-10-24-1-16,10 24 1 0,-3-30 0 0,3 30 1 0,0-36-3 0,0 36 3 15,5-35-3-15,-5 35 3 0,6-30-1 0,-6 30 2 16,0 0-2-16,13-28 0 0,-13 28-1 16,0 0 0-16,0 0 0 0,23-20 2 15,-23 20-2-15,0 0 2 0,0 0-2 0,29 3 0 16,-29-3 1-16,0 0-1 0,25 17 2 0,-25-17-2 16,0 0 2-16,11 24-1 15,-11-24 2-15,8 24-3 0,-8-24 2 0,0 31-2 16,0-31 2-16,-5 27 0 0,5-27 0 0,-10 32-2 15,10-32 2-15,-11 23-1 0,11-23 1 16,0 0 0-16,-18 24 2 0,18-24-2 16,0 0 3-16,0 0-2 0,0 0-2 0,0 0 5 15,0 0 0-15,-25 5 0 0,25-5-2 0,0 0-1 16,0 0-3-16,-11-24 0 0,11 24 0 0,-2-25 1 0,2 25-3 0,0-40 3 16,0 40-2-16,1-42 3 0,-1 42-3 0,7-41 4 15,-7 41-3-15,5-36 2 0,-5 36-2 16,9-21 2-16,-9 21-3 0,0 0 3 0,0 0-1 15,0 0-1-15,24-20 0 0,-24 20-1 16,0 0 1-16,23 9 0 0,-23-9 3 0,0 0-2 16,24 22 1-16,-24-22-2 15,17 22 1-15,-17-22-1 0,11 24 1 0,-11-24-1 16,10 23 2-16,-10-23-1 0,0 0 1 0,6 28-1 16,-6-28 1-16,0 0 0 0,0 0-1 15,-5 24 1-15,5-24 2 0,0 0-1 0,0 0 0 16,0 0-1-16,-25 17-1 0,25-17 0 0,0 0 1 15,0 0-1-15,-25 0 1 0,25 0-2 16,0 0 0-16,0 0 0 0,-25-4-1 0,25 4-19 0,0 0-25 0,0 0-76 16,-28-11-247-16,28 11-200 0,0 0 15 0,0 0 398 15</inkml:trace>
      </inkml:traceGroup>
      <inkml:traceGroup>
        <inkml:annotationXML>
          <emma:emma xmlns:emma="http://www.w3.org/2003/04/emma" version="1.0">
            <emma:interpretation id="{13F98E7D-70FA-4744-BEFF-2A3BA7434AFD}" emma:medium="tactile" emma:mode="ink">
              <msink:context xmlns:msink="http://schemas.microsoft.com/ink/2010/main" type="line" rotatedBoundingBox="2898,15378 22329,15548 22321,16552 2889,16382"/>
            </emma:interpretation>
          </emma:emma>
        </inkml:annotationXML>
        <inkml:traceGroup>
          <inkml:annotationXML>
            <emma:emma xmlns:emma="http://www.w3.org/2003/04/emma" version="1.0">
              <emma:interpretation id="{38C2D5BE-F8AF-4E06-B4A4-D9267CD6BA36}" emma:medium="tactile" emma:mode="ink">
                <msink:context xmlns:msink="http://schemas.microsoft.com/ink/2010/main" type="inkWord" rotatedBoundingBox="2862,15494 4860,15402 4901,16294 2903,16386"/>
              </emma:interpretation>
              <emma:one-of disjunction-type="recognition" id="oneOf1">
                <emma:interpretation id="interp1" emma:lang="en-GB" emma:confidence="0">
                  <emma:literal>ECA)</emma:literal>
                </emma:interpretation>
                <emma:interpretation id="interp2" emma:lang="en-GB" emma:confidence="0">
                  <emma:literal>ELA)</emma:literal>
                </emma:interpretation>
                <emma:interpretation id="interp3" emma:lang="en-GB" emma:confidence="0">
                  <emma:literal>ElA)</emma:literal>
                </emma:interpretation>
                <emma:interpretation id="interp4" emma:lang="en-GB" emma:confidence="0">
                  <emma:literal>ESA)</emma:literal>
                </emma:interpretation>
                <emma:interpretation id="interp5" emma:lang="en-GB" emma:confidence="0">
                  <emma:literal>EA)</emma:literal>
                </emma:interpretation>
              </emma:one-of>
            </emma:emma>
          </inkml:annotationXML>
          <inkml:trace contextRef="#ctx0" brushRef="#br0" timeOffset="151218.3861">1544 13159 294 0,'0'0'81'0,"0"0"-5"0,0 0 6 0,0 0 11 0,0 0 0 16,0 0-3-16,6-22-7 0,-6 22-6 0,0 0 2 15,0 0 4-15,0 0 5 0,0 0 0 0,0 0-35 16,0 0 10-16,0 0-40 0,0 0 11 0,0 0-4 16,0 0-8-16,-24-21 0 0,24 21-2 15,0 0-2-15,0 0 3 0,0 0-4 0,-24-1-2 16,24 1-1-16,0 0-1 16,-27 0-4-16,27 0-1 0,0 0-2 15,-31 5-4-15,31-5 1 0,-25 7 1 0,25-7-2 16,-28 10 2-16,28-10-3 0,-30 16-16 0,30-16 36 15,-25 18-35-15,25-18 34 0,-27 18-19 0,27-18-1 16,-25 26 1-16,25-26-1 0,-18 24 1 16,18-24-1-16,0 0-1 0,-18 29-1 0,18-29 2 15,0 0-3-15,-1 24 2 0,1-24-2 0,0 0 2 0,13 28-1 0,-13-28 2 16,0 0-2-16,21 25 2 0,-21-25-2 16,0 0 2-16,34 16-1 0,-34-16 2 0,24 8-1 15,-24-8 1-15,26 7-2 0,-26-7 0 0,26 5 0 16,-26-5 1-1,24 6 1-15,-24-6 0 0,0 0-2 16,29 6 1-16,-29-6 0 0,0 0 0 0,0 0 0 16,22 9-1-16,-22-9 0 0,0 0 1 0,0 0 1 0,0 0 0 15,0 0 2-15,0 0 1 0,0 0-2 16,0 0 1-16,0 0-2 0,-9 27 0 0,9-27-1 0,0 0 1 16,-27 31-1-16,27-31 2 0,-26 25-3 0,26-25 2 15,-31 29-2-15,31-29 1 0,-34 30-2 0,34-30 3 16,-35 25-2-16,35-25 3 0,-31 26-2 15,31-26 0-15,-28 25 0 0,28-25 2 0,-27 24-2 0,27-24 3 16,0 0-4-16,-27 25 0 0,27-25 0 0,0 0 1 16,0 0-2-16,-9 26 2 0,9-26-1 0,0 0 1 15,0 28-2-15,0-28 3 0,0 0-3 0,8 28 2 16,-8-28 0-16,0 0 0 16,10 30-1-16,-10-30 1 0,0 0-2 15,18 24 2-15,-18-24 0 0,0 0-1 16,0 0 0-16,23 25 2 0,-23-25-2 0,0 0 0 15,23 15 1-15,-23-15 0 0,0 0-1 16,28 8 2-16,-28-8-2 0,0 0 2 0,32 3 0 16,-32-3 1-16,23 2-1 0,-23-2 0 0,28 2 0 15,-28-2 0-15,27-2-1 0,-27 2 1 0,32 0-1 16,-32 0-1-16,32-4 2 0,-32 4-2 16,27-4 0-16,-27 4 0 0,33-5 0 0,-33 5 0 0,32-6 0 0,-32 6-1 15,32-9 1-15,-32 9-23 0,29-4-17 16,-29 4-30-16,30 3-81 0,-30-3-65 0,28-11-123 15,-28 11-151-15,22-16 114 0,1 25 377 0</inkml:trace>
          <inkml:trace contextRef="#ctx0" brushRef="#br0" timeOffset="152005.9529">2181 13116 840 0,'0'0'156'0,"0"0"-1"0,-21-24-43 15,21 24-5-15,0 0-39 0,0 0-25 0,0 0-16 0,0 0-5 16,-25 21 1-16,25-21 1 0,0 0 1 0,-27 34-16 16,27-34 35-16,-19 27-38 0,19-27 35 0,-27 37-19 15,27-37-7-15,-24 44 2 0,11-21-9 0,4 5 1 16,0 0-6-16,0 1 1 0,3 0-5 0,-2 0 4 16,2-2-6-16,2 4 5 0,0-2-4 0,4 0 3 15,0 2-3 1,1-7 4-16,4 2-5 0,-5-26 4 15,12 42-4-15,-12-42 4 0,18 32-6 0,-18-32 4 16,19 29-3-16,-19-29 2 0,25 21-20 0,-25-21-12 16,30 15-21-16,-30-15-19 0,32 8-28 0,-32-8-32 15,32 7-58-15,-32-7-93 0,0 0-140 0,41 4 15 16,-41-4 379-16</inkml:trace>
          <inkml:trace contextRef="#ctx0" brushRef="#br0" timeOffset="152290.12">2375 13708 611 0,'0'0'226'0,"0"0"-135"15,0 0-51-15,0 0-9 0,0 0-8 0,0 0-4 16,0 0 18-16,0 0 24 0,0 0 14 0,26-6 7 15,-26 6-18-15,0 0-24 0,20-33-11 0,-20 33-9 16,18-27-1 0,-18 27-5-16,20-33 0 0,-20 33-4 0,20-40 0 15,-20 40-8-15,23-42 4 0,-11 15-6 16,1-1 4-16,-1 0-5 0,3-1 5 0,2 1-6 16,-3-4 5-16,4 3-4 0,-2 0 4 0,-1 3-4 15,-15 26 4-15,25-35-4 0,-25 35 3 0,0 0-3 16,18-25 5-16,-18 25 0 0,0 0 2 0,0 0-2 15,0 0-2-15,0 0-3 0,0 0 0 0,0 0 0 0,0 0 2 16,0 0-1-16,0 0 1 0,0 0 1 16,0 0-1-16,0 0 0 0,23 2 0 0,-23-2-1 15,0 0 1-15,0 0-1 0,0 0 0 0,0 0 1 16,0 0-1-16,0 0 0 0,0 0 1 0,0 0 0 16,25 14-1-16,-25-14 2 0,0 0 1 0,0 0 11 15,0 0 3 1,15 23 3-16,-15-23-2 0,0 0-8 0,0 0-5 15,10 24 1-15,-10-24-1 0,6 23 5 16,-6-23 0-16,4 30 4 0,-4-30-6 0,4 31-1 16,-4-31-4-16,4 31 0 0,-4-31-3 0,4 40 2 15,-3-18-3-15,4 3 2 0,-5-2-4 0,4-1 5 16,-3 4-6-16,-1-26 6 0,4 42-5 0,0-18 4 16,-4-24-3-16,5 40 2 0,-5-40-2 0,6 36 2 0,-6-36-2 15,7 32 3-15,-7-32-4 0,2 30 3 16,-2-30-18-16,4 25-13 0,-4-25-22 0,0 0-34 15,15 33-57-15,-15-33-44 0,0 0-73 0,0 0-111 16,0 0-8-16,0 0 206 0</inkml:trace>
          <inkml:trace contextRef="#ctx0" brushRef="#br0" timeOffset="152590.9054">2516 13472 900 0,'0'0'121'0,"0"0"-61"0,0 0-12 0,0 0-17 0,0 0-20 15,0 0-3-15,0 0 9 0,0 0 9 16,0 0 2-16,31 20-7 0,-31-20-8 16,32 10-8-16,-32-10-2 0,36 7-1 0,-36-7-1 15,39 7-1-15,-39-7 1 0,38 5-1 0,-38-5 1 16,40 6-7-16,-40-6-57 0,43 0-63 0,-43 0-114 15,30-24-199-15,0 30 52 0,-30-6 351 0</inkml:trace>
          <inkml:trace contextRef="#ctx0" brushRef="#br0" timeOffset="152860.4539">3067 12985 1058 0,'0'0'50'0,"0"0"-18"0,0 0-5 0,0 0-13 15,0 0-13-15,0 0 0 0,-3 21 1 0,3-21 3 16,10 24 4-16,-10-24 15 0,15 31 4 0,-15-31 12 16,14 38 20-16,0-13-21 0,-14-25 14 0,16 45-42 0,-9-21 8 0,1 7-15 15,-2-4 10-15,1 8 5 0,-5-3-8 0,3 5 3 16,-5-3-5-16,0 4 10 0,-2-7-5 15,2 7 5-15,-3-5-12 0,-2-1 0 0,1 2-8 16,-3-2 5-16,-1-5-8 0,-1 1 7 16,0-1-6-16,-1-4 5 0,-2 2-4 0,12-25 4 15,-25 40-5-15,25-40 3 16,-26 33-2-16,26-33 0 0,-22 30-17 0,22-30-23 16,-10 22-66-16,10-22-98 0,0 0-230 0,0 0-67 15,-23-22 213-15</inkml:trace>
        </inkml:traceGroup>
        <inkml:traceGroup>
          <inkml:annotationXML>
            <emma:emma xmlns:emma="http://www.w3.org/2003/04/emma" version="1.0">
              <emma:interpretation id="{EFF86BC8-48D5-4D62-A68F-CF6317D5F1EF}" emma:medium="tactile" emma:mode="ink">
                <msink:context xmlns:msink="http://schemas.microsoft.com/ink/2010/main" type="inkWord" rotatedBoundingBox="11253,15624 14136,15649 14129,16433 11246,16408"/>
              </emma:interpretation>
              <emma:one-of disjunction-type="recognition" id="oneOf2">
                <emma:interpretation id="interp6" emma:lang="en-GB" emma:confidence="0">
                  <emma:literal>IU-Atomos*</emma:literal>
                </emma:interpretation>
                <emma:interpretation id="interp7" emma:lang="en-GB" emma:confidence="0">
                  <emma:literal>EU-Atomos*</emma:literal>
                </emma:interpretation>
                <emma:interpretation id="interp8" emma:lang="en-GB" emma:confidence="0">
                  <emma:literal>IU-Atrovent</emma:literal>
                </emma:interpretation>
                <emma:interpretation id="interp9" emma:lang="en-GB" emma:confidence="0">
                  <emma:literal>EU-Atrovent</emma:literal>
                </emma:interpretation>
                <emma:interpretation id="interp10" emma:lang="en-GB" emma:confidence="0">
                  <emma:literal>Eu-Atrovent</emma:literal>
                </emma:interpretation>
              </emma:one-of>
            </emma:emma>
          </inkml:annotationXML>
          <inkml:trace contextRef="#ctx0" brushRef="#br0" timeOffset="162231.5972">9798 13702 796 0,'0'0'158'0,"0"0"-89"0,0 0-21 16,0 0 17-16,0 0 7 0,0 0-9 0,0 0-7 16,0 0-7-16,0 0-3 0,30 28-3 0,-30-28-13 0,22 7-12 0,-22-7-8 15,30 8-2-15,-30-8-4 0,32 5-1 0,-32-5-1 16,37 3-1-16,-37-3 0 0,39 4 0 0,-39-4-2 15,40 0 0-15,-17 2-38 0,-23-2-58 16,46-1-83-16,-46 1-139 0,29-25-127 16,-3 29 31-16,-26-4 370 0</inkml:trace>
          <inkml:trace contextRef="#ctx0" brushRef="#br0" timeOffset="162679.5213">10691 13368 515 0,'-27'-15'147'0,"27"15"-33"0,0 0 5 16,0 0-17-16,0 0-20 0,0 0-15 0,-29 8-4 16,29-8 0-16,0 0 0 0,0 0-6 0,-30 18-10 15,30-18-8-15,0 0-12 0,-29 24-5 0,29-24-8 16,-27 20-3-16,27-20-6 0,-33 24-1 0,33-24-3 15,-35 27 2-15,35-27-3 0,-33 28 2 0,33-28-2 16,-28 24 0-16,28-24-2 0,-23 18 2 0,23-18-2 16,0 0 1-16,0 0-24 0,-25 15-35 0,25-15-51 15,0 0-35-15,0 0-24 0,0 0-37 0,0 0-53 16,28-8-92-16,-31-14 121 0,3 22 231 0</inkml:trace>
          <inkml:trace contextRef="#ctx0" brushRef="#br0" timeOffset="162663.8979">10419 13332 786 0,'0'0'132'0,"0"0"-22"15,0 0-21-15,0 0-26 0,0 0-31 0,0 0-23 16,0 0-7-16,0 0 5 0,0 0 12 0,0 0 15 15,0 0 10-15,0 0 0 0,25 23-5 0,-25-23-8 16,0 0-5-16,27 10-7 0,-27-10-3 0,27 7-5 16,-27-7-5-16,27 9-3 0,-27-9-1 15,28 8-2 1,-28-8 1-16,27 7-2 0,-27-7 2 0,25 4-2 16,-25-4 1-16,26 9-35 0,-26-9-46 0,24 7-47 15,-24-7-57-15,0 0-46 0,0 0-13 0,0 0-117 16,29-1 102-16,-29 1 259 0</inkml:trace>
          <inkml:trace contextRef="#ctx0" brushRef="#br0" timeOffset="164938.7683">11160 13229 407 0,'0'0'80'0,"0"0"-10"16,-27 13-4-16,27-13 2 0,0 0-18 0,-25 5-7 16,25-5-8-16,0 0 6 0,0 0 2 0,-32 13 6 15,32-13-2-15,0 0-5 0,-23 16-7 16,23-16-2-16,0 0-5 0,-30 14-1 0,30-14 2 15,0 0-3-15,-25 24 1 16,25-24-3-16,0 0-2 0,-26 26-5 0,26-26-3 16,-11 25-6-16,11-25-2 0,-9 28-6 15,9-28 1-15,-1 33-2 0,1-33 2 0,0 30-1 16,0-30 1-16,4 36-3 0,-4-36 3 0,10 37-3 16,-10-37 3-16,14 30-3 0,-14-30 2 15,19 30-2-15,-19-30 2 0,25 22-2 0,-25-22 3 16,27 16-2-16,-27-16 2 0,32 9-2 0,-32-9 1 0,34 3 0 0,-34-3 0 15,36-2 0-15,-36 2 1 0,35-7 0 0,-35 7-2 16,30-7 2-16,-30 7-2 0,28-8 1 16,-28 8 1-16,23-12 0 0,-23 12 1 0,0 0 0 15,28-27-1-15,-28 27 2 0,15-25-3 16,-15 25 3-16,15-28-2 0,-15 28 3 0,12-33-4 16,-12 33 4-16,14-37-4 15,-14 37 4-15,8-37-3 0,-8 37 2 0,6-35-3 16,-6 35 3-16,4-33-3 0,-4 33 4 0,0-28-3 15,0 28 2-15,-7-24-2 0,7 24 2 0,0 0-1 16,-16-28 1-16,16 28-2 0,0 0 1 16,-24-26-2-16,24 26 1 0,-25-12 0 0,25 12 0 15,-30-9-2-15,30 9 2 0,-33-3 0 16,33 3-1-16,-35 0 1 0,35 0-1 0,-28 6-1 0,28-6 0 0,0 0 0 16,-29 5-2-16,29-5-1 0,0 0-32 0,0 0-31 15,-17 26-62-15,17-26-76 0,0 0-125 0,0 0-43 16,0 0 133-16</inkml:trace>
          <inkml:trace contextRef="#ctx0" brushRef="#br0" timeOffset="162247.2213">10544 13268 872 0,'0'0'173'0,"0"0"-96"0,0 0-27 16,0 0-6-16,0 0-10 0,0 0-12 15,0 0-10-15,0 0 13 0,0 0 13 0,0 0 7 0,0 0 1 0,6 24-19 16,-6-24-6-16,0 24-6 0,0-24 1 0,-1 32-6 16,1-32-1-16,-5 37-8 0,5-37 2 0,-6 41-4 15,6-41 2-15,-10 42-3 0,10-42 3 0,-8 40-4 16,8-40 4-16,-4 34-17 0,4-34-19 16,-3 27-30-16,3-27-30 0,0 0-18 15,0 0-17-15,0 0-19 16,0 0-5-16,0 0-11 0,0 0-9 0,0 0-94 15,0 0 95-15,0 0 173 0</inkml:trace>
          <inkml:trace contextRef="#ctx0" brushRef="#br0" timeOffset="162969.7243">10438 13268 627 0,'0'0'234'0,"0"0"-147"16,0 0-45-16,0 0-14 0,0 0 2 0,0 0 15 16,0 0 9-16,0 0 10 0,14 24-10 0,-14-24-12 15,0 0-2-15,0 0 1 0,29 24-2 0,-29-24-8 16,0 0-9-16,29 21-12 0,-29-21-3 0,0 0-5 15,33 24 1-15,-33-24-3 0,22 15 1 0,-22-15-1 16,25 16 1-16,-25-16-1 0,0 0 1 0,32 21-1 16,-32-21 0-16,23 16-40 0,-23-16-40 0,0 0-44 15,0 0-58 1,32 18-61-16,-32-18-118 0,0 0-7 16,0 0 261-16</inkml:trace>
          <inkml:trace contextRef="#ctx0" brushRef="#br0" timeOffset="161683.4099">9537 13982 563 0,'0'0'96'0,"0"0"-36"0,0 0-4 16,0 0 1-16,0 0 2 0,0 0 8 0,0 0-5 16,0 0-5-16,0 0-5 0,0 0-11 0,0 0-13 15,28-11 11 1,-28 11-11-16,0 0 7 0,19-29 1 0,-19 29-5 15,21-22-2-15,-21 22-6 0,24-30-2 0,-24 30-5 16,28-37 0-16,-28 37-5 0,30-44 4 0,-13 24-7 16,1-6 2-16,0 0-6 0,1-2 3 15,0 3-7-15,1-3 5 0,2 1-5 0,-3 0 6 16,0-3-7-16,-2 6 6 0,-3-1-5 0,-1 2 3 16,-13 23-3-16,21-34 3 0,-21 34-4 0,12-30 5 0,-12 30-4 15,10-25 3-15,-10 25-1 0,0 0 2 0,0 0 1 16,12-26 2-16,-12 26-1 0,0 0 0 0,0 0-1 15,0 0-1-15,0 0-2 0,0 0 0 16,0 0-1-16,0 0-1 0,0 0 0 0,0 0-1 16,0 0 1-16,0 0 0 0,0 0 0 0,0 0 1 15,0 0 1-15,0 0 3 0,0 0 8 0,0 0 6 0,22 4 5 16,-22-4-3-16,0 0-3 0,10 20-6 0,-10-20-4 16,8 27-5-16,-8-27 2 0,10 25-4 0,-10-25 2 15,11 29-2-15,-11-29 1 0,14 31-3 16,-14-31 3-16,12 33-2 0,-12-33 5 0,15 41-3 15,-15-41 4-15,14 41-3 0,-14-41 2 0,17 42-6 16,-9-20 5-16,0 1-5 16,-1 2 4-16,1-4-4 0,-8-21 3 0,13 42-4 15,-13-42 3-15,12 40-5 0,-12-40 5 16,14 39-4-16,-14-39 4 0,12 31-3 0,-12-31 3 16,9 29-3-16,-9-29 2 0,5 21-3 15,-5-21 4-15,0 0-4 0,8 22 2 0,-8-22-10 16,0 0-8-16,0 0-9 0,0 0-10 0,0 0-14 15,0 0-78-15,0 0-68 0,0 0-117 0,0 0-137 0,0 0 34 0,-22-42 331 16</inkml:trace>
          <inkml:trace contextRef="#ctx0" brushRef="#br0" timeOffset="164290.2959">11034 13385 761 0,'0'0'175'0,"0"0"-65"0,0 0-16 16,0 0-15-16,0 0-31 0,0 0-27 0,0 0-15 15,0 0-2-15,0 0 10 0,0 0 8 0,0 0 4 16,4 24 1-16,-4-24-3 0,0 0-1 0,23 20-1 0,-23-20-3 15,0 0-4-15,32 18-6 0,-32-18-4 0,23 9-3 16,-23-9 0-16,28 12-1 0,-28-12 0 0,28 4 0 16,-28-4 0-16,28 4-1 0,-28-4 0 15,28 0 0-15,-28 0-27 0,30 0-36 0,-30 0-34 16,24-5-52-16,-24 5-54 0,0 0-75 0,31-15-103 16,-31 15 67-1,0 0 314-15</inkml:trace>
          <inkml:trace contextRef="#ctx0" brushRef="#br0" timeOffset="164005.1435">11104 13316 492 0,'0'0'119'0,"0"0"4"0,0 0-2 15,0 0 0-15,0 0-20 0,0 0-9 0,0 0-20 16,0 0-10-16,0 0-11 0,0 0-16 0,0 0-8 16,0 0-12-16,0 0 3 0,0 0 14 0,12 24 4 15,-12-24-1 1,0 0-4-16,0 0-20 0,0 0-1 0,7 29-2 16,-7-29 0-16,0 0-3 0,2 31-1 0,-2-31-4 15,1 26 2-15,-1-26-4 0,1 22 4 16,-1-22-4-16,3 24 3 0,-3-24-2 0,0 27 2 15,0-27-2-15,0 0 1 0,0 27-1 0,0-27-4 16,0 0-23-16,0 0-24 0,8 22-42 0,-8-22-29 16,0 0-29-16,0 0-50 0,0 0-48 0,7 24-131 0,-7-24 43 15,0 0 335-15</inkml:trace>
          <inkml:trace contextRef="#ctx0" brushRef="#br0" timeOffset="165825.4153">11811 13332 627 0,'0'0'149'0,"0"0"-31"15,0 0-6-15,0 0-20 0,0 0-21 0,0 0-13 16,-18-24-5-16,18 24-3 0,0 0-1 0,0 0-6 16,-28-16-5-16,28 16-8 0,0 0-10 0,-22 0-4 15,22 0-5-15,0 0-5 0,-31 7-3 0,31-7 0 16,-26 13-3-16,26-13 2 0,-27 17-2 0,27-17 1 16,-22 22-1-16,22-22 2 0,0 0-3 0,-20 31 1 15,20-31-2-15,0 0 2 0,-6 31-3 0,6-31 3 16,0 0-3-16,14 27 2 0,-14-27-2 0,0 0 1 15,30 14 0-15,-30-14 1 0,28-1 0 0,-28 1 0 16,33-13 2-16,-33 13-1 0,33-20 1 0,-33 20-2 16,33-27 3-1,-33 27-3-15,29-25 3 0,-29 25-2 16,0 0 2-16,26-28-1 0,-26 28 1 0,0 0 1 16,0 0 0-16,0 0 0 0,0 0 1 0,0 0-1 15,0 0-1-15,0 0-1 0,0 0 0 0,0 0-1 16,0 0 0-16,0 0 3 0,0 0-3 0,0 32 1 15,0-32-1-15,-4 24 2 0,4-24-1 0,-1 31 6 16,1-31-1-16,-3 35 5 0,3-35-4 0,-6 38 2 16,6-38-6-16,-5 40 2 0,5-40-5 0,-4 36 4 15,4-36-4-15,-3 33 3 0,3-33-3 0,-3 27 1 16,3-27-1-16,0 0 0 0,-4 22 0 0,4-22 0 16,0 0-1-16,0 0 1 0,0 0 0 0,0 0 2 15,0 0-1-15,-3 24 0 0,3-24 0 0,0 0-1 16,0 0 1-16,0 0 0 0,0 0 0 0,0 0 1 15,0 0-1-15,0 0 1 0,0 0 0 0,0 0-1 16,0 0 1-16,0 0-3 0,4-22 2 0,-4 22-2 16,0 0 2-16,13-36-2 0,-13 36 3 0,12-32-4 15,-12 32 4-15,17-35-4 0,-17 35 4 0,19-37-4 16,-19 37 3-16,21-31-7 0,-21 31-17 0,25-31-25 16,-25 31-39-1,26-26-41-15,-3 30-62 0,-23-4-82 16,8-27-161-16,-8 27 48 0,0 0 314 0</inkml:trace>
          <inkml:trace contextRef="#ctx0" brushRef="#br0" timeOffset="166411.3701">12270 13248 884 0,'0'0'102'15,"0"0"-2"-15,0 0-4 0,0 0-11 0,0 0-26 16,0 0-32-16,0 0-19 0,0 0-5 0,0 0 9 0,0 0 7 0,0 0 8 15,0 0 2-15,27 34 1 0,-27-34-3 16,20 26 0-16,-20-26-7 0,20 27 1 16,-20-27-7-16,21 33 3 0,-21-33-5 0,19 35 3 15,-19-35-5-15,15 39 2 0,-15-39-5 0,14 40 2 16,-14-40-6-16,9 38 4 0,-9-38-5 0,5 39 4 16,-5-39-4-16,3 40 2 15,-3-40-3-15,-3 37 3 0,3-37-2 0,-7 36 4 16,0-13-2-16,0 0 4 0,-2-1-5 15,-1 3 2-15,-1-1-5 0,1-2 4 16,-1 2-7-16,-1-1 5 0,1 1-5 0,1-3 3 16,10-21-3-16,-16 36 4 0,16-36-4 0,-8 25 3 15,8-25-3-15,0 0-20 0,-2 25-24 0,2-25-36 16,0 0-58-16,0 0-74 0,0 0-143 0,28-8-122 0,-28 8 106 0,0 0 374 16</inkml:trace>
          <inkml:trace contextRef="#ctx0" brushRef="#br0" timeOffset="153994.6907">3646 13665 783 0,'0'0'154'0,"0"0"-68"0,0 0-5 16,0 0-9-16,0 0 15 0,0 0-3 16,-2 24-10-16,2-24-5 0,0 0-23 0,0 0-9 0,0 0-6 15,25 1-3-15,-25-1-5 0,0 0-6 0,29 7-2 16,-29-7-4-16,22 2-3 0,-22-2-3 0,28 1-3 15,-28-1 1-15,34-1-2 0,-34 1 0 0,36-7 0 16,-36 7 0-16,39-2-1 0,-39 2 2 0,42-6-3 16,-42 6 0-16,36-2 1 0,-36 2-1 15,32-8-19-15,-32 8-24 16,25-6-46-16,-3 17-86 0,-22-11-127 0,0 0-193 16,0 0 28-16,0 0 346 0</inkml:trace>
          <inkml:trace contextRef="#ctx0" brushRef="#br0" timeOffset="153662.645">3706 13399 957 0,'-26'-10'168'0,"26"10"-46"0,0 0-12 15,0 0-27 1,0 0-31-16,0 0-17 0,0 0-14 0,0 0-7 16,0 0-4-16,0 0-5 0,0 0-1 0,0 0 7 15,0 0 11-15,0 0 4 0,0 0 3 0,26 4-6 16,-26-4-11-16,0 0-1 0,0 0-2 0,31 3-3 15,-31-3-1-15,0 0-3 0,33 4-2 16,-33-4 1-16,27 2-1 0,-27-2 1 0,31 1 0 16,-31-1-1-16,40 3 1 0,-40-3-1 0,42 3 0 0,-42-3 0 15,43 0 0-15,-43 0-1 0,41 0-17 0,-41 0-17 16,42 0-28-16,-42 0-45 0,37 4-51 0,-37-4-80 16,29-11-157-16,-29 11-42 0,0 0 154 0</inkml:trace>
          <inkml:trace contextRef="#ctx0" brushRef="#br0" timeOffset="155066.156">4963 13226 791 0,'0'0'169'0,"0"0"-35"0,0 0-16 0,0 0-10 16,0 0-16-16,0 0-24 0,0 0-19 0,0 0-14 15,0 0-7-15,0 0-6 0,0 0 0 0,0 0-4 16,0 0-2-16,0 0-4 0,0 0-1 0,0 0-2 16,0 0 0-1,3 27-2-15,-3-27 1 0,-11 36-4 0,5-13 3 16,2-1-6-16,-4 2 4 0,1 5-7 15,3-3 5-15,-1 3-6 0,2 3 6 0,-4-3-6 16,4 2 4-16,3-2-4 0,0-3 4 0,0 5-4 16,3-3 4-16,4-5-5 0,0-2 5 0,-7-21-4 15,15 41 3-15,-15-41-3 0,23 35 3 0,-23-35-2 16,28 21 2-16,-28-21-1 0,30 8 1 0,-30-8-1 0,37 0 0 16,-37 0 1-16,43-14-1 0,-43 14 2 15,41-24-2-15,-17 7 3 0,1-2-4 0,-2-2 3 16,2-2-3-16,-3-3 6 0,1 0-6 0,-2-6 5 15,2 2-5-15,-2-3 5 0,-3 1-5 0,0-2 6 16,-4-2-6-16,-2 5 6 0,-1 0-7 0,-1-2 7 0,-3 6-5 16,-2-2 5-16,1 5-5 0,-6 24 4 0,1-42-4 15,-1 42-19-15,-1-32 33 0,1 32-33 16,0 0 35-16,-3-23-8 0,3 23 6 0,0 0 0 16,0 0-3-1,0 0-1-15,0 0-9 0,0 0-2 0,0 0 2 16,0 0-1-16,0 0-13 0,0 0 37 0,5 35-34 15,-5-35 32-15,7 43-17 0,-5-18-4 16,0 4 8-16,-2 2-4 0,3 3 5 0,-1 0-6 0,-2 0 3 16,0 3-7-16,0-1 4 0,0-3-5 15,0-1 4-15,0-1-5 0,0-2 5 0,0 0-6 16,0-5 4-16,0-24-2 0,1 42 1 0,-1-42-2 16,8 34 3-16,-8-34-18 0,10 26-9 0,-10-26-27 15,0 0-25-15,27 33-27 0,-27-33-58 0,25 7-103 16,-25-7-225-16,0 0 53 0,40 0 267 0</inkml:trace>
          <inkml:trace contextRef="#ctx0" brushRef="#br0" timeOffset="155629.9639">6345 13202 796 0,'0'0'202'0,"0"0"-55"0,0 0-23 15,0 0-31-15,0 0-6 0,0 0-42 0,0 0-5 16,0 0-9-16,-23-10-5 0,23 10 3 0,0 0-1 15,0 0-2-15,0 0-7 16,-30 24 0-16,30-24-3 0,-24 21 3 0,24-21-4 16,-23 31 3-16,23-31-9 0,-30 40 3 0,12-16-6 15,0 2 2-15,1 3-3 0,1-1 4 16,0 1-6-16,4-1 4 0,2 3-6 16,1 0 3-16,1 3-6 0,2-3 4 0,5 0-4 15,1 0 3-15,0 0-4 0,2 0 5 0,4-3-7 16,4 2 7-16,-4-2-6 0,5-4 5 0,5-1-4 0,-16-23 4 0,31 43-5 15,-31-43 4-15,36 31-4 0,-36-31 3 0,39 21-13 16,-39-21-10-16,41 12-26 0,-41-12-29 0,48 11-65 16,-48-11-119-16,44-13-230 15,-22 15-22-15,-22-2 272 0</inkml:trace>
          <inkml:trace contextRef="#ctx0" brushRef="#br0" timeOffset="157001.8328">6769 13854 518 0,'0'0'123'0,"0"0"-29"0,-5 30 13 0,5-30-16 15,0 0-12-15,0 0-26 0,0 0-13 16,0 0-7-16,0 0 19 0,0 0 15 0,0 0 12 0,0 0 0 15,0 0-21-15,0 0-15 0,32-12-12 0,-32 12-5 16,17-22-8-16,-17 22 0 0,16-30-6 0,-16 30 4 16,28-39-5-16,-13 15 4 0,4-1-8 0,-4 1 0 15,3-2-6-15,0-5 4 0,1 3-6 0,1-6 5 16,0 4-5-16,0 0 4 0,2 1-4 16,-4 1 3-16,0 3-3 15,-5 1 4-15,-13 24-4 0,28-36 3 16,-28 36-3-16,23-26 1 0,-23 26 0 0,0 0 0 15,21-24 0-15,-21 24 1 0,0 0-1 0,0 0 0 16,0 0-1-16,0 0 1 0,0 0-2 0,0 0 1 16,0 0 2-16,0 0-3 0,0 0 3 0,25-14 0 15,-25 14-2-15,0 0 1 0,0 0 0 16,0 0 0-16,0 0 1 0,0 0 0 0,23-2 0 0,-23 2-1 0,0 0 0 16,0 0 0-16,0 0 1 0,0 0 1 15,0 0 1-15,0 0 9 0,24 21 6 0,-24-21 0 16,0 0-1-16,0 0-9 0,12 29-4 0,-12-29-2 15,0 0 1-15,7 31-2 0,-7-31 3 0,4 28-3 16,-4-28 3 0,6 32-2-16,-6-32 4 0,4 38-4 15,-4-38 5-15,8 40-4 0,-8-40 1 0,7 42-5 0,-7-42 3 16,7 42-4-16,-7-42 4 0,8 41-4 16,-8-41 3-16,6 38-4 0,-6-38 4 0,7 39-3 15,-7-39 3-15,6 37-3 0,-6-37 4 0,6 34-6 0,-6-34 5 16,7 32-3-16,-7-32 1 0,4 29 0 0,-4-29 1 15,4 25-3-15,-4-25-11 0,0 0-13 16,6 27-13-16,-6-27-21 0,0 0-13 0,11 25-64 0,-11-25-61 16,0 0-92-16,0 0-178 0,0 0 86 15,0 0 279-15</inkml:trace>
          <inkml:trace contextRef="#ctx0" brushRef="#br0" timeOffset="159176.8668">6953 13644 1060 0,'0'0'165'0,"0"0"-117"0,0 0-25 0,0 0-9 15,0 0 18-15,0 0 8 0,21 25 7 0,-21-25-5 0,0 0-20 16,29 10-7-16,-29-10-3 0,33 7-4 0,-33-7-1 15,40 4-3-15,-17-2-2 0,1-2-2 0,1 0 1 16,-1 0-1-16,2 0-1 0,-1 0 1 16,0-2-7-16,1 4-46 0,-26-2-61 0,46 3-102 15,-46-3-158-15,25-17-69 0,-2 23 109 0,-23-6 334 16</inkml:trace>
          <inkml:trace contextRef="#ctx0" brushRef="#br0" timeOffset="159208.1203">7748 13187 553 0,'-24'19'122'0,"24"-19"-39"16,0 0 9-16,-36 5 2 0,36-5-26 0,-22 15 2 16,22-15-18-16,-22 14 9 0,22-14-2 15,0 0-9-15,-22 28-9 0,22-28-10 0,0 0-5 16,-24 31-8-16,24-31 0 0,-14 28-4 0,14-28 2 16,-13 32-5-16,13-32-1 0,-9 34-6 0,9-34 1 15,-1 36-4-15,1-36 1 0,1 33-2 0,-1-33 2 0,11 35-3 16,-11-35 4-16,15 30-5 0,-15-30 3 0,20 23-3 15,-20-23 2-15,25 19 0 0,-25-19 0 16,29 12 1-16,-29-12-1 0,31 8 1 0,-31-8 0 16,33 4-1-16,-33-4 1 0,32-1-2 0,-32 1 1 15,29-7 1-15,-29 7-1 0,28-16 1 0,-28 16-2 16,27-19 1-16,-27 19-1 16,25-21 3-16,-25 21-2 0,25-30 2 15,-25 30-2-15,20-37 2 0,-20 37-3 0,17-33 3 16,-17 33-3-16,12-37 4 0,-12 37-3 15,6-34 3-15,-6 34-3 0,4-32 2 0,-4 32-3 16,0-36 4-16,0 36-4 0,-4-29 4 0,4 29-1 16,-7-25 1-16,7 25-2 0,0 0 2 0,-18-30-2 15,18 30 1-15,0 0 14 0,-28-21-14 0,28 21 13 0,-23-13-14 0,23 13-1 16,-26-4 1-16,26 4-1 0,-24-9 0 16,24 9 1-16,-23-2-2 0,23 2 1 0,0 0-1 15,-25 4-2-15,25-4 0 0,0 0-24 16,0 0-43-16,-32 18-50 0,32-18-104 0,0 0-99 15,0 0-122-15,-6 37 91 0,6-37 354 0</inkml:trace>
          <inkml:trace contextRef="#ctx0" brushRef="#br0" timeOffset="159193.4962">7656 13308 788 0,'-23'-6'75'0,"23"6"-46"0,0 0-9 16,0 0 7-16,0 0 27 0,0 0 7 15,0 0 14-15,0 0-3 0,0 0-13 0,23 7-6 16,-23-7-6-16,0 0-7 0,25 9-11 0,-25-9-9 15,0 0-9-15,32 16-3 0,-32-16-4 0,23 11 0 16,-23-11-3-16,25 8 0 0,-25-8 0 0,23 5-1 16,-23-5-1-1,0 0 1-15,31 7-1 0,-31-7-4 0,22 6-40 16,-22-6-42-16,0 0-46 0,0 0-54 16,31 3-62-16,-31-3-130 0,0 0 16 0,0 0 334 15</inkml:trace>
          <inkml:trace contextRef="#ctx0" brushRef="#br0" timeOffset="159192.4962">7730 13209 488 0,'0'0'111'0,"0"0"-32"0,0 0-12 16,0 0-12-16,0 0 13 0,0 0 4 0,0 0 1 15,0 0 1-15,0 0-13 0,0 0-6 0,0 0-10 16,0 0 18-16,0 0-20 0,0 0 10 0,27 4-6 16,-27-4-9-16,0 0-6 0,0 0-5 0,0 0 0 15,0 0-7-15,13 34-1 0,-13-34-8 16,2 24-2-16,-2-24-7 15,-2 35 2-15,2-35-4 0,-1 31 2 0,1-31-3 16,-3 32 2-16,3-32-3 0,-7 28 3 16,7-28-3-16,-2 29 3 0,2-29-2 0,-3 22-3 15,3-22-19-15,0 0-16 0,4 30-34 0,-4-30-37 16,0 0-33-16,0 0-50 0,0 0-56 0,0 0-65 16,0 0-49-16,0 0 232 0</inkml:trace>
          <inkml:trace contextRef="#ctx0" brushRef="#br0" timeOffset="159455.5213">8283 13348 600 0,'0'0'127'0,"0"0"-23"0,0 0-21 15,0 0-18-15,0 0-18 0,0 0-4 16,0 0-7-16,0 0-3 0,0 0-2 16,0 0-5-16,-15 26 0 0,15-26-1 0,-7 26-2 0,7-26-6 15,-7 29-2-15,7-29-8 0,-8 39 2 0,8-39-6 0,-6 38 2 16,6-38-4-16,-5 34 2 0,5-34-4 0,-6 36 3 16,6-36-3-16,-2 33 2 0,2-33-3 0,-2 28 2 15,2-28-2-15,0 0 1 0,2 28-1 0,-2-28 0 16,0 0 0-16,0 0 2 0,0 0-1 15,0 0 1-15,0 0 3 0,0 0 4 0,0 0 2 16,0 0-1-16,0 0 2 0,0 0 2 0,9-36 8 0,-9 36-1 31,2-36 4-31,-2 36-7 0,2-43 2 0,1 20-4 16,-2-7 3-16,1 1-8 0,-1-3 4 0,2 5-8 16,0-6 6-16,-1 5-2 0,1-2 9 0,4 4-2 15,-4 2 3-15,-3 24-8 0,12-32-2 16,-12 32-5-16,0 0 0 0,13-30-2 0,-13 30-1 15,0 0 0-15,0 0-1 0,0 0-1 0,0 0 1 0,26-4 0 16,-26 4 0-16,0 0 0 0,22 13 0 0,-22-13 0 16,0 0-1-16,26 15 3 0,-26-15-3 0,0 0 2 15,25 23-1-15,-25-23 1 0,0 0-2 0,0 0 2 16,19 29-1-16,-19-29 2 0,0 0 0 16,3 26 0-16,-3-26 0 0,0 0 0 0,-8 26-1 15,8-26 2-15,0 0-4 0,-22 31 3 0,22-31-2 0,0 0 0 16,-33 28-1-16,33-28 2 0,0 0-3 0,-32 25 3 15,32-25-2-15,0 0 0 0,-26 14 0 0,26-14-4 16,0 0-15-16,0 0-17 0,0 0-35 0,0 0-49 16,0 0-77-16,0 0-84 0,0 0-168 15,0 0 54-15,0 0 339 0</inkml:trace>
          <inkml:trace contextRef="#ctx0" brushRef="#br0" timeOffset="159925.619">8775 13713 767 0,'0'0'210'0,"0"0"-122"15,0 0-22-15,0 0-10 0,0 0-10 0,0 0-1 16,12-27-1-16,-12 27 0 0,0 0-3 0,36-7-4 15,-36 7-9-15,31-5-8 0,-31 5-7 0,40-5-3 16,-40 5-6-16,38-1-1 0,-38 1-1 0,39 0-2 16,-39 0 0-16,33 1 1 0,-33-1-1 0,27 3 0 15,-27-3-1-15,22 2-26 0,-22-2-43 0,0 0-44 0,39 16-71 16,-39-16-84-16,0 0-144 0,0 0 24 16,14-29 332-16</inkml:trace>
          <inkml:trace contextRef="#ctx0" brushRef="#br0" timeOffset="159709.4523">8911 13547 775 0,'0'0'250'0,"0"0"-111"15,0 0-49-15,0 0-8 0,0 0-20 0,0 0-23 16,0 0-20-16,0 0-10 0,0 0 7 15,23 1 7-15,-23-1 1 0,5 23 2 0,-5-23-17 0,0 31 0 16,0-31-6-16,-3 35 0 0,3-35-3 0,0 37 2 16,0-37-4-16,-1 38 3 0,1-38-3 0,-1 38 3 15,1-38-3-15,-2 31 3 0,2-31-4 0,0 0 4 16,-1 28-3-16,1-28 1 0,0 0-29 0,0 0-31 16,0 0-47-16,0 0-35 0,0 0-30 15,0 0-59-15,0 0-103 0,0 0-38 0,0 0 256 0</inkml:trace>
          <inkml:trace contextRef="#ctx0" brushRef="#br0" timeOffset="160759.9755">8950 13415 661 0,'0'0'151'15,"-33"-15"-37"-15,33 15-16 0,0 0-17 0,-23 11-25 0,23-11-15 16,-25 18-5-16,25-18-9 0,-26 25-2 0,26-25-5 16,-28 36 1-16,28-36 2 0,-28 40 9 15,28-40-1-15,-24 46 4 0,24-46-11 0,-20 47-2 16,12-23-10-16,4 0 0 0,1-3-8 0,-2 5 1 16,5-2-7-16,1-1 4 0,-1-23-4 0,10 40 3 15,-10-40-4-15,18 37 4 0,-18-37-3 0,24 30 3 0,-24-30-3 16,35 27 3-16,-35-27-2 0,37 15 1 0,-14-9-2 15,1-3 2-15,2-2-1 0,-4-1 1 0,2-1 0 16,-2-2 0-16,-22 3 1 0,42-12-2 16,-42 12 2-16,38-19-2 0,-38 19 3 0,30-27-3 15,-30 27 3-15,26-25-3 0,-26 25 4 0,22-28-4 16,-22 28 4-16,18-37-4 16,-18 37 5-16,12-33-4 0,-12 33 3 15,6-36-2-15,-6 36 2 0,4-34-4 0,-4 34 5 16,0-35-4-16,0 35 4 0,-7-35-3 0,7 35 1 15,-11-36-2-15,11 36 3 0,-19-36-4 0,19 36 3 16,-25-35-3-16,25 35 2 0,-26-31-2 16,26 31 2-16,-28-27-14 0,28 27-13 0,-26-18-20 15,26 18-17-15,-23-7-19 0,23 7-22 0,0 0-39 0,-15 21-82 0,15-21-103 16,0 0-50-16,-11 42 233 0</inkml:trace>
          <inkml:trace contextRef="#ctx0" brushRef="#br0" timeOffset="167260.1485">12956 13355 428 0,'0'0'99'0,"0"0"-18"0,0 0 29 0,0 0 11 15,3-28 3-15,-3 28-15 0,0 0-9 0,0 0-7 16,0 0-4-16,0 0-13 0,0 0-19 16,0 0-20-16,0 0-14 0,0 0-6 0,0 0-6 15,0 0-1-15,0 0-3 0,0 0-2 0,0 0-1 16,-3 31-1-16,3-31-2 0,-10 34 4 0,10-34-2 0,-8 42 4 16,3-15-4-16,2 1 1 0,0 3-5 0,-1-1 2 15,1-1-4-15,2 1 5 0,2-2-5 0,1-3 4 16,2 3-4-16,-1-5 5 0,3 0-5 15,1-1 4 1,-7-22-3-16,21 37 2 0,-21-37-4 0,23 31 5 16,-23-31-4-16,28 25 3 0,-28-25-2 0,34 17 2 15,-34-17-1-15,38 4 0 0,-38-4 0 0,35-1 1 16,-35 1 0-16,36-13 0 0,-36 13 2 0,35-25-3 16,-35 25 4-16,31-38-4 0,-15 15 5 0,-1-4-5 0,-1-4 6 0,-1-1-6 15,1-6 7-15,-1 3-8 16,2-5 8-16,-3 5-6 0,-2 1 6 0,-1 5-6 15,-2 5 5-15,-7 24 0 0,9-38 11 0,-9 38 3 16,0 0 3-16,0 0-3 0,2-24-6 0,-2 24-6 16,0 0-3-16,0 0-2 0,0 0-2 0,0 0 0 15,0 0-1-15,0 0 0 0,0 24 0 0,0-24 2 16,3 33-1-16,-3-33 2 0,1 43-4 16,-2-20 4-16,1 3-6 0,0 3 5 0,-3 0-4 15,2 0 5-15,0 0-6 0,-1 0 5 0,1 0-5 16,-2-4 5-1,3 1-5-15,-1-2 5 0,1 2-5 0,0-26 4 16,1 36-3-16,-1-36 3 0,6 26-4 0,-6-26-18 16,0 0-18-16,0 0-20 0,17 28-40 0,-17-28-30 15,0 0-59-15,0 0-101 0,16-38-132 0,-16 38 13 16,15-41 349-16</inkml:trace>
          <inkml:trace contextRef="#ctx0" brushRef="#br0" timeOffset="167982.1052">13681 13196 995 0,'0'0'248'16,"0"0"-138"-16,-19-24-6 0,19 24-16 15,0 0-35-15,0 0-28 0,0 0-17 0,0 0-24 16,0 0 21-16,0 0-12 0,26 7 23 0,-26-7 0 0,26 6-2 0,-26-6-3 15,28 7-4-15,-28-7-1 0,30 8-4 0,-30-8 0 16,34 9-1-16,-34-9-1 0,38 4 1 16,-38-4-1-16,40 0-1 0,-17-4-18 0,7 6-35 15,-30-2-69-15,64-5-186 0,-37-1-188 16,1-2-7-16,6 13 322 0</inkml:trace>
          <inkml:trace contextRef="#ctx0" brushRef="#br0" timeOffset="167645.5772">13793 13068 846 0,'0'0'122'0,"0"0"-24"0,0 0 11 16,0 0-17-16,0 0-12 0,0 0-30 0,0 0-23 15,0 0-14-15,0 0-4 0,0 0 19 16,0 0 9-16,0 0 4 0,0 0 4 0,0 0-15 16,18 31-3-16,-18-31-3 15,4 22-2-15,-4-22-6 0,1 30-17 16,-1-30 31-16,0 42-33 0,-1-19 30 0,1 1-17 16,-3 2-8-16,2-2 4 0,-2 2-6 0,1 0 3 15,-2-3-4-15,2 1 3 0,2-24-4 0,-6 40 4 16,6-40-4-16,-3 39 4 0,3-39-4 15,-3 28 2-15,3-28-1 0,0 22 1 0,0-22-2 16,0 0 3-16,0 24-3 0,0-24 2 0,0 0 0 0,0 0-11 16,0 0-16-16,0 0-15 0,0 0-22 0,0 0-20 15,0 0-52-15,0 0-55 0,0 0-104 0,0 0-162 16,6-28 59-16,-6 28 318 0</inkml:trace>
        </inkml:traceGroup>
        <inkml:traceGroup>
          <inkml:annotationXML>
            <emma:emma xmlns:emma="http://www.w3.org/2003/04/emma" version="1.0">
              <emma:interpretation id="{A3DF76AD-D275-40D6-BB7E-641687F82913}" emma:medium="tactile" emma:mode="ink">
                <msink:context xmlns:msink="http://schemas.microsoft.com/ink/2010/main" type="inkWord" rotatedBoundingBox="16612,15681 17391,15687 17384,16509 16605,16502"/>
              </emma:interpretation>
              <emma:one-of disjunction-type="recognition" id="oneOf3">
                <emma:interpretation id="interp11" emma:lang="en-GB" emma:confidence="0">
                  <emma:literal>by</emma:literal>
                </emma:interpretation>
                <emma:interpretation id="interp12" emma:lang="en-GB" emma:confidence="0">
                  <emma:literal>buy</emma:literal>
                </emma:interpretation>
                <emma:interpretation id="interp13" emma:lang="en-GB" emma:confidence="0">
                  <emma:literal>boy</emma:literal>
                </emma:interpretation>
                <emma:interpretation id="interp14" emma:lang="en-GB" emma:confidence="0">
                  <emma:literal>bye</emma:literal>
                </emma:interpretation>
                <emma:interpretation id="interp15" emma:lang="en-GB" emma:confidence="0">
                  <emma:literal>bay</emma:literal>
                </emma:interpretation>
              </emma:one-of>
            </emma:emma>
          </inkml:annotationXML>
          <inkml:trace contextRef="#ctx0" brushRef="#br0" timeOffset="169042.1564">15012 13261 529 0,'0'0'117'0,"0"0"-18"16,0 0 14-16,0 0-9 0,0 0-3 0,0 0-18 16,0 0-6-16,0 0-12 0,0 0-9 0,0 0-10 15,0 0-10-15,0 0-7 0,0 0-4 16,0 0-1-16,0 0-3 0,0 0-5 0,0 0-6 0,0 0-2 16,0 0 10-16,0 0 5 0,0 0 1 0,0 0 1 15,4 31-15-15,-4-31-3 0,-2 35-3 0,0-12 3 16,-1-1-6-16,-2 5 4 0,1 1-5 0,1-1 3 15,-4 5-4-15,2-2 3 0,1 1-4 0,-3-6 4 16,2 2-5-16,0-2 6 0,5-25-6 16,-10 41 4-1,10-41-3-15,-8 32 2 0,8-32-1 0,-4 26 1 16,4-26-1-16,0 0 2 0,-4 22-3 0,4-22 2 16,0 0-1-16,0 0 0 0,0 0 1 0,0 0-1 15,0 0-1-15,0 0 1 0,0 0 0 0,0 0 1 16,0 0 1-16,0 0-1 0,0 0-1 0,0 0 2 15,0 0-1-15,25 5 1 0,-25-5 0 0,0 0-1 16,23-21 1-16,-23 21 0 0,0 0 1 0,34-21-1 16,-34 21 0-16,27-16-2 0,-27 16 2 0,24-10-2 15,-24 10 2-15,24-8-1 0,-24 8 0 0,23-3 0 16,-23 3 0-16,0 0 0 0,28 1 0 0,-28-1 1 16,0 0-2-16,22 14 1 0,-22-14 0 0,0 0 0 15,0 0 1-15,22 28 0 0,-22-28-1 0,0 0 3 16,7 34-4-1,-7-34 2-15,3 23-1 0,-3-23 0 16,-3 22-1-16,3-22 2 0,0 0-1 0,-10 31 1 16,10-31-1-16,0 0 2 0,-15 26-2 0,15-26 1 15,0 0-1-15,0 0 1 0,-27 24-1 0,27-24 1 16,0 0 0-16,-24 5 1 0,24-5-1 0,0 0 1 16,-23-4-1-16,23 4-1 0,0 0 2 0,-33-11 2 0,33 11 3 15,-27-13 2-15,27 13 0 0,-27-16-3 16,27 16-2-16,-29-15-4 0,29 15 1 0,-30-17-1 15,30 17 1-15,-27-14-2 0,27 14 3 0,0 0-2 16,-27-20 1-16,27 20-1 0,0 0 0 0,0 0 0 0,0 0-1 16,0 0-3-16,0 0-20 0,0 0-4 0,0 0-12 15,0 0-20-15,0 0-39 0,0 0-46 0,9 40-73 16,-9-40-71-16,0 0-112 0,23 14 19 16,-23-14 328-1</inkml:trace>
          <inkml:trace contextRef="#ctx0" brushRef="#br0" timeOffset="169639.7357">15415 13651 552 0,'0'0'104'15,"0"0"-18"-15,0 0 8 0,0 0-3 0,0 0-21 16,0 0-28-16,0 0-7 0,0 0 16 0,0 0 5 0,0 0 8 16,23 20 3-16,-23-20-20 0,0 0-4 15,0 0-11-15,0 31-6 0,0-31-12 0,-4 22-4 16,4-22-5-16,-1 24-1 0,1-24-4 0,0 0 1 16,5 31-3-16,-5-31 2 0,0 0-2 0,12 24 2 15,-12-24-1-15,0 0 1 0,24 15 0 0,-24-15-1 16,0 0 1-16,25-2 0 15,-25 2 0-15,0 0 1 0,33-17 2 0,-33 17-2 16,25-23 2-16,-25 23-3 16,23-26 4-16,-23 26-4 0,22-32 3 0,-22 32-2 15,17-28 3-15,-17 28-2 0,15-21 7 0,-15 21 0 16,0 0 4-16,0 0-2 0,15-22-3 0,-15 22-4 16,0 0-3-16,0 0-2 0,0 0 1 0,0 0-1 15,0 0 1-15,0 0 1 0,0 0 0 0,0 0 1 0,23 11 0 0,-23-11 0 16,0 0-1-16,6 26 1 0,-6-26-3 15,-2 25 3-15,2-25-3 0,-6 33 2 0,6-33-3 16,-9 37 3-16,9-37-3 0,-11 36 3 16,11-36-3-16,-11 39 3 0,11-39-4 0,-15 41 5 15,15-41-4-15,-16 35 5 0,16-35-4 0,-20 31 3 16,20-31 2-16,-19 28 10 16,19-28 17-16,-22 27-35 0,22-27 35 0,-26 23-44 15,26-23 22-15,-28 19 1 0,28-19-2 16,-32 16 1-16,32-16-3 0,-28 8-3 0,28-8 0 15,-29 4-3-15,29-4 1 0,-29 0 0 16,29 0-2-16,-28-1 0 0,28 1 0 0,-23-7-5 16,23 7-17-16,0 0-24 0,0 0-39 0,-38-31-39 15,38 31-115-15,0 0-118 0,-2-31-112 0,2 31 142 0,8-33 328 0</inkml:trace>
        </inkml:traceGroup>
        <inkml:traceGroup>
          <inkml:annotationXML>
            <emma:emma xmlns:emma="http://www.w3.org/2003/04/emma" version="1.0">
              <emma:interpretation id="{1100A36C-99B2-4676-85D0-974B03FC6092}" emma:medium="tactile" emma:mode="ink">
                <msink:context xmlns:msink="http://schemas.microsoft.com/ink/2010/main" type="inkWord" rotatedBoundingBox="18383,15651 22328,15685 22322,16369 18377,16334"/>
              </emma:interpretation>
              <emma:one-of disjunction-type="recognition" id="oneOf4">
                <emma:interpretation id="interp16" emma:lang="en-GB" emma:confidence="0">
                  <emma:literal>standard</emma:literal>
                </emma:interpretation>
                <emma:interpretation id="interp17" emma:lang="en-GB" emma:confidence="0">
                  <emma:literal>standard d</emma:literal>
                </emma:interpretation>
                <emma:interpretation id="interp18" emma:lang="en-GB" emma:confidence="0">
                  <emma:literal>stand and</emma:literal>
                </emma:interpretation>
                <emma:interpretation id="interp19" emma:lang="en-GB" emma:confidence="0">
                  <emma:literal>standar d</emma:literal>
                </emma:interpretation>
                <emma:interpretation id="interp20" emma:lang="en-GB" emma:confidence="0">
                  <emma:literal>stand ard</emma:literal>
                </emma:interpretation>
              </emma:one-of>
            </emma:emma>
          </inkml:annotationXML>
          <inkml:trace contextRef="#ctx0" brushRef="#br0" timeOffset="170457.4408">16826 13656 482 0,'0'0'151'0,"0"0"5"0,0 0 3 16,0 0-10-16,0 0-25 0,0 0-31 0,0 0-19 16,0 0-20-16,0 0-11 0,0 0-5 0,0 0-5 15,0 0-5-15,0 0-3 0,-21-24-2 16,21 24-3-16,0 0-4 0,0 0-2 0,-27-3-3 15,27 3-1-15,0 0-4 0,-27 1 0 0,27-1-3 16,0 0-2-16,-30 10 0 0,30-10-1 0,0 0-1 0,-28 21 1 16,28-21-2-16,0 0 2 0,-19 31-3 0,19-31 2 15,-5 22-3-15,5-22 3 0,2 23-2 0,-2-23 2 16,0 0-1-16,17 31 1 0,-17-31-2 16,0 0 2-16,33 24-2 0,-33-24 3 0,22 13-1 15,-22-13 2-15,0 0-2 0,25 18 2 0,-25-18-2 16,0 0 2-1,0 0-1-15,0 0 0 0,0 0 0 0,21 27 1 16,-21-27 0-16,0 0 1 0,0 0-1 0,0 0 0 16,-13 21 0-16,13-21 0 0,0 0-1 0,0 0 1 15,-32 19-1-15,32-19 1 0,0 0-1 16,-31 13 1-16,31-13-2 0,0 0 1 0,-28 11 0 16,28-11 0-16,0 0 0 0,0 0-1 0,0 0 0 15,0 0-8-15,0 0-12 0,0 0-11 0,0 0-32 0,0 0-39 16,0 0-31-16,0 0-65 0,0 0-45 0,0 0-175 15,0 0 68-15,0 0 225 0</inkml:trace>
          <inkml:trace contextRef="#ctx0" brushRef="#br0" timeOffset="171275.1049">17056 13497 899 0,'0'0'225'0,"0"0"-152"16,-19-25-12-16,19 25-2 0,0 0-12 0,0 0-18 15,0 0-3-15,0 0 2 0,0 0 3 0,34-6 3 16,-34 6-6-16,26-4-9 0,-26 4-5 15,33 6-2-15,-33-6-6 0,42 4 0 16,-42-4-4 0,44 10-1-16,-22-7 0 0,1 1 1 0,2 3-3 15,1-3 0-15,3 8-44 0,-29-12-55 0,55 15-97 16,-55-15-144-16,36-6-116 0,-6 19 50 0,-30-13 353 16</inkml:trace>
          <inkml:trace contextRef="#ctx0" brushRef="#br0" timeOffset="170977.4013">17219 13320 741 0,'0'0'217'0,"0"0"-115"0,0 0-6 0,0 0 6 16,9-23-7-16,-9 23-15 0,0 0-22 15,0 0-23-15,0 0-19 0,0 0 12 0,0 0 3 16,0 0 6-16,6 29 4 16,-6-29-13-16,1 25-7 0,-1-25 1 0,-1 38-7 15,-3-18 1-15,4-20-8 0,-10 47 3 16,3-18-6-16,3-5 5 0,-4 3-6 0,1-2 4 16,3-1-5-16,-2 0 2 0,2 3-4 0,-2-3 2 15,-2 0-6-15,4 0 5 0,-4-3-4 16,8-21 4-16,-11 40-3 0,11-40 2 0,-6 28-2 15,6-28 1-15,0 0-2 0,2 29 3 0,-2-29-2 0,0 0 1 0,0 0-1 16,0 0 1-16,0 0-1 0,0 0 0 0,0 0 1 16,24 24-1-16,-24-24 1 0,0 0 1 15,0 0-2-15,0 0 1 0,0 0 0 0,0 0 0 16,0 0 0-16,25 11 0 0,-25-11 0 16,0 0-1-16,0 0 0 0,0 0 0 0,0 0 0 0,0 0-11 15,25 10-7-15,-25-10-4 0,0 0-8 0,26-10 1 0,-26 10-5 16,28-10-12-16,-28 10-22 0,26-12-38 0,1 17-35 15,-27-5-58-15,34-14-46 0,-34 14-140 16,23-21 38 0,7 21 216-16</inkml:trace>
          <inkml:trace contextRef="#ctx0" brushRef="#br0" timeOffset="171760.7943">17921 13661 987 0,'0'0'296'15,"0"0"-202"-15,0 0-19 0,0 0-4 0,0 0-14 0,-18-27-17 16,18 27-14-16,0 0-4 0,0 0-2 0,0 0-1 15,-23-18-3-15,23 18-2 0,0 0-4 0,-23-7 0 16,23 7-3-16,-25 2-1 0,25-2 0 0,-28 7-3 16,28-7 0-16,-25 14-2 0,25-14-1 0,-26 18 0 15,26-18 1-15,-22 19-1 0,22-19 1 0,-19 23-2 32,19-23 1-32,-11 26-3 0,11-26 3 0,-4 27-3 15,4-27 2-15,4 26-2 0,-4-26 3 0,9 22-4 16,-9-22 3-16,0 0-2 0,29 28 1 0,-29-28-15 15,27 9-3-15,-27-9-7 0,27 0-1 0,-27 0 14 16,33-10 3-16,-33 10 8 0,32-18 0 0,-32 18 4 16,22-23-2-16,-22 23 2 0,18-28-2 0,-18 28 3 15,11-31-2-15,-11 31 3 0,8-30-3 0,-8 30 3 16,6-21-3-16,-6 21 3 0,0 0 4 0,0 0 4 16,0 0 0-16,0 0 1 0,0 0-7 0,0 0-4 15,0 0-1-15,0 0-2 0,0 0 0 0,0 0 0 16,0 0 2-16,0 0 0 0,0 0 0 0,18 21-1 15,-18-21 2-15,5 24-3 0,-5-24 2 0,8 25-3 16,-8-25-15 0,0 0-24-16,0 0-33 0,27 39-49 15,-27-39-27-15,0 0-49 0,0 0-46 0,26-2-98 16,-26 2-18-16,0 0 236 0</inkml:trace>
          <inkml:trace contextRef="#ctx0" brushRef="#br0" timeOffset="172193.0878">18164 13632 964 0,'0'0'117'16,"0"0"-67"-16,0 0-16 0,0 0 2 0,0 0-1 16,0 0 3-16,0 0-2 0,0 0-3 0,0 0-1 15,-1 30 4-15,1-30 1 0,0 0 1 0,-2 28-4 16,2-28 2-16,2 22-4 0,-2-22-2 0,-2 25-8 16,2-25-2-16,-4 28-10 0,4-28-2 0,-3 24-5 15,3-24 0 1,0 0-2-16,0 22 0 0,0-22-1 15,0 0 0-15,0 0-1 0,0 0 0 0,0 0 1 16,0 0 0-16,0 0 1 0,0 0 0 0,26 2 2 16,-26-2-3-16,0 0 1 0,31-31-1 0,-31 31 2 15,25-28-3-15,-25 28 3 0,27-30-3 0,-27 30 3 16,28-29-2-16,-28 29 2 0,26-26-2 0,-26 26 2 16,26-22-3-16,-26 22 3 0,22-23-3 0,-22 23 2 0,0 0-2 15,30-18 2-15,-30 18-1 0,0 0 0 16,0 0 0-16,27-9 0 0,-27 9 0 0,0 0-1 15,0 0 2-15,0 0 0 0,24 12-1 0,-24-12 1 16,0 0 1-16,0 0 0 0,18 27 5 0,-18-27 3 16,0 0 1-16,11 33-3 0,-11-33-2 0,9 30-7 15,-9-30 1-15,2 30-2 0,-2-30 2 0,3 24-1 0,-3-24 3 16,0 0-4-16,3 30 2 0,-3-30-1 16,0 0-14-16,0 0-27 0,0 0-46 0,11 26-76 15,-11-26-143-15,0 0-177 0,0 0 18 0,-1-41 290 16</inkml:trace>
          <inkml:trace contextRef="#ctx0" brushRef="#br0" timeOffset="173112.6484">18958 13637 330 0,'0'0'124'0,"0"0"-42"0,0 0 20 16,22-13 30-16,-22 13 9 0,0 0-2 0,0 0 5 16,0 0-6-16,0 0-34 0,0 0-28 0,0 0-38 15,0 0-24-15,0 0 2 0,-26-8 2 0,26 8 1 0,0 0-3 0,-24-10-1 16,24 10-2-16,0 0 1 0,-27-7-1 0,27 7-2 16,-24-4-3-16,24 4-3 0,-26 2-2 15,26-2-2-15,-30 9 1 0,30-9-2 0,-33 14 0 16,33-14 0-16,-31 14 0 0,31-14 0 15,-26 17 1-15,26-17-2 0,0 0 2 0,-28 31-3 16,28-31 2-16,-9 24-3 16,9-24 1-16,-2 24-1 0,2-24 1 0,9 23-2 15,-9-23 3-15,0 0-2 0,27 25 2 0,-27-25-1 16,28 5 2-16,-28-5-2 0,34-4 2 16,-34 4 0-16,39-10-1 0,-39 10 4 0,40-19-4 15,-40 19 3-15,40-27-3 0,-40 27 3 0,33-26-2 16,-33 26 2-16,26-25-3 0,-26 25 3 15,0 0-2-15,21-28 3 0,-21 28-3 0,0 0 2 0,8-29-1 0,-8 29 0 16,0 0-1-16,6-34 2 0,-6 34-3 0,6-31 3 16,-6 31-3-16,10-38 4 0,-10 38-4 15,12-44 4-15,-5 15-5 0,-3 3 5 0,3 0-4 16,-1-2 5-16,-2 4-5 0,-1 1 6 0,1-3-6 16,-4 26 4-1,3-35-4-15,-3 35 3 0,0 0-1 16,0 0 1-16,0 0 0 0,0 0-1 0,0 0 0 0,0 0-1 15,0 0-1-15,0 0 0 0,0 0 2 0,0 0-2 16,-4 28 3-16,4-28-4 0,-6 47 3 0,5-22-3 16,-1 5 5-16,-2 0-4 0,3 3 6 15,-2 1-5-15,-1 0 7 0,1 1-7 0,0-4 5 16,-1 2-7-16,3-2 5 0,-2-2-7 0,2-3 5 16,-2-3-6-16,3-23 4 0,0 39-3 0,0-39 3 0,5 30-1 15,-5-30 1-15,11 20-18 0,-11-20-12 0,0 0-34 16,0 0-49-16,34 33-55 0,-34-33-121 0,0 0-157 15,27-16 16-15,-27 16 264 0</inkml:trace>
          <inkml:trace contextRef="#ctx0" brushRef="#br0" timeOffset="173982.2606">19443 13651 1085 0,'0'0'118'0,"0"0"-33"0,0 0 0 0,0 0-8 16,5-24-20-16,-5 24-19 0,0 0-10 0,0 0-3 0,0 0 1 15,0 0-1-15,0 0-1 0,-4-24-5 0,4 24-1 16,0 0-4-16,0 0-2 0,0 0-3 0,0 0-4 16,-27-3-1-16,27 3-2 0,0 0-1 15,-27 20-1-15,27-20 1 0,-23 19-3 0,23-19 4 16,-25 29-4-16,25-29 4 0,-25 29-4 0,25-29 2 15,-20 33-2-15,20-33 2 0,-17 38-3 0,17-38 4 0,-8 27-4 16,8-27 3-16,0 26-3 0,0-26 2 0,8 24-3 16,-8-24 2-16,0 0-1 0,22 19 1 0,-22-19 0 15,0 0 1-15,33 4 0 0,-33-4-1 0,22-12 1 16,-22 12-2-16,26-21 1 0,-26 21-2 16,24-26 2-16,-24 26-1 0,23-30 4 0,-23 30-2 15,18-34 4 1,-18 34-4-16,15-32 3 0,-15 32-1 0,10-29 0 15,-10 29 0-15,0 0 1 0,12-28-3 0,-12 28 3 16,0 0-2-16,0 0 1 0,0 0 0 0,0 0-1 16,0 0 0-16,0 0 0 0,0 0 0 0,0 0-2 15,0 0 2-15,0 0-1 0,0 0 1 16,0 0 0-16,0 0 0 0,10 26-1 0,-10-26 1 16,6 26-2-16,-6-26 2 0,8 22-3 0,-8-22 2 0,0 0-2 15,16 29 3-15,-16-29-3 0,0 0 2 0,18 24-24 16,-18-24-12-16,0 0-28 0,0 0-27 0,29 26-23 15,-29-26-38-15,0 0-60 0,0 0-72 0,24-10-55 16,-24 10-2-16,0 0 301 0</inkml:trace>
          <inkml:trace contextRef="#ctx0" brushRef="#br0" timeOffset="174430.1922">19728 13699 817 0,'0'0'126'0,"0"0"-39"0,0 0-32 16,0 0-22-16,0 0-16 0,0 0-6 0,0 0 0 15,0 0 7-15,4 25 3 0,-4-25 6 16,0 0 0-16,6 27 3 0,-6-27-3 0,0 0 1 16,0 0-2-16,1 31 0 0,-1-31 1 0,0 0 3 0,0 0-1 0,3 27 0 15,-3-27-8-15,0 0-5 0,0 0-7 16,0 0-3-16,0 0-3 0,4 24-1 0,-4-24-1 16,0 0-1-16,0 0 0 0,0 0-1 0,0 0 0 15,0 0 2-15,0 0-1 0,0 0 1 0,0 0 3 16,0 0-1-16,0 0 0 0,0 0-1 15,0 0 0-15,23-24-2 0,-23 24 2 0,0 0-1 0,16-30 2 0,-16 30-2 16,11-25 1-16,-11 25-2 0,16-25 3 16,-16 25-4-16,17-32 5 0,-17 32 4 0,13-28 10 15,-13 28 3-15,0 0 2 0,22-25-7 0,-22 25-6 16,0 0-6-16,0 0-1 0,0 0-2 0,22-15 1 16,-22 15 0-16,0 0-1 0,0 0-1 15,28-5 0-15,-28 5-1 16,0 0 1-16,25 5 1 0,-25-5-1 0,0 0 1 15,23 7-1-15,-23-7 2 0,0 0 1 0,28 4 1 16,-28-4 1-16,0 0 0 0,26 2-2 16,-26-2-1-16,0 0 0 0,25-3-1 0,-25 3 0 15,0 0-2-15,0 0 1 0,26-3 0 0,-26 3 0 16,0 0-9-16,0 0-22 0,0 0-36 16,29 4-77-16,-29-4-113 0,0 0-191 0,0 0-24 0,0 0 174 0</inkml:trace>
          <inkml:trace contextRef="#ctx0" brushRef="#br0" timeOffset="174919.8843">20530 13708 684 0,'0'0'198'0,"0"0"-65"16,6-29-39-16,-6 29 2 0,0 0-13 0,0 0-4 16,0 0-16-16,0 0-17 0,-17-23-6 0,17 23-5 15,0 0-4-15,0 0-3 0,-26-17-3 0,26 17-3 16,0 0-1-16,-28-9-5 0,28 9-1 0,-23-1-4 16,23 1-2-16,-26 0-1 0,26 0-2 0,-28 7 1 15,28-7-2-15,-29 12 1 0,29-12-3 0,-26 12-1 16,26-12-2-16,0 0 1 0,-23 32-3 0,23-32 3 15,-9 28-3-15,9-28 2 0,-2 30-3 0,2-30 2 16,2 29-2-16,-2-29 3 0,10 26-3 0,-10-26 2 16,21 24-2-16,-21-24 2 0,24 16-1 0,-24-16 2 15,33 8-2 1,-33-8 1-16,31-3 0 0,-31 3 1 16,33-13 1-16,-33 13-2 0,29-24 4 0,-29 24-3 15,29-31 2-15,-29 31-2 0,25-38 3 0,-14 15-4 16,-2 1 5-16,1-1-5 0,-2-2 5 0,0 1-4 15,-1-3 4-15,-3-2-6 0,1 0 6 0,-1 0-5 16,0 2 5-16,-3 1-4 0,1 2 3 0,-2 24-3 16,2-39 2-16,-2 39-3 0,4-29 3 0,-4 29-2 15,0 0 1-15,3-21 0 0,-3 21 0 0,0 0-1 16,0 0 1-16,0 0-1 0,0 0-1 0,0 0 1 16,0 0 0-16,0 0 1 0,0 0-2 0,-8 35 2 15,8-35-2-15,-7 39 1 0,4-13-2 0,1-4 3 16,-1 6-2-16,1 1 9 0,0-4-2 0,0 5 5 15,1-2-6 1,1-1 1-16,-3-3-7 0,3 2 3 0,-1-3-4 16,1 0 3-16,0-23-4 0,0 40 3 15,0-40-2-15,1 30 2 0,-1-30-1 0,3 22 2 16,-3-22-3-16,0 0 2 0,0 24-1 0,0-24-8 16,0 0-18-16,0 0-19 0,0 0-56 0,0 0-104 15,0 0-298-15,0 0-20 0,0 0 141 0</inkml:trace>
        </inkml:traceGroup>
      </inkml:traceGroup>
      <inkml:traceGroup>
        <inkml:annotationXML>
          <emma:emma xmlns:emma="http://www.w3.org/2003/04/emma" version="1.0">
            <emma:interpretation id="{3470E3FE-3BE9-4261-8814-AF082DA482D9}" emma:medium="tactile" emma:mode="ink">
              <msink:context xmlns:msink="http://schemas.microsoft.com/ink/2010/main" type="line" rotatedBoundingBox="3006,16757 20061,16947 20050,17955 2995,17765"/>
            </emma:interpretation>
          </emma:emma>
        </inkml:annotationXML>
        <inkml:traceGroup>
          <inkml:annotationXML>
            <emma:emma xmlns:emma="http://www.w3.org/2003/04/emma" version="1.0">
              <emma:interpretation id="{2D2DC5C6-A55D-4110-82DC-5CCE6BC479FA}" emma:medium="tactile" emma:mode="ink">
                <msink:context xmlns:msink="http://schemas.microsoft.com/ink/2010/main" type="inkWord" rotatedBoundingBox="3033,16640 7771,16907 7714,17920 2976,17654"/>
              </emma:interpretation>
              <emma:one-of disjunction-type="recognition" id="oneOf5">
                <emma:interpretation id="interp21" emma:lang="en-GB" emma:confidence="0">
                  <emma:literal>Chex-algebra</emma:literal>
                </emma:interpretation>
                <emma:interpretation id="interp22" emma:lang="en-GB" emma:confidence="0">
                  <emma:literal>at-algebra</emma:literal>
                </emma:interpretation>
                <emma:interpretation id="interp23" emma:lang="en-GB" emma:confidence="0">
                  <emma:literal>Cut-algebra</emma:literal>
                </emma:interpretation>
                <emma:interpretation id="interp24" emma:lang="en-GB" emma:confidence="0">
                  <emma:literal>Cox-algebra</emma:literal>
                </emma:interpretation>
                <emma:interpretation id="interp25" emma:lang="en-GB" emma:confidence="0">
                  <emma:literal>Cur-algebra</emma:literal>
                </emma:interpretation>
              </emma:one-of>
            </emma:emma>
          </inkml:annotationXML>
          <inkml:trace contextRef="#ctx0" brushRef="#br0" timeOffset="310402.7273">1677 14551 120 0,'0'0'50'0,"0"0"5"0,0 0-3 15,0 0 13-15,0 0 4 0,20-1 13 16,-20 1 5-16,0 0 6 0,0 0 0 0,0 0-3 15,0 0-12 1,0 0-6-16,0 0 1 0,0 0 10 0,0 0 3 16,0 0 6-16,0 0-15 0,0 0-9 0,0 0-16 15,0 0-19-15,0 0-8 0,0 0-9 0,0 0 1 16,-23-5 4-16,23 5-1 0,0 0-4 0,-35 3 2 16,35-3-6-16,-31 9 2 0,31-9-3 15,-40 11-1-15,40-11-1 0,-42 19-1 0,19-13-1 16,1 7 0-16,-2-4-3 0,24-9 0 0,-41 25-5 0,41-25 3 15,-40 28-2-15,40-28 2 0,-30 29-2 0,30-29 3 16,-28 29-5-16,28-29 3 0,-16 24-2 0,16-24 2 16,-10 29-3-16,10-29 3 0,-1 30-2 0,1-30 2 15,0 27-3-15,0-27 2 0,7 26-2 16,-7-26 3-16,11 27-1 0,-11-27 0 0,12 27-3 16,-12-27 4-16,18 26-3 0,-18-26 2 0,25 21-1 0,-25-21 1 0,25 16-2 15,-25-16 2-15,30 10-2 0,-30-10 1 16,30 4 1-16,-30-4 0 0,42 0 0 0,-42 0 0 15,38-4 0-15,-38 4-1 0,40-13 1 0,-40 13-1 16,43-13-2-16,-43 13-12 0,38-13-11 16,-38 13-19-16,38-11-16 0,-38 11-19 0,40-7-68 15,-40 7-71-15,33-12-144 16,-33 12-119-16,27-14 146 0,1 22 336 0</inkml:trace>
          <inkml:trace contextRef="#ctx0" brushRef="#br0" timeOffset="311004.7616">1994 14526 512 0,'0'0'190'0,"0"0"-15"16,0 0-7-16,0 0-16 0,0 0-36 0,0 0-32 16,0 0-36-16,0 0-29 0,0 0-11 15,0 0-6 1,0 0 3-16,0 0 4 0,0 0 3 0,0 0 3 16,8 25 1-16,-8-25 0 0,0 0-1 0,34 12-4 15,-34-12-3-15,32 8-4 0,-32-8-1 0,36 10-1 16,-36-10 0-16,38 11-2 0,-38-11 1 0,39 8-1 15,-39-8 0-15,37 9-2 0,-37-9 2 0,37 11-18 16,-37-11-9-16,40 6-25 0,-40-6-36 0,38 0-40 16,-38 0-60-16,35-15-109 0,-10 17-129 0,-25-2 59 15,28-4 367-15</inkml:trace>
          <inkml:trace contextRef="#ctx0" brushRef="#br0" timeOffset="310866.7252">2133 14442 739 0,'0'0'208'0,"0"0"-82"16,0 0-18-16,0 0-8 0,0 0-19 0,0 0-23 0,0 0-16 16,0 0-16-16,0 0-6 15,0 0-7-15,0 0 0 0,0 0 3 0,-3 26 3 0,3-26-2 16,0 0-2-16,-4 24-5 0,4-24-3 16,0 0-2-16,-4 35-1 0,4-35-3 0,-4 21 1 0,4-21-2 15,-3 26 2-15,3-26-3 0,-3 28 2 0,3-28-4 16,-3 30 4-16,3-30-3 0,-1 29 2 0,1-29-1 15,-4 28 0-15,4-28-17 0,0 0-12 0,1 25-27 16,-1-25-37-16,0 0-33 0,0 0-16 16,0 0-23-16,0 0-32 0,0 0-32 0,0 0-119 0,13-35 135 15,-13 35 214-15</inkml:trace>
          <inkml:trace contextRef="#ctx0" brushRef="#br0" timeOffset="311823.4543">2338 14514 903 0,'0'0'186'0,"0"0"-49"0,-23-17-13 16,23 17-25-16,0 0-36 0,0 0-18 0,0 0-15 16,-27 3-8-16,27-3-5 0,0 0-5 0,-27 9-2 15,27-9-1-15,-24 18-4 0,24-18 1 0,-28 23-2 16,28-23 1-16,-34 28-3 0,34-28 2 0,-35 31-5 15,35-31 3-15,-35 31-4 0,35-31 4 0,-30 32-4 16,30-32 3-16,-26 30-3 0,26-30 2 0,-17 25-2 16,17-25 1-16,0 0-16 0,0 0-12 0,-7 27-25 15,7-27-30-15,0 0-48 0,0 0-30 0,0 0-65 16,0 0-60-16,0 0-107 0,29-10 102 0,-30-14 292 16</inkml:trace>
          <inkml:trace contextRef="#ctx0" brushRef="#br0" timeOffset="311824.4543">2045 14413 745 0,'0'0'267'15,"0"0"-158"-15,0 0-26 0,0 0-25 0,0 0 1 0,0 0-1 0,0 0 4 16,0 0 6-16,26 26-26 0,-26-26-8 0,20 29-11 15,-20-29-1-15,28 40-9 0,-28-40-1 0,32 40-9 16,-32-40 0-16,30 37-4 0,-30-37 3 16,33 31-4-16,-33-31 3 0,29 32-4 15,-29-32 3-15,28 28-26 0,-28-28-32 16,30 23-91-16,-30-23-134 0,0 0-232 0,0 0 29 16,25-14 345-16</inkml:trace>
          <inkml:trace contextRef="#ctx0" brushRef="#br0" timeOffset="312809.4993">3078 14795 277 0,'0'0'83'0,"0"0"14"16,0 0 17-16,0 0 2 0,10-24-4 0,-10 24-5 0,0 0 2 16,0 0 6-16,0 0-5 0,0 0-4 0,0 0-24 15,0 0-28-15,0 0-19 0,0 0-13 0,0 0-2 16,0 0 3-16,0 0 0 0,-25-14-3 15,25 14-4-15,0 0-3 0,-33-4-4 0,33 4-2 16,-28 6-2-16,28-6-3 0,-31 12-1 0,31-12 1 16,-38 18-3-1,38-18 3-15,-35 24-3 0,35-24 1 0,-28 21-2 16,28-21 2-16,0 0-1 0,-23 26 0 0,23-26-2 16,0 0 1-16,1 24-2 0,-1-24 2 0,0 0 0 15,25 30 1-15,-25-30-3 0,25 18 3 16,-25-18-3-16,35 12 3 0,-35-12-1 0,42 6 0 15,-19-6-2-15,-23 0-1 0,41-10 2 0,-41 10 0 16,38-16 3-16,-38 16 0 0,29-18 2 0,-29 18-2 0,0 0 1 16,30-27-1-16,-30 27 2 0,0 0-1 0,0 0 2 15,15-28-2-15,-15 28 2 0,0 0-3 0,6-22 1 16,-6 22-1-16,0 0 2 0,2-26-2 16,-2 26 2-16,0 0-2 0,0 0 1 0,0 0 0 15,0 0-1-15,7-22 0 0,-7 22-2 0,0 0 0 16,0 0 0-16,0 0 1 0,0 0 0 0,0 0 3 0,0 0-1 15,0 0 1-15,15 32-1 0,-15-32 1 0,5 31-4 16,-5-31 4-16,1 40-4 0,-1-40 3 0,1 45-3 16,-1-45 2-16,3 40-3 0,-3-40 4 15,3 31-4-15,-3-31 4 0,8 29-3 0,-8-29 2 16,0 0-3-16,10 25-14 0,-10-25-22 0,0 0-33 16,0 0-57-1,0 0-38-15,31 20-90 0,-31-20-160 0,0 0 29 16,0 0 233-16</inkml:trace>
          <inkml:trace contextRef="#ctx0" brushRef="#br0" timeOffset="313125.9105">3471 14482 1014 0,'0'0'153'0,"0"0"-61"0,0 0-20 0,0 0-22 16,0 0-1-16,0 0 0 0,18 24 0 0,-18-24-3 15,3 21-12-15,-3-21-15 0,4 34 0 16,-4-34-6-16,-4 45 1 0,2-22-7 0,1 2 0 16,-2 3-8-16,-1-1 6 15,1 1-8-15,-1 3 6 0,0-4-5 16,1 1 3-16,-4-1-3 0,3-5 3 0,-1 3-5 16,5-25 4-16,-9 43-4 0,9-43-8 0,-2 38-22 15,2-38-20-15,1 31-54 0,-1-31-47 0,0 0-80 16,0 0-99-16,0 0-82 0,26 2 83 15,-26-2 333-15</inkml:trace>
          <inkml:trace contextRef="#ctx0" brushRef="#br0" timeOffset="313611.6432">3917 14765 943 0,'0'0'164'0,"0"0"-55"0,-23-15-10 0,23 15-14 15,0 0-22-15,0 0-19 0,0 0-12 16,-22-8-5-16,22 8-6 0,0 0-3 0,-24-6-3 16,24 6-3-16,0 0-3 0,-26 11-4 0,26-11-2 15,0 0 0-15,-31 22-3 0,31-22 1 0,-24 28-2 16,24-28 2-16,-19 32-3 0,19-32 3 16,-13 32-3-16,13-32 2 15,-1 29-3-15,1-29 2 0,10 28-2 0,-10-28 2 16,13 24-2-16,-13-24 1 0,27 16-2 0,-27-16 2 15,29 3 0-15,-29-3 0 0,31-7-1 16,-31 7-2-16,28-14-1 0,-28 14-2 0,21-20 4 16,-21 20-1-16,19-28 6 0,-19 28-1 0,15-27 2 0,-15 27-3 15,11-29 3-15,-11 29-2 0,8-27 3 16,-8 27-4-16,9-24 3 0,-9 24-2 0,0 0 1 0,0 0 0 16,0 0 0-16,0 0-1 0,0 0-1 0,0 0 0 15,0 0 0-15,0 0 1 0,0 0-1 0,4 28 3 16,-4-28-4-16,-3 43 2 0,2-20-3 0,-4 4 4 15,3 0-6-15,0 1 5 0,1 4-5 0,-5-2 4 16,2 1-4-16,-3 0 6 0,0-2-6 16,-1 1 7-1,0-2 6-15,-3 2-34 0,0-2 35 0,0 0-36 16,-3-2 25-16,14-26 4 0,-27 40-4 0,27-40 5 16,-29 29-4-16,29-29 3 0,-35 18-1 0,35-18 1 15,-33 1-1-15,33-1-1 0,-36-6 0 0,36 6-1 16,-37-16 2-16,37 16-2 0,-33-27 1 0,33 27-2 15,-32-31 1-15,32 31-16 0,-31-34-21 16,11 9-7-16,20 25-78 0,-22-36-24 0,22 36-135 0,0 0-169 16,-14-36 67-16,14 36 322 0</inkml:trace>
          <inkml:trace contextRef="#ctx0" brushRef="#br0" timeOffset="334243.6695">2469 14809 205 0,'0'0'97'0,"0"0"5"0,0 0 13 0,0 0 1 15,-25-20-12 1,25 20-13-16,0 0-15 0,0 0-6 16,0 0 1-16,0 0 9 0,0 0 6 0,0 0 0 15,0 0-12-15,0 0-15 0,0 0-13 0,0 0-9 16,0 0-7-16,0 0-4 0,0 0-4 0,0 0-4 16,0 0-3-16,0 0-2 0,0 0-2 0,0 0-1 15,0 0-2-15,0 0-1 0,0 0-3 0,0 0-1 16,0 0 0-16,0 0 8 0,0 0 5 0,0 0-1 15,0 0 0-15,0 0-9 0,22 17-3 0,-22-17 1 16,0 0-1-16,0 0 0 0,25 3-1 0,-25-3 0 16,0 0-1-16,22 6 0 0,-22-6 0 0,0 0-1 15,0 0 1-15,30 5-1 0,-30-5 1 0,0 0 0 16,0 0-1-16,29 1 0 0,-29-1 1 0,0 0-1 16,0 0 1-1,27 0-1-15,-27 0 0 0,0 0 0 16,0 0-2-16,0 0 3 0,23 0-1 0,-23 0-1 15,0 0 1-15,0 0-1 0,0 0 1 0,25-3-1 16,-25 3-2-16,0 0-16 0,0 0-26 0,0 0-32 16,36 3-109-16,-36-3-177 0,0 0-161 0,0 0 17 15,0-32 462-15</inkml:trace>
          <inkml:trace contextRef="#ctx0" brushRef="#br0" timeOffset="314213.2186">4306 14903 338 0,'0'0'101'0,"0"0"11"0,0 0 11 0,0 0-13 16,0 0-28-16,0 0-11 0,0 0-20 0,0 0-6 15,0 0-12-15,19 26-4 0,-19-26-5 0,0 0-5 16,26 4-4-16,-26-4-5 0,25 0-2 0,-25 0 0 15,24-3-1-15,-24 3 0 0,24-7 1 0,-24 7-3 16,28-14 1-16,-28 14-2 0,26-17 2 0,-26 17-2 16,24-23 7-1,-24 23 10-15,16-21 17 0,-16 21 8 16,10-24 5-16,-10 24-8 0,4-22-7 0,-4 22-9 16,0 0-2-16,-8-30-5 0,8 30-2 0,0 0-4 15,-38-22-2-15,38 22-2 0,-33-2-3 0,33 2-2 16,-40 9-2-16,40-9 0 0,-45 22-2 0,45-22 1 15,-43 34-4-15,43-34 4 0,-31 38-4 0,31-38 3 16,-28 41-4-16,28-41 4 0,-12 41-5 0,12-41 4 16,4 41-3-16,-4-41 3 0,18 35-3 0,-18-35 3 15,29 24-2-15,-29-24 2 0,35 23-3 0,-35-23 3 16,42 13-3-16,-19-11 2 0,3-2 1 0,-2 0-2 16,1-3 2-16,-3-5-17 0,5 2-21 0,-27 6-35 15,54-14-47-15,-54 14-28 0,44-22-47 0,-44 22-55 16,26-40-122-1,0 36 10-15,-24-22 342 0</inkml:trace>
          <inkml:trace contextRef="#ctx0" brushRef="#br0" timeOffset="314730.1659">4808 14440 858 0,'0'0'167'0,"-11"-25"-31"0,11 25-19 15,0 0-24-15,0 0-40 0,0 0-27 0,0 0-10 16,-6 27 0-16,6-27 7 0,-5 34-1 0,5-11 3 16,-3 1-12-16,1 3 1 0,1 4-10 0,-3 1 5 15,2 3-5-15,1 2 8 0,0-2-7 0,-5 2 7 16,3-5-9-16,2 6 5 0,-4-11-6 0,2 3 5 0,-3-5-4 16,4-2 5-16,2-23-5 0,-6 37 2 15,6-37-4-15,0 0 1 0,-3 26-3 0,3-26 0 16,0 0-1-16,0 0 1 0,0 0 2 0,0 0 1 15,0 0 1-15,0 0-1 0,20-27 0 0,-20 27-2 16,23-35 2-16,-23 35-3 0,21-33 2 0,-21 33-1 16,27-28 1-16,-27 28-2 15,29-19 2-15,-29 19-2 0,28-11 1 16,-28 11 0-16,26-6-1 0,-26 6 0 16,23 0 0-16,-23 0 1 0,0 0 0 0,28 11 0 15,-28-11 0-15,0 0 0 0,22 15 0 0,-22-15 1 16,0 0-2-16,16 30 3 0,-16-30-3 0,0 22 2 15,0-22-1-15,-5 25 2 0,5-25-2 0,-12 26 1 16,12-26-1-16,-17 24 2 0,17-24-2 0,0 0 3 0,-28 20-2 0,28-20 1 16,0 0 0-16,-30 9 0 15,30-9 1-15,0 0 3 0,-34-9 4 0,34 9-1 16,-25-10 1-16,25 10-7 0,-29-17 0 0,29 17-4 16,-30-19 1-16,30 19-1 0,-33-23 1 0,33 23-1 15,-28-20 1-15,28 20-2 0,-22-14-6 0,22 14-9 16,0 0-15-16,0 0-29 15,0 0-82-15,-28-16-58 0,28 16-116 0,24 19-172 16,-24-19 93-16,23 11 333 0</inkml:trace>
          <inkml:trace contextRef="#ctx0" brushRef="#br0" timeOffset="315347.3745">5231 14842 705 0,'0'0'120'16,"0"0"-53"-16,0 0 6 0,0 0 5 0,12 23 2 16,-12-23-3-16,0 0-13 0,0 0-15 15,0 0-3-15,0 25-9 0,0-25-2 0,0 0-11 16,6 33-5-16,-6-33-5 0,-3 27-3 15,3-27-3-15,-3 24 0 0,3-24-5 0,-1 25 2 16,1-25-6-16,0 0 2 0,0 25-2 0,0-25 1 0,0 0 1 0,0 0-1 16,0 0 0-16,0 0-1 0,0 0 0 0,0 0 0 15,0 0 2-15,0 0 0 0,0 0 2 16,0 0-1-16,24-11 1 0,-24 11-2 0,14-28 2 16,-14 28-3-16,21-34 4 0,-21 34-5 15,21-39 5-15,-21 39-4 0,18-43 3 0,-18 43-3 16,16-33 9-16,-16 33 1 15,12-27 5-15,-12 27 0 0,0 0-4 0,0 0-7 16,18-22-1-16,-18 22-4 0,0 0 1 0,0 0 0 16,0 0 1-16,0 0 1 0,0 0-1 0,0 0 2 15,21 16-3-15,-21-16 2 0,0 0-2 16,0 0 1-16,25 26 0 0,-25-26-1 0,0 0 0 16,22 15 1-16,-22-15-2 0,0 0 1 15,26 10-1-15,-26-10 0 0,0 0 1 0,35 6-1 0,-35-6 0 0,0 0 0 16,28-2-16-16,-28 2-30 0,24-2-75 0,-24 2-85 15,0 0-160-15,25-17-111 0,-25 17 100 0,25-2 378 16</inkml:trace>
          <inkml:trace contextRef="#ctx0" brushRef="#br0" timeOffset="315864.3844">5946 14858 813 0,'0'0'189'0,"-25"-7"-85"0,25 7-7 0,0 0-6 16,0 0-17-16,0 0-21 0,0 0-11 0,-23-9-9 16,23 9-4-16,0 0-1 0,0 0-5 0,-25 0-2 15,25 0-2-15,0 0-4 0,-26 8-1 16,26-8 0-16,-22 11 0 0,22-11-1 0,-27 15-1 15,27-15-3-15,-24 16-1 0,24-16-4 0,0 0 1 16,-29 32-5-16,29-32 2 0,-17 26-3 0,17-26 3 16,-10 24-3-16,10-24 2 0,-1 26-4 0,1-26 1 15,1 26-2-15,-1-26 3 0,0 0-2 0,18 28 3 16,-18-28-2-16,0 0 2 0,29 18-3 0,-29-18 2 16,25 2 0-16,-25-2 0 0,28-5 2 15,-28 5-1-15,25-16 1 0,-25 16-3 0,24-20 3 16,-24 20-2-1,24-24 2-15,-24 24-2 0,16-35 4 0,-16 35-4 16,14-35 4-16,-14 35-3 0,14-33 2 0,-14 33-3 16,11-24 3-16,-11 24-3 0,0 0 2 0,0 0-1 15,11-28-1-15,-11 28 2 0,0 0-2 0,0 0 0 16,0 0-1-16,0 0 1 0,0 0 1 16,0 0 0-16,0 0 1 0,0 0 0 0,18 25-2 15,-18-25 3-15,8 24-3 0,-8-24 3 0,7 27-4 0,-7-27 3 16,4 29-4-16,-4-29 2 0,7 30 0 0,-7-30 1 15,7 22-4-15,-7-22-19 0,8 26-34 0,-8-26-56 16,13 25-111-16,-13-25-178 0,0 0-75 0,0 0 70 16,0 0 407-16</inkml:trace>
        </inkml:traceGroup>
        <inkml:traceGroup>
          <inkml:annotationXML>
            <emma:emma xmlns:emma="http://www.w3.org/2003/04/emma" version="1.0">
              <emma:interpretation id="{22816EF6-D0DA-4D9E-9553-5929012027B5}" emma:medium="tactile" emma:mode="ink">
                <msink:context xmlns:msink="http://schemas.microsoft.com/ink/2010/main" type="inkWord" rotatedBoundingBox="11828,16855 15886,16900 15879,17592 11820,17546"/>
              </emma:interpretation>
              <emma:one-of disjunction-type="recognition" id="oneOf6">
                <emma:interpretation id="interp26" emma:lang="en-GB" emma:confidence="0">
                  <emma:literal>representation</emma:literal>
                </emma:interpretation>
                <emma:interpretation id="interp27" emma:lang="en-GB" emma:confidence="0">
                  <emma:literal>Representation</emma:literal>
                </emma:interpretation>
                <emma:interpretation id="interp28" emma:lang="en-GB" emma:confidence="0">
                  <emma:literal>representations</emma:literal>
                </emma:interpretation>
                <emma:interpretation id="interp29" emma:lang="en-GB" emma:confidence="0">
                  <emma:literal>Representations</emma:literal>
                </emma:interpretation>
                <emma:interpretation id="interp30" emma:lang="en-GB" emma:confidence="0">
                  <emma:literal>representations'</emma:literal>
                </emma:interpretation>
              </emma:one-of>
            </emma:emma>
          </inkml:annotationXML>
          <inkml:trace contextRef="#ctx0" brushRef="#br0" timeOffset="319944.1156">10152 14951 689 0,'0'0'147'0,"0"0"-52"16,0 0-21-16,0 0-2 0,0 0-14 0,0 0-3 16,-2 23-7-16,2-23-5 0,0 0-5 0,0 0-1 15,28 15-4-15,-28-15-2 0,0 0-5 0,33 6-7 16,-33-6-4-16,26 0-5 0,-26 0-2 15,28-2-2-15,-28 2 0 16,29-8 0-16,-29 8 1 0,33-14-2 16,-33 14 1-16,29-20-1 0,-29 20 1 0,19-22 0 15,-19 22 4-15,15-26 0 0,-15 26 8 0,7-25-3 16,-7 25 3-16,0-25-3 0,0 25 0 0,-7-24-5 16,7 24 1-16,-19-20-5 0,19 20-2 0,-26-20-2 15,26 20-1-15,-35-10-1 0,35 10 1 16,-40 3 0-16,40-3-2 0,-44 20 2 0,22-6-3 0,-1 0 3 15,23-14-3-15,-39 32 3 0,39-32-3 0,-23 37 3 16,23-37-5-16,-6 37 5 0,6-37-6 0,2 36 6 16,-2-36-5-16,13 33 4 0,-13-33-3 0,31 28 3 15,-31-28-3-15,42 21 2 0,-17-14-1 0,1-4 2 16,3-3-1-16,0-2 0 0,3 1-10 0,-4-6-19 16,5 9-33-16,-33-2-62 0,59-8-63 0,-59 8-120 0,33-30-139 15,-7 30 28-15,-26 0 347 0</inkml:trace>
          <inkml:trace contextRef="#ctx0" brushRef="#br0" timeOffset="320376.4061">10629 14909 950 0,'0'0'94'16,"0"0"-58"-16,0 0-15 0,0 0 6 0,0 0 7 16,0 0 8-16,0 0 2 0,1 23 4 15,-1-23-1-15,0 0 6 0,0 0-3 0,3 36-5 16,-3-36-9-16,0 0-3 0,0 27-6 0,0-27-4 15,0 0-4-15,-2 34-3 0,2-34-8 0,0 0-2 16,-2 22-4-16,2-22 1 0,0 0-2 0,0 0 0 16,0 0-2-16,0 0 0 0,0 0 0 0,0 0 1 0,0 0 2 15,0 0-1-15,22-11 2 0,-22 11-3 16,18-25 3-16,-18 25-3 0,23-32 2 0,-23 32-2 16,23-32 1-16,-23 32-2 0,28-33 3 0,-28 33-3 15,28-28 3-15,-28 28-3 0,24-22 3 0,-24 22-2 16,0 0 1-16,29-20-1 0,-29 20 0 0,0 0 0 15,0 0 0 1,26-8-1-16,-26 8 1 0,0 0 0 0,0 0 0 16,0 0 2-16,18 22-2 0,-18-22 2 15,0 0-3-15,7 35 3 0,-7-35-3 0,2 32 2 16,-2-32-2-16,1 32 1 0,-1-32-1 0,1 28 1 16,-1-28-3-16,3 27 3 0,-3-27-3 0,3 23 3 15,-3-23-2-15,0 0-3 0,8 29-25 0,-8-29-29 16,0 0-62-16,0 0-73 0,0 0-111 0,19 22-177 0,-19-22 83 15,0 0 321-15</inkml:trace>
          <inkml:trace contextRef="#ctx0" brushRef="#br0" timeOffset="321379.0197">11224 14686 893 0,'0'0'228'0,"-43"3"-86"0,43-3-13 15,0 0-17-15,0 0-39 0,0 0-32 0,0 0-22 16,0 0-15-16,0 0-3 0,0 0-2 15,0 0 3-15,0 0 3 0,24 1-1 16,-24-1 1-16,35-1 0 0,-35 1-1 0,43 0-1 16,-15 0 0-16,-1-3-3 0,5 2 0 0,-3 1-1 0,0 0-1 0,-2-3 0 15,1 7-26-15,-28-4-34 0,55 10-106 0,-55-10-97 16,44 6-17-16,-44-6-130 0,31 4 45 0,4 16 284 16</inkml:trace>
          <inkml:trace contextRef="#ctx0" brushRef="#br0" timeOffset="321078.2386">11278 14474 628 0,'0'0'142'0,"0"0"-27"0,0 0-13 16,18-23 8-16,-18 23-20 0,0 0-14 0,0 0-5 0,22-3-8 0,-22 3-7 15,0 0-7-15,0 0-9 0,0 0-8 16,27 8-3-16,-27-8-2 0,0 0 1 16,0 0-1-16,17 26 1 0,-17-26-6 0,2 26-1 15,-2-26-7-15,-1 40-1 0,-2-19-7 0,-2 6 2 16,-3 0-6-16,-1 3 3 0,0 3-5 0,-2 1 3 15,-2-1-5-15,-1 3 6 16,1-4-8-16,-1-3 6 0,3-3-6 0,0 0 6 16,11-26-6-16,-14 42 5 0,14-42-3 15,-3 34 2-15,3-34-1 0,0 31 1 0,0-31-2 16,6 24 2-16,-6-24-2 0,0 0 3 16,19 29-3-16,-19-29 2 0,0 0-2 0,29 16 1 15,-29-16 1-15,26 4 0 0,-26-4-1 0,26-3 1 16,-26 3 0-16,24-7-1 0,-24 7 2 0,27-8-2 0,-27 8 2 0,25-8-2 15,-25 8 1-15,25-5 0 0,-25 5-1 0,0 0-11 16,32-6-8-16,-32 6-8 0,23-5-12 0,-23 5 1 16,0 0-6-16,24-19-10 15,-24 19-18-15,0 0-27 0,33-19-9 0,-33 19-12 16,0 0-2-16,18-37-13 0,-18 37-28 0,0 0-38 16,12-36-101-16,-12 36 85 15,0 0 218-15</inkml:trace>
          <inkml:trace contextRef="#ctx0" brushRef="#br0" timeOffset="322149.9473">12070 14871 439 0,'0'0'117'16,"0"0"20"-16,0 0 20 0,0 0-3 0,0 0-19 15,0 0-27-15,0 0-16 0,0 0-19 0,0 0-13 16,1-27-13-16,-1 27-10 0,0 0-8 0,0 0-8 16,0 0-4-16,-23-15-3 0,23 15-2 15,-25-5-1-15,25 5 0 0,-30 0-2 0,30 0-1 16,-33 6-2-16,33-6-3 0,-32 10 1 0,32-10-3 0,-32 11 3 16,32-11-3-16,-29 11 0 0,29-11 0 0,-22 16-1 15,22-16-2-15,0 0 2 0,-16 30-3 0,16-30 2 16,0 0-2-16,4 31 2 0,-4-31-2 0,0 0 1 15,30 30-1-15,-30-30 3 0,28 12-2 16,-28-12 0-16,32 8 0 0,-32-8 1 0,37 0 0 16,-37 0 1-1,38-10-1-15,-38 10 0 0,40-16 1 0,-40 16-1 16,31-19 2-16,-31 19 0 0,24-20 0 0,-24 20-1 16,0 0 3-16,23-27-3 0,-23 27 2 0,0 0 0 15,0 0 1-15,0 0 1 0,0 0 0 0,0 0-1 16,0 0 0-16,0 0-1 0,0 0-1 0,0 0-1 15,0 0-1-15,0 0 0 0,0 0-1 16,0 0 1-16,0 0 0 0,8 23 2 0,-8-23-3 0,1 25 3 16,-1-25-3-16,4 27 2 0,-4-27-2 0,6 23 2 15,-6-23-2-15,0 0 1 0,15 29-14 0,-15-29-10 16,0 0-18-16,0 0-18 0,28 20-26 0,-28-20-33 16,0 0-40-16,0 0-83 0,34-29-101 0,-34 29-57 15,22-33 203-15</inkml:trace>
          <inkml:trace contextRef="#ctx0" brushRef="#br0" timeOffset="322636.6397">12413 14763 675 0,'-33'-6'162'0,"33"6"-24"0,0 0 9 15,0 0-10-15,-22 0-34 0,22 0-35 0,0 0-39 16,0 0-22-16,0 0-6 0,0 0 6 0,0 0 10 16,0 0 3-16,22 11 0 0,-22-11-6 15,24 6-8-15,-24-6-3 0,28 5-1 0,-28-5 0 16,34 8-2-16,-34-8 1 0,40 2-2 0,-40-2 0 16,41 3-1-16,-41-3 1 15,43 5-9-15,-43-5-17 0,45 12-61 16,-45-12-63-16,41 6-89 0,-41-6-83 0,0 0-88 15,49 9 107-15,-49-9 304 0</inkml:trace>
          <inkml:trace contextRef="#ctx0" brushRef="#br0" timeOffset="322635.6397">12466 14540 660 0,'20'-27'219'0,"-20"27"-116"0,0 0-8 16,0 0-6-16,0 0-12 15,0 0-18-15,0 0-20 0,0 0-15 16,0 0 15-16,0 0 11 0,0 0 6 0,0 0 2 15,0 0-18-15,0 0-5 0,17 22-5 0,-17-22 0 16,0 0-7-16,7 34-3 0,-7-34-7 0,0 30-1 16,0-30-7-16,-2 38 3 0,2-38-5 0,-5 45 3 15,1-24-4-15,-2 5 3 0,1-2-6 16,-2 2 4-16,0 1-4 0,1-4 3 0,-1-1-4 0,1 1 4 0,6-23-5 16,-11 42 5-16,11-42-4 0,-7 38 3 15,7-38-3-15,-3 31 2 0,3-31-2 0,0 24 2 16,0-24-2-16,0 0 3 0,7 30-3 0,-7-30 3 15,0 0-3-15,9 22 2 0,-9-22-1 0,0 0 0 16,0 0-1-16,0 0 2 0,22 21-11 0,-22-21 0 16,0 0-5-1,0 0-3-15,24 0 4 0,-24 0-2 0,0 0-3 16,23-20-3-16,-23 20-2 0,0 0-8 16,33-22-11-16,-33 22-23 0,22-16-39 0,-22 16-36 15,0 0-71-15,20-35-94 0,-20 35-82 0,0 0 58 16,12-38 331-16</inkml:trace>
          <inkml:trace contextRef="#ctx0" brushRef="#br0" timeOffset="323021.0493">12930 14908 865 0,'26'-2'145'0,"-26"2"-54"15,0 0-9-15,0 0-14 0,0 0-10 16,0 0-11-16,0 0-9 0,0 0-5 0,0 0-2 16,0 0-7-16,0 0-3 15,18 23-5-15,-18-23-2 0,0 0-7 16,0 34 0-16,0-34-5 0,-4 26 2 0,4-26-4 16,-6 22 0-16,6-22-1 0,0 0 1 0,-5 33-2 15,5-33 4-15,0 0-4 0,-1 24 1 0,1-24-28 16,0 0-38-16,5 22-64 0,-5-22-91 15,0 0-115-15,0 0-115 0,0 0 141 0,0 0 311 16</inkml:trace>
          <inkml:trace contextRef="#ctx0" brushRef="#br0" timeOffset="323022.0493">13098 14729 1399 0,'-23'-44'221'0,"23"44"-164"16,0 0-7-16,0 0-6 15,-32-17-15-15,32 17-12 0,0 0-10 0,0 0-5 16,0 0-1-16,0 0-3 0,0 0 0 16,0 0-2-16,0 0-12 0,0 0-5 0,0 0-14 15,0 0-19-15,0 0-23 0,0 0-69 0,-4 21-97 16,4-21-187-16,0 0-56 0,0 0 175 0</inkml:trace>
          <inkml:trace contextRef="#ctx0" brushRef="#br0" timeOffset="323453.3713">13450 14851 834 0,'0'0'153'0,"0"0"-28"15,0 0-1-15,0 0-19 0,0 0-21 0,0 0-26 16,0 0-18-16,0 0-8 0,0 0-4 0,-25 7-5 15,25-7-4-15,0 0-5 0,0 0-6 0,0 0-4 16,0 0-2-16,-26 11-3 0,26-11 3 0,0 0-3 0,-24 28 1 16,24-28-2-16,-16 32 3 0,16-32-4 0,-11 39 3 15,11-39-3-15,-6 31 2 0,6-31-2 16,3 25 2-16,-3-25-2 0,15 26 1 0,-15-26-1 16,26 14 2-16,-26-14-2 0,33 7-1 0,-33-7-5 15,43-2-1-15,-18-6 2 0,1 0 2 0,-1-5 4 16,1-1-1-1,-1-1 3-15,-25 15-2 0,38-32 4 0,-38 32-2 16,28-31 4-16,-28 31-4 0,14-35 5 0,-14 35-4 16,0-27 3-16,0 27-2 0,-13-24 1 15,13 24-1-15,0 0 2 0,-29-20-2 0,29 20 0 16,-26-5 0-16,26 5-2 0,-29 3-1 0,29-3-1 16,-29 10 1-16,29-10-2 0,-26 15 2 0,26-15-3 0,0 0-8 15,-18 27-29-15,18-27-37 0,7 22-51 0,-7-22-39 16,0 0-52-16,0 0-52 0,0 0-102 0,45 34 62 15,-45-34 312-15</inkml:trace>
          <inkml:trace contextRef="#ctx0" brushRef="#br0" timeOffset="323901.3175">13827 14900 817 0,'0'0'196'0,"0"0"-101"0,0 0-36 0,0 0 0 16,0 0-13-16,0 0-16 0,0 0-15 15,0 0-3-15,0 0 16 0,0 0 11 0,0 0 5 16,22 16 1-16,-22-16-16 0,0 0-4 0,-1 32-6 16,1-32-4-16,-7 21-4 15,7-21-1-15,-4 23-3 0,4-23 0 0,0 0-5 16,-2 23 0-16,2-23-3 0,0 0 1 16,0 0-1-16,0 0 1 0,0 0 0 0,0 0 0 15,0 0 0-15,0 0 0 0,0 0 2 16,0 0-1-16,29 3 2 0,-29-3-3 0,0 0 1 15,35-29-1-15,-35 29 2 0,26-21-2 0,-26 21 2 16,28-28-3-16,-28 28 3 0,24-24-2 0,-24 24 1 0,25-24-1 0,-25 24 1 16,0 0-1-16,29-21 1 0,-29 21-1 0,0 0 1 15,25-15-2-15,-25 15 2 0,0 0-2 16,22-6 1-16,-22 6 0 0,0 0 0 16,0 0 0-16,23 1 1 0,-23-1 0 0,0 0 2 15,0 0 8-15,0 0 3 0,27 31 3 0,-27-31-4 16,5 21-3-16,-5-21-8 15,4 27 1-15,-4-27-3 0,2 28 0 0,-2-28-1 16,1 27 2-16,-1-27-3 0,0 26 2 0,0-26-1 16,0 26 1-16,0-26-3 0,-1 27-14 15,1-27-18-15,-6 28-22 0,14-4-79 16,-8-24-67-16,4 24-104 0,-4-24-189 0,0 0 104 16,24 31 341-16</inkml:trace>
          <inkml:trace contextRef="#ctx0" brushRef="#br0" timeOffset="316603.9872">7025 14903 563 0,'0'0'175'0,"0"0"-41"0,0 0-29 0,0 0-12 15,0 0-21-15,0 0-17 0,0 0-16 0,0 0-14 16,0 0-9-16,0 0 23 0,0 0 15 0,0 0 5 16,0 0-3-16,0 0-23 0,1 27-19 15,-1-27-4-15,0 0-5 0,0 29 0 0,0-29-4 0,-4 23 2 0,4-23-4 16,-1 27 2-16,1-27-3 0,-3 26 3 15,3-26-3-15,-1 26 3 0,1-26-2 0,0 23 2 0,0-23-3 16,0 0 2-16,5 25-2 0,-5-25 1 16,0 0-1-16,0 0 1 0,0 0 0 0,0 0 1 15,26 5 1-15,-26-5-1 0,0 0 1 16,25-24 0-16,-25 24 1 16,17-26-2-16,-17 26 4 0,18-34-5 0,-18 34 5 15,20-41-4-15,-9 15 3 0,-4 0-3 0,0 1 4 16,-1-1-5-16,-1 2 6 0,-5 24 2 0,3-33 14 15,-3 33 3-15,0-23 7 0,0 23-2 16,0 0-8-16,0 0-7 0,0 0-6 0,0 0-5 16,0 0-4-16,0 0 0 0,0 0-1 0,0 0 2 15,0 0-1-15,0 0 2 0,8 26-1 0,-8-26-1 0,0 0 0 16,0 0 2-16,25 29-3 0,-25-29 2 0,0 0 0 16,32 18 0-16,-32-18-2 0,26 10 2 0,-26-10-2 15,29 8 1-15,-29-8-15 0,27 3-14 0,-27-3-16 16,33-1-23-16,-11 11-35 0,-22-10-42 15,38 3-84-15,-38-3-86 0,0 0-99 0,35-3 73 16,-35 3 342 0</inkml:trace>
          <inkml:trace contextRef="#ctx0" brushRef="#br0" timeOffset="317183.4795">7608 14995 747 0,'0'0'130'16,"0"0"-74"-16,0 0-31 0,0 0-4 0,0 0 2 15,0 0 4-15,0 0-1 0,0 0-5 0,0 0-11 16,27-2-6 0,-27 2-2-16,0 0 0 0,31-4-2 15,-31 4 2-15,0 0 0 0,29-6-1 0,-29 6 0 16,0 0-1-16,30-2 0 0,-30 2 2 0,23-9 1 15,-23 9-1-15,25-11 3 0,-25 11-2 0,24-17 0 16,-24 17-2-16,0 0 2 0,30-30 0 0,-30 30 3 16,0 0 16-16,14-35 33 0,-14 35 12 0,0 0 8 15,5-25-13-15,-5 25-25 0,0 0-12 0,-14-27-2 16,14 27-3-16,0 0 4 0,-26-25-1 0,26 25 0 16,-25-13-3-16,25 13-3 0,-31 0-6 0,31 0-3 15,-36 10-1-15,36-10-3 0,-39 24 2 0,39-24-3 16,-40 30 2-16,40-30-4 0,-30 37 2 0,30-37-4 15,-19 42 2-15,19-42-3 0,-8 42 2 0,8-42-4 16,6 37 5 0,-6-37-4-16,18 33 3 0,-18-33-2 0,32 25 2 15,-32-25-1-15,41 13 2 0,-19-13-2 16,2 0-1-16,1 0 0 0,2-7-1 0,5 1 2 16,0-9-23-16,12 6-28 0,-14-15-67 0,24 23-89 15,-27-26-149-15,11 12-108 0,3 11 37 0,-22-20 428 16</inkml:trace>
          <inkml:trace contextRef="#ctx0" brushRef="#br0" timeOffset="317854.152">8231 14979 532 0,'0'0'134'16,"0"0"-52"-16,0 0 7 0,0 0-3 0,25 0-9 16,-25 0-21-16,0 0 12 0,0 0 7 0,0 0 7 15,0 0-2-15,0 0-20 0,6 30-21 16,-6-30-6-16,0 21-9 0,0-21-4 0,-1 34-9 0,1-34 0 15,-3 39-9-15,3-39 4 0,-2 39-7 0,2-39 2 16,-3 40 20-16,3-40-38 0,-3 42 38 0,3-42-36 16,-4 42 13-16,4-42 5 0,-3 37-5 0,3-37 3 15,-3 29-3-15,3-29 3 0,0 0-1 0,-1 24 1 0,1-24 0 16,0 0 0-16,0 0 1 0,0 0 1 16,0 0-1-16,0 0 0 0,0 0-1 15,0 0-1-15,-6-30 2 0,6 30-2 0,-2-34 1 16,2 34-3-16,-2-41 5 0,1 16 13 0,1-6-34 15,0 0 34-15,0-3-34 0,1-4 18 0,3-4 10 16,1 1-6-16,1-3 11 16,3 8-5-16,-1-3 7 0,3 10-6 0,-3 5 4 15,-8 24-5-15,18-37 0 0,-18 37-7 16,0 0 0-16,22-26-3 0,-22 26 0 16,0 0 0-16,26-3 0 0,-26 3 1 0,0 0-1 15,28 18 0-15,-28-18 0 0,0 0 1 0,28 34-3 16,-28-34 3-16,15 27-2 0,-15-27 1 0,14 24-1 15,-14-24 3-15,13 25-4 0,-13-25 3 0,3 24-1 0,-3-24 1 0,1 27-2 16,-1-27 3-16,-2 22-3 0,2-22 2 0,-9 23-1 16,9-23 2-16,0 0-2 15,-13 23 2-15,13-23 0 0,0 0-1 0,0 0 0 16,-28 17 0-16,28-17 0 0,0 0-1 0,-30 9 0 16,30-9 0-16,0 0 0 0,-28 0 0 0,28 0-1 15,0 0 0-15,0 0-6 16,-25-11-14-16,25 11-16 0,0 0-26 0,0 0-50 15,-12-28-47-15,12 28-97 0,0 0-180 0,4-33 24 16,-4 33 214-16</inkml:trace>
          <inkml:trace contextRef="#ctx0" brushRef="#br0" timeOffset="318471.3686">8647 14876 345 0,'0'0'149'0,"0"0"-24"0,0 0 12 0,0 0-6 15,0 0-14-15,0 0-20 0,0 0-17 0,0 0-18 16,0 0-10-16,0 0-19 0,0 0 4 0,0 0 12 16,8 23-1-16,-8-23 2 0,0 0-16 15,0 0-20-15,0 0-1 0,6 30-5 0,-6-30 2 16,1 22-5-16,-1-22 0 0,-3 28-5 15,3-28 2-15,-4 26-4 0,4-26 3 0,-5 25-3 0,5-25 3 0,0 0-3 16,-3 26 3-16,3-26-2 0,0 0 0 0,0 0 1 16,0 0-1-16,0 0 2 0,0 0-1 0,0 0 3 15,25-11-3-15,-25 11 4 0,22-32-4 16,-22 32 3-16,20-39-2 0,-20 39 4 0,24-38-3 16,-24 38 8-16,16-37 2 0,-16 37 8 0,14-30-4 15,-14 30-1 1,8-25-7-16,-8 25-3 0,0 0-1 0,0 0 0 15,7-23 1-15,-7 23 2 0,0 0-2 0,0 0 0 16,0 0-3-16,0 0-1 0,0 0-1 0,0 0-2 16,0 0 1-16,0 0-1 0,0 0 2 15,0 0-1-15,0 0 2 0,0 0-1 0,29 6 1 16,-29-6-1-16,24 5 1 0,-24-5-1 0,27 8-1 16,-27-8 1-16,31 10-1 0,-31-10 0 0,27 8 1 0,-27-8 0 15,29 10-1-15,-29-10-8 0,24 3-18 0,-24-3-25 16,0 0-36-16,44 15-60 0,-44-15-60 0,23 3-102 15,-23-3-149-15,0 0 72 0,36 11 347 0</inkml:trace>
          <inkml:trace contextRef="#ctx0" brushRef="#br0" timeOffset="318903.6826">9124 14916 560 0,'0'0'150'0,"0"0"-31"0,0 0-5 16,0 0-32-16,22-2-31 0,-22 2-24 0,0 0-11 16,0 0-5-16,26 6 2 0,-26-6 6 0,0 0 6 0,25 1 0 15,-25-1-1-15,0 0-6 0,31 3-2 0,-31-3 0 16,0 0 3-16,27-6 13 0,-27 6 12 0,24-9-1 16,-24 9-8-16,0 0-13 0,28-17-18 0,-28 17 1 15,0 0-3-15,0 0 2 0,23-30 1 16,-23 30 10-16,0 0 6 0,7-25 5 0,-7 25-2 15,0 0-6-15,-2-31-7 0,2 31-2 0,-16-24-3 0,16 24 4 16,0 0 2-16,-26-29 3 0,26 29 0 0,0 0-3 16,-29-13-4-16,29 13-3 0,-26 4-3 0,26-4-2 15,-32 17 2-15,32-17-3 0,-33 31 3 0,33-31-3 16,-30 37 3-16,30-37-4 0,-23 40 3 16,23-40-4-16,-13 40 4 0,13-40-4 0,-1 39 3 15,1-39-3 1,8 33 3-16,-8-33-3 0,18 28 3 0,-18-28-3 15,28 20 2-15,-28-20-1 0,37 11 1 0,-37-11 1 16,38 8-1-16,-16-8 1 0,3-3 0 0,6-2 0 16,-1 0-1-16,2 0-17 0,-2-5-17 0,4 6-37 15,-34 4-52-15,64-16-48 0,-48-6-81 0,21 12-129 16,-6 3-41-16,-31 7 209 0</inkml:trace>
          <inkml:trace contextRef="#ctx0" brushRef="#br0" timeOffset="319358.1221">9833 14748 355 0,'0'0'120'0,"0"0"0"0,0 0 20 0,0 0 8 15,0 0-5-15,0 0-13 0,0 0-19 0,0 0-17 16,0 0-19-16,0 0-16 0,0 0-10 0,0 0-11 15,0 0-7-15,0 0-7 0,0 0-3 0,0 0-6 16,0 0-1-16,0 0-3 0,-29-1 0 16,29 1-1-16,0 0 1 0,-33 16-1 0,33-16 1 0,-22 16-3 0,22-16 1 15,-24 18-4-15,24-18-1 0,0 0-2 0,-27 26 0 16,27-26-3-16,0 0 2 0,-9 28-3 16,9-28 2-16,0 0-2 0,4 28 2 0,-4-28-2 15,0 0 1-15,18 23-1 0,-18-23 1 0,0 0-1 16,29 22 2-16,-29-22-2 0,22 9 2 15,-22-9-2-15,23 11 1 16,-23-11 1-16,0 0 0 0,26 10 0 0,-26-10 1 16,0 0-3-16,0 0 3 0,0 0-1 0,0 0 1 15,18 27 0-15,-18-27 1 0,0 0-1 16,0 0 0-16,-12 28 0 0,12-28 0 0,0 0 0 16,-22 21 0-16,22-21-2 0,-24 14 1 0,24-14-1 15,0 0 1-15,-30 14 0 0,30-14 1 0,0 0-1 16,-30 13 0-16,30-13-1 0,0 0-3 0,0 0-13 0,-25 0-15 15,25 0-29-15,0 0-52 0,0 0-88 0,0 0-142 16,-3-29-138-16,3 29 21 0,11-33 400 0</inkml:trace>
        </inkml:traceGroup>
        <inkml:traceGroup>
          <inkml:annotationXML>
            <emma:emma xmlns:emma="http://www.w3.org/2003/04/emma" version="1.0">
              <emma:interpretation id="{BC4949BA-14C0-40A7-9CD5-1A612C1B23E9}" emma:medium="tactile" emma:mode="ink">
                <msink:context xmlns:msink="http://schemas.microsoft.com/ink/2010/main" type="inkWord" rotatedBoundingBox="16738,16959 19629,16992 19620,17846 16728,17814"/>
              </emma:interpretation>
              <emma:one-of disjunction-type="recognition" id="oneOf7">
                <emma:interpretation id="interp31" emma:lang="en-GB" emma:confidence="0">
                  <emma:literal>theory.</emma:literal>
                </emma:interpretation>
                <emma:interpretation id="interp32" emma:lang="en-GB" emma:confidence="0">
                  <emma:literal>the only.</emma:literal>
                </emma:interpretation>
                <emma:interpretation id="interp33" emma:lang="en-GB" emma:confidence="0">
                  <emma:literal>the or y.</emma:literal>
                </emma:interpretation>
                <emma:interpretation id="interp34" emma:lang="en-GB" emma:confidence="0">
                  <emma:literal>the ory.</emma:literal>
                </emma:interpretation>
                <emma:interpretation id="interp35" emma:lang="en-GB" emma:confidence="0">
                  <emma:literal>the or y,</emma:literal>
                </emma:interpretation>
              </emma:one-of>
            </emma:emma>
          </inkml:annotationXML>
          <inkml:trace contextRef="#ctx0" brushRef="#br0" timeOffset="324656.5344">15218 14616 759 0,'0'0'128'16,"0"0"-18"-16,1-29 17 0,-1 29-8 0,0 0-16 16,0 0-21-16,0 0-25 0,0 0-16 0,0 0-6 15,0 0-5-15,0 0-5 0,0 0-5 0,0 0-5 16,0 0-5-16,0 0-3 0,0 0 2 16,0 0 11-16,0 0 4 0,0 0-3 0,0 0-2 15,22 29-13-15,-22-29 1 0,0 32-3 0,0-32 2 0,-1 44-4 16,-1-20 2-16,-3 2-4 0,-1 0 5 0,1-2-4 15,-4 0 2-15,4 0-4 0,-2-2 4 0,0 5-5 16,7-27 5-16,-12 41-5 0,12-41 4 0,-13 41-4 16,13-41 3-16,-5 38-3 0,5-38 3 0,-6 30-3 15,6-30 2-15,-2 29-2 0,2-29 4 16,0 0-3 0,-6 31 2-16,6-31-1 0,0 0 1 0,-1 24-3 15,1-24 2-15,0 0 0 0,0 0 0 0,0 0-1 16,0 0 0-16,1 22-1 0,-1-22 1 0,0 0 1 15,0 0-1-15,0 0 0 0,0 0 0 0,26 3 1 16,-26-3-2-16,0 0 2 0,35-18-1 0,-35 18 1 16,31-21-10-16,-31 21-12 0,38-27-15 15,-15 20-13-15,-23 7-11 0,37-22-25 0,-37 22-37 0,35-23-29 16,-33 2-51-16,23 15-28 0,-25 6-48 0,14-34-55 16,-14 34 136-16,17-24 198 0</inkml:trace>
          <inkml:trace contextRef="#ctx0" brushRef="#br0" timeOffset="325405.2602">15754 14547 836 0,'0'0'208'0,"0"0"-123"0,0 0-24 0,0 0-11 16,0 0-17-16,0 0-5 0,0 0 10 0,0 0 7 15,0 0 6-15,-9 31-3 0,9-31-12 0,-1 42-15 16,1-15 2-16,-4-2-9 0,-2 9 1 0,-1-4-8 16,2 3 4-16,-2-3-6 0,0 0 3 0,3-6-7 15,-1 2 4-15,0-3-5 0,0-1 4 0,5-22-2 0,-8 44 3 16,8-44-4-16,-7 31 4 0,7-31-5 16,-3 25 3-16,3-25-3 0,0 0 0 0,-3 26-1 15,3-26 1-15,0 0 0 0,0 0-1 0,0 0 1 16,0 0-1-16,0 0 2 0,0 0 0 0,0 0 0 15,26 1 0-15,-26-1-1 0,0 0 0 0,24-27 2 16,-24 27-3-16,0 0 3 16,29-32-3-16,-29 32 2 0,0 0-1 15,33-29 1-15,-33 29-1 0,22-15 1 16,-22 15-2-16,23-16 2 0,-23 16-2 0,0 0 2 16,32-14-1-16,-32 14-1 0,0 0 1 0,28-6 0 15,-28 6-1-15,0 0 1 0,26 1 0 0,-26-1-1 16,0 0 2-16,0 0-2 0,25 10 2 0,-25-10-2 15,0 0 1-15,0 0-1 0,0 0 1 0,26 27-1 0,-26-27 2 16,0 0-2-16,11 21 2 0,-11-21-2 0,0 0 1 16,7 31-1-16,-7-31-3 0,2 24-26 15,-2-24-28-15,6 28-74 0,-6-28-76 0,0 0-142 16,0 30-128-16,0-30 94 0,0 0 379 0</inkml:trace>
          <inkml:trace contextRef="#ctx0" brushRef="#br0" timeOffset="326461.3132">16980 14936 414 0,'2'-23'168'16,"-2"23"-31"-16,0 0-7 0,0 0 0 15,0 0-24-15,0 0-15 0,0 0-17 0,0 0-5 16,0 0-7-16,0 0-7 0,-7-23-8 0,7 23-12 15,0 0-8-15,0 0-6 0,0 0-8 0,-28 12-1 16,28-12-4 0,0 0 0-16,-30 25-3 0,30-25-1 0,-26 26-5 15,26-26 3-15,-22 32-5 0,22-32 4 0,-16 35-4 16,16-35 3-16,-7 31-4 0,7-31 4 16,6 31-4-16,-6-31 4 0,15 21-3 0,-15-21 2 15,24 15-2-15,-24-15 2 0,37 5-2 0,-37-5-5 16,41-7-6-16,-41 7-6 0,37-17 0 0,-37 17 2 15,33-28 10-15,-33 28 2 0,27-34 8 0,-27 34-2 0,13-28 4 16,-13 28-2-16,5-31 3 0,-5 31-3 0,-3-28 2 16,3 28-1-16,-11-27 9 0,11 27 0 0,-14-23 4 15,14 23-3-15,0 0-5 0,-22-22-3 16,22 22-2-16,0 0-1 0,-25-9-1 0,25 9-1 16,0 0-2-16,0 0 1 0,0 0-9 0,-25 13-17 15,25-13-35 1,0 0-41-16,6 27-37 0,-6-27-53 0,0 0-56 15,12 27-150-15,-12-27 49 0,0 0 293 0</inkml:trace>
          <inkml:trace contextRef="#ctx0" brushRef="#br0" timeOffset="326931.3711">17180 14918 785 0,'0'0'169'0,"0"0"-115"16,0 0-31-16,0 0-7 0,0 0 4 0,0 0 2 15,0 0 1-15,0 0-2 0,3 22 0 16,-3-22 3-16,0 0 9 0,0 0 1 0,7 32 3 16,-7-32-3-16,0 0-3 0,-2 25-8 0,2-25-7 15,0 0-8-15,2 26-2 0,-2-26-3 0,0 0-1 0,0 0 0 0,0 25-3 16,0-25 1-16,0 0 0 0,0 0-2 16,0 0 2-16,0 0 0 0,0 0 0 0,0 0 5 15,0 0-1-15,0 0 3 0,0 0-2 16,0 0-2-16,23-30-2 0,-23 30 0 0,0 0-1 15,12-29 2-15,-12 29-2 0,0 0 3 0,10-26-3 16,-10 26 1-16,0 0-1 16,13-27 1-16,-13 27-1 0,0 0 1 15,15-28-2-15,-15 28 3 0,9-24-3 0,-9 24 2 0,0 0-1 16,17-28 2-16,-17 28-2 0,0 0 1 16,0 0-2-16,0 0 1 0,0 0-1 0,0 0 0 15,25-24 1-15,-25 24-1 0,0 0 1 16,0 0 2-16,0 0 6 0,23 5 10 0,-23-5 4 15,0 0-1-15,22 14-6 0,-22-14-9 0,0 0-3 0,24 17-2 0,-24-17 0 16,0 0 0-16,28 14 0 0,-28-14-1 0,25 8 2 16,-25-8-2-16,26 7 2 0,-26-7-3 15,28 6 2-15,-28-6-1 0,22 6 0 0,-22-6-1 16,0 0 1-16,25 4-1 0,-25-4-14 16,0 0-39-16,0 0-50 0,0 0-60 0,0 0-96 15,0 0-166-15,0 0 26 16,0 0 284-16</inkml:trace>
          <inkml:trace contextRef="#ctx0" brushRef="#br0" timeOffset="327532.8568">17686 14939 941 0,'0'0'104'0,"0"0"-34"16,0 0 6-16,0 0-5 0,0 0-11 16,0 0-24-16,0 0-19 0,0 0-11 0,0 0-1 15,0 0-1-15,0 0 7 0,0 0 7 0,0 0 2 0,0 0 1 0,0 0-4 16,7 32-10-16,-7-32-1 0,-3 24-5 0,3-24 1 16,0 26-3-16,0-26 2 0,3 27-3 0,-3-27 2 15,4 23-2-15,-4-23 2 0,0 0-1 0,16 21 1 16,-16-21-1-16,0 0 0 0,28 11 1 15,-28-11-1-15,0 0 1 0,26-4 0 16,-26 4 1-16,0 0 1 16,28-20 0-16,-28 20-3 0,0 0 2 0,29-31-1 15,-29 31 1-15,0 0 0 0,22-32 1 0,-22 32-1 16,0 0 2-16,18-33-2 0,-18 33 1 0,12-24-3 16,-12 24 3-16,12-26-3 0,-12 26 3 0,0 0-2 15,15-30 3-15,-15 30-4 0,0 0 3 0,0 0-1 16,0 0-1-16,0 0 0 15,0 0-1-15,0 0-2 0,0 0 1 0,0 0 2 0,0 0-1 0,0 0 3 16,13 26-3-16,-13-26 2 0,-2 32-4 0,2-32 4 16,-2 38-4-16,2-38 4 0,-6 43-5 0,5-17 5 15,-5-4-5-15,2 2 5 0,-4 2-6 0,0 0 7 16,-1 1 5-16,1-4-35 0,0 1 37 0,-2 0-37 16,10-24 28-16,-20 45 14 0,20-45 3 15,-24 38 8 1,24-38-3-16,-29 31-6 0,29-31-7 0,-29 21-2 15,29-21-6-15,-29 14 2 0,29-14-2 0,-33 7-1 16,33-7 2-16,-37 3-1 0,37-3-1 0,-40-5 1 16,40 5-1-16,-41-7-2 0,41 7-7 0,-40-19-19 15,40 19-28-15,-44-28-51 0,44 28-60 0,-38-25-85 0,38 25-199 16,-17-26 53-16,-1-3 299 0</inkml:trace>
          <inkml:trace contextRef="#ctx0" brushRef="#br0" timeOffset="342736.8586">16279 14950 272 0,'0'0'74'0,"0"0"3"0,0 0 15 0,0 0 31 15,-22 0 4-15,22 0-3 0,0 0-32 16,0 0-17-16,0 0-14 0,0 0-1 16,0 0-4-16,0 0-6 0,0 0-6 0,0 0-5 15,0 0-7-15,1 22-2 0,-1-22-2 0,0 0-3 16,0 0-2-16,0 0-1 15,0 0-4-15,0 0-3 0,0 0-3 0,0 0-3 16,23 7-4-16,-23-7 0 0,0 0-3 0,0 0-1 16,0 0 1-16,28 3 1 0,-28-3-2 15,0 0 0-15,0 0-1 0,23 1-1 0,-23-1 1 16,0 0 0-16,0 0 0 0,27 0 1 16,-27 0-2-16,0 0 2 0,0 0 0 0,24-11 0 15,-24 11 1-15,0 0-2 0,0 0 2 0,22-21-2 0,-22 21 2 0,0 0-2 16,0 0 1-16,17-28-1 0,-17 28 2 0,0 0-1 15,0 0 1-15,3-26-2 0,-3 26 3 16,0 0-1-16,0 0-1 0,-4-26 2 0,4 26 0 16,0 0 3-16,0 0 8 0,0 0 1 15,-24-23 3-15,24 23-4 0,0 0-5 0,0 0-2 16,-27-16 1-16,27 16 0 0,0 0 1 0,-25-3 1 0,25 3 0 0,0 0-2 16,-24 5 0-16,24-5-3 0,0 0-4 0,-22 14 2 15,22-14-4-15,0 0 2 0,-23 24-1 16,23-24 1-16,0 0-2 0,-19 36 1 0,19-36-2 15,-10 24 2-15,10-24-2 0,-3 26 2 0,3-26-1 16,0 25 1-16,0-25-1 0,4 26 2 16,-4-26-3-16,6 28 3 15,-6-28-4-15,11 27 4 0,-11-27-4 0,14 25 4 16,-14-25-3-16,22 23 2 0,-22-23-2 0,27 17 1 16,-27-17-1-16,32 8 1 0,-32-8 0 0,41 2 0 15,-41-2-2-15,42-2-7 0,-19 2-19 16,-23 0-18-16,47-8-42 0,-47 8-66 0,50-20-142 15,-50 20-213-15,41-27 63 0,-15 23 275 0</inkml:trace>
          <inkml:trace contextRef="#ctx0" brushRef="#br0" timeOffset="324957.3169">15047 14824 685 0,'0'0'167'0,"0"0"-22"0,0 0 2 0,-22-4-31 15,22 4-33-15,0 0-41 0,0 0-31 16,0 0-13-1,0 0 1-15,0 0 11 0,0 0 13 0,22 10 4 16,-22-10 4-16,0 0-6 0,37 14-4 0,-37-14-6 16,33 6-1-16,-33-6-3 0,34 3-4 0,-34-3-4 15,42 1-1-15,-16-1-1 0,0 2 0 0,-1 0-1 16,3 0 1-16,-4-1-2 0,1-1 1 0,-1 4-16 16,-24-4-27-16,48 4-43 0,-48-4-21 0,41 2-55 15,-41-2-107-15,26-21-144 0,2 21 6 0,-28 0 326 16</inkml:trace>
          <inkml:trace contextRef="#ctx0" brushRef="#br0" timeOffset="1.16684E6">18266 15290 227 0,'0'0'86'0,"0"0"9"32,0 0-1-32,0 0 8 0,0 0-11 0,0 0-5 15,0 0-15-15,0 0-1 0,0 0-7 0,0 0 4 0,0 0 3 16,0 0 5-16,0 0 0 0,0 0-4 0,0 0-14 15,0 0-9-15,0 0-10 0,0 0-9 0,0 0-8 16,0 0-5-16,0 0-6 0,0 0-3 0,0 0-4 16,0 0-1-16,0 0 5 15,0 0 5-15,0 0 2 0,25-17-1 0,-25 17-5 0,0 0-6 16,0 0-1-16,31-19 1 0,-31 19-1 0,0 0 0 16,0 0 1-16,0 0-3 0,23-14 2 0,-23 14-1 15,0 0 3-15,0 0 5 0,0 0 3 0,0 0 3 16,0 0-1-16,0 0 0 0,0 0-5 0,0 0 1 15,0 0-1-15,-16 22-1 0,16-22 2 0,0 0 2 16,0 0-3-16,0 0 3 0,0 0-3 0,-22 18 1 16,22-18-1-16,0 0 0 0,0 0-2 0,0 0-3 15,0 0-1-15,0 0-1 0,0 0 1 0,0 0 0 16,0 0 1-16,0 0-1 0,0 0 0 0,0 0-1 16,0 0 0-16,0 0 0 0,0 0-2 0,0 0-1 15,0 0-13-15,0 0-26 0,0 0-58 0,-3-35-199 16,3 35-256-1,0 0-1-15,12-23 291 0</inkml:trace>
        </inkml:traceGroup>
      </inkml:traceGroup>
    </inkml:traceGroup>
  </inkml:traceGroup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8:23.6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1210BB66-39FB-4318-A6EF-339DB25C6AC6}" emma:medium="tactile" emma:mode="ink">
          <msink:context xmlns:msink="http://schemas.microsoft.com/ink/2010/main" type="writingRegion" rotatedBoundingBox="1998,1452 21558,1619 21431,16462 1871,16295"/>
        </emma:interpretation>
      </emma:emma>
    </inkml:annotationXML>
    <inkml:traceGroup>
      <inkml:annotationXML>
        <emma:emma xmlns:emma="http://www.w3.org/2003/04/emma" version="1.0">
          <emma:interpretation id="{36366BC0-22DA-43E3-9AEF-1497DAE1B688}" emma:medium="tactile" emma:mode="ink">
            <msink:context xmlns:msink="http://schemas.microsoft.com/ink/2010/main" type="paragraph" rotatedBoundingBox="9339,1510 15290,1589 15276,2627 9325,25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45E2FEB-F090-485C-8557-A91E9715F0D0}" emma:medium="tactile" emma:mode="ink">
              <msink:context xmlns:msink="http://schemas.microsoft.com/ink/2010/main" type="line" rotatedBoundingBox="9339,1510 15290,1589 15276,2627 9325,2548">
                <msink:destinationLink direction="with" ref="{78C822F3-E87A-40EA-A3A7-C6FA9F362D5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623CDB2-DCC3-4BD0-B8F9-5BBD87F4399A}" emma:medium="tactile" emma:mode="ink">
                <msink:context xmlns:msink="http://schemas.microsoft.com/ink/2010/main" type="inkWord" rotatedBoundingBox="9339,1510 15290,1589 15276,2627 9325,2548"/>
              </emma:interpretation>
              <emma:one-of disjunction-type="recognition" id="oneOf0">
                <emma:interpretation id="interp0" emma:lang="en-GB" emma:confidence="0">
                  <emma:literal>Hi CH)</emma:literal>
                </emma:interpretation>
                <emma:interpretation id="interp1" emma:lang="en-GB" emma:confidence="0">
                  <emma:literal>Ha CH)</emma:literal>
                </emma:interpretation>
                <emma:interpretation id="interp2" emma:lang="en-GB" emma:confidence="0">
                  <emma:literal>HECHT</emma:literal>
                </emma:interpretation>
                <emma:interpretation id="interp3" emma:lang="en-GB" emma:confidence="0">
                  <emma:literal>Hr CH)</emma:literal>
                </emma:interpretation>
                <emma:interpretation id="interp4" emma:lang="en-GB" emma:confidence="0">
                  <emma:literal>t.IECH)</emma:literal>
                </emma:interpretation>
              </emma:one-of>
            </emma:emma>
          </inkml:annotationXML>
          <inkml:trace contextRef="#ctx0" brushRef="#br0">8866 5410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        <inkml:trace contextRef="#ctx0" brushRef="#br0" timeOffset="1">9340 6207 1223 0,'-29'-10'127'0,"29"10"-36"0,0 0-9 16,0 0-21-16,0 0-22 0,0 0-13 0,0 0-4 0,0 0 2 15,0 0 2-15,0 0 5 0,27 0-4 16,-27 0-3-16,27 0-5 0,-27 0-3 0,33 0-6 15,-9 0-4-15,-24 0-3 0,45-8-2 16,-23 8 0-16,3-8-1 0,-3 8 1 0,4-9-2 16,-1 9 1-16,-25 0-2 0,44-9-13 0,-44 9-19 15,41 0-38-15,-41 0-93 0,50 6-202 0,-50-6-147 16,30 6-1-16,-30-6 340 0</inkml:trace>
          <inkml:trace contextRef="#ctx0" brushRef="#br0" timeOffset="2">9380 5903 1064 0,'-12'-28'189'15,"12"28"-71"-15,0 0-13 0,0 0-22 0,0 0-24 16,0 0-16-16,0 0-11 0,0 0-12 0,0 0-7 15,0 0-3-15,0 0 4 0,0 0 3 16,0 0 2-16,0 0 0 0,26 0-4 0,-26 0-4 16,0 0-4-16,32 4-2 0,-32-4-2 15,26 0-1-15,-26 0 0 0,32 0-2 0,-32 0 0 16,30 0-1-16,-30 0 1 0,34 0-1 0,-34 0 1 16,36 0-1-16,-36 0-9 0,33-4-8 0,-33 4-19 15,33-9-18-15,-9 16-41 0,-24-7-68 0,41 0-96 16,-41 0-64-16,0 0-101 0,35-10 42 0,-35 10 308 15</inkml:trace>
          <inkml:trace contextRef="#ctx0" brushRef="#br0" timeOffset="3">7855 5543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16,5-3-6-16,-6 1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        <inkml:trace contextRef="#ctx0" brushRef="#br0" timeOffset="4">7866 5979 1059 0,'0'0'111'0,"0"0"-50"0,0 0 3 16,0 0-10-16,0 0 7 0,0 0 1 0,14 35-12 16,-14-35-14-16,30 13-7 0,-30-13-6 0,39 15-1 15,-39-15-4-15,45 8-2 0,-17-8-3 0,0 0-4 16,1 0-4-16,3 0-2 0,-3-4 0 16,1-2-3-16,1 1 1 0,-6-4-2 0,2 3-8 15,-4-6-19-15,6 12-32 0,-29 0-61 0,53-21-88 16,-44-1-154-16,-9 22-70 0,39-17 11 15,-39 17 368-15</inkml:trace>
          <inkml:trace contextRef="#ctx0" brushRef="#br0" timeOffset="5">8352 5533 948 0,'0'0'231'0,"0"0"-109"16,0 0-11-16,0 0-15 0,0 0-22 0,0 0-26 15,0 0-20-15,0 0-14 0,0 0-5 0,0 0 5 16,0 0 7-16,0 0 5 0,0 0 3 0,0 0-4 16,14 35-2-16,-14-35-6 0,6 35 2 0,-6-35-4 15,5 42 2-15,-5-21-5 0,4 7 2 0,-4-3-7 16,0 3 3-16,0 3-7 0,0-2 5 0,0 4-8 15,0-4 4-15,-4 5-4 0,4-3 1 16,0-2-3-16,-7-1 5 0,7 1-7 0,0-3-7 16,-4 3 26-16,4-4-26 0,-5 1 28 15,5-4-16-15,0-1-4 0,0-21 4 0,-7 43-4 16,7-43 5-16,0 41-5 0,0-41 1 0,-4 31-7 16,4-31-4-16,0 23-8 0,0-23-5 0,0 0-6 15,0 0-7-15,0 0-10 0,0 0-13 16,0 0-26-16,0 0-56 0,0 0-78 0,9-23-108 15,-9 23-125-15,14-22 75 0,-18-7 304 0</inkml:trace>
          <inkml:trace contextRef="#ctx0" brushRef="#br0" timeOffset="6">11231 5644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        <inkml:trace contextRef="#ctx0" brushRef="#br0" timeOffset="7">12065 5560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        <inkml:trace contextRef="#ctx0" brushRef="#br0" timeOffset="8">12560 5705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        <inkml:trace contextRef="#ctx0" brushRef="#br0" timeOffset="9">12705 6042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        <inkml:trace contextRef="#ctx0" brushRef="#br0" timeOffset="10">13108 5707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        <inkml:trace contextRef="#ctx0" brushRef="#br0" timeOffset="11">13605 5563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        </inkml:traceGroup>
      </inkml:traceGroup>
    </inkml:traceGroup>
    <inkml:traceGroup>
      <inkml:annotationXML>
        <emma:emma xmlns:emma="http://www.w3.org/2003/04/emma" version="1.0">
          <emma:interpretation id="{886F1A16-5B9C-4518-A558-B1EBBA8C4180}" emma:medium="tactile" emma:mode="ink">
            <msink:context xmlns:msink="http://schemas.microsoft.com/ink/2010/main" type="paragraph" rotatedBoundingBox="2314,3986 21535,3664 21557,4977 2336,52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FF1ECE-3353-4D84-AF7F-036050F84763}" emma:medium="tactile" emma:mode="ink">
              <msink:context xmlns:msink="http://schemas.microsoft.com/ink/2010/main" type="line" rotatedBoundingBox="2314,3986 21535,3664 21557,4977 2336,5299"/>
            </emma:interpretation>
          </emma:emma>
        </inkml:annotationXML>
        <inkml:traceGroup>
          <inkml:annotationXML>
            <emma:emma xmlns:emma="http://www.w3.org/2003/04/emma" version="1.0">
              <emma:interpretation id="{C8585C6E-BA72-4BCC-9B3C-B87210349E12}" emma:medium="tactile" emma:mode="ink">
                <msink:context xmlns:msink="http://schemas.microsoft.com/ink/2010/main" type="inkWord" rotatedBoundingBox="2314,3986 8981,3874 8999,4957 2332,5069"/>
              </emma:interpretation>
              <emma:one-of disjunction-type="recognition" id="oneOf1">
                <emma:interpretation id="interp5" emma:lang="en-GB" emma:confidence="0">
                  <emma:literal>HE-EH I</emma:literal>
                </emma:interpretation>
                <emma:interpretation id="interp6" emma:lang="en-GB" emma:confidence="0">
                  <emma:literal>HI ACHE</emma:literal>
                </emma:interpretation>
                <emma:interpretation id="interp7" emma:lang="en-GB" emma:confidence="0">
                  <emma:literal>HI CHEF</emma:literal>
                </emma:interpretation>
                <emma:interpretation id="interp8" emma:lang="en-GB" emma:confidence="0">
                  <emma:literal>HI-EH I</emma:literal>
                </emma:interpretation>
                <emma:interpretation id="interp9" emma:lang="en-GB" emma:confidence="0">
                  <emma:literal>HI-ECHO:</emma:literal>
                </emma:interpretation>
              </emma:one-of>
            </emma:emma>
          </inkml:annotationXML>
          <inkml:trace contextRef="#ctx0" brushRef="#br1" timeOffset="7.83239E7">4074 8184 279 0,'0'0'123'0,"0"0"18"0,0 0 1 16,0 0 1-16,0 0-4 0,0 0-8 15,0 0-14-15,5-28-19 0,-5 28-17 0,0 0-17 16,0 0-13-16,0 0-8 0,0 0-6 0,-16-23-5 15,16 23-4-15,0 0-3 0,-23-13-5 0,23 13-2 16,-22-6-5-16,22 6-2 0,-35-8-2 16,35 8-1-16,-37 0-1 0,37 0-2 0,-42 0-2 15,19 0-2-15,0 11 1 0,0-6 0 0,-5 6-1 16,0-4 1-16,2 9 1 0,0-5-3 16,5 2 4-16,21-13-6 0,-44 26 4 0,44-26 0 15,-36 27 0-15,36-27 1 0,-26 24 0 0,26-24-5 16,-18 26 2-16,18-26-1 0,0 0 1 0,-5 32-1 15,5-32 2-15,0 0-3 0,11 29 2 0,-11-29-1 16,0 0 0-16,36 33 0 0,-36-33 0 0,30 17 1 16,-30-17 1-16,37 13-4 0,-37-13 4 15,42 10-4-15,-42-10 4 0,41 5 0 16,-18-5-1-16,-23 0 1 0,42 5-1 0,-42-5 0 16,36 0 0-16,-36 0 0 0,27 10 0 0,-27-10-1 15,0 0 2-15,26 14-3 0,-26-14 2 0,0 0-1 16,0 0 2-16,0 24-1 0,0-24 2 0,0 0-4 15,-19 30 4-15,19-30-4 0,-29 31 3 0,29-31 0 16,-33 28 0-16,33-28-2 0,-34 35 3 16,34-35 18-16,-39 40-31 0,39-40 32 0,-40 44-34 15,21-22 11-15,-3 1 3 0,2 0-2 0,20-23 2 16,-31 39-3-16,31-39 2 0,-24 30-2 0,24-30 1 16,0 0 0-16,-11 28 1 0,11-28-1 0,0 0 2 15,17 24-1-15,-17-24 1 0,0 0 0 16,31 19 0-16,-31-19 1 0,34 8-1 0,-34-8 1 15,41 0-1-15,-15-6 0 0,2 1 0 16,1-2 1-16,4 1-2 0,1 0 0 0,-2-3-2 16,4 3 2-16,-2 0-3 0,2 1-7 0,-9-3-16 15,5 8-22-15,-32 0-33 0,57-5-98 0,-45-18-137 16,11 23-206-16,9-8 47 0,-32 8 329 0</inkml:trace>
          <inkml:trace contextRef="#ctx0" brushRef="#br1" timeOffset="7.83239E7">4955 8110 763 0,'0'0'216'0,"0"0"-46"0,0 0-33 16,0 0-26-16,0 0-28 0,0 0-23 0,0 0-13 15,0 0-10-15,0 0-10 0,0 0-4 0,0 0-6 16,0 0-1-16,0 0 2 0,0 0-1 0,-29-6-2 15,29 6-2-15,0 0-2 0,-28 13 0 0,28-13-1 16,-32 19-1-16,32-19 0 0,-35 26 3 0,35-26-4 16,-41 34 4-16,20-13-4 0,21-21 1 15,-42 42-5-15,22-18 3 0,4-1-6 0,1 3 3 16,-1-1-5-16,5 2 2 0,0 0-3 0,5-1 4 16,6 2-5-16,-6 0 5 0,6-1-5 0,7-3 3 15,-2 2-2-15,2 0 4 0,2-4-3 0,-1 1-8 16,-8-23 27-16,16 40-30 0,-16-40 31 0,18 38-19 15,-18-38-2-15,18 31 3 0,-18-31-3 16,18 28 3-16,-18-28-2 0,0 0 0 16,28 26-1-16,-28-26 0 0,0 0-6 0,27 15-7 15,-27-15-8-15,0 0-10 0,32 3-12 0,-32-3-21 16,26 7-50-16,-26-7-110 0,26 8-164 0,-26-8-111 16,28 17 36-16,-3 16 465 0</inkml:trace>
          <inkml:trace contextRef="#ctx0" brushRef="#br1" timeOffset="7.83239E7">5423 8472 594 0,'0'0'258'0,"0"0"-86"15,-27-9-16-15,27 9-1 0,0 0-54 0,0 0-48 16,0 0-31-16,0 0-4 0,0 0 5 16,0 0 7-16,28 20 3 0,-28-20-7 0,34 15-8 15,-34-15-4-15,46 12-6 0,-23-4-2 0,1-4-4 16,2 1 0-16,3-5-2 0,0 6 2 0,3-6-2 16,-1 0-4-16,2-5-10 0,-4-1-18 15,4 6-26-15,-33 0-49 0,57-4-105 0,-57 4-132 16,33-22-119-16,-6 22 14 0,-27 0 439 15</inkml:trace>
          <inkml:trace contextRef="#ctx0" brushRef="#br1" timeOffset="7.83239E7">5449 8096 696 0,'0'0'186'0,"0"0"-38"15,0 0-21-15,0 0-20 0,0 0-23 0,0 0-17 16,0 0-14-16,0 0-2 0,0 0-2 0,-8 24-2 16,8-24-5-16,0 0-6 0,0 0-7 0,8 31-1 15,-8-31-8-15,5 30 0 0,-5-30-6 0,4 46 0 16,-4-17-6-16,0-4 3 0,6 4-5 0,-6 0 3 15,0 2-8-15,0-2 6 0,-6 3-9 0,6-3 6 16,0 2-5-16,-4 0 3 0,4-2-4 16,-5-2 5-16,5-1-5 0,-6-3-10 0,6 0 29 15,-4-1-29-15,4-22 30 0,-7 42-18 16,7-42-1-16,-4 34 1 0,4-34-6 0,0 26-1 16,0-26-7-16,0 0-3 0,0 24-4 0,0-24-4 15,0 0-5-15,0 0-5 0,0 0-5 0,0 0-7 16,0 0-10-16,0 0-30 0,0 0-75 15,0-45-70-15,0 45-108 0,28-25-86 0,-28-5 100 16,27 16 326-16</inkml:trace>
          <inkml:trace contextRef="#ctx0" brushRef="#br1" timeOffset="7.83239E7">5793 8127 801 0,'0'0'207'0,"0"-31"-36"16,0 31-31-16,0 0-34 0,0 0-40 0,0 0-30 15,0 0-11-15,0 0-4 0,0 31 3 0,0-31 0 16,0 29 1-16,0-29-6 0,0 31 2 0,0-31-4 16,0 33 2-16,0-33-5 0,0 37 3 15,0-37-4-15,0 39 2 0,0-39-5 0,-5 42 3 16,5-20-5-16,-6 2 4 0,4 3-6 0,-5-1 3 15,7 0-8-15,-7 1 3 0,1 1-6 16,1-3 3-16,5 1-4 0,-6-4 5 0,6 4 17 16,-5-4-32-16,5-22 32 0,-4 45-33 0,4-21 12 15,0-24 4-15,-6 42-4 0,6-42 3 16,-4 34-4-16,4-34-1 0,-6 30-5 0,6-30-1 16,0 0-6-16,-6 25-3 0,6-25-6 0,0 0-8 15,0 0-12-15,0 0-10 0,0 0-21 0,0 0-40 16,0 0-65-16,-7-34-53 0,7 34-84 0,15-25-82 15,-15-12 92-15,0 37 308 0</inkml:trace>
          <inkml:trace contextRef="#ctx0" brushRef="#br1" timeOffset="7.83239E7">6065 7975 971 0,'0'0'157'0,"-19"-29"-31"0,19 29-13 0,0 0-30 15,0 0-32-15,0 0-23 0,0 0-12 0,0 0 3 16,0 0 5-16,0 0 2 0,27 26 5 0,-27-26-10 16,0 0-1-16,28 32-4 0,-28-32 0 15,27 31-5-15,-27-31 2 0,28 28-8 0,-28-28 2 16,29 34-6-16,-29-34 3 0,26 39-3 0,-26-39 4 15,21 41-1-15,-21-41 4 0,17 41-2 0,-8-17 2 16,-4 1-4-16,-1 2 3 0,-4 1-5 16,0-1 3-16,0 2-7 0,-4 2 5 0,-1-3-5 15,1 4 4-15,-5-2-4 0,2-1 5 16,-2 0-5-16,-2-6 5 0,1-1-6 0,10-22-8 16,-25 42 31-16,13-19-32 0,12-23 31 0,-28 41-17 15,28-41-5-15,-27 32 4 0,27-32-3 0,-22 27 2 16,22-27-5-16,0 0-5 0,-24 32-7 0,24-32-9 15,0 0-11-15,0 0-14 0,0 0-25 0,-29 0-46 16,29 0-110-16,0 0-120 0,0 0-138 0,0 0 85 16,0 0 405-16</inkml:trace>
          <inkml:trace contextRef="#ctx0" brushRef="#br1" timeOffset="7.83239E7">841 8063 605 0,'0'0'167'16,"0"0"-2"-16,0 0-13 0,0-24-16 0,0 24-27 15,0 0-31-15,0 0-22 0,0 0-15 0,0 0-9 16,0 0-5-16,0 0-4 0,0 0-3 16,0 0 7-16,0 0 0 0,0 0 3 15,0 0-2-15,26 21-5 0,-26-21-5 0,10 23-2 16,-10-23-4-16,10 35-1 0,-10-13-6 0,0 7 4 16,0 1-8-16,0 4 5 0,0-1-8 0,0 0 4 15,-7 6-4-15,4-2 5 0,3-3-6 0,-8 0 7 16,2 3-8-16,-1-5 5 0,7-4-5 0,-6 1 6 15,6-5-5-15,0 1-11 0,-5-4 34 16,5-21-33-16,0 42 31 0,0-42-17 0,0 31-5 16,0-31 5-16,0 28-3 0,0-28 4 0,0 30-4 15,0-30 1-15,0 32-3 0,0-32 0 0,0 28-7 16,0-28 1-16,0 0-4 0,0 29 0 0,0-29-2 16,0 0-2-16,0 0-3 0,0 0 0 0,0 0 0 15,0 0 4-15,0 0 4 0,0 0 3 16,0 0-2-16,0 0-8 0,0 0-9 15,0 0-17-15,11-24-20 0,-16-4-38 0,5 28-56 16,8-43-43-16,-8 43-75 0,19-39-53 0,-19-2-19 16,29 27 319-16</inkml:trace>
          <inkml:trace contextRef="#ctx0" brushRef="#br1" timeOffset="7.83239E7">877 8430 686 0,'0'0'269'16,"-26"13"-150"-16,26-13-23 0,0 0-26 16,0 0-1-16,0 0-1 0,0 0 0 0,26 16-15 15,-26-16-10-15,25 10-11 0,-25-10-3 0,36 11-7 16,-14-4-6-16,1-3-5 0,1-4-5 0,2 7-4 16,-3-7 0-16,2 4-1 0,3-4-1 15,-1 0 1-15,3 0-2 0,-2-4-7 0,-3-3-16 16,7 7-23-16,-32 0-47 0,57-4-122 0,-57 4-159 15,38-24-99-15,-5 24 50 0,-21-24 424 0</inkml:trace>
          <inkml:trace contextRef="#ctx0" brushRef="#br1" timeOffset="7.83239E7">1354 8056 565 0,'0'0'150'16,"0"0"-11"-16,0 0-1 0,0 0-1 0,0 0-23 15,0 0-30-15,0 0-22 0,0 0-18 0,0 0-6 16,0 0-4-16,0 0-3 0,0 0-6 0,0 0-1 15,0 0 0-15,0 27 0 0,0-27-4 0,0 26-2 16,0-26-7-16,-4 31 1 0,4-31-3 0,-4 40 2 16,4-40-5-16,0 43 2 0,0-43-5 15,0 46 2-15,0-24-5 0,-6 2 5 0,6-1-4 16,0 2 4-16,-7 2-5 0,7 0 4 16,-5-1-4-16,5 3 3 0,-6-3-4 0,6-1 4 15,-4 0-5-15,4-1 5 0,0 0-6 0,-5-2-12 16,5 3 33-16,0-1-32 0,-5 2 32 0,5 0-15 15,-6 1-6-15,6 1 6 0,-3-3-6 0,3 1 5 16,-7-3-4-16,7-23 3 0,0 36-8 16,0-36-3-16,0 31-10 0,0-31-6 0,0 0-10 15,0 26-4-15,0-26-9 0,0 0-8 0,0 0-12 16,0 0-21-16,0 0-36 0,0 0-24 0,0 0-30 16,0 0-19-16,0 0-33 0,0 0-86 0,0-26 165 15,0 26 153-15</inkml:trace>
          <inkml:trace contextRef="#ctx0" brushRef="#br1" timeOffset="7.83239E7">1732 7857 581 0,'0'0'140'0,"0"0"-33"0,0 0-11 0,0 0 12 15,0 0-7-15,0 0-6 0,0 0-18 0,0 0-24 16,0 0-9-16,17 24-9 0,-17-24-3 0,0 0-5 15,18 28-2-15,-18-28-6 0,0 0 1 16,14 30-3-16,-14-30-1 0,6 28-3 16,-6-28-1-16,0 29-6 0,0-29 1 0,0 31-6 15,0-31 3-15,-13 29-5 0,13-29 3 0,-12 31-3 16,12-31 2-16,-17 28-3 0,17-28 0 0,-15 25-15 16,15-25-13-16,-18 29-40 0,18-29-63 0,0 0-110 15,-36 21-141-15,36-21-77 0,0 0 166 0</inkml:trace>
          <inkml:trace contextRef="#ctx0" brushRef="#br1" timeOffset="7.83239E7">2357 8298 875 0,'0'0'191'0,"0"0"-76"0,0 22-31 0,0-22-15 16,0 0-2-16,0 0-10 0,0 0-5 0,0 0-4 16,0 0-7-16,25 16-7 0,-25-16-3 0,0 0-4 15,37 15-3-15,-37-15-4 0,31 11-3 0,-31-11-4 16,30 7-2-16,-30-7-3 0,36 0-2 0,-36 0-2 15,37 6-1-15,-37-6-2 0,37 0 0 0,-37 0 0 16,40-12-1-16,-40 12 0 16,40-6-1-16,-40 6-3 0,36 0-7 0,-36 0-10 15,27-3-13-15,-27 3-23 0,0 0-25 0,39 9-77 16,-39-9-103-16,0 0-143 0,34-9-77 0,-34 9 200 16</inkml:trace>
          <inkml:trace contextRef="#ctx0" brushRef="#br1" timeOffset="7.83239E7">2386 8574 961 0,'0'0'184'0,"0"0"-81"0,0 0-6 16,0 0-36-16,0 0-13 0,0 0-4 0,0 0 0 16,0 0 3-16,33 0-8 0,-33 0-6 0,28 0-6 15,-28 0-4-15,27 0-5 0,-27 0-3 0,39 0-4 16,-39 0-4-16,37 0-2 0,-37 0-1 0,39-7-3 16,-39 7 1-16,41-7-2 0,-17 7 0 15,0-4-1-15,-3 4-5 0,-21 0-11 16,41 0-17-16,-41 0-22 0,40 0-38 0,-40 0-90 0,43 0-147 15,-43 0-190-15,40-7 72 0,-11 21 368 16</inkml:trace>
          <inkml:trace contextRef="#ctx0" brushRef="#br1" timeOffset="7.83239E7">7013 8525 630 0,'0'0'242'0,"0"0"-91"15,-33 0-30-15,33 0 8 0,0 0-30 0,0 0-31 16,0 0-24-16,0 0-10 0,0 0-11 16,0 0-1-16,0 0 5 0,0 0 1 0,0 0 3 15,7 28 0-15,-7-28-7 0,0 0-2 0,22 10-5 16,-22-10-2-16,0 0-3 0,34 15-2 0,-34-15-3 16,31 6-2-16,-31-6-2 0,37 7-1 0,-14-7-2 15,2 0 1-15,0 0-2 0,2 0 1 0,-2 0-1 16,1 0-10-16,2 0-12 0,-2 0-15 15,5 0-29-15,-31 0-35 0,55 8-115 0,-55-8-180 16,30-15-77-16,-5 15 7 0,-25 0 467 0</inkml:trace>
          <inkml:trace contextRef="#ctx0" brushRef="#br1" timeOffset="7.83239E7">7001 8260 664 0,'0'0'170'0,"0"0"-5"16,0 0 4-16,0 0-28 0,0 0-36 0,0 0-32 15,0 0-18-15,0 0-14 0,0 0-8 0,0 0-8 16,0 0-4-16,0 0-2 0,0 0 5 0,0 0 2 16,0 0 2-16,0 0-1 0,24 21-7 15,-24-21-5-15,25 9-2 0,-25-9-3 0,31 9-2 16,-31-9-4-16,35 10 0 0,-35-10-3 0,43 9 0 15,-21-9 0-15,2 7 0 0,-2-7-1 0,2 5 0 16,0-5 0-16,1 0-2 0,-1 0-7 0,-24 0-5 16,46 6-10-16,-46-6-6 0,41 0-13 0,-41 0-14 15,36 4-20-15,-36-4-37 16,33 8-83-16,-33-8-78 0,0 0-114 0,25 0-50 16,-25 0 245-16</inkml:trace>
        </inkml:traceGroup>
        <inkml:traceGroup>
          <inkml:annotationXML>
            <emma:emma xmlns:emma="http://www.w3.org/2003/04/emma" version="1.0">
              <emma:interpretation id="{76DE67E5-680F-43B4-8091-94D674486A39}" emma:medium="tactile" emma:mode="ink">
                <msink:context xmlns:msink="http://schemas.microsoft.com/ink/2010/main" type="inkWord" rotatedBoundingBox="9977,4025 17369,3902 17387,4982 9995,5106"/>
              </emma:interpretation>
              <emma:one-of disjunction-type="recognition" id="oneOf2">
                <emma:interpretation id="interp10" emma:lang="en-GB" emma:confidence="0">
                  <emma:literal>u c".</emma:literal>
                </emma:interpretation>
                <emma:interpretation id="interp11" emma:lang="en-GB" emma:confidence="0">
                  <emma:literal>U c".</emma:literal>
                </emma:interpretation>
                <emma:interpretation id="interp12" emma:lang="en-GB" emma:confidence="0">
                  <emma:literal>U C".</emma:literal>
                </emma:interpretation>
                <emma:interpretation id="interp13" emma:lang="en-GB" emma:confidence="0">
                  <emma:literal>us"</emma:literal>
                </emma:interpretation>
                <emma:interpretation id="interp14" emma:lang="en-GB" emma:confidence="0">
                  <emma:literal>uc"</emma:literal>
                </emma:interpretation>
              </emma:one-of>
            </emma:emma>
          </inkml:annotationXML>
          <inkml:trace contextRef="#ctx0" brushRef="#br1" timeOffset="7.83239E7">10305 8015 754 0,'-34'-18'242'15,"34"18"-53"-15,0 0-43 0,0 0-41 0,0 0-30 16,0 0-16-16,0 0-13 0,-28 29-5 0,28-29-6 16,-22 13-1-16,22-13-6 0,-24 21-2 15,24-21-4-15,-27 27-2 0,27-27-4 0,-27 28 1 16,27-28-4-16,-29 25-1 0,29-25-2 16,-30 35 1-16,30-35-2 0,-32 34 1 0,32-34-4 15,-28 39 4-15,28-39-6 0,-29 40 5 0,14-14-6 16,1-4 2-16,1 2-2 0,2 4 0 0,0 1-3 15,2-4 3-15,2 5-7 0,7-3 6 16,0 2-5-16,0 3 5 0,0-2-2 0,9 0-10 16,-2 0 27-16,-1 1-27 0,3-4 25 0,-2 3-12 15,4-5-6-15,0 2 5 0,0-3-3 16,-11-24 2-16,26 39-2 0,-26-39 1 0,29 31-2 0,-29-31 3 16,30 30-3-16,-30-30 2 0,35 20-2 15,-35-20-4-15,34 17-8 0,-34-17-10 0,32 9-15 16,-32-9-14-16,31 4-30 0,-31-4-77 15,39-6-255-15,-39 6-128 0,39-25 18 0,-13 25 416 16</inkml:trace>
          <inkml:trace contextRef="#ctx0" brushRef="#br1" timeOffset="7.83239E7">8610 8070 585 0,'0'0'205'0,"0"0"-29"0,-11-24-24 15,11 24-25-15,0 0-31 0,0 0-29 0,0 0-24 16,0 0-12-16,0 0-6 0,0 0 2 15,0 0 7-15,0 0 5 0,0 0 1 0,11 27-1 16,-11-27-9-16,0 0-2 0,0 23-6 0,0-23-1 16,-5 29-5-16,5-29-1 0,-6 37-6 0,6-37 1 15,-9 45-5-15,0-17 2 0,1 0-6 0,0 0 5 16,0 3-8-16,-1 1 5 0,0-2-5 16,0 3 5-16,1 1-6 0,1-2 6 0,2 2-8 15,5-4 7-15,-6 0-4 0,6-6 2 16,0-2-2-16,0 1-10 0,0-23 30 0,14 42-29 15,-14-42 29-15,16 35-17 0,-16-35-4 0,21 31 4 16,-21-31-2-16,26 26 1 0,-26-26-1 0,28 14 1 16,-28-14-2-16,30 5 2 0,-30-5 0 0,36 0 1 15,-36 0 0-15,43-13-1 0,-43 13 2 0,38-19-3 16,-38 19 2-16,38-28-3 0,-38 28 2 16,40-31-1-16,-40 31 2 0,42-41 11 0,-22 18-31 15,-1 1 32-15,-1-1-32 0,1 1 17 0,0-4 4 16,-2 2-3-16,-1-2 4 0,1 2-6 15,-6-2 6-15,0 4-4 0,-1-1 3 0,-10 23-2 16,13-43 2-16,-13 43-4 0,11-40 4 0,-11 40-3 16,9-32 3-16,-9 32-3 0,7-28 3 0,-7 28-3 15,4-28 3-15,-4 28-2 0,0 0 1 16,7-31-1-16,-7 31 1 0,0 0-1 0,0 0 0 16,0 0 0-16,2-23 1 0,-2 23-1 0,0 0 0 15,0 0 0-15,0 0-1 0,0 0 1 0,0 0-1 16,0 0 0-16,0 0 1 0,0 0 1 0,0 0 0 15,11 34 3-15,-11-34-1 0,6 31 3 16,-6-31 0-16,4 44 2 0,-4-17-2 0,0 3 2 16,0 1-7-16,0 0 3 0,0 2-8 15,-5 2 7-15,5-4-5 0,0 0 4 0,-6-1-4 16,6-1-9-16,-4-4 28 0,4 3-28 0,0-1 29 16,0-3-17-16,0-1-3 0,0-23 2 0,0 38-3 15,0-38-1-15,0 35-12 0,0-35-5 0,5 22-12 16,-5-22-12-16,0 0-20 0,0 0-35 0,16 37-126 15,-16-37-155-15,0 0-139 0,0 0 52 16,8-34 437-16</inkml:trace>
          <inkml:trace contextRef="#ctx0" brushRef="#br1" timeOffset="7.83239E7">15886 7938 746 0,'0'0'173'0,"0"0"-5"15,0 0-15-15,-33-17-29 0,33 17-35 0,0 0-30 16,0 0-18-16,-33-4-15 0,33 4-7 0,-25 4-5 16,25-4-3-16,-29 13-1 0,29-13 1 15,-29 15-5-15,29-15 1 0,-32 23-5 0,32-23 0 16,-31 24-3-16,31-24 2 0,-33 26-2 0,33-26 1 15,-31 31-2-15,31-31-3 0,-23 24-10 0,23-24-10 16,0 0-19-16,-22 19-24 0,22-19-55 16,0 0-62-16,0 0-81 0,0 0-77 0,0 0-43 15,29 13 188-15</inkml:trace>
          <inkml:trace contextRef="#ctx0" brushRef="#br1" timeOffset="7.83239E7">11937 7854 340 0,'0'0'128'15,"0"0"-1"-15,0 0-5 0,0 0-9 0,0 0-4 16,0 0-7-16,0 0-20 0,0 0 11 0,0 0-25 15,0 0 8-15,0 0-10 0,0 0-10 16,0 0-7-16,0 0-6 0,0 0-5 0,0 0-5 16,0 0-5-16,0 0-8 0,0 0-5 0,0 0 1 15,0 0 4-15,0 0-1 0,-11 24 3 0,11-24-8 16,0 28-1-16,0-28-6 0,0 34 2 16,0-34-6-16,-7 41 1 0,7-41-4 0,0 39 1 15,0-39-2-15,-8 39 2 0,8-39-3 0,-7 37 3 16,7-37-7-16,-10 37-1 0,10-37-9 15,-8 29-7-15,8-29-12 0,-5 22-8 0,5-22-16 16,0 0-15-16,4 25-41 0,-4-25-57 0,0 0-59 16,0 0-67-16,0 0-112 0,0 0 67 0,11-40 340 15</inkml:trace>
        </inkml:traceGroup>
        <inkml:traceGroup>
          <inkml:annotationXML>
            <emma:emma xmlns:emma="http://www.w3.org/2003/04/emma" version="1.0">
              <emma:interpretation id="{404DA543-F1E9-4279-8A1A-8A82342D4BBF}" emma:medium="tactile" emma:mode="ink">
                <msink:context xmlns:msink="http://schemas.microsoft.com/ink/2010/main" type="inkWord" rotatedBoundingBox="12279,3857 21535,3702 21557,4977 12300,5132"/>
              </emma:interpretation>
              <emma:one-of disjunction-type="recognition" id="oneOf3">
                <emma:interpretation id="interp15" emma:lang="en-GB" emma:confidence="0">
                  <emma:literal>Hope to get</emma:literal>
                </emma:interpretation>
                <emma:interpretation id="interp16" emma:lang="en-GB" emma:confidence="0">
                  <emma:literal>to pool tonight</emma:literal>
                </emma:interpretation>
                <emma:interpretation id="interp17" emma:lang="en-GB" emma:confidence="0">
                  <emma:literal>Hope tonight</emma:literal>
                </emma:interpretation>
                <emma:interpretation id="interp18" emma:lang="en-GB" emma:confidence="0">
                  <emma:literal>top cotton</emma:literal>
                </emma:interpretation>
                <emma:interpretation id="interp19" emma:lang="en-GB" emma:confidence="0">
                  <emma:literal>top cotton,</emma:literal>
                </emma:interpretation>
              </emma:one-of>
            </emma:emma>
          </inkml:annotationXML>
          <inkml:trace contextRef="#ctx0" brushRef="#br1" timeOffset="7.83239E7">14824 8117 441 0,'0'0'167'0,"0"0"-14"16,0 0-2-16,0 0 14 0,0 0-10 0,0 0-27 15,0 0-31-15,0 0-31 0,0 0-14 0,0 0-12 16,0 0-7-16,0 0-11 0,0 0-5 0,0 0 4 16,0 0 4-16,0 21 1 0,0-21 3 0,0 39-11 15,0-39-1-15,4 43-6 0,-4-17 3 0,0 3-6 16,0 0 3-16,-4 3-6 16,4-1 4-16,-8 1-7 0,8 4 5 0,-10-2-8 15,5-1 7-15,-1 3-8 0,-2-4 7 0,1-1-6 16,-1-1-12-16,2-2 28 0,6-3-28 0,-8 0 29 15,8-25-15-15,-5 41-2 0,5-41 1 0,0 34-1 16,0-34 1-16,-4 25-1 0,4-25 1 0,0 22-4 16,0-22-2-16,0 0-5 0,0 23-3 15,0-23-5-15,0 0-3 0,0 0-8 0,0 0-8 16,0 0-5-16,0 0-6 0,0 0-4 0,0 0-14 16,0 0-47-16,0 0-80 0,23-21-103 0,-23 21-123 15,7-35 7-15,19 25 307 0</inkml:trace>
          <inkml:trace contextRef="#ctx0" brushRef="#br1" timeOffset="7.83239E7">14841 8470 1149 0,'0'0'150'0,"-26"-14"-42"0,26 14-15 16,0 0-37-16,0 0-28 0,0 0-9 0,0 0 2 16,0 0 3-16,0 0 4 0,30 19-2 0,-30-19-6 15,32 6-5-15,-32-6-1 0,40 10-5 0,-40-10-2 16,45 8-3-16,-20-3-2 0,-3-5-2 0,3 6 0 15,-3 1-2-15,1-7-5 0,-23 0-17 0,39 3-21 16,-12 5-48-16,-27-8-121 0,45-10-199 16,-45 10-111-16,44-16 73 0</inkml:trace>
          <inkml:trace contextRef="#ctx0" brushRef="#br1" timeOffset="7.83239E7">15247 8178 867 0,'-31'-24'197'0,"31"24"-63"0,0 0-32 0,0 0-13 16,0 0-18-16,0 0-20 0,0 0-17 0,0 0-8 15,0 0-5-15,0 0 0 0,0 0 0 0,0 0-1 16,0 0 6-16,0 0 2 0,0 0 1 0,12 24 3 16,-12-24-9-16,0 26-3 0,0-26-5 0,6 35-2 15,-6-35-4-15,0 45 0 0,0-21-6 16,0 2 3-16,-6 0-6 0,6 1 5 0,-5 1-5 15,5-4 4-15,-4 4-6 0,4 1 4 0,-6-2-4 16,6 1 4-16,-6-1-3 0,6-4-11 0,-5-1 29 16,1 1-30-16,4 0 29 0,0-23-15 0,-8 40-3 15,8-40 3-15,0 35-2 0,0-35 2 0,-9 33-2 16,9-33 1-16,-7 25-1 0,7-25 0 0,-8 25-5 16,8-25-1-16,0 0-5 15,-11 30-4-15,11-30-4 0,0 0-3 0,-7 27-11 16,7-27-8-16,0 0-16 0,0 0-20 0,-4 27-39 15,4-27-55-15,0 0-51 0,0 0-54 0,0 0-103 16,0 0 39-16,11-48 267 0</inkml:trace>
          <inkml:trace contextRef="#ctx0" brushRef="#br1" timeOffset="7.83239E7">15514 7896 782 0,'0'0'154'0,"0"0"-11"16,0 0-16-16,0 0-36 0,0 0-43 16,0 0-18-16,0 0-1 0,0 0 5 0,5 25 6 15,-5-25-4-15,0 0-6 0,31 13-6 0,-31-13-2 16,31 12-5-16,-31-12-1 0,35 10-5 0,-35-10-2 15,41 6-3-15,-41-6-2 0,44 0-3 16,-22 0 0-16,3 5-1 0,-25-5 0 0,41 0-6 16,-41 0-9-16,40 8-17 0,-40-8-23 0,33 6-50 15,-33-6-70-15,25 7-97 0,-25-7-116 0,0 0-31 16,31 14 231-16</inkml:trace>
          <inkml:trace contextRef="#ctx0" brushRef="#br1" timeOffset="7.83239E7">15587 7809 539 0,'0'0'230'0,"0"0"-81"16,0 0-62-16,0 0 7 0,0 0 0 0,0 0-20 16,0 0 17-16,22 26-46 0,-22-26-7 0,0 0-4 15,25 32-8-15,-25-32-2 0,26 29-8 0,-26-29-1 16,26 27-9-16,-26-27-1 0,29 30-4 0,-29-30 1 15,32 22-4-15,-32-22 4 0,29 19-3 0,-29-19 0 16,30 15-14-16,-30-15-17 0,25 14-37 16,-25-14-54-16,0 0-75 0,0 0-80 0,29 5-154 15,-29-5 62-15,0 0 319 0</inkml:trace>
          <inkml:trace contextRef="#ctx0" brushRef="#br1" timeOffset="7.83239E7">15692 7820 531 0,'0'0'182'15,"0"0"-27"-15,0 0-20 0,0 0-8 0,0 0-18 16,0 0-23-16,0 0-28 0,0 0-33 16,0 0 8-16,0 0-8 0,0 0 19 0,0 0 3 15,0 0-2-15,0 0-10 0,0 28-11 0,0-28-2 16,0 25-9-16,0-25-2 0,0 35-7 0,0-35 0 15,-9 41-4-15,4-15 2 0,1-4-5 0,-2 3 5 16,2-1-5-16,-3-1-3 0,7 2-16 16,0-25-10-16,-11 42-25 0,11-42-27 15,-5 39-66-15,5-39-61 0,0 0-89 0,-11 29-127 16,11-29 59-16,0 0 312 0</inkml:trace>
          <inkml:trace contextRef="#ctx0" brushRef="#br1" timeOffset="7.83239E7">16572 7781 782 0,'0'0'158'16,"-26"0"-19"-16,26 0-6 0,-23 0-25 0,23 0-29 15,-25 0-22-15,25 0-22 0,-28 15-8 0,28-15-7 16,-30 17-18-16,30-17 13 0,-28 15-17 15,28-15 15-15,-24 22 2 0,24-22-2 0,-27 23 3 16,27-23-5-16,-27 26 3 0,27-26-5 0,-26 35 1 16,26-35-6-16,-25 41 1 0,25-41-5 0,-19 42 2 15,12-20-4-15,7 2 4 0,0-24-4 0,0 41 4 16,0-41-5-16,12 40 4 0,-12-40-2 16,21 37 2-16,-21-37-3 0,26 33 3 0,-26-33-3 15,33 22 2-15,-33-22-2 0,41 15 2 16,-19-9 0-16,3 0 0 0,-1-6 0 0,-1 0 1 15,2 0-2-15,2-6 0 0,1-1 2 0,0-4-4 16,0 1 2-16,-1-4-4 0,-1-3 3 0,-3-1-4 16,-23 18 5-16,42-41-1 0,-42 41 4 0,30-37-3 15,-30 37 3-15,18-39-3 0,-18 39 4 0,9-35-4 16,-9 35 4-16,0-32-4 0,0 32 4 0,0-30-4 16,0 30 3-16,-8-30-3 0,8 30 3 15,-12-32-3-15,12 32 3 0,-18-29-4 16,18 29 3-16,-26-29-2 0,26 29 1 0,-32-28 13 15,32 28-16-15,-39-19 10 0,39 19-17 0,-37-11-7 16,37 11-5-16,-29-5-6 0,29 5-12 0,0 0-27 16,0 0-56-16,-30 0-64 0,30 0-96 0,10 26-159 15,-10-26 58-15,24 12 322 0</inkml:trace>
          <inkml:trace contextRef="#ctx0" brushRef="#br1" timeOffset="7.83239E7">16357 7990 667 0,'-25'0'148'0,"25"0"-13"0,0 0-6 16,0 0-31-16,0 0-35 0,0 0-9 0,0 0 1 15,0 0-2-15,0 0 2 0,24 11-12 0,-24-11-14 16,23 5-4-16,-23-5-6 0,28 0-3 15,-28 0-6-15,33 9-3 0,-33-9-3 0,37 7-3 16,-37-7-1-16,43 5 0 0,-43-5 1 0,45 0-1 16,-23 0-4-16,-22 0-11 0,46 0-18 15,-46 0-28-15,41 0-59 0,-41 0-61 0,29-9-87 16,-29 9-89-16,0 0-32 0,36-9 205 0</inkml:trace>
          <inkml:trace contextRef="#ctx0" brushRef="#br1" timeOffset="7.83239E7">16501 7906 423 0,'0'0'128'15,"0"0"-9"-15,-13-28 25 0,13 28-10 0,0 0 2 16,0 0-19-16,0 0-20 0,0 0-20 0,0 0-16 16,0 0-13-16,0 0-6 0,0 0-5 0,0 0-6 15,0 0-6-15,0 0-2 0,0 0 2 16,0 0-2-16,11 24 2 0,-11-24-10 0,0 30-3 15,0-30-6-15,-5 35 0 0,5-35-6 0,-4 42 5 16,4-42-8-16,-6 45 6 0,6-22-5 0,-4-3 3 16,4 5-3-16,0-25 0 0,-8 44-11 0,8-44-3 15,-10 40-15-15,10-40-7 0,-6 29-16 0,6-29-17 16,0 0-46-16,0 0-45 0,0 0-31 16,0 0-39-16,0 0-29 0,0 0-75 15,11-26 106-15,13 26 230 0</inkml:trace>
          <inkml:trace contextRef="#ctx0" brushRef="#br1" timeOffset="7.83239E7">17327 7929 696 0,'0'0'134'16,"0"0"2"-16,0 0-10 0,-19-27-7 0,19 27-25 16,0 0-23-16,0 0-19 0,-25-14-16 0,25 14-8 15,-23 0-5-15,23 0-4 0,-32 0-4 0,32 0-2 16,-36 9-4-16,36-9 0 0,-38 18-3 16,16-8 0-16,-2 3-2 0,24-13 2 0,-41 29-2 15,41-29 2-15,-29 30-4 0,29-30 0 16,-18 26-2-16,18-26 0 0,0 23-2 0,0-23 3 15,0 0-3-15,15 29 2 0,-15-29-1 0,26 12 0 16,-26-12 0-16,38 0 1 0,-15 0 0 0,-23 0-1 16,40-6 0-16,-40 6-2 0,37-14 3 0,-37 14 0 15,33-17 1-15,-33 17 0 0,24-17 1 0,-24 17-2 16,0 0 2-16,26-36-3 0,-26 36 4 0,15-24-1 16,-15 24 7-16,11-27 2 0,-11 27 5 15,0 0 1-15,10-23-1 0,-10 23-4 0,0 0-4 16,0 0-4-16,0 0-2 0,0 0 0 15,0 0 1-15,0 0 2 0,8 31-1 0,-8-31 3 0,0 27-3 16,0-27 2-16,0 36-5 0,0-36 3 16,0 46-6-16,-7-21 4 0,7 4-4 0,-8 0 4 15,2 2-6-15,0-4 6 0,-1 5-5 16,-2-5 5-16,4 0-6 0,-2 0 6 0,0-5-5 16,3 1 4-16,-2-1-3 0,6-22 3 0,-8 41-4 15,8-41 5-15,-4 35-5 0,4-35 4 0,-6 30-2 16,6-30 1-16,0 22 0 0,0-22 0 0,0 0 0 15,0 0 1-15,0 0-1 0,0 24 0 0,0-24 0 16,0 0 2-16,0 0 3 0,0 0 1 0,0 0 6 16,0 0 0-16,0 0 1 0,0 0-2 15,23-34-2-15,-23 34-5 0,0 0 1 16,28-32-4-16,-28 32 2 0,21-27-2 0,-21 27 2 16,24-25-4-16,-24 25 3 0,27-24-3 0,-27 24 2 15,28-22-1-15,-28 22 1 0,23-21-2 0,-23 21-4 16,24-19-9-16,-24 19-12 0,0 0-19 0,29-18-24 15,-29 18-63-15,22-16-150 0,-22 16-234 0,12-23 32 16,-12 23 234-16</inkml:trace>
          <inkml:trace contextRef="#ctx0" brushRef="#br1" timeOffset="7.83239E7">17926 7883 587 0,'0'0'142'0,"0"0"-9"0,0 0-6 0,0 0 7 16,0 0-16-16,0 0-16 0,0 0-19 16,0 0-18-16,0 0-13 0,0 0-9 0,0 0-3 15,0 0-5-15,0 0-2 0,0 0-4 16,0 0-4-16,0 0-5 0,0 0-3 0,0 0-4 15,0 0-3-15,0 0-2 0,0 0 5 0,0 0 3 16,-13 29 2-16,13-29-1 0,0 0-4 0,15 30-5 16,-15-30 3-16,13 35-3 0,-13-35 2 0,16 36-4 15,-16-36 2-15,21 41-6 0,-11-18 3 0,1-1-6 16,1 2 4-16,-4 2-5 0,2 2 3 16,-2-4-3-16,-1 0 2 0,0 1-2 0,1 0 4 15,-2-2-4-15,-1-3 4 0,-5 2-3 16,7 2 2-16,-7 3-4 0,0-1 5 0,0-1-6 15,-5 3 6-15,1 0-5 0,-3-3 4 0,-2 1-3 16,1-1 4-16,-3 0-3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        <inkml:trace contextRef="#ctx0" brushRef="#br1" timeOffset="7.83239E7">18805 8056 565 0,'0'0'168'15,"0"0"-22"-15,0 0-14 0,0 0 7 0,0 0-10 16,-14-21-23-16,14 21-25 0,0 0-25 16,0 0-16-16,0 0-12 0,0 0-5 0,0 0-4 15,0 0 0-15,0 0 0 0,0 0 5 0,0 0 1 16,0 0 4-16,0 0-2 0,0 28 2 0,0-28-6 15,-8 25-1-15,8-25-4 0,-11 37-1 0,4-14-6 16,-1 4 2-16,-1 0-6 0,1 6 1 16,-2-1-6-16,2 3 4 0,-2 3-6 0,1 2 4 15,-1-2-5-15,2 1 3 0,0 0-5 0,2-7 4 16,6 0-4-16,0-5 5 0,0-3-5 0,4 1-8 16,-4-25 29-16,17 36-29 0,-17-36 29 0,20 27-18 15,-20-27-1-15,27 21 1 0,-27-21-1 0,26 16 2 16,-26-16-1-16,30 3-1 15,-30-3 0-15,37 0-1 0,-37 0 1 0,42-12 1 16,-42 12 1-16,41-23-1 0,-17 7 1 0,0-5-2 16,0 0-16-16,2-2 29 0,-1-1-27 0,-2-3 27 15,3-2-9-15,2 1-4 0,-1-4 3 0,0 0-3 16,-3 3 4-16,-3 5-5 0,-3-4 6 0,-18 28-4 16,28-40 2-16,-28 40-2 0,19-32 1 0,-19 32-1 15,8-23 1-15,-8 23-1 0,0 0 2 16,6-24-2-16,-6 24 1 0,0 0 0 0,0 0-2 15,0 0 2-15,0 0-1 0,0 0 0 0,0 0 0 16,0-22 0-16,0 22 0 0,0 0 1 16,0 0-1-16,0 0 0 0,0 0 1 0,0 0-3 15,0 0 2-15,0 0-1 0,0 0 0 0,0 0 1 16,0 0-2-16,0 0 3 0,0 0-2 0,0 0 1 16,0 0 0-16,13 28 1 0,-13-28-2 15,0 0 2-15,6 24-2 0,-6-24 1 0,0 0-1 16,0 34 2-16,0-34-3 0,0 24 3 0,0-24-2 15,0 38 1-15,0-38-1 0,-8 40 2 0,2-18-4 16,1 2 5-16,1 3-5 0,-3 0 4 0,3-4-3 16,-2 1 3-16,2 0-4 0,4 0-9 0,-8 0 27 15,8 0-27-15,-9 0 27 16,2 3-14-16,7-2-4 0,-8-3 3 0,8 0-3 16,0-22 4-16,-4 40-2 0,4-40 2 0,0 26-2 15,0-26-1-15,0 0-9 0,0 28-7 0,0-28-12 16,0 0-13-16,0 0-18 0,0 0-25 0,0 0-82 15,0 0-144-15,26-33-210 0,-26 33 42 0,26-50 278 16</inkml:trace>
          <inkml:trace contextRef="#ctx0" brushRef="#br1" timeOffset="7.83239E7">19680 7740 1047 0,'0'0'185'0,"0"0"-62"0,0 0-28 15,0 0-24-15,0 0-32 0,0 0-6 0,0 0-1 16,0 0 3-16,0 0 5 0,0 0-6 0,28 8-5 16,-28-8-5-16,26 6 0 0,-26-6-1 0,30 9-1 15,-30-9-4-15,37 10-4 0,-37-10-3 0,39 5-4 16,-39-5-2-16,37 0 0 0,-37 0-2 16,40 7-3-16,-40-7 1 0,36 0-1 0,-36 0-2 15,30 0 1-15,-30 0-7 0,25 0-13 16,-25 0-15-16,0 0-40 0,0 0-95 0,45-13-379 15,-45 13-11-15,0 0 67 0</inkml:trace>
          <inkml:trace contextRef="#ctx0" brushRef="#br1" timeOffset="7.83239E7">19800 7597 925 0,'0'0'203'16,"0"0"-71"-16,0 0-31 0,0 0-26 0,0 0-17 16,0 0-20-16,0 0-11 0,0 0-5 15,0 0-5-15,0 0-2 0,0 0 4 0,0 0 5 16,0 0 0-16,0 0-1 0,0 0-3 0,0 0-8 15,25 19 1-15,-25-19-1 0,0 0 2 0,7 36-5 16,-7-36 2-16,0 35-5 0,0-35 2 0,0 40-4 16,0-40 3-16,0 45-4 0,0-23-11 15,0 2 31-15,-7 4-32 0,1-1 31 0,1-3-17 16,1 2-5-16,4-3 2 0,0-23-2 0,-7 39 2 16,7-39-5-16,0 33 5 0,0-33-5 0,0 32 4 15,0-32-2-15,0 31 2 0,0-31-1 0,-9 33 0 16,9-33-1-16,-8 24 2 0,8-24-3 0,-7 25 2 15,7-25-1-15,-7 24 1 0,7-24-1 16,0 0 1-16,0 0 0 0,-5 27 0 16,5-27-9-16,0 0-4 0,0 0-11 0,0 0-8 15,0 0-11-15,0 0-13 0,0 0-19 0,0-30-52 16,0 30-79-16,8-28-95 0,-8 28-154 0,26-33 58 16,-26 4 283-16</inkml:trace>
          <inkml:trace contextRef="#ctx0" brushRef="#br1" timeOffset="7.83239E7">10881 8083 709 0,'0'0'202'16,"0"0"-41"-16,0 0-24 0,-12-23-26 0,12 23-26 16,0 0-27-16,0 0-14 0,0 0-7 0,0 0-4 15,0 0 5-15,0 0 1 0,8 27-1 16,-8-27 0-16,0 31-14 0,0-31-1 0,0 44-6 15,0-15 0-15,0 0-6 0,0 5 2 16,0-5-9-16,0 5 6 0,-5-2-10 0,5 3 5 16,-7-1-6-16,7 4 5 0,-7-4-6 0,7-1 5 15,-8 4-6-15,8-9 5 0,-9 2 15 0,9-4-29 16,-6-1 31-16,6-1-32 0,0-24 12 0,-9 40 2 16,9-40-3-16,0 30 3 0,0-30-2 0,-5 23 1 15,5-23-5-15,0 0-3 0,0 0-6 0,0 0-6 16,0 23-3-16,0-23-6 0,0 0-3 15,0 0-16-15,0 0-25 0,-10-23-49 0,10 23-80 16,0-24-57-16,0 24-101 0,28-23-40 16,-21-11 129-16,22 27 271 0</inkml:trace>
          <inkml:trace contextRef="#ctx0" brushRef="#br1" timeOffset="7.83239E7">10952 8407 1044 0,'0'0'171'0,"0"0"-61"0,0 0-17 0,0 0-21 16,0 0-24-16,0 0-4 0,0 0-4 15,0 0 0-15,0 0-7 0,0 0-7 0,29 23-6 16,-29-23-3-16,29 16-5 0,-29-16-3 0,35 21-4 16,-35-21-1-16,40 21-4 0,-18-11 2 0,-22-10-2 15,45 17 0-15,-45-17-3 0,45 7-9 0,-20-7-15 16,-25 0-20-16,49 5-46 0,-49-5-117 16,46-17-203-16,-46 17-113 0,45-20 68 0,-11 26 457 15</inkml:trace>
          <inkml:trace contextRef="#ctx0" brushRef="#br1" timeOffset="7.83239E7">11327 8127 974 0,'-29'-23'188'0,"29"23"-70"0,0 0-28 0,0 0-9 16,0 0-22-16,0 0-19 0,0 0-13 15,0 0-2-15,0 0 2 0,9 30 4 0,-9-30-4 16,0 0-4-16,0 26-3 0,0-26 0 0,0 24-2 15,0-24 2-15,9 34-6 0,-9-34 1 0,0 39-4 16,0-39-1-16,0 44-4 0,0-22 2 0,0 4-6 16,0 0 6-16,0-3-7 0,-5 1 4 0,5-3-5 15,0 3 3-15,-5 0-5 0,5 2 5 16,-7-5-6-16,7 1 6 0,0-22-6 0,-8 44-9 16,8-44 29-16,-7 42-30 0,7-42 30 0,-10 42-16 15,10-42-4-15,-12 37 5 0,12-37-4 0,-11 33 3 16,11-33-4-16,-10 33-2 0,10-33-5 15,-12 29-5-15,12-29-5 0,0 0-4 0,-17 31-9 16,17-31-4-16,0 0-9 0,0 0-5 0,0 0-5 16,0 0-8-16,0 0-26 0,0 0-32 15,0 0-42-15,-9-26-35 0,9 26-70 0,0 0-92 16,8-45 53-16,-8 45 308 0</inkml:trace>
          <inkml:trace contextRef="#ctx0" brushRef="#br1" timeOffset="7.83239E7">11985 7745 331 0,'-27'8'90'0,"27"-8"-3"0,0 0 2 16,0 0 12-16,0 0 5 0,-24 14-4 0,24-14-6 15,0 0-7-15,-23 8-9 0,23-8-6 0,0 0-8 16,0 0-9-16,-36 19-9 0,36-19-6 0,0 0-7 16,-29 26-18-16,29-26 11 0,-26 21-19 0,26-21 12 15,-29 22-1-15,29-22-6 0,-29 28-1 0,29-28-4 16,-25 24 0-16,25-24-3 0,-19 30 2 15,19-30-5-15,-17 32 2 0,17-32-4 16,-11 36 2-16,11-36-2 0,-9 37 0 0,9-37-2 16,0 38 3-16,0-38-4 0,0 41 4 0,0-41-4 15,11 38 3-15,-11-38-3 0,16 32 4 0,-16-32-5 16,22 28 4-16,-22-28-4 0,28 16 2 0,-28-16 0 16,34 14 1-16,-34-14 0 0,42 0 0 15,-42 0 1-15,41-14-2 0,-16 7 1 0,-3-2-1 16,3-1 2-16,0 0-2 0,-25 10 2 0,38-23-4 15,-38 23 0-15,39-24-3 0,-39 24 2 0,37-26-1 16,-37 26 3-16,26-30 0 0,-26 30 3 0,21-29-2 16,-21 29 4-16,15-36-4 0,-15 36 4 15,10-32-4-15,-10 32 2 0,5-32-2 0,-5 32 1 16,0-39-1-16,0 39 4 0,-5-37-4 16,5 37 5-16,-9-40-6 0,2 17 5 0,2 2 12 15,5 21-36-15,-19-40 38 0,19 40-37 0,-25-29 22 16,25 29 0-16,-30-14-2 0,30 14 1 0,-34-9-1 15,34 9 0-15,-28 0 1 0,28 0-2 0,-27 6 0 16,27-6-2-16,-24 7-8 0,24-7-16 0,0 0-19 16,-14 27-33-16,14-27-100 0,0 0-87 0,-7 31-217 15,7-31 47-15,25 21 332 0</inkml:trace>
          <inkml:trace contextRef="#ctx0" brushRef="#br1" timeOffset="7.83239E7">11770 7942 647 0,'0'0'195'0,"0"0"-41"0,0 0-9 0,0 0-15 15,0 0-35-15,0 0-37 0,0 0-21 0,0 0-6 16,0 0-1-16,0 0 2 0,0 0-5 16,0 0-5-16,38 0-1 0,-38 0-4 0,30 0-1 15,-30 0-5-15,30 0-3 0,-30 0-4 0,32 11-1 16,-32-11-2-16,34 7-1 0,-34-7 0 0,35 7 0 15,-35-7 0-15,33 8-1 0,-33-8-5 0,34 0-10 16,-34 0-16-16,32 0-21 0,-7 5-43 16,-25-5-65-16,30-5-92 0,-30 5-85 0,17-22-97 0,8 22 142 15,-25 0 293-15</inkml:trace>
          <inkml:trace contextRef="#ctx0" brushRef="#br1" timeOffset="7.83239E7">12512 7959 661 0,'0'0'190'0,"0"0"-16"0,0 0-23 15,0 0-31-15,0 0-33 0,0 0-28 0,0 0-19 16,0 0-14-16,0 0-7 0,0 0-4 0,-10 19 1 15,10-19 1-15,0 0 2 0,-7 31-4 0,7-31-1 16,-7 32-5-16,7-32 0 0,-9 42-5 0,2-17 2 16,-1 1-6-16,1 0 2 0,-4 1-3 0,4 3 2 15,-1-4-4-15,-1 4 5 0,4-5-5 0,-1-1 4 16,-1-2-4-16,2 1 5 0,5 0-6 16,0-23 4-16,-6 35-3 0,6-35 3 15,0 0-4-15,0 28 0 0,0-28-2 0,0 0 1 16,0 0 1-16,0 0 3 0,0 0 0 0,0 0 1 15,0 0 0-15,0 0 1 0,0 0 1 0,22-23 0 16,-22 23 1-16,7-31-2 0,-7 31 4 0,7-39-3 16,-7 17 6-16,7-7-3 0,-1-2 4 0,0-5-5 15,-1-2 5-15,3-3-6 0,-1 0 6 16,1 0-5-16,-3 1 10 0,4 1-5 0,-2 4 8 16,1 2-6-16,-4 3 4 0,3 4-5 0,0 4 2 15,-7 22-3-15,9-35-20 0,-9 35 31 0,9-25-37 16,-9 25 34-16,0 0-14 0,16-27-3 15,-16 27 1-15,0 0-2 0,22-15 1 0,-22 15-1 16,0 0 2-16,33-12-2 0,-33 12 1 16,25 0 0-16,-25 0 0 0,25 9 1 0,-25-9-3 15,0 0 3-15,30 26-4 0,-30-26-10 0,17 27 33 16,-17-27-34-16,14 32 34 0,-14-32-19 0,4 36-2 16,-4-36 2-16,0 32-2 0,0-32 2 0,-11 35-2 15,11-35 3-15,-15 36-3 0,15-36 3 0,-22 31-2 16,22-31 2-16,-28 27-2 0,28-27 1 0,-33 23-1 15,33-23 1-15,-32 17 0 0,32-17 1 16,-31 8-3-16,31-8 2 0,-29 0-1 0,29 0 0 16,-28 0 1-16,28 0 0 0,0 0-2 15,-29-14 0-15,29 14-3 0,0 0-6 0,0 0-7 16,-18-30-13-16,18 30-13 0,0 0-19 0,0 0-33 16,11-40-76-16,14 47-97 0,-25-7-106 0,21-26-79 15,10 32 168-15,-31-6 285 0</inkml:trace>
          <inkml:trace contextRef="#ctx0" brushRef="#br1" timeOffset="7.83239E7">13667 8250 680 0,'0'0'167'0,"-31"7"-37"16,31-7-5-16,0 0-22 0,-23 18-24 0,23-18-19 15,-28 8-9-15,28-8-12 0,-27 15-4 16,27-15-3-16,-28 11-3 0,28-11-3 0,-31 14 0 16,31-14-3-16,-38 24-1 0,16-14-2 0,22-10 0 15,-41 30-3-15,41-30 3 0,-46 31-7 0,46-31 2 16,-45 41-9-16,24-19 2 0,1 2-7 0,0 3 4 16,2-2-3-16,3-1 2 0,4 0 18 0,3 2-34 15,1 2 32-15,7-3-33 0,0 2 11 16,0-2 4-16,8-3-5 0,1 0 4 15,-9-22-3-15,23 40 3 0,-23-40-3 0,33 37 4 16,-33-37-4-16,40 31 3 0,-40-31-3 0,43 27 3 16,-18-16-2-16,-1-3 1 0,3-1-2 0,-4-2 2 15,5-5-1-15,-2 0 0 0,1 0 1 0,0-5 0 16,-1-3 1-16,-3-2-2 0,2-4 1 0,0-4-1 16,-3-4 2-16,3-3-5 0,-2 0 2 15,3-8-7-15,-1 1 6 0,1-3-6 0,-4-1-13 16,0 3 35-16,-5 1-32 0,-2 4 33 15,-4-2-9-15,-3 3-7 0,-2-4 6 0,-6 4-5 16,0-2 6-16,0 1-6 0,-8 1 6 0,-2 3-6 16,-4-1 4-16,-1 3-4 0,15 22 5 0,-43-39-5 15,17 21 3-15,-1 5-1 0,-2-1 1 0,2 5-2 16,1 2 2-16,3 7-3 0,-1 0 0 16,2 0 0-16,22 0 0 0,-40 16 0 0,40-16-6 15,-31 21-8-15,31-21-16 0,-28 27-14 0,28-27-42 16,-19 24-80-16,28 6-127 0,-9-30-207 0,0 0 52 15,22 40 300-15</inkml:trace>
          <inkml:trace contextRef="#ctx0" brushRef="#br1" timeOffset="7.83239E7">13347 8549 715 0,'0'0'210'16,"-26"11"-79"-16,26-11 12 0,0 0-26 0,0 0-43 16,0 0-37-16,0 0-12 0,0 0 2 0,0 0 2 15,25 7 4-15,-25-7 0 0,30 5-7 0,-30-5-2 16,36 6-3-16,-36-6-5 0,41 0-5 16,-17 0-5-16,0 0-3 0,-2 0-1 0,0 0 0 15,2 0-2-15,-24 0 1 0,43 0 0 0,-43 0-2 16,40-6-4-16,-40 6-13 0,30 0-12 15,-30 0-23-15,0 0-35 0,44 6-85 0,-44-6-141 16,0 0-141-16,23-14-7 0,-23 14 374 0</inkml:trace>
          <inkml:trace contextRef="#ctx0" brushRef="#br1" timeOffset="7.83239E7">13514 8488 839 0,'-11'-25'190'16,"11"25"-34"-16,0 0-29 0,0 0-21 0,0 0-32 15,0 0-23-15,0 0-17 0,0 0-13 16,0 0-8-16,0 0-2 0,0 0 3 0,0 0 3 16,0 0 4-16,0 0 1 0,15 28-4 0,-15-28-4 15,5 24-3-15,-5-24-2 0,0 29-7 0,0-29 2 16,0 33-5-16,0-33 3 0,-5 32-5 16,5-32-12-16,-4 41 35 0,4-41-35 0,-9 41 34 0,9-41-17 15,-11 45-10-15,11-45-3 0,-11 42-13 16,11-42-10-16,-12 42-14 0,12-42-8 15,-8 31-30-15,8-31-49 0,0 0-78 0,0 0-70 16,0 0-164-16,0 0 70 0,0 0 336 0</inkml:trace>
        </inkml:traceGroup>
      </inkml:traceGroup>
    </inkml:traceGroup>
    <inkml:traceGroup>
      <inkml:annotationXML>
        <emma:emma xmlns:emma="http://www.w3.org/2003/04/emma" version="1.0">
          <emma:interpretation id="{B32F32A1-54B0-41D9-92DC-CD4586B40FDC}" emma:medium="tactile" emma:mode="ink">
            <msink:context xmlns:msink="http://schemas.microsoft.com/ink/2010/main" type="paragraph" rotatedBoundingBox="1956,8103 9813,8367 9772,9586 1915,9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145BD1-8A0D-4897-B287-DEABF84E5DEC}" emma:medium="tactile" emma:mode="ink">
              <msink:context xmlns:msink="http://schemas.microsoft.com/ink/2010/main" type="inkBullet" rotatedBoundingBox="1941,8556 2130,8563 2124,8764 1934,8758"/>
            </emma:interpretation>
            <emma:one-of disjunction-type="recognition" id="oneOf4">
              <emma:interpretation id="interp20" emma:lang="en-GB" emma:confidence="0">
                <emma:literal>*</emma:literal>
              </emma:interpretation>
              <emma:interpretation id="interp21" emma:lang="en-GB" emma:confidence="0">
                <emma:literal>A</emma:literal>
              </emma:interpretation>
              <emma:interpretation id="interp22" emma:lang="en-GB" emma:confidence="0">
                <emma:literal>a</emma:literal>
              </emma:interpretation>
              <emma:interpretation id="interp23" emma:lang="en-GB" emma:confidence="0">
                <emma:literal>s</emma:literal>
              </emma:interpretation>
              <emma:interpretation id="interp24" emma:lang="en-GB" emma:confidence="0">
                <emma:literal>8</emma:literal>
              </emma:interpretation>
            </emma:one-of>
          </emma:emma>
        </inkml:annotationXML>
        <inkml:trace contextRef="#ctx0" brushRef="#br0" timeOffset="7.86514E7">512 10702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    </inkml:traceGroup>
      <inkml:traceGroup>
        <inkml:annotationXML>
          <emma:emma xmlns:emma="http://www.w3.org/2003/04/emma" version="1.0">
            <emma:interpretation id="{CA2223AD-2BD8-4036-9647-59FE277CA4F4}" emma:medium="tactile" emma:mode="ink">
              <msink:context xmlns:msink="http://schemas.microsoft.com/ink/2010/main" type="line" rotatedBoundingBox="2919,8135 9813,8367 9772,9586 2878,9354"/>
            </emma:interpretation>
          </emma:emma>
        </inkml:annotationXML>
        <inkml:traceGroup>
          <inkml:annotationXML>
            <emma:emma xmlns:emma="http://www.w3.org/2003/04/emma" version="1.0">
              <emma:interpretation id="{A3AD9482-EF1F-448D-86B3-60FC8A7EF60F}" emma:medium="tactile" emma:mode="ink">
                <msink:context xmlns:msink="http://schemas.microsoft.com/ink/2010/main" type="inkWord" rotatedBoundingBox="2910,8428 6444,8547 6413,9473 2878,9354"/>
              </emma:interpretation>
              <emma:one-of disjunction-type="recognition" id="oneOf5">
                <emma:interpretation id="interp25" emma:lang="en-GB" emma:confidence="0">
                  <emma:literal>energy</emma:literal>
                </emma:interpretation>
                <emma:interpretation id="interp26" emma:lang="en-GB" emma:confidence="0">
                  <emma:literal>energy's</emma:literal>
                </emma:interpretation>
                <emma:interpretation id="interp27" emma:lang="en-GB" emma:confidence="0">
                  <emma:literal>emerge</emma:literal>
                </emma:interpretation>
                <emma:interpretation id="interp28" emma:lang="en-GB" emma:confidence="0">
                  <emma:literal>emerged</emma:literal>
                </emma:interpretation>
                <emma:interpretation id="interp29" emma:lang="en-GB" emma:confidence="0">
                  <emma:literal>emerges</emma:literal>
                </emma:interpretation>
              </emma:one-of>
            </emma:emma>
          </inkml:annotationXML>
          <inkml:trace contextRef="#ctx0" brushRef="#br0" timeOffset="7.86514E7">2921 10797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        <inkml:trace contextRef="#ctx0" brushRef="#br0" timeOffset="7.86514E7">3440 10772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        <inkml:trace contextRef="#ctx0" brushRef="#br0" timeOffset="7.86514E7">4255 10618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        <inkml:trace contextRef="#ctx0" brushRef="#br0" timeOffset="7.86514E7">4663 10669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        <inkml:trace contextRef="#ctx0" brushRef="#br0" timeOffset="7.86514E7">1445 10718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        <inkml:trace contextRef="#ctx0" brushRef="#br0" timeOffset="7.86514E7">2128 10683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      </inkml:traceGroup>
        <inkml:traceGroup>
          <inkml:annotationXML>
            <emma:emma xmlns:emma="http://www.w3.org/2003/04/emma" version="1.0">
              <emma:interpretation id="{0D05F13F-1E28-4870-A849-494E9F2D7045}" emma:medium="tactile" emma:mode="ink">
                <msink:context xmlns:msink="http://schemas.microsoft.com/ink/2010/main" type="inkWord" rotatedBoundingBox="7343,8284 9813,8367 9784,9211 7315,9128"/>
              </emma:interpretation>
              <emma:one-of disjunction-type="recognition" id="oneOf6">
                <emma:interpretation id="interp30" emma:lang="en-GB" emma:confidence="0">
                  <emma:literal>levels</emma:literal>
                </emma:interpretation>
                <emma:interpretation id="interp31" emma:lang="en-GB" emma:confidence="0">
                  <emma:literal>Levels</emma:literal>
                </emma:interpretation>
                <emma:interpretation id="interp32" emma:lang="en-GB" emma:confidence="0">
                  <emma:literal>level</emma:literal>
                </emma:interpretation>
                <emma:interpretation id="interp33" emma:lang="en-GB" emma:confidence="0">
                  <emma:literal>level's</emma:literal>
                </emma:interpretation>
                <emma:interpretation id="interp34" emma:lang="en-GB" emma:confidence="0">
                  <emma:literal>kevels</emma:literal>
                </emma:interpretation>
              </emma:one-of>
            </emma:emma>
          </inkml:annotationXML>
          <inkml:trace contextRef="#ctx0" brushRef="#br0" timeOffset="7.86514E7">5866 10411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        <inkml:trace contextRef="#ctx0" brushRef="#br0" timeOffset="7.86514E7">6155 10918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        <inkml:trace contextRef="#ctx0" brushRef="#br0" timeOffset="7.86514E7">6813 10819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        <inkml:trace contextRef="#ctx0" brushRef="#br0" timeOffset="7.86514E7">7322 10984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        <inkml:trace contextRef="#ctx0" brushRef="#br0" timeOffset="7.86514E7">7929 10469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        <inkml:trace contextRef="#ctx0" brushRef="#br0" timeOffset="7.86514E7">8312 10849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      </inkml:traceGroup>
      </inkml:traceGroup>
    </inkml:traceGroup>
    <inkml:traceGroup>
      <inkml:annotationXML>
        <emma:emma xmlns:emma="http://www.w3.org/2003/04/emma" version="1.0">
          <emma:interpretation id="{06926446-A1B5-4E9D-8A3E-0C680E8865DB}" emma:medium="tactile" emma:mode="ink">
            <msink:context xmlns:msink="http://schemas.microsoft.com/ink/2010/main" type="paragraph" rotatedBoundingBox="2010,9820 13970,9672 13985,10876 2025,11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5F5D98-54A1-4BEA-8ABD-F0A844C6959B}" emma:medium="tactile" emma:mode="ink">
              <msink:context xmlns:msink="http://schemas.microsoft.com/ink/2010/main" type="inkBullet" rotatedBoundingBox="2016,10291 2150,10290 2152,10439 2017,10441"/>
            </emma:interpretation>
            <emma:one-of disjunction-type="recognition" id="oneOf7">
              <emma:interpretation id="interp35" emma:lang="en-GB" emma:confidence="0">
                <emma:literal>•</emma:literal>
              </emma:interpretation>
            </emma:one-of>
          </emma:emma>
        </inkml:annotationXML>
        <inkml:trace contextRef="#ctx0" brushRef="#br0" timeOffset="7.86515E7">531 12397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    </inkml:traceGroup>
      <inkml:traceGroup>
        <inkml:annotationXML>
          <emma:emma xmlns:emma="http://www.w3.org/2003/04/emma" version="1.0">
            <emma:interpretation id="{5BA94BB5-60AF-457C-AF7F-59578A7AE8E6}" emma:medium="tactile" emma:mode="ink">
              <msink:context xmlns:msink="http://schemas.microsoft.com/ink/2010/main" type="line" rotatedBoundingBox="3018,9808 13970,9672 13985,10876 3033,11012"/>
            </emma:interpretation>
          </emma:emma>
        </inkml:annotationXML>
        <inkml:traceGroup>
          <inkml:annotationXML>
            <emma:emma xmlns:emma="http://www.w3.org/2003/04/emma" version="1.0">
              <emma:interpretation id="{33EB0EE4-C715-49C9-9208-FD6C56833366}" emma:medium="tactile" emma:mode="ink">
                <msink:context xmlns:msink="http://schemas.microsoft.com/ink/2010/main" type="inkWord" rotatedBoundingBox="2999,9996 8257,9700 8314,10716 3056,11012"/>
              </emma:interpretation>
              <emma:one-of disjunction-type="recognition" id="oneOf8">
                <emma:interpretation id="interp36" emma:lang="en-GB" emma:confidence="0">
                  <emma:literal>partition</emma:literal>
                </emma:interpretation>
                <emma:interpretation id="interp37" emma:lang="en-GB" emma:confidence="0">
                  <emma:literal>partitions</emma:literal>
                </emma:interpretation>
                <emma:interpretation id="interp38" emma:lang="en-GB" emma:confidence="0">
                  <emma:literal>Partition</emma:literal>
                </emma:interpretation>
                <emma:interpretation id="interp39" emma:lang="en-GB" emma:confidence="0">
                  <emma:literal>parturition</emma:literal>
                </emma:interpretation>
                <emma:interpretation id="interp40" emma:lang="en-GB" emma:confidence="0">
                  <emma:literal>Partitions</emma:literal>
                </emma:interpretation>
              </emma:one-of>
            </emma:emma>
          </inkml:annotationXML>
          <inkml:trace contextRef="#ctx0" brushRef="#br0" timeOffset="7.86515E7">2520 12394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        <inkml:trace contextRef="#ctx0" brushRef="#br0" timeOffset="7.86515E7">2955 12500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        <inkml:trace contextRef="#ctx0" brushRef="#br0" timeOffset="7.86515E7">3672 12034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        <inkml:trace contextRef="#ctx0" brushRef="#br0" timeOffset="7.86515E7">3732 11921 552 0,'0'0'124'15,"0"0"-18"-15,21-16-12 0,-21 16 6 16,0 0-15-16,0 0-5 0,0 0-6 0,0 0-8 0,0 0-8 16,0 0-5-16,0 0-6 0,0 0-3 15,0 0 0-15,0 0-3 0,0 0-4 0,14 26-7 16,-14-26-2-16,0 23-9 0,0-23-1 0,0 33-7 15,0-33 0-15,0 42-5 0,-6-19 2 16,2 3-7-16,-1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        <inkml:trace contextRef="#ctx0" brushRef="#br0" timeOffset="7.86515E7">4348 12384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        <inkml:trace contextRef="#ctx0" brushRef="#br0" timeOffset="7.86515E7">4356 12115 1323 0,'0'0'166'0,"0"0"-71"0,0 0-17 0,0 0-16 15,0 0-16-15,0 0-19 0,0 0-10 0,0 0-10 16,0 0-5-16,0 0-3 0,0 0-1 0,0 0-1 16,0 0-2-16,0 0-8 0,0 0-9 0,0 0-18 15,0 0-26-15,0 0-57 0,0 0-105 16,0 0-246-16,0 0-29 0,0 0 160 0</inkml:trace>
          <inkml:trace contextRef="#ctx0" brushRef="#br0" timeOffset="7.87254E7">1550 12430 382 0,'0'0'120'0,"0"0"-17"16,0 0 7-16,0 0-6 0,0 0 9 0,0 0-12 15,0 0-2-15,0 0-11 0,0 0-11 0,0 0-12 16,0 0-12-16,0 0-9 0,0 0-8 15,0 0-8-15,0 0-5 0,0 0-3 0,0 0-4 16,0 0-1-16,0 0-6 0,0 0-3 16,0 0-1-16,0 0-2 0,0 0 0 0,0 0-1 15,0 0-1-15,-9 30 1 0,9-30-1 0,0 0 1 16,0 35-3-16,0-35 3 0,0 25-2 0,0-25 2 16,8 40-2-16,-8-18 1 0,0 2-4 0,0 2 5 15,4-2-4-15,-4 1 2 0,0 2-3 16,0 5 5-16,6-9-5 0,-6 2 5 0,0-1-4 15,0-1 4-15,0-23-3 0,5 42 5 0,-5-42-5 16,0 34 2-16,0-34-3 0,8 29 3 0,-8-29-3 16,0 27 4-16,0-27-4 0,6 29 2 0,-6-29-2 15,5 25 3-15,-5-25-2 0,0 0 2 0,0 26-5 16,0-26 5-16,0 0-3 16,0 0 0-16,0 0 1 0,0 0 0 0,0 0 0 15,0 0 5-15,0 0 0 0,0 0-5 0,0 0 1 16,0 0-4-16,0 0 3 0,0 0 1 0,0 0 1 15,0 0 0-15,0-30 0 0,0 30-1 0,0-35 1 16,0 35-2-16,0-40 3 0,0 17-3 0,0 0 4 16,4-4-5-16,-4 1 5 0,0 0-5 0,0-4 6 15,7 3-6-15,-7-4 4 0,0 1-5 16,6-5 6-16,-6 4-5 0,5-3 7 0,-5 5-7 16,6 1 4-16,-6 4-2 0,7-2 3 0,-7 0-4 15,0 26 6-15,14-43-4 0,-14 43 3 16,9-30-4-16,-9 30 2 0,10-27-3 0,-10 27 2 15,10-24-1-15,-10 24 2 0,0 0-3 0,16-24 0 16,-16 24 0-16,0 0 0 0,0 0 1 0,23-12 1 16,-23 12-1-16,0 0-2 0,28 0 3 15,-28 0-4-15,0 0 3 0,33 12 4 0,-33-12-1 16,26 6 0-16,-26-6 0 0,25 9-4 0,-25-9-1 16,26 9 0-16,-26-9 2 0,24 16-2 0,-24-16 2 15,0 0-1-15,30 32 1 0,-30-32-1 0,12 22 1 16,-12-22 0-16,9 25 1 0,-9-25-2 0,4 27 4 15,-4-27-4-15,0 24 3 16,0-24-1-16,0 0 1 0,-4 30-1 0,4-30 1 16,0 0-1-16,-14 24 3 0,14-24-1 0,0 0 1 15,0 0 1-15,-25 22 3 0,25-22 3 0,0 0 2 16,-30 8-1-16,30-8-1 0,-25 0-3 0,25 0 0 16,-30 0-7-16,30 0 0 0,-35 0-2 0,35 0 0 15,-38 0 4-15,38 0-1 0,-38 0 2 0,38 0-3 16,-31 0 0-16,31 0 0 0,-24 0-1 15,24 0-2-15,0 0-7 0,0 0-15 0,0 0-27 16,0 0-31-16,0 0-48 0,0 0-79 0,0 0-138 16,0 0-136-16,24 0 63 0,-2 9 420 15</inkml:trace>
          <inkml:trace contextRef="#ctx0" brushRef="#br0" timeOffset="7.86515E7">4818 12147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        <inkml:trace contextRef="#ctx0" brushRef="#br0" timeOffset="7.86515E7">4942 11908 712 0,'0'0'164'0,"0"0"-14"0,0 0-12 0,0 0-1 15,0 0-19-15,0 0-30 0,0 0-22 16,0 0-16-16,0 0-9 0,0 0-11 0,0 0-9 16,0 0-7-16,0 0-4 0,0 0-1 0,0 0 4 15,0 0 0-15,0 33 4 0,0-33-4 0,-8 37 1 16,8-37-4-16,-8 45-1 0,2-17-7 15,2 3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        <inkml:trace contextRef="#ctx0" brushRef="#br0" timeOffset="7.86515E7">5576 12324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        <inkml:trace contextRef="#ctx0" brushRef="#br0" timeOffset="7.86515E7">5624 11905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        <inkml:trace contextRef="#ctx0" brushRef="#br0" timeOffset="7.86515E7">6087 12276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        <inkml:trace contextRef="#ctx0" brushRef="#br0" timeOffset="7.86515E7">6454 12405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      </inkml:traceGroup>
        <inkml:traceGroup>
          <inkml:annotationXML>
            <emma:emma xmlns:emma="http://www.w3.org/2003/04/emma" version="1.0">
              <emma:interpretation id="{CB3B5372-7DD2-45FC-95C2-7EAA5009C0CA}" emma:medium="tactile" emma:mode="ink">
                <msink:context xmlns:msink="http://schemas.microsoft.com/ink/2010/main" type="inkWord" rotatedBoundingBox="9313,9717 12679,9789 12659,10726 9293,10654"/>
              </emma:interpretation>
              <emma:one-of disjunction-type="recognition" id="oneOf9">
                <emma:interpretation id="interp41" emma:lang="en-GB" emma:confidence="0">
                  <emma:literal>function</emma:literal>
                </emma:interpretation>
                <emma:interpretation id="interp42" emma:lang="en-GB" emma:confidence="0">
                  <emma:literal>Function</emma:literal>
                </emma:interpretation>
                <emma:interpretation id="interp43" emma:lang="en-GB" emma:confidence="0">
                  <emma:literal>funation</emma:literal>
                </emma:interpretation>
                <emma:interpretation id="interp44" emma:lang="en-GB" emma:confidence="0">
                  <emma:literal>funetion</emma:literal>
                </emma:interpretation>
                <emma:interpretation id="interp45" emma:lang="en-GB" emma:confidence="0">
                  <emma:literal>funati0n</emma:literal>
                </emma:interpretation>
              </emma:one-of>
            </emma:emma>
          </inkml:annotationXML>
          <inkml:trace contextRef="#ctx0" brushRef="#br0" timeOffset="7.86515E7">7854 12255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        <inkml:trace contextRef="#ctx0" brushRef="#br0" timeOffset="7.86515E7">8316 11937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3-7 0,-1-2 6 16,2 0-7-16,2 4 7 0,-1-3-6 0,7-2 6 16,-7 2-5-16,7-4 4 0,0 1-5 0,0-3 5 15,0 0-6-15,0-3 5 0,0 1-6 0,0-6-2 16,0 2-13-16,0-5-1 0,0 2-13 16,0-26 0-16,6 35-12 0,-6-35-11 0,4 28-7 15,-4-28-72-15,0 24-39 0,0-24-115 0,0 0-74 16,0 0-44-16,0 0 226 0</inkml:trace>
          <inkml:trace contextRef="#ctx0" brushRef="#br0" timeOffset="7.86515E7">8442 12326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        <inkml:trace contextRef="#ctx0" brushRef="#br0" timeOffset="7.86515E7">9006 12384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        <inkml:trace contextRef="#ctx0" brushRef="#br0" timeOffset="7.86515E7">10005 12339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        <inkml:trace contextRef="#ctx0" brushRef="#br0" timeOffset="7.86515E7">10434 12010 1010 0,'0'0'182'0,"-36"10"-98"0,11-10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        <inkml:trace contextRef="#ctx0" brushRef="#br0" timeOffset="7.86515E7">10534 11882 741 0,'11'-22'240'0,"-11"22"-100"0,0 0-19 15,0 0-6-15,0 0-21 0,0 0-25 0,0 0-38 16,0 0 3-16,0 0-26 16,0 0 9-16,0 0 1 0,0 0 4 0,0 0 4 15,0 0 1-15,11 22-2 0,-11-22-8 0,0 34 2 16,0-34-5-16,0 41 1 0,0-16-5 0,-4-2 3 16,-3 3-7-16,3 4 4 0,-4 1-6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        <inkml:trace contextRef="#ctx0" brushRef="#br0" timeOffset="7.86515E7">11134 12358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        <inkml:trace contextRef="#ctx0" brushRef="#br0" timeOffset="7.86515E7">11189 12048 1319 0,'0'0'233'0,"-33"-24"-155"0,33 24-9 0,0 0-12 16,0 0-15-16,0 0-15 0,0 0-13 15,0 0-8-15,0 0-5 0,0 0-2 0,0 0-1 16,0 0 0-16,0 0-4 0,0 0-12 0,0 0-11 15,0 0-26-15,0 0-36 0,0 0-102 0,0 0-104 16,0 0-226-16,-6 24 43 0,6-24 331 16</inkml:trace>
          <inkml:trace contextRef="#ctx0" brushRef="#br0" timeOffset="7.86515E7">11753 12385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        <inkml:trace contextRef="#ctx0" brushRef="#br0" timeOffset="7.86515E7">12123 12363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        </inkml:traceGroup>
      </inkml:traceGroup>
    </inkml:traceGroup>
    <inkml:traceGroup>
      <inkml:annotationXML>
        <emma:emma xmlns:emma="http://www.w3.org/2003/04/emma" version="1.0">
          <emma:interpretation id="{AC184C3D-86BD-41FC-9E49-9BE4A5D1414B}" emma:medium="tactile" emma:mode="ink">
            <msink:context xmlns:msink="http://schemas.microsoft.com/ink/2010/main" type="paragraph" rotatedBoundingBox="2064,11322 15813,11440 15806,12295 2056,121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C67C13-1BB9-4418-B5FC-7EAC455ED26F}" emma:medium="tactile" emma:mode="ink">
              <msink:context xmlns:msink="http://schemas.microsoft.com/ink/2010/main" type="inkBullet" rotatedBoundingBox="2060,11735 2202,11736 2200,11955 2058,11954"/>
            </emma:interpretation>
            <emma:one-of disjunction-type="recognition" id="oneOf10">
              <emma:interpretation id="interp46" emma:lang="en-GB" emma:confidence="0">
                <emma:literal>•</emma:literal>
              </emma:interpretation>
            </emma:one-of>
          </emma:emma>
        </inkml:annotationXML>
        <inkml:trace contextRef="#ctx0" brushRef="#br0" timeOffset="7.86515E7">638 13836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    </inkml:traceGroup>
      <inkml:traceGroup>
        <inkml:annotationXML>
          <emma:emma xmlns:emma="http://www.w3.org/2003/04/emma" version="1.0">
            <emma:interpretation id="{C3EE0180-CB0A-44CB-97E6-70B97B614A0A}" emma:medium="tactile" emma:mode="ink">
              <msink:context xmlns:msink="http://schemas.microsoft.com/ink/2010/main" type="line" rotatedBoundingBox="3103,11331 15813,11440 15806,12295 3096,12185"/>
            </emma:interpretation>
          </emma:emma>
        </inkml:annotationXML>
        <inkml:traceGroup>
          <inkml:annotationXML>
            <emma:emma xmlns:emma="http://www.w3.org/2003/04/emma" version="1.0">
              <emma:interpretation id="{495B76BA-38EF-4D20-9A2E-F65E94BA8BC4}" emma:medium="tactile" emma:mode="ink">
                <msink:context xmlns:msink="http://schemas.microsoft.com/ink/2010/main" type="inkWord" rotatedBoundingBox="3098,11396 10158,11389 10159,12122 3099,12128"/>
              </emma:interpretation>
              <emma:one-of disjunction-type="recognition" id="oneOf11">
                <emma:interpretation id="interp47" emma:lang="en-GB" emma:confidence="0">
                  <emma:literal>measurement</emma:literal>
                </emma:interpretation>
                <emma:interpretation id="interp48" emma:lang="en-GB" emma:confidence="0">
                  <emma:literal>measurements</emma:literal>
                </emma:interpretation>
                <emma:interpretation id="interp49" emma:lang="en-GB" emma:confidence="0">
                  <emma:literal>Measurement</emma:literal>
                </emma:interpretation>
                <emma:interpretation id="interp50" emma:lang="en-GB" emma:confidence="0">
                  <emma:literal>measurement's</emma:literal>
                </emma:interpretation>
                <emma:interpretation id="interp51" emma:lang="en-GB" emma:confidence="0">
                  <emma:literal>measurements'</emma:literal>
                </emma:interpretation>
              </emma:one-of>
            </emma:emma>
          </inkml:annotationXML>
          <inkml:trace contextRef="#ctx0" brushRef="#br0" timeOffset="7.86515E7">1617 13804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        <inkml:trace contextRef="#ctx0" brushRef="#br0" timeOffset="7.86515E7">2712 13877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        <inkml:trace contextRef="#ctx0" brushRef="#br0" timeOffset="7.86515E7">3442 13869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        <inkml:trace contextRef="#ctx0" brushRef="#br0" timeOffset="7.86515E7">4120 13760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        <inkml:trace contextRef="#ctx0" brushRef="#br0" timeOffset="7.86515E7">4313 13804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        <inkml:trace contextRef="#ctx0" brushRef="#br0" timeOffset="7.86515E7">4890 13936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        <inkml:trace contextRef="#ctx0" brushRef="#br0" timeOffset="7.86516E7">5639 13938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        <inkml:trace contextRef="#ctx0" brushRef="#br0" timeOffset="7.86516E7">6253 13909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        <inkml:trace contextRef="#ctx0" brushRef="#br0" timeOffset="7.86516E7">7110 14050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        <inkml:trace contextRef="#ctx0" brushRef="#br0" timeOffset="7.86516E7">7680 13990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        <inkml:trace contextRef="#ctx0" brushRef="#br0" timeOffset="7.86516E7">8326 13647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        <inkml:trace contextRef="#ctx0" brushRef="#br0" timeOffset="7.86516E7">8444 13451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      </inkml:traceGroup>
        <inkml:traceGroup>
          <inkml:annotationXML>
            <emma:emma xmlns:emma="http://www.w3.org/2003/04/emma" version="1.0">
              <emma:interpretation id="{C351B66D-1D8E-48BE-9962-5CA71BA380C1}" emma:medium="tactile" emma:mode="ink">
                <msink:context xmlns:msink="http://schemas.microsoft.com/ink/2010/main" type="inkWord" rotatedBoundingBox="10947,11369 13752,11465 13727,12179 10923,12083"/>
              </emma:interpretation>
              <emma:one-of disjunction-type="recognition" id="oneOf12">
                <emma:interpretation id="interp52" emma:lang="en-GB" emma:confidence="0">
                  <emma:literal>outcomes</emma:literal>
                </emma:interpretation>
                <emma:interpretation id="interp53" emma:lang="en-GB" emma:confidence="0">
                  <emma:literal>out comes</emma:literal>
                </emma:interpretation>
                <emma:interpretation id="interp54" emma:lang="en-GB" emma:confidence="0">
                  <emma:literal>oust comes</emma:literal>
                </emma:interpretation>
                <emma:interpretation id="interp55" emma:lang="en-GB" emma:confidence="0">
                  <emma:literal>outs comes</emma:literal>
                </emma:interpretation>
                <emma:interpretation id="interp56" emma:lang="en-GB" emma:confidence="0">
                  <emma:literal>Out comes</emma:literal>
                </emma:interpretation>
              </emma:one-of>
            </emma:emma>
          </inkml:annotationXML>
          <inkml:trace contextRef="#ctx0" brushRef="#br0" timeOffset="7.86516E7">9606 13893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        <inkml:trace contextRef="#ctx0" brushRef="#br0" timeOffset="7.86516E7">10078 13877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        <inkml:trace contextRef="#ctx0" brushRef="#br0" timeOffset="7.86516E7">10762 13611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        <inkml:trace contextRef="#ctx0" brushRef="#br0" timeOffset="7.86516E7">10890 13488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        <inkml:trace contextRef="#ctx0" brushRef="#br0" timeOffset="7.86516E7">11688 13846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        <inkml:trace contextRef="#ctx0" brushRef="#br0" timeOffset="7.86516E7">12052 13886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        <inkml:trace contextRef="#ctx0" brushRef="#br0" timeOffset="7.86516E7">12569 13954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        <inkml:trace contextRef="#ctx0" brushRef="#br0" timeOffset="7.86516E7">13390 14109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        <inkml:trace contextRef="#ctx0" brushRef="#br0" timeOffset="7.86516E7">14311 13917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        </inkml:traceGroup>
      </inkml:traceGroup>
    </inkml:traceGroup>
    <inkml:traceGroup>
      <inkml:annotationXML>
        <emma:emma xmlns:emma="http://www.w3.org/2003/04/emma" version="1.0">
          <emma:interpretation id="{C9A7F695-74CB-4675-81D1-4044DF28CE50}" emma:medium="tactile" emma:mode="ink">
            <msink:context xmlns:msink="http://schemas.microsoft.com/ink/2010/main" type="paragraph" rotatedBoundingBox="2058,12719 11748,12693 11751,13534 2060,135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9D1412-E8B3-41A8-941B-085C9BCDA069}" emma:medium="tactile" emma:mode="ink">
              <msink:context xmlns:msink="http://schemas.microsoft.com/ink/2010/main" type="inkBullet" rotatedBoundingBox="2059,13293 2187,13292 2188,13437 2060,13438"/>
            </emma:interpretation>
            <emma:one-of disjunction-type="recognition" id="oneOf13">
              <emma:interpretation id="interp57" emma:lang="en-GB" emma:confidence="0">
                <emma:literal>•</emma:literal>
              </emma:interpretation>
            </emma:one-of>
          </emma:emma>
        </inkml:annotationXML>
        <inkml:trace contextRef="#ctx0" brushRef="#br0" timeOffset="7.86516E7">615 15427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    </inkml:traceGroup>
      <inkml:traceGroup>
        <inkml:annotationXML>
          <emma:emma xmlns:emma="http://www.w3.org/2003/04/emma" version="1.0">
            <emma:interpretation id="{C045CF56-C163-4EFA-A613-FBC2A34475CD}" emma:medium="tactile" emma:mode="ink">
              <msink:context xmlns:msink="http://schemas.microsoft.com/ink/2010/main" type="line" rotatedBoundingBox="3185,12716 11748,12693 11751,13534 3187,13557"/>
            </emma:interpretation>
          </emma:emma>
        </inkml:annotationXML>
        <inkml:traceGroup>
          <inkml:annotationXML>
            <emma:emma xmlns:emma="http://www.w3.org/2003/04/emma" version="1.0">
              <emma:interpretation id="{6F17D1AE-0686-4C6E-8653-D44D2D09C84A}" emma:medium="tactile" emma:mode="ink">
                <msink:context xmlns:msink="http://schemas.microsoft.com/ink/2010/main" type="inkWord" rotatedBoundingBox="3202,12714 5888,12880 5841,13643 3155,13477"/>
              </emma:interpretation>
              <emma:one-of disjunction-type="recognition" id="oneOf14">
                <emma:interpretation id="interp58" emma:lang="en-GB" emma:confidence="0">
                  <emma:literal>time</emma:literal>
                </emma:interpretation>
                <emma:interpretation id="interp59" emma:lang="en-GB" emma:confidence="0">
                  <emma:literal>tri me</emma:literal>
                </emma:interpretation>
                <emma:interpretation id="interp60" emma:lang="en-GB" emma:confidence="0">
                  <emma:literal>time'</emma:literal>
                </emma:interpretation>
                <emma:interpretation id="interp61" emma:lang="en-GB" emma:confidence="0">
                  <emma:literal>times</emma:literal>
                </emma:interpretation>
                <emma:interpretation id="interp62" emma:lang="en-GB" emma:confidence="0">
                  <emma:literal>timer</emma:literal>
                </emma:interpretation>
              </emma:one-of>
            </emma:emma>
          </inkml:annotationXML>
          <inkml:trace contextRef="#ctx0" brushRef="#br0" timeOffset="7.86516E7">2704 15321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        <inkml:trace contextRef="#ctx0" brushRef="#br0" timeOffset="7.86516E7">2744 15080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        <inkml:trace contextRef="#ctx0" brushRef="#br0" timeOffset="7.86516E7">3170 15246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        <inkml:trace contextRef="#ctx0" brushRef="#br0" timeOffset="7.86516E7">4008 15318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        <inkml:trace contextRef="#ctx0" brushRef="#br0" timeOffset="7.87733E7">1864 14785 706 0,'0'0'283'0,"0"0"-149"16,5-26-11-16,-5 26-14 0,0 0-20 0,0 0-23 15,0 0-13-15,0 0-26 0,0 0 10 0,0 0-24 16,0 0 11-16,0 0-6 0,0 0-3 16,0 0-3-16,0 0-4 0,0 0 2 0,0 0-2 15,-13 26 2-15,13-26 0 0,0 0 0 0,-12 30-1 16,12-30 3-16,-11 28-3 0,11-28 4 0,-10 34-4 15,10-12 3-15,-9 1-4 0,4 2 4 0,-2 0-5 16,-1 1 3-16,3 0-5 0,-1 3 2 0,1-4-4 16,1 5 4-16,-2-3-5 0,6 0 3 15,-7 1-4-15,7-4 3 0,-4-2-4 16,4 1 3-16,-6-1-4 0,6 3 4 0,0-2-4 16,-4 1 4-16,4 0-5 0,0-24 4 0,0 38-3 15,0-38 1-15,0 33-1 0,0-33 2 0,0 26-2 16,0-26 2-16,0 0-2 0,0 0 1 0,4 25-1 15,-4-25 1-15,0 0-2 0,0 0 1 0,0 0 1 16,0 0 1-16,0 0-2 0,0 0 3 16,0 0-2-16,0 0-1 0,24 20 0 0,-24-20 0 15,0 0 0-15,0 0 0 0,0 0 1 0,27-4-1 16,-27 4 2-16,0 0-2 0,31-13 1 16,-31 13-2-16,23-7 1 0,-23 7-1 0,25-14-5 15,-25 14-6-15,23-16-5 0,-23 16-4 0,27-20 0 16,-27 20-4-16,23-21-5 0,-23 21-11 0,22-22-21 15,-22 22-38-15,0 0-47 0,13-38-77 16,-13 38-73-16,0 0-152 0,0 0 72 0,35-16 330 16</inkml:trace>
          <inkml:trace contextRef="#ctx0" brushRef="#br0" timeOffset="7.87736E7">1724 15040 774 0,'0'0'175'0,"-24"-26"-36"0,24 26-9 0,0 0-11 16,0 0-26-16,0 0-19 0,0 0-11 0,0 0-10 15,0 0-7-15,0 0-4 0,0 0-8 0,0 0-6 16,0 0-5-16,0 0-6 0,0 0-6 0,0 0-3 16,0 0-4-16,0 0 0 0,0 0 3 0,0 0 2 15,0 0 4-15,0 0 0 0,23-5-1 16,-23 5-3-16,23 5-2 0,-23-5-1 16,25 5-3-16,-25-5-1 0,25 7-1 0,-25-7 0 15,30 0-1-15,-30 0 0 0,34 0-1 0,-34 0 0 16,42 0 1-16,-42 0-2 0,42-12-9 0,-17 7-12 15,-25 5-27-15,51-11-46 0,-41-15-160 0,27 26-310 16,-37 0 20-16,39-28 178 0</inkml:trace>
        </inkml:traceGroup>
        <inkml:traceGroup>
          <inkml:annotationXML>
            <emma:emma xmlns:emma="http://www.w3.org/2003/04/emma" version="1.0">
              <emma:interpretation id="{19BA8E56-1B01-4645-8B6C-05E544E1592A}" emma:medium="tactile" emma:mode="ink">
                <msink:context xmlns:msink="http://schemas.microsoft.com/ink/2010/main" type="inkWord" rotatedBoundingBox="6834,12926 9974,12676 10030,13379 6890,13629"/>
              </emma:interpretation>
              <emma:one-of disjunction-type="recognition" id="oneOf15">
                <emma:interpretation id="interp63" emma:lang="en-GB" emma:confidence="0">
                  <emma:literal>evolution</emma:literal>
                </emma:interpretation>
                <emma:interpretation id="interp64" emma:lang="en-GB" emma:confidence="0">
                  <emma:literal>evolut ion</emma:literal>
                </emma:interpretation>
                <emma:interpretation id="interp65" emma:lang="en-GB" emma:confidence="0">
                  <emma:literal>evolut i0n</emma:literal>
                </emma:interpretation>
                <emma:interpretation id="interp66" emma:lang="en-GB" emma:confidence="0">
                  <emma:literal>erolution</emma:literal>
                </emma:interpretation>
                <emma:interpretation id="interp67" emma:lang="en-GB" emma:confidence="0">
                  <emma:literal>eroluti0n</emma:literal>
                </emma:interpretation>
              </emma:one-of>
            </emma:emma>
          </inkml:annotationXML>
          <inkml:trace contextRef="#ctx0" brushRef="#br0" timeOffset="7.86516E7">5472 15322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        <inkml:trace contextRef="#ctx0" brushRef="#br0" timeOffset="7.86516E7">6079 15230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        <inkml:trace contextRef="#ctx0" brushRef="#br0" timeOffset="7.86516E7">6748 15280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        <inkml:trace contextRef="#ctx0" brushRef="#br0" timeOffset="7.86516E7">7105 14859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        <inkml:trace contextRef="#ctx0" brushRef="#br0" timeOffset="7.86516E7">7393 15218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        <inkml:trace contextRef="#ctx0" brushRef="#br0" timeOffset="7.86516E7">8156 14913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        <inkml:trace contextRef="#ctx0" brushRef="#br0" timeOffset="7.86516E7">8199 14794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        <inkml:trace contextRef="#ctx0" brushRef="#br0" timeOffset="7.86516E7">8965 15201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          <inkml:trace contextRef="#ctx0" brushRef="#br0" timeOffset="7.86516E7">9042 14895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          <inkml:trace contextRef="#ctx0" brushRef="#br0" timeOffset="7.86516E7">9476 15314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        <inkml:trace contextRef="#ctx0" brushRef="#br0" timeOffset="7.86516E7">9790 15325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      </inkml:traceGroup>
      </inkml:traceGroup>
    </inkml:traceGroup>
    <inkml:traceGroup>
      <inkml:annotationXML>
        <emma:emma xmlns:emma="http://www.w3.org/2003/04/emma" version="1.0">
          <emma:interpretation id="{BBFE03C7-8544-489C-AE9F-736F386E735A}" emma:medium="tactile" emma:mode="ink">
            <msink:context xmlns:msink="http://schemas.microsoft.com/ink/2010/main" type="paragraph" rotatedBoundingBox="2048,14874 16941,15002 16929,16424 2036,162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FE4E82-7620-490E-A1E8-2347FF88ACB5}" emma:medium="tactile" emma:mode="ink">
              <msink:context xmlns:msink="http://schemas.microsoft.com/ink/2010/main" type="inkBullet" rotatedBoundingBox="2041,15796 2100,15796 2099,15837 2040,15836"/>
            </emma:interpretation>
            <emma:one-of disjunction-type="recognition" id="oneOf16">
              <emma:interpretation id="interp68" emma:lang="en-GB" emma:confidence="0">
                <emma:literal>•</emma:literal>
              </emma:interpretation>
            </emma:one-of>
          </emma:emma>
        </inkml:annotationXML>
        <inkml:trace contextRef="#ctx0" brushRef="#br0" timeOffset="7.88527E7">555 17831 1525 0,'0'0'131'0,"0"0"-48"0,0 0-11 0,0 0-17 15,0 0-6-15,0 0-14 0,0 0-4 0,0 0-8 16,0 0-4-16,0 0-4 0,0 0-6 0,0 0-9 15,0 0 0-15,0 0 0 0,0 0 0 0,0 0 0 16,0 0 0-16,0 0 0 0,0 0 0 0,0 0 0 16,0 0 0-16,0 0 0 0,0 0-2 0,0 0-18 15,0 0-9-15,0 0 1 0,0 0-9 0,0 0-6 16,0 0-13-16,0 0-22 0,0 0-39 0,0 0-105 0,33 21-127 16,-33-21-193-16,0 0 76 0,26 20 408 15</inkml:trace>
      </inkml:traceGroup>
      <inkml:traceGroup>
        <inkml:annotationXML>
          <emma:emma xmlns:emma="http://www.w3.org/2003/04/emma" version="1.0">
            <emma:interpretation id="{93DB74E1-F491-49ED-B021-61EA35D1473C}" emma:medium="tactile" emma:mode="ink">
              <msink:context xmlns:msink="http://schemas.microsoft.com/ink/2010/main" type="line" rotatedBoundingBox="2306,14876 16941,15002 16929,16424 2294,16299"/>
            </emma:interpretation>
          </emma:emma>
        </inkml:annotationXML>
        <inkml:traceGroup>
          <inkml:annotationXML>
            <emma:emma xmlns:emma="http://www.w3.org/2003/04/emma" version="1.0">
              <emma:interpretation id="{D5D78DB8-80AD-40F3-9E81-EB8B39A49AD3}" emma:medium="tactile" emma:mode="ink">
                <msink:context xmlns:msink="http://schemas.microsoft.com/ink/2010/main" type="inkWord" rotatedBoundingBox="2299,15770 2624,15773 2623,15823 2298,15820"/>
              </emma:interpretation>
              <emma:one-of disjunction-type="recognition" id="oneOf17">
                <emma:interpretation id="interp69" emma:lang="en-GB" emma:confidence="0">
                  <emma:literal>=</emma:literal>
                </emma:interpretation>
                <emma:interpretation id="interp70" emma:lang="en-GB" emma:confidence="0">
                  <emma:literal>;</emma:literal>
                </emma:interpretation>
                <emma:interpretation id="interp71" emma:lang="en-GB" emma:confidence="0">
                  <emma:literal>:</emma:literal>
                </emma:interpretation>
                <emma:interpretation id="interp72" emma:lang="en-GB" emma:confidence="0">
                  <emma:literal>h</emma:literal>
                </emma:interpretation>
                <emma:interpretation id="interp73" emma:lang="en-GB" emma:confidence="0">
                  <emma:literal>!</emma:literal>
                </emma:interpretation>
              </emma:one-of>
            </emma:emma>
          </inkml:annotationXML>
          <inkml:trace contextRef="#ctx0" brushRef="#br0" timeOffset="7.88531E7">813 17835 728 0,'0'0'266'0,"0"0"-106"0,0 0-28 16,0 0-28-16,0 0-26 0,0 0-10 0,0 0-10 15,0 0-1-15,0 0-8 0,0 0-1 0,0 0-5 16,0 0-2-16,0 0-5 0,0 0-3 0,0 0-6 15,0 0-3-15,0 0-6 0,0 0-3 0,0 0-6 16,0 0-1-16,0 0-5 0,0 0-1 0,0 0-1 16,0 0-1-16,0 0 0 15,0 0 0-15,0 0-1 0,0 0 1 0,0 0 0 16,0 0-1-16,0 0-2 0,0 0-5 0,0 0-4 16,0 0-8-16,0 0-6 0,0 0-10 0,0 0-5 15,0 0-12-15,0 0-19 0,27-6-33 0,-36-17-128 16,9 23-156-16,23 5-151 0,-23-5 72 0,0 0 468 15</inkml:trace>
          <inkml:trace contextRef="#ctx0" brushRef="#br0" timeOffset="7.88535E7">1114 17843 1035 0,'0'0'267'0,"0"0"-114"0,0 0-46 16,0 0-19-16,0 0-18 0,0 0-9 0,0 0-12 15,0 0-3-15,0 0-10 0,0 0 0 16,0 0-10-16,0 0-1 0,0 0-6 0,0 0-3 16,0 0-5-16,0 0-9 0,0 0-2 0,0 0 0 15,0 0 0-15,0 0 0 0,0 0 0 0,0 0 0 16,0 0 0-16,0 0 0 0,0 0-15 16,0 0-19-16,0 0-9 0,0 0-22 0,0 0-33 15,0 0-121-15,0 0-383 0,0 0 43 0,24 0 147 16</inkml:trace>
        </inkml:traceGroup>
        <inkml:traceGroup>
          <inkml:annotationXML>
            <emma:emma xmlns:emma="http://www.w3.org/2003/04/emma" version="1.0">
              <emma:interpretation id="{14AF6041-9CCC-449C-AE5E-D2C50F4E9D22}" emma:medium="tactile" emma:mode="ink">
                <msink:context xmlns:msink="http://schemas.microsoft.com/ink/2010/main" type="inkWord" rotatedBoundingBox="3348,14942 4801,14954 4794,15804 3341,15791"/>
              </emma:interpretation>
              <emma:one-of disjunction-type="recognition" id="oneOf18">
                <emma:interpretation id="interp74" emma:lang="en-GB" emma:confidence="0">
                  <emma:literal>all</emma:literal>
                </emma:interpretation>
                <emma:interpretation id="interp75" emma:lang="en-GB" emma:confidence="0">
                  <emma:literal>al</emma:literal>
                </emma:interpretation>
                <emma:interpretation id="interp76" emma:lang="en-GB" emma:confidence="0">
                  <emma:literal>ally</emma:literal>
                </emma:interpretation>
                <emma:interpretation id="interp77" emma:lang="en-GB" emma:confidence="0">
                  <emma:literal>a lil</emma:literal>
                </emma:interpretation>
                <emma:interpretation id="interp78" emma:lang="en-GB" emma:confidence="0">
                  <emma:literal>alp</emma:literal>
                </emma:interpretation>
              </emma:one-of>
            </emma:emma>
          </inkml:annotationXML>
          <inkml:trace contextRef="#ctx0" brushRef="#br0" timeOffset="7.88543E7">2130 17611 600 0,'0'0'266'0,"0"0"-68"16,0 0-38-16,0-22-33 0,0 22-33 0,0 0-21 16,0 0-15-16,0 0-8 0,0 0-7 0,0 0-6 15,-10-25-5-15,10 25-4 0,0 0-4 0,0 0-3 16,-23-19-2-16,23 19-3 0,0 0-1 15,-28-11-2-15,28 11-3 0,-22 0-3 16,22 0 0-16,-26 4-4 0,26-4 0 0,-31 18-2 16,31-18 1-16,-36 27-2 0,36-27 3 0,-33 34-4 15,33-34 3-15,-28 33-3 0,28-33 3 0,-21 35-3 16,21-35 3-16,-16 32-5 0,16-32 3 0,0 28-2 16,0-28 1-16,0 0-1 0,15 27 0 0,-15-27 0 15,22 14 0-15,-22-14 1 0,32 5-1 16,-32-5 0-16,37 0 0 0,-37 0 0 0,43-12 0 15,-20 5 0-15,-23 7-1 0,44-14 1 0,-44 14-3 16,37-17 3-16,-37 17 0 0,31-17 1 0,-31 17 0 16,25-18 1-16,-25 18-1 0,0 0 0 15,26-29 0-15,-26 29 1 0,12-22-1 0,-12 22 3 16,11-23-3-16,-11 23 3 0,0 0-1 16,11-31 1-16,-11 31-2 0,0 0 1 0,6-25-1 15,-6 25 1-15,0 0-1 0,0 0 2 0,5-26-2 16,-5 26 3-16,0 0 3 0,0 0 0 0,0 0 1 15,0 0 0-15,0 0-3 0,0 0-3 0,0 0 0 16,0 0-2-16,0 0 2 0,-5 32-2 0,5-32 3 16,-6 35-3-16,6-35 1 0,0 38-3 0,0-16 4 15,0 1-4-15,0-23 4 0,14 41-4 16,-14-41 3-16,12 36-4 0,-12-36-1 0,18 27-8 16,-18-27-5-16,0 0-11 0,26 21-6 15,-26-21-11-15,0 0-14 0,35 6-22 0,-35-6-76 16,27-14-98-16,-27 14-202 0,17-37-17 0,-17 37 210 15</inkml:trace>
          <inkml:trace contextRef="#ctx0" brushRef="#br0" timeOffset="7.88546E7">2745 16985 1179 0,'0'0'158'16,"0"0"-47"-16,0 0-27 0,0 0-24 0,0 0-18 16,0 0-14-16,0 0-10 0,0 0 0 0,0 0 4 15,0 0 6-15,0 0 2 0,-10 32-3 0,10-32-6 16,0 30-17-16,0-30 31 0,-8 36-32 0,8-36 27 16,-4 45-15-16,-3-21-5 0,1 3 2 0,2 2-4 15,-1 3 3-15,-1 2-5 0,-4 6 4 0,2-2-7 16,-1 5 4-16,-4-1-7 0,8-2 3 15,-2-1-4-15,4-7 3 0,3 0-4 0,0-4 3 16,0-4-4-16,0-24 4 0,4 40-3 0,-4-40 2 16,11 28-1-16,-11-28 1 0,0 0-2 15,22 29 1 1,-22-29-1-16,0 0 0 0,31 11-4 0,-31-11-4 16,26 0-7-16,-26 0-4 0,29-8-4 0,-29 8-5 15,30-12-3-15,-30 12-10 0,36-16-22 16,-36 16-18-16,37-11-46 0,-37 11-83 0,28-16-65 15,-28 16-151-15,12-25-1 0,11 25 266 0</inkml:trace>
          <inkml:trace contextRef="#ctx0" brushRef="#br0" timeOffset="7.8855E7">3160 17017 1171 0,'0'0'173'16,"0"0"-69"-16,0 0-16 0,0 0-21 0,0 0-20 16,0 0-13-16,0 0-14 0,0 0-5 0,0 0 0 15,0 0 3-15,0 30-10 0,0-30 35 16,0 32-32-16,0-32 30 0,0 37-14 0,0-37-8 16,-11 40 1-16,4-16-8 0,2 2 1 0,-1 2-6 15,1 4 4-15,-4 2-6 0,1 4 4 0,-2 1-6 16,-3 1 3-16,8 1-5 0,-3-5 3 0,8-1-4 15,-6-8 2-15,6-1-4 0,0-26 4 0,0 39-3 16,0-39 0-16,8 27 0 0,-8-27 0 16,0 0-1-16,18 31 2 0,-18-31-2 15,0 0 2-15,25 15-3 0,-25-15-2 0,0 0-10 16,29 0-5-16,-29 0-9 0,28 0-13 0,-28 0-10 16,29-9-28-16,-3 14-52 0,-26-29-229 0,30 17-187 15,-4 0 9-15,-2-13 379 0</inkml:trace>
        </inkml:traceGroup>
        <inkml:traceGroup>
          <inkml:annotationXML>
            <emma:emma xmlns:emma="http://www.w3.org/2003/04/emma" version="1.0">
              <emma:interpretation id="{E871BBAE-B6F8-4F9D-8BED-2F55E54CA3F6}" emma:medium="tactile" emma:mode="ink">
                <msink:context xmlns:msink="http://schemas.microsoft.com/ink/2010/main" type="inkWord" rotatedBoundingBox="5562,15041 11278,14862 11314,16034 5599,16213"/>
              </emma:interpretation>
              <emma:one-of disjunction-type="recognition" id="oneOf19">
                <emma:interpretation id="interp79" emma:lang="en-GB" emma:confidence="0">
                  <emma:literal>reproduced</emma:literal>
                </emma:interpretation>
                <emma:interpretation id="interp80" emma:lang="en-GB" emma:confidence="0">
                  <emma:literal>reproducecl</emma:literal>
                </emma:interpretation>
                <emma:interpretation id="interp81" emma:lang="en-GB" emma:confidence="0">
                  <emma:literal>reprodueed</emma:literal>
                </emma:interpretation>
                <emma:interpretation id="interp82" emma:lang="en-GB" emma:confidence="0">
                  <emma:literal>reprooluced</emma:literal>
                </emma:interpretation>
                <emma:interpretation id="interp83" emma:lang="en-GB" emma:confidence="0">
                  <emma:literal>repr0duced</emma:literal>
                </emma:interpretation>
              </emma:one-of>
            </emma:emma>
          </inkml:annotationXML>
          <inkml:trace contextRef="#ctx0" brushRef="#br0" timeOffset="7.88576E7">5815 17535 885 0,'0'0'186'0,"0"0"-48"0,0 0-20 0,0 0-21 16,0 0-34-16,0 0-23 0,0 0-13 0,0 0-8 16,0 0-8-16,0 0-2 0,0 0 2 0,0 0 3 15,7 26 5-15,-7-26 1 0,0 0-3 16,0 32-5-16,0-32-3 0,0 28-4 0,0-28 0 16,0 34-4-16,0-34 1 0,7 35-4 0,-7-35 4 15,5 27-5-15,-5-27 4 0,7 23-3 0,-7-23 2 16,0 0-1-16,0 0 1 0,0 0 0 0,0 0-1 15,0 0 1-15,0 0 0 0,0 0 1 16,22 16 0-16,-22-16 5 0,0 0 3 16,0 0 4-16,15-32 1 0,-15 32 2 0,13-32-4 15,-13 32 4-15,15-42-4 0,-9 19 4 0,-6 23-2 16,13-44 2-16,-13 44-4 0,14-39 2 0,-14 39-5 16,10-33 1-16,-10 33-5 0,5-26 2 0,-5 26-3 15,0 0 1-15,10-27-2 0,-10 27-1 0,0 0-1 16,0 0-1-16,0 0-3 0,0 0 2 0,0 0 0 15,26-10 0-15,-26 10 1 0,0 0 0 16,28 7-1-16,-28-7 1 0,26 4 0 16,-26-4 0-16,29 7 0 0,-29-7 0 0,31 7-1 15,-31-7 1-15,31 6 0 0,-31-6-1 0,34 11-1 16,-34-11-6-16,32 7-5 0,-32-7-9 0,33 9-9 16,-33-9-11-16,33 8-17 0,-8 2-24 0,-25-10-79 15,41 7-101-15,-41-7-251 0,0 0 26 0,46 15 264 16</inkml:trace>
          <inkml:trace contextRef="#ctx0" brushRef="#br0" timeOffset="7.88581E7">6756 17545 1033 0,'-29'-18'297'15,"29"18"-165"-15,0 0-42 0,0 0-20 0,0 0-12 16,0 0-12-16,0 0-11 0,0 0-6 0,-23-13-6 16,23 13-4-16,0 0-1 0,0 0-2 0,0 0-3 15,-28 0-2-15,28 0-3 0,0 0-1 0,-27 20-3 16,27-20-1-16,-21 22-2 0,21-22 0 16,-22 30-2-16,22-30 1 0,-16 31-1 0,16-31 1 15,-14 33-3-15,14-33 2 0,0 32-2 0,0-32 2 16,0 29-2-16,0-29 1 0,14 24-2 0,-14-24 2 15,0 0-3-15,30 24 0 0,-30-24-2 0,29 5-1 16,-29-5 0-16,33 0 0 0,-33 0-1 16,29-9-1-16,-29 9 0 0,29-17-2 0,-29 17 4 15,29-21-1-15,-29 21 4 0,23-27 1 16,-23 27 4-16,19-34-2 0,-19 34 4 0,20-37-3 16,-20 37 4-16,12-39-3 0,-12 39 5 0,7-36-3 15,-7 36 4-15,0-38 0 0,0 38 4 0,-8-33-2 16,8 33 3-16,-17-30-5 0,17 30 0 0,0 0-4 15,-31-26-1-15,31 26-1 0,-24-4 2 0,24 4-2 16,-22 0-5-16,22 0-7 0,0 0-16 16,-36 25-19-16,36-25-27 0,-23 26-55 15,28 8-95-15,-27-24-158 0,22-10-117 0,-5 48 48 16,5-48 450-16</inkml:trace>
          <inkml:trace contextRef="#ctx0" brushRef="#br0" timeOffset="7.88588E7">7458 17469 630 0,'0'0'233'16,"0"0"-59"-16,0 0-21 0,0 0-24 15,-20-26-29-15,20 26-36 0,0 0-14 0,0 0-8 16,0 0-6-16,-27-15-5 0,27 15-2 0,0 0-4 15,-32-11-2-15,32 11-2 0,-27 0-2 16,27 0-4-16,-35 0-1 0,35 0-3 0,-36 7-1 16,36-7-1-16,-40 17-3 0,17-3 0 0,0 1-3 15,-2 5 1-15,0 0-4 0,3 1 2 0,-2 0-4 16,5 1 4-16,19-22-6 0,-29 40 5 16,29-40-5-16,-12 36 1 0,12-36-1 0,4 30 1 15,-4-30-5-15,19 26-1 0,-19-26-6 0,32 18-1 16,-10-8-6-16,1-10 1 0,2 0 2 0,0 0 5 15,1-10 5-15,-4 2 2 0,2-2 3 0,-24 10-2 16,40-27 3-16,-40 27-2 0,35-32 6 0,-35 32-3 16,31-36 5-16,-31 36-3 0,26-42 4 15,-14 18 0-15,-2 0 6 0,1-3-2 16,-3-1 7 0,1-1-6-16,-2-5 3 0,4 2-7 0,-6-1 3 15,5-2-8-15,-3 0 6 0,-1-4-7 0,0-1 7 16,-1 3-7-16,-5-1-11 0,6 6 31 0,-6 3-28 15,0 5 35-15,0 24-11 0,0-36-3 0,0 36 1 16,0 0-1-16,-6-24 2 0,6 24-1 0,0 0-3 0,0 0-5 0,0 0-4 0,0 0-3 16,0 0 0-16,0 0 0 0,0 24 1 0,0-24 4 15,0 36-4-15,0-10-10 0,0 2 30 0,0 6-29 16,0 2 29-16,0 4-11 0,0-1-8 16,-5 3 6-1,5 1-8-15,0 1 6 0,0-1-7 0,0 1 5 0,-4 1-6 16,4-4 6-16,0-3-6 0,0-4 5 15,0-3-7-15,7-4-3 0,-2-3-10 16,-5-24-8-16,13 36-14 0,-13-36-11 0,13 26-21 16,-13-26-24-16,0 0-55 0,0 0-83 0,46 0-96 15,-46 0-147-15,29-29 106 0,3 22 372 0</inkml:trace>
          <inkml:trace contextRef="#ctx0" brushRef="#br0" timeOffset="7.88592E7">7776 17473 1026 0,'0'0'205'15,"0"0"-63"-15,0 0-41 0,0 0-29 0,0 0-24 16,0 0-13-16,0 0-12 0,0 0-8 0,0 0-5 16,0 0-3-16,0 0-3 0,0 0-1 0,0 0 3 15,0 0 1-15,0 21 5 0,0-21 1 16,6 23-1-16,-6-23-2 0,0 27-2 0,0-27-3 16,5 27 0-16,-5-27-3 0,6 26 2 0,-6-26-4 15,7 22 1-15,-7-22-2 0,0 0 1 16,12 29-2-16,-12-29 3 0,0 0-3 0,0 0 1 15,27 26-1-15,-27-26 2 0,0 0-1 0,31 5 0 16,-31-5 0-16,25-10-1 0,-25 10 2 0,27-21-1 16,-27 21 3-16,26-31-3 0,-26 31 3 0,28-43-2 15,-17 21 2-15,0-1-2 0,-11 23 4 0,18-39-4 16,-18 39 6-16,14-34-2 0,-14 34 5 16,0 0 2-16,9-25 1 0,-9 25-3 15,0 0-2-15,0 0-5 0,0 0-2 0,0 0 0 16,0 0-1-16,0 0 4 0,0 0-2 0,6 30 1 15,-6-30-2-15,5 29 1 0,-5-29-2 0,6 31 4 16,-6-31-5-16,0 34 4 0,0-34-3 0,5 31 0 16,-5-31 0-16,6 27-2 0,-6-27-9 0,0 0-7 15,10 32-16-15,-10-32-22 0,0 0-32 16,0 0-97-16,13 37-124 0,-13-37-221 0,0 0 47 16,0 0 373-16</inkml:trace>
          <inkml:trace contextRef="#ctx0" brushRef="#br0" timeOffset="7.88597E7">8582 17367 730 0,'0'0'323'0,"-26"-19"-125"0,26 19-52 0,0 0-39 16,0 0-33-16,-22 0-16 0,22 0-14 15,0 0-9-15,-28 10-6 0,28-10-5 0,-27 15-2 16,27-15-6-16,-35 24-1 0,35-24-4 0,-37 37 1 16,19-15-3-16,0 4 1 0,1 0-6 0,0 1 2 15,2 2-5-15,1-2 3 0,3-1-5 0,4-2 3 16,7-24-4-16,-8 39 2 0,8-39-3 0,7 34 2 16,-7-34-3-16,18 24 3 0,-18-24-3 15,27 15 2-15,-27-15-2 0,39 9-1 16,-14-9-6-16,1 0-10 0,4 0-9 0,0-9-15 15,6 9-16-15,-8-18-24 0,15 18-54 0,-26-21-104 16,28 21-92-16,-15-6-159 0,-30 6 105 0,56-10 389 16</inkml:trace>
          <inkml:trace contextRef="#ctx0" brushRef="#br0" timeOffset="7.886E7">8854 17582 577 0,'0'0'154'0,"0"0"-86"15,0 0-27-15,0 0 0 0,0 0 13 16,0 0 6-16,27 15 1 0,-27-15-4 0,0 0 6 16,22 0-3-16,-22 0-8 0,24 6-9 0,-24-6-14 15,22 0-6-15,-22 0-1 0,23 0 0 16,-23 0-2-16,0 0-1 0,32-10-3 0,-32 10 0 16,0 0-1-16,28-21 1 0,-28 21-4 0,0 0 2 15,20-26-1-15,-20 26 4 0,10-22 2 0,-10 22 6 16,0-24 0-16,0 24 6 0,0-21-4 0,0 21 1 15,-10-24-5-15,10 24-1 0,0 0-4 0,-31-31 0 16,31 31-4-16,-27-10-1 0,27 10-1 16,-27 0-4-16,27 0 0 0,-29 7-3 0,29-7-2 15,-28 22-2-15,28-22 1 0,-26 34-2 16,26-34 2-16,-23 43-3 0,13-19 2 0,3-2-3 16,7 1 2-16,-7-1-3 0,7 1 4 0,0-1-4 15,0-22 2-15,11 37-4 0,-11-37 2 0,21 27-3 16,-21-27-1-16,33 18-7 0,-33-18-6 0,41 6-6 15,-17-6-5-15,5 0-10 0,-3-6-11 16,10 6-11-16,-9-14-24 0,15 22-63 0,-42-8-142 16,56-29-200-16,-17 29 4 0,-12-18 384 0</inkml:trace>
          <inkml:trace contextRef="#ctx0" brushRef="#br0" timeOffset="7.88606E7">9628 17555 827 0,'0'0'299'16,"0"0"-156"-16,0 0-46 0,0 0-15 0,0 0-17 15,-23-26-12-15,23 26-10 0,0 0-5 0,0 0-5 16,0 0-2-16,0 0-5 0,0 0-5 0,-25-18-4 16,25 18-2-16,0 0-2 0,-26-5-3 15,26 5-1-15,0 0-3 0,-33 8-2 0,33-8-1 16,-25 10 0-16,25-10-2 0,-30 20 1 0,30-20-2 15,-31 22 1-15,31-22-2 0,-24 25 2 0,24-25-2 16,-20 28 2-16,20-28-3 0,-12 29 2 16,12-29-2-16,-8 31 1 0,8-31-2 0,0 31 2 15,0-31-3-15,12 25 2 0,-12-25-4 0,22 23-4 16,-22-23-7-16,29 14 0 0,-29-14-2 16,40 8 4-16,-40-8 3 0,41 0 0 0,-41 0 2 15,39-14 2-15,-39 14 2 0,37-16 0 0,-37 16 3 16,33-19-2-16,-33 19 3 0,28-27-2 0,-28 27 4 15,24-32-2-15,-24 32 3 0,23-40-3 0,-23 40 5 16,19-46-5-16,-10 21 7 0,1-4-5 0,0-3 5 16,-1-4-5-16,1-3 6 0,-2-3-6 0,-2 0 8 15,-2-2-6-15,-4-1 8 0,7-1-7 16,-7-2 8-16,4 6 11 0,-4 2-26 16,0 11 32-16,0 1-26 0,0 28 16 0,0-29 4 15,0 29-7-15,0 0-2 0,0 0-4 0,0 0-2 16,0 0-4-16,0 0-1 0,0 0-3 0,0 0 0 15,0 0 1-15,-14 23 0 0,14-23-10 0,0 45 30 16,0-13-25-16,0 0 29 0,0 7-10 16,-5 1-6-16,5 4 7 0,0 1-8 0,-4 3 6 15,4 3-8-15,-9 1 3 0,4-1-7 0,1-5 3 16,-2-1-6-16,6-4 5 0,-5-4-7 0,5-4 5 0,0-3-6 16,0-4-4-16,0-2-14 0,0-24-12 15,-6 36-24-15,6-36-32 0,6 28-91 0,-6-28-271 16,0 0-96-16,0 0 0 0,-27-21 544 0</inkml:trace>
          <inkml:trace contextRef="#ctx0" brushRef="#br0" timeOffset="7.88559E7">4091 17544 977 0,'0'0'199'16,"0"0"-83"-16,0 0-27 0,0 0-27 16,0 0-19-16,0 0-16 0,0 0-8 0,0 0-5 15,0 0-1-15,0 0 9 0,0 0 8 0,0 0 6 16,0 0 1-16,10 30-7 0,-10-30-8 0,0 23-5 16,0-23-6-16,8 30-1 0,-8-30-5 0,3 32 0 15,-3-32-5-15,0 29 1 0,0-29-2 16,8 26 2-16,-8-26-2 0,0 0 2 0,0 0-2 15,11 24 0-15,-11-24-1 0,0 0 2 16,0 0 0-16,0 0 1 0,0 0 2 0,0 0-1 16,0 0 2-16,26-18-1 0,-26 18 1 0,0 0-3 15,17-35 4-15,-17 35-2 0,7-30 2 0,-7 30 0 16,11-38 3-16,-11 38-2 0,9-40 5 0,-9 40-2 16,11-40 2-16,-11 40-2 0,11-37 2 0,-11 37-4 15,9-27 2-15,-9 27-4 0,8-23 3 0,-8 23-5 16,0 0 1-16,0 0-1 0,0 0-2 15,0 0 2-15,22-22-2 0,-22 22 0 16,0 0 1-16,0 0-1 0,30-7 1 0,-30 7 0 16,0 0-1-16,29 0-1 0,-29 0 1 0,24 0-1 15,-24 0 0-15,27 4 0 0,-27-4 0 0,31 0 0 16,-31 0-1-16,27 0 1 0,-27 0 0 0,28 0-4 16,-28 0-7-16,27 0-10 0,-27 0-13 15,28-4-19-15,-28 4-23 0,27-4-68 0,6 25-132 16,-33-21-254-16,25 7 15 0,-25-7 244 0</inkml:trace>
          <inkml:trace contextRef="#ctx0" brushRef="#br0" timeOffset="7.88563E7">4758 17552 572 0,'0'0'164'0,"0"0"-33"16,0 0 11-16,0 0-13 0,0 0-23 0,0 0-21 16,0 0-26-16,22 17-15 0,-22-17-11 0,0 0-7 15,26 0-4-15,-26 0-4 0,21 0-4 16,-21 0-3-16,25 0-3 0,-25 0-2 0,25-7-1 16,-25 7-2-16,23-6 0 0,-23 6-1 15,25-10 0-15,-25 10 1 0,25-14-2 0,-25 14 2 16,0 0-2-16,27-29 2 0,-27 29-2 0,11-26 3 15,-11 26 1-15,7-25 10 0,-7 25 7 0,0 0 7 16,0-27 2-16,0 27-5 0,0 0-6 16,-27-19-3-16,27 19-5 0,-24-6-1 0,24 6-3 15,-36 0 1-15,36 0-1 0,-34 6 0 0,34-6 0 16,-32 13-1-16,32-13-1 0,-29 19-2 0,29-19 0 16,-23 31-4-16,23-31 1 0,-17 41-3 0,17-41 2 15,-9 45-2-15,9-21 3 0,0 0-4 0,0 2 4 16,0 0-4-16,0 4 4 0,7-1-4 0,-2 1 5 15,1-5-7-15,-6-25 4 16,24 41-6-16,-24-41-3 0,36 31-9 0,-36-31-7 16,39 20-14-16,-39-20-7 0,45 8-11 0,-45-8-9 15,48 0-30-15,-48 0-62 0,53-19-67 0,-53 19-123 16,41-33-64-16,-9 33 93 0,-21-28 320 0</inkml:trace>
          <inkml:trace contextRef="#ctx0" brushRef="#br0" timeOffset="7.88569E7">5220 17664 716 0,'0'0'251'0,"0"0"-100"0,0 0-19 0,0 0-17 16,0 0-35-16,0 0-29 0,0 0-20 0,0 0-11 15,0 0-1-15,0 0 3 0,0 26 5 16,0-26 1-16,0 0-4 0,0 32-5 0,0-32 1 16,0 31-3-16,0-31 1 0,0 37-4 15,0-14 1-15,0-1-7 0,0 2 3 0,0 2 12 16,7 3-33-16,-7-5 30 0,4 4-33 0,-4-3 12 15,8 1 5-15,-8 0-5 0,7 0 4 0,-7-1-5 16,5 2 4-16,-5-4-4 0,0-23 5 0,0 39-5 16,0-39 3-16,5 30-2 0,-5-30 1 0,0 0 0 15,0 0 0 1,0 0 1-16,0 0 2 0,0 0 2 0,0 0 0 16,0 0 2-16,5-27-3 0,-5 27 2 15,0-48-4-15,0 20 4 0,4-6-6 0,-4-4 5 16,6-5-7-16,-6-4-10 0,5-3 26 0,-5-1-25 15,9-3 25-15,-4-1-7 0,3 2-9 0,-2 5 9 0,3 4-6 16,-2 6 10-16,2 7-6 0,-2 4 6 0,-7 27-5 16,9-33 0-16,-9 33-4 0,0 0 0 0,0 0-3 15,0 0 0-15,0 0-1 16,28-19 0-16,-28 19 3 0,0 0-2 0,23 16 2 0,-23-16-1 0,24 19 0 16,-24-19-1-16,22 26 2 0,-22-26-2 0,20 29 2 15,-20-29-2-15,14 26 1 0,-14-26-1 16,14 22 2-16,-14-22-1 0,0 0 1 0,10 27-1 15,-10-27 1-15,0 0 1 0,0 0 1 0,-6 25-1 16,6-25 2-16,0 0-2 0,-21 23 2 16,21-23-2-16,-24 16 0 0,24-16-2 0,-32 14 2 15,32-14-2-15,-36 15 1 0,36-15-2 0,-40 13 2 16,40-13-2-16,-40 13-2 0,40-13-5 0,-40 9-3 16,40-9-6-16,-36 6-2 0,36-6-5 0,-25 0-7 15,25 0-15-15,0 0-23 0,0 0-41 0,-34-12-112 16,34 12-138-16,0 0-158 0,0 0 62 0,0 0 415 15</inkml:trace>
        </inkml:traceGroup>
        <inkml:traceGroup>
          <inkml:annotationXML>
            <emma:emma xmlns:emma="http://www.w3.org/2003/04/emma" version="1.0">
              <emma:interpretation id="{ECE15E6F-4DA0-4580-8921-12ABD3E410FB}" emma:medium="tactile" emma:mode="ink">
                <msink:context xmlns:msink="http://schemas.microsoft.com/ink/2010/main" type="inkWord" rotatedBoundingBox="12398,14983 16422,15017 16410,16419 12386,16385"/>
              </emma:interpretation>
              <emma:one-of disjunction-type="recognition" id="oneOf20">
                <emma:interpretation id="interp84" emma:lang="en-GB" emma:confidence="0">
                  <emma:literal>exactly.</emma:literal>
                </emma:interpretation>
                <emma:interpretation id="interp85" emma:lang="en-GB" emma:confidence="0">
                  <emma:literal>exact by.</emma:literal>
                </emma:interpretation>
                <emma:interpretation id="interp86" emma:lang="en-GB" emma:confidence="0">
                  <emma:literal>exact ly.</emma:literal>
                </emma:interpretation>
                <emma:interpretation id="interp87" emma:lang="en-GB" emma:confidence="0">
                  <emma:literal>exact by</emma:literal>
                </emma:interpretation>
                <emma:interpretation id="interp88" emma:lang="en-GB" emma:confidence="0">
                  <emma:literal>exact by,</emma:literal>
                </emma:interpretation>
              </emma:one-of>
            </emma:emma>
          </inkml:annotationXML>
          <inkml:trace contextRef="#ctx0" brushRef="#br1" timeOffset="7.88646E7">10907 17656 569 0,'0'0'192'0,"0"0"-51"0,0 0-25 0,0 0-13 16,0 0-16-16,0 0-25 0,0 0-22 0,0 0-14 16,0 0-10-16,0 0-5 0,0 0 0 0,0 0 3 15,0 0 1-15,0 0 3 0,0 0-3 16,0 0-3-16,29 0-6 0,-29 0 0 0,0 0-4 15,28 0 0-15,-28 0 1 0,23 0-2 0,-23 0 1 16,28 0 0-16,-28 0 1 0,31-6-2 0,-31 6 1 16,28-5-1-16,-28 5 0 0,22-4 0 15,-22 4-1-15,23-6 1 0,-23 6 0 0,0 0-1 16,29-10 2-16,-29 10-1 0,0 0 1 16,0 0-1-16,25-19 3 0,-25 19 2 0,0 0 9 15,0 0 3-15,11-32 7 0,-11 32-1 0,0 0-1 16,0-26-3-16,0 26 0 0,0 0-4 0,-21-31 1 15,21 31-3-15,0 0-1 0,-24-23-5 0,24 23 0 16,-24-12-5-16,24 12 0 0,-25-6-1 0,25 6-1 16,-27 0 0-16,27 0-1 0,-28 0 0 0,28 0 1 15,-30 14 0-15,30-14-1 0,-28 20 4 16,28-20-3-16,-23 24 0 0,23-24 0 0,-18 24 0 16,18-24-2-16,-11 27 2 0,11-27-3 0,-8 29 3 15,8-29-4-15,-7 31 4 0,7-31-3 16,0 29 2-16,0-29-3 0,0 26 3 0,0-26-3 15,11 24 3-15,-11-24-3 0,0 0 3 0,25 31-3 16,-25-31 0-16,24 14-2 0,-24-14 1 0,32 10-1 16,-32-10 3-16,37 0-5 0,-37 0-6 15,46 0-6-15,-21-7-6 0,2 7-8 0,-3-13-7 16,7 13-12-16,-9-15-34 0,16 15-58 0,-38 0-90 16,53-15-84-16,-18 15-137 0,-35 0 177 0,58 0 278 15</inkml:trace>
          <inkml:trace contextRef="#ctx0" brushRef="#br1" timeOffset="7.88651E7">11591 17572 985 0,'-27'-20'163'0,"27"20"-44"0,0 0-29 0,0 0-28 0,0 0-24 16,0 0-21-16,0 0-11 0,0 0-10 16,0 0-1-16,0 0 2 0,0 0 1 0,0 0 3 15,27 7-1-15,-27-7 0 0,24 8-1 0,-24-8 1 16,28 13-1-16,-28-13 1 0,28 15 0 0,-28-15 1 16,26 15-1-16,-26-15 0 0,22 14-2 0,-22-14 1 15,0 0-1-15,26 23 3 0,-26-23-1 16,0 0 3-16,14 23-1 0,-14-23 3 0,0 0 0 15,0 24 2-15,0-24 7 0,0 0 10 0,0 0 4 16,-14 26 3-16,14-26-5 0,0 0-6 0,-29 18-5 16,29-18 2-16,-25 12-2 0,25-12 0 0,-30 11-1 15,30-11-1-15,-36 13-1 0,36-13-1 16,-39 12-1-16,39-12 0 0,-38 11-2 16,38-11-3-16,-35 10-1 0,35-10-2 0,-24 7-2 15,24-7-1-15,0 0 1 0,0 0-1 0,0 0-2 16,0 0-2-16,0 0-9 0,0 0-9 0,0 0-8 15,0 0-7-15,0 0-7 0,0 0-7 0,0 0-12 16,24 7-31-16,3-3-53 0,-27-4-83 0,35-18-69 16,-11 18-147-16,-10-25 167 0,19 25 280 0</inkml:trace>
          <inkml:trace contextRef="#ctx0" brushRef="#br1" timeOffset="7.88653E7">11937 17574 692 0,'-18'-26'236'0,"18"26"-57"0,0 0-35 16,0 0-29-16,0 0-34 0,0 0-19 15,0 0-9-15,0 0-9 0,-25 0-8 0,25 0-7 16,0 0-4-16,0 0-3 0,-24 8-4 0,24-8-1 16,0 0-3-16,-24 18 0 0,24-18-2 0,0 0-2 15,-22 23-2-15,22-23-3 0,-14 24-3 0,14-24 1 16,-10 26-3-16,10-26 1 0,-7 25-3 0,7-25 3 15,0 26-3-15,0-26 3 0,0 24-3 16,0-24 2-16,0 0-3 0,17 33 2 16,-17-33-2-16,0 0 0 0,26 25-5 0,-26-25-5 15,25 13-10-15,-25-13-9 0,30 8-15 0,-30-8-17 16,36 5-18-16,-36-5-29 0,45 0-63 0,-45 0-120 16,39-17-169-16,-3 17 3 0,-36 0 423 0</inkml:trace>
          <inkml:trace contextRef="#ctx0" brushRef="#br1" timeOffset="7.8866E7">12576 17490 854 0,'0'0'177'15,"0"0"-45"-15,0 0-17 0,0 0-32 16,-28-5-25-16,28 5-14 0,0 0-4 0,0 0-2 16,-33 0-2-16,33 0-4 0,-23 0-4 0,23 0-3 15,-28 7-3-15,28-7-2 0,-33 6-2 0,33-6-2 16,-34 8-4-16,34-8-2 0,-36 14-4 0,36-14-1 15,-36 17-3-15,36-17 1 0,-34 24-3 0,34-24 2 16,-35 30-2-16,35-30 0 0,-27 30-2 16,27-30 2-16,-17 27-4 0,17-27 2 15,0 29-3-15,0-29 2 0,7 29-4 0,-7-29 3 16,19 25-3-16,-19-25-2 0,32 15-3 0,-32-15-3 16,43 9-2-16,-43-9 0 0,47-5 1 0,-24-4 1 15,3 2 3-15,-2-6 3 0,-1 0 4 0,-23 13 1 16,39-31 5-16,-39 31-3 0,31-34 5 0,-31 34-3 15,24-30 3-15,-24 30-1 0,16-24 2 16,-16 24 5-16,0 0 6 0,0 0 1 0,11-27 4 16,-11 27-5-16,0 0-2 0,0 0-4 0,0 0-4 15,0 0-4-15,0 0 0 0,0 0-2 0,0 0 0 16,0 0 2-16,0 0-1 0,0 0 1 0,0 27-1 16,0-27 2-16,10 25-3 0,-10-25 3 15,5 33-4-15,-5-33 4 0,6 32-4 0,-6-32 2 16,6 31-2-16,-6-31-4 0,8 28-13 15,-8-28-11-15,14 23-22 0,-14-23-15 0,0 0-36 16,0 0-78-16,46 32-63 0,-46-32-123 0,0 0-63 16,53-8 202-16</inkml:trace>
          <inkml:trace contextRef="#ctx0" brushRef="#br1" timeOffset="7.88664E7">13182 17511 1240 0,'0'0'183'0,"0"0"-79"0,0 0-22 0,0 0-13 15,0 0-20-15,-27-5-11 0,27 5-8 0,0 0-6 16,-28 5-2-16,28-5-5 0,-25 10-4 16,25-10-3-16,-27 17-2 0,27-17-2 0,-33 24 0 15,33-24-1-15,-33 28-1 0,33-28-1 0,-25 27-1 16,25-27-2-16,-14 26 2 0,14-26-3 0,-8 29 1 15,8-29-1-15,0 31 1 0,0-31-3 0,0 29 2 16,0-29-3-16,12 24 1 0,-12-24-2 0,22 23-3 16,-22-23-6-16,31 16-2 0,-31-16-6 15,40 9-1-15,-17-3-3 0,-23-6-3 16,44 0-6-16,-44 0-9 0,47-17-13 0,-47 17-23 16,51-19-39-16,-36-3-55 0,22 22-50 0,-20-25-100 15,4 2-91-15,14 19 126 0,-25-29 289 0</inkml:trace>
          <inkml:trace contextRef="#ctx0" brushRef="#br1" timeOffset="7.8867E7">13611 17353 825 0,'-26'-8'224'15,"26"8"-72"-15,0 0-16 0,0 0-37 0,-26-7-25 16,26 7-21-16,0 0-16 0,0 0-16 0,0 0-10 16,0 0-8-16,0 0-4 0,0 0 1 15,0 0 1-15,0 0 1 0,30 14 1 0,-30-14 0 16,32 7-1-16,-32-7 1 0,38 7-3 0,-38-7 1 16,44 0-1-16,-20 0 1 0,0 0-1 0,4 0-6 15,1 0-11-15,-3-10-23 0,10 10-24 0,-11-15-55 16,16 22-97-16,-41-7-138 0,47-26-141 0,-10 26 156 15,-37 0 339-15</inkml:trace>
          <inkml:trace contextRef="#ctx0" brushRef="#br1" timeOffset="7.88667E7">13713 17122 786 0,'0'-32'249'0,"0"32"-100"16,0 0-23-16,0 0-27 0,0 0-24 0,0 0-41 15,0 0-1-15,0 0-34 0,0 0 5 16,0 0-3-16,0 0 0 0,0 0 9 0,0 0 8 16,0 0 12-16,8 24 2 0,-8-24 2 0,0 28-5 15,0-28-1-15,0 31-7 0,0-31 1 0,0 40-7 16,-5-18 2-16,-2 1-6 0,3 2 2 0,-5 2-6 16,2 1 2-16,-2 1-7 0,-1 4 4 0,1-1-7 15,-3 2 5-15,3-2-6 0,1-1 4 0,-1-1-5 16,2 0 4-16,7-2-4 0,-8-4 5 0,8-1-4 15,0 1 3-15,0-1-5 0,0-23 4 0,6 37-2 16,-6-37 1-16,8 29-1 0,-8-29 0 16,12 23-5-16,-12-23 0 0,0 0-5 0,24 19-3 0,-24-19-4 15,0 0-1-15,31 5-6 0,-31-5 3 0,27-7 2 16,-27 7 0-16,29-11-3 0,-29 11-15 0,33-16-11 16,-33 16-2-16,35-18-7 0,-35 18-35 15,36-16-57-15,-36-6-101 0,22 17-44 0,-22 5-63 0,9-35 58 16,17 35 301-16</inkml:trace>
          <inkml:trace contextRef="#ctx0" brushRef="#br1" timeOffset="7.88675E7">14355 17048 1156 0,'0'0'150'16,"0"0"-62"-16,0 0-44 0,0 0 2 0,0 0-16 16,0 0-14-16,0 0-8 0,0 0 1 0,0 0 24 15,0 0-14-15,0 0 26 0,0 32-36 0,0-32 17 16,0 37-15-16,0-37 13 0,7 50 2 16,-7-20-8-16,0 5 1 0,-7 1-8 0,2 2 3 15,-1 2-8-15,-2 3 4 0,-1-1-10 0,0 3 6 16,1 0-9-16,-1-4 6 0,0 1-6 15,0-1 7-15,1-6-7 0,3-1 6 0,-1-3-5 16,6-7 2-16,0-24-3 0,0 37 0 0,0-37-9 16,0 0-8-16,17 31-13 0,-17-31-11 0,0 0-14 15,22 0-16-15,-22 0-27 0,23-23-81 16,9 19-67-16,-21-24-105 0,10-1-87 0,12 17 192 16,-25-25 249-16</inkml:trace>
          <inkml:trace contextRef="#ctx0" brushRef="#br1" timeOffset="7.8868E7">14549 17567 708 0,'0'0'225'16,"0"0"-58"-16,0 0-46 0,0 0-44 16,0 0-39-16,0 0-16 0,0 0-10 15,0 0-5-15,0 0 4 0,0 0 6 0,0 0 7 16,0 0 6-16,25 15 0 0,-25-15-3 0,0 0-4 16,6 35-7-16,-6-35-1 0,5 31-8 0,-5-31 0 15,6 32-5-15,-6-32 2 0,11 30-5 0,-11-30 2 16,19 25-3-16,-19-25 3 0,26 24-3 0,-26-24 3 15,31 18-2-15,-31-18 0 0,35 9 0 16,-35-9 1-16,43 0 0 0,-43 0 0 0,41-20 1 16,-41 20-1-16,39-35 2 0,-18 12-1 0,-6-2 5 15,0 3 1-15,-3-2 10 0,-12 24 2 0,18-40 5 16,-18 40-4-16,10-33 1 0,-10 33-7 16,5-27 1-16,-5 27-4 0,0 0 3 0,0 0-3 15,0 0-1-15,0 0-5 0,0 0-3 0,0 0-3 16,0 0 1-16,0 0-1 0,0 0 1 31,0 0 1-31,-8 35-2 0,8-35 4 0,-7 42-6 16,3-18 6-16,-1 5-5 0,1 2 4 0,-2 5-4 0,-1 1 5 0,3 5-7 0,-3 0-8 0,-1 3 26 15,2 1-26-15,-2 3 27 0,-2 3-9 0,-2-2-9 16,1-2 9-16,-3-2-9 0,0-2 7 0,2-5-6 16,-3-3 6-16,2-6-6 0,-2-5 7 15,2-2-2-15,13-23 4 0,-32 33 0 16,32-33 0-16,-36 20-2 0,36-20-1 0,-39 11-2 15,39-11-2-15,-40 0 1 0,40 0-1 0,-44-11-1 16,21 1-2-16,1 0-4 0,-3-5-7 0,25 15-6 16,-44-34-11-16,44 34-6 0,-41-48-18 0,27 27-22 15,-14-24-73-15,28 45-102 0,-25-68-134 0,10 28-118 16,15 17 202-16,-15-19 302 0</inkml:trace>
          <inkml:trace contextRef="#ctx0" brushRef="#br1" timeOffset="7.88698E7">15449 17831 1532 0,'0'0'184'0,"0"0"-103"15,0 0-16-15,0 0-15 0,0 0-7 16,0 0-15-16,0 0-7 0,0 0-7 15,0 0-2-15,0 0-5 0,0 0-1 0,0 0-2 16,0 0-4-16,0 0 0 0,0 0 0 0,0 0 0 16,0 0 0-16,0 0 0 0,0 0-9 0,0 0-10 15,0 0-18-15,0 0-31 0,0 0-64 0,-31-21-385 16,31 21-92-16,0 0-4 0</inkml:trace>
        </inkml:traceGroup>
      </inkml:traceGroup>
    </inkml:traceGroup>
  </inkml:traceGroup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8:23.6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8C822F3-E87A-40EA-A3A7-C6FA9F362D52}" emma:medium="tactile" emma:mode="ink">
          <msink:context xmlns:msink="http://schemas.microsoft.com/ink/2010/main" type="inkDrawing" rotatedBoundingBox="8951,2837 15454,2783 15455,2937 8952,2990" semanticType="underline" shapeName="Other">
            <msink:sourceLink direction="with" ref="{D45E2FEB-F090-485C-8557-A91E9715F0D0}"/>
          </msink:context>
        </emma:interpretation>
      </emma:emma>
    </inkml:annotationXML>
    <inkml:trace contextRef="#ctx0" brushRef="#br0">0 19 404 0,'0'0'141'0,"0"0"-18"16,0 0-1-16,-5-24 4 0,5 24-8 0,0 0-16 15,0 0-22-15,0 0-22 0,0 0-13 0,0 0-11 16,0 0-7-16,0 0-6 0,0 0-4 0,0 0-2 16,0 0-1-16,0 0 3 0,0 0 4 0,0 0 1 15,0 0 2-15,0 0-1 0,0 0-5 16,0 0-3-16,0 0-2 0,0 0-3 0,23 16 1 16,-23-16-1-16,0 0 0 0,0 0 0 0,0 0 0 15,0 0-2-15,22 7 1 0,-22-7-1 0,0 0 2 16,0 0 0-16,25 0-1 0,-25 0 0 15,0 0-3-15,26 0-1 0,-26 0-2 0,0 0 1 16,28 0-2-16,-28 0-1 0,0 0 0 16,22 10-1-16,-22-10 1 0,0 0-1 0,27 6 1 15,-27-6-1-15,0 0 0 0,28 5 0 0,-28-5 1 16,0 0-1-16,33 8 0 0,-33-8 0 0,0 0 0 16,30 0 0-16,-30 0 0 0,0 0 0 0,32 9 1 15,-32-9-1-15,0 0 1 0,28 3-1 0,-28-3 0 16,0 0 2-16,30 7-1 0,-30-7 2 0,0 0 0 15,30 0 0-15,-30 0 1 0,0 0-2 16,33 5 0-16,-33-5 0 0,0 0 0 0,29 0-1 16,-29 0 1-16,0 0-2 0,30 6 0 15,-30-6 1-15,25 0 0 0,-25 0 0 0,26 0 1 16,-26 0-1-16,28 0 2 0,-28 0 0 0,23 0 0 16,-23 0 0-16,27 0 0 0,-27 0-1 0,23 0 0 15,-23 0 0-15,0 0-1 0,29 0 1 0,-29 0-1 16,0 0 0-16,26 0 0 0,-26 0-1 15,0 0 1-15,0 0-2 0,28 0 1 0,-28 0 0 16,0 0 0-16,0 0 0 0,27 9 0 0,-27-9 0 16,0 0 0-16,28 0 1 0,-28 0-1 0,0 0-1 15,23 0 1-15,-23 0 0 0,0 0 0 0,26 6 0 16,-26-6 1-16,0 0-1 0,27 0 0 0,-27 0 1 16,0 0-1-16,24 0 0 15,-24 0 0-15,0 0 0 0,24 0 0 0,-24 0 1 16,0 0-1-16,25 0 0 0,-25 0-1 0,0 0 1 15,30 5 2-15,-30-5-1 0,25 0 1 0,-25 0 0 16,26 2-3-16,-26-2 1 0,28 0 0 0,-28 0 0 16,29 0 0-16,-29 0 1 0,34 0-1 0,-34 0 1 15,33 0-1-15,-33 0 2 0,40-4 1 0,-40 4 0 16,39 0 0-16,-39 0 2 0,40-7-2 16,-40 7 2-16,41 0 0 0,-41 0-2 15,38 0 0-15,-38 0-1 0,35 0 0 0,-35 0-2 16,30 0 1-16,-30 0 0 0,26 0-1 0,-26 0 0 15,27 0 1-15,-27 0-1 0,0 0 1 0,30 7-1 16,-30-7 0-16,0 0 0 0,27 3 0 0,-27-3 2 16,0 0-1-16,27 0-1 0,-27 0 0 0,0 0 0 15,27 10 0-15,-27-10 1 0,0 0 0 16,28 0 1-16,-28 0 0 0,0 0-1 0,26 0 1 16,-26 0 1-16,0 0 0 0,28 0 0 0,-28 0 0 15,0 0 0-15,28 0-1 0,-28 0 0 0,0 0-1 16,31 0 0-16,-31 0 0 0,0 0 0 0,30 5 1 15,-30-5-1-15,0 0 0 0,22 0-1 16,-22 0 0-16,0 0 0 0,22 6-1 0,-22-6 1 16,0 0 0-16,25 0 1 0,-25 0-1 15,0 0 1-15,34 4-1 0,-34-4 0 0,0 0 1 16,29 0 0-16,-29 0 1 0,0 0 0 0,28 0-1 16,-28 0 1-16,0 0 0 0,26 0-1 0,-26 0 1 15,0 0-1-15,28 0 0 0,-28 0-1 0,0 0 0 16,30 0 0-16,-30 0 1 0,0 0-1 0,32 0 2 15,-32 0-1-15,22 0-1 0,-22 0 0 16,23 0 0-16,-23 0 0 0,22 0 1 0,-22 0-1 16,24 0 0-16,-24 0 0 0,22 0 1 0,-22 0-1 15,25 0 0-15,-25 0 1 0,27 6 0 0,-27-6-1 16,30 0 1-16,-30 0 0 0,31 0 0 16,-31 0 0-16,33 0-1 0,-33 0 1 0,37 0 0 15,-37 0 0-15,33 0-1 0,-33 0 2 0,33 0-1 16,-33 0 0-16,35-6 1 0,-35 6-1 15,34 0 1-15,-34 0 0 0,33-4 0 0,-33 4 1 16,33 0-1-16,-33 0 0 0,29 0 0 0,-29 0 0 16,30 0 0-16,-30 0 0 0,31-5-1 0,-31 5 1 15,30 0 2-15,-30 0-3 0,30-6 4 0,-30 6-2 16,35 0-1-16,-35 0 2 0,38-9-3 0,-38 9 0 16,40 0-1-16,-40 0 1 0,42-4-1 15,-42 4 0-15,41 0 1 0,-41 0-1 0,40-5 1 16,-40 5 0-16,37 0-1 0,-37 0 1 15,38 0-1-15,-38 0 0 0,37 0 0 0,-37 0 0 16,34 0 2-16,-34 0-1 0,33 0 0 0,-33 0 0 16,32 0-1-16,-32 0 0 0,27-4 1 0,-27 4 0 15,28 0 0-15,-28 0 0 0,28 0 1 0,-28 0 0 16,24 0-1-16,-24 0 0 0,27 0 0 16,-27 0-1-16,24-7 1 0,-24 7-1 0,25 0 1 15,-25 0 0-15,25 0-1 0,-25 0 0 0,22-4 0 16,-22 4 0-16,28 0 1 0,-28 0 0 0,24 0 0 15,-24 0 0-15,25 0-1 0,-25 0 0 0,24 0 0 16,-24 0-1-16,23-6 1 0,-23 6 0 0,28 0 2 16,-28 0 1-16,29 0 0 0,-29 0 0 15,30 0-2-15,-30 0-1 0,23 0 1 16,-23 0-2-16,25 0 1 0,-25 0 0 0,30 0 0 16,-30 0 0-16,32-7 0 0,-32 7 0 0,28 0 1 15,-28 0 0-15,29 0-1 0,-29 0 0 0,30 0 0 16,-30 0 0-16,29 0 1 0,-29 0-1 0,29 0 0 15,-29 0 1-15,34-4-2 0,-34 4 2 0,36 0 0 16,-36 0-1-16,37 0 1 0,-37 0-1 16,36 0 1-16,-36 0-1 0,33 0 0 0,-33 0 0 15,33 0 0-15,-33 0 0 0,35 0 0 16,-35 0 1-16,31 0-1 0,-31 0-1 0,34 0 2 16,-34 0-2-16,30 0 2 0,-30 0 0 0,30-5-1 15,-30 5 0-15,31 0 0 0,-31 0 0 0,28 0 0 16,-28 0 1-16,28 0-1 0,-28 0 0 0,26 0 0 15,-26 0 1-15,25 0-1 0,-25 0 0 16,25 0 0-16,-25 0 0 0,25 0 0 0,-25 0-1 16,23 5 2-16,-23-5-2 0,23 0 0 0,-23 0 1 15,23 0 0-15,-23 0-1 0,23 0 1 0,-23 0-1 0,26 0 1 16,-26 0 1-16,25 0-2 0,-25 0 2 0,27 0-1 16,-27 0 1-16,31 0-2 0,-31 0 1 0,27 0 1 15,-27 0-1-15,29-5 1 0,-29 5 0 31,31 0-1-31,-31 0 1 0,31 0 0 0,-31 0-1 0,32 0-1 16,-32 0 2-16,34-6-2 0,-34 6 1 0,32 0 0 16,-32 0 0-16,30 0 0 0,-30 0 0 0,31 0 0 15,-31 0-1-15,32 0 2 0,-32 0-1 0,33 0 0 16,-33 0 1-16,34 0-1 0,-34 0 1 0,37 0-1 0,-37 0 1 16,36-6-1-16,-36 6 1 0,33 0-1 15,-33 0 1-15,32-4-1 0,-32 4 1 0,30 0 0 16,-30 0-1-16,25 0 2 0,-25 0-2 15,0 0 0-15,30 0 0 0,-30 0-2 0,24 0 2 0,-24 0 0 16,23 0-1-16,-23 0 1 0,24 0-2 0,-24 0 3 16,26 0-1-16,-26 0 0 0,22 0 1 0,-22 0-1 15,26 0 0-15,-26 0 1 0,29 0-1 16,-29 0 2-16,33 0-2 0,-33 0-2 16,32 0 2-16,-32 0-1 0,33 5 1 0,-33-5 1 15,36 0-1-15,-36 0 0 0,31 0-1 0,-31 0 1 16,33 0 0-16,-33 0 0 0,32 0 0 0,-32 0 0 15,32 0 0-15,-32 0 0 0,29 0 0 0,-29 0 1 16,27 0-1-16,-27 0 0 0,24 7 2 0,-24-7-2 16,23 0 0-16,-23 0 0 0,0 0 0 15,30 0 0-15,-30 0-2 0,0 0 2 0,32 0 2 16,-32 0-2-16,24 0 0 0,-24 0 0 0,23 0 0 16,-23 0 0-16,22 0 0 0,-22 0-2 0,23 0 2 15,-23 0 0-15,27 0 0 0,-27 0 0 16,23 0 2-16,-23 0-2 0,25 0 0 0,-25 0 0 15,0 0-2-15,29 0 1 0,-29 0 2 0,0 0-1 16,26 0 0-16,-26 0 2 0,0 0-4 16,0 0 0-16,26 0 3 0,-26 0-3 0,0 0 3 15,21 0 0-15,-21 0-3 0,0 0 3 0,26 0-3 16,-26 0 2-16,0 0 0 0,26-7 0 0,-26 7 0 16,0 0 0-16,29 0 0 0,-29 0-1 0,0 0 1 15,32-3 0-15,-32 3 0 0,25 0 1 0,-25 0-1 16,26 0-1-16,-26 0 1 0,27 0-2 15,-27 0 2-15,29 0 1 0,-29 0 0 16,25 0-1-16,-25 0 0 0,24 0 0 0,-24 0-1 16,23-5 2-16,-23 5-2 0,0 0 2 0,28 0-1 15,-28 0-1-15,0 0 2 0,27-5-2 0,-27 5 2 16,0 0-1-16,0 0-1 0,28 0 1 0,-28 0 0 16,0 0 0-16,0 0 0 0,0 0 0 0,22 0 1 15,-22 0-2-15,0 0 2 0,0 0-2 16,0 0 1-16,0 0-1 0,0 0 0 0,23 5 1 15,-23-5 0-15,0 0-1 0,0 0 1 0,0 0 1 16,0 0-2-16,0 0 1 0,0 0 1 0,24 0-1 16,-24 0 0-16,0 0 1 0,0 0-1 0,0 0 0 15,0 0 0-15,0 0 0 0,24 0-1 16,-24 0 0-16,0 0 1 0,0 0-1 0,0 0 1 16,0 0 1-16,0 0-1 0,25 7 0 15,-25-7 0-15,0 0 0 0,0 0 1 0,0 0 0 16,0 0-1-16,0 0-1 0,0 0 1 0,0 0-1 15,0 0 1-15,0 0 0 0,0 0 1 0,0 0-1 16,0 0 0-16,0 0 0 0,0 0 0 0,0 0 0 16,0 0-1-16,0 0 1 0,0 0-1 0,0 0 1 15,0 0 0-15,0 0 1 0,0 0-1 0,0 0 1 16,0 0-1-16,0 0 0 0,0 0 0 16,0 0 0-16,0 0-1 0,0 0-2 0,0 0-2 15,0 0-3-15,0 0-5 0,0 0-7 16,0 0-9-16,0 0-13 0,0 0-19 0,0 0-27 15,0 0-72-15,0 0-244 0,0 0-176 0,0 0 29 16,0 0 479-16</inkml:trace>
  </inkml:traceGroup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0:16:24.4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0780904-705E-4F10-9DF3-93CC9C7753EB}" emma:medium="tactile" emma:mode="ink">
          <msink:context xmlns:msink="http://schemas.microsoft.com/ink/2010/main" type="inkDrawing"/>
        </emma:interpretation>
      </emma:emma>
    </inkml:annotationXML>
    <inkml:trace contextRef="#ctx0" brushRef="#br0">-369 5152 487 0,'0'0'224'0,"0"0"-26"0,0 0-31 15,0 0-38-15,0 0-41 0,0 0-32 16,0 0-23-16,0 0-8 0,0 0 0 0,0 0 7 16,0 0 4-16,0 0 2 0,-15 37-11 15,15-15-6-15,0 1-11 0,0 7 2 0,-5-1-7 16,5 7 4-16,-8-4-10 0,1 2 8 0,5 3-10 16,-5 0 5-16,4-2-5 0,-4-1 5 0,3 2-7 15,-2-6 7-15,6-2-5 0,-7-3 6 0,7-1 16 16,-2 3-35-16,2-5 34 0,0-22-34 0,-13 35 15 15,13-35 2-15,0 25-1 0,0-25 1 0,0 0-2 16,-9 25 1-16,9-25 0 0,0 0 0 16,0 0 0-16,0 0 1 0,0 0-2 15,0 0 3-15,0 0 0 0,0 0 1 0,0 0 1 16,0 0-2-16,0 0-1 0,0 0-1 0,0-32 1 16,0 32-2-16,0-40 4 0,0 16 13 0,5 0-32 15,2-4 34-15,-4-4-29 0,5-2 17 0,-1-5 9 16,3 3-7-16,-8-8 7 0,7 2-9 15,-2 0 9-15,-1 2-7 0,0-1 8 0,2 1-6 16,-1 1 6-16,0 5-6 0,1 1 3 0,-2 5-7 16,2-1 4-16,0 9-4 0,-8 20 2 0,20-41-3 15,-20 41 1-15,23-31-4 0,-23 31 2 0,0 0-2 16,30-27 1-16,-30 27-1 0,28-6-1 0,-28 6 0 16,34 0 0-16,-34 0-1 0,40 3 0 0,-13 6 1 15,-7 2-3-15,-20-11 2 0,44 30-1 16,-44-30 2-16,38 31-4 0,-38-31 5 15,35 32-4-15,-35-32 4 0,29 32-5 0,-29-32 4 16,24 32-4-16,-24-32 3 0,12 28-2 0,-12-28 2 16,6 32-3-16,-6-32 4 0,-9 30-2 0,9-30 2 15,-15 31-2-15,15-31 3 0,-27 29-3 0,27-29 1 16,-38 34-2-16,38-34 2 0,-37 24-2 0,37-24 2 16,-45 22-2-16,19-8 1 0,-1-4-3 15,-2 1 3-15,2-4-2 0,-1 3 4 16,1-6-1-16,1 0 2 0,26-4-2 0,-39 7 1 15,39-7-1-15,-29 0 0 0,29 0 1 0,0 0 0 16,0 0 1-16,-25 0-1 0,25 0-1 0,0 0 0 16,0 0 1-16,0 0-1 0,0 0 1 0,0 0 3 15,29 29-2-15,-29-29 1 0,26 19-1 16,-26-19 2-16,36 23-1 0,-36-23 2 0,42 22-1 16,-42-22 2-16,41 28-1 0,-18-19-1 0,-1 3-1 15,2-3 0-15,-24-9-2 0,41 21 1 0,-41-21-2 16,37 22 1-16,-37-22-3 0,35 21-13 0,-35-21 31 15,27 25-33-15,-27-25 32 0,0 0-16 0,31 29-8 16,-31-29-5-16,0 0-11 0,16 24-14 0,-16-24-17 16,0 0-29-16,19 49-87 15,-19-49-156-15,-11 25-222 0,21 1 52 0,-10-26 394 16</inkml:trace>
    <inkml:trace contextRef="#ctx0" brushRef="#br0" timeOffset="660">558 5633 351 0,'0'0'168'0,"0"0"-27"15,-26-19-31-15,26 19 0 0,0 0-46 0,0 0-11 16,0 0-13-16,0 0 7 0,0 0 5 0,0 0 10 16,0 0-15-16,26 6-12 0,-26-6-11 0,0 0-5 15,29 0-2-15,-29 0-2 16,0 0-3-16,35 7-3 0,-35-7-2 0,20 0-3 15,-20 0 1-15,0 0-3 0,32-13 0 0,-32 13-1 0,0 0 2 16,28-18 0-16,-28 18 2 0,0 0 5 16,16-21 8-16,-16 21 3 0,0 0 7 0,7-23-5 15,-7 23-1-15,0 0-4 0,-11-30 0 0,11 30-4 16,0 0 1-16,-26-18-4 0,26 18 0 0,-21-11-2 16,21 11 1-16,-30-6-1 0,30 6 0 15,-33 0 1-15,33 0-1 0,-35 5 0 0,35-5-1 16,-33 16 0-16,33-16-3 0,-32 21 1 0,32-21-2 15,-23 25 1-15,23-25-1 0,-19 38 3 0,19-38-4 16,-14 40 2-16,14-40-4 0,-10 43-13 0,10-22 30 16,-7 2-31-16,7-1 31 0,0-22-16 0,7 41-4 15,-7-41 3-15,15 33-3 0,-15-33 3 16,23 27-3-16,-23-27 2 0,24 21-2 16,-24-21 2-16,36 14-2 0,-36-14-2 0,44 0-5 15,-20-8-8-15,3-2-7 0,-3-3-11 0,7 2-10 16,-6-9-15-16,7 13-26 0,-16-24-65 0,23 28-103 15,-22-19-82-15,5 2-132 0,15 20 214 0,-30-24 254 16</inkml:trace>
    <inkml:trace contextRef="#ctx0" brushRef="#br0" timeOffset="1080.0001">1151 5552 675 0,'0'0'256'0,"0"0"-104"15,0 0-22-15,0 0-22 0,0 0-18 0,0-26-20 16,0 26-17-16,0 0-15 0,0 0-7 16,0 0-4-16,0 0-3 0,0 0-2 0,0 0-2 15,0 0-3-15,0 0-5 0,0 0-4 0,-28-10-2 16,28 10-2-16,0 0 1 0,-36 19 0 0,36-19 1 16,-29 21 0-16,29-21 2 0,-33 29-4 0,33-29 3 15,-31 31-6-15,31-31 3 0,-31 35-4 0,31-35-15 16,-20 29 33-16,20-29-33 0,-17 35 32 15,17-35-16-15,-4 31-3 0,4-31 2 0,7 23-1 16,-7-23 1-16,0 0-2 0,23 25 1 0,-23-25-4 16,0 0-2-16,35 17-4 0,-35-17-3 0,26 0 0 15,-26 0 2-15,23 0 2 0,-23 0 2 16,27-21 5-16,-27 21 0 0,27-40 4 0,-13 10 15 16,1 5-33-16,2-3 32 0,-6-1-32 0,2 5 16 15,0 0 5-15,-4 1-4 0,-9 23 3 16,14-35-2-16,-14 35 6 0,0 0-1 0,10-23 3 15,-10 23-3-15,0 0-2 0,0 0-2 0,0 0-3 16,0 0 2-16,0 0-1 0,0 0 1 0,4 28 0 16,-4-28 1-16,0 25-3 0,0-25 3 0,0 33-3 15,0-33 3-15,0 37-4 0,0-37 4 0,0 35 15 16,0-35-33-16,8 39 33 0,-8-39-34 16,10 35 15-16,-10-35 3 0,14 31-3 0,-14-31 1 15,0 0-6-15,27 24-10 0,-27-24-9 16,28 0-7-16,-28 0-12 0,32-14-17 0,-2 8-32 15,-19-32-58-15,30 26-98 0,-23-24-69 0,10-1-117 16,16 16 133-16,-24-29 303 0</inkml:trace>
    <inkml:trace contextRef="#ctx0" brushRef="#br0" timeOffset="1390.0001">1787 5073 688 0,'-20'-38'185'0,"20"38"-17"0,0 0-12 0,0 0-31 15,0-27-34-15,0 27-25 0,0 0-25 16,0 0-17-16,0 0-3 0,0 0 5 0,8 27 4 16,-8-27 7-16,0 39-10 0,0-13 0 15,-5 2-9-15,-1 3 3 0,-4 3-8 0,1 7 5 16,-4 1-9-16,1 2 6 0,0-3-8 0,1-1 6 16,-3 0-8-16,3 1 5 0,-2-1-9 0,4-3 5 15,3 0-7-15,1-1-12 0,5-6 28 0,0 3-28 16,0-9 28-16,0-2-12 0,0-22-4 0,16 29 2 15,-16-29-2-15,22 18 0 0,-22-18 0 16,32 8-1-16,-32-8 0 0,41 0 0 16,-17-13-6-16,-1 2-6 0,2-5-6 0,-2-5-13 15,5-2-26-15,-7-4 19 0,13 8-58 0,-13-20-57 16,28 23-229-16,-7-13-160 0,2-1 59 0,8 17 480 16</inkml:trace>
    <inkml:trace contextRef="#ctx0" brushRef="#br0" timeOffset="28900">3579 5005 492 0,'0'0'132'16,"-8"-26"8"-16,8 26-5 0,0 0 17 15,0 0-18-15,0-26-16 0,0 26-23 0,0 0-19 16,0 0-14-16,0 0-14 0,0 0-9 0,0 0-9 16,0 0-4-16,0 0-3 0,0 0-1 0,0 0-3 15,0 33 1-15,0-33-7 0,-10 46 3 0,3-20-9 16,7 10 4-16,-8 2-7 0,4 4 6 0,-2 6-9 16,3 1 9-16,-3-3-9 0,6-2 4 15,-3-1-8-15,3-3 7 0,0-2-7 0,0-1 6 16,0-3-5-16,0-2 4 0,0-5-5 0,0-4 5 15,0-23-4-15,0 39-15 0,0-39 31 16,3 24-33-16,-3-24 34 0,0 0-17 0,0 0-4 0,0 0-2 16,0 0-5-16,0 0-4 0,0 0-3 0,0 0-5 15,0 0-16-15,0 0 2 0,0 0-49 16,0 0-41-16,0 0-124 0,0-38-107 16,0 38-101-16,19-24 91 0,-19-8 370 0</inkml:trace>
    <inkml:trace contextRef="#ctx0" brushRef="#br0" timeOffset="29250">4001 5003 654 0,'22'-11'129'0,"-22"11"3"0,0 0-4 15,0 0-7-15,33-15-26 0,-33 15-22 0,0 0-17 16,0 0-8-16,0 0-6 0,0 0-4 0,23 10 1 15,-23-10-4-15,0 0 0 0,0 0-4 0,18 25-1 16,-18-25-5-16,0 0 0 0,0 33-6 16,0-33 1-16,6 29-6 0,-6-29 2 0,0 42-6 15,0-19 2-15,-9 9-8 0,2 0 3 0,-1 3-7 16,1 3 4-16,-5 0-6 0,2 0 6 0,1-3-6 16,-1-3 2-16,2 2-3 0,-1-5 6 15,3 0-7-15,0-5 7 0,1-1-5 0,5-1 3 16,0-22-4-16,-5 37 3 0,5-37-4 0,0 36-16 15,0-36 34-15,-7 32-34 0,7-32 24 16,0 30-22-16,0-30-9 0,0 24-4 0,0-24-12 16,0 0-12-16,0 0-22 0,0 0-23 0,0 0-70 15,0 0-71-15,35 0-105 0,-35 0-82 0,15-31 153 16,15 31 275-16</inkml:trace>
    <inkml:trace contextRef="#ctx0" brushRef="#br0" timeOffset="29480">3618 5335 1044 0,'0'0'180'0,"-27"20"-91"0,27-20-22 0,0 0-11 16,0 0-2-16,0 0 2 0,25 22-5 15,-25-22-13-15,30 13-7 0,-6-13-6 0,5 5-5 16,0-5-7-16,5 0-3 0,3 0-5 0,-1 0-4 15,4 0 0-15,3-3-2 0,-3 3-10 0,3-13-17 16,-3 13-33-16,-14-13-75 0,21 21-191 0,-13-8-210 16,-6-6 38-16,6 15 358 0</inkml:trace>
    <inkml:trace contextRef="#ctx0" brushRef="#br0" timeOffset="29970.0001">4883 5438 749 0,'0'0'145'15,"0"0"-2"-15,-27-19-8 0,27 19-18 16,0 0-40-16,0 0-23 0,0 0-9 0,-23-20-7 0,23 20-6 15,0 0-3-15,-33-9-3 0,33 9-6 16,-32 0-2-16,32 0-4 0,-36 0-2 16,36 0-2-16,-37 14-3 0,37-14-1 0,-43 23-4 15,17-9 1-15,1 4-2 0,3 0 1 0,22-18-2 16,-37 37 2-16,37-37-4 0,-25 39 2 0,25-39-3 16,-11 37 5-16,11-37-5 0,0 30 4 0,0-30-3 15,16 24 2-15,-16-24-2 0,23 13 2 0,-23-13-2 16,34 0 2-16,-34 0 1 0,46-4-1 0,-24-8 2 15,3 0-3-15,-2-5 3 0,-1-2-3 16,0-2 4-16,2-1-4 0,-5-2 4 0,2 2-4 16,-21 22 4-16,31-36-4 0,-31 36 4 0,21-33-2 15,-21 33 2-15,0 0-1 0,15-29 6 16,-15 29-2-16,0 0 3 0,0 0-2 0,0 0-4 16,0 0-1-16,0 0-3 0,0 0 2 0,6 23-2 15,-6-23 2-15,0 40-3 0,0-17 2 0,0-1-4 16,0-1-3-16,0 2-12 0,0-23-5 15,7 41-22-15,-7-41-10 0,9 36-13 0,-9-36-59 16,20 25-67-16,-20-25-102 0,0 0-111 0,44 20-9 16,-44-20 360-16</inkml:trace>
    <inkml:trace contextRef="#ctx0" brushRef="#br0" timeOffset="30530.0001">5167 5480 781 0,'-12'-25'184'0,"12"25"-20"0,0 0-41 0,0 0-34 15,0 0-40-15,0 0-13 0,0 0-4 0,0 0 0 16,0 0 2-16,0 0-3 0,0 0-5 0,27 30-2 16,-27-30-4-16,0 0-3 0,0 26-5 0,0-26 0 15,0 24-6-15,0-24 1 0,-6 26-3 0,6-26 2 16,-9 32-5-16,9-32 2 0,-9 27-4 16,9-27 3-16,-8 24-3 0,8-24 3 0,0 0-3 15,0 0 0-15,0 25 1 0,0-25-1 0,0 0 0 16,0 0 1-16,0 0 1 0,0 0 0 15,22-9 1-15,-22 9-2 0,29-25 3 0,-29 25-5 16,39-37 5-16,-39 37-4 0,40-44 3 0,-20 22-3 16,-1-1 3-16,-19 23-3 0,38-40 3 0,-38 40-3 15,30-34 4-15,-30 34-4 0,0 0 3 16,25-21-3-16,-25 21 2 0,0 0-2 0,0 0 1 16,0 0 0-16,22 0-1 0,-22 0 1 0,0 0-1 15,0 0 1-15,0 0 0 0,18 26 1 0,-18-26-3 16,0 26 3-16,0-26-3 0,0 29 4 0,0-29-3 15,0 25 2-15,0-25-2 0,0 24 1 0,0-24-2 16,8 23 3-16,-8-23-3 0,0 0 3 16,17 23-2-16,-17-23 1 0,0 0 0 15,27 0 0-15,-27 0 1 0,26-15-2 0,-26 15 2 16,32-21-3-16,-32 21 5 0,37-24-3 0,-37 24 2 16,37-24-2-16,-37 24 2 0,34-24-2 0,-34 24 2 15,27-16-3-15,-27 16 2 0,25-13-1 0,-25 13 1 16,0 0-1-16,25-9 0 0,-25 9-1 0,0 0 1 15,0 0 0-15,0 0 0 0,0 0 1 16,0 0-1-16,23 30 1 0,-23-30-2 0,0 25 1 16,0-25-1-16,0 31 2 0,0-31-3 0,-7 29 2 15,7-29-3-15,0 34 2 0,0-34-8 0,0 23-10 16,0-23-22-16,0 0-26 0,0 0 0 16,0 0-39-16,39 28-82 0,-39-28-95 0,16-25-120 15,9 25-36-15,-15-27 360 0</inkml:trace>
    <inkml:trace contextRef="#ctx0" brushRef="#br0" timeOffset="30780">6040 5535 938 0,'0'0'216'0,"0"0"-73"0,0 0-26 16,0 0-33-16,0 0-22 0,0 0-21 15,0 0-15-15,0 0-13 0,0 0-1 16,0 0 2-16,0 0 2 0,0 0 2 0,26 0-4 15,-26 0-6-15,0 0-2 0,0 24-4 0,0-24 0 16,0 23-2-16,0-23 2 0,0 27-4 0,0-27 4 16,-8 27-4-16,8-27 2 0,-5 31 15 0,5-31-41 15,-7 28 28-15,7-28-44 0,-6 22 2 0,6-22-12 16,0 0-33-16,0 0-67 0,0 22-124 16,0-22-93-16,0 0-106 0,0 0 243 0</inkml:trace>
    <inkml:trace contextRef="#ctx0" brushRef="#br0" timeOffset="30970.0001">6113 5186 1280 0,'-23'-10'274'0,"23"10"-190"16,-24-14-8-16,24 14-8 0,0 0-15 0,0 0-13 16,0 0-11-16,-23-9-11 0,23 9-8 0,0 0-6 15,0 0-4-15,0 0-1 0,0 0-2 0,0 0-12 16,0 0-9-16,0 0-16 0,0 0-17 0,0 0-26 15,0 0-53-15,0 0-150 0,0 0-133 0,0 0-99 16,21 36 164-16,-21-36 354 0</inkml:trace>
    <inkml:trace contextRef="#ctx0" brushRef="#br0" timeOffset="31680">6587 5006 760 0,'0'0'275'0,"0"0"-106"16,0 0-54-16,0-22-20 0,0 22-22 0,0 0-16 15,0 0-15-15,0 0-14 0,0 0-3 0,0 0 0 16,0 0 5-16,0 28-4 0,0-28 1 0,-11 41-11 15,3-17 0-15,-3 7-8 0,-3 4 5 0,-4 5-10 16,3 7 6-16,-6 0-10 0,5 4 5 16,-1-7-8-16,1-2 7 0,1 0-7 0,1-2 8 15,6 1-7-15,-1-4 6 0,9-3-7 0,-7-7 5 16,7-5-5-16,0-22-13 0,0 38 33 16,0-38-34-16,14 25 35 0,-14-25-21 0,0 0-6 15,29 18-4-15,-29-18-7 0,29-6-5 0,-29 6-4 16,35-26 7-16,-12 13-33 0,-8-11-9 0,18 14-107 15,-26-22-100-15,26 4-186 0,-2 14-14 0,-14-18 290 16</inkml:trace>
    <inkml:trace contextRef="#ctx0" brushRef="#br0" timeOffset="32160.0001">6929 5174 745 0,'0'0'277'16,"-23"-8"-96"-16,23 8-36 0,0 0-31 0,-28-10-38 15,28 10-22-15,0 0-27 0,0 0-12 0,0 0-2 16,0 0 3-16,29 27 1 0,-29-27 0 0,36 14-5 16,-14-7-1-16,1-1-6 0,4-2 0 15,1 1-3-15,3-5-2 0,0 8-1 0,1-8-4 16,1 8-14-16,-5-8-18 0,2 14-33 0,-30-14-67 16,55 7-99-16,-55-7-40 0,39 0-192 0,-3 23 59 15,-36-23 335-15</inkml:trace>
    <inkml:trace contextRef="#ctx0" brushRef="#br0" timeOffset="31930">7122 5008 1220 0,'-23'-26'168'0,"23"26"-70"0,0 0-18 0,0 0-18 16,0 0-25-16,0 0-14 0,0 0-6 0,0 0 4 15,0 0 1-15,11 37 6 0,-11-37-8 0,0 47 1 16,0-21-7-16,-7 4 1 0,1 0-6 0,-2 5 2 16,-2 2-7-16,-2-2 4 0,-1 2-7 0,1 0 4 15,-3-2-7-15,3-4 4 0,-2 4-5 16,1-1 6-16,4-6-7 0,-1 2 6 0,3-6-5 15,2-2 4-15,5-22-3 0,-6 39 2 16,6-39-3-16,0 29 3 0,0-29-2 0,0 22-2 16,0-22-6-16,0 0-18 0,10 28 29 0,-10-28-33 0,0 0 33 15,0 0-18-15,23 12 0 0,-23-12-4 16,24 0-2-16,-24 0 12 0,31-7-25 0,-31 7 14 16,35-20-45-16,-35 20 7 0,41-24-42 15,-30-2-34-15,19 18-46 0,-20-21-55 0,16 13-5 16,-26 16-23-16,28-56-14 0,1 48 195 0</inkml:trace>
    <inkml:trace contextRef="#ctx0" brushRef="#br0" timeOffset="32530">7710 5429 1358 0,'-30'-15'110'0,"30"15"-33"15,0 0-9-15,-23 0-18 0,23 0-15 0,0 0-11 16,-33 0-10-16,33 0-4 0,0 0-3 0,-24 13-1 15,24-13-2-15,0 0 0 0,-30 31-3 16,30-31 1-16,-26 37-2 0,26-37 3 0,-25 40-5 16,25-40 5-16,-19 40-5 0,19-40 4 15,-14 39-3-15,14-39 2 0,0 32-2 0,0-32 2 16,15 25-2-16,-15-25-19 0,22 14 18 0,-22-14-18 16,34 0 20-16,-34 0 19 0,46-11-18 0,-18-4 18 15,-1 0-18-15,1-2-2 0,-2-5 2 16,-4-1-3-16,-1 0 3 0,-1 1-3 0,-9-1 5 15,-1 2-4-15,-2-1 5 0,-8-2-5 0,4 0 5 16,-4 24-6-16,-4-40 5 0,4 40-4 0,-14-36 2 16,14 36-1-16,-23-33 0 0,23 33-4 0,-29-11-5 15,29 11-7-15,-33 0-10 0,33 0-8 0,-36 21-11 16,36-21-10-16,-30 32-27 0,30-32-50 0,-17 45-105 16,17-45-113-16,-18 34-90 15,35-1 92-15,-17-33 348 0</inkml:trace>
    <inkml:trace contextRef="#ctx0" brushRef="#br0" timeOffset="33010">8072 5379 1126 0,'0'0'148'0,"0"0"-61"15,0 0-15-15,0 0-18 0,0 0-20 0,0 0-13 16,0 0-8-16,0 0-2 0,0 0 3 15,0 0 4-15,0 0 0 0,0 0 3 0,11 30-2 16,-11-30 3-16,0 0-2 0,8 38 0 0,-8-38-2 16,0 27 0-16,0-27-6 0,0 30-1 15,0-30-5-15,-11 34 4 0,11-34-3 0,-15 36 2 16,15-36-6-16,-13 22 1 0,13-22-4 0,0 0 1 16,-9 24 0-16,9-24-2 0,0 0 1 0,0 0 0 15,0 0-2-15,0 0 2 0,0 0 1 0,0 0 0 16,0 0 1-16,30-22-3 0,-30 22 3 0,27-32-3 15,-27 32 2-15,35-40-4 0,-35 40 5 0,36-38-4 16,-36 38 4-16,37-39-2 16,-37 39 2-16,37-38-3 0,-37 38 3 0,36-31-3 15,-36 31 3-15,32-12-3 0,-32 12 2 0,0 0-1 16,30-9-1-16,-30 9 1 0,0 0 0 0,0 0 1 16,29 10-2-16,-29-10 1 0,0 0-1 0,0 0 1 15,26 26-1-15,-26-26 2 0,7 21-4 0,-7-21 4 16,6 34-3-16,-6-34 3 0,0 37-2 0,0-37 2 15,0 39-4-15,0-39 4 0,0 45-4 16,0-45 3-16,0 41-8 0,0-41-3 0,8 29-10 16,-8-29-8-16,9 25 2 0,-9-25-31 0,0 0-11 15,0 0-74-15,43 14-104 0,-43-14-117 0,21-27-93 16,11 27 78-16,-19-36 379 0</inkml:trace>
    <inkml:trace contextRef="#ctx0" brushRef="#br0" timeOffset="33260">8783 5477 1309 0,'0'0'100'0,"0"0"-54"16,0 0 2-16,0 0 6 0,0 0 3 0,0 0-11 16,0 27-14-16,0-27-12 15,0 0-3-15,4 28-4 0,-4-28 0 0,0 22-4 16,0-22-1-16,0 28-4 0,0-28 0 0,0 34-3 15,0-34 3-15,-7 35-6 0,7-35-13 0,-4 29 32 16,4-29-33-16,-6 31 33 0,6-31-21 0,0 0-11 16,-4 24-9-16,4-24-23 0,0 0-20 0,0 0-33 15,0 0-90-15,0 0-154 0,0 0-132 0,0 0 4 16,33-13 425-16</inkml:trace>
    <inkml:trace contextRef="#ctx0" brushRef="#br0" timeOffset="33420">8880 5105 1552 0,'-55'-29'112'0,"55"29"-41"16,0 0-9-16,0 0-11 15,-22-10-15-15,22 10-9 0,0 0-11 0,0 0-8 16,0 0-5-16,0 0-3 0,0 0-3 0,0 0-7 16,0 0-13-16,0 0-15 0,0 0-19 0,0 0-25 15,0 0-52-15,0 0-122 0,0 0-218 0,24 7-33 16,-24-7 153-16</inkml:trace>
    <inkml:trace contextRef="#ctx0" brushRef="#br0" timeOffset="34170.0001">9426 5526 589 0,'0'0'198'0,"0"0"-21"0,0 0-48 15,0 0-4-15,0 0-27 0,0 0-20 0,-25-22-18 0,25 22-11 16,0 0-8-16,0 0-6 0,-24-6-3 0,24 6-5 16,0 0 1-16,-29-3-3 0,29 3-2 15,-28-5-4-15,28 5-2 0,-33 0-2 0,33 0-4 16,-41 6-1-16,19 2-5 0,-3 1 0 16,-1-2-4-16,-1 8 2 0,3-2-4 0,-1 0 2 15,25-13-2-15,-39 32 2 0,39-32-3 0,-30 32 4 16,30-32-5-16,-15 28 3 0,15-28-2 0,0 22-16 15,0-22 33-15,9 21-38 0,-9-21 30 0,0 0-19 16,38 26-4-16,-38-26 3 0,37 0 0 0,-15-5 1 16,3-1 2-16,-1-4 18 0,1 0-35 15,-1-4 37-15,0 4-33 0,-24 10 20 0,40-27 4 16,-40 27-1-16,34-24 2 0,-34 24-2 0,23-24 2 16,-23 24-3-16,0 0 2 0,19-30 0 15,-19 30 1-15,0 0-1 0,0 0 2 0,0 0 1 16,0 0-1-16,0 0 1 0,0 0-2 0,0 0-3 15,0 0 0-15,0 0 1 0,0 0-1 0,0 0 2 16,24 0 0-16,-24 0 0 0,0 0-2 16,18 30 3-16,-18-30-3 0,12 28 2 0,-12-28-3 15,14 37 3-15,-14-37 18 0,12 41-36 0,-5-19 35 16,-7-22-34-16,10 40 13 0,-10-40 2 0,12 36-14 16,-12-36-16-16,15 26-30 0,-15-26-42 0,0 0-88 15,0 0-79-15,37 6-199 0,-37-6 55 0,29-17 278 16</inkml:trace>
    <inkml:trace contextRef="#ctx0" brushRef="#br0" timeOffset="34610.0001">9773 5574 1052 0,'-19'-33'184'16,"19"33"-53"-16,0 0-38 0,0 0-27 0,0 0-23 15,0 0-17-15,0 0-9 0,0 0 2 16,4 25 1-16,-4-25 4 0,0 24-2 0,0-24-3 15,6 29-2-15,-6-29 1 0,0 34-5 0,0-34-16 16,-7 32 31-16,7-32-36 0,-6 32 32 16,6-32-18-16,-4 33-3 0,4-33 1 0,0 0-4 15,0 26 2-15,0-26-3 0,0 0 0 0,0 0 1 16,0 0 0-16,0 0 1 0,0 0-1 0,0 0 1 16,0 0-1-16,0 0 2 0,0 0-1 15,28-33 0-15,-28 33-2 0,27-42-15 0,-9 20 33 16,2-1-31-16,0 0 30 0,2 1-12 0,-1-1-6 15,-21 23 5-15,36-40-4 0,-36 40 3 0,31-28-3 16,-31 28 3-16,27-11-2 0,-27 11 0 0,0 0 0 16,24 0 1-16,-24 0 0 0,0 0 2 0,0 0 1 15,27 17 1-15,-27-17 1 0,0 0-1 16,18 28 2-16,-18-28-1 0,12 21 1 16,-12-21-2-16,10 26 2 0,-10-26-1 0,11 28 3 15,-11-28-4-15,13 28 0 0,-13-28-3 0,13 33-16 16,-13-33 30-16,11 27-29 0,-11-27 28 0,10 31-14 15,-10-31-2-15,8 26 1 0,-8-26-2 0,5 22-2 16,-5-22-11-16,0 26-10 0,0-26-16 0,0 27-19 16,9-6-41-16,-9-21-115 0,0 0-287 15,15 24-14-15,-15-24 80 0</inkml:trace>
    <inkml:trace contextRef="#ctx0" brushRef="#br0" timeOffset="35440">11583 5453 929 0,'0'0'192'15,"0"0"-57"-15,0 0-23 0,-17-26-21 16,17 26-21-16,0 0-21 0,0 0-11 0,0 0-7 16,0 0-4-16,0 0-3 0,0 0-4 0,-31-14-5 15,31 14-1-15,-27 0-4 0,27 0 0 0,-34 0-2 16,34 0-1-16,-39 6-3 0,39-6 1 0,-40 14-4 15,40-14 1-15,-42 22-2 0,42-22 1 16,-39 22-2-16,39-22 2 0,-27 18-2 0,27-18 0 16,0 0 1-16,-7 26 0 0,7-26-1 15,0 0 2-15,24 32-2 0,-24-32 2 0,38 18-2 16,-12-10 1-16,3-5-1 0,-2 3 1 0,5 0 0 16,1-6 0-16,-3 4-1 0,-1 1 2 0,-4 1-2 15,-25-6 1-15,39 9-1 0,-39-9 1 0,26 8 0 16,-26-8 0-16,0 0-1 0,0 0 1 0,0 0-1 15,0 0 2-15,0 0 0 0,0 27 1 16,0-27-1-16,-29 18 0 0,29-18-1 16,-36 18-15-16,36-18 33 0,-43 23-35 0,20-14 36 15,0 4-17-15,1-7-2 0,22-6 1 0,-38 16-1 16,38-16-1-16,-29 4 2 0,29-4-1 0,0 0 1 16,-27 0-1-16,27 0-1 0,0 0-9 0,0 0-17 15,0 0-18-15,0 0-19 0,0 0-31 0,0 0-86 16,0 0-96-16,30 4-213 0,-30-4 62 15,26 0 244-15</inkml:trace>
    <inkml:trace contextRef="#ctx0" brushRef="#br0" timeOffset="35710">12031 5492 1090 0,'0'0'201'16,"0"0"-111"-16,0 0-28 0,0 0-4 0,0 0-4 16,0 0-9-16,0 0-8 0,-7 23-10 0,7-23-2 15,0 21-6-15,0-21 1 0,-8 27-5 0,8-27 0 16,-7 31-3-16,7-31 0 0,-13 30-6 0,13-30 1 16,-14 33-7-16,14-33 2 0,-15 28 16 15,15-28-35-15,-11 34 35 0,11-34-34 16,-8 26 14-16,8-26-4 0,0 0-13 0,0 0-16 15,-5 29-24-15,5-29-28 0,0 0-69 0,0 0-80 16,0 0-193-16,34-34-23 0,-23 10 133 0</inkml:trace>
    <inkml:trace contextRef="#ctx0" brushRef="#br0" timeOffset="35910">12057 5219 1613 0,'-28'-19'105'0,"28"19"-32"0,0 0-13 15,-24-16-10-15,24 16-14 0,0 0-9 0,0 0-12 16,0 0-6-16,0 0-7 0,0 0-3 16,0 0-1-16,0 0 0 0,0 0-3 15,0 0-10-15,38-18-15 0,-38 18-22 0,37 0-32 16,-37 0-71-16,42 7-117 0,-42-7-263 0,24 0 20 16,-24 0 193-16</inkml:trace>
    <inkml:trace contextRef="#ctx0" brushRef="#br0" timeOffset="36730">12378 5582 815 0,'0'0'195'0,"0"0"-40"16,-6-24-38-16,6 24-12 0,0 0-27 0,0 0-25 16,0 0-19-16,0 0-13 0,0 0-8 15,0 0 4-15,0 0 6 0,0 0 4 0,0 0 6 16,20 23-5-16,-20-23-3 0,0 24-3 0,0-24-7 15,0 31-2-15,0-31-7 0,-7 30 0 0,7-30-5 16,-8 34-15-16,8-34 33 0,-9 36-34 0,9-36 33 16,-5 26-18-16,5-26-1 0,0 0 2 15,0 22-2-15,0-22 2 0,0 0-1 16,0 0-1-16,0 0 1 0,0 0 1 0,0 0 0 16,0 0-1-16,27-13 2 0,-27 13-2 0,27-35-17 15,-27 35 33-15,34-42-33 0,-15 19 32 0,-19 23-11 16,40-40-5-16,-40 40 3 0,40-36-3 0,-40 36 3 15,29-29-3-15,-29 29 2 0,22-16-2 0,-22 16 2 16,0 0-2-16,24-11 1 0,-24 11 0 0,0 0 0 16,0 0 0-16,0 0 0 0,0 0 0 15,0 0 0-15,20 23 1 0,-20-23-1 0,0 0 2 16,0 29-3-16,0-29 3 0,0 0-3 16,0 30 2-16,0-30-2 0,0 0 1 0,0 32 0 15,0-32 1-15,0 0-2 0,0 0 2 0,0 0-2 16,0 0 1-16,10 21 0 0,-10-21 0 0,0 0 1 15,26-8 0-15,-26 8-1 0,31-9 0 0,-31 9 1 16,37-18-2-16,-37 18 2 0,36-13-2 16,-36 13 2-16,34-13-1 0,-34 13 0 0,30-13 0 15,-30 13 0-15,28-6-2 0,-28 6 2 0,23-6 0 16,-23 6 0-16,22 0 0 0,-22 0 0 0,0 0-1 16,27 14 1-16,-27-14 1 0,0 0-2 0,0 0 2 15,23 31-1-15,-23-31 1 0,0 0-2 0,8 24 2 16,-8-24-2-16,0 0 1 15,0 22-2-15,0-22 1 0,0 0-13 0,0 0-25 16,4 31 10-16,-4-31-50 0,0 0-45 0,0 0-97 16,0 0-165-16,27 11-100 0,-27-11 68 0,30 0 398 15</inkml:trace>
    <inkml:trace contextRef="#ctx0" brushRef="#br0" timeOffset="37160.0001">13321 5573 1226 0,'-9'-40'202'0,"9"40"-82"0,0 0-36 0,0 0-18 15,0 0-14-15,0 0-15 0,0 0-13 0,0 0-8 16,0 0-7-16,0 0-2 0,0 0-1 0,0 0 0 16,0 30-1-16,0-30 0 0,-13 29-3 15,13-29 2-15,-10 29-5 0,10-29 4 0,-10 32-4 16,10-32 3-16,-8 32-4 0,8-32-14 0,-4 36 32 15,4-36-31-15,0 35 32 0,0-35-16 0,12 24-3 16,-12-24 3-16,0 0-3 0,26 18 1 0,-26-18-1 16,24 0 1-16,-24 0 0 0,30-16-2 0,-30 16 3 15,39-29-4-15,-16 6-13 16,-3-2 31-16,-3 1-30 0,3 2 31 0,-20 22-11 16,31-41-6-16,-31 41 4 0,31-32-3 0,-31 32 2 0,25-23-1 15,-25 23 1-15,0 0-1 0,24-13-1 16,-24 13-1-16,0 0 1 0,0 0 1 0,0 0-2 15,18 27 3-15,-18-27-2 0,0 31 2 0,0-31-3 16,-5 37 3-16,5-37-4 0,0 44-13 0,0-44 26 16,-4 37-37-16,4-37 29 0,4 34-22 15,-4-34-2-15,7 22-2 0,-7-22-7 0,0 0-5 16,0 0-8-16,0 0-12 0,34 16-36 0,-34-16-50 16,0 0-46-16,25-36-38 0,-2 30-97 0,5-5-41 15,-10-15 111-15,19 23 253 0</inkml:trace>
    <inkml:trace contextRef="#ctx0" brushRef="#br0" timeOffset="37460.0001">14080 5197 690 0,'-6'-27'266'16,"0"-4"-100"-16,6 31-22 0,5-23-13 0,-5 23-26 16,0 0-34-16,0 0-22 0,0 0-17 0,0 0-11 15,0 0-7-15,0 0-4 0,0 0 2 0,0 0 4 16,0 0 2-16,28 0 5 0,-28 0-3 15,0 0 1-15,0 0-1 0,18 33 4 16,-18-33-3-16,0 32 2 0,0-10-5 0,0 8 1 16,-12 3-5-16,4 1 1 0,-4 2-7 0,1 2 1 15,-3 0-7-15,-1 0 3 0,2 1-6 0,0-2 6 16,3-1-9-16,2 0 7 0,8-5-7 0,-4-3-10 16,4-6 12-16,0 2-11 0,0-24 26 0,13 40-10 15,-13-40 12-15,18 30-12 0,-18-30-6 16,0 0-5-16,27 13-2 0,-27-13-10 0,24-9-7 15,-24 9-14-15,32-20-16 0,-17-7-26 0,24 27-190 16,-23-30-282-16,26 9 21 0,-4 5 154 0</inkml:trace>
    <inkml:trace contextRef="#ctx0" brushRef="#br0" timeOffset="39360.0001">14854 5582 427 0,'14'-22'126'0,"-14"22"21"0,0 0-15 0,0 0 5 0,7-24-17 16,-7 24-4-16,0 0-20 0,0 0-11 15,0 0-16-15,0 0-13 0,0 0-8 0,0 0-8 16,-5-21-3-16,5 21-6 0,0 0-1 15,0 0-5-15,-25-10-2 0,25 10-4 0,0 0-2 16,-31 0-1-16,31 0-3 0,-27 0-1 0,27 0-3 16,-33 11 0-16,33-11-4 0,-39 14 0 0,16-4-2 15,1 6 0-15,-3-2-1 0,2 0 1 0,-2 2-4 16,25-16 3-16,-39 33-4 0,39-33 2 0,-22 24-2 16,22-24 2-16,0 0-1 0,-5 27-14 15,5-27 14-15,0 0-16 0,13 29 33 16,-13-29-21-16,0 0 16 0,35 17-22 0,-35-17-1 15,36 0 0-15,-14-11-17 0,-22 11 37 0,44-21-32 16,-44 21 37-16,44-27-12 0,-22 13-2 0,-22 14 2 16,43-33-3-16,-43 33 4 0,29-30-2 0,-29 30 3 15,22-30-2-15,-22 30 6 0,0 0 0 0,0 0 4 16,0 0 0-16,0 0-4 0,0 0-3 16,0 0-3-16,0 0-1 0,0 0 1 0,0 0 0 15,0 0-1-15,0 0 1 0,7 24-2 0,-7-24 2 16,-5 28-1-16,5-28 1 0,0 26-4 0,0-26 4 15,7 28-4-15,-7-28-12 0,7 28 31 0,-7-28-34 16,17 28 29-16,-17-28-21 0,0 0-5 0,29 26 0 16,-29-26-4-16,24 8-5 0,-24-8-12 15,27 0-18-15,-5 0-39 0,-22 0-74 16,40-17-131-16,-40 17-145 0,33-28-12 0,1 23 259 16</inkml:trace>
    <inkml:trace contextRef="#ctx0" brushRef="#br0" timeOffset="39360.0001">15488 5076 992 0,'-15'-30'217'16,"15"30"-68"-16,6-30-35 0,-6 30-24 16,0 0-18-16,0 0-13 0,0 0-16 0,0 0-8 15,0 0-12-15,0 0-6 0,0 0-5 0,0 0 2 16,0 0 2-16,0 0 5 0,7 39-4 0,-13-15 1 15,1 6-6-15,-4-3 2 0,1 8-6 16,-2 2 3-16,-1 1-7 0,-1 3 4 0,0-4-6 16,1 1 4-16,-3-2-6 0,1 2 5 0,1-3-7 15,-3-1 5-15,0 1-5 0,2-1 3 0,-1-5-4 16,3 1 5-16,2-3-5 0,2-3-10 0,7-2 27 16,0-22-27-16,0 36 28 0,0-36-15 0,8 22-1 15,-8-22-2-15,0 0-3 0,28 16-2 0,-28-16-1 16,27 0-1-16,-27 0-1 15,35-17-1-15,-35 17 1 0,41-18-3 0,-19 7 2 16,-22 11-3-16,48-22-23 0,-24 7 30 0,2 2-42 16,-4-5 26-16,3 12-26 0,-25 6-18 0,38-21-52 15,-38 0-93-15,31 21-93 0,-31 0-178 0,0 0 93 16,37-20 277-16</inkml:trace>
    <inkml:trace contextRef="#ctx0" brushRef="#br0" timeOffset="39360.0001">15374 5250 984 0,'-29'5'176'0,"6"-17"-32"0,23 12-19 0,0 0-25 16,0 0-31-16,0 0-22 0,-16 24-11 16,16-24-9-16,0 0 0 0,9 25-3 0,-9-25-1 15,0 0-4-15,27 27-3 0,-27-27-3 0,31 17-2 16,-31-17-4-16,38 16 0 0,-16-10-5 0,3-6 0 15,3 5-2-15,1-5-1 0,-1 0 0 0,4 0 0 16,-2 0-7-16,-3-5-8 0,2 5-13 0,-29 0-17 16,51-8-22-16,-51 8-35 0,56 0-109 0,-56 0-139 15,36-16-133-15,-11 21 25 0,-25-5 379 16</inkml:trace>
    <inkml:trace contextRef="#ctx0" brushRef="#br0" timeOffset="39360.0001">16170 5524 936 0,'0'0'173'16,"0"0"-34"-16,0 0-28 0,0 0-16 0,0 0-26 15,0 0-18-15,0 0-15 16,0 0-6-16,0 0 1 0,0 0 1 0,0 0 2 16,0 0-5-16,0 0-6 0,0 0-4 0,9 32-7 15,-9-32-1-15,-6 25-6 0,6-25-1 0,-11 32-4 16,11-32 1-16,-11 29-2 0,11-29 2 0,-15 31-4 16,15-31-14-16,-12 25 28 0,12-25-40 0,-11 23 24 15,11-23-31-15,0 0-18 0,0 0-22 0,0 0-27 16,0 0-46-16,0 0-109 0,0 0-104 15,13-24-94-15,9 24 152 0,-22-36 304 0</inkml:trace>
    <inkml:trace contextRef="#ctx0" brushRef="#br0" timeOffset="39650">16264 5182 1502 0,'0'0'113'15,"-11"-22"-34"-15,11 22-12 0,0 0-11 0,0 0-7 16,0 0-12-16,0 0-8 0,-23-18-10 0,23 18-8 15,0 0-6-15,0 0-4 0,0 0-2 0,0 0 0 16,0 0-1-16,0 0-4 0,0 0-6 0,0 0-7 16,0 0-12-16,25 15-8 0,-25-15-12 0,0 0-13 15,24 19-24-15,-24-19-55 0,0 0-117 0,0 0-103 16,24 30-112-16,-6-5 62 0,-18-25 413 16</inkml:trace>
    <inkml:trace contextRef="#ctx0" brushRef="#br0" timeOffset="39960.0001">16766 5566 1013 0,'0'0'143'0,"0"-27"-46"16,0 27-4-16,0 0-4 0,12-21-16 15,-12 21-11-15,0 0-13 0,0-27-10 0,0 27-8 16,0 0-3-16,0 0-5 0,-16-26 0 16,16 26-5-16,0 0-5 0,-24-5-3 0,24 5-2 15,-31 0-2-15,31 0-1 0,-38 17-2 0,38-17-3 16,-41 21 3-16,41-21-5 0,-43 36 4 0,43-36-3 16,-34 40 3-16,34-40-4 0,-19 41 3 0,19-41-5 15,0 35 4-15,0-35-5 0,8 31-17 0,-8-31 29 16,27 29-37-16,-27-29 30 0,40 19-20 0,-16-14 0 15,-2-5 0-15,5 0 1 0,0-15 0 16,1 6 6-16,-1-7 18 0,0-2-32 16,-2 2 40-16,-25 16-33 0,39-38 18 0,-39 38 6 15,23-36 0-15,-23 36 7 0,8-34 2 0,-8 34 6 16,0-33-5-16,0 33 1 0,-16-24-7 0,16 24-1 16,-24-19-5-16,24 19 1 0,-26-13-4 0,26 13 2 15,-23-4-1-15,23 4-2 0,0 0-4 0,-25 4-14 16,25-4-12-16,0 0-19 0,0 0-14 15,0 0-30-15,0 0-49 0,21 32-65 0,-21-32-99 16,0 0-104-16,33 20 30 0,-33-20 375 0</inkml:trace>
    <inkml:trace contextRef="#ctx0" brushRef="#br0" timeOffset="40370.0001">17123 5483 690 0,'-24'-18'142'0,"24"18"-3"15,0 0-12-15,0 0 10 0,0 0-32 0,11 33-24 16,-11-33-29-16,0 0-14 0,0 31-11 0,0-31-2 16,-4 29-3-16,4-29 2 0,0 28-4 0,0-28-2 15,-8 29-5-15,8-29-1 0,-7 24-3 0,7-24 3 16,0 0-3-16,-4 21 2 0,4-21-5 16,0 0-1-16,0 0-2 0,0 0-2 0,0 0 0 15,0 0 0-15,0 0 1 0,0 0 0 0,0 0 1 16,0 0 0-16,25-3-1 0,-25 3-2 0,23-18 1 15,-23 18-3-15,29-30 2 0,-29 30-3 0,35-32 5 16,-35 32-3-16,35-35 3 0,-35 35-4 16,33-27 3-16,-33 27-3 0,28-23 3 0,-28 23-1 15,26-16 1-15,-26 16-1 0,0 0 1 16,29-16-2-16,-29 16 1 0,0 0 0 0,0 0 0 16,0 0 0-16,0 0 0 0,26 14 0 0,-26-14-1 15,0 0 2-15,14 24-2 0,-14-24 2 0,0 0-3 16,8 35 3-16,-8-35-4 0,0 24 4 0,0-24-3 15,6 25 1-15,-6-25-1 0,0 26 0 0,0-26-11 16,5 25-4-16,-5-25-17 0,0 26-15 16,0-26-14-16,0 0-91 0,22 39-90 0,-22-39-151 15,0 0-80-15,25 21 189 0</inkml:trace>
    <inkml:trace contextRef="#ctx0" brushRef="#br0" timeOffset="40810.0001">17893 5481 1238 0,'-23'-10'95'0,"23"10"-28"0,0 0-7 0,0 0-7 16,0 0-13-16,15-26-15 0,-15 26-11 0,0 0-7 16,11-24-1-16,-11 24-1 0,0 0 5 15,15-23 2-15,-15 23 6 0,0 0 0 0,0 0 4 16,0 0-2-16,0-22 2 0,0 22-4 15,0 0-5-15,0 0-2 0,0 0-6 0,-26 3-1 16,26-3-1-16,0 0-1 0,-35 21-1 0,35-21 0 16,-26 24-1-16,26-24 1 0,-23 29-3 0,23-29 4 15,-21 26-4-15,21-26 1 0,-8 24-1 0,8-24 2 16,0 0-1-16,5 33 1 0,-5-33-2 0,11 22 1 16,-11-22-3-16,0 0 2 0,29 26-2 15,-29-26 2-15,25 16-1 0,-25-16 4 0,0 0-3 16,33 22 2-16,-33-22-1 0,0 0 1 0,21 23 1 15,-21-23 1-15,0 0 0 0,0 0 4 16,0 26 2-16,0-26-10 0,0 0 36 0,-7 34-35 16,7-34 31-16,-14 25-21 0,14-25-5 0,-18 28 3 15,18-28-5-15,-25 28 1 0,25-28-3 0,-31 27 1 16,31-27-3-16,-36 23 3 0,36-23-2 16,-30 17 1-16,30-17-4 0,0 0-5 0,0 0-11 15,-24 7-12-15,24-7-19 0,0 0-46 0,0 0-185 16,0 0-264-16,30-23-6 0,-30 23 276 0</inkml:trace>
    <inkml:trace contextRef="#ctx0" brushRef="#br0" timeOffset="2.87696E6">18581 5310 933 0,'0'0'278'15,"0"0"-100"-15,0 0-44 0,0 0-35 0,0 0-18 16,0 0-9-16,0 0-13 0,0 0-7 0,0 0-11 15,0 0-2-15,0 0-8 0,0 0-4 16,0 0-4-16,0 0-23 0,0 0 0 0,0 0 0 16,0 0 0-16,0 0 0 0,0 0 0 0,0 0 0 15,0 0 0-15,0 0 0 0,0 0 0 0,0 0 0 16,0 0 0-16,0 0 0 0,0 0 0 16,0 0 0-16,0 0 0 0,0 0 0 0,0 0 0 15,0 0 0-15,0 0-32 0,0 0-8 0,0 0-5 16,26 20-12-16,-26-20-15 0,0 0-52 0,0 0-89 15,27 33-153-15,-27-33-160 0,0 0 73 0,7 33 334 16</inkml:trace>
    <inkml:trace contextRef="#ctx0" brushRef="#br0" timeOffset="2.87737E6">18549 5715 1217 0,'0'0'233'0,"0"0"-113"0,0 0-32 0,0 0-15 0,0 0-13 15,0 0-5-15,0 0-13 0,0 0-4 16,0 0-7-16,0 0-1 0,0 0-4 0,0 0-1 15,0 0-16-15,0 0-9 0,0 0 0 16,0 0 0-16,0 0 0 0,0 0 0 0,0 0 0 16,0 0 0-16,0 0 0 0,0 0 0 0,0 0 0 15,0 0 0-15,0 0 0 0,0 0 0 0,0 0 0 16,0 0 0-16,0 0 0 0,0 0 0 0,0 0 0 16,0 0 0-16,0 0-52 0,0 0-46 0,0 0-151 15,0 0-342-15,0 0-6 0,22 19 137 16</inkml:trace>
  </inkml:traceGroup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2:42.8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518 6961 901 0,'0'0'159'16,"0"0"-13"-16,0 0-28 0,0 0-26 16,-28-18-22-16,28 18-13 0,0 0-7 15,0 0-10-15,0 0-10 0,0 0-10 0,0 0-12 16,0 0-2-16,0 0-1 0,0 0 7 0,0 22 2 15,0-22 3-15,7 37-3 0,-7-37-2 0,6 42-5 16,-6-19 2-16,0 1-5 0,5 0 3 0,-5-24-5 16,8 41 2-16,-8-41-4 0,11 25 3 0,-11-25-4 15,0 0 1-15,28 23 0 0,-28-23 1 16,25 0 1-16,-25 0 0 0,30-15 4 0,-30 15-1 16,40-29 3-16,-15 6-1 0,0-3 1 0,2-1-4 15,-3 5 3-15,-24 22-5 0,37-32 3 0,-37 32-3 16,0 0-1-16,25-13-2 0,-25 13 2 15,0 0 0-15,0 0 1 0,0 0 2 0,12 27-4 16,-12-27 2-16,0 40-3 0,0-40 2 16,0 42-3-16,0-42 3 0,0 39-3 0,0-39 2 15,11 31-2-15,-11-31 3 0,0 0-3 0,19 27 3 16,-19-27-1-16,0 0 1 0,25 13-2 0,-25-13 0 16,0 0 1-16,25 0-2 0,-25 0 3 0,23-13-1 15,-23 13 1-15,29-24-2 0,-29 24 3 0,36-36-4 16,-36 36 5-16,46-43-5 0,-21 17 4 0,-1-1-4 15,3 3 3-15,-3 3-4 16,-24 21 1-16,39-35-12 0,-39 35-8 0,26-20-16 16,-26 20-24-16,0 0-25 0,33 10-75 0,-33-10-97 15,0 0-188-15,0 0-35 0,0 0 190 0</inkml:trace>
  <inkml:trace contextRef="#ctx0" brushRef="#br0" timeOffset="1">1540 7067 1016 0,'0'0'173'16,"0"0"-48"-16,-7-24-30 0,7 24-28 0,0 0-23 16,0 0-15-16,0 0-7 15,0 0-4-15,0 0-3 0,0 0-2 0,0 0 2 16,0 0 1-16,0 0 2 0,21 24 1 0,-21-24-4 15,0 27-1-15,0-27-7 0,-10 31-1 0,10-31-4 16,-15 35 2-16,15-35-4 0,-16 29 3 0,16-29-5 16,-7 23 0-16,7-23-14 0,0 0-15 0,0 26-29 15,0-26-35-15,0 0-69 0,0 0-67 0,0 0-102 16,0 0-123-16,0 0 110 0,32-9 346 16</inkml:trace>
  <inkml:trace contextRef="#ctx0" brushRef="#br0" timeOffset="2">1609 6712 1414 0,'0'0'133'0,"-20"-38"-47"15,20 38-17-15,0 0-16 0,0 0-14 16,-18-28-14-16,18 28-8 0,0 0-10 0,0 0-6 16,0 0-3-16,0 0-1 0,0 0 1 0,0 0-4 15,0 0-8-15,26-6-13 0,-26 6-17 0,0 0-21 16,37 11-36-16,-37-11-82 0,28 6-138 0,-28-6-164 15,0 0 12-15,22 12 355 0</inkml:trace>
  <inkml:trace contextRef="#ctx0" brushRef="#br0" timeOffset="3">2020 6536 1254 0,'0'0'200'0,"0"0"-100"0,0 0-35 16,0 0-16-16,0 0-15 0,0 0-2 0,0 0-8 16,0 29 2-16,0-29-8 0,-7 39-1 0,7-15-8 15,-8 5 2-15,4 0-9 0,-3 4 4 0,0-2-7 16,3 3 4-16,-5 4-5 0,3-3 5 16,-1 1-6-16,1-4 6 0,-1 3-6 0,0-2 6 15,-1-4-7-15,3 3 6 0,-5-2-5 0,3-7 4 16,-1 5-3-16,5-6 3 0,3-22-7 15,-8 34 1-15,8-34-9 0,0 24-1 0,0-24-4 16,0 0 1-16,0 0-5 0,0 0-2 0,29 17-6 16,-29-17-10-16,27-17-16 0,-17-7-28 0,17 16-48 15,-17-29-51-15,23 21-63 0,-20-16-59 0,3-4-65 16,14 17 106-16,-21-20 265 0</inkml:trace>
  <inkml:trace contextRef="#ctx0" brushRef="#br0" timeOffset="4">2287 6557 813 0,'0'0'213'0,"0"-28"-28"0,0 28-46 0,0 0-17 15,0 0-52-15,0 0-14 0,0 0-19 0,0 0-20 16,0 0-2-16,0 0 3 0,-8 31 7 16,8-31 0-16,-10 41 2 0,2-19-8 0,5 11 3 15,-6-5-8-15,0 8 2 0,0 1-8 0,-1-1 5 16,-4 1-9-16,3 7 4 0,-1-7-6 0,0 2 3 15,2-2-6-15,0-2 5 0,6 0-6 0,-4-5 5 16,8 3-6-16,0-7 5 0,0 0-6 16,0 0 4-16,0-26-5 0,16 40-4 0,-16-40-13 15,20 26-8-15,-20-26-20 0,27 16-9 16,-27-16-20-16,29 0-21 0,1 4-41 0,-30-4-115 16,51-31-205-16,-15 22-11 0,-7-13 284 0</inkml:trace>
  <inkml:trace contextRef="#ctx0" brushRef="#br0" timeOffset="5">3194 6950 421 0,'0'0'160'15,"0"0"-4"-15,0 0 1 0,0 0-17 0,0 0-24 16,0 0-21-16,-10-25-25 0,10 25-6 16,0 0-14-16,0 0-6 0,0 0-4 0,0 0-2 15,0 0-2-15,0 0-4 0,0 0-7 0,0 0-2 16,0 0-3-16,0 0-3 0,0 0-1 15,0 0 1-15,0 0-2 0,0 32 0 0,0-32-3 16,-11 33-4-16,11-33-7 0,-12 40 3 0,8-16-6 16,4-24 4-16,-14 42-3 0,14-42 2 0,-10 35-1 15,10-35 2-15,0 25-3 0,0-25 3 16,0 0-3-16,0 0-1 0,0 0-1 0,0 0 0 16,0 0 3-16,0 0 1 0,0 0 1 0,27-15-1 15,-27 15 2-15,27-39-3 0,-9 18 3 0,1 0-4 16,1-3 4-16,-20 24-5 0,42-42 4 0,-42 42-4 15,43-43 4-15,-43 43-3 0,37-29 1 0,-37 29-1 16,32-20 0-16,-32 20 1 16,23-6 1-16,-23 6-2 0,0 0 1 0,29 6-1 15,-29-6 0-15,0 0 2 0,28 23-2 0,-28-23 1 16,16 25-1-16,-16-25 2 0,14 31-3 0,-14-31 4 16,9 37-3-16,-9-37 3 0,5 42-5 0,-5-18 5 15,0-4-5-15,0-20 4 0,0 42-5 0,0-42-2 16,0 37-15-16,0-37-4 0,7 35-14 0,-7-35-6 15,14 24-17-15,-14-24-21 0,0 0-77 16,0 0-81-16,34 9-75 0,-34-9-156 0,0 0 155 16,48-7 317-16</inkml:trace>
  <inkml:trace contextRef="#ctx0" brushRef="#br0" timeOffset="6">3891 7107 772 0,'-27'-13'204'0,"27"13"-42"0,0 0-36 15,0 0-33-15,0 0-43 0,0 0-24 0,0 0-14 16,0 0-4-16,0 0 1 0,0 0 0 16,0 0 0-16,30 0-4 0,-30 0-2 0,25 0-2 15,-25 0-1-15,27 0-1 0,-27 0 1 0,29-7 1 16,-29 7 0-16,29-3-1 0,-29 3 0 15,29-10-1-15,-29 10 2 0,31-18 0 0,-31 18 0 0,23-23-1 16,-23 23 2-16,22-31-2 0,-22 31 4 16,14-28-2-16,-14 28 3 0,0-31-2 0,0 31 9 15,0-25 2-15,0 25 7 0,0 0 1 16,-32-24-3-16,32 24-5 0,-37 0-5 0,37 0 2 16,-48 8-2-16,26 5 4 0,-6 2 1 0,3 6 4 15,1 2-3-15,1 1 1 0,6-2-8 0,3 1 1 16,1 2-7-16,6 3 4 0,7-4-7 0,0-2 5 15,0-22-5-15,10 39 2 0,-10-39-3 0,25 27 3 16,-25-27-2-16,40 20 1 16,-18-14 0-16,1-6-1 0,-1 0 0 0,2-8-1 0,3-1 3 15,4-7-13-15,6-1-13 0,-1-6-26 0,11 16-83 16,-24-27-160-16,20 18-227 0,-3 3-7 16,-15-14 355-16</inkml:trace>
  <inkml:trace contextRef="#ctx0" brushRef="#br0" timeOffset="7">4484 6893 908 0,'0'0'189'0,"0"0"-46"0,0 0-29 0,0 0-29 16,0 0-22-16,0 0-14 0,0 0-16 0,0 0-3 16,0 0-2-16,0 30 1 0,0-30-4 15,0 24-2-15,0-24-9 0,0 31-1 16,0-31-4-16,0 33 0 0,0-33-5 0,0 35 1 16,0-35-6-16,0 35 4 0,0-35-5 0,5 26 3 0,-5-26-2 15,9 23 3-15,-9-23-3 0,0 0 1 16,0 0-1-16,15 26 1 0,-15-26 0 0,0 0 0 15,0 0 1-15,22 0 0 0,-22 0 0 0,0 0 0 16,0 0 0-16,25-7 1 0,-25 7-1 16,0 0-1-16,29-18 2 0,-29 18-3 0,24-24 4 15,-24 24 1-15,36-37 4 0,-36 37-3 0,42-42 3 16,-42 42-7-16,38-41 3 0,-38 41-5 0,35-31 2 16,-35 31-3-16,27-28 3 0,-27 28-5 0,28-21-6 15,-28 21-10-15,23-9-15 0,-23 9-18 0,22 0-18 16,-22 0-30-16,24 4-76 0,-24-4-96 0,0 0-208 15,27 5 24-15,-27-5 325 16</inkml:trace>
  <inkml:trace contextRef="#ctx0" brushRef="#br0" timeOffset="8">4994 7023 891 0,'0'0'148'0,"0"0"-44"16,0 0-17-16,0 0-2 0,0 0-21 0,0 0-23 15,25-21-17-15,-25 21-8 0,26-4-5 0,-26 4-3 16,30 0-1-16,-30 0-1 0,33-8-2 0,-33 8 1 16,32 0-1-16,-32 0 0 0,27-6 1 0,-27 6-1 15,29-6 2-15,-29 6-1 0,28-15 4 16,-28 15 1-16,23-20 5 0,-23 20 2 0,18-25 5 16,-18 25 0-16,13-22 3 0,-13 22-6 15,0-22 2-15,0 22-5 0,-9-27 1 0,9 27-4 16,0 0-2-16,-27-22-5 0,27 22-1 0,-33-5-2 15,33 5-1-15,-46 5-1 0,23 6-1 0,-5 6 2 16,2-3-3-16,1 6 3 0,1 4-4 0,3 1 3 16,3-1-4-16,4-1 5 0,5 2-5 0,4 0 4 15,5-2-3-15,0-23 3 0,0 40-4 0,0-40 3 16,21 32-3-16,-21-32 3 0,35 28-3 16,-35-28 0-16,46 11-7 0,-22-11-5 15,6 0-10-15,-1-4-5 0,3 4-4 0,1-14 6 16,7 7 0-16,-6-12-17 0,10 10-32 0,-13-21-63 15,16 26-45-15,-24-20-11 0,13 15 24 0,-36 9 29 16,40-22 53-16,-40 22 24 0,25-11 32 0,-25 11 33 16,0 0 49-16,0 0 39 0,0 0 22 15,0 0 3-15,0 0-20 0,0 0-9 0,0 0-11 16,0 0 7-16,0 0-7 0,-10 29-10 0,10-29-12 16,0 0-4-16,-8 24-9 0,8-24-1 0,0 27-7 15,0-27 1-15,0 28-7 0,0-28 0 0,-6 27-5 16,6-27 0-16,0 28-5 0,0-28 1 15,0 24-4-15,0-24 1 0,0 0-3 0,0 22 0 16,0-22-2-16,0 0-1 0,0 0 3 16,0 0 3-16,0 0 4 0,0 0 2 0,0 0-1 15,0 0-5-15,19-32-3 0,-19 32-5 0,18-30 2 16,-18 30-3-16,18-35 4 0,-18 35-2 0,15-39 4 16,-15 39-3-16,17-36 3 0,-17 36-2 0,14-31 3 15,-14 31-1-15,14-27 2 0,-14 27-3 0,13-26 0 16,-13 26-2-16,0 0-1 0,24-17-1 0,-24 17 0 15,0 0 0-15,0 0 0 0,27 0 1 16,-27 0 0-16,0 0 0 0,28 0-1 0,-28 0 0 16,22 11-1-16,-22-11 2 0,27 9 5 15,-27-9 1-15,36 7-1 0,-12-7-2 0,-2 0-6 16,1 0-1-16,-1 0 0 0,0 0 0 0,2 0-5 16,-24 0-7-16,40 0-12 0,-40 0-15 0,41-10-29 15,-41 10-41-15,47 0-135 0,-47 0-206 16,25-24-72-16,-1 20 109 0</inkml:trace>
  <inkml:trace contextRef="#ctx0" brushRef="#br0" timeOffset="9">6918 6553 675 0,'-5'-41'143'0,"5"41"4"0,6-31-19 16,-6 31 3-16,0 0-54 0,0 0-3 0,19-21-20 15,-19 21-13-15,0 0-9 0,0 0-6 0,0 0-8 16,0 0 4-16,0 0 5 0,0 0 2 0,0 0 4 16,26 24-6-16,-26-24 18 0,9 31-39 0,-9-31 33 15,7 45-37-15,-7-14 5 0,0 3 5 0,-9 3-10 16,1 2 5-16,-2-1-8 0,-1 4 5 0,0-1-7 15,-4 4 6-15,3-1-7 0,-5-1 7 16,6-4-6-16,-5-7 5 0,5 3-5 0,0-11 5 16,11-24-5-16,-10 41 5 0,10-41-4 0,0 22 3 15,0-22-2-15,0 0 1 0,0 0 0 0,0 0 0 16,0 0 1-16,0 0 1 0,0 0 0 16,0 0-1-16,30-33 2 0,-30 33-3 0,38-46 3 15,-16 24-4-15,2-1 4 0,3 2-4 16,-4 2 3-16,0 3-2 0,4 3 1 0,-27 13-1 15,37-21 1-15,-37 21-1 0,36-11-1 0,-36 11 1 16,31-5 0-16,-31 5-1 0,29 5 1 0,-29-5-1 16,24 13-1-16,-24-13 2 0,0 0-1 0,23 28 2 15,-23-28-2-15,8 30 2 0,-8-30-2 0,0 29 2 16,0-29-2-16,-8 32 3 0,8-32-3 0,-15 30 3 16,15-30-2-16,-19 23 1 0,19-23 0 15,-28 24 2-15,28-24-2 0,-34 25 4 16,34-25 0-16,-33 14 3 0,33-14-1 0,-38 13-1 15,38-13-1-15,-40 8-1 0,40-8 1 0,-41 7-1 16,41-7 0-16,-37 0-3 0,37 0 1 0,-33-9-2 16,33 9 0-16,-32-8 0 0,32 8-1 0,-23-14-1 15,23 14 0-15,0 0-7 0,0 0-8 0,0 0-9 16,0 0-13-16,-7-26-9 0,7 26-15 16,0 0-20-16,45-11-74 0,-45 11-95 0,36-22-126 15,-10 18-104-15,-26 4 164 0,65-6 318 0</inkml:trace>
  <inkml:trace contextRef="#ctx0" brushRef="#br0" timeOffset="10">7528 7077 974 0,'-27'0'75'16,"27"0"-32"-16,0 0 15 0,0 0 18 0,0 0-6 15,23 0-27-15,-23 0-24 0,0 0-10 0,28-13-4 16,-28 13-1-16,24-2-2 0,-24 2 0 16,27-6 0-16,-27 6-2 0,23-12 2 0,-23 12-1 15,23-11 1-15,-23 11 0 0,0 0 9 0,29-25 5 16,-29 25 12-16,0 0 0 0,28-33-1 16,-28 33-7-16,16-28-3 0,-16 28 0 0,9-25 8 0,-9 25 2 15,0-23 2-15,0 23-4 0,0 0 1 16,-14-29-5-16,14 29 1 0,-22-16-1 0,22 16-4 15,-33-7-4-15,33 7-3 0,-39 10 0 16,17 0-3-16,-3 4 2 0,1 4-4 0,0 3 2 16,-1 2-3-16,5 4 3 0,0 2-4 0,4-3 2 15,2 0-5-15,9 1 3 0,-1-4-3 0,6-1 3 16,0-22-5-16,17 37 2 0,-17-37-1 0,30 23 2 16,-30-23-1-16,37 18 1 0,-37-18-2 0,46 7 1 15,-15-7-1-15,-3 0-4 16,8-4-14-16,-5-6-17 0,12 3-32 0,-11-13-56 15,27 20-175-15,-19-11-254 0,5-6 47 0,4 8 267 16</inkml:trace>
  <inkml:trace contextRef="#ctx0" brushRef="#br0" timeOffset="11">8675 7098 719 0,'0'0'177'0,"0"0"-28"0,0 0 7 16,0 0-28-16,0 0-27 0,0 0-34 0,0 0-18 15,0 0-17-15,0 0-11 0,0 0-4 0,0 0 1 16,0 0 2-16,-6 33 4 0,6-33-5 15,-4 36-3-15,-1-14-9 0,5 4 0 16,-6-2-7-16,6 0 4 0,-7 3-6 0,7 0 4 16,-5-2 19-16,5 3-32 0,-5 3 33 0,0-4-33 15,-1 3 8-15,-2-2 5 0,0 3-5 0,1-7 3 16,0-2-2-16,7-22 2 0,-8 34-2 0,8-34 4 16,0 0-2-16,0 0 0 0,0 23 0 0,0-23 0 15,0 0 1-15,0 0 1 0,0 0 1 16,7-23-1-16,-7 23 3 0,11-34-1 0,-3 10 5 15,2-3-2-15,-2-2 4 0,2-7-6 0,2-3-17 16,-1-3 27-16,3-1-29 0,1-2 29 0,-3-4-6 16,4 3-6-16,-4-2 10 0,2-3-6 15,-3 7 9-15,0 3-9 0,-3 2 6 0,0 4-8 16,-1 9 2-16,-3 4-4 0,-4 22 1 0,9-34-3 16,-9 34 0-16,0 0-1 0,0 0 0 15,0 0-1-15,31-21 2 0,-31 21-2 0,0 0 1 16,33 6 0-16,-33-6-2 0,27 12 3 0,-27-12-2 15,26 22 1-15,-26-22-3 0,26 32 4 0,-26-32-4 16,21 41 4-16,-21-41-4 0,12 42 2 0,-12-42-3 16,0 34 3-16,0-34-1 0,0 33 3 0,0-33-1 15,-21 33 1-15,21-33-2 0,-24 24 2 16,24-24-1-16,-31 22 1 0,31-22-1 16,-37 19 1-16,37-19-3 0,-40 15 3 0,40-15-2 15,-40 8 1-15,40-8 0 0,-33 7-3 0,33-7-2 16,-33 0-5-16,33 0-3 0,0 0-5 0,-25-5-11 15,25 5-13-15,0 0-16 0,0 0-13 0,0 0-19 16,0-32-34-16,24 38-57 0,-24-6-61 0,26-18-63 16,-4 18-98-16,-22 0 125 0,51-6 278 15</inkml:trace>
  <inkml:trace contextRef="#ctx0" brushRef="#br0" timeOffset="12">9227 7049 793 0,'0'0'261'0,"0"0"-125"16,0 0-65-16,0 0-2 0,0 0-2 0,25 13-4 15,-25-13-7-15,0 0-23 0,22 0-14 0,-22 0-6 16,26 8-6-16,-26-8-2 0,28 0-2 0,-28 0 0 16,29 0-1-16,-29 0 0 0,30-6 1 0,-30 6 1 15,29-8 7-15,-29 8 6 0,36-17 2 0,-36 17-2 16,41-24-4-16,-41 24-11 0,39-34 3 15,-39 34-6-15,26-35 7 0,-26 35-1 16,15-32 9-16,-15 32 2 0,0-30 3 0,0 30-2 16,-15-24-1-16,15 24-4 0,-28-21 1 0,28 21-2 15,-39-9 0-15,14 9-2 0,-3 8-2 0,-1 1 1 16,2 7-3-16,0 2 3 0,4 3-3 0,23-21 0 16,-40 41-3-16,26-19 1 0,2 0-5 0,5 2 3 15,1-1-4-15,6 0 5 0,0-23-5 16,10 42 4-16,-10-42-4 0,24 36 2 0,-24-36-4 15,33 26-4-15,-33-26-8 0,35 22-1 0,-35-22-5 16,42 18 6-16,-17-15-2 0,-1-3-10 0,12 0-17 16,-8-8-22-16,15 8-42 0,-21-19-60 0,23 19-48 15,-26-20-51-15,20 12 7 0,-9-4-10 0,-9-11 14 16,16 16 191-16</inkml:trace>
  <inkml:trace contextRef="#ctx0" brushRef="#br0" timeOffset="13">9828 7049 531 0,'0'0'247'0,"0"0"-53"16,0 0-48-16,0 0-43 0,0 0-28 0,0 0-22 15,0 0-5-15,-12 28-12 0,12-28-5 0,-4 22-8 16,4-22-4-16,0 24-4 0,0-24 0 0,0 26-5 16,0-26 3-16,-6 29-4 0,6-29 3 0,0 24-3 15,0-24 3-15,0 0-2 0,0 27-1 16,0-27-1-16,0 0-1 0,0 0-2 0,0 0 1 16,0 0-1-16,0 0 0 0,0 0 3 0,0 0 0 15,0 0 6-15,0 0-3 0,0 0 0 0,26-11-5 16,-26 11-2-16,17-29-5 0,-17 29 4 15,19-32-4-15,-19 32 4 0,21-39-3 0,-9 17 2 16,1 0-3-16,-13 22 3 0,23-41-2 0,-23 41 9 16,25-31 2-16,-25 31 8 0,26-21 1 15,-26 21 0-15,0 0-4 0,26-14-4 0,-26 14-2 16,0 0-1-16,26 8 2 0,-26-8 0 0,22 8-1 16,-22-8-3-16,27 16-2 0,-27-16-3 0,27 15 0 15,-27-15-2-15,29 11 1 0,-29-11-2 0,35 9 1 16,-35-9-2-16,40 5 0 0,-40-5-10 0,41 0-8 15,-41 0-16-15,32-6-26 0,-8 11-52 16,-24-28-138-16,20 23-281 0,-20 0 5 16,16-28 190-16</inkml:trace>
  <inkml:trace contextRef="#ctx0" brushRef="#br0" timeOffset="14">10658 6959 594 0,'0'0'161'0,"-36"0"2"16,11-16 7-16,25 16-13 0,-33 0-31 0,33 0-30 15,0 0-28-15,-22 11-14 0,22-11-14 0,0 0-13 16,0 0-12-16,0 0-7 0,0 0 3 15,0 0 3-15,0 0 5 0,0 0 3 0,30 21-6 16,-30-21-2-16,39 9-5 0,-13-3-2 0,2-6-3 16,1 6-2-16,4-6-1 0,0 5-1 0,1-5-1 15,1 0 0-15,-1 3-11 0,-5-3-10 0,1 4-19 16,-6-4-18-16,5 9-28 0,-29-9-56 0,41 6-72 16,-41-6-96-16,0 0-131 0,28 11 47 0,-28-11 326 15</inkml:trace>
  <inkml:trace contextRef="#ctx0" brushRef="#br0" timeOffset="15">10984 6735 897 0,'10'-23'157'0,"-10"23"-6"15,0 0-18-15,-10-40-24 0,10 40-27 16,0-26-20-16,0 26-9 0,-13-21-7 0,13 21-5 16,0 0-6-16,0 0-5 0,-32-27-5 0,32 27-2 15,0 0-4-15,-33-7-3 0,33 7-2 0,-25 0-3 16,25 0-2-16,-32 16 2 0,32-16-3 0,-38 27 2 15,38-27-5-15,-44 43 2 0,24-18-5 0,1 9 1 16,0 4-4-16,1-3 4 0,0 6-7 0,0 3 6 16,3-1-6-16,1 0 6 15,4-1-6-15,1-4 6 0,0 1-6 0,3-2 4 16,0-1-8-16,2-4 2 0,4 2-11 0,-8-9 3 16,8-2-10-16,0-23 3 0,0 37-10 0,0-37 0 15,8 21-9-15,-8-21-5 0,0 0 17 0,0 0-45 16,30 0-27-16,-30-21-94 0,32 16-83 0,-27-23-67 15,12 0-53-15,11 8 96 0,-22-20 301 0</inkml:trace>
  <inkml:trace contextRef="#ctx0" brushRef="#br0" timeOffset="16">11050 7105 557 0,'0'0'157'0,"0"0"-9"0,0 0-24 15,0 0-10-15,0 0-20 0,35 0-9 0,-35 0-14 16,0 0-10-16,29 0-14 0,-29 0-11 0,29 0-10 16,-29 0-5-16,33 0-1 0,-33 0 2 15,37-7-2-15,-15 0-2 0,-22 7-4 0,43-16-9 16,-43 16-2-16,40-24-2 0,-40 24 2 0,40-25-4 15,-40 25 3-15,33-28-2 0,-33 28 3 0,25-31-1 16,-25 31 10-16,7-24 3 0,-7 24 7 16,0 0 0-16,-17-26-1 0,17 26-5 0,-25-16-1 0,25 16-3 15,-36-7-2-15,36 7-2 16,-40 8-2-16,17 1 1 0,1 5-2 0,-1 4 1 16,-1 0-1-16,2 5 2 0,3 0-5 0,19-23 3 15,-28 42-6-15,28-42 2 0,-11 41-4 0,11-41 4 16,0 36-4-16,0-36 4 0,17 31-3 0,-17-31 2 15,19 24-1-15,-19-24 0 0,25 21-2 0,-25-21 0 16,27 13-4-16,-27-13-1 0,31 8-2 0,-31-8-2 16,36 5-6-16,-36-5-7 0,44 0-13 15,-44 0-11-15,48-6-30 0,-48 6-56 16,56-11-88-16,-56 11-118 0,44-33-102 0,-9 27 31 0,-16-19 377 16</inkml:trace>
  <inkml:trace contextRef="#ctx0" brushRef="#br0" timeOffset="17">11837 7025 1304 0,'-34'-23'104'15,"34"23"-17"-15,0 0-9 0,0 0-17 0,0 0-16 16,0 0-10-16,-19-24-6 0,19 24-7 0,0 0-4 16,0 0-3-16,0 0-6 0,-27 0-1 0,27 0-1 15,0 0-1-15,-35 24-1 0,35-24 1 0,-33 28-1 16,33-28 3-16,-43 34-3 0,43-34 4 15,-40 41-5-15,25-18 3 0,15-23-5 16,-26 44 1-16,26-44-4 0,-17 36 3 0,17-36-4 16,0 31 3-16,0-31-4 0,15 24 3 0,-15-24-1 15,28 18 1-15,-28-18-2 0,42 5 0 0,-17-5-6 16,6-2-3-16,2 2-7 0,0-9-3 0,4 2-10 16,-7-3-7-16,7 1-13 0,-9-8-17 0,9 10-18 15,-16-16-31-15,16 23-14 0,-19-25-25 16,18 18-56-16,-36 7-95 0,38-40-51 0,-2 33 97 15,-25-25 261-15</inkml:trace>
  <inkml:trace contextRef="#ctx0" brushRef="#br0" timeOffset="18">12444 6596 1190 0,'0'0'128'0,"0"0"-26"0,-22-18-13 0,22 18-30 16,0 0-24-16,0 0-15 0,0 0-6 0,0 0 4 16,0 23 3-16,0-23 8 0,0 32-7 0,0-32 1 15,-10 39-5-15,10-15 3 0,0-24-3 16,-18 45 2-16,6-19-7 0,1 5 3 16,-2-3-7-16,0 6 4 0,-1-1-7 0,0-3 5 15,0 4-6-15,0-4 2 0,3-2-5 0,2 0 2 16,0-4-5-16,3 3 3 0,6-3-4 0,-6-1 2 15,6-1-2-15,0-22 3 0,0 39-3 0,0-39 3 16,11 36-4-16,-11-36 2 0,11 26-2 0,-11-26-1 16,14 23-4-16,-14-23 0 0,0 0-5 15,23 24 1-15,-23-24-3 0,0 0 1 0,29 18-2 16,-29-18 2-16,0 0-1 0,26 0 2 0,-26 0-5 16,0 0-7-16,35-25-12 0,-35 25-11 0,26-26-20 15,-19-1-44-15,18 22-75 0,-25-24-103 16,26 6-122-16,-26 23-19 0,32-45 288 0</inkml:trace>
  <inkml:trace contextRef="#ctx0" brushRef="#br0" timeOffset="19">12387 6712 1119 0,'-25'13'202'0,"25"-13"-95"0,0 0-12 0,-29 0-21 16,29 0-23-16,0 0-18 0,0 0-4 0,0 0-5 15,12 32-1-15,-12-32-5 0,0 0-4 0,30 26-7 16,-30-26 1-16,33 18-5 0,-33-18 0 0,44 11-3 16,-18-11-2-16,2 5-6 0,1-5-17 0,4 0-31 15,-33 0-66-15,62 0-231 0,-37-13-184 16,8 3 13-16,4 10 341 0</inkml:trace>
  <inkml:trace contextRef="#ctx0" brushRef="#br1" timeOffset="20">2524 8087 430 0,'0'0'123'0,"0"0"20"0,0 0-15 16,0 0 11-16,0 0-19 0,28-8-5 15,-28 8-22-15,0 0-14 0,0 0-16 0,0 0-12 16,10-27-7-16,-10 27-6 0,0 0-3 0,0 0-5 15,0 0-3-15,0 0-3 0,0 0-3 0,-6-24-4 16,6 24-3-16,0 0-6 0,-23-5-1 0,23 5-4 16,-27 0 0-16,27 0 0 0,-34 12-2 0,34-12 0 15,-37 20-1-15,37-20 1 0,-39 28-1 0,39-28 2 16,-37 27-3-16,37-27 3 16,-32 32-4-16,32-32-18 0,-12 26 36 0,12-26-35 15,-7 34 34-15,7-34-14 0,5 25-4 0,-5-25 2 16,0 0-1-16,28 21-2 0,-28-21-2 0,36 0-3 15,-15 0 1-15,1-7-1 0,1-3 3 0,3-1-1 16,-4-5-16-16,2-1 39 0,-2-2-36 0,-22 19 38 16,33-26-16-16,-33 26-3 0,20-22 2 0,-20 22-1 15,0 0 2-15,17-33-1 0,-17 33 1 16,0 0-2-16,0-25 5 0,0 25-2 0,0 0 2 16,0 0-2-16,0-27-2 0,0 27-1 0,0 0 1 15,0 0-1-15,0 0 1 0,0 0-1 16,0 0 0-16,0 0 0 0,0 0 1 0,0 0 1 15,28 0-1-15,-28 0 2 0,0 0 0 0,17 25 2 0,-17-25-3 16,11 26 4-16,-11-26-5 16,9 31 1-16,-9-31-2 0,8 35-18 0,-8-35 34 15,10 41-33-15,-10-41 33 0,8 38-15 0,-8-38-3 16,11 26-4-16,-11-26-10 0,0 0-10 0,26 31-16 16,-26-31-11-16,21 17-23 0,-21-17-48 0,36 6-85 15,-36-6-96-15,30-18-159 0,4 18 77 0,-17-24 356 16</inkml:trace>
  <inkml:trace contextRef="#ctx0" brushRef="#br1" timeOffset="21">3222 8023 1173 0,'0'0'203'0,"-28"-15"-107"15,28 15-20-15,0 0-16 0,0 0-13 0,-28 0-9 16,28 0-8-16,0 0-7 0,0 0-5 15,-31 15-4-15,31-15-2 0,0 0-3 0,-31 27 2 16,31-27-3-16,-28 33 1 0,28-33-5 0,-35 41 3 16,35-41-6-16,-34 47-16 0,18-22 31 0,3 3-32 15,2-5 31-15,11-23-13 0,-10 37-3 0,10-37 1 16,0 30-4-16,0-30 4 0,18 27-4 0,-18-27 0 16,26 17-7-16,-26-17-2 15,32 10-7-15,-32-10-5 0,45 0-7 0,-45 0-11 16,53-11-14-16,-31 1-22 0,15 14-61 0,-37-4-66 15,55-3-41-15,-55 3-38 0,46-30-111 0,2 30 122 16,-26-30 274-16</inkml:trace>
  <inkml:trace contextRef="#ctx0" brushRef="#br1" timeOffset="22">3773 8064 811 0,'0'0'311'0,"-33"-19"-148"0,33 19-36 15,0 0-33-15,0 0-22 0,0 0-14 0,0 0-13 16,-25-16-9-16,25 16-10 0,0 0-9 0,-25 6-3 16,25-6-3-16,-30 12 0 0,30-12 1 0,-35 17 1 15,35-17-1-15,-38 23 0 0,38-23-2 16,-43 27-2-16,21-13-3 0,22-14-17 0,-44 32 28 16,44-32-30-16,-39 42 29 0,24-20-12 0,15-22-5 15,-16 39 3-15,16-39-2 0,0 25 1 0,0-25-2 16,11 23 2-16,-11-23-2 0,24 16 1 0,-24-16 0 15,39 7-1-15,-14-7-5 0,4 0-4 0,5-7-5 16,-3-2-9-16,7-1-2 16,-5-2-9-16,3 4-6 0,-8-5-9 0,6 13-9 15,-10-18-12-15,13 18-39 0,-19-21-54 0,19 21-106 16,-37 0-73-16,36-29-83 0,-5 29 226 0</inkml:trace>
  <inkml:trace contextRef="#ctx0" brushRef="#br1" timeOffset="23">4084 8128 774 0,'0'0'233'0,"-27"-18"-78"0,27 18-9 15,0 0-52-15,0 0-8 0,0 0-21 0,0 0-13 16,0 0-14-16,0 0-8 0,-26 0-11 16,26 0-4-16,0 0-6 0,-22 19-1 0,22-19-3 15,-24 32-19-15,24-32 33 0,-23 41-36 0,23-41 34 16,-16 39-15-16,16-39-3 0,-8 27 2 15,8-27-2-15,0 26 2 0,0-26-3 0,15 23 1 16,-15-23-1-16,0 0 0 0,36 25-6 0,-36-25-2 16,32 6 0-16,-32-6-1 0,37 0 6 0,-37 0 1 15,43-14-2-15,-43 14-1 0,38-24 1 0,-38 24-3 16,35-33 6-16,-35 33-2 0,26-36 4 16,-15 10-2-16,-5 4-14 0,-6 22 35 15,8-43-34-15,-8 43 35 0,-6-33-15 0,6 33-1 16,-15-30 5-16,15 30-2 0,-26-23 3 0,26 23-4 15,-23-12 0-15,23 12-5 0,-27 0 1 0,27 0-2 16,-27 14-1-16,27-14 2 0,-25 27-10 0,25-27-7 16,-19 33-22-16,19-33-19 0,-11 39-27 0,11-39-93 15,4 31-85-15,-4-31-165 0,0 0-17 0,29 45 285 16</inkml:trace>
  <inkml:trace contextRef="#ctx0" brushRef="#br1" timeOffset="24">4536 8105 1324 0,'0'0'90'0,"-30"-18"-25"0,30 18-2 0,0 0-11 16,0 0-13-16,0 0-7 0,0 0-9 0,-22-21-6 15,22 21-7-15,0 0-5 0,0 0-4 0,0 0-3 16,0 0 1-16,0 0 0 0,0 22 3 0,0-22-3 15,0 29 4-15,0-29-3 0,-8 30-17 0,8-30 35 16,0 42-35-16,0-42 34 0,0 42-15 16,0-42-2-16,9 32 1 0,-9-32-2 0,14 24 2 15,-14-24-3-15,0 0 3 0,35 23-2 16,-35-23 1-16,27 5-1 0,-27-5 0 0,30-5 1 0,-30 5-2 16,38-14-1-16,-38 14-5 0,40-25-1 15,-40 25-4-15,37-30 5 0,-37 30-1 0,36-39-13 16,-36 39 37-16,31-42-34 0,-31 42 36 0,24-32-15 15,-24 32-3-15,0 0 2 0,22-26 0 16,-22 26 0-16,0 0 0 0,0 0 0 0,0 0-1 16,0 0 1-16,0 0 1 0,0 0 0 0,0 0 4 15,0 29-4-15,0-29 1 0,0 32 14 0,0-32-36 16,-8 34 37-16,8-34-38 0,0 34 10 0,0-34-8 16,13 26-15-16,-13-26-15 0,14 27-24 15,-14-27-35-15,26 21-69 0,-26-21-32 0,28 5-27 16,-28-5 4-16,25-9-2 0,5 15-29 15,-30-6 217-15</inkml:trace>
  <inkml:trace contextRef="#ctx0" brushRef="#br1" timeOffset="25">5082 8208 405 0,'0'0'211'0,"0"0"3"15,0-21-18-15,0 21-27 0,0 0-51 0,0 0-46 16,0 0-37-16,0 0-31 0,0 0 22 0,0 0-17 16,0 23 21-16,0-23-2 0,0 0-9 15,0 31-1-15,0-31 0 0,0 0 3 0,0 22-2 16,0-22 0-16,0 0-5 0,8 30 0 0,-8-30-3 15,0 25 2-15,0-25-4 0,-5 27 2 0,5-27-6 16,-4 23 1-16,4-23-5 0,0 0 0 16,0 0-1-16,0 0 0 0,0 0 1 0,0 0 1 15,0 0 0-15,0 0-2 0,0 0 2 0,29-21-3 16,-29 21 3-16,22-33-4 0,-22 33 3 16,27-37-4-16,-27 37 4 0,33-36-4 0,-33 36 4 15,32-36-2-15,-32 36-18 0,28-30 37 0,-28 30-37 16,26-20 37-16,-26 20-18 0,0 0-1 0,27-5 2 15,-27 5-1-15,0 0 2 0,0 0-18 0,0 0 36 16,25 34-37-16,-25-34 38 0,10 23-19 0,-10-23 0 16,0 0 1-16,11 20-2 0,-11-20 1 15,0 0-2-15,15 25 2 0,-15-25-3 0,0 0 1 16,12 25 0-16,-12-25 0 0,0 0-2 0,11 24 3 16,-11-24-2-16,0 0-1 0,0 0-10 15,6 22-9-15,-6-22-20 0,0 0-24 0,0 0-41 16,0 0-69-16,0 0-96 0,0 0-93 0,0 0-83 15,33 0 216-15</inkml:trace>
  <inkml:trace contextRef="#ctx0" brushRef="#br1" timeOffset="26">5681 7886 750 0,'-30'0'164'16,"30"0"-43"-16,-27 4-9 0,27-4-4 0,0 0-37 16,0 0-25-16,0 0-13 0,0 0-2 15,-7 25 6-15,7-25 6 0,0 0-3 0,38 33-3 16,-38-33-6-16,39 17-1 0,-17-17-6 0,7 7-4 16,-3-7-5-16,4 0-6 0,-2 0-4 0,4-6-3 15,-2 3 0-15,0-6-4 0,2 2-16 16,-4-5-29-16,7 12-76 0,-22-25-182 0,20 19-222 0,5-4 2 15,-7-11 341-15</inkml:trace>
  <inkml:trace contextRef="#ctx0" brushRef="#br1" timeOffset="27">5792 7833 700 0,'7'-36'114'16,"-7"36"-6"-16,7-32 6 0,-7 32-15 0,5-23-14 16,-5 23-19-16,0 0-19 0,0-22-12 0,0 22-9 15,0 0-8-15,0 0 0 0,0 0 8 0,0 0 5 16,0 0 6-16,14 25 2 0,-14-25-8 0,0 24-2 16,0-24-6-16,0 30 1 0,0-30-5 0,0 32 1 15,0-32-5-15,-10 37 3 0,10-37-6 16,-11 42 2-16,3-17-6 0,0 1 2 0,-2 0-7 15,0 1 3-15,-2 1-6 0,0-2 4 0,0 5-6 16,-1-4-11-16,3 4 29 0,0 1-32 16,5 0 32-16,-1-3-15 0,6-6-3 0,0-23 3 15,0 37-4-15,0-37 4 0,11 23-3 0,-11-23 0 16,0 0-2-16,0 0-2 0,29 21-4 0,-29-21-1 16,0 0-2-16,27 0-2 0,-27 0-2 15,0 0-4-15,26 0-3 0,-26 0-3 0,0 0-5 16,0 0-5-16,26 0-8 0,-26 0-14 0,0 0-28 15,0 0-47-15,32-6-58 0,-32 6-42 0,0 0-41 16,31-24-2-16,-31 1 3 0,32 23 274 0</inkml:trace>
  <inkml:trace contextRef="#ctx0" brushRef="#br1" timeOffset="28">6856 7966 921 0,'0'0'165'0,"-32"0"-36"0,32 0-12 15,0 0-27-15,0 0-25 16,0 0-25-16,0 0-13 0,0 0-9 0,0 0 0 16,-17 23 2-16,17-23 4 0,0 0-4 0,20 25-5 15,-20-25-4-15,24 14 0 0,-24-14-1 0,35 14-2 16,-13-9-2-16,4-5-3 0,2 5-2 0,2-5 0 15,3 0-1-15,-1 0 0 0,0 0-6 0,-2 0-13 16,3 0-19-16,-11-5-23 0,14 13-46 0,-36-8-60 16,52 0-68-16,-52 0-80 0,33-8-82 15,-2 23 33-15,-31-15 353 0</inkml:trace>
  <inkml:trace contextRef="#ctx0" brushRef="#br1" timeOffset="29">7273 7823 794 0,'0'0'205'0,"-9"-40"-43"0,9 40-20 15,0 0-25-15,0 0-37 0,-18-34-21 16,18 34-13-16,0 0-8 0,-27-23-6 0,27 23-3 16,-26-18-6-16,26 18-1 0,-31-14-6 0,31 14-2 15,-38-8 0-15,38 8 1 0,-41 0 1 0,41 0-1 16,-36 7-1-16,36-7-3 0,-33 15-1 0,33-15-4 16,-33 31 1-16,33-31-5 0,-32 48 2 0,16-20-6 15,-1 2 4-15,5 6-6 0,-2-3 6 16,3 1-5-16,3 3 6 0,1-1-6 0,3-3 6 15,4 0-7-15,0-3 6 0,0 0 9 0,0 3-33 16,0-5 23-16,0 2-38 0,0-2 8 0,0-28-2 16,8 41-8-16,-8-41-8 0,8 26-15 15,-8-26-16-15,0 0-39 0,0 0-43 0,31 18-58 16,-31-18-55-16,12-24-92 0,-12 24 25 0,25-37 257 16</inkml:trace>
  <inkml:trace contextRef="#ctx0" brushRef="#br1" timeOffset="30">7337 8144 744 0,'0'0'207'0,"0"0"-31"16,0 0-41-16,0 0-15 0,-27-16-55 0,27 16-4 15,0 0-16-15,0 0-12 0,0 0-10 0,0 0-9 16,-24 13-5-16,24-13 1 0,0 0-5 16,0 0 0-16,-14 33 15 0,14-33-40 0,0 28 38 15,0-28-38-15,0 24 19 0,0-24 2 0,0 0-2 16,0 0 0-16,36 24-1 0,-36-24 0 0,22 0-1 16,-22 0-3-16,27-6 1 0,-27 6-2 0,28-17 3 15,-28 17 18-15,29-31-18 0,-29 31 20 0,31-36-36 16,-31 36 16-16,28-31-13 0,-28 31 16 15,12-24 3-15,-12 24 0 0,6-24 1 0,-6 24-2 16,0 0 3-16,-12-33-2 0,12 33 2 0,0 0 0 16,-24-20 0-16,24 20 0 0,0 0-2 15,-34 0-2-15,34 0 1 0,-22 0-1 0,22 0 0 16,0 0 1-16,-31 7-2 0,31-7 2 0,0 0-1 16,-22 12 0-16,22-12-1 0,0 0 1 0,0 0-1 15,-23 21 0-15,23-21 0 0,0 0 1 16,0 0-3-16,0 0 1 0,0 0-11 0,0 0-7 15,0 26-16-15,0-26-11 0,0 0-14 0,0 0-15 16,0 0-20-16,0 0-21 0,0 0-18 0,0 0-37 16,22 7-23-16,-22-7-104 0,0 0 15 0,22 6 207 15</inkml:trace>
  <inkml:trace contextRef="#ctx0" brushRef="#br1" timeOffset="31">7710 8079 488 0,'0'0'114'0,"0"0"-21"16,0 0 30-16,0 0 3 0,0 0 7 0,0 0-30 15,0 0-20-15,0 0-25 0,0 0-11 0,0 0-8 16,0 0-4-16,0 0-6 0,0 0-6 15,0 0 5-15,0 0 4 0,0 0 2 0,0 0 1 16,-14 28-14-16,14-28-7 0,0 0-7 0,0 26 1 16,0-26-4-16,0 0 2 0,0 36 13 15,0-36-37-15,0 33 34 0,0-33-36 0,0 25 20 16,0-25 0-16,0 0 0 0,0 28 0 0,0-28 0 16,0 0 0-16,0 0-1 0,0 0 1 0,14 23-2 15,-14-23 3-15,0 0 0 0,0 0 0 0,0 0 2 16,29-31-3-16,-29 31 2 0,22-39 18 0,-8 14-34 15,0-3 35-15,1 2-35 0,-1 4 14 16,-1 1 8-16,-13 21-1 0,21-44 10 0,-21 44-1 16,19-34 4-16,-19 34-3 0,0 0 1 15,22-23-7-15,-22 23-2 0,0 0-4 0,0 0-2 16,0 0-1-16,0 0 0 0,29 0 0 0,-29 0 1 16,0 0-1-16,22 14-2 0,-22-14 1 0,0 0-2 15,25 9 1-15,-25-9 1 0,0 0 0 0,26 6-2 16,-26-6 0-16,0 0-1 0,28 0-5 15,-28 0-10-15,0 0-14 0,32 6-32 0,-32-6-25 16,33 6-122-16,-33-6-249 0,26-14-33 0,-26 14 21 16</inkml:trace>
  <inkml:trace contextRef="#ctx0" brushRef="#br1" timeOffset="32">9398 8112 858 0,'0'0'174'0,"-36"-7"-69"0,36 7 17 0,0 0-11 15,0 0-25-15,-35-6-28 0,35 6-14 16,0 0-8-16,-31-6-6 0,31 6-3 0,-27-6-6 16,27 6 0-16,-35 0-4 0,35 0-2 0,-37 0-2 15,37 0 0-15,-39 7-3 0,39-7-4 0,-40 16-1 16,40-16-4-16,-37 23 1 0,37-23-3 16,-26 27-18-16,26-27 35 0,-18 30-36 0,18-30 34 15,-5 36-13-15,5-36-5 0,8 26-2 0,-8-26-5 16,0 0-3-16,29 25-5 0,-29-25 2 15,29 7 0-15,-29-7 1 0,37 0 4 0,-37 0 1 16,41-13 2-16,-41 13 2 0,38-17 2 0,-38 17 1 16,31-23 4-16,-31 23 21 0,25-31-18 0,-25 31 19 15,12-31-34-15,-12 31 18 0,0 0-13 0,6-22 19 16,-6 22 2-16,0 0-1 0,0 0-1 0,0 0-1 16,0 0-3-16,0 0-4 0,0 0-3 0,0 0-2 15,0 0 0-15,0 0 0 16,0 0 0-16,0 0 2 0,0 0-2 0,10 27-19 15,-10-27 37-15,12 34-36 0,-12-34 35 0,17 33-15 16,-17-33-3-16,19 25 3 0,-19-25-4 0,0 0 2 16,34 27-6-16,-34-27-4 0,28 10-7 0,-28-10-7 15,32 7-12-15,-32-7-18 0,34 13-46 0,-34-13-59 16,30 0-89-16,-30 0-87 0,0 0-83 16,50-13 129-16,-42-9 290 0</inkml:trace>
  <inkml:trace contextRef="#ctx0" brushRef="#br1" timeOffset="33">9683 8224 1153 0,'0'0'139'0,"0"0"-72"16,0 0-10-16,0 0-13 0,0 0 4 0,0 0 0 16,5 26 1-16,-5-26-3 0,0 23-10 0,0-23-15 15,5 35-1-15,-5-35-8 0,-5 46 1 0,5-19-8 16,-7 0 1-16,1-1-7 0,6 5 4 0,-8-6-7 15,8 8 6-15,-7-2-5 0,3 2 5 0,4-3-5 16,-8 1 4-16,8-4-7 0,-9-1 1 0,9 4-12 16,-9-6 0-16,9 6-9 0,-7-5 8 15,7-25-1-15,-6 34 8 0,6-34-2 0,0 0 3 16,0 0-3-16,0 0 2 0,0 0 5 16,0 0 1-16,13-29 7 0,-5 4-2 0,3-7 6 15,0-2-7-15,1-4 11 0,1-11-6 0,-2-3 12 16,3-4-9-16,-5-2 12 0,2 5-10 0,0 1 11 15,-1 1-7-15,-2 4 9 0,2 0 15 16,-3 2-32-16,2 13 28 0,0 0-32 0,0 8 8 16,-9 24 3-16,17-34-4 0,-17 34-2 0,16-25-3 15,-16 25 0-15,0 0-3 0,24-15 0 0,-24 15-1 16,0 0 1-16,26 9 0 0,-26-9-1 0,0 0 2 16,25 37-2-16,-25-37 3 0,14 34-4 0,-14-34 3 15,9 45-3-15,-9-18-17 0,0 1 32 0,0 4-31 16,0-4 32-16,-5-4-12 15,5-24-4-15,-13 43 4 0,13-43-4 0,-12 33 4 16,12-33-3-16,-15 28 2 0,15-28-1 0,0 0 2 16,-29 28-3-16,29-28 2 0,-24 11 0 0,24-11 0 15,-27 0 0-15,27 0-1 0,-28 0 0 0,28 0-1 16,-27-14 2-16,27 14-3 0,-28-18 2 0,28 18-2 16,-26-21 0-16,26 21-6 0,0 0-5 0,-28-34-9 15,28 34-6-15,0 0-11 0,0-24-6 16,0 24-8-16,0 0-10 0,33-28-30 0,-5 34-55 15,-28-6-47-15,44-10-94 0,-44 10-110 0,43-9 36 16,-7 22 305-16</inkml:trace>
  <inkml:trace contextRef="#ctx0" brushRef="#br1" timeOffset="34">10084 8294 421 0,'0'0'121'0,"0"0"40"15,0 0-14-15,0 0-13 0,0 0-21 0,0 0-14 16,0 0-17-16,0 0-17 0,24-6-14 0,-24 6-7 15,0 0-1-15,0 0-5 0,0 0-2 0,0 27-9 16,0-27-3-16,0 23-8 0,0-23-3 0,-10 30-7 16,10-30-1-16,-9 37-5 0,9-37 3 0,-14 40-5 15,7-17 5-15,7-23-5 0,-14 43 4 16,7-18-4-16,-1 0 3 0,1-1-4 0,0-1 2 16,3-2-8-16,4-21 1 0,-8 36-9 15,8-36 2-15,-8 23 0 0,8-23 6 0,0 0 2 16,0 0 5-16,0 0 1 0,0 0 2 0,0 0 0 15,0 0-1-15,0 0 2 0,6-38-2 0,-6 38 5 16,13-46-3-16,-6 11 9 0,4 2-5 0,-3-9 8 16,3 5-6-16,-1-6 7 0,1-2-7 15,0 0 10-15,1-2-8 0,-2-3-10 0,5 7 33 16,-5 1-32-16,2 8 32 0,-1 10-15 0,-11 24-7 16,19-37 2-16,-19 37-7 0,0 0-1 0,25-24-4 15,-25 24 0-15,0 0 0 0,29 5-1 0,-29-5 2 16,23 20-3-16,-23-20 3 0,23 33-3 0,-23-33 2 15,27 33-4-15,-27-33 4 16,28 34-3-16,-17-11-16 0,-11-23 33 0,18 40-33 16,-18-40 34-16,8 34-15 0,-8-34-1 0,0 23 1 15,0-23 0-15,-11 22 1 0,11-22-3 0,-25 24 4 16,25-24-3-16,-32 22 4 0,32-22-4 0,-37 22 2 16,37-22-1-16,-41 18 1 0,41-18-3 0,-37 14 2 15,37-14 0-15,-36 9-1 0,36-9 1 16,-31 6-1-16,31-6-5 0,0 0-6 15,-26 0-9-15,26 0-17 0,0 0-20 0,0 0-37 16,0 0-35-16,0 0-46 0,0 0-66 0,24-7-67 16,-24 7-98-16,40 0 91 0,-40 0 315 0</inkml:trace>
  <inkml:trace contextRef="#ctx0" brushRef="#br1" timeOffset="35">10564 8194 1064 0,'0'0'154'16,"0"0"-72"-16,0 0-22 0,0 0-36 0,0 0 11 16,-19 30-24-16,19-30 9 0,0 23-4 0,0-23-8 15,-6 24-1-15,6-24-3 0,0 30 3 16,0-30-1-16,0 26 5 0,0-26-4 16,-8 34 3-16,8-34-5 0,0 30 2 0,0-30-6 15,-7 27 3-15,7-27-4 0,0 0 2 0,0 26-2 16,0-26 0-16,0 0-1 0,0 0 1 0,0 0 1 15,0 0 3-15,0 0 1 0,0 0 0 0,21-15 0 16,-21 15-4-16,19-30 4 0,-19 30-4 0,25-44 6 16,-13 20 0-16,1 0 8 0,2 1-1 15,-4-4 9-15,-11 27-3 0,23-47 3 0,-23 47 16 16,20-41-38-16,-20 41 35 0,16-24-37 16,-16 24 13-16,0 0 0 0,24-17-5 0,-24 17-3 0,0 0-2 15,0 0-1-15,27-7-1 0,-27 7 0 16,0 0 1-16,26 8-1 0,-26-8 0 0,29 12 0 15,-29-12 1-15,43 7-2 0,-43-7 1 0,44 12-5 16,-44-12-8-16,45 9 2 0,-45-9-33 0,49 14-6 16,-49-14-43-16,51 7-13 0,-51-7-9 15,49 18-66-15,-49-18-93 0,39 0-157 0,-7 7 33 16,-32-7 325-16</inkml:trace>
  <inkml:trace contextRef="#ctx0" brushRef="#br1" timeOffset="36">11261 8217 980 0,'-35'-24'198'0,"35"24"-50"15,0 0-30-15,0 0-28 0,0 0-46 16,-17-25 2-16,17 25-28 0,0 0 13 16,-15-21 1-16,15 21-3 0,0 0-1 0,0 0-5 15,0 0-5-15,-25-6-5 0,25 6-5 0,0 0-3 16,-25 13-3-16,25-13-19 0,-23 33 33 0,23-33-33 16,-25 42 32-16,25-42-14 0,-17 40-3 0,17-40 4 15,-5 39-5-15,5-39 4 0,5 40-3 0,-5-40 2 16,20 33-5-16,-20-33 0 0,27 23-5 15,-27-23 0-15,36 10 0 0,-36-10 2 0,43 0 2 16,-43 0 2-16,43-16 1 0,-43 16 2 0,37-30 2 16,-37 30-3-16,29-35 4 0,-29 35-3 0,20-32 3 15,-20 32-2-15,11-38 6 0,-11 38-1 16,10-39 5-16,-10 39 0 0,0-37-15 0,0 37 33 16,0-27-36-16,0 27 33 0,0 0-21 0,0 0-4 15,-36-24 1-15,36 24-2 0,-25 6-4 16,25-6-4-16,-34 19 1 0,11-9-49 0,7 13 8 15,-11-15-77-15,20 19-108 0,-28-27-142 0,35 0-139 16,-12 37 69-16,12-37 431 0</inkml:trace>
  <inkml:trace contextRef="#ctx0" brushRef="#br1" timeOffset="37">11693 8187 1047 0,'0'0'203'0,"0"0"-73"0,0 0-22 16,-27-18-23-16,27 18-28 0,0 0-42 0,0 0 3 15,0 0-30-15,0 0 18 0,0 0 1 0,0 0 1 16,32-15 0-16,-32 15-2 0,29 0-2 15,-29 0 0-15,35 0-2 0,-35 0 1 0,38 7-2 16,-38-7 0-16,40 19 19 0,-40-19-39 0,36 24 39 16,-36-24-38-16,28 20 17 0,-28-20 3 0,19 23-3 15,-19-23 4-15,0 24-3 0,0-24 2 0,-6 32-2 16,6-32 2-16,-26 33-3 0,26-33 3 0,-36 38-3 16,36-38 2-16,-44 33-2 0,19-19 2 15,3-2-2-15,22-12 2 0,-38 17-1 0,38-17 0 16,-29 12 0-16,29-12 0 0,0 0 1 15,-26 0-1-15,26 0 1 0,0 0-1 0,0 0-1 16,0 0-2-16,0 0-8 0,0 0-10 0,-10-21-9 16,10 21-13-16,0 0-13 0,21-30-26 0,-21 30-37 15,26-15-29-15,0 15-34 0,-26 0-24 0,33-20-25 16,-9 20-46-16,-24 0-7 0,53-22 264 16</inkml:trace>
  <inkml:trace contextRef="#ctx0" brushRef="#br1" timeOffset="38">12238 8110 868 0,'0'0'233'0,"0"0"-70"16,0 0-10-16,-5-29-36 0,5 29-36 0,0 0-24 15,0 0-17-15,-28 0-9 0,28 0-7 16,-27 5-4-16,27-5-3 0,-32 17-5 0,32-17-1 16,-43 26-4-16,43-26-15 0,-42 39 31 0,21-14-32 15,2-1 30-15,2 3-16 0,17-27-4 0,-21 38 3 16,21-38-5-16,-8 32 2 0,8-32-2 0,7 28 1 15,-7-28-2-15,22 21 2 0,-22-21-1 0,36 8 0 16,-11-8-3-16,1 0-5 0,4-6-5 16,-1-8-10-16,7 7-7 0,-6-10-13 0,10 8-12 15,-12-8-21-15,12 17-41 0,-21-30-64 0,22 30-82 16,-25-23-62-16,-16 23-92 0,49-12 119 16,-49 12 299-16</inkml:trace>
  <inkml:trace contextRef="#ctx0" brushRef="#br1" timeOffset="39">12510 8205 562 0,'0'0'231'0,"0"0"-18"15,0 0-54-15,0 0-20 0,0 0-37 16,0 0-31-16,0 0-30 0,0 0-27 0,0 0 20 16,0 0-15-16,0 0 21 0,5 22-4 0,-5-22-10 15,0 21-2-15,0-21-6 0,-6 27 0 0,6-27-7 16,-9 32-1-16,9-32-6 0,-12 34 1 0,12-34-6 16,-10 33 3-16,10-33-4 0,-9 33 3 0,9-33-7 15,-9 26-5-15,9-26-15 0,0 0-17 16,0 35-30-16,0-35-62 0,0 0-112 15,0 0-170-15,0 0-55 0,25-5 125 0</inkml:trace>
  <inkml:trace contextRef="#ctx0" brushRef="#br1" timeOffset="40">12641 7790 1590 0,'-24'-10'71'0,"24"10"-14"0,-27-6-5 0,27 6-15 16,0 0-15-16,-22 6-11 0,22-6-7 0,0 0-3 15,0 0-1-15,0 0-1 0,0 0 0 16,0 0-5-16,14 25-12 0,-14-25-9 0,23 13-25 0,-23-13-28 16,29 20-93-16,-29-20-124 0,0 0-166 0,29 11-18 15,-29-11 235-15</inkml:trace>
  <inkml:trace contextRef="#ctx0" brushRef="#br1" timeOffset="41">12948 8214 806 0,'-30'0'150'0,"30"0"-34"0,0 0-11 16,0 0-36-16,0 0 3 0,-8 20-30 15,8-20 13-15,0 0-4 0,0 0-9 0,-12 32 0 16,12-32-8-16,0 0-2 0,0 0-6 0,-13 24-1 16,13-24-5-16,0 0 0 0,0 0-5 15,-13 27-1-15,13-27-5 0,0 0 0 0,-11 27-5 16,11-27 0-16,0 0-2 0,-9 31 1 0,9-31-2 16,0 0 1-16,-16 32-3 0,16-32 2 15,0 0-2-15,0 0 1 0,0 0 0 0,0 0-1 16,0 0 0-16,0 0 2 0,0 0 0 0,0 0 0 15,0 0 2-15,0 0-2 0,31-9 2 0,-31 9-3 16,25-27 3-16,-25 27-3 0,29-35 2 0,-29 35-4 16,37-39 5-16,-37 39-6 0,38-40 6 0,-38 40-4 15,35-33 2-15,-35 33-1 0,27-27-19 0,-27 27 37 16,0 0-37-16,25-17 36 16,-25 17-17-16,0 0-18 0,0 0 37 0,0 0-37 15,17 28 38-15,-17-28-18 0,0 0-2 0,0 34 2 16,0-34-3-16,-6 26 2 0,6-26-3 0,-4 26 3 15,4-26-2-15,0 0 1 0,0 30 0 0,0-30 0 16,0 0-2-16,0 0 2 0,0 0-2 0,19 23 1 16,-19-23 1-16,0 0-1 0,31-16 1 0,-31 16-1 15,33-23 2-15,-33 23-3 0,38-31 4 16,-16 16-3-16,2-2 2 0,-24 17-3 0,44-34-16 16,-44 34 36-16,40-26-36 0,-40 26 36 0,37-17-17 15,-37 17-1-15,25 0-1 0,-25 0 1 0,0 0 1 16,0 0-20-16,18 21 38 0,-18-21-36 15,0 31 35-15,0-31-15 0,-8 30-4 0,8-30 3 16,-10 36-4-16,10-36 4 0,-8 31-4 16,8-31 1-16,-6 28-12 0,6-28-12 0,0 0-19 15,0 0-21-15,15 36-38 0,-15-36-50 0,22 4-66 16,-22-4-66-16,26-28-144 0,2 22 76 0,-10-18 262 16</inkml:trace>
  <inkml:trace contextRef="#ctx0" brushRef="#br1" timeOffset="42">13761 8210 870 0,'0'0'244'0,"0"0"-72"0,0 0-44 16,0 0-24-16,-14-29-25 0,14 29-20 0,0 0-35 15,0 0 7-15,0 0-25 0,0 0 12 0,-24-13-3 16,24 13-3-16,0 0-3 0,-32 15-21 0,32-15 33 16,-35 21-37-16,35-21 35 0,-41 25-17 0,41-25-2 15,-38 33 3-15,38-33-4 0,-34 31 3 0,34-31-4 16,-24 33 2-16,24-33-2 0,-13 29 2 15,13-29-2-15,0 30 2 0,0-30-11 0,20 23-4 16,-20-23-8-16,28 19-7 0,-28-19-1 0,40 14 1 16,-18-8 4-16,2-6 9 0,1-6 9 15,1-6 5-15,1-3 5 0,-2-5-3 0,-3-3 4 0,0 0 1 16,-6-1 13-16,-1 2 0 0,-7-3 10 16,-8 25-3-16,11-39-1 0,-11 39-4 15,5-27 2-15,-5 27-3 0,0 0-1 0,0 0-4 16,0 0-6-16,0 0-3 0,0 0-2 0,0 0-1 15,0 0-2-15,0 0 2 0,-24 23-3 0,24-23 1 16,0 0-3-16,0 32-1 0,0-32-3 0,0 0 0 16,0 24 3-16,0-24 2 0,0 0 2 0,8 27 2 15,-8-27-2-15,0 0 1 0,7 30-1 0,-7-30 2 16,4 21-2-16,-4-21 2 0,0 0-3 16,10 26-7-16,-10-26-7 0,0 0-4 0,0 0-9 15,24 20 1-15,-24-20-3 0,0 0-8 0,35 12-16 16,-35-12-29-16,30 0-53 0,-30 0-37 15,35-18-2-15,-35 18-26 0,38-34-91 0,-2 28-6 16,-17-21 123-16</inkml:trace>
  <inkml:trace contextRef="#ctx0" brushRef="#br1" timeOffset="43">14217 7955 680 0,'-49'12'213'15,"17"-14"-64"-15,32 2 2 0,-43 11-20 0,43-11-19 16,-30 18-35-16,30-18-21 0,-26 20-15 0,26-20-10 16,0 0-11-16,-14 22-4 0,14-22-3 0,0 0 2 15,0 0 1-15,36 30 1 0,-36-30-3 0,40 17-4 16,-15-13-3-16,2-1-4 0,1 3-2 0,5-6 0 16,-3 0-1-16,3 0 0 0,2 0 0 15,-2 0-1-15,4-8-3 0,-1 4-9 16,4 4-15-16,-10-13-19 0,10 13-32 0,-40 0-66 15,62 8-99-15,-62-8-170 0,37 0-26 0,-9 17 81 16</inkml:trace>
  <inkml:trace contextRef="#ctx0" brushRef="#br1" timeOffset="44">14384 7625 985 0,'0'0'204'0,"0"0"-56"15,0 0-37-15,0 0-38 0,0 0-24 0,0 0-10 16,0 0 0-16,-16 39-6 0,10-10-1 16,-1-2-9-16,0 3 2 0,-2 3-8 15,0-2 4-15,0 0-9 0,-1 4 2 0,0-3-9 16,-1 4 6-16,-1 3-9 0,1 0 5 0,-1 1-8 16,-4-1 5-16,1 3 9 0,3-2-29 0,-3-1 29 15,2-1-29-15,2-1 13 0,2-5 5 0,0 1-5 16,1-3 2-16,3 0-9 0,-1-8-1 0,6-1-14 15,0-21-3-15,0 28-15 0,0-28-14 16,0 0-16-16,0 0-30 0,36 8-62 0,-36-31-57 16,22 18-77-16,-22 5-80 0,25-51 27 0,6 32 277 15</inkml:trace>
  <inkml:trace contextRef="#ctx0" brushRef="#br1" timeOffset="45">14697 8131 837 0,'0'0'339'0,"0"0"-162"0,-25-10-63 15,25 10-35-15,0 0-32 0,0 0-16 0,0 0-8 16,0 0 0-16,0 23-2 0,0-23 0 0,-5 25 12 15,5-25-41-15,0 38 33 0,0-38-38 0,-10 37 14 16,10-37 3-16,-11 37-5 0,11-37 3 16,-10 36-4-16,10-36 3 0,-5 38-10 0,5-38-7 15,0 35-18-15,0-35-23 0,0 28-55 16,0-28-95-16,0 0-138 0,0 0-132 0,27 0 39 16,-5 0 379-16</inkml:trace>
  <inkml:trace contextRef="#ctx0" brushRef="#br1" timeOffset="46">14818 7902 1363 0,'0'0'207'0,"-34"-8"-132"0,34 8-11 15,0 0-9-15,-29 0-16 0,29 0-12 16,0 0-12-16,0 0-10 0,0 0-2 0,0 0-3 16,0 0 1-16,0 0-2 0,5 29 0 0,-5-29-4 15,24 10-7-15,-24-10-11 0,29 9-9 0,-29-9-21 16,23 8-13-16,-23-8-30 0,26 10-57 0,2 11-74 15,-28-21-98-15,0 0-103 0,30 26 37 16,-30-26 350-16</inkml:trace>
  <inkml:trace contextRef="#ctx0" brushRef="#br1" timeOffset="47">15074 8169 1144 0,'-13'33'243'0,"13"-33"-138"16,0 0-55-16,-28 0 6 0,28 0-13 15,0 0-18-15,0 0-7 0,-27 24-9 0,27-24-2 16,0 0-5-16,-22 31 1 0,22-31-2 0,-10 27 2 16,10-27-5-16,-7 26 4 0,7-26-4 0,0 32 2 15,0-32-1-15,0 27 1 0,0-27-2 0,12 25 0 16,-12-25-7-16,0 0-3 0,27 20-2 0,-27-20 1 16,24 0 2-16,-24 0 3 0,32-16 2 15,-32 16 0-15,32-27 4 0,-32 27-2 0,34-37 6 16,-34 37-4-16,29-41 5 0,-29 41-4 0,25-43 5 15,-17 19-4-15,-2-2-11 0,-1 2 40 0,-5 24-31 16,0-34 39-16,0 34-19 0,-9-27-6 0,9 27 0 16,0 0-4-16,-28-28-1 0,28 28-3 15,-26-4-1-15,26 4-3 0,-30 4 0 0,30-4 1 16,-36 16-2-16,36-16 2 0,-37 21-4 16,37-21 0-16,-28 23-9 0,28-23-8 0,-10 22 7 15,10-22-46-15,6 27 22 0,-6-27-59 0,20 28-44 16,-20-28-60-16,0 0-127 0,39 21-97 0,-39-21 36 15,41 12 369-15</inkml:trace>
  <inkml:trace contextRef="#ctx0" brushRef="#br1" timeOffset="48">15387 8196 963 0,'0'0'240'0,"0"0"-104"0,0 0-51 16,0 0-20-16,0 0-24 0,0 0-34 0,0 0 14 15,0 0-21-15,0 0 24 0,0 0 3 0,0 0-3 16,22 25-3-16,-22-25-3 0,0 0 2 16,6 24-1-16,-6-24 0 0,0 23-3 0,0-23 0 15,0 0-7-15,0 34 2 0,0-34-6 0,-6 22 0 16,6-22-4-16,-5 23 1 0,5-23-3 0,0 0 3 16,0 0-2-16,-8 21 0 0,8-21 0 0,0 0 0 15,0 0 0-15,0 0 1 0,0 0 1 0,0 0-2 16,33-30 2-16,-33 30-3 0,30-35 2 15,-30 35-2-15,34-35 3 0,-34 35-4 16,35-30 4-16,-35 30-2 0,29-30 1 0,-29 30-1 16,26-24-15-16,-26 24 36 0,23-18-32 0,-23 18 35 15,24-12-17-15,-24 12-2 0,0 0-1 0,30-7-2 16,-30 7 1-16,0 0 0 0,30 0 0 0,-30 0 0 16,0 0-1-16,31 7 0 0,-31-7-1 0,0 0-17 15,22 33 32-15,-22-33-33 0,11 33 33 16,-11-33-15-16,7 30-2 0,-7-30 2 0,5 36-3 15,-5-36 4-15,0 35-6 0,0-35-4 0,0 42-13 16,0-42-14-16,-7 45-34 0,7-45-59 0,0 49-214 16,0-49-191-16,5 42 15 0,8-12 319 15</inkml:trace>
  <inkml:trace contextRef="#ctx0" brushRef="#br1" timeOffset="49">16595 8302 841 0,'-27'0'251'0,"27"0"-100"15,0 0-44-15,0 0-27 0,0 0-33 0,0 0-22 16,0 0-6-16,0 0-2 0,0 0 1 0,0 0 3 15,25-6-4-15,-25 6-3 0,22 0-2 16,-22 0-1-16,28 0-1 0,-28 0-4 0,34-8-1 16,-34 8-3-16,40-7 0 0,-16-1-1 15,-24 8 2-15,44-23-3 0,-44 23 1 0,40-29-2 16,-40 29-15-16,34-37 38 0,-34 37-30 0,19-30 42 16,-19 30-16-16,0 0-2 0,-8-28-3 0,8 28-6 15,-25-18-2-15,25 18-2 0,-41-6-1 16,15 6-1-16,-7 5-1 0,0 2 1 0,-5 2-2 15,3 1 2-15,-1 4-1 0,1 5-17 0,4 0 38 16,0 3-31-16,9-3 35 0,22-19-14 0,-29 34-6 16,29-34-1-16,-9 34-4 0,9-34 2 0,4 33-3 15,-4-33 3-15,23 39-3 0,-23-39 3 0,42 33-3 16,-12-21 3-16,3 0-4 0,4-4 3 16,7-3-2-16,5-5 1 0,3 0-7 15,4 0-8-15,1-5-7 0,-5-3-15 0,6 8-13 16,-12-16-17-16,6 16-32 0,-24-18-39 0,14 18-33 15,-42 0-12-15,42-15 2 0,-42 15 45 0,23-19 47 16,-23 19 42-16,0 0 38 0,14-26 19 0,-14 26 14 16,0 0 9-16,0-21 18 0,0 21 5 0,0 0 15 15,0 0 2-15,0-26 5 0,0 26-10 0,0 0-5 16,0 0-8-16,0 0 7 0,0 0 1 16,12-25 7-16,-12 25-4 0,0 0-9 0,0 0-8 15,0 0-9-15,0 0-9 0,0 0-8 0,0 0 0 16,0 0 1-16,0 0 3 0,-7 29-2 15,7-29-5-15,0 22-10 0,0-22-2 0,-9 25-5 16,9-25 1-16,-6 25-3 0,6-25 2 0,0 31-4 16,0-31 3-16,-4 29-3 0,4-29 2 15,0 0-2-15,0 29 2 0,0-29-2 0,0 0 0 16,0 0-1-16,0 0 2 0,0 0 0 0,0 0 0 16,0 0 3-16,23-6-2 0,-23 6 1 0,27-34-2 15,-27 34 2-15,31-46-3 0,-17 19 3 0,0 3-3 16,-2 0 5-16,1-2 0 0,-2-5-8 0,3 4 36 15,-5 0-28-15,-9 27 32 0,25-39-19 0,-25 39-5 16,0 0 2-16,29-28-6 0,-29 28 0 16,0 0-3-16,0 0-3 0,0 0 0 15,27 0-1-15,-27 0-1 0,0 0 0 0,25 15 0 16,-25-15-1-16,0 0 1 0,28 13-1 0,-28-13 2 16,22 11-2-16,-22-11-3 0,25 13-9 0,-25-13-4 15,0 0-13-15,27 23-25 0,-27-23 25 0,0 0-42 16,32 32 18-16,-32-32-73 0,32 12-169 0,-32-12-183 15,29 6-11-15,-5 8 269 0</inkml:trace>
  <inkml:trace contextRef="#ctx0" brushRef="#br1" timeOffset="50">17869 8217 935 0,'-26'14'261'0,"26"-14"-113"16,0 0-65-16,-22 0-6 0,22 0-27 0,0 0-24 15,0 0-13-15,0 0-6 0,0 0 3 0,0 23 1 16,0-23 3-16,0 23-4 0,0-23 2 0,-6 25-6 16,6-25 2-16,-4 25-3 0,4-25 2 0,-7 27-3 15,7-27 2-15,-5 28-4 0,5-28 1 0,0 23-3 16,0-23 1-16,0 0-1 0,-7 24 0 0,7-24-1 16,0 0 2-16,0 0-3 15,0 0 2-15,0 0-1 0,0 0 0 0,0 0 0 16,0 0 1-16,23 7 1 0,-23-7-1 0,23-22 2 15,-23 22-3-15,22-33 2 0,-22 33-1 0,27-45 3 16,-14 23-4-16,0-4 4 0,1 4-5 0,-1-2 11 16,0-3 21-16,0 2-29 0,-13 25 38 0,22-35-37 15,-22 35 11-15,0 0 0 0,0 0-7 0,22-16-3 16,-22 16-2-16,0 0-1 0,0 0 0 16,0 0 0-16,29 9 0 0,-29-9-1 0,0 0 1 15,25 15-1-15,-25-15-4 0,0 0-2 0,30 13-22 16,-30-13 17-16,34 0-3 0,-8 11-1 0,-26-11-15 15,50 0-36-15,-50 0-77 0,50 7-85 0,-50-7-106 16,29-9-139-16,0 17 63 0,-29-8 371 0</inkml:trace>
  <inkml:trace contextRef="#ctx0" brushRef="#br1" timeOffset="51">18403 8189 1085 0,'0'0'181'0,"0"0"-47"0,0 0-21 15,-31-21-50-15,31 21-4 0,0 0-34 0,0 0 8 16,-29-5-7-16,29 5-6 0,0 0-7 0,0 0-23 15,-27 27 34-15,27-27-39 0,-18 34 36 0,18-34-16 16,-21 28-4-16,21-28 3 0,-16 35-6 16,16-35 4-16,-10 34-4 0,10-34 3 0,0 33-3 15,0-33 2-15,12 30-3 0,-12-30 0 0,0 0-4 16,29 26-1-16,-29-26-2 0,28 7 2 16,-28-7 3-16,36-6 3 0,-36 6 2 0,47-22-2 15,-21 8 3-15,-1-4-3 0,-3 2 4 0,-22 16-3 16,35-36 3-16,-35 36-3 0,24-36 4 0,-24 36 2 15,12-28 5-15,-12 28 0 0,0-34-13 16,0 34 31-16,0-36-37 0,0 36 33 0,-19-24-21 16,19 24-2-16,0 0 1 0,-34-19-3 0,34 19 1 15,-27 0-1-15,27 0-3 0,-27 0-6 0,27 0-9 16,-24 14-6-16,24-14-12 0,0 0-6 0,-11 39-5 16,11-39-56-16,10 27-69 0,-10-27-104 0,0 0-202 15,23 21 48-15,-23-21 277 0</inkml:trace>
  <inkml:trace contextRef="#ctx0" brushRef="#br1" timeOffset="52">18776 8207 1156 0,'0'0'156'0,"0"0"-89"0,-33 10-2 16,33-10-37-16,0 0 7 0,-12 31-9 15,12-31-13-15,0 0-3 0,-7 36-7 0,7-36 1 16,0 24-4-16,0-24 2 0,8 26-3 0,-8-26 2 15,5 27-1-15,-5-27 2 0,0 24-2 0,0-24 0 16,0 0-1-16,6 26 3 0,-6-26-4 0,0 0 3 16,0 0-2-16,0 0 1 0,0 0 0 15,0 0 1-15,0 0 1 0,0 0 0 0,0 0 2 16,25 10-2-16,-25-10 1 0,0 0-2 16,19-23 1-16,-19 23-2 0,17-23 1 0,-17 23-2 15,17-28 3-15,-17 28-4 0,21-36 4 0,-21 36-3 16,19-36 3-16,-19 36-4 0,17-37 5 0,-17 37 17 15,15-34-15-15,-15 34 20 0,13-35-34 0,-13 35 20 16,0 0-15-16,0 0 16 0,11-22 0 0,-11 22-6 16,0 0-3-16,0 0 0 0,0 0-1 15,0 0 2-15,0 0 17 0,8 33-37 0,-8-33 35 16,8 22-37-16,-8-22 17 0,0 0 2 0,0 0-1 16,29 22 0-16,-29-22-1 0,0 0 0 15,35 3-4-15,-35-3-5 0,30 0-4 0,-30 0-8 16,40-6-10-16,-40 6 2 0,45-10-64 0,-45 10-50 15,48-9-129-15,-48 9-152 0,35-18-16 0,-3 23 250 16</inkml:trace>
  <inkml:trace contextRef="#ctx0" brushRef="#br1" timeOffset="53">19585 8142 1087 0,'-10'-27'246'16,"10"27"-169"-16,0 0-10 0,0 0 2 0,-22-25-11 16,22 25-18-16,0 0-9 0,0 0-8 0,0 0-3 15,0 0-6-15,-18-22-5 0,18 22-4 0,0 0-3 16,-26 0-2-16,26 0 0 0,-25 13 0 0,25-13-1 16,-24 18 1-16,24-18-1 0,-25 21 3 0,25-21-5 15,-20 22 5-15,20-22-3 0,-9 26-17 16,9-26 36-16,0 29-39 0,0-29 35 0,9 24-20 15,-9-24-2-15,0 0 3 0,22 27 1 0,-22-27 3 16,0 0-1-16,29 23 2 0,-29-23-2 0,0 0 2 16,31 23-1-16,-31-23 1 0,0 0 0 15,22 24 1-15,-22-24-1 0,0 0 1 0,7 26 0 16,-7-26 5-16,0 0 0 0,-10 30 3 0,10-30-2 16,-18 24 1-16,18-24-6 0,-25 25 2 15,25-25-4-15,-30 22 2 0,30-22-3 0,-37 24 2 16,37-24-2-16,-43 25-6 0,43-25-11 0,-37 21-13 15,37-21-26-15,-28 12-33 0,28-12-137 0,-11 23-282 16,11-23 6-16,0 0 189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2:42.9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113 76 100 0,'0'0'37'0,"0"0"-10"16,0 0 1-16,0 0 9 0,0 0 4 0,0 0 2 16,0 0-3-16,0 0 0 0,0 0-1 15,0 0 5-15,0 0 0 0,0 0 6 16,0 0 4-16,0 0 3 0,0 0 2 0,0 0 5 15,0 0 1-15,0 0 3 0,0 0-6 0,0 0-4 16,0 0-7-16,0 0 2 0,-27 6-3 0,27-6 3 16,0 0-6-16,0 0-6 0,0 0-7 0,0 0-8 15,0 0-3-15,0 0-1 0,0 0-3 0,0 0 0 16,0 0-5-16,0 0-3 0,0 0-3 16,0 0-2-16,0 0-3 0,0 0 0 0,0 0-2 15,0 0-2-15,0 0 0 0,0 0-1 0,0 0 2 16,0 0 1-16,0 0 2 0,0 0-2 0,0 0 0 15,0 0-1-15,0 0 0 0,22 0 0 0,-22 0 1 16,0 0-1-16,0 0 0 0,23 0 1 0,-23 0-1 16,0 0 1-16,0 0-3 15,0 0 2-15,0 0-1 0,23 18 0 0,-23-18 0 16,0 0 2-16,0 0-1 0,0 0 3 0,0 27-1 16,0-27 0-16,0 0 0 0,0 0 0 0,-17 30-1 15,17-30 0-15,0 0-2 0,-21 19 2 0,21-19-2 16,0 0 3-16,-26 12-1 0,26-12 1 0,0 0 1 15,-27 0-1-15,27 0 1 0,0 0-2 0,-23-7-3 16,23 7 4-16,0 0-3 0,0 0 2 16,-25-22 1-16,25 22-3 0,0 0 5 0,0 0-2 15,-15-25 2-15,15 25-3 0,0 0 1 0,0-36-3 16,0 36 5-16,15-25-5 0,-15 25 4 16,18-25-4-16,-18 25 2 0,0 0-2 0,29-32 2 15,-29 32 0-15,0 0 0 0,26-16-2 0,-26 16 0 16,0 0 0-16,0 0 0 0,28 0 3 0,-28 0-3 15,0 0 0-15,0 0 2 0,18 24-1 16,-18-24 0-16,0 0 1 0,9 30-4 0,-9-30 5 16,0 22-2-16,0-22 2 0,-6 25-2 0,6-25 1 15,-9 30-2-15,9-30 3 0,-11 28-4 0,11-28 4 16,-14 26-3-16,14-26 2 0,0 0-2 0,-23 28 3 16,23-28-1-16,0 0 1 0,-25 12 0 15,25-12 0-15,0 0 0 0,0 0-1 0,-22 0 3 16,22 0 1-16,0 0 1 0,0 0-3 15,-12-25 0-15,12 25-4 0,0 0 3 0,0-24-1 16,0 24 2-16,0-21-3 0,0 21 0 0,9-28-1 16,-9 28 3-16,13-29-3 0,-13 29 3 0,18-22-3 15,-18 22 1-15,0 0-2 0,27-21 2 0,-27 21-2 16,0 0 0-16,0 0 1 0,28-9 0 0,-28 9 1 16,0 0-2-16,0 0 0 0,0 0 1 15,22 14-1-15,-22-14 1 0,0 0 3 0,0 0-2 16,7 22 3-16,-7-22-2 0,0 0 1 0,-7 25-2 15,7-25 2-15,0 0-2 0,-15 28 1 0,15-28-1 16,0 0 0-16,-25 24 0 0,25-24 0 0,0 0-1 16,-28 18 2-16,28-18-2 0,0 0 1 0,-24 8-2 15,24-8-8-15,0 0-13 0,0 0-15 16,0 0-47-16,0 0-63 0,0 0-81 16,0 0-125-16,-13-33-74 0,13 33 123 0,0 0 305 15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2:42.93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 28 425 0,'0'0'154'0,"0"0"2"0,0 0 0 0,0 0-7 16,0 0-31-16,-10-24-12 0,10 24-45 0,0 0-5 16,0 0-7-16,0 0-8 0,0 0-6 15,0 0-9-15,0 0-8 0,0 0-5 0,0 0 10 16,0 0 4-16,0 0 3 0,0 0 2 15,25 0-9-15,-25 0-5 0,0 0 0 0,0 0-2 16,30-9-3-16,-30 9-1 0,0 0-3 0,24 0-1 16,-24 0-1-16,0 0-1 0,26 13 1 0,-26-13-2 15,0 0 1-15,25 5-1 0,-25-5-1 0,0 0 0 16,30 9 0-16,-30-9-1 0,0 0 0 0,28 6 0 16,-28-6-1-16,0 0 1 0,30 6 0 0,-30-6-2 15,0 0 1-15,27 12-2 0,-27-12 2 16,0 0-1-16,27 6 0 0,-27-6 0 0,0 0-1 15,26 6 1-15,-26-6 0 0,0 0 0 16,25 6-1-16,-25-6 1 0,0 0-1 0,26 5 1 16,-26-5 0-16,0 0-1 0,23 0 0 0,-23 0 0 15,0 0 0-15,26 0 0 0,-26 0-1 0,0 0 1 16,24 0 1-16,-24 0-1 0,0 0 1 16,23 0 0-16,-23 0 0 0,0 0 0 0,24 0-1 15,-24 0 0-15,0 0-1 0,23 0 1 0,-23 0 0 16,0 0 0-16,26 0 1 0,-26 0-2 0,0 0 1 15,22 0 1-15,-22 0-2 0,0 0 1 0,0 0 0 16,28 4 0-16,-28-4 0 0,0 0 1 0,0 0 0 16,27 0-1-16,-27 0 0 0,0 0 0 0,0 0 0 15,31 0 0-15,-31 0 0 16,0 0 0-16,31 0 1 0,-31 0 0 0,27 0-1 16,-27 0-1-16,22 0 2 0,-22 0-2 0,23 0 3 15,-23 0-1-15,28 0-1 0,-28 0 1 0,24 0-2 16,-24 0 2-16,27 0 0 0,-27 0 0 0,23 0-1 15,-23 0 0-15,26 0 0 0,-26 0 0 0,0 0 1 16,24 0-1-16,-24 0 0 0,0 0 0 0,0 0 1 16,23 0-2-16,-23 0 1 0,0 0 0 15,0 0 0-15,0 0 0 0,0 0 0 0,0 0 1 16,24 0-2-16,-24 0 2 0,0 0-2 0,0 0 2 16,0 0-1-16,0 0 0 0,0 0 1 0,22 0-1 15,-22 0 1-15,0 0-1 0,0 0 0 16,0 0 0-16,27-4 0 0,-27 4 1 0,0 0-1 15,25 0 1-15,-25 0 0 0,0 0 1 16,26-9-1-16,-26 9 1 0,0 0-1 0,29 0 0 16,-29 0 0-16,0 0 0 0,26-7-1 0,-26 7 1 15,0 0 0-15,22 0-1 0,-22 0 0 0,0 0-1 16,0 0 1-16,0 0 0 0,0 0 0 0,24 0 0 16,-24 0 0-16,0 0 1 0,0 0-1 0,0 0-1 15,0 0 2-15,0 0-1 0,0 0 1 0,0 0 0 16,23 0-2-16,-23 0 0 0,0 0 1 15,0 0 0-15,0 0-1 0,0 0 2 0,0 0-2 16,0 0 2-16,0 0-1 0,0 0 0 16,0 0 0-16,0 0-1 0,0 0 1 0,0 0 0 15,0 0 0-15,0 0 0 0,0 0 0 0,0 0 0 16,0 0-1-16,0 0 1 0,0 0 0 0,0 0 0 16,0 0 1-16,0 0-2 0,0 0 0 0,0 0 0 15,0 0-1-15,0 0 1 0,0 0-1 16,0 0 2-16,0 0 0 0,0 0-7 0,0 0-6 15,0 0-9-15,0 0-10 0,0 0-2 0,0 0-13 16,0 0-12-16,0 0-16 0,0 0-47 0,0 0-82 16,0 0-114-16,0 0-154 0,0 0 22 0,28 14 413 15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2:42.93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88-9 270 0,'0'0'122'16,"-26"0"22"-16,26 0-10 0,0 0-4 0,0 0-16 15,-22 0-6-15,22 0-12 0,0 0 0 0,0 0-10 16,0 0-8-16,-27 0-15 0,27 0-10 0,0 0-7 15,0 0-3-15,0 0-4 0,0 0-4 16,0 0-4-16,0 0-4 0,0 0-4 16,0 0-3-16,0 0-2 0,0 0-3 0,0 0-3 15,0 0-4-15,0 0-3 0,0 0-2 0,0 0-1 16,0 0 2-16,-13 19 1 0,13-19 1 0,0 0-1 16,0 0 2-16,15 23-3 0,-15-23 2 0,0 0-3 15,18 25-1-15,-18-25-1 0,0 0 0 0,22 32 0 16,-22-32 1-16,0 0-2 0,29 25 2 15,-29-25-3-15,0 0 1 0,32 24-1 0,-32-24 2 16,0 0-2-16,30 24 2 0,-30-24-2 0,0 0 0 16,25 16 1-16,-25-16-16 0,0 0 15 0,0 0-14 31,30 19 14-31,-30-19 1 0,0 0 17 0,0 0-17 16,24 17 16-16,-24-17-15 0,0 0-2 0,0 0 1 15,0 0 0-15,26 18 0 0,-26-18 1 16,0 0-1-16,0 0-1 0,0 0 1 0,0 0 0 15,0 0 1-15,0 0-2 0,0 0 1 0,0 0-1 0,0 0 2 16,0 0 1-16,0 0-1 0,0 0-1 0,0 0-1 16,0 0 1-16,0 0-1 0,0 0 2 0,0 0-1 15,0 0 1-15,0 0-2 0,0 0 1 0,0 0-1 16,0 0 0-16,0 0 2 0,0 0-2 0,0 0 1 16,0 0 0-16,0 0 0 0,0 0 0 0,0 0 1 15,0 0-1-15,0 0 0 0,0 0 0 0,0 0 1 16,0 21 0-16,0-21 1 0,0 0-1 0,0 0-1 15,0 0-1-15,-12 23 0 0,12-23 1 0,0 0-1 16,0 0 1-16,-10 22 1 0,10-22-2 16,0 0 1-16,0 0-1 0,-14 22 3 0,14-22-2 15,0 0 1-15,0 0-1 0,-19 27 0 16,19-27-1-16,0 0 3 0,0 0-2 0,-21 27 1 16,21-27-1-16,0 0 1 0,-22 27-1 0,22-27 2 15,0 0-3-15,-25 31 2 0,25-31-2 0,0 0 3 16,-26 29-2-16,26-29 2 0,0 0-1 0,-22 28 0 15,22-28-2-15,0 0 2 0,0 0-1 0,0 0 1 16,-25 24-1-16,25-24 1 0,0 0-1 0,0 0 1 16,0 0-1-16,0 0 0 0,0 0 0 15,0 0-1-15,0 0-1 0,0 0 1 0,0 0-1 16,0 0-1-16,0 0-5 0,0 0-6 16,0 0-9-16,0 0-12 0,-9 27-20 0,9-27-28 15,0 0-93-15,0 0-128 0,0 0-225 0,0 0 28 16,0 0 353-16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18.1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577 9448 579 0,'0'0'161'0,"0"-32"-14"0,0 32-6 15,0 0-11-15,0 0-20 0,0 0-25 0,0 0-21 16,0-23-13-16,0 23-11 0,0 0-3 16,0 0-3-16,0 0-7 0,0 0-5 0,0 0-7 15,0 0-6-15,0 0-6 0,0 0-1 0,0 0 1 16,0 0 2-16,0 0 1 0,0 30 1 0,0-30-3 16,0 28 0-16,0-28-4 0,-5 30 1 0,5-30-4 15,0 33 4-15,0-33-4 0,-9 28 4 0,9-28-1 16,0 22 0-16,0-22 0 15,0 0 0-15,0 0 0 0,0 0-2 0,0 0 1 16,0 0 0-16,0 0-1 0,0 0 4 0,0 0 0 16,22-7-2-16,-22 7 5 0,28-36-5 0,-12 14 4 15,5-2-4-15,-3 2 1 0,4-1-5 0,-22 23 4 16,39-38-2-16,-39 38 5 0,31-32-3 0,-31 32 1 16,28-21-2-16,-28 21 2 0,23-12-1 0,-23 12 1 15,0 0-1-15,29 0 0 0,-29 0 1 16,0 0-1-16,26 17 1 0,-26-17-1 0,0 0 3 15,23 34-4-15,-23-34 3 0,12 33-2 0,-12-33 1 16,7 39-2-16,-7-17 4 0,0-1-5 0,0-21 4 16,0 44-6-16,0-44 5 0,0 41-4 0,0-41 3 15,0 34-3-15,0-34 4 0,5 30-9 0,-5-30-9 16,0 0-17-16,7 22-19 0,-7-22-38 16,0 0-83-16,33 11-142 0,-33-11-177 15,28-14 64-15,-1 14 353 0</inkml:trace>
  <inkml:trace contextRef="#ctx0" brushRef="#br0" timeOffset="1">1427 9474 457 0,'0'0'142'0,"0"0"-7"0,0 0 0 0,-30 0-5 16,30 0-9-16,0 0-19 0,0 0-15 0,0 0-19 15,0 0-11-15,0 0-12 0,0 0-12 0,0 0-9 16,0 0-10-16,0 0-8 0,0 0-4 0,0 0-2 15,0 0 0-15,0 0 1 0,0 0 1 16,0 0 0-16,0 0-1 0,0 0 0 0,30 19 0 16,-30-19 0-16,26 0 0 0,-26 0 0 15,24 0-1-15,-24 0 0 0,32-3 1 0,-32 3-1 16,30-12 1-16,-30 12 0 0,32-15 0 0,-32 15 0 16,30-20-2-16,-30 20 2 0,0 0-1 0,28-27 3 15,-28 27-2-15,0 0 2 0,5-29-2 0,-5 29 0 16,-5-24-1-16,5 24 2 0,0 0-2 15,-34-26 2-15,34 26-1 0,-33-10 0 0,33 10-1 16,-49 0 1-16,24 0-2 0,-6 6 0 0,1 1 2 16,0 6-3-16,-3 5 3 0,2-1-2 0,5-1 2 15,26-16-1-15,-39 36 5 0,39-36-3 16,-21 35 6-16,21-35-4 0,-10 39 3 0,10-39-6 16,0 36 5-16,0-36-6 0,24 34 3 0,-24-34-2 15,32 30 0-15,-32-30-1 0,42 23 2 16,-16-15-3-16,2 0 2 0,3-4-2 0,-2-4-2 15,4 4-12-15,-2-4-15 0,5 0-33 0,-11-11-55 16,21 18-72-16,-46-7-97 0,57-23-146 0,-19 23 27 16,-38 0 324-16</inkml:trace>
  <inkml:trace contextRef="#ctx0" brushRef="#br0" timeOffset="2">1991 9598 983 0,'-18'-24'162'0,"18"24"-47"15,0 0-27-15,0 0-21 0,0 0-23 16,0 0-14-16,0 0-12 0,0 0-7 0,0 0-4 16,22-17-1-16,-22 17-1 0,0 0 0 0,28 0-2 15,-28 0 0-15,0 0-2 0,33-4 0 0,-33 4 0 16,22-6 0-16,-22 6 0 0,23-7 0 0,-23 7 0 15,0 0-1-15,31-9 1 0,-31 9-1 0,0 0 1 16,24-17-1-16,-24 17 1 0,0 0 0 16,22-22 1-16,-22 22-2 0,0 0 3 15,17-29-2-15,-17 29 4 0,0 0 4 0,0-29 7 16,0 29 2-16,0 0 2 0,0 0-4 0,0 0-5 16,-25-26-2-16,25 26-3 0,-27 0-3 0,27 0 0 15,-36 0 0-15,36 0-1 0,-40 8 3 0,40-8 1 16,-37 16 1-16,37-16-1 0,-29 21 1 0,29-21-2 15,-22 26 0-15,22-26-4 0,-11 29 1 16,11-29-3-16,0 31 2 0,0-31-3 0,5 32 4 16,-5-32-4-16,11 29 2 0,-11-29-2 0,18 32 3 15,-18-32-4-15,19 26 2 0,-19-26-9 0,25 23 0 16,-25-23-11-16,29 24-5 0,-29-24-13 0,37 14-14 16,-8-1-25-16,-29-13-48 0,55 0-73 15,-55 0-119-15,46-27-107 0,-9 27 23 0,-9-24 387 16</inkml:trace>
  <inkml:trace contextRef="#ctx0" brushRef="#br0" timeOffset="3">2717 9493 964 0,'-25'-19'123'0,"25"19"-36"0,0 0 6 0,0 0-3 15,-30-34-16-15,30 34-15 0,0 0-11 16,0 0-11-16,-19-28-7 0,19 28-6 0,0 0-4 15,0 0-5-15,0 0-2 0,-30-20-4 16,30 20-1-16,0 0-4 0,-29 0 0 0,29 0-1 16,-32 19-2-16,32-19 1 0,-43 36-3 0,21-12 3 15,-1 0-4-15,3 2 5 0,2 0-5 0,2-1 4 16,4-2-4-16,1 0 3 0,1 1-4 16,3-2 4-16,7-22-5 0,0 38 4 0,0-38-2 15,19 34 2-15,-19-34-2 0,26 22 2 0,-26-22-3 16,36 13 2-16,-14-13-1 0,2 0-3 0,3-10-2 15,1 2-2-15,-5-6 1 0,2 0-1 0,0-3 5 16,-3-6-3-16,3 2 3 0,-5-3-2 0,-2-2 5 16,-1 2-4-16,-3-3 7 0,-2 0-5 15,-1-4 7-15,0 0-6 0,-3-4 6 16,-1 0-6-16,-3-3 6 0,2 1-7 0,-2 0 7 16,-4-2-7-16,6 4 7 0,-6 4-6 0,0 2 6 15,0 29-4-15,0-37 6 0,0 37 1 0,0 0 6 16,0-24 2-16,0 24-1 0,0 0-2 0,0 0-6 15,0 0-1-15,-10 29-2 0,10-29 3 0,-10 46-4 16,10-10 8-16,-8-2-7 0,2 6 6 0,2-1-8 16,-1 0 5-16,1 1-7 0,4 0 5 15,-9 1-7-15,9-3 5 0,-5 1-6 0,5-2 5 16,0-2-10-16,0-7-8 0,5 5-30 16,-5-33-26-16,18 60-113 0,-18-60-198 0,9 27-109 15,-9-27-16-15,0 0 471 0</inkml:trace>
  <inkml:trace contextRef="#ctx0" brushRef="#br0" timeOffset="15.5575">3929 9042 960 0,'0'0'203'0,"0"-22"-57"15,0 22-31-15,0 0-36 0,0 0-26 16,0 0-19-16,0 0-29 0,0 0 15 16,-13 31-19-16,13-31 18 0,-14 41 5 0,14-41-9 15,-13 42 3-15,3-16-6 0,4 6 2 0,-2-3-6 16,4 5 2-16,-4 3-9 0,1-3 4 0,-3 1-7 15,3 2 6-15,0-3-7 0,3-5 6 0,-1 2-6 16,1-5 5-16,4-2-4 0,0-24 2 0,-7 40-2 16,7-40 3-16,0 34-3 0,0-34 2 15,7 26-13-15,-7-26-5 0,0 0-12 0,0 0-10 16,31 22-11-16,-31-22-15 0,33 0-54 0,-33 0-84 16,36-19-105-16,-36 19-160 0,40-29 77 15,-4 29 366-15</inkml:trace>
  <inkml:trace contextRef="#ctx0" brushRef="#br0" timeOffset="16.5575">4219 9492 947 0,'0'0'202'0,"0"0"-50"0,-34-13-37 0,34 13-33 16,0 0-28-16,0 0-14 0,-30 14-15 0,30-14-5 16,0 0-7-16,-24 26 0 0,24-26-5 0,-18 28 0 15,18-28-5-15,-19 27 2 0,19-27-5 0,-18 34 3 16,18-34-5-16,-10 31 3 0,10-31-2 15,0 30 1-15,0-30-2 0,0 0 1 0,18 26-1 16,-18-26 1-16,28 8-1 0,-28-8 1 16,34 0 1-16,-34 0-1 0,38-5 1 0,-38 5 0 15,39-17 1-15,-39 17-2 0,38-27 2 0,-38 27-3 16,31-25 4-16,-31 25-3 0,22-29 3 0,-22 29-2 16,9-24 4-16,-9 24-3 0,0 0 1 0,0-29-1 15,0 29 0-15,0 0-1 0,-17-33 1 16,17 33-2-16,0 0-4 0,-26-33-10 0,26 33-13 15,-23-21-19-15,23 21-26 0,-28-28-54 0,28 28-75 16,-17-24-89-16,17 24-160 0,0 0 51 0,-6-37 350 16</inkml:trace>
  <inkml:trace contextRef="#ctx0" brushRef="#br0" timeOffset="17.5575">3687 9206 883 0,'0'0'308'0,"0"0"-183"16,0 0-45-16,0 0-35 0,0 0-7 0,0 0 3 15,0 0 1-15,0 0 3 0,0 0-14 16,36 15-7-16,-14-15-7 0,6 8-3 0,5-8-6 15,4 0-2-15,2 0-4 0,1 0-2 0,4-6-1 16,1 1 0-16,3 5-20 0,-5-5-31 0,14 18-102 16,-31-28-197-16,21 15-185 0,-6 7 37 15,-17-12 405-15</inkml:trace>
  <inkml:trace contextRef="#ctx0" brushRef="#br0" timeOffset="18.5575">5388 9013 944 0,'-26'-35'174'0,"26"35"-31"0,0 0-53 0,0 0-7 15,0 0-31-15,0 0-19 0,0 0-13 0,-24 12-4 16,24-12 19-16,-11 38-35 0,4-13 35 0,1 10-38 15,-3-2 8-15,4 4 4 0,-4 0-9 16,3 2 6-16,-4 2-9 0,3-4 6 0,-1 1-7 16,0-1 6-16,1-5-6 0,-2 2 7 0,2-3-7 15,1-3 6-15,1-7-5 0,5-21 4 16,-9 38-4-16,9-38 4 0,-7 24-2 0,7-24 1 16,0 0 0-16,0 0 1 0,0 0-2 0,0 0 1 15,0 0-1-15,0 0 0 0,0 0 2 0,0 0-2 16,11-23 3-16,-11 23-3 0,21-25 3 0,-21 25-2 15,30-28 2-15,-30 28-2 0,30-24 3 0,-30 24 1 16,36-21 2-16,-36 21-3 0,37-17 3 16,-37 17-4-16,37-9 0 0,-37 9 0 15,34 0-2-15,-34 0 1 0,33 9-2 0,-33-9 2 16,27 21-2-16,-27-21 2 0,18 30-3 0,-18-30 4 16,10 31-4-16,-10-31 3 0,0 35-3 0,0-35 4 15,-10 40-5-15,10-40 5 0,-18 39-4 0,18-39 4 16,-27 28-2-16,27-28 2 0,-28 24-2 0,28-24 2 15,-27 11-1-15,27-11 0 0,-31 0 2 16,31 0 4-16,-34-8 4 0,34 8 2 0,-37-17 2 16,37 17-4-16,-40-20 0 0,16 6-5 0,24 14 2 15,-44-23-5-15,44 23 2 0,-39-26-5 0,39 26 2 16,-31-26-2-16,31 26 1 0,0 0-2 0,-24-18 1 16,24 18-3-16,0 0-15 0,0 0-14 15,0 0-16-15,0 0-17 0,0 0-26 0,0 0-56 16,49 29-77-16,-49-29-103 0,34 0-102 15,3 15 50-15,-37-15 379 0</inkml:trace>
  <inkml:trace contextRef="#ctx0" brushRef="#br0" timeOffset="19.5575">5737 9584 816 0,'0'0'146'0,"0"0"-42"15,0 0-3-15,0 0-18 0,27-12-21 0,-27 12-25 16,0 0-13-16,30-9-8 0,-30 9-5 0,23 0 0 16,-23 0-2-16,26 0 0 0,-26 0-1 0,27-5-1 15,-27 5 1-15,24 0-2 0,-24 0 1 0,23-3-1 16,-23 3 0-16,0 0 2 0,33-8 0 16,-33 8 4-16,0 0 1 0,24-20 2 0,-24 20 0 15,0 0 2-15,19-26-2 0,-19 26 4 0,5-23 0 16,-5 23 5-16,0 0-2 0,-5-35 2 0,5 35-4 15,0 0-1-15,-23-24-4 0,23 24-3 0,-32-8-5 16,32 8-2-16,-44-5-3 0,20 5 0 16,1 0 2-16,-2 9 1 0,2 4 1 0,1-4-2 15,-2 7 1-15,24-16-3 0,-34 35 3 16,34-35-4-16,-21 39 2 0,21-39-4 0,-4 42 2 16,4-19-3-16,10-1 3 0,-1 3-4 0,-9-25 6 15,29 42-6-15,-29-42-1 0,40 35-10 0,-40-35-5 16,46 32-12-16,-23-23-6 0,7 6-19 0,-5-15-27 15,16 12-93-15,-41-12-119 0,61-20-113 0,-25 13-64 16,-4-17 266-16</inkml:trace>
  <inkml:trace contextRef="#ctx0" brushRef="#br0" timeOffset="20.5575">7308 9578 676 0,'0'0'167'15,"0"0"-30"-15,0 0 2 0,0 0-24 0,0 0-23 16,0 0-35-16,0 0-23 0,0 0-17 0,0 0 0 16,0 0 2-16,0 0 2 0,0 0 4 0,0 0-4 15,0 0-5-15,27-4-1 0,-27 4-2 16,0 0-3-16,32 4-1 0,-32-4-2 0,26 0-2 16,-26 0-1-16,29-4-3 0,-29 4 0 15,36-7 0-15,-36 7-2 0,33-16 3 0,-33 16-2 16,27-19 2-16,-27 19-2 0,0 0 3 0,29-31-2 15,-29 31 3-15,0 0-2 0,0-27 2 0,0 27-2 16,0 0 1-16,-19-26-1 0,19 26 0 16,-27-12-2-16,27 12 2 0,-38-4 0 0,38 4 0 15,-41 0 2-15,41 0-1 0,-39 7 2 0,39-7 0 16,-34 16 2-16,34-16-1 0,-30 20 1 0,30-20-4 16,-20 30 2-16,20-30-5 0,-11 38 2 0,11-38-4 15,0 44 3-15,0-44-4 0,13 42 5 0,-13-42-5 16,26 38 4-16,-26-38-3 0,36 30 2 0,-36-30-3 15,41 22-1-15,-15-9-8 16,0-13-6-16,5 7-10 0,-5-7-7 0,10 0-12 16,-10-13-21-16,15 13-55 0,-19-21-70 0,25 17-80 15,-19-16-116-15,3-7 27 0,19 13 225 0</inkml:trace>
  <inkml:trace contextRef="#ctx0" brushRef="#br0" timeOffset="21.5575">7885 9430 858 0,'-26'-24'269'0,"26"24"-98"0,0 0-46 0,0 0-34 0,0 0-34 16,0 0-24-16,0 0-14 0,0 0 0 0,0 0 0 15,0 0 4-15,23 23-1 0,-23-23-4 16,33 19-6-16,-33-19-3 0,40 15-5 16,-40-15-1-16,46 11-2 0,-20-11 0 0,2 0-2 15,-2 0 0-15,1 0-6 0,-1-6-11 0,3 6-19 16,-29 0-26-16,54-13-56 0,-54 13-89 0,48-12-127 16,-24 12-145-16,-24 0 56 0,51 0 363 0</inkml:trace>
  <inkml:trace contextRef="#ctx0" brushRef="#br0" timeOffset="22.5575">8260 9261 875 0,'0'0'222'0,"0"0"-63"0,-24-33-30 16,24 33-30-16,0 0-32 0,-8-23-15 0,8 23-14 16,0 0-6-16,-29-33-3 0,29 33-3 15,-27-15 0-15,27 15-4 0,-29-9-1 0,29 9-2 16,-32 0-2-16,32 0 0 0,-30 3-4 0,30-3-1 15,-31 15-2-15,31-15-1 0,-31 23-4 0,31-23 1 16,-28 37-4-16,16-13 1 0,-2 1-4 0,3 6 4 16,1-1-5-16,1 3 5 0,2 0-6 15,3-1 4-15,4 2-4 0,-6-5 3 0,6 1-2 0,0-6 3 16,0 1-6-16,7-3 3 16,-7 2-10-16,0-24 0 0,10 41-10 0,-10-41 3 15,0 32-8-15,0-32 0 0,0 0-10 0,8 24-6 16,-8-24-17-16,0 0-11 0,0 0-28 0,0 0-53 15,0 0-52-15,0 0-108 0,0 0-97 0,26-22 30 16,-31-4 364-16</inkml:trace>
  <inkml:trace contextRef="#ctx0" brushRef="#br0" timeOffset="23.5575">8523 9453 296 0,'-37'-41'139'0,"37"41"17"16,-40-25 21-16,10 7 11 0,30 18-11 0,-44-12-27 15,44 12-34-15,-29 0-37 0,29 0-24 0,0 0-15 16,0 0-11-16,-25 11-11 0,25-11-4 15,0 0-3-15,0 0 2 0,4 25-2 0,-4-25 2 16,0 0-3-16,34 31-1 0,-34-31-3 0,35 26 0 16,-13-18-2-16,3 3 0 0,-1-5-4 0,1 3 2 15,3-3-3-15,-2-3 1 0,-1-3 0 16,1 0 0-16,-4 6-8 0,-22-6-8 0,43 0-5 16,-43 0-10-16,47 6-22 0,-47-6-49 0,62 6-104 15,-62-6-126-15,46-12-137 0,-11 21 41 0,-35-9 372 16</inkml:trace>
  <inkml:trace contextRef="#ctx0" brushRef="#br0" timeOffset="24.5575">8709 9202 953 0,'0'0'214'0,"-7"-24"-57"0,7 24-36 0,0-21-33 16,0 21-25-16,-5-25-14 0,5 25-12 0,-9-23-4 15,9 23-4-15,0 0 0 0,-11-22-3 0,11 22-2 16,0 0-3-16,0 0-6 0,-27-8-2 15,27 8-5-15,0 0 0 0,-32 17-2 0,32-17 2 16,-30 31-1-16,12-8 2 0,1 2-5 0,-1 2 3 16,2 3-5-16,-1-1 2 0,1 3-4 0,3 4 3 15,2-4-5-15,-1 5 3 0,2-3-4 0,2-2 5 16,3 3-5-16,-1-1 4 0,6-3-5 16,-5 3 5-16,5-3-5 0,0-3 6 15,0-4-10-15,0-24-1 0,4 44-12 0,-4-44-3 16,9 32-10-16,-9-32 1 0,0 0-9 0,0 0-1 15,29 25-9-15,-29-25-10 0,0 0-29 0,22-27-50 16,2 22-45-16,-24-31-47 0,22 19-15 0,-15-13-2 16,2-3 37-16,5 11 18 0,-14-14 151 0</inkml:trace>
  <inkml:trace contextRef="#ctx0" brushRef="#br0" timeOffset="25.5575">9034 9468 1099 0,'0'0'217'0,"0"0"-77"16,0 0-34-16,0 0-37 0,0 0-23 0,0 0-17 16,0 0-11-16,0 0-6 0,0 0 1 0,0 0 2 15,0 0 1-15,-7 31-1 0,7-31-4 0,0 26-5 16,0-26-1-16,0 30-5 0,0-30 3 0,-9 32-4 15,9-32 1-15,-3 27-1 0,3-27 1 16,-7 25-3-16,7-25-2 0,0 0-10 0,0 0-10 16,0 28-21-16,0-28-21 0,0 0-60 0,0 0-106 15,0 0-128-15,0 0-136 0,0 0 80 16,33-13 395-16</inkml:trace>
  <inkml:trace contextRef="#ctx0" brushRef="#br0" timeOffset="26.5575">9132 9164 1447 0,'-27'-19'136'0,"27"19"-76"0,-25-14-3 16,25 14-9-16,0 0-16 0,-26-11-10 0,26 11-10 15,0 0-6-15,0 0-4 0,0 0-8 0,0 0-7 16,0 0-8-16,0 0-14 0,0 0-22 0,0 0-46 16,51 6-146-16,-51-6-201 0,27 0-66 15,-27 0 144-15</inkml:trace>
  <inkml:trace contextRef="#ctx0" brushRef="#br0" timeOffset="27.5575">9631 9463 1055 0,'-23'-10'157'0,"23"10"-33"0,-32-5-20 15,32 5-28-15,-37 0-22 0,37 0-10 16,-46 7-9-16,24-2-5 0,-5-5-5 0,2 9-4 16,-1-4-2-16,4 2-1 0,22-7-3 0,-39 18 1 15,39-18-4-15,-29 15-2 0,29-15-6 0,0 0 0 16,-12 22-4-16,12-22 1 0,0 0-1 0,15 36 1 16,-15-36-2-16,27 30 2 0,-27-30-2 0,42 28 1 15,-15-18-2-15,2 1 1 0,4-5-1 16,0-2 0-16,2-4-8 0,-2 0-9 15,0 0-11-15,-5 0-13 0,5 0-18 0,-9-4-23 16,14 16-75-16,-38-12-86 0,52-11-118 0,-30 11-100 16,-22 0 123-16,47 11 340 0</inkml:trace>
  <inkml:trace contextRef="#ctx0" brushRef="#br0" timeOffset="28.5575">10053 9272 1166 0,'-24'-19'149'0,"1"2"-49"0,23 17-23 0,-26-7-23 16,26 7-20-16,-28 0-15 0,28 0-9 0,0 0-8 15,0 0 1-15,0 0-4 0,-21 28 1 0,21-28 1 16,0 0-7-16,25 25-11 0,-25-25-15 16,31 21-45-16,-31-21-70 0,42 20-128 0,-42-20-187 15,31 19 24-15,-5 7 278 0</inkml:trace>
  <inkml:trace contextRef="#ctx0" brushRef="#br0" timeOffset="29.5575">9981 9502 933 0,'0'0'200'0,"0"0"-55"0,0 0-18 16,0 0-36-16,0 0-31 0,0 0-22 0,0 0-13 16,0 0-10-16,0 0 2 0,0 0 3 0,0 0 2 15,0 0 0-15,0 0-3 0,13 29-7 0,-13-29-2 16,0 22-4-16,0-22-1 0,-10 25-5 16,10-25 3-16,-10 31-5 0,10-31 3 0,-14 28-6 15,14-28 0-15,-12 30-11 0,12-30-11 0,-10 28-21 16,10-28-24-16,0 30-59 0,0-30-88 0,0 0-122 15,0 23-139-15,0-23 92 0,0 0 351 0</inkml:trace>
  <inkml:trace contextRef="#ctx0" brushRef="#br0" timeOffset="30.5575">10480 9614 835 0,'0'0'113'0,"0"0"-48"0,0 0 11 16,0 0-8-16,32-12-10 0,-32 12-17 0,0 0-11 15,31-10-10-15,-31 10-4 0,24 0-4 16,-24 0-3-16,25-10 0 0,-25 10 1 0,0 0 3 15,34-8 5-15,-34 8 4 0,0 0 3 0,23-21 1 16,-23 21-3-16,0 0 0 0,23-30-3 0,-23 30 4 16,9-24 0-16,-9 24 5 0,0-27-4 15,0 27-2-15,-11-25-7 0,11 25-2 0,-21-24-6 16,21 24 1-16,-27-15-3 0,27 15 3 0,-37-13 0 16,15 13 0-16,-3 0-1 0,1 0 0 15,0 11 0-15,-1-1-2 0,25-10 3 0,-37 32-5 16,23-9 3-16,0-1-5 0,6 1 1 0,4 1-4 15,4-24 2-15,0 47-4 0,0-25 5 0,9 1-6 16,-9-23 6-16,24 37-6 0,-24-37-3 0,33 26-8 16,-33-26-5-16,37 19-9 0,-37-19-2 0,45 12-5 15,-20-12 7-15,7 0-4 0,0-7-17 0,9 7-49 16,-13-21-75-16,23 21-87 16,-27-17-84-16,9 3-36 0,12 14 106 0,-26-25 275 15</inkml:trace>
  <inkml:trace contextRef="#ctx0" brushRef="#br0" timeOffset="31.5575">10991 9602 691 0,'0'0'240'0,"0"0"-57"16,0 0-47-16,0 0-46 0,0 0-29 0,0 0-22 16,0 0-12-16,0 0-8 0,0 0 2 15,0 0 4-15,0 0 5 0,0 0 0 0,0 0-2 16,-15 29-2-16,15-29-2 0,0 0-2 0,0 31-1 16,0-31-5-16,0 0 1 0,-10 28-5 0,10-28 0 15,0 0-4-15,-6 26-1 0,6-26-2 16,0 0-2-16,0 0-1 0,0 0-1 0,0 0-1 0,0 0-1 15,0 0 1-15,0 0-1 0,0 0 1 16,0 0 0-16,0 0 1 0,0 0-1 16,33-9 1-16,-33 9-1 0,27-26 1 0,-27 26-1 15,37-36 2-15,-15 15-4 0,-22 21 2 0,46-44-3 16,-21 26 3-16,0 0-2 0,-2 5 4 0,-23 13-3 16,39-24 2-16,-39 24-2 0,26-12 2 0,-26 12-1 15,0 0 1-15,0 0 0 0,25 0-1 0,-25 0 1 16,0 0-1-16,0 0 3 0,15 28 1 15,-15-28 3-15,0 0-1 0,9 34 2 16,-9-34-5-16,6 27 0 0,-6-27-3 0,7 36 2 16,-7-36-3-16,7 36 4 0,-7-36-4 0,8 37 1 15,-8-37-3-15,11 34 3 0,-11-34-3 0,10 32-1 16,-10-32-11-16,12 24-7 0,-12-24-16 0,0 0-11 16,28 21-21-16,-28-21-27 0,27 7-68 0,-27-7-78 15,30-18-88-15,-30 18-124 0,33-28 116 16,-4 28 339-16</inkml:trace>
  <inkml:trace contextRef="#ctx0" brushRef="#br0" timeOffset="32.5575">11661 9292 1406 0,'0'0'52'0,"-26"0"-18"0,26 0-2 0,0 0-6 15,0 0-3-15,0 0 5 0,0 0 3 16,37 13-1-16,-37-13-12 0,44 15-4 0,-15-6-7 16,3-3-2-16,4 0-3 0,-1 2 0 0,3-2-3 15,-1-6 0-15,0 7-14 0,-1-7-26 0,8 12-72 16,-44-12-148-16,58-15-258 0,-22 15 18 16,-6-14 243-16</inkml:trace>
  <inkml:trace contextRef="#ctx0" brushRef="#br0" timeOffset="33.5575">11902 9127 879 0,'-5'-27'242'0,"5"27"-103"0,0 0-31 16,0 0-23-16,0 0-35 0,0 0-20 0,0 0-7 15,0 0 4-15,0 0 1 0,-10 36 5 0,10-36-8 16,0 26 0-16,0-26-3 0,-4 31 4 0,4-31-4 16,-6 37 3-16,6-37-8 0,-9 43 1 0,3-21-6 15,-1 7 2-15,-2 0-6 0,0-2 2 0,-2 6-6 16,2-4 3-16,-5 3-6 0,3-2 5 16,0 1-7-16,-2-4 5 0,7 4-7 15,-4-3 5-15,2 3-4 0,1-6 3 0,7 1-3 0,-6-5 3 16,6-21-4-16,0 39 4 0,0-39-3 15,13 34 2-15,-13-34-2 0,12 23 2 0,-12-23-2 16,0 0 1-16,29 14 0 0,-29-14-3 0,25 0 2 16,-25 0-3-16,26-16 0 0,-26 16-1 15,29-18-2-15,-29 18-2 0,29-20-2 0,-29 20-4 16,27-23-2-16,-27 23-7 0,25-22-4 0,-25 22-11 16,24-19-11-16,-24 19-17 0,24-13-51 0,-24 13-73 15,0 0-92-15,20-30-136 0,-20 30 28 0,25-13 222 16</inkml:trace>
  <inkml:trace contextRef="#ctx0" brushRef="#br1" timeOffset="34.5575">2355 10541 120 0,'0'0'59'0,"0"0"-15"0,0 0-11 0,0 0 3 16,0 0 2-16,0 0 12 0,0 0 2 0,0 0 9 16,0 0-6-16,0 0 1 15,0 0-7-15,0 0 7 0,0 0-1 0,25 16 14 16,-25-16 4-16,0 0 16 0,0 0 6 0,0 0 12 16,0 0-6-16,0 0-13 0,0 0-18 0,0 0-17 15,0-28-12-15,0 28-6 0,0 0-4 0,0 0-6 16,0 0-5-16,-21-13-3 0,21 13-2 0,0 0-4 15,-32-9 1-15,32 9-3 0,-23 0-2 16,23 0-2-16,-33 14-2 0,33-14 0 0,-40 8-2 16,40-8 1-16,-42 19-2 0,42-19 2 0,-38 20-3 15,38-20 1-15,-29 24-2 0,29-24 2 0,-17 32-2 16,17-32 3-16,-7 31-5 0,7-31-1 16,6 26-11-16,-6-26-14 0,17 26 29 0,-17-26-37 15,23 22 35-15,-23-22-25 0,33 12 1 0,-33-12 3 16,39-6 8-16,-39 6 18 0,44-28-31 15,-22 13 41-15,1-4-37 0,-23 19 25 0,44-38 6 16,-44 38 1-16,38-43 10 0,-38 43 0 0,27-40 8 16,-27 40-3-16,18-31 3 0,-18 31-4 0,0 0 1 15,11-21-2-15,-11 21 1 0,0 0-4 0,0 0-3 16,0 0-6-16,0 0-6 0,0 0-2 0,0 0-1 16,0 0 3-16,0 21-3 0,0-21 3 0,-7 30-3 15,7-30 3-15,0 36-4 0,0-36 5 16,0 37-6-16,0-37 4 0,0 34-4 15,0-34-3-15,15 29 11 0,-15-29-46 0,13 34 17 16,-13-34-54-16,23 32-30 0,-23-32-72 0,29 24-129 16,-29-24-144-16,32 0 16 0,1 10 313 0</inkml:trace>
  <inkml:trace contextRef="#ctx0" brushRef="#br1" timeOffset="35.5575">2996 10544 1098 0,'0'0'180'0,"-11"-23"-50"0,11 23-26 16,0 0-30-16,0 0-22 0,0 0-17 0,0 0-9 16,0 0-7-16,-29 3-4 0,29-3-1 0,-27 17-1 15,27-17-2-15,-28 24 1 0,28-24-3 0,-32 30 2 16,32-30-3-16,-32 29 0 0,32-29-5 0,-33 32 3 15,33-32-6-15,-23 34-9 0,23-34 30 0,-17 37-32 16,17-37 31-16,-5 33-20 0,5-33-2 0,6 23 2 16,-6-23-2-16,0 0 0 0,35 21-5 15,-35-21-4-15,32 6-7 0,-32-6-6 0,41 0-6 16,-41 0-11-16,45-10-8 0,-45 10-23 16,47-13-55-16,-34-9-70 0,24 22-138 0,-37 0-110 15,43-20 33-15,-8 20 337 0</inkml:trace>
  <inkml:trace contextRef="#ctx0" brushRef="#br1" timeOffset="36.5575">3552 10617 1139 0,'-34'-25'157'0,"34"25"-37"0,0 0-25 15,0 0-26-15,-28-11-16 0,28 11-11 16,0 0-7-16,-30-4-9 0,30 4-5 15,-25 0-3-15,25 0-3 0,-27 6-1 0,27-6-1 16,-31 15-1-16,31-15-1 0,-33 18 0 0,33-18-2 16,-30 22 0-16,30-22-3 0,-26 27 0 0,26-27-4 15,-25 35-10-15,25-35 29 0,-14 38-31 0,14-38 29 16,0 35-18-16,0-35-4 0,0 31 4 0,0-31-4 16,21 22 3-16,-21-22-4 0,26 16-5 0,-26-16-7 15,36 8-7-15,-14-8-11 0,-22 0-8 16,51 0-13-16,-51 0-18 0,50-8-23 0,-50 8-60 15,57-14-90-15,-57 14-72 0,53-24-44 0,-11 24 2 16,-14-25 253-16</inkml:trace>
  <inkml:trace contextRef="#ctx0" brushRef="#br1" timeOffset="37.5575">3926 10677 857 0,'-35'-27'198'0,"35"27"-33"15,0 0-54-15,0 0-14 0,-27-8-28 0,27 8-17 16,0 0-10-16,0 0-9 0,-33 0-4 0,33 0-7 15,0 0-5-15,-24 6-4 0,24-6-4 0,-23 18 1 16,23-18-5-16,-21 29-13 0,21-29 34 0,-20 34-37 16,20-34 34-16,-14 37-21 0,14-37-4 0,0 34 3 15,0-34-3-15,7 28 2 0,-7-28-3 16,18 22 3-16,-18-22-2 0,30 16 2 0,-30-16-3 16,38 7-3-16,-38-7-2 0,42-7-2 15,-42 7 2-15,43-21 0 0,-21 8 4 0,-22 13-1 16,37-30 5-16,-37 30-3 0,30-36 5 0,-30 36-4 15,22-37 5-15,-22 37 11 0,8-29-35 0,-8 29 37 16,-5-27-35-16,5 27 22 0,0 0 3 0,-25-25-2 16,25 25 0-16,0 0-2 0,-34-20 0 15,34 20-1-15,-27 0 0 0,27 0-2 0,-26 0 0 16,26 0-1-16,0 0-6 0,-25 9-9 0,25-9-14 16,0 0-11-16,0 23-22 0,0-23-28 0,0 0-53 15,0 0-95-15,32 29-87 0,-32-29-120 0,28 6 150 16,-1 10 297-16</inkml:trace>
  <inkml:trace contextRef="#ctx0" brushRef="#br1" timeOffset="38.5575">4371 10611 1011 0,'0'0'212'0,"0"0"-135"0,0 0 5 0,-26-11 1 16,26 11-16-16,0 0-15 0,0 0-16 15,0 0-16-15,0 0-12 0,0 0-4 0,0 0 1 16,0 0 1-16,0 21 3 0,0-21-2 0,0 0 1 16,-6 31-4-16,6-31 2 0,-5 29 21 15,5-29-36-15,-6 40 36 0,6-40-38 0,0 41 10 16,0-41 4-16,0 36-6 0,0-36 5 0,6 30-4 16,-6-30 2-16,15 34-2 0,-15-34 2 0,0 0-2 15,34 25 1-15,-34-25-2 0,35 0-2 16,-10-8-1-16,-5-6-5 0,6-3 3 0,2-3-1 15,0-4 8-15,-1 3-4 0,5-5 8 0,-7-2 9 16,2 4-35-16,-2 3 37 0,-25 21-37 0,34-29 22 16,-34 29 3-16,24-20-3 0,-24 20 2 0,0 0-1 15,0 0 4-15,0 0-1 0,0 0 2 0,0 0 0 16,0 0-3-16,0 0 0 16,0 0-1-16,0 0 0 0,0 0 0 0,8 30 1 15,-8-30 19-15,0 32-34 0,0-32 34 0,0 27-44 16,0-27-1-16,0 27-13 0,0-27-27 0,0 0-24 15,26 38-61-15,-26-38-52 0,0 0-87 0,32 18-135 16,-32-18 36-16,43 0 355 0</inkml:trace>
  <inkml:trace contextRef="#ctx0" brushRef="#br1" timeOffset="39.5575">5103 10662 1032 0,'0'0'227'0,"0"0"-141"0,0 0-3 0,0 0-25 16,0 0-17-16,0 0-14 0,0 0-8 15,-25 19 19-15,25-19-25 0,0 0 20 0,-4 35-37 16,4-35 11-16,0 26-12 0,0-26 13 0,0 23 1 16,0-23-3-16,-6 22 0 0,6-22-3 15,0 0 2-15,0 26-3 0,0-26 1 0,0 0-3 16,0 0 0-16,0 0-1 0,0 0 1 0,0 0 0 16,0 0 0-16,0 0 3 0,0 0-2 0,26 8 2 15,-26-8-3-15,28-24 1 0,-28 24-3 0,36-35 4 16,-36 35-4-16,43-41-18 0,-20 21 34 0,3 0-34 15,-2 2 34-15,-1 3-12 16,-23 15-4-16,36-22 4 0,-36 22-3 0,27-15 2 16,-27 15-1-16,0 0 0 0,28-7-1 0,-28 7 0 15,0 0 2-15,0 0-1 0,0 0 1 0,0 0 0 16,16 27 2-16,-16-27-3 0,0 0 2 0,0 35-3 16,0-35-13-16,0 35 34 0,0-35-34 0,-4 40 35 15,4-40-20-15,0 32-1 0,0-32-2 0,6 31-10 16,-6-31-8-16,5 24-13 0,-5-24-10 15,10 28-21-15,-10-28-32 0,0 0-85 0,0 0-66 16,29 22-130-16,-29-22-37 0,0 0 192 0</inkml:trace>
  <inkml:trace contextRef="#ctx0" brushRef="#br1" timeOffset="40.5575">5910 10217 1012 0,'0'0'163'0,"0"0"-65"0,0 0-10 16,0 0-20-16,0 0-22 0,0 0-18 0,0 0-6 15,0 0 0-15,0 0 2 0,0 0 2 0,0 28-1 16,0-28-7-16,0 31 3 0,0-31-4 16,-8 37 3-16,8-37-5 0,-11 42 2 15,11-42-5-15,-17 45 2 0,6-19-7 0,3 3 3 0,-3-1-5 16,0-1 2-16,1 1-6 0,-2-1 3 15,2 3-6-15,1-4 5 0,0 3-6 0,3 2-10 16,-1-5 31-16,7 4-30 0,-6-5 32 0,6-25-18 16,0 40-4-16,0-40 3 0,8 32-3 0,-8-32 2 15,20 24-4-15,-20-24 1 0,22 10-3 16,-22-10 1-16,29 0 1 0,-29 0-1 0,40-12-1 16,-16 0-6-16,3 0-3 0,-1-3-10 0,4 2 1 15,-5-5-8-15,7 3 1 0,-8-4-9 0,7 8-5 16,-8-13-3-16,6 14-44 0,-15-16-21 15,14 18-52-15,-19-17-22 0,-9 25-20 0,32-27-25 16,-25 1-75-16,15 26 115 0,-22-30 192 0</inkml:trace>
  <inkml:trace contextRef="#ctx0" brushRef="#br1" timeOffset="41.5575">5863 10368 1300 0,'-31'0'59'0,"31"0"-15"0,0 0 1 16,0 0 2-16,0 0-7 0,0 0 0 0,0 27 1 16,0-27-13-16,0 0-9 0,29 29-9 0,-29-29-1 15,45 17-5-15,-19-14 0 0,3-3-3 0,0 4 0 16,1-4-9-16,2-4-21 0,8 4-47 16,-21-20-149-16,28 13-293 0,-9-3-8 0,-3-8 216 15</inkml:trace>
  <inkml:trace contextRef="#ctx0" brushRef="#br1" timeOffset="42.5575">7014 10548 834 0,'0'0'129'16,"-27"0"8"-16,27 0-11 0,0 0-9 0,-25-11-30 15,25 11-28-15,0 0-21 0,0 0-17 0,0 0-10 16,0 0 5-16,0 0 3 0,0 0 5 16,27 23-1-16,-27-23-6 0,28 14-4 0,-28-14-2 15,37 12-2-15,-14-6 0 0,1 0-5 0,3-6-1 16,5 0-1-16,1 0-1 0,3 0-1 0,0 0-1 16,1 0-1-16,-2-8-15 0,0 8-17 15,-6-7-25-15,15 14-62 0,-44-7-78 0,68 0-86 16,-45 0-159-16,8 0 52 0,13 12 236 0</inkml:trace>
  <inkml:trace contextRef="#ctx0" brushRef="#br1" timeOffset="43.5575">7428 10324 674 0,'-20'-31'191'0,"20"31"-10"16,0 0-22-16,0 0-30 0,-16-35-35 0,16 35-28 16,0 0-13-16,-15-23-10 0,15 23-4 15,0 0-4-15,-36-31-1 0,36 31-5 0,-24-4-5 16,24 4-5-16,-25 0-4 0,25 0-2 0,-27 17-3 15,27-17 0-15,-29 24-5 0,29-24 2 16,-28 39-5-16,15-15 3 0,-1 6-3 0,-1-2 1 16,4 3-4-16,-2 0 4 0,5 3-7 0,0-3 6 15,1 1-5-15,7-1 5 0,-8 0-5 0,8-3 4 16,-5 2-5-16,5-5 6 0,0 1 14 16,-5-1-35-16,5 0 24 0,0-25-39 0,0 39 5 15,0-39-6-15,0 30-11 0,0-30-9 0,0 30-29 16,0-30-48-16,0 0-88 0,0 0-89 0,0 0-149 15,0 0 75-15,0 0 329 0</inkml:trace>
  <inkml:trace contextRef="#ctx0" brushRef="#br1" timeOffset="44.5575">7699 10604 1139 0,'-25'-12'159'0,"25"12"-44"16,0 0-27-16,-26 0-25 0,26 0-19 0,-26 0-11 15,26 0-10-15,-28 12-7 0,28-12-7 16,-27 17-3-16,27-17-3 0,-25 27 1 15,25-27-5-15,-22 31 4 0,22-31 19 0,-11 34-34 16,11-34 35-16,0 32-37 0,0-32 12 0,12 28 2 16,-12-28-3-16,22 19 1 0,-22-19-6 0,36 10-1 15,-12-10-3-15,-2-10 0 0,4 1 2 0,-1-8-1 16,1 2 6-16,-3-7 13 0,1 0-33 0,-24 22 37 16,38-42-35-16,-38 42 22 0,26-37 5 15,-26 37 1-15,7-33 9 0,-7 33-1 0,-7-32 7 16,7 32-6-16,-19-22-3 0,19 22-4 0,-29-18-2 15,29 18-4-15,-40-2 0 0,40 2-1 0,-41 0-1 16,41 0 0-16,-42 14-5 0,42-14-6 16,-28 22-10-16,28-22-7 0,-18 24-16 0,18-24-12 15,0 26-37-15,0-26-60 0,9 28-75 0,-9-28-129 16,0 0-41-16,35 25 91 0,-35-25 308 16</inkml:trace>
  <inkml:trace contextRef="#ctx0" brushRef="#br1" timeOffset="45.5575">7982 10632 927 0,'-28'-21'163'0,"28"21"-63"0,0 0-41 0,0 0-19 16,0 0-5-16,0 0 4 0,0 0 0 16,8 24 1-16,-8-24-6 0,0 0-9 0,0 25-7 15,0-25 0-15,0 23 21 0,0-23-41 0,0 27 36 16,0-27-39-16,-9 31 12 0,9-31 1 0,-5 24-3 15,5-24 0-15,0 0-4 0,0 22 1 0,0-22-2 16,0 0 0-16,0 0 1 0,0 0-1 16,0 0 1-16,0 0 0 0,0 0-1 0,0 0-1 15,0 0 1-15,0 0 0 0,0 0 3 0,0 0 2 16,0 0 1-16,0 0-1 0,24-21 2 0,-24 21-4 16,21-25 5-16,-21 25 14 0,23-37-34 0,-23 37 38 15,22-36-34-15,-22 36 22 0,22-31 3 16,-22 31-5-16,18-30 3 0,-18 30-5 0,14-24 0 15,-14 24-2-15,0 0-1 0,15-21-2 16,-15 21-1-16,0 0-2 0,0 0 0 0,0 0-1 16,25-11 0-16,-25 11 0 0,0 0 0 0,23 0 0 15,-23 0 2-15,0 0-1 0,35 6 1 0,-35-6 0 16,27 0-1-16,-27 0 0 0,28 0-3 0,-28 0 2 16,36 5-2-16,-36-5 1 0,41 0 0 0,-18 3-2 15,2-3-10-15,0 0-18 0,5 0-44 16,-30 0-103-16,60-8-351 0,-34 2-25 0,8-3 106 15</inkml:trace>
  <inkml:trace contextRef="#ctx0" brushRef="#br1" timeOffset="46.5575">9715 10565 413 0,'0'0'135'0,"-22"-17"-12"15,22 17-28-15,0 0 15 0,0 0 9 0,0 0 15 16,0 0-20-16,0 0-21 0,-8-25-23 15,8 25-12-15,0 0-9 0,0 0-7 0,0 0-4 16,0 0-8-16,0 0-4 0,-21-23-4 0,21 23-4 16,0 0-5-16,-26-3-2 0,26 3-4 15,-23 0-3-15,23 0 0 0,-28 13-3 0,28-13 1 16,-29 18-1-16,29-18 0 0,-29 23-3 0,29-23 3 16,-25 25-2-16,25-25 3 0,-13 22-2 0,13-22 0 15,0 0-1-15,-6 30 1 0,6-30-2 0,0 0 4 16,18 30-3-16,-18-30 2 0,25 15-1 0,-25-15 1 15,30 16-2-15,-30-16 2 0,34 16 22 16,-34-16-36-16,35 14 36 0,-35-14-36 0,33 9 11 16,-33-9 2-16,28 13-1 0,-28-13 0 15,0 0 0-15,24 19 1 0,-24-19-1 0,0 0 3 16,0 0-3-16,7 23 2 0,-7-23-2 0,0 0 3 16,-19 25-2-16,19-25 2 0,-26 20-2 0,26-20 1 15,-32 22-1-15,32-22 1 0,-37 19-1 0,37-19 2 16,-40 17-2-16,18-10 1 0,-2 1-1 0,2-4 1 15,22-4-3-15,-38 5 2 0,38-5 1 16,0 0-2-16,-24 0 3 0,24 0-3 0,0 0-1 16,0 0-9-16,0 0-16 0,0 0-5 0,0 0-12 15,0 0-11-15,0 0-29 0,27-31-65 0,2 36-91 16,-29-5-103-16,27-21-94 0,3 21 104 16,-30 0 333-16</inkml:trace>
  <inkml:trace contextRef="#ctx0" brushRef="#br1" timeOffset="47.5575">9992 10642 424 0,'0'0'150'0,"0"0"-2"0,0 0-24 0,0 0 19 15,0 0-23-15,0 0-6 0,0 0-28 0,0 0-15 16,0 0-20-16,0 0-13 0,0 0-4 0,0 0 1 16,0 0 1-16,0 0-1 0,0 0-6 0,0 0-4 15,0 0-7-15,0 0-5 0,0 0-2 0,-23 0-2 16,23 0-1-16,0 0-4 15,-13 23-2-15,13-23 0 0,-9 24-4 0,9-24-8 16,-7 27 34-16,7-27-34 0,-7 29 33 0,7-29-22 16,-8 34-3-16,8-34 3 0,-10 31-3 0,10-31 3 15,-6 31-3-15,6-31-4 0,-6 22-7 0,6-22-8 16,0 0-11-16,0 0-11 0,0 0-21 0,0 0-29 16,0 0-19-16,0 0-49 0,0 0-64 0,0 0-64 15,22-39-116-15,-22 39 117 0,16-51 288 16</inkml:trace>
  <inkml:trace contextRef="#ctx0" brushRef="#br1" timeOffset="48.5575">9969 10347 1026 0,'-36'-47'335'0,"36"47"-188"16,0 0-48-16,0 0-20 0,-21-32-19 15,21 32-15-15,0 0-12 0,0 0-11 0,0 0-8 16,0-23-7-16,0 23-5 0,0 0-2 0,0 0-1 15,0 0-1-15,0 0-3 0,32 0-4 0,-32 0-15 16,36 17-15-16,-13-2-27 0,-23-15-45 0,44 30-118 16,-44-30-164-16,29 20-102 0,-5-2 32 0,-24-18 431 15</inkml:trace>
  <inkml:trace contextRef="#ctx0" brushRef="#br1" timeOffset="49.5575">10188 10668 505 0,'0'0'132'0,"0"0"-17"0,-25-6 9 16,25 6 1-16,0 0-31 0,0 0 14 16,0 0-39-16,0 0 4 0,0 0-22 0,0 0-16 15,0 0-12-15,0 0-4 0,0 0-2 0,0 0 2 16,0 0 4-16,0 0 1 0,0 0-1 0,-8 24-4 16,8-24 18-16,-4 21-41 0,4-21 38 0,-7 24-39 15,7-24 12-15,-7 27 4 0,7-27-4 0,-7 26 1 16,7-26-4-16,-12 27 2 0,12-27-5 15,-11 31 3-15,11-31-3 0,-10 26 1 0,10-26-2 16,0 0 2-16,-8 29-3 0,8-29 1 16,0 0-1-16,0 0 0 0,0 0-1 0,0 0 1 0,0 0 3 15,24-8-1-15,-24 8 3 0,29-27-4 16,-29 27 3-16,36-38-4 0,-36 38 3 0,35-37-3 16,-35 37 3-16,30-30-3 0,-30 30 4 0,27-29 12 15,-27 29-36-15,23-27 36 0,-23 27-37 16,22-20 22-16,-22 20 2 0,0 0-3 0,26-21 2 15,-26 21-1-15,0 0 0 0,0 0 0 0,0 0-1 16,0 0 1-16,22 0-1 0,-22 0 2 0,0 0-1 16,0 0 1-16,0 0-1 0,9 21 1 0,-9-21 21 15,0 26-36-15,0-26 37 0,0 30-38 0,0-30 14 16,0 23 2-16,0-23-2 0,0 0 3 16,7 24-3-16,-7-24 2 0,0 0-2 15,0 0 1-15,0 0-1 0,27 20 1 0,-27-20-1 16,0 0 1-16,31-4 0 0,-31 4-1 0,28-17 2 15,-28 17-2-15,33-23 2 0,-33 23-2 0,33-29 3 16,-33 29 13-16,32-26-36 0,-32 26 37 0,22-19-37 16,-22 19 21-16,0 0 0 0,0 0 1 0,26-13 1 15,-26 13-1-15,0 0 1 0,0 0-1 16,0 0-1-16,25 11 2 0,-25-11-2 0,0 0-14 16,12 29 36-16,-12-29-37 0,7 29 35 0,-7-29-19 15,0 29-3-15,0-29 3 0,4 31-3 16,-4-31 1-16,0 26-10 0,0-26-11 0,13 22-14 15,-13-22-16-15,0 0-24 0,0 0-42 0,28 29-63 16,-28-29-51-16,0 0-96 0,32-6-57 0,-32 6 92 16,30-13 293-16</inkml:trace>
  <inkml:trace contextRef="#ctx0" brushRef="#br1" timeOffset="50.5575">10964 10683 839 0,'-24'-17'200'0,"24"17"-23"0,0 0-51 16,0 0-6-16,0 0-63 0,0 0 1 0,0 0-14 16,0 0-15-16,0 0-11 0,0 0-5 15,0 0-2-15,0 0-1 0,-9 26 25 0,9-26-39 16,-7 29 32-16,7-29-37 0,-9 31 9 0,9-31 3 16,-6 34-4-16,6-34 3 0,-7 33-5 0,7-33 4 15,0 29-2-15,0-29 1 0,0 33-2 0,0-33 2 16,4 24-3-16,-4-24 3 0,0 0-7 15,19 23-1-15,-19-23-2 0,0 0 0 0,28 0 3 16,-28 0 2-16,27-7 3 0,-27 7-4 0,31-24 3 16,-31 24-2-16,33-37 5 0,-33 37-2 0,34-39 3 15,-34 39-2-15,35-38 3 0,-35 38-3 16,31-41 4-16,-31 41 9 0,26-35-35 0,-26 35 37 16,17-23-38-16,-17 23 24 0,0 0 0 0,0 0-1 15,0 0 2-15,0 0-3 0,22-7 0 16,-22 7 2-16,0 0 23 0,5 30-36 0,-5-30 37 15,0 35-38-15,0-35 12 0,0 35 4 0,0-35-5 16,0 39 3-16,0-39-8 0,0 34-2 0,0-34-9 16,10 33 2-16,-10-33-6 0,0 0-10 0,29 27-16 15,-29-27-25-15,25 11-46 0,-25-11-42 0,26 0-57 16,-26 0-38-16,22-29-88 0,6 29 33 16,-20-29 281-16</inkml:trace>
  <inkml:trace contextRef="#ctx0" brushRef="#br1" timeOffset="51.5575">11588 10390 804 0,'0'0'179'0,"-7"-28"-46"0,7 28-12 16,0 0-20-16,0 0-21 0,4-25-20 0,-4 25-14 16,0 0-12-16,0 0-10 0,0 0-10 0,0 0-4 15,0 0 6-15,0 0 5 0,0 0 4 0,8 32 4 16,-8-32-10-16,0 35-2 0,0-35-6 15,0 48 1-15,-5-20-6 0,5-4 4 0,-7 3-6 0,2 0 4 16,0-2-7-16,-1 2 4 0,1 1-7 16,0 0-8-16,1 3 31 0,-2-4-32 15,2 2 31-15,4-1-18 0,-8-5-5 0,8-1 4 16,0-22-4-16,-6 39 0 0,6-39-9 0,0 35-3 16,0-35-12-16,6 23-7 0,-6-23-10 0,0 0-5 15,12 35-12-15,-12-35-21 0,0 0-55 0,0 0-54 16,36 10-61-16,-36-10-44 0,12-26-76 0,15 26 142 15,-19-26 230-15</inkml:trace>
  <inkml:trace contextRef="#ctx0" brushRef="#br1" timeOffset="52.5575">11981 10781 967 0,'0'0'149'0,"0"0"-52"0,-18-28 5 15,18 28-9-15,0 0-12 0,0 0-18 0,0-24-13 16,0 24-13-16,0 0-7 0,0 0 8 0,0 0-42 16,-15-22 35-16,15 22-40 0,0 0 22 0,0 0-3 15,0 0-3-15,-28-7-3 0,28 7-15 0,0 0 37 16,-29 21-38-16,29-21 36 0,-25 24-23 0,25-24-3 16,-22 31 3-16,22-31-3 0,-22 28 3 0,22-28-2 15,-14 33 1-15,14-33-2 16,-5 29 2-16,5-29-3 0,8 26 1 0,-8-26-7 15,0 0-2-15,26 29-5 0,-26-29 0 0,22 7 2 16,-22-7 1-16,28 0-1 0,-28 0 0 0,33-15 0 16,-33 15-2-16,35-20 5 0,-35 20 0 0,28-28 6 15,-28 28 2-15,25-31 4 0,-25 31-1 0,17-30 3 16,-17 30-3-16,12-35 3 0,-12 35-3 16,10-27 6-16,-10 27 15 0,0-25-6 0,0 25 16 15,0 0-35-15,0 0 23 0,0 0-29 0,0 0 18 16,0 0 19-16,0 0-39 0,0 0 37 0,0 0-36 15,-11 34 11-15,11-34 1 0,-6 32-3 0,6-32 4 16,0 27-4-16,0-27 3 0,7 27-2 0,-7-27 2 16,10 25-2-16,-10-25 2 0,11 22-2 0,-11-22 0 15,0 0-1-15,21 29-2 16,-21-29-6-16,0 0-5 0,34 18-10 0,-34-18-10 16,29 0-17-16,-29 0-10 0,33-7-10 0,-33 7-58 15,47-20-80-15,-29-3-92 0,9 0-147 0,12 10 87 16,-18-24 362-16</inkml:trace>
  <inkml:trace contextRef="#ctx0" brushRef="#br1" timeOffset="53.5575">12514 10462 1022 0,'-34'19'210'16,"34"-19"-129"-16,-22 8 0 0,22-8-4 0,0 0-18 15,-24 15-18-15,24-15-13 0,0 0-10 0,6 23-1 16,-6-23-4-16,0 0 0 0,27 25-4 0,-27-25-2 15,39 16-3-15,-17-10 0 0,1-1-3 0,1-5 0 16,3 0-1-16,1 0 0 0,2 0-7 0,-1-10-12 16,3 10-12-16,-6-12-19 0,10 12-22 0,-13-19-32 15,19 23-72-15,-42-4-95 0,48-21-157 16,-14 21 6-16,-34 0 316 0</inkml:trace>
  <inkml:trace contextRef="#ctx0" brushRef="#br1" timeOffset="54.5575">12590 10334 820 0,'0'0'213'0,"-22"-13"-135"16,22 13-4-16,0 0 3 0,0 0-14 15,0-34-12-15,0 34-17 0,0 0-7 0,0 0-5 16,0 0 2-16,27-18 1 0,-27 18 2 0,0 0 2 15,0 0 3-15,0 0 2 0,0 0-3 16,18 36 0-16,-18-36-8 0,0 37-1 0,0-14-7 16,0 2 1-16,-11 2-6 0,6 1 1 0,-4 3-5 15,0-2 5-15,-2 3-7 0,1-1 7 0,-4 1-8 16,3-4 4-16,-2 6-6 0,2 1-11 0,-2-5 30 16,2 5-31-16,-1-8 30 0,1 3-17 0,2-4-5 15,5 2 4-15,4-3-4 0,0-25 4 0,0 39-3 16,0-39 2-16,0 26-2 15,0-26 2-15,0 0-4 0,22 26-1 0,-22-26-3 16,24 0-1-16,-24 0 0 0,22 0-2 0,-22 0 0 16,27-18-1-16,-27 18 2 0,38-26-4 0,-15 12-2 15,-1-4-8-15,6 3-3 0,-4-5-6 0,5 2 1 16,-7-5-11-16,9 7-13 0,-13-15-42 0,13 24-49 16,-22-28-46-16,20 29-81 0,-29 6-63 0,11-45-5 15,12 45 213-15</inkml:trace>
  <inkml:trace contextRef="#ctx0" brushRef="#br1" timeOffset="55.5575">13125 10642 1236 0,'0'0'122'0,"0"0"-70"0,0 0-6 0,0 0 7 16,0 0 2-16,0 0-6 0,0 0-12 0,0 0-16 16,-16 31-6-16,16-31 20 0,0 28-37 0,0-28 35 15,0 37-36-15,0-37 8 0,-9 35 3 0,9-35-7 16,-13 40 1-16,13-40-3 0,-11 37 3 0,11-37-5 15,-8 33 4-15,8-33-4 16,-8 27-6-16,8-27-10 0,0 0-11 0,0 27-20 16,0-27-16-16,0 0-43 0,0 0-62 0,0 0-90 15,16-26-83-15,-5 4-86 0,15 11 158 0,-19-29 272 16</inkml:trace>
  <inkml:trace contextRef="#ctx0" brushRef="#br1" timeOffset="56.5575">13302 10421 1162 0,'-49'-32'211'0,"49"32"-121"0,-25-9-12 0,25 9-4 16,-24 0-18-16,24 0-14 0,0 0-13 0,0 0-11 16,-24 4-8-16,24-4-7 0,0 0-4 15,0 0 0-15,0 0-1 0,0 0 3 0,0 0-9 16,13 24-6-16,-13-24-12 0,0 0-13 0,27 27-16 16,-27-27-23-16,19 23-63 0,-19-23-82 0,0 0-110 15,30 28-134-15,-30-28 87 0,35 31 374 16</inkml:trace>
  <inkml:trace contextRef="#ctx0" brushRef="#br1" timeOffset="57.5575">13601 10731 447 0,'0'0'127'16,"-23"14"6"-16,23-14 8 0,0 0 1 16,-25 0-11-16,25 0-28 0,0 0-7 0,0 0-34 15,-23 0 1-15,23 0-12 0,0 0-7 0,0 0-3 16,-28 0-7-16,28 0-1 0,0 0-3 0,0 0-3 16,-30-14 0-16,30 14-6 0,0 0-2 0,-28-4-5 15,28 4-3-15,-22 0-1 0,22 0-5 0,-29 11 1 16,29-11-2-16,-31 15 1 0,31-15-3 15,-31 20 2-15,31-20-2 0,-26 27 1 0,26-27-2 16,-15 31 2-16,15-31-5 0,-6 38 4 16,6-38-4-16,0 36 3 0,0-36-4 0,6 32 5 0,-6-32-4 15,18 26 2-15,-18-26-2 0,27 20 0 16,-27-20 0-16,36 10 2 0,-36-10-1 0,37 0 2 16,-37 0 0-16,43-16-1 0,-18 4 2 0,-2-5-3 15,1 0 3-15,-2-3-4 0,0-2 4 16,-1-1-5-16,-4 1 4 0,-3-1-3 0,0 0 4 15,-14 23-4-15,12-40 4 0,-12 40-1 0,0-34-22 16,0 34 33-16,-16-23-33 0,16 23 31 0,-22-14-11 16,22 14-2-16,-28 0-3 0,28 0-3 0,-25 13-9 15,25-13-18-15,0 0 26 0,-33 29-41 0,33-29 24 16,-16 23-38-16,16-23-39 0,0 0-51 16,8 48-65-16,-8-48-53 0,0 0-148 15,26 28 83-15,-26-28 260 0</inkml:trace>
  <inkml:trace contextRef="#ctx0" brushRef="#br1" timeOffset="58.5575">13902 10731 529 0,'0'0'239'16,"0"0"-71"-16,0 0-7 0,0 0-3 15,0 0-20-15,0 0-35 0,0 0-46 0,0 0-12 0,0 0-26 16,0 0 4-16,0 0-4 0,0 0-2 15,0 0 2-15,0 0-1 0,-24 21 2 0,24-21-4 16,-8 24 0-16,8-24-5 0,-8 24-1 0,8-24-4 16,-6 24 1-16,6-24-4 0,-5 26 2 15,5-26-4-15,0 24 1 0,0-24-2 0,0 0 1 16,0 30-2-16,0-30 2 0,0 0-2 0,0 0 0 16,0 0 1-16,0 0 0 0,0 0 1 0,0 0 0 15,23 12 0-15,-23-12 0 0,0 0 2 0,33-32-3 16,-33 32 3-16,28-32-4 0,-28 32 3 0,27-31-2 15,-27 31 3-15,29-34-4 0,-29 34 4 16,28-25-4-16,-28 25 3 0,26-25-3 0,-26 25-22 16,0 0 35-16,32-30-35 0,-32 30 37 15,0 0-14-15,26-7 0 0,-26 7 0 0,0 0-1 16,0 0 2-16,23 13-12 0,-23-13 35 0,0 0-33 16,16 28 35-16,-16-28-22 0,0 0-2 0,17 28 3 15,-17-28-4-15,0 0 3 0,20 33-2 0,-20-33-1 16,0 0-1-16,14 29 1 0,-14-29-3 15,4 23 4-15,-4-23-3 0,7 29 1 0,-7-29-2 16,0 24 1-16,0-24-9 0,5 27-10 0,-5-27-24 16,0 0-33-16,12 49-102 0,-12-49-146 0,0 0-196 15,0 0 33-15,0 0 301 0</inkml:trace>
  <inkml:trace contextRef="#ctx0" brushRef="#br1" timeOffset="59.5575">15357 10687 709 0,'0'0'147'15,"0"0"-11"-15,0 0-5 0,0-25-32 16,0 25 7-16,0 0-51 0,0 0 6 0,0 0-13 16,0 0-10-16,-36-27-5 0,36 27-6 0,0 0-2 15,-32-7-2-15,32 7-1 0,-31 0-2 16,31 0-2-16,-31 0-1 0,31 0-4 0,-37 14-4 16,37-14-2-16,-41 20-1 0,41-20-3 0,-36 28-11 15,36-28 32-15,-29 45-35 0,18-20 34 0,3-2-22 16,8-23-3-16,-7 41 2 0,7-41-3 15,7 38 3-15,-7-38-2 0,19 30 0 0,-19-30-7 16,32 25 1-16,-32-25-4 0,37 14 2 0,-15-7 4 16,2-7 2-16,-1 0 3 0,2-7 0 0,1 0 1 15,0-4-1-15,-1-2 3 0,0-4-3 0,-2-3 4 16,-23 20-3-16,35-39 3 0,-35 39-3 0,20-41 3 16,-20 41-3-16,7-38-21 0,-7 38 35 0,-4-40-34 15,4 40 35-15,-17-32-9 16,17 32-3-16,-23-17 1 0,23 17-3 0,-34-11-1 15,34 11-1-15,-35 0-1 0,35 0 0 0,-29 0-8 16,29 0-5-16,0 0-16 0,-29 15-16 0,29-15 1 16,0 0-49-16,0 38-7 0,0-38-49 0,0 0-42 15,9 23-55-15,-9-23-131 0,31 20 57 0,-31-20 233 16</inkml:trace>
  <inkml:trace contextRef="#ctx0" brushRef="#br1" timeOffset="60.5575">15571 10707 957 0,'0'0'172'0,"12"-30"-60"16,-12 30 6-16,0 0-49 0,0 0 3 0,0 0-21 15,0 0-16-15,0 0-6 0,22-8-6 16,-22 8-1-16,0 0-2 0,0 0-3 0,15 32-17 16,-15-32 33-16,0 30-39 0,0-30 32 0,0 35-23 15,0-35-3-15,0 36 2 0,0-36-3 0,0 32 3 16,0-32-4-16,0 29 3 0,0-29-2 0,6 26 1 15,-6-26-1-15,7 24 1 0,-7-24-1 0,0 0 2 16,15 28-2-16,-15-28 2 0,0 0-3 0,22 18 2 16,-22-18-1-16,0 0 1 0,27 7 1 15,-27-7 0-15,0 0 1 0,33-3-1 0,-33 3 1 16,23-15-3-16,-23 15 4 0,26-19-2 16,-26 19 2-16,26-28-2 0,-26 28 1 0,30-38-3 15,-30 38 3-15,36-39-3 0,-36 39 3 0,37-41-3 16,-37 41 3-16,31-38-4 0,-31 38-21 0,24-34 34 15,-24 34-46-15,18-25 27 0,-18 25-34 16,0 0-36-16,0 0-53 0,0 0-97 0,0 0-86 16,0 0-148-16,0 0 78 0,29 25 311 0</inkml:trace>
  <inkml:trace contextRef="#ctx0" brushRef="#br1" timeOffset="61.5575">16136 10781 695 0,'0'0'176'0,"0"0"-57"0,8-24-8 16,-8 24-19-16,0 0-13 0,36 0-14 0,-36 0-10 16,23-10-13-16,-23 10-10 0,26 0-4 0,-26 0-6 15,29-5-2-15,-29 5-3 0,31 0-6 0,-31 0-5 16,30 0-1-16,-30 0-2 0,27-7 0 0,-27 7-1 16,25 0 1-16,-25 0 0 0,0 0 14 0,29-16-12 15,-29 16 16-15,0 0-36 0,22-24 28 16,-22 24-20-16,0 0 24 0,9-29 2 0,-9 29-4 15,0 0-1-15,-9-24-4 0,9 24 1 16,-11-22-3-16,11 22 3 0,-18-25-4 0,18 25 3 0,-24-24-2 16,24 24 4-16,-31-14-1 0,31 14 1 15,-36 0-2-15,36 0-3 0,-41 8-2 0,18 8-5 16,23-16 2-16,-43 36-3 0,43-36 4 16,-32 45-5-16,23-20-8 0,2 1 30 0,7 3-31 15,0-3 31-15,0-1-19 0,0-25-4 0,11 44 4 16,-11-44-4-16,23 32 1 0,-23-32-7 0,29 28-3 15,-29-28-6-15,33 16-5 0,-33-16 0 0,39 10 4 16,-16-10-3-16,2 0-10 0,7 0-15 0,-9-7-27 16,16 12-48-16,-39-5-42 0,62-14-43 0,-62 14-29 15,51-24-40-15,-27 24-32 0,-24 0 75 16,43-18 233-16</inkml:trace>
  <inkml:trace contextRef="#ctx0" brushRef="#br1" timeOffset="62.5575">16629 10841 656 0,'0'0'161'16,"0"0"-43"-16,0 0-33 0,0 0-14 0,0 0-13 15,0 0-8-15,0 0 7 0,0 0 2 0,0 0 2 16,0 0-6-16,0 0-16 0,0 0-9 0,0 27-3 16,0-27-4-16,0 0-2 0,0 0-5 15,0 29-2-15,0-29-5 0,0 0 1 0,0 0-4 16,0 24-1-16,0-24-3 0,0 0-1 0,0 0-1 16,0 0 0-16,0 0-1 0,0 0 1 0,4 21 0 15,-4-21-1-15,0 0 1 0,0 0 0 16,0 0 0-16,0 0 1 0,0 0 1 0,25-11-1 0,-25 11 1 15,14-21-1-15,-14 21 2 16,18-31-3-16,-18 31 3 0,18-41-3 0,-18 41 3 16,20-41-2-16,-20 41 7 0,14-44 0 0,-7 20-19 15,3 2 37-15,-10 22-38 0,13-39 35 0,-13 39-14 16,0 0-4-16,17-24-1 0,-17 24-2 0,0 0-1 16,0 0 1-16,0 0-1 0,0 0 1 0,23 18-1 15,-23-18 1-15,0 0-3 0,18 21 1 0,-18-21 23 16,0 0-36-16,29 30 38 0,-29-30-37 15,28 14 13-15,-28-14-1 0,30 4 0 16,-30-4-1-16,37 0 1 0,-37 0-2 0,43-7 2 16,-21 2 12-16,1-7-39 0,-1 2 28 0,5 0-50 15,-27 10 8-15,45-16-25 0,-45 16-23 0,39-6-25 16,-39 6-82-16,37-15-68 0,-37 15-173 0,32-24 69 16,-3 24 266-16</inkml:trace>
  <inkml:trace contextRef="#ctx0" brushRef="#br1" timeOffset="63.5575">17482 10286 866 0,'-11'-31'187'0,"11"31"-95"0,0 0 2 0,0 0 0 16,0 0-19-16,0 0-25 0,0 0-21 0,0 0 2 15,0 0 1-15,0 31 7 0,0-31-3 0,0 45-5 16,-8-18-10-16,8 4 2 0,-13 0-9 0,8 4 3 16,-3-3-8-16,-2 5 5 0,-4 1-7 0,2 0 5 15,-3 0-7-15,1 5-9 0,-1-3 28 16,1 1-31-16,0-3 27 0,3-4-17 0,3-2-6 16,-1-5 5-16,5-1-5 0,4-26 5 0,0 29-5 15,0-29 3-15,0 0-1 0,0 0 1 0,0 0 1 16,0 0 0-16,25 0 1 0,-25 0-1 0,28-25 0 15,-28 25-2-15,36-40 2 0,-14 17-3 16,-2 0 4-16,-20 23-4 0,40-44 4 0,-40 44-4 16,37-35 4-16,-37 35-2 0,35-27 2 15,-35 27-1-15,29-14-23 0,-29 14 22 0,25-7-22 16,-25 7 24-16,0 0 1 0,33 0 2 0,-33 0 21 16,0 0-20-16,23 31 20 0,-23-31-19 0,11 28-5 15,-11-28 3-15,7 39-5 0,-7-16 2 0,0 4-5 16,0-1 4-16,0 0-3 0,-7 2 2 0,7-3-10 15,-7-1-7-15,7 6-27 0,0-30-32 16,0 54-106-16,0-54-157 0,0 29-189 0,0-29 24 16,0 0 351-16</inkml:trace>
  <inkml:trace contextRef="#ctx0" brushRef="#br1" timeOffset="64.5575">18048 10797 509 0,'-26'0'147'0,"26"0"-71"0,0 0-22 0,0 0-14 15,0 0-12-15,0 0 12 0,0 0 10 0,0 0 19 16,0 0 0-16,0 0-9 0,26 14-10 0,-26-14-5 15,0 0-6-15,24 0-6 0,-24 0-8 16,0 0-9-16,33 6-6 0,-33-6-5 0,22 0-2 16,-22 0-1-16,26-9 0 0,-26 9-1 0,25-8 0 15,-25 8 1-15,0 0-2 0,29-17 2 0,-29 17-1 16,0 0 3-16,0 0-1 0,21-32 2 16,-21 32 1-16,0 0 11 0,6-30 19 0,-6 30-6 15,0-21 14-15,0 21-43 0,-15-23 20 0,15 23-25 16,0 0 21-16,-36-32 3 0,36 32-4 15,-33-14 0-15,33 14-1 0,-41-10 1 0,41 10-1 16,-43 0 0-16,43 0-2 0,-40 16-3 0,40-16-1 16,-35 21-4-16,35-21-1 0,-29 32 22 0,29-32-36 15,-21 41 33-15,21-41-33 0,-14 42 8 0,14-42 4 16,0 40-4-16,0-40 3 0,14 37-4 0,-14-37 4 16,22 34-3-16,-22-34 2 0,32 27-1 15,-32-27 2-15,33 17-3 0,-33-17 1 0,41 10-7 16,-41-10-5-16,47 0-7 0,-22-7-7 15,5 7-7-15,-8-14-13 0,10 14-25 0,-32 0-52 16,54-16-62-16,-54 16-54 0,41-23-76 0,-12 23-57 16,-29 0 99-16,51-22 274 0</inkml:trace>
  <inkml:trace contextRef="#ctx0" brushRef="#br1" timeOffset="65.5575">18673 10716 590 0,'0'0'214'0,"0"-35"-18"0,0 35-15 16,0 0-60-16,0 0-8 0,0 0-58 0,0 0 3 16,-7-26-7-16,7 26-10 0,0 0-7 0,0 0-7 15,0 0-4-15,0 0-6 0,-31-7-2 16,31 7-3-16,0 0-4 0,-33 10-1 0,33-10-2 16,-34 21-13-16,34-21 34 0,-40 31-35 0,40-31 32 15,-40 37-21-15,40-37-3 0,-32 36 3 0,32-36-4 16,-20 28 3-16,20-28-2 0,-9 31 1 0,9-31-3 15,0 24-5-15,0-24-7 0,0 0-4 0,13 32-7 16,-13-32-1-16,0 0-5 0,23 12 0 16,-23-12-1-16,22 0 2 0,-22 0 2 0,26-10-3 15,-26 10-2-15,32-26-2 0,-32 26 8 16,33-32 6-16,-33 32 14 0,32-38 3 0,-32 38 6 16,23-35-1-16,-23 35 5 0,22-27 6 0,-22 27 15 15,0 0 25-15,14-32-3 0,-14 32 13 0,0 0-22 16,0 0-27-16,0 0 1 0,0 0-22 0,0 0 12 15,0 0 2-15,0 0-1 0,0 28 1 16,0-28-4-16,-4 24 0 0,4-24-2 0,0 0 2 16,4 28-5-16,-4-28-4 0,0 0-6 0,10 26-5 15,-10-26-6-15,0 0-3 0,23 26-10 0,-23-26-11 16,22 16-21-16,-22-16-30 0,29 13-37 0,-29-13-38 16,33 0-107-16,-2 15-91 0,-31-15 37 15,53 0 336-15</inkml:trace>
  <inkml:trace contextRef="#ctx0" brushRef="#br1" timeOffset="66.5575">19205 10697 1229 0,'0'0'130'0,"0"0"-58"0,0 0 12 16,-11-35-45-16,11 35 9 0,0 0-12 15,0 0-12-15,0 0-4 0,0 0-7 0,-7-25 0 16,7 25-2-16,0 0 1 0,0 0-1 0,0 0 0 15,0 0-3-15,0 0-2 0,-29-9-1 0,29 9-1 16,-26 10 0-16,26-10-1 0,-38 20 0 16,38-20-2-16,-41 29-11 0,41-29 35 0,-41 36-35 0,41-36 34 15,-40 39-22-15,40-39-4 0,-29 38 3 16,29-38-4-16,-17 32 4 0,17-32-3 16,-4 34 3-16,4-34-4 0,4 32 0 0,-4-32-6 15,14 25-3-15,-14-25-8 0,0 0 1 0,30 24-4 16,-30-24-1-16,28 10-1 0,-28-10 1 0,33 0 1 15,-33 0 1-15,36-16 3 0,-36 16-1 0,36-28 10 16,-36 28 1-16,33-30 9 0,-33 30-1 0,31-41 2 16,-31 41-3-16,31-40 6 0,-15 15-5 0,1-4 5 15,-2-3 8-15,1-3-34 16,0-4 34-16,-3-5-33 0,4 1 19 0,-2-5 11 16,-1 4-9-16,2 1 11 0,0 0-7 0,-5 3 11 15,1 8-5-15,-4 7 11 0,-8 25-2 0,10-36 6 16,-10 36-1-16,0 0 1 0,0 0-4 0,0 0-5 15,0 0-3-15,0 0-8 0,0 0 0 0,-19 29-3 16,10-7 2-16,1 4-3 0,0 0 4 16,1 4-4-16,0 1 6 0,-3 2-4 0,2 3 5 15,0 1-5-15,-2 0 6 0,1-2-9 0,-1 0 8 16,2 2 14-16,1-5-30 0,1-1 29 16,6-1-32-16,0-30 9 0,-11 39 3 0,11-39-3 0,0 31 0 15,0-31-11-15,0 0-12 0,0 27-20 16,0-27-28-16,0 0-81 0,0 0-206 0,0 0-178 15,0 0 44-15,-5-31 370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2:37:19.3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-11 9 550 0,'0'0'119'0,"0"0"3"0,0 0 12 0,0-23-1 15,0 23-12-15,0 0-23 0,0 0-24 0,0 0-18 16,0 0-11-16,0 0-10 0,0 0-11 15,0 0-8-15,0 0-8 0,0 0-3 0,0 0 5 16,0 0 4-16,0 0 7 0,12 23 3 0,-12-23-1 16,10 31-6-16,-10-31 0 0,16 42-6 0,-8-18 1 15,0 4-6-15,0 3 6 0,0 1-7 0,-2-1 5 16,1-1-7-16,1 2 5 0,-2-2 13 0,0-1-32 16,0 1 32-16,1 0-33 0,-3-2 11 0,2 0 4 15,0-1-4-15,-1-3 5 16,2-2-6-16,-7-22 5 0,14 42-5 0,-14-42 2 15,15 33-3-15,-15-33 4 0,13 30-3 0,-13-30 3 16,12 24-2-16,-12-24 2 0,10 22-3 0,-10-22 3 16,0 0-2-16,20 27 3 0,-20-27-3 0,0 0 1 15,17 22 0-15,-17-22-1 0,0 0 1 0,0 0 1 0,0 0-2 16,0 0 2-16,0 0 1 0,0 0 2 16,0 0 3-16,0 0 0 0,24-20 3 0,-24 20-2 15,13-28 0-15,-13 28-3 0,12-38 2 0,-4 15-5 16,1-3 4-16,1 1-8 0,0-2 5 0,3-5-4 0,-3-2 2 15,3-2-3-15,-1 3 6 0,0-4 9 0,1-1-27 16,0 2 28-16,2 0-29 0,-3-1 12 0,2 3 7 16,-2 2-8-16,1 3 7 0,-1 0-5 31,-1 3 5-31,1 1-5 0,-3 5 5 0,-9 20-4 0,17-33 1 16,-17 33-2-16,0 0 0 0,0 0-10 15,0 0-9-15,0 0-19 0,0 0-13 0,0 0-15 16,0 0-29-16,0 0-45 0,12 43-88 0,-12-43-125 15,-25 33-88-15,25-1 88 0,0-32 355 0</inkml:trace>
  <inkml:trace contextRef="#ctx0" brushRef="#br0" timeOffset="383.8498">757 561 611 0,'0'0'147'0,"0"0"-23"0,-8-23 1 0,8 23-12 16,0 0-21-16,0 0-28 0,0 0-14 15,0 0-12-15,0 0-3 0,0 0-9 0,0 0-7 16,0 0-8-16,0 0-4 0,0 0-3 16,0 0-1-16,0 0 0 0,0 0 0 0,0 0 2 15,0 0-2-15,0 0 4 0,10 25-4 0,-10-25 3 16,0 26-5-16,0-26 1 0,0 30-4 0,0-30 2 16,0 31 0-16,0-31 1 0,-5 29-4 0,5-29-6 15,0 30-14-15,0-30-15 0,0 0-18 16,0 0-22-16,-5 29-27 0,5-29-36 0,0 0-30 15,0 0-68-15,0 0-50 0,0 0-31 0,0-29 291 16</inkml:trace>
  <inkml:trace contextRef="#ctx0" brushRef="#br0" timeOffset="571.509">749 252 962 0,'-28'-30'163'0,"28"30"-25"0,0 0-31 16,0 0-24-16,0 0-19 0,-21-14-21 0,21 14-14 15,0 0-12-15,0 0-9 0,0 0-5 0,0 0-4 16,0 0-3-16,0 0 0 0,0 0 1 0,0 0-3 16,0 0-11-16,0 0-12 0,0 0-20 15,34 12-25-15,-34-12-37 0,22 17-55 16,-22-17-92-16,0 0-80 0,30 36-75 0,-30-36 269 16</inkml:trace>
  <inkml:trace contextRef="#ctx0" brushRef="#br0" timeOffset="1087.8409">941 607 624 0,'0'0'182'16,"0"0"-43"-16,0 0-28 0,0 0-33 0,0 0-39 15,0 0-20-15,0 0-13 0,0 0-4 0,0 0 2 16,0 0 1-16,0 0 2 0,0 0 0 16,16 22 0-16,-16-22-3 0,0 0 1 0,7 27-3 15,-7-27 0-15,0 22 0 0,0-22 0 0,0 23-2 0,0-23 1 0,0 0-2 16,4 28 2-16,-4-28-2 0,0 0 2 0,0 0-1 16,0 0-1-16,0 0 0 0,0 0 2 0,0 0 5 15,0 0 10-15,0 0 7 0,0 0 3 0,0 0-1 16,0 0-9-16,17-36-3 0,-17 36-3 15,12-35 6-15,-12 35-2 0,6-42 4 0,-1 21-6 16,1 0-1-16,-6 21-2 0,6-38 4 0,-6 38-1 16,12-30 4-16,-12 30-7 0,8-21 1 0,-8 21-2 15,0 0 1-15,0 0-1 0,0 0-1 0,0 0-3 16,21-13-2-16,-21 13 1 0,0 0-2 0,0 0-1 16,26 7 0-16,-26-7 2 0,0 0-1 15,32 9 2-15,-32-9-3 0,26 8 0 0,-26-8 1 16,28 7-1-16,-28-7-1 0,29 9 1 0,-29-9-1 15,32 6 1-15,-32-6-1 0,30 0-9 0,-30 0-20 16,32 4-18-16,-11 3-11 31,-21-7-44-31,39 7-68 0,-39-7-81 0,24 0-110 0,-2 6-35 0,-22-6 261 0</inkml:trace>
  <inkml:trace contextRef="#ctx0" brushRef="#br0" timeOffset="1747.9764">1523 362 519 0,'-27'13'168'0,"27"-13"-3"0,-27 0-27 16,27 0-3-16,0 0-56 0,-29 0-7 0,29 0-22 16,0 0-19-16,0 0-18 0,0 0-10 0,0 0 0 15,0 0 9-15,0 0 9 0,0 0 3 0,35 0-2 16,-35 0-5-16,34-6-6 0,-34 6-4 16,37-3-3-16,-37 3-1 0,37-6-2 15,-37 6 0-15,38-11 16 0,-38 11-18 0,42-12 6 16,-21 12-35-16,-21 0-28 0,44 0-30 0,-44 0-59 15,40 0-81-15,-40 0-125 0,25 0-72 0,2 15 234 16</inkml:trace>
  <inkml:trace contextRef="#ctx0" brushRef="#br0" timeOffset="1497.3337">1675 82 557 0,'5'-22'132'0,"-5"22"3"0,0 0 9 16,0 0-21-16,0 0-27 0,0 0-29 0,0 0-23 15,0 0-19-15,0 0-13 0,0 0-2 16,0 0 13-16,0 0 6 0,0 0 8 0,0 0 0 15,0 28-2-15,0-28-7 0,0 29 0 0,0-29-6 16,0 33-4 0,0-33-4-16,0 39 2 0,0-39-5 15,0 43 2-15,0-21-7 0,-5 4 3 0,5-3 14 16,-4 2-35-16,-1-2 34 0,5 5-35 0,-8-4 12 16,4 4 5-16,-1-1-5 0,1-4 4 0,-2 1-4 15,2-3 4-15,4-21-5 0,-6 35 4 0,6-35-5 16,0 35 4-16,0-35-2 0,-7 34 3 15,7-34-4-15,0 29 4 0,0-29-4 0,0 22 2 16,0-22-2-16,0 0 0 0,0 0 0 16,0 0 0-16,13 22 0 0,-13-22-1 0,0 0 0 15,0 0 1-15,0 0-1 0,0 0 2 0,28-17 0 16,-28 17-2-16,0 0-1 0,22-23-5 0,-22 23 0 16,0 0-6-16,29-25-2 0,-29 25-8 0,0 0-6 15,21-26-10-15,-21 26-7 0,0 0-13 0,37-10-17 16,-37 10-32-16,0 0-38 0,23-12-37 15,-23 12-33-15,21 0-27 0,-21 0-58 0,0 0 181 16,10-20 122-16</inkml:trace>
  <inkml:trace contextRef="#ctx0" brushRef="#br0" timeOffset="7581.4976">2034 455 173 0,'0'0'110'0,"0"0"0"15,0 0 22-15,0 0-4 0,0 0 5 0,0 0-24 16,11-24-6-16,-11 24-20 0,0 0-3 0,0 0-6 16,0 0-5-16,0 0-10 0,0 0-10 15,0 0-12-15,0 0-7 0,0 0-7 0,0 0-2 16,0 0-2-16,0 0 0 0,0 0-3 16,0 0-3-16,0 0-4 0,0 0-3 0,0 0 0 15,0 0-1-15,0 0-1 0,0 0-2 0,0 0 2 16,-7 24-4-16,7-24 2 0,0 24-2 0,0-24 0 15,-5 30-1-15,5-30 3 0,0 29-4 0,0-29 5 16,9 32-5-16,-9-32 1 0,10 23-1 16,-10-23 0-16,0 0-1 0,22 23 2 15,-22-23-2-15,0 0 1 16,29 6 1-16,-29-6-1 0,21-6 2 0,-21 6-1 16,25-14 1-16,-25 14 0 0,22-20 1 0,-22 20-1 15,21-23 2-15,-21 23-2 0,22-23 1 0,-22 23-2 16,15-21 1-16,-15 21-1 0,0 0 1 0,20-22 0 0,-20 22 0 15,0 0-1-15,0 0-2 0,0 0-3 0,19-24 0 16,-19 24 1-16,0 0 3 0,0 0 0 16,0 0 2-16,14-23-1 0,-14 23 1 0,0 0-1 15,0 0 2-15,0 0-2 0,0 0 1 0,0 0-1 16,22-23 1-16,-22 23 0 0,0 0 0 16,0 0 0-16,0 0 0 0,0 0-1 0,0 0-2 15,0 0 2-15,24 0 0 0,-24 0 0 0,0 0 0 16,0 0 3-16,11 25-4 0,-11-25 4 0,0 0-2 15,6 27 3-15,-6-27-2 0,4 21 0 16,-4-21-2-16,0 23 2 0,0-23-3 0,0 0 2 16,8 24-2-16,-8-24-2 0,0 0-11 0,0 0-12 15,12 32-17-15,-12-32-14 0,0 0-12 0,0 0-19 16,14 25-32-16,-14-25-50 0,0 0-59 0,0 0-65 16,0 0-57-16,20 24 249 0</inkml:trace>
  <inkml:trace contextRef="#ctx0" brushRef="#br0" timeOffset="8183.4057">2796 420 795 0,'0'0'149'0,"0"0"-11"0,0 0-31 0,0 0-26 16,0 0-25-16,-15-23-9 0,15 23-8 0,0 0-4 15,0 0-8-15,0 0-7 0,0 0-6 0,-21-18 0 16,21 18 2 0,0 0 1-16,0 0-2 0,-29-4-3 0,29 4-4 15,-24 5-3-15,24-5 0 0,-31 16-2 0,31-16 1 16,-40 24-2-16,40-24 2 0,-42 28-2 0,21-13 4 15,-1 3-4-15,22-18 4 0,-35 37-6 0,35-37 3 16,-22 34-5-16,22-34 3 0,-16 30-4 16,16-30 2-16,0 24-2 0,0-24 1 0,0 0-1 0,16 23 0 15,-16-23 1-15,0 0-1 0,32 10 1 16,-32-10 1-16,30-6-1 0,-30 6 2 0,36-13 0 0,-36 13 0 16,34-20 1-16,-34 20-2 0,29-20 2 0,-29 20-4 15,27-22 4-15,-27 22-3 0,24-20 0 16,-24 20-4-16,0 0-1 0,28-26-2 0,-28 26 3 15,0 0 3-15,16-24 3 0,-16 24 0 0,0 0 3 0,0 0-2 0,0 0 1 16,4-22-2-16,-4 22 1 0,0 0 0 16,0 0 0-16,0 0-1 0,0 0 1 0,0 0-2 15,0 0-2-15,0 0 1 0,0 0-2 0,0 0 2 16,0 0 2-16,0 0 0 0,0 0 0 0,0 0 0 16,0 0-1-16,18 24 1 0,-18-24-1 0,0 0 2 15,12 26-1-15,-12-26 1 0,5 24-2 16,-5-24 2-16,8 27-5 0,-8-27 3 15,9 29-13-15,-9-29-3 0,13 26-10 0,-13-26-12 16,12 25-7-16,-12-25-6 0,0 0-10 0,23 22-10 16,-23-22-15-16,22 9-27 0,-22-9-31 0,26 0-43 15,-26 0-45-15,36 0-69 0,-36-20 137 0,33 20 165 16</inkml:trace>
  <inkml:trace contextRef="#ctx0" brushRef="#br0" timeOffset="8803.4172">3224 37 744 0,'0'0'147'0,"0"0"-16"0,0 0-18 15,0 0-22-15,0 0-32 0,0 0-21 0,0 0-5 16,0 0 5-16,0 0 5 0,0 33 3 0,0-33-8 31,0 31-4-31,0-31-9 0,0 45-2 0,-6-22-9 16,6 2 1-16,-3-1-6 0,3 3 3 0,-8-1-7 15,2 0-15-15,2 0 31 0,4 0-35 0,-6 1 34 16,6-3-16-16,-7 1-6 0,7-1 5 16,-4 3-6-16,4-3 5 0,0 1-4 0,0-25 4 15,0 38-5-15,0-38 2 0,0 30-3 0,0-30 1 16,11 22-7-16,-11-22-4 0,0 0-9 0,0 0-8 15,25 21-2-15,-25-21-3 0,0 0 0 0,25 0-2 16,-25 0-4-16,24-6-1 0,-24 6 3 16,27-10 5-16,-27 10 5 0,31-11 2 0,-31 11 0 15,32-11 0-15,-32 11 1 0,28-12-1 16,-28 12 0-16,26-12-4 0,-26 12 0 0,23-14-4 16,-23 14-1-16,0 0-5 0,26-17 1 0,-26 17 9 15,0 0 9-15,19-23 9 0,-19 23-3 0,0 0-10 16,15-22-3-16,-15 22 4 0,0 0 10 0,12-30 11 15,-12 30 7-15,8-22 0 0,-8 22-1 0,0 0 2 16,8-27-1-16,-8 27 2 0,0 0 17 16,0 0 16-16,5-22 28 0,-5 22 7 0,0 0 2 15,0 0-16-15,0 0-15 0,0 0-16 0,0 0-6 0,0 0 3 16,0 0 9-16,0 0 7 0,0 0 3 0,0 31-5 0,0-31-8 16,0 25 0-16,0-25-5 0,0 32 1 0,0-32-10 15,-6 41-4-15,6-41-6 0,-5 43 3 16,5-43-5-16,0 37 3 0,0-37-6 0,-8 30-1 15,8-30-1-15,0 23 2 0,0-23-3 16,0 0 1-16,0 0-12 0,0 0-17 0,0 0-22 16,0 0-30-16,0 0-37 0,0 0-70 0,18-21-91 15,-18 21-116-15,11-43 104 0,11 34 292 0</inkml:trace>
  <inkml:trace contextRef="#ctx0" brushRef="#br0" timeOffset="9076.1449">3648 92 1180 0,'-30'-12'123'0,"30"12"-21"16,0 0-6-16,0 0-18 0,-24 0-22 0,24 0-22 15,0 0-12 1,0 0-8-16,0 0-5 0,0 0-6 0,0 0-2 16,0 0-3-16,0 0 0 0,0 0-2 15,0 0-11-15,0 0-20 0,0 0-24 0,0 0-31 16,0 0-39-16,0 0-88 0,0 0-100 0,0 0-144 15,0 0 74-15,33 34 387 0</inkml:trace>
  <inkml:trace contextRef="#ctx0" brushRef="#br0" timeOffset="9789.4425">4006 285 420 0,'0'0'160'16,"0"0"-24"-16,0 0 5 0,0 0-19 0,0 0-7 16,0 0-46-16,0 0-6 0,0 0-15 0,0 0-12 15,-22-12-9-15,22 12-7 16,0 0-3-16,-32 7-2 0,32-7-2 0,-29 10-1 15,29-10-3-15,-33 13 2 0,33-13 22 0,-31 17-20 16,31-17 20-16,-28 15-22 0,28-15-4 0,-22 17-21 0,22-17 15 16,0 0-20-16,-18 23 16 0,18-23 1 0,0 0-1 15,0 25 1-15,0-25-1 0,0 0 3 0,25 26-2 32,-25-26 1-32,28 17-1 0,-28-17 2 15,32 12-2-15,-32-12 3 0,34 8-2 0,-34-8 2 16,34 6-1-16,-34-6 0 0,32 7 0 0,-32-7 0 15,25 7-1-15,-25-7 2 0,0 0-1 0,24 15 2 16,-24-15-2-16,0 0 1 0,0 0 0 0,0 0 1 16,5 27 0-16,-5-27 2 0,0 0-3 0,-19 28 2 15,19-28-2-15,-22 21 1 0,22-21-1 0,-24 16 1 16,24-16-1-16,-23 13 1 16,23-13-1-16,-24 12 0 0,24-12-1 0,0 0 1 0,-28 7 0 0,28-7 0 15,0 0 0-15,0 0-2 0,-23 0 1 0,23 0-2 16,0 0 2-16,0 0-3 0,0 0-1 0,0 0-13 15,0 0-15-15,0 0-28 0,0 0-33 0,0 0-48 16,0 0-32-16,0 0-32 0,0 0-40 0,0 0-44 16,0 0 43-16,23 5 246 0</inkml:trace>
  <inkml:trace contextRef="#ctx0" brushRef="#br0" timeOffset="10244.7342">4234 251 812 0,'0'0'191'0,"-20"-26"-57"0,20 26-13 16,0 0-23-16,0 0-31 0,-21-20-21 0,21 20-20 15,0 0-9-15,0 0-9 0,0 0-5 0,0 0-4 16,0 0-2-16,0 0 0 0,0 0 0 0,0 0-1 16,0 0 3-16,0 0-7 0,30 9-13 15,-30-9-20-15,24 11-28 0,-24-11-46 0,26 12-51 0,-26-12-103 16,22 6-66-16,-22-6-53 0,22 19 292 0</inkml:trace>
  <inkml:trace contextRef="#ctx0" brushRef="#br0" timeOffset="10069.7557">4255 417 525 0,'0'0'99'0,"0"0"-12"0,0 0-1 16,0 0-2-16,0 0-25 0,0 0-6 0,0 0-4 16,0 0 4-16,0 0 3 0,0 0-6 0,12 22-7 15,-12-22-6-15,0 21-2 0,0-21-4 0,-5 28-2 16,5-28-9-16,-6 32-5 0,6-32-10 0,-6 35 2 15,6-35-5-15,-4 28 1 0,4-28-4 16,-5 27 2-16,5-27-3 0,0 21 1 0,0-21-3 0,0 0-13 16,0 0-22-16,0 0-35 0,10 23-37 0,-10-23-47 15,0 0-51-15,0 0-62 0,7-38-77 0,-7 38 154 16,12-33 194-16</inkml:trace>
  <inkml:trace contextRef="#ctx0" brushRef="#br0" timeOffset="10705.9517">4484 459 502 0,'0'0'148'0,"0"0"-58"0,0 0-8 15,0 0 14-15,-9 31-7 0,9-31-14 0,0 0-24 16,0 0-12-16,-8 25-11 0,8-25-7 0,0 0 1 16,-5 27 0-16,5-27 3 0,-4 23-3 31,4-23 0-31,0 24-6 0,0-24 0 0,-8 21-4 16,8-21 0-16,0 0-3 0,0 26-2 0,0-26-3 15,0 0-2-15,0 0-2 0,0 0-1 0,0 0-1 16,0 0-1-16,0 0-1 0,0 0-2 0,0 0 3 15,0 0 0-15,0 0 4 0,0 0-1 0,25-24 1 16,-25 24-2-16,21-30 3 0,-21 30-2 16,24-29 2-16,-24 29-3 0,24-27 3 0,-24 27-3 15,19-21 2-15,-19 21-1 0,0 0 1 0,27-28-2 32,-27 28 2-32,0 0-2 0,25-22 2 0,-25 22-1 0,0 0 0 0,21-9-1 0,-21 9 1 31,0 0 0-31,0 0 0 0,22 9 1 0,-22-9 0 0,0 0 1 0,0 0-1 0,15 22 1 0,-15-22-1 15,0 0 1-15,11 25-1 0,-11-25 2 16,0 0-2-16,8 30 1 0,-8-30-2 0,0 21 2 16,0-21-2-16,6 25 1 0,-6-25-2 0,5 22 1 15,-5-22-8-15,0 0-18 0,9 30-25 0,-9-30-35 16,0 0-36-16,0 0-35 0,0 0-25 0,0 0-27 16,0 0-28-16,30 10-39 0,-30-10 215 0</inkml:trace>
  <inkml:trace contextRef="#ctx0" brushRef="#br0" timeOffset="11341.7716">5014 496 155 0,'23'-21'108'15,"-23"21"23"-15,0 0 7 0,0 0 13 0,0 0-24 16,0 0-7-16,0 0-20 0,7-26-9 0,-7 26-16 16,0 0-6-16,0 0-12 0,0 0-9 0,0 0-8 15,0 0-5-15,0 0-7 0,0 0-5 0,0 0-5 16,0 0-2-16,-24-9-3 0,24 9 2 0,0 0-2 15,0 0-2-15,-26 0-2 0,26 0-2 16,0 0-2-16,-24 6-2 0,24-6 0 0,0 0 0 16,-27 13 1-16,27-13-2 0,0 0 0 0,-29 23-2 15,29-23 1-15,-25 21-2 0,25-21 3 16,-25 29-3-16,25-29 3 0,-23 28-3 0,23-28 2 16,-17 30-4-16,17-30 4 0,-12 30-4 0,12-30 3 15,0 30-2-15,0-30 1 0,0 28-3 0,0-28 4 16,15 26-4-1,-15-26-2-15,17 25-8 0,-17-25-5 0,0 0-7 16,30 21 2-16,-30-21 2 0,24 0 7 0,-24 0 4 16,22 0 1-16,-22 0 3 0,21-17 1 15,-21 17 3-15,0 0 0 0,27-32 4 0,-27 32-2 16,10-28 2-16,-10 28-3 0,11-27 4 0,-11 27-3 16,12-28 3-16,-12 28-2 0,7-26 0 0,-7 26-1 15,8-23 1-15,-8 23-3 0,7-22 5 0,-7 22-3 16,0 0 1-16,13-24 0 0,-13 24-3 0,0 0 1 0,0 0-3 15,0 0-1-15,0 0-1 0,0 0 1 0,0 0 3 16,0 0 1-16,0 0 1 0,0 0 1 16,17 24-1-16,-17-24 4 0,0 27-5 0,0-27 5 15,0 32-5-15,0-32 5 0,0 40-3 0,0-13 2 16,0 4-4-16,0 3 7 0,0 0-5 0,0 0 7 0,-8 1-5 16,8-1 4-16,-8 5 2 0,3 1 13 0,-1-3-8 31,-2 1 8-31,-4-4-17 0,3 1 6 0,-5-2 21 15,4 0-31-15,-6-6 36 0,3 0-34 16,13-27 10-16,-28 36 5 0,28-36-4 0,-30 28 0 16,30-28-8-16,-38 19-1 0,38-19-3 0,-37 6-1 15,37-6 1-15,-40-6-3 0,40 6 2 0,-42-16-10 16,42 16-9-16,-41-21-17 0,41 21-14 0,-38-26-23 16,38 26-28-16,-38-31-57 0,38 31-113 0,-26-15-129 15,7-9-25-15,19 24 329 0</inkml:trace>
  <inkml:trace contextRef="#ctx0" brushRef="#br0" timeOffset="12501.7738">5934 195 311 0,'0'0'136'15,"-9"-26"2"-15,9 26-22 0,0 0 1 0,-6-35-17 16,6 35 0-16,0 0-15 0,0-23-19 16,0 23-17-16,0 0-15 0,0 0-6 0,19-22-1 15,-19 22-2-15,0 0-4 0,29-11-2 0,-29 11-5 16,33 0-2-16,-12 0 0 0,-21 0-1 0,45 10-2 15,-21-3-1-15,1 1-1 0,-1 0-3 16,-3 1 1-16,-21-9-1 0,39 17 0 0,-39-17 0 16,33 13-1-16,-33-13-2 0,29 15 2 0,-29-15-3 15,21 14 4-15,-21-14-2 0,0 0 1 0,20 30-1 16,-20-30 1-16,0 0-1 0,6 33 4 0,-6-33-3 16,0 25 5-16,0-25-2 0,-9 25 3 0,9-25-2 15,-18 30 3-15,18-30 19 0,-28 32-39 0,28-32 36 16,-34 35-38-16,34-35 12 0,-42 37 5 0,18-20-3 15,2-1 4-15,-2-2-2 0,3 0 3 0,-2-3-1 16,23-11 2-16,-35 14-1 16,35-14 1-16,-28 7-4 0,28-7 0 0,-23 0-2 15,23 0-1-15,0 0 1 0,-28 0-3 0,28 0 0 16,0 0 0-16,-20-14-1 0,20 14 0 0,0 0-1 16,0 0-5-16,-16-24-6 0,16 24-12 0,0 0-6 15,0-23-14-15,0 23-8 0,0 0-20 0,0 0-28 16,16-29-45-16,-16 29-57 0,25-6-53 15,-25 6-79-15,38-4 20 0,-38 4 305 0</inkml:trace>
  <inkml:trace contextRef="#ctx0" brushRef="#br0" timeOffset="12123.5258">5949 165 612 0,'0'0'175'0,"0"0"-27"0,0 0-9 0,0 0-28 15,0 0-29-15,0 0-24 0,0 0-16 0,0 0-13 16,0 0-7-16,0 0-2 0,0 0 6 0,0 0 4 16,0 0 3-1,0 0-2-15,16 40-5 0,-16-40-8 16,0 44-1-16,0-19-7 0,0 3 1 0,-7-1 14 15,7 6-33-15,0-3 29 0,-4 1-32 0,4 2 8 16,-5-2 6-16,5 0-5 0,-8 0 5 0,8-2-6 16,-7-1 5-16,7-1-7 0,-6-2-5 0,6 1-16 15,0-26-14 32,-7 42-22-47,7-42-19 0,0 23-26 0,0-23-22 0,0 0-26 0,0 0-49 0,0 0-49 0,25-14-74 0,-25-15 59 0,20 18 268 0</inkml:trace>
  <inkml:trace contextRef="#ctx0" brushRef="#br0" timeOffset="13051.9226">6455 152 591 0,'0'-21'170'0,"0"21"-11"0,0 0-25 0,0 0-18 15,0 0-32-15,0 0-25 0,0 0-20 0,0 0-20 16,0 0-13-16,0 0-2 0,0 0 3 0,-6 25 7 16,6-25 1-16,0 36 6 0,0-14-6 15,0 2 4-15,-6 1-6 0,6 3 5 16,-7-4 20-16,7 4-33 0,-8-2 35 0,8 2-38 15,-6-3 7-15,0 1 2 0,6 1-7 0,-6-2 6 16,6 1-5-16,-5-1 3 0,5-4-5 0,0-21 1 16,-7 37-3-16,7-37 1 0,0 31-4 0,0-31 3 15,0 26-2-15,0-26 1 0,0 0 0 16,0 26 0-16,0-26-1 0,0 0 1 0,0 0-1 16,0 0-1-16,0 0 1 0,0 0-1 0,0 0 3 15,0 0-1-15,0 0 2 0,16-25-2 0,-16 25 2 16,18-21-3-16,-18 21 2 0,21-26-2 0,-21 26 1 15,23-25-1-15,-23 25 2 0,22-28-3 0,-22 28 2 16,25-29-2-16,-25 29 1 0,24-23 0 0,-24 23 2 16,22-20-1-16,-22 20 2 0,23-16-3 15,-23 16 1-15,22-10-1 0,-22 10 0 0,0 0 1 16,26 0-1-16,-26 0 1 0,0 0-1 0,27 18 1 16,-27-18 0-16,15 23 1 0,-15-23 0 0,12 28 1 15,-12-28-3-15,8 31 4 0,-8-31-4 0,6 31 3 16,-6-31-4-16,0 33 3 0,0-33-2 0,0 27 2 15,0-27-2-15,0 0 1 0,3 29-5 16,-3-29-12-16,0 0-15 0,0 0-18 16,0 0-23-16,0 0-30 0,0 0-38 0,0 0-63 15,0 0-44-15,0 0-38 0,0 0-53 0,36-8 200 16,-40-17 139-16</inkml:trace>
  <inkml:trace contextRef="#ctx0" brushRef="#br0" timeOffset="13637.5339">6900 469 429 0,'0'0'181'0,"0"0"-11"0,0 0-29 0,0 0-17 16,0 0-38-16,0 0-28 0,0 0-24 0,0 0-9 0,10 23-2 15,-10-23 0-15,0 0 5 0,-6 30-5 0,6-30-5 16,0 29-6-16,0-29 1 0,-7 29-5 0,7-29 6 16,0 30-5-16,0-30 0 0,0 28-6 15,0-28 1-15,0 26-5 0,0-26 2 0,0 0-3 16,19 25 1-16,-19-25-2 0,0 0 0 0,23 14 2 15,-23-14 0-15,24 0 0 0,-24 0 0 0,28-11 0 16,-28 11-1-16,31-17 3 0,-31 17-2 0,24-26 4 16,-24 26-2-16,21-33 3 0,-21 33-4 15,17-33 3-15,-17 33-4 0,15-32 4 0,-15 32-5 16,14-29 4-16,-14 29-2 0,0 0 1 16,16-24-1-16,-16 24 1 0,0 0-2 0,0 0-2 15,0 0 2-15,0 0-3 0,0 0 6 0,0 0-1 16,9 32 3-16,-9-32-2 0,0 31 1 0,0-9-3 15,-5 4 3-15,5 3-7 0,0 3 7 0,-4 1-6 16,4 0 6-16,0 2-7 0,0 0 7 0,0 3-9 16,0 1 9-16,0-1-7 0,0-2 8 0,-9-2-8 15,0-2 7-15,-3-3-6 0,0 0 8 16,-3 1 22-16,1 1-19 0,-9-5 41 16,5 3-29-1,-7-11 13-15,1 2-6 0,-3-3-8 0,-1 0-1 16,-2-4-8-16,-1 1-1 0,2-2-5 0,-2-1 1 15,1-2-4-15,-2-1 1 0,0-3-1 0,2-1 0 16,1-4-2-16,1 0 0 0,2 0 0 16,4 0-1-16,22 0 1 0,-39-16-5 15,39 16-6-15,-31-22-11 0,31 22-11 0,-21-32-18 16,21 32-11-16,-13-42-27 0,13 42-23 47,0-45-30-47,0 45-54 0,11-43-40 0,3 20-52 0,11 12-48 0,-16-23 269 0</inkml:trace>
  <inkml:trace contextRef="#ctx0" brushRef="#br0" timeOffset="14119.3903">7622 519 822 0,'0'0'134'0,"0"0"-20"15,0 0-2-15,-21-20-7 0,21 20-35 0,0 0-21 16,0 0-14-16,0 0-7 0,-26-12-5 0,26 12-3 16,0 0-3-16,-26 0-4 0,26 0-2 0,-24 0-5 15,24 0 0-15,-25 13-2 0,25-13 2 16,-25 15-3-16,25-15 1 0,0 0-3 0,-26 21 1 15,26-21-3-15,0 0 2 0,-12 23-4 0,12-23 2 16,0 0-3-16,0 28 1 0,0-28 0 0,0 0 1 16,12 28-1-16,-12-28 1 0,0 0-1 0,32 28 2 0,-32-28-1 15,21 17 2-15,-21-17-2 0,25 18 3 0,-25-18-2 16,22 15 1-16,-22-15-1 0,0 0 1 16,25 19 0-16,-25-19 1 0,0 0-1 0,0 0 1 15,0 0 1-15,7 21 0 0,-7-21 3 0,0 0-1 0,0 0 0 16,0 0 1-16,-28 23-3 0,28-23 5 0,-21 10 2 15,21-10 3-15,-22 9-1 0,22-9-2 0,0 0-6 16,-29 12-1-16,29-12-1 0,0 0-1 0,-27 8-1 16,27-8 1-16,0 0-1 0,0 0 1 0,-23 6-1 15,23-6 1-15,0 0-2 16,0 0-5-16,0 0-6 0,0 0-6 0,0 0-8 16,0 0-4-16,0 0-6 0,0 0-11 0,0 0-10 15,0 0-11-15,0 0-14 0,0 0-34 0,0 0-41 16,0 0-67-16,0 0-38 0,26 15-79 0,-26-15 209 15,22-9 133-15</inkml:trace>
  <inkml:trace contextRef="#ctx0" brushRef="#br0" timeOffset="14639.5522">7817 386 856 0,'0'0'153'0,"-14"-23"-55"15,14 23 18-15,0 0-2 0,0 0-24 0,0 0-31 16,-23-22-19-16,23 22-19 0,0 0-13 0,0 0-8 16,0 0-4-16,0 0 1 0,0 0 0 15,0 0-15-15,0 0 8 0,0 0-24 16,27 27 7-16,-27-27-12 0,0 0-12 0,24 11-25 15,-24-11-41-15,0 0-41 0,34 27-49 0,-34-27-34 16,0 0-101-16,37 23 117 0,-37-23 225 0</inkml:trace>
  <inkml:trace contextRef="#ctx0" brushRef="#br0" timeOffset="14436.3318">7777 620 187 0,'0'0'86'0,"0"0"-4"16,0 0 17 0,0 0 4-16,0 0 1 0,0 0 1 0,0 0-2 15,0 0-12-15,0 0-7 0,0 0-20 0,0 0-13 16,0 0-4-16,0 0-2 0,0 0 0 0,0 0 2 16,0 0-8-16,0 0-10 0,0 0-4 0,0 27-8 15,0-27-2-15,0 0-3 0,4 28-2 0,-4-28-4 16,0 21 0-16,0-21-5 0,0 25 2 15,0-25-4-15,0 23 3 0,0-23-3 0,-4 25 1 16,4-25 0-16,0 21 0 0,0-21-2 0,0 0 0 16,-7 28-12-16,7-28-15 0,0 0-23 0,0 0-40 15,0 23-43-15,0-23-64 0,0 0-51 16,0 0-104-16,0 0 5 0,0 0 321 0</inkml:trace>
  <inkml:trace contextRef="#ctx0" brushRef="#br0" timeOffset="15014.5283">8251 540 487 0,'0'0'174'0,"-22"0"-87"15,22 0 0-15,0 0 17 0,0 0 0 0,0 0-16 16,0 0-16-16,0 0-1 0,0 0-4 0,-27-10-6 16,27 10-12-16,0 0-8 0,0 0-10 0,0 0-12 15,-22 5-5-15,22-5-14 0,0 0 2 0,-26 20-3 16,26-20 6-16,-25 23 2 0,25-23 2 0,-29 25-1 15,29-25-1-15,-24 33-7 0,24-33 2 0,-17 34-4 16,17-34 4-16,-15 33-4 0,15-33 4 16,-9 26-2-16,9-26 4 0,0 0 0 0,-4 27 4 15,4-27-3-15,0 0 0 0,0 0-4 0,0 24 0 16,0-24-2-16,0 0 2 0,0 0-3 16,30 12 2-16,-30-12-1 0,26 0 0 0,-26 0 1 15,28-5-1-15,-28 5 1 0,37-9-3 0,-16 3-4 16,-21 6-13-16,45-14-12 0,-45 14-21 15,41-14-17-15,-41 14-18 0,34-15-4 0,-34 15-16 16,35-8-93-16,-35 8-68 0,32 0-13 0,-8 15-82 16,-24-15 335-16</inkml:trace>
  <inkml:trace contextRef="#ctx0" brushRef="#br0" timeOffset="15626.76">8694 535 346 0,'0'0'119'0,"0"0"-31"0,0-22 26 0,0 22 6 16,0 0-5-16,0 0-24 0,0 0-13 0,0 0-16 16,0 0-3-16,0 0-9 0,-7-21-4 15,7 21-7-15,0 0-6 0,0 0-5 0,0 0-5 16,0 0-3-16,0 0-2 0,0 0-4 0,-22 8 0 15,22-8-1-15,0 0 1 0,-21 18 2 16,21-18-1-16,-23 14 0 0,23-14-2 0,-26 17 2 0,26-17-5 16,-26 12 0-16,26-12-3 0,-24 14-3 0,24-14 1 15,0 0 1-15,-23 17-4 0,23-17 1 16,0 0-5-16,0 0 1 0,-6 24-2 0,6-24 1 16,0 0 1-16,18 22 0 0,-18-22 0 0,27 14 2 15,-27-14-2-15,30 11 0 0,-30-11 1 0,29 10-2 16,-29-10 1-16,24 11 1 0,-24-11-1 15,0 0 2-15,23 14-2 0,-23-14 2 0,0 0 0 16,0 0 1-16,0 0-1 0,20 22 1 0,-20-22-1 16,0 0 2-16,0 0-1 0,0 26 2 15,0-26 2-15,0 0 7 0,-9 27 0 0,9-27 5 16,-15 25-4-16,15-25-2 0,-19 28-4 0,19-28 2 16,-24 23-4-16,24-23 1 0,-24 23-5 0,24-23 0 15,-21 18-2-15,21-18 0 0,0 0-1 0,-22 16 0 16,22-16-7-16,0 0-12 0,0 0-12 0,0 0-18 15,0 0-24-15,0 0-52 0,0 0-106 16,0 0-196-16,0 0-42 0,0 0 175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18.2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10 188 394 0,'0'0'118'16,"0"0"-13"-16,0 0-25 0,0 0-10 0,0 0-15 15,0 0-8-15,0 0-4 0,0 0 1 16,0 0-5-16,0 0-7 0,18-24-9 0,-18 24-9 15,0 0-5-15,26-10-5 0,-26 10 0 0,0 0-2 16,24 0 1-16,-24 0-1 0,0 0 1 0,0 0 0 16,23 0 2-16,-23 0 1 0,0 0-1 0,0 0 1 15,0 0 0-15,14 30 2 0,-14-30 2 0,0 0 11 16,0 0 9-16,0 26 10 0,0-26 2 0,0 0-2 16,0 0-8-16,0 0-3 0,0 0-4 15,-28 22-2-15,28-22-2 0,0 0-3 16,0 0-3-16,-24 0-3 0,24 0-3 0,0 0-2 15,0 0 2-15,-28-5-1 0,28 5 1 0,0 0-1 16,0 0-1-16,-25-19-4 0,25 19 1 0,0 0-4 16,-9-22 2-16,9 22-1 0,0 0 0 0,0-26 0 15,0 26 0-15,0 0-1 0,9-30 3 0,-9 30-4 16,0 0 3-16,20-28-2 0,-20 28 2 16,0 0-2-16,24-28 0 0,-24 28-1 0,0 0 1 15,24-10-1-15,-24 10 0 0,0 0-1 0,0 0 1 16,22 5 2-16,-22-5-1 0,0 0 2 0,0 0-2 15,15 24 1-15,-15-24 0 0,0 0 0 0,0 28-1 16,0-28 2-16,0 0-2 0,0 30 2 16,0-30-2-16,-14 24 2 0,14-24-2 15,-11 25 1-15,11-25-2 0,0 0 3 0,-23 29-1 16,23-29 2-16,0 0 0 0,0 0 8 0,-28 17 4 16,28-17 2-16,0 0 2 0,0 0-8 0,-22-9-3 15,22 9-5-15,0 0 0 0,-10-27-3 0,10 27 1 16,0-28 0-16,0 28 2 0,0-32-2 0,0 32 3 15,7-31-3-15,-7 31 4 0,11-32-3 0,-11 32 2 16,10-33-3-16,-10 33 1 0,12-25-1 16,-12 25 1-16,0 0-1 0,25-23 1 0,-25 23-3 15,0 0 1-15,0 0-1 0,29-6 1 0,-29 6-1 16,0 0 0-16,0 0 2 0,26 8-3 16,-26-8 3-16,0 0-2 0,16 25 1 0,-16-25 0 15,5 28 0-15,-5-28-1 0,0 30 2 0,0-30-3 16,-8 38 4-16,8-38-4 0,-11 31 4 0,11-31-1 15,-14 28 1-15,14-28-2 0,-15 22 2 16,15-22-2-16,0 0 1 0,0 0 1 0,-28 14-1 16,28-14 0-16,0 0-1 0,0 0 0 0,0 0 0 15,-26-13-2-15,26 13-1 0,0 0 0 0,0 0-9 16,0 0-14-16,-11-25-21 0,11 25-40 0,0 0-61 16,0 0-76-16,7-23-123 0,-7 23-100 0,0 0 91 15,0 0 356-15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18.22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0 575 0,'0'0'154'0,"0"0"-34"0,0 0-13 15,0 0-8-15,0 0-12 0,0 0-16 0,0 0 7 16,0 0 1-16,0 0-24 0,0 0 15 0,0 0-43 16,0 0 7-16,0 0-5 0,23 10-5 15,-23-10-3-15,0 0-3 0,0 0-2 0,24 11-3 16,-24-11-2-16,0 0-4 0,27 5 0 16,-27-5-2-16,0 0 1 0,28 6 2 0,-28-6 1 15,0 0 0-15,32 10 1 0,-32-10-2 0,0 0 0 16,29 3 0-16,-29-3-1 0,0 0-1 0,30 5 1 15,-30-5-3-15,0 0 0 0,27 0-1 16,-27 0 1-16,0 0-1 0,29 8 0 0,-29-8-1 16,0 0 0-16,28 0-1 0,-28 0 2 0,0 0 1 15,28 0-1-15,-28 0 1 0,0 0 1 0,27 0-1 16,-27 0-1-16,0 0-1 0,32-13-3 0,-32 13 1 16,0 0 2-16,26-3-1 0,-26 3 1 0,0 0-1 15,23 0 0-15,-23 0 1 0,0 0-2 0,0 0 0 16,28-11 1-16,-28 11-1 15,0 0 1-15,0 0 0 0,25 0 0 0,-25 0-1 16,0 0 1-16,0 0-2 0,25 0 2 0,-25 0-1 16,0 0 0-16,0 0 1 0,23 0-1 0,-23 0 1 15,0 0-1-15,0 0 0 0,25 0 1 0,-25 0-1 16,0 0 2-16,0 0-1 0,30 6-1 0,-30-6 2 16,0 0-2-16,25 0 2 0,-25 0-2 0,0 0 1 15,30 0-1-15,-30 0 0 0,0 0 1 16,29 0-1-16,-29 0 2 0,0 0-1 0,33 0-1 15,-33 0 2-15,22 0-3 0,-22 0 1 0,0 0 2 16,26 0-2-16,-26 0 0 0,0 0 0 0,24 6 0 16,-24-6 0-16,0 0-1 0,0 0 2 15,22 3-1-15,-22-3 0 0,0 0 1 0,0 0 0 16,0 0-1-16,0 0-1 0,0 0 1 16,0 0 0-16,0 0 0 0,25 0 1 0,-25 0-2 15,0 0 1-15,0 0 0 0,0 0 1 0,0 0-1 16,0 0 1-16,0 0-1 0,25 0-1 0,-25 0 1 15,0 0 0-15,0 0 1 0,0 0-1 0,0 0 0 16,22 0-1-16,-22 0 1 0,0 0 0 0,0 0 1 16,0 0-1-16,0 0 0 0,0 0 1 0,26 6-2 15,-26-6 1-15,0 0 1 0,0 0-2 16,0 0 1-16,0 0 1 0,26 9 0 16,-26-9-1-16,0 0-1 0,0 0 0 0,0 0 1 15,0 0 0-15,0 0 1 0,23 9-2 0,-23-9 1 16,0 0-1-16,0 0 2 0,0 0-1 0,0 0-1 15,0 0 1-15,0 0-1 0,0 0 2 0,24 9-1 16,-24-9 0-16,0 0 0 0,0 0 0 0,0 0 0 16,0 0 0-16,0 0 0 0,0 0 0 15,0 0 0-15,0 0 0 0,0 0-1 0,22 4 2 16,-22-4-2-16,0 0 1 0,0 0 0 0,0 0-1 16,0 0 0-16,0 0 1 0,0 0-1 0,0 0-2 15,0 0-5-15,0 0-6 0,0 0-3 0,0 0 3 16,0 0-2-16,0 0-5 0,0 0-10 15,0 0-14-15,0 0-13 0,23 0-24 16,-23 0-60-16,0 0-101 0,0 0-115 0,0 0-118 16,0 0 128-16,0-33 348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18.23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45-3 408 0,'-25'9'172'0,"25"-9"-55"0,0 0 17 16,0 0-8-16,0 0 0 0,0 0-19 0,0 0-11 15,-23 0-18-15,23 0-10 0,0 0-14 0,0 0-7 16,0 0-6-16,0 0-5 0,0 0-5 0,0 0-4 15,0 0-4-15,0 0-5 0,0 0-4 0,0 0-4 16,0 0-3-16,0 0-4 0,0 0 0 0,0 0 6 16,0 0 2-16,0 0 2 0,19 24-3 15,-19-24-4-15,0 0-4 0,0 0-1 16,28 26 0-16,-28-26 0 0,0 0-2 0,26 27 3 16,-26-27-2-16,0 0 1 0,29 24-1 0,-29-24 0 15,22 15 0-15,-22-15 1 0,23 15-2 0,-23-15 2 16,0 0-1-16,26 25 0 0,-26-25 0 0,0 0 0 15,0 0 0-15,25 26-19 0,-25-26 34 16,0 0-35-16,0 0 35 0,28 29-14 0,-28-29-1 16,0 0 1-16,0 0-1 0,23 26 0 0,-23-26-1 15,0 0 1-15,0 0-1 0,0 0 1 0,25 16 0 16,-25-16 1-16,0 0-1 0,0 0 0 0,0 0 0 16,0 0 0-16,0 0 0 0,0 0 0 15,0 0-1-15,0 0 1 0,0 0 0 0,0 0 0 16,0 0 0-16,0 0-1 0,0 0 1 15,0 0 1-15,0 0 0 0,0 0-1 0,0 0 1 16,0 0-2-16,0 0 1 0,0 0-1 0,0 0 2 16,0 0-1-16,0 0-1 0,0 0 1 0,0 0 0 15,0 0 0-15,0 0 1 0,0 0 0 0,0 0 1 16,0 0 0-16,0 0-2 0,0 0 0 0,0 0-1 16,0 0 1-16,0 0 0 0,0 0 1 0,0 0-1 15,0 0-1-15,0 0 2 0,0 0-1 16,0 0 0-16,0 0 0 0,0 0 0 0,-6 24 1 15,6-24-2-15,0 0 2 0,-16 23-1 16,16-23 0-16,0 0 0 0,-22 25 1 0,22-25-2 16,0 0 3-16,-24 28-4 0,24-28 4 0,0 0-3 15,-22 31 2-15,22-31-2 0,0 0 2 0,-23 29-1 16,23-29 1-16,0 0-1 0,-23 22 2 16,23-22-2-16,0 0 0 0,-23 15 1 0,23-15 2 15,0 0-3-15,-27 14 2 0,27-14-1 0,0 0 1 16,-24 16 1-16,24-16 1 0,0 0 0 0,-23 12-1 15,23-12-3-15,0 0 1 0,0 0-2 0,0 0-1 16,0 0 1-16,0 0-6 0,0 0-10 0,0 0-15 16,0 0-18-16,0 0-15 0,0 0-42 0,0 0-99 15,0 0-214-15,0 0-77 16,19-22 72-16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32.1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717 11860 244 0,'0'0'106'0,"0"0"7"0,0 0 3 15,8-24-7-15,-8 24-7 0,0 0-2 0,0 0-1 16,0 0-2-16,0 0-4 0,0 0-9 16,0-24-13-16,0 24-11 0,0 0-10 0,0 0-6 15,0 0-4-15,0 0-6 0,0 0-6 0,0 0-5 16,-26-24-5-16,26 24-4 0,0 0-2 16,0 0-1-16,-28-6-2 0,28 6-2 0,-22 0-1 15,22 0 0-15,-29 11-2 0,29-11 1 0,-30 13-2 16,30-13 0-16,-28 13-3 0,28-13 2 0,-23 18-2 15,23-18 0-15,0 0-1 0,-24 30 1 16,24-30-1-16,-8 23 2 0,8-23-2 0,0 0 1 16,0 29-2-16,0-29 2 0,0 0-1 0,17 31 1 15,-17-31-2-15,0 0 2 0,29 24-2 0,-29-24 2 16,26 17-1-16,-26-17 0 0,23 20 0 0,-23-20 0 16,22 19 0-16,-22-19 3 0,0 0-4 0,28 27 3 15,-28-27-2-15,0 0 0 0,14 22 0 16,-14-22 2-16,0 0-1 0,0 23 2 15,0-23-2-15,0 0 1 0,-9 27-1 0,9-27 2 16,0 0-2-16,-24 28 2 0,24-28-1 0,-27 19 1 16,27-19-2-16,-27 15 2 0,27-15-2 0,-29 14 1 15,29-14-1-15,-26 11 2 0,26-11-2 0,-28 6 1 16,28-6-1-16,0 0-1 0,0 0 1 0,-23-4-3 16,23 4-1-16,0 0-8 0,0 0-10 15,0-33-11-15,0 33-19 0,18-30-20 0,6 26-61 16,-17-28-86-16,26 25-101 0,-9-8-160 0,-5-10 117 15,18 25 363-15</inkml:trace>
  <inkml:trace contextRef="#ctx0" brushRef="#br0" timeOffset="1">1024 11475 810 0,'0'0'187'0,"0"0"-22"15,0 0-30-15,0 0-37 0,0 0-27 0,0 0-28 16,0 0-14-16,0 0-17 0,0 0-6 0,0 0-3 15,0 0 4-15,0 0 5 0,-14 32 5 0,14-32-1 16,-5 40 3-16,5-18-6 0,0 4 3 16,-7 5-7-16,7 0 4 0,-6 3-8 0,6 2 6 15,-5-2-8-15,1 5 6 0,-5-2-8 0,5 0 5 16,-1 0-7-16,-1-6 5 0,1 1-7 16,-2-4 6-16,1 2-5 0,1-4 4 0,-2-3-3 15,7-23 3-15,-10 41-4 0,10-41 4 0,-9 33-4 16,9-33 3-16,0 0-1 0,-5 26 0 0,5-26-1 15,0 0 2-15,0 0-2 0,0 0-1 16,0 0 2-16,0 0-1 0,0 0 0 0,0 0 1 16,0 0 1-16,0 0-1 0,0 0 2 0,24-30-3 15,-24 30 3-15,26-32-4 0,-26 32 3 0,28-35-3 16,-28 35 3-16,33-31-3 0,-33 31 3 0,37-34-2 16,-37 34 1-16,34-28-1 0,-34 28 2 0,33-20-3 15,-33 20 2-15,28-13-1 0,-28 13 1 16,22-3-1-16,-22 3 1 0,0 0 0 0,25 3 0 15,-25-3 1-15,0 0-2 0,0 0 2 16,26 26-2-16,-26-26 2 0,0 0-1 0,14 32 1 16,-14-32-3-16,5 24 3 0,-5-24-2 0,0 27 2 15,0-27-3-15,6 26 2 0,-6-26-2 0,0 23 2 16,0-23-2-16,0 23-3 0,0-23-12 0,0 0-6 16,8 35-18-16,-8-35-31 0,0 0-70 15,0 0-145-15,0 0-203 0,18 21-14 0,-18-21 380 16</inkml:trace>
  <inkml:trace contextRef="#ctx0" brushRef="#br0" timeOffset="2">1728 11967 443 0,'-11'-24'179'0,"11"24"-10"15,0 0-15-15,0 0-10 0,0 0-21 0,0 0-24 16,0 0-25-16,0 0-16 0,0 0-12 0,0 0-7 16,-23-22-9-16,23 22-4 0,0 0-7 0,-29 0-2 15,29 0-3-15,-26 12-2 0,26-12-3 16,-28 15-2-16,28-15-3 0,-28 21-1 0,28-21-3 15,-27 29 2-15,27-29-4 0,-22 36 5 0,22-36-5 16,-13 38 4-16,13-38-5 0,0 39 4 0,0-39-4 16,0 39 3-16,0-39-3 0,18 32 2 15,-18-32-3-15,25 27 3 0,-25-27-3 0,33 13 2 0,-11-13-2 16,2 0 2-16,0 0-1 0,3-6 1 16,-4-4 2-16,5-1-2 0,-5-6 3 15,2-3-3-15,-4-2 4 0,-21 22-3 0,37-41 4 16,-37 41-4-16,25-42 5 0,-25 42-4 0,11-39 6 15,-11 39-4-15,0-32 3 0,0 32-1 0,-10-27 2 16,10 27-1-16,0 0 1 0,-32-30-4 0,32 30 0 16,-27-11-3-16,27 11 1 0,-25 0 0 0,25 0-3 15,-25 0-6-15,25 0-15 0,0 0-15 0,-18 26-29 16,18-26-26-16,0 23-48 16,0-23-41-16,0 0-44 0,0 27-62 0,0-27-84 15,31 19 142-15,-31-19 231 0</inkml:trace>
  <inkml:trace contextRef="#ctx0" brushRef="#br0" timeOffset="3">2077 11987 546 0,'0'0'191'0,"4"-27"-16"0,-4 27-1 15,0 0-23-15,0 0-28 0,0 0-42 0,0 0-16 16,0 0-19-16,0 0-6 0,0 0-9 0,0 0-6 15,0 0-6-15,0 0-7 0,0 0-5 16,0 0-4-16,0 0-4 0,0 0 0 16,0 0 0-16,0 0 2 0,0 27 0 0,0-27 1 15,-4 27-3-15,4-27 2 0,0 26-2 0,0-26 2 16,0 24-2-16,0-24 1 0,0 26-3 0,0-26 3 16,0 0-3-16,18 29-4 0,-18-29-1 0,20 18-1 15,-20-18-3-15,27 8 6 0,-27-8-1 0,26 0 4 16,-26 0 1-16,29-19-1 0,-29 19 3 0,29-29-3 15,-29 29 4-15,31-36-3 0,-31 36 3 16,25-37-3-16,-25 37 4 0,25-37-4 0,-25 37 4 16,19-32-2-16,-19 32 2 0,0 0-2 15,20-28 2-15,-20 28-2 0,0 0 1 0,0 0-1 16,0 0 0-16,0 0 0 0,0 0-2 0,0 0 0 16,0 0 1-16,0 0 0 0,0 0 0 0,24-9 1 15,-24 9-2-15,0 0 2 0,0 0-1 16,18 22 1-16,-18-22-2 0,0 0 3 0,10 24-3 15,-10-24 2-15,0 0-1 0,0 31 2 0,0-31-2 16,4 27 1-16,-4-27-1 0,0 23 1 0,0-23-2 16,6 24 2-16,-6-24-3 0,0 0-8 0,0 28-18 15,0-28-14-15,0 0-24 0,0 0-22 0,8 25-38 16,-8-25-46-16,0 0-27 0,0 0-70 0,0 0-33 16,22 0 7-16,-22 0 296 0</inkml:trace>
  <inkml:trace contextRef="#ctx0" brushRef="#br0" timeOffset="4">2729 11526 603 0,'0'0'161'0,"2"-24"10"0,-2 24-33 15,0 0-29-15,0 0-49 0,0 0-30 16,0 0 1-16,0 29 7 0,0-29 10 0,0 29 2 16,9-4-3-16,-9-25-8 0,0 47 0 15,-7-21-11-15,7 9 1 0,-4-1-13 0,4 2 2 16,-9 1-11-16,9 0 4 0,-8 0-10 0,5 0 5 16,-4-6-7-16,5 3 5 0,-5-2-5 0,3-3 3 15,4-2-4-15,-7 0 4 0,7-4-5 0,0-23 5 16,-9 36-4-16,9-36 3 0,0 26-3 0,0-26 1 15,0 0-2-15,0 22 1 0,0-22-12 0,0 0-15 16,0 0-13-16,0 0-6 0,0 0-7 16,0 0-5-16,29-22-32 0,-29-1-65 0,0 23-44 15,20-31-96-15,-13 2-86 0,-7 29 87 0,18-32 296 16</inkml:trace>
  <inkml:trace contextRef="#ctx0" brushRef="#br0" timeOffset="5">3170 11974 557 0,'0'0'242'0,"0"0"-74"16,0 0-19-16,-18-27-30 0,18 27-27 0,0 0-27 15,0 0-14-15,0 0-12 0,0 0-8 16,0 0-6-16,-20-25-4 0,20 25-1 15,0 0-3-15,0 0-1 0,-27-13-3 0,27 13-1 16,0 0-3-16,-28-6-2 0,28 6-3 0,-25 8-1 16,25-8-1-16,-27 11-1 0,27-11 1 0,-28 20-4 15,28-20 1-15,-31 32-3 0,31-32 4 0,-32 40-4 16,21-18 7-16,11-22-5 0,-18 39 4 0,18-39-5 16,-8 39 4-16,8-39-4 0,0 34 4 15,0-34-4-15,9 26 2 0,-9-26-3 0,0 0 2 16,24 24-3-16,-24-24-2 0,22 4-1 0,-22-4-1 15,33-4 1-15,-33 4 1 0,36-17-6 0,-36 17-3 16,38-24 5-16,-38 24-3 0,40-35 12 16,-40 35-1-16,35-41 5 0,-19 20-4 0,-16 21 5 15,28-42-3-15,-17 19 3 0,0 2-4 0,-1-2 4 16,-1-1-4-16,-1-1 5 0,1-3-6 16,-2 1 5-16,1-8-5 0,2 4 6 0,-6-2-6 15,3-3 6-15,-1-1-6 0,-3 2 6 0,-3 3-5 16,7 0 5-16,-7 7-5 0,0 25 5 0,10-32 3 15,-10 32 11-15,0 0 4 0,0 0 3 0,0 0-6 16,0 0-9-16,0 0-6 0,0 0-3 0,0 0 0 16,0 0 0-16,-7 45 4 0,7-18-4 15,-4 8 6-15,-3-4-6 0,7 5 8 0,-7 2-5 16,7 0 7-16,-8-1-7 0,8 4 5 16,-4-7-8-16,4 1 4 0,-7-1-8 0,7-3 6 15,0 0-7-15,0-3 5 0,0 3-4 0,7-7 5 16,-7-24-5-16,0 37-1 0,0-37-15 0,9 23-16 15,-9-23-40-15,0 0-69 0,22 29-104 0,-22-29-225 16,0 0-8-16,0 0 238 0</inkml:trace>
  <inkml:trace contextRef="#ctx0" brushRef="#br1" timeOffset="14">4419 12071 403 0,'0'0'175'0,"0"0"-46"0,0 0-4 16,0 0-4-16,0 0 7 0,0 0-19 0,0 0-21 16,0 0-27-16,0 0-18 0,0 0-8 0,0 0-1 15,0 0-1-15,0 0-2 0,0 0-4 0,0 0-4 16,0 0 3-16,-13 24 3 0,13-24 0 0,0 0 1 15,0 24-10-15,0-24-4 0,-5 31-4 16,5-31-2-16,0 40-4 0,-6-18 0 0,6 1 15 16,-4 2-32-16,4 0 30 0,0 4-30 0,-7-3 8 15,7 5 6-15,-5-4-5 0,5 3 3 0,-4-4-3 16,4-1 3-16,-6-2-3 0,6 0 2 0,-4-1-2 16,4-22-1-16,-7 40-6 0,7-40-2 15,-8 37-9-15,8-37-2 0,-8 30-12 0,8-30-2 16,-5 24-12-16,5-24-7 0,0 0-6 15,0 0-5-15,0 0-4 0,0 0-24 0,0 0-19 16,0 0-14-16,0 0-12 0,0-36-8 0,0 36-28 16,14-27-57-16,-14-6-46 0,0 33 257 0</inkml:trace>
  <inkml:trace contextRef="#ctx0" brushRef="#br1" timeOffset="15">4410 12322 187 0,'0'0'102'0,"0"-32"21"15,0 32 6-15,0-42-2 0,0 42-6 0,10-43-27 16,-10 43 13-16,4-42-22 0,-4 42 8 0,10-41-9 0,-10 41-16 16,12-43-12-16,-12 43-11 0,11-39-4 15,-11 39-6-15,17-35 0 0,-17 35-7 0,11-27-2 16,-11 27-5-16,0 0-1 0,19-27-5 16,-19 27-1-16,0 0-5 0,19-22 0 0,-19 22-5 15,0 0 0-15,28-10-2 0,-28 10-2 0,0 0 3 16,33 8-3-16,-33-8 1 0,24 12 0 0,-24-12 0 15,26 16-1-15,-26-16 1 0,25 19-2 0,-25-19 3 16,0 0-3-16,30 34 1 0,-30-34-2 0,15 22 3 16,-15-22-2-16,0 0 2 0,11 28-1 15,-11-28 1-15,0 0-1 0,-7 32 2 0,7-32-2 16,-14 24 3-16,14-24-3 0,-27 26 2 16,27-26-2-16,-33 21 1 0,33-21-1 0,-32 17 2 15,32-17-2-15,-41 13 3 0,41-13-3 0,-38 7 1 16,38-7-1-16,-34 7 1 0,34-7-1 0,-30 0 0 15,30 0 0-15,0 0 0 0,-26 6-1 0,26-6 0 16,0 0-9-16,0 0-10 0,0 0-22 16,0 0-14-16,0 0-16 0,0 0-29 0,23 0-48 15,-23 0-88-15,29-11-91 0,-3 11-107 0,-26 0 181 16,51 5 254-16</inkml:trace>
  <inkml:trace contextRef="#ctx0" brushRef="#br1" timeOffset="16">4915 12143 653 0,'0'0'288'0,"0"0"-87"0,0 0-81 16,0 0-26-16,0 0-27 0,0 0-20 0,0 0-18 15,0 0-14-15,0 0-10 0,0 0-2 16,0 0 0-16,0 0 5 0,0 0 2 15,0 0 1-15,0 0-2 0,-10 23-2 0,10-23-2 0,0 0 0 16,0 29-2-16,0-29 0 0,0 0-3 0,0 29 2 16,0-29-2-16,0 0 1 0,4 24 20 15,-4-24-21-15,0 0 22 0,0 0-21 0,0 0 0 16,0 0-1-16,0 0 1 0,0 0 0 0,0 0 1 16,0 0 1-16,0 0-21 0,24 0 21 15,-24 0-21-15,16-19 23 0,-16 19 5 0,18-34-3 16,-18 34 5-16,21-38-5 0,-21 38 3 0,18-38-3 15,-18 38 4-15,16-34-2 0,-16 34 4 0,0 0-3 16,21-27 3-16,-21 27-4 0,0 0-1 0,0 0-1 16,0 0-3-16,22-10-1 0,-22 10-1 0,0 0-1 15,0 0-1-15,25 5 1 0,-25-5-1 0,0 0 1 16,26 7-1-16,-26-7 1 16,0 0 1-16,30 4 0 0,-30-4 0 0,25 0 0 15,-25 0-2-15,24 0 1 0,-24 0-1 0,27 7-1 16,-27-7 1-16,28 0 0 0,-28 0-2 0,25 0-1 15,-25 0-7-15,0 0-7 0,37 0-22 0,-37 0-31 16,34 4-91-16,-34-4-173 0,0 0-178 0,30-11 3 16,-30 11 399-16</inkml:trace>
  <inkml:trace contextRef="#ctx0" brushRef="#br1" timeOffset="17">5630 12131 558 0,'0'0'157'0,"-23"6"-17"0,23-6 15 15,0 0-26-15,0 0-28 0,0 0-40 0,0 0-24 16,0 0-16-16,0 0-4 0,0 0 1 0,0 0 1 15,0 0 2-15,0 0-1 0,23-5-1 0,-23 5-2 16,0 0 1-16,0 0-1 0,28 0-3 0,-28 0-4 16,0 0-3-16,27 0-2 0,-27 0-3 0,0 0 1 15,32 0-2-15,-32 0 0 0,26 0 0 0,-26 0 0 16,28-11-1-16,-28 11-1 0,26-10 2 16,-26 10-2-16,23-13 2 0,-23 13-1 0,0 0 1 15,22-20-1-15,-22 20 3 0,0 0-3 16,6-27 3-16,-6 27-2 0,0-23 2 0,0 23-2 15,0 0 3-15,-24-33-3 0,24 33 2 0,0 0-2 16,-34-21 2-16,34 21-2 0,-30-3 0 0,30 3 0 16,-36 5-1-16,36-5 1 0,-39 19-1 15,39-19 1-15,-36 33-2 0,36-33 3 0,-33 33-5 16,33-33 5-16,-25 40-4 0,25-40 3 0,-17 36-3 16,17-36 3-16,-7 39-4 0,7-39 5 0,0 30-4 15,0-30 4-15,7 29-4 0,-7-29 2 0,12 23 22 16,-12-23-38-16,0 0 38 0,36 26-37 0,-36-26 14 15,30 13 2-15,-30-13-2 0,35 8 1 16,-35-8-1-16,38 9 0 0,-13-9-1 16,-4 0 0-16,5-5-9 0,0-3-9 0,3 8-15 15,-3-20-10-15,11 20-63 0,-16-24-54 0,22 20-103 16,-21-14-98-16,4-6-35 0,18 18 205 0</inkml:trace>
  <inkml:trace contextRef="#ctx0" brushRef="#br1" timeOffset="18">6439 11988 937 0,'0'0'178'0,"0"0"-46"0,-22-27-26 15,22 27-25-15,0 0-21 0,0 0-15 16,0 0-12-16,0 0-8 0,-25-13-7 0,25 13-7 15,0 0-4-15,-27 7-1 0,27-7-2 0,-28 14 1 16,28-14-3-16,-34 22 1 0,34-22-2 0,-38 31 1 16,38-31-3-16,-33 32 3 0,33-32-4 0,-23 31 4 15,23-31-5-15,-13 27 5 0,13-27-4 0,0 24 3 16,0-24-2-16,0 0 1 0,10 27-1 0,-10-27 0 16,0 0 0-16,32 21 1 15,-32-21-1-15,29 9 0 0,-29-9 1 0,34 5-1 0,-34-5 1 16,29 0-1-16,-29 0 0 0,0 0 1 15,32 7 0-15,-32-7 0 0,0 0-1 0,0 0 1 16,0 0-1-16,0 0 3 0,0 0-2 0,12 25 3 16,-12-25 19-16,0 0-36 0,-16 31 36 0,16-31-35 15,0 0 13-15,-31 30 2 0,31-30-2 0,-26 23 1 16,26-23-2-16,-27 23 2 0,27-23-1 16,-25 21 1-16,25-21-2 0,0 0-6 0,-24 17-14 15,24-17-12-15,0 0-19 0,0 0-20 0,0 0-73 16,0 0-105-16,0 0-233 0,0 0 28 0,0-42 304 15</inkml:trace>
  <inkml:trace contextRef="#ctx0" brushRef="#br1" timeOffset="19">6768 12109 388 0,'0'0'210'0,"0"0"-19"16,0 0-30-16,0 0 1 0,0 0-39 0,0 0-33 15,0 0-34-15,0 0-21 0,0 0-17 0,0 0-7 16,0 0-9-16,0 0-1 0,0 0 0 0,0 0 5 16,0 0 3-16,0 0 2 0,0 0 3 15,29 5-3-15,-29-5 0 0,25 0-1 0,-25 0-3 16,26-11-1-16,-26 11-1 0,31-10-2 0,-31 10 1 15,29-14-3-15,-29 14 2 0,33-16-2 16,-33 16 1-16,24-20-2 0,-24 20 3 0,0 0-2 16,24-27 3-16,-24 27 2 0,0 0 7 0,4-25 2 15,-4 25 4-15,0 0-3 0,-12-27-2 0,12 27-4 16,0 0-1-16,-22-24-3 0,22 24-1 16,-28-8-3-16,28 8 1 0,-37 0-2 0,13 0-2 15,2 8 2-15,-4 3-2 0,0 1 3 0,0 1-6 16,2 2 3-16,24-15-3 0,-40 37 1 0,40-37 1 15,-22 36 4-15,22-36-6 0,-9 41 6 0,9-41-4 16,0 40 3-16,0-40-2 0,11 33 1 0,-11-33-1 16,19 28 2-16,-19-28 0 15,34 20 4-15,-34-20-3 0,43 11 2 0,-19-11-4 16,-4 0-1-16,6 0 1 0,2 0-2 0,2-5 2 16,-1-5-9-16,3 6-11 0,-7-8-14 0,6 6-18 15,-7-9-18-15,10 15-41 0,-34 0-70 0,51-9-70 16,-51 9-138-16,29-19 3 0,6 26 215 0</inkml:trace>
  <inkml:trace contextRef="#ctx0" brushRef="#br1" timeOffset="20">7293 12075 492 0,'-5'-21'190'15,"5"21"-6"-15,0 0-24 0,0 0-12 0,0-24-39 0,0 24-26 16,0 0-24-16,0 0-14 0,0 0-9 15,0 0-8-15,0 0-10 0,0 0-3 16,0 0-5-16,0 0 4 0,0 0 1 0,0 24 0 16,0-24-1-16,-6 27-3 0,6-27-6 0,-4 33 2 15,4-33-4-15,-7 37 3 0,7-37-5 0,0 39 3 16,0-39-5-16,-7 32 4 0,7-32-4 0,0 26 2 16,0-26 20-16,0 0-35 0,7 27 35 0,-7-27-36 15,0 0 15-15,0 0 1 0,0 0 1 16,0 0 0-16,27 0 1 0,-27 0 14 0,0 0-36 15,26-25 34-15,-26 25-34 0,20-32 20 16,-20 32 3-16,20-34-2 0,-20 34 7 0,20-34-2 16,-20 34 8-16,18-34-2 0,-18 34 2 0,15-25-3 15,-15 25 0-15,0 0-4 0,21-28 0 0,-21 28-4 16,0 0-1-16,0 0-2 0,0 0-1 0,28-13 0 16,-28 13 0-16,0 0 2 0,0 0-2 15,27 0 0-15,-27 0-1 0,0 0 1 0,24 11-1 16,-24-11 2-16,0 0-2 0,23 17 1 0,-23-17 0 15,0 0 0-15,35 15 0 0,-35-15-2 0,30 9-10 16,-30-9-7-16,33 9-14 0,-33-9-10 0,33 3-17 16,-33-3-22-16,33 7-60 0,-33-7-88 15,33-5-105-15,-33 5-142 0,32-13 109 0,-2 21 368 16</inkml:trace>
  <inkml:trace contextRef="#ctx0" brushRef="#br1" timeOffset="21">7821 12069 483 0,'0'0'175'0,"0"0"-5"0,0 0-48 0,0 0-4 16,0 0-17-16,0 0-7 0,0 0-14 0,0 0-11 16,0 0-15-16,0 0-9 0,0 0-6 0,15 26-6 15,-15-26-6-15,0 0-3 0,7 26-8 0,-7-26-2 16,6 27-8-16,-6-27 1 0,7 34-5 15,-7-34 3-15,5 34-3 0,-5-34 2 0,7 21-3 16,-7-21 3-16,0 0 19 0,15 26-37 16,-15-26 36-16,0 0-37 0,0 0 14 0,26 28 2 15,-26-28 0-15,0 0 1 0,0 0 0 0,0 0 0 16,24 7 4-16,-24-7 4 0,0 0 2 0,0 0 2 16,27-17-3-16,-27 17 12 0,0 0-36 0,35-31 33 15,-35 31-32-15,32-36 18 0,-32 36 6 16,34-38-6-16,-34 38 3 0,36-37-6 0,-36 37 1 15,30-31-5-15,-30 31 4 0,28-27-4 0,-28 27 2 16,0 0-2-16,27-18 1 0,-27 18-2 16,0 0-7-16,0 0-7 0,0 0-14 0,0 0-11 15,0 0-17-15,0 0-10 0,14 25-46 0,-14-25-113 16,0 0-196-16,0 0-82 0,0 26 168 0</inkml:trace>
  <inkml:trace contextRef="#ctx0" brushRef="#br1" timeOffset="22">8474 12195 686 0,'0'0'97'0,"0"0"11"0,0 0-10 16,0 0-1-16,0 0-32 0,0 0-16 0,0 0-10 16,0 0-4-16,0 0 2 0,0 0-6 0,24-10-4 15,-24 10-5-15,0 0-1 0,26 0-2 16,-26 0-5-16,0 0-1 0,22 13-5 16,-22-13-3-16,0 0 0 0,28 11-2 0,-28-11-1 0,0 0 1 15,33 7-2-15,-33-7 0 0,23 6 0 16,-23-6 0-16,0 0 0 0,26 0 0 0,-26 0 2 15,0 0-2-15,0 0 1 0,28-20-2 0,-28 20 1 16,0 0-1-16,21-26 2 0,-21 26-2 0,13-25 2 16,-13 25-1-16,11-30 2 0,-11 30 0 15,0-26 9-15,0 26 1 0,-4-26 7 0,4 26-2 16,-16-27-2-16,16 27-5 0,-28-23 0 0,28 23-3 16,-34-17 2-16,34 17-2 0,-44-7 1 0,20 7 1 15,-1 7 0-15,25-7 1 0,-40 17 0 0,40-17 1 16,-38 29-2-16,38-29 5 0,-32 37-6 0,20-13 2 15,-1-1-5-15,8 0 1 0,-1 3-6 0,6-2 4 16,0 3 15-16,0-2-33 16,7-4 32-16,-7-21-34 0,24 41 12 0,-24-41 3 15,35 36-3-15,-35-36 5 0,43 23-4 0,-21-16 3 16,6 1-2-16,-1-3 0 0,5-5-1 0,-2 0-4 16,3 0-10-16,-1-13-10 0,7 3-11 0,-3-8-19 15,10 6-43-15,-18-21-140 0,23 12-301 0,-14 2 25 16,-4-11 285-16</inkml:trace>
  <inkml:trace contextRef="#ctx0" brushRef="#br1" timeOffset="23">10003 11658 763 0,'0'0'183'0,"0"0"-16"0,0 0-25 15,0 0-32-15,0 0-34 0,0 0-24 16,0 0-3-16,0 0-6 0,0 0-2 0,-11 30-5 16,11-30-5-16,-7 41-10 0,3-17 1 0,-5 1-7 15,4 6 1-15,-3-1-6 0,2 3 3 0,-1 0-7 16,-1 1 3-16,0 3-9 0,-2 1 5 0,0 1-8 15,-1-2 5-15,3-5-6 0,-2 1 6 0,4-4-5 16,-1-1 6-16,3-3-7 0,-2-1-9 0,6-24 31 16,-4 44-32-16,4-44 26 0,-6 38-22 15,6-38-11-15,0 29-5 0,0-29-6 0,0 0-6 16,10 26-12-16,-10-26-11 0,0 0-14 0,0 0-21 16,0 0-33-16,0 0-29 0,40 4-38 15,-40-4-19-15,0 0-46 0,37-17-46 0,-31-5 176 16,23 22 131-16</inkml:trace>
  <inkml:trace contextRef="#ctx0" brushRef="#br1" timeOffset="24">10325 12142 704 0,'-27'-23'221'0,"27"23"-27"16,0 0-56-16,0 0-32 0,0 0-35 0,0 0-20 15,-31 13-13-15,31-13-6 0,0 0-8 0,-29 29-3 16,29-29-7-16,-24 30 0 0,24-30-6 15,-28 31 1-15,28-31 18 0,-25 36-35 0,25-36 32 16,-20 39-36-16,20-39 11 0,-10 35 2 0,10-35-3 16,5 25 3-16,-5-25-3 0,0 0 2 15,28 27-2-15,-28-27 2 0,30 11-1 0,-30-11 0 16,39 0 1-16,-39 0-3 0,45-17-1 0,-20 5-5 16,1 1 3-16,-2-9-4 0,2 4 7 0,-26 16-1 15,40-38-18-15,-40 38 38 0,26-33-36 16,-26 33 37-16,14-32-12 0,-14 32 0 0,0-28 5 15,0 28-2-15,-8-31 5 0,8 31-6 0,-21-26 1 16,21 26-5-16,-30-28 2 0,30 28-4 0,-36-19 1 16,36 19-2-16,-32-9 1 0,32 9-2 0,-30 0 0 15,30 0-1-15,-28 20-3 0,28-20-4 0,-18 24-12 16,18-24-7-16,-5 31-21 16,5-31-12-16,8 28-45 0,-8-28-68 0,21 27-71 15,-21-27-153-15,0 0 6 0,47 32 195 0</inkml:trace>
  <inkml:trace contextRef="#ctx0" brushRef="#br1" timeOffset="25">11035 12155 878 0,'-32'6'327'0,"32"-6"-219"0,0 0-24 0,-32-21-8 16,32 21-18-16,0 0-9 0,-24-4-13 0,24 4-4 16,0 0-5-16,-33-5-4 0,33 5-1 15,0 0-1-15,-32 8 0 0,32-8-5 0,-29 14-1 16,29-14-4-16,-32 23 0 0,32-23-4 0,-30 26 1 16,30-26-6-16,-28 37-12 0,28-37 29 0,-19 40-31 15,19-40 31-15,-10 40-18 0,10-40-3 0,0 41 3 16,0-41-3-16,5 38 4 0,-5-38-4 0,18 28 2 15,-18-28-3-15,24 26 2 0,-24-26-9 16,36 12-4-16,-11-4-1 0,-2-8-7 16,5 6-6-16,-5-12-6 0,6 0-15 0,-7-8-18 15,14 14-24-15,-17-30-58 0,24 30-82 0,-26-20-82 16,9 2-144-16,8 12 95 0,-18-21 362 0</inkml:trace>
  <inkml:trace contextRef="#ctx0" brushRef="#br1" timeOffset="26">11576 12219 757 0,'0'0'179'16,"0"0"-48"-16,0 0 7 0,-22-26-47 0,22 26-5 15,0 0-25-15,0 0-11 0,0 0-10 16,0 0-8-16,-22-24-3 0,22 24-4 0,0 0 0 15,0 0-4-15,-33-11-2 0,33 11-1 0,0 0-3 16,-31 5-1-16,31-5-1 0,-29 15-3 0,29-15-3 16,-38 22 0-16,15-6-4 0,1-2 2 0,-1 4 15 15,23-18-33-15,-38 33 33 0,38-33-34 0,-24 38 13 16,24-38 2-16,-14 38-3 0,14-38 3 16,0 28-4-16,0-28 4 0,0 27-3 0,0-27 2 15,0 0-2-15,38 25 1 0,-38-25 0 0,33 0-2 16,-33 0-1-16,40-9-2 0,-40 9 2 15,43-23-4-15,-21 9 6 0,-22 14-3 0,39-34 3 16,-39 34 0-16,31-38 3 0,-31 38-3 0,24-38-16 16,-24 38 34-16,18-28-34 0,-18 28 34 0,14-23-15 15,-14 23-1-15,0 0 1 0,0 0 0 16,13-25 3-16,-13 25 0 0,0 0 0 0,0 0-1 16,0 0-3-16,0 0 2 0,0 0-2 0,0 0 2 15,0 0 1-15,10 29-1 0,-10-29-1 0,0 0-13 16,10 27 32-16,-10-27-34 0,0 0 33 0,18 34-18 15,-18-34-3-15,15 24 2 0,-15-24-2 0,0 0 3 16,20 24-2-16,-20-24 0 0,0 0-9 16,0 0-3-16,32 32-12 0,-32-32-25 15,0 0-36-15,0 0-91 0,37 34-157 0,-37-34-172 16,0 0 16-16,29 45 405 0</inkml:trace>
  <inkml:trace contextRef="#ctx0" brushRef="#br1" timeOffset="27">12165 11740 584 0,'0'0'188'16,"0"0"-13"-16,0 0-9 0,0 0-20 0,0 0-32 16,0 0-32-16,0 0-29 0,0 0-14 0,0 0-12 15,0 0 0-15,0 0-1 0,0 0 5 16,-15 27 0-16,15-27-1 0,-10 41-9 0,6-17-2 16,-4-3-9-16,-1 7 2 0,0 3-8 0,-1-3 3 15,0 6-6-15,-1-3 5 0,0 4-8 0,0 0 5 16,0 4-6-16,2-2 7 0,-1-3-7 0,0-1 6 15,5-6 14-15,1 2-31 0,4-6 32 0,0-23-32 16,0 40 11-16,0-40 3 0,9 32-2 16,-9-32-3-16,0 0-7 0,28 26-2 15,-28-26-7-15,28 3-2 0,-28-3-6 0,30 0-8 16,-7 0-4-16,-23 0-11 0,40-7-6 0,-40 7-15 16,46-13-41-16,-46 13-48 0,45-14-61 0,-45 14-41 15,36-29-116-15,-1 29 85 0,-35 0 295 0</inkml:trace>
  <inkml:trace contextRef="#ctx0" brushRef="#br1" timeOffset="28">12538 12211 651 0,'0'0'212'0,"0"0"-54"16,0 0 5-16,0 0-53 0,0 0-17 0,0 0-36 15,0 0-22-15,0 0-7 0,0 0 3 16,0 0 1-16,0 29 5 0,0-29 17 15,0 0-44-15,-16 34 31 0,16-34-40 0,-8 27 8 16,8-27-1-16,-9 31-5 0,9-31 1 0,-9 25-4 16,9-25 1-16,0 0-2 0,-7 25 1 0,7-25-3 15,0 0-5-15,0 0-12 0,0 0-17 0,0 0-24 16,0 0-26-16,0 0-46 0,0 0-65 0,0 0-128 16,0 0-114-16,26-19 25 0,-26 19 406 15</inkml:trace>
  <inkml:trace contextRef="#ctx0" brushRef="#br1" timeOffset="29">12595 11893 1269 0,'0'0'193'0,"-25"-38"-93"0,25 38-22 0,0 0-16 16,0 0-17-16,-11-23-14 0,11 23-11 16,0 0-9-16,0 0-6 0,0 0-5 0,0 0-1 15,0 0 0-15,0 0-6 0,0 0-7 0,22-10-15 16,-22 10-19-16,0 0-19 0,40 12-30 0,-40-12-60 15,25 14-104-15,-25-14-134 0,0 0-58 0,34 23 169 16</inkml:trace>
  <inkml:trace contextRef="#ctx0" brushRef="#br1" timeOffset="30">13108 12060 975 0,'-43'-6'143'16,"14"3"-28"-16,29 3-4 0,-33 7-31 0,33-7-21 15,0 0-17-15,-24 14-13 0,24-14-12 16,0 0-6-16,0 0-3 0,6 23 4 0,-6-23 2 16,23 16 2-16,-23-16-4 0,39 14-2 0,-14-14-3 15,4 6-2-15,-2-6-2 0,4 0-3 0,0-9 1 16,0 6-5-16,2-2-13 0,-6-7-16 15,6 12-30-15,-33 0-53 0,55-17-69 0,-55 17-22 16,51-13-90-16,-24 13-128 0,-27 0 102 16,56 0 323-16</inkml:trace>
  <inkml:trace contextRef="#ctx0" brushRef="#br1" timeOffset="31">13153 11782 739 0,'0'0'192'0,"0"0"-46"0,0 0-45 0,0 0-26 15,0 0-5-15,0 0-3 0,0 0-3 16,0 0-5-16,-10 26-16 0,10-26-5 0,4 24-6 16,-4-24-1-16,6 32-5 0,-6-8-1 0,0-24-6 15,0 41 1-15,0-41-6 0,0 43 2 0,-8-20-6 16,2 4 1-16,1-1-5 0,-4 1 3 0,0 1-5 16,1 2 2-16,-4 0-6 0,1 2 4 0,0-5-6 15,2 4-9-15,-1-5 31 0,2 0-29 0,0 1 33 16,3-2-15-16,-1-1-4 15,1-3 2-15,5-21-6 0,-8 41 1 0,8-41-3 0,-5 35 2 16,5-35-2-16,0 25 2 0,0-25-2 16,0 0 0-16,0 28 0 0,0-28 0 0,0 0 1 15,0 0-1-15,0 0 0 0,0 0 0 0,20 8 0 16,-20-8 1-16,0 0 1 0,27-12-2 0,-27 12 1 16,0 0-1-16,33-24-4 0,-33 24-4 15,27-18 1-15,-27 18-6 0,30-21 0 0,-30 21-5 16,34-27-6-16,-34 27-10 0,33-31-9 0,-33 31-23 15,37-25-8-15,-37 25-30 0,41-18-57 0,-34-5-48 16,17 23-98-16,-24 0-44 0,19-37-13 0,7 37 318 16</inkml:trace>
  <inkml:trace contextRef="#ctx0" brushRef="#br1" timeOffset="32">13757 12216 764 0,'0'0'258'16,"0"0"-96"-16,0 0-60 0,0 0 8 15,-24-11-31-15,24 11-19 0,0 0-12 0,0 0-12 16,0 0-7-16,0 0-9 0,0 0-8 0,0 0-5 16,0 0-4-16,0 0-1 0,0 0 1 0,0 0 2 15,0 29-1-15,0-29 2 0,-7 23 17 16,7-23-36-16,0 27 33 0,0-27-35 0,0 32 13 16,0-32 2-16,7 29-1 0,-7-29 2 15,7 29-2-15,-7-29 2 0,12 24-5 0,-12-24 2 16,0 0-3-16,28 26-1 0,-28-26-2 0,23 0 1 15,-23 0 1-15,24-8 1 0,-24 8 0 0,27-18-1 16,-27 18 1-16,28-26-1 0,-28 26 3 0,26-25-3 16,-26 25 5-16,19-25 0 0,-19 25 1 0,0 0 0 15,23-27 2-15,-23 27-3 0,0 0 2 0,0 0-2 16,0 0 2-16,0 0-1 0,0 0 0 16,0 0 1-16,0 0-1 0,0 0-1 0,0 0-1 15,0 0 2-15,0 0-1 0,0 0 2 16,0 0-2-16,22 16 2 0,-22-16-2 0,0 24 3 15,0-24-3-15,0 31 3 0,0-31-5 0,0 46 6 16,-5-21-5-16,5 2 9 0,-11 0-3 0,6 1 5 16,-2-7-3-16,-1 5 2 0,1 3-6 0,0-2 6 15,-1 3-4-15,-1-4 5 0,-2-5-1 16,2 2 2-16,9-23 0 0,-24 41 4 0,24-41-1 16,-26 35 2-16,26-35-2 0,-29 35 2 0,29-35-3 15,-36 28 2-15,36-28-5 0,-34 20 0 0,34-20-5 16,-32 15 0-16,32-15-2 0,-29 7-1 0,29-7 0 15,-26 0-2-15,26 0 0 0,0 0-6 16,-26-5-11-16,26 5-10 0,0 0-17 16,-28-24-21-16,28 24-44 0,-24-31-146 0,24 31-269 15,0-21-1-15,0 21 251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32.1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77 190 307 0,'0'0'140'0,"0"0"-14"0,0 0 6 16,0 0-13-16,0 0-6 0,-26-19-10 15,26 19-7-15,0 0-16 0,0 0-10 0,0 0-12 16,0 0-10-16,0 0-8 0,0 0-8 0,0 0-8 15,0 0-4-15,0-21-3 0,0 21-5 0,0 0-2 16,0 0-4-16,0 0-3 0,26-21-1 0,-26 21 0 0,0 0 0 16,25 0-1-16,-25 0-1 0,0 0 1 0,21 0-2 15,-21 0 1-15,0 0 2 0,0 0-1 16,26 16 1-16,-26-16-2 0,0 0 1 16,0 0 0-1,9 28 2-15,-9-28-2 0,0 0 2 0,0 24-2 16,0-24 0-16,0 0-1 0,-16 27 0 0,16-27 1 15,0 0 1-15,0 0-1 0,-26 21 2 0,26-21-2 16,0 0 3-16,-22 0 4 0,22 0 1 0,0 0 2 16,-27 0 0-16,27 0-4 0,0 0-2 0,-28-19-1 15,28 19-3-15,0 0 2 0,-24-27-4 0,24 27 1 16,0 0-1-16,-12-30 3 0,12 30-4 0,0-31 5 16,0 31-2-16,0-30 1 0,0 30 0 0,11-29 1 15,-11 29-3-15,15-24 2 0,-15 24-1 0,0 0 0 16,25-27-1-16,-25 27 0 0,0 0-1 0,27-10 1 15,-27 10 1-15,0 0-1 0,25 6 0 0,-25-6 0 16,0 0 2-16,0 0 1 0,28 26 0 16,-28-26-4-16,0 0 0 0,15 35-1 15,-15-35 0-15,3 30 2 0,-3-30 1 0,0 32-2 16,0-32 5-16,0 29-5 0,0-29 3 0,-10 29-2 16,10-29 2-16,-10 23-3 0,10-23 3 0,0 0-2 15,-19 22 1-15,19-22 0 0,0 0 0 0,0 0 1 16,-25 12 1-16,25-12 3 0,0 0 1 0,0 0-1 15,-27-10-5-15,27 10 2 0,0 0-2 16,-13-26 1-16,13 26 0 0,-7-29 0 0,7 29-4 16,0-37 5-16,0 37-5 0,9-39 4 0,-9 39-3 15,13-35 2-15,-13 35-2 0,16-36 3 16,-16 36-2-16,16-24 2 0,-16 24-3 0,0 0 2 16,21-26-1-16,-21 26-1 0,0 0 1 0,0 0-1 15,0 0 1-15,26 0-1 0,-26 0 0 16,0 0 1-16,0 0 1 0,25 28-1 0,-25-28 0 15,0 0 0-15,12 27 1 0,-12-27-1 0,0 24 3 16,0-24-3-16,0 28 2 0,0-28-2 0,0 28 1 16,0-28-1-16,-10 24 2 0,10-24-2 0,0 0 3 15,-15 29-3-15,15-29 1 0,0 0 0 0,0 0 0 16,0 0-2-16,0 0 0 0,-23 16-2 0,23-16-3 16,0 0-11-16,0 0-19 0,0 0-28 15,-13-25-74-15,13 25-126 0,0 0-246 0,0 0 27 16,28-14 279-16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46:01.9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7A81B11-6497-474C-9CA5-CA778A5EB81C}" emma:medium="tactile" emma:mode="ink">
          <msink:context xmlns:msink="http://schemas.microsoft.com/ink/2010/main" type="inkDrawing"/>
        </emma:interpretation>
      </emma:emma>
    </inkml:annotationXML>
    <inkml:trace contextRef="#ctx0" brushRef="#br0">8866 5410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  <inkml:trace contextRef="#ctx0" brushRef="#br0" timeOffset="1">9340 6207 1223 0,'-29'-10'127'0,"29"10"-36"0,0 0-9 16,0 0-21-16,0 0-22 0,0 0-13 0,0 0-4 0,0 0 2 15,0 0 2-15,0 0 5 0,27 0-4 16,-27 0-3-16,27 0-5 0,-27 0-3 0,33 0-6 15,-9 0-4-15,-24 0-3 0,45-8-2 16,-23 8 0-16,3-8-1 0,-3 8 1 0,4-9-2 16,-1 9 1-16,-25 0-2 0,44-9-13 0,-44 9-19 15,41 0-38-15,-41 0-93 0,50 6-202 0,-50-6-147 16,30 6-1-16,-30-6 340 0</inkml:trace>
    <inkml:trace contextRef="#ctx0" brushRef="#br0" timeOffset="2">9380 5903 1064 0,'-12'-28'189'15,"12"28"-71"-15,0 0-13 0,0 0-22 0,0 0-24 16,0 0-16-16,0 0-11 0,0 0-12 0,0 0-7 15,0 0-3-15,0 0 4 0,0 0 3 16,0 0 2-16,0 0 0 0,26 0-4 0,-26 0-4 16,0 0-4-16,32 4-2 0,-32-4-2 15,26 0-1-15,-26 0 0 0,32 0-2 0,-32 0 0 16,30 0-1-16,-30 0 1 0,34 0-1 0,-34 0 1 16,36 0-1-16,-36 0-9 0,33-4-8 0,-33 4-19 15,33-9-18-15,-9 16-41 0,-24-7-68 0,41 0-96 16,-41 0-64-16,0 0-101 0,35-10 42 0,-35 10 308 15</inkml:trace>
    <inkml:trace contextRef="#ctx0" brushRef="#br0" timeOffset="3">7855 5543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16,5-3-6-16,-6 1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  <inkml:trace contextRef="#ctx0" brushRef="#br0" timeOffset="4">7866 5979 1059 0,'0'0'111'0,"0"0"-50"0,0 0 3 16,0 0-10-16,0 0 7 0,0 0 1 0,14 35-12 16,-14-35-14-16,30 13-7 0,-30-13-6 0,39 15-1 15,-39-15-4-15,45 8-2 0,-17-8-3 0,0 0-4 16,1 0-4-16,3 0-2 0,-3-4 0 16,1-2-3-16,1 1 1 0,-6-4-2 0,2 3-8 15,-4-6-19-15,6 12-32 0,-29 0-61 0,53-21-88 16,-44-1-154-16,-9 22-70 0,39-17 11 15,-39 17 368-15</inkml:trace>
    <inkml:trace contextRef="#ctx0" brushRef="#br0" timeOffset="5">8352 5533 948 0,'0'0'231'0,"0"0"-109"16,0 0-11-16,0 0-15 0,0 0-22 0,0 0-26 15,0 0-20-15,0 0-14 0,0 0-5 0,0 0 5 16,0 0 7-16,0 0 5 0,0 0 3 0,0 0-4 16,14 35-2-16,-14-35-6 0,6 35 2 0,-6-35-4 15,5 42 2-15,-5-21-5 0,4 7 2 0,-4-3-7 16,0 3 3-16,0 3-7 0,0-2 5 0,0 4-8 15,0-4 4-15,-4 5-4 0,4-3 1 16,0-2-3-16,-7-1 5 0,7 1-7 0,0-3-7 16,-4 3 26-16,4-4-26 0,-5 1 28 15,5-4-16-15,0-1-4 0,0-21 4 0,-7 43-4 16,7-43 5-16,0 41-5 0,0-41 1 0,-4 31-7 16,4-31-4-16,0 23-8 0,0-23-5 0,0 0-6 15,0 0-7-15,0 0-10 0,0 0-13 16,0 0-26-16,0 0-56 0,0 0-78 0,9-23-108 15,-9 23-125-15,14-22 75 0,-18-7 304 0</inkml:trace>
    <inkml:trace contextRef="#ctx0" brushRef="#br0" timeOffset="6">11231 5644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  <inkml:trace contextRef="#ctx0" brushRef="#br0" timeOffset="7">12065 5560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  <inkml:trace contextRef="#ctx0" brushRef="#br0" timeOffset="8">12560 5705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  <inkml:trace contextRef="#ctx0" brushRef="#br0" timeOffset="9">12705 6042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  <inkml:trace contextRef="#ctx0" brushRef="#br0" timeOffset="10">13108 5707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  <inkml:trace contextRef="#ctx0" brushRef="#br0" timeOffset="11">13605 5563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  </inkml:traceGroup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46:01.9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1993EB4-84A4-4CAD-9237-E13E2C4FAB8C}" emma:medium="tactile" emma:mode="ink">
          <msink:context xmlns:msink="http://schemas.microsoft.com/ink/2010/main" type="inkDrawing"/>
        </emma:interpretation>
      </emma:emma>
    </inkml:annotationXML>
    <inkml:trace contextRef="#ctx0" brushRef="#br0">0 19 404 0,'0'0'141'0,"0"0"-18"16,0 0-1-16,-5-24 4 0,5 24-8 0,0 0-16 15,0 0-22-15,0 0-22 0,0 0-13 0,0 0-11 16,0 0-7-16,0 0-6 0,0 0-4 0,0 0-2 16,0 0-1-16,0 0 3 0,0 0 4 0,0 0 1 15,0 0 2-15,0 0-1 0,0 0-5 16,0 0-3-16,0 0-2 0,0 0-3 0,23 16 1 16,-23-16-1-16,0 0 0 0,0 0 0 0,0 0 0 15,0 0-2-15,22 7 1 0,-22-7-1 0,0 0 2 16,0 0 0-16,25 0-1 0,-25 0 0 15,0 0-3-15,26 0-1 0,-26 0-2 0,0 0 1 16,28 0-2-16,-28 0-1 0,0 0 0 16,22 10-1-16,-22-10 1 0,0 0-1 0,27 6 1 15,-27-6-1-15,0 0 0 0,28 5 0 0,-28-5 1 16,0 0-1-16,33 8 0 0,-33-8 0 0,0 0 0 16,30 0 0-16,-30 0 0 0,0 0 0 0,32 9 1 15,-32-9-1-15,0 0 1 0,28 3-1 0,-28-3 0 16,0 0 2-16,30 7-1 0,-30-7 2 0,0 0 0 15,30 0 0-15,-30 0 1 0,0 0-2 16,33 5 0-16,-33-5 0 0,0 0 0 0,29 0-1 16,-29 0 1-16,0 0-2 0,30 6 0 15,-30-6 1-15,25 0 0 0,-25 0 0 0,26 0 1 16,-26 0-1-16,28 0 2 0,-28 0 0 0,23 0 0 16,-23 0 0-16,27 0 0 0,-27 0-1 0,23 0 0 15,-23 0 0-15,0 0-1 0,29 0 1 0,-29 0-1 16,0 0 0-16,26 0 0 0,-26 0-1 15,0 0 1-15,0 0-2 0,28 0 1 0,-28 0 0 16,0 0 0-16,0 0 0 0,27 9 0 0,-27-9 0 16,0 0 0-16,28 0 1 0,-28 0-1 0,0 0-1 15,23 0 1-15,-23 0 0 0,0 0 0 0,26 6 0 16,-26-6 1-16,0 0-1 0,27 0 0 0,-27 0 1 16,0 0-1-16,24 0 0 15,-24 0 0-15,0 0 0 0,24 0 0 0,-24 0 1 16,0 0-1-16,25 0 0 0,-25 0-1 0,0 0 1 15,30 5 2-15,-30-5-1 0,25 0 1 0,-25 0 0 16,26 2-3-16,-26-2 1 0,28 0 0 0,-28 0 0 16,29 0 0-16,-29 0 1 0,34 0-1 0,-34 0 1 15,33 0-1-15,-33 0 2 0,40-4 1 0,-40 4 0 16,39 0 0-16,-39 0 2 0,40-7-2 16,-40 7 2-16,41 0 0 0,-41 0-2 15,38 0 0-15,-38 0-1 0,35 0 0 0,-35 0-2 16,30 0 1-16,-30 0 0 0,26 0-1 0,-26 0 0 15,27 0 1-15,-27 0-1 0,0 0 1 0,30 7-1 16,-30-7 0-16,0 0 0 0,27 3 0 0,-27-3 2 16,0 0-1-16,27 0-1 0,-27 0 0 0,0 0 0 15,27 10 0-15,-27-10 1 0,0 0 0 16,28 0 1-16,-28 0 0 0,0 0-1 0,26 0 1 16,-26 0 1-16,0 0 0 0,28 0 0 0,-28 0 0 15,0 0 0-15,28 0-1 0,-28 0 0 0,0 0-1 16,31 0 0-16,-31 0 0 0,0 0 0 0,30 5 1 15,-30-5-1-15,0 0 0 0,22 0-1 16,-22 0 0-16,0 0 0 0,22 6-1 0,-22-6 1 16,0 0 0-16,25 0 1 0,-25 0-1 15,0 0 1-15,34 4-1 0,-34-4 0 0,0 0 1 16,29 0 0-16,-29 0 1 0,0 0 0 0,28 0-1 16,-28 0 1-16,0 0 0 0,26 0-1 0,-26 0 1 15,0 0-1-15,28 0 0 0,-28 0-1 0,0 0 0 16,30 0 0-16,-30 0 1 0,0 0-1 0,32 0 2 15,-32 0-1-15,22 0-1 0,-22 0 0 16,23 0 0-16,-23 0 0 0,22 0 1 0,-22 0-1 16,24 0 0-16,-24 0 0 0,22 0 1 0,-22 0-1 15,25 0 0-15,-25 0 1 0,27 6 0 0,-27-6-1 16,30 0 1-16,-30 0 0 0,31 0 0 16,-31 0 0-16,33 0-1 0,-33 0 1 0,37 0 0 15,-37 0 0-15,33 0-1 0,-33 0 2 0,33 0-1 16,-33 0 0-16,35-6 1 0,-35 6-1 15,34 0 1-15,-34 0 0 0,33-4 0 0,-33 4 1 16,33 0-1-16,-33 0 0 0,29 0 0 0,-29 0 0 16,30 0 0-16,-30 0 0 0,31-5-1 0,-31 5 1 15,30 0 2-15,-30 0-3 0,30-6 4 0,-30 6-2 16,35 0-1-16,-35 0 2 0,38-9-3 0,-38 9 0 16,40 0-1-16,-40 0 1 0,42-4-1 15,-42 4 0-15,41 0 1 0,-41 0-1 0,40-5 1 16,-40 5 0-16,37 0-1 0,-37 0 1 15,38 0-1-15,-38 0 0 0,37 0 0 0,-37 0 0 16,34 0 2-16,-34 0-1 0,33 0 0 0,-33 0 0 16,32 0-1-16,-32 0 0 0,27-4 1 0,-27 4 0 15,28 0 0-15,-28 0 0 0,28 0 1 0,-28 0 0 16,24 0-1-16,-24 0 0 0,27 0 0 16,-27 0-1-16,24-7 1 0,-24 7-1 0,25 0 1 15,-25 0 0-15,25 0-1 0,-25 0 0 0,22-4 0 16,-22 4 0-16,28 0 1 0,-28 0 0 0,24 0 0 15,-24 0 0-15,25 0-1 0,-25 0 0 0,24 0 0 16,-24 0-1-16,23-6 1 0,-23 6 0 0,28 0 2 16,-28 0 1-16,29 0 0 0,-29 0 0 15,30 0-2-15,-30 0-1 0,23 0 1 16,-23 0-2-16,25 0 1 0,-25 0 0 0,30 0 0 16,-30 0 0-16,32-7 0 0,-32 7 0 0,28 0 1 15,-28 0 0-15,29 0-1 0,-29 0 0 0,30 0 0 16,-30 0 0-16,29 0 1 0,-29 0-1 0,29 0 0 15,-29 0 1-15,34-4-2 0,-34 4 2 0,36 0 0 16,-36 0-1-16,37 0 1 0,-37 0-1 16,36 0 1-16,-36 0-1 0,33 0 0 0,-33 0 0 15,33 0 0-15,-33 0 0 0,35 0 0 16,-35 0 1-16,31 0-1 0,-31 0-1 0,34 0 2 16,-34 0-2-16,30 0 2 0,-30 0 0 0,30-5-1 15,-30 5 0-15,31 0 0 0,-31 0 0 0,28 0 0 16,-28 0 1-16,28 0-1 0,-28 0 0 0,26 0 0 15,-26 0 1-15,25 0-1 0,-25 0 0 16,25 0 0-16,-25 0 0 0,25 0 0 0,-25 0-1 16,23 5 2-16,-23-5-2 0,23 0 0 0,-23 0 1 15,23 0 0-15,-23 0-1 0,23 0 1 0,-23 0-1 0,26 0 1 16,-26 0 1-16,25 0-2 0,-25 0 2 0,27 0-1 16,-27 0 1-16,31 0-2 0,-31 0 1 0,27 0 1 15,-27 0-1-15,29-5 1 0,-29 5 0 31,31 0-1-31,-31 0 1 0,31 0 0 0,-31 0-1 0,32 0-1 16,-32 0 2-16,34-6-2 0,-34 6 1 0,32 0 0 16,-32 0 0-16,30 0 0 0,-30 0 0 0,31 0 0 15,-31 0-1-15,32 0 2 0,-32 0-1 0,33 0 0 16,-33 0 1-16,34 0-1 0,-34 0 1 0,37 0-1 0,-37 0 1 16,36-6-1-16,-36 6 1 0,33 0-1 15,-33 0 1-15,32-4-1 0,-32 4 1 0,30 0 0 16,-30 0-1-16,25 0 2 0,-25 0-2 15,0 0 0-15,30 0 0 0,-30 0-2 0,24 0 2 0,-24 0 0 16,23 0-1-16,-23 0 1 0,24 0-2 0,-24 0 3 16,26 0-1-16,-26 0 0 0,22 0 1 0,-22 0-1 15,26 0 0-15,-26 0 1 0,29 0-1 16,-29 0 2-16,33 0-2 0,-33 0-2 16,32 0 2-16,-32 0-1 0,33 5 1 0,-33-5 1 15,36 0-1-15,-36 0 0 0,31 0-1 0,-31 0 1 16,33 0 0-16,-33 0 0 0,32 0 0 0,-32 0 0 15,32 0 0-15,-32 0 0 0,29 0 0 0,-29 0 1 16,27 0-1-16,-27 0 0 0,24 7 2 0,-24-7-2 16,23 0 0-16,-23 0 0 0,0 0 0 15,30 0 0-15,-30 0-2 0,0 0 2 0,32 0 2 16,-32 0-2-16,24 0 0 0,-24 0 0 0,23 0 0 16,-23 0 0-16,22 0 0 0,-22 0-2 0,23 0 2 15,-23 0 0-15,27 0 0 0,-27 0 0 16,23 0 2-16,-23 0-2 0,25 0 0 0,-25 0 0 15,0 0-2-15,29 0 1 0,-29 0 2 0,0 0-1 16,26 0 0-16,-26 0 2 0,0 0-4 16,0 0 0-16,26 0 3 0,-26 0-3 0,0 0 3 15,21 0 0-15,-21 0-3 0,0 0 3 0,26 0-3 16,-26 0 2-16,0 0 0 0,26-7 0 0,-26 7 0 16,0 0 0-16,29 0 0 0,-29 0-1 0,0 0 1 15,32-3 0-15,-32 3 0 0,25 0 1 0,-25 0-1 16,26 0-1-16,-26 0 1 0,27 0-2 15,-27 0 2-15,29 0 1 0,-29 0 0 16,25 0-1-16,-25 0 0 0,24 0 0 0,-24 0-1 16,23-5 2-16,-23 5-2 0,0 0 2 0,28 0-1 15,-28 0-1-15,0 0 2 0,27-5-2 0,-27 5 2 16,0 0-1-16,0 0-1 0,28 0 1 0,-28 0 0 16,0 0 0-16,0 0 0 0,0 0 0 0,22 0 1 15,-22 0-2-15,0 0 2 0,0 0-2 16,0 0 1-16,0 0-1 0,0 0 0 0,23 5 1 15,-23-5 0-15,0 0-1 0,0 0 1 0,0 0 1 16,0 0-2-16,0 0 1 0,0 0 1 0,24 0-1 16,-24 0 0-16,0 0 1 0,0 0-1 0,0 0 0 15,0 0 0-15,0 0 0 0,24 0-1 16,-24 0 0-16,0 0 1 0,0 0-1 0,0 0 1 16,0 0 1-16,0 0-1 0,25 7 0 15,-25-7 0-15,0 0 0 0,0 0 1 0,0 0 0 16,0 0-1-16,0 0-1 0,0 0 1 0,0 0-1 15,0 0 1-15,0 0 0 0,0 0 1 0,0 0-1 16,0 0 0-16,0 0 0 0,0 0 0 0,0 0 0 16,0 0-1-16,0 0 1 0,0 0-1 0,0 0 1 15,0 0 0-15,0 0 1 0,0 0-1 0,0 0 1 16,0 0-1-16,0 0 0 0,0 0 0 16,0 0 0-16,0 0-1 0,0 0-2 0,0 0-2 15,0 0-3-15,0 0-5 0,0 0-7 16,0 0-9-16,0 0-13 0,0 0-19 0,0 0-27 15,0 0-72-15,0 0-244 0,0 0-176 0,0 0 29 16,0 0 479-16</inkml:trace>
  </inkml:traceGroup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20:43:48.3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context xml:id="ctx1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9-05-05T21:33:22.187"/>
    </inkml:context>
  </inkml:definitions>
  <inkml:traceGroup>
    <inkml:annotationXML>
      <emma:emma xmlns:emma="http://www.w3.org/2003/04/emma" version="1.0">
        <emma:interpretation id="{0E184CAF-439B-4BA1-9E40-3AFBC13CCCA8}" emma:medium="tactile" emma:mode="ink">
          <msink:context xmlns:msink="http://schemas.microsoft.com/ink/2010/main" type="writingRegion" rotatedBoundingBox="2088,15541 20117,15721 20093,18077 2065,17898"/>
        </emma:interpretation>
      </emma:emma>
    </inkml:annotationXML>
    <inkml:traceGroup>
      <inkml:annotationXML>
        <emma:emma xmlns:emma="http://www.w3.org/2003/04/emma" version="1.0">
          <emma:interpretation id="{F291CFD2-97C5-49CB-83D1-968D80B3BE21}" emma:medium="tactile" emma:mode="ink">
            <msink:context xmlns:msink="http://schemas.microsoft.com/ink/2010/main" type="paragraph" rotatedBoundingBox="2088,15541 20117,15721 20093,18077 2065,17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3ECF1A-1E8B-420A-906B-0374394D0C81}" emma:medium="tactile" emma:mode="ink">
              <msink:context xmlns:msink="http://schemas.microsoft.com/ink/2010/main" type="inkBullet" rotatedBoundingBox="2084,15897 2232,15898 2230,16106 2082,16104"/>
            </emma:interpretation>
            <emma:one-of disjunction-type="recognition" id="oneOf0">
              <emma:interpretation id="interp0" emma:lang="en-GB" emma:confidence="0">
                <emma:literal>•</emma:literal>
              </emma:interpretation>
            </emma:one-of>
          </emma:emma>
        </inkml:annotationXML>
        <inkml:trace contextRef="#ctx0" brushRef="#br0">-262 13510 156 0,'0'0'44'0,"0"0"3"0,0 0 0 16,-22-12 2-16,22 12-1 0,0 0 5 0,0 0 8 15,0 0 12-15,0 0 11 0,0 0 6 16,0 0 4-16,0 0-2 0,0 0 0 16,0 0-2-16,0 0-5 0,0 0-5 0,0 0-18 15,0 0-11-15,0 0-13 0,0 0-9 0,0 0-4 16,0 0-4-16,0 0-4 0,0 0-2 0,0 0-2 15,0 0-1-15,0 0-4 0,0 0 1 0,0 0-1 16,0 0-5-16,0 0 1 0,0 0-3 0,0 0-1 16,0 0 0-16,0 0 2 0,0 0 2 15,0 0 0-15,0 0 2 0,0 0-3 0,0 0-3 16,0 0-1-16,0 0 2 0,0 0 0 0,22-9-1 16,-22 9 0-16,0 0 0 0,0 0 0 15,13 25 1-15,-13-25-1 0,0 0 1 0,0 28-1 16,0-28-1-16,0 0 3 0,0 31 1 0,0-31-2 15,0 0 4-15,-13 28-5 0,13-28 1 0,0 0 1 16,0 0 0-16,0 0-2 0,-27 20 3 16,27-20 4-16,0 0 5 0,-22 0-1 0,22 0-4 15,0 0-1-15,-24-11-5 0,24 11 5 0,0 0-1 16,0 0-2-16,-26-27-1 0,26 27 1 0,0 0-1 16,-8-27 1-16,8 27-3 0,0 0 1 0,0-30-1 15,0 30 1-15,8-25-1 0,-8 25 2 0,11-26-4 16,-11 26 3-16,0 0-2 0,24-28 3 15,-24 28 2-15,0 0-5 0,20-18 4 16,-20 18-1-16,0 0-6 0,0 0 4 0,25 0-6 16,-25 0 5-16,0 0 1 0,0 0 0 0,21 18 2 15,-21-18-4-15,0 0 3 0,0 0-2 0,10 24 4 16,-10-24-3-16,0 0 0 0,0 33 0 0,0-33 0 16,0 0 0-16,0 31 2 0,0-31-2 0,0 0 3 15,-12 27-2-15,12-27 2 0,0 0-2 16,0 0 1-16,0 0 2 0,-17 22-2 0,17-22 0 15,0 0 1-15,0 0-3 0,0 0 1 0,-25 0 2 16,25 0-2-16,0 0 1 0,0 0-2 0,0 0 1 16,0 0-2-16,-15-28 2 0,15 28-2 0,0 0 2 15,0-28 0-15,0 28-2 0,0 0 0 0,8-26 1 16,-8 26-1-16,0 0 2 0,14-21-2 16,-14 21 1-16,0 0-2 0,0 0 1 15,0 0 0-15,29-13-1 0,-29 13 4 0,0 0-4 16,0 0 1-16,0 0 0 0,24 27-2 0,-24-27 3 15,0 0 0-15,16 26-2 0,-16-26 2 0,0 0 1 16,6 29 2-16,-6-29-4 0,0 0 2 0,0 31-5 16,0-31 3-16,0 0 0 0,0 29 2 0,0-29-2 15,0 0 3-15,0 0-2 0,-13 27 1 16,13-27 2-16,0 0-2 0,0 0 0 0,0 0-1 16,-25 0 0-16,25 0 0 0,0 0 2 0,0 0 1 15,-19-27-1-15,19 27-1 0,-10-23 2 16,10 23-2-16,-8-25 5 0,8 25-4 0,-4-31 4 15,4 31-3-15,0-30-1 0,0 30 0 0,0-26 1 16,0 26-1-16,0 0 2 0,0 0-4 0,0 0 0 16,0 0 0-16,0 0-1 0,0 0-2 15,0 0 1-15,0 0 2 0,0 0-5 0,0 0 5 16,0 0-4-16,0 0-8 0,13 39-10 0,-13-39-21 16,9 30-43-16,-9-30-105 0,0 0-224 0,0 0-110 15,0 0 57-15,17 36 468 0</inkml:trace>
      </inkml:traceGroup>
      <inkml:traceGroup>
        <inkml:annotationXML>
          <emma:emma xmlns:emma="http://www.w3.org/2003/04/emma" version="1.0">
            <emma:interpretation id="{4E37E409-0D5F-42A4-A7FE-C54BA42FF948}" emma:medium="tactile" emma:mode="ink">
              <msink:context xmlns:msink="http://schemas.microsoft.com/ink/2010/main" type="line" rotatedBoundingBox="3029,15551 20117,15721 20105,16934 3017,16764"/>
            </emma:interpretation>
          </emma:emma>
        </inkml:annotationXML>
        <inkml:traceGroup>
          <inkml:annotationXML>
            <emma:emma xmlns:emma="http://www.w3.org/2003/04/emma" version="1.0">
              <emma:interpretation id="{BD3D6DBD-F8E7-49AC-AC22-58D25D884FB1}" emma:medium="tactile" emma:mode="ink">
                <msink:context xmlns:msink="http://schemas.microsoft.com/ink/2010/main" type="inkWord" rotatedBoundingBox="3028,15667 5791,15695 5781,16715 3018,16687"/>
              </emma:interpretation>
              <emma:one-of disjunction-type="recognition" id="oneOf1">
                <emma:interpretation id="interp1" emma:lang="en-GB" emma:confidence="0">
                  <emma:literal>might</emma:literal>
                </emma:interpretation>
                <emma:interpretation id="interp2" emma:lang="en-GB" emma:confidence="0">
                  <emma:literal>might-</emma:literal>
                </emma:interpretation>
              </emma:one-of>
            </emma:emma>
          </inkml:annotationXML>
          <inkml:trace contextRef="#ctx0" brushRef="#br0" timeOffset="-44">3028 13252 783 0,'0'-29'115'16,"0"29"-18"-16,0 0-1 0,0 0-9 0,0 0-12 15,0 0-23-15,0 0-13 0,0 0 0 0,0 0 2 16,14 28 8-16,-14-28-8 0,2 24-6 0,-2-24-10 16,0 32-1-16,0-32-10 0,0 45 0 15,-2-21-7-15,2 0 5 0,-10 2-3 0,10 5 5 16,-8-2-2-16,8 2 3 0,-10-1-6 0,3-1 2 15,-1-1-8-15,4 3 6 0,-3-6-7 0,1 4 5 16,2-1-5-16,4-3 2 0,-8-1-5 0,8 3 4 16,0-5-5-16,0-22 3 0,0 34-3 15,0-34 3-15,0 27-4 0,0-27 3 0,0 0-2 16,12 27 1-16,-12-27-3 0,0 0 1 16,0 0-2-16,25 11 0 0,-25-11-2 0,0 0-3 15,29-11-1-15,-29 11-5 0,28-20-1 0,-28 20-4 16,29-18-3-16,-29 18-4 0,26-16-6 0,-26 16-7 15,26-11-11-15,-26 11-16 0,26-15-21 0,-26 15-19 16,22-9-12-16,-22 9-58 0,0 0-32 0,32-14-134 16,-32 14 32-16,0 0 283 0</inkml:trace>
          <inkml:trace contextRef="#ctx0" brushRef="#br0" timeOffset="-43">3036 13391 999 0,'-26'-7'109'15,"26"7"0"-15,-24 0-2 0,24 0-20 0,0 0-29 16,0 0-19-16,0 0-22 0,0 0-14 0,0 0-1 16,0 0 5-16,0 0 8 0,0 0 5 0,39 7-2 15,-14-7-5-15,-2 0-6 0,5 5-4 0,-2-1-2 16,0 3 0-16,0 1-1 0,-2-3-3 15,1 6-18-15,-25-11-28 0,45 22-86 0,-45-22-120 16,35 0-236-16,-35 0 16 0,28 13 289 16</inkml:trace>
          <inkml:trace contextRef="#ctx0" brushRef="#br0" timeOffset="-5">594 13668 695 0,'0'0'145'0,"0"0"-29"0,0 0-15 15,0 0-7-15,0 0-10 0,0 0-18 0,0 0-24 16,0 0-13-16,0 0-7 0,0 0-3 0,0 0-1 16,0 0 8-16,0 0 5 0,0 0 1 15,0 0-4-15,0 0-6 0,0 29-8 0,0-29 1 16,0 0-6-16,0 32 0 0,0-32-5 0,-4 27 0 16,4-27-3-16,-7 27 3 0,7-27-6 0,-3 25 4 15,3-25-2-15,-7 25 2 0,7-25-2 16,0 0 0-16,-4 24-1 0,4-24 1 0,0 0-3 15,0 0 2-15,0 0-1 0,0 0-1 0,0 0 1 16,0 0 0-16,0 0 5 0,0 0 7 16,0 0 6-16,0 0 1 0,26-19 1 0,-26 19-10 15,26-34 0-15,-26 34-4 0,33-42 6 0,-15 19-3 16,2 1 4-16,-20 22-6 0,40-44 6 16,-40 44-7-16,33-37 4 0,-33 37-4 0,29-23 0 0,-29 23-3 15,0 0 0-15,27-16-1 0,-27 16 0 0,0 0 0 16,0 0-1-16,0 0 1 0,26 5 0 0,-26-5 0 15,0 0 2-15,0 0-1 16,24 24 0-16,-24-24 1 0,8 26-2 0,-8-26 1 16,4 24-2-16,-4-24 3 0,0 27-4 0,0-27 4 15,7 24-4-15,-7-24 4 0,0 0-4 0,7 29 3 16,-7-29-2-16,0 0 1 0,11 24 0 0,-11-24-1 16,0 0 0-16,0 0-1 0,28 17 1 0,-28-17 0 15,0 0 2-15,31-4-1 0,-31 4 2 16,28-15-3-16,-28 15 3 0,31-24-3 15,-31 24 3-15,29-30-1 0,-29 30 1 0,31-24-2 16,-31 24 1-16,25-23-2 0,-25 23 2 0,0 0-2 0,30-20 4 16,-30 20-3-16,0 0 1 0,27-10-1 15,-27 10-1-15,0 0 1 0,25 10 0 0,-25-10 0 16,0 0 0-16,0 0 2 0,26 30-4 0,-26-30 3 16,0 0-2-16,18 31 1 0,-18-31-1 15,0 0 0-15,14 30 0 0,-14-30-2 0,6 25 2 16,-6-25 2-16,0 0-4 0,8 31 1 0,-8-31-8 15,4 22-3-15,-4-22-19 0,0 0-13 0,14 36-38 16,-14-36-64-16,0 0-87 0,0 0-120 0,0 0-78 16,26 0 25-16,-26 0 397 0</inkml:trace>
          <inkml:trace contextRef="#ctx0" brushRef="#br0" timeOffset="-4">1545 13655 739 0,'0'0'211'0,"0"0"-74"16,0 0-21-16,0 0-22 0,0 0-26 0,0 0-27 16,0 0-11-16,0 0-5 0,0 0 1 15,12 27-2-15,-12-27-5 0,-5 27-10 0,5-27-2 16,-10 32-6-16,10-32 2 0,-11 35-5 0,11-35 3 16,-10 30-3-16,10-30 3 0,-8 29-4 0,8-29 3 15,0 0-2-15,-6 22-2 0,6-22-16 0,0 0-23 16,6 23-29-16,-6-23-78 0,0 0-63 15,0 0-99-15,0 0-105 0,0 0 105 0,0 0 312 0</inkml:trace>
          <inkml:trace contextRef="#ctx0" brushRef="#br0" timeOffset="-3">1620 13431 1059 0,'-15'-34'323'0,"15"34"-202"16,-12-22-36-16,12 22-17 0,0 0-15 0,0 0-16 15,-25-26-13-15,25 26-9 0,0 0-6 16,0 0-6-16,0 0-2 0,0 0-4 0,0 0 0 16,0 0-8-16,0 0-10 0,0 0-13 0,0 0-26 15,0 0-39-15,26 33-103 0,-26-33-155 16,0 0-141-16,15 37 40 0,-15-37 406 0</inkml:trace>
          <inkml:trace contextRef="#ctx0" brushRef="#br0" timeOffset="-2">2046 13724 578 0,'0'0'142'15,"0"0"-33"-15,0 0-6 0,0 0 10 0,0-31-9 16,0 31-10-16,0 0-15 0,0 0-18 16,-9-30-9-16,9 30-6 0,0 0-2 0,0 0-5 15,-13-29-4-15,13 29-7 0,0 0-4 0,0 0-8 16,-26-21-3-16,26 21-4 0,0 0-3 0,-32-7-2 15,32 7-1-15,-25 0-2 0,25 0-2 0,-27 6 1 16,27-6-2-16,-26 19 3 0,26-19-2 16,-26 30 4-16,26-30-5 0,-21 39 2 15,11-16-3-15,3-1 2 0,7 1-4 0,0-23 6 16,0 40-5-16,0-40 0 0,10 37-10 0,-10-37-3 16,18 32-6-16,-18-32 3 0,23 20 2 0,-23-20 7 15,32 7 3-15,-32-7 3 0,34-5 3 0,-34 5 0 16,35-18 3-16,-35 18-1 0,32-25 3 0,-32 25-3 15,27-35 4-15,-27 35-3 0,24-37 4 0,-24 37-2 16,18-36 9-16,-18 36-2 0,11-28 5 16,-11 28-3-16,0 0 0 0,5-24-3 0,-5 24 1 15,0 0-2-15,0 0-2 0,0 0-5 0,0 0-6 16,0 0 0-16,0 0 1 0,0 0 3 16,0 27 1-16,0-27 2 0,0 36-5 0,0-36 4 15,-4 45-4-15,4-19 4 0,-8 1-9 0,4-3 1 16,4 3 15-16,-11 3-36 0,6 0 32 0,-4 2-34 15,0-2 12-15,-3-1 7 0,2 0-1 16,4-1 11-16,-10-6-4 0,5-1 7 0,11-21-3 16,-26 35 3-16,26-35-1 0,-27 27 3 0,27-27 0 15,-28 10 7-15,28-10 3 0,-28 0 2 0,28 0-1 16,-31 0-4-16,31 0-1 0,-33 0-4 0,33 0-1 16,-37-10-2-16,37 10-1 0,-40-16-2 0,40 16 1 15,-34-19-1-15,34 19 0 16,-28-21-2-16,28 21 1 0,-18-24-8 0,18 24-9 15,-9-24-14-15,9 24-23 0,6-31-34 0,-6 31-49 16,18-30-63-16,9 23-95 0,-27 7-111 0,31-32 29 16,3 32 346-16</inkml:trace>
          <inkml:trace contextRef="#ctx0" brushRef="#br0" timeOffset="-1">2402 13228 1128 0,'0'0'120'0,"0"0"-39"16,0 0-26-16,0 0-21 0,0 0-1 16,0 0 2-16,0 27 6 0,0-27-8 0,0 45-3 15,0-20-11-15,0 8 2 0,0 1-9 0,0-1 2 16,0 3-9-16,0 1 4 0,0 1-8 0,-7-6 4 15,3 2-6-15,-2-2 5 0,2-3-6 0,-3 2 5 16,0-5-6-16,3-1 5 0,-3-1-4 0,5 1 9 16,-5-2 0-16,7-23 7 0,-11 40-5 15,11-40 0-15,-10 24-7 0,10-24-2 16,0 0-2-16,0 0 0 0,0 0 0 0,0 0-2 16,0 0 0-16,0 0 3 0,0 0 1 0,0 0 2 15,19-22 2-15,-19 22-4 0,28-39 3 0,-14 16-4 16,2 2 4-16,-16 21-4 0,29-40 4 0,-29 40-3 15,32-33 2-15,-32 33-3 0,23-22 2 0,-23 22-2 16,25-21 2-16,-25 21-1 0,26-16 1 16,-26 16-2-16,26-8 2 0,-26 8-2 0,22 0 1 15,-22 0 0-15,25 0-1 0,-25 0 1 0,0 0-1 16,28 17 1-16,-28-17-1 0,0 0 1 0,19 33-1 16,-19-33 1-16,10 34-1 0,-10-34 3 15,7 36-4-15,-7-36 4 0,0 38-5 0,0-38-1 16,9 42-7-16,-9-42-7 0,9 41-21 0,-9-41-8 15,11 38-12-15,-11-38-59 0,16 28 3 16,-16-28-54-16,0 0-81 0,24 7-33 0,-24-7-97 16,0 0 154-16,17-30 226 0</inkml:trace>
        </inkml:traceGroup>
        <inkml:traceGroup>
          <inkml:annotationXML>
            <emma:emma xmlns:emma="http://www.w3.org/2003/04/emma" version="1.0">
              <emma:interpretation id="{3DD6B332-A902-4314-B8B9-DC34818AD6B9}" emma:medium="tactile" emma:mode="ink">
                <msink:context xmlns:msink="http://schemas.microsoft.com/ink/2010/main" type="inkWord" rotatedBoundingBox="6438,15643 10343,15682 10334,16491 6430,16453"/>
              </emma:interpretation>
              <emma:one-of disjunction-type="recognition" id="oneOf2">
                <emma:interpretation id="interp3" emma:lang="en-GB" emma:confidence="0">
                  <emma:literal>simulate</emma:literal>
                </emma:interpretation>
                <emma:interpretation id="interp4" emma:lang="en-GB" emma:confidence="0">
                  <emma:literal>Simulate</emma:literal>
                </emma:interpretation>
                <emma:interpretation id="interp5" emma:lang="en-GB" emma:confidence="0">
                  <emma:literal>simulati</emma:literal>
                </emma:interpretation>
                <emma:interpretation id="interp6" emma:lang="en-GB" emma:confidence="0">
                  <emma:literal>simulata</emma:literal>
                </emma:interpretation>
                <emma:interpretation id="interp7" emma:lang="en-GB" emma:confidence="0">
                  <emma:literal>simulato</emma:literal>
                </emma:interpretation>
              </emma:one-of>
            </emma:emma>
          </inkml:annotationXML>
          <inkml:trace contextRef="#ctx0" brushRef="#br0" timeOffset="-42">4200 13546 290 0,'0'0'133'15,"0"0"10"-15,0 0 6 0,0 0 4 0,0 0-5 16,0 0-21-16,0 0-12 0,0 0-29 0,0 0-17 16,0 0-12-16,0 0-13 0,0 0-7 0,0 0-6 15,0 0-7-15,-24-10-1 16,24 10-2-16,0 0-2 0,-25 7-3 0,25-7-2 16,-26 7-4-16,26-7 0 0,-28 13-1 0,28-13-2 15,-26 16-2-15,26-16-1 0,-28 17-4 0,28-17 0 16,-20 16 0-16,20-16 0 0,0 0-1 0,-27 24 1 15,27-24-3-15,0 0 3 0,0 0-2 0,-2 27 1 16,2-27 0-16,0 0 1 0,11 24-1 0,-11-24 1 16,0 0-1-16,33 27 2 15,-33-27-2-15,25 15 2 0,-25-15-3 0,27 16 2 0,-27-16-1 16,26 18 2-16,-26-18-2 0,25 14 1 0,-25-14 0 16,0 0 1-16,22 14-2 0,-22-14 2 0,0 0 0 15,0 0-1-15,0 0 2 0,0 0 1 0,0 0-2 16,0 0 0-16,0 0 1 0,-12 26-1 0,12-26 0 15,-26 7 0-15,26-7-2 0,-29 5 2 16,29-5-2-16,-33 6 2 0,33-6-2 16,-32 8 2-16,32-8-1 0,-28 0 0 0,28 0-1 15,-24 3 0-15,24-3 1 0,0 0-2 0,0 0-6 16,0 0-12-16,0 0-28 0,0 0-17 0,0 0-30 16,0 0-60-16,0 0-69 0,0 0-114 0,0 0-93 15,34 21 73-15,-34-21 358 0</inkml:trace>
          <inkml:trace contextRef="#ctx0" brushRef="#br0" timeOffset="-41">4466 13619 818 0,'0'0'313'16,"0"0"-151"-16,0 0-52 0,0 0-37 0,0 0-18 16,0 0-16-16,0 0-14 0,0 0-11 0,0 0-7 15,0 0-3-15,0 0 4 0,0 0 1 16,0 27 2-16,0-27-4 0,0 28-1 0,0-28-5 16,-7 35 1-16,7-35-3 0,-6 37 4 15,6-37-6-15,-9 38 4 0,9-38-3 0,-8 27 2 16,8-27-3-16,-7 24 2 0,7-24-14 0,0 0-11 15,0 29-25-15,0-29-27 0,0 0-41 0,0 0-50 16,0 0-81-16,0 0-149 0,15-32 15 0,-15 32 217 16</inkml:trace>
          <inkml:trace contextRef="#ctx0" brushRef="#br0" timeOffset="-40">4497 13332 1342 0,'0'0'184'0,"0"0"-72"15,0 0-30-15,-32-11-24 0,32 11-15 16,0 0-11-16,0 0-11 0,0 0-10 0,0 0-5 16,0 0-7-16,0 0-3 0,0 0-1 15,0 0 0-15,0 0-12 0,0 0-14 0,25 0-26 16,-25 0-47-16,37 14-141 0,-37-14-280 0,0 0-19 16,37 29 191-16</inkml:trace>
          <inkml:trace contextRef="#ctx0" brushRef="#br0" timeOffset="-39">4703 13696 481 0,'0'0'147'16,"0"0"-4"-16,0 0-8 0,0 0 7 0,0-24-22 15,0 24-12-15,0 0-28 0,0 0-23 0,0 0-19 16,0 0-12-16,0 0-8 0,0 0-6 15,0 0-4-15,0 0 2 0,0 0 11 0,0 0 1 16,0 0 8-16,13 31-6 0,-13-31-8 0,0 20-2 16,0-20-6-16,0 28 0 0,0-28-6 0,-6 33 2 15,6-33-5-15,-5 25 3 0,5-25-2 16,-3 24 5-16,3-24-6 0,0 0 6 0,0 0-6 16,0 24 0-16,0-24 0 0,0 0-4 0,0 0 5 15,0 0-3-15,0 0 5 0,0 0 3 0,0 0 1 16,19-31-1-16,-19 31 2 0,24-35-3 0,-24 35 4 15,27-41-6-15,-27 41 6 0,31-42-5 0,-31 42 6 16,33-37-4-16,-33 37 4 0,30-28-5 16,-30 28 0-16,22-14-2 0,-22 14-2 15,0 0 0-15,25-7 0 0,-25 7 0 0,0 0 0 16,0 0 1-16,25 8-1 0,-25-8 2 0,0 0-1 16,0 0 1-16,20 33-2 0,-20-33 2 0,3 28-1 15,-3-28 1-15,0 31-3 0,0-31 3 0,0 31-4 16,0-31 4-16,0 28-2 0,0-28 1 0,0 0-1 15,7 22 0-15,-7-22-1 0,0 0 1 16,0 0-1-16,0 0 2 0,29 6 0 0,-29-6 0 16,25-11 3-16,-25 11-5 0,34-29 4 0,-34 29-4 15,43-33 2-15,-18 18-1 0,-25 15 2 0,37-31-2 16,-37 31 2-16,27-19-2 0,-27 19 2 16,0 0-2-16,28-14 1 0,-28 14-1 0,0 0 0 15,0 0 0-15,23 0 0 0,-23 0 1 0,0 0-1 16,0 0 2-16,24 31-2 0,-24-31 2 15,8 26-3-15,-8-26 3 0,0 29-3 0,0-29 2 16,6 30-2-16,-6-30 2 0,0 30-4 0,0-30 1 16,0 29-13-16,0-29-8 0,8 31-33 0,-8-31-31 15,10 25-68-15,-10-25-92 0,0 0-116 0,0 0-123 16,0 0 134-16,41 17 352 0</inkml:trace>
          <inkml:trace contextRef="#ctx0" brushRef="#br0" timeOffset="-38">5514 13660 1140 0,'0'0'187'0,"0"0"-48"0,-14-30-41 0,14 30-24 15,0 0-15-15,0 0-14 0,0 0-12 0,0 0-9 16,0 0-7-16,0 0-5 0,0 0-5 16,0 0-3-16,0 0-1 0,0 0-2 0,-8 27-1 15,8-27 2-15,-10 36-4 0,10-36 4 0,-10 43-4 16,10-43 3-16,-8 41-4 0,8-41 4 0,0 34-4 15,0-34 4-15,0 32-4 0,0-32 3 0,15 23-2 16,-15-23 1-16,0 0-2 0,22 21 0 0,-22-21 1 16,0 0 1-16,36-5-3 0,-36 5 1 0,33-25 2 15,-33 25-2-15,37-40 5 16,-19 14-3-16,0 1 5 0,0 2-6 0,-3-6 6 16,2 6-7-16,-2 1 6 0,-15 22-4 0,22-31 4 15,-22 31-2-15,0 0 0 0,18-24-1 0,-18 24-1 16,0 0-1-16,0 0 0 0,0 0 1 0,0 0 0 15,0 0 3-15,6 36-3 0,-6-36 3 0,0 40-4 16,0-18 3-16,-6 4-3 0,6-3 3 0,0 0-3 16,0-2 2-16,0-21-10 0,6 41-2 15,-6-41-8-15,13 38 0 0,-13-38-5 0,0 0-3 16,37 25-15-16,-37-25-7 0,31 0-18 0,-31 0-26 16,32-10-44-16,-32-17-91 0,27 19-75 15,-27 8-142-15,29-44 116 0,-1 32 330 0</inkml:trace>
          <inkml:trace contextRef="#ctx0" brushRef="#br0" timeOffset="-37">6132 13219 1186 0,'0'0'161'0,"0"0"-36"0,-17-23-35 0,17 23-24 16,0 0-23-16,0 0-17 0,0 0-11 0,0 0 3 15,0 0 0-15,6 36 8 0,-6-36-2 0,0 44-1 16,0-21-6-16,0 4 1 0,0 3-5 15,0 2 2-15,-6 4-8 0,6 4 3 16,-9 2-9-16,0 3 5 0,3 0-6 0,-4-3 4 16,2 1-7-16,0-5 7 0,2 4-8 0,1-1 7 15,-1-1-8-15,1-6 7 0,5-5-6 0,0-7-11 16,0-22 28-16,0 29-38 0,0-29 17 0,12 25-28 16,-12-25-21-16,0 0-31 0,32 24-110 0,-32-24-227 15,10-35-134-15,-10 35 52 0,18-61 507 16</inkml:trace>
          <inkml:trace contextRef="#ctx0" brushRef="#br0" timeOffset="-36">6662 13664 660 0,'0'0'187'0,"0"0"-59"0,0 0 0 16,0 0-9-16,0 0-8 0,-11-26-22 15,11 26-20-15,0 0-13 0,0 0-13 16,-27-12-7-16,27 12-6 0,0 0-3 0,-23-4-3 16,23 4-1-16,0 0-3 0,-36-5-3 0,36 5-3 15,-31 0-1-15,31 0-2 0,-36 0-3 0,36 0 0 16,-35 13-5-16,35-13 0 0,-36 18-4 0,36-18 2 16,-37 33 0-16,37-33 2 0,-33 38-3 0,33-38 3 15,-22 42-6-15,22-42 3 0,-10 39-5 0,10-39 5 16,0 32-4-16,0-32 2 0,17 29-5 15,-17-29-2-15,28 17-4 0,-28-17 2 0,38 6 3 16,-16-6 4-16,-22 0 5 0,43-23-3 16,-18 8 4-16,-1-5-3 0,3-1 4 0,-3 0-4 15,0-2 4-15,-3 0-4 0,-1-1 4 0,-20 24-5 16,33-37 5-16,-33 37-2 0,22-29 1 0,-22 29-1 16,0 0 0-16,0 0-1 0,0 0 1 0,0 0-1 15,0 0 1-15,0 0-1 0,0 0 0 16,0 0 0-16,0 0 0 0,0 0 2 0,18 23-3 15,-18-23 4-15,0 35-5 0,0-35 4 0,-7 39-4 16,7-39 3-16,0 42-3 0,0-42 3 0,-5 39-4 16,5-39 4-16,5 31-4 0,-5-31 0 0,0 0-12 15,17 27-7-15,-17-27-13 0,0 0-12 0,30 9-13 16,-30-9-25-16,33-6-65 0,-33-17-75 16,32 20-91-16,-32 3-144 0,33-47 103 15,-3 36 352-15</inkml:trace>
          <inkml:trace contextRef="#ctx0" brushRef="#br0" timeOffset="-35">6965 13527 489 0,'0'0'180'0,"-15"-22"-8"0,15 22-8 15,0 0-15-15,0 0-22 0,-7-23-23 0,7 23-30 16,0 0-22-16,0 0-10 0,0 0-6 15,0 0-2-15,0 0-5 0,27-10-4 0,-27 10-4 16,22 0-2-16,-22 0-2 0,33 10-1 0,-33-10-4 16,38 8-2-16,-38-8-4 0,38 9-3 0,-38-9-1 15,39 6-1-15,-39-6-1 0,41 0 0 0,-41 0 0 16,37 0-1-16,-37 0-13 0,42 0-14 16,-19 0-11-16,-23 0-26 0,50 0-75 0,-50 0-134 15,37-20-237-15,-12 20 13 0,-25 0 284 16</inkml:trace>
          <inkml:trace contextRef="#ctx0" brushRef="#br0" timeOffset="-34">7111 13296 894 0,'0'-38'255'0,"0"38"-94"16,0 0-30-16,0 0-33 0,0 0-34 0,0 0-24 15,0 0-22-15,0 0-9 0,0 0 2 0,0 0 4 16,0 0 6-16,0 0 4 0,11 23-6 15,-11-23 0-15,5 24-5 0,-5-24 1 0,0 38-5 16,0-15 1-16,-5 6-5 0,1 2 2 0,-3 6-7 16,0 2 5-16,-3 2-8 0,-1-2 6 15,-2 1-8-15,0 1 7 0,1-2-8 0,-1-1 8 16,2-1-7-16,4-5 5 0,-2 5-5 0,2-7 6 16,0 0 6-16,0 2-35 0,7-3 21 0,-7-6-42 15,7-1 6-15,0-22-8 0,0 0-5 0,0 0 3 16,0 0-5-16,25-4-25 0,-25 4-50 0,23-55-53 15,0 31-96-15,-17-15-30 0,0-8-44 16,10 18 185-16</inkml:trace>
          <inkml:trace contextRef="#ctx0" brushRef="#br0" timeOffset="-33">7535 13714 872 0,'0'0'266'0,"-23"0"-166"0,23 0-23 0,0 0-30 0,0 0-17 16,0 0-14-16,0 0-7 0,0 0 1 16,0 0 6-16,0 0 3 0,28 13 2 0,-28-13-4 15,0 0-1-15,20 5-1 0,-20-5-2 16,0 0-1-16,28 6-2 0,-28-6-3 0,0 0 0 16,26 0 1-16,-26 0-1 0,0 0 3 0,27 0-1 15,-27 0-2-15,0 0-2 0,28-21-1 0,-28 21-1 16,0 0 0-16,30-30-3 0,-30 30 3 0,18-24-3 15,-18 24 3-15,11-27-1 0,-11 27 1 0,6-25-1 16,-6 25 3-16,-7-23 0 0,7 23 4 16,-14-25-1-16,14 25 3 0,-27-20-4 0,27 20 1 15,-42-16-2-15,20 11 1 0,-3 5 1 16,-1 7-2-16,3 2 2 0,-2 2 0 0,4 4 1 16,-4 3-4-16,25-18 2 0,-30 37-5 0,30-37 2 15,-18 42-4-15,18-19 3 0,-5 1-4 0,5 1 3 16,0 3-3-16,9-5 2 0,0 1-4 0,-9-24 5 15,26 42-6-15,-26-42 5 0,36 31-4 16,-36-31 3-16,45 17-2 0,-23-17 2 0,4 0 0 16,1 0-1-16,3-13 2 0,2 0-14 0,5 4-19 15,-10-14-37-15,19 23-140 0,-46 0-337 0,58-21 38 16,-28 21 118-16</inkml:trace>
        </inkml:traceGroup>
        <inkml:traceGroup>
          <inkml:annotationXML>
            <emma:emma xmlns:emma="http://www.w3.org/2003/04/emma" version="1.0">
              <emma:interpretation id="{F9E4B948-0DF1-46C7-BDB9-716302C19CC4}" emma:medium="tactile" emma:mode="ink">
                <msink:context xmlns:msink="http://schemas.microsoft.com/ink/2010/main" type="inkWord" rotatedBoundingBox="10972,15653 13955,15682 13947,16472 10964,16442"/>
              </emma:interpretation>
              <emma:one-of disjunction-type="recognition" id="oneOf3">
                <emma:interpretation id="interp8" emma:lang="en-GB" emma:confidence="0">
                  <emma:literal>within</emma:literal>
                </emma:interpretation>
                <emma:interpretation id="interp9" emma:lang="en-GB" emma:confidence="0">
                  <emma:literal>Within</emma:literal>
                </emma:interpretation>
                <emma:interpretation id="interp10" emma:lang="en-GB" emma:confidence="0">
                  <emma:literal>wifhin</emma:literal>
                </emma:interpretation>
                <emma:interpretation id="interp11" emma:lang="en-GB" emma:confidence="0">
                  <emma:literal>wit-hin</emma:literal>
                </emma:interpretation>
              </emma:one-of>
            </emma:emma>
          </inkml:annotationXML>
          <inkml:trace contextRef="#ctx0" brushRef="#br1" timeOffset="-32">11558 13624 610 0,'0'0'182'0,"0"0"-47"0,0 0-3 16,7-24-10-16,-7 24-11 0,0 0-18 16,0 0-24-16,0 0-19 0,0 0-12 0,0 0-8 15,0 0-5-15,0 0-5 0,0 0-3 0,0 0-3 16,0 0-5-16,0 0-4 0,0 0-4 0,0 0-1 15,0 0 3-15,0 0 7 0,0 0 5 0,18 27-1 16,-18-27-2-16,10 34-9 0,-10-34 1 0,8 40-4 16,-8-40 2-16,0 40-4 15,4-17 4-15,-4-1-4 0,0-22 5 0,10 41-5 16,-10-41 3-16,9 34-3 0,-9-34 1 0,0 0 0 16,25 25 2-16,-25-25-1 0,0 0 1 0,35 14 1 15,-35-14 0-15,27-9 3 0,-27 9 1 0,35-26 4 16,-13 9-1-16,-2-7 7 0,4 4-6 0,-24 20 4 15,37-39-5-15,-37 39 3 0,25-24-3 0,-25 24 0 16,0 0-5-16,0 0-3 0,0 0-3 16,0 0 0-16,0 0 1 0,0 0-1 0,0 0 3 15,0 0 0-15,25 14 1 0,-25-14-2 0,5 24 1 16,-5-24-2-16,7 22 0 0,-7-22-1 0,0 0 2 16,18 23-1-16,-18-23 4 0,0 0-2 15,27 14 0-15,-27-14 1 0,0 0-3 0,31-7 2 16,-31 7 0-16,0 0 1 0,30-19-1 0,-30 19 1 15,25-23-2-15,-25 23 1 0,27-28-2 16,-27 28 3-16,32-36-4 0,-32 36 4 0,35-42-4 16,-35 42 3-16,38-43-3 0,-38 43 3 0,39-40-11 15,-39 40-8-15,30-31-14 0,-30 31-23 0,0 0-27 16,32-5-95-16,-32 5-94 0,0 0-205 0,0 0-10 16,0 0 245-16</inkml:trace>
          <inkml:trace contextRef="#ctx0" brushRef="#br1" timeOffset="-31">12520 13640 1175 0,'0'0'176'0,"0"0"-54"0,0-31-41 15,0 31-27-15,0 0-17 0,0 0-12 0,0 0-10 16,0 0-7-16,0 0-6 0,0 0-2 0,0 0-1 15,0 0 3-15,0 0 1 0,8 27 2 0,-8-27-4 16,-7 25 3-16,7-25-4 0,-8 28 4 0,8-28-5 16,-9 32 3-16,9-32-2 0,-13 30 1 15,13-30-2-15,-10 28 2 0,10-28-2 0,0 0-8 16,0 0-13-16,0 0-15 0,0 24-24 16,0-24-21-16,0 0-62 0,0 0-91 0,12-24-160 15,-12 24-67-15,8-38 195 0</inkml:trace>
          <inkml:trace contextRef="#ctx0" brushRef="#br1" timeOffset="-30">12581 13319 1344 0,'-35'-44'233'0,"35"44"-116"0,-11-29-35 0,11 29-18 16,0 0-17-16,-14-24-11 0,14 24-12 0,0 0-7 16,0 0-10-16,0 0-5 0,0 0-3 15,0 0-3-15,0 0-3 0,0 0-8 0,0 0-10 16,0 0-16-16,0 0-16 0,25 8-32 0,-25-8-91 15,0 0-146-15,35 20-220 0,-35-20 44 0,0 0 322 16</inkml:trace>
          <inkml:trace contextRef="#ctx0" brushRef="#br1" timeOffset="-29">12804 13440 568 0,'0'0'139'0,"0"0"-6"15,0 0 1-15,0 0-17 0,0 0-26 0,0 0-25 16,0 0-11-16,0 0-7 0,-10 22 8 0,10-22-7 16,0 0-5-16,0 0-9 0,28 8-7 0,-28-8-5 15,0 0-5-15,30 0-4 0,-30 0-4 16,32 10-4-16,-32-10-4 0,38 0-1 16,-17 0-2-16,3 0 1 0,-1 0 0 0,2-5-1 15,-2 5-10-15,2-6-17 0,-25 6-27 0,52 0-63 16,-52 0-76-16,42-11-125 0,-42 11-147 0,31-12 53 15,-3 24 382-15</inkml:trace>
          <inkml:trace contextRef="#ctx0" brushRef="#br1" timeOffset="-28">13038 13224 1326 0,'0'0'125'16,"0"0"-45"-16,0 0-6 0,-5-24-16 0,5 24-15 16,0 0-21-16,0 0-11 0,0 0-9 0,0 0 3 15,0 0 5-15,0 30 6 0,0-30-2 0,0 40 2 16,0-14-9-16,-7 3 3 0,-1 5-6 0,1 5 4 16,-3 1-8-16,-2 2 4 0,-2 3-6 0,-1-1 5 15,-2 2-7-15,2-2 7 0,-2-2-7 16,1 0 8-16,1-3-8 0,2-6 6 0,4-7-5 15,3-3 2-15,6-23-10 0,0 27-3 0,0-27-13 16,0 0-4-16,0 0-6 0,0 0-9 0,0 0-13 16,17-39-26-16,-17 39-49 0,19-52-40 15,4 32-30-15,-23-19-46 0,11 7 24 0,-5 6-66 16,-14-17 53-16,8 43 239 0</inkml:trace>
          <inkml:trace contextRef="#ctx0" brushRef="#br1" timeOffset="-27">13370 13213 1122 0,'0'0'203'16,"0"0"-105"-16,0 0-12 0,-23-13-24 15,23 13-16-15,0 0-19 0,0 0-12 0,0 0-10 16,0 0-6-16,0 0 1 0,0 0 0 16,0 0 1-16,0 0 3 0,14 30 0 0,-14-30 7 15,8 28 0-15,-8-28 4 0,0 35-2 0,4-13 1 16,-4 1-6-16,-5 1 2 0,5 3-6 0,-11 4 5 16,5 4-8-16,-2-2 6 0,-2 3-6 0,-1 1 5 15,0-2-7-15,1-3 5 0,-1 1-6 0,3-6 5 16,0 2-5-16,2-5 4 0,6-24-3 15,-9 41 2-15,9-41-3 0,0 24 3 0,0-24-3 16,0 0 2-16,0 0-2 0,0 0-1 16,0 0 1-16,0 0 2 0,0 0 2 0,0 0-1 0,0 0 1 15,25-15-2-15,-25 15 1 0,24-30-2 16,-24 30 2-16,25-34-3 0,-25 34 5 0,30-33-5 16,-30 33 4-16,32-30-3 0,-32 30 2 0,24-18-1 15,-24 18 0-15,0 0-1 0,31-15 1 16,-31 15-1-16,0 0 1 0,29 0-1 0,-29 0 0 15,0 0 1-15,28 9-1 0,-28-9 2 0,16 22-2 16,-16-22 3-16,14 34-4 0,-14-34 5 0,10 40-5 16,-10-40 4-16,0 46-4 0,0-25 3 0,0 0-4 15,0-21 4-15,0 41-4 0,0-41 3 0,4 35-12 16,-4-35-5-16,0 0 2 0,11 21-33 0,-11-21-6 16,0 0-61-16,33 20-81 0,-33-20-88 15,0 0-66-15,36-21-94 0,-29-6 204 16,23 27 240-16</inkml:trace>
          <inkml:trace contextRef="#ctx0" brushRef="#br1" timeOffset="-26">13850 13782 1159 0,'-28'-11'193'0,"28"11"-83"0,0 0-31 0,0 0-22 16,0 0-14-16,0 0-17 0,0 0-11 0,0 0-8 15,0 0 2-15,0 0 6 0,0 0 3 0,0 0 0 16,0 0-4-16,16 29-6 0,-16-29-5 0,0 0 1 15,4 24-4-15,-4-24 2 0,0 22-3 16,0-22 1-16,8 28-1 0,-8-28-1 0,0 23-11 16,0-23-9-16,0 0-6 0,0 0-38 15,10 36-48-15,-10-36-124 0,0 0-204 0,0 0-75 16,0 0 181-16</inkml:trace>
          <inkml:trace contextRef="#ctx0" brushRef="#br1" timeOffset="-25">14003 13341 1670 0,'-37'6'43'0,"37"-6"-11"0,-36 8 1 15,36-8-3-15,-25 15-11 0,25-15-6 16,-23 18-10-16,23-18-3 0,0 0-3 0,0 0 0 16,0 22-10-16,0-22-9 0,0 0-20 0,20 10-29 15,-20-10-47-15,0 0-105 0,49 17-185 0,-49-17-99 16,0 0 74-16,44 14 433 0</inkml:trace>
          <inkml:trace contextRef="#ctx0" brushRef="#br1" timeOffset="-24">14241 13685 1131 0,'-29'0'78'15,"29"0"-42"-15,0 0 11 0,0 0 12 0,0 0 1 16,-7 27-10-16,7-27-18 0,0 0-6 0,-5 26-8 16,5-26 1-16,0 0-3 0,0 33 3 15,0-33-2-15,0 25 4 0,0-25 0 0,0 0 0 16,-6 31-4-16,6-31-3 0,0 0-6 15,-6 32-2-15,6-32-4 0,0 0 0 0,0 0-2 16,-11 23 1-16,11-23-1 0,0 0 0 0,0 0 0 16,0 0 0-16,0 0-1 0,0 0 0 0,0 0 1 15,0 0-1-15,0 0 2 0,0 0 0 16,0 0 2-16,28-30-3 0,-28 30 2 0,27-28-3 16,-27 28 3-16,29-33-3 0,-29 33 2 0,30-32-1 15,-30 32 3-15,33-32-4 0,-33 32 3 0,26-23-3 16,-26 23 2-16,0 0 0 0,26-15-1 0,-26 15 0 15,0 0-1-15,0 0 1 0,22 0 1 0,-22 0 3 16,0 0 4-16,0 0 5 0,0 0 4 0,18 30 2 16,-18-30-2-16,9 24-1 15,-9-24-4-15,6 36 0 0,-6-36-3 0,6 36 1 16,-6-36-6-16,6 35 1 0,-6-35-6 0,0 33 3 16,0-33-3-16,8 34-17 0,-8-34 31 0,8 24-31 15,-8-24 30-15,0 0-19 0,15 31-12 0,-15-31-16 16,0 0-26-16,0 0-50 0,35 29-186 0,-35-29-247 15,0 0-14-15,29-15 324 0</inkml:trace>
        </inkml:traceGroup>
        <inkml:traceGroup>
          <inkml:annotationXML>
            <emma:emma xmlns:emma="http://www.w3.org/2003/04/emma" version="1.0">
              <emma:interpretation id="{D925CA3D-1666-4740-9E31-EFD1FD381B83}" emma:medium="tactile" emma:mode="ink">
                <msink:context xmlns:msink="http://schemas.microsoft.com/ink/2010/main" type="inkWord" rotatedBoundingBox="16616,15962 20114,15997 20105,16934 16606,16899"/>
              </emma:interpretation>
              <emma:one-of disjunction-type="recognition" id="oneOf4">
                <emma:interpretation id="interp12" emma:lang="en-GB" emma:confidence="0">
                  <emma:literal>low-energy</emma:literal>
                </emma:interpretation>
                <emma:interpretation id="interp13" emma:lang="en-GB" emma:confidence="0">
                  <emma:literal>low -energy</emma:literal>
                </emma:interpretation>
                <emma:interpretation id="interp14" emma:lang="en-GB" emma:confidence="0">
                  <emma:literal>low energy</emma:literal>
                </emma:interpretation>
                <emma:interpretation id="interp15" emma:lang="en-GB" emma:confidence="0">
                  <emma:literal>how-energy</emma:literal>
                </emma:interpretation>
                <emma:interpretation id="interp16" emma:lang="en-GB" emma:confidence="0">
                  <emma:literal>low 'energy</emma:literal>
                </emma:interpretation>
              </emma:one-of>
            </emma:emma>
          </inkml:annotationXML>
          <inkml:trace contextRef="#ctx0" brushRef="#br0" timeOffset="-20">4716 14899 849 0,'0'0'176'0,"0"0"-23"0,0 0-10 15,0 0-28-15,0 0-32 0,0 0-25 0,0 0-15 0,0 0-10 16,0 0-9-16,0 0-5 0,0 0-6 0,0 0-4 16,0 0-3-16,0 0 4 15,0 0 6-15,0 0 2 0,0 0 0 0,0 0-7 16,0 0-5-16,28 0-3 0,-28 0 0 0,25 11-2 15,-25-11 0-15,30 9 0 0,-30-9-1 0,43 11 0 16,-21-11 1-16,2 0-2 0,3 0-6 0,2 0-14 16,-3-14-22-16,8 14-42 0,-13-21-96 0,24 25-172 15,-21-13-172-15,6-1 51 0,0 10 351 0</inkml:trace>
          <inkml:trace contextRef="#ctx0" brushRef="#br0" timeOffset="-19">5318 14892 695 0,'0'0'92'0,"0"0"-25"0,0 0 0 0,0 0 14 16,0 0 3-16,0 0-12 0,0 0-11 0,0 0 0 15,0 0-3-15,0 0-4 0,22 12-8 0,-22-12-8 16,0 0-7-16,27 5-4 0,-27-5-8 16,0 0-4-16,27 0-5 0,-27 0-4 15,24 0-1-15,-24 0-1 0,22 0 0 0,-22 0-1 16,23-11 1-16,-23 11-2 0,25-12 3 0,-25 12-1 16,26-18 3-16,-26 18-1 0,25-27 3 0,-25 27 1 15,16-24 7-15,-16 24 1 0,10-22 3 0,-10 22-5 16,0-26-1-16,0 26-6 0,0-26 0 0,0 26-3 15,-10-24 0-15,10 24-3 0,-26-21 1 16,26 21-3-16,-37-9 0 0,14 9 0 0,-1 0-1 16,-1 7 1-16,-1 6-2 0,0 8 2 0,1 0-3 15,0 5 4-15,5 3-4 0,3-2 5 0,2 4-6 16,5-3 5-16,6-1-5 0,4 1 5 16,0-4-5-16,0-3 4 0,0-21-4 0,22 38 3 15,-22-38-3-15,29 27 3 0,-29-27-2 0,46 15 2 16,-20-15-11-16,1 0-9 0,2 5-22 15,-4-11-20-15,10 6-36 0,-35 0-55 0,58-20-10 16,-42-2-33-16,25 12-78 0,-2-2-113 0,-17-17 57 16,18 22 302-16</inkml:trace>
          <inkml:trace contextRef="#ctx0" brushRef="#br0" timeOffset="-18">5839 14859 916 0,'0'0'182'0,"0"0"-57"0,0 0-22 15,0 0-18-15,0 0-23 0,0 0-14 0,0 0-11 16,0 0-6-16,0 0-5 0,0 0-4 0,0 0-1 16,0 0 3-16,0 0-1 0,0 0 2 0,-21 30-6 15,21-30-5-15,-5 24-6 0,5-24-1 0,-10 25-3 16,10-25 1-16,-8 30-4 0,8-30 2 16,-8 22-4-16,8-22 2 0,0 0-2 0,0 23 2 15,0-23-3-15,0 0 3 0,0 0-2 0,0 0 0 16,0 0 0-16,0 0 1 0,0 0 0 0,0 0 0 15,0 0 1-15,22 7-2 0,-22-7 2 0,24-25-2 16,-24 25 3-16,31-34-3 0,-31 34 3 16,33-34-3-16,-33 34 3 0,32-34-3 0,-32 34 3 15,31-24-3-15,-31 24 1 0,26-19-1 16,-26 19 2-16,0 0-1 0,25-15 0 0,-25 15-1 16,0 0 1-16,0 0 0 0,24 0 0 0,-24 0 0 15,0 0 0-15,0 0 0 0,0 0-1 0,22 19 3 16,-22-19-3-16,0 0 1 0,9 36-1 0,-9-36 1 15,0 29-1-15,0-29 3 0,0 35-4 0,0-35 2 16,6 36-13-16,-6-36-2 0,0 39-16 16,0-39-14-16,11 32-31 0,-11-32-47 0,19 29-48 15,-19-29-97-15,25-5-157 0,-25 5-11 0,30-13 251 16</inkml:trace>
          <inkml:trace contextRef="#ctx0" brushRef="#br0" timeOffset="-17">6476 14947 861 0,'0'0'206'0,"0"0"-125"0,0 0-6 0,0 0-15 16,0 0-13-16,0 0-20 0,0 0-16 0,20-28-6 16,-20 28-3-16,0 0-1 0,32-10-1 0,-32 10 0 15,0 0 0-15,32-11 1 0,-32 11-1 16,0 0 1-16,31-8 0 0,-31 8-1 15,0 0 2-15,0 0 0 0,0 0-1 0,22-15 3 0,-22 15-2 16,0 0 1-16,0 0-1 0,14-22 1 16,-14 22-2-16,0 0 6 0,6-23 6 0,-6 23 11 15,0 0 2-15,-6-26 1 0,6 26-9 0,-12-24-2 16,12 24-2-16,0 0 6 0,-26-29 0 0,26 29 1 16,-25-11-5-16,25 11-5 0,-32 0-5 15,32 0-2-15,-33 13 1 0,33-13 0 0,-36 25 2 16,36-25-2-16,-31 33 4 0,31-33-6 0,-27 37 4 15,27-37-6-15,-20 38 3 0,20-38-5 0,-13 39 3 16,13-39-5-16,-5 35 3 0,5-35-2 0,5 32 2 16,-5-32-2-16,13 27 2 0,-13-27-2 0,0 0 1 15,34 32 0-15,-34-32 1 0,28 14-2 16,-28-14 1-16,35 10-9 0,-35-10-6 16,40 5-14-16,-40-5-12 0,43 0-21 0,-43 0-35 15,44 0-32-15,-44 0-67 0,37-8-73 0,-37 8-99 16,23-18 17-16,5 25 254 0</inkml:trace>
          <inkml:trace contextRef="#ctx0" brushRef="#br0" timeOffset="-16">6812 14948 862 0,'0'0'229'0,"0"0"-95"16,0 0-9-16,0 0-38 0,0 0-34 15,0 0-27-15,0 0-16 0,0 0-7 0,0 0 0 16,0 0 3-16,0 0 4 0,11 23 1 0,-11-23 1 15,0 0-5-15,4 25 0 0,-4-25-3 0,0 0-1 16,0 33-2-16,0-33 0 0,0 0-3 16,0 25 3-16,0-25-2 0,0 0 2 0,0 0-1 15,0 0 0-15,0 0 0 0,0 0-1 0,0 23-1 16,0-23 1-16,0 0 0 0,0 0 1 0,0 0 1 16,0 0 0-16,18-26 2 0,-18 26-4 0,15-34 4 15,-15 34-4-15,17-45 4 0,-9 23-4 0,-8 22 4 16,18-42-4-16,-18 42 3 0,14-36-2 15,-14 36 4-15,13-25 1 0,-13 25 5 16,0 0-2-16,0 0 0 0,0 0-4 0,0 0-1 16,0 0 5-16,0 0 2 0,24-14 3 0,-24 14 1 15,0 0-3-15,0 0-2 0,0 0-2 0,25 7-4 16,-25-7 0-16,0 0-2 0,0 0 0 0,29 13-1 16,-29-13 3-16,26 6-2 0,-26-6 1 0,34 0-1 15,-34 0-1-15,36 0-2 0,-36 0-9 16,34 6-20-16,-34-6-21 0,39 6-42 0,-39-6-62 15,33 7-73-15,-33-7-104 0,0 0-106 0,37 8 57 16,-37-8 382-16</inkml:trace>
          <inkml:trace contextRef="#ctx0" brushRef="#br0" timeOffset="-15">7366 14880 336 0,'0'0'67'0,"0"0"8"0,0 0 5 0,0 0 1 16,0 0-21-16,0 0-7 0,14-22-3 0,-14 22 10 16,0 0 0-16,0 0 4 0,0 0-6 0,0 0 0 15,0 0 0-15,0 0 3 0,0 0 4 0,0 0 0 16,0 0-3-16,0 0-2 0,0 0-5 16,0 0-5-16,0 0-3 0,0 0-12 15,0 0-12-15,0 0-9 0,0 0-10 0,0 0-1 16,0 0 0-16,0 0-1 0,-31-17-1 0,31 17-1 15,0 0 1-15,-33 10 1 0,33-10-2 0,-29 17 1 16,29-17-2-16,-27 17 1 0,27-17-1 0,-24 24 2 16,24-24-3-16,-18 24 3 0,18-24-4 15,-8 35 3-15,8-35-3 0,0 33 3 0,0-33-3 16,10 39 4-16,-10-39-4 0,15 34 3 0,-15-34 15 16,19 34-36-16,-19-34 30 0,20 32-40 0,-20-32 16 15,0 0 0-15,33 26 7 0,-33-26 2 0,22 0 4 16,-22 0 1-16,23-23 2 0,-23 23 19 15,22-29-37-15,-22 29 37 0,19-34-37 0,-19 34 16 16,24-43 4-16,-13 19-5 0,-1 0 7 16,1-1-7-16,-3-2 6 0,0 4-5 0,-1 1 8 15,-7 22-1-15,11-39 7 0,-11 39 0 0,5-24 3 16,-5 24-1-16,0 0 1 0,0 0-4 0,0 0-4 16,0 0-5-16,0 0-4 0,0 0 0 0,0 0-1 15,0 0 3-15,0 0-1 0,0 32 1 0,0-32-1 16,5 31 0-16,-5-31 0 0,0 33 1 0,0-33-3 15,0 41 4-15,0-17-5 0,-7 3 6 16,7 7-7-16,-10 1-12 0,2 6 29 16,-2 0-29-16,-1-2 30 0,0 2-10 0,0-3-7 15,-3-2 8-15,2 2-7 0,-3-5 6 0,1-3-4 16,-1 4 6-16,0-6-3 0,1 1 7 0,-4-5-2 16,1-1 5-16,17-23-7 0,-38 37 1 0,38-37-6 15,-46 31 1-15,23-23-1 0,0-2 1 16,-2-6-2-16,25 0 1 0,-44-6-1 0,44 6-2 15,-42-21 0-15,42 21-7 0,-40-41-5 0,21 10-17 16,7 3-15-16,-6-16-32 0,12 12-56 0,-17-28-99 16,23 30-111-16,0-7-145 0,-20-7 65 0,20 44 424 15</inkml:trace>
          <inkml:trace contextRef="#ctx0" brushRef="#br0" timeOffset="-13">7475 14809 253 0,'0'0'103'0,"0"0"-28"0,0 0 3 16,0 0-6-16,0 0 2 0,0 0 1 15,0 0 7-15,0 0-7 0,0 0 0 0,0 0-3 16,0 0 4-16,0 0 4 0,0 0 2 0,0 0-6 15,0 0-10-15,0 0-14 0,0 0-12 0,0 0-10 16,0 0-10-16,0 0-4 0,0 0-4 16,0 0-4-16,0 0 0 0,0 0 2 0,0 0-1 15,0 0 0-15,-14 21-2 0,14-21-3 0,0 0-2 16,0 0-2-16,0 0 0 0,0 0 0 16,0 0-1-16,0 0 2 0,0 0-2 0,0 0 2 15,0 0-1-15,0 0-1 0,0 0 1 0,0 0-1 16,0 0 1-16,0 23-7 0,0-23-8 0,0 0-11 15,0 0-10-15,0 0-7 0,0 0 1 0,0 0 3 16,0 0 4-16,0 0-13 0,0 0-37 0,0 24-55 16,0-24-113-16,0 0-152 0,0 0 16 15,-25-5 313-15</inkml:trace>
          <inkml:trace contextRef="#ctx0" brushRef="#br0" timeOffset="-14">7872 14895 434 0,'0'0'204'15,"0"0"-53"-15,0 0-9 0,0 0 15 0,0 0-20 16,0 0-12-16,0 0-35 0,0 0-26 0,0 0-16 15,0 0-9-15,0 0-3 0,0 0-3 16,0 0-3-16,0 0-1 0,0 0-4 0,0 0-3 16,0 0-7-16,0 0-6 0,0 0-4 0,0 0-2 15,0 0-3-15,-20 32 2 0,20-32-4 0,-13 37 3 16,13-37-4-16,-10 40 3 0,10-17-3 0,-7 0 4 16,7-23-4-16,-7 40 5 0,7-40 13 15,0 32-33-15,0-32 33 0,8 29-33 16,-8-29 15-16,0 0 3 0,27 21-1 0,-27-21 1 15,30 0 1-15,-30 0-2 0,41-16 2 0,-41 16-2 16,42-26-13-16,-42 26 33 0,41-37-33 0,-41 37 33 16,38-34-16-16,-38 34-3 0,36-34 2 0,-36 34-3 15,31-35 3-15,-31 35-2 0,27-36 2 0,-27 36-2 16,28-24 1-16,-28 24-2 0,0 0 2 0,26-22-1 16,-26 22 0-16,0 0 1 0,0 0-2 15,0 0 1-15,0 0 0 0,0 0 0 0,0 0 0 16,25 8 1-16,-25-8-1 0,0 24 2 0,0-24-3 15,0 35 4-15,0-35-5 0,-7 44 4 16,7-19-5-16,-10-1 6 0,2 1 10 0,0 7-30 16,-5-3 30-16,-1 9-30 0,-1-3 14 0,-1-3 7 15,-1 4-7-15,-1-1 6 0,-1-4-5 0,0 1 4 16,-5-3-4-16,4 0 4 0,-1-6-3 16,2-1 4-16,19-22-2 0,-36 37 2 0,36-37-2 15,-35 23 1-15,35-23-2 0,-35 6 0 0,35-6-1 16,-31-6 0-16,31 6-6 0,-26-23-11 0,26 23-16 15,-27-40-34-15,27 40-67 0,-27-56-124 0,33 28-269 16,-14-6 28-16,-2-9 242 0</inkml:trace>
          <inkml:trace contextRef="#ctx0" brushRef="#br0" timeOffset="-22">3440 14790 932 0,'0'0'234'16,"0"0"-96"-16,0 0-24 0,0 0-25 0,0 0-19 15,0 0-23-15,0 0-10 0,0 0-8 0,-12 24-5 16,12-24-6-16,0 0-4 0,-27 28-5 0,27-28-1 16,-22 30-5-16,22-30 1 0,-19 33-5 15,19-33 3-15,-12 29-4 0,12-29 3 0,-6 33-3 16,6-33 3-16,0 26-3 0,0-26 1 0,0 0-1 15,25 27 1-15,-25-27-1 0,28 11 2 0,-28-11-1 16,34 0 1-16,-34 0-1 0,40-10 0 0,-17 1 2 16,-23 9-2-16,42-24 3 0,-42 24-3 15,37-31 3-15,-37 31-3 0,23-31 4 0,-23 31-3 16,11-35 3-16,-11 35-2 0,0-34 3 16,0 34-3-16,-2-36 2 0,2 36-3 0,-17-35 4 15,17 35-4-15,-21-38 3 0,21 38-3 0,-24-34 1 16,24 34-1-16,-21-20 2 0,21 20-3 0,0 0 0 15,-30 0-6-15,30 0-14 0,0 0-14 0,-15 39-30 16,15-39-42-16,0 45-87 0,0-45-131 0,-13 32-154 16,21-8 26-16,-8-24 356 0</inkml:trace>
          <inkml:trace contextRef="#ctx0" brushRef="#br0" timeOffset="-21">3841 14840 1086 0,'0'0'161'16,"0"0"-29"-16,-7-26-30 0,7 26-27 0,0 0-21 0,0 0-14 15,0 0-9-15,0 0-10 0,0 0-8 0,0 0-5 16,0 0-6-16,0 0 1 0,0 0 1 15,0 0 7-15,0 0 1 0,26 12 1 16,-26-12-4-16,9 25-1 0,-9-25-5 0,0 35 2 16,0-35-4-16,8 38 3 0,-8-38-4 0,0 38 2 15,0-38-4-15,7 37 2 0,-7-37-2 0,11 32 2 16,-11-32-2-16,0 0 3 0,22 24-2 0,-22-24 2 16,0 0 0-16,27 5 0 0,-27-5 2 0,0 0-1 15,31-15 2-15,-31 15 0 0,25-19 1 0,-25 19 0 16,26-16 1-16,-26 16-3 0,0 0 0 15,27-19-3-15,-27 19 1 0,0 0-2 0,0 0 2 16,28-12-2-16,-28 12 1 0,0 0 0 16,0 0 0-16,0 0 0 0,0 0-1 0,26 15 1 15,-26-15-1-15,0 0 2 0,0 0-2 0,19 34 2 16,-19-34-2-16,0 0 2 0,20 30-3 0,-20-30 3 16,0 0-2-16,0 0 2 0,26 17-1 15,-26-17 1-15,0 0 1 0,0 0-1 0,29-20 3 16,-29 20 3-16,20-25 6 0,-20 25-3 0,25-39 3 15,-25 39-8-15,26-40 1 0,-26 40-6 0,22-37 4 16,-22 37-4-16,23-23 0 0,-23 23-1 0,0 0 1 16,0 0-1-16,0 0 1 0,16-22-8 15,-16 22-13-15,0 0-15 0,0 0-36 0,0 0-61 0,0 0-153 16,0 0-271-16,25 4 41 16,-25-4 251-16</inkml:trace>
          <inkml:trace contextRef="#ctx0" brushRef="#br0" timeOffset="-23">3189 14391 1091 0,'0'0'175'0,"0"0"-42"16,0 0-27-16,0 0-32 0,0 0-19 16,0 0-16-16,0 0-11 0,0 0-10 0,0 0 0 15,0 0 0-15,0 0 5 0,-5 33-2 0,5-8 0 16,-6 1-9-16,6 4 4 0,-7-2-8 0,-1 6 5 16,0-4-9-16,-2 7 3 0,-1-1-7 15,0 1 4-15,0 0-6 0,0-5 4 0,0 4-5 16,-3-3 5-16,5-2-5 0,-1 0 4 0,2-5-4 15,2-1 3-15,6-25-3 0,-8 39 0 16,8-39-11-16,0 26-5 0,0-26-13 0,0 0-6 16,0 0-8-16,0 0-8 0,22 19-17 0,-22-19-31 15,25-8-57-15,-25-16-75 0,34 16-92 0,-12-3-116 16,-5-13 107-16,17 15 335 0</inkml:trace>
        </inkml:traceGroup>
      </inkml:traceGroup>
      <inkml:traceGroup>
        <inkml:annotationXML>
          <emma:emma xmlns:emma="http://www.w3.org/2003/04/emma" version="1.0">
            <emma:interpretation id="{A27FA886-D7BA-43D1-9F7D-2E1D6F18096E}" emma:medium="tactile" emma:mode="ink">
              <msink:context xmlns:msink="http://schemas.microsoft.com/ink/2010/main" type="line" rotatedBoundingBox="3022,16765 7099,16837 7079,17962 3002,17890"/>
            </emma:interpretation>
          </emma:emma>
        </inkml:annotationXML>
        <inkml:traceGroup>
          <inkml:annotationXML>
            <emma:emma xmlns:emma="http://www.w3.org/2003/04/emma" version="1.0">
              <emma:interpretation id="{2CEDD9F2-97B7-42EC-8FBB-5464EEB98AC4}" emma:medium="tactile" emma:mode="ink">
                <msink:context xmlns:msink="http://schemas.microsoft.com/ink/2010/main" type="inkWord" rotatedBoundingBox="3022,16765 7099,16837 7079,17962 3002,17890"/>
              </emma:interpretation>
              <emma:one-of disjunction-type="recognition" id="oneOf5">
                <emma:interpretation id="interp17" emma:lang="en-GB" emma:confidence="0">
                  <emma:literal>subspace</emma:literal>
                </emma:interpretation>
                <emma:interpretation id="interp18" emma:lang="en-GB" emma:confidence="0">
                  <emma:literal>subs pace</emma:literal>
                </emma:interpretation>
                <emma:interpretation id="interp19" emma:lang="en-GB" emma:confidence="0">
                  <emma:literal>sub space</emma:literal>
                </emma:interpretation>
                <emma:interpretation id="interp20" emma:lang="en-GB" emma:confidence="0">
                  <emma:literal>subspace e</emma:literal>
                </emma:interpretation>
                <emma:interpretation id="interp21" emma:lang="en-GB" emma:confidence="0">
                  <emma:literal>subspac e</emma:literal>
                </emma:interpretation>
              </emma:one-of>
            </emma:emma>
          </inkml:annotationXML>
          <inkml:trace contextRef="#ctx1" brushRef="#br1">16905 13556 304 0,'0'0'114'16,"0"0"-12"-16,0 0-15 0,0 0-10 0,0 0-17 15,0 0-8-15,0 0-6 0,0 0 2 0,0 0 6 16,0 0 8-16,0 0 7 0,0 0 4 16,0 0 3-16,0 0-10 0,0 0-18 0,0 0-13 15,0 0-15-15,0 0 0 0,0 0 3 0,0 0 0 16,0 0-1-16,0 0-3 0,0 0-5 0,-25-17 0 16,25 17-2-16,0 0-2 0,0 0-2 0,0 0-2 15,-31-9-2-15,31 9 0 0,0 0-1 16,0 0-3-16,-31 0 2 0,31 0-1 0,0 0 1 15,-30 2-1-15,30-2 0 0,0 0 0 16,-28 4-1-16,28-4 3 0,0 0-4 0,0 0 1 16,-26 16 0-16,26-16-3 0,0 0 2 0,0 0 1 15,0 0-2-15,0 0 3 0,-23 31-3 0,23-31 3 16,0 0-3-16,0 0 2 0,-3 28-1 0,3-28 2 16,0 0-1-16,0 0 0 0,-2 25-1 0,2-25 0 15,0 0-1-15,0 0 1 0,0 0 0 16,0 0 0-16,0 0-1 0,19 29 3 0,-19-29-2 15,0 0 0-15,0 0 1 0,0 0 1 16,26 20-2-16,-26-20 1 0,0 0-1 0,0 0 0 16,31 10 0-16,-31-10 2 0,0 0-2 0,28 13 2 15,-28-13-1-15,0 0 0 0,31 9 0 0,-31-9-1 16,0 0 0-16,26 15 1 0,-26-15 0 0,0 0 2 16,25 10-3-16,-25-10 1 0,0 0 0 15,0 0-1-15,0 0 0 0,25 24 2 0,-25-24-1 16,0 0 1-16,0 0-2 0,0 0 3 0,0 0-2 15,6 26 1-15,-6-26 0 0,0 0 0 0,0 0-1 16,0 0 1-16,-14 32 0 0,14-32 0 16,0 0-1-16,0 0 1 0,0 0-1 0,-29 24 2 15,29-24-1-15,0 0 0 0,-27 11 0 0,27-11 0 16,0 0-1-16,-26 11 0 0,26-11 1 16,0 0 0-16,-29 7 0 0,29-7 2 0,0 0-3 15,0 0 0-15,-31 7 1 0,31-7 0 0,0 0 0 16,0 0 0-16,0 0-1 0,-27 7 0 0,27-7 1 15,0 0 0-15,0 0-1 0,0 0 2 0,0 0-2 16,0 0 1-16,0 0-1 0,0 0 1 0,0 0-2 16,-24 11 0-16,24-11 0 0,0 0-1 15,0 0-1-15,0 0-2 0,0 0 0 0,0 0-2 16,0 0 3-16,0 0-19 0,0 0-39 0,0 0-58 16,31 16-76-16,-31-16-118 0,0 0-133 15,0 0 44-15,15-27 403 0</inkml:trace>
          <inkml:trace contextRef="#ctx1" brushRef="#br1" timeOffset="843.8851">17193 13612 298 0,'0'0'147'0,"0"0"-19"0,-2-26-17 15,2 26-16-15,0 0-23 0,0 0-19 0,0 0-11 16,0 0-7-16,0 0-2 0,0 0 1 0,0 0 2 16,0 0 5-16,0 0 0 0,0 0 0 0,0 0-7 15,0 0-6-15,0 0-3 0,0 0 1 0,0 0 10 16,0 0 2-16,0 0 0 0,0 0-7 16,0 0-12-16,4 33-8 0,-4-33-4 15,0 0-3-15,0 27-3 0,0-27 2 0,-2 26-4 16,2-26 3-16,2 25-3 0,-2-25 2 0,0 26-2 15,0-26 2-15,0 25-3 0,0-25 3 0,3 29-3 16,-3-29 2-16,0 0-2 0,3 32 2 0,-3-32-3 16,0 0 3-16,0 0-2 0,14 30 0 0,-14-30 0 15,0 0 1-15,0 0-1 0,28 16 0 0,-28-16 0 16,0 0 0-16,28-4 0 0,-28 4 1 16,0 0 1-16,32-18-2 0,-32 18 0 0,25-22-4 15,-25 22-3-15,28-29-5 0,-28 29 4 0,29-34-1 16,-29 34 9-16,31-38 0 0,-31 38 3 15,31-45-2-15,-31 45 4 0,25-47-4 0,-25 47 4 16,17-42-3-16,-17 42 2 0,9-27-1 0,-9 27 2 16,0 0-2-16,0 0 4 0,5-27 1 15,-5 27 10-15,0 0 5 0,0 0-1 0,0 0 0 16,0 0-12-16,0 0-3 0,0 0-3 0,0 0 0 16,-9 30-3-16,9-30 2 0,-3 29-1 0,3-29 1 46,-2 37-2-46,2-37 2 0,-1 35-4 0,1-35 4 0,1 39-3 0,-1-39 3 0,3 38-4 16,-3-38 3-16,6 36-3 0,-6-36 3 0,7 37-3 0,-7-37 3 0,9 30-3 0,-9-30 2 16,9 28-4-16,-9-28-22 0,0 0-28 0,0 0-38 15,27 39-52-15,-27-39-39 0,0 0-57 0,0 0-76 16,0 0-38-16,26 13 250 0</inkml:trace>
          <inkml:trace contextRef="#ctx1" brushRef="#br1" timeOffset="1437.5954">17780 13168 700 0,'0'0'244'16,"0"0"-105"-16,0 0-42 0,0 0-33 0,0 0-4 16,0 0-31-16,0 0 7 0,0 0-11 0,0 0-6 15,0 0 0-15,0 0-4 0,11 30 5 0,-11-30-6 16,1 35 1-16,-1-35-5 0,2 36 3 0,-2-36-5 16,5 50 2-16,-5-20-7 0,3-1 4 15,-3 0-7-15,1 4 5 0,1-4-6 0,1 5 6 16,-1-3-7-16,-1 2 4 0,2-1-4 15,2-1 4-15,-4 0-5 0,2-4 5 0,-1-1-4 16,-2-26 2-16,6 41-1 0,-6-41 1 0,5 35-2 16,-5-35 3-16,6 26-3 0,-6-26 2 0,0 0-1 15,0 0-1-15,0 0-1 0,0 0-2 0,0 0 0 16,0 0 2-16,0 0 2 0,0 0 4 16,0 0 2-16,0 0-1 0,28-13-1 0,-28 13-3 15,14-33 2-15,-14 33-3 0,19-35 4 0,-19 35-3 16,18-32 2-16,-18 32-3 0,17-28 1 0,-17 28-1 15,0 0 1-15,28-27 0 0,-28 27 0 0,0 0 0 16,28-9-1-16,-28 9 0 0,0 0 0 16,26-3 1-16,-26 3 0 0,0 0 2 15,27 10-1-15,-27-10 0 0,0 0-1 0,25 19 0 16,-25-19 0-16,0 0 1 0,27 25-2 0,-27-25 3 16,0 0-3-16,25 35 2 0,-25-35-1 0,16 29 2 15,-16-29-2-15,9 27 2 0,-9-27-2 0,5 28 1 16,-5-28-2-16,6 34 2 0,-6-34-3 0,1 25 4 15,-1-25-3-15,0 0 3 0,-3 25-3 0,3-25 1 16,0 0 0-16,0 0 2 0,0 0 0 16,0 0 1-16,0 0-1 0,-28 27 0 0,28-27 2 15,0 0 12-15,-29 6 2 0,29-6 3 0,-28 2-1 16,28-2-11-16,-34 0-2 0,34 0-2 16,-39-4 1-16,39 4-1 0,-42-2 0 0,42 2-2 15,-43-4 0-15,43 4-2 0,-36-5 2 0,36 5-2 16,-28-1 0-16,28 1-1 0,0 0 0 0,-28-12-2 15,28 12 1-15,0 0-3 0,0 0-20 16,0 0-21-16,0 0-46 0,-21-25-85 0,21 25-125 16,0 0-222-16,0 0 61 0,34-14 396 0</inkml:trace>
          <inkml:trace contextRef="#ctx1" brushRef="#br1" timeOffset="2247.4681">18544 13574 231 0,'0'0'142'15,"0"0"-5"-15,0 0-9 0,0 0-7 0,0 0-12 16,0 0-6-16,0 0-11 0,0 0-8 16,0 0-11-16,0 0-15 0,0 0-6 0,0 0-8 15,0 0-8-15,-31-18-6 0,31 18-3 0,0 0-7 16,-32 7-5-16,32-7-6 0,0 0-2 0,-37 11-3 16,37-11 0-16,-28 15-1 0,28-15 0 0,-31 17-3 15,31-17 1-15,-27 26-3 0,27-26 1 16,-14 26 0-16,14-26 1 0,0 0-2 0,-15 35 3 15,15-35-3-15,0 0 2 0,-3 30-4 16,3-30 2-16,0 0-1 0,0 0 1 0,18 32 0 16,-18-32 2-16,0 0-1 0,27 13 0 0,-27-13 0 0,29 7 0 15,-29-7 0-15,33 0 1 0,-33 0 1 0,37-3-1 16,-37 3 0-16,34-2 0 0,-34 2 0 0,36-2-2 16,-36 2 2-16,32 4-1 0,-32-4 1 0,27 7 1 15,-27-7-1-15,0 0 1 0,0 0-2 0,26 22 0 16,-26-22 2-16,0 0 1 0,0 0 0 0,-6 35 0 15,6-35-2-15,0 0 1 0,-23 32-1 0,23-32 2 16,-25 22-2-16,25-22 1 0,-28 20-2 0,28-20 2 16,-27 12-3-16,27-12 3 0,-24 17 0 0,24-17-1 0,0 0-1 15,-34 20 0-15,34-20-22 0,0 0-18 0,-21 27-34 16,21-27-51-16,0 0-23 16,-26 14-72-16,26-14-29 0,6 26-50 0,-6-26-25 15,0 0 320-15</inkml:trace>
          <inkml:trace contextRef="#ctx1" brushRef="#br1" timeOffset="2950.5364">18828 13723 494 0,'0'0'109'0,"0"0"-48"0,0 0-4 16,0 0 0-16,2 32 1 0,-2-32-5 0,0 0 5 15,-2 27-2-15,2-27 0 0,2 26-12 0,-2-26-8 16,1 36-13-16,-1-36-3 0,3 44-6 0,-1-19 3 16,-2-1-10-16,0 1 3 0,0 2 10 0,3 3-18 15,-3 0 16-15,0-4-34 0,1 1 13 0,-1-2-13 16,4 3 12-16,-4-1 3 0,1-2-4 0,-1-25 2 15,5 45-6-15,-5-45-8 0,4 33-20 16,-4-33-6-16,5 28-8 0,-5-28 14 16,0 0 15-16,0 0 13 0,0 0 4 0,0 0 0 15,0 0-4-15,0 0 2 0,0 0 3 0,0 0 3 16,0 0 5-16,0 0 2 0,-11-40 12 0,11 40 4 16,-4-49 10-16,5 22-3 0,-4-6 0 46,5 0 6-46,-4-3-12 0,8 1 13 0,-6-4-27 16,3 4 18-16,-1-5-12 0,1 7 12 0,-3-9 7 0,6 8-7 0,-6-2 7 0,5 3-8 0,-2 0 3 0,2 8-8 0,-4-4 1 0,-1 29-7 0,8-49 2 16,-8 49-6-16,8-41 1 0,-8 41-5 0,9-34 2 15,-9 34-4-15,0 0 1 0,11-30-4 0,-11 30-1 16,0 0-1-16,0 0 0 0,0 0 0 16,0 0 1-16,32-10 0 0,-32 10 0 15,0 0 0-15,31 15-1 0,-31-15 2 0,0 0-2 16,34 24 1-16,-34-24-1 0,0 0 1 0,36 30-1 15,-36-30 1-15,17 30-1 0,-17-30 3 0,14 27-3 16,-14-27 2-16,9 30-2 0,-9-30 2 0,4 26-3 16,-4-26 4-16,0 0-1 0,-4 28 1 0,4-28-2 15,0 0 1-15,0 0-2 0,-18 27 1 0,18-27 0 16,0 0 0-16,0 0 1 0,-36 18-1 16,36-18 1-16,-26 7-1 0,26-7 0 0,-31 7 0 15,31-7-1-15,-37 8 1 0,37-8 0 16,-45 3 1-16,45-3-2 0,-44 0 1 0,44 0-2 15,-35 2 1-15,35-2-1 0,0 0-2 0,-25 2-2 16,25-2-23-16,0 0-50 0,0 0-72 0,0 0-51 16,0 0-81-16,0 0-107 0,29-4-9 0,-29 4 336 15</inkml:trace>
          <inkml:trace contextRef="#ctx1" brushRef="#br1" timeOffset="3806.8076">19461 13623 691 0,'0'0'193'0,"0"0"-68"0,0 0-38 0,0 0-15 0,0 0-10 15,0 0 2-15,-31-25-4 0,31 25-14 0,0 0-11 16,0 0-8-16,-30-4-5 0,30 4-4 16,0 0-2-16,-25 4-1 0,25-4-2 0,0 0 4 15,-29 5-6-15,29-5-1 0,0 0-3 0,-33 16-6 16,33-16 1-16,0 0 0 0,-31 27-4 16,31-27 4-16,-18 27-3 0,18-27 2 0,-17 30-3 15,17-30 1-15,-11 29-1 0,11-29 3 0,-9 29-2 16,9-29 2-16,-7 29-4 0,7-29 4 0,-4 26-3 15,4-26 2-15,0 0-2 0,7 27 1 0,-7-27-1 16,0 0-1-16,0 0-1 0,0 0 1 0,31 8 1 16,-31-8 0-16,0 0 2 0,31-14-1 0,-31 14 1 15,30-23 0-15,-30 23 1 16,34-35-3-16,-34 35 4 0,37-40-4 0,-37 40 4 16,34-44-3-16,-34 44 3 0,30-42-4 0,-30 42 4 15,25-34-3-15,-25 34 2 0,20-25 0 0,-20 25 0 16,0 0-2-16,0 0 1 0,0 0-1 0,0 0 2 15,0 0 0-15,0 0 0 0,0 0 2 0,0 0-1 16,0 0 0-16,0 0-2 0,0 0-2 16,0 0 2-16,0 0 0 0,0 0 1 0,0 0 2 15,0 0-3-15,18 31 2 0,-18-31-2 0,0 0 0 16,-1 28-1-16,1-28 1 0,0 0 0 16,3 37 0-16,-3-37-2 0,0 0 3 0,8 37-3 15,-8-37 2-15,0 0-1 0,9 30 1 0,-9-30-1 16,0 0 0-16,11 29-2 0,-11-29-2 0,0 0-20 15,0 0-12-15,23 35-25 0,-23-35-31 16,0 0-35-16,0 0-40 0,28 7-66 0,-28-7-82 16,0 0-58-16,0 0 242 0</inkml:trace>
          <inkml:trace contextRef="#ctx1" brushRef="#br1" timeOffset="4467.9729">19894 13565 454 0,'0'0'206'0,"0"0"-8"0,0 0-21 0,0 0-34 0,0 0-41 0,0 0-44 0,0 0-26 0,0 0-9 0,0 0 5 0,0 0-1 0,0 0-3 0,0 0-5 0,-29 21 1 0,29-21 0 16,0 0 0-16,-28 19-1 0,28-19 1 0,0 0-2 15,-28 31 0-15,28-31-7 0,0 0-1 0,-36 36-6 16,36-36 0 0,-21 27-4-16,21-27 2 0,-16 33-4 0,16-33 4 15,-14 32-3-15,14-32 3 0,-6 37-3 0,6-37 1 16,1 29-3-16,-1-29 3 0,0 0-2 0,13 36 3 15,-13-36-3-15,0 0 1 0,23 25-1 0,-23-25 0 16,0 0 0-16,33 22 1 0,-33-22-1 0,26 4 2 0,-26-4-1 16,29 0 0-16,-29 0 1 0,31-4 0 0,-31 4 0 15,35-15-1-15,-35 15 1 0,32-20-2 16,-32 20-20-16,36-27-17 0,-36 27-27 16,29-28-52-16,-4 28-55 15,-25-26-103-15,0 26-152 0,37-20-15 0,-41-5 372 16</inkml:trace>
          <inkml:trace contextRef="#ctx1" brushRef="#br1" timeOffset="45401.9988">20182 13753 282 0,'0'0'56'0,"0"0"-23"0,0 0-20 15,0 0 15-15,0 0 19 0,0 0 13 16,0 0 13-16,0 0-7 0,0 0-11 0,0 0 4 16,0 0-2-16,0 0 5 0,0 0-8 0,31-19-2 15,-31 19-11-15,0 0-8 0,0 0-10 0,0 0-8 16,0 0-6-16,31-12-3 0,-31 12 0 0,0 0-3 16,0 0 0-16,31-3 2 0,-31 3-5 0,0 0 2 15,0 0 0-15,31-8-3 0,-31 8 4 16,0 0-3-16,23-11 1 0,-23 11-1 0,0 0 2 15,28-3-2-15,-28 3 0 0,0 0 2 16,0 0-4-16,27-2 3 0,-27 2 0 0,0 0 0 16,0 0 0-16,0 0 0 0,28-9-2 0,-28 9 1 15,0 0 1-15,0 0-1 0,28-13 1 0,-28 13-1 16,0 0 1-16,0 0-1 0,0 0 2 0,0 0-2 16,0 0 3-16,28-18-1 0,-28 18 2 15,0 0 0-15,0 0 0 0,0 0-2 0,0 0 0 16,14-30-1-16,-14 30 0 0,0 0 0 0,0 0 1 15,1-25-1-15,-1 25 2 0,0 0 0 16,0 0-1-16,0 0 1 0,0 0 1 0,0 0-1 16,-6-27 2-16,6 27 0 0,0 0 22 0,0 0 5 15,0 0 1-15,0 0-2 0,0 0-17 0,-25-25-5 16,25 25 2-16,0 0 1 0,0 0 3 16,0 0 3-16,-33-15 0 0,33 15 1 0,0 0-2 15,0 0-2-15,-31-2-2 0,31 2 0 0,0 0-1 16,-28 2-3-16,28-2-1 0,0 0-3 0,0 0-1 15,-31 8 0-15,31-8-2 0,0 0 2 0,0 0-3 16,-23 12 1-16,23-12-1 0,0 0-1 0,0 0 2 16,-28 20-1-16,28-20 0 0,0 0 2 15,0 0-2-15,0 0 3 0,-28 25-1 16,28-25-1-16,0 0 0 0,0 0 0 0,0 0-1 16,-26 27 2-16,26-27-2 0,0 0 5 0,0 0 2 15,0 0 3-15,0 0-2 0,-19 27-3 0,19-27-4 16,0 0-1-16,0 0-1 0,0 0 0 0,0 0 0 15,0 0 1-15,0 0-2 0,-8 32 1 0,8-32 0 16,0 0 0-16,0 0-1 0,0 0 1 16,0 0-1-16,5 25 0 0,-5-25 0 0,0 0 0 15,0 0 0-15,0 0 3 0,12 29-2 0,-12-29 1 16,0 0-2-16,11 26 2 0,-11-26-2 0,0 0 1 16,0 0-1-16,19 27 0 0,-19-27-1 15,0 0 1-15,0 0 0 0,22 29 1 0,-22-29-1 16,0 0 2-16,0 0-1 0,29 23 2 0,-29-23-2 15,0 0-1-15,0 0 0 0,31 27 1 16,-31-27 0-16,0 0 1 0,0 0-2 0,27 22 1 16,-27-22-2-16,0 0 2 0,0 0-1 0,0 0 0 15,24 19 0-15,-24-19-1 0,0 0 1 0,0 0 1 16,0 0 0-16,0 0-1 0,27 7 1 0,-27-7 0 16,0 0-1-16,0 0 2 0,0 0-1 0,0 0 0 15,0 0 1-15,26 4-2 0,-26-4 0 16,0 0 1-16,0 0-2 0,0 0 2 0,27 0 0 15,-27 0 0-15,0 0 0 0,0 0-1 16,0 0 1-16,0 0-1 0,26-3 1 0,-26 3 0 16,0 0 0-16,0 0 0 0,0 0-1 0,0 0 2 15,30-7-2-15,-30 7 0 0,0 0 2 0,0 0-2 16,0 0 1-16,0 0 0 0,0 0 1 0,23-3-2 16,-23 3 2-16,0 0-11 0,0 0-14 15,0 0-13-15,0 0-23 0,0 0-38 0,34-5-72 16,-34 5-125-16,-11-27-180 0,11 27 37 0,0 0 438 15</inkml:trace>
        </inkml:traceGroup>
      </inkml:traceGroup>
    </inkml:traceGroup>
  </inkml:traceGroup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37:38.5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76AFF2-C5B4-4EC6-9B13-41BBF6D10084}" emma:medium="tactile" emma:mode="ink">
          <msink:context xmlns:msink="http://schemas.microsoft.com/ink/2010/main" type="writingRegion" rotatedBoundingBox="11247,15427 13057,15617 12936,16770 11125,16580"/>
        </emma:interpretation>
      </emma:emma>
    </inkml:annotationXML>
    <inkml:traceGroup>
      <inkml:annotationXML>
        <emma:emma xmlns:emma="http://www.w3.org/2003/04/emma" version="1.0">
          <emma:interpretation id="{7CF76711-0E19-41A0-856C-BEF6F6343F64}" emma:medium="tactile" emma:mode="ink">
            <msink:context xmlns:msink="http://schemas.microsoft.com/ink/2010/main" type="paragraph" rotatedBoundingBox="11247,15427 13057,15617 12936,16770 11125,16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D3D40D-31FF-403F-AC47-41D04D304772}" emma:medium="tactile" emma:mode="ink">
              <msink:context xmlns:msink="http://schemas.microsoft.com/ink/2010/main" type="line" rotatedBoundingBox="11247,15427 13057,15617 12936,16770 11125,16580"/>
            </emma:interpretation>
          </emma:emma>
        </inkml:annotationXML>
        <inkml:traceGroup>
          <inkml:annotationXML>
            <emma:emma xmlns:emma="http://www.w3.org/2003/04/emma" version="1.0">
              <emma:interpretation id="{1BDD8AD4-B431-4B92-A31D-AF82B6791239}" emma:medium="tactile" emma:mode="ink">
                <msink:context xmlns:msink="http://schemas.microsoft.com/ink/2010/main" type="inkWord" rotatedBoundingBox="11247,15427 13057,15617 12936,16770 11125,16580"/>
              </emma:interpretation>
              <emma:one-of disjunction-type="recognition" id="oneOf0">
                <emma:interpretation id="interp0" emma:lang="en-GB" emma:confidence="0">
                  <emma:literal>only</emma:literal>
                </emma:interpretation>
                <emma:interpretation id="interp1" emma:lang="en-GB" emma:confidence="0">
                  <emma:literal>on by</emma:literal>
                </emma:interpretation>
                <emma:interpretation id="interp2" emma:lang="en-GB" emma:confidence="0">
                  <emma:literal>on (y</emma:literal>
                </emma:interpretation>
                <emma:interpretation id="interp3" emma:lang="en-GB" emma:confidence="0">
                  <emma:literal>on ly</emma:literal>
                </emma:interpretation>
                <emma:interpretation id="interp4" emma:lang="en-GB" emma:confidence="0">
                  <emma:literal>on Ly</emma:literal>
                </emma:interpretation>
              </emma:one-of>
            </emma:emma>
          </inkml:annotationXML>
          <inkml:trace contextRef="#ctx0" brushRef="#br0">171 3 278 0,'0'0'137'0,"0"0"-2"0,0 0-10 15,0 0-11-15,0 0-17 0,0 0-17 0,0 0-4 16,0 0-10-16,0 0 6 0,0 0-6 15,0 0-8-15,0 0-9 0,0 0-4 0,0 0-7 16,-31 7-5-16,31-7-4 0,0 0-4 0,0 0-4 16,0 0-7-16,-25 7-3 0,25-7-3 0,0 0 0 15,0 0-3-15,-26 11 1 0,26-11-3 0,0 0-1 16,0 0-2-16,-31 30 2 0,31-30-3 0,0 0 2 16,-22 35-2-16,22-35 2 0,-14 29-2 15,14-29 3-15,-14 28-3 0,14-28 1 16,-8 29-2-16,8-29 2 0,0 0-2 0,2 32 2 0,-2-32-2 15,0 0 1-15,12 28 0 0,-12-28 0 16,0 0 0-16,28 22 0 0,-28-22-1 0,0 0 1 16,31 21 0-16,-31-21 0 0,25 11-3 0,-25-11 2 15,27 2-1-15,-27-2 1 0,24-2 1 0,-24 2-2 16,28-15 3-16,-28 15-4 0,31-23 6 16,-31 23-6-16,30-31 4 0,-30 31-2 0,20-40 0 15,-20 40 1-15,14-42 2 0,-14 42-2 0,8-34 5 16,-8 34-3-16,1-29 3 0,-1 29-3 0,0 0 2 15,-9-34 0-15,9 34 0 0,0 0 0 0,0 0 0 16,-23-28-1-16,23 28 0 0,0 0-1 0,-31-16 1 16,31 16-1-16,-30 0-1 0,30 0 0 15,-31 9-2-15,31-9-3 0,-28 16-14 16,28-16-10-16,-22 26-15 0,22-26-13 0,-14 34-9 16,14-34-18-16,-9 33-31 0,9-33-24 0,-1 25-57 15,1-25-49-15,0 0-125 0,0 0 147 0,0 0 223 16</inkml:trace>
          <inkml:trace contextRef="#ctx0" brushRef="#br0" timeOffset="863.576">566 36 269 0,'0'0'132'0,"0"0"-21"16,3-30-14-16,-3 30-11 15,0 0-5-15,0 0 1 0,0 0 4 0,0 0 5 16,0 0-1-16,0 0-16 0,0 0-16 0,0 0-18 16,0 0-14-16,0 0-8 0,0 0-7 0,0 0 0 15,0 0 2-15,0 0 0 0,10 25 1 0,-10-25 0 16,3 32-8-16,-3-32 2 0,1 32-4 0,-1-32 2 16,0 40 0-16,0-40 2 0,-1 37-4 15,1-37 2-15,-2 36-5 0,2-36 2 0,-4 31-3 16,4-31 1-16,0 0-2 0,-3 29 1 0,3-29 0 15,0 0-2-15,0 0 0 0,0 0-1 0,0 0-1 16,0 0-1-16,0 0-1 0,0 0 4 0,0 0 2 16,0 0 2-16,0 0 4 0,14-37-6 0,-14 37 3 15,10-29-4-15,-10 29 3 0,14-36-1 16,-14 36 0-16,19-44-2 0,-19 44 3 16,22-41-5-16,-22 41 4 0,23-36-4 0,-23 36 4 15,22-26-3-15,-22 26 2 0,0 0-1 0,29-29 0 16,-29 29 0-16,0 0 0 0,0 0 0 0,0 0 0 15,28-2 2-15,-28 2 0 0,0 0 2 0,0 0-2 16,0 0 2-16,22 35-2 0,-22-35 1 0,0 0-2 16,14 30 2-16,-14-30-4 0,9 26 4 0,-9-26-2 15,6 29 1-15,-6-29-1 0,8 32 2 16,-8-32-2-16,5 37 2 0,-5-37-4 0,1 32 3 16,-1-32-3-16,5 35 4 0,-5-35-2 15,3 29 2-15,-3-29-2 0,0 0 0 0,0 33 0 16,0-33 0-16,0 0-1 0,0 0 1 0,0 0 0 15,0 0-2-15,0 0 0 0,0 0-16 0,0 0-28 16,0 0-34-16,0 0-68 0,0 0-51 16,0 0-74-16,6 31-162 0,-6-31 171 0,0 0 264 15</inkml:trace>
          <inkml:trace contextRef="#ctx0" brushRef="#br0" timeOffset="1508.6834">1168-498 259 0,'20'-27'141'0,"-20"27"1"0,0 0 6 0,0 0-25 16,0 0 0-16,0 0-17 0,0 0-4 0,0 0-17 16,0 0-15-16,0 0-15 0,0 0-11 0,0 0-7 15,0 0-4-15,0 0-9 0,0 0-3 16,-3 34-7-16,3-34 0 0,-2 38-3 0,2-38 4 16,-6 48-7-16,5-20 4 0,-1 2 12 0,-1 4-33 15,0 3 33-15,-2-2-34 0,-1 2 13 0,-2 0 5 16,4-2-8-16,-4 2 6 0,5-6-7 15,-2 2 4-15,2-5-5 0,3-2 5 0,0-26-5 16,2 45 5-16,-2-45-4 0,6 42 3 0,-6-42-4 16,4 36 2-16,-4-36-2 0,10 35 3 15,-10-35-3-15,0 0 2 0,17 32-1 0,-17-32 1 16,0 0-1-16,0 0 0 0,26 26-1 0,-26-26 0 16,0 0 0-16,0 0 0 0,28 12-1 0,-28-12 2 15,0 0-3-15,0 0-22 0,31 20-15 0,-31-20-17 16,0 0-30-16,26 0-26 0,-26 0-47 0,0 0-37 15,39 11-59-15,-39-11-35 0,0 0-55 0,30 8 315 16</inkml:trace>
          <inkml:trace contextRef="#ctx0" brushRef="#br0" timeOffset="1961.7722">1518-17 561 0,'0'0'193'0,"0"0"-41"16,0 0-19-16,0 0-9 0,0 0-24 16,0 0-25-16,0 0-19 0,0 0-16 0,0 0-7 15,0 0-6-15,0 0-3 0,0 0-6 16,0 0-5-16,0 0-4 0,0 0-3 0,0 0-5 15,0 0 1-15,2 31-3 0,-2-31 2 0,0 0-2 16,-2 29 2-16,2-29-1 0,0 0 1 0,-3 32-2 16,3-32 0-16,0 0 0 0,3 38 1 0,-3-38-1 15,8 26 0-15,-8-26-1 0,0 0-1 0,16 33 0 16,-16-33-1-16,0 0-11 0,0 0-3 0,27 16 0 16,-27-16 0-16,0 0 11 0,28-14 2 31,-28 14 3-31,0 0-2 0,34-35 3 0,-34 35-2 0,22-29 3 0,-22 29-2 0,20-37 2 15,-20 37-1-15,17-28 1 0,-17 28-2 0,14-28 4 16,-14 28-3-16,0 0 3 0,11-34-2 0,-11 34 1 16,0 0-1-16,0 0 0 0,0 0 3 0,2-26-1 15,-2 26 2-15,0 0 2 0,0 0-1 16,0 0 3-16,0 0 6 0,0 0 1 0,0 0 1 16,0 0-5-16,0 0-5 0,0 0-3 0,0 0 0 15,3 33-1-15,-3-33 0 0,0 0-2 0,3 36 0 16,-3-36 0-16,3 29 0 0,-3-29-1 0,9 38 2 15,-7-12-3-15,7 1 4 0,-4 6-5 0,1-4 6 16,0-1-6-16,-1 4 5 0,4-7-4 16,-4 0 3-16,-1 2-3 0,0 3 3 15,0-1-3-15,-1-4 4 0,-3 0-4 0,0-25 5 16,0 47-5-16,0-47 4 0,-7 46-4 0,7-46 4 16,-11 40-3-16,11-40 5 0,-16 27 17 0,16-27-35 15,0 0 35-15,-31 33-36 0,31-33 17 0,-31 11 3 16,31-11-1-16,-37 9 1 0,37-9-2 0,-42 9 0 15,17-7 0-15,25-2-2 0,-48 0 0 0,19-2-2 16,4-3 1-16,-1 1-2 0,26 4 2 16,-41-8-4-16,41 8-23 0,0 0-19 0,0 0-172 15,-34-10-196-15,34 10-130 0,0 0 200 0</inkml:trace>
        </inkml:traceGroup>
      </inkml:traceGroup>
    </inkml:traceGroup>
  </inkml:traceGroup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22:33.60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4E6FB65A-9FED-4AA0-9D8C-8F499729C7D6}" emma:medium="tactile" emma:mode="ink">
          <msink:context xmlns:msink="http://schemas.microsoft.com/ink/2010/main" type="writingRegion" rotatedBoundingBox="17811,16048 18141,16048 18141,16333 17811,16333"/>
        </emma:interpretation>
      </emma:emma>
    </inkml:annotationXML>
    <inkml:traceGroup>
      <inkml:annotationXML>
        <emma:emma xmlns:emma="http://www.w3.org/2003/04/emma" version="1.0">
          <emma:interpretation id="{A862097C-20DB-49C5-A30E-899E3560EA18}" emma:medium="tactile" emma:mode="ink">
            <msink:context xmlns:msink="http://schemas.microsoft.com/ink/2010/main" type="paragraph" rotatedBoundingBox="17811,16048 18141,16048 18141,16333 17811,163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806C8C-8F29-4A13-BCF9-2C944E1472E7}" emma:medium="tactile" emma:mode="ink">
              <msink:context xmlns:msink="http://schemas.microsoft.com/ink/2010/main" type="line" rotatedBoundingBox="17811,16048 18141,16048 18141,16333 17811,16333"/>
            </emma:interpretation>
          </emma:emma>
        </inkml:annotationXML>
        <inkml:traceGroup>
          <inkml:annotationXML>
            <emma:emma xmlns:emma="http://www.w3.org/2003/04/emma" version="1.0">
              <emma:interpretation id="{9CAD56D4-1185-44ED-91A2-07F674291BCE}" emma:medium="tactile" emma:mode="ink">
                <msink:context xmlns:msink="http://schemas.microsoft.com/ink/2010/main" type="inkWord" rotatedBoundingBox="17811,16048 18141,16048 18141,16333 17811,16333"/>
              </emma:interpretation>
              <emma:one-of disjunction-type="recognition" id="oneOf0">
                <emma:interpretation id="interp0" emma:lang="en-GB" emma:confidence="0">
                  <emma:literal>a</emma:literal>
                </emma:interpretation>
                <emma:interpretation id="interp1" emma:lang="en-GB" emma:confidence="0">
                  <emma:literal>A</emma:literal>
                </emma:interpretation>
                <emma:interpretation id="interp2" emma:lang="en-GB" emma:confidence="0">
                  <emma:literal>9</emma:literal>
                </emma:interpretation>
                <emma:interpretation id="interp3" emma:lang="en-GB" emma:confidence="0">
                  <emma:literal>G</emma:literal>
                </emma:interpretation>
                <emma:interpretation id="interp4" emma:lang="en-GB" emma:confidence="0">
                  <emma:literal>q</emma:literal>
                </emma:interpretation>
              </emma:one-of>
            </emma:emma>
          </inkml:annotationXML>
          <inkml:trace contextRef="#ctx0" brushRef="#br0">235 38 529 0,'0'0'154'0,"0"0"-44"0,0 0-24 16,0 0-6-16,0 0-8 0,0 0-7 0,0 0-10 15,0 0 2-15,0 0-1 16,0 0 9-16,0 0-2 0,11-23-1 16,-11 23-7-16,0 0-10 0,0 0-6 0,0 0-7 15,0 0-4-15,0 0-8 0,0 0-2 0,0 0-4 16,0 0 0-16,0 0 1 0,0 0-1 16,-26-14 0-16,26 14 0 0,0 0-4 0,0 0-1 15,-31 0 0-15,31 0-2 0,0 0 0 0,-27 5 2 16,27-5-3-16,0 0-1 0,-32 9-2 0,32-9-1 0,0 0 2 0,-30 12-1 15,30-12-2-15,0 0 3 0,-28 19-5 16,28-19 3-16,0 0-2 0,-31 29 1 0,31-29-1 16,0 0 2-16,-25 33-2 0,25-33 1 15,0 0-2-15,-11 29 1 0,11-29-2 0,0 0 3 16,-4 28-2-16,4-28 1 0,0 0-2 0,5 27 1 16,-5-27-1-16,0 0 2 15,0 0-2-15,21 23 0 0,-21-23 0 0,0 0 2 16,29 1-1-16,-29-1 1 0,25-1 2 15,-25 1-2-15,27-7 0 0,-27 7 0 0,28-9-2 16,-28 9 1-16,27-6 3 0,-27 6-4 16,29-11 2-16,-29 11 0 0,28-13-1 0,-28 13 1 15,23-13 0-15,-23 13-1 0,22-19 1 0,-22 19 0 16,0 0 2-16,26-25-2 0,-26 25 1 0,0 0-2 0,17-32 1 0,-17 32 0 16,0 0 0-16,11-22 1 0,-11 22-1 15,0 0 1-15,0 0 1 0,0 0 1 0,0 0 0 16,0 0 0-16,0 0 0 0,0 0-2 0,0 0 0 15,0 0 1-15,0 0-2 0,0 0 2 16,0 0-1-16,0 0-1 0,0 0-1 0,0 0 2 16,0 0-2-16,-17 28 1 0,17-28-1 0,0 0-1 0,0 0 2 0,0 30 0 15,0-30 0-15,0 0 1 0,0 0-1 16,2 22 0-16,-2-22 0 0,0 0 0 0,0 0 0 16,4 30 1-16,-4-30-2 0,0 0 1 0,4 27-2 15,-4-27 2-15,0 0-2 0,7 24 3 16,-7-24-2-16,0 0 0 0,5 27-15 0,-5-27-22 15,0 0-40-15,0 0-73 16,7 40-129-16,-7-40-231 0,0 0 26 0,0 0 185 16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/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22:50.2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566DFBD-9B18-42AC-972B-D2E5C879ADE8}" emma:medium="tactile" emma:mode="ink">
          <msink:context xmlns:msink="http://schemas.microsoft.com/ink/2010/main" type="writingRegion" rotatedBoundingBox="2960,16895 4934,17035 4881,17777 2908,17637"/>
        </emma:interpretation>
      </emma:emma>
    </inkml:annotationXML>
    <inkml:traceGroup>
      <inkml:annotationXML>
        <emma:emma xmlns:emma="http://www.w3.org/2003/04/emma" version="1.0">
          <emma:interpretation id="{946E5407-DF43-450F-B5F7-783BA7C22AB9}" emma:medium="tactile" emma:mode="ink">
            <msink:context xmlns:msink="http://schemas.microsoft.com/ink/2010/main" type="paragraph" rotatedBoundingBox="2960,16895 4934,17035 4881,17777 2908,176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B7FBD2-A0FB-43ED-9DCE-EA34D0A6FA66}" emma:medium="tactile" emma:mode="ink">
              <msink:context xmlns:msink="http://schemas.microsoft.com/ink/2010/main" type="line" rotatedBoundingBox="2960,16895 4934,17035 4881,17777 2908,17637"/>
            </emma:interpretation>
          </emma:emma>
        </inkml:annotationXML>
        <inkml:traceGroup>
          <inkml:annotationXML>
            <emma:emma xmlns:emma="http://www.w3.org/2003/04/emma" version="1.0">
              <emma:interpretation id="{2841EA74-44F6-4A9B-A875-C2A55A07B0E1}" emma:medium="tactile" emma:mode="ink">
                <msink:context xmlns:msink="http://schemas.microsoft.com/ink/2010/main" type="inkWord" rotatedBoundingBox="2960,16895 4934,17035 4881,17777 2908,17637"/>
              </emma:interpretation>
              <emma:one-of disjunction-type="recognition" id="oneOf0">
                <emma:interpretation id="interp0" emma:lang="en-GB" emma:confidence="0">
                  <emma:literal>Le.g.</emma:literal>
                </emma:interpretation>
                <emma:interpretation id="interp1" emma:lang="en-GB" emma:confidence="0">
                  <emma:literal>Le. g.</emma:literal>
                </emma:interpretation>
                <emma:interpretation id="interp2" emma:lang="en-GB" emma:confidence="0">
                  <emma:literal>(e. g.</emma:literal>
                </emma:interpretation>
                <emma:interpretation id="interp3" emma:lang="en-GB" emma:confidence="0">
                  <emma:literal>Leg.</emma:literal>
                </emma:interpretation>
                <emma:interpretation id="interp4" emma:lang="en-GB" emma:confidence="0">
                  <emma:literal>Ce g.</emma:literal>
                </emma:interpretation>
              </emma:one-of>
            </emma:emma>
          </inkml:annotationXML>
          <inkml:trace contextRef="#ctx0" brushRef="#br0">227 0 611 0,'0'0'155'0,"0"0"-27"0,0 0-18 31,0 0-10-31,0 0-25 0,0 0-9 0,0 0-18 16,0 0-10-16,0 0-5 0,0 0-6 0,0 0 0 15,-4 24-2-15,4-24 1 0,0 0-7 0,-19 32 0 16,19-32 0-16,-16 24 0 0,16-24-3 16,-22 29 1-16,22-29-6 0,-22 31 3 0,22-31-3 15,-24 43 2-15,10-17-3 0,1-1 3 16,2-1-7-16,-4 7 2 0,4-5-5 0,1-1 2 0,1 1-7 0,-1 2 6 16,-1-4-6-16,4 0 5 0,0 0-2 0,6 1 4 15,0-3-3-15,1 1 3 0,0-23-3 0,1 42 2 16,-1-42-5-16,8 38 5 0,-8-38-6 15,11 35 3-15,-11-35-3 0,17 24 3 0,-17-24-1 16,0 0 0-16,33 22-1 0,-33-22 0 16,22 7-1-16,-22-7 2 0,25 1-1 0,-25-1 1 0,31 0-16 0,-31 0-15 15,36 0-18-15,-36 0-93 0,42-3-107 0,-42 3-244 16,0 0 15-16,42-3 246 0</inkml:trace>
          <inkml:trace contextRef="#ctx0" brushRef="#br0" timeOffset="733.2247">578 475 553 0,'0'0'82'16,"0"0"-33"-16,0 0-7 0,0 0 6 0,0 0-8 0,0 0-4 16,0 0-7-16,0 0-1 0,0 0-1 0,24-21-5 15,-24 21-6-15,0 0-5 0,23-7-6 0,-23 7-1 16,0 0-2-16,32-7 0 0,-32 7 0 0,0 0 0 15,32-10 1-15,-32 10-1 0,23-9-2 16,-23 9 1-16,0 0 1 0,32-16-2 0,-32 16 3 16,0 0 0-16,0 0 0 0,25-21-1 0,-25 21 1 0,0 0 0 0,0 0 1 15,16-24 0-15,-16 24 1 0,0 0 1 16,0 0 28-16,0 0 14 0,-7-27 9 0,7 27 6 16,0 0-24-16,0 0-14 0,0 0-6 0,-25-17-5 15,25 17-1-15,0 0-1 0,-30-1 2 16,30 1-1-16,-23 1 0 0,23-1 1 0,-21 5-3 15,21-5 0-15,-23 10-3 16,23-10-1-16,-22 11-3 0,22-11 1 16,0 0-3-16,-35 31 2 0,35-31-4 0,-16 24 3 15,16-24-4-15,-13 23 2 0,13-23-2 0,-10 25 4 16,10-25-5-16,0 31 4 0,0-31-4 0,0 30 3 16,0-30-2-16,5 33 2 0,-5-33-3 0,9 32 3 15,-9-32-3-15,14 21 2 0,-14-21 0 16,0 0 0-16,25 23-2 0,-25-23 3 0,25 5-2 0,-25-5 0 15,27-4 3-15,-27 4-4 0,33-16 3 0,-33 16-1 16,40-21 0-16,-40 21-1 0,44-22 0 0,-44 22-28 16,50-20-29-16,-50 20-44 0,41-13-73 0,-41 13-94 15,0 0-143-15,40-11 10 0,-40 11 378 0</inkml:trace>
          <inkml:trace contextRef="#ctx0" brushRef="#br0" timeOffset="1172.0583">1105 597 1595 0,'-7'-24'101'0,"7"24"-26"0,0 0-7 15,0 0-17-15,0 0-15 0,0 0-10 16,0 0-4-16,0 0-3 0,0 0-4 0,0 0-5 0,0 0-6 15,0 0-1-15,0 0-1 0,0 0-2 16,0 0-1-16,0 0 0 0,0 0-3 16,0 0-6-16,0 0-10 15,0 0-12-15,0 0-19 0,0 0-25 0,0 0-81 16,0 0-182-16,0 0-225 0,0 0 9 0,0 0 338 16</inkml:trace>
          <inkml:trace contextRef="#ctx0" brushRef="#br0" timeOffset="1851.8502">1674 321 578 0,'0'0'136'0,"0"0"-25"15,0 0-8-15,0 0-12 0,0 0-19 0,-18-22-10 16,18 22-3-16,0 0-2 0,0 0-1 0,-25-2-9 16,25 2-4-16,0 0-6 0,-25 2-6 0,25-2-6 15,-22 1-6-15,22-1-6 0,-23 9-2 0,23-9-1 16,-28 9-3-16,28-9-2 0,-23 13-1 0,23-13-2 15,0 0 0-15,-32 26-3 0,32-26 2 0,0 0-2 16,-25 28 2-16,25-28-2 0,0 0 1 0,-12 27-3 16,12-27 2-1,0 0-2-15,0 0 2 0,19 27-2 16,-19-27 2-16,22 5-2 0,-22-5 2 0,27 1 0 16,-27-1 0-16,31-5 1 0,-31 5-1 0,33-10 1 15,-33 10-2-15,33-17 2 0,-33 17-2 0,31-21 2 16,-31 21-2-16,25-22 1 0,-25 22 1 0,0 0 1 15,23-31 0-15,-23 31 0 0,0 0 0 0,0 0 0 16,0 0 0-16,0 0 1 0,0 0-1 0,0 0 1 16,0 0-1-16,0 0 1 0,0 0 0 0,0 0-2 15,0 0 0-15,0 0-3 0,0 0 2 16,0 0 0-16,0 0 3 0,0 0-2 0,0 0 1 16,0 24-2-16,0-24 0 0,0 0 0 0,-1 33 2 15,1-33-2-15,-2 24 3 0,2-24-4 0,-2 34 4 16,2-34-3-16,-5 37 3 0,5-37-4 0,-7 42 5 0,7-42-5 0,-6 40 5 15,6-40-4-15,-10 43 5 0,2-20-6 16,1-1 5-16,7-22-4 0,-18 41 4 0,18-41 19 16,-19 35-35-16,19-35 37 0,-18 27-38 0,18-27 15 15,-21 25 3 1,21-25-4-16,-23 19 3 0,23-19-2 0,-22 13 2 16,22-13 1-16,0 0 8 0,-31 9 2 0,31-9 0 15,0 0-2-15,-25 3-6 0,25-3-3 0,0 0-2 16,-24-3 1-16,24 3-3 0,0 0 2 15,0 0-3-15,-27-14 0 0,27 14-2 0,0 0-9 16,-13-32-13-16,13 32-23 0,0-30-28 0,0 30-52 16,9-34-27-16,-9 34-67 0,21-26-38 0,-21 26-117 15,34-27 23-15,-34 4 355 0</inkml:trace>
          <inkml:trace contextRef="#ctx0" brushRef="#br0" timeOffset="2159.173">1962 500 1451 0,'0'0'164'0,"0"0"-86"0,0 0-11 0,0 0-4 0,0 0-13 0,0 0-11 16,0 0-8-16,0 0-3 0,0 0-8 15,0 0-3-15,0 0-5 0,0 0-5 16,0 0-2-16,0 0-3 0,0 0-1 0,0 0-2 16,0 0 1-16,0 0 0 0,0 0-8 0,0 0-9 15,0 0-12-15,0 0-33 0,0 0-60 0,0 0-399 16,0 0-92-16,18-26 37 15</inkml:trace>
        </inkml:traceGroup>
      </inkml:traceGroup>
    </inkml:traceGroup>
  </inkml:traceGroup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23:58.5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06CC3AF-1822-4A58-84EE-2CF8B94FF97E}" emma:medium="tactile" emma:mode="ink">
          <msink:context xmlns:msink="http://schemas.microsoft.com/ink/2010/main" type="writingRegion" rotatedBoundingBox="11316,17046 15816,16897 15847,17817 11347,17966"/>
        </emma:interpretation>
      </emma:emma>
    </inkml:annotationXML>
    <inkml:traceGroup>
      <inkml:annotationXML>
        <emma:emma xmlns:emma="http://www.w3.org/2003/04/emma" version="1.0">
          <emma:interpretation id="{DABB606A-E509-4D7A-BDE1-6090EB8EA962}" emma:medium="tactile" emma:mode="ink">
            <msink:context xmlns:msink="http://schemas.microsoft.com/ink/2010/main" type="paragraph" rotatedBoundingBox="11316,17046 15816,16897 15847,17817 11347,17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383D97-A716-41C3-ACEE-16C467992214}" emma:medium="tactile" emma:mode="ink">
              <msink:context xmlns:msink="http://schemas.microsoft.com/ink/2010/main" type="line" rotatedBoundingBox="11316,17046 15816,16897 15847,17817 11347,17966"/>
            </emma:interpretation>
          </emma:emma>
        </inkml:annotationXML>
        <inkml:traceGroup>
          <inkml:annotationXML>
            <emma:emma xmlns:emma="http://www.w3.org/2003/04/emma" version="1.0">
              <emma:interpretation id="{DD08D066-8246-4FFB-91D1-694B58EAD65D}" emma:medium="tactile" emma:mode="ink">
                <msink:context xmlns:msink="http://schemas.microsoft.com/ink/2010/main" type="inkWord" rotatedBoundingBox="12828,16996 15816,16897 15847,17817 12858,17916"/>
              </emma:interpretation>
              <emma:one-of disjunction-type="recognition" id="oneOf0">
                <emma:interpretation id="interp0" emma:lang="en-GB" emma:confidence="0">
                  <emma:literal>subspace)</emma:literal>
                </emma:interpretation>
                <emma:interpretation id="interp1" emma:lang="en-GB" emma:confidence="0">
                  <emma:literal>sub space)</emma:literal>
                </emma:interpretation>
                <emma:interpretation id="interp2" emma:lang="en-GB" emma:confidence="0">
                  <emma:literal>Sub space)</emma:literal>
                </emma:interpretation>
                <emma:interpretation id="interp3" emma:lang="en-GB" emma:confidence="0">
                  <emma:literal>stub space)</emma:literal>
                </emma:interpretation>
                <emma:interpretation id="interp4" emma:lang="en-GB" emma:confidence="0">
                  <emma:literal>Stub space)</emma:literal>
                </emma:interpretation>
              </emma:one-of>
            </emma:emma>
          </inkml:annotationXML>
          <inkml:trace contextRef="#ctx0" brushRef="#br0">1773-41 555 0,'-26'-8'193'0,"26"8"-69"0,0 0-7 16,0 0-17-16,0 0-3 0,0 0-17 0,0 0-6 0,0 0-8 16,0 0-9-16,-27-21-10 0,27 21-10 0,0 0-6 15,0 0-7-15,0 0-2 0,0 0-3 16,0 0-3-16,0 0-2 0,-26-13-3 0,26 13-3 15,0 0-3-15,0 0-1 0,-27 4-3 0,27-4 0 0,0 0 0 16,-28 13 0-16,28-13-2 0,-22 14 3 0,22-14-3 16,-26 20 1-16,26-20 1 0,-25 17 0 0,25-17-1 15,0 0 0-15,-25 24-3 0,25-24 2 0,0 0-1 16,-7 23 2 0,7-23-2-16,0 0-1 0,0 0 1 15,7 29-1-15,-7-29-1 0,0 0 3 0,26 18-1 16,-26-18 2-16,28 6 0 0,-28-6-1 15,33 4 0-15,-33-4 1 0,32 4-1 0,-32-4 0 16,33 5 1-16,-33-5-1 0,29 6 2 0,-29-6-1 16,0 0 0-16,30 12 1 0,-30-12-4 0,0 0 3 15,0 0-1-15,0 0 1 0,21 24 2 0,-21-24 0 16,0 0-1-16,0 0 2 0,-15 24-2 0,15-24 1 16,0 0-1-16,-35 24 0 0,35-24-2 0,-33 19 3 15,33-19-2-15,-40 18 1 0,40-18-1 0,-40 16 2 16,40-16-3-16,-38 14 3 0,38-14-1 0,-32 4 0 15,32-4 0-15,0 0 0 0,-29-1 0 0,29 1-1 16,0 0 0-16,0 0-3 0,0 0 1 0,0 0-2 0,0 0-1 16,-3-24 1-16,3 24-9 0,0 0-20 15,40-19-34-15,-40 19-50 0,44-15-45 0,-35-8-84 16,22 18-87-16,-3 3-84 0,-28 2 123 0,51-2 294 16</inkml:trace>
          <inkml:trace contextRef="#ctx0" brushRef="#br0" timeOffset="639.3507">2002 100 510 0,'0'0'99'0,"0"0"4"0,0 0 0 0,0 0 13 16,0 0-24-16,0 0-24 0,5 25-34 15,-5-25-10-15,0 0-6 0,-4 34 1 0,4-34-7 16,-6 29 1-16,6-29 6 0,-1 39-14 16,1-39 8-16,-3 40-10 0,3-18-5 0,-2 3-22 15,0-1 23-15,1 0-23 0,1 0 22 0,-2-3 4 16,2-21-5-16,0 41 4 16,0-41-3-16,0 35 2 0,0-35-1 0,-1 27 1 15,1-27-3-15,0 0 3 0,0 26 0 16,0-26 1-16,0 0 0 0,0 0 4 0,0 0 24 15,0 0 25-15,0 0 4 0,0 0-2 0,0 0-24 16,0 0-25-16,0 0-3 0,0 0-3 16,0 0 2-16,-14-26-3 0,14 26 3 0,-1-21-2 15,1 21 1-15,1-33-2 0,-1 33 4 0,6-42-4 0,-4 17 5 0,4-2-6 16,-2 0 6-16,3-5 21 0,1-2-37 16,-1 4 35-16,0-2-34 0,4 2 9 0,-4 1 7 15,3 1-6-15,-2 1 5 0,2 3-4 16,-4 0 5-16,-6 24-2 0,17-39 7 0,-17 39-4 15,18-29 1-15,-18 29-4 0,0 0-2 0,25-26-3 16,-25 26 1-16,0 0 0 0,0 0-1 0,24-6 1 0,-24 6 0 0,0 0 0 16,0 0-1-16,31 17 2 0,-31-17-3 15,0 0 3-15,27 27-2 0,-27-27 2 0,16 24-2 16,-16-24 1-16,16 22-2 0,-16-22 3 0,14 26-3 16,-14-26 3-16,10 25-1 0,-10-25 1 0,6 28-3 15,-6-28 4-15,0 27-3 0,0-27 4 16,-4 24-3-16,4-24 2 15,0 0 1-15,-16 23 0 0,16-23 11 0,0 0 9 16,-26 12 1-16,26-12 1 0,-23 7-8 0,23-7-8 16,-24 3-2-16,24-3-3 15,-28-3-1-15,28 3-2 0,-29-3 0 0,29 3-1 0,-27-8 0 16,27 8-1-16,0 0 0 0,-28-19-6 0,28 19-15 16,0 0-23-16,0 0-54 0,-21-37-54 15,21 37-94-15,0 0-173 0,0 0 19 0,0 0 120 0</inkml:trace>
          <inkml:trace contextRef="#ctx0" brushRef="#br0" timeOffset="1419.3898">2714-12 806 0,'0'0'129'0,"0"0"-44"0,0 0-21 0,0 0-3 16,0 0-13-16,0 0 3 0,0 0 3 0,0 0 7 16,-23 5 1-16,23-5-8 0,0 0-9 0,0 0-10 15,0 0-6-15,-24-5-3 0,24 5-5 16,0 0-4-16,-26-3-3 0,26 3-4 0,0 0-2 16,-32 0-1-16,32 0-4 0,-27 8 0 0,27-8-3 15,-33 14 2-15,33-14-3 0,-33 25 2 0,33-25-2 0,-34 26 2 16,34-26-4-16,-22 24 3 0,22-24-3 0,-8 24 2 15,8-24-3-15,0 22 3 0,0-22-2 0,0 0 1 16,21 30 0-16,-21-30 1 0,25 16-2 16,-25-16 1-16,31 12 0 0,-31-12 2 0,38 0-1 15,-38 0 0-15,42-7 1 0,-42 7-3 0,39-14 3 16,-39 14-3 0,37-25 5-16,-37 25-3 0,35-26 4 0,-35 26-3 15,22-23 1-15,-22 23-1 0,0 0 1 0,17-24 0 16,-17 24 2-16,0 0-3 0,0 0 3 0,0 0-1 15,0 0 2-15,0 0 0 0,0 0-2 16,0 0-1-16,0 0-2 0,0 0 1 0,0 0-1 16,0 0-1-16,0 0 0 0,0 0 1 0,0 0-1 15,-1 22 4-15,1-22-4 0,4 25 2 0,-4-25-2 0,4 27 2 16,-4-27-3-16,9 31 3 0,-9-31-3 0,8 29 4 16,-8-29-4-16,8 27 2 0,-8-27-4 0,0 0-16 15,21 34-19-15,-21-34-58 0,0 0-40 0,0 0-86 16,40 15-108-16,-40-15-105 0,0 0 66 15,43-5 371-15</inkml:trace>
          <inkml:trace contextRef="#ctx0" brushRef="#br0" timeOffset="1842.632">3258 14 931 0,'0'0'162'0,"0"0"-55"0,0 0-11 16,0 0-10-16,0 0-15 0,0 0-20 0,0 0-17 15,-27-14-7-15,27 14-6 0,0 0-3 0,0 0-2 16,-26 10-2-16,26-10 2 0,0 0-1 0,-27 24-1 16,27-24-3-16,-22 21-1 0,22-21-4 0,-27 25 0 15,27-25-3-15,-25 30 2 0,25-30-3 0,-17 28 1 0,17-28-3 16,-11 24 1-16,11-24-2 0,-2 23 1 0,2-23-1 15,0 0 2-15,5 28-3 0,-5-28 2 0,0 0-2 16,17 25 3-16,-17-25-3 0,0 0 2 16,30 23-1-1,-30-23 0-15,28 8-1 0,-28-8 2 16,33 5-1-16,-33-5 1 0,37-5 0 0,-37 5-2 16,40-8 1-16,-40 8-19 0,45-12-16 0,-45 12-26 0,53-12-55 15,-53 12-40-15,53-17-125 0,-53 17-200 0,42-25 85 16,-8 25 238-16</inkml:trace>
          <inkml:trace contextRef="#ctx0" brushRef="#br0" timeOffset="2475.6861">3710 135 615 0,'0'0'89'0,"0"0"-24"0,0 0-14 0,0 0 3 0,0 0-13 16,0 0-8-16,0 0-13 0,0 0-2 0,25-21 0 15,-25 21 5-15,0 0 3 0,24-7-1 0,-24 7-3 16,0 0-6-16,27-7-5 0,-27 7-4 0,0 0 0 16,28-9-2-16,-28 9-1 0,0 0 1 0,27-6-3 15,-27 6 1-15,0 0-2 0,26-13 1 16,-26 13 1 0,0 0-2-16,24-14 3 0,-24 14-2 0,0 0 0 15,0 0 1-15,0 0 1 0,19-26-1 0,-19 26 1 16,0 0-1-16,4-25 7 0,-4 25 25 0,0 0 15 15,0 0 6-15,-5-31 3 0,5 31-21 0,0 0-8 16,0 0-5-16,-24-20-4 0,24 20-6 0,0 0-1 16,-27-5-3-16,27 5 1 0,-26 4-1 0,26-4-1 15,-28 10 2-15,28-10-6 0,-25 18 1 0,25-18-4 16,-22 23 0-16,22-23-3 0,-18 29 2 0,18-29-3 16,-13 32 4-16,13-32-5 0,-9 37 4 0,9-37-4 15,-1 36 3-15,1-36-4 0,5 36 5 0,-5-36-5 16,13 30 4-16,-13-30-3 0,0 0 2 0,25 29-3 15,-25-29 3-15,24 16 0 0,-24-16 2 0,31 16 9 16,-31-16-11 0,37 2-2-16,-37-2 1 0,44-4-35 15,-44 4-62-15,54-14-79 0,-43-12-160 0,19 10-124 16,2 8 25-16,-16-23 356 0</inkml:trace>
          <inkml:trace contextRef="#ctx0" brushRef="#br0" timeOffset="3324.8289">4325-462 648 0,'0'0'113'0,"0"0"-33"0,0 0-17 16,0 0 3-16,0 0-14 0,0 0-14 15,0 0-17-15,0 0-13 0,0 0-1 0,0 0 14 16,0 0 5-16,0 0 11 0,29 26 3 0,-29-26 0 15,14 24 6-15,-14-24-6 0,13 31-2 0,-13-31-11 0,17 36-7 0,-9-14-10 16,2 1 0-16,-2 1-8 0,3 0 3 16,-3 2-3-16,4 3 5 0,-4-5-4 0,0 4 6 15,-1 0-6-15,-2-2 5 0,0 3-7 16,-3-3 4-16,0-1-6 0,-2 3 4 0,0-4-5 16,-2 0 7-16,-2 0 9 0,1-3 13 0,3-21-1 15,-9 38 5-15,9-38-9 16,-13 32-1-16,13-32-2 0,-18 29 0 0,18-29-5 15,-22 29 3-15,22-29-4 0,-23 23 1 16,23-23 4-16,0 0-40 0,-30 28 36 0,30-28-41 16,0 0 28-16,-25 23 0 0,25-23-1 0,0 0 0 15,0 0-1-15,0 0 1 0,0 0 0 16,0 0-1-16,0 0 1 0,0 0-5 0,0 0-16 16,-22 8-21-16,22-8-64 0,0 0-80 0,0 0-266 0,0 0-40 0,11-29 75 15</inkml:trace>
          <inkml:trace contextRef="#ctx0" brushRef="#br0" timeOffset="-2402.4121">262 15 287 0,'0'0'120'0,"0"0"-12"0,0 0-1 0,0 0 17 15,0 0 0-15,0 0-1 0,0 0-32 0,0 0-18 16,0 0-12-16,0 0-6 0,0 0 5 16,0 0-1-16,0 0-11 0,0 0-9 0,-26-19-7 15,26 19-2-15,0 0-6 0,0 0-1 0,0 0-3 16,0 0-4-16,-29 4-3 0,29-4-2 0,0 0-3 0,-23 6-1 16,23-6-3-16,0 0 1 0,-30 13-3 0,30-13 2 15,0 0-3-15,-34 18 0 0,34-18 0 0,-23 16 1 16,23-16-3-16,-26 18 4 0,26-18-4 15,0 0 1-15,-28 22-1 0,28-22 1 0,0 0-1 16,0 0 0-16,0 0 1 0,-12 23 0 0,12-23-2 16,0 0 2-16,0 0-2 0,0 0 0 0,7 24 1 0,-7-24 0 0,0 0-2 15,0 0 3-15,31 25-2 0,-31-25 1 16,0 0 2-16,32 15 0 0,-32-15-1 0,0 0-1 16,32 13 0-16,-32-13 1 0,0 0-1 0,30 17 1 15,-30-17-1-15,0 0 1 0,26 20 1 16,-26-20 0-16,0 0-1 0,0 0 1 0,0 0-2 15,18 26 3-15,-18-26-2 16,0 0 2-16,0 0-1 0,0 0 2 0,-18 29 9 16,18-29-40-16,0 0 40 0,-31 24-40 15,31-24 28-15,-25 16 1 0,25-16-2 0,-28 11 2 16,28-11 0-16,-30 12 0 0,30-12 0 16,-29 7 0-16,29-7-1 0,-22 1 1 0,22-1 0 15,0 0 0-15,0 0 0 0,-25-3-1 0,25 3-1 16,0 0-1-16,0 0-2 0,0 0-2 0,0 0-1 0,0 0 3 0,0 0-14 15,0 0-14-15,26-11-31 0,-26 11-42 16,25-7-20-16,-25 7-12 0,28-8-87 0,-28 8-59 16,0 0-107-16,41-8 139 0,-41 8 251 0</inkml:trace>
          <inkml:trace contextRef="#ctx0" brushRef="#br0" timeOffset="-1619.6933">509 93 496 0,'0'0'123'0,"0"0"2"16,0 0-5-16,0 0 2 0,0 0-25 0,0 0-12 15,0 0-18-15,0 0-9 0,0 0-3 0,0 0-4 16,0 0-11-16,0 0-6 0,0 0-10 0,0 0-9 0,0 0-7 15,0 0-3-15,0 0-4 0,0 0 1 0,0 0-2 16,0 0 1-16,-22 23-2 0,22-23 3 16,-5 22-4-16,5-22 3 0,-5 26-3 0,5-26 2 15,-1 25-2-15,1-25 4 0,4 24-5 0,-4-24 3 16,0 0-2-16,7 28 1 0,-7-28-1 0,0 0 1 16,0 0 13-1,17 26-13-15,-17-26 16 0,0 0-15 0,0 0 0 16,27 19 0-16,-27-19-2 0,0 0 1 0,0 0 0 15,26 5 0-15,-26-5 1 0,0 0 0 0,26-12 1 16,-26 12-1-16,0 0-13 0,25-31 14 16,-25 31-14-16,21-29 14 0,-21 29 3 0,19-33-4 15,-19 33 4-15,15-30-4 0,-15 30 3 0,11-25-2 16,-11 25 2-16,0 0 0 0,11-25 5 0,-11 25-1 0,0 0 2 16,0 0-2-16,0 0-4 0,0 0-2 0,0 0-1 15,0 0 0-15,0 0 1 0,0 0 2 0,0 0-2 16,0 0 2-16,11 29-4 0,-11-29 2 15,2 24-3-15,-2-24 3 0,4 27-4 0,-4-27 5 16,4 27-5-16,-4-27 4 0,6 22-3 0,-6-22 1 16,0 0 15-1,9 30-14-15,-9-30 13 0,0 0-13 0,0 0-2 16,20 21-18-16,-20-21-32 0,0 0-47 0,23 12-64 16,-23-12-95-16,0 0-193 0,0 0 37 0,14-39 276 15</inkml:trace>
          <inkml:trace contextRef="#ctx0" brushRef="#br0" timeOffset="-917.8377">982-293 589 0,'0'0'147'0,"0"0"-66"0,0 0-29 0,0 0-24 16,0 0-9-16,0 0 10 0,0 0 10 0,0 0 11 15,0 0 5-15,3 23-10 0,-3-23-13 16,0 0-8-16,5 34-2 0,-5-34-6 0,1 29-1 16,-1-29-6-16,3 41 3 15,-3-41-5-15,0 45 3 0,0-21-6 0,-3 0 1 16,2 0-6-16,0 1 4 0,-2-3-5 0,-1 4 4 15,4-26-3-15,-4 41 2 0,4-41-3 0,-7 39 4 16,7-39-4-16,-4 24 2 0,4-24 0 16,0 0-1-16,0 0 1 0,0 0 1 15,0 0 3-15,0 0 18 0,0 0 13 0,0 0 5 16,0 0 0-16,0 0-17 0,0 0-10 0,0 0-7 0,0 0-2 0,20-24-3 16,-20 24 2-16,0 0-4 0,21-33 3 0,-21 33-1 15,0 0 0-15,27-26-1 0,-27 26 2 0,0 0-4 16,28-20 3-16,-28 20-2 0,0 0 2 0,26-18-1 15,-26 18 0-15,0 0-1 16,28-11 1-16,-28 11-1 0,0 0 0 0,26 0 1 16,-26 0 0-16,0 0 1 15,0 0-1-15,26 18 1 0,-26-18-1 0,0 0 0 16,14 23 1-16,-14-23 1 0,0 0-2 0,15 28 2 16,-15-28-3-16,0 0 2 0,8 30-2 0,-8-30 3 15,5 22-3-15,-5-22 3 0,0 0-3 0,-2 31 3 16,2-31-2-16,0 0 4 15,-7 26 3-15,7-26 16 0,0 0 4 0,-12 26 4 16,12-26-3-16,0 0-10 0,0 0-1 0,-26 19 2 0,26-19 3 0,0 0-1 16,-28 6 0-16,28-6-4 0,0 0-1 0,-26-5-3 15,26 5-1-15,-22-1-2 0,22 1 1 0,-25-5-4 16,25 5-1-16,-23-7-4 0,23 7 0 0,-25-11-2 16,25 11 1-16,-24-10-1 0,24 10 1 15,0 0 0-15,-22-14-1 0,22 14 0 16,0 0-1-16,0 0 0 15,0 0-10-15,0 0-15 0,0 0-31 0,0 0-66 16,0 0-93-16,0 0-186 0,0 0-79 0,0 0 23 16,0 0 405-16</inkml:trace>
        </inkml:traceGroup>
      </inkml:traceGroup>
    </inkml:traceGroup>
  </inkml:traceGroup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8:11.5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99D8122-CFE0-472A-BB53-839B5E6B8768}" emma:medium="tactile" emma:mode="ink">
          <msink:context xmlns:msink="http://schemas.microsoft.com/ink/2010/main" type="inkDrawing" rotatedBoundingBox="7745,2986 16175,2796 16178,2903 7747,3094" semanticType="underline" shapeName="Other">
            <msink:sourceLink direction="with" ref="{78A50AEB-0AFF-401A-A619-38726995978A}"/>
          </msink:context>
        </emma:interpretation>
      </emma:emma>
    </inkml:annotationXML>
    <inkml:trace contextRef="#ctx0" brushRef="#br0">0 164 495 0,'0'0'105'16,"0"0"-2"-16,0 0-4 0,0 0-1 15,0 0-9-15,0 0-5 0,0 0-10 0,0 0-7 16,0 0-8-16,0 0-8 0,0 0-7 0,0 0-3 16,0 0-8-16,0 0-3 0,0 0-5 0,0 0-4 15,0 0-2-15,0 0-1 0,0 0-1 16,0 0-1-16,0 0 0 0,21 22 1 0,-21-22 1 16,0 0 0-16,0 0-1 0,0 0-1 0,0 0-3 15,0 0 0-15,0 0 1 0,25 6-1 16,-25-6 0-16,0 0-1 0,0 0-2 0,0 0-2 15,25 0-2-15,-25 0-1 0,0 0 0 0,24-4-1 16,-24 4 0-16,0 0-2 0,28 0 1 0,-28 0-1 16,0 0 1-16,27-7 0 0,-27 7 0 15,0 0 1-15,28 0-2 0,-28 0 1 0,0 0-1 16,28 0-1-16,-28 0 1 0,0 0-1 0,33 0-1 16,-33 0 1-16,0 0-1 0,30-5 1 15,-30 5 0-15,0 0 0 0,28 0 0 0,-28 0 1 16,0 0-1-16,28 0 1 0,-28 0 0 0,0 0 1 15,32 0-1-15,-32 0 0 0,0 0 0 0,30 5 0 16,-30-5-1-16,0 0 2 0,28 0-2 0,-28 0 0 16,0 0 0-16,28 4 0 0,-28-4 0 0,0 0 2 15,29 0-3-15,-29 0 3 0,23 3-1 0,-23-3-2 16,22 0 3-16,-22 0-2 0,0 0-1 16,33 0 1-16,-33 0-1 0,0 0-1 15,30 6 3-15,-30-6-2 0,0 0 0 0,29 0 1 16,-29 0-2-16,0 0 0 0,33 6 2 0,-33-6-1 15,24 0 0-15,-24 0 2 0,25 0-1 0,-25 0 0 16,23 0 0-16,-23 0 1 0,0 0 0 0,33 0-1 16,-33 0 1-16,0 0-1 0,33 0 0 15,-33 0 1-15,0 0 0 0,29 0-1 0,-29 0 1 16,0 0-1-16,29 0 1 0,-29 0 1 0,24 0-2 16,-24 0 1-16,0 0-1 0,31 0 0 0,-31 0 0 15,24 0 0-15,-24 0 0 0,22 0 0 0,-22 0 0 16,25 0 0-16,-25 0 1 0,23 0-1 0,-23 0-1 15,25 0 0-15,-25 0 1 0,25 0-1 0,-25 0 1 16,27 0 0-16,-27 0 0 16,28 0-1-16,-28 0 1 0,27 0-2 0,-27 0 1 15,28 0 1-15,-28 0-1 0,26 0 0 0,-26 0 1 16,23 0 0-16,-23 0-1 0,27 0 1 0,-27 0-1 16,24 0-1-16,-24 0 2 0,27 0-1 0,-27 0 1 15,24-6 1-15,-24 6-2 0,28 0 3 0,-28 0 0 16,32-6-2-16,-32 6 2 0,30 0-3 0,-30 0 0 15,29-3-1-15,-29 3 2 0,26 0-1 16,-26 0 0-16,28 0 2 0,-28 0-2 0,27 0 1 16,-27 0 0-16,25 0 0 0,-25 0 1 0,23 0-1 15,-23 0 0-15,24 0 1 0,-24 0-2 16,22 0 1-16,-22 0 0 0,26 0 0 0,-26 0 1 16,28-4-1-16,-28 4 0 0,27 0 0 0,-27 0 0 15,32 0 0-15,-32 0 0 0,30-5 0 16,-30 5-1-16,28 0 1 0,-28 0 1 0,27 0-2 15,-27 0 1-15,28 0 0 0,-28 0-2 0,26 0 1 16,-26 0 0-16,26 0 0 0,-26 0 1 0,28 0-1 16,-28 0 0-16,26 0 0 0,-26 0 0 0,23 0 0 15,-23 0 1-15,24 0-1 0,-24 0 0 0,23 5 2 16,-23-5-2-16,25 0 2 0,-25 0-1 0,28 0-1 16,-28 0 1-16,26 0 0 15,-26 0-1-15,27 0 1 0,-27 0-1 0,28-5 0 16,-28 5 1-16,32 0-1 0,-32 0 1 0,36 0 0 15,-36 0-1-15,37 0 1 0,-37 0-2 0,33 0 1 16,-33 0 0-16,34 0 0 0,-34 0 0 0,33 0 1 16,-33 0-1-16,38 0 1 0,-38 0 0 0,37 0-1 15,-37 0 1-15,40 0 0 0,-40 0 0 0,41 0 0 16,-41 0 0-16,44-7 0 0,-44 7 0 16,43 0-2-16,-43 0 1 0,43-7 0 0,-43 7 0 15,40 0 1-15,-40 0-1 0,35 0-1 0,-35 0 2 16,33-4-2-16,-33 4 2 0,40 0-1 0,-40 0 1 15,38-6 0-15,-38 6-1 0,38 0 0 0,-38 0 1 16,42-4-1-16,-42 4 1 0,40 0-1 16,-40 0 1-16,38-6-1 0,-38 6 0 15,37-5-1-15,-37 5 0 0,36 0 0 0,-36 0 1 0,37-8-1 16,-37 8 1-16,33 0 0 0,-33 0 1 0,31 0 0 16,-31 0 0-16,31-4 0 0,-31 4-1 0,34 0 0 15,-34 0 0-15,33-4 0 0,-33 4 0 0,29 0 1 16,-29 0-1-1,30-8 0-15,-30 8 1 0,34 0-1 0,-34 0 0 16,36-4 0-16,-36 4 0 0,36 0-1 16,-36 0 1-16,30-5 1 0,-30 5-1 0,31 0 1 15,-31 0-1-15,34 0-1 0,-34 0 1 0,33 0 0 16,-33 0 0-16,30 0 1 0,-30 0-2 0,35-4 2 0,-35 4-1 16,32 0 0-16,-32 0 0 0,34-5 0 0,-34 5-1 15,35 0 2-15,-35 0-2 0,35 0 1 0,-35 0 1 16,35-7-1-16,-35 7-1 0,36 0 2 0,-36 0 0 15,34 0-2-15,-34 0 1 0,37-3-1 16,-37 3 0-16,39 0 2 0,-39 0-2 0,40 0 1 16,-40 0 1-16,40-5-2 0,-40 5 2 15,43 0-1-15,-43 0 0 0,41-7 0 0,-41 7 0 16,44 0 0-16,-22-6 0 0,1 6 0 0,-1-4 0 16,2 4 0-16,-2 0 0 0,-22 0 1 0,43-8-1 15,-43 8 1-15,38 0 0 0,-38 0-2 16,35-7 1-16,-35 7 0 0,30 0 0 0,-30 0 0 15,28 0 1-15,-28 0 0 0,31-5-2 0,-31 5 2 16,33 0-1-16,-33 0-1 0,33-6 2 0,-33 6-2 16,38 0 1-16,-38 0 1 0,38-6-1 0,-38 6 0 15,39 0 0-15,-39 0 0 0,40 0 0 16,-40 0 0-16,41 0-1 0,-16 6 0 0,-25-6-1 16,44 0 4-16,-44 0-2 0,44 0 0 15,-44 0 2-15,43 0-3 0,-20 0 1 0,-23 0 0 16,42 0 0-16,-42 0 2 0,40 0-1 0,-40 0-2 15,40 0 2-15,-40 0-2 0,42 0 1 0,-20 0 1 16,-22 0-1-16,42 0 1 0,-42 0-1 0,41 0 1 16,-41 0-1-16,41 0 0 0,-41 0 1 0,39 0-1 15,-39 0 0-15,39 5 1 0,-39-5-1 0,38 0 1 16,-38 0-1-16,41 4 0 0,-41-4 0 16,39 0 1-16,-39 0-1 0,43 0 1 0,-43 0 1 15,41 3-1-15,-41-3 0 0,44 0-1 16,-44 0 0-16,46 0-1 0,-22 0 0 0,-1 9 2 15,1-9-1-15,-2 0 1 0,-22 0-1 0,43 6 0 16,-21-6 0-16,-22 0 0 0,43 5 0 0,-43-5 1 16,43 0-1-16,-43 0 1 0,44 7 0 15,-21-7-1-15,-1 0 1 0,3 0-1 0,-2 0 1 16,-1 0 0-16,2 0 0 0,-24 0-1 0,41 0 0 16,-41 0 1-16,42 0-1 0,-42 0 1 0,38 0-1 15,-38 0 1-15,39 0 0 0,-39 0-1 0,36 0 1 16,-36 0-1-16,31 0 0 0,-31 0 0 0,32 0 0 15,-32 0 0-15,29 0 0 0,-29 0 1 0,27 0 0 16,-27 0-1-16,28 0 1 0,-28 0-1 16,25 0 0-16,-25 0 0 0,26 0 0 15,-26 0 0-15,28 0 0 0,-28 0 1 0,27 0-1 16,-27 0 0-16,28 0 1 0,-28 0-2 0,27 0 1 16,-27 0 0-16,32 0 0 0,-32 0 0 0,34 0 1 15,-34 0-1-15,36 4 1 0,-36-4-1 0,32 0 1 16,-32 0-1-16,33 0 0 0,-33 0 0 0,37 0 0 15,-37 0 0-15,37 0 0 0,-37 0 0 16,39 0 0-16,-39 0 0 0,41 0 0 0,-41 0 0 16,39 0 1-16,-39 0-1 0,39 0 1 0,-39 0-2 15,37-4 2-15,-37 4-2 0,37 0 1 16,-37 0 0-16,36 0 0 0,-36 0 0 0,34 0 1 16,-34 0-1-16,32 0 0 0,-32 0 0 0,32 0 0 15,-32 0 0-15,31 4-1 0,-31-4 1 16,33 0 1-16,-33 0-2 0,31 0 2 0,-31 0-3 15,36-7 2-15,-36 7-1 0,38-4 1 0,-38 4 1 16,36-5-2-16,-36 5 1 0,33-5 1 0,-33 5-1 16,32 0 0-16,-32 0 0 0,34-10 0 0,-34 10-1 15,33 0 1-15,-33 0 0 0,28 0 0 0,-28 0 1 16,25-3-1-16,-25 3 0 0,26 0 0 0,-26 0 1 16,25 0-2-16,-25 0 2 0,22-4-2 15,-22 4 0-15,24 0 2 0,-24 0-1 16,25 0 0-16,-25 0 0 0,24-7-1 0,-24 7 1 15,26 0 0-15,-26 0 0 0,27 0 1 0,-27 0-1 16,28 0 0-16,-28 0 0 0,26 0-1 0,-26 0 1 16,28 0 0-16,-28 0 0 0,29 0-1 0,-29 0 2 15,34 0 0-15,-34 0-1 0,35-6 1 0,-35 6-2 16,35 0 0-16,-35 0 1 0,38 0 0 16,-38 0 0-16,37 0 0 0,-37 0 0 0,36 0 1 15,-36 0-2-15,31 0 1 0,-31 0-1 0,38-5-1 16,-38 5 1-16,34 0 0 0,-34 0 1 0,34 0 0 15,-34 0 0-15,31-5 1 0,-31 5-2 0,26 0 1 16,-26 0 0-16,23 0 0 0,-23 0 1 0,24 0-1 16,-24 0 0-16,0 0 0 15,30 0-1-15,-30 0 2 0,0 0-1 0,28 0 0 16,-28 0 0-16,0 0 0 0,23 0 0 0,-23 0 0 16,0 0 0-16,0 0 0 0,22 0 1 0,-22 0-2 15,0 0 1-15,0 0 0 0,0 0 0 0,25 0 0 16,-25 0 0-16,0 0-1 0,0 0 1 0,0 0 1 15,0 0 0-15,0 0 0 0,0 0-1 0,22 5-1 16,-22-5 0-16,0 0 1 0,0 0 0 16,0 0 1-16,0 0-1 0,0 0 0 0,0 0 1 15,0 0-2-15,0 0 2 0,0 0-1 0,0 0 0 16,0 0 0-16,0 0 0 0,0 0 0 0,0 0 0 16,0 0 0-16,0 0 0 0,0 0 1 0,0 0-2 15,0 0 1-15,0 0 0 0,0 0-1 16,0 0 1-16,0 0-4 0,0 0-8 0,0 0-9 15,0 0-16-15,0 0-18 0,0 0-36 16,0 0-157-16,0 0-326 0,0 0 2 0,30-18 148 16</inkml:trace>
  </inkml:traceGroup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8:11.5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6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8-03-19T18:35:33.830"/>
    </inkml:context>
  </inkml:definitions>
  <inkml:traceGroup>
    <inkml:annotationXML>
      <emma:emma xmlns:emma="http://www.w3.org/2003/04/emma" version="1.0">
        <emma:interpretation id="{5AC812C6-7ECC-4616-A2CC-55F6907BF319}" emma:medium="tactile" emma:mode="ink">
          <msink:context xmlns:msink="http://schemas.microsoft.com/ink/2010/main" type="writingRegion" rotatedBoundingBox="335,323 21162,477 21038,17220 212,17067"/>
        </emma:interpretation>
      </emma:emma>
    </inkml:annotationXML>
    <inkml:traceGroup>
      <inkml:annotationXML>
        <emma:emma xmlns:emma="http://www.w3.org/2003/04/emma" version="1.0">
          <emma:interpretation id="{761542CF-BD25-43B5-B988-DD3794B841C8}" emma:medium="tactile" emma:mode="ink">
            <msink:context xmlns:msink="http://schemas.microsoft.com/ink/2010/main" type="paragraph" rotatedBoundingBox="8072,410 15846,319 15874,2716 8100,280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8A50AEB-0AFF-401A-A619-38726995978A}" emma:medium="tactile" emma:mode="ink">
              <msink:context xmlns:msink="http://schemas.microsoft.com/ink/2010/main" type="line" rotatedBoundingBox="8072,410 15846,319 15874,2716 8100,2806">
                <msink:destinationLink direction="with" ref="{599D8122-CFE0-472A-BB53-839B5E6B876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4199074-BADD-41B7-84CE-5E767C27FCB8}" emma:medium="tactile" emma:mode="ink">
                <msink:context xmlns:msink="http://schemas.microsoft.com/ink/2010/main" type="inkWord" rotatedBoundingBox="8072,410 11975,364 12003,2761 8100,2806"/>
              </emma:interpretation>
              <emma:one-of disjunction-type="recognition" id="oneOf0">
                <emma:interpretation id="interp0" emma:lang="en-GB" emma:confidence="0">
                  <emma:literal>Helicon</emma:literal>
                </emma:interpretation>
                <emma:interpretation id="interp1" emma:lang="en-GB" emma:confidence="0">
                  <emma:literal>Helion</emma:literal>
                </emma:interpretation>
                <emma:interpretation id="interp2" emma:lang="en-GB" emma:confidence="0">
                  <emma:literal>Helicon.</emma:literal>
                </emma:interpretation>
                <emma:interpretation id="interp3" emma:lang="en-GB" emma:confidence="0">
                  <emma:literal>Hitlist.</emma:literal>
                </emma:interpretation>
                <emma:interpretation id="interp4" emma:lang="en-GB" emma:confidence="0">
                  <emma:literal>Higo.</emma:literal>
                </emma:interpretation>
              </emma:one-of>
            </emma:emma>
          </inkml:annotationXML>
          <inkml:trace contextRef="#ctx0" brushRef="#br0">6670 2000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        <inkml:trace contextRef="#ctx0" brushRef="#br0" timeOffset="1">5658 2133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16,5-4-6-16,-6 2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        <inkml:trace contextRef="#ctx0" brushRef="#br0" timeOffset="2">5669 2568 1059 0,'0'0'111'0,"0"0"-50"0,0 0 3 16,0 0-10-16,0 0 7 0,0 0 1 0,14 35-12 16,-14-35-14-16,30 13-7 0,-30-13-6 0,39 15-1 15,-39-15-4-15,45 8-2 0,-17-8-3 0,0 0-4 16,1 0-4-16,3 0-2 0,-3-4 0 16,1-2-3-16,1 1 1 0,-6-4-2 0,2 3-8 15,-4-6-19-15,6 12-32 0,-29 0-61 0,53-21-88 16,-43-1-154-16,-10 22-70 0,39-17 11 15,-39 17 368-15</inkml:trace>
          <inkml:trace contextRef="#ctx0" brushRef="#br0" timeOffset="3">6155 2123 948 0,'0'0'231'0,"0"0"-109"16,0 0-11-16,0 0-15 0,0 0-22 0,0 0-26 15,0 0-20-15,0 0-14 0,0 0-5 0,0 0 5 16,0 0 7-16,0 0 5 0,0 0 3 0,0 0-4 16,15 35-2-16,-15-35-6 0,6 35 2 0,-6-35-4 15,5 42 2-15,-5-21-5 0,4 7 2 0,-4-3-7 16,0 3 3-16,0 3-7 0,0-2 5 0,0 4-8 15,0-4 4-15,-4 5-4 0,4-4 1 16,0-1-3-16,-7-1 5 0,7 1-7 0,0-3-7 16,-4 3 26-16,4-4-26 0,-6 1 28 15,6-4-16-15,0-1-4 0,0-21 4 0,-7 43-4 16,7-43 5-16,0 41-5 0,0-41 1 0,-4 31-7 16,4-31-4-16,0 23-8 0,0-23-5 0,0 0-6 15,0 0-7-15,0 0-10 0,0 0-13 16,0 0-26-16,0 0-56 0,0 0-78 0,9-23-108 15,-9 23-125-15,15-22 75 0,-19-7 304 0</inkml:trace>
          <inkml:trace contextRef="#ctx0" brushRef="#br0" timeOffset="10">6979 1788 619 0,'0'0'166'16,"0"0"-35"-16,0 0 1 0,0 0-12 0,0 0-20 15,0 0-31-15,0 0-18 0,0 0-8 0,0 0-1 16,0 0-4-16,0 21-2 0,0-21-7 15,0 0-3-15,-7 24-5 0,7-24-1 0,0 0-3 16,0 34-1-16,0-34-4 0,-9 22-1 0,9-22-4 16,0 30 1-16,0-30-3 0,-6 28 3 15,6-28-5-15,0 37 1 0,0-37-4 0,-5 35 3 16,5-35-4-16,0 32 3 0,0-32 18 0,0 36-34 16,0-36 34-16,0 35-34 0,0-35 13 0,0 37 3 15,0-37-4-15,0 32 4 0,0-32-3 16,0 36 3-16,0-36-2 0,0 35 3 0,0-35-2 15,0 38 2-15,0-38-4 0,0 40 4 0,0-40-4 16,0 43 4-16,0-43-3 0,0 40 2 0,0-40-4 16,0 42 4-16,0-20-3 0,0-22 3 0,0 43-3 15,0-43 3-15,0 35-4 0,0-35 4 0,0 33-3 16,0-33 2-16,0 29-2 0,0-29 3 16,0 27-4-16,0-27 3 0,0 29-1 15,0-29 1-15,5 22-2 0,-5-22 2 0,0 0-1 16,0 29 1-16,0-29-1 0,0 0 1 0,-5 33-2 15,5-33 2-15,0 0-2 0,-5 25 2 0,5-25-2 16,0 0 2-16,0 29-2 0,0-29 3 0,0 0-2 16,-8 25 0-16,8-25 0 0,0 0 1 0,0 22-2 15,0-22 1-15,0 0 0 0,0 0-1 16,-10 26 1-16,10-26 1 0,0 0-1 0,0 26-10 16,0-26 34-16,0 0-35 0,-5 26 35 0,5-26-24 15,0 0-1-15,0 25 3 0,0-25-3 0,0 0 3 16,-6 33-2-16,6-33 1 0,0 0-2 0,0 29 3 15,0-29-2-15,0 0 1 0,0 31-2 16,0-31 1-16,0 0-2 0,0 25 4 0,0-25-3 16,0 0 2-16,0 26-1 0,0-26 1 15,0 0-1-15,-7 26 1 0,7-26-1 0,0 0 1 16,0 0-2-16,0 26 2 0,0-26-1 0,0 0 1 16,0 0-2-16,0 0 1 0,-4 22 0 0,4-22 0 15,0 0 0-15,0 0 1 0,0 0-1 0,0 0 1 16,0 0-2-16,0 0 1 0,0 0 0 0,0 0 0 15,0 23 1-15,0-23 0 0,0 0-1 16,0 0 2-16,0 0-2 0,0 0 0 0,0 0 0 16,0 0 0-16,0 0 0 0,0 0 0 15,0 0 0-15,0 0-2 0,0 0 2 0,0 0-1 16,0 0-3-16,0 0-7 0,0 0-17 0,0 0-22 16,0 0-46-16,0 0-119 0,0 0-236 0,0 0-53 15,0 0 56-15</inkml:trace>
          <inkml:trace contextRef="#ctx0" brushRef="#br0" timeOffset="11">7141 3165 730 0,'0'0'227'0,"0"0"-94"0,0 0-26 16,0 0-30-16,0 0-19 0,0 0-25 0,0 0-11 15,0 0-2-15,0 0 7 0,0 0 5 0,0 0 3 16,0 0-3-16,0 0-4 0,0 0-5 0,23 21-3 15,-23-21-2-15,0 0-1 0,0 0-1 0,32 16 0 16,-32-16-1-16,23 13-1 0,-23-13-2 0,0 0-2 16,30 14-2-16,-30-14-2 0,0 0-3 0,33 21 1 15,-33-21-2-15,0 0 1 16,30 17-2-16,-30-17 2 0,24 13-1 0,-24-13 1 16,0 0-2-16,27 9 0 0,-27-9 1 0,0 0 0 15,28 9-1-15,-28-9 2 0,0 0 0 0,27 0 0 16,-27 0 0-16,0 0 0 0,22 0 0 0,-22 0-1 15,0 0-1-15,0 0 1 0,0 0-2 0,22-9 0 16,-22 9 2-16,0 0-2 0,0 0 0 0,0 0 1 16,0 0-2-16,0 0-7 0,0 0-10 15,0 0-16-15,0 0-22 0,0 0-24 0,24 6-75 16,-24-6-157-16,0 0-156 0,0 0-15 16,0 0 308-16</inkml:trace>
          <inkml:trace contextRef="#ctx1" brushRef="#br0">7183 904 50 0,'0'0'26'0,"0"0"-2"15,0 0-1-15,0 0-2 0,0 0-2 16,0 0-2-16,0 0 2 0,0 0 4 0,0 0 3 16,0 0 3-16,0 0-2 0,0 0 0 0,0 0-2 15,0 0 0-15,-5 23 3 0,5-23-1 0,0 0-1 16,0 0-5-16,0 0-9 0,0 0-6 0,0 0-7 16,-9 24-3-16,9-24-7 0,0 0-7 0,0 0-14 15,0 0-20-15,0 0-23 0,9 29-24 16,-9-29-29-16,0 0 47 0,0 0 81 15</inkml:trace>
          <inkml:trace contextRef="#ctx0" brushRef="#br0" timeOffset="12">7590 2695 351 0,'0'0'132'0,"0"0"-2"0,0 0 14 0,0 0-11 16,0 0-8-16,0 0-21 0,0 0-16 15,0 0-14-15,0 0-15 0,0 0-10 0,0 0-9 16,0 0-4-16,0 0-2 0,0 0-1 0,-22 9-2 16,22-9-2-16,0 0-4 0,0 0-3 0,0 0-3 15,-22 16-1-15,22-16-2 0,0 0-1 0,0 0-2 16,-27 14-1-16,27-14-3 0,0 0-3 0,-27 9-2 16,27-9 1-16,0 0-2 0,-31 21 0 0,31-21-1 15,-28 21-1-15,28-21-2 0,-30 21 2 16,30-21-2-16,-30 25 2 0,30-25-1 0,-26 20 1 15,26-20 0-15,-24 21 0 0,24-21-1 16,0 0 1-16,-30 23-2 0,30-23 2 0,0 0-2 16,-27 19 2-16,27-19-1 0,0 0 0 0,0 0 0 15,-29 27 1-15,29-27-1 0,0 0 0 0,0 0 0 0,0 0 0 16,-24 21 1-16,24-21 0 0,0 0-1 16,0 0 2-16,0 0 0 0,0 0 4 0,0 0 2 15,0 0 1-15,0 0 1 0,0 0-3 0,0 0 0 16,0 0-4-16,0 0 0 0,0 0-1 0,0 0-1 0,0 0 0 15,0 0-1-15,0 0 1 0,0 0-2 0,0 0 2 16,0 0-2-16,0 0 1 0,0 0 0 0,0 0 1 16,0 0-1-16,0 0 2 0,25 23-2 15,-25-23 1 1,0 0-1-16,0 0 1 0,25 12-1 0,-25-12 1 16,0 0 0-16,22 7 0 0,-22-7 1 0,0 0 0 15,29 12 0-15,-29-12 1 0,0 0-1 0,29 9 0 16,-29-9-1-16,0 0 0 0,30 15 0 0,-30-15-1 15,0 0-1-15,29 13 2 0,-29-13-1 0,0 0 0 16,27 12 1-16,-27-12-1 0,0 0-1 0,22 12 1 16,-22-12 0-16,0 0 0 0,0 0 0 15,26 9 1-15,-26-9-2 0,0 0 1 0,0 0-1 16,0 0 1-16,0 0 1 0,0 0-2 16,0 0 1-16,24 13-1 0,-24-13 1 0,0 0-1 15,0 0-1-15,0 0-3 0,0 0-4 0,0 0-2 16,0 0-5-16,0 0-1 0,0 0-6 0,0 0-3 15,0 0-8-15,0 0-7 0,0 0-17 16,0 0-27-16,0 0-80 0,0 0-82 0,0 0-113 16,0 0-90-16,0 0 145 0,0 0 305 0</inkml:trace>
          <inkml:trace contextRef="#ctx0" brushRef="#br0" timeOffset="13">7845 3188 476 0,'0'0'124'16,"0"0"-25"-16,0 0-13 0,0 0 1 0,-22-6-24 16,22 6-13-16,0 0-19 0,0 0-4 0,0 0 0 15,0 0 6-15,0 0 5 0,0 0 8 0,0 0 13 16,0 0 12-16,0 0 2 0,0 0-4 16,12-24-14-16,-12 24-13 0,0 0-6 0,0 0-7 15,16-31-1-15,-16 31-5 0,0 0-2 16,17-26-5-16,-17 26-2 0,0 0-4 0,12-32 0 15,-12 32-3-15,14-26 2 0,-14 26-5 0,16-33 2 16,-16 33-3-16,16-28 1 0,-16 28-3 0,19-29 2 16,-19 29-3-16,16-25 2 0,-16 25-1 0,15-22 2 15,-15 22-2-15,0 0 1 0,17-27-2 16,-17 27 2-16,0 0-2 0,14-30 3 0,-14 30-2 16,0 0 0-16,18-27-2 0,-18 27 2 0,0 0-3 15,0 0 2-15,16-24 2 0,-16 24-1 0,0 0-1 16,0 0 1-16,0 0-2 0,0 0 1 0,0 0 0 15,0 0 0-15,0 0 1 0,0 0-1 0,0 0 0 16,0 0 0-16,0 0-1 0,0 0 2 16,0 0-1-16,0 0-1 0,25-21 1 15,-25 21 0-15,0 0-1 0,0 0 1 0,0 0 0 16,0 0 0-16,0 0 1 0,0 0-1 0,0 0 1 16,0 0-2-16,22-16 1 0,-22 16 0 0,0 0 1 15,0 0-1-15,0 0-1 0,0 0-1 0,0 0 1 16,0 0 0-16,0 0 0 0,0 0 0 0,0 0 1 15,0 0-1-15,0 0 1 0,0 0 0 16,0 0 0-16,0 0 1 0,9 24-1 0,-9-24 0 16,0 0-1-16,0 0 1 0,0 0 1 0,9 31-2 15,-9-31 3-15,0 0-3 0,6 29 3 0,-6-29-2 16,0 0 1-16,9 24-2 0,-9-24 2 16,0 0-2-16,7 31 2 0,-7-31-1 0,0 0 1 15,9 28-1-15,-9-28 1 0,0 0-1 0,11 30 1 16,-11-30 0-16,0 0 0 0,7 22-2 15,-7-22 2-15,0 0-3 0,12 30 2 0,-12-30 0 16,9 21 2-16,-9-21-3 0,0 0 3 0,7 32-3 16,-7-32 2-16,6 23-1 0,-6-23 1 0,0 0-1 15,10 27 1-15,-10-27-3 0,0 0 4 0,11 32-3 16,-11-32 3-16,0 0-2 0,0 0 1 0,10 25-2 16,-10-25 2-16,0 0-1 0,0 0 0 0,0 0 0 15,0 0 1-15,0 0-1 16,0 0-1-16,12 25 2 0,-12-25-1 0,0 0 1 15,0 0 0-15,0 0-1 0,0 0 0 0,5 24 0 16,-5-24 1-16,0 0 0 0,0 0 0 0,0 0-1 16,0 0 0-16,0 0 0 0,0 0 0 0,0 0 0 15,0 0 1-15,0 0-2 0,0 0 2 0,0 0-1 16,0 0 1-16,0 0-2 0,0 0 1 16,0 0 1-16,0 0-1 0,0 0 1 0,0 0 0 15,0 0 0-15,0 0 2 0,0 0-1 0,0 0 0 16,0 0 1-16,0 0-1 0,0 0 2 0,0 0-1 15,0 0 1-15,0 0-1 0,0 0 1 0,0 0-2 16,0 0 1-16,0 0 0 0,0 0 0 16,0 0 1-16,0 0-1 0,0 0 0 0,-23 11 1 15,23-11-2-15,0 0 2 0,0 0-1 16,0 0 0-16,0 0 0 0,-25 0 0 0,25 0 0 16,0 0-1-16,0 0 0 0,0 0 1 0,-22 0 0 15,22 0 0-15,0 0 1 0,0 0-1 0,-24 0 0 16,24 0 1-16,0 0-1 0,0 0 0 0,-26 0 0 15,26 0 0-15,0 0-1 0,0 0 0 0,-27-8-1 16,27 8 2-16,0 0-2 0,0 0 1 0,-23 0 0 16,23 0 1-16,0 0 0 0,0 0 0 15,-30-6 1-15,30 6-1 0,0 0 0 0,-23 0-1 16,23 0 1-16,0 0-1 0,-25 0 0 16,25 0 0-16,0 0-1 0,-24 0 1 0,24 0-1 15,0 0-1-15,0 0 2 0,-26 0 0 0,26 0 0 16,0 0 1-16,0 0-2 0,0 0 0 0,0 0 1 15,-22-10-1-15,22 10 2 0,0 0-1 16,0 0 1-16,0 0-1 0,0 0-1 0,0 0 1 16,-24 0-2-16,24 0 1 0,0 0 1 0,0 0-1 15,0 0 0-15,0 0 0 0,0 0 0 0,-24-5 0 16,24 5 0-16,0 0-1 0,0 0-1 0,0 0 2 16,0 0-2-16,0 0 1 0,0 0 0 0,-24 5 0 15,24-5 0-15,0 0 0 0,0 0 0 16,0 0 0-16,0 0 1 0,0 0-2 15,0 0 1-15,0 0-2 0,0 0 0 0,0 0-2 16,0 0-6-16,0 0-13 0,0 0-7 0,0 0-20 16,0 0-14-16,0 0-34 0,0-34-145 0,23 22-280 15,-11-17-22-15,7-1 127 0</inkml:trace>
          <inkml:trace contextRef="#ctx0" brushRef="#br0" timeOffset="15">8760 2529 675 0,'0'0'219'15,"0"0"-57"-15,-25-15-16 0,25 15-21 0,0 0-40 16,0 0-28-16,0 0-22 0,0 0-9 0,0 0-9 16,0 0-5-16,0 0-3 0,0 0-1 0,0 0 6 15,0 0 3-15,0 0 3 0,22-16 0 0,-22 16-3 16,0 0-2-16,0 0-2 0,32-26-3 16,-32 26 1-16,0 0-3 0,31-30 0 15,-31 30-3-15,26-25 0 0,-26 25-1 0,29-22 3 16,-29 22-3-16,33-21 2 0,-33 21-2 0,29-14-1 15,-29 14 0-15,0 0-1 0,30-16 0 0,-30 16 0 16,0 0 0-16,23-9-1 0,-23 9 0 0,0 0 0 16,22 0-1-16,-22 0 1 0,0 0-1 0,27 16 0 15,-27-16 0-15,0 0 0 0,33 17 0 16,-33-17 1-16,0 0-1 0,30 22 0 0,-30-22 1 16,0 0-2-16,31 24 2 0,-31-24-1 0,0 0 2 15,29 27-2-15,-29-27 1 0,0 0-2 0,32 25 2 16,-32-25-2-16,0 0 2 0,26 24-1 15,-26-24 1-15,0 0-2 0,0 0 2 0,25 22-2 16,-25-22 1-16,0 0 0 0,0 0 0 0,0 0 0 16,26 15 0-16,-26-15 0 0,0 0 0 15,0 0 0-15,0 0 0 0,0 0 0 0,22 17 0 16,-22-17 1-16,0 0-1 0,0 0-1 0,0 0 2 16,0 0-2-16,0 0 1 0,0 0 1 0,0 0 1 15,23-9 0-15,-23 9 0 0,0 0 2 0,0 0 0 16,0 0 0-16,0 0 0 0,23-20-2 0,-23 20-2 15,0 0 2-15,24-17-1 0,-24 17 2 0,0 0-1 16,23-24 1-16,-23 24-3 0,0 0 2 16,25-24-1-16,-25 24 1 0,0 0-2 15,0 0 1-15,25-26-1 0,-25 26 0 0,0 0 0 16,0 0 0-16,0 0-1 0,20-23 1 0,-20 23-3 16,0 0-4-16,0 0-11 0,0 0-12 0,21-32-18 15,-21 32-20-15,0 0-27 0,29-24-39 0,-29-7-43 16,22 31-78-16,-22 0-90 0,11-47-62 15,-11 47 166-15</inkml:trace>
          <inkml:trace contextRef="#ctx0" brushRef="#br0" timeOffset="14">8797 2940 534 0,'0'0'141'0,"0"0"-9"15,0 0-1-15,0 0-12 0,0 0-9 0,0 0-15 16,0 0-15-16,0 0-41 0,0 0 17 0,0 0-36 16,0 0 19-16,0 0-5 0,0 0-2 15,0 0 0-15,0 0-2 0,0 0-1 0,0 0-5 16,0 0-5-16,0 0-3 0,0 0-5 15,0 0-2-15,0 0-2 0,0 0-1 0,0-23 1 16,0 23-2-16,0 0 2 0,20-21-1 0,-20 21 3 16,20-22-2-16,-20 22 1 0,24-23-5 0,-24 23 4 15,29-19-5-15,-29 19 2 0,28-17-1 0,-28 17-2 16,22-7 0-16,-22 7 1 0,0 0-2 0,27-10 1 16,-27 10-1-16,0 0 0 0,26 0 0 0,-26 0 0 15,0 0 0-15,33 0 0 0,-33 0-1 16,25 0 1-16,-25 0-1 0,23 0 2 0,-23 0-2 15,0 0 0-15,32 16 1 0,-32-16-2 16,0 0 3-16,27 19-2 0,-27-19 1 0,0 0-1 16,22 23 2-16,-22-23-2 0,0 0 2 0,22 21 0 15,-22-21 0-15,0 0-2 0,0 0 2 0,25 21-2 16,-25-21 2-16,0 0-2 0,0 0 1 0,26 19-1 16,-26-19 2-16,0 0-1 0,0 0 0 15,28 18 0-15,-28-18 0 0,0 0 1 0,0 0-1 16,22 10-1-16,-22-10 0 0,0 0 1 0,0 0-1 15,23 0 0-15,-23 0 1 0,0 0 0 0,0 0-1 16,25-7 1-16,-25 7-1 0,0 0 2 0,0 0-1 16,27-14 1-16,-27 14-1 0,0 0 0 15,22-13 0 1,-22 13 2-16,0 0-2 0,0 0 1 16,28-23-2-16,-28 23 2 0,0 0-2 0,0 0 3 15,26-25-2-15,-26 25 1 0,0 0-1 0,19-25 2 16,-19 25-2-16,0 0 2 0,21-23-1 0,-21 23 1 15,0 0-1-15,22-22 3 0,-22 22-1 0,0 0 0 0,0 0 0 16,0 0 0-16,20-23-2 0,-20 23 1 0,0 0-2 16,0 0 1-16,0 0-2 0,0 0 1 15,0 0 0-15,0 0 0 0,0 0-1 0,0 0-8 16,0 0-12-16,0 0-26 0,13-25-37 0,-13 25-115 0,0 0-202 16,0 0-109-16,0 0 6 0,0 0 437 0</inkml:trace>
        </inkml:traceGroup>
        <inkml:traceGroup>
          <inkml:annotationXML>
            <emma:emma xmlns:emma="http://www.w3.org/2003/04/emma" version="1.0">
              <emma:interpretation id="{4AA52A68-87A7-42B1-B70E-425585133284}" emma:medium="tactile" emma:mode="ink">
                <msink:context xmlns:msink="http://schemas.microsoft.com/ink/2010/main" type="inkWord" rotatedBoundingBox="12691,1580 15861,1543 15872,2546 12703,2583"/>
              </emma:interpretation>
              <emma:one-of disjunction-type="recognition" id="oneOf1">
                <emma:interpretation id="interp5" emma:lang="en-GB" emma:confidence="0">
                  <emma:literal>ECH)</emma:literal>
                </emma:interpretation>
                <emma:interpretation id="interp6" emma:lang="en-GB" emma:confidence="0">
                  <emma:literal>ECHI</emma:literal>
                </emma:interpretation>
                <emma:interpretation id="interp7" emma:lang="en-GB" emma:confidence="0">
                  <emma:literal>ECHO)</emma:literal>
                </emma:interpretation>
                <emma:interpretation id="interp8" emma:lang="en-GB" emma:confidence="0">
                  <emma:literal>ah)</emma:literal>
                </emma:interpretation>
                <emma:interpretation id="interp9" emma:lang="en-GB" emma:confidence="0">
                  <emma:literal>ECH7</emma:literal>
                </emma:interpretation>
              </emma:one-of>
            </emma:emma>
          </inkml:annotationXML>
          <inkml:trace contextRef="#ctx0" brushRef="#br0" timeOffset="4">10848 2196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        <inkml:trace contextRef="#ctx0" brushRef="#br0" timeOffset="5">11682 2112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        <inkml:trace contextRef="#ctx0" brushRef="#br0" timeOffset="6">12177 2257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        <inkml:trace contextRef="#ctx0" brushRef="#br0" timeOffset="7">12322 2594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        <inkml:trace contextRef="#ctx0" brushRef="#br0" timeOffset="8">12725 2259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        <inkml:trace contextRef="#ctx0" brushRef="#br0" timeOffset="9">13222 2115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        </inkml:traceGroup>
      </inkml:traceGroup>
    </inkml:traceGroup>
    <inkml:traceGroup>
      <inkml:annotationXML>
        <emma:emma xmlns:emma="http://www.w3.org/2003/04/emma" version="1.0">
          <emma:interpretation id="{87C6CDFE-EFF1-40A9-AB48-205FA3A1ED3A}" emma:medium="tactile" emma:mode="ink">
            <msink:context xmlns:msink="http://schemas.microsoft.com/ink/2010/main" type="paragraph" rotatedBoundingBox="1860,3950 17769,3991 17765,5319 1856,52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FB29DAB-F470-4B96-998F-DE49E2A97E65}" emma:medium="tactile" emma:mode="ink">
              <msink:context xmlns:msink="http://schemas.microsoft.com/ink/2010/main" type="line" rotatedBoundingBox="1860,3950 17769,3991 17765,5319 1856,5279"/>
            </emma:interpretation>
          </emma:emma>
        </inkml:annotationXML>
        <inkml:traceGroup>
          <inkml:annotationXML>
            <emma:emma xmlns:emma="http://www.w3.org/2003/04/emma" version="1.0">
              <emma:interpretation id="{F23C3E0D-823E-4173-8926-1F57F5CC1719}" emma:medium="tactile" emma:mode="ink">
                <msink:context xmlns:msink="http://schemas.microsoft.com/ink/2010/main" type="inkWord" rotatedBoundingBox="4730,4017 11526,4035 11522,5303 4727,5286"/>
              </emma:interpretation>
              <emma:one-of disjunction-type="recognition" id="oneOf2">
                <emma:interpretation id="interp10" emma:lang="en-GB" emma:confidence="0">
                  <emma:literal>Approximate</emma:literal>
                </emma:interpretation>
                <emma:interpretation id="interp11" emma:lang="en-GB" emma:confidence="0">
                  <emma:literal>approximate</emma:literal>
                </emma:interpretation>
                <emma:interpretation id="interp12" emma:lang="en-GB" emma:confidence="0">
                  <emma:literal>Approscimate</emma:literal>
                </emma:interpretation>
                <emma:interpretation id="interp13" emma:lang="en-GB" emma:confidence="0">
                  <emma:literal>Approslimate</emma:literal>
                </emma:interpretation>
                <emma:interpretation id="interp14" emma:lang="en-GB" emma:confidence="0">
                  <emma:literal>Approkimate</emma:literal>
                </emma:interpretation>
              </emma:one-of>
            </emma:emma>
          </inkml:annotationXML>
          <inkml:trace contextRef="#ctx1" brushRef="#br0" timeOffset="3.5608E10">4506 5328 292 0,'0'0'121'0,"0"0"-36"0,0 0-13 16,0 0-17-16,0 0-6 0,0 0-7 0,0 0 2 16,0 0-1-16,0 0 2 0,0 0-4 0,0 0-2 15,0 0-4-15,0 0 0 0,0 0-3 0,0 0-4 0,0 0-1 16,0 0-2-16,0 0-7 0,0 0 14 0,0 0 19 15,0 0 0-15,0 0 7 0,37-6-16 16,-37 6-23-16,22-29-5 0,-22 29-1 0,30-45-8 16,-18 18 3-16,7-6-7 0,1 0 4 0,0-1-5 15,0-1 6-15,2-2-6 0,-2-3 5 0,0 4-6 16,2-4 6-16,-2 0-8 0,0 0 8 0,2 5 8 16,-8-2-33-16,3 10 35 0,-3-3-34 0,1 3 19 15,-15 27 4-15,16-38-5 0,-16 38 2 16,0 0-2-16,0 0 2 0,17-26-1 0,-17 26 1 15,0 0 0-15,0 0-1 0,0 0-1 0,0 0 0 16,0 0 0-16,0 0-1 0,0 0 2 16,0 0-3-16,0 0 0 0,0 0 3 0,0 0 1 15,0 0 1-15,0 0 2 0,0 0-1 0,0 0 0 16,0 0 0-16,29 32 4 0,-29-32 8 0,0 0 4 16,19 27 1-16,-19-27 0 0,15 30-10 15,-15-30 1-15,21 39 19 0,-12-14-36 0,0 2 45 16,2 2-37-16,0 0 10 0,-2-2 5 0,-4 5-18 15,3 0 5-15,1-3-7 0,-4 4 5 0,4-5-4 16,-1 1 4-16,-1 4-5 0,-2-2 6 16,1 5-6-16,-3-2 5 0,3 2-6 0,-4-4 5 15,1 1-6-15,-1-4 6 0,4 3-5 0,-6-4 4 16,0-1-4-16,0-27 4 0,0 43-3 16,0-43 3-16,1 29-8 0,-1-29-10 0,0 0-10 15,0 0-9-15,0 0-8 0,0 0 2 0,0 0-7 16,0 0-10-16,0 0-9 0,0 0-44 0,0 0-49 15,0 0-64-15,0 0-61 0,30-11-106 0,-43-21 309 16</inkml:trace>
          <inkml:trace contextRef="#ctx1" brushRef="#br0" timeOffset="3.5608E10">4697 5133 752 0,'0'0'144'15,"0"0"-9"-15,0 0-26 0,0 0-30 0,0 0-26 16,0 0-23-16,0 0-7 0,0 0 18 0,0 0 1 16,0 0 6-16,42 15-4 0,-42-15-24 0,31 5-4 15,-31-5-6-15,42 2-4 0,-18-2-4 0,3 0-1 16,2 0 0-16,-2-2-4 0,8 1 1 15,-4-3 0-15,2 1-1 0,-1-2-29 16,12 7-72-16,-18-19-138 0,19 10-304 0,3 10 30 16,-25-23 410-16</inkml:trace>
          <inkml:trace contextRef="#ctx1" brushRef="#br0" timeOffset="3.5608E10">5506 5301 497 0,'0'0'128'0,"0"0"-14"0,0 0-16 0,0 0-10 16,-12 26-6-16,12-26-4 0,-5 27-5 0,5-27-13 16,-4 35-7-16,4-35-18 0,-2 45-2 15,0-20-14-15,2 7 0 0,-3 0-12 0,3-2-1 16,0 7-8-16,0-7 3 0,3 5 17 0,-3-4-17 16,2 1 16-16,0-1-32 0,2-5 11 0,-1 1-11 15,-3-27 12-15,3 43 4 0,-3-43-3 0,7 31 3 16,-7-31-1-16,0 0 2 0,0 0-1 0,0 26 0 15,0-26 1-15,0 0 0 0,0 0 1 16,0 0 1-16,0 0-4 0,0 0 0 16,0 0-1-16,0 0-3 0,-13-38 5 0,13 38-2 15,-8-29 3-15,8 29-4 0,-6-48 6 0,6 16 12 16,0-2-32-16,3-3 32 0,0-5-30 0,-3 6 15 16,5-4 11-16,1-1-4 0,4-2 11 0,0 9-2 15,-5-4 9-15,6 7-6 0,-2-1 3 0,8 7-11 16,-17 25-1-16,22-42-7 0,-22 42-1 15,26-30-3-15,-26 30 1 0,25-20-2 0,-25 20 1 16,26-8 0-16,-26 8-1 0,27-1 1 16,-27 1 0-16,26 9 1 0,-26-9-1 0,25 9 1 15,-25-9-1-15,0 0 0 0,34 16 1 0,-34-16-1 16,0 0 0-16,28 13-2 0,-28-13 1 0,0 0 2 16,0 0-1-16,0 0 4 0,19 30-1 0,-19-30-1 15,0 0-1-15,-10 30 1 0,10-30-3 16,-18 37 2-16,18-37-3 0,-27 42 2 0,27-42-3 15,-28 47 4-15,10-22-4 0,18-25 5 0,-31 46-6 16,31-46 6-16,-31 41-5 0,31-41 4 0,-23 27-2 16,23-27 1-16,0 0 0 0,0 0-1 0,0 0-11 15,-28 4-23-15,28-4-28 0,0 0-15 0,0 0-36 16,12-25-53-16,-12 25-34 0,26-24-102 16,-15-3-99-16,20 27 216 0,-29-37 186 15</inkml:trace>
          <inkml:trace contextRef="#ctx1" brushRef="#br0" timeOffset="3.5608E10">6050 5416 645 0,'0'0'160'0,"0"0"-15"16,0 0-28-16,0 0-31 0,0 0-39 16,0 0-18-16,0 0-14 0,0 0-4 15,0 0-5-15,0 0 0 0,0 0 2 0,10 28 0 16,-10-28 1-16,0 27-1 0,0-27-4 0,0 35 1 16,0-35-4-16,0 42 2 0,0-42-5 0,0 45 2 15,-3-18-3-15,3-27 3 0,-4 51 16 0,3-26-14 16,-1 3 14-16,2-1-31 0,0-27 13 0,-4 45-14 15,4-45 16-15,-5 34 1 0,5-34-2 0,0 0 3 16,-1 28-3-16,1-28 2 0,0 0-1 16,0 0 2-16,0 0-1 0,0 0 1 0,0 0 2 15,0 0 2-15,0 0 1 0,0 0 12 16,0 0 4-16,0 0-5 0,0 0-1 0,0 0-13 16,-11-33-4-16,11 33-1 0,-3-29 3 0,3 29 13 15,0-50-12-15,0 20 15 0,3-2-31 0,-3 1 17 0,1-7-11 16,4 0 14-16,0-4 9 0,4 4-6 15,-6-7 7-15,8 5-3 0,-3-6 6 0,1 8-5 16,-6 3 6-16,6-1-8 0,1 6 3 0,-1 2-6 16,-9 28 1-1,12-39-5-15,-12 39 1 0,0 0-5 0,19-34-1 16,-19 34-2-16,0 0 0 0,0 0 1 0,0 0 0 16,23-6 0-16,-23 6-1 0,0 0 0 0,30 6 1 15,-30-6 0-15,0 0 1 0,34 22 1 16,-34-22-4-16,29 23 4 0,-29-23-3 15,26 27 1-15,-26-27-1 16,24 30 2-16,-24-30-2 16,17 29 3-16,-17-29-3 0,14 33 3 0,-14-33-2 0,6 32 1 0,-6-32-2 0,0 34 3 0,0-34-2 0,-6 32 3 0,6-32-3 15,-11 24 2-15,11-24-1 0,0 0-1 0,-28 36 0 16,28-36 3-16,0 0-3 0,-34 31 1 0,34-31-1 16,-31 12 1-16,31-12-1 15,-37 10 2-15,37-10-1 0,-31 3 1 0,31-3-2 16,-33 2 0-16,33-2 0 0,-31 0-2 0,31 0-1 15,-23-2 0-15,23 2-2 0,0 0-10 0,0 0-25 16,-30-22-29-16,30 22-79 0,0 0-85 0,0 0-106 16,30-7-160-16,-38-18 216 0,38 32 283 0</inkml:trace>
          <inkml:trace contextRef="#ctx1" brushRef="#br0" timeOffset="3.5608E10">6619 5306 170 0,'0'0'129'16,"0"0"13"-16,0 0 3 0,0 0-6 0,0 0-1 15,0 0-7-15,-23-5-13 0,23 5-18 0,0 0-27 16,0 0-19-16,0 0-14 0,0 0-12 0,0 0-12 16,0 0-5-16,0 0-5 0,0 33-1 0,0-33-1 15,-3 29 2-15,3-29-3 0,-3 36 1 0,3-36-4 16,0 40 2-16,0-40-3 0,0 42 2 0,0-42-3 16,0 38 3-16,0-38-2 0,3 26 1 15,-3-26 0-15,0 0 0 0,0 0-3 0,0 0 0 16,14 25-4-16,-14-25-1 0,0 0 2 0,0 0 2 15,0 0 5-15,11-27 2 0,-11 27 2 0,15-39-4 16,-15 39 4-16,16-48-5 0,-10 21 4 16,3 1-4-16,-1-4 4 0,0 4-5 0,-8 26 5 15,20-47-4-15,-20 47 3 0,12-45-3 16,-12 45 3-16,14-31-3 0,-14 31 2 0,0 0-2 16,13-30 1-16,-13 30-2 0,0 0 1 0,0 0 0 15,0 0 1-15,25-7 0 0,-25 7 1 0,0 0 2 16,0 0-2-16,31 23 4 0,-31-23 0 0,26 27 3 15,-26-27-1-15,26 31-1 0,-26-31-3 0,28 25-1 16,-28-25-4-16,27 23 1 0,-27-23-2 0,26 18 0 16,-26-18-1-16,31 9 1 0,-31-9 0 15,31 2-3-15,-31-2 2 0,31-6-30 16,-6 12-88-16,-25-6-126 0,31-38-264 0,-5 37 12 16,-21-26 412-16</inkml:trace>
          <inkml:trace contextRef="#ctx1" brushRef="#br0" timeOffset="3.5608E10">7306 5296 997 0,'0'0'156'15,"0"0"-34"-15,0 0-36 0,0 0-32 0,0 0-21 16,-28-20-7-16,28 20-4 0,0 0-1 15,0 0 0-15,0 0-3 0,0 0 0 0,-29-3-5 16,29 3-5-16,0 0-3 0,0 0-3 0,0 0-2 16,-25 25 2-16,25-25-3 0,0 0 2 0,-19 40-2 15,19-40 2-15,-12 31-2 0,12-31 2 0,-8 38-3 16,8-38 3-16,0 39-3 0,0-39 1 0,8 33-2 16,-8-33 2-16,14 29-3 0,-14-29 3 0,0 0-2 15,32 27 1-15,-32-27-1 0,30 3 1 16,-30-3-1-16,29-6 1 0,-29 6 0 0,36-17 0 15,-36 17 3-15,37-29-3 0,-37 29 4 16,33-32-4-16,-33 32 4 0,29-37-3 0,-29 37 3 16,25-28-2-16,-25 28 2 0,0 0-1 0,17-35 1 15,-17 35-1-15,0 0 2 0,-3-32-3 0,3 32 3 16,0 0-2-16,-12-39 2 0,12 39-1 0,0 0 0 16,-27-29-2-16,27 29 1 0,0 0-1 15,-35-24-1-15,35 24-13 0,0 0-22 0,-36-13-34 16,36 13-84-16,0 0-88 0,0 0-212 0,-22 34-27 15,22-34 338-15</inkml:trace>
          <inkml:trace contextRef="#ctx1" brushRef="#br0" timeOffset="3.5608E10">7733 5287 424 0,'0'0'100'0,"0"0"-36"0,0 0-14 0,0 0 17 16,0 0 13-16,0 0-9 0,0 0-2 0,0 0-23 15,31-22-19-15,-31 22 0 0,0 0-1 16,31 0-2-16,-31 0-3 0,0 0-4 0,37 7-2 0,-37-7-4 15,26 7-3-15,-26-7 0 0,30 16-1 0,-30-16-1 16,24 18-1-16,-24-18-2 0,0 0 1 0,27 30-1 16,-27-30 2-16,0 0 0 0,11 36 2 0,-11-36-4 15,0 30 3 1,0-30-5-16,-7 30 4 0,7-30-3 0,-14 35 2 16,14-35 0-16,-20 27 9 15,20-27 7-15,0 0 7 0,-28 22 3 0,28-22 0 16,0 0-2-16,-29 15 1 0,29-15-4 0,0 0-3 15,-31 0-6-15,31 0-3 0,0 0-4 0,0 0-2 0,-31-6-3 16,31 6-1-16,0 0-1 0,0 0-3 0,0 0 0 16,0 0-4-16,0 0-2 0,0 0-2 0,0 0-32 15,0 0-16-15,0 0-7 0,0 0-56 16,0 0-15-16,0 0-45 0,26-17-78 0,-26 17-71 16,0 0 33-16,45-7 296 0</inkml:trace>
          <inkml:trace contextRef="#ctx1" brushRef="#br0" timeOffset="3.5608E10">8151 5234 380 0,'0'0'173'16,"0"0"-45"-16,0 0-4 0,0 0-2 0,0 0-12 16,0 0-15-16,0 0-15 0,0 0-15 0,0 0-13 15,-26 8-14-15,26-8-8 0,0 0-7 0,0 0-1 16,-31 26-1-16,31-26 1 0,0 0-3 0,-31 32-2 15,31-32-5-15,-25 28 0 0,25-28-4 0,-22 35 1 16,22-35-3-16,-21 33-1 0,21-33-5 16,-21 36 2-16,21-36-3 0,-17 32 1 0,17-32-1 15,-7 33 2-15,7-33-3 0,0 0 2 0,6 29-3 16,-6-29 2-16,0 0-2 0,21 26 2 16,-21-26-1-16,0 0-1 0,41 18 0 0,-41-18 1 15,32 5-3-15,-32-5 3 0,44-2-1 0,-44 2-2 16,45-5-19-16,-45 5-30 0,56-13-56 15,-56 13-78-15,58-27-82 0,-58 27-149 0,38-42 5 16,7 40 354-16</inkml:trace>
          <inkml:trace contextRef="#ctx1" brushRef="#br0" timeOffset="3.5608E10">8534 5018 1085 0,'0'0'190'0,"0"0"-39"16,-31-14-49-16,31 14-33 0,0 0-24 16,0 0-14-16,0 0-15 0,0 0-7 0,0 0-8 15,0 0-3-15,0 0-3 0,0 0-3 16,0 0-1-16,0 0-19 0,0 0-32 0,0 0-65 16,0 0-152-16,28 21-250 0,-28-21 4 0,31 4 388 15</inkml:trace>
          <inkml:trace contextRef="#ctx1" brushRef="#br0" timeOffset="3.5608E10">8548 5357 659 0,'0'0'195'0,"0"0"-26"0,0 0-26 0,0 0-43 16,0 0-39-16,0 0-28 0,0 0-14 0,0 0-9 15,0 0-4-15,0 0-3 0,5 33 1 0,-5-33-4 16,-5 26 3-16,5-26-4 0,0 36 3 0,0-36-4 16,-5 32 3-16,5-32-3 0,-1 37 2 15,1-37-2-15,0 27 1 0,0-27-2 0,0 0 2 16,3 27-3-16,-3-27 0 0,0 0-46 0,0 0-38 15,0 0-46-15,0 0-57 0,0 0 3 0,0 0-49 16,0 0-50-16,34 5 74 0,-34-5 213 16</inkml:trace>
          <inkml:trace contextRef="#ctx1" brushRef="#br0" timeOffset="3.5608E10">8853 5313 437 0,'0'0'159'0,"0"0"-32"0,0 0-27 16,0 0-15-16,0 0-25 0,0 0-17 0,0 0-11 16,0 0 4-16,-1 30 5 0,1-30 1 0,1 26-7 15,-1-26-9-15,2 30-8 0,-2-30 1 0,3 33-6 16,-3-33 4-16,0 29-4 0,0-29 1 15,0 25-4-15,0-25 0 0,0 0-5 0,0 0 0 16,0 29-4-16,0-29 0 0,0 0-2 16,0 0 1-16,0 0 0 0,0 0-3 0,0 0 0 15,0 0 0-15,0 0 25 0,0 0 7 0,12-36 5 16,-12 36-1-16,16-31-22 0,-16 31-9 0,19-39 3 16,-19 39-4-16,20-44 4 0,-20 44-4 0,21-45 3 15,-21 45-3-15,22-44 3 0,-22 44-3 16,20-32 2-16,-20 32-2 0,0 0 0 0,20-29-1 15,-20 29-1-15,0 0 0 0,0 0 0 0,0 0 2 16,0 0 1-16,30 17 2 0,-30-17-2 0,0 0 1 16,20 33-2-16,-20-33 1 0,11 31-1 0,-11-31 1 15,9 29-3-15,-9-29 2 0,10 37-2 0,-10-37 1 16,7 30-2-16,-7-30 4 0,8 27-4 16,-8-27 3-16,0 0-3 0,16 31 1 15,-16-31-1-15,0 0 0 0,0 0-1 0,0 0 2 16,26 11-1-16,-26-11 0 0,0 0 1 0,0 0 1 15,36-22 1-15,-36 22-1 0,0 0 2 0,31-27-2 0,-31 27 1 16,0 0-1-16,31-24 1 0,-31 24 0 0,0 0 1 16,32-26-1-16,-32 26 0 0,0 0-2 0,34-23 2 15,-34 23-1-15,0 0 0 0,36-11 0 16,-36 11-1-16,0 0 1 0,23 4-1 0,-23-4 1 0,0 0 0 16,0 0 1-16,30 18-1 0,-30-18 2 0,0 0-3 15,20 27 3-15,-20-27-3 0,0 0 2 0,14 33-1 16,-14-33 2-16,6 26-2 0,-6-26 1 0,5 28-3 15,-5-28 1 1,6 27-2-16,-6-27 3 0,0 0-3 0,4 32 1 16,-4-32-37-16,0 0-31 15,11 25-53-15,-11-25-59 0,0 0-46 0,0 0-92 16,0 0-60-16,0 0 224 0</inkml:trace>
          <inkml:trace contextRef="#ctx1" brushRef="#br0" timeOffset="3.5608E10">9731 5400 339 0,'0'0'142'15,"0"0"-3"-15,0 0-13 0,28-21 1 0,-28 21-2 16,0 0-4-16,0 0-10 0,0 0-16 0,0 0-29 16,0 0-13-16,0 0-19 0,0 0-13 0,0 0-10 15,0 0-4-15,0 0 3 0,0 0 1 0,0 0 1 16,-30-18-2-16,30 18-2 0,0 0-3 0,0 0-1 16,0 0-2-16,-28 8-1 0,28-8 0 0,0 0-1 15,0 0 1-15,-31 26-3 0,31-26 4 16,0 0-3-16,-24 35 2 0,24-35-2 15,-17 29 1-15,17-29-3 0,-14 34 4 0,14-34-3 16,-11 32 3-16,11-32-4 0,-6 28 3 0,6-28-2 16,0 27 1-16,0-27-1 0,0 0 1 0,10 33-3 15,-10-33 3-15,0 0-2 0,0 0 1 0,30 27 0 16,-30-27-1-16,0 0-2 0,29 4 1 0,-29-4-1 16,0 0 1-16,39-9 2 0,-39 9 1 15,0 0 2-15,34-37-1 0,-34 37 4 0,22-30-3 16,-22 30 3-16,17-36-1 0,-17 36 3 0,11-33-4 15,-11 33 4-15,3-36-5 0,-3 36 5 0,6-31-4 16,-6 31 2-16,0 0-1 0,0-33 1 0,0 33 0 16,0 0 5-16,0 0 0 0,0 0 1 15,0 0-1-15,0 0-6 0,0 0-2 16,0 0-1-16,0 0-3 0,0 0-1 0,0 0 3 16,0 0 1-16,0 0 2 0,0 0 0 0,3 31 0 15,-3-31-2-15,0 0 2 0,8 29-3 0,-8-29 1 16,0 0-1-16,5 40 0 0,-5-40-1 0,0 0 3 15,10 36-2-15,-10-36 2 0,0 0-3 0,18 31 3 16,-18-31-5-16,0 0 5 0,20 27-4 0,-20-27-10 16,0 0-16-16,0 0-14 0,31 22-20 15,-31-22-16-15,0 0-26 0,0 0-29 0,40 10-9 16,-40-10-67-16,0 0-182 0,46-15 4 0,-47-11 373 16</inkml:trace>
          <inkml:trace contextRef="#ctx1" brushRef="#br0" timeOffset="3.5608E10">10196 4868 460 0,'2'-26'159'0,"-2"26"-2"0,0 0-10 16,0 0-17-16,0 0-27 0,0 0-21 0,0 0-25 15,0 0-15-15,0 0-10 0,0 0-6 0,0 0-7 16,0 0-7-16,0 0-8 0,0 0-3 0,0 0 17 16,0 0-1-16,0 0 18 0,0 0-13 0,0 0 1 15,0 0-3-15,27 31 0 0,-27-31 3 16,11 27-5-16,-11-27-1 0,10 39-5 0,-10-39 3 15,3 46-6-15,1-19 2 0,-8 4-7 0,1 0 3 16,1 5-7-16,-6 1 5 0,5 4-9 0,-6 5 7 16,1-4-8-16,0 4 7 0,2-6-7 15,-2-6 7-15,1 6-7 0,2-6 8 0,-3 0-7 16,5-3 5-16,-1-3-4 0,0-3 4 0,3 0-5 16,1-25 5-16,0 40-5 0,0-40 3 15,1 29 0-15,-1-29 1 0,0 0-2 0,0 0 2 16,14 24-3-16,-14-24 1 0,0 0-1 0,0 0 0 15,0 0 2-15,36 0 1 0,-36 0 2 0,0 0-2 16,36-24 3-16,-36 24-4 0,35-31 3 0,-35 31-4 16,38-38 3-16,-38 38-3 0,37-36 2 0,-37 36-25 15,34-29-16-15,-34 29-24 0,29-25-35 16,-27 0-35-16,-2 25-54 0,0 0-116 0,26-41-141 16,-26 41 79-16,0 0 367 0</inkml:trace>
          <inkml:trace contextRef="#ctx1" brushRef="#br0" timeOffset="3.5608E10">10043 5176 749 0,'-33'3'126'0,"33"-3"-13"0,0 0-20 0,0 0 8 16,0 0-19-16,0 0 4 0,0 0-6 16,37 22-36-16,-37-22 3 0,36-2-7 0,-36 2-9 15,49-9-5-15,-21 4-12 0,3-4-7 0,2 0-4 16,1-3-2-16,3-1 0 0,-4 3-2 0,1-2-1 16,-3-5-30-16,6 13-55 0,-17-21-130 0,22 20-233 15,-9 2-67-15,-33 3 179 0</inkml:trace>
          <inkml:trace contextRef="#ctx1" brushRef="#br0" timeOffset="3.5608E10">10864 5354 362 0,'0'0'125'0,"0"0"-25"15,0 0-22-15,0 0-11 0,0 0-24 0,0 0-19 16,0 0 12-16,0 0 20 0,0 0 7 0,0 0 6 16,0 0-21-16,20 25-11 0,-20-25 2 0,0 0-2 0,0 0-8 15,25 10-10-15,-25-10-9 0,0 0-2 0,27 7-4 16,-27-7 0-16,0 0-1 0,31 0 1 0,-31 0 0 15,0 0 1-15,34-8 7 0,-34 8 13 16,0 0 7 0,37-26-2-16,-37 26-4 0,21-30-15 0,-21 30-4 15,15-34-4-15,-15 34 3 0,16-43-3 0,-16 43 3 16,9-45-3-16,-9 45 3 0,1-38-3 16,-1 38 4-16,-6-25 0 0,6 25 8 0,0 0 2 15,0 0-1-15,-32-17-5 0,32 17-5 0,-27 2-4 16,27-2-3-16,-34 15 2 0,34-15-2 15,-41 29 2-15,41-29-3 0,-40 38 6 0,40-38-5 16,-36 41 4-16,36-41-4 0,-31 43 4 0,31-43-2 16,-26 41 5-16,26-41 0 0,-16 42 2 0,16-42-4 15,-6 38 3-15,6-38-5 0,6 40 5 0,-6-40-4 16,13 39 2-16,-13-39-4 0,22 27 0 16,-22-27-2-16,31 23 2 0,-31-23-3 0,38 15 1 15,-38-15-2-15,52 3 2 0,-25-4 0 16,1-5 0-16,2-3-1 0,4 2-2 0,4-5-30 15,-10-15-94-15,23 20-214 0,-17-15-199 0,-6-9 39 16,7 21 479-16</inkml:trace>
        </inkml:traceGroup>
        <inkml:traceGroup>
          <inkml:annotationXML>
            <emma:emma xmlns:emma="http://www.w3.org/2003/04/emma" version="1.0">
              <emma:interpretation id="{4DBB0E68-BB3A-4AF7-8390-8157736076AF}" emma:medium="tactile" emma:mode="ink">
                <msink:context xmlns:msink="http://schemas.microsoft.com/ink/2010/main" type="inkWord" rotatedBoundingBox="12242,4040 17769,4055 17767,4912 12240,4897"/>
              </emma:interpretation>
              <emma:one-of disjunction-type="recognition" id="oneOf3">
                <emma:interpretation id="interp15" emma:lang="en-GB" emma:confidence="0">
                  <emma:literal>simulation</emma:literal>
                </emma:interpretation>
                <emma:interpretation id="interp16" emma:lang="en-GB" emma:confidence="0">
                  <emma:literal>simulation n</emma:literal>
                </emma:interpretation>
                <emma:interpretation id="interp17" emma:lang="en-GB" emma:confidence="0">
                  <emma:literal>Simulation n</emma:literal>
                </emma:interpretation>
                <emma:interpretation id="interp18" emma:lang="en-GB" emma:confidence="0">
                  <emma:literal>Simulation</emma:literal>
                </emma:interpretation>
                <emma:interpretation id="interp19" emma:lang="en-GB" emma:confidence="0">
                  <emma:literal>simulative n</emma:literal>
                </emma:interpretation>
              </emma:one-of>
            </emma:emma>
          </inkml:annotationXML>
          <inkml:trace contextRef="#ctx1" brushRef="#br0" timeOffset="81998.3682">14919 5207 937 0,'4'-32'267'0,"-4"32"-129"0,0 0-42 16,0 0-15-16,0 0-16 0,0 0-15 0,0 0-11 15,0 0-10-15,0 0-7 0,-24-21-5 0,24 21-1 16,0 0-3-16,0 0 0 0,0 0-2 0,0 0-2 16,0 0-1-16,-29-4-1 0,29 4-1 0,0 0-1 15,-23 8 0-15,23-8 0 0,0 0 1 16,-32 19-2-16,32-19 0 0,-23 19-3 0,23-19 1 15,-25 21-2-15,25-21 2 0,-19 26-3 0,19-26 3 16,-18 28-4-16,18-28-8 0,-11 33 31 16,11-33-32-16,-4 33 32 0,4-33-20 0,-4 34-5 15,4-34 3-15,4 27-7 0,-4-27-2 0,9 25-5 16,-9-25-3-16,0 0-1 0,28 21 3 0,-28-21 3 16,26-1 3-16,-26 1 4 0,29-18 1 15,-29 18 4-15,36-28-1 0,-36 28 4 0,37-34-4 16,-37 34-20-16,36-40 32 0,-36 40-31 0,33-39 33 15,-33 39-8-15,25-28-3 0,-25 28 4 0,0 0-2 16,19-22 3-16,-19 22-1 0,0 0 2 0,0 0 0 16,0 0-2-16,0 0 1 0,0 0-2 0,0 0-1 15,0 0-3-15,0 0 0 0,0 0-2 16,0 0 2-16,0 0 0 0,0 0 0 0,0 0-1 16,3 31 1-16,-3-31-3 0,0 28-9 15,0-28 34-15,3 25-34 0,-3-25 31 0,1 24-24 16,-1-24-4-16,0 0 0 0,14 29 2 0,-14-29 1 15,0 0-4-15,23 20-6 0,-23-20-11 0,0 0-7 16,35 7-9-16,-35-7-16 0,31-3-41 0,-31 3-48 16,35-13-68-16,-35 13-77 0,29-39-129 15,-2 32 55-15,-18-20 341 0</inkml:trace>
          <inkml:trace contextRef="#ctx1" brushRef="#br0" timeOffset="82000.3682">15400 4979 1150 0,'-25'13'314'0,"25"-13"-275"0,0 0-12 0,0 0 1 0,0 0 0 0,0 0-7 16,0 0-5-16,0 0-2 0,0 0 0 15,0 0 1-15,0 0-1 0,30 11-5 0,-30-11-1 16,39 11-1-16,-39-11-3 0,42 10 0 0,-20-6-2 15,2-1-2-15,-2-1 1 0,1-2-2 0,-1 2 0 0,2-4 0 16,-1-1-2-16,3 1-7 0,-1-6-15 16,7 5-18-16,-6-6-24 0,13 13-44 0,-39-4-57 15,66-7-95-15,-44 1-145 0,6 1-5 0,9 16 212 16</inkml:trace>
          <inkml:trace contextRef="#ctx1" brushRef="#br0" timeOffset="81999.3682">15577 4664 1016 0,'0'0'208'0,"0"0"-111"15,0 0-38-15,0 0-14 0,0 0-6 0,0 0 0 16,0 0-2-16,-16 24 1 0,16-24-9 0,0 34-2 16,0-34-7-16,0 41 3 0,0-41-5 15,-3 42 2-15,-1-19-4 0,3 1 5 0,-4-1-6 16,0 7 4-16,-3-2-6 0,1-2 3 15,-3 7-7-15,0-2 4 0,-2 0-8 0,1 1 4 16,-3-4-7-16,3 4 3 0,2-4-5 0,-1 0 3 16,0-1-5-16,2-2 4 0,1-2-4 0,2 6-7 15,-2-4 30-15,1-3-29 0,6-22 28 0,-4 41-19 16,4-41-2-16,1 25 1 0,-1-25-3 0,5 24-1 16,-5-24-5-16,0 0-1 0,0 0-3 15,26 23 1-15,-26-23 0 0,0 0 0 0,27 4 0 16,-27-4-2-16,27-8 1 0,-27 8-3 15,33-17-1-15,-33 17-6 0,33-19-2 0,-33 19-7 16,36-23-1-16,-36 23-8 0,34-26-11 0,-34 26-34 16,29-20-54-16,-29-3-60 0,0 23-110 0,26-8-111 15,-26 8 48-15,0 0 373 0</inkml:trace>
          <inkml:trace contextRef="#ctx1" brushRef="#br0" timeOffset="82010.9917">16155 5232 659 0,'0'0'208'0,"0"0"-87"0,0 0-12 0,0 0-19 15,0 0-9-15,0 0-12 0,0 0-10 0,0 0-8 16,0 0-7-16,0 0-6 0,15 22-5 16,-15-22-6-16,0 0-3 0,-5 31 23 0,5-31-39 15,-5 30 32-15,5-30-38 0,-9 35 4 0,9-35 2 16,-11 35-7-16,11-35 3 0,-10 30-4 15,10-30 2-15,-7 29-2 0,7-29 0 0,-5 26 0 16,5-26 0-16,0 0-1 0,-5 23 0 0,5-23-7 16,0 0-12-16,0 0-15 0,0 0-16 0,0 0-21 15,0 0-45-15,25-3-71 0,-27-21-90 16,2 24-178-16,34-31 67 0,-30 1 274 0</inkml:trace>
          <inkml:trace contextRef="#ctx1" brushRef="#br0" timeOffset="82011.9917">16236 4965 1271 0,'0'0'160'15,"0"0"-91"-15,0 0-14 0,-26 10-4 0,26-10-8 16,0 0-15-16,0 0-11 0,0 0-12 0,0 0-2 16,-16 23-4-16,16-23 0 0,0 0-1 0,0 0 0 15,0 0-1-15,27 28-2 0,-27-28-9 0,24 9-6 16,-24-9-16-16,27 10-14 0,-27-10-38 0,27 10-53 15,1 10-79-15,-28-20-101 0,0 0-94 16,43 29 33-16,-43-29 381 0</inkml:trace>
          <inkml:trace contextRef="#ctx1" brushRef="#br0" timeOffset="96165.4307">16715 5271 310 0,'0'0'111'0,"0"0"-15"0,0 0 5 0,0 0 9 16,0 0 7-16,0 0 0 0,0 0-5 0,0 0-7 15,0 0-9-15,0 0-39 0,0 0 12 16,0 0-35-16,0 0 13 0,0 0-14 0,0 0-7 0,0 0-5 15,0 0-3-15,0 0 2 0,0 0 3 0,0 0 2 16,-22-1-2-16,22 1-1 0,0 0-5 0,0 0-3 16,0 0-3-16,-28 6-1 0,28-6-2 0,0 0 0 15,0 0-1-15,-26 18-1 0,26-18-13 0,0 0 35 16,-24 19-35-16,24-19 34 0,0 0-22 0,-23 21-2 16,23-21 1-16,0 0-3 0,-18 24 1 15,18-24-2-15,0 0 1 0,-15 29-1 16,15-29 1-16,0 0-2 0,-6 26 1 0,6-26-2 15,0 0 3-15,7 28-3 0,-7-28 2 0,0 0-2 16,14 29 2 0,-14-29-1-16,0 0 0 0,22 23 0 0,-22-23 0 15,0 0-1-15,33 14 3 0,-33-14-2 0,25 4 1 16,-25-4 0-16,33 0-1 0,-33 0 0 16,33-9 1-16,-33 9 0 0,33-14 0 0,-33 14 1 15,36-18-3-15,-36 18 2 0,37-21-1 0,-37 21 1 16,33-23-1-16,-33 23 2 0,28-21-2 0,-28 21 3 15,0 0-3-15,23-26 2 0,-23 26 0 16,0 0 0-16,16-26 0 0,-16 26 1 0,0 0-2 16,5-29-18-16,-5 29 18 0,0 0-20 0,-3-30 33 15,3 30-11-15,0 0 11 0,-11-27-9 16,11 27-2-16,0 0 1 0,-16-27-1 0,16 27 1 16,0 0-2-16,-24-23 2 0,24 23-2 0,-25-10 0 15,25 10-1-15,-30-5-1 0,30 5 1 0,-36 5 0 16,36-5 0-16,-37 15-2 0,37-15 1 0,-36 18-5 15,36-18-1-15,-29 19-8 0,29-19-4 0,0 0-10 16,-24 23-9-16,24-23 12 0,0 0-39 16,5 24-15-16,-5-24-82 0,0 0-78 0,0 0-105 15,0 0-101-15,30 9 96 0,-30-9 350 16</inkml:trace>
          <inkml:trace contextRef="#ctx1" brushRef="#br0" timeOffset="278550.647">16644 5285 894 0,'-22'-12'215'0,"22"12"-68"0</inkml:trace>
          <inkml:trace contextRef="#ctx1" brushRef="#br0" timeOffset="96944.9159">17121 5336 615 0,'0'0'178'0,"0"0"-55"0,0 0-36 16,0 0 3-16,0 0-4 0,0 0-6 0,0 0-13 15,0 0-16-15,0 0-9 0,0 0-20 16,0 0 10-16,0 0-18 0,0 0 9 0,0 0 0 16,0 0-2-16,0 0 1 0,0 0-3 0,0 0-3 31,14 24-5-31,-14-24 0 0,0 0-2 0,8 32 1 15,-8-32-3-15,0 0 1 0,3 25-3 0,-3-25 1 16,0 0-2-16,6 27 0 0,-6-27-1 0,0 0 0 16,0 0-1-16,0 0 1 0,4 22-1 0,-4-22 1 15,0 0-2-15,0 0 1 0,0 0 0 16,0 0-1-16,0 0 1 0,0 0-1 0,0 0 2 16,0 0 1-16,0 0 0 0,23-18 0 0,-23 18 1 15,18-29-2-15,-18 29 2 0,21-34-3 0,-21 34 3 16,26-38-3-16,-26 38-20 0,26-41 33 0,-26 41-32 15,22-32 34-15,-22 32-9 0,0 0-1 0,30-27 1 16,-30 27-4-16,0 0 2 0,24-15-3 16,-24 15 1-16,0 0-1 0,0 0-1 15,29-3 0-15,-29 3 0 0,0 0 0 0,0 0 0 16,29 9 1-16,-29-9-2 0,0 0 2 0,0 0-2 16,29 26 2-16,-29-26-1 0,0 0 3 0,20 23-3 15,-20-23-9-15,11 25 32 0,-11-25-31 0,11 22 31 16,-11-22-19-16,10 29-5 0,-10-29 1 0,10 28-1 15,-10-28 0-15,9 24-1 0,-9-24 3 16,10 30-3-16,-10-30 2 0,8 28 0 0,-8-28 0 16,0 0-3-16,14 29 1 0,-14-29-2 0,0 0 1 15,0 0-2-15,7 23-7 0,-7-23-12 0,0 0-14 16,0 0-19-16,0 0-21 0,0 0-80 16,0 0-158-16,0 0-208 0,0 0 33 0,0 0 301 15</inkml:trace>
          <inkml:trace contextRef="#ctx1" brushRef="#br0" timeOffset="65587.637">12343 5047 792 0,'0'0'142'0,"0"0"-24"0,0 0 11 16,-33-19-9-16,33 19-17 0,0 0-30 0,0 0-20 16,-32-10-15-16,32 10-7 0,0 0-2 0,-28 0-3 15,28 0-3-15,-27 2-3 0,27-2-3 0,-31 4-2 16,31-4-1-16,-27 6-2 0,27-6-2 16,-22 5 0-16,22-5-4 0,0 0-1 0,-26 12-2 15,26-12-2-15,0 0-2 0,-14 22 1 0,14-22-2 16,0 0 2-16,-8 34-2 0,8-34 2 0,2 26-3 15,-2-26 3-15,10 27-2 0,-10-27 2 0,17 30-3 16,-17-30 4-16,20 27-3 0,-20-27 2 0,24 24-1 16,-24-24 1-16,19 27-2 0,-19-27 4 15,19 25-4-15,-19-25-9 0,14 26 33 0,-14-26-34 16,6 22 35-16,-6-22-21 0,0 0-2 0,0 33 1 16,0-33-1-16,0 0 2 0,-11 24-1 0,11-24 2 15,0 0-1-15,-25 23 4 0,25-23-1 0,0 0 3 16,-31 16-1-16,31-16-1 0,0 0-1 0,-31 8-2 15,31-8-1-15,0 0 1 0,-33-3-2 0,33 3 0 16,-25-2-2-16,25 2 2 0,-25-3-1 16,25 3 0-16,0 0 0 0,-28-5-1 0,28 5 1 15,0 0 0-15,0 0-3 0,0 0-3 16,0 0-10-16,0 0-8 0,0 0-8 0,0 0-2 16,0 0-4-16,0 0-5 0,0 0-14 0,0 0-39 15,40 4-57-15,-40-4-52 0,31-6-104 0,-31 6-103 16,27-12 35-16,5 23 330 0</inkml:trace>
          <inkml:trace contextRef="#ctx1" brushRef="#br0" timeOffset="81979.742">12613 5215 934 0,'0'0'163'0,"0"0"-70"0,0 0-14 0,0 0-4 15,0 0-6-15,0 0-17 0,0 0-14 0,0 0-11 16,0 0-3-16,0 0-4 0,26 8 0 0,-26-8-1 16,0 0 1-16,7 23-2 0,-7-23-1 0,0 0-5 15,1 28-1-15,-1-28 19 0,0 28-39 0,0-28 34 16,0 25-37-16,0-25 12 0,-1 23 1 0,1-23-2 16,0 0 2-16,0 27-2 0,0-27 1 15,0 0-3-15,0 0-6 0,0 26-15 0,0-26-17 16,0 0-36-16,0 0-51 0,0 0-91 0,0 0-125 15,0 0-124-15,0 0 76 0,0 0 372 16</inkml:trace>
          <inkml:trace contextRef="#ctx1" brushRef="#br0" timeOffset="81980.742">12727 4893 1464 0,'-22'-30'89'0,"22"30"-18"16,-11-30-6-16,11 30-7 0,0 0-15 0,0 0-13 15,0 0-10-15,-19-21-10 0,19 21-5 0,0 0-3 16,0 0-3-16,0 0 0 0,0 0-2 0,0 0-1 16,0 0-4-16,0 0-5 0,0 0-9 15,0 0-9-15,0 0-6 0,-2 21-15 16,2-21-35-16,0 0-56 0,3 39-104 0,-3-39-143 16,0 0-68-16,-21 39 98 0,21-39 360 0</inkml:trace>
          <inkml:trace contextRef="#ctx1" brushRef="#br0" timeOffset="81995.3682">13041 5178 468 0,'0'0'177'0,"0"0"-56"0,-24-22-20 0,24 22 9 16,0 0-11-16,0 0 0 0,0 0-25 15,0 0-18-15,0 0-19 0,0 0-4 0,0 0 0 16,0 0 4-16,0 0 1 0,-6 32-4 0,6-32-8 16,0 0-5-16,-8 28-5 0,8-28-2 0,-7 24-3 15,7-24 0-15,-7 25-3 0,7-25 2 16,-4 28 21-16,4-28-39 0,-4 25 35 0,4-25-37 15,-3 25 11-15,3-25 2 0,0 0-3 0,-1 27 1 16,1-27-1-16,0 0 0 0,0 0-1 16,0 0 1-16,0 0 0 0,1 22-2 0,-1-22 1 15,0 0 0-15,0 0 0 0,0 0 0 0,0 0 2 16,0 0 0-16,0 0 2 0,0 0-1 0,26-21 3 16,-26 21-4-16,18-26 3 0,-18 26 12 0,22-32-36 15,-22 32 35-15,24-36-33 0,-24 36 20 0,23-24 5 16,-23 24-2-16,23-21 1 0,-23 21-2 15,0 0 1-15,32-26-4 0,-32 26 1 0,0 0-1 16,32-13 0-16,-32 13 0 0,0 0 0 16,22 0 0-16,-22 0-1 0,0 0 1 0,0 0 0 0,23 18 1 15,-23-18-1-15,0 0 0 0,13 23 0 0,-13-23 1 16,0 0-3-16,8 24 3 0,-8-24-2 0,0 0 2 16,1 26-2-16,-1-26 2 0,0 0-3 0,0 0 0 15,4 27 24-15,-4-27-37 0,0 0 38 0,0 0-38 16,0 0 13-16,0 0 0 0,0 0-23 0,0 0 38 15,22-2-36-15,-22 2 36 0,0 0-11 0,29-32-5 16,-29 32 4-16,25-23-3 0,-25 23 3 0,28-22-2 16,-28 22 1-1,26-22-2-15,-26 22 3 0,22-18-3 0,-22 18 2 16,24-14-1-16,-24 14 0 0,0 0 1 0,29-1-1 16,-29 1 1-16,0 0 0 0,0 0 1 15,0 0 0-15,23 30 1 0,-23-30-2 0,6 27 2 16,-6-27-3-16,1 33 2 0,-1-33 20 15,-3 42-33-15,1-20 32 0,2-22-32 0,-6 37 10 16,6-37 3-16,-1 30-4 0,1-30 3 0,1 23-3 16,-1-23 2-16,0 0-2 0,8 23-4 0,-8-23-11 15,0 0-10-15,0 0-17 0,0 0-26 0,35 12-66 16,-35-12-73-16,0 0-115 0,29-24-121 16,-29 24 45-16,37-27 309 0</inkml:trace>
          <inkml:trace contextRef="#ctx1" brushRef="#br0" timeOffset="81996.3682">13757 5210 921 0,'0'0'166'0,"0"0"-45"0,0 0-22 0,0 0-9 16,0 0-23-16,0 0-21 0,0 0-21 0,0 0-10 15,0 0-8-15,0 0 0 0,0 0 2 0,0 0 6 16,0 0 1-16,0 0 2 0,0 0-4 0,-6 30-1 15,6-30-4-15,-2 28 0 0,2-28-4 0,-2 30-12 16,2-30 33-16,0 31-36 0,0-31 34 16,2 28-22-16,-2-28-4 0,5 25 3 0,-5-25-2 15,0 0 2-15,17 31-2 0,-17-31 1 0,0 0-2 16,25 17 0-16,-25-17-1 0,0 0 1 0,34 3 0 16,-34-3 0-16,28-12 0 0,-28 12 0 15,33-23 2-15,-33 23-2 0,37-34 3 0,-37 34 10 16,36-45-34-16,-17 21 34 0,-1 2-33 0,-2 0 21 15,0-2 5-15,-16 24-4 0,27-44 3 16,-27 44-4-16,22-33 6 0,-22 33-3 0,14-23 5 16,-14 23 1-16,0 0 2 0,0 0-3 0,0 0-1 15,0 0-4-15,0 0-1 0,0 0 1 0,0 0-1 16,0 0 3-16,0 0-2 0,18 26 0 0,-18-26-2 16,0 32 1-16,0-32-3 0,-2 34 4 0,2-34-4 15,-1 35 5-15,1-35-6 0,0 37-9 16,0-37 34-16,4 33-35 0,-4-33 35 0,7 25-20 15,-7-25-4-15,0 0 2 0,17 22-3 16,-17-22-5-16,0 0-8 0,0 0-9 0,22 8-9 16,-22-8-13-16,0 0-31 0,0 0-52 0,36-5-79 15,-36 5-102-15,1-25-139 0,-1 25 61 0,16-26 343 16</inkml:trace>
          <inkml:trace contextRef="#ctx1" brushRef="#br0" timeOffset="81997.3682">14531 4750 1221 0,'0'0'167'0,"0"0"-74"0,0 0-20 16,0 0-20-16,0 0-19 0,0 0-14 0,0 0-4 15,0 0-2-15,0 0 4 0,-5 37-1 0,5-12 2 16,-4-4-7-16,1 8 3 0,-2-5-4 0,-1 4 4 15,-1 0-2-15,2 0 2 0,-4-2-6 0,1 1 3 16,0 1-7-16,1-1 2 0,-3 0-4 0,2 2 3 16,1 1-6-16,-1-1 5 0,0-3-6 15,1 1 4-15,3-3-4 0,-2-1-9 0,6-23 31 16,-3 38-31-16,3-38 30 0,0 27-21 0,0-27-1 16,0 0-3-16,10 32-5 0,-10-32-5 15,0 0-9-15,0 0-8 0,0 0-11 0,0 0-11 16,27 19-15-16,-27-19-43 0,0 0-77 0,0 0-91 15,31-25-196-15,-31 25 65 0,0 0 239 0</inkml:trace>
        </inkml:traceGroup>
      </inkml:traceGroup>
    </inkml:traceGroup>
    <inkml:traceGroup>
      <inkml:annotationXML>
        <emma:emma xmlns:emma="http://www.w3.org/2003/04/emma" version="1.0">
          <emma:interpretation id="{71B8962E-E5E8-4967-8891-AE40196176E9}" emma:medium="tactile" emma:mode="ink">
            <msink:context xmlns:msink="http://schemas.microsoft.com/ink/2010/main" type="paragraph" rotatedBoundingBox="1887,5975 21127,6180 21099,8793 1859,85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441C82-E68A-449F-A6AD-2C6D5B884EF1}" emma:medium="tactile" emma:mode="ink">
              <msink:context xmlns:msink="http://schemas.microsoft.com/ink/2010/main" type="line" rotatedBoundingBox="1883,6006 20540,6144 20531,7290 1875,7152"/>
            </emma:interpretation>
          </emma:emma>
        </inkml:annotationXML>
        <inkml:traceGroup>
          <inkml:annotationXML>
            <emma:emma xmlns:emma="http://www.w3.org/2003/04/emma" version="1.0">
              <emma:interpretation id="{8F255E99-C44D-4F34-9AB5-787641D93401}" emma:medium="tactile" emma:mode="ink">
                <msink:context xmlns:msink="http://schemas.microsoft.com/ink/2010/main" type="inkWord" rotatedBoundingBox="1883,6057 2691,6063 2684,7025 1876,7019"/>
              </emma:interpretation>
              <emma:one-of disjunction-type="recognition" id="oneOf4">
                <emma:interpretation id="interp20" emma:lang="en-GB" emma:confidence="0">
                  <emma:literal>H'</emma:literal>
                </emma:interpretation>
                <emma:interpretation id="interp21" emma:lang="en-GB" emma:confidence="0">
                  <emma:literal>14,</emma:literal>
                </emma:interpretation>
                <emma:interpretation id="interp22" emma:lang="en-GB" emma:confidence="0">
                  <emma:literal>H,</emma:literal>
                </emma:interpretation>
                <emma:interpretation id="interp23" emma:lang="en-GB" emma:confidence="0">
                  <emma:literal>14.</emma:literal>
                </emma:interpretation>
                <emma:interpretation id="interp24" emma:lang="en-GB" emma:confidence="0">
                  <emma:literal>14)</emma:literal>
                </emma:interpretation>
              </emma:one-of>
            </emma:emma>
          </inkml:annotationXML>
          <inkml:trace contextRef="#ctx1" brushRef="#br0" timeOffset="19725.6463">-565 6723 776 0,'0'0'168'0,"0"0"-35"0,0 0-18 15,0 0-17-15,0 0-18 0,0 0-21 0,0 0-23 16,0 0-10-16,0 0 1 0,0 0 7 0,0 0 4 16,1 33-1-16,-1-33-10 0,4 37-4 0,-4-37-8 15,0 45 4-15,0-19-6 0,1 3 3 0,-2 1-5 16,1-2 1-16,0 5-5 0,0 0 3 31,-4-2-7-31,4 5 8 0,-1-2-7 16,1 4 7-16,-2-3-8 0,1 3 6 0,-1-3-6 15,2 0-9-15,0-5 29 0,-4 4-30 0,4-7 28 16,-1 0-16-16,0-3-4 0,1-24 2 0,0 39-3 16,0-39 1-16,1 28-3 0,-1-28 2 0,0 0-2 15,5 24 2-15,-5-24 0 0,0 0-1 0,0 0-3 16,0 0-1-16,0 0-2 0,0 0-5 0,0 0 2 16,0 0-7-16,0 0-3 0,0 0-9 15,24-31-13-15,-24 31-20 0,15-32-23 0,-16 3-60 16,1 29-97-16,18-34-99 0,-14 10-144 15,-4 24 131-15,14-44 354 0</inkml:trace>
          <inkml:trace contextRef="#ctx1" brushRef="#br0" timeOffset="20460.0475">-418 7056 770 0,'-22'10'177'0,"22"-10"-43"16,0 0-4-16,-23-7-17 0,23 7-21 15,0 0-23-15,0 0-22 0,0 0-17 0,0 0-10 16,0 0-10-16,0 0-2 0,0 0 4 0,0 0 3 15,0 0 6-15,0 0 1 0,24 21-3 0,-24-21-1 16,0 0-3-16,29 15-3 0,-29-15-3 0,28 7-2 16,-28-7-4-16,33 5 0 0,-33-5-2 0,36 2 0 15,-36-2-1-15,30 2-1 0,-30-2 1 16,35 0-1-16,-35 0-8 0,31 0-10 16,-31 0-19-16,29-2-21 0,-29 2-44 0,24-2-80 15,2 13-116-15,-26-11-165 0,0 0 26 0,29 5 294 16</inkml:trace>
          <inkml:trace contextRef="#ctx1" brushRef="#br0" timeOffset="20163.1613">-208 6798 758 0,'24'-16'185'16,"-24"16"-54"-16,0 0-25 0,0 0-13 0,0 0-19 16,0 0-18-16,0 0-13 0,0 0-13 15,0 0-9-15,0 0-4 0,0 0-2 16,0 0-1-16,0 0 2 0,0 0 4 0,0 0 1 16,0 0 2-16,0 0-2 0,0 0-2 0,0 0 1 15,0 0-4-15,18 26 2 0,-18-26-3 0,4 22 0 16,-4-22-3-16,7 34 2 0,-7-34-8 0,2 39 4 15,-2-39-4-15,0 40 2 0,0-40-3 0,-2 42 2 16,2-42-5-16,-1 41 3 0,1-19-4 16,0 5 3-16,0 0-3 0,0-3 4 0,-4 0-5 15,2 3 6-15,2 0-6 0,0-3 4 0,0 1-5 16,0 0-11-16,-1-2 30 0,1 2-31 0,0-25 32 16,0 40-18-16,0-40-2 0,1 35 3 15,-1-35-4-15,6 28 2 0,-6-28-1 0,0 0 0 16,0 0-2-16,1 24 1 0,-1-24-6 0,0 0-4 15,0 0-3-15,0 0-5 0,0 0-2 16,0 0-2-16,0 0-7 0,0 0-6 0,11-25-9 16,-11 25-19-16,9-22-33 0,-18-4-52 0,9 26-84 15,2-29-87-15,-2 29-125 0,8-24 128 0,-20-2 318 16</inkml:trace>
          <inkml:trace contextRef="#ctx1" brushRef="#br0" timeOffset="20857.1807">128 6584 682 0,'0'0'135'0,"0"0"-34"16,27-9-15-16,-27 9-2 0,0 0-12 0,0 0-6 15,0 0-8-15,0 0-3 0,28 6-4 0,-28-6-4 16,0 0-7-16,0 0-4 0,29 21-3 0,-29-21-2 16,0 0 1-16,0 0-5 0,18 27-2 0,-18-27-6 15,0 0-2-15,8 32-4 0,-8-32 0 0,0 23-3 16,0-23 1-16,-5 21-6 0,5-21 2 15,-7 24-5-15,7-24 2 0,-10 24-3 0,10-24 0 16,-14 25-2-16,14-25 2 0,-15 27-4 0,15-27 1 0,-12 22-7 16,12-22-8-16,0 0-13 0,0 0-19 0,-18 30-24 15,18-30-43-15,0 0-70 0,0 0-82 16,0 0-184-16,0 0 26 0,0 0 293 0</inkml:trace>
        </inkml:traceGroup>
        <inkml:traceGroup>
          <inkml:annotationXML>
            <emma:emma xmlns:emma="http://www.w3.org/2003/04/emma" version="1.0">
              <emma:interpretation id="{8B1788E1-9CAF-48A1-AB8C-2C26B75ED50F}" emma:medium="tactile" emma:mode="ink">
                <msink:context xmlns:msink="http://schemas.microsoft.com/ink/2010/main" type="inkWord" rotatedBoundingBox="3741,6168 8542,6204 8536,7033 3735,6998"/>
              </emma:interpretation>
              <emma:one-of disjunction-type="recognition" id="oneOf5">
                <emma:interpretation id="interp25" emma:lang="en-GB" emma:confidence="0">
                  <emma:literal>simulates</emma:literal>
                </emma:interpretation>
                <emma:interpretation id="interp26" emma:lang="en-GB" emma:confidence="0">
                  <emma:literal>Simulates</emma:literal>
                </emma:interpretation>
                <emma:interpretation id="interp27" emma:lang="en-GB" emma:confidence="0">
                  <emma:literal>simulate</emma:literal>
                </emma:interpretation>
                <emma:interpretation id="interp28" emma:lang="en-GB" emma:confidence="0">
                  <emma:literal>Simulate</emma:literal>
                </emma:interpretation>
                <emma:interpretation id="interp29" emma:lang="en-GB" emma:confidence="0">
                  <emma:literal>simulated</emma:literal>
                </emma:interpretation>
              </emma:one-of>
            </emma:emma>
          </inkml:annotationXML>
          <inkml:trace contextRef="#ctx1" brushRef="#br0" timeOffset="27864.1021">2262 7240 527 0,'0'0'121'0,"0"0"-18"0,0 0-37 15,0 0-3-15,0 0-11 0,0 0-6 16,0 0-17-16,0 0-10 0,0 0 5 0,0 0 17 16,0 0 10-16,0 0 14 0,0 0-9 0,0 0-11 15,0 0-12-15,-2 24-5 0,2-24 15 0,0 0-25 16,0 26 20-16,0-26-24 0,0 0-3 0,2 35-15 16,-2-35 12-16,0 0-17 0,-2 23 14 15,2-23 1-15,0 0-4 0,0 0 2 0,0 23-2 16,0-23 0-16,0 0 0 0,0 0 0 0,0 0 0 15,0 0 3-15,0 0 1 0,0 0 2 0,0 0 2 16,0 0 2-16,0 0 1 0,0 0-1 0,0 0 0 16,0 0-1-16,0 0 0 0,0 0-2 0,0 0-1 15,18-30-2-15,-18 30 0 0,13-24 15 16,-13 24-36-16,18-29 36 0,-18 29-34 16,20-28 21-16,-20 28 2 0,20-25-3 0,-20 25 3 15,0 0-5-15,32-30 1 0,-32 30-2 0,0 0-1 16,32-20-1-16,-32 20 1 0,23-7-1 0,-23 7 0 15,0 0-3-15,28-1 1 0,-28 1-1 0,0 0 1 16,23 10 2-16,-23-10-4 0,0 0 3 0,17 24-2 16,-17-24 3-16,8 27-3 0,-8-27 3 15,3 29-3-15,-3-29 3 0,4 31 21 0,-4-31-34 16,1 31 36-16,-1-31-35 0,0 30 12 0,0-30 3 16,0 23-4-16,0-23 2 0,0 0-1 0,4 23-1 15,-4-23-1-15,0 0 0 0,0 0 0 16,0 0 1-16,0 0 0 0,0 0 2 0,0 0-1 15,25 3 0-15,-25-3 1 0,0 0-3 0,26-31 4 16,-26 31-4-16,26-34-20 0,-26 34 34 16,25-36-34-16,-25 36 34 0,28-36-11 0,-28 36-4 15,26-26 3-15,-26 26-2 0,28-25 4 0,-28 25-3 16,27-21 1-16,-27 21-1 0,25-14 1 0,-25 14 0 16,0 0-1-16,30-10-1 0,-30 10 1 0,0 0-1 0,28 0 1 15,-28 0 0-15,0 0-1 0,25 13 2 0,-25-13-2 16,0 0 2-16,20 27 0 0,-20-27 2 15,10 28-1-15,-10-28 4 0,8 29-3 0,-8-29-10 16,6 35 30-16,-6-35-34 0,4 33 33 0,-4-33-20 16,1 27-3-16,-1-27 1 0,4 24-2 0,-4-24 1 15,0 0-1-15,3 28 2 0,-3-28-3 16,0 0-2-16,0 0-9 0,0 0-8 0,0 0-14 16,0 0-11-16,0 0-11 0,0 0-23 0,0 0-63 15,0 0-75-15,0 0-123 0,26-7-106 16,-26 7 43-16,28-14 370 0</inkml:trace>
          <inkml:trace contextRef="#ctx1" brushRef="#br0" timeOffset="28299.3056">3129 7235 663 0,'-14'-26'198'0,"14"26"10"0,0 0-32 16,0 0-26-16,0 0-55 0,0 0-24 0,0 0-17 15,0 0-13-15,0 0-10 0,0 0-11 0,0 0-6 16,0 0-3-16,0 0-2 0,-4 27 4 15,4-27-3-15,-5 23 2 0,5-23-6 0,-8 25 1 16,8-25-4-16,-6 27-14 0,6-27 32 0,-3 32-32 16,3-32 31-16,2 29-19 0,-2-29-2 0,8 27 1 15,-8-27-1-15,0 0 2 0,16 29-2 16,-16-29 2 0,0 0-2-16,24 13 0 0,-24-13 0 0,23 0 0 15,-23 0 1-15,29-15 0 0,-29 15 1 0,35-30-2 16,-35 30 4-16,41-40-3 0,-18 15-19 0,0 1 34 15,-1 1-34-15,-3-1 33 0,-19 24-10 0,32-37-6 16,-32 37 5-16,28-36-4 0,-28 36 3 0,23-21-3 16,-23 21 2-16,0 0 0 0,0 0-1 15,0 0-1-15,0 0 0 0,0 0 0 0,0 0-1 16,0 0 3-16,0 0-1 0,13 24 1 0,-13-24-3 0,-2 30 4 16,2-30-5-16,-6 33 4 0,6-33-3 0,-3 35-11 15,3-35 33-15,2 39-34 0,-2-39 33 0,4 34-18 16,-4-34-3-16,4 29 2 0,-4-29-3 15,7 27-2-15,-7-27-8 0,9 23-4 0,-9-23-14 16,0 0-8-16,18 27-13 0,-18-27-12 16,0 0-27-16,0 0-38 0,25 21-55 0,-25-21-44 15,0 0-78-15,0 0-61 0,24-38 84 0,2 35 283 16</inkml:trace>
          <inkml:trace contextRef="#ctx1" brushRef="#br0" timeOffset="28578.7002">3767 6764 583 0,'9'-26'157'0,"-9"26"23"16,0 0-7-16,0 0-16 0,0 0-45 0,0 0-51 15,0 0-20-15,0 0-3 0,0 0 6 0,0 0 3 16,8 29 0-16,-8-29-12 0,-3 47-4 16,0-21-9-16,3 5 0 0,0 1-8 0,0 5 2 15,-1-3-6-15,1 2 5 0,-3 2-7 16,3 1 6-16,-3 3-7 0,2 0 5 0,1-2-13 15,-1 2-6-15,2-2 25 0,-1 0-29 0,0-4 29 16,1-1-15-16,4-7-8 0,-3-1 5 0,4-2-10 16,-6-25-4-16,11 33-9 0,-11-33-5 0,0 0-7 15,0 0-4-15,0 0-8 0,0 0-10 0,30 12-21 16,-30-12-43-16,0 0-62 0,11-44-50 16,-11 44-61-16,21-22 24 0,-14-3-5 0,20 21 121 15,-21-24 154-15</inkml:trace>
          <inkml:trace contextRef="#ctx1" brushRef="#br0" timeOffset="29109.6442">4251 7267 433 0,'0'0'136'15,"0"0"16"-15,0 0 5 0,0 0 30 16,10-20-41-16,-10 20-11 0,0 0-42 0,0 0-27 16,0 0-13-16,0 0-9 0,0-27-3 0,0 27-6 15,0 0-2-15,0 0-6 0,0 0-2 0,-16-24-5 16,16 24-2-16,0 0-4 0,0 0-3 0,-24-14-2 15,24 14-1-15,0 0-2 0,-22 0-1 0,22 0-2 16,0 0 0-16,-31 9 0 0,31-9-2 0,-34 20 4 16,34-20-4-16,-33 27 3 0,33-27-4 0,-24 28 1 15,24-28-3-15,-19 27-11 0,19-27 31 0,-12 34-31 16,12-34 32-16,-6 32-18 0,6-32-3 16,2 29 3-1,-2-29-3-15,9 29 2 0,-9-29-3 0,0 0-1 16,22 30-4-16,-22-30 0 0,0 0-2 0,36 13 1 15,-36-13 0-15,32-1 1 0,-32 1 2 0,27-12 2 16,-27 12 3-16,29-21 0 0,-29 21 3 16,31-27-2-16,-31 27 1 0,24-30-2 0,-24 30 2 15,20-24-2-15,-20 24-19 0,16-25 32 0,-16 25-33 16,11-22 34-16,-11 22-12 0,0 0-1 0,13-26 1 0,-13 26-1 16,0 0 1-16,0 0-1 0,0 0 0 0,0 0-1 15,0 0 0-15,0 0 0 0,0 0-2 16,0 0 2-16,0 0-1 0,0 0 1 15,0 0 0-15,0 0 0 0,0 0-1 0,23 31-11 0,-23-31 34 16,0 0-33-16,8 24 34 0,-8-24-22 0,0 0-1 16,11 29 0-16,-11-29 0 0,0 0 1 0,13 26-2 15,-13-26-1-15,0 0-8 0,0 0-5 0,29 24-6 16,-29-24-6-16,0 0-4 0,26 2-4 0,-26-2-7 16,0 0-13-16,41 0-23 0,-41 0-46 0,28-7-61 15,-28 7-53-15,0 0-96 0,47-21-28 16,-47 21 138-16,38-19 225 0</inkml:trace>
          <inkml:trace contextRef="#ctx1" brushRef="#br0" timeOffset="29752.6471">4722 6945 882 0,'-45'21'199'15,"23"-21"-119"-15,22 0 6 0,-28 11 7 0,28-11-5 16,0 0-23-16,0 0-21 0,0 0-17 0,-16 27-10 16,16-27-6-16,0 0 3 0,0 0 3 15,29 13 5-15,-29-13 1 0,35 2-1 0,-13-6-5 16,3 3-6-16,0-5-3 0,-1 3-3 0,-1-4-1 16,2-1-3-16,-2 2 0 0,2-3-2 15,1 0 1-15,-4-6-9 0,11 6-18 0,-4-10-28 16,13 14-53-16,-18-23-97 0,29 32-130 0,-16-13-155 15,0-5 50-15,13 21 373 0</inkml:trace>
          <inkml:trace contextRef="#ctx1" brushRef="#br0" timeOffset="29500.6023">4828 6761 501 0,'0'0'145'15,"-8"-28"-28"-15,8 28-8 0,0 0 13 0,0 0-3 16,-4-26-11-16,4 26-23 0,0 0-23 0,0 0-15 15,0 0-15-15,0 0-8 0,0 0-6 0,0 0-4 16,0 0-5-16,0 0 2 0,0 0 5 0,0 0 8 16,0 0 4-16,12 35 4 0,-12-35-6 15,2 33 0-15,-2-33-6 0,-2 46 1 0,0-22-7 16,0 2 3-16,0 5-5 0,-1 2 5 0,-3-2-5 16,3 5 5-16,-3-6-7 0,-1 4 2 15,3-4-6-15,-2 1 2 0,2 1-7 0,0-3 4 16,0 3-4-16,0-5 3 0,1-2-4 0,0 2-8 15,-1 0 27-15,3-2-28 0,-4 1 28 0,3-2-17 16,2-24-2-16,-3 39 1 0,3-39-2 16,0 31 2-16,0-31-4 0,1 25 4 0,-1-25-3 15,0 0 1-15,0 0-3 0,0 0 0 0,0 0-2 16,0 0-2-16,29-3 2 0,-29 3-5 0,22-26-2 16,-22 26-3-16,24-33-2 0,-24 33-4 0,24-35 0 15,-24 35-8-15,29-33-3 0,-15 10-2 16,8 9-27-16,-12-10-17 0,17 17-74 0,-21-22-64 15,20 23-85-15,-26 6-128 0,22-34 73 16,7 33 314-16</inkml:trace>
          <inkml:trace contextRef="#ctx1" brushRef="#br0" timeOffset="30489.2953">5283 7212 360 0,'0'0'87'0,"0"0"10"15,0 0-13-15,0 0 7 0,0 0-14 0,24-1 9 16,-24 1-12-16,0 0 2 0,0 0-12 16,0 0-6-16,0 0-9 0,27 0-6 0,-27 0-8 15,0 0-5-15,0 0-5 0,24-3-3 0,-24 3-3 16,0 0-3-16,0 0-2 0,31-13-2 0,-31 13-4 15,0 0 0-15,24-18-2 0,-24 18-1 16,0 0 2-16,23-23-1 0,-23 23 3 0,0 0 1 16,13-27 5-16,-13 27 1 0,0 0 6 0,0 0 0 15,0-25 1-15,0 25 0 0,0 0-3 0,0 0-3 16,-23-17-1-16,23 17-3 0,0 0-3 0,-34 2 0 16,34-2-2-16,-34 9-2 0,34-9 0 0,-40 18 0 15,40-18-2-15,-39 23 1 0,39-23-2 16,-33 24 2-16,33-24-3 0,-23 26 2 15,23-26-3-15,-16 25 1 0,16-25-2 0,-9 30 2 16,9-30-3-16,-3 29 3 0,3-29-4 0,7 36-12 0,-7-36 35 16,15 36-33-16,-15-36 34 0,23 35-19 15,-23-35-3-15,28 30 1 0,-28-30-3 0,33 20 4 0,-33-20-3 16,39 10 1-16,-39-10 1 0,44 3-2 16,-19-4 2-16,1-3-2 0,-4-3 1 15,1 2-5-15,3 0-11 0,-26 5-13 0,49-11-20 16,-49 11-22-16,47-9-49 0,-47 9-72 0,42-8-132 15,-42 8-130-15,35-4 27 0,-8 13 356 0</inkml:trace>
          <inkml:trace contextRef="#ctx1" brushRef="#br0" timeOffset="30913.1656">6087 7098 748 0,'0'0'305'15,"-28"-8"-152"-15,28 8-39 0,0 0-20 0,0 0-21 16,0 0-25-16,0 0-11 0,0 0-8 0,0 0-5 16,-28-18-3-1,28 18-4-15,0 0-2 0,0 0-2 0,0 0-3 0,-26 5-1 0,26-5-3 0,0 0-1 16,-29 15 0-16,29-15 0 0,-27 15-1 0,27-15 4 15,-25 17-4-15,25-17 2 0,-22 18-3 0,22-18 0 16,0 0-1-16,-25 27 0 0,25-27-2 16,0 0 1-16,-15 27-2 0,15-27 1 0,0 0-2 15,3 28 2-15,-3-28-1 0,0 0 1 16,15 24-1-16,-15-24 2 0,0 0-3 0,27 19 2 16,-27-19-1-1,24 11 1-15,-24-11-2 0,25 9 3 0,-25-9-3 16,23 12 2-16,-23-12 0 0,0 0 0 0,29 18 22 15,-29-18-35-15,0 0 35 0,0 0-34 16,26 20 12-16,-26-20-1 0,0 0 1 0,0 0 0 16,0 0-1-16,10 22 3 0,-10-22-2 0,0 0 1 15,0 0 0-15,0 0 1 0,-6 26-1 0,6-26 3 16,0 0-1-16,0 0 5 0,-26 26-1 0,26-26 3 16,0 0-2-16,-29 21 0 0,29-21-3 0,-27 16 0 15,27-16-1-15,-28 18 1 0,28-18-3 0,-26 15 0 0,26-15-3 16,0 0 1-16,-29 22 0 0,29-22 0 15,0 0-1-15,0 0-4 0,0 0-8 0,0 0-11 16,0 0-16-16,0 0-9 0,0 0-14 0,0 0-31 16,0 0-99-16,0 0-135 0,0 0-172 0,30-10 51 0,-30 10 360 31</inkml:trace>
          <inkml:trace contextRef="#ctx1" brushRef="#br0" timeOffset="26321.1886">1544 7042 163 0,'0'0'94'0,"0"0"8"0,0 0-9 0,0 0-5 15,0 0-13-15,0 0-1 0,0 0-1 0,0 0 10 16,0 0 4-16,0 0 12 0,0 0 1 0,0 0-1 16,0 0-13-16,0 0-12 0,0 0-22 15,0 0-13-15,0 0-8 0,0 0-4 0,-12-23-1 16,12 23 0-16,0 0-1 0,0 0-2 15,0 0-1-15,0 0-3 0,-26-9-4 0,26 9-1 16,0 0-5-16,-25 0 0 0,25 0-2 0,0 0-2 16,-32 7-2-16,32-7 0 0,-27 12-3 0,27-12 1 15,-28 19-3-15,28-19 2 0,-29 21-1 16,29-21 2-16,-25 26-2 0,25-26 1 0,-19 22-2 0,19-22 1 16,-9 23-2-16,9-23 3 0,0 0-2 15,0 29 3-15,0-29-3 0,0 0 2 0,16 32-3 16,-16-32 2-16,0 0-1 0,30 22 2 0,-30-22-2 15,25 13 3-15,-25-13-2 0,28 12 1 0,-28-12-1 16,27 15 0-16,-27-15 0 0,28 14 2 0,-28-14-2 16,0 0 3-16,29 24 19 0,-29-24-36 15,0 0 35-15,0 0-35 0,22 26 14 0,-22-26 1 16,0 0-1-16,0 0 1 0,3 23-1 16,-3-23 3-16,0 0-1 0,0 0 1 0,0 0-1 15,-24 21 1-15,24-21-2 0,0 0 1 0,-29 11 0 16,29-11 0-16,0 0 0 0,-34 5 1 0,34-5-1 15,-26 3 1-15,26-3 0 0,-29 6-2 0,29-6 0 16,-26 3 1-16,26-3-1 0,-27 7-1 0,27-7 1 16,0 0-2-16,-29 14 0 0,29-14-4 15,0 0-8-15,0 0-11 0,0 0-15 0,0 0-15 16,-13 28-17-16,13-28-30 0,0 0-54 16,0 0-52-16,27 2-104 0,-27-2-95 0,26-12 56 15,7 17 351-15</inkml:trace>
          <inkml:trace contextRef="#ctx1" brushRef="#br0" timeOffset="26687.6698">1845 7224 407 0,'0'0'181'0,"0"0"-56"0,0 0 2 15,0 0-18-15,0 0 4 0,0 0-18 0,0 0-7 16,0 0-13-16,0 0-5 0,0 0-10 0,0 0-7 16,0 0-10-16,11 29-6 0,-11-29-6 0,0 0-4 15,4 24-8-15,-4-24-2 0,4 24 16 16,-4-24-40-16,0 26 35 0,0-26-38 0,0 29 10 15,0-29 3-15,0 24-6 0,0-24 4 0,2 24-2 16,-2-24 2-16,0 22-1 0,0-22 1 0,-2 22-6 16,2-22-4-16,-1 23-13 0,1-23-9 0,0 0-16 15,0 0-17-15,-4 34-39 0,4-34-50 0,0 0-83 0,0 0-93 16,-6-27-99-16,6 27 132 0,17-38 296 0</inkml:trace>
          <inkml:trace contextRef="#ctx1" brushRef="#br0" timeOffset="26886.7658">1928 6857 1231 0,'-32'-15'224'15,"32"15"-116"-15,0 0-30 0,0 0-13 16,0 0-16-16,0 0-12 0,0 0-15 0,0 0-10 16,0 0-6-1,0 0-6-15,0 0-1 0,0 0-2 0,0 0 1 16,0 0-2-16,0 0-9 0,0 0-10 0,5 33-23 15,-5-33-17-15,13 27-19 0,-13-27-67 0,14 27-122 16,-14-27-171-16,9 28-30 0,17 0 211 0</inkml:trace>
        </inkml:traceGroup>
        <inkml:traceGroup>
          <inkml:annotationXML>
            <emma:emma xmlns:emma="http://www.w3.org/2003/04/emma" version="1.0">
              <emma:interpretation id="{63DC2F2E-8EC7-491A-A48C-C688186DBB6B}" emma:medium="tactile" emma:mode="ink">
                <msink:context xmlns:msink="http://schemas.microsoft.com/ink/2010/main" type="inkWord" rotatedBoundingBox="9592,6232 10130,6236 10124,7008 9586,7004"/>
              </emma:interpretation>
              <emma:one-of disjunction-type="recognition" id="oneOf6">
                <emma:interpretation id="interp30" emma:lang="en-GB" emma:confidence="0">
                  <emma:literal>H</emma:literal>
                </emma:interpretation>
                <emma:interpretation id="interp31" emma:lang="en-GB" emma:confidence="0">
                  <emma:literal>h</emma:literal>
                </emma:interpretation>
                <emma:interpretation id="interp32" emma:lang="en-GB" emma:confidence="0">
                  <emma:literal>K</emma:literal>
                </emma:interpretation>
                <emma:interpretation id="interp33" emma:lang="en-GB" emma:confidence="0">
                  <emma:literal>k</emma:literal>
                </emma:interpretation>
                <emma:interpretation id="interp34" emma:lang="en-GB" emma:confidence="0">
                  <emma:literal>*</emma:literal>
                </emma:interpretation>
              </emma:one-of>
            </emma:emma>
          </inkml:annotationXML>
          <inkml:trace contextRef="#ctx1" brushRef="#br0" timeOffset="31942.1608">7212 6772 717 0,'-16'-27'130'0,"16"27"-5"0,0 0 8 0,0 0 1 16,0 0-10-16,0 0-27 0,0 0-31 0,0 0-19 15,0 0-16-15,0 0-8 0,0 0-5 0,0 0 1 16,0 0 2-16,0 0 4 0,-1 22 0 0,1 1 0 16,0-23-7-16,-2 52 0 0,-1-27-9 0,3 10 6 31,-1-2-8-31,0-1 4 0,-2 7-5 16,-1-3 3-16,2-1-6 0,0-1 3 0,0 2-5 15,0-1 6-15,-1-5-8 0,0 5 8 0,-3-4-7 16,4 2-9-16,-1 1 28 0,-3-2-28 0,4-5 27 15,-4-3-15-15,6-24-6 0,-4 39 4 0,4-39-2 16,-3 26 1-16,3-26-1 0,0 0 0 0,0 0-6 16,0 0-4-16,3 24-7 0,-3-24-7 0,0 0-10 0,0 0-10 15,0 0-17-15,0 0-29 0,0 0-71 0,-4-43-69 0,4 43-120 16,27-21-84-16,-18-4 57 0,-9 25 336 0</inkml:trace>
          <inkml:trace contextRef="#ctx1" brushRef="#br0" timeOffset="32434.0194">7207 7211 1004 0,'0'0'159'16,"0"0"-15"-16,-22-10-30 0,22 10-28 16,0 0-31-16,0 0-21 0,0 0-13 0,0 0-8 15,0 0-4-15,0 0 2 0,0 0 5 0,0 0 5 16,29 5 4-16,-29-5-2 0,29 3-5 0,-29-3-3 15,34 6-4-15,-34-6-3 0,36 5-3 0,-36-5 0 16,40 8-2-16,-17-8-2 0,1 0 1 0,1 0-3 16,-3-2 0-16,4 0-4 0,0 1-12 0,-1-5-19 15,4 9-34 1,-29-3-74-16,52-1-136 0,-52 1-240 0,39-11 59 0,-9 14 193 16</inkml:trace>
          <inkml:trace contextRef="#ctx1" brushRef="#br0" timeOffset="32168.3672">7560 6812 1075 0,'0'0'201'0,"0"0"-98"15,0 0-42-15,0 0-17 0,0 0-7 0,0 0 1 16,0 0 1-16,0 0 2 0,4 24 0 15,-4-24-8-15,8 25-3 0,-8-25-7 16,6 37 2-16,-6-37-6 0,1 47 2 0,-2-25-9 16,-2 7 2-16,0 1-7 0,0-2 2 0,1 2-7 15,0 0 4-15,0 1-6 0,2-4 4 0,-2 6-6 16,1-9 5-16,-2 3-5 0,0 1-5 0,3-4 25 16,-1 5-27-16,-1-3 28 0,2-4-19 0,-1 1-2 15,1-23 3-15,-3 39-5 0,3-39 3 31,0 33-1-31,0-33-1 0,0 25-5 0,0-25-2 16,0 0-12-16,0 0-2 0,0 0-7 0,0 0-10 16,0 0-3-16,0 0-13 0,0 0-18 0,0 0-47 15,0 0-69-15,7-33-75 0,-7 33-95 0,26-16-19 16,-26-11 118-16,0 27 262 0</inkml:trace>
        </inkml:traceGroup>
        <inkml:traceGroup>
          <inkml:annotationXML>
            <emma:emma xmlns:emma="http://www.w3.org/2003/04/emma" version="1.0">
              <emma:interpretation id="{FCCE4046-DA4B-4926-8A44-8C4162B70179}" emma:medium="tactile" emma:mode="ink">
                <msink:context xmlns:msink="http://schemas.microsoft.com/ink/2010/main" type="inkWord" rotatedBoundingBox="11155,6074 11718,6078 11712,6888 11149,6884"/>
              </emma:interpretation>
              <emma:one-of disjunction-type="recognition" id="oneOf7">
                <emma:interpretation id="interp35" emma:lang="en-GB" emma:confidence="0">
                  <emma:literal>to</emma:literal>
                </emma:interpretation>
                <emma:interpretation id="interp36" emma:lang="en-GB" emma:confidence="0">
                  <emma:literal>t0</emma:literal>
                </emma:interpretation>
                <emma:interpretation id="interp37" emma:lang="en-GB" emma:confidence="0">
                  <emma:literal>To</emma:literal>
                </emma:interpretation>
                <emma:interpretation id="interp38" emma:lang="en-GB" emma:confidence="0">
                  <emma:literal>€0</emma:literal>
                </emma:interpretation>
                <emma:interpretation id="interp39" emma:lang="en-GB" emma:confidence="0">
                  <emma:literal>tO</emma:literal>
                </emma:interpretation>
              </emma:one-of>
            </emma:emma>
          </inkml:annotationXML>
          <inkml:trace contextRef="#ctx1" brushRef="#br0" timeOffset="33760.3449">8733 6816 1332 0,'-32'-9'96'0,"32"9"-27"0,0 0-10 16,0 0-12-16,0 0-20 0,0 0-15 15,0 0-6-15,0 0 3 0,0 0 5 0,0 0 3 16,34 20-1-16,-34-20 0 0,33 9-4 0,-33-9-2 16,43 8-4-16,-20-4-2 0,3-4 0 0,3 0-2 15,2 0-1-15,0-2-1 0,4-1-1 16,-1-3-5-16,1 2-18 0,-2-4-29 0,9 14-72 15,-42-6-113-15,68-16-211 0,-35 13-46 0,0-3 127 32</inkml:trace>
          <inkml:trace contextRef="#ctx1" brushRef="#br0" timeOffset="33116.0722">8893 6603 807 0,'0'0'233'0,"0"0"-83"0,-24-15-35 32,24 15-20-32,0 0-16 0,0 0-16 0,0 0-18 15,0 0-9-15,0 0-10 0,-5 30-2 0,5-30-5 16,-8 31 5-16,8-31-6 0,-8 42 4 0,1-15-8 15,4 1 2-15,-4 2-8 0,3 1 4 0,-3 3-8 0,2-3 5 0,2 3-7 0,-2-4 4 16,0 1-6-16,0-2 5 0,1 0-5 0,-2-2 5 16,1 3-6-16,-1-2-7 0,-1 0 30 15,3-2-31-15,0-4 30 0,0 1-19 0,4-23-4 16,-2 35 2-16,2-35-2 0,0 24 2 0,0-24-8 16,0 0-6-16,4 31-11 0,-4-31-11 15,0 0-9-15,0 0-13 0,0 0-25 0,0 0-40 16,24 16-63-16,-24-16-59 0,0 0-102 0,0 0-38 0,29-30 80 15,-4 30 305-15</inkml:trace>
          <inkml:trace contextRef="#ctx1" brushRef="#br0" timeOffset="33506.6452">9030 7073 874 0,'0'0'267'0,"0"0"-114"16,-31 8-71-16,31-8-18 15,0 0 14-15,-13 32-40 0,13-32 13 0,-11 33-43 16,11-33 5-16,-10 33-14 0,10-33 7 0,-10 34 2 16,10-34-6-16,-8 39 3 0,8-39-3 0,-4 37 2 15,4-37-4-15,1 30 3 0,-1-30-4 0,7 25 3 16,-7-25-2-16,0 0 2 0,24 29-2 0,-24-29 1 16,22 16-1-16,-22-16 1 0,30 10 0 0,-30-10 0 15,33 0 1-15,-33 0-1 0,35-13 0 16,-35 13 0-16,40-22 1 0,-40 22-4 0,37-32 4 15,-37 32-3-15,33-40 5 0,-33 40 0 0,26-41 8 16,-26 41 1-16,15-39 7 0,-15 39-1 0,7-31 3 16,-7 31-4-16,-3-29-26 0,3 29 32 0,-9-25-37 15,9 25 31-15,-18-28-11 0,18 28-5 16,-25-23 2-16,25 23-5 0,-28-16 2 0,28 16-2 16,-29-11 2-16,29 11-4 0,-30-1-8 15,30 1-6-15,-30 4-16 0,30-4-8 0,0 0-21 16,-33 2-35-16,33-2-79 0,0 0-145 0,0 0-132 15,0 0-2-15,-26 6 308 0</inkml:trace>
        </inkml:traceGroup>
        <inkml:traceGroup>
          <inkml:annotationXML>
            <emma:emma xmlns:emma="http://www.w3.org/2003/04/emma" version="1.0">
              <emma:interpretation id="{4334C8F1-1ABF-4639-9A55-B9C855C42934}" emma:medium="tactile" emma:mode="ink">
                <msink:context xmlns:msink="http://schemas.microsoft.com/ink/2010/main" type="inkWord" rotatedBoundingBox="12616,6282 17491,6318 17484,7267 12609,7231"/>
              </emma:interpretation>
              <emma:one-of disjunction-type="recognition" id="oneOf8">
                <emma:interpretation id="interp40" emma:lang="en-GB" emma:confidence="0">
                  <emma:literal>precision</emma:literal>
                </emma:interpretation>
                <emma:interpretation id="interp41" emma:lang="en-GB" emma:confidence="0">
                  <emma:literal>Precision</emma:literal>
                </emma:interpretation>
                <emma:interpretation id="interp42" emma:lang="en-GB" emma:confidence="0">
                  <emma:literal>prevision</emma:literal>
                </emma:interpretation>
                <emma:interpretation id="interp43" emma:lang="en-GB" emma:confidence="0">
                  <emma:literal>precisian</emma:literal>
                </emma:interpretation>
              </emma:one-of>
            </emma:emma>
          </inkml:annotationXML>
          <inkml:trace contextRef="#ctx1" brushRef="#br0" timeOffset="38142.0855">10208 7192 449 0,'0'0'167'0,"0"0"-44"15,0 0 12-15,0 0-4 0,-12-24 12 0,12 24-17 16,0 0-24-16,0 0-28 0,0 0-23 0,0 0-15 15,0 0-13-15,0 0-3 0,0 0-5 0,0 0-1 16,0 0 4-16,0 0 2 0,1 26 0 0,-1-26 2 0,0 27-8 16,0-27 1-16,-1 33-6 0,1-33 2 15,-2 45-5-15,2-18 3 0,-1-4-5 0,-3 6 2 16,2-1-5-16,0 5 4 0,-1 0-7 16,0 1 6-16,2 2-8 0,-2-6 7 0,-1-2-6 0,2-3 3 15,0-1-2-15,2-24 3 0,-4 40-2 0,4-40 1 0,-2 30-1 16,2-30 1-16,0 0-1 0,0 0 1 0,2 25-1 15,-2-25 1-15,0 0 0 0,0 0 0 0,0 0 0 16,0 0 1-16,0 0 1 0,0 0 0 16,0 0 1-16,0 0-2 0,-2-25 1 0,2 25-2 0,0-27 2 15,0 27-3-15,-3-31 4 0,3 31-5 16,0-41 5-16,0 15-4 0,0-3 5 0,0-6-6 16,0-3 6-16,2 0-6 0,-1-3 8 0,3 7-6 15,0-1 7-15,2 0-7 0,0-1 6 0,0 4-4 16,3 0 6-16,0 4-5 0,0-1-18 15,2 5 30 1,-2 4-30-16,-9 20 30 0,24-38-10 0,-24 38-3 16,22-26 2-16,-22 26-4 0,23-20 3 0,-23 20-4 15,22-18 2-15,-22 18-1 0,28-15 0 0,-28 15-1 16,27-3 2-16,-27 3-2 0,27 3 1 0,-27-3-1 16,28 15-1-16,-28-15 2 0,27 19-1 0,-27-19 2 15,22 23-2-15,-22-23 2 0,20 24-3 16,-20-24 3-16,17 30-3 0,-17-30-9 0,11 32 32 15,-11-32-29-15,0 36 30 0,0-36-20 0,-7 35-2 16,7-35 2-16,-14 26-2 0,14-26 2 0,-18 26-2 0,18-26 3 16,-20 22-2-16,20-22 2 0,-27 20-2 0,27-20 3 15,-31 11-2-15,31-11 1 0,-33 9 0 0,33-9 0 16,-33 2-1-16,33-2-2 0,-33-6 1 0,33 6-1 16,-28-9 0-16,28 9 0 0,0 0 0 15,-30-21-4-15,30 21 1 0,0 0-6 0,-14-24-3 16,14 24-5-16,0 0-5 0,0 0-10 0,0 0-15 15,0 0-16-15,0 0-25 0,-10-26-50 0,10 26-70 16,0 0-93-16,0 0-164 0,43 7 78 0,-43-7 307 16</inkml:trace>
          <inkml:trace contextRef="#ctx1" brushRef="#br0" timeOffset="38694.4036">10682 7251 696 0,'0'0'283'0,"0"0"-165"0,0 0-45 0,0 0-8 0,0-22-1 16,0 22-15-16,0 0-15 0,0 0-7 15,0 0-2-15,0 0 2 0,0 0 1 0,0 0-3 16,15 23-5-16,-15-23-2 0,0 0-5 0,10 33 0 15,-10-33-5-15,3 24 1 0,-3-24-4 16,2 21 0-16,-2-21-2 0,0 0 1 0,5 32-3 16,-5-32 3-16,0 0-3 0,1 27 2 0,-1-27-3 15,0 0 1-15,0 0 0 0,0 0 0 0,0 0-2 16,3 23 3-16,-3-23 0 0,0 0 0 0,0 0 3 16,0 0-2-16,0 0 2 0,15-23-1 0,-15 23 2 15,11-22-2-15,-11 22 4 0,11-29-1 0,-11 29 4 16,14-32-1-16,-14 32 2 15,11-39-3-15,-11 39 1 0,12-38-6 0,-12 38 4 16,17-41-5-16,-17 41 4 0,15-39 11 0,-15 39-34 0,16-32 36 16,-16 32-34-16,0 0 21 0,16-28 2 0,-16 28-4 15,0 0 1-15,0 0-2 0,0 0-1 16,0 0 0-16,0 0 0 0,26-1 0 0,-26 1 0 16,0 0 0-16,23 18 0 0,-23-18-11 0,0 0 33 15,25 22-33-15,-25-22 33 0,0 0-22 16,30 23 0-16,-30-23-1 0,24 13-1 0,-24-13 1 15,0 0-2-15,31 11 2 0,-31-11-3 0,24 4 3 16,-24-4-3-16,32 2 1 0,-32-2-1 0,31-2-3 16,-31 2-6-16,33-7-11 0,-33 7-10 0,32-7-20 15,-32 7-31-15,26-14-74 0,4 28-152 0,-30-14-187 16,27-7 1-16,-3 17 295 16</inkml:trace>
          <inkml:trace contextRef="#ctx1" brushRef="#br0" timeOffset="39164.0343">11317 7229 1165 0,'0'0'127'0,"0"0"-65"0,0 0-20 16,0 0-8-16,0 0-7 0,0 0-6 0,0 0-3 0,0 0-4 15,0 0-3-15,32-11-5 0,-32 11-1 0,24 2 0 16,-24-2 0-16,24 1-1 0,-24-1 1 0,25 3-3 16,-25-3 3-16,24-3-1 0,-24 3-1 15,0 0 2-15,33-11-2 0,-33 11 3 0,22-10 2 0,-22 10 2 16,0 0 0-16,30-30-1 0,-30 30-5 0,19-22 0 16,-19 22 12-16,14-22-35 0,-14 22 38 0,0 0-34 15,1-34 23-15,-1 34 4 0,0 0-2 0,-12-24 3 16,12 24-4-16,0 0 3 0,-26-17-3 0,26 17 0 15,-28-2-2-15,28 2-2 0,-34 9 0 16,34-9-2-16,-37 21 2 0,37-21 19 0,-39 33-31 16,39-33 32-16,-37 40-34 0,37-40 12 15,-25 37 2-15,25-37-4 0,-14 35 4 0,14-35-4 16,-5 25 1-16,5-25-1 0,4 26 0 0,-4-26-2 16,10 25 2-16,-10-25-2 0,0 0 2 0,26 28-1 15,-26-28 2-15,22 13-3 0,-22-13 2 0,27 8-2 16,-27-8-1-16,31 5-1 0,-31-5-3 15,36 6-5-15,-36-6-6 0,42 2-10 0,-42-2-8 16,47 2-16-16,-47-2-24 0,54 6-71 0,-54-6-83 31,45-2-140-31,-19 4-85 0,-26-2 94 0,61 0 360 16</inkml:trace>
          <inkml:trace contextRef="#ctx1" brushRef="#br0" timeOffset="39546.9421">12201 7033 1215 0,'-28'-20'120'0,"28"20"-38"0,0 0-5 0,0 0-6 16,-14-24-12-16,14 24-15 0,0 0-10 15,0 0-8-15,0 0-7 0,-26-1-4 0,26 1-4 16,0 0-1-16,-34 19-2 0,34-19-1 0,-33 32-1 15,33-32 3-15,-40 34-4 0,19-10-7 0,21-24 28 16,-37 45-30-16,22-22 28 0,1 0-20 0,3-2-3 16,3 1 2-16,8-22-3 0,-10 42 3 0,10-42-3 15,0 36 1-15,0-36-2 0,10 25 2 0,-10-25-2 16,18 24 2-16,-18-24-2 0,26 17 1 16,-26-17 0-16,31 14-1 0,-31-14-2 0,38 5-3 15,-38-5-3-15,41-2-3 0,-19-1 0 0,-22 3-3 0,46-14-2 16,-46 14-2-16,39-13-1 0,-39 13-1 0,38-16-4 15,-38 16-8-15,34-16-11 0,-34 16-19 0,36-15-25 16,-36 15-42-16,34-18-29 0,-34 18-16 0,31-24-19 16,-31 24 11-16,33-24-5 0,-33 24 16 15,38-22 2-15,-13 15 56 0,-25 7 114 0</inkml:trace>
          <inkml:trace contextRef="#ctx1" brushRef="#br0" timeOffset="39766.4212">12515 7172 254 0,'0'0'140'0,"7"-23"9"0,-7 23-2 15,0 0-2-15,0 0 0 0,0 0-11 0,0 0-25 16,0 0-6-16,0 0-39 0,0 0-5 0,0 0-12 15,0 0-11-15,0 0-7 0,0 0-8 16,0 0-2-16,0 0 3 0,0 0 4 16,0 0 2-16,4 24 0 0,-4-24-10 0,0 0-4 15,-6 34-5-15,6-34 1 0,-5 28-3 0,5-28 1 16,-7 32-5-16,7-32 1 0,-4 27-4 0,4-27 1 16,-4 24-1-16,4-24 0 0,0 0-4 0,0 0-4 15,4 24-12-15,-4-24-15 0,0 0-15 0,0 0-25 16,0 0-66-16,8-24-85 0,-8 24-138 15,32-18-100-15,-24-9 72 0,20 22 392 0</inkml:trace>
          <inkml:trace contextRef="#ctx1" brushRef="#br0" timeOffset="39940.6553">12654 6839 1367 0,'0'0'198'0,"0"0"-127"15,-22-3-17-15,22 3-1 16,0 0-9-16,-25-15-12 0,25 15-11 0,0 0-7 15,0 0-5-15,-22-9-4 0,22 9-3 0,0 0-1 16,0 0-1-16,0 0-3 0,0 0-7 0,0 0-10 16,0 0-12-16,0 0-10 0,0 0-17 0,0 0-22 0,0 0-30 15,0 0-98-15,0 0-105 0,-22 32-159 16,22-32 22-16,0 0 385 0</inkml:trace>
          <inkml:trace contextRef="#ctx1" brushRef="#br0" timeOffset="40588.5783">13313 7157 491 0,'0'0'97'16,"0"0"-5"-16,0 0 12 0,0 0 21 16,0 0 9-16,-15-31-8 0,15 31-16 0,0 0-21 15,0 0-19-15,0 0-18 0,0 0-15 0,-28-18-8 16,28 18-6-16,0 0-27 0,-29 0 20 0,29 0-2 16,-26 5-1-16,26-5 22 0,-32 15-40 0,32-15 11 15,-37 24-14-15,37-24 11 0,-34 29 2 0,34-29-4 16,-29 28 1-16,29-28-3 0,-20 26 1 15,20-26-2-15,-5 25 2 0,5-25-2 0,7 22 2 16,-7-22-2-16,0 0 3 0,25 30-3 16,-25-30 3-16,24 18-2 0,-24-18 2 0,31 16-1 15,-31-16 1-15,29 14-2 0,-29-14 1 0,27 13 0 16,-27-13 1-16,0 0-2 0,29 23 2 0,-29-23-1 16,0 0 3-16,0 0 0 0,17 29 6 0,-17-29 5 15,0 0 4-15,0 0 0 0,-7 26 1 16,7-26-3-16,0 0 0 0,-22 25-3 0,22-25-2 15,-24 18-4-15,24-18 0 0,-27 16-4 0,27-16 1 16,-28 18-3-16,28-18 2 0,-30 16-3 0,30-16 1 16,-28 12-1-16,28-12 1 0,-23 9-1 0,23-9 1 15,0 0-2-15,0 0 0 0,0 0-4 0,0 0-10 16,0 0-11-16,0 0-11 0,0 0-9 0,0 0-9 16,0 0-22-16,19-33-60 15,13 37-82-15,-24-27-109 0,-8 23-127 0,51-11 61 16,-36-15 371-16</inkml:trace>
          <inkml:trace contextRef="#ctx1" brushRef="#br0" timeOffset="40846.4559">13668 7279 1086 0,'0'0'200'0,"0"0"-98"0,0 0-41 0,0 0-10 16,0 0-2-16,0 0-6 0,-4 25-5 15,4-25-10-15,0 0-4 0,-4 28-7 0,4-28-1 16,-3 30-5-16,3-30 1 0,-5 32-6 0,5-32 4 16,-8 36-6-16,8-36 2 0,-9 35-3 15,9-35-1-15,-4 31-2 0,4-31 1 0,-4 27-2 0,4-27 1 16,0 0-1-16,-1 23-1 0,1-23-6 0,0 0-8 16,0 0-17-16,0 0-18 0,0 0-18 0,0 0-30 15,0 0-78-15,0 0-95 0,13-36-178 0,-13 36 14 16,18-42 281-16</inkml:trace>
          <inkml:trace contextRef="#ctx1" brushRef="#br0" timeOffset="41044.826">13740 7081 1317 0,'-48'-32'119'0,"48"32"-33"0,0 0-11 0,0 0-12 15,0 0-10-15,0 0-15 0,0 0-14 0,0 0-10 16,0 0-8-16,0 0-6 0,0 0 0 0,0 0-1 15,0 0 0-15,0 0 1 0,0 0-6 16,0 0-4-16,23 27-9 0,-23-27-5 0,0 0-13 0,26 13-10 0,-26-13 1 16,0 0-69-16,39 38-73 0,-39-38-143 15,0 0-158-15,28 27 65 0,-28-27 367 0</inkml:trace>
          <inkml:trace contextRef="#ctx1" brushRef="#br0" timeOffset="41455.9581">14134 7352 1020 0,'-30'-3'221'16,"30"3"-75"-16,0 0-47 0,0 0-22 0,0 0-19 15,0 0-11-15,0 0-10 0,0 0-5 0,0 0-7 16,0 0-7-16,-25 0-4 0,25 0-4 16,0 0-5-16,0 0 0 0,-23 26-2 0,23-26 0 15,-14 27-4-15,14-27 3 0,-14 28-4 16,14-28 2-16,-10 34-1 0,10-34 1 0,-1 32-2 15,1-32 2-15,4 31-3 0,-4-31-1 0,0 0-5 16,22 27-2-16,-22-27-3 0,0 0 0 0,32 16 0 16,-32-16-1-16,23 0 0 0,-23 0 0 0,27-7 3 15,-27 7-1-15,31-15 6 16,-31 15 1-16,37-21 4 0,-37 21 0 0,35-35 3 0,-35 35-2 16,27-40 4-16,-27 40-4 0,21-40 5 0,-21 40-5 15,14-42 5-15,-14 42-1 0,4-43 9 16,-3 20 0-16,-1 23 6 0,-4-37 0 0,4 37 2 15,-11-25-2-15,11 25-2 0,0 0-7 0,-30-22-4 16,30 22-2-16,-22-7-2 0,22 7 0 0,-23 2-2 0,23-2 2 16,-24 14-5-16,24-14 3 0,-25 19-8 15,25-19-4-15,-18 22-9 0,18-22-8 0,0 0-10 16,-12 29-10-16,12-29-12 0,0 0-23 0,12 33-59 16,-12-33-57-16,0 0-111 0,10 23-121 0,-10-23 51 15,28 15 365-15</inkml:trace>
          <inkml:trace contextRef="#ctx1" brushRef="#br0" timeOffset="41989.9949">14556 7289 725 0,'0'0'243'0,"0"0"-91"0,0 0-43 15,0 0-16-15,0 0-23 0,0 0-25 0,0 0-19 16,0 0-8-16,0 0 2 0,0 0 5 0,-10 30 5 16,10-30-2-16,0 0 1 0,3 27-5 0,-3-27 1 15,0 24-7-15,0-24 0 0,0 32-7 0,0-32 0 16,-1 31-4-16,1-31 2 0,-2 34-5 0,2-34 3 16,-2 32-4-16,2-32 2 0,0 22-2 15,0-22 0-15,0 0-2 0,0 0 0 16,0 0 0-16,9 23 0 0,-9-23 1 0,0 0 0 0,0 0 2 15,0 0-1-15,30-14 0 0,-30 14-2 0,21-21 1 16,-21 21-2-16,26-30 1 0,-26 30-1 0,28-33 2 16,-28 33-4-16,27-36 4 0,-27 36-3 0,29-32 4 15,-29 32-4-15,35-30 2 0,-35 30-2 0,33-27 1 16,-33 27 0-16,33-22 0 0,-33 22 0 16,28-14 3-16,-28 14-1 0,22-6 2 0,-22 6-1 15,0 0-1-15,27 10-1 0,-27-10 1 0,0 0 3 16,26 21 1-16,-26-21 4 0,0 0-1 15,25 29 4-15,-25-29-3 0,11 23 0 0,-11-23-2 16,11 26 1-16,-11-26-2 0,13 27 2 0,-13-27-4 16,11 34 2-16,-11-34-2 0,9 36 1 0,-9-36-4 15,9 34 2-15,-9-34-4 0,8 32 2 16,-8-32-3-16,5 22 1 0,-5-22-1 0,0 0 3 16,6 33-3-16,-6-33 2 0,0 0-5 0,0 0-2 15,3 24-8-15,-3-24-6 0,0 0-15 0,0 0-14 16,0 0-38-16,0 0-117 0,0 0-347 0,0 0 0 15,4-23 142-15</inkml:trace>
        </inkml:traceGroup>
        <inkml:traceGroup>
          <inkml:annotationXML>
            <emma:emma xmlns:emma="http://www.w3.org/2003/04/emma" version="1.0">
              <emma:interpretation id="{97833689-45D9-4C27-9A2F-D58CD728F851}" emma:medium="tactile" emma:mode="ink">
                <msink:context xmlns:msink="http://schemas.microsoft.com/ink/2010/main" type="inkWord" rotatedBoundingBox="18624,6413 19391,6419 19386,7085 18619,7079"/>
              </emma:interpretation>
              <emma:one-of disjunction-type="recognition" id="oneOf9">
                <emma:interpretation id="interp44" emma:lang="en-GB" emma:confidence="0">
                  <emma:literal>E,</emma:literal>
                </emma:interpretation>
                <emma:interpretation id="interp45" emma:lang="en-GB" emma:confidence="0">
                  <emma:literal>t,</emma:literal>
                </emma:interpretation>
                <emma:interpretation id="interp46" emma:lang="en-GB" emma:confidence="0">
                  <emma:literal>it</emma:literal>
                </emma:interpretation>
                <emma:interpretation id="interp47" emma:lang="en-GB" emma:confidence="0">
                  <emma:literal>e,</emma:literal>
                </emma:interpretation>
                <emma:interpretation id="interp48" emma:lang="en-GB" emma:confidence="0">
                  <emma:literal>c.</emma:literal>
                </emma:interpretation>
              </emma:one-of>
            </emma:emma>
          </inkml:annotationXML>
          <inkml:trace contextRef="#ctx1" brushRef="#br0" timeOffset="99816.2027">16925 7426 491 0,'0'0'136'0,"0"0"-26"0,0 0-31 0,0 0 11 16,0 0 3-16,0 0 7 0,0 0-15 15,0 0-8-15,0 0-12 0,0 0-8 0,0 0-9 16,10 23-6-16,-10-23-11 0,0 0-3 0,0 0-7 0,-6 24-3 15,6-24-3-15,0 0-3 0,0 0-5 0,-13 28 0 16,13-28 18-16,0 0-23 0,0 0 22 16,-25 27-40-16,25-27 15 0,0 0-16 0,-22 24 8 15,22-24-9-15,0 0-20 0,-24 18-34 0,24-18-71 16,0 0-79-16,0 0-150 0,2 27-53 0,-2-27 95 16,0 0 330-16</inkml:trace>
          <inkml:trace contextRef="#ctx1" brushRef="#br0" timeOffset="106298.9359">16617 6929 469 0,'0'0'128'0,"0"0"-24"16,-24 14 2-16,24-14 10 0,0 0 6 0,0 0-10 16,0 0-20-16,0 0-19 0,-26 3-14 0,26-3-10 15,0 0-9-15,0 0-3 0,-26 13-3 16,26-13-2-16,0 0-3 0,-26 13-2 0,26-13-3 15,-22 11-2-15,22-11-2 0,-25 9-2 0,25-9-1 16,-28 13-2-16,28-13-2 0,-27 17 0 0,27-17-4 16,-29 19 1-16,29-19-3 0,-29 23 0 0,29-23-3 15,-30 24 2-15,30-24-4 0,-31 31 1 0,31-31-2 16,-30 30 1-16,30-30 0 0,-26 32 0 16,26-32-1-16,-24 26 2 0,24-26-4 15,-17 27 3-15,17-27-4 0,-13 30 4 0,13-30-2 16,-9 24 1-16,9-24-2 0,-6 21 1 0,6-21-2 15,-1 24 3-15,1-24-2 0,0 22 2 0,0-22-2 16,4 25 2-16,-4-25-2 0,0 0 2 0,9 29-2 16,-9-29 1-16,0 0-1 0,14 27 2 0,-14-27-2 15,0 0 1-15,28 18-1 0,-28-18 1 16,26 9-1-16,-26-9 2 0,30 4-2 0,-30-4 1 16,32-2 1-16,-32 2 0 0,29-2 0 0,-29 2-2 15,29-7 1-15,-29 7 0 0,27-6-1 16,-27 6 1-16,26-4 0 0,-26 4-1 0,28-6 0 15,-28 6-4-15,29-11-6 0,-29 11-4 0,27-13-7 16,-27 13-5-16,27-11-5 0,-27 11-6 0,23-13-11 16,-23 13-18-16,22-4-39 0,-22 4-54 15,0 0-54-15,0 0-79 0,17-28-93 0,-17 28 22 16,0 0 328-16</inkml:trace>
          <inkml:trace contextRef="#ctx1" brushRef="#br0" timeOffset="106827.2711">16345 7173 489 0,'0'0'135'0,"0"0"-11"16,0 0 9-16,0 0 11 0,0 0 4 15,0 0-23-15,0 0-28 0,-23 10-24 0,23-10-16 16,0 0-10-16,0 0-7 15,0 0-8-15,0 0-6 0,0 0-5 0,0 0-5 16,0 0-2-16,0 0-3 0,0 0-3 0,0 0 1 0,0 0-2 16,0 0-1-16,0 0 4 0,0 0 2 15,0 0 1-15,0 0 1 0,0 0-3 0,29 19-2 16,-29-19 0-16,0 0-1 0,25 5-1 0,-25-5-1 16,0 0-2-16,26 5-1 0,-26-5-2 15,0 0 2-15,26 7-1 0,-26-7 0 0,0 0 0 16,30 0-1-16,-30 0 0 0,0 0 1 0,26 7-1 0,-26-7 0 15,0 0 0-15,29 3-1 0,-29-3-1 0,0 0 2 16,29 4-1-16,-29-4 0 0,0 0 1 0,32 3-2 16,-32-3 0-16,0 0 0 0,30 0-1 0,-30 0-6 15,0 0-5-15,0 0-10 0,29-7-14 16,-29 7-19-16,0 0-38 0,0 0-105 0,28-10-207 16,-28 10-118-16,0 0 47 0,0 0 433 0</inkml:trace>
        </inkml:traceGroup>
        <inkml:traceGroup>
          <inkml:annotationXML>
            <emma:emma xmlns:emma="http://www.w3.org/2003/04/emma" version="1.0">
              <emma:interpretation id="{0887C1C6-CD7A-44DE-BECF-FAE727580B41}" emma:medium="tactile" emma:mode="ink">
                <msink:context xmlns:msink="http://schemas.microsoft.com/ink/2010/main" type="inkWord" rotatedBoundingBox="19955,6484 20537,6489 20532,7159 19950,7154"/>
              </emma:interpretation>
              <emma:one-of disjunction-type="recognition" id="oneOf10">
                <emma:interpretation id="interp49" emma:lang="en-GB" emma:confidence="0">
                  <emma:literal>9</emma:literal>
                </emma:interpretation>
                <emma:interpretation id="interp50" emma:lang="en-GB" emma:confidence="0">
                  <emma:literal>8</emma:literal>
                </emma:interpretation>
                <emma:interpretation id="interp51" emma:lang="en-GB" emma:confidence="0">
                  <emma:literal>N</emma:literal>
                </emma:interpretation>
                <emma:interpretation id="interp52" emma:lang="en-GB" emma:confidence="0">
                  <emma:literal>n</emma:literal>
                </emma:interpretation>
                <emma:interpretation id="interp53" emma:lang="en-GB" emma:confidence="0">
                  <emma:literal>M</emma:literal>
                </emma:interpretation>
              </emma:one-of>
            </emma:emma>
          </inkml:annotationXML>
          <inkml:trace contextRef="#ctx1" brushRef="#br0" timeOffset="101495.5119">17505 7126 560 0,'0'0'149'0,"0"0"-23"0,0 0-3 31,0 0-5-31,0 0-11 0,0 0-24 0,0 0-19 16,0 0-18-16,0 0-9 0,0 0-9 0,0 0-7 16,0 0-7-16,0 0-1 0,0 0 1 0,0 0 2 15,0 0 4-15,-3-22-2 0,3 22 0 0,0 0-2 16,0 0 0-16,21-23-1 0,-21 23-1 0,0 0-3 15,0 0-2-15,29-29-2 0,-29 29-1 0,0 0-2 16,33-21 0-16,-33 21-2 0,0 0 1 16,30-14-2-16,-30 14 0 0,0 0 0 0,28-15 1 15,-28 15-1-15,0 0 0 0,25-4-2 16,-25 4 0-16,0 0 2 0,0 0-2 0,24 9 4 0,-24-9-2 16,0 0 2-16,18 22-1 0,-18-22 2 0,6 28-2 15,-6-28 2-15,4 31-2 0,-4-31 1 0,1 38-3 16,-1-38 3-16,-1 38-3 0,1-38 1 15,-6 35-1-15,6-35 2 0,-4 32-3 16,4-32 4-16,-7 34-4 0,7-34 3 0,-6 29-3 16,6-29 4-16,-7 28-3 0,7-28 2 0,0 0-1 15,-7 27-1-15,7-27 2 0,0 0 0 0,0 0-2 0,0 0 2 16,-10 23-2-16,10-23 0 0,0 0 1 0,0 0 1 16,0 0 0-16,0 0 0 0,0 0 1 0,0 0-1 15,0 0 0-15,0 0-2 0,0 0 1 16,6-25-2-16,-6 25 2 0,11-22-2 0,-11 22 3 0,16-31-3 15,-16 31 3-15,24-30-4 0,-24 30 5 0,26-36-5 16,-26 36 4-16,25-34-3 0,-25 34 3 0,27-33-3 16,-27 33 3-16,32-36-3 0,-32 36 3 0,29-34-3 31,-29 34 3-31,25-24-3 0,-25 24 2 0,22-20-1 0,-22 20 0 16,0 0 0-16,28-21 0 0,-28 21 0 15,0 0 0-15,25-7-1 0,-25 7 1 0,0 0 0 16,0 0-1-16,25 0 1 0,-25 0 0 0,0 0 1 15,0 0-1-15,0 0 0 0,25 21 1 16,-25-21 0-16,0 0 0 0,18 30 2 0,-18-30-2 0,14 29 3 16,-14-29-1-16,9 29 2 0,-9-29-1 15,8 36 4-15,-8-36-4 0,6 38 4 0,-6-38-3 16,4 41 3-16,-4-41-3 0,3 43 4 16,-3-20-5-16,0-1 4 0,0 0-5 0,1 6 5 15,-2-2-5-15,1-4 2 0,-2 3-4 0,1-3 4 16,1-22 14-16,-1 44-29 0,1-44 29 0,0 35-30 15,0-35 11-15,-3 34 3 0,3-34-3 0,0 34 1 16,0-34-2-16,-1 26 2 0,1-26-1 0,0 0 1 16,-3 22-1-16,3-22 0 0,0 0 0 15,0 0 0-15,0 0 1 0,0 0 0 0,0 0-1 16,0 0 0-16,0 0 0 0,0 0 1 16,0 0-1-16,0 0 1 0,0 0-1 0,0 0 2 15,0 0-2-15,0 0-1 0,0 0-3 0,0 0-7 16,0 0-6-16,0 0-13 0,0 0-14 0,0 0-26 15,0 0-60-15,-26-22-110 0,26 22-215 0,0 0-33 16,0 0 91-16</inkml:trace>
        </inkml:traceGroup>
      </inkml:traceGroup>
      <inkml:traceGroup>
        <inkml:annotationXML>
          <emma:emma xmlns:emma="http://www.w3.org/2003/04/emma" version="1.0">
            <emma:interpretation id="{B04188DF-04AC-4A27-B6E3-AE29A7186F4A}" emma:medium="tactile" emma:mode="ink">
              <msink:context xmlns:msink="http://schemas.microsoft.com/ink/2010/main" type="line" rotatedBoundingBox="1938,7238 21113,7442 21099,8793 1924,8589"/>
            </emma:interpretation>
          </emma:emma>
        </inkml:annotationXML>
        <inkml:traceGroup>
          <inkml:annotationXML>
            <emma:emma xmlns:emma="http://www.w3.org/2003/04/emma" version="1.0">
              <emma:interpretation id="{E6CCCDD3-31EF-4273-BE8D-1FB6A1D62A69}" emma:medium="tactile" emma:mode="ink">
                <msink:context xmlns:msink="http://schemas.microsoft.com/ink/2010/main" type="inkWord" rotatedBoundingBox="1932,7796 2720,7804 2713,8477 1925,8468"/>
              </emma:interpretation>
              <emma:one-of disjunction-type="recognition" id="oneOf11">
                <emma:interpretation id="interp54" emma:lang="en-GB" emma:confidence="0">
                  <emma:literal>up</emma:literal>
                </emma:interpretation>
                <emma:interpretation id="interp55" emma:lang="en-GB" emma:confidence="0">
                  <emma:literal>np</emma:literal>
                </emma:interpretation>
                <emma:interpretation id="interp56" emma:lang="en-GB" emma:confidence="0">
                  <emma:literal>inp</emma:literal>
                </emma:interpretation>
                <emma:interpretation id="interp57" emma:lang="en-GB" emma:confidence="0">
                  <emma:literal>hp</emma:literal>
                </emma:interpretation>
                <emma:interpretation id="interp58" emma:lang="en-GB" emma:confidence="0">
                  <emma:literal>uP</emma:literal>
                </emma:interpretation>
              </emma:one-of>
            </emma:emma>
          </inkml:annotationXML>
          <inkml:trace contextRef="#ctx1" brushRef="#br0" timeOffset="126788.2718">-482 8310 571 0,'0'0'143'0,"0"0"-5"31,0 0-2-31,0 0-3 0,0 0-18 0,0 0-24 16,0 0-24-16,0 0-17 0,0 0-11 0,0 0-6 15,0 0-6-15,0 0-3 0,0 0-6 0,0 0-5 16,0 0-5-16,0 0-2 0,0 0-4 0,0 0 0 15,0 0 0-15,0 0 0 0,-25 33 0 0,25-33 0 16,-6 24-3-16,6-24 3 0,-7 27-3 0,7-27 3 16,-1 31-3-16,1-31 2 0,-1 28-4 15,1-28 4-15,1 33-3 0,-1-33 2 0,8 27-2 16,-8-27 2-16,13 23-2 0,-13-23 0 0,0 0-2 16,25 23 2-16,-25-23-2 0,22 8 2 15,-22-8-1-15,23-4 0 0,-23 4 3 0,28-11-2 16,-28 11 3-16,27-21-1 0,-27 21 2 0,28-24-3 15,-28 24 4-15,27-30-3 0,-27 30 2 0,20-24-2 16,-20 24 1-16,0 0 0 0,26-24 0 16,-26 24-1-16,0 0 2 0,0 0-2 0,19-27 2 15,-19 27-2-15,0 0 1 0,0 0-1 0,0 0 0 16,18-26 0-16,-18 26 0 0,0 0-1 0,0 0 0 16,0 0 0-16,0 0 0 0,0 0 0 0,0 0 0 15,0 0 1-15,21 8-3 0,-21-8 4 0,0 0-3 16,16 23 2-16,-16-23 0 15,8 22 0-15,-8-22 0 0,2 30 1 0,-2-30-3 16,1 33 3-16,-1-33-3 0,2 36 2 0,-2-36-11 16,5 25-8-16,-5-25-17 0,4 23-16 0,-4-23-9 15,0 0-70-15,21 36-47 0,-21-36-95 0,0 0-93 16,0 0-30-16,0 0 320 0</inkml:trace>
          <inkml:trace contextRef="#ctx1" brushRef="#br0" timeOffset="127398.4236">-3 8494 567 0,'-1'22'110'16,"1"-22"-6"-16,0 0-15 0,1 28 3 15,-1-28-18-15,-1 26-7 0,1-26 3 0,-1 34-28 16,1-34 10-16,0 37-40 0,-2-13 6 0,2 2-8 15,-1-2 11-15,2 7 7 0,-6-4-3 0,5-2 0 16,-5 2-10-16,5-3 1 0,-2-2-7 0,-1 1 3 16,3-23-5-16,-1 40 3 0,1-40-3 0,-2 28 0 15,2-28-3-15,-1 24 0 0,1-24-3 16,0 0 0-16,0 0-1 0,0 0 0 0,0 0 0 16,0 0 1-16,0 0 3 0,0 0 7 0,0 0 4 15,0 0 1-15,0 0 2 0,9-36-6 0,-9 36 2 0,5-42-3 16,0 17 2-16,-3-2-5 0,0-1 4 0,4-8-7 15,-3-1 4-15,2-3-7 0,-1-2-19 16,2 1 30-16,-2 0-29 0,3 0 30 0,0 1-5 16,2 3-8-16,0 9 9 0,0-2-6 0,-1 7 6 15,-8 23-3-15,13-37 2 0,-13 37-5 0,15-23 0 16,-15 23-2-16,0 0 0 0,0 0-1 0,0 0 0 0,21-17-2 16,-21 17 1-16,0 0 0 0,23 1 1 15,-23-1 1-15,0 0-1 0,30 20 2 0,-30-20-3 0,21 26 4 16,-21-26-4-1,22 32 3-15,-22-32-4 0,18 37 4 16,-18-37-4-16,14 34 3 0,-14-34-2 0,8 32 2 16,-8-32-2-16,6 32 3 0,-6-32-3 0,-3 26 3 15,3-26-2-15,-6 23 3 0,6-23-3 0,0 0 3 16,-15 26-1-16,15-26 2 0,0 0-2 16,-26 14 1-16,26-14-3 0,0 0 1 0,-29 8 0 15,29-8-2-15,0 0 1 0,-29-7-2 0,29 7 1 16,-25-7-3-16,25 7-3 0,0 0-5 15,-27-21-9-15,27 21-9 0,0 0-14 0,-29-34-18 16,29 34-39-16,-13-28-71 0,13 28-82 0,0 0-117 16,0-35-60-16,0 35 165 0,0 0 265 0</inkml:trace>
        </inkml:traceGroup>
        <inkml:traceGroup>
          <inkml:annotationXML>
            <emma:emma xmlns:emma="http://www.w3.org/2003/04/emma" version="1.0">
              <emma:interpretation id="{1BA376DD-A63C-4DA6-869D-532BBAE62C83}" emma:medium="tactile" emma:mode="ink">
                <msink:context xmlns:msink="http://schemas.microsoft.com/ink/2010/main" type="inkWord" rotatedBoundingBox="3709,7456 4251,7462 4243,8167 3701,8161"/>
              </emma:interpretation>
              <emma:one-of disjunction-type="recognition" id="oneOf12">
                <emma:interpretation id="interp59" emma:lang="en-GB" emma:confidence="0">
                  <emma:literal>to</emma:literal>
                </emma:interpretation>
                <emma:interpretation id="interp60" emma:lang="en-GB" emma:confidence="0">
                  <emma:literal>t0</emma:literal>
                </emma:interpretation>
                <emma:interpretation id="interp61" emma:lang="en-GB" emma:confidence="0">
                  <emma:literal>I-o</emma:literal>
                </emma:interpretation>
                <emma:interpretation id="interp62" emma:lang="en-GB" emma:confidence="0">
                  <emma:literal>€0</emma:literal>
                </emma:interpretation>
                <emma:interpretation id="interp63" emma:lang="en-GB" emma:confidence="0">
                  <emma:literal>tO</emma:literal>
                </emma:interpretation>
              </emma:one-of>
            </emma:emma>
          </inkml:annotationXML>
          <inkml:trace contextRef="#ctx1" brushRef="#br0" timeOffset="128921.0134">1253 8252 1004 0,'0'0'125'16,"0"0"-65"-16,0 0-32 0,0 0 0 0,0 0 14 15,0 0 12-15,0 0 4 0,0 0-12 0,0 0-11 16,38 18-8-16,-38-18-7 0,39 1-3 0,-17-2-5 15,4 1-4-15,2 0-4 0,-1-3-2 0,4 0-3 16,3-5-1-16,-1 5-18 0,-3-11-52 0,14 21-114 16,-44-7-165-16,56-31-135 0,-18 29 36 15,-19-20 448-15</inkml:trace>
          <inkml:trace contextRef="#ctx1" brushRef="#br0" timeOffset="128257.8167">1357 7994 625 0,'0'0'201'0,"0"0"-68"0,3-24-12 0,-3 24-6 15,0 0-1-15,0 0-20 0,0 0-25 16,0 0-16-16,0 0-19 0,0 0-10 0,0 0-8 15,0 0-1-15,-9 31-2 0,9-31 3 0,-9 38-2 16,7-10 4-16,-4-1-6 0,5 8 6 16,-6 0-9-16,4-2 5 0,-1 2-8 0,0 3 4 15,1-1-6-15,2-5 4 0,-4 1-7 0,4 0 4 16,1-6-5-16,-3 1 3 0,2 1-5 16,-2-6 4-16,3-23-5 0,-1 41 5 0,1-41-4 15,-2 35 3-15,2-35-3 0,3 24 2 0,-3-24-1 16,0 0-13-16,3 25 29 0,-3-25-42 0,0 0 22 15,0 0-36-15,0 0-14 0,0 0-13 0,10 23-50 16,-10-23-46-16,0 0-91 0,0 0-60 0,0 0-108 16,0 0 133-16,15-35 290 0</inkml:trace>
          <inkml:trace contextRef="#ctx1" brushRef="#br0" timeOffset="128620.56">1575 8425 848 0,'-8'-30'204'0,"8"30"-72"0,0 0-35 16,0 0-20-16,0 0-23 0,-19 30-11 15,19-30-11-15,-14 27-3 0,14-27-10 0,-18 34 0 16,18-34-8-16,-12 42 1 0,12-42-7 0,-10 40 0 0,10-40-4 16,-4 33 1-16,4-33 18 0,8 28-20 0,-8-28 19 15,14 23-36-15,-14-23 13 0,0 0-15 0,31 21 15 16,-31-21 2-16,29 4-1 0,-29-4 1 0,36-2 2 15,-36 2-2 1,39-15 2-16,-39 15 13 0,41-24-36 0,-41 24 37 0,35-26-37 0,-35 26 22 0,29-36 4 16,-29 36-3-1,23-38 4-15,-15 14-3 0,-2 1 9 0,-2 1 3 0,-5-8 12 16,-2 8-2-16,-4-2 4 0,0 1-9 0,-4 1 1 16,11 22-6-16,-23-33 2 0,23 33-6 15,-27-14 0-15,27 14-6 0,-33-2-3 0,33 2-4 16,-40 13-16-16,17-4-13 0,23-9-29 15,-47 27-35-15,39 1-82 0,-25-24-105 0,33-4-189 16,-14 32 15-16,14-32 320 0</inkml:trace>
        </inkml:traceGroup>
        <inkml:traceGroup>
          <inkml:annotationXML>
            <emma:emma xmlns:emma="http://www.w3.org/2003/04/emma" version="1.0">
              <emma:interpretation id="{9417A780-C57C-48EA-8DC2-D472AF1E46C6}" emma:medium="tactile" emma:mode="ink">
                <msink:context xmlns:msink="http://schemas.microsoft.com/ink/2010/main" type="inkWord" rotatedBoundingBox="5697,7592 9726,7465 9750,8244 5721,8371"/>
              </emma:interpretation>
              <emma:one-of disjunction-type="recognition" id="oneOf13">
                <emma:interpretation id="interp64" emma:lang="en-GB" emma:confidence="0">
                  <emma:literal>cut-off</emma:literal>
                </emma:interpretation>
                <emma:interpretation id="interp65" emma:lang="en-GB" emma:confidence="0">
                  <emma:literal>out-of</emma:literal>
                </emma:interpretation>
                <emma:interpretation id="interp66" emma:lang="en-GB" emma:confidence="0">
                  <emma:literal>cut-of</emma:literal>
                </emma:interpretation>
                <emma:interpretation id="interp67" emma:lang="en-GB" emma:confidence="0">
                  <emma:literal>out-off</emma:literal>
                </emma:interpretation>
                <emma:interpretation id="interp68" emma:lang="en-GB" emma:confidence="0">
                  <emma:literal>Cut-off</emma:literal>
                </emma:interpretation>
              </emma:one-of>
            </emma:emma>
          </inkml:annotationXML>
          <inkml:trace contextRef="#ctx1" brushRef="#br0" timeOffset="130965.5947">5223 8419 976 0,'-32'-9'132'0,"32"9"-8"31,0 0-19-31,0 0-33 0,0 0-32 0,0 0-20 0,0 0-7 16,0 0-1-16,0 0 6 0,24 9 5 16,-24-9 1-16,0 0-2 0,24 12-3 0,-24-12-4 15,24 3-4-15,-24-3-3 0,22 2-2 0,-22-2-2 16,26 1-2-16,-26-1-2 0,29-3 0 0,-29 3-1 16,33-3-6-16,-33 3-18 0,29 0-25 0,-29 0-50 15,32 6-89-15,-32-6-127 0,0 0-153 0,30 8 16 16,-30-8 417-16</inkml:trace>
          <inkml:trace contextRef="#ctx1" brushRef="#br0" timeOffset="131846.81">5988 8483 683 0,'-28'-30'164'0,"28"30"-21"0,0 0-19 16,0 0-8-16,0 0-33 0,-25-1-22 16,25 1-19-16,0 0-11 0,0 0-12 0,-24 8-4 15,24-8-4-15,0 0-3 0,0 0-1 0,-27 23-1 16,27-23-3-16,0 0 1 0,-17 29-4 0,17-29 2 16,-7 22-4-16,7-22 3 0,-5 25-4 0,5-25 3 15,5 27-2-15,-5-27 2 0,8 22 20 0,-8-22-22 16,0 0 20-16,30 26-24 0,-30-26-7 0,28 13-18 15,-28-13 13-15,37 2-3 0,-11-4-4 16,-2-6 12-16,3 5-22 0,-27 3-4 16,48-18 3-16,-48 18 2 0,40-24-10 0,-40 24 28 15,35-24-9-15,-35 24 24 0,25-28 5 0,-25 28 1 16,11-30 11-16,-11 30 13 0,0-23 16 0,0 23 6 16,0 0 0-16,-13-25-13 0,13 25-8 0,0 0-9 0,-36-27-3 15,36 27-5-15,-33-6-3 0,33 6-3 16,-36-3-4-16,36 3-2 0,-38 3-1 0,38-3 0 15,-36 15-2-15,36-15 0 0,-29 14-13 0,29-14-14 16,0 0-27-16,-22 16-26 0,22-16-24 0,0 0-41 16,14 28-45-16,-14-28-58 0,0 0-105 0,33 8 54 15,-33-8 301-15</inkml:trace>
          <inkml:trace contextRef="#ctx1" brushRef="#br0" timeOffset="132424.9141">6422 8426 817 0,'0'0'286'0,"0"0"-146"0,0 0-44 0,0 0-31 16,0 0-31-16,0 0-9 0,0 0-1 0,0 0 2 15,0 0 3-15,30 5-3 0,-30-5-5 16,31 1-3-16,-31-1-4 0,35 0-4 0,-13-1-2 15,2 1-4-15,1-3 0 0,-2-2-3 0,2-3 0 16,0 3-2-16,-2-1 0 0,5-6-16 0,-1 9-21 16,-27 3-39-16,53-13-84 0,-53 13-107 0,40-26-170 15,-40 26-25-15,24-11 278 0</inkml:trace>
          <inkml:trace contextRef="#ctx1" brushRef="#br0" timeOffset="132190.5367">6833 8142 884 0,'0'0'157'0,"0"0"-26"0,-32-27-5 16,32 27-21-16,0 0-28 0,0 0-22 0,-33-17-15 15,33 17-8-15,0 0-1 0,-26-14-4 0,26 14-2 16,0 0 1-16,-29-11-7 0,29 11-2 0,0 0-3 16,-28 0-4-16,28 0-1 0,0 0-2 15,-30 15-2-15,30-15 1 0,0 0-3 0,-28 34 1 16,28-34-3-16,-22 31 2 0,22-31-4 0,-21 44 3 16,12-16-4-16,1 0 5 0,-2 7-8 0,-1-4 6 15,1 3-5-15,3 2 4 0,-1-2-3 16,4-2 5-16,0 4-6 0,0-2 5 0,1-4-5 15,-1 1 6-15,1-5 15 0,2-2-29 0,1-24 28 16,-3 41-35-16,3-41 7 0,-1 35-2 16,1-35-7-16,1 22-4 0,-1-22-8 0,0 0-10 15,4 24-11-15,-4-24-22 0,0 0-51 0,0 0-55 16,0 0-103-16,0 0-109 0,0 0-19 0,0 0 288 16</inkml:trace>
          <inkml:trace contextRef="#ctx1" brushRef="#br0" timeOffset="133050.4619">6873 8480 914 0,'0'0'235'0,"-23"-13"-87"0,23 13-30 0,0 0-42 16,0 0-33-16,0 0-24 0,0 0-7 15,0 0-1-15,0 0 5 0,17 24 2 16,-17-24 3-16,22 16-3 0,-22-16-1 0,30 13-4 15,-30-13-3-15,33 12-3 0,-33-12 0 0,38 7-3 16,-38-7-1-16,41 3-1 0,-19-6-2 0,-22 3-1 16,46-7-1-16,-24 6-13 0,-22 1-25 0,48-6-55 15,-48 6-123-15,40-28-217 0,-40 28-88 0,31-17 140 16</inkml:trace>
          <inkml:trace contextRef="#ctx1" brushRef="#br0" timeOffset="132831.2124">7279 8159 889 0,'0'0'209'16,"0"0"-60"-16,0 0-22 0,-5-30-32 0,5 30-25 16,0 0-17-16,0 0-12 0,0 0-8 0,-14-21-6 15,14 21-5-15,0 0-3 0,0 0 0 16,0 0-3-16,-24-17-1 0,24 17-2 0,0 0-2 15,0 0-1-15,-24-2-2 0,24 2 0 0,0 0-1 16,-29 9 1-16,29-9-2 0,-24 12 1 0,24-12-2 16,-27 18 2-16,27-18-2 0,-28 21 2 15,28-21-2-15,-28 23 1 0,28-23-1 0,-24 27 0 16,24-27-2-16,-27 33 1 0,18-10-4 0,-5 3 3 16,2 0-4-16,2-1 3 0,0 7-5 0,2-5 4 15,3 1-4-15,-2 2 5 0,4-4-5 0,-1 3 5 16,2-4-4-16,1-2 3 0,1-1-3 0,1 3-9 15,-1-25 28-15,2 46-28 0,-2-46 29 16,4 41-18-16,-4-41-6 0,5 30-2 16,-5-30-5-16,9 23-5 0,-9-23-4 0,0 0-3 15,0 0-4-15,0 0-6 0,22 27-8 0,-22-27-13 16,0 0-13-16,0 0-33 0,0 0-69 0,0 0-70 16,0 0-118-16,27-22-68 0,-27 22 127 0,0 0 300 15</inkml:trace>
          <inkml:trace contextRef="#ctx1" brushRef="#br0" timeOffset="129567.9676">3601 8362 685 0,'0'0'182'16,"-6"-25"-42"-16,6 25-1 0,0 0-16 0,0 0-20 15,0 0-28-15,-22-6-18 0,22 6-14 16,0 0-8-16,-34-5-3 0,34 5-3 0,-25 2-6 0,25-2-3 16,-30 4-3-16,30-4-2 0,-35 17-2 15,35-17 0-15,-38 23-4 0,38-23 1 0,-39 27-3 16,39-27 2-16,-43 32-1 0,43-32 1 16,-33 28-4-16,33-28 1 0,-23 29-5 0,23-29 1 15,-11 25-3-15,11-25 1 0,-4 29-2 0,4-29 2 16,5 26-3-16,-5-26 3 0,13 23-2 0,-13-23 1 15,23 17-2-15,-23-17 3 0,32 18-3 0,-32-18-13 16,43 11 34-16,-43-11-35 0,44 9 32 0,-21-8-25 16,3 2-9-16,-2-6-6 0,6 3-9 15,-5-8 7-15,5 6-27 0,-30 2-15 16,55-5-65-16,-55 5-57 0,46-13-87 0,-46 13-52 0,29-24-46 16,-2 28 128-16,-27-4 248 0</inkml:trace>
          <inkml:trace contextRef="#ctx1" brushRef="#br0" timeOffset="130021.0641">3882 8445 605 0,'7'-29'186'0,"-7"29"-33"15,0 0-16-15,0 0-6 0,0 0-16 0,0 0-20 16,-7-22-29-16,7 22-16 0,0 0-12 16,0 0-6-16,0 0-8 0,0 0-8 0,0 0-7 15,0 0-5-15,-14 35-3 0,14-35 4 0,-9 31-5 16,9-31 3-16,-10 35-3 0,10-35 2 15,-4 39-3-15,4-39 3 0,4 38-4 0,-4-38 3 16,4 32-4-16,-4-32 2 0,14 25 20 0,-14-25-35 16,0 0 34-16,27 23-36 0,-27-23 16 0,0 0-1 15,29 0 2-15,-29 0 15 0,27-13-35 0,-27 13 35 16,31-27-34-16,-31 27 18 0,35-38 3 0,-35 38-4 16,37-43 4-16,-19 20-4 0,-2 1 6 0,-16 22-4 15,28-39 5-15,-28 39-3 0,15-31 7 16,-15 31-2-16,0 0 4 0,15-24-1 15,-15 24 1-15,0 0-2 0,0 0-1 0,0 0-2 16,0 0-4-16,0 0-1 0,0 0-1 0,0 0 2 16,0 0 1-16,7 33 1 0,-7-33-3 0,0 30 2 15,0-30-3-15,0 40 2 0,0-17-4 0,0 1 4 16,2 0-9-16,-2-24 2 0,4 38-10 0,-4-38 1 16,12 28 10-16,-12-28-44 0,14 21 21 15,-14-21-65-15,0 0-23 0,0 0-36 0,41 28-102 16,-41-28-57-16,0 0-103 0,29-8 159 0,-29-16 255 15</inkml:trace>
          <inkml:trace contextRef="#ctx1" brushRef="#br0" timeOffset="130677.3167">4421 8204 866 0,'0'0'263'0,"0"0"-139"16,-35 0-35-16,35 0-19 0,0 0-30 0,0 0-16 16,0 0-14-16,0 0-4 0,7 25-1 15,-7-25 2-15,25 18-3 0,-25-18 2 0,30 17-4 16,-30-17 1-16,43 14-3 0,-43-14 1 0,42 13-2 15,-42-13 1-15,45 13-1 0,-20-9 0 0,1-2-6 16,-5-2-21-16,6 9-35 0,-27-9-42 0,47 12-76 16,-47-12-91-16,33-3-148 0,-7 19 19 0,-26-16 361 15</inkml:trace>
          <inkml:trace contextRef="#ctx1" brushRef="#br0" timeOffset="130380.4393">4603 8062 1034 0,'0'0'151'15,"0"0"-28"-15,0 0-29 0,0 0-27 0,0 0-26 16,0 0-18-16,0 0-13 0,0 0-6 0,0 0-1 16,0 0 1-16,0 0 3 0,-6 29 5 15,6-29 1-15,0 34 4 0,0-34-3 0,-2 39 6 16,2-39-5-16,-7 43 4 0,3-21-5 16,-2 1 1-16,2 1-4 0,-3 4 1 0,-1-4-6 15,-1 3 2-15,1 4-5 0,0-4 2 0,2 6-4 16,-2-6 3-16,1 1-6 0,4-1 5 0,-5-3-5 15,8-24 5-15,-7 40-4 0,7-40-13 0,-1 39 33 16,1-39-33-16,1 34 33 0,-1-34-18 16,7 27-4-16,-7-27 3 0,10 24-4 0,-10-24 0 15,0 0-7-15,16 30-1 0,-16-30-4 0,0 0-2 16,0 0 0-16,28 16-1 0,-28-16-2 0,0 0 0 16,23-7 0-16,-23 7-5 0,24-16-2 0,-24 16-10 15,27-23-13-15,-27 23-8 0,29-27-12 0,-19 5-19 16,-10 22-40-16,29-33-17 15,-29 33-64-15,30-24 10 0,-30 24 7 0,33-16-97 16,-33-6 234-16,0 22 57 0</inkml:trace>
        </inkml:traceGroup>
        <inkml:traceGroup>
          <inkml:annotationXML>
            <emma:emma xmlns:emma="http://www.w3.org/2003/04/emma" version="1.0">
              <emma:interpretation id="{292FBAB1-3EEA-4EF0-83D1-29B135C8EFD1}" emma:medium="tactile" emma:mode="ink">
                <msink:context xmlns:msink="http://schemas.microsoft.com/ink/2010/main" type="inkWord" rotatedBoundingBox="10943,8160 11105,7421 11735,7560 11573,8299"/>
              </emma:interpretation>
              <emma:one-of disjunction-type="recognition" id="oneOf14">
                <emma:interpretation id="interp69" emma:lang="en-GB" emma:confidence="0">
                  <emma:literal>A</emma:literal>
                </emma:interpretation>
                <emma:interpretation id="interp70" emma:lang="en-GB" emma:confidence="0">
                  <emma:literal>B</emma:literal>
                </emma:interpretation>
                <emma:interpretation id="interp71" emma:lang="en-GB" emma:confidence="0">
                  <emma:literal>D</emma:literal>
                </emma:interpretation>
                <emma:interpretation id="interp72" emma:lang="en-GB" emma:confidence="0">
                  <emma:literal>a</emma:literal>
                </emma:interpretation>
                <emma:interpretation id="interp73" emma:lang="en-GB" emma:confidence="0">
                  <emma:literal>b</emma:literal>
                </emma:interpretation>
              </emma:one-of>
            </emma:emma>
          </inkml:annotationXML>
          <inkml:trace contextRef="#ctx1" brushRef="#br0" timeOffset="134471.8203">8490 8673 563 0,'0'0'143'0,"0"0"-44"16,0 0-11-16,0 0 2 0,0 0-14 0,0 0 2 15,0 0-25-15,0 0 1 0,0 0-10 16,0 0-4-16,0 0-4 0,0 0 0 0,0 0 4 16,0 0 2-16,0 0-1 0,0 0-3 0,14-24 5 15,-14 24-44-15,14-23 32 0,-14 23-37 0,18-29 22 16,-18 29 1-16,23-30-3 0,-23 30 2 0,29-42-8 15,-12 14 4-15,3 2-7 0,0 2 4 0,0-4-5 16,0-2 4-16,2 0-5 0,-2 0 4 0,0-4-6 16,-2 3 5-16,4-4-7 0,-3 0 8 15,-1 6-6-15,0-3 5 0,-3 7-4 16,0 1 3-16,-15 24-3 0,28-37 2 0,-28 37-2 16,19-24 2-16,-19 24-2 0,0 0 0 0,0 0-1 15,25-25 0-15,-25 25 0 0,0 0-1 0,0 0 1 16,0 0 0-16,0 0 0 0,0 0 0 0,0 0 0 15,0 0-1-15,0 0 1 0,0 0-1 16,0 0 2-16,0 0 1 0,0 0 1 0,0 0 2 16,0 0 2-16,18 30-3 0,-18-30 4 0,3 24-2 15,-3-24 3-15,7 37-3 0,-5-14 3 0,0 7-4 16,-1-2 4-16,2-1-5 0,0 7 3 0,-2-1-5 16,-1-3 3-16,1 5-5 0,4-2 4 0,-4-3-5 15,2 4 3-15,-2-5-5 0,5 2 5 16,-4-5-5-16,4-1 4 0,-2 4-5 15,2-7 4-15,0 0-4 0,-6-22-7 0,10 36 29 16,-10-36-30-16,12 27 30 0,-12-27-19 0,13 24-2 16,-13-24 2-16,0 0-2 0,0 0 3 0,27 28-1 15,-27-28 0-15,0 0-1 0,0 0 0 0,0 0 0 16,25 7 2-16,-25-7-1 0,0 0 0 0,0 0 1 16,0 0-2-16,0 0 0 0,0 0 2 0,0 0-2 15,0 0 2-15,24 7-1 0,-24-7 0 16,0 0 1-16,0 0 0 0,0 0 1 0,0 0-1 15,0 0 1-15,0 0 0 0,0 0 1 0,0 0-2 16,0 0 0-16,0 0 0 0,0 0-2 16,0 0 1-16,-31 5-1 0,31-5 1 0,-24 2 1 15,24-2-1-15,-32 4 1 0,32-4 0 0,-32 2-1 16,32-2 2-16,-45 1 1 0,20-1 1 16,-1-1 2-16,2-1 1 0,-3-2 0 0,-1-3-1 15,-2 0 0-15,2 1-1 0,1-5 2 0,3 3-3 16,-2-7 2-16,1 4-1 0,0 1-16 0,25 10 17 15,-41-21-17-15,41 21 15 0,-33-14 2 0,33 14 7 16,0 0-11-16,-29-7 10 0,29 7-11 0,0 0-10 16,0 0 9-16,0 0 0 0,0 0-2 0,0 0 10 15,0 0-13-15,0 0-7 0,0 0-3 16,0 0-15-16,0 0 3 0,0 0-13 16,19 26 17-16,-19-26-38 0,29 20-15 0,-29-20-139 15,40 9-301-15,-40-9-10 0,34 8 44 0</inkml:trace>
        </inkml:traceGroup>
        <inkml:traceGroup>
          <inkml:annotationXML>
            <emma:emma xmlns:emma="http://www.w3.org/2003/04/emma" version="1.0">
              <emma:interpretation id="{BAD861D4-1DA4-431B-82E4-59B5247911A4}" emma:medium="tactile" emma:mode="ink">
                <msink:context xmlns:msink="http://schemas.microsoft.com/ink/2010/main" type="inkWord" rotatedBoundingBox="12869,7852 13731,7487 14011,8147 13149,8512"/>
              </emma:interpretation>
              <emma:one-of disjunction-type="recognition" id="oneOf15">
                <emma:interpretation id="interp74" emma:lang="en-GB" emma:confidence="0">
                  <emma:literal>if</emma:literal>
                </emma:interpretation>
                <emma:interpretation id="interp75" emma:lang="en-GB" emma:confidence="0">
                  <emma:literal>it</emma:literal>
                </emma:interpretation>
                <emma:interpretation id="interp76" emma:lang="en-GB" emma:confidence="0">
                  <emma:literal>-If</emma:literal>
                </emma:interpretation>
                <emma:interpretation id="interp77" emma:lang="en-GB" emma:confidence="0">
                  <emma:literal>'If</emma:literal>
                </emma:interpretation>
                <emma:interpretation id="interp78" emma:lang="en-GB" emma:confidence="0">
                  <emma:literal>Tf</emma:literal>
                </emma:interpretation>
              </emma:one-of>
            </emma:emma>
          </inkml:annotationXML>
          <inkml:trace contextRef="#ctx1" brushRef="#br0" timeOffset="135240.9">10594 8529 720 0,'0'0'145'0,"0"0"-14"16,0 0-28-16,0 0 1 0,0 0-13 15,0 0-10-15,0 0-16 0,0 0-16 0,0 0-14 0,0 0-9 0,0 0-5 16,0 0-5-16,0 0-2 0,0 0-3 0,0 0 3 31,0 0 4-31,0 0 3 0,8 23 2 0,-8-23-6 0,-3 21-4 0,3-21-7 0,-3 26 1 16,3-26-6-16,-2 33-10 0,2-33 33 15,-4 33-34-15,4-33 33 0,-3 30-21 0,3-30-5 16,-3 27 4-16,3-27-3 0,0 0 2 0,-4 28-6 16,4-28-8-16,0 0-14 0,0 0-14 0,0 0-23 0,0 0-29 15,0 0-67-15,0 0-98 0,0 0-195 16,29-37 41-16,-25 5 191 0</inkml:trace>
          <inkml:trace contextRef="#ctx1" brushRef="#br0" timeOffset="135445.9671">10613 8319 915 0,'-29'-12'350'0,"29"12"-209"0,0 0-38 16,-23 9-20-16,23-9-20 0,0 0-18 15,0 0-12-15,0 0-10 0,-22-3-8 0,22 3-6 16,0 0-6-16,0 0-5 0,0 0-3 16,0 0 1-16,0 0 0 0,0 0 1 0,0 0-2 15,29-6-11-15,-29 6-16 0,27-8-17 0,-5 13-30 16,-22-5-53-16,44 0-86 0,-44 0-122 0,31-10-104 16,-7 21 39-16,-24-11 360 0</inkml:trace>
          <inkml:trace contextRef="#ctx1" brushRef="#br0" timeOffset="136086.6021">10893 8578 1133 0,'-25'-15'274'16,"25"15"-180"-16,0 0-44 0,0 0-12 0,0 0 8 16,0 0 1-16,0 0 3 0,39 13-9 0,-39-13-13 15,37 8-6-15,-15-6-5 0,3 1-5 0,-1-1-3 16,3-1-3-16,-3-1-3 0,4 0-2 0,0 0-1 16,-1-1-2-16,1-1-4 0,-4-3-16 0,4 5-41 15,-28 0-102-15,52-16-292 0,-52 16-105 16,29-16 61-16</inkml:trace>
          <inkml:trace contextRef="#ctx1" brushRef="#br0" timeOffset="135961.5999">11392 8275 893 0,'-9'-29'279'0,"9"29"-135"0,0 0-29 0,0 0-18 16,-16-33-23-16,16 33-18 0,0 0-14 0,0 0-10 16,-21-25-5-16,21 25-7 0,0 0-1 15,-23-18-2-15,23 18 1 0,0 0-1 0,-22-20 0 16,22 20-1-16,0 0-1 0,-25-8-1 16,25 8-1-16,0 0-3 0,-30-4-1 0,30 4-2 15,-25 10 0-15,25-10-1 0,-26 16-1 0,26-16 0 16,-29 25-2-16,29-25 1 0,-32 42-3 0,14-20 2 15,3 8-4-15,0-3 4 0,4 2-4 0,0 4 3 16,1-1-5-16,2-2 5 0,1 5-6 0,3-7 6 16,-2 6-5-16,5-6 5 0,-1 2-5 15,1-3-6-15,1 3 26 0,1-3-26 0,-1-5 26 16,2 3-15-16,-2-25-4 0,1 42 3 0,-1-42-3 16,2 35-1-16,-2-35-4 0,4 29-3 0,-4-29-6 15,0 0-3-15,4 27-9 0,-4-27-5 16,0 0-8-16,0 0-16 0,8 23-9 0,-8-23-33 15,0 0-77-15,0 0-110 0,0 0-205 0,7-29 46 16,-13 4 226-16</inkml:trace>
        </inkml:traceGroup>
        <inkml:traceGroup>
          <inkml:annotationXML>
            <emma:emma xmlns:emma="http://www.w3.org/2003/04/emma" version="1.0">
              <emma:interpretation id="{C21E43FE-C756-472E-A8CC-0D782C40A1C2}" emma:medium="tactile" emma:mode="ink">
                <msink:context xmlns:msink="http://schemas.microsoft.com/ink/2010/main" type="inkWord" rotatedBoundingBox="15018,8306 15046,7370 15700,7390 15672,8326"/>
              </emma:interpretation>
              <emma:one-of disjunction-type="recognition" id="oneOf16">
                <emma:interpretation id="interp79" emma:lang="en-GB" emma:confidence="0">
                  <emma:literal>]</emma:literal>
                </emma:interpretation>
                <emma:interpretation id="interp80" emma:lang="en-GB" emma:confidence="0">
                  <emma:literal>y</emma:literal>
                </emma:interpretation>
                <emma:interpretation id="interp81" emma:lang="en-GB" emma:confidence="0">
                  <emma:literal>7</emma:literal>
                </emma:interpretation>
                <emma:interpretation id="interp82" emma:lang="en-GB" emma:confidence="0">
                  <emma:literal>}</emma:literal>
                </emma:interpretation>
                <emma:interpretation id="interp83" emma:lang="en-GB" emma:confidence="0">
                  <emma:literal>f</emma:literal>
                </emma:interpretation>
              </emma:one-of>
            </emma:emma>
          </inkml:annotationXML>
          <inkml:trace contextRef="#ctx1" brushRef="#br0" timeOffset="3.56081E10">12595 7891 419 0,'0'0'140'0,"0"0"-5"0,0 0-18 16,0 0-16-16,0 0-20 0,0 0-12 0,0 0-19 15,0 0-8-15,0 0-11 0,0 0-5 16,0 0-5-16,0 0-5 0,0 0-5 0,0 0-4 15,0 0-6-15,0 0-3 0,0 0 1 0,0 0 2 16,0 0 2-16,0 0 4 0,0 0 2 0,23 25 3 16,-23-25 1-16,0 0-1 0,27 2-2 0,-27-2-1 15,0 0-3-15,32 5 0 0,-32-5 1 16,27 2 2-16,-27-2 0 0,28-2 1 0,-28 2-1 16,27-5 0-16,-27 5-1 0,30-2-2 0,-30 2-3 15,31-2-2-15,-31 2 0 0,31-5-1 0,-31 5 2 16,28-2-2-16,-28 2 1 0,28-6 0 0,-28 6-1 15,29-3 0-15,-29 3 1 0,28-4-1 16,-28 4 1-16,0 0-1 0,34 2 0 16,-34-2 2-16,0 0-3 0,36 3 2 0,-36-3 0 15,0 0-1-15,28 10 0 0,-28-10 0 0,0 0-1 16,29 7 1-16,-29-7 0 0,0 0-1 0,27 2 0 16,-27-2 1-16,0 0 1 0,0 0 0 0,29 11-1 15,-29-11 1-15,0 0-2 0,0 0 2 0,0 0-1 16,25 4-1-16,-25-4 1 0,0 0 0 0,0 0 0 15,0 0 0-15,0 0 0 0,0 0 1 16,0 0-1-16,26 7 0 0,-26-7 0 0,0 0 0 16,0 0 0-16,0 0 1 0,0 0-1 0,0 0 1 15,0 0-1-15,0 0-1 0,0 0 1 16,0 0 0-16,0 0 0 0,0 0 0 0,0 0 0 16,0 0 0-16,0 0 0 0,0 0 1 0,0 0 1 15,0 0-1-15,0 0 0 0,0 0 0 0,0 0 1 16,0 0 2-16,0 0 0 0,8 28 1 15,-8-28-4-15,0 0 1 0,5 31-2 0,-5-31 1 16,0 0-2-16,1 32 2 0,-1-32-2 0,0 0 3 16,2 40-2-16,-2-40 1 0,0 32-3 0,0-32 3 15,-2 39-3-15,2-39 4 0,-1 41 17 0,1-41-34 16,0 44 33-16,0-44-33 0,1 43 13 0,-1-43 4 16,2 44-3-16,-2-44 3 15,1 38-4-15,-1-38 3 0,5 37-2 0,-5-37 2 16,3 42-2-16,-3-42 2 0,2 43-2 0,-2-43 2 15,4 42-3-15,-4-42 3 0,-3 36-2 0,3-36 1 16,0 34-1-16,0-34 2 0,0 27-2 0,0-27 1 16,0 0 0-16,-3 29 0 0,3-29 0 0,0 0 2 15,0 0-2-15,0 0 1 0,-8 26-1 0,8-26 1 16,0 0-1-16,0 0 1 0,0 0 0 16,0 0-1-16,0 0 0 0,-12 29 0 0,12-29-1 15,0 0 1-15,0 0 0 0,0 0-1 0,-14 27 1 16,14-27 0-16,0 0-1 0,0 0 1 15,-11 25 0-15,11-25 0 0,0 0 0 0,0 0 1 16,0 0-1-16,-11 31 0 0,11-31-1 0,0 0 1 16,0 0-1-16,-6 28 1 0,6-28-1 0,0 0 2 15,0 0-1-15,0 0 0 0,-9 28 1 16,9-28-2-16,0 0 2 0,0 0-1 0,0 0 0 16,0 0 1-16,0 0-1 0,0 0 2 0,0 0-1 15,0 0 0-15,0 0-1 0,0 0 0 0,0 0 1 16,0 0-1-16,0 0 1 0,0 0 1 0,0 0-2 15,0 0 1-15,0 0 0 0,0 0 0 0,0 0 1 16,0 0 0-16,0 0 0 0,0 0-1 16,0 0 2-16,0 0 4 0,0 0 4 0,0 0-2 15,0 0-1-15,0 0-4 0,0 0-5 16,0 0 2-16,0 0 1 0,-28-6-2 0,28 6 2 16,0 0-1-16,0 0 2 0,0 0 0 0,-25-7 2 15,25 7 2-15,0 0 2 0,0 0 0 0,-29-6 1 16,29 6-1-16,0 0-1 0,0 0 1 0,-33-2 2 15,33 2-2-15,0 0 0 0,-29-1-4 16,29 1-2-16,0 0 0 0,-36-4-1 0,36 4 0 16,0 0 1-16,-34 2 0 0,34-2 0 0,-25 2 2 15,25-2 1-15,-28 0 0 0,28 0 0 0,-31-4 1 16,31 4 0-16,-34-5-2 0,34 5 0 0,-31-2-2 16,31 2-1-16,-30-6 1 0,30 6 0 15,-29-1 1-15,29 1-1 0,-29-2 0 0,29 2 0 16,-25 0-1-16,25 0 0 0,-28 0 0 15,28 0 0-15,0 0 0 0,-31 2 0 0,31-2-1 16,0 0 0-16,-23 1 1 0,23-1-1 0,0 0 2 16,0 0-1-16,0 0 1 0,0 0 0 0,-28 0-2 15,28 0 0-15,0 0 0 0,0 0-1 0,0 0-1 16,0 0 2-16,0 0 0 0,0 0-2 0,0 0 0 16,0 0 0-16,0 0-2 0,0 0 1 15,0 0-1-15,0 0-5 0,0 0-10 0,0 0-18 16,0 0-20-16,0 0-40 0,0 0-77 0,0 0-47 15,0 0-145-15,0 0-115 0,28 13 182 16,-28-13 298-16</inkml:trace>
          <inkml:trace contextRef="#ctx1" brushRef="#br0" timeOffset="3.56081E10">13226 8411 479 0,'0'0'127'0,"0"0"-10"0,0 0-10 16,-26 2-3-16,26-2-16 0,0 0-15 0,0 0-11 16,0 0-8-16,0 0-9 0,0 0-4 0,0 0-5 15,0 0-1-15,0 0 1 0,-31 5 0 0,31-5 1 16,0 0-4-16,0 0-2 0,0 0-6 0,0 0-6 15,-33-3-2-15,33 3-2 0,0 0-2 0,0 0 0 16,-31-4-1-16,31 4 0 0,0 0-2 16,-31-2-1-16,31 2-1 0,0 0-1 0,-37-5-1 15,37 5 1-15,-25-5 0 16,25 5-3-16,-26-4 0 0,26 4-1 0,0 0-1 16,-31-2 2-16,31 2-2 0,0 0 0 0,-31 0 1 15,31 0 1-15,0 0 2 0,-37-2-1 0,37 2 0 16,0 0-4-16,-33 0 0 0,33 0 1 0,0 0-1 15,0 0 2-15,-31 0-3 0,31 0 1 0,0 0-1 16,0 0 0-16,0 0 0 0,-26 4 1 0,26-4 0 16,0 0 0-16,0 0-1 0,0 0 1 0,0 0-1 15,0 0 0-15,0 0 1 0,0 0 1 0,0 0-2 16,0 0 1-16,0 0 0 0,0 0-1 0,0 0 1 0,0 0-1 16,0 0 0-16,0 0 2 0,0 0 1 0,0 0 3 15,0 0 3-15,0 0 0 0,0 0-2 16,0 0-2-16,0 0-4 0,-27 2-1 15,27-2-1-15,0 0 1 0,0 0 0 0,0 0 0 16,0 0 0-16,0 0 1 0,0 0-2 0,0 0 1 16,0 0 1-16,0 0-1 0,0 0 1 0,0 0-1 15,0 0 1-15,0 0-2 0,0 0 2 0,0 0-1 16,0 0 0-16,0 0 0 0,0 0 0 0,0 0 0 16,0 0-2-16,0 0-2 0,0 0 1 15,0 0-5-15,0 0-10 0,0 0-8 0,0 0-23 16,0 0-37-16,0 0-27 0,0 0-88 0,0 0-169 15,27-9-133-15,-27 9 58 0,35-19 445 16</inkml:trace>
        </inkml:traceGroup>
        <inkml:traceGroup>
          <inkml:annotationXML>
            <emma:emma xmlns:emma="http://www.w3.org/2003/04/emma" version="1.0">
              <emma:interpretation id="{96681AB7-8BDD-4A40-89F8-3E7643A46AB3}" emma:medium="tactile" emma:mode="ink">
                <msink:context xmlns:msink="http://schemas.microsoft.com/ink/2010/main" type="inkWord" rotatedBoundingBox="18525,7867 21109,7894 21099,8793 18515,8766"/>
              </emma:interpretation>
              <emma:one-of disjunction-type="recognition" id="oneOf17">
                <emma:interpretation id="interp84" emma:lang="en-GB" emma:confidence="0">
                  <emma:literal>subspace</emma:literal>
                </emma:interpretation>
                <emma:interpretation id="interp85" emma:lang="en-GB" emma:confidence="0">
                  <emma:literal>sub space</emma:literal>
                </emma:interpretation>
                <emma:interpretation id="interp86" emma:lang="en-GB" emma:confidence="0">
                  <emma:literal>cub space</emma:literal>
                </emma:interpretation>
                <emma:interpretation id="interp87" emma:lang="en-GB" emma:confidence="0">
                  <emma:literal>Sub space</emma:literal>
                </emma:interpretation>
                <emma:interpretation id="interp88" emma:lang="en-GB" emma:confidence="0">
                  <emma:literal>Pub space</emma:literal>
                </emma:interpretation>
              </emma:one-of>
            </emma:emma>
          </inkml:annotationXML>
          <inkml:trace contextRef="#ctx1" brushRef="#br0" timeOffset="3.56081E10">16375 8420 193 0,'0'0'132'0,"0"0"15"0,0 0 26 15,0 0 0-15,20-27 5 0,-20 27-53 16,0 0-29-16,0 0-26 0,0 0-29 0,0 0 4 16,0 0-1-16,0 0-11 0,0 0-3 15,-28-5 0-15,28 5-6 0,0 0-4 0,0 0-7 16,-32-2-5-16,32 2-4 0,0 0-1 0,-41 5-1 16,41-5 0-16,-34 4 2 0,34-4 2 0,-34 6 2 15,34-6 1-15,-28 7-1 0,28-7-2 0,-32 7-3 0,32-7-1 16,-28 16-3-16,28-16 2 0,-27 22-2 0,27-22 1 15,0 0-1-15,-26 31 1 16,26-31-1-16,0 0 1 0,-14 29-1 0,14-29 0 16,0 0-2-16,2 29 2 0,-2-29-3 0,0 0 3 0,0 0 0 15,20 27 0-15,-20-27 1 0,0 0-1 0,29 12 0 16,-29-12 0-16,28 10 1 0,-28-10-1 0,33 7 0 16,-33-7 2-16,29 11-2 0,-29-11 1 0,28 11-1 15,-28-11 1-15,0 0-1 16,25 23 2-16,-25-23-1 0,0 0 0 15,14 28 0-15,-14-28 2 0,0 0-2 0,0 29 2 16,0-29-1-16,0 0 0 0,-14 27-1 0,14-27 3 16,0 0-3-16,-31 27 3 0,31-27-3 0,0 0 1 15,-34 20 0-15,34-20-1 0,0 0 1 0,-38 8 0 16,38-8-1-16,0 0 1 0,-34 7-1 0,34-7 1 16,0 0-2-16,-28-4 1 0,28 4 0 15,0 0-2-15,0 0 0 0,0 0-18 16,0 0-21-16,0 0-30 0,0 0-56 0,0 0 12 15,0 0-11-15,0 0-23 0,0 0-35 0,27-11-89 16,-27 11-108-16,37-3 245 0,-37 3 136 0</inkml:trace>
          <inkml:trace contextRef="#ctx1" brushRef="#br0" timeOffset="3.56081E10">16567 8776 395 0,'0'0'162'0,"0"0"-48"0,0 0-46 0,0 0-24 15,0 0-21-15,0 0-10 0,0 0-5 16,0 0 3-16,0 0 4 0,0 0 1 0,-14 38-4 16,14-38-2-16,-1 32-5 0,1-32-3 0,-5 42-2 15,5-42 3-15,-5 52-4 0,-1-22 4 0,5-1-5 16,-3-4 3-16,1 9 6 0,-1-6-7 0,2 1 7 15,-4-1-7-15,4-3-2 0,2-25-13 0,-3 44 14 16,3-44-13-16,-6 39 13 0,6-39 1 16,-3 32 0-16,3-32 0 0,0 0 0 0,0 0 1 15,0 0 1-15,0 0 2 0,0 0 7 0,0 0 10 16,0 0 2-16,0 0-2 0,0 0-4 16,-2-41-9-16,2 41 10 0,2-40 25 0,-2 40-5 15,3-45 19-15,-4 11-32 0,7 9 9 0,-6-10-12 16,6 6 14-16,-8-6 4 0,10 3-8 0,-8-3-3 15,8-1-14-15,-3 1 0 0,4 1-8 16,-1 5 4-16,2 2-4 0,-2 0 7 0,-8 27-3 16,16-46 3-16,-16 46-4 0,15-35-1 0,-15 35-5 15,0 0 1-15,16-32-4 0,-16 32 0 0,0 0-2 16,0 0 1-16,0 0 0 0,28-20-1 0,-28 20-1 16,0 0 2-16,24 4 0 0,-24-4-1 0,0 0 1 15,38 13 0-15,-38-13 0 0,28 10 0 16,-28-10 1-16,24 10-3 0,-24-10 1 15,0 0 0-15,28 12 0 0,-28-12 0 0,0 0 1 16,0 0-1-16,0 0 3 0,20 29-2 0,-20-29 1 16,0 0 0-16,-3 36 1 0,3-36-1 0,-7 26 1 15,7-26-3-15,0 0 2 0,-17 33-1 0,17-33 1 16,0 0-1-16,-18 25 1 0,18-25 0 0,0 0 1 16,0 0-1-16,0 0 1 0,-24 16-1 15,24-16 1-15,0 0 0 0,0 0-1 0,-27-2 0 16,27 2 0-16,0 0-1 0,0 0 1 15,-31-9-1-15,31 9-2 0,0 0-7 0,-28-25-15 16,28 25-22-16,-26-29-37 0,26 29-51 0,0 0-60 16,-19-26-107-16,19 26-138 0,0 0 167 0,0 0 272 15</inkml:trace>
          <inkml:trace contextRef="#ctx1" brushRef="#br0" timeOffset="3.56081E10">17375 8522 159 0,'0'0'118'0,"0"0"18"0,0 0 22 15,0 0 1-15,0 0 7 0,0 0-21 0,0 0-16 16,0 0-17-16,0 0-26 0,0 0-24 16,0 0-23-16,0 0-16 0,0 0-14 0,0 0-4 15,0 0 0-15,-30-18 2 0,30 18 0 0,0 0-1 16,-26 2-2-16,26-2-1 0,0 0-2 0,-37 9 1 16,37-9-1-16,-36 14 0 0,36-14-1 15,-40 17 1-15,40-17-2 0,-44 20 3 0,44-20-2 16,-45 23 1-16,45-23-2 0,-40 29 3 0,40-29-3 15,-35 37 3-15,35-37-3 0,-22 32 1 0,22-32-2 16,-11 28 2-16,11-28-2 0,-3 29 1 0,3-29-2 16,3 28 3-16,-3-28-3 0,0 0 2 0,22 34-2 15,-22-34 2-15,0 0-2 0,37 21 3 0,-37-21-2 16,39 4 1-16,-39-4 0 16,48-6 0-16,-22-1 2 0,-1-5-2 0,1-2 3 15,-26 14-2-15,47-40 2 0,-47 40-2 0,38-43 3 16,-38 43-3-16,30-46 3 0,-30 46-3 0,22-39 3 15,-22 39-2-15,12-30 3 0,-12 30 2 0,0 0 13 16,0 0 6-16,6-27 5 0,-6 27 0 0,0 0-8 16,0 0-5-16,0 0-6 0,0 0-3 0,0 0-6 15,0 0-2-15,0 0-2 0,0 0 1 16,0 0-1-16,-1 26 2 0,1-26 0 0,3 28 1 16,-3-28-1-16,8 37 0 0,-8-37-2 0,4 40 3 15,-4-40-5-15,10 38 4 0,-10-38-4 16,10 40 3-16,-10-40-19 0,17 38-10 0,-17-38-23 15,16 31-18-15,-1-3-42 0,-15-28-57 0,21 25-95 16,-21-25-137-16,0 0-30 0,32 20 291 16</inkml:trace>
          <inkml:trace contextRef="#ctx1" brushRef="#br0" timeOffset="3.56081E10">17953 8478 394 0,'0'0'208'0,"0"0"-60"16,0 0-9-16,0 0-11 0,-28-12-9 0,28 12-12 16,0 0-22-16,0 0-24 0,0 0-18 0,-28 9-10 15,28-9-10-15,0 0 0 0,-32 7-2 0,32-7 1 16,0 0 0-16,-34 18-1 0,34-18-3 0,-28 13-1 15,28-13-7-15,-25 20-1 0,25-20-4 0,-26 24 0 16,26-24-3-16,-27 30 2 0,27-30-5 0,-25 41 4 16,15-14-6-16,0 0 5 0,6-2-4 0,-4-1 2 0,8-24-2 15,-3 45 3-15,3-45-5 0,4 42 5 0,-4-42-3 16,14 28 2-16,-14-28-2 0,0 0 2 16,36 35-2-16,-36-35 1 0,37 9-1 15,-37-9 2-15,42-2-1 0,-42 2 0 0,44-12 0 0,-44 12-1 16,43-18-5-16,-43 18-22 0,43-22-20 0,-43 22-47 15,47-18-87-15,-47 18-123 0,20-39-191 0,-20 39 25 16,25-21 463-16</inkml:trace>
          <inkml:trace contextRef="#ctx1" brushRef="#br0" timeOffset="3.56081E10">18217 8645 398 0,'0'0'162'0,"0"0"-29"15,0 0-32-15,0 0-28 0,0 0-25 0,0 0 2 16,0 0 0-16,0 0 3 0,31 0-4 0,-31 0-16 16,0 0-7-16,0 0-7 0,26 13-5 0,-26-13-6 15,0 0-1-15,28 13-2 0,-28-13 1 0,0 0-1 16,33 5 0-16,-33-5 0 0,0 0-1 0,32-7 1 15,-32 7-2-15,0 0 2 0,34-14-1 16,-34 14 1-16,0 0-1 0,33-31 2 0,-33 31-2 16,23-28 4-16,-23 28-1 0,17-27 6 0,-17 27 2 15,14-29 10-15,-14 29 2 0,5-27 4 0,-5 27-2 16,0-26-1-16,0 26-2 0,0 0 1 0,-11-30-5 16,11 30-1-16,0 0-7 0,-28-33-4 15,28 33-4-15,-26-13 0 0,26 13-1 0,-31-7 0 16,31 7-1-16,-36 9-2 0,36-9 0 15,-33 24-4-15,33-24 4 0,-31 36-4 0,31-36 4 16,-32 42-4-16,32-42 4 0,-25 52-4 0,16-25 4 16,2 0-5-16,4 5 5 0,2-3-5 0,1-4 4 15,1 0-4-15,-1-25 4 0,10 44-3 0,-10-44 2 16,21 36-3-16,-21-36 3 0,31 26-3 0,-31-26 2 16,41 16-1-16,-41-16 1 0,51 7 0 0,-23-7 0 15,3-1-4-15,-2-11-44 0,16 18-117 16,-45-6-234-16,64-29-137 0,-18 25 90 15,-12-33 447-15</inkml:trace>
          <inkml:trace contextRef="#ctx1" brushRef="#br0" timeOffset="3.56081E10">14511 8395 64 0,'0'0'41'0,"0"0"-6"0,0 0-13 0,0 0-13 16,0 0 7-16,0 0 12 0,0 0 6 16,0 0 20-16,11-27-6 0,-11 27 8 0,0 0 1 15,0 0 11-15,0 0 7 0,0 0 14 0,0 0-1 16,0 0 13-16,0 0-6 0,0 0 7 0,0 0-6 15,0 0-8-15,0 0-17 0,0 0-15 0,0 0-10 16,0 0-6-16,0 0-3 0,0 0-4 0,0 0-1 16,0 0-6-16,0 0-9 0,0 0-7 0,0 0-5 15,0 0-4-15,0 0-1 0,0 0 1 16,-34-22-1-16,34 22 0 0,0 0 1 0,-34 5-2 16,34-5 2-16,-26 13-2 0,26-13 2 0,-31 19-2 15,31-19 1-15,-30 18-2 0,30-18 4 0,-25 29-3 16,25-29 3-16,-24 25-2 0,24-25 0 0,0 0-1 15,-16 29 0-15,16-29 0 0,0 0 1 0,0 31-1 16,0-31 1-16,0 0-2 0,0 0 0 16,11 31 1-16,-11-31 1 0,0 0-1 0,0 0 1 0,29 27-1 15,-29-27 1-15,0 0-1 0,28 20 1 0,-28-20-1 16,0 0 1-16,34 18-1 0,-34-18 1 0,0 0-1 16,35 13 2-16,-35-13-1 0,0 0 1 0,24 14-2 15,-24-14 1 1,0 0-2-16,0 0 1 0,0 0 0 0,0 0-2 15,0 0 2-15,0 0 0 0,0 0 0 16,0 0 2-16,0 0 0 0,19 27 1 0,-19-27 0 16,0 0 0-16,-25 28-1 0,25-28 1 0,0 0-3 15,-34 25 3-15,34-25-3 0,-25 16 2 0,25-16-3 16,-28 22 2-16,28-22-1 0,-25 20 1 0,25-20-1 16,0 0 2-16,-27 18-1 0,27-18 0 15,0 0-1-15,0 0-1 0,0 0-8 0,0 0-19 16,0 0-22-16,0 0-7 0,0 0 8 15,0 0 6-15,0 0-28 0,0 0-45 0,41 5-61 16,-41-5-87-16,0 0-79 0,56-3-44 0,-56 3 370 16</inkml:trace>
          <inkml:trace contextRef="#ctx1" brushRef="#br0" timeOffset="3.56081E10">14882 8460 533 0,'0'0'201'15,"0"0"-35"-15,0 0-14 0,0 0-23 0,0 0-25 16,0 0-28-16,0 0-20 0,0 0-12 16,0 0-10-16,0 0-5 0,0 0-6 0,0 0-3 15,0 0-5-15,0 0-4 0,0 0-4 0,0 0-3 16,0 0-2-16,0 0-2 0,0 0-1 0,0 0 2 15,0 0-2-15,0 0 2 0,-22 30-1 0,22-30 0 16,-1 36-2-16,1-36 3 0,-3 40-4 0,3-40 4 16,0 40-3-16,0-40 3 0,3 36-3 15,-3-36 4-15,3 36-4 0,-3-36 1 16,7 25-1-16,-7-25 0 0,0 0-1 0,0 0 1 16,0 0 0-16,32 24-1 0,-32-24 1 0,0 0 1 15,29-17 1-15,-29 17 1 0,28-25 1 0,-28 25-3 16,31-43 3-16,-31 43-4 0,36-48 4 0,-36 48-3 15,31-45 3-15,-31 45-3 0,23-37 3 0,-23 37-4 16,0 0 3-16,21-32-1 0,-21 32 0 0,0 0 0 16,0 0 0-16,0 0-2 0,0 0 1 15,0 0-1-15,0 0 0 0,0 0 1 0,0 0 1 16,0 0 1-16,13 26-1 0,-13-26 1 0,3 27-2 16,-3-27 1-16,3 33-2 0,-3-33 2 15,5 30-18-15,-5-30-5 0,6 37-11 0,-6-37-5 16,6 30 3-16,-6-30-7 0,8 30-30 0,-8-30-44 15,0 0-51-15,0 0-32 0,28 34-34 16,-28-34-1-16,0 0-87 0,29 4 286 0,-30-28 36 16</inkml:trace>
          <inkml:trace contextRef="#ctx1" brushRef="#br0" timeOffset="3.56081E10">15488 8035 623 0,'0'0'180'0,"-34"-8"-36"0,34 8-17 0,0 0-21 15,0 0-23-15,0 0-36 0,0 0-17 0,0 0-15 16,0 0-7-16,0 0-3 0,0 0-2 0,0 0-2 16,0 0-2-16,0 0 2 0,0 0 2 0,0 0 0 15,0 0 3-15,8 29-5 0,-8-29 2 16,9 38-4-16,-9-38 3 0,6 45-3 0,-4-18 4 15,-2 5 18-15,-2 2-33 0,-1-1 33 0,-2 3-33 16,-1 4 9-16,0-4 7 0,0 0-7 0,1 2 7 16,-1-7-7-16,1-1 6 0,5-30-4 15,-7 39 3-15,7-39-3 0,0 0 1 0,-5 31-2 16,5-31 2-16,0 0-1 0,0 0 1 16,0 0 0-16,0 0 0 0,3 27-3 0,-3-27-1 15,0 0 1-15,0 0 0 0,0 0 1 0,0 0 3 16,0 0 0-16,0 0-1 0,0 0 0 0,31-11 0 15,-31 11 1-15,0 0-1 0,26-22 1 0,-26 22-1 16,0 0 1-16,38-27-2 0,-38 27 2 0,24-22-1 16,-24 22 0-16,27-18 0 0,-27 18 0 15,0 0-2-15,31-14 2 0,-31 14-1 16,0 0 0-16,26 0 1 0,-26 0 0 0,0 0 0 16,0 0 0-16,25 9 0 0,-25-9 0 0,0 0 0 15,0 0-1-15,25 27 1 0,-25-27-1 0,0 0 1 16,18 33-1-16,-18-33 1 0,0 0-4 0,13 25-5 15,-13-25-8-15,0 0 0 0,12 26 0 0,-12-26 10 16,0 0 4-16,0 0 3 0,5 25 0 0,-5-25 1 16,0 0 0-16,0 0 1 0,-8 25-1 15,8-25 0-15,0 0-1 0,0 0 1 0,-15 33 0 16,15-33 1-16,0 0 0 0,0 0 1 0,-28 31 0 16,28-31 0-16,0 0 0 0,0 0 1 0,-34 18 9 15,34-18 5-15,0 0 4 0,-27 9 7 0,27-9-3 31,0 0 2-31,-31 6 0 0,31-6 0 0,0 0-2 0,-29 5-3 0,29-5-4 16,0 0-2-16,-39-7 0 0,39 7-1 16,-28-8-1-16,28 8-2 0,-28-8-5 0,28 8-2 0,0 0-2 15,-31-13-2-15,31 13-1 0,0 0-1 0,0 0 0 16,0 0 0-16,0 0 0 0,0 0-2 0,0 0-10 16,-25-14-17-16,25 14-26 0,0 0-36 0,0 0-96 15,0 0-50-15,0 0-117 0,0 0-129 0,0 0 229 16,45-15 254-16</inkml:trace>
        </inkml:traceGroup>
      </inkml:traceGroup>
    </inkml:traceGroup>
    <inkml:traceGroup>
      <inkml:annotationXML>
        <emma:emma xmlns:emma="http://www.w3.org/2003/04/emma" version="1.0">
          <emma:interpretation id="{7735752D-8E98-483B-9A64-D2A2B3C64FA5}" emma:medium="tactile" emma:mode="ink">
            <msink:context xmlns:msink="http://schemas.microsoft.com/ink/2010/main" type="paragraph" rotatedBoundingBox="1885,8506 14721,8892 14682,10197 1845,98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29CF1A-6DD4-42A6-9EE4-8089E780BBB4}" emma:medium="tactile" emma:mode="ink">
              <msink:context xmlns:msink="http://schemas.microsoft.com/ink/2010/main" type="line" rotatedBoundingBox="1885,8506 14721,8892 14682,10197 1845,9811"/>
            </emma:interpretation>
          </emma:emma>
        </inkml:annotationXML>
        <inkml:traceGroup>
          <inkml:annotationXML>
            <emma:emma xmlns:emma="http://www.w3.org/2003/04/emma" version="1.0">
              <emma:interpretation id="{EC9B663D-E24D-4B03-9705-A022B0DD26F6}" emma:medium="tactile" emma:mode="ink">
                <msink:context xmlns:msink="http://schemas.microsoft.com/ink/2010/main" type="inkWord" rotatedBoundingBox="1897,8535 6925,8780 6867,9976 1839,9731"/>
              </emma:interpretation>
              <emma:one-of disjunction-type="recognition" id="oneOf18">
                <emma:interpretation id="interp89" emma:lang="en-GB" emma:confidence="0">
                  <emma:literal>encodings</emma:literal>
                </emma:interpretation>
                <emma:interpretation id="interp90" emma:lang="en-GB" emma:confidence="0">
                  <emma:literal>encoding</emma:literal>
                </emma:interpretation>
                <emma:interpretation id="interp91" emma:lang="en-GB" emma:confidence="0">
                  <emma:literal>encoding's</emma:literal>
                </emma:interpretation>
                <emma:interpretation id="interp92" emma:lang="en-GB" emma:confidence="0">
                  <emma:literal>encodings'</emma:literal>
                </emma:interpretation>
                <emma:interpretation id="interp93" emma:lang="en-GB" emma:confidence="0">
                  <emma:literal>encowling</emma:literal>
                </emma:interpretation>
              </emma:one-of>
            </emma:emma>
          </inkml:annotationXML>
          <inkml:trace contextRef="#ctx1" brushRef="#br0" timeOffset="3.56081E10">1079 9805 294 0,'0'0'125'0,"0"0"17"0,-26 5-15 16,26-5 1-16,0 0-10 0,-25-2-10 0,25 2-14 16,0 0-16-16,0 0-16 0,-30 6-11 0,30-6-7 15,0 0-7-15,0 0-6 0,-31 13-4 0,31-13-1 16,0 0-2-16,-24 10-2 0,24-10-4 15,0 0-4-15,-36 16-5 0,36-16-1 0,0 0-4 16,-36 24 1-16,36-24-3 0,0 0 0 0,-37 33-1 16,37-33 1-16,-23 27-2 0,23-27 3 15,-19 25-4-15,19-25 2 0,0 0-1 0,-18 30 1 16,18-30-1-16,-5 25 1 0,5-25-2 0,0 0 2 16,0 39-3-16,0-39 2 0,0 0-1 15,6 31 1-15,-6-31-3 0,0 0 3 0,17 30-2 16,-17-30 1-16,0 0 0 0,31 24 0 0,-31-24-2 15,30 8 0-15,-30-8 1 0,34 6 1 0,-34-6 0 16,43-1 1-16,-43 1 0 0,50-10-2 16,-22 1 3-16,0 0-2 0,-2 2 1 0,5-6-3 15,0 6-21-15,-5-11-18 0,8 16-46 0,-34 2-71 16,50-16-71-16,-50 16-106 0,25-27-113 0,9 43 195 16,-34-16 254-16</inkml:trace>
          <inkml:trace contextRef="#ctx1" brushRef="#br0" timeOffset="3.56081E10">1522 9962 226 0,'0'0'139'0,"0"0"10"0,0 0 8 0,0 0-1 0,0 0-9 16,0 0-19-16,-1-25-24 0,1 25-15 0,0 0-22 16,0 0-11-16,0 0-5 0,0 0-15 15,0 0-9-15,0 0-5 0,0 0-7 0,0 0-1 16,0 0-3-16,0 0 0 0,0 0-4 0,0 0-1 16,0 0-5-16,0 0 0 0,0 0-2 15,-11 28-1-15,11-28 2 0,-9 26 1 0,9-26-2 16,-5 31 2-16,5-31-3 0,0 35 1 0,0-35-1 15,-2 32 3-15,2-32-3 0,5 34 3 0,-5-34-2 16,5 26 0-16,-5-26-2 0,0 0 2 0,17 34-2 16,-17-34 2-16,0 0-1 0,0 0 0 0,23 26-1 15,-23-26 1-15,0 0 1 0,0 0 0 16,34 5 0-16,-34-5 1 0,0 0 0 0,27-2-1 16,-27 2 0-16,0 0 0 0,29-19 1 0,-29 19-1 15,0 0 1-15,33-29 0 0,-33 29 1 16,0 0-1-16,29-40 2 0,-29 40-2 0,14-23 2 15,-14 23-3-15,9-27 3 0,-9 27-1 0,5-29 1 16,-5 29-1-16,3-25 3 0,-3 25-2 0,-6-27 1 16,6 27-1-16,0 0 2 0,-14-29-2 15,14 29 7-15,0 0 1 0,-25-39 4 0,25 39 0 16,0 0-3-16,-33-26-2 0,33 26-2 0,0 0-2 16,-35-22 0-16,35 22-2 0,-28-9 0 0,28 9-2 15,-30-2 1-15,30 2-2 0,-29 4-1 0,29-4 1 16,-28 7 0-16,28-7 1 0,0 0-2 15,-34 15 1-15,34-15-3 0,0 0-1 0,0 0-14 16,0 0-14-16,0 0-34 0,-25 5-60 16,25-5-83-16,0 0-94 0,0 0-197 0,0 0 59 15,0 0 437-15</inkml:trace>
          <inkml:trace contextRef="#ctx1" brushRef="#br0" timeOffset="3.56081E10">2245 9917 443 0,'0'0'143'0,"0"0"-37"0,0 0-13 15,0 0-8-15,0 0-20 0,-33-17-18 0,33 17-9 16,0 0-2-16,0 0-2 0,-37 4-1 0,37-4-3 16,0 0-2-16,-34 13-4 0,34-13-4 0,-28 7-5 15,28-7-7-15,-25 21-3 0,25-21-3 0,-28 30 1 16,28-30-3-16,-29 37 2 0,29-37-3 0,-25 40 2 15,25-40-3-15,-22 42 3 0,22-42-3 16,-15 36 2-16,15-36-3 0,-10 34 3 16,10-34-4-16,0 0 0 0,5 29-1 0,-5-29-1 15,0 0-1-15,0 0 1 0,0 0 1 0,28 19 1 16,-28-19 3-16,0 0 2 0,36-10 2 0,-36 10-1 16,29-16 2-16,-29 16-2 0,34-25 1 0,-34 25-2 15,37-33 3-15,-37 33-3 0,36-34 3 0,-36 34-3 16,37-44 3-16,-37 44-3 0,33-50 4 15,-13 25 4-15,-8-5 14 0,7 7 2 0,-7-11 6 16,2 6-9-16,2 0-4 0,-2-3-8 0,-3-3 4 16,3 7-4-16,-7-7 8 0,6 3 0 0,-9 0 7 15,6 3 10-15,-7-4-35 0,3 9 31 0,-6-5-32 16,0 1 19-16,-5-1 5 0,5 28-6 0,-3-44 0 16,3 44-6-16,-8-31 4 0,8 31-1 15,0 0 6-15,0 0-1 0,0 0-3 16,0 0-5-16,0 0-7 0,0 0-3 0,0 0-1 15,0 0-3-15,0 0 0 0,0 0 0 0,0 0 1 16,0 0 3-16,0 0-1 0,-10 44 3 0,10-19-6 16,-2 1 5-16,1 1-5 0,1 4 5 0,-2-3 17 15,2 11-31-15,0-4 31 0,0 7-29 0,0 0 7 16,0 1 5-16,0-4-6 0,0 0 5 16,0-2-5-16,0 3 5 0,0-3-4 0,0-2 4 15,0 2-7-15,2-9 6 0,1-2-20 0,-3-26-4 16,7 45-14-16,-7-45-7 0,11 31-2 0,-11-31-1 15,11 27-12-15,-11-27-5 0,0 0-20 16,0 0-18-16,28 23-17 0,-28-23-41 0,0 0-60 16,0 0-99-16,0 0-28 0,36-15 339 0</inkml:trace>
          <inkml:trace contextRef="#ctx1" brushRef="#br0" timeOffset="3.56081E10">2708 9958 367 0,'0'0'119'0,"0"0"-29"15,0 0-23-15,0 0-12 0,0 0-15 0,0 0 21 16,0 0 32-16,9 27 5 0,-9-27 9 0,0 0-20 16,0 0-27-16,0 0-2 15,0 0-9-15,13 30-15 0,-13-30-17 16,0 0-5-16,4 37-8 0,-4-37 0 0,5 30-3 15,-5-30 0-15,2 37-2 0,-2-37 2 0,1 34-3 16,-1-34 3-16,0 29-5 0,0-29 3 16,0 0-7-16,0 0-35 0,6 36-49 0,-6-36-54 15,0 0-39-15,0 0-38 0,0 0-31 0,25-8-100 16,-37-25 241-16,12 33 113 0</inkml:trace>
          <inkml:trace contextRef="#ctx1" brushRef="#br0" timeOffset="3.56081E10">2779 9655 1006 0,'-35'-27'200'0,"35"27"-48"0,0 0-34 0,0 0-53 15,0 0-11-15,0 0-18 0,0 0-17 0,0 0-10 16,0 0-8-16,0 0-3 0,0 0-3 0,0 0-2 16,0 0-1-16,0 0 2 0,0 0-17 0,0 0-17 15,0 0-36-15,0 0-76 0,29 27-136 16,-29-27-137-16,0 0-65 0,0 0 352 0</inkml:trace>
          <inkml:trace contextRef="#ctx1" brushRef="#br0" timeOffset="3.56081E10">3048 9961 324 0,'0'0'108'0,"0"0"-12"0,0 0-8 16,0 0-5-16,0 0-5 0,0 0 0 0,0 0-6 15,0 0 1-15,15 30-12 0,-15-30-28 0,0 24-7 16,0-24-8-16,0 32-1 0,0-32-5 0,0 35 0 15,0-35-4-15,0 34-1 0,0-34-5 16,0 30 1-16,0-30-3 0,0 0 1 16,-3 27-1-16,3-27 0 0,0 0 0 0,0 0 1 15,0 0-3-15,0 0-1 0,0 0-4 0,0 0-3 16,0 0-3-16,0 0 2 0,0 0 10 0,0 0 6 16,0 0 7-16,0 0 2 0,25-7-4 0,-25 7-5 15,0 0 2-15,26-38-3 0,-26 38 1 0,20-28-1 16,-20 28 2-16,20-32-1 0,-20 32 2 15,25-29-4-15,-25 29 3 0,27-29-4 0,-27 29 2 16,26-29-2-16,-26 29 1 0,26-20-3 0,-26 20 1 16,0 0-1-16,30-13 0 0,-30 13 0 0,0 0 1 15,25 0-1-15,-25 0 1 0,0 0 1 0,0 0 1 16,27 14 2-16,-27-14-1 0,0 0 2 16,0 0-2-16,24 32 1 0,-24-32-3 0,11 25 1 15,-11-25-3-15,9 29 1 0,-9-29-1 16,8 30 1-16,-8-30-2 0,4 30 2 0,-4-30-2 15,6 28 1-15,-6-28-2 0,0 0 2 0,5 35-3 16,-5-35 2-16,0 0-4 0,0 0-39 0,6 33-41 16,-6-33-44-16,0 0-84 0,0 0-48 0,0 0-105 15,0 0 179-15,0 0 187 0</inkml:trace>
          <inkml:trace contextRef="#ctx1" brushRef="#br0" timeOffset="3.56081E10">3855 9973 404 0,'0'0'122'0,"0"0"-47"0,0 0-8 0,-25-15-16 15,25 15-6-15,0 0 7 0,0 0 9 0,0 0 6 16,0 0 1-16,-26-1-10 0,26 1-9 0,0 0-3 15,0 0-6-15,-25 4-6 0,25-4-4 16,0 0-7-16,0 0-5 0,-29 12-3 0,29-12-7 16,0 0-2-16,-27 23-4 0,27-23 0 15,0 0-1-15,-24 41 1 0,24-41-2 0,-19 29 2 16,19-29-4-16,-15 35 3 0,15-35-2 0,-18 30 1 16,18-30-3-16,-10 39 3 0,10-39-4 0,-3 36 4 15,3-36-3-15,0 34 1 0,0-34-2 0,6 24 0 16,-6-24-1-16,0 0-1 0,0 0 1 15,28 23 1-15,-28-23 1 0,0 0 1 0,35-22 3 16,-35 22-3-16,31-28 5 0,-31 28-5 0,30-40 5 16,-30 40-4-16,31-46 4 0,-16 19-3 0,-15 27 3 15,25-50-4-15,-25 50 4 0,20-49-5 16,-20 49 5-16,16-37-3 0,-16 37 3 0,6-26-1 16,-6 26 2-16,0 0 0 0,0 0 1 0,0 0 3 15,0 0 10-15,0 0 4 0,0 0 1 16,0 0-2-16,0 0-9 0,0 0-6 0,0 0-3 15,0 0-1-15,0 0-1 0,0 0 1 0,0 0-3 16,0 0 2-16,0 0-1 0,0 0 1 0,-11 32-1 16,11-32 1-1,0 0-2-15,-2 38 1 0,2-38-1 0,0 29 1 0,0-29-1 16,-1 36 1-16,1-36-1 0,0 34 1 0,0-34-2 0,1 42 2 16,-1-42-3-16,0 38 5 0,0-38-6 0,2 40 5 15,-2-40-4-15,2 49 3 0,-2-49-4 0,0 42 4 16,0-42-5-16,-2 45 5 0,2-45-3 0,-2 47 4 15,-2-20 11-15,4-27-13 0,-8 46 8 0,8-46-35 16,-8 36 20-16,8-36-17 0,-12 33 23 16,12-33 4-16,-16 27-2 0,16-27 2 0,0 0-2 15,-23 25 2-15,23-25-2 0,0 0 2 16,-31 18-1-16,31-18 1 0,-29 10-1 0,29-10 1 16,-30 3-1-16,30-3 0 0,-32 4 0 0,32-4 0 15,-37-7 0-15,37 7-2 0,-41-10 2 0,41 10-3 16,-35-10 0-16,35 10-18 0,0 0-51 0,-35-13-66 15,35 13-127-15,0 0-135 0,0 0-45 0,0 0 383 16</inkml:trace>
          <inkml:trace contextRef="#ctx1" brushRef="#br0" timeOffset="3.56081E10">4416 9956 297 0,'0'0'144'0,"0"0"-10"0,0 0-4 16,0 0-7-16,0 0-23 0,0 0-14 0,0 0-7 16,0 0-10-16,0 0 3 0,-26-20-12 0,26 20-12 15,0 0-11-15,0 0-6 0,0 0-6 0,0 0-2 16,-25-8-5-16,25 8-1 0,0 0-1 0,0 0-3 16,-29-8-2-16,29 8-2 0,0 0-2 15,0 0-1-15,-28 2-2 0,28-2-1 0,0 0-2 16,0 0-15-16,-31 10 14 0,31-10-16 0,0 0 15 15,0 0 1-15,-25 28-2 0,25-28 2 16,0 0-2-16,-20 33 4 0,20-33-4 0,0 0 3 16,-14 34-2-16,14-34 2 0,0 0-2 0,0 0 1 15,-3 30-1-15,3-30 1 0,0 0-1 0,0 0 1 16,3 28-1-16,-3-28 1 0,0 0-3 16,0 0 1-16,0 0 0 0,29 29 1 0,-29-29 0 15,0 0 2-15,27 11-3 0,-27-11 2 0,0 0 0 16,29 14 0-16,-29-14 1 0,0 0 0 0,33 15-1 15,-33-15 2-15,0 0-3 0,34 20 2 0,-34-20-2 16,0 0 1-16,28 22 0 0,-28-22 2 16,0 0-2-16,24 19 1 0,-24-19-1 0,0 0 0 15,0 0 0-15,0 0 0 0,0 0 0 16,0 0 1-16,25 26-1 0,-25-26 0 0,0 0 1 16,0 0 0-16,0 0 3 0,0 0 1 0,0 0 0 15,0 0-2-15,0 0-1 0,0 0-1 0,0 0-1 16,0 0 1-16,-26 30 0 0,26-30 0 0,0 0-1 15,0 0 1-15,-31 19-1 0,31-19 2 0,0 0-2 16,-25 12 2-16,25-12 0 0,0 0-1 16,-29 10 0-16,29-10 1 0,0 0-1 0,-31 12 3 15,31-12 15-15,0 0 1 0,-28 3 0 0,28-3 1 16,0 0-15-16,-28 14-2 0,28-14 0 16,0 0 0-16,0 0-2 0,-23 10 2 0,23-10-1 15,0 0 0-15,0 0-1 0,0 0 0 0,0 0-1 16,-30 24-1-16,30-24 1 0,0 0-2 0,0 0 0 15,0 0 0-15,0 0-2 0,0 0 0 16,0 0-2-16,0 0 0 0,0 0 0 0,0 0 0 16,0 0-25-16,0 0-13 0,0 0-32 0,0 0-74 15,39 16-99-15,-39-16-205 0,0 0-35 0,0 0 324 16</inkml:trace>
          <inkml:trace contextRef="#ctx1" brushRef="#br0" timeOffset="3.56081E10">-552 9951 127 0,'0'0'50'0,"0"0"-2"0,0 0 9 0,0 0 4 16,0 0 3-16,0 0 2 0,0 0-3 0,0 0-5 15,0 0-3-15,0 0-4 0,0 0-4 0,0 0-6 16,0 0-7-16,0 0-7 0,0 0-7 0,0 0-9 16,0 0-5-16,0 0-4 0,0 0 26 0,0 0 25 15,0 0 1-15,0 0 2 0,0 0-29 16,0 0-21-16,0 0-1 0,27 11-1 15,-27-11 1-15,0 0 1 0,0 0-1 0,29 4 1 16,-29-4 0-16,0 0 1 0,0 0 1 0,34 0 1 16,-34 0 1-16,0 0-1 0,27-2-3 0,-27 2 1 15,0 0-2-15,24-6-1 0,-24 6 1 0,0 0 0 16,0 0 3-16,0 0 6 0,27-21 14 0,-27 21 3 16,0 0 1-16,0 0-8 0,20-27-11 15,-20 27-5-15,0 0 2 0,11-25 3 0,-11 25 4 16,0 0 1-16,3-30 1 0,-3 30-4 0,0 0-2 15,0-28-2-15,0 28 1 0,0 0-2 0,-9-31 4 16,9 31-4-16,0 0 0 0,-14-25-2 0,14 25-2 16,0 0-3-16,-24-26 1 0,24 26-3 0,0 0 3 15,-31-17-2-15,31 17 0 0,0 0 0 16,-31-8-1-16,31 8-2 0,0 0 1 0,-34 8 0 16,34-8-2-16,0 0 2 0,-28 29-4 15,28-29 4-15,-20 30-2 0,20-30 3 0,-17 43-2 16,17-43 2-16,-12 43-3 0,12-43 3 0,-6 46-4 15,6-46 4-15,-3 47-3 0,3-47 3 0,0 49-4 16,0-49 4-16,3 44-4 0,-3-44 3 0,6 40-3 16,-6-40 3-16,9 27-1 0,-9-27 1 15,0 0-2-15,20 30 1 0,-20-30-2 0,0 0 1 16,36 22-1-16,-36-22 1 0,29 5-1 0,-29-5 0 16,31-4 2-16,-31 4 0 0,39-11 1 0,-39 11 0 15,44-19 1-15,-44 19-3 0,44-21 2 16,-44 21-1-16,49-25 2 0,-49 25-3 0,48-22-13 15,-48 22-15-15,46-22-22 0,-46 22-39 0,48-22-45 16,-48 22-51-16,40-25-94 0,-40 25-152 16,0 0 116-16,55-8 317 0</inkml:trace>
          <inkml:trace contextRef="#ctx1" brushRef="#br0" timeOffset="3.56081E10">79 9863 435 0,'0'0'128'0,"0"0"-27"16,0 0-31-16,0 0-18 0,0 0-21 15,0 0-20-15,0 0-1 0,0 0-1 0,0 0 1 16,0 0 3-16,0 0 2 0,0 0 79 0,0 0 7 16,0 0 2-16,25 16-2 0,-25-16-71 0,0 0-4 0,0 0 2 15,0 0-2-15,8 29-7 0,-8-29-3 16,0 0-6-16,6 36-2 0,-6-36-1 0,0 27-1 15,0-27-3-15,-5 27 3 0,5-27-5 0,-3 31 1 16,3-31-2 0,-4 27 1-16,4-27-2 0,0 0 2 0,0 0-3 15,-5 25 2-15,5-25-3 0,0 0 0 0,0 0 0 16,0 0-3-16,0 0 0 0,0 0 0 0,0 0 4 16,0 0 3-16,0 0 4 0,0 0 1 15,28-29-2-15,-28 29-2 0,23-30 0 0,-23 30-3 0,23-31 3 16,-23 31-2-16,24-29 2 0,-24 29-3 0,24-30 3 15,-24 30-4-15,24-24 3 0,-24 24-2 16,0 0 1-16,34-31 0 0,-34 31 1 0,0 0-2 16,28-20 2-16,-28 20-2 0,0 0 1 0,0 0-1 0,0 0 0 15,28-4 0-15,-28 4 1 0,0 0 1 16,0 0 0-16,0 0 1 0,26 17-1 0,-26-17 1 16,0 0-1-16,19 25 1 0,-19-25-2 0,9 25 2 15,-9-25-2 1,8 27 3-16,-8-27-3 0,10 35 2 0,-10-35-4 15,10 34 3-15,-10-34-2 0,6 38 2 0,-6-38-2 16,8 30 2-16,-8-30-3 0,4 31 2 0,-4-31-1 16,2 26 2-16,-2-26-2 0,0 0 1 15,5 27-2-15,-5-27 2 0,0 0-2 0,0 0 0 0,0 0-1 16,0 0-12-16,0 0-49 0,0 0-67 0,0 0-75 16,0 0-102-16,0 0-133 0,0 0 141 0,0 0 300 15</inkml:trace>
        </inkml:traceGroup>
        <inkml:traceGroup>
          <inkml:annotationXML>
            <emma:emma xmlns:emma="http://www.w3.org/2003/04/emma" version="1.0">
              <emma:interpretation id="{0266BCE8-7E7F-4AFA-A609-CC575FF29B80}" emma:medium="tactile" emma:mode="ink">
                <msink:context xmlns:msink="http://schemas.microsoft.com/ink/2010/main" type="inkWord" rotatedBoundingBox="8495,8823 9514,9790 9009,10322 7990,9356"/>
              </emma:interpretation>
              <emma:one-of disjunction-type="recognition" id="oneOf19">
                <emma:interpretation id="interp94" emma:lang="en-GB" emma:confidence="0">
                  <emma:literal>E,</emma:literal>
                </emma:interpretation>
                <emma:interpretation id="interp95" emma:lang="en-GB" emma:confidence="0">
                  <emma:literal>E",</emma:literal>
                </emma:interpretation>
                <emma:interpretation id="interp96" emma:lang="en-GB" emma:confidence="0">
                  <emma:literal>G,</emma:literal>
                </emma:interpretation>
                <emma:interpretation id="interp97" emma:lang="en-GB" emma:confidence="0">
                  <emma:literal>e,</emma:literal>
                </emma:interpretation>
                <emma:interpretation id="interp98" emma:lang="en-GB" emma:confidence="0">
                  <emma:literal>E</emma:literal>
                </emma:interpretation>
              </emma:one-of>
            </emma:emma>
          </inkml:annotationXML>
          <inkml:trace contextRef="#ctx1" brushRef="#br0" timeOffset="3.56081E10">6194 9518 278 0,'0'0'126'15,"0"0"-12"-15,-6-29 6 0,6 29-13 16,0 0-1-16,0 0-21 0,0 0-1 16,-14-29-3-16,14 29-6 0,0 0-8 0,0 0-12 0,0 0-11 15,0 0-4 1,0 0-4-16,0 0-4 0,-33-26-6 16,33 26-6-16,0 0-3 0,-26-7-4 0,26 7-2 15,-27 0-2-15,27 0-3 0,-31 2-1 0,31-2-1 16,-35 7-1-16,35-7-1 0,-41 18 0 15,41-18-2-15,-45 22 0 0,45-22 0 0,-44 27 0 0,44-27-3 16,-41 35 4-16,41-35-4 0,-34 36 4 0,34-36-2 16,-26 38 2-16,26-38-2 15,-20 29 2-15,20-29-3 0,-16 28 4 0,16-28 20 0,-6 27-20 0,6-27 21 16,0 0-39-16,-2 27 16 0,2-27-14 0,0 0 13 16,13 27 2-16,-13-27-2 0,0 0 1 15,25 25-1-15,-25-25 1 0,0 0-2 0,35 24 1 16,-35-24-1-16,27 13 2 0,-27-13-2 0,35 5 1 15,-35-5 0-15,37 4 0 0,-37-4 0 0,35 3 1 16,-35-3 0-16,34 8 2 0,-34-8-2 0,31 2 0 16,-31-2-1-16,29-2 0 0,-29 2 1 0,26-5-1 15,-26 5 2-15,0 0-1 0,27-6 1 0,-27 6-1 16,0 0 1-16,0 0-2 0,0 0 1 16,0 0 0-16,0 0 1 0,0 0 2 0,0 0 2 15,0 0 1-15,0 0 1 0,0 0 1 16,0 0 3-16,0 0-1 0,0 0-3 0,0 0-1 15,0 0-6-15,-23 35 1 0,23-35-3 0,-30 23 3 16,30-23-2-16,-26 25 2 0,26-25-2 0,-30 26 3 16,30-26-4-16,-26 21 3 0,26-21-2 0,0 0 2 15,-33 29-2-15,33-29 3 0,0 0-3 16,-24 30 2-16,24-30-2 0,0 0 2 0,-21 30-2 16,21-30 3-16,0 0-2 0,-10 31 0 0,10-31 0 15,0 0 1-15,-5 37-2 0,5-37 1 0,0 0-3 16,5 34 3-16,-5-34-2 0,6 26 2 0,-6-26 0 15,0 0 0-15,14 32-2 0,-14-32 2 0,0 0-2 16,18 27 1-16,-18-27-1 16,0 0 1-16,0 0-1 0,31 25 2 0,-31-25 1 15,0 0 0-15,31 17-2 0,-31-17 2 0,27 3-2 16,-27-3 0-16,28 0 0 0,-28 0 0 0,31 0 1 16,-31 0 0-16,35 0 0 0,-35 0 0 0,34-1 0 15,-34 1-2-15,34-4 1 0,-34 4-2 0,35-12 1 16,-35 12-17-16,40-13-8 0,-40 13-39 0,48-11-84 15,-48 11-64-15,37-31-209 0,-9 29-58 16,-28 2 251-16</inkml:trace>
          <inkml:trace contextRef="#ctx1" brushRef="#br0" timeOffset="3.56081E10">6825 10285 601 0,'0'0'162'0,"0"0"-51"0,0 0-18 0,0 0-17 15,0 0-12-15,0 0-20 0,0 0-13 0,0 0-14 16,0 0 3-16,0 0 6 0,0 0 3 0,0 0 0 16,0 0-8-16,0 0-8 0,0 0 0 15,0 0 2-15,0 0 3 0,12 29-4 0,-12-29 1 16,0 0-6-16,0 0-3 0,19 29 0 0,-19-29-1 15,0 0-2-15,15 33 2 0,-15-33-4 0,0 0 3 16,11 34-3-16,-11-34 3 0,3 26-3 0,-3-26 1 16,0 0-1-16,0 36 1 0,0-36-2 0,0 0 5 15,-9 25 8-15,9-25 10 0,0 0 0 16,0 0-1-16,0 0-9 0,-28 30-5 0,28-30-4 16,0 0 1-16,-31 9-3 0,31-9 0 15,0 0 0-15,0 0-2 0,-28 3 1 0,28-3-2 16,0 0 0-16,0 0-2 0,0 0-1 0,0 0-15 15,0 0-19-15,0 0-40 0,0 0-81 0,0 0-82 16,0 0-79-16,0 0-150 0,-15-25 219 0,15 25 251 16</inkml:trace>
        </inkml:traceGroup>
        <inkml:traceGroup>
          <inkml:annotationXML>
            <emma:emma xmlns:emma="http://www.w3.org/2003/04/emma" version="1.0">
              <emma:interpretation id="{9996D8BC-5304-4064-BB00-CC147368A325}" emma:medium="tactile" emma:mode="ink">
                <msink:context xmlns:msink="http://schemas.microsoft.com/ink/2010/main" type="inkWord" rotatedBoundingBox="11057,8757 11097,9908 10457,9930 10417,8779"/>
              </emma:interpretation>
              <emma:one-of disjunction-type="recognition" id="oneOf20">
                <emma:interpretation id="interp99" emma:lang="en-GB" emma:confidence="0">
                  <emma:literal>&amp;</emma:literal>
                </emma:interpretation>
                <emma:interpretation id="interp100" emma:lang="en-GB" emma:confidence="0">
                  <emma:literal>%</emma:literal>
                </emma:interpretation>
                <emma:interpretation id="interp101" emma:lang="en-GB" emma:confidence="0">
                  <emma:literal>E</emma:literal>
                </emma:interpretation>
                <emma:interpretation id="interp102" emma:lang="en-GB" emma:confidence="0">
                  <emma:literal>G</emma:literal>
                </emma:interpretation>
                <emma:interpretation id="interp103" emma:lang="en-GB" emma:confidence="0">
                  <emma:literal>5</emma:literal>
                </emma:interpretation>
              </emma:one-of>
            </emma:emma>
          </inkml:annotationXML>
          <inkml:trace contextRef="#ctx1" brushRef="#br0" timeOffset="3.56081E10">8434 9619 299 0,'0'0'147'0,"0"0"-6"0,0 0-17 0,0 0 12 16,0 0-33-16,0 0-4 0,0 0-28 0,0 0-16 16,0 0-5-16,0 0 4 0,-32-10-9 0,32 10-7 15,0 0-11-15,0 0-7 0,0 0-6 0,-32 7-4 16,32-7-5-16,0 0 1 0,-23 5-2 0,23-5 0 16,0 0 1-16,-31 11 0 0,31-11 1 0,0 0-1 15,-31 11 0-15,31-11 0 0,0 0-1 16,-37 15 1-16,37-15 20 0,0 0-23 15,-33 18 21-15,33-18-20 0,0 0-2 0,-34 16 3 16,34-16-4-16,0 0-15 0,-31 29 15 0,31-29-16 16,0 0 15-16,-28 34 2 0,28-34 0 0,-12 28 0 15,12-28 1-15,-11 27 0 0,11-27-2 0,0 0 2 16,-8 32-3-16,8-32 2 0,0 0-3 16,10 37 3-16,-10-37-3 0,0 0 2 0,15 31 0 15,-15-31-1-15,0 0 0 0,27 25-1 0,-27-25 0 16,0 0 0-16,32 18 0 0,-32-18 0 0,28 4 1 15,-28-4 0-15,26 1 0 0,-26-1 1 0,27 0-1 16,-27 0 0-16,25 0 2 0,-25 0-1 16,0 0 0-16,31-1 1 0,-31 1-2 0,0 0 1 15,0 0 0-15,31-2-1 0,-31 2 2 16,0 0 0-16,0 0-1 0,0 0 1 0,0 0-2 16,0 0 2-16,0 0-1 0,0 0 0 0,0 0 2 15,0 0 1-15,0 0 1 0,0 0 0 0,0 0 2 16,0 0 0-16,0 0 4 0,0 0 3 0,0 0-2 15,0 0-1-15,4 25-5 0,-4-25-3 0,0 0-1 16,-20 26 1-16,20-26-2 0,0 0 1 0,-26 27 0 16,26-27 1-16,0 0-3 0,-33 34 3 15,33-34-3-15,0 0 2 0,-34 34 0 16,34-34 1-16,-29 25-3 0,29-25 2 0,0 0-1 0,-38 34 2 16,38-34-2-16,0 0 1 0,-26 31-1 0,26-31 2 15,0 0-2-15,0 0 0 0,-29 31 0 0,29-31 0 16,0 0-1-16,0 0 3 0,-13 27-2 0,13-27 1 15,0 0 0-15,0 0-1 0,-9 30-1 0,9-30 2 16,0 0-2-16,0 0 2 0,3 34-2 0,-3-34 1 16,0 0 0-16,11 27 0 0,-11-27-1 0,0 0 1 15,17 31 0-15,-17-31 0 0,0 0-1 0,20 27 2 16,-20-27-1 0,0 0 2-16,26 18 0 0,-26-18 4 0,0 0 0 15,38 14 2-15,-38-14-1 0,29 4 1 0,-29-4 2 16,31 0-1-16,-31 0-1 0,31-4-1 15,-31 4-4-15,40-7-1 0,-40 7-1 0,34-8 0 16,-34 8-1-16,39-8 0 0,-39 8 0 0,39-14-1 16,-39 14 1-16,36-12-1 0,-36 12 0 0,29-18-1 15,-29 18 1-15,28-20-2 0,-28 20 2 0,0 0-20 16,37-27-24-16,-37 27-38 0,27-14-108 0,-27 14-150 16,-7-38-172-16,7 38 34 0,-1-35 479 15</inkml:trace>
          <inkml:trace contextRef="#ctx1" brushRef="#br0" timeOffset="3.56081E10">7986 9386 316 0,'0'0'123'0,"0"0"-18"0,0 0-9 16,0 0-21-16,0 0-6 0,0 0-11 15,0 0 0-15,0 0-5 0,0 0 4 0,0 0-3 16,0 0-2-16,0 0-9 0,-17 25-8 15,17-25-10-15,0 0-4 0,0 0-9 0,0 0-2 16,0 0-2-16,0 0-1 0,0 0 5 0,26 5 5 16,-26-5 7-16,0 0 0 0,0 0-1 0,27-22-8 15,-27 22-7-15,0 0-3 0,32-27 2 0,-32 27-4 16,0 0 1-16,37-27 0 0,-37 27-1 0,30-18-1 16,-30 18 0-16,25-14-2 0,-25 14 2 0,28-11-1 15,-28 11 0-15,0 0 0 0,34-14 0 16,-34 14 0-16,0 0 1 0,29 0-1 15,-29 0 0-15,0 0 0 0,0 0 0 0,30 15 2 16,-30-15-2-16,0 0 2 0,0 0-3 0,24 37 0 16,-24-37 0-16,0 0 0 0,25 29 0 0,-25-29 1 15,0 0-1-15,20 27 1 0,-20-27-2 0,0 0 3 16,0 0-3-16,31 31 1 0,-31-31-1 16,0 0 0-16,25 16 0 0,-25-16 0 0,0 0 0 15,27 13 0-15,-27-13 0 0,0 0 2 0,24 3-2 16,-24-3 0-16,0 0 0 0,0 0 1 0,30-3 0 15,-30 3 0-15,0 0 0 0,0 0 1 0,29-13 0 16,-29 13-1-16,0 0 2 0,0 0-2 0,31-16 2 16,-31 16 1-16,0 0-1 0,0 0 0 15,25-15 1-15,-25 15-2 0,0 0-1 16,0 0 0-16,0 0 1 0,26-16 0 0,-26 16 0 16,0 0 1-16,0 0-2 0,0 0 0 0,0 0 0 15,0 0 0-15,0 0 0 0,0 0 0 0,0 0 0 16,0 0 1-16,0 0-1 0,0 0 0 0,0 0 0 15,0 0-1-15,0 0 0 0,0 0-19 0,0 0-30 16,0 0-59-16,25 1-141 0,-25-1-248 0,0 0 37 16,0 0 385-16</inkml:trace>
        </inkml:traceGroup>
        <inkml:traceGroup>
          <inkml:annotationXML>
            <emma:emma xmlns:emma="http://www.w3.org/2003/04/emma" version="1.0">
              <emma:interpretation id="{42EC22E8-9B35-42A1-9C1F-A0F91A1F5E82}" emma:medium="tactile" emma:mode="ink">
                <msink:context xmlns:msink="http://schemas.microsoft.com/ink/2010/main" type="inkWord" rotatedBoundingBox="12833,9026 14716,9082 14688,10002 12805,9946"/>
              </emma:interpretation>
              <emma:one-of disjunction-type="recognition" id="oneOf21">
                <emma:interpretation id="interp104" emma:lang="en-GB" emma:confidence="0">
                  <emma:literal>s.t.</emma:literal>
                </emma:interpretation>
                <emma:interpretation id="interp105" emma:lang="en-GB" emma:confidence="0">
                  <emma:literal>sit.</emma:literal>
                </emma:interpretation>
                <emma:interpretation id="interp106" emma:lang="en-GB" emma:confidence="0">
                  <emma:literal>s.t,</emma:literal>
                </emma:interpretation>
                <emma:interpretation id="interp107" emma:lang="en-GB" emma:confidence="0">
                  <emma:literal>site.</emma:literal>
                </emma:interpretation>
                <emma:interpretation id="interp108" emma:lang="en-GB" emma:confidence="0">
                  <emma:literal>s.t</emma:literal>
                </emma:interpretation>
              </emma:one-of>
            </emma:emma>
          </inkml:annotationXML>
          <inkml:trace contextRef="#ctx1" brushRef="#br0" timeOffset="3.56082E10">10625 9963 432 0,'0'0'132'0,"0"0"-12"0,-31-10-7 15,31 10-17-15,0 0-11 0,0 0-15 0,-38 4-16 16,38-4-5-16,0 0-7 0,-27 16-5 16,27-16-9-16,0 0-7 0,-36 22-8 0,36-22-1 15,0 0-3-15,-34 27-3 0,34-27-3 0,0 0 0 16,-36 33-2-16,36-33 0 0,-22 29-2 0,22-29 1 16,-18 29-2-16,18-29 3 0,-13 23-2 15,13-23 2-15,0 0-2 0,-9 35 2 0,9-35-2 16,0 0 0-16,0 0-1 0,0 31 0 0,0-31-1 15,0 0 1-15,0 0 0 0,0 0 2 0,0 0 0 16,28 22 1-16,-28-22 0 0,0 0 0 0,25 7 0 16,-25-7 0-16,0 0 0 0,29 16-1 0,-29-16 0 15,0 0 1-15,34 17-2 0,-34-17 2 16,0 0-1-16,36 23 1 0,-36-23-1 0,0 0 2 16,28 32-2-16,-28-32 2 0,11 27-3 0,-11-27 4 15,4 27-4-15,-4-27 3 0,0 0-2 0,-1 32 2 16,1-32 0-16,0 0-1 0,0 0 0 0,-19 27 0 15,19-27-1-15,0 0 2 0,-29 20 0 0,29-20-1 0,0 0 3 16,-31 10 0-16,31-10 18 0,0 0 4 0,-33-2-1 16,33 2 0-16,0 0-18 0,-28-2-3 15,28 2-2-15,0 0 0 0,0 0 1 0,-28-6-2 16,28 6 0 0,0 0-2-16,0 0-4 0,0 0-4 0,0 0 0 15,0 0 3-15,0 0 2 0,0 0-1 0,0 0-33 16,22-30-40-16,-22 30-47 0,0 0-49 0,41-12-29 15,-41 12-57-15,15-25-100 0,14 38 172 0,-29-13 188 16</inkml:trace>
          <inkml:trace contextRef="#ctx1" brushRef="#br0" timeOffset="3.56082E10">10960 10341 1268 0,'0'0'200'16,"0"0"-96"-16,0 0-22 0,0 0-15 0,0 0-14 15,0 0-11-15,0 0-9 0,0 0-4 0,0 0-7 16,0 0-2-16,0 0-6 0,0 0-1 0,0 0-3 16,0 0-3-16,0 0-3 0,0 0-3 0,0 0-2 15,0 0 0-15,0 0 0 0,0 0 0 16,0 0-9-16,0 0-10 0,0 0-16 0,0 0-25 15,-31-3-39-15,31 3-118 0,0 0-218 16,0 0-133-16,0 0 54 0,0-56 515 0</inkml:trace>
          <inkml:trace contextRef="#ctx1" brushRef="#br0" timeOffset="3.56082E10">11363 9891 291 0,'0'0'137'0,"0"0"1"0,0 0-14 16,-34 28 1-16,34-28-5 0,0 0 4 0,0 0-12 16,0 0-25-16,0 0-34 0,0 0-29 0,0 0 6 15,0 0 2-15,3 31 6 0,-3-31 4 0,0 0-15 16,31-2-6-16,-31 2-3 0,38-7-5 0,-38 7-5 15,45-10-5-15,-18 2-2 0,2-4-1 16,-2 5-2-16,4-6 2 0,0 5-2 16,3-3 0-16,-3 2-23 0,6 9-49 0,-37 0-99 15,67-11-192-15,-35 16-136 0,-32-5 77 0,61 13 424 16</inkml:trace>
          <inkml:trace contextRef="#ctx1" brushRef="#br0" timeOffset="3.56082E10">11498 9597 325 0,'0'0'146'16,"0"0"-13"-16,0 0 13 0,0 0-12 0,0 0 2 15,4-25-23-15,-4 25-9 0,0 0-28 0,0 0-18 16,0 0-14-16,0 0-9 0,0 0-11 0,0 0-4 15,0 0-2-15,0 0 4 0,2 27 2 16,-2-27 3-16,-2 37-6 0,2-12-2 16,0-25 16-16,-8 51-37 0,5-18 30 0,-1-3-33 15,-1 5 8-15,0-3 6 0,1 7-7 0,-2-5 4 16,1 6-7-16,-1-3 5 0,3-3-7 0,-4 4 6 16,6-5-5-16,-2-1 2 0,1-3-1 0,1-5 3 15,-2 1-4-15,3-25 4 0,-4 42-4 16,4-42 3-16,0 31-2 0,0-31 2 0,0 0-2 15,7 36 1-15,-7-36-1 0,0 0 1 0,10 25-2 16,-10-25 2-16,0 0-1 0,0 0 0 0,27 26 0 16,-27-26 1-16,0 0 0 0,31 14 1 0,-31-14-2 15,0 0 0-15,35 6 0 0,-35-6 0 16,28 0 1-16,-28 0-1 0,35-2 1 0,-35 2-1 16,32-5 0-16,-32 5-1 0,34-11 1 15,-34 11-1-15,37-9 1 0,-37 9-1 0,33-14 1 16,-33 14-11-16,34-13-23 0,-34 13-15 0,30-14-23 15,-30 14-33-15,0 0-41 0,23-32-48 0,-23 32-78 16,0 0-60-16,17-36-40 0,-17 36 290 0</inkml:trace>
          <inkml:trace contextRef="#ctx1" brushRef="#br0" timeOffset="3.56082E10">12181 10340 354 0,'0'0'173'0,"0"0"-55"15,0 0-27-15,0 0-17 0,0 0-8 0,0 0-24 16,0 0-16-16,0 0-17 0,0 0-3 0,0 0 18 16,0 0 25-16,0 0 4 0,25-7-1 0,-25 7-20 15,0 0-24-15,0 0-4 0,0 0 0 0,0 0-1 16,0 0 0-16,26 1 0 0,-26-1-1 16,0 0 1-16,0 0 3 0,0 0-1 0,0 0 4 15,0 0 10-15,0 0 10 0,0 0 7 0,0 0 4 16,0 0-4-16,8 27-5 0,-8-27-6 0,0 0-5 15,0 0-7-15,0 0-3 0,0 0-4 16,0 0 2-16,-25 22-1 0,25-22 1 0,0 0-1 16,0 0-2-16,0 0-2 0,0 0-2 15,0 0 0-15,0 0-2 0,0 0-1 0,0 0-14 16,0 0-49-16,0 0-83 0,0 0-142 0,0 0-226 16,-26-5 59-16,26 5 428 0</inkml:trace>
        </inkml:traceGroup>
      </inkml:traceGroup>
    </inkml:traceGroup>
  </inkml:traceGroup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1:50:12.5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735C768-70EA-4282-8B92-3EAF39F5B164}" emma:medium="tactile" emma:mode="ink">
          <msink:context xmlns:msink="http://schemas.microsoft.com/ink/2010/main" type="writingRegion" rotatedBoundingBox="3945,11025 21489,10742 21591,17112 4048,17395"/>
        </emma:interpretation>
      </emma:emma>
    </inkml:annotationXML>
    <inkml:traceGroup>
      <inkml:annotationXML>
        <emma:emma xmlns:emma="http://www.w3.org/2003/04/emma" version="1.0">
          <emma:interpretation id="{88573E84-E983-4CBA-8E2D-5A5CECADA154}" emma:medium="tactile" emma:mode="ink">
            <msink:context xmlns:msink="http://schemas.microsoft.com/ink/2010/main" type="paragraph" rotatedBoundingBox="6905,10962 17354,10872 17369,12655 6920,127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43B1A-0029-47FA-9279-AB8DDE030632}" emma:medium="tactile" emma:mode="ink">
              <msink:context xmlns:msink="http://schemas.microsoft.com/ink/2010/main" type="inkBullet" rotatedBoundingBox="6906,11035 7181,11032 7191,12097 6915,12100"/>
            </emma:interpretation>
            <emma:one-of disjunction-type="recognition" id="oneOf0">
              <emma:interpretation id="interp0" emma:lang="en-GB" emma:confidence="0">
                <emma:literal>11</emma:literal>
              </emma:interpretation>
              <emma:interpretation id="interp1" emma:lang="en-GB" emma:confidence="0">
                <emma:literal>"</emma:literal>
              </emma:interpretation>
              <emma:interpretation id="interp2" emma:lang="en-GB" emma:confidence="0">
                <emma:literal>1</emma:literal>
              </emma:interpretation>
              <emma:interpretation id="interp3" emma:lang="en-GB" emma:confidence="0">
                <emma:literal>"I</emma:literal>
              </emma:interpretation>
              <emma:interpretation id="interp4" emma:lang="en-GB" emma:confidence="0">
                <emma:literal>I</emma:literal>
              </emma:interpretation>
            </emma:one-of>
          </emma:emma>
        </inkml:annotationXML>
        <inkml:trace contextRef="#ctx0" brushRef="#br0">3997 13054 381 0,'0'0'132'0,"0"0"-25"16,0 0 5-16,0 0-5 0,0 0 16 15,0 0 4-15,0 0 0 0,5-23-19 0,-5 23-26 16,0 0-25-16,0 0-19 0,0 0-10 0,0 0-7 16,0 0-5-16,0 0-5 0,0 0-4 0,0 0-2 15,0 0 8-15,0 0 6 0,0 0 3 0,12 26 1 16,-12-26-8-16,3 24-2 0,-3-24-5 16,7 34 1-16,-7-34-5 0,0 37 2 0,0-13 17 15,0-1-33-15,0 2 30 0,0 3-30 0,0 0 10 16,0 1 8-16,0-1-7 0,0 7 6 15,0-3-5-15,0 2 5 0,-7-1-6 0,7 2 6 16,-3-5-8-16,3 5 4 0,-6-4-6 0,6-2 5 16,0 1-5-16,-4-2 5 0,4 0-5 0,0 0 4 15,0 0-5-15,0 1 7 0,0-3-5 16,-4 0 6-16,4-1-5 0,0-6 6 0,0-19-7 16,-6 34 5-16,6-34 18 0,0 31-34 0,0-31 34 15,0 25-35-15,0-25 13 0,0 22 3 0,0-22-2 16,0 0 1-16,-7 22-2 0,7-22 1 0,0 0 0 15,0 0 1-15,0 0-1 0,0 24 0 0,0-24 0 16,0 0-1-16,0 0 1 0,0 0 0 16,0 0 0-16,0 0 1 0,0 0-2 0,0 0 1 15,0 0 0-15,0 0-1 0,0 0 1 0,0 0 0 16,0 0-1-16,0 0 1 0,0 0 0 16,0 0 0-16,0 0 1 0,0 0-1 0,0 0 0 15,0 0 0-15,0 0-1 0,0 0 0 0,0 0 1 16,0 0-1-16,0 0 0 0,0 0-2 0,0 0-6 15,0 0-12-15,0 0-8 0,0 0-16 16,0 0-15-16,0 0-38 0,0 0-85 0,0 0-102 16,0 0-180-16,0 0 22 0,8-34 292 0</inkml:trace>
        <inkml:trace contextRef="#ctx0" brushRef="#br0" timeOffset="1">4254 13053 166 0,'0'0'83'15,"0"0"31"-15,0 0 0 0,0 0 22 0,0 0-17 16,0 0-12-16,0 0-19 0,0 0-10 0,0 0-14 15,0 0-3-15,0 0-14 0,0 0-11 0,0 0-9 16,0 0-6-16,0 0 2 0,0 0 6 16,0 0 2-16,0 0 4 0,0 0-9 0,0 20-2 15,0-20-6-15,0 23 0 0,0-23-4 0,0 26-1 16,0-26-6-16,-4 27 2 0,4-27 19 16,0 30-19-16,0-30 18 0,-6 37-35 0,6-37 13 15,0 39-13-15,0-39 14 0,0 37 3 0,0-37-4 16,0 38 4-16,0-38-4 0,-6 39 5 0,6-39-5 15,0 36 4-15,0-36-3 0,-4 40 6 16,4-20-3-16,0 5 6 0,0-3-6 0,0 2 2 16,-6 2-6-16,6-5 1 0,0 1-4 0,0-1 3 15,-3-1-4-15,3-20 4 0,0 34-4 0,0-34 3 16,0 37-3-16,0-37 3 0,0 34-5 0,0-34 5 16,0 32-4-16,0-32 3 0,0 32-3 0,0-32 3 15,0 33-4-15,0-33 4 0,0 28-4 16,0-28 2-16,0 25-2 0,0-25 3 0,0 24-4 15,0-24 3-15,3 22 20 0,-3-22-35 16,0 26 36-16,0-26-35 0,0 24 12 0,0-24 3 16,0 0-2-16,0 28 1 0,0-28 0 0,0 0 1 15,0 0-1-15,7 25 1 0,-7-25-1 0,0 0 0 16,0 0 0-16,0 25 0 0,0-25-1 0,0 0 1 16,0 0-2-16,0 0 2 0,0 19 0 15,0-19-1-15,0 0 1 0,0 0-1 0,0 0-1 16,0 0 2-16,0 0 0 0,0 0-1 0,0 0 1 15,0 0-1-15,0 0 1 0,0 0 1 0,0 0 3 16,0 0 3-16,0 0 2 0,0 0 1 0,0 0-1 16,0 0-2-16,0 0-1 0,0 0-3 0,0 0-1 15,0 0-1-15,0 0-2 0,0 0-1 0,0 0 1 16,0 0-2-16,0 0-8 16,0 0-14-16,0 0-22 0,-8-19-53 0,8 19-148 15,0 0-298-15,0 0-13 0,0 0 260 0</inkml:trace>
      </inkml:traceGroup>
      <inkml:traceGroup>
        <inkml:annotationXML>
          <emma:emma xmlns:emma="http://www.w3.org/2003/04/emma" version="1.0">
            <emma:interpretation id="{6A76EE79-4ECD-4205-909B-8D54DCFB923A}" emma:medium="tactile" emma:mode="ink">
              <msink:context xmlns:msink="http://schemas.microsoft.com/ink/2010/main" type="line" rotatedBoundingBox="7881,10954 17354,10872 17369,12655 7897,12738"/>
            </emma:interpretation>
          </emma:emma>
        </inkml:annotationXML>
        <inkml:traceGroup>
          <inkml:annotationXML>
            <emma:emma xmlns:emma="http://www.w3.org/2003/04/emma" version="1.0">
              <emma:interpretation id="{E0D09EA9-6404-4BE9-9E39-F6B30E9F17C2}" emma:medium="tactile" emma:mode="ink">
                <msink:context xmlns:msink="http://schemas.microsoft.com/ink/2010/main" type="inkWord" rotatedBoundingBox="7881,10954 11022,10927 11037,12710 7897,12738"/>
              </emma:interpretation>
              <emma:one-of disjunction-type="recognition" id="oneOf1">
                <emma:interpretation id="interp5" emma:lang="en-GB" emma:confidence="0">
                  <emma:literal>tiles</emma:literal>
                </emma:interpretation>
                <emma:interpretation id="interp6" emma:lang="en-GB" emma:confidence="0">
                  <emma:literal>tiles.</emma:literal>
                </emma:interpretation>
                <emma:interpretation id="interp7" emma:lang="en-GB" emma:confidence="0">
                  <emma:literal>tiles'</emma:literal>
                </emma:interpretation>
                <emma:interpretation id="interp8" emma:lang="en-GB" emma:confidence="0">
                  <emma:literal>tiles,</emma:literal>
                </emma:interpretation>
                <emma:interpretation id="interp9" emma:lang="en-GB" emma:confidence="0">
                  <emma:literal>tiles"</emma:literal>
                </emma:interpretation>
              </emma:one-of>
            </emma:emma>
          </inkml:annotationXML>
          <inkml:trace contextRef="#ctx0" brushRef="#br0" timeOffset="2">4956 13184 506 0,'0'0'166'15,"0"0"-16"-15,0 0 0 0,0 0-2 16,0 0-11-16,0 0-17 0,0 0-37 0,0 0-25 15,0 0-23-15,0 0-10 0,0 0 2 0,0 0 2 16,16 22-13-16,-16-22 14 0,0 24-24 16,0-24 9-16,6 29-2 0,-6-29-5 0,0 37 2 15,0-37-6-15,4 41 5 0,-4-17-7 0,0 3 5 16,5 0-4-16,-5-1 3 0,0 3-5 0,0 2 5 16,0-2-7-16,0-2 6 0,0-1-6 15,0-5 3-15,6-1-3 0,-6 1 3 0,0-21-4 16,0 35 3-16,0-35-4 0,0 36 5 0,0-36-3 15,0 33 3-15,0-33-2 0,0 24 1 0,0-24-1 16,0 23 1-16,0-23-1 0,-6 22 0 0,6-22 0 16,0 0 1-16,0 27-3 0,0-27 2 0,0 0-2 15,-6 25 2-15,6-25 0 0,0 0-2 0,0 0 1 16,0 0 1-16,0 0-1 16,0 0 1-16,0 0 0 0,0 0-1 0,0 0-2 0,0 0-2 15,0 0-3-15,0 0-3 0,0 0-2 16,0 0 0-16,0 0-10 0,0 0-12 0,0 0-14 15,0 0-15-15,0 0-14 0,-8-26-40 0,8 26-34 16,5-21-65-16,-5 21-46 0,0 0-132 0,10-35 73 16,-10 35 322-16</inkml:trace>
          <inkml:trace contextRef="#ctx0" brushRef="#br0" timeOffset="3">5061 13543 638 0,'0'0'147'16,"0"0"-28"-16,0 0-15 0,0 0-16 0,0 0-25 15,0 0-20-15,0 0-16 0,0 0 3 0,0 0 6 16,0 0 4-16,24 25 5 0,-24-25-12 16,0 0-5-16,26 6-3 0,-26-6-2 0,25 0-3 15,-25 0-4-15,26 6-4 0,-26-6-4 16,31 0-3-16,-31 0-3 0,32 5-1 0,-32-5 0 16,34 5 0-16,-34-5 0 0,35 2-2 0,-35-2-18 15,33 10-26-15,-33-10-59 0,30 14-75 0,-30-14-126 16,0 0-155-16,34 11 43 0,-34-11 391 0</inkml:trace>
          <inkml:trace contextRef="#ctx0" brushRef="#br0" timeOffset="4">5299 13269 584 0,'0'0'127'0,"0"0"-73"16,0 0-6-16,0 0-10 0,0 0 37 0,0 0 10 15,0 0 10-15,0 0-14 0,0 0-20 16,0 0-16-16,0 0-5 0,0 0-3 0,0 0-3 16,0 0-4-16,0 0-1 0,0 0 1 0,0 0 0 15,19-7 1-15,-19 7-3 0,0 0-2 0,0 0-6 16,9 23-2-16,-9-23-5 0,0 21 0 16,0-21-4-16,6 29 1 0,-6-29-4 0,0 36 1 15,0-36-3-15,0 38 2 0,0-38-5 16,0 41 5-16,0-21-6 0,0 2 5 0,0-22-4 15,4 39 2-15,-4-39-3 0,7 38 3 0,-7-38-4 16,5 33 3-16,-5-33-2 0,5 37 4 0,-5-37-2 16,5 32 3-16,-5-32-3 0,0 24 1 0,0-24-2 15,4 22 1-15,-4-22-2 0,0 0 1 0,0 29-2 16,0-29 1-16,0 0-1 0,6 25 1 16,-6-25-1-16,0 0 1 0,0 21-1 15,0-21 1-15,0 0-1 0,0 0 0 0,0 0-1 16,0 23 2-16,0-23-3 0,0 0-7 0,0 0-6 15,-6 22-10-15,6-22-12 0,0 0-11 0,0 0-18 16,0 0-17-16,0 0-22 0,0 0-37 0,0 0-44 16,0 0-99-16,0 0-65 0,0 0-20 0,0 0 362 15</inkml:trace>
          <inkml:trace contextRef="#ctx0" brushRef="#br0" timeOffset="5">5614 13028 373 0,'0'0'116'0,"0"0"-5"0,0 0-4 0,0 0 18 16,0 0-20-16,23 0-5 0,-23 0-11 15,0 0-5-15,0 0-19 0,0 0-11 16,19 20-10-16,-19-20-5 0,0 0-8 0,10 29 1 16,-10-29-6-16,4 20 0 0,-4-20-4 0,0 21-1 15,0-21-5-15,0 21 0 0,0-21-5 0,0 0-2 16,-5 30-3-16,5-30 1 0,-6 26 18 0,6-26-37 15,-10 28 36-15,10-28-37 0,-12 23 12 0,12-23 2 16,0 0-2-16,-20 26 0 0,20-26-1 16,0 0 1-16,0 0-3 0,0 0-10 0,-14 24-12 15,14-24-24-15,0 0-41 0,0 0-83 0,0 0-130 16,0 0-161-16,0 0 7 0,0 0 390 16</inkml:trace>
          <inkml:trace contextRef="#ctx0" brushRef="#br0" timeOffset="6">6032 12941 377 0,'0'0'146'0,"0"0"-9"16,0 0 6-16,0 0-12 0,0 0 1 15,0 0-18-15,0 0-12 0,0 0-25 0,0 0-17 16,0 0-10-16,0 0-8 0,0 0-3 0,0 0-7 16,0 0-3-16,0 0-7 0,0 0-2 0,0 0 0 15,0 0-3-15,0 0 1 0,0 0-4 0,0 0-5 16,0 0 0-16,0 0-4 0,0 0 5 0,0 0-3 15,0 0 1-15,0 0-1 0,-17 28-2 0,17-28-2 16,0 0 1-16,0 33 0 0,0-33-1 16,-5 25-2-16,5-25 3 0,0 23-4 0,0-23 5 15,0 24-3-15,0-24 2 0,0 28-2 16,0-28 3-16,0 27-3 0,0-27 1 0,0 27-3 16,0-27 1-16,0 30-1 0,0-30 3 0,0 35-4 15,0-35 5-15,0 29-5 0,0-29 4 0,0 36-2 16,0-36 2-16,0 34-3 0,0-34 2 15,0 33-3-15,0-33 4 0,0 39-3 0,0-39 2 16,0 38-4-16,0-38 3 0,0 36-3 0,0-36 3 16,0 30-1-16,0-30 1 0,0 30-2 0,0-30 3 15,0 29-3-15,0-29 2 0,0 30-2 0,0-30-14 16,-6 28 31-16,6-28-29 0,0 26 30 0,0-26-15 16,0 27-1-16,0-27 2 0,-4 25-2 15,4-25 2-15,0 25-3 0,0-25 1 16,-5 23-1-16,5-23 0 0,0 0 0 0,0 33 1 15,0-33-3-15,0 0 3 0,-7 24 0 0,7-24 0 16,0 0-1-16,-4 31 2 0,4-31-3 0,0 0 3 16,0 30-3-16,0-30 2 0,0 0-2 0,0 30 2 15,0-30-1-15,0 0 1 0,0 29 0 0,0-29 0 16,0 0-1-16,0 35 0 0,0-35-1 0,0 0 1 16,-6 24 0-16,6-24 1 0,0 0-1 15,0 21 2-15,0-21-2 0,0 0 1 0,0 26-2 16,0-26 2-16,0 0-2 0,0 30 3 15,0-30-2-15,0 0 1 0,0 21 0 0,0-21-1 0,0 0 1 16,0 0 0-16,0 24-2 0,0-24 2 16,0 0-1-16,0 0 0 0,0 0 1 0,0 0 0 15,0 23-1-15,0-23 3 0,0 0-2 16,0 0 0-16,0 0 1 0,0 0-2 0,0 0 2 16,0 0 0-16,0 23 0 0,0-23 2 0,0 0-1 15,0 0 1-15,0 0-1 0,0 0 1 0,0 0 0 16,0 0-1-16,0 0-1 0,0 0-1 0,0 0-1 15,0 0 2-15,0 0-3 0,0 0 3 0,-5 25 0 16,5-25-3-16,0 0 2 0,0 0-1 0,0 0-2 16,0 0 3-16,0 0-2 0,0 0 2 15,0 0 0-15,0 0-1 0,0 24 1 16,0-24-1-16,0 0 1 0,0 0 0 0,0 0-1 16,0 0 0-16,0 0 0 0,0 0 0 0,0 0 1 15,-6 24 2-15,6-24-2 0,0 0 2 0,0 0-1 16,0 0-1-16,0 0 4 0,0 0-3 0,0 0 1 15,0 0 2-15,0 0-6 0,0 0 2 0,0 0 1 16,0 0-2-16,0 0 2 0,0 0 0 16,0 0-3-16,0 0 2 0,0 0-1 0,0 0 0 15,0 0 0-15,0 0-2 0,0 0-11 0,0 0-18 16,0 0-41-16,0 0-184 0,0 0-330 0,-5-37-11 16,5 13 197-16</inkml:trace>
          <inkml:trace contextRef="#ctx0" brushRef="#br0" timeOffset="7">6323 14582 246 0,'0'0'107'16,"0"0"-6"-16,0 0 19 0,0 0 7 0,0 0 20 16,0 0-11-16,0 0-1 0,0 0-25 0,0 0-19 15,0 0-17-15,0 0-11 0,0 0-10 16,0 0-9-16,0 0-3 0,0 0-8 0,0 0-3 0,0 0-6 16,0 0-3-16,0 0-4 0,0 0-5 0,0 0-3 15,0 0-2-15,0 0-4 0,0 0 0 0,0 0 0 16,0 0-2-16,0 0 1 0,0 0 0 0,0 0 1 15,0 0 1-15,4 20 0 0,-4-20 2 0,0 0-3 16,0 0 0-16,0 0 0 0,26 14-1 16,-26-14 0-16,0 0 1 0,23 14-2 0,-23-14 1 15,0 0-1-15,25 12 1 0,-25-12-1 16,0 0 0-16,28 12 0 0,-28-12-1 0,0 0 0 16,27 6 2-16,-27-6-2 0,0 0-1 0,28 10 1 15,-28-10 0-15,0 0 0 0,25 5 1 0,-25-5-1 16,0 0 1-16,0 0-1 0,27 6 0 0,-27-6 1 15,0 0 0-15,0 0-1 0,26 9 2 16,-26-9-1-16,0 0 0 0,0 0 1 0,25 9-2 16,-25-9 0-16,0 0 1 0,0 0-1 0,0 0 1 15,0 0 0-15,0 0-1 0,0 0-1 0,24 9 1 16,-24-9 0-16,0 0-1 0,0 0 1 0,0 0 1 16,0 0-2-16,0 0 2 0,0 0-1 0,25 9 0 15,-25-9 0-15,0 0 0 16,0 0 1-16,0 0-1 0,0 0 0 0,0 0 1 15,0 0-1-15,0 0 0 0,0 0 1 0,0 0 0 16,0 0-1-16,0 0-1 0,0 0 0 0,0 0 1 16,0 0 0-16,0 0 0 0,0 0 0 0,0 0 0 15,0 0 1-15,0 0-1 0,0 0 0 0,0 0 1 16,0 0-5-16,0 0-4 0,0 0-11 0,0 0-16 16,0 0-37-16,0 0-95 0,0 0-214 15,0 0-149-15,0 0 20 0,0 0 415 0</inkml:trace>
          <inkml:trace contextRef="#ctx0" brushRef="#br0" timeOffset="8">6729 14213 165 0,'0'0'95'15,"0"0"-11"-15,0 0 9 0,0 0-3 0,0 0 7 16,0 0 1-16,0 0 8 0,0 0-1 16,0 0 6-16,0 0-9 0,0 0-6 0,0 0-17 15,0 0-15-15,0 0-14 0,0 0-6 0,0 0-4 16,0 0-1-16,0 0-3 0,0 0-7 0,0 0-6 15,-27 5-5-15,27-5-5 0,0 0-1 16,0 0-1-16,0 0-2 0,0 0 1 0,0 0-1 16,0 0 0-16,-22 8-1 0,22-8-2 0,0 0-2 15,0 0-2-15,-24 10 0 0,24-10-1 0,0 0 1 16,-23 16-1-16,23-16 0 0,0 0-1 0,-26 21 1 16,26-21-1-16,0 0 2 0,-34 19-5 0,34-19 2 15,-26 17-2-15,26-17 2 0,0 0 0 16,-29 24 2-16,29-24-2 0,0 0 2 15,-26 21-2-15,26-21 2 0,0 0-2 0,-25 14 2 16,25-14-1-16,0 0 2 0,0 0 0 0,-24 10-1 16,24-10 0-16,0 0 0 0,0 0 0 0,0 0 0 15,-25 6 0-15,25-6 0 0,0 0 0 0,0 0-1 16,0 0 0-16,0 0 1 0,-24 12-1 0,24-12 2 16,0 0-1-16,0 0 0 0,0 0 1 15,0 0 0-15,0 0 0 0,0 0 0 0,0 0 1 16,0 0 0-16,0 0-1 0,0 0 1 0,0 0-1 15,-23 10 0-15,23-10-1 0,0 0 0 0,0 0-1 16,0 0 0-16,0 0-1 0,0 0 1 0,0 0-1 16,0 0 1-16,0 0 0 0,0 0 0 15,0 0-1-15,0 0 2 0,0 0-1 0,0 0-1 16,0 0 1-16,0 0 0 0,0 0 1 16,0 0-1-16,0 0-1 0,0 0 1 0,0 0-1 15,0 0 1-15,0 0 0 0,0 0 0 0,0 0 0 16,0 0 0-16,0 0-1 0,0 0 1 0,12 27 0 15,-12-27 0-15,0 0 1 0,0 0 0 0,0 0-1 16,0 0 1-16,25 17-1 0,-25-17-14 0,0 0 13 16,0 0-13-16,21 15 15 0,-21-15 1 15,0 0 20-15,0 0-20 0,25 16 20 0,-25-16-20 16,0 0-1-16,0 0 2 0,24 12-1 16,-24-12-1-16,0 0 1 0,0 0 1 0,22 10-2 15,-22-10 1-15,0 0-1 0,0 0 0 0,0 0 0 16,27 10-1-16,-27-10 1 0,0 0 0 0,0 0-1 15,27 10 3-15,-27-10-2 0,0 0 1 0,26 7 0 16,-26-7-3-16,0 0 2 0,0 0 0 16,27 9-1-16,-27-9 0 0,0 0 1 0,0 0-1 15,29 13 0-15,-29-13 0 0,0 0-1 0,0 0 1 16,24 9 0-16,-24-9 1 0,0 0-1 0,0 0 0 16,0 0-1-16,24 21 2 0,-24-21-2 0,0 0 1 15,0 0 0-15,0 0 0 0,23 21-2 0,-23-21-1 16,0 0-4-16,0 0-1 0,0 0-2 15,0 0-3-15,0 0-2 0,0 0-6 16,0 0-6-16,0 0-12 0,0 0-17 0,0 0-31 16,0 0-83-16,0-22-96 0,0 22-240 0,0 0 54 15,0-31 284-15</inkml:trace>
          <inkml:trace contextRef="#ctx0" brushRef="#br0" timeOffset="9">6983 14679 503 0,'0'0'120'0,"0"0"-28"0,0 0-5 0,0 0 5 16,0 0-8-16,0 0-8 0,0 0-15 16,0 0 5-16,0 0 0 0,0 0 2 0,0-22-6 15,0 22-16-15,0 0-11 0,5-23-2 0,-5 23-6 16,0 0 0-16,17-26-7 0,-17 26-2 0,9-24-5 16,-9 24 0-16,13-24-4 0,-13 24 3 15,11-23-4-15,-11 23 1 0,12-26-3 0,-12 26-1 16,17-29 15-16,-17 29-36 0,16-28 34 0,-16 28-35 15,14-25 18-15,-14 25 2 0,14-26-2 0,-14 26 1 16,0 0-1-16,21-28 0 0,-21 28-1 0,0 0 2 16,0 0-2-16,23-26 3 0,-23 26-2 0,0 0 0 15,0 0-1-15,17-28 1 0,-17 28-1 16,0 0 0-16,0 0 0 0,15-25 1 16,-15 25-2-16,0 0 2 0,0 0-1 0,16-24 1 15,-16 24 0-15,0 0 0 0,0 0-1 0,13-24 1 16,-13 24-2-16,0 0 2 0,0 0-1 0,0 0 2 15,0 0-1-15,0 0-1 0,0 0 1 0,0 0 0 16,0 0 0-16,0 0 1 0,0 0-1 0,0 0 0 16,0 0-1-16,0 0 0 0,0 0 3 15,0 0-1-15,0 0 3 0,0 0-1 0,0 0-1 16,0 0 2-16,15 25-1 0,-15-25-1 0,0 0 0 16,7 23-1-16,-7-23 0 0,0 0-3 0,7 31 2 15,-7-31-2-15,8 27 2 0,-8-27-2 16,8 24 3-16,-8-24-2 0,10 25 4 0,-10-25-3 15,12 31 3-15,-12-31 16 0,11 29-34 0,-11-29 35 16,11 30-33-16,-11-30 13 0,11 27 4 16,-11-27-5-16,10 23 3 0,-10-23-4 0,12 25 3 15,-12-25-2-15,13 22 1 0,-13-22-1 0,0 0 1 16,0 0-1-16,16 26 0 0,-16-26 0 0,0 0 1 16,0 0 0-16,0 0 0 0,24 26-1 0,-24-26 0 15,0 0 0-15,0 0 0 0,0 0-1 0,0 0 3 16,0 0-2-16,19 23 2 0,-19-23-1 15,0 0-1-15,0 0 1 0,0 0-1 0,0 0 1 16,0 0 1-16,0 0-1 0,0 0 0 16,0 0 1-16,0 0-1 0,0 0 0 0,0 0 2 15,0 0 0-15,0 0 0 0,0 0 0 0,0 0-1 16,0 0-1-16,0 0-2 0,0 0 1 0,0 0 0 16,0 0 1-16,0 0 0 0,0 0 0 0,0 0-1 15,0 0 1-15,0 0 1 0,0 0 0 16,0 0 2-16,-23 20 0 0,23-20 2 0,0 0 1 15,0 0 0-15,0 0-1 0,0 0-1 0,0 0-1 16,0 0 1-16,0 0 0 0,0 0 0 0,0 0-1 16,0 0-1-16,0 0 1 0,-24 7 0 0,24-7-1 15,0 0-1-15,0 0 0 0,0 0 0 16,0 0 0-16,0 0 0 0,-23 0 0 0,23 0 2 16,0 0-1-16,0 0 1 0,0 0 0 15,-25-8-1-15,25 8 1 0,0 0 0 0,0 0 0 16,0 0-1-16,-26-5 0 0,26 5 0 0,0 0-1 15,0 0 0-15,0 0 0 0,-28-4 1 0,28 4-1 16,0 0 1-16,0 0 1 0,-27 0 0 0,27 0-1 16,0 0 0-16,-22 0-1 0,22 0 0 0,0 0 0 15,0 0-2-15,-28 0 1 0,28 0 0 16,0 0 0-16,0 0 0 0,-25 0 1 0,25 0-1 16,0 0 1-16,0 0-1 0,-25-5 1 0,25 5 0 15,0 0-1-15,0 0 0 0,0 0 0 16,-23 0-1-16,23 0 0 0,0 0 0 0,0 0 0 15,0 0 0-15,0 0 0 0,-26-7 0 0,26 7 1 16,0 0-1-16,0 0 0 0,0 0 1 0,-25 0-2 16,25 0 1-16,0 0 0 0,0 0 1 15,0 0-1-15,-26 0-1 0,26 0 1 0,0 0-1 0,0 0 2 16,0 0-1-16,0 0 0 0,0 0 0 0,0 0 0 16,0 0 1-16,0 0-1 0,0 0 0 0,-22 12-1 15,22-12 1-15,0 0 0 0,0 0 1 0,0 0-1 31,0 0 0-31,0 0-1 0,0 0 1 0,0 0 0 0,0 0 1 16,0 0-2-16,0 0 2 16,0 0-2-16,0 0 1 0,0 0 0 0,0 0-1 15,0 0 1-15,0 0-1 0,0 0 0 0,0 0-1 16,0 0-2-16,0 0-4 0,0 0-5 0,0 0-5 0,0 0-7 16,0 0-8-16,0 0-6 0,0 0-14 0,0 0-29 15,0 0-59-15,16 24-164 0,-16-24-221 0,0 0 13 16,36 17 292-16</inkml:trace>
          <inkml:trace contextRef="#ctx0" brushRef="#br0" timeOffset="21">13051 13290 275 0,'0'0'144'0,"0"0"-29"0,0 0-20 0,0 0-11 15,0 0-6-15,0 0-4 0,-19 25-1 16,19-25-3-16,0 0-6 0,-30 16-11 0,30-16-7 0,-23 16-2 16,23-16-20-16,-28 24 12 0,28-24-20 15,-35 25 8-15,35-25-3 0,-39 31-6 0,18-13 0 16,-5-5-3-16,4 3 7 0,-2-2-6 0,4 2 4 15,-2-3-6-15,22-13-5 0,-36 22-2 16,36-22 0-16,-28 16 2 0,28-16 8 0,-23 8 2 16,23-8 3-16,0 0-1 0,0 0-2 0,-23 6 0 15,23-6-1-15,0 0 2 0,0 0-4 0,0 0-4 16,0 0-2-16,0 0-5 0,0 0-1 0,0 0-2 16,0 0-1-16,0 0 0 0,0 0-1 0,0 0 2 15,0 0 2-15,0 0 2 0,0 0 2 16,21 13 2-16,-21-13 3 0,0 0 0 0,29 10 2 15,-29-10-2-15,26 8-2 0,-26-8-1 16,28 10 0-16,-28-10-5 0,35 13 0 0,-35-13-2 16,40 15 0-16,-40-15 1 0,36 17 1 0,-36-17-3 15,33 16 3-15,-33-16-2 0,32 18 1 0,-32-18-2 16,30 16 2-16,-30-16-2 0,26 14 2 0,-26-14-2 16,23 9 0-16,-23-9 0 0,21 12 0 15,-21-12 0-15,21 7 1 0,-21-7-4 0,0 0-7 16,0 0-10-16,0 0-12 0,27 5-18 0,-27-5-23 15,0 0-43-15,0 0-81 0,0 0-97 0,0 0-180 16,0 0 58-16,0 0 417 0</inkml:trace>
        </inkml:traceGroup>
        <inkml:traceGroup>
          <inkml:annotationXML>
            <emma:emma xmlns:emma="http://www.w3.org/2003/04/emma" version="1.0">
              <emma:interpretation id="{AC614B67-BEE7-4C42-A753-F09671DFC88B}" emma:medium="tactile" emma:mode="ink">
                <msink:context xmlns:msink="http://schemas.microsoft.com/ink/2010/main" type="inkWord" rotatedBoundingBox="11803,11000 16006,11119 15974,12213 11772,12093"/>
              </emma:interpretation>
              <emma:one-of disjunction-type="recognition" id="oneOf2">
                <emma:interpretation id="interp10" emma:lang="en-GB" emma:confidence="0">
                  <emma:literal>ECHINI</emma:literal>
                </emma:interpretation>
                <emma:interpretation id="interp11" emma:lang="en-GB" emma:confidence="0">
                  <emma:literal>Entitle</emma:literal>
                </emma:interpretation>
                <emma:interpretation id="interp12" emma:lang="en-GB" emma:confidence="0">
                  <emma:literal>ECHLIN</emma:literal>
                </emma:interpretation>
                <emma:interpretation id="interp13" emma:lang="en-GB" emma:confidence="0">
                  <emma:literal>ECHINI'S</emma:literal>
                </emma:interpretation>
                <emma:interpretation id="interp14" emma:lang="en-GB" emma:confidence="0">
                  <emma:literal>E-(H)1k</emma:literal>
                </emma:interpretation>
              </emma:one-of>
            </emma:emma>
          </inkml:annotationXML>
          <inkml:trace contextRef="#ctx0" brushRef="#br0" timeOffset="10">7693 13635 667 0,'0'0'220'0,"0"0"-97"0,0 0-25 16,0 0-11-16,0 0-13 0,0 0-10 0,0 0-14 15,0 0-17-15,0 0 3 0,0 0-1 0,0 0 2 16,0 0 5-16,0 0-13 0,22-10-5 0,-22 10-1 16,0 0-5-16,27 0-1 0,-27 0-2 0,20 8-2 15,-20-8 1-15,27 6-3 0,-27-6 1 16,29 6-1-16,-29-6-1 0,32 5-1 0,-32-5-2 15,33 3-1-15,-33-3 0 0,34 0-2 0,-34 0 0 16,33 0-2-16,-33 0-1 0,32 6-1 0,-32-6 0 16,30 0-1-16,-30 0 1 0,26 5 0 15,-26-5 1-15,21 6-2 0,-21-6-8 0,23 12-16 16,-23-12-38-16,19 17-94 0,-19-17-239 0,0 0-146 16,0 0 22-16,0 0 431 0</inkml:trace>
          <inkml:trace contextRef="#ctx0" brushRef="#br0" timeOffset="11">9211 13396 160 0,'0'0'70'16,"20"-15"24"-16,-20 15 15 0,0 0 15 0,0 0 9 16,0 0-5-16,0 0-13 0,0 0-17 0,0 0-24 15,0 0 9-15,0 0-22 0,0 0 12 0,0 0-17 16,0 0-9-16,0 0-8 0,-20-19-3 0,20 19-5 16,0 0 0-16,0 0-3 0,0 0-2 0,-24-9-1 15,24 9-2-15,0 0-2 0,-26-6-4 0,26 6-3 16,-21 0-3-16,21 0-2 15,-23 5-2-15,23-5-1 0,-28 5-2 0,28-5 0 0,-25 7-1 16,25-7 0-16,-29 16-3 0,29-16 2 16,-34 23-3-16,14-9 3 0,20-14-3 0,-39 34 3 15,39-34-3-15,-27 32 3 0,27-32-3 0,-21 27 3 16,21-27-2-16,-17 25 1 0,17-25-2 0,-10 22 2 16,10-22-3-16,-8 22 3 0,8-22-3 0,0 22 1 15,0-22-1-15,0 0 1 0,8 24 0 16,-8-24-1-16,0 0 0 0,22 20 2 0,-22-20-1 15,0 0 1-15,31 12-1 0,-31-12 2 0,30 0-3 16,-30 0 2-16,35 4-1 0,-35-4 1 16,33 0 0-16,-33 0 0 0,34 0 0 0,-34 0-1 0,33 0 1 15,-33 0 0-15,35-4 0 0,-35 4-1 0,29 0 1 16,-29 0-1-16,22 0 1 16,-22 0 0-16,0 0 0 0,24 0 0 0,-24 0 0 15,0 0 0-15,0 0-1 0,0 0 1 0,0 0 0 16,0 0 1-16,0 0-1 0,0 0 2 0,0 0 0 15,5 22 0-15,-5-22-1 0,0 0 1 0,-20 21-1 16,20-21 1-16,-21 16-2 0,21-16 1 0,-25 17-2 16,25-17 3-16,-25 19-2 0,25-19 2 0,-30 20-3 15,30-20 3-15,-30 22-4 0,30-22 3 16,-27 22-1-16,27-22 0 0,-29 22-1 0,29-22 3 16,-24 22-3-16,24-22 3 0,-22 25-3 15,22-25 3-15,-14 20-4 0,14-20 4 0,0 0-4 16,-14 27 3-16,14-27-2 0,-4 20 2 0,4-20-2 15,0 21 2-15,0-21-3 0,0 0 3 0,0 26-3 16,0-26 2-16,0 0-2 0,16 21 1 0,-16-21 0 16,0 0 1-16,26 17-1 0,-26-17 2 15,28 9-1-15,-28-9 0 0,28 8 1 0,-28-8 0 16,30 7-1-16,-30-7 0 0,37 0 0 0,-37 0-1 16,40 0 2-16,-19 0-2 0,1 0 0 0,1-7 0 15,-2 3 1-15,1-2-3 0,2 0 3 16,-4-2-10-16,2 1-13 0,-22 7-33 0,38-15-43 15,-38-10-136-15,30 20-161 0,-30 5-129 16,20-36 111-16,1 31 414 0</inkml:trace>
          <inkml:trace contextRef="#ctx0" brushRef="#br0" timeOffset="12">8893 13155 496 0,'0'0'131'0,"0"0"-31"15,0 0 3-15,0 0-17 0,0 0-15 16,0 0-20-16,0 0-17 0,0 0-15 0,0 0-10 16,0 0 6-16,0 0 31 0,0 0 14 0,0 0 15 15,0 0-4-15,0 0-25 0,13-18-11 16,-13 18-10-16,0 0-3 0,21-18-5 0,-21 18-2 15,0 0-5-15,29-30 2 0,-29 30-2 0,25-22 2 16,-25 22-1-16,26-18 0 0,-26 18-4 0,27-13 0 16,-27 13-5-16,25-5 1 0,-25 5-1 15,21 0-1-15,-21 0 1 0,0 0-2 0,29 8 2 16,-29-8-1-16,0 0 2 0,25 23-1 0,-25-23 2 16,0 0-1-16,21 27 0 0,-21-27-1 0,0 0 0 15,21 30-2-15,-21-30 1 0,0 0-1 0,24 23 2 16,-24-23-1-16,0 0 2 0,29 13 0 0,-29-13 2 15,20 3 2-15,-20-3 2 0,0 0 3 16,32-3 3-16,-32 3 4 0,23-10-2 0,-23 10 0 16,26-19-6-16,-26 19-2 0,27-21-4 0,-27 21 0 15,24-19-2-15,-24 19 0 0,22-15-2 16,-22 15 1-16,0 0-2 0,23-14 0 0,-23 14-1 16,0 0 1-16,0 0-2 0,23-12 1 0,-23 12 0 15,0 0-7-15,0 0-10 0,0 0-14 0,0 0-24 16,28 0-34-16,-28 0-101 0,0 0-140 15,0 0-181-15,21 0 44 0,-21 0 390 0</inkml:trace>
          <inkml:trace contextRef="#ctx0" brushRef="#br0" timeOffset="13">10022 13254 546 0,'0'0'171'16,"0"0"-49"-16,0 0-7 0,0 0-24 0,0 0 5 15,0 0-12-15,0 0-7 0,-24 0-14 16,24 0-12-16,0 0-10 0,-17 19-6 0,17-19-6 16,0 0-2-16,-29 24-4 0,29-24 1 0,-19 26 18 15,19-26-40-15,-18 29 37 0,18-29-40 0,-22 31 13 16,22-31 3-16,-19 34-6 0,19-34 2 0,-20 34-4 16,20-34 2-16,-17 40-5 0,8-20 3 0,2 0-5 15,7-20 3-15,-10 40-4 0,10-19 3 16,-4-1-4-16,4 3 3 0,0 1-3 15,-6 0 5-15,6 0-5 0,0 0 5 0,0-1-5 16,6 1 4-16,-3-1-4 0,4-1 4 0,-3 2-5 16,3-3 5-16,2-2-3 0,-9-19 2 0,17 37-3 15,-17-37 2-15,22 32-3 0,-22-32 2 0,26 24-4 16,-26-24 3-16,27 19-2 0,-27-19 2 0,24 13 0 16,-24-13-1-16,30 8 0 0,-30-8 0 15,31 0-1-15,-31 0 1 0,27 4-1 0,-27-4-8 16,27 0-9-16,-27 0-24 0,29 0-37 15,-29 0-117-15,26-8-169 0,-26 8-180 0,0 0 62 16,27 12 449-16</inkml:trace>
          <inkml:trace contextRef="#ctx0" brushRef="#br0" timeOffset="14">10521 13392 399 0,'0'0'171'0,"0"0"-36"16,0 0-13-16,14-28 10 0,-14 28-7 0,0 0-10 16,0 0-19-16,0 0-26 0,0 0-27 0,0 0-18 15,0 0-18-15,0 0 23 0,0 0-10 16,0 0 23-16,20 19-3 0,-20-19-13 15,7 23-1-15,-7-23-9 0,6 35 2 0,-6-12-7 16,6 1 3-16,-6 0-7 0,4 4 3 0,-4-1-7 16,6 1 3-16,-6 3-6 0,0 2 4 0,0-2-6 15,0 4 5-15,0-6-7 0,0-2 6 0,0-1-5 16,0-3 3-16,0 0-3 0,-6-1 3 0,6 0-4 16,0-22 4-16,0 38-4 0,0-38 5 15,-5 33-5-15,5-33 4 0,0 25-3 0,0-25 2 16,0 0-2-16,-6 28 3 0,6-28-3 0,0 0 2 15,0 0-4-15,0 0-4 0,0 0-5 0,0 0-3 16,0 0-3-16,0 0-3 0,0 0-14 0,0 0-11 16,0 0-15-16,0 0-31 0,6-25-31 0,-11 0-51 15,5 25-30-15,17-33-66 0,-8 7-17 16,-9 26-44-16,16-48 331 0</inkml:trace>
          <inkml:trace contextRef="#ctx0" brushRef="#br0" timeOffset="15">10580 13633 472 0,'0'0'211'16,"0"0"-91"-16,0 0-34 0,0 0-25 0,0 0 6 15,0 0 7-15,0 24 10 0,0-24 1 0,0 0-32 16,24 10-13-16,-24-10-6 0,29 12-6 16,-29-12-4-16,34 11-8 0,-34-11-5 15,38 11-5-15,-38-11-3 0,37 6-2 0,-17-6-1 16,-20 0-1-16,40 5 0 0,-18-5 0 0,-22 0-2 15,40 0-22-15,-40 0-48 0,39 0-73 0,-39 0-107 16,26-8-116-16,-5 18-64 0,-21-10 262 0</inkml:trace>
          <inkml:trace contextRef="#ctx0" brushRef="#br0" timeOffset="16">10914 13348 568 0,'0'0'170'16,"0"0"-36"-16,0 0-2 0,0 0-11 0,0 0-16 16,0 0-27-16,0 0-25 0,0 0-20 0,0 0-14 15,0 0-15-15,0 0 21 0,0 0-9 16,0 23 21-16,0-23-3 0,0 29-7 0,0-29-2 15,-5 36-8-15,5-15 2 0,0 0-9 0,0 3 3 16,-5-3-6-16,5 4 1 0,0 0-7 16,-4 2 4-16,4 1-7 0,0 3 5 0,-6-2-6 15,6 0 6-15,0-3-6 0,-4-2 5 0,4-2-5 16,0-1 4-16,0-1-3 0,0-20 3 0,0 38-3 16,0-38 2-16,0 37-2 0,0-37 2 0,0 32-2 15,0-32 2-15,0 22-2 0,0-22-1 0,0 0-12 16,0 0-11-16,6 24-15 0,-6-24-15 0,0 0-5 15,0 0-5-15,0 0-7 16,0 0-34-16,0 0-24 0,0-22-55 0,0 22-28 16,4-21-38-16,-10-6-66 0,6 27 217 0,0-35 101 15</inkml:trace>
          <inkml:trace contextRef="#ctx0" brushRef="#br0" timeOffset="17">11232 13283 505 0,'0'0'134'15,"0"0"-42"-15,0 0 0 0,0 0-2 0,0 0-9 0,0 0-13 16,0 0-9-16,0 0-30 16,0 0 12-16,0 0-21 0,26 5 18 0,-26-5-7 15,0 0 1-15,23 11 22 0,-23-11-21 0,0 0 17 16,33 27-25-16,-33-27-7 0,19 27-19 0,-19-27 14 16,21 32-14-16,-21-32 13 0,20 34 2 0,-20-34-6 15,20 43 2-15,-11-20-3 0,-2 3 6 0,-1 2-4 16,1 0 6-16,-7 0-8 0,7 5 6 0,-7 0-9 15,0 0 6-15,0 1-6 0,0 1 5 16,0-4-6-16,-5 4 6 0,0-4-9 0,-1 2 6 16,-1-2-6-16,-1 2 6 0,-2-3-6 0,1-2 6 15,1-3-6-15,-2-3-10 0,-1-1 35 16,11-21-36-16,-18 35 35 0,18-35-21 0,-16 21-3 16,16-21 3-16,0 0-3 0,-20 20 1 0,20-20-1 15,0 0 0-15,0 0 0 0,-22 0-3 0,22 0-8 16,0 0-15-16,0 0-21 0,-20-24-38 15,20 24-79-15,0 0-163 0,-7-33-198 0,7 33 40 16,0-31 455-16</inkml:trace>
          <inkml:trace contextRef="#ctx0" brushRef="#br0" timeOffset="18">11944 13124 386 0,'0'0'158'16,"0"0"-6"-16,0 0-2 0,0 0 1 0,0 0-31 15,0 0-23-15,0 0-34 0,0 0-22 16,0 0-14-16,0 0-9 0,0 0 9 0,0 0 12 16,0 0 6-16,0 0 3 0,5 23-12 0,-5-23-7 15,7 20-4-15,-7-20 0 0,5 30-5 0,-5-30-2 16,10 39-6-16,-3-14 3 0,-3 1 15 16,0 4-33-16,1 1 30 0,-5 7-32 0,5-4 8 15,0 3 5-15,0 1-7 0,-1 2 5 0,1-1-7 16,-5 1 6-16,5 3-9 0,-5-1 8 15,0 0-8-15,0-4 7 0,0-1-7 0,0-3 7 16,0-2-8-16,5-1 8 0,-5-4-7 0,0 1 6 16,0-6-4-16,0 0 4 0,0-22-4 0,0 32 3 15,0-32-3-15,0 21 2 0,0-21-1 0,0 0-14 16,3 19 14-16,-3-19-16 0,0 0 36 0,0 0-19 16,0 0 20-16,0 0-4 0,0 0-37 15,0 0 35-15,0 0-38 0,0 0 17 0,0 0-12 16,0 0-7-16,0 0-4 0,0 0-7 0,-7-23-1 15,7 23-7-15,0 0-8 0,-4-36-20 0,4 36-24 16,0-29-53-16,0 29-19 0,4-28-52 0,-4 28-10 16,14-28-28-16,-22-3-40 0,29 27 299 15</inkml:trace>
          <inkml:trace contextRef="#ctx0" brushRef="#br0" timeOffset="19">12238 13092 416 0,'0'0'112'0,"0"0"-52"0,0 0-1 0,0 0-1 16,0 0 7-16,0 0 4 0,6 27 6 16,-6-27-6-16,0 0 2 0,0 0-3 0,0 31 5 15,0-31-9-15,0 26-6 0,0-26-15 0,4 35-6 16,-4-16-9-16,4 8 3 0,-4-1 16 0,5 6-38 16,-5 0 30-16,0 6-38 0,0-4 4 0,0 4 7 15,0 0-10-15,-5 0 7 0,5 0-6 0,0 5 7 16,-4-2-7-16,4 4 11 0,0-2-8 15,0 1 9-15,-7-5-9 0,7 1 6 16,0-3-11-16,0 0 8 0,0-2-7 0,0-2 7 16,0-6-6-16,0 0-13 0,0-5 31 0,0 2-33 15,0-5 32-15,0-19-19 0,7 28-2 0,-7-28 2 16,0 0-1-16,7 22 0 0,-7-22-1 0,0 0-1 16,0 0-1-16,0 0 0 0,0 0-7 0,0 0-21 15,20 0-29-15,-23-22-99 0,23 22-242 16,-20 0-119-16,0-31 17 0,0 31 503 0</inkml:trace>
          <inkml:trace contextRef="#ctx0" brushRef="#br0" timeOffset="20">12553 13772 732 0,'0'0'72'0,"0"0"-29"0,0 0 21 16,0 0 30-16,0 0 13 0,0 0 1 0,0 0-18 15,0 0-30-15,18 0-12 0,-18 0-6 0,22 7-5 16,-22-7-5-16,26 10-3 0,-26-10-6 16,29 13-6-16,-29-13-3 0,30 17-1 0,-30-17-4 15,28 17 1-15,-28-17-4 0,32 21-2 0,-32-21-3 16,37 17 1-16,-37-17-3 0,36 17 3 0,-36-17-1 16,32 15-1-16,-32-15 0 0,33 13 1 0,-33-13-2 15,29 12 2-15,-29-12-2 0,30 7 0 0,-30-7 0 16,23 0-3-16,-23 0-18 0,0 0-37 15,30 12-88-15,-30-12-249 0,0 0-123 0,0 0 9 16,12-41 510-16</inkml:trace>
        </inkml:traceGroup>
        <inkml:traceGroup>
          <inkml:annotationXML>
            <emma:emma xmlns:emma="http://www.w3.org/2003/04/emma" version="1.0">
              <emma:interpretation id="{21C11C21-3BEA-489A-9587-B6281BF31F07}" emma:medium="tactile" emma:mode="ink">
                <msink:context xmlns:msink="http://schemas.microsoft.com/ink/2010/main" type="inkWord" rotatedBoundingBox="16873,11390 17358,11386 17363,11927 16878,11931"/>
              </emma:interpretation>
              <emma:one-of disjunction-type="recognition" id="oneOf3">
                <emma:interpretation id="interp15" emma:lang="en-GB" emma:confidence="0">
                  <emma:literal>E</emma:literal>
                </emma:interpretation>
                <emma:interpretation id="interp16" emma:lang="en-GB" emma:confidence="0">
                  <emma:literal>€</emma:literal>
                </emma:interpretation>
                <emma:interpretation id="interp17" emma:lang="en-GB" emma:confidence="0">
                  <emma:literal>G</emma:literal>
                </emma:interpretation>
                <emma:interpretation id="interp18" emma:lang="en-GB" emma:confidence="0">
                  <emma:literal>e</emma:literal>
                </emma:interpretation>
                <emma:interpretation id="interp19" emma:lang="en-GB" emma:confidence="0">
                  <emma:literal>g</emma:literal>
                </emma:interpretation>
              </emma:one-of>
            </emma:emma>
          </inkml:annotationXML>
          <inkml:trace contextRef="#ctx0" brushRef="#br0" timeOffset="22">14271 13403 178 0,'0'0'76'0,"0"0"-3"0,0 0 8 0,0 0-6 16,0 0-3-16,0 0-16 0,0 0-7 0,0 0-6 15,0 0 0-15,0 0 14 0,0 0 5 16,0 0-7-16,0 0 2 0,0 0-17 0,0 0 6 16,0 0 10-16,0 0 12 0,0 0 6 15,0 0-2-15,0 0-8 0,0 0-9 0,0 0-8 16,0 0-6-16,0 0-4 0,0 0-2 0,0 0-2 16,0 0 1-16,0 0-1 0,0 0-5 0,0 0-5 15,0 0-7-15,0 0-5 0,0 0-2 0,0-19 2 16,0 19-1-16,0 0 0 0,0 0 0 0,-27 0-3 15,27 0 1-15,0 0-3 0,-30 0 1 16,30 0 0-16,-25 5 1 0,25-5 0 0,-28 5-2 16,28-5 0-16,-27 5-2 0,27-5-1 0,-22 9 0 15,22-9-2-15,0 0 2 0,-32 18-2 16,32-18 1-16,0 0-1 0,-29 19 0 0,29-19 1 16,0 0 0-16,-25 24-3 0,25-24 3 0,0 0-3 15,-22 33 3-15,22-33-2 0,-14 23 2 0,14-23-2 16,-11 24 1-16,11-24-2 0,-9 23 3 15,9-23-2-15,-9 27 2 0,9-27-3 0,-8 29-13 16,8-29 30-16,-4 24-29 0,4-24 31 0,0 26-16 16,0-26-2-16,0 25 2 0,0-25-2 0,0 0 1 15,0 30-1-15,0-30 1 0,0 0-1 0,11 25 1 16,-11-25 0-16,0 0 1 0,10 29-1 0,-10-29 0 16,0 0-1-16,11 26 1 0,-11-26-2 15,0 0 2-15,15 26 0 0,-15-26 0 16,0 0-1-16,21 22 1 0,-21-22-1 0,0 0 2 0,24 18-1 15,-24-18 0-15,0 0-1 0,25 13 1 0,-25-13-2 16,0 0 2-16,25 13 0 0,-25-13 0 0,0 0 0 16,27 8 0-16,-27-8 0 0,0 0 1 0,34 6 0 15,-34-6-1 1,24 0 2-16,-24 0-2 0,24 6 0 0,-24-6 0 16,25 0-1-16,-25 0 0 0,26 0 2 15,-26 0-2-15,23-9 0 0,-23 9-6 0,32-3-5 16,-32 3-10-16,32-14-10 0,-32 14-10 0,31-20-16 15,-22-2-41-15,18 22-102 0,-27-33-153 0,0 33-161 0,29-32 57 16,-29 0 360-16</inkml:trace>
          <inkml:trace contextRef="#ctx0" brushRef="#br0" timeOffset="23">13981 13603 438 0,'0'0'135'0,"0"0"-8"0,-11 25-8 0,11-25-9 15,0 0-17-15,0 0-18 0,0 0-9 0,0 0-3 16,0 0-1-16,0 0-6 0,0 0-9 15,0 0-10-15,0 0-9 0,0 0-2 0,0 0 1 16,0 0 3-16,0 0 0 0,0 0-1 0,0 0-1 16,0 0-5-16,0 0-1 0,0 0-24 0,0 0 17 15,24 5-3-15,-24-5-2 0,0 0 19 0,0 0-40 16,27 4 18-16,-27-4-17 0,0 0 15 0,0 0 1 16,26 0-1-16,-26 0-1 0,0 0 0 0,0 0 0 15,27 9 0-15,-27-9-1 0,0 0 0 16,22 0 1-16,-22 0 0 0,0 0 0 0,0 0 1 15,29 0-2-15,-29 0 1 0,0 0 0 16,28 5-2-16,-28-5 0 0,0 0-1 0,32 4 1 16,-32-4-1-16,0 0 0 0,27 8-1 0,-27-8 1 15,0 0-2-15,25 6 2 0,-25-6-1 0,0 0 1 16,0 0 0-16,28 4 0 0,-28-4 0 16,0 0 0-16,0 0 0 0,23 0 1 0,-23 0 0 15,0 0-1-15,0 0 0 0,0 0 0 0,0 0-1 16,0 0 0-16,22-4 1 0,-22 4 0 0,0 0-1 15,0 0 0-15,0 0 0 0,0 0 0 0,0 0 0 16,0 0 1-16,0 0-13 0,0 0-17 0,23 0-34 16,-23 0-87-16,0 0-318 0,0 0-46 0,0 0-11 15</inkml:trace>
        </inkml:traceGroup>
      </inkml:traceGroup>
    </inkml:traceGroup>
    <inkml:traceGroup>
      <inkml:annotationXML>
        <emma:emma xmlns:emma="http://www.w3.org/2003/04/emma" version="1.0">
          <emma:interpretation id="{33E6DC9A-633F-435E-8176-CA0F78ACC3C5}" emma:medium="tactile" emma:mode="ink">
            <msink:context xmlns:msink="http://schemas.microsoft.com/ink/2010/main" type="paragraph" rotatedBoundingBox="9173,13531 15561,13616 15544,14888 9156,1480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C76DDDA-5BD6-4CF0-97E1-45C5B49A6821}" emma:medium="tactile" emma:mode="ink">
              <msink:context xmlns:msink="http://schemas.microsoft.com/ink/2010/main" type="line" rotatedBoundingBox="9173,13531 15561,13616 15544,14888 9156,14803"/>
            </emma:interpretation>
          </emma:emma>
        </inkml:annotationXML>
        <inkml:traceGroup>
          <inkml:annotationXML>
            <emma:emma xmlns:emma="http://www.w3.org/2003/04/emma" version="1.0">
              <emma:interpretation id="{2AA572D2-C1B2-46E3-BA47-D8DF18B52A85}" emma:medium="tactile" emma:mode="ink">
                <msink:context xmlns:msink="http://schemas.microsoft.com/ink/2010/main" type="inkWord" rotatedBoundingBox="9173,13531 13248,13585 13231,14857 9156,14803"/>
              </emma:interpretation>
              <emma:one-of disjunction-type="recognition" id="oneOf4">
                <emma:interpretation id="interp20" emma:lang="en-GB" emma:confidence="0">
                  <emma:literal>18--111</emma:literal>
                </emma:interpretation>
                <emma:interpretation id="interp21" emma:lang="en-GB" emma:confidence="0">
                  <emma:literal>118--111</emma:literal>
                </emma:interpretation>
                <emma:interpretation id="interp22" emma:lang="en-GB" emma:confidence="0">
                  <emma:literal>118-111</emma:literal>
                </emma:interpretation>
                <emma:interpretation id="interp23" emma:lang="en-GB" emma:confidence="0">
                  <emma:literal>1181-111</emma:literal>
                </emma:interpretation>
                <emma:interpretation id="interp24" emma:lang="en-GB" emma:confidence="0">
                  <emma:literal>1185-111</emma:literal>
                </emma:interpretation>
              </emma:one-of>
            </emma:emma>
          </inkml:annotationXML>
          <inkml:trace contextRef="#ctx0" brushRef="#br0" timeOffset="-11">6311 15803 611 0,'0'0'152'0,"0"0"-20"15,0 0-7-15,0 0 11 0,0-20-16 16,0 20-23-16,0 0-37 0,0 0-19 0,0 0-9 16,0 0-4-16,0 0-1 0,0 0 1 0,0 0 0 15,6 29 3-15,-6-29-7 0,0 24-1 16,0-24-6-16,-11 34-1 0,11-34 16 0,-3 43-35 16,3-19 31-16,0-1-32 0,-6 2 10 0,6 3 5 15,-4-3-6-15,4 5 5 0,-6-3-6 0,6 3 5 16,-6 1-8-16,6-3 5 0,-5 4-6 15,5 0 5-15,-7-5-6 0,7 1 6 0,-4-2-5 16,4 0 3-16,0-5-4 0,-5 2 4 0,5-1-2 16,0 2 1-16,-4-1-4 0,4-4 4 0,0 2-3 15,0-21 4-15,-5 36-3 0,5-36 4 0,-6 35-2 16,6-35 3-16,-6 32-3 0,6-32 2 0,-4 25-4 16,4-25 2-16,0 24-3 0,0-24-10 15,0 23 30-15,0-23-30 0,0 20 30 16,0-20-18-16,0 0-2 0,0 28 2 0,0-28 0 15,0 0-1-15,0 20-1 0,0-20 2 0,0 0-2 16,0 0 1-16,-6 25 0 0,6-25 0 0,0 0 0 16,0 0 0-16,0 0 0 0,0 0-1 0,0 0-2 15,0 0-4-15,0 0-5 0,0 0-8 0,0 0-8 16,0 0-13-16,0 0-28 0,0 0-39 16,0 0-95-16,0-30-139 0,0 30-175 0,8-29 64 15,-8-1 370-15</inkml:trace>
          <inkml:trace contextRef="#ctx0" brushRef="#br0" timeOffset="-10">6598 15840 475 0,'0'0'158'16,"0"0"-30"-16,0 0 14 0,0 0-13 15,0 0-11-15,0 0-24 0,0 0-19 0,0 0-22 16,0 0-10-16,0 0-9 0,0 0-4 0,0 0-4 16,0 0-1-16,0 0 0 0,0 0 5 0,0 0 4 15,0 0-1-15,0 0-2 0,0 0-7 0,-6 27-7 16,6-27-2-16,-5 26 14 0,5-26-35 0,-5 36 31 16,5-14-31-16,0-22 11 0,-7 43 6 15,7-23-5-15,0 4 4 0,-4 4-5 0,4-4 2 16,0 5-4-16,-4-4 4 0,4 0-4 15,0 0 4-15,-5-1-4 0,5 1 4 0,0-1-5 16,-6 1 4-16,6 1-3 0,-5-5 3 0,5 3-6 16,-8-1 4-16,6 2-6 0,-4-4 4 0,0 2-3 15,6-23 2-15,-6 37-2 0,6-37 3 0,-6 35-4 16,6-35 5-16,-7 32-5 0,7-32 4 16,-3 31-4-16,3-31 3 0,0 25-2 0,0-25 2 15,-7 24-1-15,7-24-11 0,0 21 11 0,0-21-12 16,-5 20 31-16,5-20-18 0,0 0 19 0,-6 25-18 15,6-25-2-15,0 0 1 0,-6 26-1 0,6-26 1 16,0 0-2-16,-4 26 3 0,4-26-3 16,0 0 2-16,0 22-1 0,0-22 1 0,0 0-2 15,0 0 1-15,0 0 0 0,0 23-1 16,0-23 2-16,0 0-1 0,0 0 0 0,0 0 0 16,0 0-2-16,0 0 0 0,0 0 2 0,0 0-1 15,0 0 1-15,0 0-2 0,0 0-1 0,0 0-12 16,0 0-14-16,0 0-24 0,0 0-54 0,7-39-188 15,-7 39-278-15,19-30 34 0,-14 5 261 0</inkml:trace>
          <inkml:trace contextRef="#ctx0" brushRef="#br0" timeOffset="-9">7550 15946 355 0,'0'0'139'0,"0"0"-15"0,0 0 12 15,0 0-10-15,0 0 0 0,0 0-18 16,0 0-15-16,0 0-13 0,0 0-12 0,0 0-8 15,0 0-8-15,0 0-9 0,-9-22-3 0,9 22-3 16,0 0-1-16,0 0 1 0,0 0-4 0,0 0-5 16,0 0-5-16,0 0-1 0,-15-19-5 15,15 19-3-15,0 0-1 0,0 0-2 0,-21-7-1 16,21 7-1-16,0 0-1 0,-25 0-1 0,25 0-1 16,-25 0 0-16,25 0 0 0,-28 6 3 0,28-6-2 15,-32 4 1-15,32-4-3 0,-28 12-1 0,28-12-2 16,-34 13 0-16,34-13-3 0,-37 25 3 0,37-25-2 15,-37 27 0-15,37-27 0 0,-34 30 2 16,34-30-4-16,-32 34 3 0,32-34-3 16,-32 31 4-16,32-31-4 0,-30 34 4 0,30-34-5 15,-19 27 4-15,19-27-2 0,-11 22 1 0,11-22 0 16,0 0 0-16,-6 30-2 0,6-30 2 0,0 0-2 16,0 25 2-16,0-25-2 0,0 0 3 0,10 25-3 15,-10-25 2-15,0 0-2 0,21 24 3 0,-21-24-3 16,20 15 2-16,-20-15-1 0,26 12 0 15,-26-12 0-15,29 9 1 0,-29-9 0 0,27 4-1 16,-27-4 1-16,32 0 0 0,-32 0 0 0,33 0 1 16,-33 0-1-16,26 0 1 0,-26 0-1 0,24 0-1 15,-24 0 0-15,22 0 0 0,-22 0 0 16,0 0 2-16,22 0-2 0,-22 0 2 0,0 0-1 16,0 0-1-16,0 0 1 0,0 0 0 0,0 0 1 15,0 0 0-15,0 0 0 0,0 0 0 16,0 0 1-16,0 0 1 0,0 0 0 0,0 0 0 15,0 0-1-15,0 0-1 0,0 0 0 0,0 0-1 16,0 0-1-16,-20 6 1 0,20-6-1 0,-21 9 1 16,21-9 0-16,-25 16-1 0,25-16 1 0,-28 19 0 15,28-19-1-15,-33 21 2 0,33-21-3 0,-27 19 3 16,27-19-2-16,-23 24 3 0,23-24-4 16,-22 22 2-16,22-22-1 0,-20 25 1 15,20-25-2-15,-19 20 3 0,19-20-3 0,-18 21 2 16,18-21 0-16,0 0 1 0,-18 29-2 0,18-29 2 15,0 0-3-15,-8 25-9 0,8-25 29 0,0 0-29 16,0 30 30-16,0-30-19 0,0 0-1 0,0 22 1 16,0-22 0-16,0 0 0 0,6 21-1 0,-6-21 1 15,0 0-1-15,14 21 1 0,-14-21-1 16,0 0 0-16,0 0 0 0,20 19 1 0,-20-19-1 16,0 0 2-16,22 11-1 0,-22-11 1 0,0 0-2 15,25 8 2-15,-25-8-2 0,0 0 2 0,27 0-1 16,-27 0-1-16,22 0 1 0,-22 0-1 0,22 0 2 15,-22 0 0-15,23 0-1 0,-23 0 1 16,0 0-1-16,26 0 0 0,-26 0 1 0,0 0-1 16,21-9 1-16,-21 9 0 0,0 0 0 15,25-15 0-15,-25 15 0 0,20-11-1 0,-20 11 1 16,24-10-1-16,-24 10 1 0,23-14-2 0,-23 14-9 16,24-12-19-16,-24 12-35 0,18-22-118 0,10 22-398 15,-28 0 28-15,22-14 49 0</inkml:trace>
          <inkml:trace contextRef="#ctx0" brushRef="#br0" timeOffset="-8">7109 15665 431 0,'0'0'201'0,"0"0"-36"0,0 0-32 0,0 0 2 16,0 0-9-16,0 0-11 0,0 0-32 0,0 0-22 16,-4-21-17-16,4 21-7 0,0 0-4 0,0 0-5 15,0 0-3-15,0 0-5 0,0 0 0 0,0 0 1 16,0 0 2-16,0 0 0 0,0 0-2 15,0 0-4-15,19-25-3 0,-19 25-4 0,0 0 0 16,0 0-3-16,24-22-2 0,-24 22-2 0,0 0 0 16,32-20-1-16,-32 20 0 0,24-16-1 0,-24 16 1 15,25-14-2-15,-25 14 1 0,25-6 0 16,-25 6 0-16,19 0-1 0,-19 0 0 0,0 0 1 16,22 5-2-16,-22-5 3 0,0 0-1 0,20 23 0 15,-20-23 0-15,13 21 0 0,-13-21-1 16,13 25 2-16,-13-25-3 0,17 19 2 0,-17-19-3 15,0 0 3-15,29 22-2 0,-29-22 1 0,26 13 0 16,-26-13 1-16,30 0 0 0,-30 0 0 0,27 0 2 16,-27 0 1-16,30-15 4 0,-30 15 1 0,27-13 0 15,-27 13-1-15,28-14-2 0,-28 14-3 0,28-15 1 16,-28 15-2-16,25-19-1 0,-25 19-1 16,23-18 0-16,-23 18 0 0,22-14 0 0,-22 14-6 15,0 0-9-15,27-14-17 0,-27 14-33 16,0 0-67-16,30 16-256 0,-30-16-171 0,0 0 26 15,10 25 373-15</inkml:trace>
          <inkml:trace contextRef="#ctx0" brushRef="#br0" timeOffset="-4">7966 16258 460 0,'0'0'150'16,"0"0"4"-16,0 0-7 0,0 0-17 0,0 0-28 15,0 0-33-15,0 0-23 0,0 0-17 16,0 0-9-16,0 0-4 0,0 0 12 0,0 0 8 15,0 0 6-15,24-4 0 0,-24 4-11 0,0 0-10 16,0 0-2-16,21 0-1 0,-21 0-2 0,0 0 0 16,21 4-1-16,-21-4-2 0,0 0-2 0,25 5-1 15,-25-5-2-15,0 0 1 0,28 0-1 16,-28 0-1-16,0 0-2 0,29 4-1 0,-29-4 1 16,0 0-1-16,29 0 0 0,-29 0-1 0,25 0-2 15,-25 0 2-15,28 0 0 0,-28 0-1 0,28 0 1 16,-28 0-2-16,32 0 1 0,-32 0 0 15,27 0-1-15,-27 0 1 0,29 0-1 0,-29 0 0 16,29 0 0-16,-29 0-1 0,30 4 1 0,-30-4-1 16,26 0 1-16,-26 0-1 0,26 0 0 15,-26 0 1-15,28 0-2 0,-28 0 2 0,25 0-1 16,-25 0 0-16,21 0 1 0,-21 0-3 0,22 0 3 16,-22 0-1-16,0 0 0 0,23 6 1 0,-23-6-1 15,0 0 0-15,0 0 0 0,23 0-1 0,-23 0 1 16,0 0 0-16,0 0 0 0,0 0 1 0,0 0 0 15,22 5-2-15,-22-5 2 0,0 0-3 16,0 0 2-16,0 0 2 0,0 0-2 16,0 0 2-16,0 0-2 0,0 0 0 0,0 0 1 0,0 0 1 15,0 0 0-15,0 0-1 0,0 0 0 16,0 0-1-16,0 0-12 0,0 0-22 0,0 0-41 16,0 0-129-16,0 0-237 0,0 0-122 0,0 0 157 15</inkml:trace>
          <inkml:trace contextRef="#ctx0" brushRef="#br0" timeOffset="-3">9580 15936 262 0,'0'0'75'16,"0"0"-16"-16,0 0 8 0,0 0-6 0,0 0-4 15,0 0-15-15,0 0-6 0,0 0-4 0,0 0 9 16,0 0 6-16,0 0 12 0,0 0-1 0,0 0 4 16,0 0 5-16,0 0 18 0,0 0 9 15,0 0 12-15,0 0-8 0,0 0-19 0,0 0-14 0,0 0-13 16,0 0-9-16,0 0-12 16,0 0-10-16,0-22-7 0,0 22-5 0,0 0 1 15,0 0 3-15,-25-9-1 0,25 9 0 0,0 0 1 16,-28-6-1-16,28 6 0 0,-22-4-2 0,22 4-2 15,-25-6-1-15,25 6 1 0,-29 0-2 0,29 0-2 16,-35 0-1-16,35 0-2 0,-32 9 1 0,32-9-1 16,-29 13 1-16,29-13-2 0,-27 19 2 0,27-19-3 15,-28 28 2-15,28-28-2 0,-28 27 3 16,28-27-4-16,-28 35 4 0,28-35-4 0,-23 38 3 16,23-38-2-16,-20 37 1 0,20-37-2 0,-17 28 3 15,17-28-2-15,-11 27 2 0,11-27-2 16,-6 22 0-16,6-22-1 0,0 23 1 0,0-23 0 15,0 0 2-15,9 26-2 0,-9-26 1 0,0 0-1 16,21 19 0-16,-21-19-1 0,23 10 3 16,-23-10-3-16,23 9 2 0,-23-9 0 0,25 7 0 15,-25-7-1-15,26 4 0 0,-26-4 1 0,30 0 0 16,-30 0 2-16,30 0-2 0,-30 0 0 0,30 0-1 16,-30 0 1-16,30 0 1 0,-30 0 0 0,29 0 0 15,-29 0 0-15,24-3-1 0,-24 3 0 0,0 0-1 16,23-6 2-16,-23 6-2 0,0 0 2 0,0 0-1 15,0 0 1-15,0 0 2 16,0 0-3-16,0 0 3 0,0 0 1 0,0 0-2 16,0 0 0-16,0 0-2 0,0 0 0 0,0 0-1 15,-29 6 3-15,29-6-3 0,-26 7-1 0,26-7 2 16,-28 12-2-16,28-12 2 0,-30 17-1 0,30-17 2 16,-26 16-1-16,26-16 1 0,-29 19-1 0,29-19 1 15,-28 15-2-15,28-15 2 0,-25 16-1 0,25-16 0 16,-21 18-1-16,21-18 1 0,0 0-1 15,-26 28 1-15,26-28 0 0,0 0 1 0,-25 28-2 16,25-28 4-16,-16 24-5 0,16-24 3 0,0 0-2 16,-23 24 1-16,23-24-1 0,0 0 1 0,-14 26-1 15,14-26 2-15,0 0-3 0,-7 26 3 16,7-26-3-16,0 0-12 0,0 26 34 0,0-26-34 16,0 0 33-16,3 28-18 0,-3-28-2 15,0 0 2-15,8 25-3 0,-8-25 2 0,0 0-2 16,13 21 1-16,-13-21 0 0,0 0 1 0,0 0-1 15,26 23 1-15,-26-23-1 0,0 0 1 0,24 12 1 16,-24-12 0-16,0 0 2 0,26 6 0 0,-26-6 0 16,0 0-1-16,30 0 0 0,-30 0 2 0,21-5-1 15,-21 5 0-15,24 0-1 0,-24 0 0 0,23-9-2 16,-23 9 0-16,23-5 1 0,-23 5-2 16,19-10 3-16,-19 10-3 0,21-7 1 15,-21 7 0-15,20-9-10 0,-20 9-16 0,0 0-35 16,21-24-89-16,8 40-255 0,-29-16-138 0,0 0-5 15,29 3 399-15</inkml:trace>
          <inkml:trace contextRef="#ctx0" brushRef="#br0" timeOffset="-2">10035 15750 669 0,'0'0'158'0,"0"0"-13"0,0 0-15 15,0 0-3-15,0 0-17 0,0 0-22 16,0 0-28-16,0 0-17 0,0 0-12 0,0 0 2 0,0 0 1 16,0 0 5-16,0 0-3 0,0 35-4 15,0-35-11-15,-3 31-2 0,3-31-4 0,0 35 0 16,0-35-5-16,0 41-15 0,-6-18 30 0,6 4-30 16,0 1 29-16,0 3-14 0,-3 1-5 0,3 3 5 15,-8 0-5-15,8-1 5 0,-9 1-7 16,3 2 5-16,0-3-6 0,1 0 3 0,0-2-5 15,1-2 3-15,4-6-4 0,-4 6 4 0,4-9-5 16,0 7 6-16,0-2-5 0,0-5 4 0,-6 2-4 16,6-1 3-16,0 2-4 0,0-4 4 0,0 0-4 15,0-20 4-15,0 35-3 0,0-35-12 0,0 34 30 16,0-34-29-16,0 29 28 0,0-29-14 16,0 27-3-16,0-27 2 0,0 23-1 15,0-23 1-15,0 21-2 0,0-21 2 0,0 0-2 16,0 23 2-16,0-23-2 0,0 0 3 0,0 0-3 15,0 0 1-15,0 0 0 0,0 0-1 0,0 0 1 16,0 0 1-16,0 0-1 0,0 0-1 0,0 0 0 16,0 0-1-16,0 0 2 0,0 0-1 0,0 0 1 15,0 0-1-15,0 0-4 0,0 0-4 16,0 0-11-16,0 0-14 0,0 0-14 0,0 0-26 16,0 0-42-16,0-36-102 0,0 36-195 0,0 0-81 15,17-31 17-15,-17 31 459 0</inkml:trace>
          <inkml:trace contextRef="#ctx0" brushRef="#br0" timeOffset="-1">10318 15765 412 0,'0'0'162'16,"0"0"-26"-16,0 0-37 0,0 0 2 0,0 0-15 16,0 0 2-16,-22 13-2 0,22-13 3 0,0 0-13 15,0 20-11-15,0-20-18 0,0 0-8 0,0 23-7 16,0-23-1-16,0 25-1 0,0-25 1 16,0 25-4-16,0-25-17 0,0 33 33 0,0-33-37 15,0 37 30-15,0-18-19 0,0 5-10 16,0-2 3-16,0 2-5 0,0-2 4 0,-5 1-6 15,5 5 5-15,0-6-5 0,-3 2 3 0,3 1-2 16,0-3 4-16,0 2-5 0,0 2 5 0,-6-4-3 16,6 0 4-16,0 2-3 0,-6-4 2 0,6 2-4 15,0-22 2-15,-3 37-4 0,3-37 4 16,-5 37-5-16,5-37 2 0,-4 38-3 0,4-38 3 16,-6 35-4-16,6-35 3 0,-3 36-3 0,3-36 3 15,-6 35-3-15,6-35 3 0,-6 27-4 0,6-27 3 16,-4 29-1-16,4-29 2 0,0 21-4 0,0-21-10 15,-5 20 29-15,5-20-30 0,0 21 32 0,0-21-18 16,0 0-1-16,0 28 1 0,0-28-1 16,0 0 0-16,-4 26-1 0,4-26 2 0,0 0-1 15,0 23 1-15,0-23 0 0,0 0 4 16,-4 22-2-16,4-22 2 0,0 0-1 0,0 0-1 16,0 0 0-16,0 21-1 0,0-21-1 0,0 0-1 15,0 0 1-15,0 0 0 0,0 0-1 0,0 0 0 16,0 0 0-16,0 0-1 0,0 0 1 0,0 20-1 15,0-20 1-15,0 0 0 0,0 0 0 16,0 0 1-16,0 0-1 0,0 0-1 0,0 0 0 16,0 0 0-16,0 0 0 0,0 0-12 0,0 0-15 15,0 0-24-15,0 0-66 0,0 0-231 0,0 0-225 16,0-25 29-16,4 0 308 0</inkml:trace>
        </inkml:traceGroup>
        <inkml:traceGroup>
          <inkml:annotationXML>
            <emma:emma xmlns:emma="http://www.w3.org/2003/04/emma" version="1.0">
              <emma:interpretation id="{3343B669-A540-491D-8FD2-B27DA731CE99}" emma:medium="tactile" emma:mode="ink">
                <msink:context xmlns:msink="http://schemas.microsoft.com/ink/2010/main" type="inkWord" rotatedBoundingBox="13862,13980 15556,14002 15545,14775 13852,14752"/>
              </emma:interpretation>
              <emma:one-of disjunction-type="recognition" id="oneOf5">
                <emma:interpretation id="interp25" emma:lang="en-GB" emma:confidence="0">
                  <emma:literal>In</emma:literal>
                </emma:interpretation>
                <emma:interpretation id="interp26" emma:lang="en-GB" emma:confidence="0">
                  <emma:literal>on</emma:literal>
                </emma:interpretation>
                <emma:interpretation id="interp27" emma:lang="en-GB" emma:confidence="0">
                  <emma:literal>in</emma:literal>
                </emma:interpretation>
                <emma:interpretation id="interp28" emma:lang="en-GB" emma:confidence="0">
                  <emma:literal>am</emma:literal>
                </emma:interpretation>
                <emma:interpretation id="interp29" emma:lang="en-GB" emma:confidence="0">
                  <emma:literal>em</emma:literal>
                </emma:interpretation>
              </emma:one-of>
            </emma:emma>
          </inkml:annotationXML>
          <inkml:trace contextRef="#ctx0" brushRef="#br0" timeOffset="-7">10928 16495 913 0,'0'0'175'0,"0"0"-79"16,0 0 0-16,0 0-26 0,0 0-14 0,0 0-7 15,0 0-3-15,0 0 4 0,0 0-6 0,20-10-5 16,-20 10-8-16,22 0-3 0,-22 0-4 15,21 8-2-15,-21-8-2 0,25 3-3 0,-25-3-2 16,29 9-3-16,-29-9-1 0,30 4-1 0,-30-4-2 16,30 5-1-16,-30-5-2 0,27 8-1 0,-27-8-1 15,32 2-2-15,-32-2 0 0,32 0 0 16,-32 0-1-16,30 8 0 0,-30-8 1 0,26 0-2 16,-26 0 1-16,21 5-11 0,-21-5-7 0,0 0-19 15,24 0-20-15,-24 0-22 0,0 0-144 16,28 6-236-16,-28-6-82 0,0 0 112 0</inkml:trace>
          <inkml:trace contextRef="#ctx0" brushRef="#br0" timeOffset="-6">11453 15982 495 0,'0'0'163'0,"0"0"-31"15,0 0 10-15,0 0 6 0,0 0-3 0,0 0-17 16,0 0-36-16,0 0-27 0,0 0-19 0,0 0-9 15,0 0-8-15,0 0-3 0,0 0-4 0,0 0 0 16,0 0 0-16,0 0 1 0,0 0-1 16,0 0-1-16,0 0-3 0,0 0-4 0,0 0-5 15,0 0-3-15,0 0-2 0,-25 5 0 0,25-5-1 16,-21 11 0-16,21-11-2 0,-27 17 1 0,27-17-3 16,-34 20 4-16,34-20-3 0,-38 25 2 0,17-13-2 15,1 5 1-15,-3-2-3 0,2-4 3 0,-4 2-2 16,4 5 3-16,-2-4-2 0,0-1 1 15,23-13-2-15,-36 24 1 0,36-24-1 0,-29 17 2 16,29-17-2-16,-21 13 3 0,21-13-2 16,0 0 0-16,-25 14 0 0,25-14 0 0,0 0-1 15,0 0 0-15,0 0 1 0,0 0-1 0,0 0 2 16,0 0-1-16,0 0 1 0,0 0 0 0,0 0 0 16,0 0 0-16,0 0 0 0,0 0 4 0,0 0 3 15,0 0 1-15,0 0 0 0,0 0-2 16,0 0-3-16,0 0-1 0,25 16 2 0,-25-16 0 15,0 0-1-15,0 0 1 0,0 0 0 0,26 15 0 16,-26-15 0-16,0 0-1 0,25 9-1 0,-25-9 0 16,0 0 0-16,26 9 0 0,-26-9-1 0,25 6-1 15,-25-6 1-15,26 7-1 0,-26-7-1 0,31 6 1 16,-31-6-1-16,30 7 0 0,-30-7-1 16,28 8 2-16,-28-8-2 0,26 6 1 15,-26-6-1-15,24 9 1 0,-24-9 0 0,23 4 0 16,-23-4 0-16,23 6-1 0,-23-6 0 0,21 5 1 15,-21-5-1-15,21 5 0 0,-21-5-6 0,0 0-4 16,26 9-5-16,-26-9-5 0,0 0-7 0,0 0-6 16,20 15-24-16,-20-15-17 0,0 0-55 0,0 0-110 15,0 0-197-15,0 0-74 0,0 0 130 16</inkml:trace>
          <inkml:trace contextRef="#ctx0" brushRef="#br0" timeOffset="-5">12064 16286 468 0,'0'0'138'0,"0"0"-5"0,-18 0-12 0,18 0 8 16,0 0-19-16,0 0-13 0,0 0-12 0,0 0-6 16,0 0-6-16,0 0-4 0,0 0-11 0,0 0-12 15,0 0-9-15,0 0-9 0,0 0-6 16,0 0-4-16,0 0-4 0,0 0-3 0,0 0-1 16,0 0-5-16,0 0 2 0,0 0-1 0,13-25-1 15,-13 25-2-15,0 0 1 0,31-29-1 16,-31 29 3-16,21-19-3 0,-21 19 3 0,21-18-4 15,-21 18 1-15,21-17-3 0,-21 17 2 0,25-17-2 16,-25 17 0-16,24-17 0 0,-24 17 1 0,20-13 0 16,-20 13 1-16,0 0-2 0,27-8 1 0,-27 8-2 15,0 0 1-15,0 0 0 0,20 0 0 0,-20 0 1 16,0 0-1-16,0 0 1 0,26 10 0 16,-26-10-1-16,0 0 0 0,21 12 0 0,-21-12 1 15,0 0-1-15,19 28 0 0,-19-28 1 16,10 24-2-16,-10-24 3 0,6 30-3 0,-6-30 3 0,0 27-4 15,0-27 4-15,0 25-3 0,0-25 2 16,0 22-3-16,0-22 3 0,-7 21-2 0,7-21 2 16,0 0-1-16,-6 25 0 0,6-25 0 0,0 0 0 15,0 0 0-15,0 0 0 0,0 0 1 16,0 0 0-16,0 0-1 0,0 0 3 0,0 0-3 16,0 0-1-16,0 0 1 0,0 0-3 0,0 0 1 15,0 0 0-15,0-22 1 0,0 22 0 0,0 0 2 16,20-31-1-16,-20 31 2 0,17-21-2 0,-17 21 2 15,17-22-3-15,-17 22 3 0,19-22-5 0,-19 22 4 16,0 0-2-16,29-30 1 0,-29 30 1 16,0 0-1-16,28-23-1 0,-28 23 2 15,0 0-2-15,27-19 2 0,-27 19 0 0,0 0 0 16,22-15-2-16,-22 15 1 0,0 0-1 0,0 0 1 16,25-13 0-16,-25 13 0 0,0 0-1 0,22-5 1 15,-22 5 0-15,0 0 0 0,0 0 0 0,21 0-1 16,-21 0 0-16,0 0 0 0,0 0 1 0,0 0 0 15,22 23 0-15,-22-23 0 0,0 0 2 0,0 0-3 16,11 24 2-16,-11-24-1 0,0 0 1 16,6 24-1-16,-6-24 0 0,0 0 0 0,0 23 1 15,0-23-2-15,0 0 3 0,0 28-3 0,0-28 2 16,0 0-3-16,0 27 3 0,0-27-3 0,0 0 3 16,0 32-3-16,0-32 2 0,-7 23 0 15,7-23 2-15,-3 25-2 0,3-25 2 0,-6 24-4 16,6-24 3-16,-3 25-3 0,3-25 2 15,-6 27-2-15,6-27 4 0,-5 30-4 0,5-30 3 16,-5 32-3-16,5-32 3 0,-4 32-4 0,4-32 4 16,-5 28-3-16,5-28-10 0,0 30 31 0,0-30-32 15,-8 29 33-15,8-29-20 0,0 24-2 0,0-24 3 16,0 20-2-16,0-20 3 0,0 21-3 0,0-21 1 16,0 0-1-16,0 28 2 0,0-28 1 0,0 0 2 15,0 0-1-15,0 23 2 16,0-23-3-16,0 0 2 0,0 0-1 0,0 0 1 15,0 0-1-15,0 0-1 0,-7 21-1 0,7-21-1 16,0 0 1-16,0 0 0 0,0 0-2 0,0 0 1 16,0 0-6-16,0 0-7 0,-17 22-17 0,17-22-24 15,0 0-63-15,-24 0-176 0,24 0-259 0,0 0 28 16,0 0 264-16</inkml:trace>
        </inkml:traceGroup>
      </inkml:traceGroup>
    </inkml:traceGroup>
    <inkml:traceGroup>
      <inkml:annotationXML>
        <emma:emma xmlns:emma="http://www.w3.org/2003/04/emma" version="1.0">
          <emma:interpretation id="{E9A060D7-6063-4831-B3A2-9BEC5C430B0F}" emma:medium="tactile" emma:mode="ink">
            <msink:context xmlns:msink="http://schemas.microsoft.com/ink/2010/main" type="paragraph" rotatedBoundingBox="4028,16168 21571,15885 21591,17112 4048,173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03720B-3F8F-4300-9C06-5D26D9D74F73}" emma:medium="tactile" emma:mode="ink">
              <msink:context xmlns:msink="http://schemas.microsoft.com/ink/2010/main" type="line" rotatedBoundingBox="4028,16168 21571,15885 21591,17112 4048,17395"/>
            </emma:interpretation>
          </emma:emma>
        </inkml:annotationXML>
        <inkml:traceGroup>
          <inkml:annotationXML>
            <emma:emma xmlns:emma="http://www.w3.org/2003/04/emma" version="1.0">
              <emma:interpretation id="{EDAD2C64-DF57-41AE-B8A5-BD008217C0C9}" emma:medium="tactile" emma:mode="ink">
                <msink:context xmlns:msink="http://schemas.microsoft.com/ink/2010/main" type="inkWord" rotatedBoundingBox="4031,16347 6706,16303 6721,17157 4045,17202"/>
              </emma:interpretation>
              <emma:one-of disjunction-type="recognition" id="oneOf6">
                <emma:interpretation id="interp30" emma:lang="en-GB" emma:confidence="0">
                  <emma:literal>ECHO</emma:literal>
                </emma:interpretation>
                <emma:interpretation id="interp31" emma:lang="en-GB" emma:confidence="0">
                  <emma:literal>ECHO)</emma:literal>
                </emma:interpretation>
                <emma:interpretation id="interp32" emma:lang="en-GB" emma:confidence="0">
                  <emma:literal>EH)</emma:literal>
                </emma:interpretation>
                <emma:interpretation id="interp33" emma:lang="en-GB" emma:confidence="0">
                  <emma:literal>ETH)</emma:literal>
                </emma:interpretation>
                <emma:interpretation id="interp34" emma:lang="en-GB" emma:confidence="0">
                  <emma:literal>CHs</emma:literal>
                </emma:interpretation>
              </emma:one-of>
            </emma:emma>
          </inkml:annotationXML>
          <inkml:trace contextRef="#ctx0" brushRef="#br0" timeOffset="-53">2331 17797 592 0,'0'0'195'0,"0"0"-48"16,0 0-4-16,0 0-12 0,-5-19-39 0,5 19 2 15,0 0-49-15,0 0 9 0,0 0-9 0,0 0-4 16,-25 5-4-16,25-5 1 0,0 0-5 0,-21 15-4 16,21-15 19-16,-25 19-44 0,25-19 31 0,-32 29-38 15,32-29 10-15,-38 36 5 0,19-14-3 16,2 2 4-16,-1 1-5 0,-3 0 3 0,3 0-6 15,0 5 4-15,1-5-6 0,4 6 5 0,2-2-7 16,2 1 4-16,0-1-6 0,2 1 4 0,2-2-6 16,5 1 6-16,-3 0-6 0,3-2 4 0,0-3-3 15,7 3 4-15,-3-2-4 0,3 0 4 16,-1-2-5-16,3 0 4 0,-2-1-4 16,-7-22 3-16,17 36-3 0,-17-36 3 0,19 28-3 15,-19-28 2-15,23 19-2 0,-23-19-13 0,23 12 13 16,-23-12-21-16,27 9 5 0,-27-9-9 0,24 0 6 15,-24 0-24-15,35 0-26 0,-35 0-101 0,43-15-182 16,-43 15-164-16,34-19 54 0,-12 19 331 0</inkml:trace>
          <inkml:trace contextRef="#ctx0" brushRef="#br0" timeOffset="-52">2719 18018 910 0,'0'-25'217'0,"0"25"-70"16,0 0-20-16,0 0-31 0,0 0-27 0,0 0-25 16,0 0-18-16,0 0-12 0,0 0-5 0,0 0 6 15,0 0 5-15,5 22 7 0,-5-22-2 0,11 24-3 16,-11-24-8-16,4 35 1 0,-4-35-6 0,8 40 3 16,-8-18-7-16,6 1 2 0,-6-2-5 0,0 4 4 15,0-4-6-15,2 2 4 0,-2-3-6 0,0-1 4 16,-2 3-4-16,2 0 4 0,0-22-4 15,-8 38 4-15,8-38-5 0,-5 30 4 0,5-30-3 16,-3 29 2-16,3-29-1 0,0 21 1 0,0-21-3 16,0 0 1-16,-8 22-9 0,8-22-1 15,0 0-9-15,0 0-4 0,0 23-9 0,0-23-5 16,0 0-12-16,0 0-7 0,0 0-20 0,0 0-29 16,0 0-38-16,0 0-25 0,0 0-8 0,0 0-16 15,26-16 36-15,-26 16-17 0,6-29-23 16,-6 29 20-16,13-24 178 0</inkml:trace>
          <inkml:trace contextRef="#ctx0" brushRef="#br0" timeOffset="-51">2795 18251 1020 0,'0'0'156'0,"0"0"-19"16,-30-21-11-16,30 21-32 0,0 0-28 0,0 0-19 15,0 0-18-15,0 0-16 0,0 0-8 0,0 0-1 16,0 0 4-16,0 0 4 0,32 0 1 15,-32 0-2-15,38 0-4 0,-20 4-1 0,6-4-3 16,-4 0-1-16,2 0-1 0,2 0-2 0,1 0-4 16,1 0-2-16,5 0-13 0,-5-7-21 0,3 7-34 15,-29 0-75-15,49 0-20 0,-49 0-63 0,46-19-219 16,-16 30 46-16,-30-11 206 0</inkml:trace>
          <inkml:trace contextRef="#ctx0" brushRef="#br0" timeOffset="-50">3077 17975 880 0,'0'0'219'15,"0"0"-90"-15,0 0-21 0,0 0-27 0,0 0-25 16,0 0-22-16,0 0-18 0,0 0 1 0,0 0 7 16,0 0 5-16,0 0 4 0,0 0-1 0,6 21-7 15,-6-21 0-15,0 0-3 0,9 26-1 16,-9-26-6-16,0 26-1 0,0-26-4 0,4 29 0 16,-4-29-5-16,0 38 3 0,0-17-6 0,-4 2 2 15,4-2-5-15,-5 2 2 0,5-2-4 0,-4 3 5 16,4-3-5-16,-4 3 5 0,4-2-5 0,-4-1 5 15,4 1-6-15,0-22 5 0,-8 36-3 0,8-36 2 16,-5 35-3-16,5-35 2 0,0 31-9 16,0-31-2-16,-3 24-13 0,3-24-12 15,0 21-27-15,0-21-10 0,0 22-33 0,0-22-54 16,0 0-84-16,0 0-107 0,0 0-59 0,0 0 102 16,3-30 309-16</inkml:trace>
          <inkml:trace contextRef="#ctx0" brushRef="#br0" timeOffset="-49">3395 17813 1094 0,'0'0'65'0,"-4"-23"-8"0,4 23-2 16,0 0-14-16,0 0-5 0,0 0-5 0,0 0 3 15,18 10 1-15,-18-10-4 0,22 17-6 16,-22-17-18-16,23 18 16 0,-23-18-19 0,21 23 13 16,-21-23 2-16,24 27-5 0,-24-27 5 0,21 30-3 15,-21-30 4-15,19 36-5 0,-19-36 2 16,12 39-2-16,-4-14 6 0,-2-5-5 0,1 8 4 16,-3-1-11-16,0 4 3 0,-4-3-6 0,6 2 4 15,-6-2-7-15,0 0 4 0,0 4-8 0,0-4 6 16,-7 0-5-16,0 1 5 0,0-2-6 0,-5-2 4 15,0 2-6-15,0-4 5 0,-3 2-5 0,0-1 3 16,1-3-4-16,14-21-3 0,-25 38-9 16,25-38-51-16,-18 31-2 0,18-31-85 15,-10 21-144-15,10-21-214 0,0 0-7 0,0 0 364 16</inkml:trace>
          <inkml:trace contextRef="#ctx0" brushRef="#br0" timeOffset="-48">1293 17906 153 0,'0'0'68'0,"21"-6"6"0,-21 6 2 0,0 0 11 15,0 0-7-15,0 0 2 0,0 0-10 16,9-22 6-16,-9 22-4 0,0 0 15 0,0 0 5 16,0 0 15-16,0 0-4 0,0 0-8 0,0 0-23 15,0 0-17-15,0 0-11 0,-7-22-7 16,7 22-3-16,0 0-7 0,0 0-3 0,0 0-4 16,-20-6-2-16,20 6-2 0,0 0-4 0,-25 0-3 15,25 0-1-15,-25 0-4 0,25 0 0 0,-35 13-1 16,35-13 1-16,-36 17-3 0,16-6 4 0,-2 2-4 15,1 2 1-15,-4 0-3 0,-1 2 1 0,-1 2-3 16,1-1 3-16,3 0-3 0,0-2 4 0,23-16-4 16,-28 29 2-16,28-29-3 15,-18 26 3-15,18-26-3 0,-7 28 3 0,7-28-3 16,0 18 1-16,0-18 0 0,0 0-1 0,16 26-1 16,-16-26 3-16,26 18-2 0,-26-18 2 0,33 10-1 15,-33-10 0-15,37 9 1 0,-37-9 0 0,37 9 0 16,-15-9 0-16,-22 0-1 0,37 3 1 0,-37-3 0 15,31 0 0-15,-31 0 0 0,21 5 0 16,-21-5-1-16,0 0 1 0,0 0 1 0,0 0-1 16,0 0 1-16,0 0 0 0,11 24-2 0,-11-24 4 15,-11 22-2-15,11-22 2 0,-23 25-4 0,23-25 3 16,-30 30-4-16,30-30 3 0,-38 37-2 16,17-20 2-16,1 1-3 0,20-18 4 0,-36 36-4 15,36-36 4-15,-30 30-4 0,30-30 3 0,-22 25-2 16,22-25 2-16,-11 21-3 0,11-21 2 15,0 0-3-15,0 24 3 0,0-24-2 0,0 0 1 16,17 21 0-16,-17-21 1 0,23 14-1 0,-23-14 1 16,32 9-1-16,-32-9 0 0,38 0 0 0,-16 0 1 15,-2 0 0-15,2 0-1 0,2 0 2 0,-1-5-3 16,0 5 2-16,3-8-1 0,-2 5 0 0,1-6 0 16,0 3-13-16,-1-2-18 0,7 8-35 0,-31 0-76 15,58-14-161-15,-35 6-229 0,-2 3 62 16,9 13 276-16</inkml:trace>
        </inkml:traceGroup>
        <inkml:traceGroup>
          <inkml:annotationXML>
            <emma:emma xmlns:emma="http://www.w3.org/2003/04/emma" version="1.0">
              <emma:interpretation id="{4787992E-6FB3-4710-83B1-A46404D849CB}" emma:medium="tactile" emma:mode="ink">
                <msink:context xmlns:msink="http://schemas.microsoft.com/ink/2010/main" type="inkWord" rotatedBoundingBox="7578,16531 8120,16602 8078,16926 7536,16855"/>
              </emma:interpretation>
              <emma:one-of disjunction-type="recognition" id="oneOf7">
                <emma:interpretation id="interp35" emma:lang="en-GB" emma:confidence="0">
                  <emma:literal>=</emma:literal>
                </emma:interpretation>
                <emma:interpretation id="interp36" emma:lang="en-GB" emma:confidence="0">
                  <emma:literal>#</emma:literal>
                </emma:interpretation>
                <emma:interpretation id="interp37" emma:lang="en-GB" emma:confidence="0">
                  <emma:literal>X</emma:literal>
                </emma:interpretation>
                <emma:interpretation id="interp38" emma:lang="en-GB" emma:confidence="0">
                  <emma:literal>x</emma:literal>
                </emma:interpretation>
                <emma:interpretation id="interp39" emma:lang="en-GB" emma:confidence="0">
                  <emma:literal>+</emma:literal>
                </emma:interpretation>
              </emma:one-of>
            </emma:emma>
          </inkml:annotationXML>
          <inkml:trace contextRef="#ctx0" brushRef="#br0" timeOffset="-42">4442 18314 958 0,'0'0'195'0,"0"0"-45"0,0 0-26 0,0 0-50 15,0 0-32-15,0 0-17 0,0 0-8 0,0 0-3 16,0-21 0-16,0 21 2 0,0 0-2 15,21-7 1-15,-21 7 0 0,21-7 1 16,-21 7-2-16,33 0 0 0,-33 0-2 0,39-5-2 16,-20 5-3-16,2 0-2 0,1 0-3 0,1 0-1 15,1 0 0-15,-2 0 0 0,2 0-1 0,-3 0 0 16,4 0 0-16,-4 0-1 0,3 5-2 16,-3-5-16-16,-21 0-22 0,45 8-47 0,-45-8-110 15,38 4-175-15,-38-4-149 0,30 0 50 0,-6 16 433 16</inkml:trace>
          <inkml:trace contextRef="#ctx0" brushRef="#br0" timeOffset="-41">4471 18015 866 0,'0'0'199'0,"-25"9"-30"0,25-9-27 15,0 0-42-15,0 0-32 0,0 0-28 0,0 0-16 16,0 0-11-16,0 0-6 0,0 0-4 0,0 0 7 15,0 0 5-15,0 0 5 0,0 0 3 0,22 0-2 16,-22 0-6-16,22 0 0 0,-22 0-4 0,30 0-2 16,-30 0-4-16,42 0-1 0,-21 4-2 0,0-4-1 15,3 0 0-15,0 5-1 16,-1-5 0-16,0 0 0 0,2 0-1 0,0 4 0 16,0-4-1-16,0 0-7 0,0 0-10 0,-6 0-13 15,7 12-26-15,-26-12-28 0,40 14-82 0,-40-14-101 16,0 0-233-16,30 13 34 0,-30-13 300 0</inkml:trace>
        </inkml:traceGroup>
        <inkml:traceGroup>
          <inkml:annotationXML>
            <emma:emma xmlns:emma="http://www.w3.org/2003/04/emma" version="1.0">
              <emma:interpretation id="{3CE42C10-24A7-436B-B885-17CB9C66CE46}" emma:medium="tactile" emma:mode="ink">
                <msink:context xmlns:msink="http://schemas.microsoft.com/ink/2010/main" type="inkWord" rotatedBoundingBox="9075,15978 12419,16238 12341,17245 8996,16985"/>
              </emma:interpretation>
              <emma:one-of disjunction-type="recognition" id="oneOf8">
                <emma:interpretation id="interp40" emma:lang="en-GB" emma:confidence="0">
                  <emma:literal>won't</emma:literal>
                </emma:interpretation>
                <emma:interpretation id="interp41" emma:lang="en-GB" emma:confidence="0">
                  <emma:literal>Won't</emma:literal>
                </emma:interpretation>
                <emma:interpretation id="interp42" emma:lang="en-GB" emma:confidence="0">
                  <emma:literal>wont</emma:literal>
                </emma:interpretation>
                <emma:interpretation id="interp43" emma:lang="en-GB" emma:confidence="0">
                  <emma:literal>noncut</emma:literal>
                </emma:interpretation>
                <emma:interpretation id="interp44" emma:lang="en-GB" emma:confidence="0">
                  <emma:literal>nonet</emma:literal>
                </emma:interpretation>
              </emma:one-of>
            </emma:emma>
          </inkml:annotationXML>
          <inkml:trace contextRef="#ctx0" brushRef="#br0" timeOffset="-47">5936 17844 569 0,'-15'-23'196'0,"15"23"-28"0,0 0-10 0,0 0-13 16,0 0-18-16,0 0-21 0,0 0-44 0,0 0 0 16,0 0-39-16,0 0 10 0,0 0-12 0,0 0-11 15,0 0-4-15,0 0-3 0,0 0 25 0,0 0-29 16,0 0 40-16,-6 24-31 0,6-24 10 16,6 27-3-16,-6-27-6 0,13 34 3 15,-9-12-5-15,2 1 2 0,1 3-5 0,1-1 3 16,-1 1-6-16,-1 3 3 0,-1 0-5 0,2 0 4 15,-5-3-5-15,5 1 6 0,-4-1-6 0,3-5 3 16,-6 2-3-16,0-23 3 0,10 32-3 0,-10-32 3 16,7 27-3-16,-7-27 5 0,7 20-4 0,-7-20 3 15,0 0-4-15,0 0 3 0,7 24-2 0,-7-24 1 16,0 0 0-16,0 0 1 0,0 0-1 16,0 0 1-16,0 0-1 0,0 0 0 0,0 0 0 15,0 0 0-15,0 0 1 0,0 0-1 0,0 0 0 16,0 0 1-16,0 0-1 0,0 0 0 0,0 0 1 15,0 0-1-15,0 0 0 0,0 0 1 16,0 0-1-16,0 0 1 0,0 0-1 0,0 0 1 16,-5 23-2-16,5-23 1 0,0 0-1 0,0 0 0 15,-9 21 0-15,9-21 2 0,0 0-2 16,0 0 1-16,0 0-1 0,6 24 2 0,-6-24-3 16,0 0 2-16,0 0-1 0,5 22 0 0,-5-22 0 15,0 0 1-15,0 0 0 0,0 0 1 0,0 0 0 16,0 0 1-16,13 22-2 0,-13-22 0 0,0 0-1 15,0 0 0-15,0 0 1 0,0 0-1 0,0 0 1 16,0 0-1-16,0 0 1 16,0 0 0-16,0 0-1 0,0 0 2 0,0 0-2 0,0 0 1 15,0 0 0-15,0 0-1 0,0 0 1 16,0 0-1-16,0 0 1 0,0 0 0 0,0 0-1 16,0 0 0-16,0 0 1 0,0 0-1 0,0 0 1 15,0 0-2-15,0 0 1 0,0 0 2 0,0 0 1 16,0 0 0-16,25-11 0 0,-25 11-1 0,0 0 1 15,0 0-1-15,23-16-1 0,-23 16 1 16,0 0 0-16,20-19 0 0,-20 19 1 0,0 0-2 16,30-24 2-16,-30 24-3 0,24-21 3 15,-24 21-3-15,29-23 3 0,-29 23-2 0,30-31 2 0,-30 31-2 16,32-31 2-16,-32 31-2 0,36-35 3 0,-13 16-4 16,-4-3 4-16,2 1-4 0,1 0 2 15,-1 2-2-15,-1-4 4 0,1 2-5 0,-4-1 5 16,0 2-3-16,-17 20 1 0,27-35-1 15,-27 35 2-15,23-29-2 0,-23 29 1 0,20-28-2 16,-20 28 4-16,20-25-4 0,-20 25 3 0,16-22-2 16,-16 22 1-16,0 0-2 0,19-28 3 0,-19 28-4 15,0 0 3-15,19-31-2 0,-19 31-19 0,0 0 20 16,16-21-20-16,-16 21 20 0,0 0 0 0,0 0 0 16,0 0 2-16,0 0-2 0,0 0 0 15,0 0 0-15,0 0 0 0,0 0-1 0,0 0 1 16,0 0-1-16,0 0 0 0,0 0-1 15,0 0-4-15,0 0-9 0,0 0 3 0,0 0-59 16,0 28-130-16,0-28-341 0,-20 25-30 0,20-25 155 16</inkml:trace>
          <inkml:trace contextRef="#ctx0" brushRef="#br0" timeOffset="-46">7102 17522 421 0,'0'0'157'0,"-25"14"-41"0,25-14 18 0,0 0-3 16,-25 7-8-16,25-7-26 0,0 0-19 0,-33 5-16 15,33-5-12-15,-22 10-9 0,22-10-5 0,-20 9-9 16,20-9-4-16,-28 14-5 0,28-14 0 15,-25 16-1-15,25-16 0 0,-21 17-3 0,21-17 1 16,0 0-5-16,-23 28 0 0,23-28-4 0,-15 25-1 16,15-25-3-16,-12 26 1 0,12-26-3 0,-14 32 3 15,14-32-5-15,-11 35 4 0,11-35-5 16,-9 30 5-16,9-30 22 0,0 28-37 0,0-28 37 16,0 27-37-16,0-27 11 0,12 23 4 0,-12-23-4 15,16 19 3-15,-16-19-1 0,22 16 1 16,-22-16-1-16,25 10 1 0,-25-10-2 0,33 6 1 15,-33-6 0-15,37 0 1 0,-16 0-1 0,-1-8 0 16,2 8 1-16,-2-5-2 0,2-2 2 0,-2 0-2 16,2 2 2-16,-3-7-2 0,-19 12 3 0,39-22-3 15,-39 22 2-15,34-28 12 0,-34 28-37 0,32-30 36 16,-32 30-34-16,27-35 21 0,-27 35 3 16,23-31-2-16,-23 31 4 0,16-25-5 15,-16 25 5-15,4-25-4 0,-4 25 3 0,-6-25-2 16,6 25 1-16,-13-19-2 0,13 19 2 0,-19-21-2 15,19 21 2-15,-28-17-4 0,28 17 4 0,-30-20-3 16,30 20 2-16,-40-22-1 0,40 22 1 0,-40-15-3 16,40 15 3-16,-36-11-2 0,36 11 0 0,-25 0-2 15,25 0-6-15,0 0-8 0,-23 9-11 16,23-9-14-16,0 0-24 0,-16 22-35 0,25 4-71 16,-9-26-75-16,0 21-112 0,14 5-67 0,-14-26 243 15</inkml:trace>
          <inkml:trace contextRef="#ctx0" brushRef="#br0" timeOffset="-45">6908 17691 579 0,'6'-21'180'15,"-6"21"-28"-15,0 0-7 0,0 0 0 0,0 0-24 16,0 0-28-16,0 0-33 0,0 0-12 16,0 0-10-16,0 0-7 0,0 0-4 0,0 0-6 15,0 0-4-15,0 0-4 0,0 0-4 0,0 0 5 16,0 0 2-16,0 0 1 0,0 0-1 0,23 0-5 15,-23 0-4-15,0 0 0 0,27 20-2 16,-27-20 0-16,0 0-3 0,29 25 1 0,-29-25-3 16,18 20 2-16,-18-20-2 0,24 19 2 0,-24-19-3 15,24 18 2-15,-24-18-2 0,25 14 2 0,-25-14-5 16,25 13-2-16,-25-13-13 0,21 9-12 0,-21-9 8 16,0 0-40-16,29 15-2 0,-29-15-85 0,0 0-92 15,0 0-96-15,0 0-142 0,0 0 115 0,-6-25 365 16</inkml:trace>
          <inkml:trace contextRef="#ctx0" brushRef="#br0" timeOffset="-44">6953 17808 591 0,'-23'-4'237'16,"23"4"-59"-16,0 0-18 0,0 0-27 0,0 0-35 0,0 0-32 15,0 0-48-15,0 0 16 0,0 0-33 0,0 0 25 16,0 0 4-16,23-23-3 16,-23 23 1-16,0 0-6 0,0 0-4 0,0 0-5 15,0 0-4-15,0 0-5 0,20-19-1 0,-20 19-2 16,0 0 0-16,0 0-1 0,20-10 1 0,-20 10-1 15,0 0 0-15,26-14 0 0,-26 14 1 0,26-15-4 16,-26 15-4-16,24-23-6 0,-24 23-6 0,25-20-8 16,-25 20-10-16,20-19-18 0,-20 19-36 0,0 0-47 15,34-16-43-15,-34 16-34 0,13-20-2 16,-13 20-29-16,6-28-55 0,-6 28 151 0,0 0 150 16</inkml:trace>
          <inkml:trace contextRef="#ctx0" brushRef="#br0" timeOffset="-43">7475 17682 441 0,'0'0'171'16,"0"0"-23"-16,-5-28-4 0,5 28 12 15,0 0-24-15,0 0-25 0,0 0-37 0,0 0-26 16,0 0-15-16,0 0-9 0,0 0-5 0,0 0-3 16,0 0-1-16,0 0-2 0,0 0 7 0,0 0 6 15,0 0 1-15,0 0 1 0,0 0-8 0,0 0-4 16,0 0 1-16,16 22-1 0,-16-22-2 0,0 0 1 16,5 24-2-16,-5-24 0 0,0 24-1 15,0-24 1-15,0 23-3 0,0-23 1 0,0 24-4 16,0-24 1-16,0 23-4 0,0-23 2 15,0 0-2-15,0 22-13 0,0-22 36 0,0 0-36 16,0 0 36-16,0 0-22 0,0 0-2 0,0 0 1 16,0 0 1-16,0 0-2 0,0 0 1 0,0 0 1 15,0 0 1-15,0 0 0 0,0 0-23 0,0 0 36 16,27-8-36-16,-27 8 35 0,0 0-11 16,30-29-4-16,-30 29 2 0,24-23-3 0,-24 23 4 15,21-24-3-15,-21 24 4 0,22-23-4 0,-22 23 3 16,18-21-2-16,-18 21 1 0,0 0-2 0,26-21 1 15,-26 21-1-15,0 0 1 0,24-13-1 0,-24 13 1 16,0 0 0-16,0 0-1 0,23 0 1 16,-23 0 0-16,0 0 0 0,0 0 0 0,20 13 1 15,-20-13-1-15,0 0 0 0,0 0 0 16,0 0 1-16,23 23 0 0,-23-23 2 0,0 0 0 16,8 24 3-16,-8-24-2 0,0 0 3 0,5 27-3 15,-5-27 2-15,0 0-1 0,0 25-1 0,0-25-1 16,0 0 0-16,0 29-3 0,0-29 2 0,0 0-3 15,4 24-12-15,-4-24 33 0,0 0-33 0,0 0 34 16,6 25-24-16,-6-25-7 0,0 0-14 16,0 0-25-16,0 0-43 0,9 24-117 0,-9-24-186 15,0 0-146-15,0 0 65 0,-24-18 468 16</inkml:trace>
          <inkml:trace contextRef="#ctx0" brushRef="#br0" timeOffset="-40">8807 17866 817 0,'0'0'235'16,"0"0"-115"-16,0 0-16 0,0 0-21 0,0 0-21 15,0 0-22-15,0 0-17 0,0 0 8 0,0 0 5 16,0 0 3-16,0 0 5 0,5 25-14 0,-5-25-19 16,7 28 35-16,-7-28-36 0,6 37 31 0,-6-18-22 15,0 3-7-15,3 3 1 0,-3 0-6 0,0 0 3 16,0 2-8-16,0-4 4 16,0 4-7-16,0 1 4 0,-3-2-5 0,3 0 4 15,-6-4-4-15,6 1 3 0,-3 1-4 0,3-3 4 16,0-21-4-16,-6 33 3 0,6-33-1 0,-3 27 1 15,3-27-2-15,0 23 4 0,0-23-4 0,0 0 3 16,-7 26-2-16,7-26 0 0,0 0 0 0,0 0-3 16,0 0-5-16,0 0-5 0,0 20-10 15,0-20-6-15,0 0-9 0,0 0-7 0,0 0-9 16,0 0-10-16,0 0-42 0,0 0-68 0,0 0-59 16,8-25-72-16,-8 25-82 0,22-21 52 15,-22-5 336-15</inkml:trace>
          <inkml:trace contextRef="#ctx0" brushRef="#br0" timeOffset="-39">8869 18109 811 0,'0'0'181'16,"0"0"-21"-16,0 0-21 0,-20 0-41 0,20 0-47 16,0 0-20-16,0 0-1 0,0 0 4 15,0 0 7-15,27 22-5 0,-27-22-7 0,29 12-8 16,-29-12-3-16,33 15-8 0,-13-10-1 0,-20-5-5 16,42 11-1-16,-19-11-3 0,-2 3 0 0,2-3-1 15,-1 0 0-15,-1 4-14 0,-21-4-19 0,45 5-39 16,-45-5-91-16,41 0-171 0,-41 0-166 15,35 0 21-15,-13 8 378 0</inkml:trace>
          <inkml:trace contextRef="#ctx0" brushRef="#br0" timeOffset="-38">9188 17890 560 0,'0'0'208'0,"0"0"-73"0,0 0-11 0,0 0-3 16,0 0-16-16,0 0-48 0,0 0 3 0,0 0-34 15,0 0 21-15,0 0-5 16,0 0-1-16,0 0-4 0,0 0-1 0,0 0 19 16,20 23-44-16,-20-23 35 0,0 24-41 0,0-24 8 15,6 28 3-15,-6-28-7 0,0 32 4 0,0-32-5 16,0 36 2-16,0-36-5 0,0 35 4 0,0-35-6 16,-9 37 3-16,9-37-4 0,-6 38 4 0,6-38-4 15,-7 36 1-15,7-36-3 0,-5 35 1 16,5-35-3-16,-5 31 2 0,5-31-2 0,-6 26 3 15,6-26-3-15,-4 27 3 0,4-27-3 0,-4 24 3 16,4-24-3-16,0 23 1 0,0-23-1 0,0 0 1 16,-6 29-6-16,6-29-2 0,0 0-8 15,0 24-3-15,0-24-6 0,0 0-2 0,0 20-7 16,0-20-6-16,0 0-10 0,0 0-6 0,0 0-20 16,0 0-34-16,0 0-51 0,0 0-42 15,0 0-30-15,0 0-66 0,0 0-12 0,0 0 192 16</inkml:trace>
          <inkml:trace contextRef="#ctx0" brushRef="#br0" timeOffset="-31">8319 17765 256 0,'0'0'95'15,"0"0"5"-15,0 0 31 0,0 0 2 16,0 0 18-16,0 0-13 0,0 0 3 0,0 0-26 16,0 0-17-16,0 0-20 0,0 0-13 0,0 0-8 15,0 0-8-15,0 0-8 0,0 0-12 0,0 0-12 16,-20 0-5-16,20 0-3 0,0 0 1 0,-26 20 2 16,26-20 2-16,0 0-3 0,-26 32 2 15,26-32-3-15,-23 30 2 0,23-30-4 0,-26 31-12 16,26-31 33-16,-27 42-33 0,11-18 29 15,3 2-17-15,-1 0-7 0,1 0 6 0,1 0-4 16,1 0 3-16,1 1-4 0,3-2 3 0,-1 5-5 16,4-2 4-16,-2 2-5 0,6-3 5 0,-4-1-5 15,4-3 5-15,0-1-5 0,7-1 2 0,-7-21-2 16,12 38 3-16,-12-38-4 0,17 37 4 0,-17-37-4 16,18 28 3-16,-18-28-3 0,25 27 2 15,-25-27-2-15,25 20 3 0,-25-20-3 0,30 17 1 16,-30-17-1-16,37 14-4 0,-15-10-12 15,-2-4-10-15,3 6-25 0,-23-6-26 0,43 7-81 16,-43-7-188-16,24-14-170 0,-24 14-4 0,31-14 369 16</inkml:trace>
        </inkml:traceGroup>
        <inkml:traceGroup>
          <inkml:annotationXML>
            <emma:emma xmlns:emma="http://www.w3.org/2003/04/emma" version="1.0">
              <emma:interpretation id="{23A46C57-A89D-4BFA-9783-737B7DE835C1}" emma:medium="tactile" emma:mode="ink">
                <msink:context xmlns:msink="http://schemas.microsoft.com/ink/2010/main" type="inkWord" rotatedBoundingBox="15202,16615 17066,16117 17257,16829 15393,17327"/>
              </emma:interpretation>
              <emma:one-of disjunction-type="recognition" id="oneOf9">
                <emma:interpretation id="interp45" emma:lang="en-GB" emma:confidence="0">
                  <emma:literal>t*</emma:literal>
                </emma:interpretation>
                <emma:interpretation id="interp46" emma:lang="en-GB" emma:confidence="0">
                  <emma:literal>+1*</emma:literal>
                </emma:interpretation>
                <emma:interpretation id="interp47" emma:lang="en-GB" emma:confidence="0">
                  <emma:literal>+17*</emma:literal>
                </emma:interpretation>
                <emma:interpretation id="interp48" emma:lang="en-GB" emma:confidence="0">
                  <emma:literal>+11*</emma:literal>
                </emma:interpretation>
                <emma:interpretation id="interp49" emma:lang="en-GB" emma:confidence="0">
                  <emma:literal>"H*</emma:literal>
                </emma:interpretation>
              </emma:one-of>
            </emma:emma>
          </inkml:annotationXML>
          <inkml:trace contextRef="#ctx0" brushRef="#br0" timeOffset="-30">12631 17839 981 0,'0'0'199'0,"0"0"-54"16,0 0-47-16,0 0 3 0,0 0-59 15,0 0 0-15,0 0-14 0,0 0-12 0,0 0-4 16,0 0-5-16,0 0-1 0,0 0 8 0,0 0 5 15,0 0-10-15,0 0 39 0,0 32-42 16,0-32 31-16,3 33-20 0,-3-33-7 0,0 41 2 16,0-18-6-16,0 0 2 0,0 2-4 0,0 0 3 15,-3 3-6-15,3-1 4 0,-5 4-7 0,2-2 5 16,-3-1-6-16,2 1 5 0,-2-2-5 0,0-1 5 16,2 0-6-16,-1-5 5 0,1 1-4 0,4-22 4 15,-7 37-4-15,7-37 3 0,-4 28-4 16,4-28 4-16,0 24-1 0,0-24 1 15,0 0-7-15,0 26-2 0,0-26-6 0,0 0-6 16,0 0-6-16,0 0-1 0,0 0-1 0,0 0-1 16,0 0-5-16,21-13-13 0,-21 13-37 0,18-37-62 15,9 30-77-15,-27-25-110 0,15 4-86 0,6 8 43 16,-16-15 347-16</inkml:trace>
          <inkml:trace contextRef="#ctx0" brushRef="#br0" timeOffset="-29">12679 18095 846 0,'-22'-12'184'0,"22"12"-27"0,-23-6-11 0,23 6-14 16,0 0-38-16,0 0-27 0,0 0-23 0,0 0-16 15,0 0-15-15,0 0-9 0,0 0-4 0,0 0 1 16,0 0 2-16,0 0 4 0,13 19-1 0,-13-19 0 16,30 14-2-16,-30-14-1 0,38 9-1 0,-18-9-2 15,3 0 0-15,0 0 0 0,-2 0 0 16,4 0-1-16,-2-8-4 0,0-1-18 0,2 9-27 15,-25 0-63-15,48-9-119 0,-48 9-161 0,26-16-100 16,-26 16 61-16,0 0 427 0</inkml:trace>
          <inkml:trace contextRef="#ctx0" brushRef="#br0" timeOffset="-28">12954 17905 1014 0,'0'-25'161'0,"0"25"-46"16,0 0-3-16,0 0-15 0,0 0-33 16,0 0-10-16,14-23-29 0,-14 23-9 0,0 0-2 15,0 0-4-15,0 0-2 0,0 0-11 0,0 0 21 16,0 0-12-16,0 0 20 0,12 22 0 0,-12-22-7 15,4 20 1-15,-4-20-7 0,0 33 0 0,0-13-7 16,-4 2 2-16,4 0-7 0,-5 2 4 0,5-2-6 16,-7 2 3-16,3-1-4 0,4 1 4 15,-8 3-4-15,2 0 3 0,2-3-3 0,-2-1 3 16,0 1-4-16,2-5 4 0,0 2-5 0,4-1 5 16,0-20-5-16,-10 41 6 0,10-41-5 15,-4 36 3-15,4-15-4 0,0 3 3 0,0-24-12 16,0 27-3-16,0-27-11 0,0 0-8 0,0 0-10 15,0 0-7-15,7 23-14 0,-7-23-14 0,0 0-19 16,0 0-30-16,0 0-51 0,0 0-73 16,5-27-63-16,-5 27-52 0,0-27 215 0</inkml:trace>
          <inkml:trace contextRef="#ctx0" brushRef="#br0" timeOffset="-27">13210 17798 852 0,'-27'-11'119'0,"27"11"9"16,0 0-16-16,0 0-15 0,0 0-27 0,0 0-25 15,0 0-20-15,0 0-8 0,0 0 2 0,0 0 9 16,0 0 4-16,0 0 2 0,21 0-4 0,-21 0-11 16,0 0 0-16,26 0-5 0,-26 0-2 0,0 0-4 15,28 2-4-15,-28-2-1 0,22 9-2 16,-22-9 0-16,25 6-1 0,-25-6 0 0,25 2-1 15,-25-2 2-15,24 0-2 0,-24 0 0 0,27 0-10 16,-27 0-8-16,28 0-16 0,-28 0-18 0,27 0-51 16,-27 0-46-16,23 0-46 0,-23 0-84 0,0 0-34 15,0 0-57-15,13-19 217 0</inkml:trace>
          <inkml:trace contextRef="#ctx0" brushRef="#br0" timeOffset="-26">13196 17715 772 0,'0'0'262'0,"0"0"-124"0,0 0-20 16,0 0-24-16,0 0-30 0,0 0-36 0,0 0-4 16,0 0 6-16,0 0 5 0,0 0 3 0,23 9-10 15,-23-9-5-15,0 0 0 0,27 19-6 0,-27-19-1 16,23 18-5-16,-23-18-2 0,25 19-5 15,-25-19 0-15,21 18-4 0,-21-18 1 0,23 13-1 16,-23-13 1-16,0 0-2 0,30 21 1 0,-30-21-12 16,0 0-15-16,29 17-10 0,-29-17-106 0,23 12-143 15,-23-12-241-15,0 0 19 0,22 18 309 0</inkml:trace>
          <inkml:trace contextRef="#ctx0" brushRef="#br0" timeOffset="-25">13460 17717 640 0,'0'0'228'15,"0"0"-110"-15,-22-2-23 0,22 2 4 16,0 0-13-16,0 0-9 0,-21 16-22 0,21-16-10 16,0 0-10-16,-20 28-1 0,20-28-4 0,0 0-2 15,-27 28-7-15,27-28-3 0,0 0-10 0,-28 24 1 16,28-24-6-16,-21 19 1 0,21-19 23 0,0 0-40 15,-29 27 38-15,29-27-40 0,0 0 14 16,-28 22 2-16,28-22-2 0,0 0 1 0,-20 16-3 16,20-16-7-16,0 0-14 0,0 0-15 15,0 0-25-15,0 0-44 0,0 0-49 0,0 0-74 16,0 0-113-16,0 0-34 0,0 0 80 0,0 0 298 16</inkml:trace>
          <inkml:trace contextRef="#ctx0" brushRef="#br0" timeOffset="-24">13340 17671 759 0,'0'0'170'0,"0"0"-69"0,0 0-10 0,0 0-10 16,0 0-2-16,0 0-19 0,0 0-16 15,0 0-13-15,0 0-7 0,0 0 10 0,0 0 1 16,0 0 1-16,0 0-1 0,8 26-13 0,-8-26-6 16,0 21-6-16,0-21-2 0,-6 32-6 0,6-32 0 15,-12 31-4-15,12-31 3 0,-12 31-3 0,12-31 4 16,-12 32 19-16,12-32-36 0,-10 32 29 15,10-32-49-15,-10 30-5 0,10-30-26 0,-7 26-37 0,7-26-22 16,0 0-39-16,0 0-33 16,-9 20-51-16,9-20-101 0,0 0 25 0,0 0 316 15</inkml:trace>
          <inkml:trace contextRef="#ctx0" brushRef="#br0" timeOffset="-33">11616 18213 867 0,'0'0'194'0,"0"0"-15"0,-25-14-30 16,25 14-21-16,0 0-49 0,0 0-27 16,0 0-20-16,0 0-13 0,0 0-10 15,0 0-4-15,0 0 7 0,0 0 4 0,0 0 3 16,22 18 3-16,-22-18-8 0,26 9-2 0,-26-9-4 16,36 10-1-16,-15-10-3 0,-1 4-2 0,3-4-2 15,2 0 0-15,2 0-1 0,-1 0-1 0,5 0-14 16,-5-8-26-16,12 8-49 0,-20-23-137 0,27 18-305 15,-15-10 9-15,-1 0 132 0</inkml:trace>
          <inkml:trace contextRef="#ctx0" brushRef="#br0" timeOffset="-32">11745 18041 746 0,'0'0'248'0,"0"0"-86"0,0-19-29 0,0 19-15 16,0 0-27-16,0 0-29 0,0 0-21 0,0 0-11 16,0 0-9-16,0 0-7 0,0 0-7 0,0 0-2 15,0 0 8-15,0 0 5 0,0 25 2 0,0-25 3 16,4 31-11-16,-4-31-1 0,0 42-7 16,-3-19 2-16,3 0-6 0,-5 3 2 0,5-1-6 15,-6-2 5-15,2 3-5 0,4 0 5 0,-6-5-5 16,6 1 5-16,-4-1-10 0,4-21-4 15,0 32-15-15,0-32-12 0,0 24-20 0,0-24-25 16,0 0-49-16,0 0-49 0,8 21-65 0,-8-21-64 16,0 0-52-16,0 0 62 0,-5-33 302 15</inkml:trace>
          <inkml:trace contextRef="#ctx0" brushRef="#br0" timeOffset="-18">16144 17845 728 0,'0'0'185'0,"0"0"-19"16,0 0-8-16,0 0-42 0,0 0-5 0,0 0-53 16,0 0 3-16,0 0-14 0,0 0-9 0,0 0-3 15,0 0-9-15,0 0-7 0,0 0-8 0,0 0-5 16,0 0-4-16,0 0-2 0,0 0 3 16,0 0 5-16,0 0-12 0,0 0 38 15,0 32-35-15,0-32 31 0,13 34-19 0,-9-15-5 16,2 6 3-16,-2-2-5 0,2 1 3 0,-2 0-4 15,2 2 3-15,0-3-7 0,-3 5 6 0,2-3-7 16,-1 3 5-16,1-1-6 0,-5-1 5 0,7 2-5 16,-3-8 4-16,-4 4-4 0,8-3 4 0,-8 3-5 15,7-4 5-15,-7 1-4 0,0-21 4 16,9 37-3-16,-9-37 3 0,7 32-3 0,-7-32 3 16,9 27-3-16,-9-27 3 0,10 26-3 15,-10-26 2-15,10 23-1 0,-10-23 2 0,12 22-2 16,-12-22 2-16,9 20-3 0,-9-20 3 0,0 0-3 15,13 25 3-15,-13-25-2 0,0 0 2 0,0 0-2 16,16 22 0-16,-16-22 0 0,0 0 0 0,0 0 1 16,0 0 0-16,0 0-1 0,0 0 0 15,0 0 1-15,0 0-2 0,0 0 4 0,0 0 1 16,0 0 4-16,0 0 1 0,26-19 1 0,-26 19-2 16,17-25 2-16,-17 25-6 0,21-29 3 0,-21 29-5 15,25-38 3-15,-11 15-4 0,1 0 5 0,1-2-6 16,1-1 7-16,0-1-5 0,2 0 4 0,-2-1-3 15,-1 0 3-15,1 0-3 0,-1-1 3 16,-1 3-4-16,0-1 4 0,-2 4-4 0,-1 2 3 16,-12 21-3-16,20-32 1 0,-20 32-2 15,16-25 1-15,-16 25-2 0,0 0 1 0,0 0 0 16,0 0-1-16,0 0 0 0,0 0 0 0,16-20-7 16,-16 20-5-16,0 0-10 0,0 0-12 0,0 0-13 15,21 0-16-15,-21 0-25 0,20 0-77 0,-27-22-115 16,7 22-230-16,0 0 33 0,0 0 231 15</inkml:trace>
          <inkml:trace contextRef="#ctx0" brushRef="#br0" timeOffset="-17">17077 17631 410 0,'0'0'134'0,"-23"7"-4"0,23-7-18 0,0 0-8 16,0 0-21-16,0 0-12 0,-25 10-19 0,25-10-9 15,0 0-4-15,0 0 1 0,-27 21-7 0,27-21-1 16,0 0-7-16,-23 25 4 0,23-25 1 15,0 0 2-15,-26 13-5 0,26-13-5 16,0 0-9-16,-20 24-2 0,20-24-6 0,-19 18 0 16,19-18-3-16,-23 26 1 0,23-26-4 0,-20 27 2 15,20-27 21-15,-20 21-20 0,20-21 20 0,-10 24-37 16,10-24 14-16,-9 23-16 0,9-23 15 0,-3 25 3 16,3-25-3-16,0 20 3 0,0-20-3 0,0 20 4 15,0-20-4-15,3 21 3 0,-3-21-2 16,0 0 1-16,9 27-1 0,-9-27 1 0,0 0-1 15,16 21 1-15,-16-21-1 0,0 0 1 0,21 16 0 16,-21-16 0-16,0 0 0 0,29 9 1 0,-29-9-2 16,0 0 1-16,30 6-1 0,-30-6 1 15,24 0 1-15,-24 0-2 0,25 0 2 0,-25 0-1 16,27-8 0-16,-27 8 0 0,30-7 1 0,-30 7-2 16,29-13 3-16,-29 13-3 0,30-15 2 15,-30 15-2-15,28-17 2 0,-28 17-2 0,26-17 1 16,-26 17-1-16,25-19 1 0,-25 19 0 0,25-21 1 15,-25 21-2-15,22-22 2 0,-22 22-2 0,22-23 2 16,-22 23 16-16,21-24-15 0,-21 24 16 0,17-21-40 16,-17 21 21-16,0 0-21 0,16-25 21 0,-16 25 3 15,0 0-2-15,7-19 2 0,-7 19-2 0,0 0 2 16,5-28-2-16,-5 28 3 16,0-22-3-16,0 22 3 0,0-22-5 0,0 22 5 15,-8-30-4-15,8 30 4 0,-10-27-2 0,10 27 2 16,-10-28-2-16,10 28 4 0,-15-21-3 0,15 21 5 15,0 0 0-15,-30-22 2 0,30 22-1 0,-23-6-1 16,23 6-3-16,-20 0-2 0,20 0-1 0,-23 0-2 16,23 0 1-16,-29 16-2 0,29-16-9 15,-28 26-30-15,7-24-56 0,21 22-113 0,-25-19-170 16,25-5-67-16,-12 24 79 0,12-24 368 0</inkml:trace>
          <inkml:trace contextRef="#ctx0" brushRef="#br0" timeOffset="-16">16953 17899 587 0,'0'0'136'0,"0"0"-35"16,0 0 13-16,0 0-10 0,0 0-9 0,0 0-23 15,0 0-14-15,0 0-7 0,0 0-3 16,0 0-6-16,0 0-7 0,26-19-11 0,-26 19-4 15,0 0-5-15,0 0-2 0,20-15-3 0,-20 15-4 16,0 0 15-16,27-24-41 0,-27 24 38 16,22-19-39-16,-22 19 21 0,23-19 3 0,-23 19-4 15,19-17 3-15,-19 17-3 0,22-18 3 0,-22 18-3 16,24-19 2-16,-24 19-4 0,20-15-12 0,-20 15-18 16,0 0-34-16,20-20-59 0,-20 20-62 15,0 0-103-15,0 0-108 0,20 5 16 0,-20-5 354 16</inkml:trace>
          <inkml:trace contextRef="#ctx0" brushRef="#br0" timeOffset="-15">16970 17728 357 0,'0'0'161'0,"0"0"-50"0,0 0-26 16,0 0 19-16,0 0 4 0,0 0 12 0,0 0-22 15,0 0-12-15,0 0-18 0,0 0-6 0,0 0-13 16,7 21-9-16,-7-21-12 0,0 0-5 16,0 0-5-16,11 26 0 0,-11-26-4 0,0 0 1 15,0 0-3-15,15 22 0 0,-15-22 0 0,0 0-3 16,0 0-3-16,16 24-1 0,-16-24-3 16,0 0 2-16,0 0 18 0,25 21-38 0,-25-21 38 15,0 0-38-15,20 17 16 0,-20-17 0 0,0 0 0 16,21 15-1-16,-21-15 1 0,0 0-1 0,0 0-7 15,23 18-8-15,-23-18-15 0,0 0-18 0,0 0-43 16,0 0-40-16,28 35-76 0,-28-35-77 16,0 0-145-16,0 0 67 0,0 0 340 0</inkml:trace>
        </inkml:traceGroup>
        <inkml:traceGroup>
          <inkml:annotationXML>
            <emma:emma xmlns:emma="http://www.w3.org/2003/04/emma" version="1.0">
              <emma:interpretation id="{628DEE11-1840-4E30-B917-3F1B1D206197}" emma:medium="tactile" emma:mode="ink">
                <msink:context xmlns:msink="http://schemas.microsoft.com/ink/2010/main" type="inkWord" rotatedBoundingBox="19265,16005 21573,15968 21591,17112 19283,17149"/>
              </emma:interpretation>
              <emma:one-of disjunction-type="recognition" id="oneOf10">
                <emma:interpretation id="interp50" emma:lang="en-GB" emma:confidence="0">
                  <emma:literal>front</emma:literal>
                </emma:interpretation>
                <emma:interpretation id="interp51" emma:lang="en-GB" emma:confidence="0">
                  <emma:literal>Neon y</emma:literal>
                </emma:interpretation>
                <emma:interpretation id="interp52" emma:lang="en-GB" emma:confidence="0">
                  <emma:literal>Iron y</emma:literal>
                </emma:interpretation>
                <emma:interpretation id="interp53" emma:lang="en-GB" emma:confidence="0">
                  <emma:literal>Front</emma:literal>
                </emma:interpretation>
                <emma:interpretation id="interp54" emma:lang="en-GB" emma:confidence="0">
                  <emma:literal>Noon y</emma:literal>
                </emma:interpretation>
              </emma:one-of>
            </emma:emma>
          </inkml:annotationXML>
          <inkml:trace contextRef="#ctx0" brushRef="#br0" timeOffset="-18">16144 17845 728 0,'0'0'185'0,"0"0"-19"16,0 0-8-16,0 0-42 0,0 0-5 0,0 0-53 16,0 0 3-16,0 0-14 0,0 0-9 0,0 0-3 15,0 0-9-15,0 0-7 0,0 0-8 0,0 0-5 16,0 0-4-16,0 0-2 0,0 0 3 16,0 0 5-16,0 0-12 0,0 0 38 15,0 32-35-15,0-32 31 0,13 34-19 0,-9-15-5 16,2 6 3-16,-2-2-5 0,2 1 3 0,-2 0-4 15,2 2 3-15,0-3-7 0,-3 5 6 0,2-3-7 16,-1 3 5-16,1-1-6 0,-5-1 5 0,7 2-5 16,-3-8 4-16,-4 4-4 0,8-3 4 0,-8 3-5 15,7-4 5-15,-7 1-4 0,0-21 4 16,9 37-3-16,-9-37 3 0,7 32-3 0,-7-32 3 16,9 27-3-16,-9-27 3 0,10 26-3 15,-10-26 2-15,10 23-1 0,-10-23 2 0,12 22-2 16,-12-22 2-16,9 20-3 0,-9-20 3 0,0 0-3 15,13 25 3-15,-13-25-2 0,0 0 2 0,0 0-2 16,16 22 0-16,-16-22 0 0,0 0 0 0,0 0 1 16,0 0 0-16,0 0-1 0,0 0 0 15,0 0 1-15,0 0-2 0,0 0 4 0,0 0 1 16,0 0 4-16,0 0 1 0,26-19 1 0,-26 19-2 16,17-25 2-16,-17 25-6 0,21-29 3 0,-21 29-5 15,25-38 3-15,-11 15-4 0,1 0 5 0,1-2-6 16,1-1 7-16,0-1-5 0,2 0 4 0,-2-1-3 15,-1 0 3-15,1 0-3 0,-1-1 3 16,-1 3-4-16,0-1 4 0,-2 4-4 0,-1 2 3 16,-12 21-3-16,20-32 1 0,-20 32-2 15,16-25 1-15,-16 25-2 0,0 0 1 0,0 0 0 16,0 0-1-16,0 0 0 0,0 0 0 0,16-20-7 16,-16 20-5-16,0 0-10 0,0 0-12 0,0 0-13 15,21 0-16-15,-21 0-25 0,20 0-77 0,-27-22-115 16,7 22-230-16,0 0 33 0,0 0 231 15</inkml:trace>
          <inkml:trace contextRef="#ctx0" brushRef="#br0" timeOffset="-17">17077 17631 410 0,'0'0'134'0,"-23"7"-4"0,23-7-18 0,0 0-8 16,0 0-21-16,0 0-12 0,-25 10-19 0,25-10-9 15,0 0-4-15,0 0 1 0,-27 21-7 0,27-21-1 16,0 0-7-16,-23 25 4 0,23-25 1 15,0 0 2-15,-26 13-5 0,26-13-5 16,0 0-9-16,-20 24-2 0,20-24-6 0,-19 18 0 16,19-18-3-16,-23 26 1 0,23-26-4 0,-20 27 2 15,20-27 21-15,-20 21-20 0,20-21 20 0,-10 24-37 16,10-24 14-16,-9 23-16 0,9-23 15 0,-3 25 3 16,3-25-3-16,0 20 3 0,0-20-3 0,0 20 4 15,0-20-4-15,3 21 3 0,-3-21-2 16,0 0 1-16,9 27-1 0,-9-27 1 0,0 0-1 15,16 21 1-15,-16-21-1 0,0 0 1 0,21 16 0 16,-21-16 0-16,0 0 0 0,29 9 1 0,-29-9-2 16,0 0 1-16,30 6-1 0,-30-6 1 15,24 0 1-15,-24 0-2 0,25 0 2 0,-25 0-1 16,27-8 0-16,-27 8 0 0,30-7 1 0,-30 7-2 16,29-13 3-16,-29 13-3 0,30-15 2 15,-30 15-2-15,28-17 2 0,-28 17-2 0,26-17 1 16,-26 17-1-16,25-19 1 0,-25 19 0 0,25-21 1 15,-25 21-2-15,22-22 2 0,-22 22-2 0,22-23 2 16,-22 23 16-16,21-24-15 0,-21 24 16 0,17-21-40 16,-17 21 21-16,0 0-21 0,16-25 21 0,-16 25 3 15,0 0-2-15,7-19 2 0,-7 19-2 0,0 0 2 16,5-28-2-16,-5 28 3 16,0-22-3-16,0 22 3 0,0-22-5 0,0 22 5 15,-8-30-4-15,8 30 4 0,-10-27-2 0,10 27 2 16,-10-28-2-16,10 28 4 0,-15-21-3 0,15 21 5 15,0 0 0-15,-30-22 2 0,30 22-1 0,-23-6-1 16,23 6-3-16,-20 0-2 0,20 0-1 0,-23 0-2 16,23 0 1-16,-29 16-2 0,29-16-9 15,-28 26-30-15,7-24-56 0,21 22-113 0,-25-19-170 16,25-5-67-16,-12 24 79 0,12-24 368 0</inkml:trace>
          <inkml:trace contextRef="#ctx0" brushRef="#br0" timeOffset="-16">16953 17899 587 0,'0'0'136'0,"0"0"-35"16,0 0 13-16,0 0-10 0,0 0-9 0,0 0-23 15,0 0-14-15,0 0-7 0,0 0-3 16,0 0-6-16,0 0-7 0,26-19-11 0,-26 19-4 15,0 0-5-15,0 0-2 0,20-15-3 0,-20 15-4 16,0 0 15-16,27-24-41 0,-27 24 38 16,22-19-39-16,-22 19 21 0,23-19 3 0,-23 19-4 15,19-17 3-15,-19 17-3 0,22-18 3 0,-22 18-3 16,24-19 2-16,-24 19-4 0,20-15-12 0,-20 15-18 16,0 0-34-16,20-20-59 0,-20 20-62 15,0 0-103-15,0 0-108 0,20 5 16 0,-20-5 354 16</inkml:trace>
          <inkml:trace contextRef="#ctx0" brushRef="#br0" timeOffset="-15">16970 17728 357 0,'0'0'161'0,"0"0"-50"0,0 0-26 16,0 0 19-16,0 0 4 0,0 0 12 0,0 0-22 15,0 0-12-15,0 0-18 0,0 0-6 0,0 0-13 16,7 21-9-16,-7-21-12 0,0 0-5 16,0 0-5-16,11 26 0 0,-11-26-4 0,0 0 1 15,0 0-3-15,15 22 0 0,-15-22 0 0,0 0-3 16,0 0-3-16,16 24-1 0,-16-24-3 16,0 0 2-16,0 0 18 0,25 21-38 0,-25-21 38 15,0 0-38-15,20 17 16 0,-20-17 0 0,0 0 0 16,21 15-1-16,-21-15 1 0,0 0-1 0,0 0-7 15,23 18-8-15,-23-18-15 0,0 0-18 0,0 0-43 16,0 0-40-16,28 35-76 0,-28-35-77 16,0 0-145-16,0 0 67 0,0 0 340 0</inkml:trace>
          <inkml:trace contextRef="#ctx0" brushRef="#br0" timeOffset="-14">17477 17748 425 0,'0'0'158'0,"0"0"-48"0,0 0-1 16,0 0-17-16,0 0-1 0,0 0-22 0,0 0-6 16,0 0-13-16,0 0 2 0,0 0-4 0,0 0 1 15,0 0-5-15,0 0-6 0,0 0-2 16,0 0-2-16,0 0-4 0,21-9-1 0,-21 9-5 15,0 0-5-15,0 0 0 0,0 0-3 0,0 0-4 16,0 0 0-16,0 0-4 0,8 20-1 0,-8-20-3 16,0 0 2-16,0 0-3 0,0 25 1 0,0-25-2 15,0 0-1-15,0 20-1 0,0-20 1 16,0 0-1-16,6 22 2 0,-6-22-3 0,0 0-14 16,0 23 38-16,0-23-37 0,0 0 37 15,0 0-22-15,-4 24-1 0,4-24 1 0,0 0-1 16,0 0 1-16,0 0-1 0,0 0 0 0,0 0 1 15,-6 20 0-15,6-20 0 0,0 0 0 0,0 0 0 16,0 0-1-16,0 0 2 0,0 0 2 0,0 0 1 16,0 0 2-16,0 0 0 0,0 0-2 0,0 0 1 15,10-24-4-15,-10 24 0 0,0 0-1 16,0 0-24-16,14-22 39 0,-14 22-38 0,0 0 37 16,0 0-14-16,22-25-1 0,-22 25 1 15,0 0-1-15,17-20 2 0,-17 20 0 0,0 0 1 16,20-18-2-16,-20 18 3 0,0 0-3 0,21-16 2 15,-21 16-2-15,0 0 1 0,21-19-2 0,-21 19 2 16,0 0-2-16,21-10 2 0,-21 10-2 0,0 0 0 16,0 0 2-16,24-8-1 0,-24 8-1 15,0 0 1-15,0 0-1 0,0 0 1 0,0 0-1 16,0 0 1-16,0 0 1 0,21 0-1 0,-21 0 2 16,0 0-2-16,0 0 1 0,0 0 0 0,20 17 0 15,-20-17-1-15,0 0 0 0,0 0 0 0,17 23 1 16,-17-23-2-16,0 0 2 0,0 0-2 0,15 21 1 15,-15-21 1-15,0 0 0 0,0 0-1 16,10 22 2-16,-10-22-3 0,0 0 2 16,4 23-1-16,-4-23-13 0,0 0 35 0,0 0-36 15,0 22 35-15,0-22-23 0,0 0 1 0,0 0 1 16,0 0-1-16,0 0 1 0,0 0 0 0,0 0-2 16,0 0 1-16,0 19-1 0,0-19 0 0,0 0 2 15,0 0-2-15,0 0 1 0,0 0 0 0,0 0-3 16,7 24-8-16,-7-24-11 0,0 0-15 15,0 0-24-15,9 25-57 0,-9-25-96 0,0 0-175 16,0 0-92-16,0 0 31 0,17 25 436 0</inkml:trace>
          <inkml:trace contextRef="#ctx0" brushRef="#br0" timeOffset="-13">18121 17606 925 0,'0'0'176'0,"0"0"-25"15,-23-11-25-15,23 11-28 0,0 0-27 0,0 0-20 16,0 0-13-16,0 0-10 0,0 0-7 0,0 0-2 15,0 0-3-15,0 0-4 0,0 0-2 0,0 0 5 16,0 0 3-16,0 0 1 0,0 0 2 0,26 10-7 16,-26-10-4-16,23 5-1 0,-23-5-2 15,30 0-4-15,-30 0 1 0,33 10-2 16,-13-10-2-16,4 5 1 0,0-5-3 0,-1 4 2 16,-2-4-1-16,1 9-1 0,1-9-13 0,-3 0-16 15,2 3-33-15,-22-3-54 0,40 10-205 0,-40-10-229 16,0 0 42-16,0 0 263 0</inkml:trace>
          <inkml:trace contextRef="#ctx0" brushRef="#br0" timeOffset="-12">18262 17425 664 0,'0'0'180'0,"0"0"-25"0,0 0-5 0,0 0-18 15,0 0-26-15,0 0-40 0,0 0-25 0,0 0-18 16,0 0-1-16,0 0 2 0,0 0 6 16,-10 24-2-16,10-24 2 0,-8 21-5 0,8-21 0 15,-8 26-3-15,8-26 1 0,-6 35-7 0,6-35 1 16,0 36-7-16,0-36 2 0,-7 39-5 15,7-18 2-15,-5 0-4 0,5-1 2 0,-5 0-5 16,5-20 3-16,0 36-5 0,0-36 2 0,-4 35-3 16,4-35 2-16,0 34-3 0,0-34 3 0,0 31-3 15,0-31-10-15,0 35 31 0,0-35-32 0,0 36 32 16,0-36-18-16,-6 35-4 0,6-35 4 0,0 36-3 16,0-36 3-16,-7 35-3 0,7-35 2 0,-3 20-1 15,3-20 1-15,0 0-1 16,0 0 0-16,0 22-5 0,0-22-3 0,0 0-7 15,0 0-5-15,0 0 0 0,0 0-4 0,0 0-6 16,0 0-18-16,0 0-32 0,0 0-49 0,0 0-66 16,0-35-71-16,0 35-187 0,13-23 59 0,-17-3 255 15</inkml:trace>
          <inkml:trace contextRef="#ctx0" brushRef="#br0" timeOffset="-19">15425 17731 663 0,'0'0'194'0,"0"0"-88"0,0 0-36 0,0 0-1 16,0 0-2-16,0 0-4 0,0 0-11 0,0 0-2 15,0 0-3-15,0 0 2 0,0 0-3 0,0 0-9 16,0 0-8-16,0 0-7 0,0 0-7 0,0 0-6 16,0 0 8-16,0 0 4 0,0 0-1 0,0 0 5 15,0 0-11-15,24 18-2 0,-24-18-1 0,20 22 1 16,-20-22-6-16,21 29 2 0,-21-29-4 15,22 31-13-15,-22-31 35 0,20 38-34 0,-20-38 33 16,19 40-18-16,-11-19-5 0,1 1 2 16,-2 1-5-16,-1-1 4 0,-2 1-4 0,-4-4 2 15,6 5-3-15,-6-2 4 0,4 3-4 0,-4-6 4 16,0 5-5-16,0-1 5 0,-6 1-4 0,0-2 3 16,2-1-3-16,-3 0 4 0,7-21-5 0,-14 35 3 15,14-35-2-15,-16 36 2 0,16-36-1 16,-17 36 2-16,17-36-4 0,-20 33 4 0,20-33-3 15,-21 36 3-15,21-36-3 0,-24 37 4 0,24-37-5 16,-23 33 5-16,23-33-4 0,-19 25 3 0,19-25-2 16,-16 26 1-16,16-26-2 0,-17 18 3 0,17-18-2 15,0 0 2-15,-18 22-1 0,18-22 0 16,0 0-1-16,0 0 1 0,0 0 0 16,0 0 0-16,0 0 0 0,0 0-3 0,0 0-12 15,0 0-18-15,0 0-28 0,0-32-71 0,22 32-144 16,-22 0-248-16,10-30 54 0,-10 30 212 0</inkml:trace>
        </inkml:traceGroup>
      </inkml:traceGroup>
    </inkml:traceGroup>
  </inkml:traceGroup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4:59.3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700FD8F-7314-474D-BE68-1CB3FCD9CFCF}" emma:medium="tactile" emma:mode="ink">
          <msink:context xmlns:msink="http://schemas.microsoft.com/ink/2010/main" type="inkDrawing"/>
        </emma:interpretation>
      </emma:emma>
    </inkml:annotationXML>
    <inkml:trace contextRef="#ctx0" brushRef="#br0">0 0 508 0,'0'0'178'16,"0"0"-51"-16,0 0-12 0,0 0-22 0,0 0-11 16,0 0-19-16,0 0-14 0,0 0-6 0,0 0-1 15,0 0-10-15,0 0 0 0,0 0-10 16,0 0 9-16,0 0 1 0,14 27 1 0,-14-27 3 16,0 0-12-16,0 0-2 0,19 21-2 15,-19-21-4-15,0 0 0 0,0 0-4 0,17 24 0 16,-17-24-6-16,0 0 1 0,0 0 17 0,25 23-38 15,-25-23 37-15,0 0-38 0,31 24 15 0,-31-24 2 16,24 12-2-16,-24-12 1 0,23 17-1 16,-23-17 1-16,22 13-1 0,-22-13 0 0,25 12 2 15,-25-12-2-15,22 13-1 0,-22-13 1 0,23 12-2 16,-23-12 3-16,0 0-2 0,29 19 1 0,-29-19 0 16,0 0 0-16,25 11-1 0,-25-11 1 0,0 0-2 15,0 0 0-15,0 0-22 0,0 0-19 0,26 17-23 16,-26-17-42-16,0 0-66 0,0 0-43 15,0 0-115-15,0 0-99 0,0 0 157 16,0 0 274-16</inkml:trace>
  </inkml:traceGroup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4:59.7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00B787-4499-48D6-A7F0-2362EB1A8877}" emma:medium="tactile" emma:mode="ink">
          <msink:context xmlns:msink="http://schemas.microsoft.com/ink/2010/main" type="inkDrawing"/>
        </emma:interpretation>
      </emma:emma>
    </inkml:annotationXML>
    <inkml:trace contextRef="#ctx0" brushRef="#br0">0 177 421 0,'0'0'178'0,"0"0"-60"16,0 0-39-16,0 0-25 0,0 0-9 0,0 0-12 15,0 0-2-15,0 0 20 0,0 0 36 0,0 0-2 16,0 0 3-16,0 0-28 0,24-18-33 0,-24 18-6 16,0 0-4-16,0 0-4 0,25-8-2 0,-25 8-3 15,0 0-2-15,24-13-1 0,-24 13-1 0,0 0-2 16,29-19 0-16,-29 19 17 0,0 0-17 16,32-29 17-16,-32 29-18 0,25-22-2 0,-25 22-20 15,25-20 19-15,-25 20-20 0,19-27-27 0,-19 27-61 16,17-25-75-16,-17 25-102 0,23 4-178 15,-23-4 120-15,0 0 345 0</inkml:trace>
  </inkml:traceGroup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00.7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D6BD7FC-F8A0-4E26-9CCC-2AB2177C7CE2}" emma:medium="tactile" emma:mode="ink">
          <msink:context xmlns:msink="http://schemas.microsoft.com/ink/2010/main" type="inkDrawing"/>
        </emma:interpretation>
      </emma:emma>
    </inkml:annotationXML>
    <inkml:trace contextRef="#ctx0" brushRef="#br0">0 21 501 0,'0'0'137'0,"0"0"-33"0,0 0-26 0,0 0-6 0,0 0-16 15,0 0-6-15,0 0-14 0,0 0-8 0,0 0-6 16,0 0-2-16,0 0-2 0,0 0 3 16,0 0-2-16,0 0-3 0,0 0-5 0,0 0-4 15,0 0-4-15,0 0 0 0,0 0 1 0,0 0 2 16,0 0 21-16,0 0 22 0,0 0 0 0,0 0-1 15,0 0-20-15,0 0-24 0,22 1 1 16,-22-1 0-16,0 0 0 0,0 0 2 0,0 0-3 16,0 0 0-16,0 0-3 0,0 0 0 0,24-5 0 15,-24 5 0-15,0 0 0 0,0 0 0 0,0 0 0 16,0 0-1-16,23-13 0 0,-23 13-2 0,0 0 0 16,0 0-47-16,0 0-79 0,33-8-163 0,-33 8-193 15,0 0 9-15,0 0 452 0</inkml:trace>
  </inkml:traceGroup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01.6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5A19DDC-9CC3-4CC3-85EE-A20D5D5AFF37}" emma:medium="tactile" emma:mode="ink">
          <msink:context xmlns:msink="http://schemas.microsoft.com/ink/2010/main" type="inkDrawing"/>
        </emma:interpretation>
      </emma:emma>
    </inkml:annotationXML>
    <inkml:trace contextRef="#ctx0" brushRef="#br0">324 25 305 0,'0'0'114'0,"0"0"21"0,-27 20-1 16,27-20-3-16,0 0-27 0,0 0-16 0,-29-1-10 15,29 1-9-15,0 0-9 0,0 0-5 0,-30 4-13 16,30-4-3-16,0 0-6 0,-24 8-1 16,24-8-3-16,0 0-5 0,-32 4-4 0,32-4-7 15,0 0-2-15,-27 10-4 0,27-10-1 0,0 0 1 16,-32 16-3-16,32-16 3 0,-23 18-4 0,23-18 2 16,0 0-4-16,-31 31 1 0,31-31-3 0,-15 25 3 15,15-25-2-15,-15 24 5 0,15-24-2 0,-12 23 1 16,12-23-2-16,0 0 0 0,-15 35 20 15,15-35-37-15,0 0 35 0,-10 31-34 16,10-31 14-16,-3 28 2 0,3-28-2 0,2 24 0 16,-2-24-2-16,4 31 3 0,-4-31-2 0,9 27 3 15,-9-27-4-15,13 25 3 0,-13-25-3 0,0 0 3 16,19 34-2-16,-19-34 1 0,0 0 0 0,28 28 1 16,-28-28-2-16,0 0 1 0,33 24-1 0,-33-24 1 15,26 11-1-15,-26-11 2 0,26 10-3 16,-26-10 2-16,28 10-2 0,-28-10 2 0,29 7-2 15,-29-7 1-15,34 3-1 0,-34-3 1 16,34 1 0-16,-34-1-1 0,38-4 1 0,-38 4-2 16,37-9 1-16,-37 9-1 0,36-16 2 0,-36 16-1 15,34-21 2 1,-34 21-1-16,29-27 0 0,-29 27-1 0,29-33 2 16,-29 33-3-16,25-32 4 0,-25 32-2 0,22-31 3 15,-22 31-4-15,18-34 2 0,-18 34-2 16,12-28 3-16,-12 28-2 0,7-30 4 0,-7 30 16 15,6-26-37-15,-6 26 37 0,0-25-36 0,0 25 16 0,-3-28 4 16,3 28-2-16,-3-26 2 0,3 26-3 0,-7-24 4 16,7 24-4-16,-7-25 2 0,7 25 0 0,-12-23 0 15,12 23-2-15,0 0 3 0,-18-31-2 0,18 31 2 16,0 0 0-16,-26-22 2 0,26 22-4 0,0 0 1 16,-29-17-1-16,29 17 0 0,-24-9 0 0,24 9 1 15,-27-8-1-15,27 8 1 0,-32-5-1 0,32 5-1 16,-32-1 0-16,32 1 1 0,-31 0-2 0,31 0 0 15,-24 6 0-15,24-6-3 0,0 0 1 0,-24 28-28 16,24-28-30-16,0 0-61 0,0 0-74 0,-7 40-105 16,7-40-183-16,0 0 87 0,7 46 397 15</inkml:trace>
  </inkml:traceGroup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02.8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E2A3C34-CE78-4E43-87AD-A0AA4E3CE55B}" emma:medium="tactile" emma:mode="ink">
          <msink:context xmlns:msink="http://schemas.microsoft.com/ink/2010/main" type="inkDrawing"/>
        </emma:interpretation>
      </emma:emma>
    </inkml:annotationXML>
    <inkml:trace contextRef="#ctx0" brushRef="#br0">0 123 586 0,'0'0'149'0,"0"0"-51"16,0 0 4-16,0 0 0 0,0 0 6 0,0 0-18 15,5 30-11-15,-5-30-19 0,2 23-11 0,-2-23-11 16,0 30-6-16,0-30-11 0,1 32 0 16,-1-32-10-16,1 41 2 0,-1-41-9 0,5 46 3 15,-5-46 12-15,2 43-37 0,-2-43 38 16,6 42-37-16,-3-19 16 0,-3-23 3 0,5 40-5 15,-5-40 6-15,4 36-5 0,-4-36 3 0,7 28-3 16,-7-28 3-16,0 0-2 0,8 30 0 0,-8-30 2 16,0 0-2-16,0 0 0 0,0 0 2 15,0 0-2-15,0 0 1 0,0 0-1 0,0 0 0 16,0 0 1-16,0 0-1 0,0 0 0 0,0 0-1 16,0 0 2-16,0 0 1 0,0 0 2 0,0 0-1 15,0 0 0-15,0 0-3 0,-2-26 3 0,2 26-2 16,0 0 1-16,-10-32-2 0,10 32 3 15,-4-28-4-15,4 28 3 0,-3-29-1 0,3 29 2 16,-7-32-2-16,7 32 1 0,-5-32 17 16,5 32-35-16,-4-38 36 0,4 38-35 0,-6-34 15 15,6 34 4-15,0-37-3 0,0 37 8 0,0-32-3 16,0 32 4-16,4-37-3 0,-4 37 2 0,4-39-4 16,-4 39 3-16,7-38-3 0,-7 38 4 0,10-30-4 15,-10 30 3-15,10-24-4 0,-10 24 1 0,0 0-3 16,17-25 2-16,-17 25-3 0,0 0 2 0,0 0-1 15,29-26-1-15,-29 26 2 0,0 0-2 16,28-15 0-16,-28 15 1 0,0 0-2 0,30-7 1 16,-30 7 0-16,24-2-1 0,-24 2 1 15,0 0 0-15,30-5 0 0,-30 5 0 0,0 0 0 16,29 3 1-16,-29-3-1 0,23 4-1 0,-23-4 1 16,22 0 0-16,-22 0 0 0,0 0-2 0,31 11 2 15,-31-11-1-15,0 0 1 0,22 18 1 16,-22-18-3-16,0 0 1 0,23 17 1 0,-23-17-2 15,0 0 4-15,19 25-3 0,-19-25 3 0,0 0-4 16,18 30 2-16,-18-30-1 0,0 0 2 0,11 30-2 16,-11-30 2-16,0 0-1 0,7 30 1 0,-7-30-2 15,0 0 3-15,-2 22-3 0,2-22 1 0,0 0 0 16,0 0 1-16,-7 23-1 0,7-23 2 16,0 0-1-16,0 0 0 0,0 0-1 15,-27 22 1-15,27-22-2 0,0 0 4 0,-26 13-1 16,26-13 1-16,0 0-1 0,-30 14 0 0,30-14 10 15,0 0 2-15,-32 7 1 0,32-7 2 0,-26 3-9 16,26-3 0-16,-29 4 2 0,29-4-1 0,-30 0 0 16,30 0 0-16,-32-2-3 0,32 2 0 0,-27-2 2 15,27 2-3-15,-24 0 2 0,24 0-2 0,0 0-3 16,-26 0 1-16,26 0-2 0,0 0-1 16,0 0 1-16,0 0-1 0,0 0 1 0,0 0 0 15,0 0-2-15,0 0 1 0,0 0-2 0,0 0 0 16,0 0 1-16,0 0-2 0,0 0-1 0,0 0-10 15,0 0-7-15,0 0-12 0,0 0-33 0,0 0-38 16,7 30-147-16,-7-30-320 0,0 0 50 16,0 0 278-16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17:22:23.6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-6172 2630 224 0,'0'0'97'0,"0"0"13"0,0 0-11 31,0 0 9-31,0 0-14 0,0 0 3 0,0 0-9 0,0 0 3 15,0 0-17-15,0 0-10 0,-27 0-13 0,27 0-6 16,0 0-8-16,0 0-4 0,0 0-5 0,0 0-4 16,0 0 0-16,0 0-3 0,0 0-3 15,0 0-5-15,0 0-3 0,0 0-4 0,0 0 0 0,0 0-2 16,-12-25-1-16,12 25-1 0,0 0 0 16,0 0-1-16,11-23 0 0,-11 23-1 0,0 0-1 15,0 0-1-15,0 0 3 0,25-20-1 0,-25 20-1 16,0 0 1-16,0 0-2 0,24 0-1 0,-24 0 2 0,0 0 0 15,0 0 1-15,21 8 3 0,-21-8-2 0,0 0 1 16,10 23-1-16,-10-23 0 0,0 0-1 0,0 32 5 16,0-32-4-16,-10 24 2 0,10-24-1 15,-11 21 0-15,11-21-1 0,0 0 3 0,-24 26 2 16,24-26 10-16,0 0 1 0,-21 17 2 0,21-17-1 16,0 0-4-16,-23 0 1 0,23 0 1 0,0 0-2 15,0 0-4-15,0 0-2 0,-24-7-3 0,24 7-1 16,0 0-3-16,0 0 0 0,-8-31-3 0,8 31 2 15,0-23-1-15,0 23 1 0,13-24-1 0,-13 24 1 16,12-26-3-16,-12 26 4 0,19-23-3 31,-19 23 3-31,0 0-1 0,31-27 0 0,-31 27-1 0,25-10 0 0,-25 10 0 0,21-5 0 0,-21 5 1 16,0 0 0-16,32 5 0 0,-32-5-1 0,0 0-1 31,0 0 1-31,21 24 2 0,-21-24-2 0,0 0 5 16,5 27-4-16,-5-27 2 0,0 0 0 0,-6 32-1 15,6-32 0-15,0 0 3 0,-20 27-4 16,20-27 4-16,0 0-4 0,-32 22 9 0,32-22 2 16,-21 9 3-16,21-9 3 0,0 0-8 0,-26 0-3 0,26 0-2 0,0 0-4 0,-23 0 1 0,23 0 0 15,0 0-3-15,0 0 2 0,0 0-2 0,-22-11-1 16,22 11-7-16,0 0-14 0,0 0-22 16,0 0-23-16,0 0-24 0,0 0-33 0,0 0-70 15,36-12-56-15,-36 12-143 0,0 0 12 16,47-12 254-16</inkml:trace>
  <inkml:trace contextRef="#ctx0" brushRef="#br0" timeOffset="15">4350 2306 366 0,'0'0'134'0,"0"0"-28"0,0 0 1 16,0 0-3-16,0 0-1 0,-23-22-13 0,23 22-16 16,0 0-18-16,-23 0-14 0,23 0-8 0,-24 4-7 15,24-4-4-15,-26 4-1 0,26-4-4 16,-35 11-2-16,35-11-2 0,-35 14 4 0,35-14-3 16,-37 18 1-16,37-18-8 0,-38 21-2 0,38-21-2 15,-28 18 1-15,28-18-3 0,0 0 0 16,-21 24-4-16,21-24 2 0,0 0-3 0,0 26 0 15,0-26 0-15,0 0 1 0,20 28-2 0,-20-28 3 16,25 17-3-16,-25-17 4 0,29 15-2 0,-29-15 2 16,34 9-1-16,-34-9 2 0,32 6-2 0,-32-6 2 15,29 9-2-15,-29-9 1 0,22 10-1 0,-22-10 2 16,0 0 0-16,0 0 1 16,0 0 23-16,16 23-21 0,-16-23 22 15,0 0-19-15,0 0-6 0,-23 23 1 0,23-23 0 16,-23 12-1-16,23-12 2 0,-23 16-17 0,23-16 16 15,-26 17-16-15,26-17 15 0,-26 18 1 0,26-18-2 16,-29 15 1-16,29-15-2 0,-25 16 2 0,25-16-2 16,-23 14 2-16,23-14-1 0,0 0 0 0,-25 9 0 15,25-9-1-15,0 0-3 0,0 0-8 0,0 0-24 16,0 0-40-16,0 0-41 0,0 0-56 16,0 0-66-16,0 0-66 0,24-22-64 0,2 27 262 15</inkml:trace>
  <inkml:trace contextRef="#ctx0" brushRef="#br0" timeOffset="16">4522 2243 895 0,'0'0'152'0,"-22"-25"-30"0,22 25-23 0,0 0-25 16,-26-24-7-16,26 24-20 0,0 0-13 0,0 0-12 15,0 0-9-15,0 0-8 16,0 0-6-16,0 0-3 0,0 0 3 0,0 0-1 15,0 0-5-15,0 0-16 0,0 0-20 0,25 16-26 16,-25-16-35-16,0 0-52 0,38 25-64 0,-38-25-97 16,0 0-62-16,35 20 175 0</inkml:trace>
  <inkml:trace contextRef="#ctx0" brushRef="#br0" timeOffset="17">4533 2422 758 0,'0'0'211'0,"0"0"-110"0,0 0-21 16,0 0-12-16,0 0-5 0,0 0-13 0,0 27-12 15,0-27-11-15,0 0-8 0,-13 32-8 0,13-32-2 16,-4 24-4-16,4-24 0 0,0 24 19 16,0-24-21-16,-7 26 20 0,7-26-37 0,-4 26 14 15,4-26-15-15,0 21 13 0,0-21 4 0,0 0-4 16,-6 22 1-16,6-22-2 0,0 0-15 0,0 0-22 16,0 0-35-16,0 23-55 0,0-23-61 15,0 0-76-15,0 0-94 0,0 0-6 0,0 0 356 0</inkml:trace>
  <inkml:trace contextRef="#ctx0" brushRef="#br0" timeOffset="18">4755 2508 361 0,'0'0'111'0,"0"0"-32"0,0 0-12 0,0 0-4 16,0 0-9-16,0 0-6 0,0 0-5 15,0 0-10-15,0 0-10 0,0 0-20 0,0 0 13 16,0 0-14-16,0 0 15 0,0 0-3 0,0 0 4 16,0 0 6-16,0 0 12 0,0 0 5 0,0 0 6 15,0 0-5-15,0 0-3 0,0 0-8 0,0 0-5 16,0 0-7-16,0 0-6 0,0 0-6 0,0 0 0 15,0 0 2-15,0 0 6 0,0 0-1 0,0 0 1 16,6 24 17-16,-6-24-21 16,0 0 21-16,0 29-21 0,0-29-2 0,0 23-15 15,0-23 14-15,0 23-16 0,0-23 13 0,0 0 0 16,-8 27-2-16,8-27 1 0,0 0-3 0,-5 22 1 16,5-22-2-16,0 0 1 0,0 0-1 0,0 0 1 15,0 0 1-15,0 0 0 0,0 0 0 0,0 0 1 16,0 0 0-16,0 0 0 0,0 0-1 0,0 0-3 15,0 0 2-15,13-32-3 0,-13 32 3 16,19-32 14-16,-19 32-13 0,20-37 12 0,-20 37-34 16,24-37 19-16,-24 37-19 0,24-31 20 0,-24 31 1 15,19-25-1-15,-19 25 1 0,0 0-1 16,25-21 2-16,-25 21-3 0,0 0 1 0,0 0-1 16,0 0 0-16,27 0 1 0,-27 0-1 0,0 0 0 15,0 0 0-15,20 20 2 0,-20-20-3 16,0 0 3-16,13 26-1 0,-13-26 1 0,0 0-1 15,4 29 2-15,-4-29-3 0,0 0 3 0,0 26 19 16,0-26-20-16,0 0 21 0,0 0-22 0,5 23 0 16,-5-23-1-16,0 0 0 0,0 0 0 0,0 0-1 15,0 0 0-15,0 0 0 0,0 0 2 0,22-4 0 16,-22 4-1-16,0 0 1 0,24-17-1 16,-24 17-21-16,0 0 22 0,26-25-21 15,-26 25 19-15,21-20 4 0,-21 20-3 0,23-21 2 16,-23 21-2-16,21-17 3 0,-21 17-3 0,0 0 2 15,29-20-1-15,-29 20 0 0,0 0 0 0,0 0 0 16,24-11-1-16,-24 11 1 0,0 0 0 0,0 0-1 16,0 0 2-16,22 17-2 0,-22-17 2 0,0 0-1 15,12 25 1-15,-12-25-2 0,0 0 3 0,9 32-4 16,-9-32 4-16,7 23-3 0,-7-23 2 16,8 21 22-16,-8-21-23 0,0 0 22 0,10 30-37 15,-10-30 13-15,0 0-14 0,0 0 14 16,11 23 2-16,-11-23-1 0,0 0-13 0,0 0-14 0,0 0-24 0,0 0-38 15,0 0-36-15,0 0-76 0,0 0-56 0,0 0-81 16,26-12-9-16,-31-10 348 0</inkml:trace>
  <inkml:trace contextRef="#ctx0" brushRef="#br0" timeOffset="19">5448 2386 440 0,'0'0'200'0,"0"0"-35"15,0 0-23-15,0 0-16 0,0 0-30 16,0 0-18-16,0 0-11 0,0 0-12 0,0 0-12 0,0 0-14 16,0 0-11-16,0 0-8 0,0 0-3 0,0 0 0 15,0 0-1-15,0 0 4 0,-10 32-4 0,10-32 4 32,-4 31-5-32,4-31 4 0,-8 36-5 0,8-36 4 15,-7 37 15-15,7-37-19 0,-5 39 17 0,5-39-36 0,0 34 14 16,0-34-15-16,0 24 14 0,0-24 1 15,0 0-2-15,0 0 2 0,25 25-2 0,-25-25 1 16,0 0 0-16,32 5 0 0,-32-5 1 0,27-11-2 16,-27 11 3-16,36-25-1 0,-36 25 1 0,39-35 16 15,-39 35-35-15,39-39 34 0,-22 18-33 0,-17 21 16 16,30-37 5-16,-30 37-4 0,25-37 3 0,-25 37-3 16,18-30 3-16,-18 30-2 0,0 0 1 0,0 0 1 15,0 0 0-15,0 0 0 0,0 0-1 16,0 0-2-16,0 0-1 0,0 0 3 0,0 0-2 15,0 0 3-15,18 33-3 0,-18-33 4 0,0 32-5 16,0-32 4-16,0 32-6 0,0-32 4 0,0 31 19 0,0-31-37 16,11 31 24-16,-11-31-37 0,14 28 13 0,-14-28-15 15,0 0-9-15,17 20-22 0,-17-20-33 0,0 0-21 16,23 20-35-16,-23-20-42 0,0 0-72 16,0 0-68-16,14-28 143 0,-14 28 192 15</inkml:trace>
  <inkml:trace contextRef="#ctx0" brushRef="#br0" timeOffset="20">6084 1947 548 0,'0'0'161'0,"0"0"-47"0,0 0-2 15,0 0-11-15,0 0-9 0,-8 27-15 0,8-27-14 16,-7 35-13-16,7-35-12 0,-8 48 1 0,2-25-5 15,6 6 1-15,-6-2-8 0,6 5-2 16,-7-3-9-16,7 5 5 0,-6-1-8 0,6 1 5 16,-10 1-7-16,6 0 2 0,-1 1-10 15,1-4 3-15,4-1-9 0,-6-4 7 0,6-2 13 16,0-2-32-16,0-23 33 0,0 40-35 0,0-40 12 16,6 33 2-16,-6-33-10 0,4 25-13 0,-4-25-14 15,0 0-15-15,0 0-23 0,0 0-36 0,16 22-56 16,-16-22-65-1,0 0-84-15,0 0-56 0,5-26 187 0,-5 26 188 0</inkml:trace>
  <inkml:trace contextRef="#ctx0" brushRef="#br0" timeOffset="21">6411 2539 162 0,'0'0'78'0,"0"0"-8"16,0 0 0-16,0 0-4 0,13-24-4 0,-13 24-7 15,0 0 5-15,0 0 0 0,0 0 3 0,0 0 1 16,21-26-14-16,-21 26 19 0,0 0-15 0,0 0 13 15,0 0-10-15,0 0-5 0,0 0-3 0,0 0-1 16,8-21 0-16,-8 21-6 0,0 0-5 0,0 0-5 16,0 0-1-16,0 0 0 0,-2-21 0 0,2 21-5 15,0 0-3-15,0 0-5 0,0 0-1 16,0 0-2-16,-24-19-2 0,24 19-4 0,0 0-1 16,-24 0-2-16,24 0-2 0,-29 4-3 0,29-4-1 0,-38 17 0 15,16-4-1-15,-2 3 3 0,1-1-2 0,0 1 2 16,-1 2-3-16,3 0-14 0,21-18 33 0,-32 31-33 15,32-31 33-15,-19 31-17 0,19-31-4 0,-10 31 4 16,10-31-4-16,0 29 3 0,0-29-3 0,6 24 1 16,-6-24-1-16,0 0-1 0,22 27-2 0,-22-27-4 15,26 8-3-15,-26-8-4 0,32 0-1 0,-32 0 2 16,30-16 3-16,-30 16 3 0,33-19 5 0,-33 19 0 31,28-22 4-31,-28 22-3 0,24-27 7 0,-24 27-3 16,23-29 2-16,-23 29-1 0,19-29 0 0,-19 29 17 15,17-26-36-15,-17 26 35 0,0 0-35 0,12-22 20 16,-12 22-1-16,0 0 2 0,0 0 0 0,0 0-3 16,0 0-1-16,0 0 2 0,0 0 19 0,0 0-18 15,0 0 19-15,5 31-37 0,-5-31 15 0,0 25-15 16,0-25 15-16,9 29 2 0,-9-29-2 0,8 31 1 16,-8-31-2-16,11 24 3 0,-11-24-4 0,13 22 3 15,-13-22-9-15,0 0-16 0,29 29-28 0,-29-29-19 16,21 12-20-16,-21-12-21 15,0 0-30-15,0 0-51 0,34 0-69 0,-34 0-75 16,0 0 98-16,30 0 240 0</inkml:trace>
  <inkml:trace contextRef="#ctx0" brushRef="#br0" timeOffset="22">6638 2308 570 0,'0'0'124'0,"-37"6"-4"0,37-6 0 16,0 0-12-16,0 0-19 0,-23 0-27 0,23 0-27 16,0 0-19-16,0 0-6 0,0 0 4 0,0 0 9 15,24 17 2-15,-24-17-2 0,28 7-3 0,-28-7-3 16,40 6-6-16,-14-6-4 0,0 0-4 0,0 0-4 15,2-6 1-15,0 6-1 0,-2-4-1 0,-1 4 0 16,1 0-7-16,-2-7-10 0,2 7-12 16,-5-9-22-16,11 9-25 0,-32 0-45 0,50 0-46 15,-50 0-77-15,41-6-62 0,-12 25-43 0,-29-19 347 16</inkml:trace>
  <inkml:trace contextRef="#ctx0" brushRef="#br0" timeOffset="23">6854 2078 667 0,'0'-31'151'0,"0"31"-11"0,0 0-14 16,0 0-32-16,0 0-31 0,0 0-29 0,0 0-10 15,0 0 1-15,0 0 4 0,-6 37 10 16,6-37-1-16,0 37-1 0,0-37-9 16,-9 44-3-16,5-22-9 0,4 5 0 0,-6-2-6 15,0 5 2-15,2-1-7 0,-1 2 4 0,0-1-8 16,-2-1 3-16,2-1-6 0,1 0 5 0,-1-1-5 15,1 0 6-15,-2-3 16 0,6 1-33 0,-3-2 35 16,3-1-35-16,0-22 13 0,0 40 2 0,0-40-4 16,0 27 2-16,0-27-2 0,9 22 2 0,-9-22-3 15,0 0 3-15,0 0-4 0,0 0 0 16,22 20 1-16,-22-20-2 0,0 0 0 0,0 0-4 16,25-11-3-16,-25 11-5 0,0 0 0 0,27-24-6 15,-27 24-6-15,22-20-11 0,-22 20-8 16,21-19-9-16,-21 19-23 0,24-15 6 0,-24 15-20 15,0 0-12-15,35-20-31 0,-35 20-36 0,0 0-41 16,28-16-33-16,-28 16 38 0,0 0 209 16</inkml:trace>
  <inkml:trace contextRef="#ctx0" brushRef="#br0" timeOffset="24">7253 2251 540 0,'0'0'172'0,"-6"-36"-21"15,6 36-8-15,0 0-9 0,0 0-23 0,0 0-23 0,0 0-21 16,0 0-23-16,0 0-20 0,0 0-11 0,0 0-8 16,0 0-3-16,0 0-2 0,0 0 0 0,0 0 0 15,0 0 0-15,0 0 1 0,21 0-3 16,-21 0 0-16,0 0-6 0,24 14-13 0,-24-14-20 15,0 0-26-15,29 22-21 0,-29-22-34 16,23 14-42-16,-23-14-66 0,22 7-56 0,3 12-81 16,-25-19 270-16</inkml:trace>
  <inkml:trace contextRef="#ctx0" brushRef="#br0" timeOffset="25">7268 2438 648 0,'0'0'103'0,"0"0"-24"0,0 0-9 16,0 0 18-16,0 0-5 0,0 23-9 0,0-23-22 15,0 0-9-15,0 26-6 0,0-26-1 16,0 24 15-16,0-24-26 0,0 28 11 0,0-28-21 15,0 28-6-15,0-28-18 0,-3 28 14 0,3-28-17 16,0 24 13-16,0-24 3 0,0 0-6 0,-6 23 2 16,6-23 0-16,0 0-2 0,0 0 2 15,0 0-2-15,0 0 0 0,0 0-5 0,0 0-10 16,0 0-27-16,0 0-34 0,0 0-40 0,0 0-47 16,0 0-33-16,6-21-39 0,-6 21-18 0,-8-29-56 15,8 29 311-15</inkml:trace>
  <inkml:trace contextRef="#ctx0" brushRef="#br0" timeOffset="26">7554 2445 455 0,'0'0'197'0,"0"0"-76"16,0 0-41-16,0 0-14 0,0 0-13 0,0 0 0 16,0 0-8-16,-6 33-1 15,6-33-14-15,0 21-7 0,0-21 12 0,-7 24-20 16,7-24 15-16,0 24-19 0,0-24-2 0,0 23-11 16,0-23 17-16,0 22-12 0,0-22 15 15,0 0 0-15,0 25-6 0,0-25-3 0,0 0-5 16,0 0-3-16,0 0-2 0,0 0 0 0,0 0 4 0,0 0 3 15,0 0 1-15,0 0-1 0,25-30 0 0,-25 30 12 16,23-32-15-16,-23 32 14 0,21-36-35 0,-21 36 17 16,22-37-17-16,-22 37 16 0,22-35 5 15,-22 35-5-15,23-31 5 0,-23 31-4 0,18-25 4 0,-18 25-1 16,0 0 3-16,29-25 0 0,-29 25 1 16,0 0-3-16,0 0 0 0,0 0 0 0,25 0-1 15,-25 0 2-15,0 0-2 0,0 0 0 0,0 0 0 16,19 26 0-16,-19-26-2 0,0 0 2 0,9 34-3 15,-9-34 2-15,5 26-2 0,-5-26 2 0,0 29-3 16,0-29 2-16,8 28 19 0,-8-28-20 16,5 32 17-16,-5-32-38 0,8 34-3 15,-8-34-44-15,9 29-13 0,-9-29-33 0,14 21-42 16,-14-21-29-16,0 0-57 0,22 21-22 0,-22-21-22 16,25-5 287-16</inkml:trace>
  <inkml:trace contextRef="#ctx0" brushRef="#br0" timeOffset="27">8118 2461 166 0,'0'0'123'0,"0"0"35"0,0-27-7 0,0 27 4 0,0 0-31 15,0 0-7-15,0 0-24 0,0 0-14 0,-16-28-12 16,16 28-9-16,0 0-10 0,0 0-8 0,0 0-11 16,-21 0-7-16,21 0-5 0,0 0-3 0,-24 0-4 31,24 0-4-31,0 0-2 0,-26 23-1 0,26-23-1 15,-25 23 1-15,25-23-3 0,-26 27 2 16,26-27-4-16,-27 27-1 0,27-27 21 0,-22 33-20 16,22-33 18-16,-22 33-33 0,22-33 13 0,-14 30-13 15,14-30 15-15,-5 27 1 0,5-27-3 0,0 0 1 0,9 27-2 16,-9-27 2-16,0 0 0 0,24 22 0 0,-24-22 1 16,0 0-1-16,30 9-8 0,-30-9-3 0,23 0-5 15,-23 0-1-15,0 0 1 0,26-15 1 16,-26 15 3-16,0 0 2 0,26-19 4 0,-26 19 0 15,0 0 2-15,22-26-2 0,-22 26 4 0,0 0 1 16,17-31 3-16,-17 31 16 0,10-24-14 0,-10 24 15 16,12-28-15-16,-12 28-1 0,9-28-18 0,-9 28 18 15,9-31-16-15,-9 31 16 0,8-26 4 0,-8 26-3 16,0 0 3-16,0 0 3 0,10-21 2 16,-10 21 2-16,0 0-4 0,0 0-5 15,0 0-3-15,0 0 0 0,0 0 2 0,0 0 6 16,0 0 1-16,7 31 4 0,-7-31-2 0,0 30 2 15,0-30 16-15,4 34-18 0,-4-34 13 0,0 42-35 16,0-19 14-16,0 4-13 0,6 3 13 0,-6 0 10 16,4 1-6-16,-4 3 7 0,0-1-5 0,0 4 6 15,0-4-5-15,0 4 5 16,-8-3-7-16,5-3 6 0,-5-2-5 0,0 1 8 16,-2-4-4-16,-1-2 1 0,-3 0-5 15,2-1 6-15,12-23-4 0,-30 37 5 0,30-37-5 16,-36 26 2-16,36-26-5 0,-34 17 0 0,13-11-7 15,21-6-2-15,-38 8-1 0,38-8 0 0,-39 0 1 16,39 0-6-16,-31-7-8 0,31 7-13 0,-29-11-16 0,29 11-22 16,-21-19-20-16,21 19-35 0,-15-24-43 15,1 1-85-15,14 23-69 0,0-25-85 0,-15-8 286 16</inkml:trace>
  <inkml:trace contextRef="#ctx0" brushRef="#br0" timeOffset="28">11773 2121 539 0,'0'0'167'16,"0"0"-17"-16,0 0-9 0,0 0-33 0,0 0-26 16,0 0-26-16,0 0-12 0,0 0-8 0,0 0 1 15,0 0 5-15,0 0 1 0,0 30 5 0,0-30-11 16,-10 45-1-16,3-20-8 0,7 7-1 0,-11-1-9 16,6 4 2-16,0-1-9 0,0 3 4 15,-2-1-9-15,2-3 2 0,-1 1-8 0,3-1 4 16,-3-3-6-16,6 1 6 0,-6-1-8 15,6-2 5 1,-4-5-4-16,4-2 4 0,0-21-3 0,0 37-13 16,0-37 34-16,0 31-34 0,0-31 32 0,8 22-17 15,-8-22-9-15,0 0-3 0,0 0-9 0,0 0-10 16,13 23-3-16,-13-23-6 0,0 0-5 0,0 0-7 16,0 0-15-16,0 0-9 0,34-6-24 15,-34 6-59-15,22-20-84 0,-22 20-62 0,14-36-87 16,12 36 274-16</inkml:trace>
  <inkml:trace contextRef="#ctx0" brushRef="#br0" timeOffset="29">11968 2401 546 0,'0'0'123'0,"-34"0"12"0,34 0 8 0,-21 6-21 16,21-6-33-16,0 0-24 0,0 0-12 15,0 0-3-15,0 0-7 0,0 0-10 0,0 0-15 16,0 0-12-16,0 0-5 0,0 0 0 0,0 23 3 16,0-23 0-16,0 0 1 0,21 9-2 15,-21-9-2-15,26 0-1 0,-26 0-1 0,34 0 0 16,-34 0 0-16,43 0 0 0,-43 0-13 0,43-9-16 15,-43 9-21-15,45-10-12 0,-45 10-32 0,50-8-48 16,-50 8-89-16,51-16-98 0,-19 22-49 0,-32-6 275 16</inkml:trace>
  <inkml:trace contextRef="#ctx0" brushRef="#br0" timeOffset="30">12052 2248 717 0,'0'0'135'0,"4"-27"0"0,-4 27-12 0,0 0-21 15,0 0-33-15,0 0-16 0,0 0-10 0,0 0-6 16,0 0-11-16,0 0-9 0,0 0-1 0,0 0 6 16,0 0 7-16,0 0 1 0,9 34 1 15,-9-34-9-15,0 35 0 0,0-35-8 0,0 42 2 16,0-19-8-16,-3 0 0 0,3 0-5 0,-7 0 3 16,3 2-5-16,-1-1 5 0,-2 2-6 15,2 0 5-15,-2-2-6 0,1 0 3 0,-2 0-4 16,3-1 3-16,-3 0-3 0,1-1 4 31,7-22-5-31,-9 35 4 0,9-35-3 0,-7 26 3 0,7-26-3 0,0 0-13 0,0 25 34 0,0-25-36 16,0 0 36-16,0 0-21 0,0 0-4 0,0 0-4 15,0 0-3-15,0 0-4 0,27 15-1 0,-27-15-8 16,0 0 4-16,0 0-3 0,26-6-4 0,-26 6 13 16,0 0-23-16,24-17 8 0,-24 17-27 0,0 0-24 15,37-7-2-15,-37 7-6 0,23-8-1 0,-23 8 10 16,21-9-42-16,-21 9-83 0,0 0-8 15,35-13-34-15,-35 13 82 0,0 0 166 16</inkml:trace>
  <inkml:trace contextRef="#ctx0" brushRef="#br0" timeOffset="31">12450 2458 767 0,'0'0'146'0,"0"0"-31"16,0 0-6-16,0 0-6 0,0 0-19 15,-21-17-18-15,21 17-17 0,0 0-17 0,0 0-14 16,0 0-7-16,0 0-3 0,-25 18-1 0,25-18 3 16,-17 24-2-16,17-24 2 0,-24 32-5 0,24-32 2 15,-22 37-3-15,22-37 3 0,-23 38-7 0,23-38 4 16,-17 40-5-16,9-18 2 0,8-22-4 15,-5 37 4-15,5-37-5 0,0 33 4 0,0-33 16 16,17 26-35-16,-17-26 35 0,21 18-37 16,-21-18 16-16,33 0 1 0,-33 0 0 0,38-7 18 15,-38 7-19-15,41-20 13 0,-41 20-38 0,36-29 20 0,-36 29-15 16,30-31 21-16,-30 31 6 0,30-37-3 0,-30 37 2 16,19-35-1-16,-19 35 4 0,8-34-3 0,-8 34 6 15,0-30-6-15,0 30 5 0,-10-28-3 0,10 28 0 16,-15-28 1-16,15 28 2 0,-20-22-4 15,20 22 4-15,-22-16-4 0,22 16 1 0,0 0-1 16,-28-10-2-16,28 10 0 0,0 0-4 16,-24 0-3-16,24 0-12 0,0 0-17 0,0 0-27 15,-20 16-39-15,20-16-49 0,0 0-77 0,0 24-70 16,0-24-103-16,0 0 167 0,20 29 234 0</inkml:trace>
  <inkml:trace contextRef="#ctx0" brushRef="#br0" timeOffset="32">12665 2537 478 0,'0'0'219'0,"0"0"-75"0,0 0-11 0,0 0-29 16,0 0-38-16,0 0-34 0,0 0-21 15,0 0-1-15,0 0 6 0,0 0 6 0,0 0 6 16,-7 22-3-16,7-22 2 0,0 0 2 0,0 0 3 15,0 27-1-15,0-27-2 0,0 0-2 0,0 29 0 16,0-29-6-16,0 22-2 0,0-22-8 0,-5 22-1 16,5-22 0-16,-4 21 0 0,4-21-3 0,0 0-1 15,-7 23-5-15,7-23 1 0,0 0-3 0,0 0 1 0,0 0-1 16,0 0-1-16,0 0 0 0,0 0-1 16,0 0 3-16,0 0-1 0,0 0 2 0,0 0 1 15,25-4 1-15,-25 4-3 0,20-24 3 0,-20 24-5 16,26-29 4-16,-26 29-4 0,31-35 4 0,-31 35-3 15,29-32 3-15,-29 32-3 0,29-34 3 0,-29 34-3 16,26-29 2 0,-26 29-1-16,24-20 2 0,-24 20-2 15,0 0 2-15,26-18-3 0,-26 18 1 0,0 0 0 0,0 0-2 16,26 0 3-16,-26 0 0 0,0 0-1 0,0 0 0 16,27 20 2-16,-27-20-1 0,0 0 2 0,13 31-3 15,-13-31 3-15,7 26-4 0,-7-26 3 0,6 31-3 16,-6-31 3-16,0 31-4 0,0-31 2 15,4 29-1-15,-4-29 2 0,0 23-3 0,0-23-2 16,0 0-20-16,0 23-17 0,0-23-17 0,0 0-54 16,13 28-14-16,-13-28-104 0,0 0-77 0,0 0-109 0,0 0 136 15,27 17 280-15</inkml:trace>
  <inkml:trace contextRef="#ctx0" brushRef="#br0" timeOffset="33">13201 2542 588 0,'0'0'194'0,"0"0"-47"0,0 0-10 0,10-28-22 15,-10 28-33-15,0 0-23 0,0 0-15 0,0 0-12 16,0 0-11-16,0 0-7 0,0 0-9 0,0 0-4 16,0 24 2-16,0-24-1 0,0 25 1 0,0-25-2 15,0 27 2-15,0-27-4 0,0 35 2 0,0-35-3 16,-8 32 3-16,8-32-3 0,0 29 3 0,0-29-4 15,0 22-9-15,0-22-2 0,0 0-69 16,12 21-13-16,-12-21-55 0,0 0-68 0,0 0-80 16,0 0-66-16,21-15 158 0</inkml:trace>
  <inkml:trace contextRef="#ctx0" brushRef="#br0" timeOffset="34">13308 2091 918 0,'-24'-26'283'0,"4"1"-161"16,20 25-18-16,0 0-14 0,0 0-23 0,-29-21-21 16,29 21-17-16,0 0-8 0,0 0-7 0,0 0-6 15,-22 0-7 1,22 0-4-16,0 0 0 0,0 0-8 0,0 0-8 16,8 26-19-16,-8-26-24 0,10 26-26 0,-10-26-43 15,24 32-83-15,-24-32-107 0,0 0-139 0,39 39 107 16,-39-39 353-16</inkml:trace>
  <inkml:trace contextRef="#ctx0" brushRef="#br0" timeOffset="35">13738 2433 466 0,'0'0'118'0,"0"0"-7"16,0-26 1-16,0 26-1 0,0 0-13 0,0 0-15 16,0 0-12-16,0 0-8 0,0 0-11 0,0 0-14 15,-14-22-8-15,14 22-6 0,0 0 1 16,0 0-1-16,-24-4-1 0,24 4-5 0,0 0-3 15,-26 8-1-15,26-8-2 0,-25 8 1 0,25-8-2 16,-28 13-1-16,28-13-3 0,-32 14 0 0,32-14-3 16,-31 18-1-16,31-18-3 0,-31 28 2 0,31-28-4 15,-26 35 4-15,26-35-4 0,-20 32 3 0,20-32-4 16,-9 29 2-16,9-29-2 16,0 24 1-16,0-24-2 0,0 0 0 0,13 30-7 15,-13-30-4-15,0 0-6 0,28 13-1 0,-28-13 2 16,26 0 3-16,-26 0 5 0,36-10 1 0,-36 10 2 15,38-16-1-15,-38 16 1 0,34-25-2 0,-34 25 2 16,33-24 0-16,-33 24 5 0,32-26-2 0,-32 26 5 16,29-26-2-16,-29 26 3 0,22-25-2 0,-22 25 5 15,16-23-3-15,-16 23 3 0,0 0-1 16,16-25 2-16,-16 25 8 0,0 0 7 0,0 0 5 16,0 0-1-16,0 0-8 0,0 0-8 0,0 0-6 15,0 0-1-15,0 0 0 0,0 0 0 0,0 0 2 16,0 0 0-16,8 23 2 0,-8-23-4 15,4 27 2-15,-4-27-3 0,5 27 2 0,-5-27-3 16,9 25 2-16,-9-25-4 0,0 0 4 0,21 30-2 16,-21-30-7-16,0 0-16 0,23 17-21 15,-23-17-33-15,0 0-49 0,34 25-50 0,-34-25-94 16,0 0-72-16,26 0-21 0,-26 0 351 0</inkml:trace>
  <inkml:trace contextRef="#ctx0" brushRef="#br0" timeOffset="36">14031 2527 504 0,'0'0'170'0,"0"0"-58"0,0 0-13 15,0 0-17-15,0 0-9 0,0 0-11 0,0 0-7 0,0 0-11 16,0 0-5-16,-14 23-8 0,14-23 0 0,0 0-4 16,0 35-1-16,0-35-4 0,-4 24 2 0,4-24-3 15,-7 27 2-15,7-27-5 0,-7 23-1 0,7-23-7 16,0 0-3-16,-7 27-4 0,7-27 0 15,0 0-2-15,0 0 1 0,0 27-2 0,0-27 2 16,0 0-2-16,0 0 0 0,0 0 0 0,0 0 0 16,0 0-1-16,0 0 1 0,0 0 0 15,0 0-1-15,0 0 6 0,0 0 0 0,0 0 2 16,21-14-3-16,-21 14 1 0,27-33-6 0,-27 33 4 16,29-38-4-16,-15 17 3 0,1-1-4 15,2 0 5-15,-1-1-5 0,-16 23 4 0,31-38-4 16,-31 38 2-16,27-30-1 0,-27 30 3 0,23-17-2 15,-23 17 3-15,0 0 0 0,21-8-1 0,-21 8 0 16,0 0 1-16,0 0 1 0,0 0 1 0,27 18 3 16,-27-18-1-16,0 0 0 0,13 28-3 0,-13-28 1 15,9 29-3-15,-9-29 4 0,11 27-2 0,-11-27 1 16,9 24-3-16,-9-24 1 0,5 28-6 16,-5-28 5-16,5 21-4 0,-5-21 3 15,0 0-3-15,8 24 2 0,-8-24 0 0,0 0-1 16,0 0-5-16,4 22-12 0,-4-22-13 0,0 0-21 15,0 0-30-15,0 0-60 0,11 29-49 0,-11-29-133 16,0 0-88-16,0 0 65 0,0 0 347 0</inkml:trace>
  <inkml:trace contextRef="#ctx0" brushRef="#br0" timeOffset="38">9604 2021 171 0,'0'0'96'0,"0"0"0"0,0 0 7 0,0-21 1 0,0 21 10 16,0 0-3-16,0 0-1 0,0 0-8 15,0 0-11-15,0 0-15 0,0 0-12 0,0 0-15 16,0 0-2-16,0 0-2 0,0 0 1 0,9 35 4 16,-9-35-11-16,0 37-7 0,-9-15-9 0,9 5-1 15,0 0-6-15,0 2 1 0,-4-2-6 16,4 4 3-16,0 0-6 0,0 3 5 0,-6 0-8 16,6 1 4-16,-7 2-8 0,0 1 5 0,-2-1-8 15,1-2-8-15,-1-1 28 0,2-2-30 0,-1-1 31 16,3-3-16-16,5-3-5 0,-5-4 3 0,5-21-3 15,0 37 2-15,0-37-1 0,-4 22 0 0,4-22-1 16,0 0 1-16,0 0-2 0,0 0-1 16,0 0-7-16,0 0-12 0,0 0-10 15,0 0-11-15,0 0-7 0,0 0-17 0,0 0-21 16,18-44-37-16,-18 44-52 0,21-40-59 0,-8 18-78 16,10 7-54-16,-23-25 221 0</inkml:trace>
  <inkml:trace contextRef="#ctx0" brushRef="#br0" timeOffset="39">9916 2106 624 0,'0'0'142'16,"0"0"-25"-16,0 0-10 0,29-11-15 0,-29 11-18 15,0 0-17-15,0 0-9 0,21 0-6 0,-21 0-5 16,0 0-4-16,0 0-4 0,24 22-1 15,-24-22-4-15,0 0-1 0,0 0-1 0,18 31 2 16,-18-31 0-16,8 21 1 0,-8-21-2 0,4 29 1 16,-4-29-7-16,0 37 2 0,0-37-6 0,0 43 2 15,-4-19-6-15,4 1 3 0,-8 0-9 0,8 1 1 16,-9 1-6-16,5 0 3 0,4 2-4 0,-7-5 5 16,7 0-5-16,-5-1-12 0,5 0 32 15,-5 0-31-15,5-3 32 0,0-20-15 0,-9 40-7 16,9-40 4-16,-4 29-2 0,4-29-1 0,0 22-6 15,0-22-9-15,0 0-7 0,0 0-7 0,0 0-3 16,0 0-11-16,0 0-7 0,0 0-2 0,0 0-4 16,0 0-22-16,0 0-45 0,0 0-70 0,0 0-72 15,0 0-40-15,-20-22-56 0,20 22 333 0</inkml:trace>
  <inkml:trace contextRef="#ctx0" brushRef="#br0" timeOffset="40">9565 2441 605 0,'0'0'179'0,"0"0"-32"16,0 0-33-16,0 0-27 0,0 0-42 0,0 0-29 16,0 0 5-16,0 0 17 0,0 0 9 0,0 0 6 15,0 0-10-15,0 0-8 0,27 8-7 0,-27-8-2 16,31 7-3-16,-31-7-6 0,33 0-1 15,-33 0-5-15,40 6-4 0,-18-6-3 0,1 0-3 16,2 0 0-16,0-7 0 0,-2 7-2 16,4-6-4-16,-5 1-17 0,4 5-16 0,-26 0-30 15,43 0-28-15,-43 0-47 0,35 0-51 16,-35 0-103-16,23-14-82 0,-1 31 57 0,-22-17 322 0</inkml:trace>
  <inkml:trace contextRef="#ctx0" brushRef="#br0" timeOffset="41">10271 2489 472 0,'0'0'250'0,"0"0"-100"16,0 0 3-16,0 0-22 0,0 0-26 0,0-24-22 0,0 24-17 0,0 0-9 15,0 0-8-15,0 0-7 0,0 0-10 0,0 0-4 16,0 0-8-16,0 0-2 15,0 0-3-15,-23-18-2 0,23 18-2 0,0 0-1 16,0 0-3-16,-27 8-3 0,27-8-1 0,0 0-3 0,-31 20 1 16,31-20-1-16,-30 23 0 0,30-23-1 0,-35 24 3 15,35-24-4-15,-30 28-13 0,30-28 34 0,-22 31-35 16,22-31 33-16,-16 31-17 0,16-31-3 0,-9 24 4 16,9-24-4-16,0 0 1 0,0 28-2 15,0-28 0-15,0 0 1 0,0 0 0 0,30 17-2 16,-30-17-4-16,22 0-1 0,-22 0-4 0,29-8 0 31,-29 8-1-31,31-15 2 0,-31 15 2 0,32-23 3 16,-32 23-1-16,31-30 6 0,-31 30 15 0,29-35-34 15,-29 35 37-15,22-32-34 0,-22 32 19 0,19-27 4 16,-19 27-2-16,0 0 1 0,17-24-2 0,-17 24 1 16,0 0 0-16,0 0 1 0,0 0 1 15,0 0-1-15,0 0-1 0,0 0-1 0,0 0-1 16,0 0 1-16,0 0 1 0,0 0-3 0,14 22 3 15,-14-22-3-15,7 24 1 0,-7-24 20 0,8 25-37 16,-8-25 33-16,6 24-47 0,-6-24 1 16,0 0-22-16,24 37-38 0,-24-37-28 0,0 0-67 0,0 0-36 15,33 33-74-15,-33-33-86 0,0 0 157 16,38 27 224-16</inkml:trace>
  <inkml:trace contextRef="#ctx0" brushRef="#br0" timeOffset="42">10540 2527 789 0,'0'0'147'0,"0"0"-34"15,0 0-7-15,0 0-48 0,0 0-4 0,0 0-14 16,0 0-11-16,0 0-10 0,0 0-9 0,0 0-5 16,0 0 1-16,0 0 4 0,0 0 8 0,0 0 4 15,0 0 2-15,0 0 16 0,0 28-18 0,0-28 18 16,0 23-37-16,0-23 13 0,0 23-19 15,0-23 12-15,-10 23 3 0,10-23-4 0,-6 22 3 16,6-22-3-16,0 0 1 0,-9 24-5 16,9-24-1-16,0 0-2 0,0 0-1 0,0 0-1 15,0 0 0-15,0 0-2 0,0 0-1 0,0 0 2 16,0 0 1-16,0 0 3 0,0 0 0 0,0 0 1 16,30-28-2-16,-30 28 2 0,27-33-4 0,-27 33 4 15,23-34 13-15,-23 34-35 0,27-31 35 0,-27 31-35 16,26-28 19-16,-26 28 3 0,25-20-3 15,-25 20 1-15,0 0-1 0,28-15 0 0,-28 15 0 16,0 0-1-16,0 0 1 0,21 0 0 0,-21 0 0 16,0 0 0-16,0 0 1 0,17 27-1 0,-17-27 1 15,0 0-1-15,9 30 1 0,-9-30 20 0,0 21-36 16,0-21 35-16,0 23-34 0,0-23 13 0,0 0 3 16,6 27-2-16,-6-27 0 0,0 0-1 0,0 0 0 15,0 0 0-15,0 0 0 0,0 0-1 16,0 0 0-16,0 0 1 0,0 0 1 0,0 0 1 15,23 0-1-15,-23 0 2 0,17-25 14 0,-17 25-15 16,17-26 16-16,-17 26-36 0,20-23 18 0,-20 23-17 16,23-24 18-16,-23 24 2 0,0 0-2 0,29-26 1 15,-29 26-1-15,0 0 0 0,26-17 0 0,-26 17 0 16,20-6-1-16,-20 6 1 0,0 0 0 16,26 0 0-16,-26 0 1 0,0 0-2 0,0 0 2 15,26 20-1-15,-26-20 1 0,0 0 0 0,17 26 0 16,-17-26-3-16,10 24 5 0,-10-24 17 0,8 24-35 15,-8-24 35-15,4 26-35 0,-4-26 14 16,0 23 2-16,0-23-3 0,0 0-11 0,0 29-18 16,0-29-21-16,0 0-31 0,0 0-48 0,0 27-77 15,0-27-112-15,0 0-143 0,0 0 112 16,-23-11 351-16</inkml:trace>
  <inkml:trace contextRef="#ctx0" brushRef="#br0" timeOffset="43">11319 2575 500 0,'0'0'175'0,"0"0"-61"0,0 0-2 0,0-22-12 16,0 22-9-16,0 0-20 0,0 0-15 0,0 0-11 15,0 0-8-15,0 0-4 0,0 0-5 0,0 0-6 16,0 0-7-16,0 0-8 0,0 0-6 16,0 0-1-16,0 0 1 0,0 0 1 0,0 0 3 15,0 0 3-15,0 0 3 0,0 0 0 0,0 0-1 16,0 23-1-16,0-23 1 0,0 0-3 0,0 0-1 31,0 27-4-31,0-27-1 0,0 0-2 0,-4 27 4 16,4-27-5-16,0 0 2 0,0 22-1 0,0-22 0 15,0 0 0-15,0 0 1 0,0 0-4 16,-6 23-9-16,6-23-12 0,0 0-14 0,0 0-17 16,0 0-25-16,0 0-36 0,0 0-59 0,0 0-40 15,0 0-93-15,0 0-16 0,0 0 199 0</inkml:trace>
  <inkml:trace contextRef="#ctx0" brushRef="#br0" timeOffset="44">11328 2236 860 0,'-30'-17'171'16,"30"17"-26"-16,0 0-18 0,0 0-24 15,0 0-16-15,0 0-16 0,0 0-12 0,0 0-8 16,0 0-9-16,0 0-7 0,0 0-8 0,0 0-5 15,0 0-5-15,0 0-5 0,0 0-2 0,0 0-3 16,0 0-3-16,0 0 1 0,0 0-3 0,0 0-2 16,0 0 1-16,0 0-2 0,0 0-2 0,0 0 1 15,0 0-13-15,0 0-9 0,0 0-5 0,0 0-16 16,0 0-8-16,0 0-25 16,0 0-37-16,0 0-73 0,26 40-108 0,-26-40-176 15,0 0 31-15,24 43 345 0</inkml:trace>
  <inkml:trace contextRef="#ctx0" brushRef="#br0" timeOffset="45">-475 3623 316 0,'0'0'148'0,"0"0"-20"16,0 0-6-16,0 0 4 0,0 0-18 0,0 0-12 16,0 0-21-16,0 0-9 0,0 0-10 0,0 0-4 15,0 0-5-15,0 0-1 0,0 0-6 16,-27 0-4-16,27 0-3 0,0 0-4 0,-20 11-3 15,20-11-4-15,-24 11-3 0,24-11-7 0,-27 18-1 16,27-18-4-16,-28 29 4 0,28-29-5 0,-20 37 0 16,20-37-4-16,-17 40 0 0,10-15-4 0,7-1 3 15,-5-1-4-15,5-2 3 0,0-21-4 16,12 31 2-16,-12-31-2 0,17 25 0 0,-17-25-3 16,27 12-3-16,-27-12-4 0,38 0-2 15,-15 0 0-15,-2-11 0 0,3 0 4 0,-24 11-2 16,42-30 5-16,-23 7 0 0,2 0 7 0,-3-1-1 15,-2-2 4-15,0 2-3 0,-4 0 4 0,0 1-2 16,-3 1 3-16,-9 22-3 0,9-38 5 0,-9 38-3 16,0-31 5-16,0 31 1 0,-8-23 7 0,8 23 1 15,0 0 3-15,-28-20-4 0,28 20-3 0,-28-6-4 16,28 6-4-16,-35 0-1 0,35 0-2 16,-30 6 0-16,30-6-2 0,-32 14 1 0,32-14-3 15,-21 17-3-15,21-17-13 0,0 0-12 0,-10 24-19 16,10-24-23-16,0 0-26 0,0 0-35 0,18 37-54 31,-18-37-59-31,0 0-101 0,42 19 2 0,-42-19 269 16</inkml:trace>
  <inkml:trace contextRef="#ctx0" brushRef="#br0" timeOffset="46">-130 3675 721 0,'0'0'145'16,"0"0"-25"-16,0 0-22 0,0 0-25 0,0 0-22 16,0 0-10-16,0 0-4 0,0 0 0 15,0 0-7-15,8 21-6 0,-8-21-2 0,0 0-4 16,6 29 7-16,-6-29-2 0,5 24 1 16,-5-24-3-16,0 31-1 0,0-31-5 0,0 36 3 15,0-36-3-15,0 33-1 0,0-33-6 0,0 28-1 16,0-28-3-16,0 0 1 0,-7 24-2 0,7-24 0 15,0 0-3-15,0 0-2 0,0 0 0 16,0 0 0-16,0 0 1 0,0 0 1 0,0 0 3 16,0 0-2-16,17-33 3 0,-17 33-4 0,19-40 2 15,-10 17-3-15,0 2 3 0,1-1-4 0,-1-1 5 16,3 1-4-16,-12 22 4 0,22-40-3 16,-22 40 3-16,24-34-1 0,-24 34 5 0,17-25-2 15,-17 25 2-15,0 0-3 0,24-17 0 0,-24 17-2 16,0 0-1-16,27 0 0 0,-27 0-1 15,23 13 3-15,-23-13-2 0,23 18 3 0,-23-18-2 16,0 0 2-16,24 31-2 0,-24-31 10 0,20 29-5 16,-20-29 4-16,18 31-5 0,-18-31-4 0,13 31-2 15,-13-31 2-15,10 31-3 0,-10-31 2 0,7 29-3 0,-7-29 3 16,7 29-3-16,-7-29-1 0,0 0-13 0,0 0-11 16,13 26-22-16,-13-26-20 0,0 0-34 15,0 0-73-15,0 0-99 0,0 0-190 0,0 0 31 16,0 0 333-16</inkml:trace>
  <inkml:trace contextRef="#ctx0" brushRef="#br0" timeOffset="47">994 3678 295 0,'0'0'123'15,"0"0"-25"-15,0 0-9 0,0 0-17 16,14-21-2-16,-14 21-7 0,0 0 0 0,0 0 2 15,0 0 5-15,0 0 1 0,0 0 3 0,0 0-6 16,0 0-3-16,0 0-4 0,0 0-4 0,0 0-8 16,0 0-6-16,0 0-8 0,0 0-4 0,0 0-6 15,0-22-5-15,0 22-4 0,0 0-4 16,0 0-3-16,0 0-4 0,0 0-1 16,-23-4-1-16,23 4-1 0,0 0-1 0,0 0 0 15,-28 6-1-15,28-6 1 0,0 0-1 0,-33 14 0 16,33-14-1-16,-24 13 2 0,24-13-1 0,-25 16 0 15,25-16-1-15,-22 15 0 0,22-15-1 0,-20 23 2 16,20-23-3-16,-17 30 2 0,17-30-9 0,-12 27-1 16,12-27-8-16,0 25-4 0,0-25-2 0,0 24 1 15,0-24-3-15,0 0-2 0,21 28-8 16,-21-28-2-16,0 0-3 0,28 13 3 0,-28-13-2 16,22 6 2-16,-22-6 4 0,24 0 10 0,-24 0 9 15,25-6 7-15,-25 6 3 0,24-10 0 16,-24 10 3-16,0 0 0 0,24-20 2 0,-24 20-2 15,0 0 3-15,21-23 0 0,-21 23 0 0,0 0 1 16,18-27 0-16,-18 27-2 0,0 0 3 0,16-28-1 16,-16 28 1-16,0 0-2 0,12-25 2 15,-12 25-2-15,0 0 2 0,0 0-1 0,8-26 2 16,-8 26-1-16,0 0 4 0,0 0 3 0,0-22 6 16,0 22 2-16,0 0 1 0,0 0-1 0,0 0 1 15,0 0 1-15,0 0-2 0,0 0-2 0,0 0-4 16,0 0-6-16,0 0-2 0,0 0-4 0,0 0 0 15,0 0 3-15,0 0 3 16,0 0 5-16,0 0 0 0,0 0 0 0,0 0-1 16,0 0 3-16,0 0 2 0,23 13 4 0,-23-13-1 15,0 0 0-15,0 0-2 0,12 25 0 0,-12-25-1 16,7 22 1-16,-7-22-3 0,0 0 1 0,10 31-3 16,-10-31 0-16,8 23-4 0,-8-23 0 0,12 27-6 15,-12-27 2-15,12 23-4 0,-12-23 3 0,0 0-2 16,18 23 1-16,-18-23-2 0,0 0-12 15,0 0-15-15,0 0-26 0,29 19-39 0,-29-19-66 16,0 0-96-16,0 0-190 0,0 0 30 0,33 0 323 16</inkml:trace>
  <inkml:trace contextRef="#ctx0" brushRef="#br0" timeOffset="48">6400 3691 732 0,'0'0'150'0,"-11"-29"-24"15,11 29-17-15,0 0-8 0,0 0-24 0,-18-31-18 16,18 31-17-16,0 0-9 0,0 0-7 0,-31-20 0 16,31 20-3-16,-21-5-1 0,21 5-6 0,-25 0-5 15,25 0-3-15,-25 13-4 0,25-13 1 0,-26 20-4 16,26-20 3-16,-28 29-5 0,28-29 3 15,-27 37-3-15,27-37 3 0,-23 37-4 0,23-37 3 16,-13 35-4-16,13-35 2 0,0 34-3 16,0-34 3-16,8 28-3 0,-8-28 1 0,0 0-9 15,29 27-6-15,-29-27-8 0,29 10-6 0,-29-10 4 16,35 0 1-16,-35 0 3 0,36-13 6 0,-36 13 5 16,35-24 5-16,-35 24 6 0,29-28 0 0,-29 28 2 15,23-28-1-15,-23 28 4 0,17-26-4 16,-17 26 5-16,11-21-3 0,-11 21 6 0,0 0 9 15,0 0 7-15,0 0 4 0,0 0-3 0,0 0-11 16,0 0-8-16,0 0-3 0,0 0-1 16,0 0 2-16,0 0 1 0,13 24 1 0,-13-24-3 15,0 30 2-15,0-30-3 0,0 38 1 0,0-15-3 16,0 2 5-16,0 2-2 0,0 3 10 0,0-2-1 16,-7 4 9-16,3-3-6 0,4 0 0 15,-8-2-9-15,2 1 3 0,2-3-6 0,-3-2 4 16,1-2-7-16,6-21 5 0,-11 36-6 0,11-36 4 15,-9 24-3-15,9-24 2 0,0 0-3 0,0 0 1 16,0 0-2-16,0 0-1 0,0 0-1 0,0 0-9 16,0 0-8-16,0 0-12 0,0 0-9 0,4-23-10 15,-4 23-8-15,9-27-29 0,-9 27-32 16,12-27-60-16,-12 27-26 0,18-23-62 16,-14 0-40-16,-4 23 139 0,15-28 171 0</inkml:trace>
  <inkml:trace contextRef="#ctx0" brushRef="#br0" timeOffset="49">6569 3783 337 0,'0'0'182'0,"0"0"-19"16,0 0-21-16,8-29-6 0,-8 29-19 0,0 0-13 16,0 0-17-16,0 0-15 0,0 0-16 0,0 0-12 15,0 0-9-15,0 0-4 0,0 0-7 0,0 0-8 16,0 0-7-16,0 0-6 0,0 0 1 0,0 0-3 15,0 0 3-15,0 26 0 0,0-26 2 16,-5 30-1-16,5-30 0 0,-5 35-4 16,5-35 3-16,0 31-5 0,0-31 3 0,-4 28-3 15,4-28 2-15,0 22-4 0,0-22 2 0,0 0-2 16,14 20 1-16,-14-20 0 0,0 0 0 0,24 8-2 16,-24-8 1-16,0 0 0 0,32-8-4 0,-32 8 0 15,22-13-4-15,-22 13 0 0,22-17-1 0,-22 17 4 16,22-22-1-16,-22 22 6 0,22-24-1 15,-22 24 5-15,17-25-2 0,-17 25 3 0,13-22-1 16,-13 22 1-16,0 0-2 0,15-29 1 16,-15 29 0-16,0 0 0 0,0 0-2 0,0 0 0 0,0 0-2 15,0 0 1-15,0 0 0 0,0 0 0 0,0 0 3 16,0 0 0-16,25 17 1 0,-25-17-2 0,0 0 1 16,9 29 0-16,-9-29 0 0,8 28-3 0,-8-28 1 15,13 35-2-15,-13-35 3 0,15 30-1 16,-15-30 2-16,13 24-3 0,-13-24-9 0,0 0-19 15,23 23-22-15,-23-23-30 0,0 0-40 0,35 27-50 16,-35-27-74-16,0 0-62 0,34 13-54 0,-34-13 253 16</inkml:trace>
  <inkml:trace contextRef="#ctx0" brushRef="#br0" timeOffset="50">7320 3807 555 0,'-20'-25'216'0,"20"25"-40"0,0 0-26 0,0 0-37 0,0 0-16 16,0 0-19-16,-27-19-15 0,27 19-13 15,0 0-10-15,0 0-7 0,-29 0-6 16,29 0-5-16,0 0-3 0,-23 14-2 0,23-14-2 16,0 0-4-16,-31 22-3 0,31-22-1 0,-21 21-4 15,21-21 2-15,-25 29-3 0,25-29 3 0,-25 34-6 16,25-34 4-16,-24 33-4 0,24-33 2 0,-18 28-2 0,18-28 1 15,-11 23-3-15,11-23 2 0,0 0-3 0,0 0 1 16,7 21 0-16,-7-21 0 0,0 0 2 16,22 0-1-16,-22 0 1 0,25-4 0 0,-25 4 1 15,33-16-6 1,-33 16-2-16,33-20-6 0,-33 20-1 0,26-20-3 16,-26 20 2-16,25-20 0 0,-25 20 4 0,21-20 4 15,-21 20 5-15,0 0 2 0,21-24 2 0,-21 24-2 16,0 0 2-16,0 0-1 0,0 0 0 0,0 0 2 15,0 0-2-15,0 0 1 0,0 0-1 0,0 0-1 16,0 0 1-16,0 0 1 0,0 0 0 0,0 0 1 16,23 9-3-16,-23-9 3 0,0 0-3 0,8 27 2 15,-8-27-3-15,0 0 1 0,10 27-1 16,-10-27 1-16,0 0-7 0,19 21-5 0,-19-21-13 16,0 0-32-16,35 20-18 0,-35-20-17 0,33 10-45 15,-33-10-54-15,26-5-51 0,-26 5-72 0,0 0-30 16,47-10 276-16</inkml:trace>
  <inkml:trace contextRef="#ctx0" brushRef="#br0" timeOffset="51">7619 3866 461 0,'0'0'201'0,"0"0"-49"0,-20-23-10 0,20 23-21 16,0 0-27-16,0 0-26 0,0 0-20 0,0 0-14 16,0 0-10-16,0 0-5 0,0 0-2 0,0 0-2 15,0 0 1-15,0 0 3 0,0 0 2 16,0 0 3-16,4 24-2 0,-4-24-4 15,0 0-2-15,0 29 0 0,0-29-1 0,0 0 0 16,0 31-5-16,0-31 1 0,-5 23-1 0,5-23 5 16,-8 23-1-16,8-23-1 0,-6 22-6 0,6-22-1 15,0 0-4-15,0 21 0 0,0-21-3 0,0 0 0 16,0 0-2-16,0 0 0 0,0 0 1 16,0 0 1-16,0 0 2 0,0 0 1 0,0 0 0 15,23-21-1-15,-23 21 1 0,16-28-4 0,-16 28 5 16,19-33-4-16,-19 33 3 0,19-33-3 0,-19 33 2 15,21-34-2-15,-21 34 3 0,24-30-4 16,-24 30 2-16,23-21 0 0,-23 21 1 0,0 0-2 16,27-20 2-16,-27 20-2 0,0 0 1 0,25-13 0 15,-25 13 0-15,0 0-1 0,24 0 1 16,-24 0-1-16,0 0 1 0,25 0 0 0,-25 0-2 16,0 0 3-16,28 17-2 0,-28-17 2 0,0 0-2 15,27 27 2-15,-27-27-2 0,11 23 1 0,-11-23-1 16,5 31 2-16,-5-31-2 0,5 30 2 0,-5-30-2 15,0 27 1-15,0-27-3 0,0 0-7 0,0 28-10 16,0-28-9-16,0 0-13 0,0 0 2 0,0 0-15 16,0 0-22-16,28 21-25 0,-28-21-53 15,0 0-39-15,0 0-48 0,0 0-18 0,22 0-33 16,-22 0 154-16,0 0 139 0</inkml:trace>
  <inkml:trace contextRef="#ctx0" brushRef="#br0" timeOffset="52">8099 3512 761 0,'0'0'200'0,"-25"0"-56"16,25 0-8-16,0 0-15 0,0 0-35 0,0 0-57 15,0 0-5-15,0 0-43 0,0 0 28 0,0 0 4 16,0 0 8-16,31-10 2 0,-31 10-7 0,36-5-4 15,-15 5-5-15,-21 0-3 0,41-6-3 0,-41 6 0 16,39-5-2-16,-39 5 0 0,34 0-2 0,-34 0-13 16,32 0-10-16,-10 0-16 0,-22 0-34 15,49 10-24-15,-49-10-127 0,53 0-113 0,-20 6-129 16,-11-11 181-16,20 23 288 0</inkml:trace>
  <inkml:trace contextRef="#ctx0" brushRef="#br0" timeOffset="53">8242 3277 661 0,'0'0'140'0,"0"0"-10"16,0 0 1-16,0 0-28 0,0 0-28 0,0 0-24 16,0 0-16-16,0 0-5 0,0 0 2 15,-17 21 1-15,17-21 4 0,-4 28-6 0,4-28-6 16,0 35-7-16,0-35-2 0,-6 41-5 15,6-17 4-15,-7-2-5 0,7 3 6 0,-7 1 21 16,2 3-32-16,-1 3 33 0,2 1-31 0,-4-3 6 16,1 3 2-16,2-4-8 0,0 0 1 0,-1-1-6 15,1-2 4-15,0-1-7 0,1-1 5 0,-1 2-7 16,5-26 5-16,-4 40-4 0,4-40 3 0,0 31-3 16,0-31 2-16,0 26-1 0,0-26 1 15,0 0-3-15,13 21 1 0,-13-21 0 16,0 0-1-16,0 0 1 0,22 0 0 0,-22 0-1 15,0 0 1-15,28-10 1 0,-28 10-4 0,25-13-2 16,-25 13-8-16,29-24-2 0,-29 24-5 0,29-27 2 16,-29 27-8-16,29-28-5 0,-29 28-9 0,26-31-6 15,-18 10-17-15,-8 21-17 0,16-33-40 0,-16 33-39 16,16-27-31-16,-16 27-26 0,0 0-7 16,7-42-37-16,-7 42 110 0,0-23 152 0</inkml:trace>
  <inkml:trace contextRef="#ctx0" brushRef="#br0" timeOffset="54">8776 3662 691 0,'0'0'137'0,"0"0"-15"0,0 0 4 15,0 0-24-15,0 0-16 0,0 0-25 0,0 0-16 16,0 0-15-16,0 0-13 0,0 0-9 0,-21 0-3 16,21 0 5-16,0 0 1 0,-8 25 3 0,8-25-4 15,-10 26-2-15,10-26-5 0,-6 27 2 16,6-27-4-16,-7 31 2 0,7-31-4 0,-4 33 3 16,4-33-5-16,0 29 4 0,0-29-3 15,8 26 2-15,-8-26-3 0,11 22 3 0,-11-22-3 16,0 0 1-16,25 20-1 0,-25-20 1 0,0 0 0 15,33 9-1-15,-33-9 1 0,27-6-4 0,-27 6-5 16,32-20-9-16,-10 8-2 0,-22 12-3 0,37-38 8 16,-17 17 5-16,-3-1 9 0,-1 1 0 15,-16 21 6-15,25-39-3 0,-25 39 3 0,17-31-2 16,-17 31 4-16,0 0-1 0,16-29 5 0,-16 29 0 16,0 0 7-16,0 0 2 0,0 0 0 0,0 0-4 15,0 0-6-15,0 0-7 0,0 0-3 0,0 0 2 16,0 0 1-16,0 0 2 0,0 0-2 0,0 0 2 15,12 29-3-15,-12-29 2 0,0 25-5 16,0-25-12-16,8 26-17 0,-8-26-16 0,8 25-26 16,-8-25-19-16,0 0-27 0,0 0-35 0,21 32-49 15,-21-32-47-15,0 0-84 0,25 11 195 0,-25-11 140 16</inkml:trace>
  <inkml:trace contextRef="#ctx0" brushRef="#br0" timeOffset="55">9248 3694 406 0,'0'0'142'0,"0"0"-55"0,10-21 2 0,-10 21-8 16,0 0-4-16,0 0-21 0,0 0-14 0,0 0-7 15,0 0 7-15,0 0 7 0,0 0 8 16,0 0-6-16,0 24-11 0,0-24-6 0,0 0-6 15,6 31 2-15,-6-31 0 0,0 23-1 0,0-23-6 16,-5 29-1-16,5-29-7 0,0 30 0 0,0-30-2 16,-7 33 4-16,7-33-1 0,-5 29 0 0,5-29-4 15,-6 21-3-15,6-21-5 0,0 0 0 0,0 0-1 16,0 23-3-16,0-23-2 0,0 0-2 16,0 0 0-16,0 0 3 0,0 0 2 0,0 0 1 15,17-26 2-15,-17 26-3 0,23-34 2 0,-23 34-2 16,28-39 2-16,-28 39-3 0,30-37 2 0,-30 37-2 15,32-35 3-15,-32 35-3 0,30-28 2 0,-30 28-3 16,24-21 3-16,-24 21-1 0,0 0 0 0,30-19-1 16,-30 19 1-16,0 0-2 0,21-6 1 0,-21 6 2 15,0 0-2-15,0 0 1 0,0 0 0 16,25 20 2-16,-25-20 0 0,0 0 2 0,10 26-1 16,-10-26 2-16,0 23-2 0,0-23 1 15,0 23-2-15,0-23 3 0,0 27-1 0,0-27 2 16,0 24-1-16,0-24-3 0,0 0-3 0,0 0 0 15,5 23-1-15,-5-23 0 0,0 0-1 0,0 0 1 0,0 0 0 16,0 0 0-16,0 0 5 0,0 0-3 16,25-18 1-16,-25 18-3 0,0 0 2 0,22-29-1 15,-22 29 1-15,19-22-1 0,-19 22 1 0,18-21-1 16,-18 21 1-16,21-22-2 0,-21 22 3 0,20-22-4 16,-20 22 4-16,0 0-1 0,28-24 0 0,-28 24-1 15,0 0 0-15,23-11-1 0,-23 11 1 16,0 0-1-16,21 0 1 0,-21 0 0 0,0 0 0 15,24 5 1-15,-24-5-2 0,0 0 2 16,0 0-1-16,25 18 1 0,-25-18-1 0,0 0 1 16,12 29-1-16,-12-29 1 0,7 22-1 0,-7-22 2 15,0 25-3-15,0-25 2 0,0 27-2 0,0-27 2 16,4 29-2-16,-4-29 3 0,0 27-4 0,0-27 2 16,0 29-5-16,0-29-13 0,0 28-20 0,0-28-35 15,0 0-51-15,0 0-86 0,13 24-107 16,-13-24-137-16,0 0 44 0,0 0 398 0</inkml:trace>
  <inkml:trace contextRef="#ctx0" brushRef="#br0" timeOffset="56">10235 3237 482 0,'-9'-19'163'0,"9"19"-26"0,0 0-12 15,0 0-8-15,0 0-12 0,0 0-24 16,0 0-28-16,0 0-25 0,0 0-16 0,0 0-7 0,0 0 0 0,0 0 8 0,0 0 5 16,0 0 9-16,0 0 2 0,18 33 1 0,-18-33-2 15,16 31 1-15,-16-31-8 0,17 37-3 0,-8-15-10 16,3 2 1-16,-1-1-6 0,2 3 2 16,-4-2-6-16,2 3 5 0,-2 2 18 0,-1 0-34 15,0 2 35-15,-2 1-34 0,-2-1 10 0,-4 1 13 16,0 0-2-16,0 3 11 0,0-3-4 0,-9 2 4 15,-2 0-9-15,-2 1 6 0,-4 0-7 0,0-1 5 16,-1-3-8-16,-2 1 2 0,-4-7-7 0,3 2 4 16,-3-2-7-16,2-1 4 0,0 1-6 0,-3-1 3 15,2-5-3-15,23-19 3 0,-39 29-2 0,39-29 1 16,0 0-2-16,-21 11 0 16,21-11-9-1,0 0-18-15,0 0-25 0,0 0-39 0,0 0-47 16,0-29-120-16,0 29-138 0,26-17-71 15,-21-6 185-15</inkml:trace>
  <inkml:trace contextRef="#ctx0" brushRef="#br0" timeOffset="57">5862 3298 274 0,'0'0'126'0,"0"0"-23"0,0 0 6 16,0 0 28-16,0 0-1 0,0 0-7 0,0 0-32 15,0 0-28-15,0 0-16 0,0 0-2 0,0 0-3 16,0 0-7-16,0 0 0 0,0 0-6 0,0 0-4 16,0 0-3-16,0 0-6 0,0 0-4 0,0 0 1 15,-22 0-1-15,22 0-1 0,0 0-3 16,0 0-4-16,-27 19-1 0,27-19-2 0,-17 21 1 15,17-21-3-15,-21 28 2 0,21-28-2 0,-25 37 4 16,25-37-3-16,-25 39 4 0,25-39-7 16,-25 43 3-16,13-22 20 0,0 2-33 0,2 0 33 15,2 2-33-15,3-3 8 0,-2 1 6 0,1 0-4 16,2 3 5-16,-2 2-4 0,6-1 3 0,-6 1-6 16,6-2 4-16,0 1-5 0,0-3 3 15,0 1-4-15,8-2 3 0,-8-23-4 0,9 38 4 16,-9-38-4-16,13 33 3 0,-13-33-3 0,16 24 2 15,-16-24-1-15,0 0 2 0,28 30-2 0,-28-30 2 16,0 0-2-16,26 17 1 0,-26-17-1 0,0 0 1 16,25 6-2-16,-25-6 1 0,0 0 0 0,24 0-3 15,-24 0-8-15,0 0-11 16,23 0-12-16,-23 0-17 0,0 0-19 0,0 0-35 16,29 0-60-16,-29 0-133 0,0 0-170 0,0 0 22 15,7-30 361-15</inkml:trace>
  <inkml:trace contextRef="#ctx0" brushRef="#br0" timeOffset="58">13378 3739 566 0,'0'0'157'0,"0"0"-10"0,0 0-25 0,0 0-14 16,0 0-21-16,0 0-14 0,0 0-21 0,0 0-14 16,0 0-14-16,0 0-7 0,0 0-5 0,0 0-3 15,0 0-3-15,0 0 0 0,0 0 2 0,0 0 2 16,0 0 1-16,7 36-4 0,-7-36-1 15,0 40-5-15,0-19 2 0,-7 4-4 0,7 0 2 16,0-2-4-16,0 1 3 0,0-24-3 0,0 35 3 16,0-35-2-16,8 28 1 0,-8-28-1 0,0 0 3 15,19 21-5-15,-19-21 3 0,22 0-1 0,-22 0 1 16,29-18 2-16,-29 18-1 0,43-39 2 0,-18 11-4 16,2-1 5-16,-1-2-5 0,0 0 5 0,-2 5-5 15,-1 1 5-15,-4 4-6 0,-19 21 6 16,29-34-4-16,-29 34 3 0,20-25-2 0,-20 25 2 15,0 0-2-15,0 0 1 0,0 0-1 16,24-20-2-16,-24 20 1 0,0 0 0 0,0 0 3 16,0 0-1-16,6 22 2 0,-6-22-3 0,4 21 2 15,-4-21-2-15,0 25 1 0,0-25-3 0,0 32 3 16,0-32-3-16,0 30 4 0,0-30-4 16,0 27 2-16,0-27-2 0,6 25 1 0,-6-25-2 15,0 0-9-15,10 30-15 0,-10-30-17 0,0 0-20 16,0 0-22-16,24 11-31 0,-24-11-45 15,0 0-41-15,24-11-48 0,-24 11-61 0,30-14 132 0,-30-11 180 16</inkml:trace>
  <inkml:trace contextRef="#ctx0" brushRef="#br0" timeOffset="59">13993 3524 780 0,'0'0'160'0,"0"0"-23"0,-26-14-37 16,26 14-1-16,0 0-53 0,0 0-2 0,0 0-22 15,0 0-17-15,0 0-3 0,0 0-1 0,0 0 28 16,26 11-25-16,-26-11 24 0,31 0-25 0,-31 0-3 15,40 0 0-15,-15 0-26 0,-1 0 24 0,3 0-21 16,-1-5 18-16,3 5-2 0,-3-8-15 16,4 8-21-16,-2-9-30 0,12 9-33 0,-14-15-76 15,17 10-47-15,-6 5-135 0,-9-23 10 0,25 31 330 0</inkml:trace>
  <inkml:trace contextRef="#ctx0" brushRef="#br0" timeOffset="60">14118 3292 698 0,'0'0'190'0,"0"0"-90"0,0 0-38 0,0 0-24 16,0 0-1-16,0 0 4 0,7 23 10 15,-7-23-2-15,0 0-8 0,0 28-11 0,0-28-3 16,5 28-3-16,-5-28 3 0,0 37-4 0,0-15 2 16,0-22-6-16,0 45 4 0,-5-22-7 0,5 4-11 15,-8 1 33-15,3-2-36 0,-3-3 34 0,5 2-18 16,-3-3-8-16,2 3 3 0,-1-4-7 15,1 2 2-15,-2 0-5 0,2 0 4 16,-2 0-6-16,1-1 3 0,5 1-5 0,0-23 3 16,-11 41-4-16,11-41 2 0,0 37-2 0,0-37 2 15,0 27-3-15,0-27 2 0,0 0-2 0,0 0 0 16,9 22-1-16,-9-22 1 0,0 0 0 0,0 0 0 16,0 0 2-16,27-7-2 0,-27 7-1 0,0 0-5 15,27-16-2-15,-27 16-5 0,0 0 0 0,29-29-4 16,-29 29-3-16,0 0-13 0,30-19-7 15,-30 19-19-15,0 0-11 0,25-28-23 0,-25 28-29 16,0 0-52-16,36-21-52 0,-36 21-51 16,15-32-73-16,11 37 284 0</inkml:trace>
  <inkml:trace contextRef="#ctx0" brushRef="#br0" timeOffset="61">14747 3707 526 0,'-23'0'114'0,"23"0"-50"15,0 0-20-15,0 0-17 0,0 0 8 0,0 0 9 16,0 0 8-16,0 0-10 0,16 22-12 0,-16-22-12 16,0 0-7-16,24 13-4 0,-24-13-4 0,0 0-3 15,29 12 0-15,-29-12 0 0,21 7 0 0,-21-7 0 16,22 0 0-16,-22 0-1 0,21 0 1 0,-21 0 2 16,0 0 1-16,32-20-1 0,-32 20 2 0,20-23-4 15,-20 23 3-15,19-26-3 0,-19 26 8 16,20-27 5-16,-20 27 15 0,11-26 5 15,-11 26 12-15,0-21-1 0,0 21 2 0,0 0-3 16,-17-32-4-16,17 32 7 0,0 0-20 0,-29-13 8 0,29 13-18 16,-32 0-17-16,32 0 13 0,-37 22-13 0,15-7 11 15,22-15 3-15,-42 40-8 0,26-16 2 0,-1-1-5 16,2 1 3-16,3-3-5 0,12-21 4 0,-13 42-4 16,13-42 1-16,0 40-4 0,0-40 3 15,7 37-4-15,-7-37 3 0,13 31-4 0,-13-31 3 16,22 21-4-16,-22-21-4 0,28 16-14 0,-28-16-10 31,36 7-16-31,-36-7-24 0,50-7-25 0,-50 7-57 16,59-22-55-16,-31 12-74 0,-1-17-73 0,17 27 172 15,-31-30 186-15</inkml:trace>
  <inkml:trace contextRef="#ctx0" brushRef="#br0" timeOffset="62">15289 3715 297 0,'0'0'102'0,"0"0"-1"0,0 0-14 16,0 0-8-16,0 0-19 0,0 0-8 0,0 0-7 16,0 0 7-16,0 0-1 0,0 0-1 15,0 0-11-15,0 0-4 0,0 0 5 0,0 0 6 16,0 0 7-16,0 0-1 0,0 0-14 15,0 0-9-15,14 24-7 0,-14-24-5 0,0 0 1 16,0 24-4-16,0-24 1 0,0 0-4 0,6 30-1 16,-6-30-5-16,0 0 0 0,0 30-1 0,0-30 0 15,0 0-3-15,0 24 2 0,0-24-4 0,0 0 1 16,7 23 0-16,-7-23 0 0,0 0-1 16,0 0 1-16,0 0-3 0,0 0 2 0,0 0 0 15,0 0 0-15,22 19 1 0,-22-19 0 0,0 0 1 16,0 0 1-16,24-14 0 0,-24 14 0 0,0 0 0 15,16-22-1-15,-16 22 2 0,0 0-2 0,17-30 2 16,-17 30-2-16,9-25 1 0,-9 25-1 0,9-25 2 16,-9 25-3-16,8-26 2 15,-8 26-2-15,5-25 3 0,-5 25-1 0,4-27 3 16,-4 27-1-16,8-30 2 0,-8 30-3 0,5-27 1 16,-5 27-3-16,4-22 4 0,-4 22-2 0,0 0 0 15,0 0 1-15,10-21 0 0,-10 21 1 0,0 0-1 16,0 0-2-16,0 0-2 0,0 0 0 0,0 0 0 15,0 0 3-15,0 0 0 0,0 0 1 0,21 23-3 16,-21-23 3-16,0 0-1 0,22 24 4 16,-22-24 1-16,0 0 3 0,24 19-1 0,-24-19-1 15,24 15-3-15,-24-15-2 0,25 13-1 0,-25-13 1 16,27 6-2-16,-27-6 0 0,28 0 0 0,-28 0 0 16,30 0-1-16,-30 0 0 0,29-8 0 0,-29 8-2 15,28-11 1-15,-28 11-10 0,27-11-14 0,-27 11-29 16,24-9-44-16,-24 9-73 0,0 0-116 0,21 0-157 15,-21 0-10-15,0 0 386 0</inkml:trace>
  <inkml:trace contextRef="#ctx0" brushRef="#br0" timeOffset="63">15857 3989 995 0,'0'0'194'0,"0"0"-81"0,0 0-20 15,0 0-6-15,0 0-13 0,0 0-14 0,0 0-11 16,0 0-11-16,0 0-10 0,0 0-11 15,0 0-6-15,0 0-6 0,0 0-2 0,0 0-2 16,0 0-1-16,0 0-3 0,0 0-11 0,0 0-26 0,0 0-52 0,-29-16-166 16,29 16-301-16,0 0 7 0,-30 21 302 0</inkml:trace>
  <inkml:trace contextRef="#ctx0" brushRef="#br0" timeOffset="64">11306 3598 434 0,'0'0'176'0,"0"0"-16"0,0 0-12 15,0 0-27-15,0 0-13 0,0 0-41 0,0 0-2 16,0 0-19-16,-22-8-8 0,22 8-8 0,0 0-6 15,-29 20-1-15,29-20-4 0,-28 25 4 0,28-25-4 16,-32 33 3-16,32-33-5 0,-35 39 1 0,17-17-6 16,2-1 2-16,16-21-3 0,-28 40 4 0,28-40-7 15,-17 34 1-15,17-34-8 0,-4 31-1 16,4-31-1-16,0 28 0 0,0-28-2 16,11 24 3-16,-11-24-3 0,16 22 2 0,-16-22-1 15,25 16 0-15,-25-16-1 0,35 14 0 0,-35-14-1 16,44 5-6-16,-18-5-9 0,0-4-11 0,6 4-10 15,-2-17-12-15,8 11-5 0,-6-14-5 0,8 10-2 16,-9-11-14-16,9 10-19 0,-14-12-45 0,14 11-40 16,-14-7-37-16,3 1-22 0,5 13-33 15,-18-23 236-15</inkml:trace>
  <inkml:trace contextRef="#ctx0" brushRef="#br0" timeOffset="65">11761 3668 406 0,'0'0'209'0,"0"0"-53"16,0 0 2-16,0 0-25 0,-32-18-25 0,32 18-29 15,0 0-16-15,0 0-12 0,-21 0-6 0,21 0-8 16,0 0-7-16,0 0-6 16,-26 24-5-16,26-24-3 0,-17 23-6 0,17-23-2 15,-17 30-5-15,17-30 2 0,-19 37-4 0,19-37 2 16,-17 37-5-16,17-37 4 0,-9 32-5 0,9-32 3 16,0 28-2-16,0-28 1 0,0 0-3 0,12 25 2 15,-12-25-2-15,0 0 1 0,27 9 0 0,-27-9 0 16,28-5 1-16,-28 5 0 0,32-11 0 15,-32 11 0-15,31-19 0 16,-31 19-5-16,30-24 4 0,-30 24-2 0,26-32 3 0,-26 32 1 0,18-34 3 16,-18 34-2-16,10-35 5 0,-10 35-4 0,0-37 4 15,0 37-3-15,0-40 7 0,0 40 2 16,-10-34 7-16,10 34-1 0,-17-26 2 0,17 26-7 16,0 0-1-16,-30-19-6 0,30 19-2 0,-23 0-2 15,23 0-2-15,-21 16 1 0,21-16-2 16,-21 21-3-16,21-21-14 0,-13 26-17 0,13-26-25 15,0 27-34-15,12-4-58 0,-12-23-104 0,0 0-155 16,35 23-3-16,-35-23 239 0</inkml:trace>
  <inkml:trace contextRef="#ctx0" brushRef="#br0" timeOffset="66">12047 3724 621 0,'0'0'154'0,"0"0"-21"0,0 0-28 0,-21-17-24 16,21 17-33-16,0 0-16 0,0 0-14 0,0 0-6 15,0 0-3-15,0 0 1 0,0 0 4 16,0 0 8-16,0 0 4 0,0 0 3 0,0 0 1 16,0 0 1-16,21 19 2 0,-21-19 0 0,0 0 0 15,0 0-7-15,6 30-2 0,-6-30-5 0,0 25-2 16,0-25-5-16,0 31 0 0,0-31-4 0,-8 32 1 15,8-32-5-15,-4 28 2 0,4-28-5 0,0 23 1 16,0-23-2-16,0 0 0 0,0 0-1 0,0 24 1 16,0-24 0-16,0 0 0 15,0 0 1-15,0 0-1 0,0 0 1 0,0 0 1 16,0 0 1-16,18-33-2 0,-18 33 1 0,26-31-3 16,-26 31 2-16,29-34-2 0,-29 34 2 0,27-34-2 15,-27 34 3-15,31-34-3 0,-31 34 3 0,27-31-4 16,-27 31 3-16,23-23-2 0,-23 23 1 0,0 0-1 15,29-18 1-15,-29 18 0 0,0 0-1 0,21 0 0 16,-21 0 0-16,0 0 1 0,0 0 0 0,22 17 0 16,-22-17-1-16,7 23 4 0,-7-23-4 0,8 25 3 15,-8-25-3-15,5 24 2 0,-5-24-2 16,0 29 3-16,0-29-3 0,7 30 3 0,-7-30-3 16,0 0 1-16,5 26-2 0,-5-26 1 0,0 0-1 0,0 0 0 15,0 0 3-15,0 0-2 0,22-5 3 0,-22 5-2 16,19-24 1-16,-19 24-2 0,25-36 3 15,-25 36-5-15,27-42 5 0,-27 42-3 0,29-39 2 16,-29 39-2-16,28-37 3 0,-28 37-3 0,21-23 2 0,-21 23-2 16,0 0 1-16,0 0-1 0,26-17 0 0,-26 17 1 15,0 0-1-15,0 0 1 0,0 0-1 0,0 0 2 16,0 0-1-16,25 27 1 0,-25-27-1 0,4 28 2 16,-4-28-3-16,0 31 3 0,0-31-3 15,7 32 2-15,-7-32-3 0,4 34 4 16,-4-34-5-1,7 31 3-15,-7-31-2 0,6 24 0 0,-6-24-12 16,0 0-16-16,17 33-27 0,-17-33-52 0,0 0-70 16,0 0-108-16,20 27-61 0,-20-27-64 0,0 0 235 15,34 17 177-15</inkml:trace>
  <inkml:trace contextRef="#ctx0" brushRef="#br0" timeOffset="67">12895 3812 689 0,'0'0'146'0,"0"0"-31"16,-21 21-12-16,21-21-14 0,0 0-13 0,-8 32-18 15,8-32-14-15,-8 27-11 16,8-27-12-16,-8 35-7 0,8-35-6 0,-8 41 2 16,8-16-6-16,-4 1 8 0,4-1-2 0,-5 5 5 15,1-2-6-15,4 0 3 0,0-1-8 0,-5 3 6 16,5-1-5-16,-4 0 11 0,-1-3-7 0,5-3 7 0,0-23 16 15,-10 36-21-15,10-36 16 0,0 27-38 0,0-27 18 16,0 0-15-16,0 0 21 0,0 0 5 16,0 0 1-16,0 0 15 0,0 0-39 0,0 0 28 15,-5-33-38-15,5 33 13 0,0-37 4 0,8 15-3 0,-3-1 6 16,2-3-6-16,-3-2 6 0,2-1-6 0,-2-3 6 16,2-1-6-16,0-2 6 0,-1-1-8 15,3 0 7-15,0-6-7 0,1 3 7 0,2 2-7 16,1 3 7-16,0 5-6 0,0 6 4 0,-12 23-4 15,22-36 3-15,-22 36-3 0,0 0 3 16,26-25-3-16,-26 25 1 0,0 0 0 0,24-6-1 16,-24 6 2-16,0 0 0 0,22 13 1 0,-22-13-1 15,0 0 0 1,27 23-2-16,-27-23 2 0,0 0-1 0,23 27 1 0,-23-27-2 16,0 0 3-16,24 30-3 0,-24-30 2 0,0 0-1 15,20 23 2-15,-20-23-2 0,0 0 0 0,9 23 1 16,-9-23 2-16,0 0 0 0,0 22 2 15,0-22-2-15,0 0 1 0,-8 27-2 0,8-27 3 16,0 0-1-16,-14 25 2 0,14-25 0 0,0 0 0 16,-24 23-1-16,24-23-1 0,0 0-2 0,-32 21 1 15,32-21-3-15,-26 10 2 0,26-10-1 0,-28 7 1 0,28-7-1 16,-29 6 0-16,29-6 0 0,-29 0-1 0,29 0 0 16,-22 0-8-16,22 0-9 0,0 0-17 15,-24-9-14-15,24 9-24 0,0 0-25 0,-26-28-60 0,26 28-78 16,0 0-116-16,-18-32-82 0,18 32 174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16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F454B4D-E83D-400D-8B6E-9FB0C57C02B2}" emma:medium="tactile" emma:mode="ink">
          <msink:context xmlns:msink="http://schemas.microsoft.com/ink/2010/main" type="inkDrawing"/>
        </emma:interpretation>
      </emma:emma>
    </inkml:annotationXML>
    <inkml:trace contextRef="#ctx0" brushRef="#br0">0 0 352 0,'0'0'168'0,"0"0"-37"0,0 0 10 15,0 0-27-15,0 0-5 0,0 0-22 0,0 0-6 16,0 0-14-16,0 0-13 0,0 0-17 0,0 0-12 16,0 0-8-16,0 0-5 0,0 0 6 0,0 0 10 15,0 0 1-15,14 31 2 0,-14-31-11 0,0 0-7 16,9 26-2-16,-9-26-2 0,0 0-4 15,20 30 1-15,-20-30 15 0,0 0-20 16,24 31 19-16,-24-31-38 0,21 26 17 0,-21-26-16 16,19 32 17-16,-19-32 1 0,17 26-2 0,-17-26 2 15,18 23-3-15,-18-23 2 0,0 0-2 0,22 24 2 16,-22-24-1-16,0 0 1 0,0 0-2 0,25 14-2 16,-25-14-14-16,0 0-17 0,0 0-32 0,0 0-33 15,23 7-31-15,-23-7-31 0,0 0-79 16,0 0-63-16,-3-24-83 0,3 24 271 0</inkml:trace>
  </inkml:traceGroup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16.7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4901C32-B998-41CF-90D0-9CCDD3716FB0}" emma:medium="tactile" emma:mode="ink">
          <msink:context xmlns:msink="http://schemas.microsoft.com/ink/2010/main" type="inkDrawing"/>
        </emma:interpretation>
      </emma:emma>
    </inkml:annotationXML>
    <inkml:trace contextRef="#ctx0" brushRef="#br0">0 144 498 0,'0'0'149'0,"0"0"-31"0,0 0-27 15,0 0-38-15,0 0-21 0,0 0-16 0,0 0 35 16,0 0 16-16,0 0 9 0,0 0 2 0,0 0-33 15,0 0-16-15,0 0 0 0,0 0-1 0,0 0-4 16,24-10-7-16,-24 10-7 0,0 0-6 0,0 0-1 16,24-5-1-16,-24 5-1 0,0 0 1 15,28-5 0-15,-28 5-1 0,26-14 2 0,-26 14-2 16,29-14 1-16,-29 14-3 0,35-20 2 0,-35 20 18 16,33-21-19-16,-33 21 19 0,30-16-20 0,-30 16-7 15,34-9-54-15,-34 9-52 0,29-6-82 0,-29 6-104 16,4-24-120-16,-4 24 51 0,0 0 369 15</inkml:trace>
  </inkml:traceGroup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17.5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B388E11-AA2C-47D0-AD00-494BA24EFE18}" emma:medium="tactile" emma:mode="ink">
          <msink:context xmlns:msink="http://schemas.microsoft.com/ink/2010/main" type="inkDrawing"/>
        </emma:interpretation>
      </emma:emma>
    </inkml:annotationXML>
    <inkml:trace contextRef="#ctx0" brushRef="#br0">296 57 268 0,'0'0'143'0,"-22"1"-26"16,22-1 7-16,0 0-20 0,0 0-13 0,-26-1-22 16,26 1-7-16,0 0-12 15,0 0-4-15,-26-4-6 0,26 4-3 0,0 0-2 16,-22 7-2-16,22-7-7 0,0 0 2 0,-35 0-5 15,35 0 0-15,-22 1-2 0,22-1-2 0,-23 0-3 16,23 0 1-16,-25 3-3 0,25-3 0 0,0 0-2 16,-30 14-2-16,30-14-3 0,0 0-1 0,-22 20-4 15,22-20 1-15,0 0-4 0,-17 33 3 16,17-33-4-16,-10 29 2 0,10-29 17 0,-8 35-17 16,8-35 16-16,-7 34-35 0,7-34 17 0,-1 37-17 15,1-37 18-15,1 39 2 0,-1-39-2 0,3 35 3 16,-3-35-3-16,3 29 4 0,-3-29-3 15,4 26 2-15,-4-26-3 0,7 26 2 0,-7-26-3 16,12 21 2-16,-12-21-2 0,0 0 2 0,24 26-1 16,-24-26 1-16,0 0-2 0,29 21 2 15,-29-21-1-15,22 13 1 0,-22-13 0 0,23 8 1 16,-23-8-2-16,22 9 1 0,-22-9-1 0,24 3 0 16,-24-3 0-16,26 0 1 0,-26 0 1 0,29-6-2 15,-29 6 2-15,27-14-4 0,-27 14 4 0,29-17-1 16,-29 17 1-16,28-24-1 0,-28 24 2 0,27-28-3 15,-27 28 3-15,26-28-3 0,-26 28 2 0,27-27-2 16,-27 27 2-16,23-28-3 0,-23 28 3 16,22-26-4-16,-22 26 5 0,17-22-5 15,-17 22 3-15,0 0 0 0,16-32 0 0,-16 32 20 16,8-23-18-16,-8 23 17 0,7-22-17 0,-7 22-1 16,0 0-17-16,6-33 17 0,-6 33-17 0,-3-23 17 15,3 23 2-15,-4-26-2 0,4 26 1 0,-8-24-2 0,8 24 3 16,0 0-2-16,-15-31 3 0,15 31-3 15,0 0 1-15,-23-30-2 0,23 30 3 0,0 0-3 16,-30-27 3-16,30 27-2 0,-25-15 2 0,25 15-2 16,-26-11 1-1,26 11-1-15,-27-4 0 0,27 4 0 0,-22 0 0 16,22 0 0-16,0 0-1 0,-32 9 0 0,32-9-2 16,0 0 0-16,-28 18-2 0,28-18 0 0,0 0-2 15,-19 25-6-15,19-25-32 0,0 0-25 16,-3 32-34-16,3-32-30 0,0 0-34 0,0 0-66 15,0 0-135-15,10 25 22 0,-10-25 346 0</inkml:trace>
  </inkml:traceGroup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18.5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03E7663-72B9-4006-996C-A6B19D97FBE9}" emma:medium="tactile" emma:mode="ink">
          <msink:context xmlns:msink="http://schemas.microsoft.com/ink/2010/main" type="inkDrawing"/>
        </emma:interpretation>
      </emma:emma>
    </inkml:annotationXML>
    <inkml:trace contextRef="#ctx0" brushRef="#br0">251 52 380 0,'0'0'121'0,"0"0"-8"0,-8-24-2 15,8 24-5-15,0 0-14 0,0 0-3 16,0 0-4-16,-22-7-3 0,22 7-8 0,0 0-10 16,-28-4-16-16,28 4-8 0,0 0-8 0,-24 7-8 15,24-7-6-15,0 0 1 0,-31 13-4 0,31-13-1 16,0 0-3-16,-31 19 0 0,31-19-4 0,0 0 0 16,-31 37-4-16,31-37 0 0,-20 31-3 0,20-31 2 15,-22 41-4-15,22-41 3 0,-14 46-3 16,7-23 4-16,3 1-5 0,-2 2 4 0,3-2 14 15,3 0-33-15,0-1 35 0,2-1-35 0,5 2 16 16,-3 1 4-16,-4-25-4 0,18 40 3 16,-18-40-2-16,27 34 3 0,-27-34-4 0,35 35 4 15,-35-35-3-15,36 23 0 0,-36-23 0 0,38 19 0 16,-38-19-1-16,40 10 3 0,-40-10-1 0,42 2-1 16,-42-2 1-16,38-7-1 0,-38 7 1 15,39-15-1-15,-39 15 2 0,36-22-2 0,-36 22 3 16,34-31-3-16,-34 31 3 0,28-38-3 0,-28 38 2 15,22-39-2-15,-22 39 3 0,22-40-5 0,-22 40 6 16,12-42 14-16,-12 42-34 0,7-39 36 0,-7 39-35 16,0-40 16-16,0 40 4 0,-4-41-5 0,4 41 5 15,-10-38-3-15,10 38 3 0,-15-38-3 16,15 38 1-16,-22-35-2 0,22 35 3 16,-23-32-3-16,23 32 3 0,-28-33-3 0,28 33 2 15,-30-25-2-15,30 25 2 0,-28-21-3 0,28 21 2 16,-23-9-1-16,23 9 2 0,0 0-2 0,-27-7 0 15,27 7 0-15,0 0-3 0,0 0-2 0,-23 17-31 16,23-17-35-16,-5 24-52 0,5-24-52 0,-9 32-63 16,9-32-60-16,0 0-91 0,-11 50 137 15,11-50 252-15</inkml:trace>
  </inkml:traceGroup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19.08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7059AE7-82A9-4906-B530-0D800372A476}" emma:medium="tactile" emma:mode="ink">
          <msink:context xmlns:msink="http://schemas.microsoft.com/ink/2010/main" type="inkDrawing"/>
        </emma:interpretation>
      </emma:emma>
    </inkml:annotationXML>
    <inkml:trace contextRef="#ctx0" brushRef="#br0">0 0 689 0,'0'0'174'0,"0"0"-38"15,0 0-35-15,0 0-39 0,0 0-27 0,0 0-19 16,0 0-5-16,0 0 41 0,0 0 16 0,0 0 2 16,8 24 3-16,-8-24-39 0,0 0-30 0,0 0 18 15,22 24-20-15,-22-24 12 0,0 0-3 0,26 29-7 16,-26-29 1-16,25 28-5 0,-25-28 2 0,26 27-2 16,-26-27 2-16,25 24-2 15,-25-24 2-15,24 26-3 0,-24-26 3 0,22 25-3 16,-22-25 2-16,0 0 0 0,31 30 0 0,-31-30-2 15,0 0 2-15,26 28-2 0,-26-28 2 0,0 0-1 16,23 22 0-16,-23-22-1 0,0 0 3 0,0 0-3 16,24 24 1-16,-24-24 1 0,0 0-2 0,0 0 1 15,0 0 1-15,0 0-1 0,0 0 0 16,18 24 0-16,-18-24-1 0,0 0 0 0,0 0-1 16,0 0-1-16,0 0-18 0,0 0-21 0,0 0-30 15,0 0-60-15,0 0-53 0,0 0-118 0,25-14-139 16,-25 14 53-16,0 0 389 0</inkml:trace>
  </inkml:traceGroup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2.6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CF4E797-C6B5-4541-956D-30FDF04FF4B7}" emma:medium="tactile" emma:mode="ink">
          <msink:context xmlns:msink="http://schemas.microsoft.com/ink/2010/main" type="inkDrawing"/>
        </emma:interpretation>
      </emma:emma>
    </inkml:annotationXML>
    <inkml:trace contextRef="#ctx0" brushRef="#br0">19 0 636 0,'0'0'156'0,"0"0"-15"15,0 0-8-15,0 0-14 0,0 0-20 0,0 0-32 16,-11 33-17-16,11-33-11 0,0 0-6 0,-5 28-5 16,5-28 0-16,-2 21-7 0,2-21 0 0,-1 30-8 15,1-30-1-15,1 35-6 0,-1-35-2 16,0 44-4-16,0-20 3 0,0 2-5 0,0-2 6 16,2 2-7-16,-2-1 4 0,0 1-5 15,1 0 5-15,-1-2 4 0,4 0-34 0,-4 1 34 16,2-3-34-16,-2-22 27 0,2 36 4 0,-2-36-3 15,0 31 2-15,0-31-3 0,3 22 1 0,-3-22-5 16,0 0-10-16,1 24-12 0,-1-24-9 16,0 0-13-16,0 0-6 0,0 0-20 0,0 0-27 15,0 0-39-15,0 0-19 0,0 0-66 0,0 0 2 16,0 0-75-16,0 0 172 0,0 0 128 0</inkml:trace>
  </inkml:traceGroup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3.2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3B79B4C-2A5F-4241-9F35-2DDCFBE591FA}" emma:medium="tactile" emma:mode="ink">
          <msink:context xmlns:msink="http://schemas.microsoft.com/ink/2010/main" type="inkDrawing"/>
        </emma:interpretation>
      </emma:emma>
    </inkml:annotationXML>
    <inkml:trace contextRef="#ctx0" brushRef="#br0">21 219 499 0,'0'0'137'0,"0"0"-23"0,-18-22-4 16,18 22-3-16,0 0-12 0,0 0-12 0,0 0-19 16,0 0-10-16,0 0-7 0,0 0-8 15,-11-27-8-15,11 27-9 0,0 0-4 0,0 0-3 16,0 0 0-16,0 0-2 0,0 0-2 0,22-23-1 16,-22 23 2-16,0 0 0 0,22-26 3 15,-22 26-3-15,22-23 0 0,-22 23-5 0,23-22-2 16,-23 22-4-16,28-26 2 0,-28 26-4 0,27-22 2 15,-27 22-2-15,28-13 2 0,-28 13-2 0,27-10 2 16,-27 10-2-16,32-5 0 0,-32 5 0 0,32 3 0 16,-32-3 1-16,30 12 0 0,-30-12 2 0,25 20-2 15,-25-20 2-15,25 26-2 0,-25-26 2 0,20 31-3 16,-20-31 2-16,20 36-2 0,-20-36 2 16,15 35-3-16,-15-35 4 0,10 34-5 15,-10-34 5-15,8 31-3 0,-8-31 2 0,5 25-2 16,-5-25 3-16,0 0-3 0,-4 31 2 0,4-31-1 15,0 0 1-15,-11 24-1 0,11-24 2 0,0 0-1 16,-25 21 0-16,25-21 1 0,0 0 1 0,-30 16-3 16,30-16 3-16,-26 8-2 0,26-8 1 0,-29 9 0 15,29-9 2-15,-41 8 4 0,41-8 7 16,-40 4 2-16,40-4-1 0,-36 5-2 0,36-5-7 16,-39 1-3-16,39-1 1 0,-37 3-2 0,37-3-1 15,-33 4-1-15,33-4 0 0,0 0-1 0,-28 8 1 16,28-8-1-16,0 0 0 0,0 0-1 15,0 0-1-15,0 0-2 0,0 0-1 0,0 0-26 16,0 0 1-16,0 0-11 0,0 0-17 16,0 0-21-16,0 0-80 0,36 12-97 0,-36-12-176 15,0 0-21-15,43 4 323 0</inkml:trace>
  </inkml:traceGroup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3.7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4409AB8-67CE-4AB9-8255-84CFFB90B9CD}" emma:medium="tactile" emma:mode="ink">
          <msink:context xmlns:msink="http://schemas.microsoft.com/ink/2010/main" type="inkDrawing"/>
        </emma:interpretation>
      </emma:emma>
    </inkml:annotationXML>
    <inkml:trace contextRef="#ctx0" brushRef="#br0">75 0 300 0,'0'0'150'0,"0"0"-24"0,0 0-17 0,0 0-1 0,0 0-6 15,0 0-8 1,0 0-8-16,0 0-11 0,0 0 0 0,0 0-4 16,0 0-7-16,0 0-5 0,0 0-20 0,0 0 7 15,0 0-16-15,0 0 2 0,0 0-11 0,0 0-8 16,-7 26 3-16,7-26-38 0,0 0 41 16,-15 26-38-16,15-26 25 0,0 0-1 0,-13 27-3 0,13-27-1 15,-9 27-1-15,9-27 2 0,-15 27-4 16,15-27 4-16,-10 25-3 0,10-25 1 0,0 0-1 15,-10 29 2-15,10-29-1 0,0 0 0 0,0 0-3 16,0 0-4-16,0 0-22 0,0 0-19 0,0 0-8 16,0 0-18-16,0 0-43 0,0 0-54 0,0 0-130 15,0 0-144-15,17-20 87 0,-17 20 358 16</inkml:trace>
  </inkml:traceGroup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6.1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E27DB64-9800-46E8-881A-8C97EFA4341D}" emma:medium="tactile" emma:mode="ink">
          <msink:context xmlns:msink="http://schemas.microsoft.com/ink/2010/main" type="inkDrawing"/>
        </emma:interpretation>
      </emma:emma>
    </inkml:annotationXML>
    <inkml:trace contextRef="#ctx0" brushRef="#br0">37 0 360 0,'0'0'164'0,"0"0"-6"15,0 0-31-15,0 0-6 0,0 0-6 16,0 0-15-16,0 0-15 0,0 0-14 0,0 0-12 15,0 0-5-15,0 0-7 0,0 0-4 16,0 0 0-16,7 29-7 0,-7-29 1 0,-7 36-9 16,7-36-2-16,-7 35-11 0,7-35-1 0,-9 44-7 15,9-44 1-15,-7 39-7 0,4-15 4 0,0-2-4 16,2 3 2-16,-3-1-5 0,4-24 4 0,-3 42-7 16,2-20 6-16,1-22-3 0,0 44 4 15,0-44-4-15,1 35 4 0,-1-35-4 0,3 36 2 16,-3-36-2-16,5 32 1 0,-5-32-1 0,6 29 3 15,-6-29-3-15,7 23 2 0,-7-23-2 0,0 0 1 16,7 28-1-16,-7-28-6 0,8 23 10 0,-8-23-46 16,5 26 24-16,-5-26-49 0,9 29 2 0,-9-29-25 15,8 25-52-15,-8-25-30 0,0 0-48 16,1 25-21-16,-1-25-18 0,15 23-14 16,-15-23 181-16</inkml:trace>
  </inkml:traceGroup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6.7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3ACD6E7-95F4-4E4E-9DD3-D1F50BD5E0FA}" emma:medium="tactile" emma:mode="ink">
          <msink:context xmlns:msink="http://schemas.microsoft.com/ink/2010/main" type="inkDrawing"/>
        </emma:interpretation>
      </emma:emma>
    </inkml:annotationXML>
    <inkml:trace contextRef="#ctx0" brushRef="#br0">54 17 473 0,'0'0'163'16,"0"0"-28"-16,0 0 6 0,0 0-20 16,0 0-12-16,-24-7-26 0,24 7-19 0,0 0-15 15,0 0-6-15,0 0-14 0,0 0-6 0,0 0-6 16,0 0-6-16,0 0-5 0,0 0-3 0,0 0-3 16,-16 23 1-16,16-23-2 0,0 0 2 0,-7 26-2 15,7-26 3-15,0 0-5 0,-6 33 2 0,6-33-1 16,0 20 2-16,0-20 20 0,2 22-19 15,-2-22 17-15,4 27-38 0,-4-27 17 16,4 24-17-16,-4-24 19 0,0 0 0 0,17 28-2 16,-17-28 3-16,0 0-3 0,22 18 3 0,-22-18-2 15,0 0 0-15,26 2 1 0,-26-2-1 0,0 0 2 16,27-9 0-16,-27 9 1 0,24-14-2 0,-24 14 2 16,25-21 17-16,-25 21-17 0,25-27 19 0,-25 27-19 15,24-28-2-15,-24 28-16 0,18-22 16 16,-18 22-16-16,0 0 18 0,17-26 1 0,-17 26-1 15,0 0 3-15,0 0-1 0,4-24 5 0,-4 24 11 16,0 0 7-16,0 0 2 0,-13-24 2 0,13 24-12 16,0 0-1-16,0 0-4 0,-33-19 0 15,33 19-2-15,-24-9 0 0,24 9-3 0,-25-6-2 16,25 6-3-16,-28-4-2 0,28 4 0 0,-26 0-1 16,26 0-1-16,-22 4-1 0,22-4 2 15,0 0-5-15,-30 13-14 0,30-13-18 0,0 0-20 16,0 0-38-16,0 0-70 0,-10 27-92 0,10-27-171 15,0 0-32-15,0 0 310 0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17:22:45.1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7126 1895 641 0,'0'0'161'0,"0"0"-19"0,0 0-15 0,0 0-23 15,0 0-26-15,-19-23-14 0,19 23-16 16,0 0-10-16,-26 0-10 0,26 0-7 0,-27 3-5 31,27-3-4-31,-31 15-3 0,31-15-2 0,-33 20-1 16,33-20-2-16,-32 25 1 0,32-25-5 0,-29 26 2 15,29-26-4-15,-17 26 1 0,17-26-3 0,0 24 2 16,0-24-3-16,7 23 3 0,-7-23-3 0,24 27 4 16,-24-27-3-16,32 23 3 0,-32-23-2 0,39 17 2 15,-39-17-2-15,38 10 2 16,-38-10-1-16,39 8 2 0,-39-8-1 0,28 6 1 0,-28-6 0 16,0 0 0-16,22 8 0 0,-22-8 2 0,0 0 1 15,0 0 4-15,0 0 14 0,0 0 9 16,0 0 1-16,0 0 2 0,0 0-10 0,-27 17-7 15,27-17-3-15,-32 12-2 0,10-4-4 0,1 1-1 16,-2 2-4-16,1 0 0 0,-3-1-1 16,1 1 2-16,2 2-4 0,22-13 2 0,-38 20-2 15,38-20 1-15,-23 12-1 0,23-12-1 0,0 0-3 16,0 0-10-16,0 0-10 0,0 0-16 0,0 0-18 16,0 0-15-16,21 16-12 0,-21-16-73 0,34 0-51 15,-34 0-129-15,33-29-63 0,3 29 135 0,-23-27 267 16</inkml:trace>
  <inkml:trace contextRef="#ctx0" brushRef="#br0" timeOffset="1">7346 2008 665 0,'0'0'152'0,"0"0"-31"16,0 0 1-16,0 0-13 0,0 0-23 0,0 0-14 15,0 0-7-15,17 23-8 0,-17-23-9 0,0 24-11 16,0-24-7-16,0 37-11 0,0-16-2 15,0-21-10-15,0 38 1 0,0-38-8 0,-7 40 3 0,7-40-5 16,0 36 4-16,0-36-4 0,-4 28 2 0,4-28-15 16,0 0-20-16,7 28-19 0,-7-28-74 15,0 0-62-15,0 0-156 0,0 0-98 0,0 0 40 16,12-47 404-16</inkml:trace>
  <inkml:trace contextRef="#ctx0" brushRef="#br0" timeOffset="2">7427 1592 1348 0,'0'0'118'0,"-29"-25"-16"0,29 25-13 0,0 0-26 16,-23-17-22-16,23 17-14 0,0 0-12 0,0 0-6 15,0 0-7-15,0 0-4 0,0 0-2 16,0 0 0-16,0 0-11 0,-6 28-8 0,6-28-19 16,16 34-20-16,-16-34 0 0,26 43-22 0,-26-43-19 15,46 46-59-15,-46-46-70 0,61 28-171 0,-14-3-16 16,-12-21 222-16</inkml:trace>
  <inkml:trace contextRef="#ctx0" brushRef="#br0" timeOffset="3">7699 2037 837 0,'0'0'161'0,"0"0"-32"15,0 0-30-15,0 0-35 0,0 0-27 16,0 0-17-16,0 0-3 0,0 0-2 0,-11 27 3 15,11-27-6-15,-9 29-3 0,9-29-5 0,-7 29-2 16,7-29-3-16,-6 28 3 0,6-28-3 0,0 25 2 16,0-25-2-16,0 0 1 0,-4 21-2 0,4-21 1 15,0 0-1-15,0 0-1 0,0 0 3 0,0 0 0 16,0 0 3-16,0 0 0 0,0 0 1 16,25-24-3-16,-25 24 2 0,15-21-4 15,-15 21 3-15,19-24-2 0,-19 24 2 0,17-26-2 16,-17 26 2-16,20-22-3 0,-20 22 3 0,0 0-2 15,23-24 1-15,-23 24 0 0,0 0-1 0,0 0-1 16,0 0 0-16,0 0 0 0,23-13-2 0,-23 13 1 16,0 0 1-16,0 0 1 0,0 0 1 0,0 0 2 15,0 0-2-15,17 27 1 0,-17-27-2 16,5 23 3-16,-5-23-4 0,4 27 4 0,-4-27-4 16,0 28 2-16,0-28-2 0,6 25 2 0,-6-25-4 15,0 23 4-15,0-23-4 0,0 0 3 0,0 0-1 16,0 0 0-16,0 0 1 0,28 18 1 15,-28-18 3-15,0 0-1 0,27-26 2 0,-27 26-4 16,30-34 3-16,-30 34-5 0,32-40 6 0,-32 40-4 16,31-40 8-16,-31 40 3 0,28-32 8 15,-28 32-1-15,24-24 0 0,-24 24-5 0,0 0-4 32,27-20-4-32,-27 20-1 0,0 0-2 0,0 0-1 0,0 0 0 0,0 0 0 0,23 5 1 0,-23-5 0 15,0 0 1-15,0 0 0 0,14 28 1 0,-14-28-3 16,6 25 2-16,-6-25-4 0,0 35 2 0,0-35-3 31,0 32 3-31,0-32-4 0,0 31 2 16,0-31-3-16,0 29 3 0,0-29-3 0,0 22-11 15,0-22-23-15,0 0-25 0,11 29-35 0,-11-29-46 16,0 0-51-16,0 0-115 0,0 0-87 0,39 0 48 16,-39-25 348-16</inkml:trace>
  <inkml:trace contextRef="#ctx0" brushRef="#br0" timeOffset="4">8327 1999 883 0,'0'0'166'0,"0"0"-41"16,0 0-29-16,0 0-31 0,0 0-22 0,0 0-7 16,0 0 1-16,0 0-2 0,0 0 4 0,0 31-11 15,0-31-7-15,0 31-10 0,0-31-2 16,0 32-7-16,0-32 3 0,-8 35-5 0,8-35 3 15,0 31-5-15,0-31 3 0,0 26-4 0,0-26 3 16,0 0-3-16,25 28 2 0,-25-28-1 0,21 14 1 16,-21-14-4-16,26 9-11 0,-26-9-12 0,31 0-4 15,-31 0 1-15,29-12 12 0,-29 12 13 0,27-28 4 16,-27 28 5-16,24-37-3 0,-24 37 5 0,18-38-5 16,-18 38 4-16,18-34 4 0,-18 34 8 15,11-28 2-15,-11 28 4 0,0 0-5 0,8-28-2 16,-8 28-7-16,0 0-4 0,0 0-4 0,0 0-2 15,0 0 2-15,0 0 1 0,0 0 1 0,15 22-2 16,-15-22 2-16,6 26-4 0,-6-26 4 16,4 31-4-16,-4-31 3 0,6 33-5 0,-6-33-5 15,11 35-17-15,-11-35-8 0,16 27-17 16,-16-27-24-16,16 28-15 0,-16-28-46 0,17 27-57 16,-17-27-66-16,0 0-41 0,32 23-55 0,-32-23 311 15</inkml:trace>
  <inkml:trace contextRef="#ctx0" brushRef="#br0" timeOffset="5">8922 1710 768 0,'0'0'185'0,"0"0"-43"0,0 0-30 0,0 0-29 15,0 0-32-15,0 0-19 0,0 0-3 0,0 0 3 16,0 0 5-16,0 25 0 0,0-25-8 0,0 34-11 15,0-34-3-15,0 43-6 0,4-15 0 0,-4 0-5 16,0 2 5-16,0 2-4 0,-4-2 4 16,4 0-7-16,-6 0 3 0,2 4-8 0,4-1 6 0,-8 2-7 15,2-1 7-15,2 0-8 0,4-2 7 0,-6-4-7 16,6-3 6-16,0-25 14 0,0 35-39 16,0-35 26-16,0 0-51 0,12 28 6 0,-12-28-11 15,0 0-6-15,0 0 1 0,25-16-37 0,-25 16-20 16,0 0-23-16,23-33-30 0,-23 33-53 15,28-17-32-15,-28-8-47 0,28 25 256 0</inkml:trace>
  <inkml:trace contextRef="#ctx0" brushRef="#br0" timeOffset="6">9317 2115 217 0,'0'0'168'0,"0"0"46"0,0 0-11 0,0 0-27 16,0 0-36-16,0 0-32 0,-14-25-27 0,14 25-16 15,0 0-7-15,0 0-7 0,0 0-7 16,0 0-8-16,-29-27-5 0,29 27-7 0,0 0-2 16,-28-10-4-16,28 10-1 0,-24 0-3 0,24 0-2 15,-27 0-1-15,27 0-3 0,-33 12-1 0,33-12-2 16,-34 19-1-16,34-19-2 0,-31 21-1 16,31-21-1-16,-26 26 0 0,26-26-2 0,-16 28 2 15,16-28-3-15,-6 31 3 0,6-31-3 0,0 28 3 16,0-28-3-16,17 23 3 0,-17-23-3 0,23 21 1 15,-23-21-1 1,29 21-8-16,-29-21 10 0,35 18-39 0,-35-18 29 16,35 11-10-16,-35-11 7 0,32 0 22 0,-32 0-32 15,26-19 19-15,-26 19-17 0,23-26 19 0,-23 26 4 0,21-31-2 0,-21 31 3 32,17-35-3-32,-17 35 4 0,13-33-2 0,-13 33 1 0,13-29-1 15,-13 29 1-15,9-24-1 0,-9 24 1 0,0 0 0 16,0 0 3-16,13-22-2 0,-13 22 0 0,0 0-3 0,0 0-1 15,0 0 1-15,0 0 1 16,0 0 1-16,0 0-2 0,14 22 1 0,-14-22-1 0,6 24 1 0,-6-24-3 16,4 32 3-16,-4-32-5 0,5 34-5 15,-5-34-15-15,11 36-2 0,-11-36 8 0,18 31-26 16,-18-31-7-16,25 23-55 0,-25-23-34 0,28 18-42 16,-7-6-38-16,-21-12-42 0,26 0-16 0,5 7 39 15,-31-7 239-15</inkml:trace>
  <inkml:trace contextRef="#ctx0" brushRef="#br0" timeOffset="7">9689 1875 830 0,'0'0'191'0,"0"0"-67"0,-27 0-4 16,27 0-23-16,0 0-41 0,0 0-25 0,0 0-7 31,11 19 4-31,-11-19 6 0,0 0-1 0,26 16-10 16,-26-16-7-16,40 8-8 0,-17-8-3 15,0 7-4-15,3-7 0 0,-2 0 0 0,1 0-2 16,-1 0 0-16,2 0-9 0,3 0-15 0,-1-7-29 16,11 12-37-16,-18-20-69 0,20 25-77 0,-41-10-90 15,43-7-114-15,-6 24 165 16,-37-17 276-1</inkml:trace>
  <inkml:trace contextRef="#ctx0" brushRef="#br0" timeOffset="8">9868 1666 627 0,'0'0'146'16,"4"-31"-4"-16,-4 31-30 0,0 0-23 0,0 0-33 15,0 0-14-15,0 0-12 0,0 0-3 0,0 0 11 16,0 0 1-16,0 0 4 0,0 0-3 15,5 38-8-15,-5-38-6 0,0 39 4 0,0-17-5 16,0 5 2-16,-8 1-8 0,8 7 4 0,-9-2-9 16,2 5 7-16,-1-2-10 0,3 1 5 0,-4-1-8 15,2 2 6-15,-2-1-6 0,-1 2 5 0,2-1-8 16,-4 1 6-16,1-4-9 0,2-1-11 16,1 0 29-16,3-5-33 0,0-1 29 0,5-5-14 15,0-23-3-15,0 34 2 0,0-34-3 16,0 0 2-16,9 26-3 0,-9-26 2 0,0 0-2 15,0 0 1-15,25 9 0 0,-25-9-6 0,0 0 0 16,28-20-1-16,-28 20 2 0,25-25-3 0,-25 25 0 16,26-26-7-16,-26 26 5 0,33-34-2 0,-33 34 3 15,34-33 1-15,-34 33-47 0,32-37 27 0,-32 37-47 16,26-33 8-16,-26 33-11 0,21-31-27 16,-21 31-24-16,20-29-40 0,-20 29-9 0,20-21-62 0,-20 21 4 15,0 0-3-15,10-45 241 0</inkml:trace>
  <inkml:trace contextRef="#ctx0" brushRef="#br0" timeOffset="9">10345 2111 756 0,'0'0'143'16,"0"0"-9"-16,0 0-24 0,0 0-31 0,0 0-22 16,0 0-7-16,0 0 1 0,0 0 1 0,-6 22-1 15,6-22-10-15,0 23-14 0,0-23-8 0,0 28-9 16,0-28-1-16,-6 32-7 0,6-32 2 0,-6 32-6 16,6-32 4-16,-5 29-3 0,5-29 1 15,0 24 19-15,0-24-38 0,0 24 29 0,0-24-46 16,0 0 2-16,0 0-18 0,0 30-20 0,0-30-34 15,0 0-58-15,0 0-74 0,0 0-110 16,0 0-42-16,0 0 226 0</inkml:trace>
  <inkml:trace contextRef="#ctx0" brushRef="#br0" timeOffset="10">10400 1766 1004 0,'0'0'149'0,"-25"-34"-21"0,25 34-12 15,0 0-20-15,0 0-37 0,0 0-20 16,0 0-17-16,-23-9-13 0,23 9-6 0,0 0-3 16,0 0-2-16,0 0-1 0,8 21 3 15,-8-21-3-15,0 0 2 0,20 31-4 0,-20-31-7 16,25 23-16-16,-25-23-13 0,30 25-20 0,-30-25-21 0,32 28-39 16,-32-28-84-16,30 23-97 0,-7 0-133 0,-23-23 111 15,35 40 324-15</inkml:trace>
  <inkml:trace contextRef="#ctx0" brushRef="#br0" timeOffset="11">10821 2201 769 0,'-21'-22'137'0,"21"22"-5"0,0 0-22 0,0 0-22 16,6-32-15-16,-6 32-11 0,0 0-6 15,0-26-5-15,0 26-3 0,0 0-4 16,-11-26-2-16,11 26-8 0,0 0-5 0,0 0-8 16,-24-14-5-16,24 14-5 0,0 0-2 0,-27 6-3 0,27-6-2 15,0 0-2-15,-33 21-2 0,33-21 1 0,-24 26-4 16,24-26 5-16,-18 32-5 0,18-32 3 0,-10 39-3 16,10-39 3-16,0 34-3 0,0-34 3 0,7 29-3 15,-7-29 3-15,16 28 14 0,-16-28-38 16,18 25 31-16,-18-25-38 0,21 15 15 0,-21-15 4 15,24 6 2 1,-24-6 1-16,24-4 5 0,-24 4 0 0,22-13 1 16,-22 13 16-16,25-24-37 0,-25 24 36 0,24-26-34 15,-24 26 18-15,17-27 4 0,-17 27-2 0,17-32 4 16,-17 32-2-16,13-32 3 0,-13 32-3 0,9-31 3 16,-9 31-3-16,7-28 3 0,-7 28-4 15,0-26 3-15,0 26-3 0,0-24 3 0,0 24-3 16,0 0 2-16,-16-25-1 0,16 25-1 0,0 0 0 15,-22 0-1-15,22 0 1 0,-23 13-4 16,23-13-9-16,-21 25-16 0,21-25-18 0,-21 31-26 16,21-31-26-16,-10 32-46 0,10-32-75 0,-4 25-61 15,10-3-148-15,-6-22 159 0,14 27 271 0</inkml:trace>
  <inkml:trace contextRef="#ctx0" brushRef="#br0" timeOffset="12">11097 2151 504 0,'0'0'186'0,"0"0"-34"16,0 0-2-16,0 0-40 0,0 0-41 0,0 0-32 16,0 0 0-16,0 0 7 0,0 0 6 0,0 0 2 15,0 0-11-15,14 24-11 0,-14-24-1 0,0 24-5 16,0-24-3-16,4 26-6 0,-4-26-3 15,0 26 18-15,0-26-37 0,0 31 34 0,0-31-36 16,-4 29 12-16,4-29 3 0,-5 26-4 16,5-26 2-16,0 23-2 0,0-23 0 0,0 0-1 0,0 22-1 15,0-22-1-15,0 0 1 0,0 0-1 0,0 0 2 16,0 0 2-16,0 0 0 0,22-14 2 0,-22 14-3 16,27-38 2-16,-8 13 10 0,-2-1-32 0,1-1 32 15,0 2-32-15,-18 25 17 0,33-41 5 16,-33 41-3-16,26-31 8 0,-26 31 0 0,21-23 6 15,-21 23-4-15,0 0-1 0,29-20-3 0,-29 20 0 16,0 0-1-16,0 0-2 0,0 0 0 0,24 0 0 0,-24 0 1 16,0 0 1-16,0 0 4 0,21 23 1 0,-21-23 2 15,8 22-3-15,-8-22 0 0,5 26-2 0,-5-26 0 16,0 31-3-16,0-31 0 0,0 31-5 16,0-31-15-16,0 32 33 0,0-32-33 0,0 32 33 15,0-32-17-15,0 30-3 0,0-30 2 0,0 26-7 16,0-26-10-16,0 0-13 0,0 0-19 0,0 31-18 15,0-31-35-15,0 0-58 0,0 0-158 0,0 0-210 16,0 0 59-16,0 0 398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7.3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36561BE-D949-4263-83C3-1DCEEA0F594A}" emma:medium="tactile" emma:mode="ink">
          <msink:context xmlns:msink="http://schemas.microsoft.com/ink/2010/main" type="inkDrawing"/>
        </emma:interpretation>
      </emma:emma>
    </inkml:annotationXML>
    <inkml:trace contextRef="#ctx0" brushRef="#br0">209-3 409 0,'0'0'152'0,"0"0"-35"0,0 0 11 0,0 0-5 16,0 0-14-16,0 0-34 0,0 0-21 0,0 0-23 15,0 0 9-15,-29-6 7 0,29 6 0 16,0 0-8-16,0 0-8 0,-29 14-7 0,29-14-3 15,0 0-2-15,-29 18 0 0,29-18-1 0,-23 9 0 16,23-9-5-16,-22 14-2 0,22-14-7 0,0 0 1 16,-33 27-5-16,33-27 1 0,-18 21-2 0,18-21 2 15,-13 24-3-15,13-24 3 0,-9 23-3 0,9-23 2 16,0 0-1-16,-6 27 1 0,6-27 23 16,0 0-25-16,7 24 25 0,-7-24-23 15,0 0-2-15,15 23-13 0,-15-23 13 0,0 0-16 16,32 21 17-16,-32-21 0 0,33 10-2 0,-33-10 2 15,39 7-2-15,-39-7-1 0,41 0 1 0,-41 0-1 16,43-6 1-16,-20 0-2 0,-1 1-22 0,-22 5-17 16,53-13-90-16,-40-9-89 0,20 15-179 0,-2 5-91 15,-17-23 286-15</inkml:trace>
  </inkml:traceGroup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8.1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67B6456-F52E-47D8-AFB2-4593E2D0A1BB}" emma:medium="tactile" emma:mode="ink">
          <msink:context xmlns:msink="http://schemas.microsoft.com/ink/2010/main" type="inkDrawing"/>
        </emma:interpretation>
      </emma:emma>
    </inkml:annotationXML>
    <inkml:trace contextRef="#ctx0" brushRef="#br0">189-3 347 0,'0'0'98'0,"0"0"-28"15,0 0 1-15,0 0 11 0,0 0 3 16,0 0 11-16,0 0 7 0,0 0 5 0,0 0-27 16,0 0-18-16,0 0-17 0,0 0-6 0,-28-1-1 15,28 1 3-15,0 0-10 0,0 0-12 0,0 0-6 16,0 0-3-16,-27 7-1 0,27-7 1 0,0 0 1 16,-24 6-2-16,24-6-4 0,0 0-1 0,-29 17-4 15,29-17 1-15,0 0-3 0,-27 24 2 16,27-24-2-16,-17 23 2 0,17-23-2 0,0 0 1 15,-21 33-3-15,21-33 3 0,-11 24-2 16,11-24 1-16,0 0-1 0,-7 35 1 0,7-35-2 16,0 0 1-16,6 25-1 0,-6-25 2 0,0 0-2 15,18 26 2-15,-18-26 22 0,0 0-21 0,27 18 22 16,-27-18-23-16,21 11-16 0,-21-11 16 0,25 3-15 16,-25-3 16-16,23 0-1 0,-23 0-1 15,24-8 0-15,-24 8 0 0,0 0-6 0,31-22 7 16,-31 22-6-16,0 0 6 0,25-30 4 0,-25 30-3 15,13-23 3-15,-13 23-3 0,12-25 2 0,-12 25-2 16,0 0 2-16,11-31-2 0,-11 31 1 0,0 0-1 16,8-24 2-16,-8 24-2 0,0 0 3 0,0 0-2 15,0-27 2-15,0 27-1 16,0 0 0-16,0 0 1 0,0 0-1 0,0 0 0 16,0 0 2-16,0 0 0 0,0 0 2 0,0 0 1 15,0 0 1-15,0 0-3 0,0 0 0 0,0 0-3 16,0 0-2-16,0 0 2 0,0 0-1 0,0 0 2 15,0 0-2-15,13 23 1 0,-13-23-3 0,11 25 2 16,-11-25-3-16,14 32 1 0,-14-32-3 0,13 35 3 16,-13-35-3-16,16 33 5 0,-16-33 2 15,12 28-17-15,-12-28-7 0,14 23-26 0,-14-23-33 16,0 0-38-16,29 25-50 0,-29-25-65 0,0 0-84 16,37-7-100-16,-44-21 293 0</inkml:trace>
  </inkml:traceGroup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8.7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6CCB7C3-B85B-4076-A883-3D8A756E82A5}" emma:medium="tactile" emma:mode="ink">
          <msink:context xmlns:msink="http://schemas.microsoft.com/ink/2010/main" type="inkDrawing"/>
        </emma:interpretation>
      </emma:emma>
    </inkml:annotationXML>
    <inkml:trace contextRef="#ctx0" brushRef="#br0">67 0 234 0,'0'0'139'0,"0"0"-2"0,0 0-4 16,0 0-15-16,0 0 10 0,0 0-6 15,0 0 2-15,0 0-19 0,0 0-28 0,0 0-19 16,0 0-13-16,0 0-9 0,0 0-9 0,0 0 1 15,-7 25-1-15,7-25 3 0,-7 31-3 0,7-31-2 16,-7 38-12-16,1-15-2 0,2 0-6 0,-1 1 2 16,1 2-5-16,-2-1 3 0,3 5-5 0,-2-2 4 15,2 0-5-15,2 0 4 0,-5-2-4 16,5-2 3-16,-1-1-6 0,2 0 5 0,2 0-6 16,-1 1 6-16,-1-24-4 0,8 40 5 0,-8-40-6 15,10 37 4-15,-10-37-4 0,11 30 3 16,-11-30 4-16,14 25-5 0,-14-25-10 0,0 0-41 15,22 32 22-15,-22-32-39 0,0 0 32 0,0 0-9 16,34 27-16-16,-34-27 16 0,0 0-55 0,0 0 5 16,33 0-55-16,-33 0-46 0,0 0-61 15,29-2-110-15,-33-21 253 0</inkml:trace>
  </inkml:traceGroup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49.2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51E2E91-E478-4CE4-9281-0AC86762D37A}" emma:medium="tactile" emma:mode="ink">
          <msink:context xmlns:msink="http://schemas.microsoft.com/ink/2010/main" type="inkDrawing"/>
        </emma:interpretation>
      </emma:emma>
    </inkml:annotationXML>
    <inkml:trace contextRef="#ctx0" brushRef="#br0">69 0 586 0,'0'0'172'0,"0"0"-37"0,0 0 1 0,0 0-5 16,0 0-24-16,0 0-20 0,0 0-27 0,0 0-14 15,0 0-10-15,0 0-3 0,0 0-2 0,0 0-4 16,0 0-10-16,-8 20-3 0,8-20-8 0,-7 29 1 16,7-29 0-16,-7 41 4 0,2-17-4 0,-1 1 1 15,3 5-8-15,1 1 3 16,-4 0-7-16,5 5 7 0,-5 1-7 0,3 0 6 15,-1-2-6-15,-1 0 4 0,2-4-4 0,3 0 5 16,-1-7-5-16,-2 0 6 0,3-24 4 0,3 41-34 16,-3-41 35-16,4 35-37 0,-4-35 27 0,7 27 2 15,-7-27-3-15,0 0 2 0,0 0-2 0,0 0-6 16,22 20-7-16,-22-20-1 0,0 0-2 16,0 0 0-16,29-16-2 0,-29 16-8 0,0 0-12 15,26-40 2-15,-26 40-71 0,22-31-34 0,1 24-116 16,-23 7-62-16,16-39-72 0,14 43 253 15</inkml:trace>
  </inkml:traceGroup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0.1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2FD1FCD-991B-4ED7-AC33-D3226390CA55}" emma:medium="tactile" emma:mode="ink">
          <msink:context xmlns:msink="http://schemas.microsoft.com/ink/2010/main" type="inkDrawing"/>
        </emma:interpretation>
      </emma:emma>
    </inkml:annotationXML>
    <inkml:trace contextRef="#ctx0" brushRef="#br0">134-6 427 0,'0'0'188'0,"0"0"-55"0,0 0-2 16,0 0-9-16,0 0-1 0,-22-8-38 0,22 8-14 15,0 0-19-15,0 0-13 0,0 0-8 0,0 0-2 0,-10 27-9 16,10-27-2-16,0 0-3 0,-4 26-2 0,4-26-6 15,-2 23-1-15,2-23-4 0,0 30 1 0,0-30-3 16,0 31 3-16,0-31-3 0,0 34 3 16,0-34 7-16,2 29-8 0,-2-29 8 0,9 30-10 15,-9-30-1-15,8 28-26 0,-8-28 26 0,0 0-26 16,19 24 26-16,-19-24 1 0,0 0-3 16,26 9 2-16,-26-9-1 0,24-9 0 0,-24 9 3 15,22-22 27-15,-22 22-26 0,23-31 28 0,-23 31-36 16,21-34 9-16,-21 34-7 0,19-37 6 0,-19 37 4 15,15-29-4-15,-15 29 2 0,0 0-1 0,14-26-2 16,-14 26 3-16,0 0 0 0,0 0 1 0,0 0 4 16,0 0 0-16,0 0 3 0,0 0 8 15,0 0 0-15,0 0 0 0,0 0-3 16,0 0-9-16,0 0-5 0,0 0 0 0,0 0-2 16,-3 29 2-16,3-29-3 0,0 0 2 0,0 28-2 15,0-28 2-15,0 22-2 0,0-22 3 0,-1 26 9 16,1-26-9-16,0 25 7 0,0-25-37 0,0 31 27 15,0-31-26-15,0 31 25 0,0-31 4 0,-1 29-4 16,1-29 3-16,0 26-3 0,0-26-11 0,0 34-10 16,0-34-1-16,-6 35-9 0,6-35 12 15,-5 34 2-15,5-34 7 0,-6 28 4 0,6-28 6 16,-10 22 2-16,10-22 2 0,0 0-1 16,-19 27 2-16,19-27-2 0,0 0 2 0,-25 18-1 15,25-18 1-15,0 0 0 0,-29 12 0 0,29-12 1 16,0 0 0-16,-34 4 0 0,34-4 2 0,0 0 0 15,-35-11-2-15,35 11 1 0,-26-17-4 16,26 17 0-16,-29-24-2 0,29 24 1 0,-26-24-2 16,26 24 1-16,0 0-2 0,-25-27-35 0,25 27-68 15,0 0-71-15,-15-31-124 0,15 31-168 0,0 0 192 16,-8-32 278-16</inkml:trace>
  </inkml:traceGroup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1.0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E40B105-E24A-4583-AE12-FB5825D05B48}" emma:medium="tactile" emma:mode="ink">
          <msink:context xmlns:msink="http://schemas.microsoft.com/ink/2010/main" type="inkDrawing"/>
        </emma:interpretation>
      </emma:emma>
    </inkml:annotationXML>
    <inkml:trace contextRef="#ctx0" brushRef="#br0">90 33 169 0,'0'0'128'0,"0"0"16"16,0 0-3-16,0 0 15 0,0 0-14 0,0 0 5 15,0 0-15-15,0 0-19 16,0 0-31-16,0 0-23 0,0 0-14 0,0 0-13 16,0 0-9-16,0 0-10 0,0 0-7 0,0 0-4 15,0 0 3-15,0 0 1 0,0 0-2 0,0 0 1 16,-31-8-2-16,31 8-2 0,0 0 0 0,-22 14 0 16,22-14-1-16,0 0 0 0,-19 24-2 0,19-24 3 15,0 0-4-15,-14 36 3 0,14-36-3 0,-4 23 3 16,4-23-3-16,1 26 3 0,-1-26-4 15,7 22 1-15,-7-22 10 0,10 26-8 0,-10-26 7 16,16 23-36-16,-16-23 24 0,0 0-29 16,32 22 30-16,-32-22-1 0,26 2 3 0,-26-2-3 15,28-8 3-15,-28 8 31 0,27-23-29 0,-27 23 32 16,29-31-37-16,-29 31 5 0,29-38-4 0,-29 38 4 16,26-39 5-16,-26 39-4 0,20-32 2 0,-20 32 0 15,8-24 2-15,-8 24 0 0,0 0 5 16,-1-25-1-16,1 25 8 0,0 0 2 0,0 0 1 15,-22-19-1-15,22 19-9 0,0 0-2 0,-27-5-5 16,27 5-1-16,0 0-1 0,-33 7 0 0,33-7-1 16,-22 13 1-16,22-13-2 0,0 0 1 0,-26 22-9 15,26-22-8-15,0 0-12 0,0 0-14 0,0 0-28 16,0 0-50-16,-10 26-58 0,10-26-70 16,0 0-68-16,0 0-108 0,0 0 271 15,36 13 155-15</inkml:trace>
  </inkml:traceGroup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1.7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22DD290-EA6B-4C3B-B79E-9E00AEEC1357}" emma:medium="tactile" emma:mode="ink">
          <msink:context xmlns:msink="http://schemas.microsoft.com/ink/2010/main" type="inkDrawing"/>
        </emma:interpretation>
      </emma:emma>
    </inkml:annotationXML>
    <inkml:trace contextRef="#ctx0" brushRef="#br0">0 65 378 0,'0'0'161'0,"0"0"-45"0,0 0-3 0,0 0-3 16,0 0 1-16,0 0-9 0,0 0-8 0,0 0-18 15,0 0-20-15,0 0-13 0,0 0-9 0,0 0-9 16,0 0-4-16,0 0-4 0,0 0-5 16,0 0-2-16,0 0-4 0,0 0-3 0,0 0 2 15,6 28-4-15,-6-28 1 0,1 22 7 0,-1-22-8 16,3 24 5-16,-3-24-37 0,5 24 29 15,-5-24-29-15,3 28 30 0,-3-28 3 0,0 0-4 16,6 30 2-16,-6-30-1 0,0 0-1 0,0 0 1 16,5 23 1-16,-5-23-4 0,0 0 0 0,0 0 0 15,0 0 1-15,0 0 2 0,0 0 2 0,0 0 4 16,15-27-4-16,-15 27 4 0,10-27 27 0,-10 27-29 16,8-35 31-16,-8 35-32 0,10-34 8 0,-10 34-3 15,10-37 5-15,-10 37 0 0,8-32-5 16,-8 32-1-16,7-26-3 0,-7 26 2 0,0 0-4 15,0 0 3-15,0 0-2 0,0 0-1 0,0 0 1 16,0 0-1-16,0 0-1 16,0 0-1-16,0 0 3 0,0 0 0 15,0 0 3-15,0 0 3 0,23 0-1 0,-23 0-2 16,0 0 0-16,24 15-1 0,-24-15 0 0,0 0 0 16,27 19 0-16,-27-19-4 0,0 0 2 15,28 13-3-15,-28-13 2 0,0 0-1 0,30 9 0 0,-30-9 0 0,0 0-1 16,30 0 2-16,-30 0-1 0,0 0 0 0,31-12-2 15,-31 12 1-15,0 0-1 0,36-15-10 16,-36 15-22-16,24-11-37 0,-24 11-93 0,27-20-160 16,-27 20-211-16,26-25 54 0,-2 26 473 0</inkml:trace>
  </inkml:traceGroup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2.5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F511AD9-47B8-45BD-B79C-EEB34FE0D0ED}" emma:medium="tactile" emma:mode="ink">
          <msink:context xmlns:msink="http://schemas.microsoft.com/ink/2010/main" type="inkDrawing"/>
        </emma:interpretation>
      </emma:emma>
    </inkml:annotationXML>
    <inkml:trace contextRef="#ctx0" brushRef="#br0">57 0 457 0,'0'0'132'0,"0"0"-50"16,0 0-15-16,0 0 3 0,0 0 20 0,0 0-1 15,0 0-2-15,0 0-12 0,0 0-18 0,0 0-12 16,0 0-10-16,0 0-5 0,0 0-2 0,0 0-6 16,0 0-9-16,0 0-2 0,0 0-6 0,0 0 2 15,0 0 1-15,0 0-1 0,0 0 3 16,0 0 0-16,0 0 0 0,5 30 1 16,-5-30-1-16,-1 29 1 0,1-29-4 0,-4 32 2 15,4-32-5-15,-4 37 2 0,4-37-5 0,-7 42 5 16,4-16-6-16,-3-5 3 0,4 3-5 0,-1 1 3 15,-3-1-4-15,4-2 4 0,-3 2-4 0,1-1 3 16,4-23-3-16,-7 38 3 0,7-38 6 0,-2 35-5 16,2-35 6-16,-4 31-36 0,4-31 27 0,-2 28-29 15,2-28 28-15,2 23 3 0,-2-23-1 16,0 0 1-16,6 25 0 0,-6-25-1 16,0 0-1-16,0 0 0 0,0 0-1 0,0 0 0 15,18 24-1-15,-18-24 2 0,0 0-1 0,0 0 1 16,27-1 1-16,-27 1-1 0,0 0 2 0,26-14-1 15,-26 14 2-15,0 0-2 0,29-25 1 0,-29 25-2 16,24-15-11-16,-24 15 22 0,25-17-39 16,-25 17 21-16,28-14-35 0,-28 14-29 0,27-14-43 15,-27 14-43-15,27-16-51 0,-27 16-39 0,15-29-4 16,10 36-26-16,-34-30 279 0</inkml:trace>
  </inkml:traceGroup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2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C198BBD-6538-42DA-9CC7-E48C2D589509}" emma:medium="tactile" emma:mode="ink">
          <msink:context xmlns:msink="http://schemas.microsoft.com/ink/2010/main" type="inkDrawing"/>
        </emma:interpretation>
      </emma:emma>
    </inkml:annotationXML>
    <inkml:trace contextRef="#ctx0" brushRef="#br0">47 6 209 0,'0'0'129'0,"0"0"5"0,-28 7-5 15,28-7-12-15,0 0-19 0,0 0-9 0,-23 9-5 16,23-9 4-16,0 0-13 0,0 0-10 15,0 0-18-15,-2 23-15 0,2-23-7 0,0 0 1 16,0 0-1-16,21 29 0 0,-21-29-7 0,23 9-5 16,-23-9-5-16,29 6-2 0,-29-6-3 0,37 3-1 15,-37-3 0-15,43-6-2 0,-43 6 1 16,42-9-2-16,-42 9 1 0,42-15-2 0,-42 15 1 16,39-17-22-16,-14 15-53 0,-25 2-81 15,40-21-136-15,-40 21-197 0,24-21 83 0,5 27 407 16</inkml:trace>
  </inkml:traceGroup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3.5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834F705-5533-4F74-A4A1-4158A0373C8D}" emma:medium="tactile" emma:mode="ink">
          <msink:context xmlns:msink="http://schemas.microsoft.com/ink/2010/main" type="inkDrawing"/>
        </emma:interpretation>
      </emma:emma>
    </inkml:annotationXML>
    <inkml:trace contextRef="#ctx0" brushRef="#br0">0 0 365 0,'0'0'149'0,"0"0"-17"0,0 0-20 15,0 0-3-15,0 0-3 0,0 0-6 0,0 0-12 16,0 0-17-16,0 0-17 0,0 0-15 16,0 0-11-16,13 29-3 0,-13-29 2 0,-3 23 0 15,3-23 2-15,-1 31-10 0,1-31-4 0,1 45-6 16,2-21 1-16,-3 2-6 0,1 4 4 0,1-2-7 16,-2 4 5-16,1-4-7 0,-1-1 4 0,0 2-6 15,0-1 5-15,0-3-6 0,-1 1 5 0,1-26-4 16,-2 42 4-16,2-42-5 0,-4 29 5 0,4-29 6 15,0 0-6-15,0 29 8 0,0-29-10 16,0 0-2-16,0 0-1 0,0 0-1 16,0 0 1-16,0 0 0 0,0 0 2 0,0 0-1 15,0 0 0-15,0 0 1 0,0 0 1 0,24-7 3 16,-24 7-2-16,0 0-6 0,12-22 8 0,-12 22-8 16,0 0 7-16,18-30 2 0,-18 30-4 0,16-22 3 15,-16 22-2-15,17-28 2 0,-17 28-3 0,21-23 2 16,-21 23-1-16,20-23 1 0,-20 23 0 15,0 0 0-15,31-17-2 0,-31 17 1 0,0 0-2 16,27-2 3-16,-27 2 1 0,0 0-2 0,24 12 2 16,-24-12-2-16,0 0 2 0,0 0-1 0,23 17 1 15,-23-17-1-15,0 0 0 0,0 0-1 16,14 24 1-16,-14-24-2 0,0 0 2 0,9 25-2 16,-9-25 2-16,0 0-2 0,9 34 3 15,-9-34-3-15,0 0 1 0,8 30 7 0,-8-30-7 16,0 0 5-16,6 32-4 0,-6-32-3 0,4 22-30 15,-4-22 30-15,4 27-31 0,-4-27 13 0,1 24-13 16,-1-24-26-16,0 0-39 0,11 27-71 0,-11-27-38 16,0 0-92-16,0 0-86 0,0 0 188 0,0 0 197 15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17:22:45.11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28 316 332 0,'0'0'148'16,"0"0"-27"-16,0 0-5 0,0 0 10 0,0 0-2 16,0 0 0-16,0 0-12 0,0 0-14 15,0 0-21-15,0 0-16 0,0 0-14 0,0 0-12 16,0 0-11 0,0 0-7-16,0 0-7 0,0 0-3 0,0 0-1 15,0 0 3-15,0 28 2 0,0-28-2 0,0 29 2 16,0-29-8-16,0 44 2 0,0-22-5 0,0 5 2 15,0-4-4-15,0 0 4 0,-5 0-5 0,5-23 5 16,-4 44-6-16,4-23 4 0,-5 2-3 0,5-2 4 16,-5 0-5-16,5-21 5 0,-7 39-10 15,7-39-2-15,0 34-8 0,0-34-4 0,-5 26-2 16,5-26-5-16,0 0-12 0,0 0-6 0,0 0-5 16,0 0-3-16,0 0-1 0,0 0-10 0,0 0 2 15,0 0-5-15,0 0 8 0,0 0 1 0,0 0 12 16,0 0 2-16,25-26 13 0,-25 26-1 0,0 0 6 15,8-27 3-15,-8 27 10 0,0 0 9 16,0-22 6-16,0 22 0 0,0 0 0 0,0-25 1 16,0 25 1-16,0 0 2 0,0-32 6 0,0 32 12 15,0-28 12-15,0 28 22 0,0-35 10 0,0 35 2 16,6-42-3-16,-6 21-8 0,0-7-3 0,7-1-5 16,-7-5 4-16,5 3-12 0,-5-7 2 0,8 9-9 15,-8-6 5-15,9 9-5 0,-9-5 4 0,11 6-7 16,-6-1 3-16,-5 26-7 15,10-43 1-15,-10 43-8 0,14-37 0 0,-14 37 10 16,17-38-40-16,-17 38 34 0,20-33-40 0,-20 33 19 16,21-17 1-16,-21 17-3 0,22-6 2 0,-22 6-1 15,25 0-1-15,-25 0 2 0,24 11-2 0,-24-11 1 16,30 11-1-16,-30-11 1 0,29 17-2 0,-29-17 2 16,30 23 22-16,-30-23-38 0,29 24 38 0,-29-24-35 15,29 25 11-15,-29-25 5 0,27 29-5 0,-27-29 3 16,21 32-2-16,-21-32 2 0,12 34-3 0,-12-34 4 15,6 37-4-15,-6-37 3 0,0 34-2 0,0-34 2 16,-12 30-1-16,12-30 3 0,-14 25-3 0,14-25 3 0,0 0 1 16,-33 27 6-16,33-27 2 0,-29 15 4 0,29-15-3 15,-32 14 0-15,32-14 0 0,-34 7 0 16,34-7-3-16,-37 0-2 0,37 0-1 16,-41 5-2-1,41-5 0-15,-38 0-3 0,38 0-1 0,-35 0-2 0,35 0 0 16,-35 0 0-16,35 0-1 0,-23 0 0 0,23 0 0 15,0 0-6-15,0 0-14 0,0 0-16 0,0 0-12 16,0 0-18-16,0 21-16 0,0-21-31 0,21 18-58 16,-21-18-72-16,26 0-95 0,-4 8-67 0,-22-8 140 15,48 0 266-15</inkml:trace>
  <inkml:trace contextRef="#ctx0" brushRef="#br0" timeOffset="1">729-7 826 0,'0'0'182'0,"0"0"-47"0,0 0 2 0,-8-23-29 16,8 23-29-16,0 0-20 0,0 0-14 0,0 0-12 15,0 0-12-15,0 0-9 0,0 0-5 0,0 25-3 16,0-25 5-16,-7 37 20 0,7-12-32 0,0 3 31 15,0 4-35-15,-3-1 7 0,3 3 4 16,-6 1-7-16,2 2 7 0,4 1-8 0,-6 0 7 16,-1 4-7-16,2-1 7 0,0 1-8 0,-2-5 7 15,7-5-5-15,-5-2 4 0,5-7-3 0,0-23 3 16,-6 35-3-16,6-35 2 0,0 0-2 16,0 0 2-16,0 0-3 0,0 0 2 0,0 0 0 15,0 0-1-15,0 0 2 0,0 0 0 16,0 0 2-16,0 0 0 0,0 0 1 0,24-6-3 15,-24 6 2-15,16-23-3 0,-16 23 3 0,16-29-2 16,-16 29 1-16,21-30-2 0,-21 30 3 0,21-31-3 16,-21 31 2-16,18-29-1 0,-18 29 2 0,18-26-3 15,-18 26 2-15,17-25-2 0,-17 25 2 0,0 0-2 16,0 0 1 0,23-21-1-16,-23 21 0 0,0 0 0 0,0 0 0 15,0 0 0-15,25 26 0 0,-25-26 2 16,12 25-2-16,-12-25 2 0,9 27-2 0,-9-27 3 15,8 36-4-15,-8-36 4 0,10 31-4 0,-10-31 3 16,9 33-4-16,-9-33 3 0,16 38-2 0,-16-38 2 16,9 33-4-16,-9-33-5 0,9 31-16 0,-9-31-11 0,11 26-21 15,-11-26-16-15,13 22-27 0,-13-22-58 0,0 0-33 16,0 0-34-16,26 17-25 16,-26-17-87-16,0 0 109 0,37-9 228 0</inkml:trace>
  <inkml:trace contextRef="#ctx0" brushRef="#br0" timeOffset="2">1222 457 242 0,'0'0'135'16,"0"0"28"-16,0 0 20 0,0 0-5 0,0 0-21 15,0 0-29-15,0 0-26 0,0 0-20 16,0 0-15-16,0 0-15 0,0 0-13 0,0 0-12 16,0 0-10-16,0 0-3 0,0 0-6 0,0 0-1 15,-10 21-2-15,10-21 1 0,-4 26-2 0,4-26 0 16,0 30-5-16,0-30 3 0,0 29-4 15,0-29 2-15,0 31-1 0,0-31 1 0,7 24-2 16,-7-24 3-16,0 0-3 0,17 28 1 16,-17-28-2-16,0 0 2 0,25 18-2 0,-25-18 1 0,0 0 0 15,32 0 1-15,-32 0 0 0,33-7-4 0,-33 7 2 16,39-19-2-16,-39 19 2 0,34-32 2 16,-34 32 4-16,24-40-4 0,-24 40 4 0,12-36-3 15,-12 36 3-15,9-29-2 0,-9 29 2 0,3-21-3 16,-3 21 3-16,0 0-2 0,0 0 1 0,0 0-2 15,0 0 0-15,0 0-4 0,0 0 1 16,0 0-1-16,0 0 2 0,0 0 3 0,0 0-2 16,5 29 2-16,-5-29-4 0,5 35 5 0,-5-13-5 15,0 3 5-15,0 1-6 0,0 3 6 0,0 3-6 16,0 1 7-16,0 3-8 0,0-3 8 0,0 4 12 0,0 2-30 16,-5 0 32-16,-1 2-30 0,-2-5 11 0,-2-3 7 15,1-3-6-15,-1-5 5 0,10-25 2 16,-25 38 10-16,25-38 1 0,-28 29 5 0,28-29-5 15,-34 18-5-15,34-18-5 0,-36 11 0 0,36-11-1 16,-35 0-2-16,35 0-1 0,-37 0-2 0,37 0 0 16,-41-7 0-16,41 7 0 0,-36-15-2 0,36 15 1 15,-38-19-2-15,38 19 1 0,-39-25-12 0,39 25-2 16,-35-28-14-16,35 28-7 0,-19-23-15 0,19 23-15 31,0 0-24-31,0 0-30 0,-7-35-47 0,7 35-66 0,0 0-97 0,25-18-55 0,-1 25 210 16</inkml:trace>
  <inkml:trace contextRef="#ctx0" brushRef="#br0" timeOffset="3">1992 429 849 0,'0'0'154'0,"0"0"-9"0,0 0-16 16,-37-8-27-16,37 8-27 0,-22-4-16 31,22 4-13-31,-24 0-9 0,24 0-8 0,-32 0-7 0,32 0-5 0,-30 0-4 0,30 0-2 31,-31 13-3-31,31-13-2 0,-32 15-4 0,32-15 0 16,-26 21-3-16,26-21 1 0,0 0-2 0,-23 29 1 15,23-29-1-15,0 23 0 0,0-23-1 0,4 26 2 16,-4-26-2-16,17 28 3 0,-17-28-4 0,24 25 3 16,-24-25-2-16,29 21 2 0,-29-21-2 15,38 14 2-15,-38-14 0 0,38 11 0 16,-38-11-1-16,35 8 1 0,-35-8-1 0,27 7 2 0,-27-7-2 16,24 10 1-16,-24-10 0 0,0 0 0 0,0 0 2 15,0 0 1-15,0 0 0 0,13 24 1 0,-13-24-2 16,0 0 2-16,-29 23-3 0,29-23 2 0,-24 13-1 15,24-13 1-15,-26 12-1 16,26-12 1-16,-30 12 0 0,30-12 3 0,-33 13-1 16,33-13 2-16,-28 9-3 0,28-9-1 0,-22 8-2 15,22-8-1-15,0 0 1 0,0 0-2 0,0 0-2 16,0 0-11-16,0 0-9 0,0 0-15 0,0 0-19 16,0 0-17-16,0 0-27 0,0 0-60 0,42 7-55 15,-42-7-128-15,24-19-42 0,2 23 110 0,-26-4 277 0</inkml:trace>
  <inkml:trace contextRef="#ctx0" brushRef="#br0" timeOffset="4">2201 233 1120 0,'0'0'166'15,"-27"-27"-20"-15,27 27-37 0,0 0-27 0,-25-12-22 16,25 12-16-16,0 0-14 0,0 0-10 0,-21-4-10 16,21 4-9-1,0 0-5-15,0 0-1 0,0 0 1 0,0 0-4 16,0 0-10-16,29 22-16 0,-29-22-24 0,27 17-28 15,-27-17-44-15,33 18-71 0,-33-18-85 32,27 15-70-32,-5 3-39 0,-22-18 192 0,50 22 203 0</inkml:trace>
  <inkml:trace contextRef="#ctx0" brushRef="#br0" timeOffset="5">2236 529 663 0,'0'0'223'15,"0"0"-59"-15,0 0-12 0,0 0-28 0,0 0-40 16,0 0-35-16,0 0-22 0,0 0-11 0,0 0-4 15,0 0 1-15,0 0-3 0,-12 28 1 0,12-28-4 16,-5 29-2-16,5-29-4 0,-6 38 1 0,6-38-4 16,0 41 3-16,-5-18-4 0,5-23 4 0,0 38-4 15,0-38 2-15,0 34-8 0,0-34-12 0,0 23-22 16,0-23-29 0,0 0-21-16,0 0-77 0,0 0-105 0,0 0-84 0,0 0-20 0,40 6 244 15</inkml:trace>
  <inkml:trace contextRef="#ctx0" brushRef="#br0" timeOffset="6">2913 586 517 0,'0'0'228'0,"-21"-30"-102"0,21 30 11 0,0 0-8 15,0 0-30-15,-24-24-23 0,24 24-16 0,0 0-9 16,0 0-8-16,-33-11-7 0,33 11-6 0,-21 0-4 0,21 0 1 15,-28 6-1-15,28-6-2 0,-31 10-4 0,31-10-2 16,-31 17-5-16,31-17 1 0,-35 23-3 16,35-23 1-16,-38 31-2 0,38-31 0 0,-36 33-5 15,36-33 0-15,-28 34-4 0,28-34 3 0,-21 29-4 16,21-29 2-16,-12 28-4 0,12-28 1 0,0 26-2 16,0-26 2-16,15 22-2 0,-15-22 2 15,0 0-2-15,32 23 1 0,-32-23-1 0,29 6 1 16,-29-6 0-16,38 0-9 0,-15 0-8 0,-1-7-9 15,3 2-13-15,-25 5-9 0,50-17-16 0,-50 17-17 16,51-20-18-16,-51 20-39 0,46-22-35 0,-46 22-90 16,34-29-58-16,-9 29-41 0,-25 0 293 0</inkml:trace>
  <inkml:trace contextRef="#ctx0" brushRef="#br0" timeOffset="7">3152 649 501 0,'0'0'119'0,"-5"-28"-8"0,5 28 11 16,0 0-12-16,0 0-1 0,0 0-16 0,0 0-14 16,0 0-9-16,0 0-7 0,-9-26-5 15,9 26-3-15,0 0-6 0,0 0-9 0,0 0-5 16,0 0-10-16,-22-4-4 0,22 4-6 0,0 0-4 16,0 0-1-16,-27 9-4 0,27-9 0 0,0 0-2 15,-23 18-1-15,23-18-2 0,-24 22 1 0,24-22-1 16,-24 28 2-16,24-28-3 0,-21 30 2 0,21-30-3 15,-17 33 3-15,17-33-5 0,-16 34 3 16,16-34-3-16,-8 30 3 0,8-30-3 0,0 22 2 16,0-22-3-16,0 0 3 0,23 25 19 0,-23-25-21 15,0 0 23-15,31 12-36 0,-31-12 14 0,27 0-4 16,-27 0-23-16,31-12 32 0,-31 12-39 0,32-17 18 16,-32 17-1-16,29-22 1 0,-29 22 5 15,27-25-9-15,-27 25 7 0,24-26 1 0,-24 26 4 16,20-31 10-16,-20 31 3 0,10-33-3 0,-10 33 3 15,8-35-2-15,-8 35 2 0,0-27-2 16,0 27 4-16,0 0 5 0,6-26 6 0,-6 26 2 16,0 0-2-16,0 0-8 0,0 0-6 0,0 0-3 15,0 0-1-15,0 0 1 16,0 0 1-16,4 30 1 0,-4-30-2 0,7 27 2 0,-7-27-4 16,8 32 4-16,-8-32-3 0,10 36 2 0,-10-36-3 15,11 35 3-15,-11-35-3 0,16 29 1 16,-16-29-4-16,23 25-5 0,-23-25 11 0,26 18-25 0,-26-18 14 15,25 9-38-15,-25-9-16 0,28 0-32 16,-6 3-44-16,-22-3-83 0,34-19-65 0,-34 19-37 16,33-37-20-16,0 31 335 0</inkml:trace>
  <inkml:trace contextRef="#ctx0" brushRef="#br0" timeOffset="8">3690 189 552 0,'0'0'127'0,"0"0"14"0,0 0-19 15,0 0-16-15,0 0-44 16,0 0-28-16,0 0 4 0,0 0 14 0,0 0 9 16,0 0 6-16,17 21-15 0,-17-21-12 0,0 33-1 15,0-33-9-15,0 43 0 0,-5-20-8 0,5 2 2 16,-6 4-8-16,6 2 2 0,-6-1-7 0,6 3 3 15,-7-3-5-15,7 1 7 0,-5-2-5 0,5 4 5 16,-5-2-9-16,5-1 3 0,0-2-8 0,0 0 4 16,0-4-6-16,0 0 3 0,0-24-4 15,6 38 2-15,-6-38-3 0,11 25 3 0,-11-25-4 16,0 0 3-16,24 27-2 0,-24-27-14 0,0 0 36 16,30 14-22-16,-30-14 1 0,24 0 12 0,-24 0-44 15,25-7 10-15,-25 7-15 0,26-13-29 0,-5 13-12 16,-21 0-151-16,33-14-115 0,-12 10-162 15,-21 4 85-15,43-14 422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4.6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1211132-A198-40E6-B29A-C86A354F4617}" emma:medium="tactile" emma:mode="ink">
          <msink:context xmlns:msink="http://schemas.microsoft.com/ink/2010/main" type="inkDrawing"/>
        </emma:interpretation>
      </emma:emma>
    </inkml:annotationXML>
    <inkml:trace contextRef="#ctx0" brushRef="#br0">202 0 247 0,'0'0'109'0,"0"0"-5"0,0 0 3 16,0 0-32-16,0 0-7 0,0 0-9 0,0 0 10 16,0 0 9-16,0 0 5 0,-23 12-14 0,23-12-3 15,0 0-21-15,0 0-2 0,0 0-10 16,0 0-10-16,0 0-5 0,0 0-7 0,-26 16-3 16,26-16 0-16,0 0-1 0,0 0 0 0,-32 24-1 15,32-24 1-15,0 0-4 0,-30 21 1 0,30-21-3 16,0 0 1-16,-29 21-3 0,29-21 3 15,0 0 4-15,-25 20-5 0,25-20 8 0,0 0-8 16,0 0 1-16,-26 20-1 0,26-20-3 0,0 0 2 16,0 0-3-16,0 0 3 0,0 0 0 15,-11 25-1-15,11-25 1 0,0 0-4 0,0 0 1 16,12 22-30-16,-12-22 31 0,0 0-28 0,0 0 29 16,26 26 1-16,-26-26-1 0,0 0 1 0,0 0-2 15,29 27 2-15,-29-27-2 0,0 0 1 0,25 18-2 16,-25-18 2-16,0 0-2 0,24 10 1 0,-24-10-1 15,0 0 0-15,23 5-1 0,-23-5 1 16,0 0 2-16,0 0-1 0,29-13 2 16,-29 13 0-16,0 0 2 0,0 0-2 0,27-26 2 15,-27 26-3-15,0 0 3 0,23-28 32 0,-23 28-31 16,0 0 32-16,19-28-32 0,-19 28-2 0,0 0 1 16,0 0-2-16,26-27 1 0,-26 27-2 0,0 0 1 15,0 0-2-15,0 0 1 0,0 0 2 0,14-24 2 16,-14 24 3-16,0 0-6 0,0 0 16 15,0 0 2-15,0 0 8 0,0 0 4 0,0 0-10 16,-21-25-8-16,21 25-4 0,0 0-5 0,0 0 0 16,0 0-1-16,-27-6-1 0,27 6 0 15,0 0-1-15,0 0 0 0,0 0 0 0,-27-8 0 16,27 8-1-16,0 0 1 0,0 0-3 0,0 0 1 16,0 0-3-16,0 0-31 0,0 0-50 0,0 0-82 15,0 0-62-15,0 0-69 0,0 0-107 16,0 0 141-16,0 0 265 0</inkml:trace>
  </inkml:traceGroup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5.7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FE6A3F7-9ADB-4ED4-A9FD-30F756BFF95B}" emma:medium="tactile" emma:mode="ink">
          <msink:context xmlns:msink="http://schemas.microsoft.com/ink/2010/main" type="inkDrawing"/>
        </emma:interpretation>
      </emma:emma>
    </inkml:annotationXML>
    <inkml:trace contextRef="#ctx0" brushRef="#br0">195 37 477 0,'0'0'146'15,"0"0"-53"-15,0 0-20 0,0 0 4 16,-6-24 10-16,6 24 3 0,0 0-10 0,0 0-3 16,0 0-16-16,0 0-10 0,0 0-14 0,0 0-5 15,0 0-9-15,-23-9-3 0,23 9-1 0,0 0-2 16,0 0-1-16,-24 0-4 0,24 0-3 16,0 0-2-16,0 0-2 0,-27-2-3 0,27 2-1 15,0 0-1-15,0 0 0 0,-25 9 0 0,25-9-1 16,0 0 2-16,-21 23-3 0,21-23 1 15,-13 22 7-15,13-22-7 0,-11 24 4 0,11-24-35 16,-10 31 25-16,10-31-38 0,-6 33 28 0,6-33 2 16,3 24 1-16,-3-24 13 0,0 0-1 0,4 29 2 15,-4-29-1-15,0 0 0 0,0 0-1 0,0 0 1 16,31 14-1-16,-31-14 1 0,0 0 0 0,30 0 0 16,-30 0 1-16,22-7-1 0,-22 7 2 0,25-7-2 15,-25 7-10-15,23-7-9 0,-23 7-6 16,24-5-3-16,-24 5 10 0,22-8 7 15,-22 8 6-15,0 0 2 0,23-19 3 0,-23 19 1 16,0 0 3-16,13-24 32 0,-13 24-31 0,6-24 32 16,-6 24-31-16,6-23 0 0,-6 23 11 0,0 0 5 15,1-29-2-15,-1 29 11 0,0 0-9 0,0 0 6 16,0 0 1-16,0 0 0 0,0 0-5 16,0 0-5-16,0 0-5 0,0 0-2 0,0 0-3 15,0 0-1-15,0 0-1 0,0 0-2 0,0 0-2 16,0 0 0-16,0 0-2 0,0 0-2 0,0 0 1 15,0 0-3-15,0 0 4 0,0 0 0 16,0 0 7-16,0 0-37 0,4 28 37 0,-4-28-39 16,0 0 31-16,5 30 2 0,-5-30-3 0,2 26 4 15,-2-26-4-15,0 27 5 0,0-27-5 16,0 28 2-16,0-28-1 0,-2 28 0 0,2-28-14 16,-6 33-1-16,6-33-7 0,-4 36-1 0,4-36 3 15,-8 29 2-15,8-29-5 0,-9 27 2 0,9-27-3 16,-6 27 4-16,6-27 2 0,-10 27 7 0,10-27 3 0,-11 22 5 15,11-22 1-15,0 0 4 0,-19 26 0 0,19-26 2 16,0 0 0-16,0 0 1 0,-31 12-1 16,31-12 1-16,0 0 1 0,-29 2 1 0,29-2 5 15,0 0 2-15,-31-3 1 0,31 3-1 0,-25 0-4 0,25 0-1 16,-26-5-4-16,26 5 0 0,-28-2-1 0,28 2-2 16,0 0 0-16,-28-3-1 0,28 3-1 0,0 0 0 15,0 0-4-15,0 0-39 0,0 0-91 0,0 0-71 16,0 0-117-1,0 0-138-15,0 0 224 0,0 0 237 16</inkml:trace>
  </inkml:traceGroup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6.7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3C0AB26-C437-4789-885E-B31BE60C115E}" emma:medium="tactile" emma:mode="ink">
          <msink:context xmlns:msink="http://schemas.microsoft.com/ink/2010/main" type="inkDrawing"/>
        </emma:interpretation>
      </emma:emma>
    </inkml:annotationXML>
    <inkml:trace contextRef="#ctx0" brushRef="#br0">167 60 368 0,'0'0'131'0,"0"0"10"0,0 0-9 0,0 0-2 16,0 0-21-16,0 0 0 0,0 0-26 0,0 0-26 16,0 0-25-16,0 0-14 0,0 0-1 0,0 0 11 15,0 0 7-15,0 0 2 0,0 0-7 0,0 0-6 16,-22-16-6-16,22 16-1 0,0 0 0 0,0 0-2 15,-25 0-1-15,25 0-3 0,0 0-2 16,-22-1-3-16,22 1-1 0,0 0 1 0,-26 7-3 16,26-7 2-16,0 0-4 0,-28 10 0 0,28-10-1 15,0 0-2-15,0 0 0 0,-27 23 1 0,27-23-1 16,0 0 1-16,-13 25 9 0,13-25-40 16,-4 25 41-16,4-25-42 0,2 27 30 0,-2-27 3 15,0 0-1-15,9 24 4 0,-9-24-3 0,0 0 2 16,0 0-3-16,27 26 1 0,-27-26 0 15,0 0 0-15,24 19 0 0,-24-19 0 0,0 0-2 16,32 12 2-16,-32-12-2 0,23 3 1 0,-23-3 0 16,24-1 0-16,-24 1 0 0,26-7-1 0,-26 7 2 15,29-13-2-15,-29 13 2 0,26-18 0 0,-26 18 1 16,0 0-1-16,32-24 2 0,-32 24-3 0,0 0 2 16,0 0-2-16,27-24 2 0,-27 24-1 15,0 0 0-15,0 0-2 0,0 0 1 16,0 0 30-16,16-24-28 0,-16 24 30 0,0 0-38 15,-2-26 9-15,2 26-10 0,0 0 11 0,-8-30 1 16,8 30-1-16,0 0 1 0,-18-25-2 0,18 25 2 16,0 0-2-16,-29-24 1 0,29 24-1 0,-22-13 0 15,22 13-1-15,0 0 2 0,-33-15-2 0,33 15 0 16,0 0-2-16,-29 0 1 0,29 0-1 16,0 0 0-16,0 0-1 0,0 0-3 0,-25 26 3 15,25-26-18-15,0 0-9 0,2 27-20 0,-2-27-33 16,0 0-36-16,0 0-67 0,15 23-90 15,-15-23-95-15,0 0-21 0,0 0 298 0</inkml:trace>
  </inkml:traceGroup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7.4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EFBA538-5641-49CB-8DB4-8D1C3907E261}" emma:medium="tactile" emma:mode="ink">
          <msink:context xmlns:msink="http://schemas.microsoft.com/ink/2010/main" type="inkDrawing"/>
        </emma:interpretation>
      </emma:emma>
    </inkml:annotationXML>
    <inkml:trace contextRef="#ctx0" brushRef="#br0">14 0 264 0,'0'0'136'0,"0"0"21"0,0 0-24 16,0 0-9-16,0 0-26 0,0 0-4 0,0 0-10 16,0 0-7-16,0 0-17 0,0 0-15 0,0 0-7 15,0 0-2-15,0 0-3 0,-15 28 0 0,15-28-7 16,0 0-4-16,0 0-9 0,-1 21-2 0,1-21-7 16,0 0-1-16,1 30-3 0,-1-30 1 15,3 28 9-15,-3-28-9 0,2 28 9 0,-2-28-37 16,3 34 26-16,-3-34-27 0,2 28 26 0,-2-28 3 15,1 24-2-15,-1-24 1 0,0 0-1 16,0 0 0-16,0 0-2 0,0 0 1 0,0 0-1 16,0 0 0-16,0 0 0 0,0 0 2 0,0 0 2 15,0 0-1-15,23-3 3 0,-23 3-2 0,11-22 1 16,-11 22-1-16,16-34 7 0,-16 34 27 16,19-34-32-16,-19 34 36 0,19-29-40 0,-19 29 8 15,18-23-1-15,-18 23-3 0,0 0 1 0,28-24-2 16,-28 24 1-16,0 0 0 0,23-16 0 0,-23 16 0 15,0 0 0-15,0 0 0 0,28-5 0 0,-28 5 1 16,0 0-1-16,24 5 1 0,-24-5 0 16,0 0 0-16,0 0 0 0,29 22 3 0,-29-22 1 15,0 0 0-15,0 0-1 0,28 21-3 16,-28-21-3-16,0 0 2 0,18 25 6 0,-18-25-7 16,0 0 9-16,15 31-39 0,-15-31 29 0,0 0-30 15,10 29 28-15,-10-29 1 0,0 0-2 0,7 24 2 16,-7-24-1-16,0 0-1 0,0 0-12 0,0 0-18 15,12 24-24-15,-12-24-36 0,0 0-65 0,0 0-41 16,0 0-145-16,25-2-97 0,-25 2 178 16,0 0 262-16</inkml:trace>
  </inkml:traceGroup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8.3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8CF4415-24EF-4EEE-A8C1-0FB4370EE975}" emma:medium="tactile" emma:mode="ink">
          <msink:context xmlns:msink="http://schemas.microsoft.com/ink/2010/main" type="inkDrawing"/>
        </emma:interpretation>
      </emma:emma>
    </inkml:annotationXML>
    <inkml:trace contextRef="#ctx0" brushRef="#br0">212 60 417 0,'0'0'141'0,"0"0"-7"0,0 0-2 0,-10-26-8 15,10 26-12-15,0 0-33 0,0 0-17 16,0 0-23-16,0 0 0 0,0 0 0 0,0 0-6 15,0 0-4-15,-25-8-6 0,25 8-5 0,0 0-3 16,0 0 0-16,-27 2 1 0,27-2 0 0,0 0-1 16,-25 0-2-16,25 0-3 0,0 0-2 0,-23 5 0 15,23-5 0-15,0 0-2 0,-32 7 0 16,32-7-3-16,0 0-1 0,-24 18 0 0,24-18 7 16,0 0-6-16,-26 24 5 0,26-24-38 0,0 0 29 15,-16 33-29-15,16-33 29 0,-4 25 1 0,4-25-2 16,1 21 2-16,-1-21-3 0,7 23 2 15,-7-23-1-15,0 0 1 0,21 29-2 0,-21-29 1 16,0 0-1-16,24 18-1 0,-24-18 0 16,0 0 1-16,28 5 1 0,-28-5 1 0,0 0-1 15,27-5 2-15,-27 5-1 0,0 0 0 0,24-9 2 16,-24 9-1-16,0 0 2 0,23-27-3 0,-23 27 3 16,0 0-1-16,22-34 2 0,-22 34-3 0,14-27 3 15,-14 27 27-15,14-31-28 0,-14 31 29 0,15-30-38 16,-15 30 9-16,10-24-9 0,-10 24 8 0,0 0 3 15,11-27-3-15,-11 27 4 0,0 0-3 16,0 0 2-16,5-23 7 0,-5 23 5 16,0 0 4-16,0 0 0 0,0 0-10 0,0 0-3 15,0 0-6-15,0 0 0 0,0 0 1 0,0 0-1 16,3 29 2-16,-3-29-4 0,1 26 2 0,-1-26 6 16,2 25-35-16,-2-25 35 0,4 23-36 0,-4-23 28 15,5 21 1-15,-5-21-2 0,0 0 2 0,10 32-2 16,-10-32 3-16,0 0-2 0,17 27 0 15,-17-27-2-15,0 0 1 0,0 0-1 0,0 0 2 16,26 20-14-16,-26-20-9 0,0 0-11 0,0 0-16 16,27 0-22-16,-27 0-51 0,0 0-71 0,0 0-81 15,25-32-197-15,-25 32 139 0,0 0 334 0</inkml:trace>
  </inkml:traceGroup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5:58.9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4EDC868-D945-49DE-B1B6-1A5C73C60F74}" emma:medium="tactile" emma:mode="ink">
          <msink:context xmlns:msink="http://schemas.microsoft.com/ink/2010/main" type="inkDrawing"/>
        </emma:interpretation>
      </emma:emma>
    </inkml:annotationXML>
    <inkml:trace contextRef="#ctx0" brushRef="#br0">65 0 558 0,'0'0'166'0,"0"0"-78"15,0 0-15-15,0 0-11 0,0 0-2 16,0 0-3-16,0 0-2 0,0 0-1 0,0 0-3 16,0 0-2-16,0 0-4 0,0 0-3 0,0 0-10 15,0 0-7-15,0 0-10 0,0 0-7 0,0 0 16 16,0 0 7-16,0 0 3 0,4 24 4 0,-4-24-19 15,-1 22-6-15,1-22-7 0,-1 29 0 0,1-29-5 16,-3 38 3-16,3-38-4 0,-9 41 3 16,5-17-5-16,0 1 4 0,0-1-5 15,0 3 5-15,-2-1-5 0,2 0 4 0,-1 1-4 16,2-3 3-16,0 1-3 0,-1-3 4 0,4-22-4 16,-8 40 3-16,8-40 7 0,-3 35-36 0,3-35 36 15,0 31-36-15,0-31 26 0,0 24 4 0,0-24-3 16,0 0 2-16,6 24-1 0,-6-24 0 0,0 0-1 15,0 0 3-15,0 0-3 0,0 0 1 16,24 21 0-16,-24-21-1 0,0 0 1 0,0 0 0 16,24 0 0-16,-24 0 1 0,0 0 0 0,29-9 0 15,-29 9 1-15,25-13-2 0,-25 13 1 0,30-20-1 16,-30 20 3-16,33-20-3 0,-33 20 1 16,30-16 30-16,-30 16-31 0,28-22 12 0,-28 22-54 15,0 0-51-15,43-9-109 0,-43 9-132 0,-6-29-148 16,6 29 53-16,0 0 430 0</inkml:trace>
  </inkml:traceGroup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7:49.8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5A214B8-BE39-4916-92A0-613B5C4ED2AB}" emma:medium="tactile" emma:mode="ink">
          <msink:context xmlns:msink="http://schemas.microsoft.com/ink/2010/main" type="writingRegion" rotatedBoundingBox="1742,3973 3587,4305 3450,5065 1605,4733"/>
        </emma:interpretation>
      </emma:emma>
    </inkml:annotationXML>
    <inkml:traceGroup>
      <inkml:annotationXML>
        <emma:emma xmlns:emma="http://www.w3.org/2003/04/emma" version="1.0">
          <emma:interpretation id="{D2AFF08D-986F-4E6A-AB8D-7BEFE01E968E}" emma:medium="tactile" emma:mode="ink">
            <msink:context xmlns:msink="http://schemas.microsoft.com/ink/2010/main" type="paragraph" rotatedBoundingBox="1742,3973 3587,4305 3450,5065 1605,4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CDC18A-CBBF-47AB-B67E-0FAC3D945BA4}" emma:medium="tactile" emma:mode="ink">
              <msink:context xmlns:msink="http://schemas.microsoft.com/ink/2010/main" type="line" rotatedBoundingBox="1742,3973 3587,4305 3450,5065 1605,4733"/>
            </emma:interpretation>
          </emma:emma>
        </inkml:annotationXML>
        <inkml:traceGroup>
          <inkml:annotationXML>
            <emma:emma xmlns:emma="http://www.w3.org/2003/04/emma" version="1.0">
              <emma:interpretation id="{69D002F6-E015-4119-A6B8-DB93708F58BC}" emma:medium="tactile" emma:mode="ink">
                <msink:context xmlns:msink="http://schemas.microsoft.com/ink/2010/main" type="inkWord" rotatedBoundingBox="1742,3973 3587,4305 3450,5065 1605,4733"/>
              </emma:interpretation>
              <emma:one-of disjunction-type="recognition" id="oneOf0">
                <emma:interpretation id="interp0" emma:lang="en-GB" emma:confidence="0">
                  <emma:literal>Thin</emma:literal>
                </emma:interpretation>
                <emma:interpretation id="interp1" emma:lang="en-GB" emma:confidence="0">
                  <emma:literal>Th m</emma:literal>
                </emma:interpretation>
                <emma:interpretation id="interp2" emma:lang="en-GB" emma:confidence="0">
                  <emma:literal>Then</emma:literal>
                </emma:interpretation>
                <emma:interpretation id="interp3" emma:lang="en-GB" emma:confidence="0">
                  <emma:literal>Than</emma:literal>
                </emma:interpretation>
                <emma:interpretation id="interp4" emma:lang="en-GB" emma:confidence="0">
                  <emma:literal>Them</emma:literal>
                </emma:interpretation>
              </emma:one-of>
            </emma:emma>
          </inkml:annotationXML>
          <inkml:trace contextRef="#ctx0" brushRef="#br0">9-1 258 0,'0'0'147'0,"0"0"-4"16,0 0 5-16,0 0-34 0,0 0 7 0,0 0-16 15,0 0-7-15,0 0-9 0,0 0-17 0,0 0-16 16,0 0-12-16,0 0-9 0,0 0-4 0,0 0-5 15,0 0-5-15,0 0-6 0,0 0-5 0,0 0 3 16,0 0 6-16,0 0 5 0,0 0-2 0,8 30-1 16,-8-30-13-16,-3 29 0 0,3-29-3 15,-3 42 1-15,3-18-4 0,0-3 2 16,0 3-8-16,0 3 7 0,3 0-6 0,-3 5 7 16,3-2-6-16,-3 0 4 0,0-4-4 0,-3 1 4 15,3-5-5-15,0-22 5 0,-3 36-4 0,3-36 3 16,-1 23-2-16,1-23 2 0,0 0-2 0,0 27 2 15,0-27-2-15,0 0 1 0,0 0-1 0,0 0 2 16,0 0 0-16,0 0-2 0,-3 21 1 16,3-21 0-16,0 0-2 0,0 0 3 0,0 0-2 15,0 0 0-15,0 0-6 0,0 0-9 0,0 0-16 16,0 0-17-16,0 0-10 0,-8-33-25 0,8 33-48 16,-3-30-65-16,3 30-106 0,13-22-164 0,-22-15 154 15,9 37 313-15</inkml:trace>
          <inkml:trace contextRef="#ctx0" brushRef="#br0" timeOffset="403.6747">-193-34 491 0,'0'0'183'15,"-29"-22"-12"-15,29 22-14 0,0 0-18 0,0 0-23 16,0 0-25-16,0 0-36 0,0 0 1 0,0 0-24 16,0 0 9-1,0 0-9-15,0 0-6 0,0 0-8 0,0 0-6 16,0 0-5-16,0 0-4 0,0 0-3 0,0 0 1 16,0 0 2-16,0 0 4 15,0 0 4-15,0 0-2 0,0 0 3 0,25 0-2 16,-25 0-3-16,22 2 2 0,-22-2-2 0,28 4-2 0,-28-4 2 15,36 3-4-15,-36-3 1 0,35 4-3 0,-35-4 1 16,34 9-2-16,-34-9 3 0,41 7-2 0,-20-4 0 16,-21-3-1-16,45 10 0 0,-20-6 0 0,-3-2 0 15,3-1 0-15,-5 2 1 0,5-3-1 0,-25 0 0 16,40 0 0-16,-40 0-1 0,43-3 0 0,-43 3 0 16,36-3 0-16,-36 3 0 0,34-7 1 0,-34 7-2 15,30-8-6-15,-30 8-13 0,22-12-20 0,-22 12-21 16,25-10-92-16,-32-15-130 0,7 25-246 0,25-18 4 15,-30-5 425-15</inkml:trace>
          <inkml:trace contextRef="#ctx0" brushRef="#br0" timeOffset="1231.753">647-170 425 0,'0'0'129'0,"0"0"-12"16,0 0-14-16,0 0 8 0,0 0-20 15,0 0-9-15,0 0-17 0,0 0 3 0,0 0-6 16,0 0-1-16,-6 24-13 0,6-24-15 0,-3 24 12 16,3-24-26-16,-2 35 15 0,2-35-39 0,-2 43 12 15,1-19-15-15,-1 3 9 0,-3 2 5 0,2-1-8 16,3 3 4-16,-4-1-5 0,0 1 5 0,2-1-6 16,-4 0 6-16,4 1-6 0,2-3 4 15,-1-2-2-15,1-1 3 0,0-25-3 0,-7 40 3 16,7-40-4-16,-1 29 4 0,1-29-2 0,0 0 2 15,-3 31-1-15,3-31 0 0,0 0-1 16,0 0 1-16,0 0-1 0,0 0 1 0,0 22 0 16,0-22-1-16,0 0 0 0,0 0 1 0,0 0-1 15,0 0 0-15,0 0 0 0,0 0-1 16,0 0-2-16,0 0-1 0,0 0 1 0,0 0 2 16,0 0 4-16,0 0 1 0,22-29 0 0,-22 29-3 15,18-24 3-15,-18 24-4 0,23-30 4 0,-23 30-4 16,25-29 3-16,-25 29-2 0,26-29 2 0,-26 29-2 15,19-27 2-15,-19 27-2 0,0 0 1 0,28-25-2 16,-28 25 2-16,0 0-2 0,25-17 1 0,-25 17-1 16,0 0 2-16,0 0-1 15,0 0 2-15,23-2-1 0,-23 2 0 0,0 0 2 16,0 0-2-16,0 0 1 0,24 13 0 0,-24-13 0 16,0 0-1-16,0 0 1 0,23 16-2 0,-23-16 2 15,0 0-1-15,18 22 2 0,-18-22-1 0,0 0 2 16,18 31 2-16,-18-31 2 0,10 26-1 0,-10-26 4 15,5 24-5-15,-5-24 0 0,4 26-4 0,-4-26-1 16,3 22-3-16,-3-22 3 0,0 0-2 16,1 27 1-16,-1-27-4 0,0 0 1 0,0 0-26 15,0 0-44-15,0 0-86 0,0 0-126 0,0 0-214 16,0 0 23-16,9-37 453 0</inkml:trace>
          <inkml:trace contextRef="#ctx0" brushRef="#br0" timeOffset="2304.2116">1072 231 462 0,'0'0'159'0,"0"0"-32"16,0 0-12-16,0 0-1 0,0 0-17 16,0 0-28-16,0 0-11 0,0 0-13 0,0 0-9 15,0 0-8-15,0 0-7 0,0 0 8 0,10 24 5 16,-10-24 2-16,0 0-1 0,8 22-15 0,-8-22-6 15,3 20-6-15,-3-20-1 0,4 27-5 0,-4-27 1 16,3 27-3-16,-3-27 1 0,3 27-1 0,-3-27 0 16,2 25-2-16,-2-25 3 0,0 0-2 15,0 27 2-15,0-27-1 0,0 0 1 0,0 0-1 16,0 0 0-16,0 0 1 0,0 0-1 0,0 0-1 16,0 0 0-16,0 0-3 0,0 0-1 0,0 0 2 15,0 0 1-15,0 0 3 0,0 0 2 16,0 0-1-16,0 0-1 0,25-24 0 0,-25 24-1 15,0 0 2-15,18-28-3 0,-18 28 2 0,18-23-2 16,-18 23 3-16,17-21-2 0,-17 21 2 16,18-23-2-16,-18 23 1 0,0 0-1 0,19-28 1 15,-19 28-1-15,0 0 1 0,0 0 0 0,27-26 0 16,-27 26-2-16,0 0 1 0,0 0 0 0,21-1 1 16,-21 1 0-16,0 0 0 0,0 0 0 0,25 14 0 15,-25-14 1-15,0 0-2 0,0 0 2 0,23 27-2 16,-23-27 1-16,0 0-1 0,14 29 1 15,-14-29-2-15,0 0 3 0,10 24-2 0,-10-24 1 16,0 0-2-16,0 0 2 0,8 26-1 16,-8-26 0-16,0 0 0 0,0 0 1 0,10 21-2 15,-10-21 1-15,0 0 1 0,0 0-2 0,0 0 1 16,0 0-1-16,0 0 0 0,0 0 0 0,0 0-2 16,0 0-1-16,0 0 1 0,0 0 2 0,0 0 0 15,0 0 2-15,0 0 0 0,0 0-2 16,22-25 3-16,-22 25-1 0,0 0 2 0,20-25-3 15,-20 25 2-15,18-23-3 0,-18 23 1 0,17-25 0 16,-17 25 2-16,0 0-1 0,23-29 1 0,-23 29-2 16,0 0 0-16,0 0 0 0,22-23-1 0,-22 23 1 15,0 0 0-15,0 0-1 0,0 0 3 16,0 0-2-16,0 0 0 0,0 0 1 0,24 0 1 16,-24 0-1-16,0 0 0 0,0 0 0 15,0 0-1-15,0 0 2 0,0 0-2 0,0 0 0 16,25 24-1-16,-25-24 2 0,0 0 0 0,0 0 1 15,13 28-2-15,-13-28 1 0,13 24-4 0,-13-24 4 16,11 25-3-16,-11-25 3 0,0 0-1 0,11 28 1 16,-11-28-1-16,0 0 0 0,5 27 0 0,-5-27 1 15,0 0-2 1,4 29 2-16,-4-29-2 0,0 0 2 16,0 24-1-16,0-24 1 0,0 0-1 0,-2 23 1 15,2-23-1-15,0 0 0 0,0 0 0 0,0 0 1 16,0 0-2-16,-2 22 0 0,2-22-1 0,0 0 0 15,0 0-15-15,0 0-20 0,0 0-112 0,0 0-186 0,0 0-173 16,0 0 13-16,-22-37 495 0</inkml:trace>
        </inkml:traceGroup>
      </inkml:traceGroup>
    </inkml:traceGroup>
  </inkml:traceGroup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8:19.7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5E39269-72CB-4124-B8D4-BAAAB470C0A5}" emma:medium="tactile" emma:mode="ink">
          <msink:context xmlns:msink="http://schemas.microsoft.com/ink/2010/main" type="inkDrawing"/>
        </emma:interpretation>
      </emma:emma>
    </inkml:annotationXML>
    <inkml:trace contextRef="#ctx0" brushRef="#br0">282 73 242 0,'0'0'148'0,"0"0"10"0,0 0-4 16,0 0-10-16,0 0-14 0,0 0-26 15,0 0-16-15,0 0-18 0,0 0-9 0,0 0-4 16,0 0-11-16,0 0-10 0,0 0-4 0,0 0-2 16,0 0 1-16,0 0-1 0,0 0-7 15,0 0-3-15,-25-6 0 0,25 6-3 0,0 0 2 16,0 0-3-16,0 0 0 0,-28 9-1 0,28-9-4 15,0 0 0-15,-23 7 0 0,23-7 2 0,0 0-4 16,-22 16 1-16,22-16-3 0,0 0 0 0,-33 19-2 16,33-19-1-16,-22 13-1 0,22-13 1 0,0 0-4 15,-33 29 2-15,33-29-2 16,0 0 1-16,-28 33 1 0,28-33 0 0,-15 25-2 16,15-25 2-16,-13 24-3 0,13-24 2 0,-12 31-2 15,12-31 2-15,-11 32-2 0,11-32 2 0,-7 36-2 16,7-36 2-16,-5 35-3 0,5-35 4 0,-5 36-4 15,5-36 3-15,0 37-3 0,0-37 3 0,5 32-3 16,-5-32 3-16,8 33-5 0,-8-33-23 0,15 34 33 16,-15-34-33-16,15 32 34 0,-15-32-5 15,18 24-3-15,-18-24 1 0,26 22 0 0,-26-22-2 16,24 16 1-16,-24-16 1 0,27 12-2 0,-27-12 1 16,29 8 1-16,-29-8-1 0,31 3 1 15,-31-3 0-15,35 0-2 0,-35 0 1 0,38-3 0 16,-38 3-1-16,37-8 2 0,-37 8 0 0,36-10 0 15,-36 10-2-15,34-14 2 0,-34 14-2 0,35-26 2 16,-35 26-1-16,33-30-6 0,-33 30 32 16,33-35-31-16,-33 35 34 0,35-39-25 0,-35 39-1 15,34-38 0-15,-34 38-3 0,27-38 2 0,-27 38-2 16,19-44 4-16,-19 44-4 0,18-39 3 0,-18 39-3 16,14-41 3-16,-14 41-3 0,10-40 3 0,-10 40-3 15,3-33 3-15,-3 33-3 0,-3-34 3 0,3 34-2 16,-7-31 1-16,7 31-1 0,-13-32 2 15,13 32-1-15,-22-31 3 0,22 31-4 16,-24-29 3-16,24 29-4 0,-33-26 3 0,33 26-4 16,-39-21 3-16,39 21-1 0,-37-16 0 0,37 16 1 15,-35-7 0-15,35 7 0 0,-36 2 0 0,36-2 0 16,-35 9-2-16,35-9 2 0,-36 17-3 0,36-17 3 16,-32 21-2-16,32-21 2 0,-27 20-2 0,27-20-1 15,0 0-10-15,-31 22-5 0,31-22-8 16,0 0-12-16,0 0-14 0,0 0-24 0,-7 36-56 15,7-36-71-15,0 0-105 0,9 23-190 0,-9-23 47 16,0 0 442-16</inkml:trace>
  </inkml:traceGroup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8:20.3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F9A18C-6649-42C4-9928-8222A1F1E4AB}" emma:medium="tactile" emma:mode="ink">
          <msink:context xmlns:msink="http://schemas.microsoft.com/ink/2010/main" type="inkDrawing"/>
        </emma:interpretation>
      </emma:emma>
    </inkml:annotationXML>
    <inkml:trace contextRef="#ctx0" brushRef="#br0">0 0 346 0,'0'0'139'16,"0"0"-15"-16,0 0-5 0,0 0 0 0,0 0-35 16,0 0-22-16,0 0-25 0,0 0 2 15,0 0 30-15,0 0 8 0,0 0 4 0,0 0-10 0,0 0-36 16,3 27-2-16,-3-27-2 0,0 0 0 0,0 0-4 16,18 27-3-16,-18-27-12 0,0 0-1 0,20 21-6 15,-20-21 1-15,0 0-1 0,24 31 1 0,-24-31-1 16,0 0 2-16,24 31-1 0,-24-31 4 0,18 24 6 15,-18-24-39-15,17 24 35 0,-17-24-38 0,15 28 26 16,-15-28 3-16,14 24-2 0,-14-24 2 0,15 26-3 16,-15-26 1-16,18 24 10 0,-18-24-10 0,14 22 10 15,-14-22 1-15,0 0-14 0,23 27 13 0,-23-27-11 0,0 0 0 16,0 0 0-16,0 0-1 0,25 20 0 0,-25-20 1 16,0 0-2-16,0 0 0 0,0 0 2 15,0 0-1-15,0 0 1 0,0 0 0 16,0 0-2-16,23 1 1 0,-23-1 1 0,0 0-1 15,0 0 1-15,0 0 0 0,0 0-1 0,0 0 0 16,0 0 0-16,0 0-16 0,28-3-22 0,-28 3-29 16,0 0-81-16,0 0-84 0,0 0-223 0,0 0-21 15,8-31 278-15</inkml:trace>
  </inkml:traceGroup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0:02:16.4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0DED72C-6DA2-40D9-B236-28DD25A334E8}" emma:medium="tactile" emma:mode="ink">
          <msink:context xmlns:msink="http://schemas.microsoft.com/ink/2010/main" type="writingRegion" rotatedBoundingBox="3695,4156 6349,4181 6341,5040 3688,5016"/>
        </emma:interpretation>
      </emma:emma>
    </inkml:annotationXML>
    <inkml:traceGroup>
      <inkml:annotationXML>
        <emma:emma xmlns:emma="http://www.w3.org/2003/04/emma" version="1.0">
          <emma:interpretation id="{566D1472-D3AC-4904-A8B5-4311F8C1BE11}" emma:medium="tactile" emma:mode="ink">
            <msink:context xmlns:msink="http://schemas.microsoft.com/ink/2010/main" type="paragraph" rotatedBoundingBox="3695,4156 6349,4181 6341,5040 3688,50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64AAC6-D021-4EC3-84A1-C20AF9C38D3D}" emma:medium="tactile" emma:mode="ink">
              <msink:context xmlns:msink="http://schemas.microsoft.com/ink/2010/main" type="line" rotatedBoundingBox="3695,4156 6349,4181 6341,5040 3688,5016"/>
            </emma:interpretation>
          </emma:emma>
        </inkml:annotationXML>
        <inkml:traceGroup>
          <inkml:annotationXML>
            <emma:emma xmlns:emma="http://www.w3.org/2003/04/emma" version="1.0">
              <emma:interpretation id="{0EF57633-BB85-47B0-AB6B-C907E182F3CC}" emma:medium="tactile" emma:mode="ink">
                <msink:context xmlns:msink="http://schemas.microsoft.com/ink/2010/main" type="inkWord" rotatedBoundingBox="3663,4996 4321,4142 4379,4187 3721,5041">
                  <msink:destinationLink direction="with" ref="{3BFAC65C-AB31-4070-95B6-8595824E40C9}"/>
                </msink:context>
              </emma:interpretation>
              <emma:one-of disjunction-type="recognition" id="oneOf0">
                <emma:interpretation id="interp0" emma:lang="en-GB" emma:confidence="0">
                  <emma:literal>/</emma:literal>
                </emma:interpretation>
                <emma:interpretation id="interp1" emma:lang="en-GB" emma:confidence="0">
                  <emma:literal>\</emma:literal>
                </emma:interpretation>
                <emma:interpretation id="interp2" emma:lang="en-GB" emma:confidence="0">
                  <emma:literal>|</emma:literal>
                </emma:interpretation>
                <emma:interpretation id="interp3" emma:lang="en-GB" emma:confidence="0">
                  <emma:literal>.</emma:literal>
                </emma:interpretation>
                <emma:interpretation id="interp4" emma:lang="en-GB" emma:confidence="0">
                  <emma:literal>-</emma:literal>
                </emma:interpretation>
              </emma:one-of>
            </emma:emma>
          </inkml:annotationXML>
          <inkml:trace contextRef="#ctx0" brushRef="#br0">0 849 346 0,'0'0'128'16,"0"0"-40"-16,0 0-1 0,0 0 9 0,0 0 7 15,0 0 11-15,0 0-14 0,0 0-5 0,0 0-7 16,0 0-14-16,0 0-37 0,0 0 7 0,0 0-28 15,27-18 12-15,-27 18-2 16,0 0-1-16,0 0-2 0,21-25 0 0,-21 25-1 16,0 0-3-16,23-31 1 0,-23 31-7 0,18-29 3 15,-18 29-6-15,21-34 2 0,-21 34-4 16,23-40 3-16,-23 40-5 0,29-44 3 0,-29 44-4 16,24-37 4-16,-24 37-6 0,25-36 4 0,-25 36-4 15,26-37 1-15,-26 37-1 0,25-38 3 0,-12 15-2 16,1-1 4-16,1-3-5 0,3 3 3 0,0-1-5 15,0 1 3-15,0 1-4 0,0-1 3 16,-18 24-4-16,36-43 3 0,-18 20-4 0,1 3 5 16,0-4-4-16,-19 24 3 0,39-42-3 15,-39 42 3-15,36-37-3 0,-36 37 3 0,33-30-3 16,-33 30-18-16,23-24 34 0,-23 24-34 0,0 0 34 16,22-23-15-16,-22 23 0 0,0 0 0 0,0 0 0 15,0 0 1-15,0 0 1 0,0 0 1 0,21-24 1 16,-21 24 2-16,0 0-2 0,0 0 2 0,0 0-4 15,0 0 0-15,0 0-2 0,0 0-1 16,0 0 1-16,0 0 0 0,0 0 1 0,0 0-1 16,0 0 0-16,0 0-2 0,0 0 2 0,0 0-2 15,0 0 2-15,0 0-1 0,0 0-1 16,0 0 3-16,0 0-1 0,0 0 0 0,0 0 1 16,0 0-15-16,0 0-8 0,11 24-8 0,-11-24-57 0,-1 28-90 15,1-28-219-15,-21 3-167 0,21-3 75 0,0 0 488 16</inkml:trace>
        </inkml:traceGroup>
        <inkml:traceGroup>
          <inkml:annotationXML>
            <emma:emma xmlns:emma="http://www.w3.org/2003/04/emma" version="1.0">
              <emma:interpretation id="{9D0E21A2-872F-4673-A859-B2F152B049CB}" emma:medium="tactile" emma:mode="ink">
                <msink:context xmlns:msink="http://schemas.microsoft.com/ink/2010/main" type="inkWord" rotatedBoundingBox="4604,4263 6331,4231 6345,4967 4617,4998">
                  <msink:destinationLink direction="with" ref="{3BFAC65C-AB31-4070-95B6-8595824E40C9}"/>
                </msink:context>
              </emma:interpretation>
              <emma:one-of disjunction-type="recognition" id="oneOf1">
                <emma:interpretation id="interp5" emma:lang="en-GB" emma:confidence="0">
                  <emma:literal>Det:</emma:literal>
                </emma:interpretation>
                <emma:interpretation id="interp6" emma:lang="en-GB" emma:confidence="0">
                  <emma:literal>Def:</emma:literal>
                </emma:interpretation>
                <emma:interpretation id="interp7" emma:lang="en-GB" emma:confidence="0">
                  <emma:literal>bet:</emma:literal>
                </emma:interpretation>
                <emma:interpretation id="interp8" emma:lang="en-GB" emma:confidence="0">
                  <emma:literal>net:</emma:literal>
                </emma:interpretation>
                <emma:interpretation id="interp9" emma:lang="en-GB" emma:confidence="0">
                  <emma:literal>De:</emma:literal>
                </emma:interpretation>
              </emma:one-of>
            </emma:emma>
          </inkml:annotationXML>
          <inkml:trace contextRef="#ctx0" brushRef="#br0" timeOffset="2716.9385">2610 120 1079 0,'-24'11'350'16,"24"-11"-229"-16,0 0-23 0,0 0-22 0,0 0-21 15,-26 2-19-15,26-2-8 0,0 0-5 0,0 0-4 16,0 0-7-16,0 0-4 0,0 0-5 0,0 0-2 16,0 0-2-16,0 0 1 0,0 0-1 15,0 0 0-15,0 0-7 0,0 0-8 0,-5 24-12 16,5-24-18-16,0 0-27 0,0 0-61 0,9 28-240 15,-9-28-189-15,0 24 7 0,5 1 448 0</inkml:trace>
          <inkml:trace contextRef="#ctx0" brushRef="#br0" timeOffset="15557.5786">2585 664 326 0,'0'0'79'0,"0"0"11"0,0 0-4 0,0 0 4 15,-25-10-5-15,25 10 7 0,0 0-5 0,0 0 7 16,0 0-6-16,0 0-8 0,0 0-14 0,0 0-8 15,0 0-10-15,0 0-1 0,0 0-5 0,0 0-4 16,0 0-2-16,0 0-7 0,0 0-4 0,0 0-6 16,0 0-8-16,0 0-4 0,0 0-4 0,0 0-3 15,0 0 1-15,0 0-1 0,0 0-1 0,0 0 1 16,0 0-1-16,0 0 1 0,0 0 0 0,0 0 0 16,0 0 0-16,0 0 0 0,0 0-1 0,0 0 0 15,0 0 1-15,0 0-2 0,0 0 0 0,0 0 1 0,0 0 0 16,0 0 0-16,0 0 1 0,0 0 1 0,0 0 0 15,0 0 2-15,0 0-1 0,0 0 1 16,0 0 1-16,0 0 5 0,0 0 8 16,0 0 4-16,0 0 4 0,0 0-4 0,0 0-6 0,0 0-6 0,0 0-5 15,0 0-2-15,0 0-2 0,0 0-1 16,0 0 0-16,0 0-2 0,0 0 0 0,0 0 0 31,0 0 2-31,0 0-1 0,0 0 2 0,25 1 0 16,-25-1 0-16,0 0 0 0,0 0 0 15,0 0-1-15,0 0 1 0,0 0 0 0,21 7 0 16,-21-7 0-16,0 0 0 0,0 0 1 0,0 0-1 16,0 0 1-16,0 0-1 0,0 0 1 0,0 0 1 15,0 0 0-15,0 0 1 0,0 0 0 0,0 0 0 16,0 0-2-16,0 0 0 0,0 0 0 0,0 0-1 16,0 0 0-16,0 0 1 0,0 0-1 0,-24 2 0 15,24-2 1-15,0 0-2 0,0 0 0 16,0 0 0-16,0 0 0 0,0 0-1 15,0 0-1-15,0 0-9 0,0 0-17 0,0 0-22 0,0 0-25 16,0 0-51-16,0 0-70 0,0 0-110 16,32 8-171-16,-32-8 75 0,41-4 333 0</inkml:trace>
          <inkml:trace contextRef="#ctx0" brushRef="#br0" timeOffset="636.3651">944 244 631 0,'0'0'209'0,"0"0"-41"0,0 0-13 16,0 0-39-16,0 0-38 0,0 0-27 16,0 0-14-16,0 0-6 0,0 0-4 15,0 0-5 1,0 0-6-16,0 0-7 0,0 0 6 0,0 0 6 16,0 0 4-16,0 0 2 0,-10 25-9 0,10-25-2 15,4 22-8-15,-4-22 2 0,4 31-4 0,-4-31 1 16,3 35-5-16,-3-35 2 0,2 44-5 0,2-23 4 15,-4 6-5-15,0-3 3 0,-4 0-3 16,2 1 3-16,2-4-4 0,0-21 5 0,-3 45-5 16,3-45 4-16,-8 43-3 0,8-43 4 0,-5 31-4 15,5-31 2-15,0 0-1 0,-2 24 0 0,2-24-1 16,0 0-12-16,0 0-8 0,0 0-7 16,0 0-12-16,0 0-3 0,0 0-12 0,25-22-20 15,-25 22-42-15,11-28-49 0,-11 28-41 0,17-24-52 16,-17 24-3-16,0 0-52 0,12-51 228 15</inkml:trace>
          <inkml:trace contextRef="#ctx0" brushRef="#br0" timeOffset="1274.1278">1029 143 237 0,'0'0'143'0,"4"-23"-4"0,-4 23 13 16,0 0-25-16,0 0-3 0,0 0-18 0,-5-25-8 15,5 25-19-15,0 0-11 0,0 0-15 0,0 0-13 16,0 0-5-16,0 0-4 0,25-1-1 0,-25 1 0 16,0 0-3-16,20 0-4 0,-20 0-3 0,0 0-8 15,35 7-2-15,-35-7-4 0,22 8-1 0,-22-8 1 0,34 11 1 16,-34-11-3-16,36 16 1 0,-36-16-3 16,29 18 0-16,-29-18-1 0,28 21 1 0,-28-21-3 0,26 26 3 15,-26-26-3-15,18 30 3 0,-18-30-2 0,11 33 3 16,-11-33-4-16,7 35 3 0,-7-35-3 0,0 37 3 15,0-37-3-15,-9 39 3 0,9-39-2 0,-9 38 2 16,9-38-2-16,-17 41 3 0,17-41-3 0,-25 41 4 16,25-41-3-16,-29 43 6 0,29-43-2 15,-31 38 2-15,31-38-4 0,-42 37 0 0,42-37-4 16,-35 33 4-16,35-33-3 0,-32 29 4 0,32-29-3 16,-33 20 1-16,33-20-2 0,-28 20 2 0,28-20-2 15,-22 18 0-15,22-18-2 0,0 0 1 0,-25 21-3 16,25-21-11-16,0 0-17 0,0 0-23 15,0 0-35-15,0 0-41 0,0 25-61 0,0-25-112 16,0-22-148-16,0 22 52 0,0 0 400 16</inkml:trace>
          <inkml:trace contextRef="#ctx0" brushRef="#br0" timeOffset="1650.2289">1534 531 341 0,'0'0'113'15,"0"0"-36"-15,0 0-11 0,0 0-13 0,0 0 2 16,0 0 22-16,0 0 11 0,0 0 11 0,0 0-5 16,0 0-29-16,24-1-11 0,-24 1-11 15,0 0-6-15,0 0-5 0,28-8-6 0,-28 8-7 16,0 0-4-16,26-10-4 0,-26 10-4 0,0 0 0 15,28-13-4-15,-28 13 0 0,0 0 0 0,27-17-1 16,-27 17 0-16,0 0 1 0,28-24-2 0,-28 24 3 16,0 0-3-16,20-28 2 0,-20 28-1 0,0 0 2 15,10-27 6-15,-10 27 10 0,0 0 5 16,-3-28 5-16,3 28-5 0,0 0-3 16,0 0-2-16,-24-20-2 0,24 20-2 0,0 0-2 15,-31 0-3-15,31 0-1 0,-33 9-1 0,33-9-1 16,-38 18 2-16,38-18-4 0,-38 27 3 0,38-27-4 15,-38 34 3-15,38-34-3 0,-36 41 2 0,36-41-5 16,-28 41 3-16,28-41-6 0,-18 40 4 0,18-40-4 16,-1 38 1-16,1-38-2 0,4 38 2 15,-4-38-3-15,18 34 4 0,-18-34-3 0,26 27 1 16,-26-27-1-16,36 20 1 0,-36-20-2 0,40 12-5 16,-15-8-9-16,-25-4-9 0,45-2-20 0,-45 2-15 15,49-12-37-15,-34-13-87 0,18 20-89 0,-15-17-128 16,4-7-40-16,11 20 308 0</inkml:trace>
          <inkml:trace contextRef="#ctx0" brushRef="#br0" timeOffset="2072.0929">2147 112 825 0,'0'0'149'0,"0"0"-11"16,0 0-23-16,-18-22-27 0,18 22-24 0,0 0-14 15,0 0-5-15,0 0-4 0,0 0-4 16,0 0-8-16,0 0-6 0,0 0-6 0,-21 0 0 16,21 0-1-16,0 0 3 0,0 0-2 0,0 0-1 15,-27 18-2-15,27-18 1 0,0 0-4 16,-28 22 1-16,28-22-4 0,0 0 0 0,-26 25-2 15,26-25-1-15,-17 26-3 0,17-26 0 0,-16 30-3 16,16-30 2-16,-14 38-3 0,14-38 4 0,-15 44-5 16,12-19 4-16,-2 1-4 0,3 5 4 0,1 0-4 15,1 4 5-15,-1-1-5 0,1-3 4 0,0 1-4 16,-3-5 4-16,3 5-4 0,3-5 4 0,-3 4-5 16,0-2 6-16,1-5-6 0,0 1 5 15,1-3-4-15,-2-22 2 0,5 36-7 16,-5-36-2-16,3 22-8 0,-3-22-6 0,0 0-7 15,0 0-1-15,0 0-5 0,0 0-9 0,27-1-10 16,-27 1-23-16,16-26-41 0,-23 1-68 0,7 25-49 16,16-39-83-16,-16 2-70 0,0 37 217 0,9-51 173 15</inkml:trace>
          <inkml:trace contextRef="#ctx0" brushRef="#br0" timeOffset="2291.156">1925 387 590 0,'-37'-5'182'0,"37"5"-18"0,-24 3-2 32,24-3-24-32,0 0-45 0,-12 24-22 0,12-24-20 0,0 0-10 15,0 0-9-15,0 0-8 16,0 0-8-16,-7 27-2 0,7-27-2 0,0 0 1 16,25 18-4-16,-25-18 0 0,22 8-4 0,-22-8-2 15,33 3-2-15,-33-3 0 0,37-1 0 0,-37 1 0 16,44-9 0-16,-22 3-1 0,3 0-12 0,-25 6-22 15,46-19-26-15,-46 19-57 0,49-18-116 0,-49 18-133 16,28-31-125-16,5 34 170 0,-29-27 321 0</inkml:trace>
        </inkml:traceGroup>
      </inkml:traceGroup>
    </inkml:traceGroup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6-06-27T23:08:08.1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0,'0'0'0,"0"0"0,0 0 16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8T10:02:28.3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5E7809D-67F7-47B9-A1FA-20656BBC1D12}" emma:medium="tactile" emma:mode="ink">
          <msink:context xmlns:msink="http://schemas.microsoft.com/ink/2010/main" type="writingRegion" rotatedBoundingBox="18872,18884 18887,18884 18887,18899 18872,18899"/>
        </emma:interpretation>
      </emma:emma>
    </inkml:annotationXML>
    <inkml:traceGroup>
      <inkml:annotationXML>
        <emma:emma xmlns:emma="http://www.w3.org/2003/04/emma" version="1.0">
          <emma:interpretation id="{EC9FC8A9-E6C7-425E-B75F-C10DD427FFF2}" emma:medium="tactile" emma:mode="ink">
            <msink:context xmlns:msink="http://schemas.microsoft.com/ink/2010/main" type="paragraph" rotatedBoundingBox="18872,18884 18887,18884 18887,18899 18872,18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5E45B4-5CE0-49F7-8B7B-B9C82B3FE5F7}" emma:medium="tactile" emma:mode="ink">
              <msink:context xmlns:msink="http://schemas.microsoft.com/ink/2010/main" type="line" rotatedBoundingBox="18872,18884 18887,18884 18887,18899 18872,18899"/>
            </emma:interpretation>
          </emma:emma>
        </inkml:annotationXML>
        <inkml:traceGroup>
          <inkml:annotationXML>
            <emma:emma xmlns:emma="http://www.w3.org/2003/04/emma" version="1.0">
              <emma:interpretation id="{0727855E-04E1-4932-9FBB-04FC54E07F8B}" emma:medium="tactile" emma:mode="ink">
                <msink:context xmlns:msink="http://schemas.microsoft.com/ink/2010/main" type="inkWord" rotatedBoundingBox="18872,18884 18887,18884 18887,18899 18872,18899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0,'0'0'0,"0"0"0</inkml:trace>
        </inkml:traceGroup>
      </inkml:traceGroup>
    </inkml:traceGroup>
  </inkml:traceGroup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0:02:31.0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BFAC65C-AB31-4070-95B6-8595824E40C9}" emma:medium="tactile" emma:mode="ink">
          <msink:context xmlns:msink="http://schemas.microsoft.com/ink/2010/main" type="inkDrawing" rotatedBoundingBox="1775,5203 6119,5154 6120,5216 1776,5265" semanticType="underline" shapeName="Other">
            <msink:sourceLink direction="with" ref="{0EF57633-BB85-47B0-AB6B-C907E182F3CC}"/>
            <msink:sourceLink direction="with" ref="{9D0E21A2-872F-4673-A859-B2F152B049CB}"/>
          </msink:context>
        </emma:interpretation>
      </emma:emma>
    </inkml:annotationXML>
    <inkml:trace contextRef="#ctx0" brushRef="#br0">19 30 249 0,'0'0'48'0,"0"0"6"0,0 0 6 0,-25-13 16 0,25 13-1 16,0 0-2-16,0 0-4 16,0 0 12-16,0 0-5 0,0 0 4 0,0 0-14 15,0 0-18-15,0 0-16 0,0 0-13 0,0 0-8 16,0 0-4-16,0 0-2 0,0 0-3 0,0 0 19 16,0 0 25-16,0 0 12 0,0 0 8 0,0 0-10 15,0 0-21 1,0 0-5-16,0 0-4 0,0 0-3 0,27 19-2 15,-27-19 1-15,0 0 2 0,23 5 2 0,-23-5-1 16,0 0-6-16,30-2-5 0,-30 2-3 16,21-3-2-16,-21 3 0 0,26-4 0 0,-26 4-1 15,28-2-3-15,-28 2-2 0,26 0-1 0,-26 0 0 16,22 2 0-16,-22-2 0 0,25 3 0 0,-25-3 1 16,27 0-1-16,-27 0 2 0,29 1-1 0,-29-1 1 15,35 2-1-15,-35-2 1 0,29 3-2 0,-29-3 1 16,31 2-1-16,-31-2 1 0,29 3-1 15,-29-3-1-15,26 3 1 0,-26-3 0 0,28 7-1 16,-28-7 2-16,23 3-1 0,-23-3 2 0,28 4 0 16,-28-4 1-16,22 0 0 0,-22 0 0 0,23 3-1 15,-23-3-1-15,24 1-2 0,-24-1 0 0,0 0-1 16,23 3 1-16,-23-3 1 0,0 0-2 0,0 0 0 16,24 2 1-16,-24-2-1 0,0 0-1 0,0 0 2 15,0 0-1-15,0 0 0 16,0 0 1-16,26 0 0 0,-26 0-1 0,0 0 1 0,0 0-1 15,32 0 1-15,-32 0 0 0,29-5 2 16,-29 5 0-16,35-4 0 0,-35 4 1 0,40-4-2 16,-40 4-1-16,42-2 0 0,-42 2 0 0,38 0 0 15,-38 0 0-15,36 0-2 0,-36 0 1 0,40 2 1 16,-40-2-1-16,35 1 0 0,-35-1 1 16,33 3-1-16,-33-3 0 0,30 0 0 0,-30 0 0 15,28 0 0-15,-28 0 1 0,27 0-1 0,-27 0 1 16,28 0-1-16,-28 0 1 0,30 0 0 0,-30 0-1 15,29-3 0-15,-29 3-1 0,26-1 1 0,-26 1 0 16,28-2-1-16,-28 2 1 0,29 0 0 0,-29 0 0 0,26 2 1 16,-26-2-1-16,25 1 1 0,-25-1-1 15,27 0-1-15,-27 0 2 0,24 3-1 16,-24-3 1-16,31 0 1 0,-31 0-1 0,33 0 1 16,-33 0-1-16,36 0-1 0,-36 0 0 0,37-3 0 0,-37 3 0 15,40-1 0-15,-40 1 0 0,42-3 0 0,-42 3-1 16,41-7 0-16,-41 7 1 0,40-3 1 0,-40 3-1 15,43 0 1-15,-43 0 0 0,41 0-1 0,-41 0 0 16,41-1 0 0,-41 1 0-16,40-2 1 0,-40 2-2 15,38 0 2-15,-38 0-1 0,33 0 1 0,-33 0-1 16,35 0 0-16,-35 0-1 0,35-2 2 0,-35 2-1 16,36 0 1-16,-36 0 0 0,31-5 0 0,-31 5-1 15,39-4 0-15,-39 4 1 0,34-3-1 0,-34 3 0 16,35-4 1-16,-35 4-1 0,32 0 1 0,-32 0-1 15,27 0 0-15,-27 0 2 0,31 0-1 16,-31 0 1-16,34 0 1 0,-34 0-4 0,29 2 2 16,-29-2-1-16,29 3 0 0,-29-3 0 15,29 2 0-15,-29-2 1 0,31 4 0 0,-31-4-1 16,29 2 0-16,-29-2 1 0,29 1-2 0,-29-1 1 16,32 2 0-16,-32-2 0 0,33 0 1 0,-33 0-1 15,35 0 1-15,-35 0-2 0,31 0 1 0,-31 0 0 16,32 2-1-16,-32-2 2 0,30 0 0 15,-30 0-1-15,33 0 0 0,-33 0 0 0,29 0 0 16,-29 0 0-16,28 0 0 0,-28 0 0 0,27 2 0 16,-27-2 0-16,21 0 1 0,-21 0-1 0,26 0 0 15,-26 0 0-15,26 0 0 0,-26 0 1 0,28 0-1 16,-28 0 0-16,29 0 0 0,-29 0 0 0,28-4 1 16,-28 4-1-16,30-3 0 0,-30 3 0 15,32-6 0-15,-32 6 1 0,28-7 0 16,-28 7-1-16,28-5 1 0,-28 5 0 0,26-9 0 15,-26 9 0-15,28-3 0 0,-28 3 0 0,23-2 0 0,-23 2 0 0,0 0-1 0,32-1 1 16,-32 1 0-16,0 0-1 0,23 1 0 0,-23-1 0 16,0 0 0-16,27 0 1 0,-27 0 0 15,0 0-2-15,27 0 2 0,-27 0-1 0,25 0 0 16,-25 0 1-16,22 0 0 0,-22 0-2 16,25 0 0-16,-25 0 2 0,29 0-1 0,-29 0 1 15,29-1 1-15,-29 1-3 0,31 0 2 0,-31 0-1 16,24 1 0-16,-24-1 0 0,25 0 0 0,-25 0 0 15,26 3-1-15,-26-3 2 0,0 0-1 0,29 7 0 16,-29-7-1-16,0 0 1 0,27 4 0 0,-27-4 1 16,0 0 0-16,29 5 0 0,-29-5-2 15,0 0 1-15,28 0 1 0,-28 0 0 0,0 0 0 16,26-3 0-16,-26 3 0 0,0 0-1 0,26-4 1 16,-26 4-1-16,0 0 0 0,28-7 1 15,-28 7-1-15,0 0 0 0,27-3 0 0,-27 3 0 16,0 0 0-16,22-2 0 0,-22 2 1 0,0 0-1 15,0 0 0-15,28-1 1 0,-28 1-1 0,0 0 1 16,0 0-1-16,23 1 0 0,-23-1 1 16,0 0-2-16,0 0 1 0,25 2 0 0,-25-2-1 15,0 0 2-15,0 0-1 0,30 6-1 0,-30-6 0 16,0 0 0-16,25 3 0 0,-25-3 1 0,0 0 1 16,25 3-1-16,-25-3 0 0,0 0 1 0,26 0-2 15,-26 0 0-15,0 0 2 0,35-2-1 0,-35 2 2 16,20 0 0-16,-20 0-1 0,0 0 1 15,25 0-2-15,-25 0 0 0,0 0 0 16,0 0 0-16,28 0-1 0,-28 0 0 0,0 0 1 16,0 0 1-1,0 0 0-15,0 0-1 0,0 0 1 0,20-1-2 16,-20 1 1-16,0 0 0 0,0 0 0 0,0 0 0 16,0 0 1-16,0 0-2 0,0 0 1 0,0 0 0 15,25-1-1-15,-25 1 2 0,0 0-1 0,0 0 0 16,0 0 0-16,0 0 0 0,0 0 0 15,0 0 1-15,0 0-1 0,0 0 1 0,21-5-1 16,-21 5-1-16,0 0 2 0,0 0-1 0,26-2 0 16,-26 2 1-16,0 0 0 0,22 0-3 0,-22 0 2 15,0 0-1-15,23-3 1 0,-23 3-1 16,0 0 1-16,23 0 1 0,-23 0-1 0,0 0 2 16,0 0-2-16,30 2 0 0,-30-2 0 0,0 0-2 15,0 0 1-15,22 6 2 0,-22-6-2 16,0 0 2-16,0 0-1 0,0 0-1 0,0 0 1 15,23 6 0-15,-23-6 0 0,0 0 0 0,0 0 0 16,0 0 0-16,0 0 1 0,0 0-1 0,0 0 1 16,24 7 0-16,-24-7-2 0,0 0 1 0,0 0-1 15,0 0 1-15,0 0 0 0,0 0 0 0,0 0 1 16,0 0-1-16,25 0 1 0,-25 0-1 16,0 0 1-16,0 0-2 0,0 0 1 0,0 0 1 15,0 0-1-15,0 0 3 0,0 0-1 0,0 0 3 16,0 0 4-16,20-7 0 0,-20 7 0 0,0 0-3 15,0 0-5-15,0 0 0 0,0 0-1 16,0 0 1-16,0 0-2 0,0 0 2 0,0 0 0 16,0 0-2-16,0 0 2 0,0 0-1 0,0 0 0 15,0 0 0-15,26-6-1 0,-26 6 1 16,0 0 0-16,0 0 0 0,0 0 1 0,0 0-1 16,0 0 1-16,0 0-1 0,0 0 0 0,0 0-1 15,0 0 1-15,21-6 0 0,-21 6 0 0,0 0 1 16,0 0-1-16,0 0 0 0,0 0 0 0,0 0 1 15,0 0-2-15,0 0 1 0,0 0 1 0,0 0-1 16,0 0 0-16,0 0 0 0,0 0 0 16,0 0 1-16,0 0-2 0,0 0 2 15,0 0-1-15,0 0-1 0,0 0 1 0,0 0-4 16,0 0-2-16,0 0-10 0,0 0-21 0,0 0-31 16,0 0-56-16,-30-9-158 0,30 9-290 0,0 0 43 15,-26 15 231-15</inkml:trace>
  </inkml:traceGroup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9:27.7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6670 2000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<inkml:trace contextRef="#ctx0" brushRef="#br0" timeOffset="3">5658 2133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16,5-4-6-16,-6 2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<inkml:trace contextRef="#ctx0" brushRef="#br0" timeOffset="4">5669 2568 1059 0,'0'0'111'0,"0"0"-50"0,0 0 3 16,0 0-10-16,0 0 7 0,0 0 1 0,14 35-12 16,-14-35-14-16,30 13-7 0,-30-13-6 0,39 15-1 15,-39-15-4-15,45 8-2 0,-17-8-3 0,0 0-4 16,1 0-4-16,3 0-2 0,-3-4 0 16,1-2-3-16,1 1 1 0,-6-4-2 0,2 3-8 15,-4-6-19-15,6 12-32 0,-29 0-61 0,53-21-88 16,-43-1-154-16,-10 22-70 0,39-17 11 15,-39 17 368-15</inkml:trace>
  <inkml:trace contextRef="#ctx0" brushRef="#br0" timeOffset="5">6155 2123 948 0,'0'0'231'0,"0"0"-109"16,0 0-11-16,0 0-15 0,0 0-22 0,0 0-26 15,0 0-20-15,0 0-14 0,0 0-5 0,0 0 5 16,0 0 7-16,0 0 5 0,0 0 3 0,0 0-4 16,15 35-2-16,-15-35-6 0,6 35 2 0,-6-35-4 15,5 42 2-15,-5-21-5 0,4 7 2 0,-4-3-7 16,0 3 3-16,0 3-7 0,0-2 5 0,0 4-8 15,0-4 4-15,-4 5-4 0,4-4 1 16,0-1-3-16,-7-1 5 0,7 1-7 0,0-3-7 16,-4 3 26-16,4-4-26 0,-6 1 28 15,6-4-16-15,0-1-4 0,0-21 4 0,-7 43-4 16,7-43 5-16,0 41-5 0,0-41 1 0,-4 31-7 16,4-31-4-16,0 23-8 0,0-23-5 0,0 0-6 15,0 0-7-15,0 0-10 0,0 0-13 16,0 0-26-16,0 0-56 0,0 0-78 0,9-23-108 15,-9 23-125-15,15-22 75 0,-19-7 304 0</inkml:trace>
  <inkml:trace contextRef="#ctx0" brushRef="#br0" timeOffset="8">12177 2257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<inkml:trace contextRef="#ctx0" brushRef="#br0" timeOffset="9">12322 2594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<inkml:trace contextRef="#ctx0" brushRef="#br0" timeOffset="10">12725 2259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<inkml:trace contextRef="#ctx0" brushRef="#br0" timeOffset="11">13222 2115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  <inkml:trace contextRef="#ctx0" brushRef="#br0" timeOffset="7">11682 2112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<inkml:trace contextRef="#ctx0" brushRef="#br0" timeOffset="6">10848 2196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7:56.67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-417 93 326 0,'0'0'85'16,"0"0"-20"-16,0 0-7 0,0 0-8 0,0 0 2 15,0 0-4-15,0 0 13 0,0 0 1 16,0 0 6-16,0 0-3 0,0 0-3 0,0 0-10 15,0 0 2-15,18-22 9 0,-18 22-18 16,0 0 11-16,10-22-23 0,-10 22-4 0,0 0-1 16,0 0-1-16,16-35 0 0,-16 35-5 0,0 0-23 15,0 0 17-15,17-25-22 0,-17 25 18 0,0 0 0 16,0 0-4-16,0 0 0 0,0 0-4 0,18-26-1 16,-18 26-2-16,0 0-1 0,0 0 0 15,0 0 0-15,0 0 0 0,0 0 0 0,0 0-1 16,22-10 0-16,-22 10-1 0,0 0 1 0,0 0-1 15,0 0 0-15,0 0 1 0,0 0-1 0,23 3 1 16,-23-3 0-16,0 0 0 0,0 0 0 16,0 0 0-16,0 0 0 0,22 17 1 0,-22-17 0 15,0 0-1-15,0 0 21 0,0 0-20 0,25 27 20 16,-25-27-19-16,0 0-2 0,0 0 1 16,21 31-1-16,-21-31-18 0,0 0 18 0,14 26-16 15,-14-26 16-15,0 0 1 0,12 33-1 0,-12-33 2 16,0 0-2-16,11 27 1 0,-11-27-6 0,0 0-6 15,13 24-11-15,-13-24-10 0,0 0-17 0,0 0-14 16,11 25-23-16,-11-25-9 0,0 0-30 0,0 0-12 16,8 24-38-16,-8-24-2 0,0 0-75 15,8 24 19-15,-8-24 234 0</inkml:trace>
  <inkml:trace contextRef="#ctx0" brushRef="#br0" timeOffset="1296.2153">-410 335 501 0,'0'0'141'0,"0"0"-44"0,0 0-39 15,0 0-17-15,0 0-5 0,0 0-3 0,0 0 6 16,0 0 2-16,0 0 2 0,0 0-2 0,0 0-5 16,0 0-7-16,0 0-5 0,26 25-5 0,-26-25-5 31,0 0-1-31,0 0-2 0,17 24 0 0,-17-24-3 0,0 0-1 16,0 0-3-16,19 29 0 15,-19-29-3-15,0 0 2 0,0 0-3 0,20 25 1 16,-20-25-1-16,0 0 1 0,0 0-1 0,19 24 2 15,-19-24-1-15,0 0 0 0,12 21 0 0,-12-21-1 16,0 0-1-16,0 0 2 0,18 30-2 0,-18-30 1 16,0 0-1-16,0 0-1 0,0 0-1 0,0 0-1 15,0 0 1-15,25 18 2 0,-25-18 4 16,0 0 8-16,0 0 8 0,0 0 6 0,0 0 5 16,0 0 0-16,0 0-1 0,23-20-3 0,-23 20 0 15,0 0-4-15,0 0-2 0,16-28-5 16,-16 28-3-16,0 0-5 0,13-21 0 0,-13 21-3 15,0 0 0-15,13-23-2 0,-13 23 2 0,0 0-2 16,0 0 2-16,19-25-3 0,-19 25 0 0,0 0-1 16,0 0 2-16,0 0-2 0,23-28 1 15,-23 28-1-15,0 0 0 0,0 0 0 0,0 0 0 16,0 0 0-16,0 0 0 0,0 0-3 0,22-18-10 16,-22 18-19-16,0 0-39 0,0 0-45 0,0 0-46 15,0 0-85-15,0 0-172 0,10 22 39 0,-10-22 269 16</inkml:trace>
  <inkml:trace contextRef="#ctx0" brushRef="#br0" timeOffset="704.2179">-279 18 208 0,'0'0'89'0,"0"0"4"0,0 0 6 16,0 0-1-16,0 0-6 0,0 0-20 0,0 0-14 15,0 0-6-15,0 0-1 0,0 0-2 0,0 0-2 16,0 0-1-16,0 0-2 0,0 0-3 0,0 0-5 16,0 0-8-16,0 0-4 0,0 0-2 0,0 0 1 15,0 0 2-15,-9 29 4 0,9-29-4 0,0 0-20 16,0 0 12-16,0 22-23 0,0-22 15 0,0 0-1 16,0 24-4-16,0-24-1 15,0 0-2-15,5 28 2 0,-5-28-3 0,0 0 2 16,0 32-3-16,0-32 2 0,0 0-2 0,7 34 3 15,-7-34-3-15,0 0 2 0,0 30-1 0,0-30 1 16,0 0-3-16,4 25 3 0,-4-25-1 0,0 0 0 16,0 0 0-16,6 29 1 0,-6-29-1 0,0 0 0 15,0 0 0-15,0 24 0 0,0-24 0 16,0 0 1-16,0 0-2 0,0 25 1 0,0-25-2 16,0 0 3-16,0 0-2 0,0 24 2 0,0-24-2 15,0 0 1-15,0 0 0 0,0 24 0 0,0-24-1 16,0 0 0-16,0 0 0 0,0 0 1 0,0 0 0 15,0 0 0-15,0 0 0 0,0 0 1 16,6 22-2-16,-6-22 1 0,0 0 1 0,0 0-2 16,0 0 1-16,0 0 1 0,0 0-2 15,0 0 1-15,0 0 0 0,0 0-1 0,0 0-1 16,0 0-1-16,0 0-1 0,0 23-2 0,0-23-2 16,0 0-1-16,0 0-4 0,0 0-1 0,0 0-8 15,0 0-11-15,0 0-14 0,0 0-16 0,0 0-14 16,0 0-33-16,0 0-56 0,0 0-36 0,0 0-86 15,0 0-12-15,0 0 274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4:19.4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7463 7665 192 0,'0'0'123'0,"0"0"15"16,0 0 0-16,0 0 3 0,0 0-18 15,0 0-14-15,0 0-20 0,0 0-12 0,0 0-13 16,0 0-9-16,0 0-9 0,0 0-4 16,0 0-11-16,0 0-4 0,0 0-7 0,0 0-5 15,0 0-5-15,0 0 0 0,-10 28-3 0,10-28 6 16,-6 32-2-16,6-8 2 0,0-24-6 0,-8 46 0 15,8-23-7-15,-4 5 3 0,4 1 14 0,-5-2-15 16,5 4 15-16,-5-4-31 0,5 4 12 0,-5-2-11 16,5 2 10-16,-6-6 5 15,6-2-4-15,0-23 4 0,-5 40-3 0,5-40 4 0,-4 34-4 16,4-34 4-16,0 24-3 0,0-24 1 16,0 0-1-16,0 0 1 0,-9 23-1 0,9-23 2 15,0 0-2-15,0 0 2 0,0 0-1 0,0 0 0 16,0 0 0-16,0 0 1 0,-9 22-1 0,9-22 1 15,0 0-1-15,0 0-1 0,0 0 1 0,0 0 2 16,0 0 3-16,0 0 0 0,0 0 1 16,0 0-4-16,0 0-3 0,0 0-2 0,0 0-2 15,0 0 5-15,0 0 5 0,0 0 1 0,0 0 2 16,25 6-1-16,-25-6-2 0,0 0 1 0,23 0 0 16,-23 0 2-16,22 0-2 0,-22 0 0 15,28 0-1-15,-28 0 0 0,30 0 0 0,-30 0-2 16,34-6 0-16,-34 6-2 0,33-4-1 0,-33 4 0 15,34-7-1-15,-34 7 0 0,31-10 0 16,-31 10-1-16,33-3 2 0,-33 3-1 0,31 0-1 16,-31 0 0-16,30-4-1 0,-30 4-9 0,28 0-13 15,-28 0-19-15,28 4-25 0,-28-4-30 0,32 0-80 16,-32 0-80-16,0 0-149 0,32 0-34 0,-32 0 313 16</inkml:trace>
  <inkml:trace contextRef="#ctx0" brushRef="#br0" timeOffset="1">7494 7910 386 0,'0'0'164'0,"0"0"-43"16,0 0-22-16,0 0-18 0,0 0-22 0,0 0-6 15,0 0 18-15,0 0 2 0,0 0 4 16,0 0-7-16,25 0-29 0,-25 0-10 16,0 0-6-16,33 5-5 0,-33-5-7 0,0 0-3 15,32 0-5-15,-32 0-3 0,23 0 0 0,-23 0-1 16,29-5 0-16,-29 5-1 0,22 0-1 0,-22 0-1 15,22 0-4-15,-22 0-25 0,24 0-39 0,-24 0-48 16,22 0-57-16,-22 0-39 0,0 0-51 0,27 0-57 16,-27 0 121-16,0 0 201 0</inkml:trace>
  <inkml:trace contextRef="#ctx0" brushRef="#br0" timeOffset="2">7503 7657 424 0,'0'0'141'16,"0"0"-39"-16,0 0-23 0,0 0-15 0,0 0-24 0,0 0 16 16,0 0 17-16,0 0 8 0,0 0 8 15,0 0-14-15,0 0-23 0,0 0-5 0,26 8-7 16,-26-8-7-16,0 0-8 0,31 0-6 0,-31 0-6 16,22-5-3-16,-22 5-4 0,25-3-3 0,-25 3-1 15,24 0-1-15,-24 0 0 0,26-5-1 16,-26 5 0-16,26 0-1 0,-26 0 0 0,25 0-5 15,-25 0-24-15,0 0-47 0,40 17-105 0,-40-17-153 16,0 0-137-16,27 7 100 0,-27-7 372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5:47.3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7463 7665 192 0,'0'0'123'0,"0"0"15"16,0 0 0-16,0 0 3 0,0 0-18 15,0 0-14-15,0 0-20 0,0 0-12 0,0 0-13 16,0 0-9-16,0 0-9 0,0 0-4 16,0 0-11-16,0 0-4 0,0 0-7 0,0 0-5 15,0 0-5-15,0 0 0 0,-10 28-3 0,10-28 6 16,-6 32-2-16,6-8 2 0,0-24-6 0,-8 46 0 15,8-23-7-15,-4 5 3 0,4 1 14 0,-5-2-15 16,5 4 15-16,-5-4-31 0,5 4 12 0,-5-2-11 16,5 2 10-16,-6-6 5 15,6-2-4-15,0-23 4 0,-5 40-3 0,5-40 4 0,-4 34-4 16,4-34 4-16,0 24-3 0,0-24 1 16,0 0-1-16,0 0 1 0,-9 23-1 0,9-23 2 15,0 0-2-15,0 0 2 0,0 0-1 0,0 0 0 16,0 0 0-16,0 0 1 0,-9 22-1 0,9-22 1 15,0 0-1-15,0 0-1 0,0 0 1 0,0 0 2 16,0 0 3-16,0 0 0 0,0 0 1 16,0 0-4-16,0 0-3 0,0 0-2 0,0 0-2 15,0 0 5-15,0 0 5 0,0 0 1 0,0 0 2 16,25 6-1-16,-25-6-2 0,0 0 1 0,23 0 0 16,-23 0 2-16,22 0-2 0,-22 0 0 15,28 0-1-15,-28 0 0 0,30 0 0 0,-30 0-2 16,34-6 0-16,-34 6-2 0,33-4-1 0,-33 4 0 15,34-7-1-15,-34 7 0 0,31-10 0 16,-31 10-1-16,33-3 2 0,-33 3-1 0,31 0-1 16,-31 0 0-16,30-4-1 0,-30 4-9 0,28 0-13 15,-28 0-19-15,28 4-25 0,-28-4-30 0,32 0-80 16,-32 0-80-16,0 0-149 0,32 0-34 0,-32 0 313 16</inkml:trace>
  <inkml:trace contextRef="#ctx0" brushRef="#br0" timeOffset="1">7494 7910 386 0,'0'0'164'0,"0"0"-43"16,0 0-22-16,0 0-18 0,0 0-22 0,0 0-6 15,0 0 18-15,0 0 2 0,0 0 4 16,0 0-7-16,25 0-29 0,-25 0-10 16,0 0-6-16,33 5-5 0,-33-5-7 0,0 0-3 15,32 0-5-15,-32 0-3 0,23 0 0 0,-23 0-1 16,29-5 0-16,-29 5-1 0,22 0-1 0,-22 0-1 15,22 0-4-15,-22 0-25 0,24 0-39 0,-24 0-48 16,22 0-57-16,-22 0-39 0,0 0-51 0,27 0-57 16,-27 0 121-16,0 0 201 0</inkml:trace>
  <inkml:trace contextRef="#ctx0" brushRef="#br0" timeOffset="2">7503 7657 424 0,'0'0'141'16,"0"0"-39"-16,0 0-23 0,0 0-15 0,0 0-24 0,0 0 16 16,0 0 17-16,0 0 8 0,0 0 8 15,0 0-14-15,0 0-23 0,0 0-5 0,26 8-7 16,-26-8-7-16,0 0-8 0,31 0-6 0,-31 0-6 16,22-5-3-16,-22 5-4 0,25-3-3 0,-25 3-1 15,24 0-1-15,-24 0 0 0,26-5-1 16,-26 5 0-16,26 0-1 0,-26 0 0 0,25 0-5 15,-25 0-24-15,0 0-47 0,40 17-105 0,-40-17-153 16,0 0-137-16,27 7 100 0,-27-7 372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8:20.44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 0 1151 0,'0'0'108'15,"0"0"-46"-15,0 0-2 0,0 0-1 0,0 0-4 16,0 0-12-16,0 0-16 0,0 0-10 0,0 0-5 16,0 0-4-16,0 0 0 0,0 0 0 15,0 0 2-15,-17 24 3 0,17-24-1 0,0 0-1 16,0 0-1-16,0 0-4 0,11 24 1 15,-11-24-1-15,0 0-2 0,0 0 1 0,0 0 1 16,16 27-2-16,-16-27 2 0,0 0-2 0,0 0 1 16,13 24-2-16,-13-24 0 0,0 0-3 0,0 0 2 15,14 28-1-15,-14-28 0 0,0 0-1 0,13 25 1 16,-13-25-1-16,0 0 2 0,13 28-3 0,-13-28 3 16,0 0-4-16,14 34 3 0,-14-34-2 0,15 23 2 15,-15-23-2-15,0 0 2 0,18 27-3 16,-18-27 2-16,0 0 1 0,0 0-1 0,14 26 0 15,-14-26 0-15,0 0-2 0,0 0 3 0,0 0-1 16,0 0 1-16,0 0-1 0,0 0 0 0,0 0 0 16,0 0 0-16,0 0 1 0,0 0 0 0,0 0 0 15,0 0 1-15,0 0-1 0,0 0-1 16,0 0 1-16,0 0 0 0,0 0-1 0,0 0 1 16,0 0-2-16,0 0 1 0,0 0-1 15,0 0 0-15,0 0 0 0,0 0 0 0,0 0 1 16,0 0 0-16,0 0 0 0,0 0 0 0,23 16 0 15,-23-16 1-15,0 0 0 0,0 0 0 0,0 0 0 16,0 0 0-16,0 0 0 0,0 0-1 0,22-16 1 16,-22 16-1-16,0 0 1 0,0 0 2 0,0 0-2 15,27-24-1-15,-27 24 2 0,0 0-3 16,0 0 3-16,30-27-2 0,-30 27 2 0,0 0-2 16,28-32 1-16,-28 32-2 0,20-22 3 0,-20 22-3 15,18-25 3-15,-18 25-2 0,0 0 2 0,22-25-3 16,-22 25 1-16,0 0 0 0,21-25 1 15,-21 25-1-15,0 0 2 0,0 0-3 0,25-24 1 16,-25 24-1-16,0 0 1 0,0 0-1 0,0 0 1 16,0 0-9-16,27-20-16 0,-27 20-18 15,0 0-44-15,0 0-73 0,0 0-137 0,0 0-199 16,0 0 40-16,29 17 265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8:23.97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-152 162 387 0,'0'0'134'0,"0"0"-48"0,0 0-11 0,0 0 0 16,0 0-4-16,0 0-11 0,0 0-5 0,0 0-5 16,0 0-2-16,0 0-2 0,0 0 0 0,0 0 2 15,0 0 6-15,0 0 3 0,0 0 3 16,0 0-3-16,0 0-8 0,0 0-4 0,0 0-8 16,0 0-5-16,0 0-6 0,0 0-4 0,0 0-5 15,0 0-2-15,0 0-3 0,0 0-2 0,0 0 0 16,0 0 0-16,0 0 0 0,0 0 2 0,0 0-3 15,0 0 0-15,0 0-4 0,0 0-1 0,0 0 0 16,0 0-2-16,0 0-1 0,0 0 0 16,0 0-1-16,0 0 0 0,0 0 3 15,0 0 1-15,0 0 2 0,0 0-1 0,14-29 0 16,-14 29 0-16,0 0 0 0,19-30-3 0,-19 30 2 0,0 0-4 16,24-29 1-16,-24 29-1 0,0 0 1 0,23-31-2 15,-23 31 2-15,0 0-1 0,28-28 1 0,-28 28-1 16,0 0 2-16,23-25-1 0,-23 25 0 0,0 0-2 31,19-26 2-31,-19 26-2 0,0 0 2 0,0 0-1 16,0 0 0-16,22-21-1 0,-22 21 1 0,0 0-1 15,0 0 1-15,0 0 0 0,0 0 0 0,0 0-1 16,0 0 2-16,0 0-1 0,0 0 0 0,0 0 1 16,0 0-1-16,0 0-1 0,0 0 1 0,0 0-1 0,0 0 1 0,0 0-1 15,0 0 1-15,0 0 0 0,0 0 0 16,0 0 1-16,0 0-1 0,24 0 0 15,-24 0 0-15,0 0 1 0,0 0 0 0,0 0-1 16,0 0 2-16,0 0-2 0,0 0 1 0,0 0 0 16,0 0-2-16,0 0 2 0,16 21-2 0,-16-21 1 15,0 0 0-15,0 0 0 0,13 23-1 0,-13-23 2 16,0 0-2-16,12 24 1 0,-12-24 0 0,0 0 1 16,17 24-1-16,-17-24 0 0,0 0-1 15,19 26 1-15,-19-26-1 0,0 0 1 0,19 27-1 16,-19-27 2-16,0 0-1 0,17 27 0 0,-17-27-1 15,0 0 1-15,16 31-1 0,-16-31 3 0,0 0-4 16,17 33 3-16,-17-33-1 0,11 22 0 16,-11-22-1-16,0 0 2 0,11 28-4 0,-11-28 4 15,0 0-2-15,17 27 1 0,-17-27 1 0,0 0-1 16,0 0-1-16,11 26 2 0,-11-26-7 16,0 0-9-16,0 0-19 0,0 0-30 0,0 0-82 15,0 0-127-15,0 0-224 0,0 0 11 0,0 0 213 16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8:26.02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0 520 414 0,'0'0'125'0,"0"0"-18"0,0 0-21 15,0 0 9-15,0 0-12 0,0 0 2 0,0 0-4 16,0 0 9-16,0 0 6 0,0 0 7 0,0 0-8 16,0 0-17-16,0 0-18 0,0 0-16 0,12-29-8 15,-12 29-8-15,0 0-5 0,0 0-8 0,18-24-3 16,-18 24-4-16,0 0 1 0,19-26-4 16,-19 26 1-16,17-24-4 0,-17 24 3 0,18-31-4 15,-18 31 3-15,20-34-2 0,-20 34 2 0,25-35-5 16,-25 35 3-16,25-44-2 0,-25 44 2 15,22-40-1-15,-22 40 2 0,22-40-2 0,-22 40 2 16,16-32-4-16,-16 32 4 0,16-33-3 0,-16 33 3 16,12-27-4-16,-12 27 2 0,15-33-2 0,-15 33 3 15,0 0-2-15,19-27 2 0,-19 27-3 16,0 0 0-16,0 0 1 0,20-22 1 0,-20 22-1 16,0 0 2-16,0 0-3 0,0 0 2 0,0 0 0 15,23-19 0-15,-23 19-2 0,0 0 1 0,0 0 0 16,0 0-1-16,0 0 0 0,0 0 0 0,0 0 0 15,0 0-1-15,0 0 0 0,0 0 2 0,0 0-1 16,0 0 0-16,0 0 2 16,24 10-1-16,-24-10 2 0,0 0-2 0,12 27 1 15,-12-27-2-15,6 24 1 0,-6-24 0 0,8 27 1 16,-8-27-1-16,8 37 1 0,-8-37-2 0,8 43 3 16,-8-20-5-16,9 3 5 0,-5-3-5 0,1-1 4 15,1 1-4-15,-6-23 4 0,9 42-3 0,-9-42 4 16,10 38-5-16,-10-38 4 0,8 39-2 0,-8-39 1 15,7 37-2-15,-7-37 3 0,7 34-4 16,-7-34 4-16,7 36-3 0,-7-36 2 0,7 37-3 16,-7-37 3-16,4 34-2 0,-4-34 3 0,0 27-3 15,0-27 3-15,0 0-2 0,7 25 0 16,-7-25-2-16,0 0-14 0,0 0 14 0,0 0-14 16,0 0 17-1,0 0 0-15,0 0 2 0,0 0 1 0,0 0 0 16,0 0 1-16,0 0-1 0,0 0 0 15,0 0-2-15,0 0 0 0,0 0-1 0,0 0 0 16,0 0 0-16,0 0 0 0,0 0 1 0,0 0-1 16,-25 18 1-16,25-18 0 0,0 0 0 0,0 0 0 0,0 0 1 0,-22-4 15 15,22 4-15-15,0 0 16 0,0 0-14 16,-23-8-1-16,23 8 2 0,0 0-2 0,0 0-1 16,-24-10 2-16,24 10-1 0,0 0 0 0,0 0 3 15,-25-5-1-15,25 5 0 0,0 0 0 0,0 0-1 16,-26-6 0-16,26 6-2 0,0 0 1 0,0 0-1 15,-29-7-1-15,29 7 2 0,0 0-1 0,-23-4 1 16,23 4 1-16,0 0 0 0,-24-5 0 0,24 5 2 16,0 0-1-16,-23-10 0 0,23 10 0 0,0 0 0 15,-23-7-1-15,23 7 0 0,0 0 0 0,-27-7-2 16,27 7-1-16,0 0 2 0,-26-11-3 16,26 11 2-16,0 0-1 0,-25 0 1 0,25 0 0 15,0 0 2-15,0 0-3 0,-22-4 0 16,22 4 0-16,0 0 0 0,0 0 0 0,0 0 0 15,0 0 0-15,-23 0-1 0,23 0 1 0,0 0 0 16,0 0 0-16,0 0 1 0,0 0-2 0,-22 0 0 16,22 0 0-16,0 0 0 0,0 0 0 0,0 0 1 15,0 0-1-15,0 0 0 0,-24 9 1 16,24-9-2-16,0 0 2 0,0 0-2 0,0 0 1 16,0 0-1-16,0 0-1 0,0 0 1 0,0 0-2 15,0 0-1-15,0 0-3 0,0 0-6 0,0 0-4 16,0 0-8-16,0 0-6 0,0 0-20 0,0 0-29 15,0 0-105-15,0 0-185 0,0 0-137 0,7-22-11 16,-7-4 358-16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4:44.32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351 13 469 0,'0'0'184'0,"0"0"-27"16,0 0-23-16,0 0-24 0,0 0-13 0,0 0-13 16,0 0-7-16,0 0-4 0,0 0-10 0,0 0-9 15,0 0-8-15,0 0-10 0,0 0-23 0,0 0 15 16,0 0-21-16,0 0 15 0,0 0-1 0,0 0-2 16,0 0-1-16,0 0 0 0,0 0 0 0,0 0-1 15,0 0-1-15,0 0-21 0,0 0 19 16,-27-10-22-16,27 10 22 0,0 0-2 0,0 0 0 0,0 0-2 0,-25 0-1 0,25 0-1 15,0 0 0-15,0 0-1 0,-22 0-1 0,22 0 0 16,0 0-3-16,-25 0 2 0,25 0 3 0,0 0 13 16,-29 15-15-16,29-15 15 0,-24 4-17 15,24-4 2-15,-27 7-2 0,27-7-1 0,-25 13 1 16,25-13-1-16,0 0 0 0,-32 16 0 16,32-16-4-16,0 0 1 0,-31 21 1 0,31-21-4 15,0 0 5-15,-29 24-4 0,29-24 1 0,0 0 1 16,-24 21 1-16,24-21-2 0,0 0 3 0,0 0-2 15,-13 25 0-15,13-25 0 0,0 0-1 0,0 0-1 16,-9 27 4-16,9-27-3 0,0 0 1 0,0 0 0 16,-7 27 0-16,7-27-1 0,0 0 1 0,0 0-1 15,0 0 0-15,0 23 1 0,0-23 0 16,0 0 1-16,0 0-1 0,0 24-2 0,0-24 3 16,0 0-4-16,6 23 2 0,-6-23 2 15,0 0-1-15,0 0-1 0,7 30 1 0,-7-30-1 16,0 0 0-16,0 0 0 0,8 22 1 0,-8-22-1 15,0 0 2-15,0 0-1 0,0 0 0 0,0 0-1 16,15 24 2-16,-15-24-2 0,0 0 2 0,0 0 0 16,0 0-1-16,0 0 0 0,0 0 0 15,17 26 0-15,-17-26 0 0,0 0 0 0,0 0-1 16,0 0 0-16,24 26 1 0,-24-26-2 0,0 0 2 16,0 0 0-16,0 0-1 0,26 23 1 0,-26-23 0 15,0 0 1-15,0 0 0 0,25 18-2 16,-25-18 2-16,0 0-2 0,0 0 1 0,0 0 0 15,26 17 0-15,-26-17-1 0,0 0 1 16,0 0 0-16,0 0-1 0,24 5 1 0,-24-5 0 16,0 0 0-16,0 0-1 0,0 0 3 0,25 8-2 15,-25-8 1-15,0 0 0 0,0 0-3 0,22 4 2 16,-22-4 0-16,0 0 0 0,0 0 0 0,25 0 0 16,-25 0 0-16,0 0 0 0,24 0 0 0,-24 0 0 15,0 0 0-15,23 0-1 0,-23 0 2 0,0 0-1 16,24 0 0-16,-24 0 0 0,0 0 1 15,0 0 0-15,26 0-1 0,-26 0 0 16,0 0 1-16,0 0-2 0,0 0 1 0,0 0 0 16,23 0-1-16,-23 0 1 0,0 0-8 0,0 0-7 15,0 0-8 1,0 0-7-16,0 0-4 0,0 0-6 0,0 0-20 0,0 0-43 16,33 0-121-16,-33 0-270 0,0 0-7 15,0 0 82-15</inkml:trace>
  <inkml:trace contextRef="#ctx0" brushRef="#br0" timeOffset="792.3597">45 268 515 0,'0'0'245'0,"0"0"-77"16,0 0-40-16,0 0-14 0,0 0-15 16,0 0-11-16,0 0-16 0,0 0-17 15,0 0-11-15,0 0-9 0,0 0-7 0,0 0-5 16,0 0-4-16,0 0-2 0,0 0-2 0,0 0 0 16,0 0 0-16,0 0-2 0,0 0-4 0,0 0-3 15,0 0-4-15,0 0-2 0,0 0 1 0,0 0-1 16,0 0 3-16,0 0-1 0,0 0 1 0,0 0 3 15,0 0 0-15,0 0 3 0,0 0 2 16,0 0-2-16,24-7 1 0,-24 7-3 0,0 0-2 16,0 0 2-16,0 0-1 0,25 0 1 0,-25 0-2 15,0 0 0-15,0 0-2 0,22 0 0 16,-22 0 0-16,0 0-1 0,0 0 0 0,25 0-1 16,-25 0 0-16,0 0-1 0,25-9 1 0,-25 9-2 15,0 0 0-15,27 0 3 0,-27 0-2 0,0 0 1 16,25 0 0-16,-25 0-1 0,0 0 1 15,0 0 2-15,27 0-1 0,-27 0-1 0,0 0-1 16,0 0-2-16,28 0 1 0,-28 0 2 0,0 0 0 16,0 0 0-16,0 0 1 0,26 0-1 0,-26 0-2 15,0 0 2-15,0 0-3 0,24 0 2 0,-24 0 1 16,0 0-1-16,0 0 1 0,0 0-1 0,24 7 0 16,-24-7 0-16,0 0 1 0,0 0-1 15,0 0 1-15,0 0 1 0,26 0-2 16,-26 0 1-16,0 0-1 0,0 0 1 0,0 0-1 15,0 0 0-15,0 0-1 0,0 0 1 0,0 0 0 16,0 0 1-16,24 0 1 0,-24 0-1 0,0 0-1 16,0 0 1-16,0 0-2 0,0 0 0 0,0 0 2 15,0 0 0-15,0 0 0 0,0 0 1 0,0 0-2 16,0 0 1-16,0 0-1 0,0 0 0 16,0 0 0-16,0 0 1 0,0 0 0 0,0 0-1 15,0 0 2-15,0 0-9 0,0 0-13 0,0 0-20 16,0 0-46-16,0 0-147 0,0 0-309 0,0 0 17 15,-6-28 105-15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7:26.6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4 107 0,'0'0'62'16,"0"0"-1"-16,0 0 5 0,0 0 2 0,0 0 9 15,0 0 10-15,0 0 6 0,0 0 6 0,0 0-1 16,0 0 3-16,0 0 7 0,0 0-8 0,0 0 14 15,0 0-28-15,0 0-8 0,0 0-24 0,0 0-19 0,0 0-8 16,0 0-9-16,0 0-3 0,0 0-4 16,0 0-2-16,0 0-1 0,0 0-4 0,0 0 0 15,0 0-2-15,0 0-2 0,0 0 1 0,0 0-2 16,0 0 2-16,0 0 0 0,0 0 1 0,0 0-1 16,18 3 0-16,-18-3 1 0,0 0 0 0,0 0 3 15,0 0 6-15,17 4 4 0,-17-4 1 0,0 0-4 16,0 0-4-16,0 0-5 0,18 2 1 15,-18-2 2-15,0 0 3 0,0 0 1 0,0 0 1 16,15 1-3-16,-15-1-2 0,0 0-3 0,0 0-2 16,18 0 0-16,-18 0 1 0,0 0 0 0,0 0-1 15,0 0 1-15,17-1-2 0,-17 1 0 0,0 0 0 16,0 0 0-16,0 0 1 0,16 2 0 16,-16-2-1-16,0 0 0 0,0 0 0 0,0 0 1 15,18-1-1-15,-18 1 1 0,0 0-1 16,0 0 0-16,17-1 0 0,-17 1 0 0,0 0 1 15,0 0 0-15,16-3-1 0,-16 3 0 0,0 0-1 16,0 0 1-16,17-2 0 0,-17 2 1 0,0 0-1 16,0 0 1-16,15 0-2 0,-15 0 1 0,0 0-1 15,0 0 1-15,15-2 0 0,-15 2 1 0,0 0-1 16,0 0 1-16,17-2-1 0,-17 2 0 16,0 0 0-16,0 0 0 0,13-1 0 0,-13 1 0 15,0 0 0-15,0 0 0 0,15 0 3 16,-15 0-1-16,0 0 0 0,0 0-1 0,0 0 0 15,17 0-2-15,-17 0 1 0,0 0 1 0,0 0-2 16,0 0 1-16,15 1-1 0,-15-1 2 0,0 0-1 16,0 0 0-16,0 0 1 0,0 0-1 0,0 0-1 15,0 0 1-15,0 0 0 0,0 0 1 16,16 0-1-16,-16 0 0 0,0 0 0 0,0 0-1 16,0 0 1-16,0 0 0 0,0 0 0 0,0 0 0 15,0 0 1-15,0 0-2 0,14 0 2 0,-14 0-1 16,0 0-1-16,0 0 2 0,0 0-1 0,0 0 1 15,0 0-1-15,0 0-1 0,0 0 0 0,0 0 1 16,17 2 0-16,-17-2 0 0,0 0 0 16,0 0 1-16,0 0-1 0,0 0 0 15,0 0 0-15,0 0 0 0,0 0 0 0,0 0-1 16,0 0 0-16,0 0 0 0,0 0-15 0,0 0-37 16,0 0-106-16,13-6-407 0,-13 6 35 0,0 0 105 15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6-06-27T23:08:10.2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5:17.1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0 446 0,'0'0'225'0,"0"0"-29"0,0 0-29 16,0 0-37-16,0 0 6 0,0 0-52 0,0 0-9 15,0 0-22-15,0 0-15 0,0 0-5 0,0 0-4 16,0 0-6-16,0 0-3 0,0 0-4 0,0 0-2 15,0 0-3-15,0 0-1 0,8 24 3 0,-8-24-2 16,0 0 1-16,0 0-15 0,8 29 30 0,-8-29-31 16,0 26 30-16,0-26-14 0,0 31-5 15,0-31 1-15,3 35-2 0,-3-35 1 0,0 35-4 16,0-35 5-16,7 41-6 0,-7-18 3 16,0-1-3-16,0-22 3 0,3 42-3 0,-3-42 3 15,0 39-4-15,0-39 3 0,7 38-3 0,-7-38 1 16,0 43-3-16,0-43 1 0,8 33-2 0,-8-33 2 15,3 25-2-15,-3-25 4 0,7 28-2 0,-7-28 2 16,0 27-3-16,0-27 2 0,2 25-2 16,-2-25 2-16,0 0-1 0,0 28 1 0,0-28 0 15,0 0-1-15,5 24-1 0,-5-24 2 0,0 0-2 16,0 0 2-16,0 28-1 0,0-28 1 0,0 0-2 16,0 0 3-16,0 25-2 0,0-25 0 0,0 0 1 15,0 0 0-15,0 0-1 0,0 0 1 0,0 0-2 16,-6 24 2-16,6-24-1 15,0 0 1-15,0 0-1 0,0 0 0 0,0 0 0 16,0 0-1-16,0 0 1 0,0 0 1 0,0 0-1 16,0 0 0-16,0 0 0 0,0 0 0 0,0 0-1 15,-10 22 2-15,10-22-2 0,0 0 0 0,0 0 1 16,0 0-1-16,-8 24 1 0,8-24 0 0,0 0-1 16,0 0 2-16,0 0-2 0,-7 24 2 0,7-24-3 15,0 0 2-15,0 0-1 0,0 0 0 16,0 0 1-16,0 0-1 0,0 0 0 0,0 0-3 15,0 0-6-15,0 0 1 0,0 0-7 0,0 0-2 16,0 0-1-16,0 0-6 0,0 0-11 0,0 0-17 16,0 0-34-16,0 0-46 0,0 0-71 15,0 0-125-15,0 0-125 0,14-28 19 0,-22-3 401 16</inkml:trace>
  <inkml:trace contextRef="#ctx0" brushRef="#br0" timeOffset="843.8264">552-30 616 0,'0'0'207'0,"0"0"-79"15,0 0 1-15,0 0-9 0,0 0-8 0,0 0-27 16,0 0-24-16,0 0-15 0,0 0-10 15,0 0-8-15,0 0 0 0,0 0-3 0,0 0-3 16,0 0-1-16,0 0-2 0,0 0-4 0,0 0-1 16,-4 23-2-16,4-23 0 0,0 0-1 15,0 28 1-15,0-28-4 0,0 0-15 0,0 31 32 16,0-31-34-16,0 24 34 0,0-24-17 0,0 25-3 16,0-25 2-16,0 30-4 0,0-30 1 0,0 28-2 15,0-28 2-15,0 28-2 0,0-28 1 16,0 27-3-16,0-27 2 0,0 30-5 0,0-30 6 15,0 28-4-15,0-28 3 0,4 29-2 0,-4-29 1 16,0 30-1-16,0-30 2 0,0 31-3 0,0-31 1 16,6 32-2-16,-6-32 3 0,0 30-2 15,0-30 3-15,0 29-2 0,0-29 1 0,0 23-3 16,0-23 3-16,0 0-1 0,0 27 2 0,0-27 0 16,0 0 0-16,0 24-2 0,0-24 2 15,0 0 0-15,0 0 0 0,0 29-1 0,0-29-1 16,0 0-1-16,0 0 2 0,0 26-1 0,0-26 1 15,0 0-2-15,0 0 1 0,0 24 0 0,0-24 0 16,0 0-1-16,0 26 2 0,0-26-3 0,0 0 3 16,0 32-3-16,0-32 2 0,0 22-1 0,0-22 1 15,0 0 0-15,0 27 0 0,0-27 0 16,0 0 1-16,0 0-1 0,0 0 1 0,0 0-2 16,0 0 0-16,0 0 2 0,0 0-2 0,0 0 0 15,0 0 0-15,0 0-1 0,0 0-1 0,0 0-6 16,0 0-6-16,0 0-8 0,0 0-4 15,0 0-14-15,0 0-16 0,0 0-26 0,0 0-57 16,0 0-84-16,-18-36-117 0,18 36-123 0,0-22 42 16,-14-9 422-16</inkml:trace>
  <inkml:trace contextRef="#ctx0" brushRef="#br0" timeOffset="1391.8079">160 358 819 0,'0'0'235'15,"0"0"-92"-15,0 0-25 0,0 0-24 0,0 0-22 16,0 0-23-16,0 0-13 0,0 0-9 0,0 0-9 16,0 0-5-16,0 0-3 0,0 0-1 0,0 0-2 15,0 0-2-15,0 0-3 0,0 0-2 0,0 0 0 16,0 0 0-16,0 0 3 0,0 0 1 0,0 0 3 31,0 0 0-31,0 0 2 0,0 0 1 0,23 21 0 16,-23-21-1-16,0 0 1 0,0 0-3 0,29 0 0 15,-29 0 1-15,0 0-2 0,25 0-1 0,-25 0 1 16,0 0-2-16,27 0 0 0,-27 0-2 16,21 0 2-16,-21 0-2 0,25 0 0 0,-25 0 0 0,28 3-1 15,-28-3 0-15,27 0 0 0,-27 0-1 0,24 4 0 16,-24-4 1-16,24 0 0 0,-24 0-3 0,0 0 3 16,29 0-2-16,-29 0 1 0,0 0 1 15,25 0-1-15,-25 0 0 0,0 0-1 0,0 0 2 0,22 0 0 0,-22 0 0 16,0 0-1-16,0 0 0 0,0 0 0 0,0 0-1 15,0 0 1-15,0 0 1 0,0 0 0 0,0 0-1 16,0 0 1-16,0 0-1 0,0 0 0 0,0 0 0 16,0 0-1-16,25 0-2 0,-25 0-4 15,0 0-9-15,0 0-11 0,0 0-24 16,0 0-29-16,26 18-99 0,-26-18-152 0,0 0-185 16,0 0 33-16,0 0 384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5:20.8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0 599 0,'0'0'222'0,"0"0"-30"16,0 0-37-16,0 0-40 0,0 0-3 0,0 0-52 15,0 0-3-15,0 0-12 0,0 0-12 16,0 0-3-16,0 0-7 0,0 0-1 0,0 0-4 16,0 0-2-16,0 0-3 0,0 0 1 0,0 0-2 15,0 0 0-15,0 0-1 0,0 0-1 0,0 0-1 16,0 0 1-16,0 27-1 0,0-27 0 0,0 0-3 16,6 30 2-16,-6-30-2 0,0 24 0 15,0-24-2-15,0 29 1 0,0-29-3 0,0 36 3 16,0-36-4-16,5 37 3 0,-5-37-3 0,0 37 2 15,0-37-2-15,0 38 2 0,0-38-5 0,4 42 3 16,-4-18-1-16,0-24 0 0,6 43-1 0,-6-43 3 16,5 40-5-16,-5-40 5 0,4 42-4 15,-4-42 4-15,7 39-5 0,-7-39 5 0,0 42-5 16,0-42 6-16,9 42-4 0,-9-42 2 16,0 38-2-16,0-38 0 0,4 33-1 0,-4-33 3 15,0 24-2-15,0-24 3 0,0 0-2 0,7 29 1 16,-7-29-2-16,0 0 3 0,0 0-1 0,0 0-1 15,0 0 0-15,0 0 0 0,0 0-1 0,0 0 2 16,0 0 1-16,0 0-1 0,0 0 0 0,0 0-1 16,0 0 0-16,0 0 0 0,0 0 1 15,0 0-1-15,0 0-1 0,0 0 1 0,0 0-1 16,0 0 1-16,0 0 1 0,0 0-4 0,0 0-8 16,0 0-7-16,0 0-11 0,0 0-8 15,0 0-21-15,0 0-24 0,0 0-78 0,0 0-73 16,0 0-87-16,0 0-171 0,0 0 106 0,27-17 346 15</inkml:trace>
  <inkml:trace contextRef="#ctx0" brushRef="#br0" timeOffset="719.8117">403 37 458 0,'0'0'147'0,"0"0"-6"0,0 0-32 0,0 0 3 0,0 0-9 16,0 0-1-16,0 0-9 0,0 0-12 16,0 0-16-16,0 0-13 0,0 0-8 15,0 0-5-15,0 0-4 0,0 0-1 0,0 0-1 16,0 0-5-16,0 0-1 0,0 0-7 0,0 0-2 15,0 0-5-15,5 23-1 0,-5-23-3 0,0 0-1 16,0 0-2-16,0 26 0 0,0-26-3 0,0 0 2 16,0 31-3-16,0-31 2 0,0 24-1 0,0-24 3 15,0 27-4-15,0-27 1 0,6 28-2 32,-6-28 3-32,0 29-3 0,0-29 3 0,5 32-5 15,-5-32 3-15,0 33-4 0,0-33 3 0,6 34 0 16,-6-34 1-16,0 33-2 0,0-33 3 0,6 34-3 15,-6-34 2-15,0 29-1 0,0-29 2 16,0 28-2-16,0-28 0 0,0 27-2 0,0-27 3 16,4 22-2-16,-4-22 2 0,0 0-1 0,0 28 1 15,0-28-3-15,0 0 2 0,5 24-2 16,-5-24 2-16,0 0-1 0,0 0 0 0,0 24 1 16,0-24-1-16,0 0 0 0,0 0 1 0,0 0-2 15,0 0 1-15,0 0 0 0,0 24 1 0,0-24-2 16,0 0 1-16,0 0 0 0,0 0 0 0,0 23 0 15,0-23 0-15,0 0-1 0,0 0 1 0,0 23-1 16,0-23 1-16,0 0-1 0,0 0 2 0,-5 25-1 16,5-25 0-16,0 0-2 0,0 0 1 15,0 0-3-15,0 0-3 0,0 0-6 16,0 0-4-16,0 0-5 0,0 0-1 0,0 0-7 16,0 0-10-16,0 0-20 0,0 0-36 0,0 0-71 15,0 0-72-15,0 0-90 0,0 0-133 0,0-24 122 16,0 24 340-16</inkml:trace>
  <inkml:trace contextRef="#ctx0" brushRef="#br0" timeOffset="1266.724">109 364 703 0,'0'0'249'16,"-26"-6"-83"-16,26 6-25 0,0 0-18 0,0 0-29 15,0 0-29-15,0 0-19 0,0 0-13 16,0 0-6-16,0 0-7 0,0 0-4 0,0 0-5 15,0 0-1-15,0 0-2 0,0 0 0 0,0 0-1 16,0 0 0-16,0 0-1 0,0 0 0 0,0 0-2 16,0 0 1-16,0 0-1 0,0 0-1 0,0 0-1 15,0 0 0-15,0 0-1 0,0 0 0 16,0 0 0-16,0 0 1 0,0 0-1 16,0 0 2-16,0 0-2 0,0 0-1 0,22 21 0 15,-22-21-1-15,0 0 1 0,0 0 1 0,24 8 1 16,-24-8 0-16,0 0-1 0,0 0 0 0,22 10 0 15,-22-10-1-15,0 0 3 0,25 0-3 0,-25 0 1 16,0 0-1-16,26 5 0 0,-26-5 0 0,0 0 1 16,26 0-1-16,-26 0 0 0,0 0 0 0,22 0-1 15,-22 0 2-15,0 0-1 0,23 0-1 16,-23 0 2-16,0 0-1 0,0 0 1 16,24 0-1-16,-24 0 0 0,0 0 0 0,0 0 0 15,25 0-1-15,-25 0 1 0,0 0 0 0,0 0-1 16,22 0-4-16,-22 0-9 0,0 0-9 0,0 0-17 15,0 0-18-15,30 5-50 0,-30-5-81 0,0 0-148 16,0 0-158-16,19-22 49 0,-19 22 374 0</inkml:trace>
  <inkml:trace contextRef="#ctx0" brushRef="#br0" timeOffset="2187.7057">856-242 936 0,'0'0'212'0,"0"0"-59"0,0 0-35 16,0 0-33-16,0 0-26 0,0 0-16 0,0 0-13 15,0 0-3-15,0 0-7 0,0 0-4 0,0 0-4 16,0 0-3-16,0 0-3 0,0 0-1 16,0 0 0-16,0 0 1 0,0 0 1 0,0 0 2 15,0 0-1-15,0 0 1 0,0 0-2 0,0 0-1 16,0 25-1-16,0-25-2 0,0 0 0 0,0 0 2 16,9 26-2-16,-9-26 0 0,0 0-3 0,8 25 3 15,-8-25-5-15,0 0 3 0,7 24-1 0,-7-24 0 16,0 0 2-16,7 26-1 15,-7-26-2-15,0 0 3 0,0 32-4 0,0-32 2 16,0 0-1-16,4 27-15 0,-4-27 31 0,0 0-29 16,0 32 31-16,0-32-15 0,-7 21-1 0,7-21 0 15,0 0-2-15,-13 31 3 0,13-31-2 0,0 0 2 16,-17 31-2-16,17-31 1 0,0 0-3 0,-18 31 2 16,18-31-1-16,0 0 2 0,-17 25 0 0,17-25 1 15,0 0-2-15,0 0 1 0,0 0-1 16,0 0 0-16,0 0 1 0,0 0-1 0,0 0 0 15,0 0-1-15,0 0-1 0,0 0-2 16,0 0 0-16,0 0-8 0,0 0-10 0,0 0-16 16,0 0-13-16,0 0-19 0,0 0-50 0,0 0-87 15,0 0-161-15,8-31-107 0,-8 8 29 0,0 23 440 16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48:23.08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22 4664 424 0,'0'0'112'0,"0"0"-24"0,0 0-2 0,0 0-16 16,0-23-5-16,0 23-10 0,0 0-2 0,0 0-3 15,0 0 1-15,0 0-2 0,0-22-1 16,0 22 0-16,0 0-3 0,-4-29-1 0,4 29-5 16,0 0-1-16,4-28-5 0,-4 28 0 0,0-24-7 15,0 24-2-15,0-28-3 0,0 28-2 0,0-25-1 16,0 25 1-16,0-28-5 0,0 28 3 15,0-37-4-15,0 37 1 0,0-33-1 0,0 33 1 16,0-29-3-16,0 29 2 0,0-31-3 0,0 31 3 16,0-26-7-16,0 26 3 0,0-22-5 0,0 22 1 15,-4-24-3-15,4 24 1 0,0-28-2 0,0 28 2 16,0-26-1-16,0 26-1 0,0-22 0 0,0 22 1 16,0-23-1-16,0 23 4 0,0 0-2 0,0-26 1 15,0 26-1-15,0 0 2 0,0-27-3 16,0 27 4-16,0 0-4 0,-7-26 2 15,7 26-1-15,0 0 0 0,0-37-1 0,0 37-14 16,-4-30 34-16,4 30-34 0,0-24 33 0,0 24-19 16,0-24-1-16,0 24 0 0,0-22 0 0,0 22 1 15,-6-26-3-15,6 26 3 0,0-27-1 0,0 27 2 16,0-28-3-16,0 28 3 0,0-32-3 16,0 32 3-16,0-32-2 0,0 32 4 0,0-35-4 15,0 35 4-15,0-36-5 0,0 36 3 0,0-32-4 16,0 32 3-16,0-37-4 0,0 37 4 0,6-39-3 15,-6 39 2-15,0-40-1 0,0 40 2 16,4-40-3-16,-4 40 3 0,0-38-4 0,0 38 4 16,5-33-3-16,-5 33 4 0,0-32-4 0,0 32 2 15,0-35-1-15,0 35 0 0,0-33-2 0,0 33 5 16,0-31-5-16,0 31 3 0,0-34-1 0,0 34 1 16,0-31-2-16,0 31 3 0,4-32-4 0,-4 32 3 15,0-27-3-15,0 27-18 0,0-31 32 0,0 31-31 31,0-27 32-31,0 27-12 0,0-31-2 0,0 31 2 0,0-28-2 16,0 28 4-16,6-32-4 0,-6 32 4 0,0-27-4 16,0 27 2-16,0-27-2 0,0 27 2 15,0-30-2-15,0 30 3 0,0-24-3 0,0 24 3 16,0-27-3-16,0 27 3 0,0-25-3 0,0 25 2 0,0-22-2 16,0 22 1-16,4-24 0 0,-4 24 2 0,0-27-2 15,0 27 2-15,0-32-3 0,0 32 2 0,0-25-2 16,0 25 2-16,0-29-3 0,0 29 4 0,0-29-3 15,0 29 2-15,0-36-2 0,0 36 3 16,0-32-3-16,0 32 3 0,0-32-3 0,0 32 2 16,0-33-2-16,0 33 2 0,-4-28-3 0,4 28 3 15,0-36-2-15,0 36 2 0,0-32-2 0,0 32 2 16,0-34-3-16,0 34 4 0,0-37-3 0,0 37 2 16,0-36-4-16,0 36-15 0,-6-30 33 15,6 30-32-15,0-34 31 0,0 34-11 0,0-29-5 16,0 29 4-16,0-36-2 0,0 36 1 15,0-37-2-15,0 37 3 0,0-35-2 0,0 35 2 16,0-32-3-16,0 32 3 0,0-36-4 0,0 36 4 16,0-37-3-16,0 37 4 0,0-34-5 0,0 34 4 15,0-33-4-15,0 33 4 0,0-38-3 0,0 38 3 16,0-37-2-16,0 37 1 0,0-39-1 0,0 39 1 16,6-40-2-16,-6 40 4 0,0-35-5 15,0 35 3-15,0-34-2 0,0 34 3 16,0-33-4-16,0 33 4 0,0-35-3 0,0 35 1 15,0-37-1-15,0 37 2 0,0-32-3 0,0 32 4 16,0-35-4-16,0 35 3 0,0-33-2 0,0 33 2 16,0-34-2-16,0 34-15 0,0-34 32 0,0 34-32 15,0-25 31-15,0 25-13 0,0-28-4 0,0 28 4 16,0-26-2-16,0 26 2 0,0-25-3 16,0 25 3-16,0-33-3 0,0 33 3 0,0-29-2 15,0 29 2-15,0-32-3 0,0 32 2 0,0-28-2 16,0 28 2-16,0-35-2 0,0 35 3 0,0-27-3 15,0 27 3-15,4-29-3 0,-4 29 3 0,0-28-3 16,0 28 2-16,0-31-1 0,0 31 2 0,0-28-3 16,0 28 3-16,0-33-2 0,0 33 1 0,0-30-1 15,0 30 1-15,0-31-3 0,0 31 3 16,0-27-2-16,0 27 3 0,0-33-3 16,0 33 2-16,0-24-1 0,0 24 2 0,0-26-4 15,0 26 3-15,0-25-3 0,0 25 3 0,0-25-2 16,0 25 2-16,0-22-1 0,0 22 1 0,0 0-1 15,0-29 1-15,0 29-2 0,0 0 2 0,0-34-2 16,0 34 1-16,0-23-1 0,0 23 2 0,0-29-3 16,0 29-14-16,0-32 32 0,0 32-31 15,0-31 33-15,0 31-16 0,0-22-3 0,0 22 2 16,0-24-3-16,0 24 4 0,0-23-2 0,0 23 1 16,0-24-2-16,0 24 2 0,0-25-2 0,0 25 3 15,0-25-2-15,0 25 1 0,0-23-2 0,0 23 2 16,0-20-1-16,0 20 2 0,0 0-2 15,0-35 0-15,0 35-1 0,0 0 3 16,0-30-3-16,0 30 3 0,0 0-3 0,0-28 2 16,0 28-1-16,0 0 0 0,0-29-1 0,0 29 2 15,0 0-2-15,-4-24 3 0,4 24-1 0,0 0 1 16,0-26-2-16,0 26 1 0,0 0-1 0,0-26 1 16,0 26-1-16,0 0 1 0,0-22-2 0,0 22 1 15,0 0-1-15,0-23 1 0,0 23-1 0,0 0 1 16,0 0-1-16,0-22 1 0,0 22 0 15,0 0 0-15,0 0 0 0,0 0 0 16,0-27 0-16,0 27 1 0,0 0-1 0,0 0 1 16,0-22-1-16,0 22 0 0,0 0 0 0,0 0 0 15,0-27 0-15,0 27 2 0,0 0-3 0,0 0 1 16,0 0-1-16,0-24 1 0,0 24 0 0,0 0 1 16,0 0-2-16,0 0 2 0,0 0-1 0,0-23 0 15,0 23 1-15,0 0-2 0,0 0 1 16,0 0 0-16,0 0 0 0,0 0 1 0,0 0-1 15,0 0 0-15,0 0-1 0,0 0 1 0,0 0-1 16,0 0 1-16,0 0 1 0,0 0-1 0,0 0 0 16,0 0-1-16,0 0 0 0,0 0-1 0,0 0 2 15,0 0-1-15,0 0 0 0,0 0 1 0,0 0 0 16,0 0 0-16,0 0 1 0,0 0-1 16,0 0-2-16,0 0 2 0,0 0 0 15,0 0 1-15,0 0 0 0,0 0 0 0,0 0 0 16,0 0-2-16,0 0 1 0,0 0-1 0,0 0 1 15,0 0 0-15,0 0 0 0,0 0 0 0,0 0 0 16,0 0 1-16,0 0-1 0,0 0 0 0,0 0-1 16,0 0 0-16,0 0 0 0,0 0 1 0,0 0 1 15,0 0 0-15,0 0 0 0,0 0-2 16,0 0 1-16,0 0 0 0,0 0 1 0,0 0-1 16,0 0 0-16,0 0 0 0,0 0 0 0,0 0 1 15,0 0-1-15,0 0 1 0,0 0-1 0,0 0 0 16,0 0-1-16,0 0 1 0,4-25 0 0,-4 25 1 15,0 0-2-15,0 0 1 0,0 0 0 16,0 0 1-16,7-27 1 0,-7 27-1 0,0 0-1 16,0 0 1-16,0 0-3 0,0 0 5 15,0-24-3-15,0 24 1 0,0 0-1 0,0 0 3 16,0 0-1-16,0 0 2 0,0 0 0 0,0 0-3 16,0 0 0-16,0 0-2 0,0 0 1 0,0 0 0 15,0 0 1-15,0 0 0 0,0 0-1 0,0 0 0 16,0 0-1-16,0 0 1 0,0 0 0 0,0 0 0 15,0 0 1-15,0 0-1 0,0 0 0 16,0 0 0-16,0 0 1 0,0 0-1 16,0 0 0-16,0 0 0 0,0 0 0 0,0 0 0 15,0 0-1-15,0 0 0 0,0 0-1 0,0 0-3 16,0 0-9-16,0 0-12 0,0 0-20 0,0 0-30 16,0 0-69-16,0 0-105 0,0 0-77 0,0 0-151 15,0 0 86-15,0 0 272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6:33.7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72 0 619 0,'0'0'166'16,"0"0"-35"-16,0 0 1 0,0 0-12 0,0 0-20 15,0 0-31-15,0 0-18 0,0 0-8 0,0 0-1 16,0 0-4-16,0 21-2 0,0-21-7 15,0 0-3-15,-7 24-5 0,7-24-1 0,0 0-3 16,0 34-1-16,0-34-4 0,-9 22-1 0,9-22-4 16,0 30 1-16,0-30-3 0,-6 28 3 15,6-28-5-15,0 37 1 0,0-37-4 0,-5 35 3 16,5-35-4-16,0 32 3 0,0-32 18 0,0 36-34 16,0-36 34-16,0 35-34 0,0-35 13 0,0 37 3 15,0-37-4-15,0 32 4 0,0-32-3 16,0 36 3-16,0-36-2 0,0 35 3 0,0-35-2 15,0 38 2-15,0-38-4 0,0 40 4 0,0-40-4 16,0 43 4-16,0-43-3 0,0 40 2 0,0-40-4 16,0 42 4-16,0-20-3 0,0-22 3 0,0 43-3 15,0-43 3-15,0 35-4 0,0-35 4 0,0 33-3 16,0-33 2-16,0 29-2 0,0-29 3 16,0 27-4-16,0-27 3 0,0 29-1 15,0-29 1-15,5 22-2 0,-5-22 2 0,0 0-1 16,0 29 1-16,0-29-1 0,0 0 1 0,-5 33-2 15,5-33 2-15,0 0-2 0,-5 25 2 0,5-25-2 16,0 0 2-16,0 29-2 0,0-29 3 0,0 0-2 16,-8 25 0-16,8-25 0 0,0 0 1 0,0 22-2 15,0-22 1-15,0 0 0 0,0 0-1 16,-10 26 1-16,10-26 1 0,0 0-1 0,0 26-10 16,0-26 34-16,0 0-35 0,-5 26 35 0,5-26-24 15,0 0-1-15,0 25 3 0,0-25-3 0,0 0 3 16,-6 33-2-16,6-33 1 0,0 0-2 0,0 29 3 15,0-29-2-15,0 0 1 0,0 31-2 16,0-31 1-16,0 0-2 0,0 25 4 0,0-25-3 16,0 0 2-16,0 26-1 0,0-26 1 15,0 0-1-15,-7 26 1 0,7-26-1 0,0 0 1 16,0 0-2-16,0 26 2 0,0-26-1 0,0 0 1 16,0 0-2-16,0 0 1 0,-4 22 0 0,4-22 0 15,0 0 0-15,0 0 1 0,0 0-1 0,0 0 1 16,0 0-2-16,0 0 1 0,0 0 0 0,0 0 0 15,0 23 1-15,0-23 0 0,0 0-1 16,0 0 2-16,0 0-2 0,0 0 0 0,0 0 0 16,0 0 0-16,0 0 0 0,0 0 0 15,0 0 0-15,0 0-2 0,0 0 2 0,0 0-1 16,0 0-3-16,0 0-7 0,0 0-17 0,0 0-22 16,0 0-46-16,0 0-119 0,0 0-236 0,0 0-53 15,0 0 56-15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6:35.4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202-548 730 0,'0'0'227'0,"0"0"-94"0,0 0-26 16,0 0-30-16,0 0-19 0,0 0-25 0,0 0-11 15,0 0-2-15,0 0 7 0,0 0 5 0,0 0 3 16,0 0-3-16,0 0-4 0,0 0-5 0,23 21-3 15,-23-21-2-15,0 0-1 0,0 0-1 0,32 16 0 16,-32-16-1-16,23 13-1 0,-23-13-2 0,0 0-2 16,30 14-2-16,-30-14-2 0,0 0-3 0,33 21 1 15,-33-21-2-15,0 0 1 16,30 17-2-16,-30-17 2 0,24 13-1 0,-24-13 1 16,0 0-2-16,27 9 0 0,-27-9 1 0,0 0 0 15,28 9-1-15,-28-9 2 0,0 0 0 0,27 0 0 16,-27 0 0-16,0 0 0 0,22 0 0 0,-22 0-1 15,0 0-1-15,0 0 1 0,0 0-2 0,22-9 0 16,-22 9 2-16,0 0-2 0,0 0 0 0,0 0 1 16,0 0-2-16,0 0-7 0,0 0-10 15,0 0-16-15,0 0-22 0,0 0-24 0,24 6-75 16,-24-6-157-16,0 0-156 0,0 0-15 16,0 0 308-16</inkml:trace>
  <inkml:trace contextRef="#ctx0" brushRef="#br0" timeOffset="-531.2581">651-1018 351 0,'0'0'132'0,"0"0"-2"0,0 0 14 0,0 0-11 16,0 0-8-16,0 0-21 0,0 0-16 15,0 0-14-15,0 0-15 0,0 0-10 0,0 0-9 16,0 0-4-16,0 0-2 0,0 0-1 0,-22 9-2 16,22-9-2-16,0 0-4 0,0 0-3 0,0 0-3 15,-22 16-1-15,22-16-2 0,0 0-1 0,0 0-2 16,-27 14-1-16,27-14-3 0,0 0-3 0,-27 9-2 16,27-9 1-16,0 0-2 0,-31 21 0 0,31-21-1 15,-28 21-1-15,28-21-2 0,-30 21 2 16,30-21-2-16,-30 25 2 0,30-25-1 0,-26 20 1 15,26-20 0-15,-24 21 0 0,24-21-1 16,0 0 1-16,-30 23-2 0,30-23 2 0,0 0-2 16,-27 19 2-16,27-19-1 0,0 0 0 0,0 0 0 15,-29 27 1-15,29-27-1 0,0 0 0 0,0 0 0 0,0 0 0 16,-24 21 1-16,24-21 0 0,0 0-1 16,0 0 2-16,0 0 0 0,0 0 4 0,0 0 2 15,0 0 1-15,0 0 1 0,0 0-3 0,0 0 0 16,0 0-4-16,0 0 0 0,0 0-1 0,0 0-1 0,0 0 0 15,0 0-1-15,0 0 1 0,0 0-2 0,0 0 2 16,0 0-2-16,0 0 1 0,0 0 0 0,0 0 1 16,0 0-1-16,0 0 2 0,25 23-2 15,-25-23 1 1,0 0-1-16,0 0 1 0,25 12-1 0,-25-12 1 16,0 0 0-16,22 7 0 0,-22-7 1 0,0 0 0 15,29 12 0-15,-29-12 1 0,0 0-1 0,29 9 0 16,-29-9-1-16,0 0 0 0,30 15 0 0,-30-15-1 15,0 0-1-15,29 13 2 0,-29-13-1 0,0 0 0 16,27 12 1-16,-27-12-1 0,0 0-1 0,22 12 1 16,-22-12 0-16,0 0 0 0,0 0 0 15,26 9 1-15,-26-9-2 0,0 0 1 0,0 0-1 16,0 0 1-16,0 0 1 0,0 0-2 16,0 0 1-16,24 13-1 0,-24-13 1 0,0 0-1 15,0 0-1-15,0 0-3 0,0 0-4 0,0 0-2 16,0 0-5-16,0 0-1 0,0 0-6 0,0 0-3 15,0 0-8-15,0 0-7 0,0 0-17 16,0 0-27-16,0 0-80 0,0 0-82 0,0 0-113 16,0 0-90-16,0 0 145 0,0 0 305 0</inkml:trace>
  <inkml:trace contextRef="#ctx0" brushRef="#br0" timeOffset="18774.8939">906-525 476 0,'0'0'124'16,"0"0"-25"-16,0 0-13 0,0 0 1 0,-22-6-24 16,22 6-13-16,0 0-19 0,0 0-4 0,0 0 0 15,0 0 6-15,0 0 5 0,0 0 8 0,0 0 13 16,0 0 12-16,0 0 2 0,0 0-4 16,12-24-14-16,-12 24-13 0,0 0-6 0,0 0-7 15,16-31-1-15,-16 31-5 0,0 0-2 16,17-26-5-16,-17 26-2 0,0 0-4 0,12-32 0 15,-12 32-3-15,14-26 2 0,-14 26-5 0,16-33 2 16,-16 33-3-16,16-28 1 0,-16 28-3 0,19-29 2 16,-19 29-3-16,16-25 2 0,-16 25-1 0,15-22 2 15,-15 22-2-15,0 0 1 0,17-27-2 16,-17 27 2-16,0 0-2 0,14-30 3 0,-14 30-2 16,0 0 0-16,18-27-2 0,-18 27 2 0,0 0-3 15,0 0 2-15,16-24 2 0,-16 24-1 0,0 0-1 16,0 0 1-16,0 0-2 0,0 0 1 0,0 0 0 15,0 0 0-15,0 0 1 0,0 0-1 0,0 0 0 16,0 0 0-16,0 0-1 0,0 0 2 16,0 0-1-16,0 0-1 0,25-21 1 15,-25 21 0-15,0 0-1 0,0 0 1 0,0 0 0 16,0 0 0-16,0 0 1 0,0 0-1 0,0 0 1 16,0 0-2-16,22-16 1 0,-22 16 0 0,0 0 1 15,0 0-1-15,0 0-1 0,0 0-1 0,0 0 1 16,0 0 0-16,0 0 0 0,0 0 0 0,0 0 1 15,0 0-1-15,0 0 1 0,0 0 0 16,0 0 0-16,0 0 1 0,9 24-1 0,-9-24 0 16,0 0-1-16,0 0 1 0,0 0 1 0,9 31-2 15,-9-31 3-15,0 0-3 0,6 29 3 0,-6-29-2 16,0 0 1-16,9 24-2 0,-9-24 2 16,0 0-2-16,7 31 2 0,-7-31-1 0,0 0 1 15,9 28-1-15,-9-28 1 0,0 0-1 0,11 30 1 16,-11-30 0-16,0 0 0 0,7 22-2 15,-7-22 2-15,0 0-3 0,12 30 2 0,-12-30 0 16,9 21 2-16,-9-21-3 0,0 0 3 0,7 32-3 16,-7-32 2-16,6 23-1 0,-6-23 1 0,0 0-1 15,10 27 1-15,-10-27-3 0,0 0 4 0,11 32-3 16,-11-32 3-16,0 0-2 0,0 0 1 0,10 25-2 16,-10-25 2-16,0 0-1 0,0 0 0 0,0 0 0 15,0 0 1-15,0 0-1 16,0 0-1-16,12 25 2 0,-12-25-1 0,0 0 1 15,0 0 0-15,0 0-1 0,0 0 0 0,5 24 0 16,-5-24 1-16,0 0 0 0,0 0 0 0,0 0-1 16,0 0 0-16,0 0 0 0,0 0 0 0,0 0 0 15,0 0 1-15,0 0-2 0,0 0 2 0,0 0-1 16,0 0 1-16,0 0-2 0,0 0 1 16,0 0 1-16,0 0-1 0,0 0 1 0,0 0 0 15,0 0 0-15,0 0 2 0,0 0-1 0,0 0 0 16,0 0 1-16,0 0-1 0,0 0 2 0,0 0-1 15,0 0 1-15,0 0-1 0,0 0 1 0,0 0-2 16,0 0 1-16,0 0 0 0,0 0 0 16,0 0 1-16,0 0-1 0,0 0 0 0,-23 11 1 15,23-11-2-15,0 0 2 0,0 0-1 16,0 0 0-16,0 0 0 0,-25 0 0 0,25 0 0 16,0 0-1-16,0 0 0 0,0 0 1 0,-22 0 0 15,22 0 0-15,0 0 1 0,0 0-1 0,-24 0 0 16,24 0 1-16,0 0-1 0,0 0 0 0,-26 0 0 15,26 0 0-15,0 0-1 0,0 0 0 0,-27-8-1 16,27 8 2-16,0 0-2 0,0 0 1 0,-23 0 0 16,23 0 1-16,0 0 0 0,0 0 0 15,-30-6 1-15,30 6-1 0,0 0 0 0,-23 0-1 16,23 0 1-16,0 0-1 0,-25 0 0 16,25 0 0-16,0 0-1 0,-24 0 1 0,24 0-1 15,0 0-1-15,0 0 2 0,-26 0 0 0,26 0 0 16,0 0 1-16,0 0-2 0,0 0 0 0,0 0 1 15,-22-10-1-15,22 10 2 0,0 0-1 16,0 0 1-16,0 0-1 0,0 0-1 0,0 0 1 16,-24 0-2-16,24 0 1 0,0 0 1 0,0 0-1 15,0 0 0-15,0 0 0 0,0 0 0 0,-24-5 0 16,24 5 0-16,0 0-1 0,0 0-1 0,0 0 2 16,0 0-2-16,0 0 1 0,0 0 0 0,-24 5 0 15,24-5 0-15,0 0 0 0,0 0 0 16,0 0 0-16,0 0 1 0,0 0-2 15,0 0 1-15,0 0-2 0,0 0 0 0,0 0-2 16,0 0-6-16,0 0-13 0,0 0-7 0,0 0-20 16,0 0-14-16,0 0-34 0,0-34-145 0,23 22-280 15,-11-17-22-15,7-1 127 0</inkml:trace>
  <inkml:trace contextRef="#ctx0" brushRef="#br0" timeOffset="18775.8939">1821-1184 675 0,'0'0'219'15,"0"0"-57"-15,-25-15-16 0,25 15-21 0,0 0-40 16,0 0-28-16,0 0-22 0,0 0-9 0,0 0-9 16,0 0-5-16,0 0-3 0,0 0-1 0,0 0 6 15,0 0 3-15,0 0 3 0,22-16 0 0,-22 16-3 16,0 0-2-16,0 0-2 0,32-26-3 16,-32 26 1-16,0 0-3 0,31-30 0 15,-31 30-3-15,26-25 0 0,-26 25-1 0,29-22 3 16,-29 22-3-16,33-21 2 0,-33 21-2 0,29-14-1 15,-29 14 0-15,0 0-1 0,30-16 0 0,-30 16 0 16,0 0 0-16,23-9-1 0,-23 9 0 0,0 0 0 16,22 0-1-16,-22 0 1 0,0 0-1 0,27 16 0 15,-27-16 0-15,0 0 0 0,33 17 0 16,-33-17 1-16,0 0-1 0,30 22 0 0,-30-22 1 16,0 0-2-16,31 24 2 0,-31-24-1 0,0 0 2 15,29 27-2-15,-29-27 1 0,0 0-2 0,32 25 2 16,-32-25-2-16,0 0 2 0,26 24-1 15,-26-24 1-15,0 0-2 0,0 0 2 0,25 22-2 16,-25-22 1-16,0 0 0 0,0 0 0 0,0 0 0 16,26 15 0-16,-26-15 0 0,0 0 0 15,0 0 0-15,0 0 0 0,0 0 0 0,22 17 0 16,-22-17 1-16,0 0-1 0,0 0-1 0,0 0 2 16,0 0-2-16,0 0 1 0,0 0 1 0,0 0 1 15,23-9 0-15,-23 9 0 0,0 0 2 0,0 0 0 16,0 0 0-16,0 0 0 0,23-20-2 0,-23 20-2 15,0 0 2-15,24-17-1 0,-24 17 2 0,0 0-1 16,23-24 1-16,-23 24-3 0,0 0 2 16,25-24-1-16,-25 24 1 0,0 0-2 15,0 0 1-15,25-26-1 0,-25 26 0 0,0 0 0 16,0 0 0-16,0 0-1 0,20-23 1 0,-20 23-3 16,0 0-4-16,0 0-11 0,0 0-12 0,21-32-18 15,-21 32-20-15,0 0-27 0,29-24-39 0,-29-7-43 16,22 31-78-16,-22 0-90 0,11-47-62 15,-11 47 166-15</inkml:trace>
  <inkml:trace contextRef="#ctx0" brushRef="#br0" timeOffset="18776.8939">1858-773 534 0,'0'0'141'0,"0"0"-9"15,0 0-1-15,0 0-12 0,0 0-9 0,0 0-15 16,0 0-15-16,0 0-41 0,0 0 17 0,0 0-36 16,0 0 19-16,0 0-5 0,0 0-2 15,0 0 0-15,0 0-2 0,0 0-1 0,0 0-5 16,0 0-5-16,0 0-3 0,0 0-5 15,0 0-2-15,0 0-2 0,0 0-1 0,0-23 1 16,0 23-2-16,0 0 2 0,20-21-1 0,-20 21 3 16,20-22-2-16,-20 22 1 0,24-23-5 0,-24 23 4 15,29-19-5-15,-29 19 2 0,28-17-1 0,-28 17-2 16,22-7 0-16,-22 7 1 0,0 0-2 0,27-10 1 16,-27 10-1-16,0 0 0 0,26 0 0 0,-26 0 0 15,0 0 0-15,33 0 0 0,-33 0-1 16,25 0 1-16,-25 0-1 0,23 0 2 0,-23 0-2 15,0 0 0-15,32 16 1 0,-32-16-2 16,0 0 3-16,27 19-2 0,-27-19 1 0,0 0-1 16,22 23 2-16,-22-23-2 0,0 0 2 0,22 21 0 15,-22-21 0-15,0 0-2 0,0 0 2 0,25 21-2 16,-25-21 2-16,0 0-2 0,0 0 1 0,26 19-1 16,-26-19 2-16,0 0-1 0,0 0 0 15,28 18 0-15,-28-18 0 0,0 0 1 0,0 0-1 16,22 10-1-16,-22-10 0 0,0 0 1 0,0 0-1 15,23 0 0-15,-23 0 1 0,0 0 0 0,0 0-1 16,25-7 1-16,-25 7-1 0,0 0 2 0,0 0-1 16,27-14 1-16,-27 14-1 0,0 0 0 15,22-13 0 1,-22 13 2-16,0 0-2 0,0 0 1 16,28-23-2-16,-28 23 2 0,0 0-2 0,0 0 3 15,26-25-2-15,-26 25 1 0,0 0-1 0,19-25 2 16,-19 25-2-16,0 0 2 0,21-23-1 0,-21 23 1 15,0 0-1-15,22-22 3 0,-22 22-1 0,0 0 0 0,0 0 0 16,0 0 0-16,20-23-2 0,-20 23 1 0,0 0-2 16,0 0 1-16,0 0-2 0,0 0 1 15,0 0 0-15,0 0 0 0,0 0-1 0,0 0-8 16,0 0-12-16,0 0-26 0,13-25-37 0,-13 25-115 0,0 0-202 16,0 0-109-16,0 0 6 0,0 0 437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8:00.0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0 164 495 0,'0'0'105'16,"0"0"-2"-16,0 0-4 0,0 0-1 15,0 0-9-15,0 0-5 0,0 0-10 0,0 0-7 16,0 0-8-16,0 0-8 0,0 0-7 0,0 0-3 16,0 0-8-16,0 0-3 0,0 0-5 0,0 0-4 15,0 0-2-15,0 0-1 0,0 0-1 16,0 0-1-16,0 0 0 0,21 22 1 0,-21-22 1 16,0 0 0-16,0 0-1 0,0 0-1 0,0 0-3 15,0 0 0-15,0 0 1 0,25 6-1 16,-25-6 0-16,0 0-1 0,0 0-2 0,0 0-2 15,25 0-2-15,-25 0-1 0,0 0 0 0,24-4-1 16,-24 4 0-16,0 0-2 0,28 0 1 0,-28 0-1 16,0 0 1-16,27-7 0 0,-27 7 0 15,0 0 1-15,28 0-2 0,-28 0 1 0,0 0-1 16,28 0-1-16,-28 0 1 0,0 0-1 0,33 0-1 16,-33 0 1-16,0 0-1 0,30-5 1 15,-30 5 0-15,0 0 0 0,28 0 0 0,-28 0 1 16,0 0-1-16,28 0 1 0,-28 0 0 0,0 0 1 15,32 0-1-15,-32 0 0 0,0 0 0 0,30 5 0 16,-30-5-1-16,0 0 2 0,28 0-2 0,-28 0 0 16,0 0 0-16,28 4 0 0,-28-4 0 0,0 0 2 15,29 0-3-15,-29 0 3 0,23 3-1 0,-23-3-2 16,22 0 3-16,-22 0-2 0,0 0-1 16,33 0 1-16,-33 0-1 0,0 0-1 15,30 6 3-15,-30-6-2 0,0 0 0 0,29 0 1 16,-29 0-2-16,0 0 0 0,33 6 2 0,-33-6-1 15,24 0 0-15,-24 0 2 0,25 0-1 0,-25 0 0 16,23 0 0-16,-23 0 1 0,0 0 0 0,33 0-1 16,-33 0 1-16,0 0-1 0,33 0 0 15,-33 0 1-15,0 0 0 0,29 0-1 0,-29 0 1 16,0 0-1-16,29 0 1 0,-29 0 1 0,24 0-2 16,-24 0 1-16,0 0-1 0,31 0 0 0,-31 0 0 15,24 0 0-15,-24 0 0 0,22 0 0 0,-22 0 0 16,25 0 0-16,-25 0 1 0,23 0-1 0,-23 0-1 15,25 0 0-15,-25 0 1 0,25 0-1 0,-25 0 1 16,27 0 0-16,-27 0 0 16,28 0-1-16,-28 0 1 0,27 0-2 0,-27 0 1 15,28 0 1-15,-28 0-1 0,26 0 0 0,-26 0 1 16,23 0 0-16,-23 0-1 0,27 0 1 0,-27 0-1 16,24 0-1-16,-24 0 2 0,27 0-1 0,-27 0 1 15,24-6 1-15,-24 6-2 0,28 0 3 0,-28 0 0 16,32-6-2-16,-32 6 2 0,30 0-3 0,-30 0 0 15,29-3-1-15,-29 3 2 0,26 0-1 16,-26 0 0-16,28 0 2 0,-28 0-2 0,27 0 1 16,-27 0 0-16,25 0 0 0,-25 0 1 0,23 0-1 15,-23 0 0-15,24 0 1 0,-24 0-2 16,22 0 1-16,-22 0 0 0,26 0 0 0,-26 0 1 16,28-4-1-16,-28 4 0 0,27 0 0 0,-27 0 0 15,32 0 0-15,-32 0 0 0,30-5 0 16,-30 5-1-16,28 0 1 0,-28 0 1 0,27 0-2 15,-27 0 1-15,28 0 0 0,-28 0-2 0,26 0 1 16,-26 0 0-16,26 0 0 0,-26 0 1 0,28 0-1 16,-28 0 0-16,26 0 0 0,-26 0 0 0,23 0 0 15,-23 0 1-15,24 0-1 0,-24 0 0 0,23 5 2 16,-23-5-2-16,25 0 2 0,-25 0-1 0,28 0-1 16,-28 0 1-16,26 0 0 15,-26 0-1-15,27 0 1 0,-27 0-1 0,28-5 0 16,-28 5 1-16,32 0-1 0,-32 0 1 0,36 0 0 15,-36 0-1-15,37 0 1 0,-37 0-2 0,33 0 1 16,-33 0 0-16,34 0 0 0,-34 0 0 0,33 0 1 16,-33 0-1-16,38 0 1 0,-38 0 0 0,37 0-1 15,-37 0 1-15,40 0 0 0,-40 0 0 0,41 0 0 16,-41 0 0-16,44-7 0 0,-44 7 0 16,43 0-2-16,-43 0 1 0,43-7 0 0,-43 7 0 15,40 0 1-15,-40 0-1 0,35 0-1 0,-35 0 2 16,33-4-2-16,-33 4 2 0,40 0-1 0,-40 0 1 15,38-6 0-15,-38 6-1 0,38 0 0 0,-38 0 1 16,42-4-1-16,-42 4 1 0,40 0-1 16,-40 0 1-16,38-6-1 0,-38 6 0 15,37-5-1-15,-37 5 0 0,36 0 0 0,-36 0 1 0,37-8-1 16,-37 8 1-16,33 0 0 0,-33 0 1 0,31 0 0 16,-31 0 0-16,31-4 0 0,-31 4-1 0,34 0 0 15,-34 0 0-15,33-4 0 0,-33 4 0 0,29 0 1 16,-29 0-1-1,30-8 0-15,-30 8 1 0,34 0-1 0,-34 0 0 16,36-4 0-16,-36 4 0 0,36 0-1 16,-36 0 1-16,30-5 1 0,-30 5-1 0,31 0 1 15,-31 0-1-15,34 0-1 0,-34 0 1 0,33 0 0 16,-33 0 0-16,30 0 1 0,-30 0-2 0,35-4 2 0,-35 4-1 16,32 0 0-16,-32 0 0 0,34-5 0 0,-34 5-1 15,35 0 2-15,-35 0-2 0,35 0 1 0,-35 0 1 16,35-7-1-16,-35 7-1 0,36 0 2 0,-36 0 0 15,34 0-2-15,-34 0 1 0,37-3-1 16,-37 3 0-16,39 0 2 0,-39 0-2 0,40 0 1 16,-40 0 1-16,40-5-2 0,-40 5 2 15,43 0-1-15,-43 0 0 0,41-7 0 0,-41 7 0 16,44 0 0-16,-22-6 0 0,1 6 0 0,-1-4 0 16,2 4 0-16,-2 0 0 0,-22 0 1 0,43-8-1 15,-43 8 1-15,38 0 0 0,-38 0-2 16,35-7 1-16,-35 7 0 0,30 0 0 0,-30 0 0 15,28 0 1-15,-28 0 0 0,31-5-2 0,-31 5 2 16,33 0-1-16,-33 0-1 0,33-6 2 0,-33 6-2 16,38 0 1-16,-38 0 1 0,38-6-1 0,-38 6 0 15,39 0 0-15,-39 0 0 0,40 0 0 16,-40 0 0-16,41 0-1 0,-16 6 0 0,-25-6-1 16,44 0 4-16,-44 0-2 0,44 0 0 15,-44 0 2-15,43 0-3 0,-20 0 1 0,-23 0 0 16,42 0 0-16,-42 0 2 0,40 0-1 0,-40 0-2 15,40 0 2-15,-40 0-2 0,42 0 1 0,-20 0 1 16,-22 0-1-16,42 0 1 0,-42 0-1 0,41 0 1 16,-41 0-1-16,41 0 0 0,-41 0 1 0,39 0-1 15,-39 0 0-15,39 5 1 0,-39-5-1 0,38 0 1 16,-38 0-1-16,41 4 0 0,-41-4 0 16,39 0 1-16,-39 0-1 0,43 0 1 0,-43 0 1 15,41 3-1-15,-41-3 0 0,44 0-1 16,-44 0 0-16,46 0-1 0,-22 0 0 0,-1 9 2 15,1-9-1-15,-2 0 1 0,-22 0-1 0,43 6 0 16,-21-6 0-16,-22 0 0 0,43 5 0 0,-43-5 1 16,43 0-1-16,-43 0 1 0,44 7 0 15,-21-7-1-15,-1 0 1 0,3 0-1 0,-2 0 1 16,-1 0 0-16,2 0 0 0,-24 0-1 0,41 0 0 16,-41 0 1-16,42 0-1 0,-42 0 1 0,38 0-1 15,-38 0 1-15,39 0 0 0,-39 0-1 0,36 0 1 16,-36 0-1-16,31 0 0 0,-31 0 0 0,32 0 0 15,-32 0 0-15,29 0 0 0,-29 0 1 0,27 0 0 16,-27 0-1-16,28 0 1 0,-28 0-1 16,25 0 0-16,-25 0 0 0,26 0 0 15,-26 0 0-15,28 0 0 0,-28 0 1 0,27 0-1 16,-27 0 0-16,28 0 1 0,-28 0-2 0,27 0 1 16,-27 0 0-16,32 0 0 0,-32 0 0 0,34 0 1 15,-34 0-1-15,36 4 1 0,-36-4-1 0,32 0 1 16,-32 0-1-16,33 0 0 0,-33 0 0 0,37 0 0 15,-37 0 0-15,37 0 0 0,-37 0 0 16,39 0 0-16,-39 0 0 0,41 0 0 0,-41 0 0 16,39 0 1-16,-39 0-1 0,39 0 1 0,-39 0-2 15,37-4 2-15,-37 4-2 0,37 0 1 16,-37 0 0-16,36 0 0 0,-36 0 0 0,34 0 1 16,-34 0-1-16,32 0 0 0,-32 0 0 0,32 0 0 15,-32 0 0-15,31 4-1 0,-31-4 1 16,33 0 1-16,-33 0-2 0,31 0 2 0,-31 0-3 15,36-7 2-15,-36 7-1 0,38-4 1 0,-38 4 1 16,36-5-2-16,-36 5 1 0,33-5 1 0,-33 5-1 16,32 0 0-16,-32 0 0 0,34-10 0 0,-34 10-1 15,33 0 1-15,-33 0 0 0,28 0 0 0,-28 0 1 16,25-3-1-16,-25 3 0 0,26 0 0 0,-26 0 1 16,25 0-2-16,-25 0 2 0,22-4-2 15,-22 4 0-15,24 0 2 0,-24 0-1 16,25 0 0-16,-25 0 0 0,24-7-1 0,-24 7 1 15,26 0 0-15,-26 0 0 0,27 0 1 0,-27 0-1 16,28 0 0-16,-28 0 0 0,26 0-1 0,-26 0 1 16,28 0 0-16,-28 0 0 0,29 0-1 0,-29 0 2 15,34 0 0-15,-34 0-1 0,35-6 1 0,-35 6-2 16,35 0 0-16,-35 0 1 0,38 0 0 16,-38 0 0-16,37 0 0 0,-37 0 0 0,36 0 1 15,-36 0-2-15,31 0 1 0,-31 0-1 0,38-5-1 16,-38 5 1-16,34 0 0 0,-34 0 1 0,34 0 0 15,-34 0 0-15,31-5 1 0,-31 5-2 0,26 0 1 16,-26 0 0-16,23 0 0 0,-23 0 1 0,24 0-1 16,-24 0 0-16,0 0 0 15,30 0-1-15,-30 0 2 0,0 0-1 0,28 0 0 16,-28 0 0-16,0 0 0 0,23 0 0 0,-23 0 0 16,0 0 0-16,0 0 0 0,22 0 1 0,-22 0-2 15,0 0 1-15,0 0 0 0,0 0 0 0,25 0 0 16,-25 0 0-16,0 0-1 0,0 0 1 0,0 0 1 15,0 0 0-15,0 0 0 0,0 0-1 0,22 5-1 16,-22-5 0-16,0 0 1 0,0 0 0 16,0 0 1-16,0 0-1 0,0 0 0 0,0 0 1 15,0 0-2-15,0 0 2 0,0 0-1 0,0 0 0 16,0 0 0-16,0 0 0 0,0 0 0 0,0 0 0 16,0 0 0-16,0 0 0 0,0 0 1 0,0 0-2 15,0 0 1-15,0 0 0 0,0 0-1 16,0 0 1-16,0 0-4 0,0 0-8 0,0 0-9 15,0 0-16-15,0 0-18 0,0 0-36 16,0 0-157-16,0 0-326 0,0 0 2 0,30-18 148 16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9:27.7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6670 2000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<inkml:trace contextRef="#ctx0" brushRef="#br0" timeOffset="3">5658 2133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16,5-4-6-16,-6 2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<inkml:trace contextRef="#ctx0" brushRef="#br0" timeOffset="4">5669 2568 1059 0,'0'0'111'0,"0"0"-50"0,0 0 3 16,0 0-10-16,0 0 7 0,0 0 1 0,14 35-12 16,-14-35-14-16,30 13-7 0,-30-13-6 0,39 15-1 15,-39-15-4-15,45 8-2 0,-17-8-3 0,0 0-4 16,1 0-4-16,3 0-2 0,-3-4 0 16,1-2-3-16,1 1 1 0,-6-4-2 0,2 3-8 15,-4-6-19-15,6 12-32 0,-29 0-61 0,53-21-88 16,-43-1-154-16,-10 22-70 0,39-17 11 15,-39 17 368-15</inkml:trace>
  <inkml:trace contextRef="#ctx0" brushRef="#br0" timeOffset="5">6155 2123 948 0,'0'0'231'0,"0"0"-109"16,0 0-11-16,0 0-15 0,0 0-22 0,0 0-26 15,0 0-20-15,0 0-14 0,0 0-5 0,0 0 5 16,0 0 7-16,0 0 5 0,0 0 3 0,0 0-4 16,15 35-2-16,-15-35-6 0,6 35 2 0,-6-35-4 15,5 42 2-15,-5-21-5 0,4 7 2 0,-4-3-7 16,0 3 3-16,0 3-7 0,0-2 5 0,0 4-8 15,0-4 4-15,-4 5-4 0,4-4 1 16,0-1-3-16,-7-1 5 0,7 1-7 0,0-3-7 16,-4 3 26-16,4-4-26 0,-6 1 28 15,6-4-16-15,0-1-4 0,0-21 4 0,-7 43-4 16,7-43 5-16,0 41-5 0,0-41 1 0,-4 31-7 16,4-31-4-16,0 23-8 0,0-23-5 0,0 0-6 15,0 0-7-15,0 0-10 0,0 0-13 16,0 0-26-16,0 0-56 0,0 0-78 0,9-23-108 15,-9 23-125-15,15-22 75 0,-19-7 304 0</inkml:trace>
  <inkml:trace contextRef="#ctx0" brushRef="#br0" timeOffset="6">10848 2196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<inkml:trace contextRef="#ctx0" brushRef="#br0" timeOffset="7">11682 2112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<inkml:trace contextRef="#ctx0" brushRef="#br0" timeOffset="8">12177 2257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<inkml:trace contextRef="#ctx0" brushRef="#br0" timeOffset="9">12322 2594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<inkml:trace contextRef="#ctx0" brushRef="#br0" timeOffset="10">12725 2259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<inkml:trace contextRef="#ctx0" brushRef="#br0" timeOffset="11">13222 2115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5:17.1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0 446 0,'0'0'225'0,"0"0"-29"0,0 0-29 16,0 0-37-16,0 0 6 0,0 0-52 0,0 0-9 15,0 0-22-15,0 0-15 0,0 0-5 0,0 0-4 16,0 0-6-16,0 0-3 0,0 0-4 0,0 0-2 15,0 0-3-15,0 0-1 0,8 24 3 0,-8-24-2 16,0 0 1-16,0 0-15 0,8 29 30 0,-8-29-31 16,0 26 30-16,0-26-14 0,0 31-5 15,0-31 1-15,3 35-2 0,-3-35 1 0,0 35-4 16,0-35 5-16,7 41-6 0,-7-18 3 16,0-1-3-16,0-22 3 0,3 42-3 0,-3-42 3 15,0 39-4-15,0-39 3 0,7 38-3 0,-7-38 1 16,0 43-3-16,0-43 1 0,8 33-2 0,-8-33 2 15,3 25-2-15,-3-25 4 0,7 28-2 0,-7-28 2 16,0 27-3-16,0-27 2 0,2 25-2 16,-2-25 2-16,0 0-1 0,0 28 1 0,0-28 0 15,0 0-1-15,5 24-1 0,-5-24 2 0,0 0-2 16,0 0 2-16,0 28-1 0,0-28 1 0,0 0-2 16,0 0 3-16,0 25-2 0,0-25 0 0,0 0 1 15,0 0 0-15,0 0-1 0,0 0 1 0,0 0-2 16,-6 24 2-16,6-24-1 15,0 0 1-15,0 0-1 0,0 0 0 0,0 0 0 16,0 0-1-16,0 0 1 0,0 0 1 0,0 0-1 16,0 0 0-16,0 0 0 0,0 0 0 0,0 0-1 15,-10 22 2-15,10-22-2 0,0 0 0 0,0 0 1 16,0 0-1-16,-8 24 1 0,8-24 0 0,0 0-1 16,0 0 2-16,0 0-2 0,-7 24 2 0,7-24-3 15,0 0 2-15,0 0-1 0,0 0 0 16,0 0 1-16,0 0-1 0,0 0 0 0,0 0-3 15,0 0-6-15,0 0 1 0,0 0-7 0,0 0-2 16,0 0-1-16,0 0-6 0,0 0-11 0,0 0-17 16,0 0-34-16,0 0-46 0,0 0-71 15,0 0-125-15,0 0-125 0,14-28 19 0,-22-3 401 16</inkml:trace>
  <inkml:trace contextRef="#ctx0" brushRef="#br0" timeOffset="843.8264">552-30 616 0,'0'0'207'0,"0"0"-79"15,0 0 1-15,0 0-9 0,0 0-8 0,0 0-27 16,0 0-24-16,0 0-15 0,0 0-10 15,0 0-8-15,0 0 0 0,0 0-3 0,0 0-3 16,0 0-1-16,0 0-2 0,0 0-4 0,0 0-1 16,-4 23-2-16,4-23 0 0,0 0-1 15,0 28 1-15,0-28-4 0,0 0-15 0,0 31 32 16,0-31-34-16,0 24 34 0,0-24-17 0,0 25-3 16,0-25 2-16,0 30-4 0,0-30 1 0,0 28-2 15,0-28 2-15,0 28-2 0,0-28 1 16,0 27-3-16,0-27 2 0,0 30-5 0,0-30 6 15,0 28-4-15,0-28 3 0,4 29-2 0,-4-29 1 16,0 30-1-16,0-30 2 0,0 31-3 0,0-31 1 16,6 32-2-16,-6-32 3 0,0 30-2 15,0-30 3-15,0 29-2 0,0-29 1 0,0 23-3 16,0-23 3-16,0 0-1 0,0 27 2 0,0-27 0 16,0 0 0-16,0 24-2 0,0-24 2 15,0 0 0-15,0 0 0 0,0 29-1 0,0-29-1 16,0 0-1-16,0 0 2 0,0 26-1 0,0-26 1 15,0 0-2-15,0 0 1 0,0 24 0 0,0-24 0 16,0 0-1-16,0 26 2 0,0-26-3 0,0 0 3 16,0 32-3-16,0-32 2 0,0 22-1 0,0-22 1 15,0 0 0-15,0 27 0 0,0-27 0 16,0 0 1-16,0 0-1 0,0 0 1 0,0 0-2 16,0 0 0-16,0 0 2 0,0 0-2 0,0 0 0 15,0 0 0-15,0 0-1 0,0 0-1 0,0 0-6 16,0 0-6-16,0 0-8 0,0 0-4 15,0 0-14-15,0 0-16 0,0 0-26 0,0 0-57 16,0 0-84-16,-18-36-117 0,18 36-123 0,0-22 42 16,-14-9 422-16</inkml:trace>
  <inkml:trace contextRef="#ctx0" brushRef="#br0" timeOffset="1391.8079">160 358 819 0,'0'0'235'15,"0"0"-92"-15,0 0-25 0,0 0-24 0,0 0-22 16,0 0-23-16,0 0-13 0,0 0-9 0,0 0-9 16,0 0-5-16,0 0-3 0,0 0-1 0,0 0-2 15,0 0-2-15,0 0-3 0,0 0-2 0,0 0 0 16,0 0 0-16,0 0 3 0,0 0 1 0,0 0 3 31,0 0 0-31,0 0 2 0,0 0 1 0,23 21 0 16,-23-21-1-16,0 0 1 0,0 0-3 0,29 0 0 15,-29 0 1-15,0 0-2 0,25 0-1 0,-25 0 1 16,0 0-2-16,27 0 0 0,-27 0-2 16,21 0 2-16,-21 0-2 0,25 0 0 0,-25 0 0 0,28 3-1 15,-28-3 0-15,27 0 0 0,-27 0-1 0,24 4 0 16,-24-4 1-16,24 0 0 0,-24 0-3 0,0 0 3 16,29 0-2-16,-29 0 1 0,0 0 1 15,25 0-1-15,-25 0 0 0,0 0-1 0,0 0 2 0,22 0 0 0,-22 0 0 16,0 0-1-16,0 0 0 0,0 0 0 0,0 0-1 15,0 0 1-15,0 0 1 0,0 0 0 0,0 0-1 16,0 0 1-16,0 0-1 0,0 0 0 0,0 0 0 16,0 0-1-16,25 0-2 0,-25 0-4 15,0 0-9-15,0 0-11 0,0 0-24 16,0 0-29-16,26 18-99 0,-26-18-152 0,0 0-185 16,0 0 33-16,0 0 384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5:20.8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0 599 0,'0'0'222'0,"0"0"-30"16,0 0-37-16,0 0-40 0,0 0-3 0,0 0-52 15,0 0-3-15,0 0-12 0,0 0-12 16,0 0-3-16,0 0-7 0,0 0-1 0,0 0-4 16,0 0-2-16,0 0-3 0,0 0 1 0,0 0-2 15,0 0 0-15,0 0-1 0,0 0-1 0,0 0-1 16,0 0 1-16,0 27-1 0,0-27 0 0,0 0-3 16,6 30 2-16,-6-30-2 0,0 24 0 15,0-24-2-15,0 29 1 0,0-29-3 0,0 36 3 16,0-36-4-16,5 37 3 0,-5-37-3 0,0 37 2 15,0-37-2-15,0 38 2 0,0-38-5 0,4 42 3 16,-4-18-1-16,0-24 0 0,6 43-1 0,-6-43 3 16,5 40-5-16,-5-40 5 0,4 42-4 15,-4-42 4-15,7 39-5 0,-7-39 5 0,0 42-5 16,0-42 6-16,9 42-4 0,-9-42 2 16,0 38-2-16,0-38 0 0,4 33-1 0,-4-33 3 15,0 24-2-15,0-24 3 0,0 0-2 0,7 29 1 16,-7-29-2-16,0 0 3 0,0 0-1 0,0 0-1 15,0 0 0-15,0 0 0 0,0 0-1 0,0 0 2 16,0 0 1-16,0 0-1 0,0 0 0 0,0 0-1 16,0 0 0-16,0 0 0 0,0 0 1 15,0 0-1-15,0 0-1 0,0 0 1 0,0 0-1 16,0 0 1-16,0 0 1 0,0 0-4 0,0 0-8 16,0 0-7-16,0 0-11 0,0 0-8 15,0 0-21-15,0 0-24 0,0 0-78 0,0 0-73 16,0 0-87-16,0 0-171 0,0 0 106 0,27-17 346 15</inkml:trace>
  <inkml:trace contextRef="#ctx0" brushRef="#br0" timeOffset="719.8117">403 37 458 0,'0'0'147'0,"0"0"-6"0,0 0-32 0,0 0 3 0,0 0-9 16,0 0-1-16,0 0-9 0,0 0-12 16,0 0-16-16,0 0-13 0,0 0-8 15,0 0-5-15,0 0-4 0,0 0-1 0,0 0-1 16,0 0-5-16,0 0-1 0,0 0-7 0,0 0-2 15,0 0-5-15,5 23-1 0,-5-23-3 0,0 0-1 16,0 0-2-16,0 26 0 0,0-26-3 0,0 0 2 16,0 31-3-16,0-31 2 0,0 24-1 0,0-24 3 15,0 27-4-15,0-27 1 0,6 28-2 32,-6-28 3-32,0 29-3 0,0-29 3 0,5 32-5 15,-5-32 3-15,0 33-4 0,0-33 3 0,6 34 0 16,-6-34 1-16,0 33-2 0,0-33 3 0,6 34-3 15,-6-34 2-15,0 29-1 0,0-29 2 16,0 28-2-16,0-28 0 0,0 27-2 0,0-27 3 16,4 22-2-16,-4-22 2 0,0 0-1 0,0 28 1 15,0-28-3-15,0 0 2 0,5 24-2 16,-5-24 2-16,0 0-1 0,0 0 0 0,0 24 1 16,0-24-1-16,0 0 0 0,0 0 1 0,0 0-2 15,0 0 1-15,0 0 0 0,0 24 1 0,0-24-2 16,0 0 1-16,0 0 0 0,0 0 0 0,0 23 0 15,0-23 0-15,0 0-1 0,0 0 1 0,0 23-1 16,0-23 1-16,0 0-1 0,0 0 2 0,-5 25-1 16,5-25 0-16,0 0-2 0,0 0 1 15,0 0-3-15,0 0-3 0,0 0-6 16,0 0-4-16,0 0-5 0,0 0-1 0,0 0-7 16,0 0-10-16,0 0-20 0,0 0-36 0,0 0-71 15,0 0-72-15,0 0-90 0,0 0-133 0,0-24 122 16,0 24 340-16</inkml:trace>
  <inkml:trace contextRef="#ctx0" brushRef="#br0" timeOffset="1266.724">109 364 703 0,'0'0'249'16,"-26"-6"-83"-16,26 6-25 0,0 0-18 0,0 0-29 15,0 0-29-15,0 0-19 0,0 0-13 16,0 0-6-16,0 0-7 0,0 0-4 0,0 0-5 15,0 0-1-15,0 0-2 0,0 0 0 0,0 0-1 16,0 0 0-16,0 0-1 0,0 0 0 0,0 0-2 16,0 0 1-16,0 0-1 0,0 0-1 0,0 0-1 15,0 0 0-15,0 0-1 0,0 0 0 16,0 0 0-16,0 0 1 0,0 0-1 16,0 0 2-16,0 0-2 0,0 0-1 0,22 21 0 15,-22-21-1-15,0 0 1 0,0 0 1 0,24 8 1 16,-24-8 0-16,0 0-1 0,0 0 0 0,22 10 0 15,-22-10-1-15,0 0 3 0,25 0-3 0,-25 0 1 16,0 0-1-16,26 5 0 0,-26-5 0 0,0 0 1 16,26 0-1-16,-26 0 0 0,0 0 0 0,22 0-1 15,-22 0 2-15,0 0-1 0,23 0-1 16,-23 0 2-16,0 0-1 0,0 0 1 16,24 0-1-16,-24 0 0 0,0 0 0 0,0 0 0 15,25 0-1-15,-25 0 1 0,0 0 0 0,0 0-1 16,22 0-4-16,-22 0-9 0,0 0-9 0,0 0-17 15,0 0-18-15,30 5-50 0,-30-5-81 0,0 0-148 16,0 0-158-16,19-22 49 0,-19 22 374 0</inkml:trace>
  <inkml:trace contextRef="#ctx0" brushRef="#br0" timeOffset="2187.7057">856-242 936 0,'0'0'212'0,"0"0"-59"0,0 0-35 16,0 0-33-16,0 0-26 0,0 0-16 0,0 0-13 15,0 0-3-15,0 0-7 0,0 0-4 0,0 0-4 16,0 0-3-16,0 0-3 0,0 0-1 16,0 0 0-16,0 0 1 0,0 0 1 0,0 0 2 15,0 0-1-15,0 0 1 0,0 0-2 0,0 0-1 16,0 25-1-16,0-25-2 0,0 0 0 0,0 0 2 16,9 26-2-16,-9-26 0 0,0 0-3 0,8 25 3 15,-8-25-5-15,0 0 3 0,7 24-1 0,-7-24 0 16,0 0 2-16,7 26-1 15,-7-26-2-15,0 0 3 0,0 32-4 0,0-32 2 16,0 0-1-16,4 27-15 0,-4-27 31 0,0 0-29 16,0 32 31-16,0-32-15 0,-7 21-1 0,7-21 0 15,0 0-2-15,-13 31 3 0,13-31-2 0,0 0 2 16,-17 31-2-16,17-31 1 0,0 0-3 0,-18 31 2 16,18-31-1-16,0 0 2 0,-17 25 0 0,17-25 1 15,0 0-2-15,0 0 1 0,0 0-1 16,0 0 0-16,0 0 1 0,0 0-1 0,0 0 0 15,0 0-1-15,0 0-1 0,0 0-2 16,0 0 0-16,0 0-8 0,0 0-10 0,0 0-16 16,0 0-13-16,0 0-19 0,0 0-50 0,0 0-87 15,0 0-161-15,8-31-107 0,-8 8 29 0,0 23 440 16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6:33.7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72 0 619 0,'0'0'166'16,"0"0"-35"-16,0 0 1 0,0 0-12 0,0 0-20 15,0 0-31-15,0 0-18 0,0 0-8 0,0 0-1 16,0 0-4-16,0 21-2 0,0-21-7 15,0 0-3-15,-7 24-5 0,7-24-1 0,0 0-3 16,0 34-1-16,0-34-4 0,-9 22-1 0,9-22-4 16,0 30 1-16,0-30-3 0,-6 28 3 15,6-28-5-15,0 37 1 0,0-37-4 0,-5 35 3 16,5-35-4-16,0 32 3 0,0-32 18 0,0 36-34 16,0-36 34-16,0 35-34 0,0-35 13 0,0 37 3 15,0-37-4-15,0 32 4 0,0-32-3 16,0 36 3-16,0-36-2 0,0 35 3 0,0-35-2 15,0 38 2-15,0-38-4 0,0 40 4 0,0-40-4 16,0 43 4-16,0-43-3 0,0 40 2 0,0-40-4 16,0 42 4-16,0-20-3 0,0-22 3 0,0 43-3 15,0-43 3-15,0 35-4 0,0-35 4 0,0 33-3 16,0-33 2-16,0 29-2 0,0-29 3 16,0 27-4-16,0-27 3 0,0 29-1 15,0-29 1-15,5 22-2 0,-5-22 2 0,0 0-1 16,0 29 1-16,0-29-1 0,0 0 1 0,-5 33-2 15,5-33 2-15,0 0-2 0,-5 25 2 0,5-25-2 16,0 0 2-16,0 29-2 0,0-29 3 0,0 0-2 16,-8 25 0-16,8-25 0 0,0 0 1 0,0 22-2 15,0-22 1-15,0 0 0 0,0 0-1 16,-10 26 1-16,10-26 1 0,0 0-1 0,0 26-10 16,0-26 34-16,0 0-35 0,-5 26 35 0,5-26-24 15,0 0-1-15,0 25 3 0,0-25-3 0,0 0 3 16,-6 33-2-16,6-33 1 0,0 0-2 0,0 29 3 15,0-29-2-15,0 0 1 0,0 31-2 16,0-31 1-16,0 0-2 0,0 25 4 0,0-25-3 16,0 0 2-16,0 26-1 0,0-26 1 15,0 0-1-15,-7 26 1 0,7-26-1 0,0 0 1 16,0 0-2-16,0 26 2 0,0-26-1 0,0 0 1 16,0 0-2-16,0 0 1 0,-4 22 0 0,4-22 0 15,0 0 0-15,0 0 1 0,0 0-1 0,0 0 1 16,0 0-2-16,0 0 1 0,0 0 0 0,0 0 0 15,0 23 1-15,0-23 0 0,0 0-1 16,0 0 2-16,0 0-2 0,0 0 0 0,0 0 0 16,0 0 0-16,0 0 0 0,0 0 0 15,0 0 0-15,0 0-2 0,0 0 2 0,0 0-1 16,0 0-3-16,0 0-7 0,0 0-17 0,0 0-22 16,0 0-46-16,0 0-119 0,0 0-236 0,0 0-53 15,0 0 56-15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4.3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0 510 0,'0'0'152'0,"0"0"-7"15,0 0-8-15,0 0-30 0,0 0-30 0,0 0-27 16,0 0-24-16,0 0 16 0,7 27-13 16,-7-27 14-16,0 25 0 0,0-25-10 0,5 35 1 15,-5-35-7-15,0 46 1 0,0-19-10 16,0 2 1-16,0 3-10 0,4 4 4 0,-4-2-6 16,0 6 5-16,0-1-8 0,0 1 6 0,-4 1-11 15,4-5 6-15,0 1-8 0,0-2 6 0,0-3-8 16,0-2 8-16,0-4-7 0,0-1 6 0,0-25-5 15,4 36 3-15,-4-36-2 0,0 23 1 0,0-23-1 16,0 0 1-16,0 0-8 0,0 0-5 16,0 0-4-16,0 0-7 0,0 0-6 0,0 0 4 15,0 0-7-15,0 0-21 0,26-28-17 16,-26-3-49-16,0 31-61 0,16-54-76 0,-10 21-55 16,-6 33-79-16,9-64 377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6:35.4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202-548 730 0,'0'0'227'0,"0"0"-94"0,0 0-26 16,0 0-30-16,0 0-19 0,0 0-25 0,0 0-11 15,0 0-2-15,0 0 7 0,0 0 5 0,0 0 3 16,0 0-3-16,0 0-4 0,0 0-5 0,23 21-3 15,-23-21-2-15,0 0-1 0,0 0-1 0,32 16 0 16,-32-16-1-16,23 13-1 0,-23-13-2 0,0 0-2 16,30 14-2-16,-30-14-2 0,0 0-3 0,33 21 1 15,-33-21-2-15,0 0 1 16,30 17-2-16,-30-17 2 0,24 13-1 0,-24-13 1 16,0 0-2-16,27 9 0 0,-27-9 1 0,0 0 0 15,28 9-1-15,-28-9 2 0,0 0 0 0,27 0 0 16,-27 0 0-16,0 0 0 0,22 0 0 0,-22 0-1 15,0 0-1-15,0 0 1 0,0 0-2 0,22-9 0 16,-22 9 2-16,0 0-2 0,0 0 0 0,0 0 1 16,0 0-2-16,0 0-7 0,0 0-10 15,0 0-16-15,0 0-22 0,0 0-24 0,24 6-75 16,-24-6-157-16,0 0-156 0,0 0-15 16,0 0 308-16</inkml:trace>
  <inkml:trace contextRef="#ctx0" brushRef="#br0" timeOffset="-531.2581">651-1018 351 0,'0'0'132'0,"0"0"-2"0,0 0 14 0,0 0-11 16,0 0-8-16,0 0-21 0,0 0-16 15,0 0-14-15,0 0-15 0,0 0-10 0,0 0-9 16,0 0-4-16,0 0-2 0,0 0-1 0,-22 9-2 16,22-9-2-16,0 0-4 0,0 0-3 0,0 0-3 15,-22 16-1-15,22-16-2 0,0 0-1 0,0 0-2 16,-27 14-1-16,27-14-3 0,0 0-3 0,-27 9-2 16,27-9 1-16,0 0-2 0,-31 21 0 0,31-21-1 15,-28 21-1-15,28-21-2 0,-30 21 2 16,30-21-2-16,-30 25 2 0,30-25-1 0,-26 20 1 15,26-20 0-15,-24 21 0 0,24-21-1 16,0 0 1-16,-30 23-2 0,30-23 2 0,0 0-2 16,-27 19 2-16,27-19-1 0,0 0 0 0,0 0 0 15,-29 27 1-15,29-27-1 0,0 0 0 0,0 0 0 0,0 0 0 16,-24 21 1-16,24-21 0 0,0 0-1 16,0 0 2-16,0 0 0 0,0 0 4 0,0 0 2 15,0 0 1-15,0 0 1 0,0 0-3 0,0 0 0 16,0 0-4-16,0 0 0 0,0 0-1 0,0 0-1 0,0 0 0 15,0 0-1-15,0 0 1 0,0 0-2 0,0 0 2 16,0 0-2-16,0 0 1 0,0 0 0 0,0 0 1 16,0 0-1-16,0 0 2 0,25 23-2 15,-25-23 1 1,0 0-1-16,0 0 1 0,25 12-1 0,-25-12 1 16,0 0 0-16,22 7 0 0,-22-7 1 0,0 0 0 15,29 12 0-15,-29-12 1 0,0 0-1 0,29 9 0 16,-29-9-1-16,0 0 0 0,30 15 0 0,-30-15-1 15,0 0-1-15,29 13 2 0,-29-13-1 0,0 0 0 16,27 12 1-16,-27-12-1 0,0 0-1 0,22 12 1 16,-22-12 0-16,0 0 0 0,0 0 0 15,26 9 1-15,-26-9-2 0,0 0 1 0,0 0-1 16,0 0 1-16,0 0 1 0,0 0-2 16,0 0 1-16,24 13-1 0,-24-13 1 0,0 0-1 15,0 0-1-15,0 0-3 0,0 0-4 0,0 0-2 16,0 0-5-16,0 0-1 0,0 0-6 0,0 0-3 15,0 0-8-15,0 0-7 0,0 0-17 16,0 0-27-16,0 0-80 0,0 0-82 0,0 0-113 16,0 0-90-16,0 0 145 0,0 0 305 0</inkml:trace>
  <inkml:trace contextRef="#ctx0" brushRef="#br0" timeOffset="18774.8939">906-525 476 0,'0'0'124'16,"0"0"-25"-16,0 0-13 0,0 0 1 0,-22-6-24 16,22 6-13-16,0 0-19 0,0 0-4 0,0 0 0 15,0 0 6-15,0 0 5 0,0 0 8 0,0 0 13 16,0 0 12-16,0 0 2 0,0 0-4 16,12-24-14-16,-12 24-13 0,0 0-6 0,0 0-7 15,16-31-1-15,-16 31-5 0,0 0-2 16,17-26-5-16,-17 26-2 0,0 0-4 0,12-32 0 15,-12 32-3-15,14-26 2 0,-14 26-5 0,16-33 2 16,-16 33-3-16,16-28 1 0,-16 28-3 0,19-29 2 16,-19 29-3-16,16-25 2 0,-16 25-1 0,15-22 2 15,-15 22-2-15,0 0 1 0,17-27-2 16,-17 27 2-16,0 0-2 0,14-30 3 0,-14 30-2 16,0 0 0-16,18-27-2 0,-18 27 2 0,0 0-3 15,0 0 2-15,16-24 2 0,-16 24-1 0,0 0-1 16,0 0 1-16,0 0-2 0,0 0 1 0,0 0 0 15,0 0 0-15,0 0 1 0,0 0-1 0,0 0 0 16,0 0 0-16,0 0-1 0,0 0 2 16,0 0-1-16,0 0-1 0,25-21 1 15,-25 21 0-15,0 0-1 0,0 0 1 0,0 0 0 16,0 0 0-16,0 0 1 0,0 0-1 0,0 0 1 16,0 0-2-16,22-16 1 0,-22 16 0 0,0 0 1 15,0 0-1-15,0 0-1 0,0 0-1 0,0 0 1 16,0 0 0-16,0 0 0 0,0 0 0 0,0 0 1 15,0 0-1-15,0 0 1 0,0 0 0 16,0 0 0-16,0 0 1 0,9 24-1 0,-9-24 0 16,0 0-1-16,0 0 1 0,0 0 1 0,9 31-2 15,-9-31 3-15,0 0-3 0,6 29 3 0,-6-29-2 16,0 0 1-16,9 24-2 0,-9-24 2 16,0 0-2-16,7 31 2 0,-7-31-1 0,0 0 1 15,9 28-1-15,-9-28 1 0,0 0-1 0,11 30 1 16,-11-30 0-16,0 0 0 0,7 22-2 15,-7-22 2-15,0 0-3 0,12 30 2 0,-12-30 0 16,9 21 2-16,-9-21-3 0,0 0 3 0,7 32-3 16,-7-32 2-16,6 23-1 0,-6-23 1 0,0 0-1 15,10 27 1-15,-10-27-3 0,0 0 4 0,11 32-3 16,-11-32 3-16,0 0-2 0,0 0 1 0,10 25-2 16,-10-25 2-16,0 0-1 0,0 0 0 0,0 0 0 15,0 0 1-15,0 0-1 16,0 0-1-16,12 25 2 0,-12-25-1 0,0 0 1 15,0 0 0-15,0 0-1 0,0 0 0 0,5 24 0 16,-5-24 1-16,0 0 0 0,0 0 0 0,0 0-1 16,0 0 0-16,0 0 0 0,0 0 0 0,0 0 0 15,0 0 1-15,0 0-2 0,0 0 2 0,0 0-1 16,0 0 1-16,0 0-2 0,0 0 1 16,0 0 1-16,0 0-1 0,0 0 1 0,0 0 0 15,0 0 0-15,0 0 2 0,0 0-1 0,0 0 0 16,0 0 1-16,0 0-1 0,0 0 2 0,0 0-1 15,0 0 1-15,0 0-1 0,0 0 1 0,0 0-2 16,0 0 1-16,0 0 0 0,0 0 0 16,0 0 1-16,0 0-1 0,0 0 0 0,-23 11 1 15,23-11-2-15,0 0 2 0,0 0-1 16,0 0 0-16,0 0 0 0,-25 0 0 0,25 0 0 16,0 0-1-16,0 0 0 0,0 0 1 0,-22 0 0 15,22 0 0-15,0 0 1 0,0 0-1 0,-24 0 0 16,24 0 1-16,0 0-1 0,0 0 0 0,-26 0 0 15,26 0 0-15,0 0-1 0,0 0 0 0,-27-8-1 16,27 8 2-16,0 0-2 0,0 0 1 0,-23 0 0 16,23 0 1-16,0 0 0 0,0 0 0 15,-30-6 1-15,30 6-1 0,0 0 0 0,-23 0-1 16,23 0 1-16,0 0-1 0,-25 0 0 16,25 0 0-16,0 0-1 0,-24 0 1 0,24 0-1 15,0 0-1-15,0 0 2 0,-26 0 0 0,26 0 0 16,0 0 1-16,0 0-2 0,0 0 0 0,0 0 1 15,-22-10-1-15,22 10 2 0,0 0-1 16,0 0 1-16,0 0-1 0,0 0-1 0,0 0 1 16,-24 0-2-16,24 0 1 0,0 0 1 0,0 0-1 15,0 0 0-15,0 0 0 0,0 0 0 0,-24-5 0 16,24 5 0-16,0 0-1 0,0 0-1 0,0 0 2 16,0 0-2-16,0 0 1 0,0 0 0 0,-24 5 0 15,24-5 0-15,0 0 0 0,0 0 0 16,0 0 0-16,0 0 1 0,0 0-2 15,0 0 1-15,0 0-2 0,0 0 0 0,0 0-2 16,0 0-6-16,0 0-13 0,0 0-7 0,0 0-20 16,0 0-14-16,0 0-34 0,0-34-145 0,23 22-280 15,-11-17-22-15,7-1 127 0</inkml:trace>
  <inkml:trace contextRef="#ctx0" brushRef="#br0" timeOffset="18776.8939">1858-773 534 0,'0'0'141'0,"0"0"-9"15,0 0-1-15,0 0-12 0,0 0-9 0,0 0-15 16,0 0-15-16,0 0-41 0,0 0 17 0,0 0-36 16,0 0 19-16,0 0-5 0,0 0-2 15,0 0 0-15,0 0-2 0,0 0-1 0,0 0-5 16,0 0-5-16,0 0-3 0,0 0-5 15,0 0-2-15,0 0-2 0,0 0-1 0,0-23 1 16,0 23-2-16,0 0 2 0,20-21-1 0,-20 21 3 16,20-22-2-16,-20 22 1 0,24-23-5 0,-24 23 4 15,29-19-5-15,-29 19 2 0,28-17-1 0,-28 17-2 16,22-7 0-16,-22 7 1 0,0 0-2 0,27-10 1 16,-27 10-1-16,0 0 0 0,26 0 0 0,-26 0 0 15,0 0 0-15,33 0 0 0,-33 0-1 16,25 0 1-16,-25 0-1 0,23 0 2 0,-23 0-2 15,0 0 0-15,32 16 1 0,-32-16-2 16,0 0 3-16,27 19-2 0,-27-19 1 0,0 0-1 16,22 23 2-16,-22-23-2 0,0 0 2 0,22 21 0 15,-22-21 0-15,0 0-2 0,0 0 2 0,25 21-2 16,-25-21 2-16,0 0-2 0,0 0 1 0,26 19-1 16,-26-19 2-16,0 0-1 0,0 0 0 15,28 18 0-15,-28-18 0 0,0 0 1 0,0 0-1 16,22 10-1-16,-22-10 0 0,0 0 1 0,0 0-1 15,23 0 0-15,-23 0 1 0,0 0 0 0,0 0-1 16,25-7 1-16,-25 7-1 0,0 0 2 0,0 0-1 16,27-14 1-16,-27 14-1 0,0 0 0 15,22-13 0 1,-22 13 2-16,0 0-2 0,0 0 1 16,28-23-2-16,-28 23 2 0,0 0-2 0,0 0 3 15,26-25-2-15,-26 25 1 0,0 0-1 0,19-25 2 16,-19 25-2-16,0 0 2 0,21-23-1 0,-21 23 1 15,0 0-1-15,22-22 3 0,-22 22-1 0,0 0 0 0,0 0 0 16,0 0 0-16,20-23-2 0,-20 23 1 0,0 0-2 16,0 0 1-16,0 0-2 0,0 0 1 15,0 0 0-15,0 0 0 0,0 0-1 0,0 0-8 16,0 0-12-16,0 0-26 0,13-25-37 0,-13 25-115 0,0 0-202 16,0 0-109-16,0 0 6 0,0 0 437 0</inkml:trace>
  <inkml:trace contextRef="#ctx0" brushRef="#br0" timeOffset="18775.8939">1821-1184 675 0,'0'0'219'15,"0"0"-57"-15,-25-15-16 0,25 15-21 0,0 0-40 16,0 0-28-16,0 0-22 0,0 0-9 0,0 0-9 16,0 0-5-16,0 0-3 0,0 0-1 0,0 0 6 15,0 0 3-15,0 0 3 0,22-16 0 0,-22 16-3 16,0 0-2-16,0 0-2 0,32-26-3 16,-32 26 1-16,0 0-3 0,31-30 0 15,-31 30-3-15,26-25 0 0,-26 25-1 0,29-22 3 16,-29 22-3-16,33-21 2 0,-33 21-2 0,29-14-1 15,-29 14 0-15,0 0-1 0,30-16 0 0,-30 16 0 16,0 0 0-16,23-9-1 0,-23 9 0 0,0 0 0 16,22 0-1-16,-22 0 1 0,0 0-1 0,27 16 0 15,-27-16 0-15,0 0 0 0,33 17 0 16,-33-17 1-16,0 0-1 0,30 22 0 0,-30-22 1 16,0 0-2-16,31 24 2 0,-31-24-1 0,0 0 2 15,29 27-2-15,-29-27 1 0,0 0-2 0,32 25 2 16,-32-25-2-16,0 0 2 0,26 24-1 15,-26-24 1-15,0 0-2 0,0 0 2 0,25 22-2 16,-25-22 1-16,0 0 0 0,0 0 0 0,0 0 0 16,26 15 0-16,-26-15 0 0,0 0 0 15,0 0 0-15,0 0 0 0,0 0 0 0,22 17 0 16,-22-17 1-16,0 0-1 0,0 0-1 0,0 0 2 16,0 0-2-16,0 0 1 0,0 0 1 0,0 0 1 15,23-9 0-15,-23 9 0 0,0 0 2 0,0 0 0 16,0 0 0-16,0 0 0 0,23-20-2 0,-23 20-2 15,0 0 2-15,24-17-1 0,-24 17 2 0,0 0-1 16,23-24 1-16,-23 24-3 0,0 0 2 16,25-24-1-16,-25 24 1 0,0 0-2 15,0 0 1-15,25-26-1 0,-25 26 0 0,0 0 0 16,0 0 0-16,0 0-1 0,20-23 1 0,-20 23-3 16,0 0-4-16,0 0-11 0,0 0-12 0,21-32-18 15,-21 32-20-15,0 0-27 0,29-24-39 0,-29-7-43 16,22 31-78-16,-22 0-90 0,11-47-62 15,-11 47 166-15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6:58:00.0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0 164 495 0,'0'0'105'16,"0"0"-2"-16,0 0-4 0,0 0-1 15,0 0-9-15,0 0-5 0,0 0-10 0,0 0-7 16,0 0-8-16,0 0-8 0,0 0-7 0,0 0-3 16,0 0-8-16,0 0-3 0,0 0-5 0,0 0-4 15,0 0-2-15,0 0-1 0,0 0-1 16,0 0-1-16,0 0 0 0,21 22 1 0,-21-22 1 16,0 0 0-16,0 0-1 0,0 0-1 0,0 0-3 15,0 0 0-15,0 0 1 0,25 6-1 16,-25-6 0-16,0 0-1 0,0 0-2 0,0 0-2 15,25 0-2-15,-25 0-1 0,0 0 0 0,24-4-1 16,-24 4 0-16,0 0-2 0,28 0 1 0,-28 0-1 16,0 0 1-16,27-7 0 0,-27 7 0 15,0 0 1-15,28 0-2 0,-28 0 1 0,0 0-1 16,28 0-1-16,-28 0 1 0,0 0-1 0,33 0-1 16,-33 0 1-16,0 0-1 0,30-5 1 15,-30 5 0-15,0 0 0 0,28 0 0 0,-28 0 1 16,0 0-1-16,28 0 1 0,-28 0 0 0,0 0 1 15,32 0-1-15,-32 0 0 0,0 0 0 0,30 5 0 16,-30-5-1-16,0 0 2 0,28 0-2 0,-28 0 0 16,0 0 0-16,28 4 0 0,-28-4 0 0,0 0 2 15,29 0-3-15,-29 0 3 0,23 3-1 0,-23-3-2 16,22 0 3-16,-22 0-2 0,0 0-1 16,33 0 1-16,-33 0-1 0,0 0-1 15,30 6 3-15,-30-6-2 0,0 0 0 0,29 0 1 16,-29 0-2-16,0 0 0 0,33 6 2 0,-33-6-1 15,24 0 0-15,-24 0 2 0,25 0-1 0,-25 0 0 16,23 0 0-16,-23 0 1 0,0 0 0 0,33 0-1 16,-33 0 1-16,0 0-1 0,33 0 0 15,-33 0 1-15,0 0 0 0,29 0-1 0,-29 0 1 16,0 0-1-16,29 0 1 0,-29 0 1 0,24 0-2 16,-24 0 1-16,0 0-1 0,31 0 0 0,-31 0 0 15,24 0 0-15,-24 0 0 0,22 0 0 0,-22 0 0 16,25 0 0-16,-25 0 1 0,23 0-1 0,-23 0-1 15,25 0 0-15,-25 0 1 0,25 0-1 0,-25 0 1 16,27 0 0-16,-27 0 0 16,28 0-1-16,-28 0 1 0,27 0-2 0,-27 0 1 15,28 0 1-15,-28 0-1 0,26 0 0 0,-26 0 1 16,23 0 0-16,-23 0-1 0,27 0 1 0,-27 0-1 16,24 0-1-16,-24 0 2 0,27 0-1 0,-27 0 1 15,24-6 1-15,-24 6-2 0,28 0 3 0,-28 0 0 16,32-6-2-16,-32 6 2 0,30 0-3 0,-30 0 0 15,29-3-1-15,-29 3 2 0,26 0-1 16,-26 0 0-16,28 0 2 0,-28 0-2 0,27 0 1 16,-27 0 0-16,25 0 0 0,-25 0 1 0,23 0-1 15,-23 0 0-15,24 0 1 0,-24 0-2 16,22 0 1-16,-22 0 0 0,26 0 0 0,-26 0 1 16,28-4-1-16,-28 4 0 0,27 0 0 0,-27 0 0 15,32 0 0-15,-32 0 0 0,30-5 0 16,-30 5-1-16,28 0 1 0,-28 0 1 0,27 0-2 15,-27 0 1-15,28 0 0 0,-28 0-2 0,26 0 1 16,-26 0 0-16,26 0 0 0,-26 0 1 0,28 0-1 16,-28 0 0-16,26 0 0 0,-26 0 0 0,23 0 0 15,-23 0 1-15,24 0-1 0,-24 0 0 0,23 5 2 16,-23-5-2-16,25 0 2 0,-25 0-1 0,28 0-1 16,-28 0 1-16,26 0 0 15,-26 0-1-15,27 0 1 0,-27 0-1 0,28-5 0 16,-28 5 1-16,32 0-1 0,-32 0 1 0,36 0 0 15,-36 0-1-15,37 0 1 0,-37 0-2 0,33 0 1 16,-33 0 0-16,34 0 0 0,-34 0 0 0,33 0 1 16,-33 0-1-16,38 0 1 0,-38 0 0 0,37 0-1 15,-37 0 1-15,40 0 0 0,-40 0 0 0,41 0 0 16,-41 0 0-16,44-7 0 0,-44 7 0 16,43 0-2-16,-43 0 1 0,43-7 0 0,-43 7 0 15,40 0 1-15,-40 0-1 0,35 0-1 0,-35 0 2 16,33-4-2-16,-33 4 2 0,40 0-1 0,-40 0 1 15,38-6 0-15,-38 6-1 0,38 0 0 0,-38 0 1 16,42-4-1-16,-42 4 1 0,40 0-1 16,-40 0 1-16,38-6-1 0,-38 6 0 15,37-5-1-15,-37 5 0 0,36 0 0 0,-36 0 1 0,37-8-1 16,-37 8 1-16,33 0 0 0,-33 0 1 0,31 0 0 16,-31 0 0-16,31-4 0 0,-31 4-1 0,34 0 0 15,-34 0 0-15,33-4 0 0,-33 4 0 0,29 0 1 16,-29 0-1-1,30-8 0-15,-30 8 1 0,34 0-1 0,-34 0 0 16,36-4 0-16,-36 4 0 0,36 0-1 16,-36 0 1-16,30-5 1 0,-30 5-1 0,31 0 1 15,-31 0-1-15,34 0-1 0,-34 0 1 0,33 0 0 16,-33 0 0-16,30 0 1 0,-30 0-2 0,35-4 2 0,-35 4-1 16,32 0 0-16,-32 0 0 0,34-5 0 0,-34 5-1 15,35 0 2-15,-35 0-2 0,35 0 1 0,-35 0 1 16,35-7-1-16,-35 7-1 0,36 0 2 0,-36 0 0 15,34 0-2-15,-34 0 1 0,37-3-1 16,-37 3 0-16,39 0 2 0,-39 0-2 0,40 0 1 16,-40 0 1-16,40-5-2 0,-40 5 2 15,43 0-1-15,-43 0 0 0,41-7 0 0,-41 7 0 16,44 0 0-16,-22-6 0 0,1 6 0 0,-1-4 0 16,2 4 0-16,-2 0 0 0,-22 0 1 0,43-8-1 15,-43 8 1-15,38 0 0 0,-38 0-2 16,35-7 1-16,-35 7 0 0,30 0 0 0,-30 0 0 15,28 0 1-15,-28 0 0 0,31-5-2 0,-31 5 2 16,33 0-1-16,-33 0-1 0,33-6 2 0,-33 6-2 16,38 0 1-16,-38 0 1 0,38-6-1 0,-38 6 0 15,39 0 0-15,-39 0 0 0,40 0 0 16,-40 0 0-16,41 0-1 0,-16 6 0 0,-25-6-1 16,44 0 4-16,-44 0-2 0,44 0 0 15,-44 0 2-15,43 0-3 0,-20 0 1 0,-23 0 0 16,42 0 0-16,-42 0 2 0,40 0-1 0,-40 0-2 15,40 0 2-15,-40 0-2 0,42 0 1 0,-20 0 1 16,-22 0-1-16,42 0 1 0,-42 0-1 0,41 0 1 16,-41 0-1-16,41 0 0 0,-41 0 1 0,39 0-1 15,-39 0 0-15,39 5 1 0,-39-5-1 0,38 0 1 16,-38 0-1-16,41 4 0 0,-41-4 0 16,39 0 1-16,-39 0-1 0,43 0 1 0,-43 0 1 15,41 3-1-15,-41-3 0 0,44 0-1 16,-44 0 0-16,46 0-1 0,-22 0 0 0,-1 9 2 15,1-9-1-15,-2 0 1 0,-22 0-1 0,43 6 0 16,-21-6 0-16,-22 0 0 0,43 5 0 0,-43-5 1 16,43 0-1-16,-43 0 1 0,44 7 0 15,-21-7-1-15,-1 0 1 0,3 0-1 0,-2 0 1 16,-1 0 0-16,2 0 0 0,-24 0-1 0,41 0 0 16,-41 0 1-16,42 0-1 0,-42 0 1 0,38 0-1 15,-38 0 1-15,39 0 0 0,-39 0-1 0,36 0 1 16,-36 0-1-16,31 0 0 0,-31 0 0 0,32 0 0 15,-32 0 0-15,29 0 0 0,-29 0 1 0,27 0 0 16,-27 0-1-16,28 0 1 0,-28 0-1 16,25 0 0-16,-25 0 0 0,26 0 0 15,-26 0 0-15,28 0 0 0,-28 0 1 0,27 0-1 16,-27 0 0-16,28 0 1 0,-28 0-2 0,27 0 1 16,-27 0 0-16,32 0 0 0,-32 0 0 0,34 0 1 15,-34 0-1-15,36 4 1 0,-36-4-1 0,32 0 1 16,-32 0-1-16,33 0 0 0,-33 0 0 0,37 0 0 15,-37 0 0-15,37 0 0 0,-37 0 0 16,39 0 0-16,-39 0 0 0,41 0 0 0,-41 0 0 16,39 0 1-16,-39 0-1 0,39 0 1 0,-39 0-2 15,37-4 2-15,-37 4-2 0,37 0 1 16,-37 0 0-16,36 0 0 0,-36 0 0 0,34 0 1 16,-34 0-1-16,32 0 0 0,-32 0 0 0,32 0 0 15,-32 0 0-15,31 4-1 0,-31-4 1 16,33 0 1-16,-33 0-2 0,31 0 2 0,-31 0-3 15,36-7 2-15,-36 7-1 0,38-4 1 0,-38 4 1 16,36-5-2-16,-36 5 1 0,33-5 1 0,-33 5-1 16,32 0 0-16,-32 0 0 0,34-10 0 0,-34 10-1 15,33 0 1-15,-33 0 0 0,28 0 0 0,-28 0 1 16,25-3-1-16,-25 3 0 0,26 0 0 0,-26 0 1 16,25 0-2-16,-25 0 2 0,22-4-2 15,-22 4 0-15,24 0 2 0,-24 0-1 16,25 0 0-16,-25 0 0 0,24-7-1 0,-24 7 1 15,26 0 0-15,-26 0 0 0,27 0 1 0,-27 0-1 16,28 0 0-16,-28 0 0 0,26 0-1 0,-26 0 1 16,28 0 0-16,-28 0 0 0,29 0-1 0,-29 0 2 15,34 0 0-15,-34 0-1 0,35-6 1 0,-35 6-2 16,35 0 0-16,-35 0 1 0,38 0 0 16,-38 0 0-16,37 0 0 0,-37 0 0 0,36 0 1 15,-36 0-2-15,31 0 1 0,-31 0-1 0,38-5-1 16,-38 5 1-16,34 0 0 0,-34 0 1 0,34 0 0 15,-34 0 0-15,31-5 1 0,-31 5-2 0,26 0 1 16,-26 0 0-16,23 0 0 0,-23 0 1 0,24 0-1 16,-24 0 0-16,0 0 0 15,30 0-1-15,-30 0 2 0,0 0-1 0,28 0 0 16,-28 0 0-16,0 0 0 0,23 0 0 0,-23 0 0 16,0 0 0-16,0 0 0 0,22 0 1 0,-22 0-2 15,0 0 1-15,0 0 0 0,0 0 0 0,25 0 0 16,-25 0 0-16,0 0-1 0,0 0 1 0,0 0 1 15,0 0 0-15,0 0 0 0,0 0-1 0,22 5-1 16,-22-5 0-16,0 0 1 0,0 0 0 16,0 0 1-16,0 0-1 0,0 0 0 0,0 0 1 15,0 0-2-15,0 0 2 0,0 0-1 0,0 0 0 16,0 0 0-16,0 0 0 0,0 0 0 0,0 0 0 16,0 0 0-16,0 0 0 0,0 0 1 0,0 0-2 15,0 0 1-15,0 0 0 0,0 0-1 16,0 0 1-16,0 0-4 0,0 0-8 0,0 0-9 15,0 0-16-15,0 0-18 0,0 0-36 16,0 0-157-16,0 0-326 0,0 0 2 0,30-18 148 16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7:36.68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2122 283 0,'0'0'66'0,"0"0"-9"0,0 0-8 0,0 0-8 15,0 0-11-15,0 0-5 0,0 0-4 0,0 0 2 16,0 0 2-16,0 0 8 0,17-24 1 16,-17 24 8-16,0 0 4 0,0 0 7 0,0 0 2 0,18-29 2 15,-18 29-8-15,0 0-1 0,0 0-8 0,14-30-1 16,-14 30-7-16,0 0-4 15,0 0-6-15,17-27-3 0,-17 27-5 0,0 0 0 16,17-25-3-16,-17 25 0 0,0 0-2 0,19-29 1 16,-19 29 16-16,18-24-18 0,-18 24 16 0,25-28-18 15,-25 28-3-15,22-29-16 0,-22 29 15 0,33-31-18 16,-33 31 16-16,33-30 2 0,-33 30-1 0,42-34 3 16,-22 19-3-16,5-2 2 0,-2 0-4 0,4-1 4 15,-1-2-3-15,3 1 4 0,0 0-3 16,2-2 5-16,7 1-5 0,-3-2 6 0,3-1-4 15,-1-1 4-15,0-4-3 0,3 4 2 0,1-1-4 16,-1-1 3-16,3 0-5 0,-3 2 5 0,3 3-3 16,-6-3 3-16,3 1-3 0,1 1 7 0,-2-3-5 15,2 1 6-15,-1 3-6 0,3-1 5 16,-2 1-6-16,-2-2 3 0,4 2-4 0,-5-2 3 16,3 1 12-16,-1-1-34 0,-1 2 35 15,1 2-35-15,0 1 17 0,-3-2 4 0,2 1-5 16,1 0 5-16,-3 1-4 0,0-1 5 0,-1 3-3 15,1-3 2-15,0 1-2 0,3-3 1 0,-2 2-3 16,0 0 4-16,1 1-5 0,-1-2 5 0,2 4-5 16,-1-2 5-16,1-1-3 0,0 0 3 0,1 0-4 15,0 1 4-15,-2 1-4 16,5-2 3-16,-3 0-2 0,2 1 2 0,3-2-3 16,-1 1 5-16,1 3-4 0,-4-4 2 0,2 3-2 15,-1-3 2-15,3 2-3 0,-4 3 4 0,1-5-4 16,0 3 4-16,2 1-5 0,-3 1 4 0,-1-2-3 15,2 3 3-15,1-2-3 0,-3 3 3 0,2-1-3 16,1-4 3-16,1 7 15 0,1-4-15 0,-1 2 15 16,-2 2-35-16,0 1 16 0,0 1-16 15,-2-2 17-15,3 4 3 0,-1-4-3 0,1 3 1 16,-3 1 0-16,3-1 1 0,2 1 0 0,-4-2 0 16,7 4 0-16,-4-3 0 0,-1 0-1 0,4 3 0 15,-6-2 0-15,3 1 1 0,2 2-2 16,-3-1 2-16,2 5-1 0,-2-7 1 0,0 7-1 15,-3-9 1-15,5 3-1 0,-1 2 1 0,1-3 0 16,1 5 1-16,-1-4 0 0,4 1 0 16,-3-1-1-16,1 3 0 0,4-3-2 0,-3 0 2 15,3 0 0-15,-1 3 0 0,1-3-1 0,1 6 0 0,-2-9-1 16,0 9 1-16,-2-4-1 0,2 4 1 0,-2 0-1 31,3-4 1-31,-4 4 0 0,5 0-1 0,-2 0 1 0,2-5 0 0,0 5 0 0,-1 0 1 0,-2 0-1 31,3 0 0-31,-3 0 0 0,2 0 0 0,-1 0 0 16,-1 0 0-16,-2 0 0 0,-1 0 1 0,1 0-1 16,1 5 0-16,-5-5 0 0,4 5 1 0,-3-5 0 15,-1 6 0-15,5-1 2 0,-7-5-1 0,5 7 0 16,-1-7 1-16,2 3 0 0,0-3-2 0,2 6 0 0,-2-6-2 0,0 5 2 16,2-5-1-16,-3 5 0 0,0-5 0 0,-2 0 0 15,1 3-1-15,-1-3 1 0,-1 0 1 16,0 8 2-16,0-8 0 0,2 5-1 0,-5-5-3 15,2 6 0-15,1-6 0 0,-5 4 2 0,5-4-2 16,-6 7 2-16,6 0-2 0,-2-7 2 16,-1 6-2-16,-1-6 1 0,-3 7-1 0,0-3 2 15,1-4-1-15,-1 8 2 0,0-1-1 0,0-2 0 16,0 0-1-16,-1 0 1 0,0 1-1 16,1 1 1-16,-1-4-1 0,1 5 1 0,-2 1-2 15,-1-5 2-15,1 6-1 0,-1-3 2 0,-2-1-2 16,2 2 4-16,-1-1-3 0,0 0 2 0,2-1 0 15,-2 1-1-15,-1 3 1 0,-1-4-16 0,-2 1 35 16,2 2-36-16,-4-3 34 0,3 1-17 0,-2-1-1 16,0 2 1-16,2-3-2 0,-3 1 2 0,1-2-3 15,-2 2 2-15,2-3-2 0,-5 3-1 16,3-1-1-16,2 0 1 0,0-2-1 16,-4 5 2-16,0-4 0 0,1 2 1 0,-1-3-1 15,1 3 1-15,0-1-1 0,0 0-1 0,-3 0 1 16,1 4 0-16,-23-9-1 0,44 12 1 0,-22-3-1 15,-22-9 0-15,45 15-1 0,-23-7 2 0,-22-8-2 16,42 14 2-16,-20-5-2 0,-22-9 1 0,43 14 0 16,-43-14 0-16,37 10-1 0,-37-10 1 15,40 12 0-15,-40-12 1 0,43 10-1 0,-43-10 2 16,37 12-2-16,-37-12 1 0,37 11-1 0,-37-11 0 16,39 13 0-16,-39-13 1 0,34 12-1 15,-34-12 1-15,35 15-3 0,-35-15 1 0,36 13-1 16,-36-13 0-16,33 14 2 0,-33-14 0 0,34 15-1 15,-34-15 1-15,35 13 0 0,-35-13 1 16,30 16-2-16,-30-16 2 0,33 13-1 0,-33-13 0 16,32 15-1-16,-32-15 2 0,31 17-2 0,-31-17 1 15,32 17 0-15,-32-17 0 0,33 18 0 0,-33-18 0 16,31 15-1-16,-31-15 2 0,28 16-2 0,-28-16 1 16,27 13 0-16,-27-13 1 0,26 15-2 0,-26-15 2 15,26 13-1-15,-26-13 0 0,22 11-1 0,-22-11 1 16,23 11 0-16,-23-11 0 0,0 0-1 15,31 18 1-15,-31-18 0 0,0 0 1 0,29 15-1 16,-29-15 1-16,0 0-2 0,29 16 2 16,-29-16-2-16,0 0 1 0,29 18 0 0,-29-18 0 15,0 0 0-15,23 14 1 0,-23-14-1 0,0 0 0 16,25 11 0-16,-25-11 0 0,0 0-2 0,22 17 2 16,-22-17 0-16,0 0 1 0,23 14-2 0,-23-14 2 15,0 0-2-15,0 0 2 0,29 21-2 16,-29-21 2-16,0 0-2 0,0 0 2 0,26 19-2 15,-26-19 2-15,0 0-1 0,0 0 0 0,23 18 0 16,-23-18 0-16,0 0 1 0,0 0-1 0,0 0-1 16,26 17 2-16,-26-17-2 0,0 0 1 0,0 0-1 15,0 0 1-15,0 0-1 0,0 0 0 0,26 21 0 16,-26-21 1-16,0 0-1 16,0 0 2-16,0 0-1 0,0 0-1 0,0 0 1 15,25 17 0-15,-25-17 0 0,0 0 1 0,0 0-1 16,0 0 0-16,0 0 0 0,0 0 1 0,0 0 0 15,0 0-1-15,0 0 0 0,0 0 0 0,0 0 0 16,0 0-1-16,0 0-7 0,0 0-5 0,0 0-15 16,0 0-15-16,0 0-30 0,0 0-50 0,0 0-112 15,0 0-189-15,0 0-58 0,0 0 154 16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7:38.32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360 63 60 0,'0'-24'26'0,"0"24"10"0,0 0 9 0,0 0 9 15,0 0 8-15,10-24 6 16,-10 24 2-16,0 0 1 0,0 0-10 0,0 0-3 16,6-21 0-16,-6 21 7 0,0 0 12 0,0 0 7 15,0 0 1-15,0 0-9 0,0 0-11 0,0 0-10 16,0 0-8-16,0 0-5 0,0 0-5 0,0 0-6 15,0 0-7-15,0 0-4 0,0 0-6 0,0 0-3 16,0 0 0-16,0 0-2 0,0 0 0 16,0 0 0-16,0 0 0 0,0 0-1 0,0 0-1 15,0 0-1-15,0 0 0 0,0 0 1 0,0 0 0 16,0 0 1-16,0 0-1 0,0 0-1 0,0 0-1 16,0 0-2-16,0 0 0 0,0 0-1 15,0 0-1-15,0 0 2 0,0 0 0 0,0 0 3 16,0 0 0-16,0 0 1 0,0 0-2 0,0 0 0 15,0 0-2-15,0 0 0 0,23 20 1 16,-23-20 0-16,0 0 0 0,0 0 0 0,0 0-1 16,15 25-1-16,-15-25 0 0,0 0 0 0,10 26 1 15,-10-26 0-15,0 0-1 0,12 31 1 0,-12-31-2 16,10 22 3-16,-10-22-4 0,8 27 3 0,-8-27-4 16,10 28 3-16,-10-28-3 0,11 28 3 0,-11-28-4 15,8 31 3-15,-8-31-3 0,10 29 3 0,-10-29-3 16,11 28 4-16,-11-28-3 0,8 28 2 15,-8-28-2-15,12 30 3 0,-12-30-3 0,7 28 2 16,-7-28-2-16,9 24 3 0,-9-24 20 16,6 24-21-16,-6-24 20 0,0 0-34 0,9 33 12 31,-9-33-13-31,0 0 14 0,0 0 0 0,8 25-1 0,-8-25 2 16,0 0-2-16,0 0 3 0,0 0-2 0,0 0 0 15,7 23 0-15,-7-23 1 0,0 0-1 16,0 0 1-16,0 0-1 0,0 0 0 0,0 0 1 15,0 0 0-15,0 0 1 0,0 0-1 0,0 0 0 0,0 0 1 16,0 0-1-16,0 0 1 0,0 0 1 0,0 0 1 16,0 0 1-16,0 0 0 0,0 0-1 0,0 0 2 15,0 0 1-15,0 0 0 0,0 0-2 0,0 0 0 16,0 0-3-16,0 0 0 0,0 0 0 0,0 0-1 16,0 0-1-16,0 0 0 0,0 0 1 0,0 0-1 15,0 0 0-15,0 0-1 0,0 0 1 0,0 0-1 16,0 0 2-16,0 0-2 0,0 0 1 0,0 0 1 15,0 0-1-15,0 0 1 0,0 0-1 0,0 0 0 16,0 0 1-16,0 0-1 0,0 0 0 0,0 0 1 16,0 0-1-16,0 0 1 0,0 0 1 0,0 0-1 15,0 0 1-15,0 0 0 0,0 0-1 16,0 0 1-16,0 0-1 0,0 0-1 16,0 0-1-16,0 0 1 0,0 0 0 0,-25 8 1 15,25-8 0-15,0 0-1 0,0 0-1 0,-25 0 0 16,25 0 0-16,0 0 1 0,-29 5-1 0,29-5 1 15,-22 3 0-15,22-3-1 0,-23 6 0 0,23-6 0 16,-29 9-1-16,29-9 3 0,-30 4-1 16,30-4 1-16,-31 0-1 0,31 0-1 0,-29 10 1 15,29-10 0-15,-27 7 1 0,27-7-1 0,-32 0 0 16,32 0 0-16,-33 6-2 0,33-6 2 0,-30 0 0 16,30 0 0-16,-29 8 0 0,29-8 0 0,-25 0 0 31,25 0 0-31,0 0 0 0,-33 0 0 0,33 0 0 0,0 0 0 0,-29 0 1 0,29 0 0 0,0 0 0 15,-22 0 0-15,22 0-1 0,0 0-1 16,0 0 1-16,0 0 0 0,-26-6 0 0,26 6-1 16,0 0 1-16,0 0-1 0,0 0 1 15,0 0 0-15,0 0 0 0,0 0-1 0,0 0 1 16,0 0-1-16,0 0 1 0,0 0 0 0,0 0 0 16,0 0 0-16,0 0-1 0,-24 0-1 0,24 0 0 15,0 0 0-15,0 0-1 0,0 0 1 0,0 0 0 16,0 0 0-16,0 0-1 0,0 0 2 31,0 0 1-31,0 0-2 0,0 0 1 0,0 0-2 16,0 0-2-16,0 0 0 0,0 0-1 0,0 0-2 0,0 0-3 0,0 0-5 0,0 0-8 0,0 0-9 15,0 0-14-15,0 0-18 0,0 0-54 16,0 0-74-16,0 0-128 0,0 0-137 0,-27 6 89 16,27-6 369-16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7:39.26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-12 14 117 0,'0'0'40'0,"0"0"-30"16,0 0-2-16,0 0 5 0,0-23 2 15,0 23 1-15,0 0-4 0,0 0-3 0,0 0 3 31,0 0 2-31,0 0 4 0,0 0 5 16,0 0 4-16,0 0 5 0,0 0 1 0,0 0-1 16,0 0-2-16,0 0-1 0,0 0 0 0,0 0 2 15,0 0-1-15,0 0-5 0,0 0-5 0,0 0-6 16,0 0-8-16,0 0 0 0,0 0-1 0,0 0 2 0,0 0 3 0,0 0 2 0,0 0 1 0,0 0-1 16,0 0-3-16,0 0 0 0,0 0 6 15,0 0 9-15,0 0 9 0,0 0 4 0,0 0 0 16,0 0-4-16,0 0-1 0,0 0-1 0,0 0-2 15,0 0 0-15,0 0-4 0,0 0-6 16,0 0-6-16,0 0-4 0,0 0-3 0,0 0 0 16,0 0-1-16,0 0 0 0,0 0-2 0,0 0 1 31,0 0-2-31,0 0 0 0,0 0 2 0,0 0 4 16,0 0 6-16,0 0 6 0,0 0 4 15,0 0 0-15,0 0 1 0,0 0-2 0,0 0-5 16,0 0-3-16,0 0-6 0,0 0-3 0,0 0-1 0,0 0-3 0,0 0 0 0,0 0 0 0,0 0-1 15,0 0 0-15,0 0-1 0,0 0 1 0,0 0-2 16,0 0 0-16,0 0-2 0,0 0-1 0,0 0-1 16,0 0 0-16,0 0-1 0,0 0 0 15,0 0 0-15,0 0 3 0,0 0 3 16,0 0 1-16,0 0 3 0,0 0-2 0,0 0-1 16,0 0-1-16,0 0 0 0,0 0 1 0,24 23-4 15,-24-23-9-15,0 0-38 0,0 0-64 0,22 32-74 16,-22-32-98-16,0 0-138 0,0 0 201 0,0 0 223 15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7:47.27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0-8 382 0,'0'0'126'16,"0"0"-73"-16,0 0-37 0,0 0-7 0,0 0-1 16,0 0 1-16,0 0 3 0,0 0 4 0,0 0 3 31,0 0 6-31,0 0 3 0,0 0 5 0,25 0 5 15,-25 0 9-15,0 0 5 0,0 0 6 0,0 0 1 16,28 33-4-16,-28-33-9 0,16 27-5 0,-16-27-6 16,12 33-4-16,-12-33-5 0,18 37-1 15,-18-37-7-15,19 34 2 0,-19-34-4 0,21 43 4 0,-21-43-5 16,25 52 2-16,-25-52-4 0,25 57 6 0,-12-29-6 16,5 0 8-16,-7-2-6 0,7 4 2 0,-18-30 12 15,38 55-16-15,-20-29 13 0,5 3-34 16,-4 2 15-16,4 1-17 0,0-4 15 0,1 1 3 0,3 2-6 15,-2 0 3-15,3-3-3 0,0 2 3 0,3 1-4 16,-2-3 5-16,0-2-6 0,4 2 4 0,-3 1-3 16,4 4 4-16,0-5-5 0,2 5 3 0,0 0-4 15,5-5 5-15,-3 1-3 0,1 4 6 0,-1-5-5 16,2 0 4-16,2 0-5 0,0 6 4 16,4-5-4-16,1 0 7 0,-1 1-5 0,1 3 4 15,0-3-6-15,-1-2 6 0,1 0 14 0,4 1-33 16,-2-3 33-16,1 0-36 0,2 0 14 0,1 2 3 15,-4-1-2-15,4-3 5 0,0 2-5 16,-1 3 5-16,-2-4-5 0,4 0 5 0,-1 0-4 16,-1-1 2-16,1-1-2 0,0-1 1 0,-1 2-2 15,1-3 3-15,0 2-3 0,2 0 1 16,1 0-2-16,-3 4 2 0,6-2-4 0,-3-3 6 16,-3 1-5-16,-1-2 3 0,1-5-2 0,-4 3 2 15,4-1-2-15,-3-2 3 0,2 1-3 0,-3 0 2 16,-1 0-2-16,-1 4 3 0,-1-4-3 0,0 3 3 15,3 3-3-15,2-1 4 0,-5 0-2 16,2-7 2-16,-2-3-1 0,-7 4 1 16,2-6 0-16,1-1 1 0,-2 1-1 0,2 1 2 15,0-5-1-15,1 3 2 0,-3-2-3 0,-3-1 0 16,3 2-1-16,0 6-18 0,-1-4 35 0,2 4-32 16,1-7 34-16,-4 1-17 0,-3-8-1 0,0 9-1 15,-2-9 1-15,4 7 1 0,-5-7 0 0,1 8 0 16,-2-8-1-16,3 8 0 0,-5-8-1 0,1 3 1 15,-1-3 0-15,2 0 1 0,-2 6-1 16,0-6 0-16,2 5 0 0,3 2-2 0,-2 0-1 16,4 3 3-16,1-1-4 0,-2-4 5 0,-3-5-2 15,2 7-1-15,-4-7-1 0,4 10 1 0,-3-10 2 16,4 4 2-16,-4-4-2 0,3 0 2 16,3 6-3-16,-2-6 0 0,3 13-2 0,1-8 1 15,1 3-1-15,1 1 3 0,0-9-1 0,1 0 1 16,-4 4 0-16,2-4 2 0,-1 0-1 15,3 0 1-15,0 0-2 0,-3 0-1 0,3 0 3 16,0 0-3-16,-2 0-1 0,2 0 0 0,-2 0-2 16,0-4 2-16,1 4 1 0,-2 0-2 0,6 0 1 15,-3 0 0-15,1 0-1 0,2 4 2 0,-3-4-1 16,0 0 0-16,-4-5 2 0,2 5-2 0,-1-12 1 16,1 6-2-16,0 3 3 0,2 3-2 15,-1-10 1-15,-1 10-1 0,4-7 0 0,-4 7-1 16,1-6-1-16,-1-1 1 0,2 1-1 15,-1-1 1-15,-2 5 3 0,3-6-4 0,-1 2 2 16,-4-1 0-16,0 0 0 0,1-3 0 0,-3 10 1 16,0-8-2-16,2 8 0 0,3 0-1 0,2-10 2 15,0 1-2-15,-3 2 2 0,1-6-1 0,-3 4-16 16,0-1 16-16,1-4-15 0,0 6 30 16,3-4-14-16,-4 1 15 0,3 0-15 0,-1 5 0 15,-1-7 2-15,-1 3-3 0,0-1 3 0,0 0-4 16,0-3 3-16,-2 3-1 0,5 0 1 0,0-2-2 15,3-2 0-15,-4 3-1 0,6-4 3 16,-3 4-3-16,3-2 3 0,-2-3-3 0,-1 3 2 16,1-2 0-16,-1 3 1 0,2 2-3 0,2-5 2 15,0 5-2-15,2-2 1 0,5 4-2 16,-4-5 1-16,0 7-1 0,1-5 3 0,-2 3-2 16,-2-2 3-16,-3 1-2 0,4 1 0 0,-1-2 0 15,3 2 0-15,-2-3-1 0,1 3 2 0,-3-3-2 16,-2 2 3-16,0-2-3 0,-2-1 1 0,1-1-1 15,-4 2 2-15,0-4-1 0,-2 3 1 0,0-4-2 16,-2-1 3-16,1 8-3 0,0-8 2 16,-3 4-1-16,0 3-1 0,-2-3-1 0,-1 5 4 15,0-4-2-15,1 2-1 0,-1-3 1 0,-1 3 1 16,2-5-2-16,-2 6 3 0,0-5-3 0,-2 1 2 16,-2 2-2-16,0 1 2 0,-24 11-1 15,43-25 0-15,-43 25 0 0,45-24 0 0,-45 24 0 16,43-25 1-16,-43 25-2 0,41-22 3 0,-41 22-3 15,40-23 1-15,-40 23-1 0,38-23 3 16,-38 23-2-16,35-15-15 0,-35 15 14 0,39-23-14 16,-39 23 29-16,35-19-14 0,-35 19 15 0,40-23-15 15,-40 23 0-15,30-19 2 0,-30 19-4 0,31-19 3 16,-31 19-2-16,32-16 1 0,-32 16 1 0,31-19-1 16,-31 19 0-16,27-19 0 0,-27 19 0 0,22-18 1 15,-22 18-2-15,0 0 1 0,34-23 1 16,-34 23 0-16,0 0-1 0,26-15 1 15,-26 15-1-15,0 0 0 0,31-23-1 0,-31 23 2 16,0 0-2-16,34-25 2 0,-34 25 0 0,0 0-1 16,30-30 0-16,-30 30-1 0,0 0 1 0,27-25 0 15,-27 25 0-15,0 0 1 0,0 0-2 0,27-20 1 16,-27 20-1-16,0 0 1 0,0 0 1 0,0 0-1 16,0 0 0-16,22-17 0 0,-22 17 0 15,0 0 0-15,0 0-1 0,0 0 2 0,27-21-2 16,-27 21 2-16,0 0-2 0,0 0 0 0,0 0 2 15,22-20-3-15,-22 20 0 0,0 0 0 0,0 0 0 16,0 0 1-16,0 0 1 0,0 0 1 16,0 0 0-16,0 0-1 0,0 0 0 0,0 0 2 15,0 0-3-15,0 0 1 0,0 0 0 0,0 0-3 16,0 0 2-16,0 0 1 0,0 0-2 16,0 0 0-16,0 0 0 0,0 0-1 0,0 0-1 15,0 0-1-15,0 0-2 0,0 0-1 0,0 0-3 16,0 0-2-16,0 0-4 0,0 0-7 0,0 0-6 15,0 0-10-15,0 0-11 0,0 0-23 0,0 0-30 16,0 0-120-16,0 0-167 0,0 0-123 0,0 0 173 16,-25-46 341-16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7:48.83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7 535 0,'0'0'206'16,"0"0"-82"-16,0 0-47 0,0 0-17 0,0 0-15 0,0 0-14 15,0 0-18-15,0 0-10 0,0 0-6 0,0 0-1 16,0 0 4-16,0 0 6 0,0 0 11 0,0 0 12 16,0 0 9-16,0 0 4 0,0 0-1 15,0 0-5-15,0 0-7 0,0 0-4 0,0 0-4 16,22-10-1-16,-22 10-1 0,0 0-3 16,0 0-2-16,0 0-1 0,0 0-1 0,25 4-2 15,-25-4-1-15,0 0-2 0,0 0-1 0,28 0 1 16,-28 0-2-16,0 0 1 0,29 3 2 0,-29-3 0 15,25 0 1-15,-25 0 1 0,26 7 2 0,-26-7 0 16,28 0 1-16,-28 0-2 0,29 0-2 16,-29 0-1-16,32 0-3 0,-32 0 0 0,29 7 0 15,-29-7 0-15,30 0 0 0,-30 0-2 0,27 4 0 16,-27-4-1-16,27 0-1 0,-27 0 2 0,24 0-1 16,-24 0 1-16,25 0-1 0,-25 0-1 0,25 0 1 15,-25 0 0-15,23 0 1 0,-23 0 1 0,0 0 1 16,32 0 0-16,-32 0-2 0,0 0 0 0,30-4-1 15,-30 4-1-15,0 0 0 16,27-7 0-16,-27 7 0 0,0 0 0 0,0 0-1 16,0 0-1-16,0 0 0 0,23 0 2 0,-23 0 0 15,0 0 0-15,0 0 0 0,0 0-1 0,0 0 0 16,0 0 0-16,0 0 0 0,0 0 1 0,0 0-2 16,0 0 2-16,0 0-1 0,0 0 0 0,0 0 1 15,0 0-1-15,0 0-1 0,0 0 1 16,0 0 1-16,0 0 0 0,0 0-1 0,0 0 1 15,0 0-2-15,0 0 0 0,0 0 2 0,0 0-1 16,0 0 0-16,0 0 0 0,0 0 0 0,0 0 0 16,0 0-1-16,0 0 1 0,0 0-1 0,0 0 1 15,0 0 0-15,0 0-1 0,0 0 1 0,0 0 1 16,0 0 1-16,0 0-3 0,0 0 2 16,0 0-1-16,0 0-1 0,0 0 1 15,0 0 0-15,0 0 0 0,0 0 0 0,0 0 0 16,0 0 0-16,0 0 1 0,0 0-1 0,0 0 1 15,8 27-1-15,-8-27 1 0,0 0-2 0,0 0 1 16,0 0 0-16,11 25 0 0,-11-25 0 0,0 0 1 16,9 26-2-16,-9-26 2 0,0 0-1 0,5 29 2 15,-5-29-2-15,0 0 1 0,7 23-2 0,-7-23 1 16,0 0 0-16,0 0 0 0,6 25 0 16,-6-25 1-16,0 0-1 0,0 0 1 15,0 23-2-15,0-23 1 0,0 0 0 0,0 0 0 16,0 0 0-16,9 29 1 0,-9-29-2 0,0 0 2 15,0 0-1-15,0 21 1 0,0-21-1 0,0 0 1 16,0 0-1-16,0 26 1 0,0-26-1 0,0 0 0 16,0 0-2-16,0 25 3 0,0-25-2 15,0 0 1-15,0 0 0 0,0 23 0 0,0-23 0 16,0 0 1-16,0 0-1 0,0 0 1 0,4 28-2 16,-4-28 2-16,0 0-2 0,0 0 2 0,0 0-1 15,0 21 0-15,0-21 0 0,0 0 2 0,0 0-2 16,0 0 1-16,0 24-1 0,0-24 1 0,0 0-1 15,0 0 1-15,0 0 0 0,0 0 0 0,0 0-1 16,0 24 1-16,0-24 18 16,0 0-35-16,0 0 36 0,9 24-36 0,-9-24 16 15,0 0 1-15,0 0-1 0,5 25 1 0,-5-25-1 16,0 0 2-16,0 0-1 0,0 0 1 0,0 0 0 16,0 0 0-16,0 0-1 0,0 0 1 0,0 0-1 15,0 0 1-15,0 0-1 0,0 0-1 0,0 0-1 16,0 0 1-16,0 0 1 0,0 0-1 0,0 0 2 15,0 0-1-15,0 0-2 0,0 0 1 16,0 0-1-16,0 0 1 0,0 0-1 0,0 0 1 16,0 0 0-16,0 0 1 0,0 0-3 0,0 0 0 15,0 0-6-15,0 0-3 0,0 0-3 0,0 0-5 16,4 25-6-16,-4-25-15 0,0 0-35 16,0 0-86-16,9 29-273 0,-9-29-99 0,0 0 115 15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8:18.38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0 954 109 0,'0'0'67'0,"0"0"-3"0,0 0-8 0,0 0-8 16,0 0-7-16,0 0-4 0,0 0-2 0,0 0-5 15,0 0-2-15,0 0-2 0,0 0 1 0,0 0 3 16,0 0 12-16,0 0 7 0,0 0 8 15,0 0 2-15,0 0 3 0,0 0-6 0,0 0-4 16,0 0-8-16,0 0-8 0,0 0-4 0,0 0 0 0,0 0-3 16,0 0-3-16,0 0-5 15,0 0-5-15,0 0-5 0,0 0-2 0,0 0-1 16,0 0 5-16,0 0 5 0,0 0 4 0,24 7 3 16,-24-7 0-16,0 0-2 0,0 0 0 0,31-11 0 15,-31 11-7-15,26-9 3 0,-26 9-6 0,29-8 0 16,-29 8-2-16,36-13-3 0,-36 13-1 0,43-9-3 15,-22 0 0-15,5 2-3 0,0 1 1 0,-3-2-1 16,5 0 1-16,4-1-2 0,-2 0 3 16,4 3-3-16,4-3 3 0,-2 2-1 0,-5-1-1 15,5 1 0-15,0 3 1 0,0-2-2 0,1-5 3 16,0 5-3-16,2-4 2 0,2 3-2 16,0 0-2-16,2-2 0 0,1 3 2 0,2-3-2 15,-6 0 6-15,5 3-3 0,1-4 1 0,-2 5 0 16,3-6 0-16,-2 0 18 0,3 1-17 15,-1-1 17-15,1 0-36 0,-1 4 18 0,-1-8-18 16,2 9 17-16,-1-6 3 0,1 5-3 0,2-4 1 16,-2 4-2-16,0-1 2 0,4-2-1 0,-5 4 3 15,2-6-2-15,-1 6 1 0,1-3-2 0,0 0 2 16,3 3-2-16,-2-5 2 0,2 5-1 0,-1-4 1 16,0 3-1-16,0-4 3 0,3 2 0 15,-2 2 3-15,0-3-2 0,5 0-2 16,-1-4-2-16,1 3 1 0,4 1-4 0,-6-3 6 15,0 6-3-15,1-5 2 0,2 2-2 0,-3 0 1 16,0 0 0-16,1 0 1 0,-1 0-1 0,0-3 3 16,0 3-3-16,0-3 1 0,0 6-2 0,-4-6 1 15,4 4-2-15,-1-4 3 0,-2 2-3 0,1 1 2 16,-1-2-2-16,-1 2 3 0,1-4-2 0,1 7 1 16,-2-5-2-16,-2 6 1 0,2-3-1 15,-1 0 0-15,0 3 1 0,-2-6 0 0,3 6-2 16,0-5 1-16,1 4-3 0,1-2 2 15,2 1 1-15,-7 3 0 0,4-2-1 0,-2-1 1 16,2 5-1-16,-2-2 0 0,1-3 0 0,-3 3 0 16,0 2-1-16,-1 3 2 0,3-6-2 0,-3 6 2 15,-2-9-2-15,5 9 1 0,1-3 0 16,-6 3-1-16,5-5 0 0,-3 5 1 0,0 0-1 16,-2 0 1-16,0-6-1 0,2 6 1 0,-1 0-1 15,-1 0 0-15,1 0 0 0,-2-5 1 0,0 5-1 16,-1 0 0-16,-1 0 1 0,3 0-1 0,-1 0 0 15,1 0 2-15,2 0 0 0,-2 0 1 0,1 0 0 16,-1 0-1-16,2 0-1 0,-4-5 0 0,1 5-1 16,0 0 1-16,0 0 0 0,0 0 0 15,0 6 2-15,-2-6-1 0,2 9 1 0,-4-4-1 16,3-5 0-16,-3 6-1 0,2 2 0 0,-2-8 0 16,2 6 2-16,-2-1 0 0,1-5 0 15,-1 9 1-15,3-9-1 0,-2 0 0 0,0 4 0 16,1-4 0-16,0 0-1 0,-2 0-1 0,3 3 0 15,-3-3 0-15,3 0 0 0,-6 0 0 0,0 0 0 16,-1 5 0-16,-2-5 0 0,2 0 1 16,-3 0-1-16,3 7 0 0,0-7 0 0,-2 0 0 15,5 5 2-15,-6-5 0 0,3 0 1 0,-3 5-1 16,0-5-1-16,-1 5-1 0,1-5 2 16,-2 6-2-16,1-6 2 0,0 6-2 0,0-6 0 15,-1 7 0-15,-2-1 1 0,3-1-2 0,0-2 2 16,-1 4-2-16,1-1 2 0,-3 0 0 15,3-2 0-15,-3 2-1 0,1 1 1 0,2-3-1 16,-2 3 2-16,0 1-2 0,1-2 2 0,-1 1-2 16,0 1 1-16,-2-3-1 0,-1 2 1 0,1 2 0 15,-1-4 0-15,4 3-1 0,-4 1 1 0,-2 0-1 16,1 0 1-16,0-3-2 0,1 7 1 0,-1-7 0 16,-3 5 1-16,1-3-2 0,-2-1 2 0,4 2-1 15,-1-3 1-15,2 4-2 0,-1-2 3 16,2-3-2-16,0 5 0 0,-2-4 1 0,-1 1 0 15,1 3-2-15,-1-5 3 0,1 6-2 16,0-3 1-16,-1-2 0 0,1 5 2 0,-1-6-3 16,1 6 3-16,-1-4-3 0,2 0 1 0,-2 2-1 15,0-3 3-15,1 6-3 0,-1-6 3 0,1 6-2 16,-1-5 0-16,1 3-1 0,-4 1 0 0,2 1 0 16,-1-4 2-16,2 5-3 0,-2-4 2 15,1 6-2-15,-1-5 1 0,-1 3 1 0,2-1 1 16,-24-12-2-16,45 26-19 0,-24-14 32 0,-21-12-32 15,44 27 33-15,-44-27-11 0,40 21-3 0,-17-13 2 32,-1 3-2-32,2-2 2 0,-1 0-2 0,1-3 1 0,-24-6-1 15,41 16 1-15,-18-9-1 0,-23-7 0 0,40 13 1 16,-40-13-1-16,36 8 0 16,-36-8 0-16,35 13-1 0,-35-13 1 0,31 8 0 15,-31-8 2-15,32 11-3 0,-32-11 0 0,23 5-1 0,-23-5 0 0,24 5 1 16,-24-5 2-16,0 0 0 0,29 6-1 15,-29-6 1-15,0 0-1 0,25 5-1 0,-25-5 1 16,0 0 0-16,22 3 0 0,-22-3 0 0,0 0 1 16,23 0-1-16,-23 0-1 0,0 0 1 0,0 0 0 15,22 13 0-15,-22-13 1 0,0 0-2 0,0 0 1 16,25 10-1-16,-25-10 0 0,0 0 1 0,0 0 0 16,0 0 1-16,22 14-1 0,-22-14 1 0,0 0-1 15,0 0-1-15,0 0 1 0,0 0 0 0,0 0 0 16,0 0 0-16,0 0 0 0,0 0 0 0,0 0 1 15,0 0 0-15,0 0-1 0,0 0 1 0,0 0 0 16,0 0 0-16,0 0 1 0,0 0-1 16,0 0-1-16,0 0 0 0,0 0 0 0,0 0 0 15,0 0 1-15,0 0-2 0,0 0 0 0,0 0 1 16,0 0-1-16,0 0 1 0,0 0 1 0,0 0-2 16,23 23 1-16,-23-23 0 0,0 0 1 15,0 0-2-15,0 0 2 0,0 0-1 0,0 0 1 16,0 0-1-16,0 0 1 0,0 0-1 15,0 0 1-15,0 0-1 0,0 0 0 0,20 22-1 16,-20-22 1-16,0 0-1 0,0 0 2 0,0 0-2 16,0 0 2-16,19 24-2 0,-19-24 1 0,0 0-1 15,0 0 1-15,0 0-1 0,0 0 1 0,0 0 0 16,0 0 0-16,16 23 2 0,-16-23-2 0,0 0 0 16,0 0 0-16,0 0 0 0,0 0 0 0,0 0 0 15,0 0 0-15,0 0 0 0,0 0 0 16,0 0 0-16,0 0-1 0,20 21 1 15,-20-21 0-15,0 0 0 0,0 0 0 0,0 0 1 16,0 0-1-16,0 0 1 0,0 0-2 0,0 0 1 16,0 0 1-16,0 0-2 0,0 0 1 0,0 0-1 15,0 0 0-15,0 0 1 0,0 0 1 0,0 0-1 16,0 0 0-16,0 0 1 0,0 0-2 0,0 0 1 16,0 0-2-16,0 0-1 0,0 0-2 15,0 0-6-15,0 0-6 0,0 0-7 0,0 0-8 16,0 0-12-16,0 0-21 0,0 0-35 0,0 0-98 15,0 0-178-15,0 0-133 0,-28 0 132 0,28 0 377 16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8:19.6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500 21 566 0,'0'0'165'16,"0"0"-100"-16,0 0-38 0,0 0-17 0,0 0-3 15,0 0-3-15,0 0-2 0,17-24 1 0,-17 24 0 16,0 0 7-16,0 0 14 0,0 0 15 0,0 0 19 16,0 0 3-16,0 0 1 0,0 0-11 15,0 0-7-15,0 0-11 0,0 0-10 0,0 0-9 16,0 0-3-16,0 0 3 0,0 0 6 0,0 0 3 16,0 0 4-16,0 25-5 0,0-25-1 15,0 0-5-15,12 28 0 0,-12-28-3 0,0 0-1 16,10 26 13-16,-10-26-12 0,8 27 12 0,-8-27-13 15,7 28-4-15,-7-28-21 0,7 26 18 0,-7-26-19 16,4 31 20-16,-4-31 4 0,7 26-3 0,-7-26 3 16,5 24-2-16,-5-24 0 0,11 23-2 0,-11-23 1 15,7 22-4-15,-7-22 3 0,13 26-5 16,-13-26 3-16,11 25-3 0,-11-25 1 0,7 27-2 16,-7-27 1-16,8 24-1 0,-8-24 2 0,0 0-2 15,11 30 1-15,-11-30-1 0,0 0 1 16,10 29 0-16,-10-29 0 0,0 0 0 0,0 0 0 15,8 26-1-15,-8-26 0 0,0 0 0 0,0 0 1 16,0 0 0-16,0 0 0 0,0 0-1 0,5 23 1 16,-5-23-1-16,0 0 0 0,0 0 0 15,0 0-2-15,0 0 3 0,0 0 0 0,0 0 0 16,0 0 0-16,0 24-1 0,0-24 1 0,0 0-1 16,0 0 1-16,0 0-1 0,0 0 0 0,0 0 0 15,0 0 1-15,0 0-1 0,0 0 0 0,0 0 0 16,0 0 0-16,0 0 2 0,0 0-1 0,0 0 1 15,0 0 1-15,0 0-1 0,0 0 2 16,0 0 0-16,0 0-2 0,0 0-1 16,0 0 1-16,0 0-1 0,0 0 1 0,0 0-1 15,0 0 0-15,0 0 1 0,0 0-2 0,0 0 2 16,0 0 0-16,0 0-2 0,0 0 2 0,0 0 0 16,0 0 1-16,0 0 1 0,0 0 0 0,0 0-1 15,0 0-1-15,0 0 2 0,0 0-2 0,0 0 1 16,0 0-1-16,0 0 0 0,0 0-1 15,0 0 2-15,0 0-2 0,0 0-1 0,0 0 1 16,0 0-2-16,-23 4 0 0,23-4 1 0,0 0 0 16,-25 0 0-16,25 0 1 0,0 0-1 15,-30 7 0-15,30-7-1 0,-29 6 1 0,29-6-1 16,-35 11 1-16,35-11 0 0,-35 10 0 0,35-10-1 16,-38 10 2-16,38-10-2 0,-42 12 1 0,42-12-1 15,-44 14 1-15,20-9-1 0,-1 2 1 16,3 2-2-16,-4-3 2 0,1 3 0 0,2-2-1 15,-2-2 1-15,25-5 3 0,-43 16-2 0,43-16 1 16,-38 13-2-16,38-13-1 0,-35 10 0 0,35-10 2 16,-30 12-1-16,30-12 0 0,-26 6 1 0,26-6-1 15,0 0 0-15,-25 5 1 0,25-5-2 0,0 0 1 16,0 0-2-16,0 0 2 0,0 0 0 16,0 0-3-16,0 0-1 0,0 0-2 0,0 0-3 15,0 0 1-15,0 0-1 0,0 0-4 16,0 0-6-16,0 0-5 0,0 0-11 0,0 0-13 15,0 0-24-15,0 0-45 0,0 0-78 0,0 0-48 16,0 0-82-16,0 0-101 0,0 0 290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08:21.18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0-7 43 0,'0'0'14'0,"0"0"-4"16,0 0 4-16,0 0 4 0,0 0 1 15,0 0-4-15,0 0-1 0,0 0 3 0,0 0 5 16,0 0 15-16,0 0 12 0,0 0 10 0,0 0 4 16,0 0-3-16,0 0-9 0,0 0-8 0,22 0-11 15,-22 0-8-15,0 0-6 0,0 0 1 0,0 0 1 16,0 0 4-16,0 0-1 0,0 0-4 0,0 0-4 16,0 0-2-16,0 0-1 0,0 0 1 15,0 0 2-15,0 0 0 0,0 0 4 16,0 0 5-16,23 19 3 0,-23-19 3 0,0 0-3 15,0 0-4-15,0 0-5 0,0 0-6 0,0 0-5 16,0 0-1-16,0 0 3 0,0 0 4 0,0 0 6 16,24 19 3-16,-24-19 2 0,0 0 0 0,0 0-2 15,0 0-1-15,0 0-3 0,0 0-2 0,23 2-2 16,-23-2-1-16,0 0-2 0,0 0-3 16,0 0-2-16,0 0-2 0,0 0-1 0,0 0-1 15,0 0 0-15,0 0 0 0,0 0-1 0,0 0 1 16,0 0 0-16,0 0 0 0,0 0 0 0,0 0 0 15,0 0-1-15,0 0 0 0,0 0 0 0,0 0 1 16,0 0 0-16,22 15-1 0,-22-15 0 16,0 0-2-16,0 0 1 0,0 0-2 0,0 0 1 15,0 0 2-15,0 0-1 0,0 0 1 16,0 0 0-16,0 0 0 0,0 0 0 0,0 0 0 16,0 0 1-16,0 0-1 0,0 0 1 0,0 0 1 15,0 0-2-15,0 0 0 0,0 0 1 0,0 0-1 16,0 0 0-16,0 0 1 0,0 0-1 0,0 0-1 15,0 0 1-15,0 0-2 0,0 0 2 0,0 0-2 16,0 0 0-16,0 0-1 0,0 0-1 16,0 0 0-16,0 0 2 0,0 0 1 15,0 0 0-15,0 0 1 0,22 24-1 0,-22-24 0 16,0 0 1-16,0 0 0 0,0 0 0 0,0 0-1 16,0 0 1-16,0 0 1 0,0 0 0 0,22 13 0 15,-22-13 1-15,0 0-1 0,0 0-1 0,0 0 0 16,0 0-1-16,0 0 0 0,0 0-1 0,0 0 1 15,0 0-1-15,0 0 1 0,0 0-2 16,0 0-3-16,0 0-6 0,0 0-14 0,0 0-17 16,0 0-31-16,0 0-47 0,0 0-72 0,0 0-97 15,0 0-111-15,0 0 258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4.7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2 500 0,'0'0'181'16,"0"0"-36"-16,0 0-24 0,0 0-42 0,0 0-34 15,0 0-10-15,0 0 3 0,0 0 8 0,27-7 5 16,-27 7-7-16,21 0-24 0,-21 0 12 15,32 9-20-15,-32-9 11 0,33 11-2 0,-33-11-3 16,44 18-3-16,-44-18-5 0,45 25 1 16,-21-9-8-16,1 2 2 0,1 2-4 0,1 2 2 15,2-1-3-15,2 1 4 0,-4 1-3 0,-2-1 2 16,1 2-4-16,0 4 4 0,-5 0-5 0,4 2 5 16,-7 0-5-16,-6 0 5 0,-2-3-4 15,-3 0 4-15,-7-2-5 0,0-1 7 0,0-1-6 16,-10-1 4-16,-4 2-3 0,14-24 3 0,-31 40-4 15,31-40 5-15,-42 42-4 0,19-20 3 0,-7-2-1 16,1 0 6-16,-3-3-1 0,-3 3 6 0,2-5-4 16,2-2 0-16,-2-2 19 0,1 0-22 0,3-4 17 15,1-4-22-15,1 4-1 0,5-7-15 16,-2 4 15-16,2-4-16 0,22 0 16 16,-33 9 0-16,33-9 0 0,0 0-2 0,-25 3 1 15,25-3-2-15,0 0-10 0,0 0-15 0,0 0-15 16,0 0-9-16,0 0-18 0,0 0-11 0,21 29-32 15,-21-29-27-15,0 0-52 0,30 4-29 0,-30-4-79 16,47 0-3-16,-38-19 303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7:23:30.3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35ACDB2-7D9C-4626-A3A1-7E17D7662E53}" emma:medium="tactile" emma:mode="ink">
          <msink:context xmlns:msink="http://schemas.microsoft.com/ink/2010/main" type="writingRegion" rotatedBoundingBox="1629,1258 20905,1337 20894,4084 1618,4005"/>
        </emma:interpretation>
      </emma:emma>
    </inkml:annotationXML>
    <inkml:traceGroup>
      <inkml:annotationXML>
        <emma:emma xmlns:emma="http://www.w3.org/2003/04/emma" version="1.0">
          <emma:interpretation id="{2B6DF5E1-0A18-450E-B346-36E0425E3C10}" emma:medium="tactile" emma:mode="ink">
            <msink:context xmlns:msink="http://schemas.microsoft.com/ink/2010/main" type="paragraph" rotatedBoundingBox="1629,1258 20905,1337 20899,2790 1623,27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944770-51B8-4E83-9E80-1D8416DFF2DB}" emma:medium="tactile" emma:mode="ink">
              <msink:context xmlns:msink="http://schemas.microsoft.com/ink/2010/main" type="line" rotatedBoundingBox="1629,1258 20905,1337 20899,2790 1623,2711"/>
            </emma:interpretation>
          </emma:emma>
        </inkml:annotationXML>
        <inkml:traceGroup>
          <inkml:annotationXML>
            <emma:emma xmlns:emma="http://www.w3.org/2003/04/emma" version="1.0">
              <emma:interpretation id="{E9C72346-E568-4E0B-80DD-6CF303BB636B}" emma:medium="tactile" emma:mode="ink">
                <msink:context xmlns:msink="http://schemas.microsoft.com/ink/2010/main" type="inkWord" rotatedBoundingBox="1629,1337 4623,1349 4620,2147 1625,2135"/>
              </emma:interpretation>
              <emma:one-of disjunction-type="recognition" id="oneOf0">
                <emma:interpretation id="interp0" emma:lang="en-GB" emma:confidence="0">
                  <emma:literal>What</emma:literal>
                </emma:interpretation>
                <emma:interpretation id="interp1" emma:lang="en-GB" emma:confidence="0">
                  <emma:literal>what</emma:literal>
                </emma:interpretation>
                <emma:interpretation id="interp2" emma:lang="en-GB" emma:confidence="0">
                  <emma:literal>Whoit</emma:literal>
                </emma:interpretation>
                <emma:interpretation id="interp3" emma:lang="en-GB" emma:confidence="0">
                  <emma:literal>Whort</emma:literal>
                </emma:interpretation>
                <emma:interpretation id="interp4" emma:lang="en-GB" emma:confidence="0">
                  <emma:literal>What-</emma:literal>
                </emma:interpretation>
              </emma:one-of>
            </emma:emma>
          </inkml:annotationXML>
          <inkml:trace contextRef="#ctx0" brushRef="#br0">-7-7 1028 0,'0'0'224'0,"0"0"-127"16,0 0-16-16,0-24-35 15,0 24 14-15,0 0-9 0,0 0-12 0,0 0-8 16,0 0-11-16,0 0-3 0,0 0-6 0,0 0-4 16,0 0-4-16,0 0-3 0,0 0 0 0,0 0-3 15,0 0-1-15,0 0 1 0,0 0 3 0,0 0 0 16,12 28-11-16,-12-28 34 0,11 43-33 0,-7-15 35 16,2 3-18-16,-6 0-6 0,7 4 4 0,-7 2-8 15,4 0 7-15,-4 2-8 0,8-4 9 16,-1 0-7-16,0-2 4 0,-3-3-4 0,4 1 4 15,-1-6-5-15,2-2 5 0,-9-23-5 16,13 37 5-16,-13-37-4 0,17 24 3 0,-17-24-2 16,0 0 2-16,25 15 0 0,-25-15-1 0,0 0 3 15,34-15-1-15,-34 15 3 0,28-27 0 0,-28 27 6 16,34-43-2-16,-16 16 6 0,0 0-5 16,-3 0 6-16,-1 2-6 0,0 3 3 0,-14 22-4 15,20-32-1-15,-20 32-2 0,0 0-2 0,0 0-2 16,21-24-2-16,-21 24-2 0,0 0 0 0,0 0 0 15,0 0 1-15,0 0 0 0,22 32 0 0,-22-32 2 16,7 37-2-16,-7-13 2 0,5 4-3 0,-5 2 4 16,7 1-5-16,-7-4 5 0,9 0-4 0,-9 0 4 15,5-3-5-15,3 0 5 16,-8-24-4-16,17 42 4 0,-17-42-4 0,19 37 2 16,-19-37-2-16,24 31 2 0,-24-31-1 0,20 17 1 15,-20-17-2-15,24 7 1 0,-24-7 1 0,29-9 0 16,-29 9 2-16,30-22-2 0,-30 22 5 0,36-44-4 15,-18 17 3-15,1-4-4 0,-1-3 5 0,3 1-5 16,2-4 6-16,-2-1-5 0,-1 1 6 0,4-1-6 16,-5 0 5-16,-1 2-6 0,0 2 6 15,0 1-7-15,-6 5 5 0,5 0-6 0,-3 3 4 16,-14 25-3-16,23-38 3 0,-23 38-3 0,12-24 1 16,-12 24 0-16,0 0-4 0,0 0-5 15,0 0-8-15,0 0-14 0,0 0-19 0,0 0-38 16,0 0-67-16,0 0-104 0,-11 46-133 0,11-46-70 15,-24 33 47-15,24-6 395 0</inkml:trace>
          <inkml:trace contextRef="#ctx0" brushRef="#br0" timeOffset="546.8803">1215-24 969 0,'-5'-25'259'0,"5"25"-118"0,0 0-65 15,0 0-9-15,0 0-24 0,0 0-21 0,0 0-11 16,0 0 0-16,0 33 27 0,0-33-34 0,0 37 37 16,0-13-38-16,0-24 8 0,-7 48 4 0,7-18-7 15,-6 0 5-15,1 2-8 0,5 4 6 16,-4-3-7-16,4 3 8 0,0-3-7 0,0 0 7 15,0 0-7-15,0-3 3 0,0 0-6 0,0-1 3 16,-6-5-5-16,6-2 4 0,0-22-5 0,0 41 4 16,0-41-4-16,0 31 5 0,0-31-4 0,0 23 2 15,0-23-2-15,0 0 1 0,0 0-1 16,0 0 1-16,0 0-1 0,0 0-1 16,0 0 0-16,0 0 1 0,0 0 0 0,0 0 1 15,0 0 1-15,0 0-1 0,0 0 3 0,0 0-3 16,21-35 1-16,-21 35-2 0,16-33 2 0,-16 33-3 15,18-28 3-15,-18 28-3 0,18-27 2 0,-18 27-2 16,18-23 1-16,-18 23 0 0,0 0-1 0,26-25 3 16,-26 25-1-16,0 0-2 0,26-15 2 0,-26 15-3 15,0 0 1-15,28 0 1 0,-28 0-2 16,0 0 2-16,28 12-2 0,-28-12 2 16,0 0 0-16,31 33 2 0,-31-33-3 0,24 30 2 15,-24-30-4-15,20 37 4 0,-20-37-5 0,17 39 6 16,-17-39-4-16,14 40 3 0,-14-40-3 0,13 32 0 15,-13-32-6-15,11 23-4 0,-11-23-12 0,0 0-6 16,27 21-12-16,-27-21-16 0,22 5-23 0,-22-5-34 16,31-5-62-16,-31 5-103 0,24-29-49 15,-1 20-85-15,-12-20 171 0,22 23 243 0</inkml:trace>
          <inkml:trace contextRef="#ctx0" brushRef="#br0" timeOffset="1083.5445">2127 405 1116 0,'0'0'224'0,"0"0"-77"0,0 0-43 15,0 0-30-15,0 0-20 0,-24-13-12 0,24 13-11 16,0 0-6-16,0 0-6 0,0 0-3 0,-24-8-6 16,24 8 0-16,0 0-1 0,0 0-2 0,-29 0 1 15,29 0-5-15,0 0-1 0,-33 8-4 0,33-8 0 16,-30 17 0-16,30-17 3 0,-33 26-3 0,33-26 5 15,-31 28-4-15,31-28 2 0,-26 29-1 0,26-29-1 16,-16 29-1-16,16-29 1 0,-6 29-3 0,6-29 2 16,0 28-5-16,0-28-1 0,0 0-5 0,20 27-1 0,-20-27 0 15,0 0 2-15,31 14 1 0,-31-14 2 0,25 0 2 16,-25 0-1-16,29-14 3 0,-29 14 0 0,28-21 2 16,-28 21 1-16,24-28 2 0,-24 28-1 31,25-29 1-31,-25 29 0 0,18-28 2 0,-18 28-2 0,14-27 4 15,-14 27-3-15,0 0 0 0,14-30-1 0,-14 30 0 16,0 0 1-16,0 0 1 0,12-23-1 0,-12 23 1 16,0 0-2-16,0 0 1 0,0 0-3 0,0 0 3 15,0 0-1-15,0 0 0 0,0 0 2 0,0 0-4 16,10 28 5-16,-10-28-2 0,0 24 3 16,0-24-4-16,5 32 1 0,-5-32-3 0,0 32 3 15,0-32-3-15,11 30 3 0,-11-30-3 0,10 27 2 16,-10-27-3-16,0 0 2 0,22 29-3 0,-22-29-3 15,0 0-4-15,27 12-7 0,-27-12-9 0,0 0-8 16,35 0-10-16,-35 0-15 0,29-9-25 0,-29 9-46 16,34-18-49-16,-30-5-81 0,24 15-26 15,-28 8-90-15,33-29 122 0,-7 29 255 16</inkml:trace>
          <inkml:trace contextRef="#ctx0" brushRef="#br0" timeOffset="1786.6846">2522 169 740 0,'0'0'199'0,"-25"-8"-77"16,1-3 2-16,24 11-7 0,-27-6-12 15,27 6-16-15,0 0-17 0,0 0-22 0,-25-5-14 16,25 5-11-16,0 0-13 0,0 0-7 0,0 0-6 16,0 0 0-16,0 0 5 0,0 0 5 15,30 0 5-15,-30 0 1 0,31 0-3 0,-31 0-2 16,37-6-3-16,-37 6-3 0,45-4-1 0,-23 4 0 15,3-8-2-15,1 3-1 0,3 5 1 0,7-13-7 16,1 7-17-16,2-9-30 0,11 15-45 16,-20-33-144-16,25 26-288 0,-16-5 41 0,-4 0 153 15</inkml:trace>
          <inkml:trace contextRef="#ctx0" brushRef="#br0" timeOffset="1489.8291">2610 43 489 0,'0'0'212'0,"0"-38"-65"15,0 38-15-15,0-24-10 0,0 24-16 0,0 0-38 16,0 0 5-16,9-29-38 0,-9 29 8 16,0 0-8-16,0 0-9 0,0 0-6 0,0 0-7 15,0 0-5-15,0 0-2 0,0 0 4 0,0 0 3 16,0 0 7-16,11 27 5 0,-11-27 23 0,0 27-35 15,0-27 31-15,0 36-39 0,0-36 10 16,0 39 2-16,0-39-5 0,-6 43 3 0,1-19-6 16,5 2 0-16,-6 2-5 0,1-1 4 0,0 1-7 15,5-1 5-15,-8-2-5 0,8 1 3 0,-6-2-5 16,6-1 3-16,-5 1-4 0,5 0 3 0,-7-1-2 16,7-23 3-16,-9 40-4 0,9-40 3 0,0 34-5 15,0-34 3-15,-4 34 1 0,4-34 0 16,0 31-2-16,0-31 3 0,0 22-3 15,0-22 2-15,0 0 1 0,10 25-3 0,-10-25-2 16,0 0 1-16,0 0-2 0,22 14 2 0,-22-14-1 16,0 0-1-16,25 0 1 0,-25 0 0 0,0 0 2 15,27-5-2-15,-27 5-2 0,0 0-4 0,35-21-1 16,-35 21-4-16,26-22-1 0,-26 22-5 0,26-24-2 16,-26 24-7-16,24-25-4 0,-24 25-15 15,26-24-16-15,-26 24-42 0,0 0-32 0,16-40-48 16,-16 40-55-16,0 0-102 0,18-23 4 0,-18 23 212 15</inkml:trace>
        </inkml:traceGroup>
        <inkml:traceGroup>
          <inkml:annotationXML>
            <emma:emma xmlns:emma="http://www.w3.org/2003/04/emma" version="1.0">
              <emma:interpretation id="{25CF1324-35DF-40F9-8254-69A3A25635C4}" emma:medium="tactile" emma:mode="ink">
                <msink:context xmlns:msink="http://schemas.microsoft.com/ink/2010/main" type="inkWord" rotatedBoundingBox="5618,1375 9021,1273 9056,2442 5653,2543"/>
              </emma:interpretation>
              <emma:one-of disjunction-type="recognition" id="oneOf1">
                <emma:interpretation id="interp5" emma:lang="en-GB" emma:confidence="0">
                  <emma:literal>physics</emma:literal>
                </emma:interpretation>
                <emma:interpretation id="interp6" emma:lang="en-GB" emma:confidence="0">
                  <emma:literal>physios</emma:literal>
                </emma:interpretation>
                <emma:interpretation id="interp7" emma:lang="en-GB" emma:confidence="0">
                  <emma:literal>physias</emma:literal>
                </emma:interpretation>
                <emma:interpretation id="interp8" emma:lang="en-GB" emma:confidence="0">
                  <emma:literal>physies</emma:literal>
                </emma:interpretation>
                <emma:interpretation id="interp9" emma:lang="en-GB" emma:confidence="0">
                  <emma:literal>physic,</emma:literal>
                </emma:interpretation>
              </emma:one-of>
            </emma:emma>
          </inkml:annotationXML>
          <inkml:trace contextRef="#ctx0" brushRef="#br0" timeOffset="2867.5966">4006 484 1010 0,'0'0'136'0,"0"0"-64"0,0 0-14 16,0 0-5-16,0 0-8 0,0 0-10 0,0 0-5 15,0 0-4-15,8 32 0 0,-8-32-8 0,0 28-2 16,0-28-8-16,0 40 3 0,0-18-5 16,0 5 2-16,0 0-7 0,0 0 3 15,0 0-4-15,0 1 5 0,0-1-7 0,0-1 5 16,0-2 16-16,0 2-34 0,0-4 36 0,0 3-36 16,0-3 12-16,0-22 4 0,0 40-3 0,0-40 4 15,0 38-5-15,0-38 3 0,0 29-4 0,0-29-1 16,0 0-5-16,0 0-3 0,0 0-2 15,0 0 2-15,0 0 3 0,0 0 6 0,0 0 7 16,0 0 3-16,0 0 6 0,0 0 2 0,6-25 4 16,-6 25-1-16,0-33 2 0,0 33-2 0,0-39 3 15,0 39-2-15,5-44 3 0,-5 20 11 0,0-3-36 16,7 1 30-16,-7-5-32 0,5 1 15 0,-5-6 7 16,9 1-7-16,-9-3 7 0,7 0-8 0,-7 2 8 15,9 0-7-15,-2 1 7 16,-1 5-8-16,-1-1 2 0,5 4-6 0,-3 5 4 15,-7 22-8-15,19-33 4 0,-19 33-3 0,15-24-4 16,-15 24 3-16,0 0 0 0,22-21-2 0,-22 21 1 16,0 0 0-16,36-7 0 0,-36 7 0 0,28 6 1 15,-28-6 0 1,27 12-3-16,-27-12 2 0,28 21-3 0,-28-21 5 16,27 29-3-16,-27-29 2 0,24 32 1 15,-24-32-1-15,16 39 0 0,-16-39 1 0,10 40-6 16,-10-40 7-16,0 33-6 0,0-33 5 0,0 24-1 15,0-24 1-15,0 0 0 0,-14 25 1 0,14-25 1 0,0 0-1 16,-22 16 1-16,22-16-1 0,-26 9 0 0,26-9 1 16,-35 0 3-16,35 0-1 0,-34 0 2 0,34 0-4 15,-32 0-1-15,32 0 1 0,-30 0-3 16,30 0 0-16,-30-7 1 0,30 7 0 0,-24 0 0 16,24 0-1-16,0 0-2 0,0 0-7 0,0 0-9 15,0 0-22-15,0 0-28 0,-23-16-84 0,23 16-67 16,0 0-97-16,32 9-142 0,-32-9 47 0,0 0 231 15</inkml:trace>
          <inkml:trace contextRef="#ctx0" brushRef="#br0" timeOffset="3430.0887">4670-41 1231 0,'0'0'125'0,"0"0"-36"0,0 0-22 0,0 0-18 15,0 0-19-15,0 0-11 0,0 0-7 0,0 0-2 16,0 0-1-16,0 0 2 0,0 0 0 0,-18 26-14 16,18-26 39-16,0 36-36 0,0-36 34 0,-5 42-19 15,5-20-4-15,0 4 2 0,-7 0-7 0,7 3 3 16,-4 2-6-16,4 2 3 0,-7 1-6 15,7-1 6-15,-6 0-8 0,6 0 4 16,-7-4-3-16,7 2 3 0,-5-3-5 0,5-4 4 16,-4 1-3-16,4-25 2 0,0 35-2 0,0-35 3 15,0 30-3-15,0-30 3 0,0 0-2 0,0 22 1 16,0-22-2-16,0 0 0 0,0 0 0 0,0 0 1 16,0 0-1-16,0 0-1 0,0 0 3 0,0 0 0 15,0 0 2-15,0 0-1 0,16-31 2 16,-16 31-3-16,15-24 1 0,-15 24 1 0,20-29 1 15,-20 29-4-15,24-30 3 0,-24 30-5 0,27-26 3 16,-27 26 0-16,24-24 1 0,-24 24-2 0,0 0 2 16,32-24-2-16,-32 24 2 0,0 0-1 0,29-20 0 15,-29 20 0-15,0 0-1 0,26-5 0 16,-26 5 0-16,0 0 0 0,26 0-1 0,-26 0 2 16,0 0-1-16,22 19 1 0,-22-19 0 15,0 0 0-15,23 30-1 0,-23-30 2 0,9 22-2 16,-9-22 2-16,8 24-1 0,-8-24 0 0,6 24-1 15,-6-24 1-15,0 0-2 0,10 26-3 0,-10-26-8 16,0 0-10-16,11 25-12 0,-11-25-13 0,0 0-37 16,0 0-43-16,16 28-61 0,-16-28-93 0,0 0-143 15,0 0 27-15,0 0 247 0</inkml:trace>
          <inkml:trace contextRef="#ctx0" brushRef="#br0" timeOffset="4101.9699">5203 419 918 0,'0'0'196'16,"0"0"-69"-16,-9-35-15 0,9 35-24 15,0 0-23-15,0 0-17 0,7-30-9 0,-7 30-9 16,0 0-3-16,0 0-7 0,0 0-3 0,0 0-2 16,0 0-1-16,0 0-5 0,0 0-2 0,0 0-6 15,0 0-5-15,0 0 1 0,0 0-1 0,0 0 5 16,4 33-2-16,-4-33 3 0,0 34-1 0,0-34-1 15,0 39 0-15,0-39 1 0,0 40-3 0,0-40 4 16,5 33-4-16,-5-33 2 16,10 28-5-16,-10-28 3 0,0 0-1 0,25 23 1 15,-25-23 1-15,0 0-2 0,33 5 1 0,-33-5 0 16,25-10 3-16,-25 10-1 0,22-20 2 0,-22 20-2 16,23-26 2-16,-23 26-2 0,22-24 3 0,-22 24-3 15,18-25 3-15,-18 25-3 0,15-24 1 0,-15 24-2 16,0 0 3-16,18-30-4 0,-18 30 4 15,0 0-2-15,0 0 0 0,0 0 1 0,0 0-3 16,0 0 2-16,0 0-1 0,0 0-4 0,0 0 2 16,0 0 0-16,0 0-2 0,0 0 5 0,0 0-4 15,0 0 4-15,22 21-2 0,-22-21 2 16,0 22-1-16,0-22 2 0,0 29-3 0,0-29 3 16,0 31-3-16,0-31 3 0,0 41-3 0,0-19 4 15,0 3-5-15,0 1 6 0,-4-1-6 16,4 5 6-16,-7 0-6 0,7 1 6 0,-7 1 15 15,3-1-31-15,-1-1 33 0,-2 1-31 0,-2-2 10 16,3 0 8-16,-7 0-4 0,5-3 6 0,-5-2-1 16,13-24 5-16,-24 33-3 0,24-33 4 0,-25 25-1 15,25-25 1-15,-31 18-2 0,31-18 1 0,-33 11-3 16,33-11 0-16,-37 0-4 0,37 0 0 0,-40 0-2 16,40 0-1-16,-42-15 0 0,18 7-3 15,2-3 2-15,-1 1-4 0,23 10 3 16,-42-27-2-16,42 27 1 0,-40-34-3 0,40 34 3 15,-31-36-5-15,31 36-2 0,-20-28-6 0,20 28-6 16,-8-26-10-16,8 26-3 0,0-26-17 0,0 26-14 16,17-26-18-16,5 26-62 0,-22 0-43 0,33-14-104 15,-33 14-158-15,30-20 50 0,-1 20 302 16</inkml:trace>
          <inkml:trace contextRef="#ctx0" brushRef="#br0" timeOffset="4601.9869">5837 458 792 0,'0'0'190'0,"0"0"-58"0,0 0-18 15,0 0-9-15,0 0-26 0,0-26-17 0,0 26-13 16,0 0-7-16,0 0-4 0,0 0-6 16,0 0-2-16,0 0-6 0,0 0-2 0,-22-14-2 15,22 14-4-15,0 0-1 0,0 0-5 16,-30 0-3-16,30 0 0 0,0 0-4 0,-28 0-1 16,28 0-2-16,0 0 0 0,-31 27-1 0,31-27 2 15,-21 24-1-15,21-24-1 0,-17 24-2 0,17-24 3 16,0 0-3-16,-11 33 3 0,11-33-2 15,0 0 1-15,0 30-2 0,0-30 0 0,0 0-2 16,21 29-2-16,-21-29-3 0,0 0 0 0,30 24-1 16,-30-24 4-16,24 14 0 0,-24-14 4 0,0 0-2 15,31 14 3-15,-31-14-1 0,0 0 1 0,28 14 1 16,-28-14 0-16,0 0 0 0,0 0 0 0,0 0-1 16,25 24 1-16,-25-24 1 0,0 0 1 0,0 0 2 15,0 0 7-15,0 0 3 0,0 0 2 16,-14 25 0-16,14-25-3 0,0 0-6 15,-30 21-1-15,30-21-4 0,-29 19 0 0,29-19 0 16,-29 21 0-16,29-21-2 0,-26 18 3 0,26-18-2 16,-25 13 2-16,25-13-2 0,0 0 1 0,0 0-3 15,0 0-2-15,0 0-9 0,0 0-13 0,0 0-14 16,0 0-9-16,0 0-9 0,0 0-9 0,0 0-1 16,0 0-67-16,0 0-38 0,0 0-131 15,0 0-110-15,40-18 30 0,-36-5 337 0</inkml:trace>
          <inkml:trace contextRef="#ctx0" brushRef="#br0" timeOffset="4849.1644">6238 435 901 0,'-14'-22'223'15,"14"22"-79"-15,0 0-25 0,0 0-30 0,0 0-25 31,0 0-25-31,0 0-18 0,0 0-12 0,0 0-10 0,0 0 1 16,0 0 2-16,0 29 4 0,0-29 2 0,-4 31 1 16,4-31-3-16,-8 36 4 0,8-36-9 15,-11 39 5-15,11-39-6 0,-10 36 2 0,10-36-3 16,-5 29 4-16,5-29-4 0,0 0 1 0,0 24-5 0,0-24-12 16,0 0-14-16,0 0-28 0,0 0-41 0,0 0-62 15,0 0-109-15,0 0-196 0,0 0 61 16,36-23 265-16</inkml:trace>
          <inkml:trace contextRef="#ctx0" brushRef="#br0" timeOffset="5021.0524">6278 144 1426 0,'-26'-24'163'0,"26"24"-76"0,0 0-16 0,-23-21-15 16,23 21-17-16,0 0-13 0,-25-15-6 0,25 15-8 15,0 0-5-15,0 0-3 0,0 0-4 0,0 0-2 16,0 0-6-16,0 0-15 0,0 0-10 15,0 0-30-15,0 0-27 0,0 0-79 0,7 39-122 16,-7-39-211-16,0 36-2 0,9-10 278 16</inkml:trace>
          <inkml:trace contextRef="#ctx0" brushRef="#br0" timeOffset="5599.1644">6750 395 635 0,'0'0'275'0,"0"-25"-105"0,0 25-33 16,0 0-9-16,0 0-27 0,0 0-30 0,0 0-21 15,-24-5-11-15,24 5-8 0,0 0 0 16,-29 9-6-16,29-9-5 0,-30 13-1 0,30-13-6 15,-39 24 1-15,39-24-3 0,-38 31-1 0,38-31-4 16,-39 37 3-16,39-37-5 0,-30 34 2 0,30-34-6 16,-22 31 2-16,22-31-4 0,-10 34 2 15,10-34-3-15,0 28 2 0,0-28-4 0,8 27 4 16,-8-27-1-16,16 23 1 0,-16-23-1 0,0 0-1 16,33 26-1-16,-33-26-3 0,35 6-6 0,-11-6-1 15,2-4-8-15,3-7-8 0,5 4-8 0,-5-12-17 16,13 11-36-16,-19-22-84 0,27 30-107 0,-24-20-196 15,7 1 53-15,4 19 272 0</inkml:trace>
          <inkml:trace contextRef="#ctx0" brushRef="#br0" timeOffset="5958.5507">7400 351 1153 0,'0'0'213'0,"-15"-24"-86"16,15 24-39-16,0 0-19 0,0 0-21 0,-25-13-12 15,25 13-11-15,0 0-5 0,-28 0-5 0,28 0-5 16,0 0-3-16,-31 5-2 0,31-5-1 0,-25 16-2 16,25-16 1-16,-28 21-1 0,28-21 1 15,-26 23-3-15,26-23 2 0,-22 24-3 16,22-24 1-16,-16 26 0 0,16-26 0 0,-11 24-3 15,11-24 2-15,0 26-2 0,0-26 0 0,4 24 0 16,-4-24 1-16,0 0-2 0,22 27 2 0,-22-27-3 16,0 0 1-16,31 23 0 0,-31-23-1 0,27 13 2 15,-27-13 0-15,22 12 0 0,-22-12 3 0,0 0-3 16,30 12 2-16,-30-12 0 0,0 0 0 0,0 0 4 16,23 15-2-16,-23-15 0 0,0 0 0 15,0 0 0-15,0 0 3 0,0 0 6 16,0 0 3-16,0 0 1 0,0 0 0 0,0 0-4 15,-30 19-4-15,30-19-3 0,-27 13 0 0,27-13-3 16,-35 13 1-16,35-13-2 0,-30 13 1 0,30-13-1 16,-29 9 1-16,29-9 0 0,-26 9-5 0,26-9-6 15,0 0-6-15,-25 11-12 0,25-11-15 16,0 0-23-16,0 0-47 0,-8 22-75 0,8-22-144 16,0 0-136-16,0 0 11 0,0 0 334 0</inkml:trace>
        </inkml:traceGroup>
        <inkml:traceGroup>
          <inkml:annotationXML>
            <emma:emma xmlns:emma="http://www.w3.org/2003/04/emma" version="1.0">
              <emma:interpretation id="{1444BDF2-EB2C-413D-99A4-613A04EB1FCF}" emma:medium="tactile" emma:mode="ink">
                <msink:context xmlns:msink="http://schemas.microsoft.com/ink/2010/main" type="inkWord" rotatedBoundingBox="9808,1715 11524,1724 11522,2075 9807,2067"/>
              </emma:interpretation>
              <emma:one-of disjunction-type="recognition" id="oneOf2">
                <emma:interpretation id="interp10" emma:lang="en-GB" emma:confidence="0">
                  <emma:literal>are</emma:literal>
                </emma:interpretation>
                <emma:interpretation id="interp11" emma:lang="en-GB" emma:confidence="0">
                  <emma:literal>ave</emma:literal>
                </emma:interpretation>
                <emma:interpretation id="interp12" emma:lang="en-GB" emma:confidence="0">
                  <emma:literal>arc</emma:literal>
                </emma:interpretation>
                <emma:interpretation id="interp13" emma:lang="en-GB" emma:confidence="0">
                  <emma:literal>orre</emma:literal>
                </emma:interpretation>
                <emma:interpretation id="interp14" emma:lang="en-GB" emma:confidence="0">
                  <emma:literal>ane</emma:literal>
                </emma:interpretation>
              </emma:one-of>
            </emma:emma>
          </inkml:annotationXML>
          <inkml:trace contextRef="#ctx0" brushRef="#br0" timeOffset="6892.9729">8501 426 703 0,'-18'-26'198'0,"18"26"-73"16,0 0-15-16,0 0-4 0,0 0-7 0,0 0-21 15,0 0-16-15,-25-11-16 0,25 11-6 0,0 0-9 16,-26-10-2-16,26 10-1 0,0 0-2 0,-29 0-6 16,29 0-1-16,-27 0-2 0,27 0-2 0,-32 6 0 15,32-6-4-15,-39 14-3 16,39-14-2-16,-34 15-1 0,34-15-1 0,-33 18 0 16,33-18-2-16,-28 21-1 0,28-21-4 0,0 0 4 15,-29 31-3-15,29-31 2 0,0 0-1 0,-9 32-1 16,9-32-2-16,0 24 2 0,0-24-4 0,13 26-3 15,-13-26-6-15,17 27-4 0,-17-27-6 0,21 25 0 16,-21-25-9-16,26 15 0 0,-26-15-5 0,29 10-1 16,-29-10-6-16,36 0 4 0,-36 0 9 15,40-6 15-15,-40 6 15 0,30-19 5 0,-30 19 5 0,26-29-3 16,-26 29 6-16,24-35 7 0,-24 35 12 0,22-36 2 16,-18 11 8-16,-4 25-9 0,16-39 2 15,-16 39-8-15,15-33-3 0,-15 33-4 0,11-26-4 16,-11 26-4-16,0 0 0 0,10-23-6 0,-10 23 1 0,0 0-4 15,0 0 0-15,0 0 0 0,0 0-4 16,0 0 3-16,0 0 0 0,0 0 2 0,0 0-1 16,25 33 2-16,-25-33 0 0,12 28 1 0,-12-28-1 31,11 33-1-31,-11-33-2 0,10 33 2 0,-10-33-3 0,10 30 4 16,-10-30-4-16,9 27 4 0,-9-27-3 0,13 27 2 15,-13-27-2-15,0 0-3 0,15 30-11 0,-15-30-12 16,0 0-14-16,0 0-17 0,36 19-26 15,-36-19-48-15,26 0-46 0,-26 0-83 0,25-18-13 16,-25 18-97-16,23-24 104 0,3 24 267 16</inkml:trace>
          <inkml:trace contextRef="#ctx0" brushRef="#br0" timeOffset="7346.0992">8810 482 409 0,'0'0'181'16,"0"0"-53"-16,0 0-12 0,0 0-12 0,0 0-6 15,0 0-15-15,0 0-12 0,0 0-12 16,0 0-12-16,0 0-7 0,0 0-2 0,0 0 0 15,0 0-3-15,0 0-5 0,0 31-7 0,0-31-8 16,0 0-5-16,0 24-4 0,0-24 0 0,0 0-3 16,0 28 0-16,0-28-2 0,0 0 1 0,5 24-2 15,-5-24 1-15,0 0-1 0,0 0 1 0,0 25-1 16,0-25 3-16,0 0-2 0,0 0 2 16,0 0 0-16,0 0 2 0,0 0 2 0,0 0 3 15,0 0 3-15,0 0 5 0,0 0 5 16,0 0 0-16,0 0 2 0,0 0-6 0,0 0-1 15,25-31-6-15,-25 31 0 0,11-27-2 0,-11 27 1 16,11-27-1-16,-11 27 0 0,11-26-3 0,-11 26 3 16,0 0-6-16,15-31 3 0,-15 31-4 0,0 0 0 15,13-29-2-15,-13 29 0 0,0 0 0 16,0 0-2-16,15-25 1 0,-15 25 1 0,0 0-1 16,0 0 0-16,0 0-1 0,0 0 0 0,0 0 0 15,26-7 0-15,-26 7 1 0,0 0 1 0,0 0-1 16,22 8 0-16,-22-8 0 0,0 0-1 15,24 7 1-15,-24-7-1 0,0 0 2 0,22 6-1 16,-22-6 0-16,0 0 0 0,27 10 0 0,-27-10-1 16,0 0 0-16,28 7 1 0,-28-7-1 15,0 0 0-15,33 7 1 0,-33-7-1 0,22 0 0 16,-22 0 0-16,26 0-7 0,-26 0-7 0,29-9-14 16,-29 9-16-16,28-7-32 0,-28 7-53 0,0 0-83 15,51 0-132-15,-51 0-129 0,22 0 59 0,1 8 356 16</inkml:trace>
          <inkml:trace contextRef="#ctx0" brushRef="#br0" timeOffset="7861.7265">9491 544 875 0,'0'0'146'0,"0"0"-67"0,0 0-22 15,0 0-20-15,0 0-19 0,0 0-15 0,0 0-5 16,0 0 0-16,0 0 5 0,0 0 6 16,0 0 2-16,0 0 7 0,0 0 1 0,28-12 1 15,-28 12 0-15,0 0-4 0,0 0-1 16,29-5-4-16,-29 5-1 0,0 0-3 0,25-11-1 15,-25 11 0-15,0 0-1 0,31-17-1 0,-31 17 4 16,0 0 0-16,26-26 6 0,-26 26-2 0,0 0 1 16,30-28-1-16,-30 28 2 0,0 0 0 0,23-31 3 15,-23 31-3-15,0 0 3 0,14-27 0 0,-14 27 6 16,0 0 1-16,0-27 4 0,0 27-1 16,0 0-2-16,0 0-3 0,-15-27-4 15,15 27-2-15,0 0-2 0,-30-6-4 0,30 6-1 0,-32 6-2 16,32-6-1-16,-41 18 1 0,41-18-2 15,-46 33 2-15,23-14-4 0,1 4 3 0,1-1-5 16,3 1 2-16,18-23-5 0,-26 42 3 0,26-42-3 16,-12 37 4-16,12-37-4 0,0 35 3 0,0-35-4 15,0 29 2-15,0-29-2 0,18 25 3 16,-18-25-2-16,22 19 2 0,-22-19-3 0,33 14 1 16,-33-14-2-16,44 6 1 0,-17-6-1 0,4-7-10 15,7 2-11-15,-3-8-26 0,13 13-48 0,-16-34-146 16,28 23-248-16,-16-5-27 0,0-1 182 0</inkml:trace>
        </inkml:traceGroup>
        <inkml:traceGroup>
          <inkml:annotationXML>
            <emma:emma xmlns:emma="http://www.w3.org/2003/04/emma" version="1.0">
              <emma:interpretation id="{A2856C98-2416-402F-A1F2-659F0BE2F445}" emma:medium="tactile" emma:mode="ink">
                <msink:context xmlns:msink="http://schemas.microsoft.com/ink/2010/main" type="inkWord" rotatedBoundingBox="12378,1596 13669,1637 13656,2068 12364,2027"/>
              </emma:interpretation>
              <emma:one-of disjunction-type="recognition" id="oneOf3">
                <emma:interpretation id="interp15" emma:lang="en-GB" emma:confidence="0">
                  <emma:literal>we</emma:literal>
                </emma:interpretation>
                <emma:interpretation id="interp16" emma:lang="en-GB" emma:confidence="0">
                  <emma:literal>ire</emma:literal>
                </emma:interpretation>
                <emma:interpretation id="interp17" emma:lang="en-GB" emma:confidence="0">
                  <emma:literal>ive</emma:literal>
                </emma:interpretation>
                <emma:interpretation id="interp18" emma:lang="en-GB" emma:confidence="0">
                  <emma:literal>We</emma:literal>
                </emma:interpretation>
                <emma:interpretation id="interp19" emma:lang="en-GB" emma:confidence="0">
                  <emma:literal>wi</emma:literal>
                </emma:interpretation>
              </emma:one-of>
            </emma:emma>
          </inkml:annotationXML>
          <inkml:trace contextRef="#ctx0" brushRef="#br0" timeOffset="8731.0832">10739 305 795 0,'0'0'152'0,"0"0"-28"0,0 0-19 15,8-24-6-15,-8 24-12 0,0 0-14 0,0 0-8 16,0 0-9-16,0 0-8 0,0 0-9 0,0 0-9 15,0 0-9-15,0 0-7 0,0 0-4 0,0 0-6 16,0 0-3-16,0 0 1 0,0 0 3 16,4 28 4-16,-4-28-1 0,0 30 2 0,0-30-5 15,0 40 1-15,0-40-2 0,0 37 1 16,0-37-6-16,7 33 3 0,-7-33-4 0,6 29 3 16,-6-29-1-16,0 0 1 0,14 27-4 0,-14-27 3 15,0 0-2-15,0 0 1 0,29 16 2 0,-29-16 0 16,0 0-1-16,35 0 1 0,-35 0 0 0,28-15-1 15,-28 15 3-15,32-16-3 0,-32 16 2 0,30-24-2 16,-30 24 2-16,26-24-2 0,-26 24 3 0,0 0-3 16,29-23 1-16,-29 23-1 0,0 0-1 15,0 0 1-15,0 0-1 0,0 0 0 0,22 8-1 16,-22-8 1-16,0 0-1 0,14 24 3 0,-14-24-2 16,10 22 1-16,-10-22-1 0,9 26 2 0,-9-26-2 15,0 0 2-15,15 25-2 0,-15-25 1 16,0 0-2-16,0 0 2 0,0 0 0 0,25 22 0 15,-25-22-1-15,0 0 1 0,0 0-1 16,25 0 1-16,-25 0 2 0,0 0-1 0,26-9 1 16,-26 9-1-16,22-16 2 0,-22 16-3 0,26-25 2 15,-26 25-2-15,29-32 3 0,-29 32-4 0,31-35 3 0,-31 35-4 16,29-37 4-16,-29 37-3 0,26-32 2 0,-26 32-3 16,20-25-7-16,-20 25-15 0,0 0-14 0,0 0-31 15,27-9-63-15,-27 9-115 0,0 0-156 0,0 0-68 16,0 0 77-16,0 0 394 0</inkml:trace>
          <inkml:trace contextRef="#ctx0" brushRef="#br0" timeOffset="9173.2838">11555 488 502 0,'0'0'142'0,"0"0"-32"16,0 0-10-16,0 0-15 0,0 0-21 0,0 0-15 16,29-17-7-16,-29 17 2 0,0 0-2 0,0 0-2 15,34-20 1-15,-34 20-1 0,22-12-2 0,-22 12 0 16,27-18-7-16,-27 18-7 0,27-15-1 16,-27 15 1-16,26-14-5 0,-26 14 1 0,22-18-6 15,-22 18 0-15,0 0 0 0,31-30 2 0,-31 30-1 16,0 0 1-16,24-30-1 0,-24 30 1 0,0 0-1 15,16-28 3-15,-16 28 3 0,0 0 3 0,0 0 1 16,0-29 0-16,0 29-2 0,0 0-4 0,0 0-5 16,-21-18-3-16,21 18-4 0,0 0-2 15,-36-6 0-15,36 6-2 0,-30 12 0 16,30-12 1-16,-36 21 0 0,36-21-1 0,-37 31 3 16,37-31-6-16,-28 35 3 0,28-35-3 0,-22 37 1 15,22-37-2-15,-14 36 2 0,14-36-3 0,-8 40 4 16,8-40-5-16,0 41 4 0,0-41-3 0,0 37 2 15,0-37-2-15,11 33 1 0,-11-33-3 0,18 33 3 16,-18-33-3-16,25 29 0 0,-25-29-8 0,34 22-4 16,-9-11-17-16,1-11-16 0,13 13-32 15,-12-29-103-15,37 22-211 0,-19-18-133 16,16-4 49-16,5 4 399 0</inkml:trace>
        </inkml:traceGroup>
        <inkml:traceGroup>
          <inkml:annotationXML>
            <emma:emma xmlns:emma="http://www.w3.org/2003/04/emma" version="1.0">
              <emma:interpretation id="{3DCD85B6-3E5A-49FC-B6B8-1854DB73AB41}" emma:medium="tactile" emma:mode="ink">
                <msink:context xmlns:msink="http://schemas.microsoft.com/ink/2010/main" type="inkWord" rotatedBoundingBox="16587,1319 20176,1334 20170,2787 16581,2772"/>
              </emma:interpretation>
              <emma:one-of disjunction-type="recognition" id="oneOf4">
                <emma:interpretation id="interp20" emma:lang="en-GB" emma:confidence="0">
                  <emma:literal>replicating?</emma:literal>
                </emma:interpretation>
                <emma:interpretation id="interp21" emma:lang="en-GB" emma:confidence="0">
                  <emma:literal>replica ting?</emma:literal>
                </emma:interpretation>
                <emma:interpretation id="interp22" emma:lang="en-GB" emma:confidence="0">
                  <emma:literal>replicating ?</emma:literal>
                </emma:interpretation>
                <emma:interpretation id="interp23" emma:lang="en-GB" emma:confidence="0">
                  <emma:literal>replicon ting?</emma:literal>
                </emma:interpretation>
                <emma:interpretation id="interp24" emma:lang="en-GB" emma:confidence="0">
                  <emma:literal>Replicating ?</emma:literal>
                </emma:interpretation>
              </emma:one-of>
            </emma:emma>
          </inkml:annotationXML>
          <inkml:trace contextRef="#ctx0" brushRef="#br0" timeOffset="90895.8299">15087-43 966 0,'0'-33'244'15,"0"33"-110"-15,0 0-43 0,0 0-29 16,0 0-19-16,0 0-17 0,0 0-10 0,0 0-4 16,0 22-2-16,0-22 6 0,-5 23 2 0,5-23-10 15,-9 37 34-15,9-13-37 0,-10 0 31 0,5 6-21 16,-2-3-7-16,1 6 4 0,-3-3-7 0,2 2 4 15,-2 1-8-15,1 0 4 0,0 1-6 0,0 0 5 16,1 0-6-16,-2-2 5 0,3 1-6 16,-1-5 5-16,1 0-4 0,1-4 2 0,5-24-3 31,-7 41 5-31,7-41-5 0,0 32 2 0,0-32-2 0,0 0 0 16,0 27-1-16,0-27 0 0,0 0-3 0,0 0-1 15,0 0-4-15,29 8-1 0,-29-8 3 0,0 0 0 16,38-18 0-16,-38 18-8 0,37-25-11 15,-37 25-15-15,43-24-25 0,-43 24-38 0,50-21-36 16,-41-4-87-16,26 25-64 0,-12-5-121 0,-23 5 68 16,39-6 347-16</inkml:trace>
          <inkml:trace contextRef="#ctx0" brushRef="#br0" timeOffset="91181.6392">15432 356 969 0,'0'0'211'16,"0"0"-75"-16,0 0-27 0,0 0-33 0,0 0-23 15,0 0-19-15,0 0-13 0,0 0-12 16,0 0-7-16,0 0-5 0,0 0 0 0,0 0 5 16,0 0 1-16,-15 31 7 0,15-31-5 15,-4 31 2-15,4-31-1 0,-5 30 1 0,5-30-4 16,-7 31 3-16,7-31-7 0,-7 26 3 0,7-26-4 15,0 0 2-15,-6 30-1 0,6-30-2 0,0 24-8 16,0-24-14-16,0 22-30 0,0-22-45 0,0 0-58 16,0 0-96-16,0 22-94 0,0-22-84 0,0 0 157 15,9 23 275-15</inkml:trace>
          <inkml:trace contextRef="#ctx0" brushRef="#br0" timeOffset="91384.7574">15511 159 1413 0,'-28'-39'176'0,"28"39"-84"0,0 0-17 16,-15-23-16-16,15 23-15 0,0 0-11 15,0 0-10-15,-23-12-4 0,23 12-8 0,0 0-3 16,0 0-4-16,0 0-4 0,0 0-1 0,0 0-2 16,0 0-3-16,0 0-5 0,0 0-8 0,0 0-13 15,0 0-3-15,0 0-9 0,0 0-7 0,0 0-23 16,22 42-57-16,-22-42-94 0,19 24-131 15,-19-24-126-15,14 23 35 0,11 3 407 0</inkml:trace>
          <inkml:trace contextRef="#ctx0" brushRef="#br0" timeOffset="91916.1014">15955 354 715 0,'0'0'232'0,"0"0"-57"0,0 0-31 15,0 0-26-15,0 0-31 0,0 0-25 0,0 0-17 16,0 0-9-16,0 0-8 0,0 0-4 0,-25-15-3 15,25 15-3-15,0 0-2 0,-32 14 0 0,32-14-4 16,-29 13 3-16,29-13-2 0,-31 18 1 0,31-18-1 16,-31 18-2-16,31-18-1 0,-27 21-2 0,27-21-3 15,-25 20 1-15,25-20-7 0,-19 23 3 16,19-23-3-16,-17 22 2 0,17-22-1 0,-10 26 1 16,10-26-4-16,-5 26 2 0,5-26-1 0,0 25 2 15,0-25-4-15,0 0 2 0,10 30-3 16,-10-30 2-16,0 0-2 0,23 23 1 0,-23-23-4 15,25 11-4-15,-25-11-4 0,34 0-7 0,-12 0-5 16,-22 0-10-16,49 0-15 0,-49 0-27 0,57-8-50 16,-57 8-95-16,54-13-108 0,-26 13-137 15,-28 0 72-15,48 0 395 0</inkml:trace>
          <inkml:trace contextRef="#ctx0" brushRef="#br0" timeOffset="92494.16">16403 473 854 0,'0'0'190'0,"0"0"-53"16,8-26-11-16,-8 26-20 0,0 0-29 0,0 0-27 15,0 0-12-15,0 0-9 0,0 0 0 0,0 0 1 16,0 0 0-16,0 0-3 0,0-24-3 15,0 24-5-15,0 0-2 0,0 0-3 0,0 0-2 16,0 0-2-16,-24-9-2 0,24 9-2 0,0 0 0 16,-24 0-3-16,24 0 0 0,0 0 0 0,-35 12-1 15,35-12 2-15,-33 13-2 0,33-13 1 0,-36 17-2 16,36-17 2-16,-32 19-2 0,32-19 0 0,-26 21-1 16,26-21 1-16,-18 23-3 0,18-23 2 0,-15 25-3 15,15-25 3-15,-7 26-4 16,7-26 3-16,0 32-5 0,0-32-2 0,10 27-5 15,-10-27-1-15,18 22-5 0,-18-22 4 0,0 0-2 16,31 21 5-16,-31-21 1 0,27 9 4 0,-27-9 2 16,28 0 4-16,-28 0 1 0,33-10-1 0,-33 10 3 15,32-21-2-15,-32 21 3 0,33-27-3 0,-33 27 3 16,27-34-3-16,-27 34 2 0,26-39-2 0,-26 39 4 16,22-36-4-16,-22 36 3 0,18-28-3 15,-18 28 2-15,11-26-2 0,-11 26 1 0,0 0-1 16,14-25 3-16,-14 25 2 0,0 0 2 0,0 0 1 15,0 0-2-15,0 0-2 0,0 0-1 16,0 0-4-16,0 0-1 0,0 0-1 0,0 0-2 16,0 0 3-16,0 0-1 0,0 0 4 0,7 27-1 15,-7-27 1-15,7 22-1 0,-7-22 1 16,5 24-2-16,-5-24 2 0,6 22-1 0,-6-22 0 16,8 23-1-16,-8-23 1 0,7 22-2 0,-7-22 1 15,0 0-7-15,18 25-14 0,-18-25-21 0,0 0-21 16,34 23-35-16,-34-23-83 0,30 0-109 0,-30 0-207 15,37-20 51-15,-2 16 335 0</inkml:trace>
          <inkml:trace contextRef="#ctx0" brushRef="#br0" timeOffset="93381.6293">16735 224 1084 0,'0'0'185'16,"0"0"-64"-16,0 0-36 0,0 0-34 0,0 0-29 15,0 0-13-15,0 0-6 0,0 0 1 0,0 0 9 16,0 0 5-16,0 0 7 0,29 11-1 0,-29-11-4 16,27 0-6-16,-27 0 0 0,40 0-4 0,-16-5-4 15,0 1 0-15,4-1-6 0,0-2 1 0,3-1-5 16,2 4-26-16,-6-19-95 0,22 28-258 15,-21-17-157-15,5 3-2 0,-3 9 451 0</inkml:trace>
          <inkml:trace contextRef="#ctx0" brushRef="#br0" timeOffset="93116.0013">17012-60 586 0,'0'0'134'0,"0"0"-12"31,0 29 10-31,0-29 3 0,0 0-16 0,0 0-24 0,-4 34-21 16,4-34-16-16,-7 26-26 0,7-26 8 0,-7 33-21 16,7-33 10-16,-10 40 1 0,10-40-6 0,-11 46 2 15,4-20-8-15,3 3 2 0,-6 1-7 16,4 1 2-16,-3 2-7 0,1 0 4 0,1 2-8 0,-1-1 4 16,1-3-7-16,-1 1 4 0,1-6-5 15,3 0 4-15,-2-1-4 0,6-1 4 0,-5-2-5 16,5-22 4-16,0 39-4 0,0-39 3 0,-6 34-4 15,6-34 2-15,0 24-2 0,0-24 1 0,0 0-2 16,0 0 1-16,21 23-2 0,-21-23 2 0,0 0 1 16,0 0-1-16,32 0 4 0,-32 0-1 0,22-15 0 15,-22 15 0-15,33-19 0 0,-33 19-1 16,38-24 2-16,-38 24-3 0,39-29-1 16,-39 29-14-16,41-31-7 0,-41 31-19 0,46-27-21 15,-46 27-35-15,42-21-74 0,-42-5-118 0,24 18-119 16,-24 8-45-16,12-23 265 0</inkml:trace>
          <inkml:trace contextRef="#ctx0" brushRef="#br0" timeOffset="13765.8787">17420 475 1053 0,'0'0'172'0,"0"0"-50"0,0 0-26 0,0 0-26 16,0 0-22-16,0 0-19 0,0 0-11 0,0 0-8 15,0 0-5-15,0 0-2 0,0 0-1 0,0 0 2 16,-6 36-5-16,6-36 4 0,-5 37-4 0,5-37 3 16,-8 39-3-16,8-39 2 0,-9 36-3 0,9-36 2 15,0 28-4-15,0-28 3 0,0 0-7 0,-5 27-7 16,5-27-15-16,0 0-25 0,0 0-35 15,0 0-49-15,0 0-54 0,0 0-105 0,22-25-102 16,-22 25 25-16,18-42 350 0</inkml:trace>
          <inkml:trace contextRef="#ctx0" brushRef="#br0" timeOffset="13958.3682">17483 247 815 0,'0'0'290'0,"-29"-45"-112"0,29 45-25 0,0 0-34 16,0 0-37-16,-17-23-20 0,17 23-15 0,0 0-12 15,0 0-12-15,0 0-8 0,0 0-6 0,0 0-5 16,0 0-4-16,0 0-1 0,0 0-2 0,0 0 0 16,0 0 0-16,0 0 1 0,0 0 1 0,8 24-6 15,-8-24-7-15,0 0-13 0,15 24-14 0,-15-24-14 16,0 0-24-16,34 39-55 0,-34-39-86 16,25 20-132-16,-25-20-111 0,0 0 49 0,40 43 401 15</inkml:trace>
          <inkml:trace contextRef="#ctx0" brushRef="#br0" timeOffset="14406.6141">17766 530 932 0,'0'0'226'0,"0"0"-104"15,0 0-37-15,0 0-14 0,0 0-17 0,0 0-15 16,0 0-13-16,0 0-7 0,0 0-3 0,0 0 0 15,0 0 0-15,-21 31 1 0,21-31-4 0,0 0 0 16,-7 29-3-16,7-29 0 0,-8 24-2 16,8-24-1-16,-5 25-5 0,5-25 3 15,0 0-6-15,-7 30 2 0,7-30-2 0,0 0 0 16,0 26-1-16,0-26 1 0,0 0-2 0,0 0 1 16,0 0-2-16,0 0-1 0,0 0 1 0,0 0-2 15,0 0 4-15,0 0 2 0,22-13 4 0,-22 13-1 16,27-35 3-16,-27 35-4 0,36-41 4 0,-17 19-4 15,-1-1 4-15,-18 23-2 0,39-38 1 16,-39 38-1-16,32-28 4 0,-32 28-3 0,29-24 1 16,-29 24-5-16,24-17 0 0,-24 17 0 0,24-9 1 15,-24 9 0-15,0 0 0 0,29 0-1 0,-29 0 0 16,0 0 1-16,26 9-3 0,-26-9 2 16,0 0-1-16,22 21 0 0,-22-21 1 0,0 0 0 15,14 28-1-15,-14-28 0 0,0 0-1 0,9 30 1 16,-9-30-1-16,0 23 0 0,0-23-8 15,9 27-5-15,-9-27-11 0,0 25-12 0,0-25-17 16,0 0-35-16,15 43-62 0,-15-43-65 0,4 24-74 16,-4-24-154-16,0 0 91 0,26 34 286 0</inkml:trace>
          <inkml:trace contextRef="#ctx0" brushRef="#br0" timeOffset="15045.7395">18478 561 559 0,'0'-31'189'0,"0"31"-14"0,0 0-6 16,27-14-15-16,-27 14-18 0,0 0-31 0,0 0-26 16,0 0-24-16,0 0-10 0,0 0-10 0,-13-24-6 15,13 24-7-15,0 0-5 0,0 0-5 0,0 0-4 16,0 0-3-16,-21 0-3 0,21 0-2 16,0 0 3-16,-34 16 2 0,34-16-3 0,-29 21 2 15,29-21-5-15,-26 27 0 0,26-27-1 0,-19 29 3 16,19-29-3-16,-16 26 2 0,16-26-3 0,-11 31 3 15,11-31-3-15,-2 31 1 0,2-31-5 0,0 30-5 16,0-30-9-16,2 27-5 0,-2-27-5 0,0 0 5 16,18 31-1-16,-18-31 10 0,0 0 5 15,0 0 5-15,31-8 8 0,-31 8-1 16,31-26 0-16,-31 26-4 0,38-37 5 0,-38 37-5 0,29-36 9 16,-29 36-3-16,22-30 4 0,-22 30 0 0,13-28 5 15,-13 28 2-15,10-24 4 0,-10 24 2 0,0 0 1 16,0 0-2-16,10-27 0 0,-10 27-3 0,0 0-3 15,0 0-4-15,0 0-4 0,0 0-2 0,0 0-1 0,0 0-1 16,0 0-1-16,0 0 0 0,0 0-1 16,0 0 0-16,0 0 1 0,0 0 0 0,0 0 1 15,0 0 0-15,-9 23 0 0,9-23 1 0,0 0-3 16,-9 28 3 0,9-28-2-16,-7 25 1 0,7-25-2 0,-7 26 2 15,7-26-1-15,-6 31 0 0,6-31 0 0,-8 36 3 16,8-36-5-16,-7 42 6 0,3-17-6 0,4 0-10 15,-7 2 30-15,2 6-29 0,-4 1 34 16,-2 6-15-16,2 3-6 0,1-2 6 0,-2 1-10 16,2-3 6-16,-2-1-6 0,2-2 5 15,-2-1-4-15,2-1 4 0,-2-2-3 0,-1-7 5 16,1-3-2-16,10-22 9 0,-17 29 2 0,17-29 7 16,0 0-2-16,-32 27-1 0,32-27-4 0,-28 7-3 15,28-7-3-15,-33 0-1 0,33 0-3 0,-38-9-1 16,38 9-3-16,-46-20-1 0,23 9 1 15,-1-2-5-15,2-1-3 0,-1-4-10 0,23 18-5 16,-43-44-9-16,27 22-2 0,-4-12-16 0,15 6-10 16,-10-17-44-16,15 45-100 0,0-72-147 0,8 35-153 15,8 4 56-15,-11-15 387 0</inkml:trace>
          <inkml:trace contextRef="#ctx0" brushRef="#br0" timeOffset="87746.5937">13644 460 402 0,'0'0'172'0,"0"0"-62"0,0 0-41 0,0 0-17 15,0 0-13-15,0 0-13 0,0 0-9 0,0 0-3 16,0 0 9-16,0 0 5 0,0 0 6 16,0 0 0-16,0 0-2 0,0 0-1 0,0 0-3 15,0 0-3-15,26 0 1 0,-26 0-3 0,0 0 0 16,0 0-2-16,27 0-7 0,-27 0-2 0,0 0-4 16,24-7-2-16,-24 7 0 0,0 0 0 15,26-5-1-15,-26 5 1 0,0 0-2 0,26-8 1 16,-26 8 0-16,0 0 1 0,28-13 1 0,-28 13 9 15,0 0 10-15,0 0 6 0,26-24 4 16,-26 24-4-16,0 0-11 0,11-24 0 0,-11 24-4 16,0 0 3-16,6-25-1 0,-6 25 2 0,0 0-1 15,-6-25 2-15,6 25-2 0,0 0-1 0,0 0-3 16,-26-23-4-16,26 23-4 0,0 0-3 0,-36-7-1 16,36 7-1-16,-36 6 0 0,36-6-1 0,-41 18 1 15,17-4-2-15,24-14 2 0,-42 33-3 16,42-33 4-16,-38 39-3 0,38-39 2 0,-30 39-4 15,30-39 2-15,-19 36-3 0,19-36 2 0,-10 34-2 16,10-34 2-16,0 32-3 0,0-32 3 16,0 31-4-16,0-31 3 0,15 25-2 0,-15-25 2 15,0 0-2-15,32 27 3 0,-32-27-3 0,32 12 2 16,-32-12 0-16,38 5 0 0,-16-5 0 0,3-5-2 16,1 5-6-16,2-12-13 0,4 12-13 15,-6-17-27-15,15 17-67 0,-23-20-90 0,23 26-118 16,-13-13-148-16,-28 7 87 0,54-5 394 0</inkml:trace>
          <inkml:trace contextRef="#ctx0" brushRef="#br0" timeOffset="15670.8535">18976 85 1023 0,'-25'-14'185'0,"25"14"-51"0,0 0-18 16,0 0-37-16,0 0-27 0,0 0-17 15,0 0-11-15,0 0-4 0,0-28-1 0,0 28-5 16,0 0 1-16,0 0-6 0,15-24-23 0,-15 24 35 16,0 0-37-16,17-22 35 0,-17 22-13 0,0 0-3 15,30-21 0-15,-30 21 0 0,25-11-1 0,-25 11 0 16,30-11-1-16,-30 11-1 0,31-4 0 0,-31 4 0 15,33 0 1-15,-33 0-1 0,33 0 1 16,-33 0 1-16,31 13-2 0,-31-13 1 0,28 19-3 16,-28-19-10-16,21 27 35 0,-21-27-34 0,16 36 33 15,-16-36-19-15,8 39-5 0,-8-17 6 0,0 1-5 16,0 1 3-16,-8 2-3 0,1-2 3 0,0 0-4 16,-1-2 4-16,1 2-4 0,7-24 4 15,-22 43-4-15,22-43 4 0,-22 37-4 0,22-37 3 16,-18 31-2-16,18-31 1 0,-16 25 0 15,16-25-1-15,0 0 0 0,0 0 1 0,-20 26-1 16,20-26-3-16,0 0-5 0,0 0-4 0,0 0-11 16,0 0-7-16,0 0-9 0,0 0-16 0,0 0-42 15,0 0-76-15,17 25-119 0,-17-25-176 0,0 0 49 16,11 33 269-16</inkml:trace>
          <inkml:trace contextRef="#ctx0" brushRef="#br0" timeOffset="15889.5037">19132 787 1574 0,'0'0'167'0,"0"0"-90"0,0 0-20 0,0 0-2 16,0 0-15-16,0 0-2 0,0 0-16 16,0 0-5-16,0 0-17 0,0 0 0 0,0 0 0 15,0 0 0-15,0 0 0 0,0 0 0 0,0 0 0 16,0 0 0-16,0 0 0 0,0 0 0 0,0 0 0 15,0 0 0-15,0 0-33 0,0 0-35 0,0 0-79 16,0 0-403-16,0 0-60 0,0 0 45 0</inkml:trace>
          <inkml:trace contextRef="#ctx0" brushRef="#br0" timeOffset="90497.1115">14393 430 715 0,'0'0'172'15,"0"0"-40"-15,0 0-8 0,0 0-1 16,0 0-17-16,0 0-17 0,0 0-22 0,0 0-20 16,0 0-11-16,0 0-6 0,0 0-6 0,0 0-4 15,0 0-4-15,0 0-2 0,0 0-1 0,0 0-4 16,0 0-2-16,0 0-2 0,0 30-1 15,0-30 1-15,0 33-1 0,0-33 1 0,-7 44-5 16,7-16 5-16,0-1-8 0,-5 4 6 0,5-1-6 16,0 1 6-16,-4 1-7 0,4-2 7 15,0-1-6-15,-6 2-11 0,6-2 32 0,0 0-32 16,0-3 31-16,0-4-15 0,0-22-3 0,0 36 2 16,0-36-2-16,0 22 1 0,0-22-1 0,0 0 1 15,0 0-1-15,0 0 2 0,0 0-2 0,0 0 2 16,0 0 1-16,0 0-1 0,0 0 1 0,0 0-1 15,0 0 0-15,0 0-2 0,7-25 2 0,-7 25-2 16,0-33 2-16,0 33-2 0,0-39 4 16,0 17 11-16,0-2-31 0,6-1 31 15,-6-3-31-15,0 0 16 0,5-2 5 0,-5 0-6 16,7-3 8-16,-3 3-7 0,2-1 5 0,-1 2-3 16,-1 1 5-16,3 2-4 0,0 3 6 0,-7 23-5 15,14-43 4-15,-14 43-5 0,15-38 1 0,-15 38-3 16,21-37 2-16,-21 37-4 0,25-38 4 15,-25 38-3-15,23-28 2 0,-23 28-2 0,23-21 1 16,-23 21-1-16,0 0 1 0,29-12-1 0,-29 12-1 16,0 0 1-16,31 6 0 0,-31-6 0 0,25 15 0 15,-25-15 2-15,0 0-2 0,28 31 1 0,-28-31 0 16,17 25 0-16,-17-25-1 0,10 29 3 0,-10-29-3 16,5 33 3-16,-5-33-2 0,0 29 3 0,0-29-2 15,-11 29 2-15,11-29-1 16,-14 24 0-16,14-24-1 0,-19 23 2 0,19-23-3 15,-26 22 4-15,26-22-3 0,-30 21 2 0,30-21-1 16,-33 16 0-16,33-16 0 0,-28 11 1 0,28-11-2 16,-28 4 0-16,28-4 0 0,-29 0 1 0,29 0 1 15,-27 0-2-15,27 0 0 0,0 0-2 0,-28 0-1 16,28 0 1-16,0 0-1 0,0 0-6 0,0 0-7 16,0 0-11-16,0 0-21 0,0 0-29 15,0 0-91-15,-24-15-102 0,24 15-82 0,24 11-140 16,-24-11 107-16,35-11 367 0</inkml:trace>
          <inkml:trace contextRef="#ctx0" brushRef="#br0" timeOffset="87136.2054">12844 430 350 0,'0'0'118'0,"0"0"5"0,0 0 14 16,0-22-4-16,0 22-6 0,0 0-6 0,0 0-16 15,0 0-11-15,0 0-14 0,0 0-16 16,0 0-12-16,0 0-8 0,0 0-6 0,0 0-5 16,0 0-3-16,0 0 0 0,0 0-4 0,0 0-2 15,0 0-5-15,0 0-6 0,0 0-3 0,0 0-5 16,0 0-3-16,0 0-1 0,0 0-2 0,0 0 0 15,0 0 1-15,0 0 0 0,0 0 2 0,7 22-2 16,-7-22 1-16,0 26-1 0,0-26 2 16,6 28-3-16,-6-28 2 0,0 25-1 0,0-25 1 31,0 23-2-31,0-23 2 0,0 0-2 0,0 31 2 0,0-31-1 16,0 0 0-16,5 22 0 0,-5-22 1 0,0 0-2 15,0 0 0-15,0 0 1 0,0 0-1 16,0 0 1-16,0 0 1 0,0 0 0 0,0 0 0 15,0 0 2-15,0 0-2 0,0 0 1 0,14-24 0 16,-14 24 1-16,10-24-3 0,-10 24 3 0,11-28-4 16,-11 28 3-16,14-28-3 0,-14 28 3 0,12-34-3 15,-12 34 2-15,12-34-1 0,-12 34 2 0,11-32-2 16,-11 32 1-16,13-31-2 0,-13 31 2 0,0 0-1 0,15-27 0 0,-15 27-1 16,0 0 1-16,0 0-2 0,0 0 2 15,0 0-1-15,0 0-1 0,0 0 0 0,0 0 0 16,0 0 1-16,22-7 0 0,-22 7 1 15,0 0 0-15,0 0 0 0,0 0-1 0,28 5 0 16,-28-5 1-16,0 0-2 0,26 9 1 0,-26-9 1 16,0 0 0-16,27 15 1 0,-27-15-1 0,0 0 1 15,33 15-1-15,-33-15 0 0,0 0-1 0,29 10 1 16,-29-10-1-16,0 0 2 0,31 5 0 0,-31-5-2 16,26 0 2-16,-26 0-1 0,30 0-2 15,-30 0-3-15,35 0-14 0,-35 0-23 16,38-9-30-16,-38 9-96 0,42 0-136 0,-42 0-209 15,30-15 22-15,-30 15 319 0</inkml:trace>
        </inkml:traceGroup>
      </inkml:traceGroup>
    </inkml:traceGroup>
  </inkml:traceGroup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6:56:55.95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271 1398 489 0,'0'0'70'0,"0"0"-18"0,0 0 4 16,0 0 7-16,20-11-13 0,-20 11-1 0,0 0-1 0,0 0-2 15,0 0-7-15,0 0-5 0,0 0 11 16,0 0 6-16,0 0 7 0,0 0 8 0,0 0-12 16,0 0-4-16,0 0-7 0,0 0-13 0,0 0-11 15,0 0-5-15,0 0 12 0,0 0 4 0,0 0 2 16,5 27-5-16,-5-27-14 0,-6 30-10 16,6-30 2-16,-8 43-5 0,-1-18 3 0,7-1-4 15,-7 0 4-15,9-24-4 0,-9 42 4 0,9-42-4 16,-10 39 8-16,10-39 1 0,-8 39 5 15,8-39-4-15,-10 45 0 0,3-20-9 0,2 0 3 16,-2-1-5-16,0 0 3 0,2-1-4 0,5-23 5 16,-13 40-4-16,13-40 5 0,-10 40 16 0,10-40-34 15,-9 39 33-15,9-39-34 0,-10 39 14 0,10-39 4 16,-12 32-3-16,12-32 2 0,-7 28-2 16,7-28 2-16,0 0-2 0,-8 24 2 0,8-24-1 15,0 0 1-15,0 0 1 0,0 0-1 16,0 0 0-16,0 0 0 0,0 0 0 0,0 0 0 15,0 0 2-15,0 0 4 0,0 0 3 0,0 0 2 16,0 0-1-16,0 0-3 0,0 0-4 0,0 0 0 16,0 0-2-16,0 0 0 0,0 0-1 0,0 0 1 15,0 0 8-15,0 0 5 0,0 0 0 0,0 0-1 16,0 0-9-16,0 0-3 0,23-8-1 16,-23 8 0-16,0 0 1 0,0 0-1 0,0 0-1 15,25 1 1-15,-25-1-1 0,0 0-1 0,33 7 1 16,-33-7-1-16,22 8 1 0,-22-8 1 15,25 2-1-15,-25-2 1 0,27 0-1 0,-27 0 0 16,29-7 0-16,-29 7-1 0,38-8 1 0,-38 8-2 16,35-11 3-16,-35 11-2 0,36-7 2 0,-36 7-2 15,33-6 1-15,-33 6-2 0,31-4 1 16,-31 4 1-16,20-8 0 0,-20 8-1 0,24-3-15 16,-24 3-22-16,0 0-26 0,0 0-63 0,40-9-152 15,-40 9-238-15,0 0-13 0,0 0 345 0</inkml:trace>
  <inkml:trace contextRef="#ctx0" brushRef="#br0" timeOffset="1">327 1496 508 0,'0'0'146'0,"0"0"-55"0,0 0-33 16,0 0-14-16,0 0 18 0,0 0 1 15,0 0 6-15,0 0 10 0,24 21-18 0,-24-21-6 16,0 0-7-16,0 0-8 0,22 8-8 0,-22-8-13 16,0 0-5-16,27 10-6 0,-27-10-1 0,24 6 2 15,-24-6 0-15,24 3 0 0,-24-3-1 0,31 7-3 16,-31-7-2-16,33 5-3 0,-33-5 1 16,40 0-1-16,-40 0 0 0,37-3 1 0,-37 3-1 15,37-9 0-15,-37 9-7 0,39-6-60 16,-39 6-73-16,34-9-156 0,-34 9-188 0,0 0 51 15,38 12 411-15</inkml:trace>
  <inkml:trace contextRef="#ctx0" brushRef="#br0" timeOffset="2">300 1785 732 0,'0'0'56'0,"0"0"-34"0,0 0 4 0,0 0 8 15,0 0 9-15,0 0 12 0,0 0 27 0,0 0 8 16,0 0 6-16,0 0-19 0,0 0-24 0,20-4-15 16,-20 4-7-16,0 0-4 0,0 0-2 0,27 0-3 15,-27 0-3-15,0 0-6 0,26-4-7 0,-26 4-2 16,0 0-3-16,27-2 1 16,-27 2-1-16,0 0-1 0,28 8 0 0,-28-8 0 15,26 5 0-15,-26-5 0 0,28 5 1 0,-28-5-1 16,29 0-1-16,-29 0 1 0,28-7-1 0,-28 7 1 15,36-11-15-15,-36 11-26 0,32-16-59 0,-4 21-79 16,-28-5-133-16,13-28-152 0,-13 28 27 0,0 0 431 16</inkml:trace>
  <inkml:trace contextRef="#ctx0" brushRef="#br0" timeOffset="3">1037 1805 846 0,'0'0'102'0,"0"0"-58"0,0 0-9 0,0 0 6 16,0 0-4-16,0 0-10 0,0 0-14 0,0 0-6 16,0 0 2-16,0 0 3 0,0 0-2 0,0 0 4 15,10 24 9-15,-10-24 17 0,0 0 4 16,6 35 2-16,-6-35-14 0,-1 22-11 0,1-22-10 16,1 28-3-16,-1-28 15 0,7 27-20 0,-7-27 17 15,7 36-35-15,-7-36 13 0,13 37-13 0,-13-37 13 16,13 30 3-16,-13-30-3 0,17 23 2 0,-17-23-1 15,0 0 1-15,28 19 0 0,-28-19 1 0,0 0-1 16,24 4 2-16,-24-4-1 0,0 0-1 0,28-2 1 16,-28 2 0-16,0 0 0 15,27-8 0-15,-27 8 0 0,0 0-1 0,0 0 0 16,0 0 0-16,0 0 0 0,24-2-1 0,-24 2 1 16,0 0 0-16,0 0 1 0,0 0 0 0,0 0 1 15,0 0 1-15,0 0 0 0,18-27-2 0,-18 27 2 16,12-25-3-16,-12 25 2 0,15-28 15 0,-15 28-16 15,18-31 15-15,-18 31-35 0,14-26 18 16,-14 26-18-16,15-24 19 0,-15 24 1 0,0 0-2 16,25-31 1-16,-25 31-2 0,0 0-42 0,0 0-67 15,28-6-95-15,-28 6-225 0,0 0 3 0,0 0 199 16</inkml:trace>
  <inkml:trace contextRef="#ctx0" brushRef="#br0" timeOffset="4">1716 1943 325 0,'0'0'114'0,"0"0"-77"0,0 0-6 0,0 0 7 16,0 0 5-16,0 0-1 0,0 0-6 0,27 1 4 15,-27-1 3-15,0 0 6 0,0 0 8 0,0 0 9 16,22-9-3-16,-22 9-4 0,0 0-6 0,0 0-4 15,0 0-6-15,0 0-25 0,26-24 4 0,-26 24-29 16,0 0 12-16,0 0-1 0,0 0-2 0,0 0 2 16,23-7-1-16,-23 7 0 0,0 0 1 15,0 0 2-15,0 0 0 0,0 0 1 0,0 0-1 16,0 0 0-16,22-3 1 0,-22 3 2 0,0 0 14 16,0 0 7-16,0 0-1 0,0 0 0 15,28-30-15-15,-28 30-3 0,0 0 0 0,9-31 7 16,-9 31-2-16,5-23 2 0,-5 23-5 0,2-22 2 15,-2 22-3-15,0 0 5 0,-2-28 0 16,2 28 0-16,0 0-1 0,0 0 1 0,-28-22-1 16,28 22 0-16,0 0-4 0,-32-2-3 0,32 2-5 15,-23 7-1-15,23-7 0 0,-25 14-3 0,25-14 2 16,-33 22-3-16,33-22 3 0,-33 28-3 0,33-28 2 16,-29 27-2-16,29-27 2 0,-28 26-2 0,28-26 2 15,-26 26-2-15,26-26 2 0,-18 22-2 0,18-22 2 16,0 0-2-16,-16 30 2 0,16-30 16 15,0 0-35-15,5 32 35 0,-5-32-35 16,0 0 17-16,17 27 1 0,-17-27-1 0,0 0 1 16,27 25-1-16,-27-25 2 0,31 17-3 0,-31-17 2 15,33 13-1-15,-33-13 0 0,40 10 0 0,-40-10 1 16,40 8-2-16,-40-8 1 0,42 1 0 0,-20-2 0 16,5-4 0-16,-27 5-20 0,44-7-14 0,-44 7-21 15,42-4-38-15,-42 4-49 0,34-4-139 16,-34 4-188-16,0 0 5 0,33 7 364 0</inkml:trace>
  <inkml:trace contextRef="#ctx0" brushRef="#br0" timeOffset="5">2177 1886 694 0,'0'0'135'0,"0"0"-75"0,0 0 26 15,0 0 1-15,0 0 11 0,0 0-25 0,0 0-16 16,0 0-21-16,0 0-6 0,0 0 10 0,0 0 5 16,0 0-1-16,6 36-3 0,-6-36-21 0,0 0-6 15,-5 29 11-15,5-29-36 0,3 30 32 0,-3-30-37 16,0 33 16-16,0-33 1 0,0 28-3 0,0-28 3 15,0 25-2-15,0-25 2 16,0 0-3-16,4 24 1 0,-4-24-1 0,0 0 0 16,0 0 2-16,0 0 0 0,23 7 0 0,-23-7 1 15,0 0 0-15,0 0 0 0,22-29 1 0,-22 29-3 16,14-23 4-16,-14 23-3 0,10-30 3 0,-10 30-3 16,7-36 2-16,-7 36 17 0,8-37-32 0,-8 37 40 15,5-38-31-15,-5 38 17 0,7-31 1 0,-7 31-9 16,7-28 2-16,-7 28-2 0,0 0 3 0,0 0-1 15,0 0-1-15,0 0-3 0,0 0-3 0,0 0 0 16,0 0 0-16,0 0 0 0,0 0 1 0,0 0 1 16,24 0 0-16,-24 0-1 0,0 0 0 15,0 0-1-15,20 21-1 16,-20-21 2-16,0 0-2 0,25 14 1 0,-25-14 0 16,0 0 0-16,30 12-1 0,-30-12 1 15,0 0-1-15,34 6 2 0,-34-6-1 16,22-1 0-16,-22 1 0 0,27-3-1 0,-27 3 1 15,28 0-1-15,-28 0 1 0,25 0 1 0,-25 0-2 0,0 0 1 16,24-5-1-16,-24 5-17 0,0 0-22 0,0 0-40 16,25-4-85-16,-25 4-144 0,0 0-178 0,0 0-1 15,-25-25 392-15</inkml:trace>
  <inkml:trace contextRef="#ctx0" brushRef="#br0" timeOffset="6">2827 1871 450 0,'0'0'65'0,"0"0"-36"0,0 0 30 0,0 0 23 15,25 3 35-15,-25-3-10 0,0 0-5 0,0 0-27 16,0 0-17-16,0 0-26 0,0 0-15 0,0 0-11 16,0 0-3-16,0 0 4 0,0 0 5 15,0 0 3-15,0 0 0 0,0 0-1 0,0 0 18 16,0 0 7-16,0 0 2 0,0 0-5 0,-6 31-22 16,6-31-13-16,-2 25 2 0,2-25 17 0,-7 30-18 15,7-30 19-15,-3 26-38 0,3-26 16 0,0 0-16 16,3 23 15-16,-3-23 2 0,0 0-1 15,0 0 0-15,0 0 0 0,0 0 1 16,33 22 0-16,-33-22-1 0,0 0 2 0,30-5-1 16,-30 5 1-16,25-8-1 0,-25 8-1 0,0 0 1 15,32-16 0-15,-32 16 16 0,0 0-15 0,33-17 16 16,-33 17-16-16,0 0-2 0,23-18 3 0,-23 18-2 16,0 0-20-16,25-29 20 0,-25 29-19 0,19-29 20 15,-19 29 2-15,18-29-3 0,-18 29 5 0,18-23 8 16,-18 23 8-16,0 0 2 0,11-22 0 15,-11 22-11-15,0 0-7 0,0 0-3 16,0 0 0-16,0 0 4 0,0 0 5 0,0 0 6 16,0 0 5-16,0 0-1 0,0 0-3 0,0 0-7 15,0 0-5-15,0 0-3 0,0 0 0 0,0 0 4 16,0 0 7-16,0 0 4 0,0 0 0 0,0 0-5 16,0 0-7-16,0 0-4 0,0 0-3 0,0 0 1 15,0 22-1-15,0-22 1 0,-1 26-2 16,1-26 3-16,-2 24-2 0,2-24 2 0,-1 29-3 15,1-29-12-15,-4 33 32 0,4-33-31 0,-2 38 31 16,2-38-16-16,-1 37-4 0,1-37 4 16,-1 41-4-16,1-41 4 0,-6 44-4 0,5-19 3 15,-1-1-4-15,1-1 5 0,-5-1-5 0,2 2 5 16,-3 0-4-16,1 3 4 0,1-2-4 16,-4 2 3-16,2-6-3 0,7-21 3 0,-11 41-2 15,11-41 3-15,-15 38-4 0,15-38 3 0,-18 33-2 16,18-33 2-16,-21 24-1 0,21-24 1 0,0 0-1 15,-32 25 0-15,32-25 0 0,-23 13 1 0,23-13-1 16,-25 8 1-16,25-8 0 0,-23-1-1 0,23 1 1 16,-32-13-2-16,32 13 0 0,-32-22-10 0,32 22-9 15,-41-29-15-15,41 29-12 0,-32-37-23 16,32 37-68-16,-24-29-76 0,24 29-153 0,0 0-113 16,6-29 121-16,-6 29 359 0</inkml:trace>
  <inkml:trace contextRef="#ctx0" brushRef="#br0" timeOffset="7">3468 1778 767 0,'-24'20'94'0,"24"-20"-43"0,0 0-3 0,0 0-16 15,0 0-7-15,0 0 1 0,9 22 14 0,-9-22 13 16,0 0 11-16,26 5 0 0,-26-5-7 0,33 4-17 16,-33-4-13-16,41 0-15 0,-13-3-6 0,1 2-3 15,3-1-2-15,-5-3 0 0,1 1 0 0,-6-2 0 16,2 2-1-16,3-2-1 0,-27 6-39 0,47-8-51 16,-47 8-69-16,41-9-118 15,-16 13-165-15,-25-4 67 0,34 0 352 0</inkml:trace>
  <inkml:trace contextRef="#ctx0" brushRef="#br0" timeOffset="8">3637 1544 511 0,'0'0'175'16,"0"0"-61"-16,0 0-47 0,0 0-32 0,0 0-15 16,0 0-3-16,0 0 12 0,0 0 14 0,0 0 19 15,0 0 10-15,0 0-7 0,0 0-9 0,0 0-13 16,0 0-8-16,0 0 0 0,0 0 3 0,0 0 2 16,0 0-4-16,9 33-2 0,-9-33-10 0,-9 22-4 15,9-22-8-15,-5 27 0 0,5-27-5 0,-10 38 1 16,2-17-5-16,1 6 5 0,-3 2-6 0,-1 2 5 15,2-2-6-15,-6 1 5 0,4 1-7 0,1-5 5 0,0 3-6 16,3-5 4-16,-1-1 16 0,4-1-31 0,-4-1 31 16,2 3-32-16,6-24 12 0,-8 38 4 15,8-38-3-15,-4 35 2 0,4-35-2 0,-4 28 2 16,4-28-2-16,0 24 1 0,0-24-1 0,0 0 0 16,0 0 0-16,7 24-1 0,-7-24 0 0,0 0 1 15,0 0 1-15,0 0 0 0,27 3 1 0,-27-3-1 16,0 0-1-16,33-11 1 0,-33 11 0 15,29-12-1-15,-29 12 2 0,37-21-2 0,-37 21 1 16,39-24-1-16,-39 24 1 0,37-27-2 16,-37 27 3-16,36-26-5 0,-36 26-17 0,33-30-25 15,-12 24-49-15,-14-15-47 0,16 23-117 0,-23-2-120 16,6-24-73-16,-6 24 213 0</inkml:trace>
  <inkml:trace contextRef="#ctx0" brushRef="#br0" timeOffset="9">4160 1454 356 0,'0'0'133'0,"0"0"-22"0,0 0-4 15,0 0-4-15,0 0-19 0,-7-22-29 0,7 22-17 0,0 0-17 0,0 0-6 16,0 0-4-16,0 0 15 0,0 0 43 0,0 0 27 16,0 0 18-16,7 32-9 0,-7-32-37 0,-4 38-19 15,-3-12-24-15,5 5-5 0,1-2-14 0,-3 6 1 16,1 3-9-16,0 0 5 0,-4 2-7 0,0 2 8 15,-1-1-9-15,4-1 10 0,-6-4-9 0,4 1-10 16,-3-5 31-16,5 0-31 0,-4-2 32 16,1 0-16-16,4-3-5 0,-2-2 6 15,2-1-6-15,0-1 6 0,3-23-5 0,-4 28 3 16,4-28-2-16,0 0 0 0,0 0-1 0,0 0 0 16,0 0 1-16,0 0 1 0,0 0 3 0,28 5-2 15,-28-5 1-15,24-26-1 0,-24 26 0 0,29-36-2 16,-29 36 3-16,28-31-3 0,-28 31 3 0,21-27-3 15,-21 27 2-15,0 0-2 0,23-27 2 16,-23 27-3-16,0 0 2 0,30-24 0 0,-30 24 0 16,25-13-1-16,-25 13 1 0,0 0-1 0,29-9 1 15,-29 9 1-15,0 0-1 0,29-10 0 0,-29 10 0 16,0 0-1-16,29 2 1 0,-29-2 0 16,0 0 0-16,26 12 1 0,-26-12-1 0,0 0 1 15,25 18-1-15,-25-18 1 0,0 0-2 16,19 30 3-16,-19-30-2 0,10 25 2 0,-10-25-3 15,8 26 3-15,-8-26-3 0,4 28 2 0,-4-28-2 16,7 23 1-16,-7-23-2 0,7 25 2 0,-7-25-3 16,0 0-14-16,1 32-25 0,-1-32-37 0,2 23-64 15,-2-23-59-15,0 0-115 0,0 0-126 0,0 0 62 16,0 0 381-16</inkml:trace>
  <inkml:trace contextRef="#ctx0" brushRef="#br0" timeOffset="10">4694 1669 1437 0,'0'0'85'16,"-23"-5"-13"-16,23 5 5 0,0 0-19 0,0 0-24 16,0 0-18-16,0 0-9 0,0 0-5 0,0 0 2 15,0 0 2-15,0 0 3 0,0 0 3 0,0 0-1 16,0 0-2-16,0 0-4 0,0 0-2 0,0 0-2 16,0 0 0-16,0 0-2 0,0 0 0 0,0 0-9 15,0 0-11-15,0 0-43 0,-26-10-109 16,26 10-361-16,0 0-44 0,-13 26 111 0</inkml:trace>
  <inkml:trace contextRef="#ctx0" brushRef="#br0" timeOffset="11">4725 1904 493 0,'0'0'142'0,"0"0"-85"16,0 0-19-16,0 0 5 0,0 0 27 16,0 0 4-16,0 0-17 0,0 0 29 15,0 0-23-15,0 0 26 0,0 0-3 0,0 0-7 16,0 0-16-16,12 31-15 0,-12-31 7 0,0 24-46 16,0-24 25-16,-1 31-41 0,1-31 9 0,-2 36 2 15,2-36-5-15,-7 39 3 0,7-39-3 0,-2 39 2 16,2-39-3-16,-9 37 3 0,9-37-2 0,-4 28 2 15,4-28-3-15,0 0 2 0,-4 29-12 0,4-29-13 16,0 0-17-16,0 0-26 0,0 0-47 16,0 0-32-16,0 0-95 0,0 0-86 0,2-38-77 15,-2 38 206-15</inkml:trace>
  <inkml:trace contextRef="#ctx0" brushRef="#br0" timeOffset="12">5040 1959 358 0,'0'0'98'0,"0"0"-5"15,0 0 4-15,0 0-11 0,0 0-17 0,0 0 4 16,0 0 9-16,24 26 18 0,-24-26 7 0,0 0-8 16,0 0-17-16,0 0-40 0,-15 24-8 15,15-24-32-15,0 0 7 0,-3 31-2 0,3-31-2 16,-7 22 3-16,7-22 1 0,-6 23 5 16,6-23-4-16,0 0 0 0,-8 34-5 0,8-34-3 15,-1 25-2-15,1-25 1 0,-4 25-2 0,4-25 2 16,-2 22-1-16,2-22 1 0,0 0-2 0,0 0 0 15,0 0 0-15,0 0-1 0,0 0 3 0,0 0 1 16,0 0 1-16,0 0 0 0,28-3 2 16,-28 3-2-16,19-26 2 0,-19 26-4 0,26-39 3 15,-26 39-4-15,28-42 2 0,-28 42-2 0,22-39 9 16,-22 39 6-16,25-35 8 0,-25 35 14 16,19-29-41-16,-19 29 25 0,0 0-39 0,32-28 17 0,-32 28 2 15,0 0-2-15,23-9 2 0,-23 9-1 16,0 0 0-16,0 0 1 0,0 0 1 0,0 0-1 15,0 0 0-15,0 0 1 0,0 0-2 16,19 23 1-16,-19-23 20 0,0 0-21 0,0 0 21 16,27 22-37-16,-27-22 16 0,0 0-15 0,28 25 14 15,-28-25 2-15,0 0-2 0,23 31 4 0,-23-31-1 16,9 25 7-16,-9-25-1 0,6 23 2 0,-6-23-3 16,8 30-3-16,-8-30-4 0,10 32 1 0,-10-32-2 15,12 28 2-15,-12-28-3 0,12 24 3 16,-12-24-3-16,0 0 3 0,11 28-2 0,-11-28 1 15,0 0 0-15,-1 24 0 0,1-24 0 16,0 0 0-16,0 0-9 0,0 0-28 0,0 0-52 16,0 0-78-16,0 0-146 0,0 0-172 0,0 0 35 15,37-10 331-15</inkml:trace>
  <inkml:trace contextRef="#ctx0" brushRef="#br0" timeOffset="13">5913 1941 670 0,'0'0'90'16,"0"0"-35"-16,1-22 12 0,-1 22 12 15,0 0-21-15,0 0 9 0,0 0-11 0,0 0 21 0,0 0-5 16,0 0-7-16,0 0-18 0,0 0-10 15,0 0-8-15,0 0-4 0,-12-23-6 0,12 23-1 16,0 0 2-16,0 0 0 0,0 0 0 16,0 0-3-16,-20-27-1 0,20 27-2 0,0 0 0 15,0 0-3-15,-27-2-3 0,27 2-3 0,0 0-3 16,-25 16-1-16,25-16-2 0,-22 21 2 0,22-21-4 16,-28 25 4-16,28-25-2 0,-23 30-16 0,23-30 36 15,-21 32-34-15,21-32 33 0,-11 35-16 0,11-35-4 16,-12 35 2-16,12-35-3 0,-6 25 2 15,6-25-1-15,0 0 1 0,2 29-1 0,-2-29-1 16,0 0 0-16,0 0 1 0,23 21-1 0,-23-21 2 16,22 3 1-16,-22-3 0 0,26-7 1 15,-26 7 0-15,28-15 0 0,-28 15-2 0,32-29 3 16,-32 29-2-16,27-29 2 0,-27 29 0 0,24-30 0 16,-24 30-2-16,17-27 2 0,-17 27 13 0,0 0-35 15,18-27 37-15,-18 27-36 0,0 0 22 16,0 0 2-16,0 0 5 0,0 0 3 0,0 0 1 15,0 0 1-15,0 0-5 0,0 0-1 0,0 0-1 16,0 0-3-16,0 0 0 0,0 0-2 0,0 0-2 16,0 0 1-16,0 0-1 0,0 0 1 0,0 0 1 15,0 0-2-15,0 0-1 0,0 0-1 0,0 0-2 16,0 0 0-16,0 0-14 0,0 0 35 16,0 0-31-16,2 27 33 0,-2-27-18 15,-6 30-3-15,6-30 3 0,-7 39-3 0,2-14 2 16,1 1-4-16,-2-1 5 0,2 5-5 15,-1-2 4-15,-4 5-4 0,4-2 4 0,-1 5-4 0,-2-2 6 16,2-1-7-16,0 0 6 0,0-2-6 0,-4-3 5 16,5-2-4-16,-3-4 4 0,2 2-3 0,6-24 3 15,-12 36-3-15,12-36 3 0,-10 26-1 16,10-26 0-16,0 0 0 0,-16 24 1 0,16-24-1 16,0 0 0-16,-25 11 1 0,25-11 0 0,0 0 0 15,-28 0 0-15,28 0 0 0,0 0-1 0,-32-10 1 16,32 10-2-16,-30-14 2 0,30 14-2 15,-34-18 1-15,34 18-1 0,-36-13-10 0,36 13-6 16,-32-11-12-16,32 11-6 0,-29-9-3 0,29 9-22 16,0 0-61-16,-36-14-76 0,36 14-140 15,0 0-153-15,0 0 82 0,0 0 381 0</inkml:trace>
  <inkml:trace contextRef="#ctx0" brushRef="#br0" timeOffset="15.6236">6296 1451 431 0,'0'0'127'15,"0"0"5"-15,0 0-1 0,0 0-17 0,0 0-35 16,0 0-35-16,0 0-10 0,0 0 6 0,0 0 15 16,0 0 8-16,0 0 2 0,0 0-8 0,5 30-13 15,-5-30-6-15,0 0-4 0,0 0-7 0,-7 27 1 16,7-27-4-16,0 0 0 0,-8 30-2 15,8-30 0-15,-1 37-8 0,-2-14 0 0,-3 1-9 16,2 0 1-16,-1 7-7 0,1-3 4 16,-2 5-5-16,2-4 5 0,0 2-6 0,-2-4 5 15,4-4-4-15,0 0 3 0,2-23-3 0,-4 38 4 16,4-38-5-16,-1 30 4 0,1-30-3 0,0 25 3 16,0-25 19-16,0 0-35 0,2 24 35 0,-2-24-36 15,0 0 16-15,0 0-2 0,0 0 1 0,0 0 1 16,0 0-1-16,0 0 1 0,0 0 0 0,0 0-1 15,0 0 1-15,0 0 0 0,0 0-1 16,0 0 0-16,0 0-2 0,0 0 0 0,0 0 2 16,0 0 4-16,27 3-27 0,-27-3-9 0,0 0-49 15,5-24-33-15,-5 24-37 0,0 0-76 0,0 0-113 16,0 0-75-16,0 0 137 0,26 4 279 0</inkml:trace>
  <inkml:trace contextRef="#ctx0" brushRef="#br0" timeOffset="16.6236">6243 2301 858 0,'0'0'189'0,"0"0"-67"0,0 0-32 0,0 0-26 15,0 0-29-15,0 0-23 0,-2-24-8 0,2 24-1 16,0 0 0-16,0 0 4 0,0 0 5 16,23-30 9-16,-23 30 6 0,0 0 3 0,0 0-2 15,0 0-6-15,0 0-7 0,25-25-5 0,-25 25-4 16,0 0-3-16,0 0-1 0,0 0 0 0,0 0 0 15,0 0 0-15,0 0 0 0,0 0 4 0,0 0 6 16,0 0 3-16,0 0 1 0,-3 25-5 0,3-25-5 16,0 0-5-16,0 0 0 15,-14 24 0-15,14-24-1 0,0 0 1 0,0 0-1 16,0 0-1-16,0 0-6 0,0 0-21 0,0 0-48 16,0 0-159-16,0 0-270 0,0 0-1 0,0 0 223 15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4:40.0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-1240 2911 772 0,'0'0'282'15,"0"0"-121"-15,0 0-36 0,0 0-19 16,0 0-24-16,0 0-25 0,0 0-25 0,0 0-13 0,0 0-9 0,0 0-4 16,0 0-1-16,9-24 1 0,-9 24-1 15,0 0 0-15,0 0 0 0,27-12 0 0,-27 12 0 16,0 0 0-16,28-8-5 0,-28 8 2 0,0 0-1 15,29 0 0-15,-29 0 2 0,0 0-2 0,26 7 1 0,-26-7-1 16,0 0 0-16,0 0 3 0,0 0-2 16,0 0 2-16,16 24 3 0,-16-24 4 0,0 0 8 15,0 0 2-15,-9 22 1 0,9-22-5 0,0 0-2 16,-25 20-5-16,25-20 0 0,-26 13-2 0,26-13-1 16,-25 9 1-16,25-9 0 0,0 0 1 0,-29 0 1 15,29 0 0-15,0 0-3 0,-23-9 1 0,23 9-3 16,0 0 0-16,0 0-2 15,-17-32 1-15,17 32-4 0,0 0 1 0,0-30 0 16,0 30-1-16,0 0-1 0,0-25 0 0,0 25-1 16,0 0 0-16,0 0 0 0,29-19 1 0,-29 19-1 15,0 0 1-15,33 0-1 0,-33 0 1 0,24 0 1 16,-24 0-1-16,24 16 1 0,-24-16-2 0,22 14 2 16,-22-14-1-16,20 22 1 0,-20-22-2 0,14 31 2 15,-14-31-3-15,4 36 3 0,-4-36-2 16,0 39 3-16,0-39-4 0,-13 38 4 0,13-38-3 15,-16 35 4-15,16-35-3 0,-20 30 3 0,20-30-2 16,0 0 2-16,-24 20-1 0,24-20 2 0,0 0 0 16,0 0 0-16,0 0 1 0,-29-19-1 0,29 19 3 15,-18-22-1-15,18 22 1 0,-13-33-1 16,13 33 1-16,-15-38-4 0,15 38 3 0,-9-41-4 16,9 41 5-16,-3-37-3 0,3 37 2 15,0-28-3-15,0 28-1 0,0 0-2 0,0-26 1 16,0 26-1-16,0 0 0 0,0 0 0 0,0 0-2 15,0 0 0-15,20 0 1 0,-20 0 0 0,0 0 0 16,25 14 1-16,-25-14-3 0,0 0-2 0,17 31-6 16,-17-31-3-16,7 27-11 0,-7-27-13 0,8 32-40 15,-8-32-96-15,15 26-293 16,-15-26-56-16,0 23 39 0</inkml:trace>
  <inkml:trace contextRef="#ctx0" brushRef="#br0" timeOffset="1">-279 2667 1153 0,'0'0'159'16,"0"0"-36"-16,0 0-27 0,0 0-18 0,0 0-19 15,0 0-12-15,0 0-9 0,0 0-9 0,0 0-9 16,0 0-9-16,0 0-5 0,0 0-4 0,0 0-1 16,0 0-1-16,0 0 3 0,0 37-2 0,0-15 5 15,-9 2-4-15,3 6 4 0,0 2-4 16,-1 3 4-16,0 2-8 0,2 0 4 16,-3 2-6-16,1 0 4 0,-2 0-4 0,1-2 9 15,0-1-8-15,3 0 8 0,-5-2-9 0,2-1 6 16,1-2-4-16,-4-5 1 0,11-26-1 0,-7 34 3 15,7-34-3-15,0 0 3 0,0 0-1 0,0 0 2 16,0 0-1-16,0 0 0 0,0 0 0 0,0 0-3 16,0 0 2-16,0 0-3 0,0 0 1 0,0 0 1 15,0 0 2-15,0 0 3 0,0 0 0 16,0 0 1-16,27 15 0 0,-27-15 0 0,0 0 0 16,28 0-2-16,-28 0 1 0,25 0-2 0,-25 0 1 15,30 0-1-15,-30 0-2 0,34 0 1 16,-34 0-1-16,39 0 1 0,-39 0 0 0,37 0 0 15,-37 0-2-15,38 0 0 0,-38 0 1 0,44 0-2 16,-44 0 2-16,41-5-1 0,-41 5-3 0,42-6-5 16,-19 2-8-16,-1-5-13 0,3 4-14 15,-25 5-15-15,44-16-45 0,-39-11-89 0,31 27-100 16,-36 0-202-16,25-26 75 0,-25 26 209 0</inkml:trace>
  <inkml:trace contextRef="#ctx0" brushRef="#br0" timeOffset="2">-252 2929 1178 0,'-26'0'183'0,"26"0"-70"16,0 0-23-16,-29-15-20 0,29 15-25 0,0 0-17 16,0 0-18-16,0 0-11 0,0 0-1 0,0 0-2 15,0 0 6-15,28 15 4 0,-28-15-2 0,29 12 3 16,-29-12 2-16,38 10-1 0,-38-10 2 15,44 9-4-15,-20-9 0 0,-1 7-5 0,4-7-1 16,-3 0 0-16,4 0 1 0,0 0-2 16,2 0 0-16,-1-5 0 0,-2 5-8 0,4-6-15 15,-9-2-30-15,8 8-44 0,-30 0-75 0,44-5-85 16,-44 5-139-16,0 0-25 0,28-11 90 0</inkml:trace>
  <inkml:trace contextRef="#ctx0" brushRef="#br0" timeOffset="3">-253 2659 1070 0,'0'0'148'0,"0"0"-11"0,0 0-19 0,0 0-24 15,0 0-36-15,-16-22-24 0,16 22-16 0,0 0-9 16,0 0-3-16,0 0 2 0,22 0 3 15,-22 0 2-15,27 0 2 0,-27 0-1 0,36 0 1 16,-36 0-4-16,36 8-3 0,-36-8 0 0,34 8-2 16,-34-8-3-16,36 6 1 0,-36-6-4 0,40 5 0 15,-15-5 0-15,-2 0 0 0,4 0-2 16,-3 0 3-16,1-5-2 0,0 0 0 0,3 5 1 16,-2-9-2-16,3 9-9 0,-3-10-16 0,1 10-20 15,-27 0-61-15,57 0-55 0,-57 0-114 0,44-11-211 16,-23 11 69-16,-21 0 156 0</inkml:trace>
  <inkml:trace contextRef="#ctx0" brushRef="#br0" timeOffset="4">646 3119 1038 0,'-31'-29'148'0,"31"29"-45"0,0 0-6 16,0 0-14-16,0 0-20 0,0 0-20 0,0 0-13 15,0 0-12-15,0 0-9 0,0 0-4 0,0 0-2 16,0 0-3-16,0 0 1 0,0 0 2 15,0 0 2-15,0 0 6 0,0 29 0 0,0-29 2 16,9 24 0-16,-9-24-2 0,0 26-2 0,0-26 1 16,0 24-4-16,0-24 0 0,0 23-3 0,0-23 0 15,0 0-2-15,0 26 2 0,0-26-2 0,0 0 1 16,0 0-1-16,0 0-1 0,0 0 0 0,0 0 0 16,0 0 0-16,0 0 0 0,0 0-1 15,0 0-1-15,0 0 3 0,0 0-2 16,0 0 3-16,0 0 1 0,27-16-2 0,-27 16 1 15,18-30 1-15,-18 30-4 0,25-32 5 0,-25 32-6 16,25-34 5-16,-25 34-3 0,23-32 2 0,-23 32-2 16,19-29 3-16,-19 29-3 0,0 0 2 0,25-24-2 15,-25 24 0-15,0 0-1 0,0 0 0 0,28-8 0 16,-28 8 0-16,0 0 0 0,30 8-1 16,-30-8 2-16,0 0-2 0,28 22 3 0,-28-22-2 15,22 26 2-15,-22-26-2 0,19 31 1 0,-19-31-1 16,17 27 2-16,-17-27-2 0,15 27 2 0,-15-27-2 15,18 31 1-15,-18-31-2 0,15 29 3 0,-15-29-3 16,14 28 2-16,-14-28-9 0,13 24-8 0,-13-24-19 16,0 0-22-16,20 29-14 0,-20-29-81 15,0 0-88-15,0 0-191 0,0 0 3 16,0 0 117-16</inkml:trace>
  <inkml:trace contextRef="#ctx0" brushRef="#br0" timeOffset="5">1245 3148 491 0,'0'0'120'0,"0"0"-10"0,0 0-4 0,28-5-6 16,-28 5-19-16,0 0-11 0,0 0-13 0,34 0-3 16,-34 0-3-16,24-5-4 0,-24 5-5 15,24-6-5-15,-24 6-8 0,31-11-4 0,-31 11 1 16,27-10-1-16,-27 10 1 0,25-16 0 0,-25 16-3 15,0 0-5-15,28-29 1 0,-28 29-5 16,0 0 1-16,23-28 1 0,-23 28 2 0,0 0 0 16,10-30 7-16,-10 30-7 0,0 0 3 0,0-27-4 15,0 27 0-15,0 0-2 0,-10-25 1 0,10 25-4 16,0 0-1-16,0 0-3 0,-30-20-1 0,30 20-3 16,-28 0-4-16,28 0 1 0,-32 14-2 0,32-14 0 15,-35 30 1-15,35-30 2 0,-36 46-5 16,19-22 5-16,3 0-3 0,1 0 1 15,4-2-3-15,9-22 6 0,-6 40-7 0,6-40 6 16,0 35-5-16,0-35 2 0,9 31-2 0,-9-31 0 16,15 25-1-16,-15-25 1 0,25 18-2 0,-25-18 1 15,30 8-2-15,-30-8-3 0,38 0-4 0,-15-5-7 0,3 5-9 16,-2-15-10-16,7 9-10 0,-7-13-24 0,12 14-27 16,-17-21-34-16,24 20-9 0,-24-20-15 15,20 17 3-15,-39 9-19 0,41-26 19 0,-41 26 14 16,29-15 55-16,-29 15 47 0,0 0 31 0,0 0 21 0,25-5 24 15,-25 5 36-15,0 0 23 0,0 0 24 0,0 0-12 16,0 0-12-16,0 0-26 0,0 0-13 0,0 0-14 16,0 0-3-16,0 0-5 0,0 24 2 0,0-24-3 31,0 0 1-31,0 0-2 0,0 0 3 0,0 0 1 16,0 0 0-16,0 0-3 0,9 29-4 0,-9-29-7 15,0 0-4-15,0 0-5 0,10 23-2 0,-10-23-4 16,0 0-3-16,0 0-2 0,10 22 0 0,-10-22-2 15,0 0 0-15,0 0 0 0,17 25 1 0,-17-25-2 0,0 0 0 0,0 0-1 16,0 0-2-16,0 0-1 0,0 0-1 16,0 0 2-16,0 0 3 0,0 0 5 15,24 0 2-15,-24 0 4 0,0 0-4 0,12-30 0 16,-12 30-5-16,15-32 1 0,-15 32-2 0,16-39 4 16,-8 17-6-16,2-2 5 0,-10 24-1 0,16-42 8 15,-16 42 0-15,14-34 6 0,-14 34-3 0,15-30 4 16,-15 30-4-16,15-25 2 0,-15 25-3 0,0 0 1 15,0 0-5-15,0 0-2 0,0 0-3 0,22-12-3 16,-22 12 1-16,0 0 1 0,0 0-1 16,0 0 1-16,26 20 1 0,-26-20 0 0,0 0 2 15,25 18-1-15,-25-18 0 0,0 0-2 16,28 14 2-16,-28-14-3 0,0 0 1 0,30 9-2 16,-30-9 0-16,0 0 0 0,32 6-1 0,-32-6 0 15,26 0 0-15,-26 0 0 0,26 0 0 0,-26 0-1 16,25 0-13-16,-25 0-18 0,0 0-40 15,44 10-51-15,-44-10-109 0,28-6-135 0,-28 6-91 16,0 0 56-16,37 17 398 0</inkml:trace>
  <inkml:trace contextRef="#ctx0" brushRef="#br0" timeOffset="6">2645 2959 896 0,'0'0'320'16,"0"0"-173"-16,0 0-39 0,0 0-15 0,0 0-27 16,-25-12-15-16,25 12-12 0,0 0-9 0,0 0-8 15,0 0-4-15,0 0-3 0,0 0-4 0,0 0-3 16,-26 0-4-16,26 0-2 0,0 0-2 0,-22 6 0 16,22-6 0-16,-23 16 0 0,23-16-2 15,-25 24 3-15,25-24-3 0,-25 29 2 0,25-29-2 16,-19 31 4-16,19-31-5 0,-14 34 4 0,14-34-4 15,0 33 2-15,0-33-2 0,0 34 3 0,0-34-3 16,6 31 3-16,-6-31-8 0,12 26 1 0,-12-26-5 16,0 0 0-16,32 16 1 0,-32-16 4 15,22-5 2-15,-22 5 1 0,26-13 2 16,-26 13-1-16,26-22 4 0,-26 22-2 0,26-30 4 16,-26 30-3-16,21-33 2 0,-21 33-3 0,18-37 4 15,-18 37-3-15,16-37 4 0,-16 37-2 0,10-36 2 16,-10 36-4-16,3-30 3 0,-3 30-2 0,5-27 2 15,-5 27-2-15,0 0 2 0,0-23-1 0,0 23 1 16,0 0 1-16,0 0 0 0,0 0-3 0,0 0-1 16,0 0-3-16,0 0 1 0,0 0 2 15,0 0-3-15,0 25 6 0,0-25-5 16,4 29 5-16,-4-29-3 0,0 36 3 0,0-36-3 16,0 43 2-16,-6-17-3 0,6 1 4 0,-5 3-5 15,5 1 4-15,-5 4-5 0,5 2 5 0,-4 1-5 16,4 3-9-16,-7-2 28 0,3 1-28 0,-2-1 28 15,-2 1-12-15,0-2-7 0,-1-4 7 0,4-1-4 16,-5-5 8-16,-3 2-4 0,1-5 7 16,0-2-5-16,-3-1 4 0,15-22-3 0,-35 36 1 15,35-36-3-15,-34 26 2 0,34-26-3 0,-33 17-1 16,33-17-2-16,-39 9 0 0,39-9-1 0,-42 0-1 16,21-7 0-16,-4-2-5 0,2 1-4 0,1-5-10 15,22 13-11-15,-44-33-21 0,44 33-23 0,-40-53-85 16,40 53-167-16,-17-57-183 15,7 9 15-15,5 6 310 0</inkml:trace>
  <inkml:trace contextRef="#ctx0" brushRef="#br0" timeOffset="7">3057 3020 1056 0,'0'0'145'0,"0"0"-35"0,0 0-9 15,0 0-21-15,0 0-25 0,0 0-13 16,0 0-13-16,0 0-9 0,0 0-10 0,0 0-7 15,0 0-4-15,0 0 0 0,0 0 3 0,0 0-1 16,6 25 3-16,-6-25-4 0,0 32 2 0,0-32-2 16,0 35 2-16,0-35-3 0,0 36 3 0,0-36-5 15,7 30 5-15,-7-30-3 0,15 29 0 0,-15-29-1 16,0 0 1-16,27 26-4 0,-27-26 4 16,28 7-1-16,-28-7 2 0,29 0 3 15,-29 0-1-15,36-18 2 0,-36 18-3 0,37-26 1 16,-37 26-1-16,36-34 4 0,-36 34-3 0,27-34 9 15,-27 34 0-15,21-35 5 0,-21 35 1 0,17-31 2 16,-17 31-5-16,9-24 2 0,-9 24-4 0,0 0 2 16,0 0-4-16,0 0-2 0,0 0-6 0,0 0-3 15,0 0-3 1,0 0 1-16,0 0 2 0,0 0 2 16,19 31 2-16,-19-31-4 0,7 45 4 0,-7-18-5 15,0 4 6-15,0 4-7 0,0 0 6 0,-9 4-8 16,9 1-7-16,-6 3 27 0,-1 2-27 0,7 2 27 15,-11 2-12-15,6 0-8 0,-3 2 8 0,-1-3-8 0,0-2 9 0,0-4-8 16,0-6 7-16,-2-4-5 0,0-8 7 0,11-24 1 16,-22 36 6-16,22-36 3 0,-25 24 1 15,25-24-2-15,-31 11-2 0,31-11-4 0,-35 0-3 16,35 0 0-16,-40 0-3 0,16-9-1 0,2 1-2 0,-4-4-1 16,1 1-3-16,3-2-4 0,-1-3-8 0,23 16-5 15,-42-39-13-15,42 39-6 0,-40-45-23 0,40 45-36 16,-30-47-75-16,30 47-111 0,0-23-196 15,0 23 34-15,0 0 220 0</inkml:trace>
  <inkml:trace contextRef="#ctx0" brushRef="#br0" timeOffset="8">5196 2969 709 0,'6'-28'235'0,"-6"28"-93"0,0 0-26 16,0 0-12-16,0 0-15 0,0 0-24 0,0 0-17 16,0 0-12-16,-27-11-5 0,27 11-6 0,0 0-2 15,0 0-2-15,-24-4-5 0,24 4-3 0,0 0-1 16,-27 0-2-16,27 0-1 0,-22 0-2 0,22 0-1 15,-27 9-3-15,27-9-1 0,-31 12-1 0,31-12-2 16,-30 19 3-16,30-19-3 0,-21 27 2 16,21-27-4-16,-15 31 2 0,15-31-3 15,-9 29 4-15,9-29-6 0,0 34 4 0,0-34-5 16,8 33 1-16,-8-33-3 0,14 30 3 0,-14-30-3 16,20 24 6-16,-20-24-2 0,29 24 4 0,-29-24-2 15,32 19 2-15,-32-19-1 0,25 18 3 0,-25-18-2 16,0 0 2-16,26 21-1 0,-26-21 1 0,0 0 1 15,0 0 0-15,0 0 0 0,18 24 3 16,-18-24-1-16,0 0 1 0,0 0 2 0,0 0 0 16,-21 22 0-16,21-22 3 0,0 0-4 0,-34 27 0 15,34-27-5-15,-32 18 1 0,32-18 20 16,-34 12-37-16,34-12 38 0,-28 10-37 0,28-10 15 16,-26 8 0-16,26-8-1 0,0 0-1 0,-29 6 0 15,29-6-1-15,0 0-5 0,0 0-14 0,0 0-15 16,0 0-36-16,0 0-72 0,-25-6-85 15,25 6-85-15,0 0-116 0,0 0 36 0,36 14 303 16</inkml:trace>
  <inkml:trace contextRef="#ctx0" brushRef="#br0" timeOffset="9">5444 3207 710 0,'0'0'174'0,"0"0"-55"16,0 0-16-16,0 0 6 0,0 0-11 0,19 28-20 16,-19-28-23-16,0 0-11 0,-4 31-15 0,4-31-4 15,0 32-8-15,0-32 0 0,-8 37 18 0,8-14-39 16,0-23 34-16,-12 47-37 0,7-23 8 16,-3 1 6-16,3 1-7 0,-1 0 4 0,-1 0-5 15,3 0 3-15,-1-1-4 0,5 3 5 0,-6-2-6 16,6-1 4-16,-7-2-4 0,7 0 4 0,0-1-5 15,0-22 4-15,0 36-3 0,0-36 1 0,0 22-3 16,0-22-1-16,0 0-3 0,0 0 0 16,0 0 0-16,0 0 5 0,0 0 4 0,0 0 0 15,4-34 6-15,-4 34-4 0,0-39 5 16,7 15-2-16,-7-5 6 0,7-2-2 0,-3-7 9 16,2-1-7-16,-2-6 9 0,3 0-9 0,-2-3-17 15,4 3 30-15,-5-5-32 0,4 6 29 0,0-1-6 16,1 3-10-16,0 5 9 0,1 3-8 0,-2 2 5 15,2 6-6-15,-10 26 1 0,18-39-5 0,-18 39 1 16,15-23-2-16,-15 23 1 0,0 0-3 16,23-12 1-16,-23 12-1 0,0 0 0 0,25 0 1 15,-25 0 0-15,0 0 0 0,32 21-1 0,-32-21 2 16,26 23-2-16,-26-23 3 0,25 28-2 16,-25-28 3-16,20 32-3 0,-20-32 3 0,16 30-3 15,-16-30 3-15,6 30-1 0,-6-30 3 0,0 23-2 16,0-23 2-16,-5 22-2 0,5-22 3 0,-17 22-2 15,17-22 3-15,-24 22-1 0,24-22 4 16,-36 22-3-16,36-22-1 0,-46 25-1 0,24-14-3 16,-3 2 0-16,2-3 2 0,-3 3-2 0,1-4-14 15,25-9 11-15,-39 13-12 0,39-13 11 0,-27 4 1 16,27-4 14-16,0 0-31 0,0 0 3 0,0 0-40 16,0 0-82-16,0 0-53 0,0 0-94 0,0 0-103 15,0 0-40-15,47-4 131 0,-47 4 297 16</inkml:trace>
  <inkml:trace contextRef="#ctx0" brushRef="#br0" timeOffset="10">6148 3254 717 0,'0'0'288'0,"0"0"-156"0,0 0-48 0,0 0-21 15,0 0-26-15,0 0-21 0,0 0-16 0,0 0-4 16,0 0-1-16,0 0 4 0,0 0 3 0,27 0 0 16,-27 0 1-16,0 0 1 0,30 0-2 15,-30 0 1-15,0 0-2 0,32-9 1 0,-32 9 1 16,0 0 1-16,31-12-1 0,-31 12 2 16,0 0-1-16,29-22 1 0,-29 22 0 0,0 0 1 15,33-30-3-15,-33 30 5 0,18-24 1 0,-18 24 11 16,13-25 4-16,-13 25 7 0,6-26 0 0,-6 26 0 15,0-26-4-15,0 26 3 0,0-23-2 16,0 23 4-16,0 0-7 0,-26-24-2 0,26 24-6 0,-25-9-1 16,25 9-2-16,-31 0-2 0,31 0 0 0,-44 14-3 15,22-1 0-15,-6 5-4 16,2 3 0-16,0 1-2 0,4 2 1 0,0-1-2 16,4 2 4-16,4-2-7 0,4-1 4 0,3 0-5 15,7-22 2-15,0 39-3 0,0-39 3 0,7 30-5 16,-7-30 4-16,18 27-3 0,-18-27-13 0,25 17 35 15,-25-17-35-15,33 11 35 0,-33-11-22 0,40 0-4 16,-15 0-8-16,2-4-2 0,0-3 14 16,4 2-42-16,1-4 24 0,7 9-56 0,-11-22-47 31,23 26-89-31,-29-25-110 0,23 16-112 0,-8 5 17 0,-15-15 327 16</inkml:trace>
  <inkml:trace contextRef="#ctx0" brushRef="#br0" timeOffset="11">7050 3147 1418 0,'0'0'106'0,"0"0"-28"16,0 0-12-16,-24-32-12 0,24 32-17 0,0 0-8 15,0 0-5-15,-23-25-4 0,23 25-5 0,0 0 0 16,0 0-7-16,-26-5 1 0,26 5-5 15,0 0-1-15,-24 10-1 0,24-10-4 0,-23 22 4 16,23-22-3-16,-29 36 2 0,29-36-1 0,-29 43 2 16,18-21-5-16,-2 1 5 0,6 0-5 0,7-23 4 15,-9 38-4-15,9-38 3 0,0 34-4 0,0-34-10 16,7 31 30-16,-7-31-31 0,18 24 31 16,-18-24-18-16,24 20-3 0,-24-20-1 0,36 9-3 15,-36-9-6-15,37 0-2 0,-37 0-8 16,46-15-8-16,-21 0-16 0,11 8-9 0,-14-14-14 15,20 13-43-15,-20-20-33 0,23 17-98 0,-23-20-82 16,5 3-79-16,8 12 59 0,-17-19 348 0</inkml:trace>
  <inkml:trace contextRef="#ctx0" brushRef="#br0" timeOffset="12">7361 2856 1289 0,'0'0'156'0,"0"0"-103"0,0 0-13 16,0 0-11-16,0 0-17 0,0 0-8 0,0 0 0 15,0 0 7-15,0 0 7 0,30 10 3 0,-8-10-1 16,2 0-5-16,5 0-7 0,-2-5-3 0,4 0-3 16,2-1 1-16,0-1-6 0,1 1 3 15,3 0-3-15,-1-1-1 0,-1-5-22 0,5 12-38 16,-13-20-105-16,26 31-159 0,-23-11-170 0,3-7 20 15,7 22 361-15</inkml:trace>
  <inkml:trace contextRef="#ctx0" brushRef="#br0" timeOffset="13">7648 2588 930 0,'0'0'302'0,"0"0"-155"16,0 0-36-16,0 0-22 0,0 0-30 0,0 0-21 16,0 0-17-16,0 0-12 0,0 0-6 15,0 0-2-15,0 0 0 0,0 0 2 16,-24 29 4-16,24-29 1 0,0 36 8 0,0-36-3 16,-7 40 2-16,3-18-4 0,4 3 1 0,-8-1-5 15,2 2 3-15,0 1-5 0,-1 4 4 0,-2-1-5 16,1 3 2-16,1-1-6 0,-2 2 5 0,0 0-6 15,-2 3 6-15,2-1-7 0,0 0 6 0,0 1-8 16,2-3 6-16,1 0-5 0,6-6 4 16,-7-3-5-16,7-1 5 0,0-24-5 0,0 41-10 15,0-41 30-15,16 31-32 0,-16-31 30 0,12 22-23 16,-12-22-2-16,0 0-2 0,28 0 0 16,-28 0-1-16,38-13 2 0,-13-1 16 0,4-4-38 15,3-1 32-15,-1-2-39 0,0-3 9 0,3 4-5 16,-8-9-22-16,10 16-24 0,-19-19-47 0,14 24-32 15,-24-21-74-15,19 20-28 0,-26 9-125 16,18-33 89-16,-18 33 300 0</inkml:trace>
  <inkml:trace contextRef="#ctx0" brushRef="#br0" timeOffset="14">8290 3193 537 0,'0'0'143'0,"0"0"-24"0,0 0 16 15,0 0-13-15,0 0-4 0,0 0-21 0,0 0-14 16,0 0-16-16,0 0-16 0,0 0-14 0,0 0-14 16,0 0-9-16,0 0-6 0,0 0-4 0,0 0-1 15,0 0-1-15,0 0 1 0,0 0-1 0,0 0 0 16,0 27-1-16,0-27 2 0,-8 25-2 15,8-25 3-15,0 22-3 0,0-22 2 0,0 0-4 16,0 31 3-16,0-31-3 0,0 0 1 0,0 28-1 16,0-28 2-16,0 0 21 0,0 0-22 15,0 0 22-15,8 22-22 0,-8-22-2 0,0 0 1 16,0 0-23-16,0 0 23 0,0 0-20 0,0 0 26 16,0 0 5-1,0 0 2-15,19-29 3 0,-19 29 0 0,13-26 1 16,-13 26-6-16,13-36 5 0,-13 36-6 0,13-41 6 15,-13 41-4-15,9-39 3 0,-9 39-1 0,7-30 3 16,-7 30-4-16,0 0 3 0,0-30-5 0,0 30 1 16,0 0-5-16,0 0 0 0,0 0-2 0,0 0-1 15,0 0-2-15,0 0-1 0,0 0-1 0,0 0-2 16,0 0 0-16,0 0 1 0,0 0 2 16,26-12 0-16,-26 12 1 0,0 0-2 15,34 7 1-15,-34-7 0 0,26 8-1 0,-26-8 1 16,27 8 1-16,-27-8 0 0,32 4-1 0,-32-4 0 15,34 4 1-15,-34-4-2 0,36 5 2 0,-36-5-2 16,36 6 1-16,-36-6 0 0,36 4 0 0,-36-4-1 16,30 5 0-16,-30-5-4 0,26 0-12 0,-26 0-14 15,0 0-20-15,35 13-32 0,-35-13-68 16,0 0-92-16,0 0-261 0,0 0 49 0,26 24 183 16</inkml:trace>
  <inkml:trace contextRef="#ctx0" brushRef="#br0" timeOffset="15">8968 3167 614 0,'5'-26'199'0,"-5"26"-56"0,0 0-19 16,0 0-1-16,0 0-16 0,0 0-18 0,-8-24-21 16,8 24-19-16,0 0-8 0,0 0-9 0,0 0-6 15,0 0-4-15,0 0-2 0,0 0-3 0,0 0-2 16,0 0-6-16,0 0 0 0,0 0-4 0,0 0-2 16,0 0 0-16,0 0-3 0,-11 24 3 0,11-24-5 15,0 30 5-15,0-30-5 0,-8 40 4 0,8-18-4 16,0 2 4-16,0-24-4 0,-4 41 2 0,4-41-2 15,0 36 2-15,0-36 18 0,13 30-32 0,-13-30 33 16,14 23-35-16,-14-23 14 0,0 0 0 0,28 22 1 16,-28-22 0-16,22 7 0 0,-22-7 2 0,23-7 0 31,-23 7 0-31,29-18 2 0,-29 18 13 0,31-31-33 0,-31 31 32 16,34-36-32-16,-34 36 14 0,36-43 7 0,-36 43-4 15,32-41 3-15,-32 41-2 0,26-39 2 16,-26 39 0-16,22-29 4 0,-22 29 0 0,0 0 5 15,19-24-4-15,-19 24 1 0,0 0-3 16,0 0-2-16,0 0 0 0,0 0-5 0,0 0-2 16,0 0 0-16,0 0 1 0,0 0 0 0,0 0 2 15,15 23 0-15,-15-23 1 0,7 22-1 0,-7-22 2 16,0 29-3-16,0-29 2 0,7 28-2 0,-7-28 2 16,0 25-6-16,0-25-3 0,7 23-12 15,-7-23-14-15,0 0-24 0,0 0-36 0,21 38-42 16,-21-38-99-16,0 0-69 0,0 0-155 0,22 17 62 15,-22-17 366-15</inkml:trace>
  <inkml:trace contextRef="#ctx0" brushRef="#br0" timeOffset="16">9527 3181 672 0,'0'0'156'0,"0"0"-47"15,0 0-4-15,0 0-17 0,0 0-16 0,0 0-13 16,0 0-13-16,0 0-15 0,0 0-15 0,0 0-6 16,0 0 0-16,0 0 5 0,0 0 11 15,0 0 5-15,14 26 1 0,-14-26-2 0,0 0-2 16,0 25-5-16,0-25-2 0,0 22-5 0,0-22-2 16,0 23-3-16,0-23 1 0,0 22-4 0,0-22 1 15,0 0-3-15,0 30-2 0,0-30-2 0,0 0 1 16,0 0 19-16,0 24-37 0,0-24 37 0,0 0-38 15,0 0 15-15,0 0 1 0,0 0-2 16,0 0 0-16,0 0 0 0,0 0 16 16,0 0-15-16,0 0 19 0,0 0-37 0,0 0 22 15,29-19-21-15,-29 19 19 0,25-29 2 0,-25 29-3 16,33-33 3-16,-33 33-3 0,32-34 2 0,-32 34-4 16,31-30 4-16,-31 30-4 0,28-24 3 0,-28 24-1 15,22-13 0-15,-22 13-1 0,0 0 0 0,0 0 0 16,28 0-1-16,-28 0 1 0,0 0-1 15,0 0 1-15,24 14-1 0,-24-14 2 0,0 0 0 16,14 26 1-16,-14-26-2 0,0 0 4 0,17 30-3 16,-17-30 2-16,8 26-3 0,-8-26 3 15,4 24-2-15,-4-24 2 0,6 23-2 0,-6-23 1 16,0 0-1-16,0 29-15 0,0-29 35 0,0 0-34 16,0 0 35-16,12 23-21 0,-12-23-1 0,0 0-1 15,0 0 0-15,0 0 0 0,0 0 2 16,0 0 1-16,25-8-20 0,-25 8 37 0,0 0-37 15,23-24 36-15,-23 24-15 0,21-23-2 0,-21 23 2 16,22-24-3-16,-22 24 2 0,25-18-2 0,-25 18 2 16,22-18-1-16,-22 18 0 0,26-18 0 0,-26 18 1 15,26-13-5-15,-26 13 4 0,25-8-2 0,-25 8 4 16,28-4-1-16,-28 4 1 0,26 0-1 16,-26 0-2-16,0 0 2 0,30 9-4 15,-30-9 4-15,0 0-3 0,26 18 1 0,-26-18 0 16,0 0 1-16,24 27-1 0,-24-27 4 0,0 0-2 15,18 29 1-15,-18-29-1 0,9 23 1 0,-9-23-4 16,11 26-13-16,-11-26 35 0,10 27-36 0,-10-27 37 16,5 28-20-16,-5-28-3 0,0 23-3 0,0-23-19 15,0 0-27-15,13 43-82 0,-13-43-87 16,0 0-115-16,0 24-133 0,0-24 49 0,0 0 383 16</inkml:trace>
  <inkml:trace contextRef="#ctx0" brushRef="#br0" timeOffset="17">11007 2934 1258 0,'-11'-23'237'0,"11"23"-140"0,0 0-18 0,0 0-9 16,0 0-15-16,0 0-15 0,0 0-11 15,0 0-9-15,0 0-10 0,0 0-5 0,0 0-4 16,0 0-2-16,0 0-2 0,0 0 0 0,0 0 2 16,0 0-1-16,0 0 2 0,0 0-7 0,6 23-13 15,-6-23-11-15,0 0-24 0,0 0-37 0,14 44-103 16,-14-44-236-16,-11 25-95 0,11-25 23 16,-15 28 472-16</inkml:trace>
  <inkml:trace contextRef="#ctx0" brushRef="#br0" timeOffset="18">11039 3371 1570 0,'13'27'313'0,"-13"-27"-256"15,0 0-12-15,0 0-4 0,0 0-20 0,0 0-21 16,0 0 0-16,0 0 0 0,0 0 0 16,0 0 0-16,0 0 0 0,0 0 0 0,0 0 0 15,0 0 0-15,0 0 0 0,0 0 0 16,0 0 0-16,0 0 0 0,0 0 0 0,0 0-6 15,0 0-60-15,0 0-39 0,0 0-137 0,0 0-370 0,0 0 39 0,0 0 130 16</inkml:trace>
  <inkml:trace contextRef="#ctx0" brushRef="#br1" timeOffset="19">12152 2681 1067 0,'0'0'174'0,"0"0"-66"16,0 0-31-16,0 0-21 0,0 0-10 0,0 0-2 15,0 0 3-15,0 0-3 0,7 28-4 0,-7-28-10 16,0 37-1-16,0-37-7 0,4 49 3 0,-4-20-10 16,0 3 2-16,0 3-7 0,0 6 3 0,0-1-7 15,0 0 4-15,0 1-7 0,-4-3 4 0,4 0-9 16,-4 0 6-16,4 0-7 0,-7-3 6 16,7 2-6-16,0-1 6 0,0-1-6 15,-5-1-10-15,5-2 28 0,-6 0-27 0,6-3 27 16,-5-1-11-16,5-2-6 0,-7-2 5 0,7-24-4 15,-6 40 3-15,6-40-3 0,0 27 2 0,0-27-2 16,0 0 1-16,0 0-1 0,-4 25 1 0,4-25-1 16,0 0 0-16,0 0 1 0,0 0-1 15,0 0-3-15,0 0-9 0,0 0-6 0,0 0-13 16,0 0-10-16,0 0-16 0,0 0-33 0,0 0-79 16,0 0-123-16,0 0-190 0,22 8 20 0,-22-8 236 15</inkml:trace>
  <inkml:trace contextRef="#ctx0" brushRef="#br1" timeOffset="20">13864 3533 670 0,'0'0'243'0,"0"0"-104"0,0 0-30 0,0 0-26 16,0 0-12-16,0 0-23 0,0 0-15 0,0 0-12 15,0 0-10-15,0 0 1 0,0 0 1 0,0 0 7 16,-15 24 0-16,15-24 4 0,0 0-2 0,0 33-1 16,0-33-5-16,0 0 0 0,0 29-5 0,0-29 0 15,0 0-4-15,-6 31 2 0,6-31-5 16,0 0 3-16,-4 28-4 0,4-28 1 0,0 0-3 0,0 25 0 15,0-25-1-15,0 0 0 0,0 0 1 0,0 0-1 16,0 26 0-16,0-26-1 0,0 0-1 0,0 0 1 16,0 0-2-16,0 0 2 0,0 0-1 0,0 0 0 15,0 0 1-15,0 0-1 0,0 0 1 0,0 0 0 0,25 0 2 16,-25 0 0-16,0 0-3 0,0 0-11 16,28-15-13-16,-28 15-22 0,0 0-25 0,20-26-32 15,-20 26-27-15,0 0-52 0,36-13-48 0,-36 13-119 16,0 0 6-16,26-11 220 0</inkml:trace>
  <inkml:trace contextRef="#ctx0" brushRef="#br1" timeOffset="21">13238 3274 1127 0,'0'0'157'16,"0"0"-46"-16,0 0-21 0,0 0-24 0,0 0-20 15,-30 14-10-15,30-14-7 0,0 0-7 16,0 0-3-16,-33 30-4 0,33-30-2 16,-19 24-2-16,19-24-1 0,-25 28-5 0,25-28-14 15,-26 34 30-15,26-34-34 0,-27 32 33 0,27-32-19 16,-23 31-1-16,23-31-1 0,-18 24 1 0,18-24 0 15,0 0-3-15,-19 26 1 0,19-26-11 0,0 0-6 16,0 0-11-16,0 0-18 0,-21 31-19 0,21-31-38 16,0 0-44-16,0 0-79 0,0 0-87 15,0 0-79-15,-25 9 28 0,25-9 329 0</inkml:trace>
  <inkml:trace contextRef="#ctx0" brushRef="#br1" timeOffset="22">12844 2929 780 0,'0'0'107'0,"0"0"-43"0,0 0-20 0,0 0-12 16,0 0-6-16,0 0-1 0,0 0 7 16,0 0 4-16,0 0 6 0,0 0 5 0,26-5 2 15,-26 5 0-15,0 0-3 0,22-19-3 0,-22 19-10 16,0 0-5-16,33-24-9 0,-33 24-1 0,23-24-5 15,-23 24 1-15,19-22-3 0,-19 22 2 0,20-23-5 16,-20 23 0-16,0 0-2 0,25-26 0 0,-25 26-2 16,0 0 3-16,0 0-2 0,0 0 0 15,24-19 0-15,-24 19-2 0,0 0-1 16,0 0-1-16,0 0-1 0,0 0 0 0,0 0 1 16,0 0 0-16,0 0-1 0,0 0 2 0,0 0 0 15,25 11 0-15,-25-11 1 0,0 0 1 0,0 0 3 16,0 0 1-16,22 30 3 0,-22-30 1 0,0 0 4 15,17 30-3-15,-17-30 4 0,13 31-5 0,-13-31 1 16,12 39-5-16,-3-17 1 0,-9-22-4 16,13 44 3-16,-4-22-5 0,-4 1 4 0,2 0-5 15,0-1 3-15,-7-22-4 0,14 44 3 0,-7-22-4 16,-2 1 3-16,5-1-4 0,-6 0 4 0,0 3-4 16,3-1 3-16,-2-1-5 0,-5-23 4 15,13 39-3-15,-13-39 4 0,9 37-5 0,-9-37 4 16,13 33 16-16,-13-33-33 0,12 34 34 0,-12-34-34 15,10 30 15-15,-10-30 1 0,11 25-2 16,-11-25 3-16,10 23-3 0,-10-23 3 0,0 0-2 16,0 0 1-16,16 24-1 0,-16-24 1 0,0 0-2 15,0 0-4-15,11 23-3 0,-11-23-4 0,0 0-3 16,0 0-4-16,0 0-6 0,0 0-9 0,0 0-8 16,0 0-13-16,0 0-9 0,0 0-15 0,0 0-35 15,0 0-95-15,0 0-119 0,0 0-73 16,0 0 22-16,0 0 380 0</inkml:trace>
  <inkml:trace contextRef="#ctx0" brushRef="#br1" timeOffset="23">13886 3288 1451 0,'-44'-13'158'0,"44"13"-83"0,0 0-12 0,-24-8-17 16,24 8-10-16,0 0-11 0,0 0-7 16,0 0-9-16,0 0-3 0,0 0-6 0,0 0-1 15,0 0-1-15,0 0-2 0,0 0-2 0,0 0-5 16,0 0-7-16,0 0-11 0,0 0-15 0,0 0-27 16,0 0-65-16,24 17-107 0,-24-17-275 15,0 0 51-15,14 27 130 0</inkml:trace>
  <inkml:trace contextRef="#ctx0" brushRef="#br1" timeOffset="24">13591 2630 1066 0,'0'0'202'16,"0"0"-78"-16,0 0-33 0,0 0-29 0,0 0-32 15,0 0-18-15,0 0-10 0,0 0-2 0,0 0-1 16,0 0 3-16,0 0 3 0,0 0 0 0,21 31 4 16,-21-31 0-16,14 23 5 0,-14-23-1 0,11 25 3 15,-11-25-2-15,5 29 1 0,-5-29-3 0,6 28 1 16,-6-28-4-16,0 22 2 0,0-22-5 16,0 0 2-16,-6 29-3 0,6-29 1 15,0 0-4-15,-14 29 1 0,14-29-3 0,0 0 1 16,-18 26-2-16,18-26-6 0,0 0-16 0,-23 22-28 15,23-22-43-15,0 0-67 0,-6 38-114 0,6-38-192 16,0 0 30-16,-9 24 187 0</inkml:trace>
  <inkml:trace contextRef="#ctx0" brushRef="#br1" timeOffset="25">14597 3156 1070 0,'0'0'182'0,"0"0"-68"0,0 0-25 15,0 0-22-15,0 0-25 0,0 0-15 0,0 0-12 16,0 0-4-16,0 0 0 0,22 4 1 0,-22-4 6 16,0 0 3-16,29 12 2 0,-29-12-3 15,32 10-2-15,-32-10-3 0,38 9-3 16,-38-9-2-16,46 13-2 0,-23-9-4 0,3 0-1 16,2-4-1-16,0 7 0 0,1-7-2 0,1 0 2 15,0 0-2-15,-1 0 0 0,-3 0 0 0,-1 0-10 16,3 0-20-16,-28 0-47 0,49 8-127 0,-49-8-330 15,29-8 32-15,-29 8 61 0</inkml:trace>
  <inkml:trace contextRef="#ctx0" brushRef="#br1" timeOffset="26">15921 2893 942 0,'0'0'132'0,"0"0"-53"15,0 0-21-15,0 0-12 0,0 0-11 0,0 0-6 16,0 0-6-16,0 0-1 0,20-24-4 15,-20 24 1-15,0 0-1 0,26-24 2 0,-26 24 1 16,23-19 2-16,-23 19-3 0,24-21 1 16,-24 21-4-16,0 0-1 0,34-27-2 0,-34 27-1 15,0 0-2-15,28-25 0 0,-28 25-2 0,0 0-1 16,0 0 0-16,27-24-1 0,-27 24-1 0,0 0 1 16,0 0-2-16,0 0 1 0,0 0-4 0,22-20 1 15,-22 20 0-15,0 0-1 0,0 0 1 0,0 0-1 16,0 0 0-16,0 0 0 0,0 0 0 0,0 0 0 15,0 0 1-15,24 0-1 0,-24 0 2 16,0 0 2-16,0 0 5 0,0 0 2 0,20 33 5 16,-20-33-2-16,12 24 1 0,-12-24-4 15,13 30 2-15,-13-30-3 0,17 42 2 0,-10-16-6 16,4 3 4-16,-4 4-6 0,1 0 3 0,0 1-6 16,2 0 4-16,-2 0-6 0,0-1 5 0,1 3-8 15,-2-2 6-15,-2-1-7 0,2 2 6 16,1-3-5-16,-4-2 4 0,3 0-5 0,0-3 6 15,0-1 11-15,0-2-28 0,1-1 30 0,-8-23-30 16,15 40 12-16,-15-40 4 0,15 32-3 0,-15-32 2 16,13 28-1-16,-13-28 0 0,0 0-2 0,15 29 2 15,-15-29-1-15,0 0 2 0,0 0-3 0,0 0-1 16,0 0-3-16,0 0-5 0,0 0-2 16,0 0-3-16,0 0-2 0,0 0-6 15,0 0-21-15,0 0-40 0,0 0-61 0,0 0-102 16,0 0-156-16,0 0-44 0,-7-31 39 0,7 31 402 15</inkml:trace>
  <inkml:trace contextRef="#ctx0" brushRef="#br1" timeOffset="27">16325 3267 1041 0,'0'0'227'0,"0"0"-87"16,-38-16-25-16,38 16-31 0,0 0-25 16,-31 8-19-16,31-8-8 0,-36 7-7 0,36-7-6 15,-39 15-5-15,39-15-5 0,-35 22-1 16,35-22-3-16,-41 24 2 0,41-24-2 0,-40 23 1 16,40-23-3-16,-36 19 0 0,36-19-2 0,-28 18-17 15,28-18 16-15,0 0-17 0,-29 19 34 0,29-19-18 0,0 0 18 0,0 0-23 16,0 0-7-16,0 0-14 0,-15 24-14 0,15-24-25 15,0 0-36-15,0 0-58 0,11 26-77 0,-11-26-73 16,0 0-135-16,0 0 91 0,0 0 272 16</inkml:trace>
  <inkml:trace contextRef="#ctx0" brushRef="#br1" timeOffset="28">16809 3275 1164 0,'0'0'226'0,"-43"-18"-107"15,43 18-27-15,0 0-20 0,0 0-27 0,-22-7-12 16,22 7-14-16,0 0-7 0,0 0-9 0,0 0-6 16,0 0-3-16,0 0-1 0,0 0 0 0,0 0-3 15,0 0-8-15,0 0-11 0,0 0-20 16,37 6-42-16,-37-6-72 0,31 0-111 15,-31 0-213-15,29-10 63 0,-5 10 207 0</inkml:trace>
  <inkml:trace contextRef="#ctx0" brushRef="#br1" timeOffset="29">16779 3532 448 0,'0'0'200'16,"0"0"-69"-16,0 0-16 0,0 0-21 16,0 0 0-16,0 0-10 0,0 0-2 0,0 0-8 15,0 0-12-15,0 0-13 0,0 0-8 0,0 0-5 16,0 0-5-16,0 0-4 0,0 0-5 0,4 24-4 15,-4-24-3-15,0 0-3 0,-7 22-5 0,7-22 1 16,0 0-4-16,-6 27 1 0,6-27-2 0,0 0-1 16,0 25-2-16,0-25 1 0,0 0-2 15,-5 24 1-15,5-24 0 0,0 0 0 16,0 0-2-16,8 27 1 0,-8-27-1 0,0 0 0 16,0 0-3-16,0 0-7 0,17 26-6 0,-17-26-7 15,0 0-6-15,0 0-4 0,22 0-6 0,-22 0-15 16,0 0-20-16,0 0-22 0,31-11-29 0,-31 11-39 15,0 0-36-15,0 0-116 0,22-30-3 0,-22 30 195 16</inkml:trace>
  <inkml:trace contextRef="#ctx0" brushRef="#br1" timeOffset="30">17476 2645 693 0,'0'0'211'0,"0"0"-62"0,0 0-55 16,0 0-2-16,0 0-5 0,0 0-7 0,0 0-6 15,0 0-13-15,0 0-13 0,12 29-11 0,-12-29-1 16,6 28-3-16,-6-28 1 0,5 38-6 0,-5-14 1 16,6 0-7-16,-6 5 2 0,0 2-8 15,0 6 5-15,0 0-7 0,0 1 4 0,0 3-9 16,0-2 4-16,0-1-7 0,-7 1 3 16,7 1-8-16,-7-1 5 0,7 1-7 0,-5-2 5 15,5-1-6-15,-6-2-12 0,6-1 27 0,-8-2-27 16,8-1 26-16,-6 0-9 0,6-2-6 0,-7 1 5 15,7-3-3-15,-5-3 2 0,5-24-1 0,0 31 0 16,0-31-2-16,0 0 1 0,0 0-1 16,0 0 0-16,0 0-2 0,0 0-10 0,0 0-15 15,0 0-33-15,0 0-56 0,0-48-169 0,0 48-269 16,18-54 39-16,-10 15 166 0</inkml:trace>
  <inkml:trace contextRef="#ctx0" brushRef="#br1" timeOffset="31">20710 2885 750 0,'0'0'177'0,"0"0"-42"0,0-25-7 15,0 25-13-15,0 0-11 0,0 0-25 16,0 0-17-16,0 0-16 0,0 0-6 0,0 0-6 15,-23-14-5-15,23 14-5 0,0 0-3 0,0 0-2 16,-26-8-3-16,26 8-1 0,0 0-2 0,-29 0-2 16,29 0 0-16,-29 10-2 0,29-10-2 0,-35 9 0 15,35-9-3-15,-36 15 1 0,36-15-4 0,-38 22 2 16,16-8-2-16,-2 2 1 0,2 2-1 0,-1-1 1 16,23-17-5-16,-40 41 5 15,40-41-4-15,-36 35 3 0,36-35-2 0,-25 31 2 16,25-31-3-16,-16 27 1 0,16-27-2 0,-8 25 2 15,8-25-3-15,0 28 3 0,0-28-1 0,6 28 1 16,-6-28 0-16,11 23 0 0,-11-23-2 0,17 24 4 16,-17-24-3-16,0 0 3 0,33 29-3 0,-33-29 2 15,26 14-2-15,-26-14 2 0,31 11-2 0,-31-11 2 16,38 6-1-16,-38-6 1 0,43 0 0 16,-43 0-1-16,40 0 0 0,-40 0 1 0,43-7 0 15,-43 7-2-15,41-8-2 0,-41 8-10 0,40-12-8 16,-40 12-12-16,32-12-12 0,-32 12-10 0,33-10-25 15,-33 10-54-15,30-11-49 0,-30 11-103 16,18-26-87-16,-18 26-28 0,0 0 203 0</inkml:trace>
  <inkml:trace contextRef="#ctx0" brushRef="#br1" timeOffset="32">20388 3057 728 0,'0'0'201'0,"0"0"-45"0,0 0-12 0,0 0-20 16,0 0-29-16,0 0-23 0,0 0-21 0,0 0-13 16,0 0-10-16,0 0-6 0,0 0-5 0,0 0-3 15,0 0-3-15,0 0-2 0,0 0-1 16,0 0 1-16,0 0 1 0,0 0 1 0,0 0 1 0,0 0 0 16,0 0-4-16,30-6 1 0,-30 6-3 0,28 0-1 15,-28 0 0-15,30 5-3 0,-30-5 0 16,37 0 0-16,-37 0-1 0,42 0-1 0,-19 0 0 15,2 0 1-15,0-5-2 0,-3 5 1 0,0-6-5 0,2 6-12 16,-24 0-30-16,45 0-62 0,-45 0-177 0,0 0-242 16,29-9 6-16,-29 9 224 0</inkml:trace>
  <inkml:trace contextRef="#ctx0" brushRef="#br1" timeOffset="33">19203 2835 582 0,'0'0'157'16,"0"0"6"-16,0 0-5 0,0 0-8 0,0 0-22 15,0 0-16-15,0 0-27 0,0 0-26 0,0 0-21 16,0 0-13-16,0 0-9 0,0 0-3 0,0 0 2 16,-28-8-2-16,28 8 3 0,-25 9-2 15,25-9-2-15,-29 15-3 0,29-15-3 0,-38 23-3 16,12-10 2-16,-1 2-3 0,0 0 3 0,-2 3-4 16,-1 1 3-16,-2-1-4 0,0 1 4 0,2 0-4 15,-2-3 3-15,5 0-1 0,0-4 1 0,5 0 0 16,22-12 3-16,-29 17-1 0,29-17 1 0,0 0 1 0,0 0 2 15,-23 7-3-15,23-7 0 0,0 0-2 16,0 0-4-16,0 0 0 0,0 0-1 0,0 0-1 16,0 0-1-16,0 0-1 0,0 0 3 0,0 0-1 15,0 0 2-15,0 0 0 0,0 0 2 0,29 8-1 16,-29-8 1-16,0 0 2 0,34 9-2 0,-34-9-1 16,31 7 2-16,-31-7 0 0,33 8 3 0,-33-8 0 15,36 11-1-15,-36-11 0 0,38 15-1 16,-38-15-1-16,42 12-1 0,-42-12-1 0,39 15 0 15,-39-15-1-15,39 13 2 0,-39-13-2 16,41 13-1-16,-41-13 0 0,39 11 0 0,-39-11 0 16,37 12 1-16,-37-12-1 0,35 8 0 0,-35-8 0 15,30 6 1-15,-30-6-1 0,28 5 1 0,-28-5 0 16,23 5 0-16,-23-5 0 0,0 0 0 0,25 5-4 16,-25-5-6-16,0 0-9 0,0 0-8 15,0 0-14-15,0 0-11 0,25 10-30 0,-25-10-71 16,0 0-68-16,0 0-121 0,0 0-106 0,0 0 45 15,0 0 318-15</inkml:trace>
  <inkml:trace contextRef="#ctx0" brushRef="#br1" timeOffset="34">18667 3350 924 0,'0'-20'353'16,"0"20"-198"-16,0 0-49 0,0 0-30 0,0 0-23 15,0 0-21-15,0 0-12 0,0 0-12 0,0 0-4 16,0 0-2-16,0 0 3 0,0 0 4 0,27 15 4 16,-27-15 2-16,0 0 0 0,39 9-3 0,-39-9-3 15,40 9 0-15,-17-5-3 0,1 1 3 16,0-5-3-16,3 8-1 0,0-8-1 0,2 4-1 15,1-4-1-15,2 6-1 0,-3-6-2 16,0 0-17-16,3 5 17 0,-8-5-16 0,3 0 17 16,-3 4 0-16,-24-4-1 0,40 0-6 0,-40 0 9 15,33 0-34-15,-33 0-12 0,24 0-82 0,2 25-189 16,-26-25-198-16,0 0-12 0,23 21 267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7:43.6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-1284 14062 1017 0,'0'0'234'0,"0"0"-82"16,0 0-54-16,0 0-27 0,0 0-21 0,0 0-10 15,0 0-9-15,0 0-6 0,0 0-7 0,0 0-2 16,0 0-5-16,0 0-1 0,0-23-3 0,0 23-1 15,0 0-3-15,0 0 0 0,0 0-2 0,0 0-1 16,11-25 0-16,-11 25 0 0,0 0 0 16,0 0 1-16,28-17-2 0,-28 17 2 0,0 0-2 15,25-11 1-15,-25 11 0 0,0 0 0 0,20 0-1 16,-20 0 0-16,0 0 0 0,0 0 1 16,0 0 0-16,27 11-1 0,-27-11 3 0,0 0-3 15,0 0 3-15,0 0-2 0,0 24 2 0,0-24-1 16,0 0 3-16,0 0-3 0,-9 28 3 0,9-28-1 15,0 0 4-15,0 0 3 0,-27 21 2 16,27-21 4-16,0 0-2 0,-28 10 1 0,28-10-1 16,0 0-1-16,-27 0-1 0,27 0-1 0,0 0-2 15,-22-4-2-15,22 4-2 0,0 0-1 0,0 0-2 16,0 0-1-16,-17-24-1 0,17 24-1 0,0 0-2 16,0 0 2-16,6-27-1 0,-6 27 2 0,0 0-2 15,22-22 2-15,-22 22-2 0,0 0 3 16,30-22-2-16,-30 22 1 0,25-8-1 0,-25 8 0 15,22 0 0-15,-22 0 0 0,0 0-1 0,27 3 0 16,-27-3 1-16,0 0-1 0,0 0 3 16,25 27-2-16,-25-27 1 0,0 0 0 0,4 32 1 15,-4-32-1-15,0 25 2 0,0-25-2 0,-4 23 2 16,4-23-1-16,0 0 2 0,-16 28-2 0,16-28 3 16,0 0-2-16,-27 22 2 0,27-22 2 15,0 0 2-15,-31 8 3 0,31-8-2 0,0 0 0 16,-28 0-2-16,28 0-1 0,0 0-1 0,-32-10 0 15,32 10-2-15,0 0 0 0,0 0-3 0,-23-27 0 16,23 27-1-16,0 0 0 0,-5-24-1 0,5 24 0 16,0 0 0-16,9-24 1 0,-9 24 0 0,0 0 1 15,0 0-1-15,28-23 0 0,-28 23 0 16,0 0 0-16,30-7-1 0,-30 7-1 16,0 0 1-16,30 0-1 0,-30 0 0 0,0 0-1 15,25 15 1-15,-25-15-2 0,0 0 2 0,22 18-2 16,-22-18 1-16,0 0 1 0,15 21 1 0,-15-21 1 15,0 0 1-15,4 24-1 0,-4-24 3 0,0 0 0 16,0 0 0-16,0 0 1 0,-9 22 0 0,9-22-1 16,0 0 0-16,0 0-1 0,0 0 1 15,-26 5 1-15,26-5-2 0,0 0 0 0,-24-5 0 16,24 5-2-16,0 0 1 0,-25-9 0 0,25 9-2 16,0 0 0-16,-24-11-7 0,24 11-10 0,0 0-12 15,0 0-20-15,0 0-23 0,0 0-90 16,-22-10-260-16,22 10-96 0,0 0-15 0,0 0 371 15</inkml:trace>
  <inkml:trace contextRef="#ctx0" brushRef="#br0" timeOffset="1">-99 13567 837 0,'0'0'189'0,"0"0"-31"0,0 0-28 0,0 0-19 15,0 0-25-15,0 0-15 0,0 0-12 0,0 0-9 16,0 0-7-16,-16-23-8 0,16 23-5 0,0 0-5 16,0 0-3-16,-30 8-6 0,30-8-1 15,-25 15-5-15,25-15 1 0,-31 26-4 16,31-26 4-16,-37 37-4 0,37-37 2 0,-37 42-3 16,19-18 1-16,2 1-5 0,-1 3 3 0,5-1-5 15,-5 1 3-15,6 1-6 0,-1 1 4 0,2 0-4 16,5-3 3-16,-2 2-4 0,7-2 4 0,0 0-5 15,7-4 5-15,-2 0-3 0,-5-23 4 0,19 42-4 16,-19-42 4-16,28 32-3 0,-28-32 1 16,32 24-1-16,-32-24 2 0,40 16-2 0,-40-16-11 15,42 14 11-15,-18-5-11 0,-1-9 11 0,2 7 1 16,0-7 0-16,-3 0 0 0,4 0 0 0,-5 0 0 16,2 0 0-16,-23 0-2 0,41-10-1 0,-16 4 14 15,-25 6-11-15,43-21 13 0,-43 21-9 16,36-38-3-16,-21 14 4 0,1-4-4 15,-4-2 5-15,-3-2-4 0,-1 1 5 0,-2-1-5 16,-6 0 5-16,4-1-5 0,-4 2 5 0,-4 3-4 16,-2-3 4-16,1 4-3 0,-3 0 2 0,-2 4-2 15,-2 1 1-15,12 22-3 0,-25-38 2 0,25 38-2 16,-33-26 1-16,33 26-3 0,-36-14 3 0,36 14-3 16,-28 0 1-16,28 0 0 0,-27 9-80 0,27-9-2 15,-46 12-3-15,16-4-9 0,30-8 73 16,-29 18-10-16,29-18-16 0,0 0-5 0,-18 32-26 15,18-32-47-15,0 0-43 0,0 0-45 0,4 24-65 16,-4-24-98-16,0 0 135 0,37 15 241 16</inkml:trace>
  <inkml:trace contextRef="#ctx0" brushRef="#br0" timeOffset="2">662 13497 624 0,'-14'26'-101'0,"14"-26"-161"16,-16 76 1-16,-5-42 261 0</inkml:trace>
  <inkml:trace contextRef="#ctx0" brushRef="#br0" timeOffset="3">608 13490 789 0,'-11'-34'170'16,"11"34"-13"-16,0 0-11 0,0 0-26 15,0 0-28-15,0 0-24 0,0 0-14 0,0 0-11 16,-8-24-8-16,8 24-5 0,0 0-5 0,0 0-2 16,0 0-4-16,0 0-3 0,0 0-5 0,0 0-2 15,0 0-3-15,0 0 3 0,0 33 1 0,0-33 3 16,0 44-2-16,0-15 3 0,0 2-7 0,0 4 4 15,-5 3-9-15,5 8 4 0,-10-1-7 16,3 2 6-16,0-4-9 0,0-1 7 16,3-1-7-16,-1-3 5 0,1-1-5 0,4-1 6 15,-10-3-5 1,4 0 5-16,6-4-4 0,-8-5 2 0,8-24-1 16,0 29-11-16,0-29 10 0,0 0-11 0,0 0 12 15,0 0 1-15,0 0 1 0,0 0 14 0,0 0-14 16,0 0 14-16,0 0-12 0,0 0-1 0,0 0 4 15,10-32-2-15,-10 32 2 0,12-33-3 0,-12 33 2 16,18-38-5-16,-18 38 3 0,21-36-2 0,-21 36 1 16,22-29-3-16,-22 29 3 0,26-24-3 0,-26 24 2 15,0 0-2-15,29-21 1 0,-29 21-1 0,0 0 0 16,33-7 0-16,-33 7 0 0,22 0 0 0,-22 0-1 0,23 14 1 16,-23-14-1-16,0 0 1 0,31 21-1 0,-31-21 2 15,0 0-1-15,27 31 1 0,-27-31-2 16,18 24 2-16,-18-24-2 0,14 25 2 0,-14-25-1 15,14 24 1-15,-14-24-1 0,7 25 3 0,-7-25-3 0,0 0 2 16,0 30-1-16,0-30 2 0,0 0-1 0,-11 23-12 16,11-23 13-16,0 0-14 0,0 0 13 15,-32 28 1-15,32-28 18 0,0 0-18 0,-33 21 17 16,33-21-17-16,-30 9-1 0,30-9 4 16,-29 5 1-16,29-5 2 0,-32 0-2 0,32 0 2 15,-29-5-2-15,29 5-2 0,-34-9-16 0,34 9 15 16,-34-14-18-16,34 14 17 0,-31-11-1 0,31 11-1 15,-24-10 1-15,24 10 9 0,0 0-10 0,0 0 10 16,-23-13-13-16,23 13-7 0,0 0-7 0,0 0-13 16,0 0-17-16,0 0-11 0,0 0-24 0,0 0-30 15,0 0-54-15,19-32-155 0,10 27-99 16,-29 5-54-16,32-20 231 0</inkml:trace>
  <inkml:trace contextRef="#ctx0" brushRef="#br0" timeOffset="4">1342 13883 767 0,'0'0'192'16,"0"0"-31"-16,0 0-19 0,0 0-20 0,0 0-29 16,0 0-20-16,0 0-19 0,0 0-13 0,-14-24-7 15,14 24-9-15,0 0-4 0,0 0-3 0,-33 0 0 16,33 0-4-16,-24 8-1 0,24-8-2 0,-27 11-2 16,27-11 0-16,-36 16-2 0,36-16 1 0,-44 23-2 15,44-23 0-15,-39 25-3 0,39-25 2 16,-32 25-3-16,32-25 2 0,0 0-4 0,-27 30 1 15,27-30-2-15,0 0 0 0,-6 31-2 0,6-31 3 16,6 26-4-16,-6-26 3 0,18 26-2 0,-18-26 3 16,27 24-2-16,-27-24 2 0,35 24-2 0,-35-24 2 15,36 19-1-15,-36-19 1 0,31 16-1 16,-31-16-14-16,28 17 12 0,-28-17-11 16,0 0 34-16,25 20-19 0,-25-20 21 0,0 0-21 15,0 0 0-15,0 0 3 0,0 0-1 0,0 0 0 16,0 0-3-16,-26 28 0 0,26-28 0 0,-32 13 0 15,32-13-1-15,-40 15 2 0,40-15-2 0,-40 14-2 16,40-14-4-16,-40 13-2 0,40-13-5 0,-34 11-2 16,34-11-7-16,-25 3-10 0,25-3-12 0,0 0-24 15,0 0-56-15,0 0-51 0,0 0-54 16,0 0-98-16,0 0-94 0,31 0 78 16,-22-19 326-16</inkml:trace>
  <inkml:trace contextRef="#ctx0" brushRef="#br0" timeOffset="5">1643 14056 714 0,'0'0'251'0,"0"0"-110"0,0 0-35 16,0 0-19-16,0 0-21 0,0 0-20 0,0 0-16 15,0 0-15-15,0 0-8 0,0 0-4 16,0 0 1-16,25-12 1 0,-25 12 1 0,0 0 1 16,28-6 0-16,-28 6 2 0,0 0 3 15,33-10 0-15,-33 10 3 0,22-13-2 0,-22 13-1 16,22-15-2-16,-22 15 1 0,25-19-4 0,-25 19 2 16,24-22-4-16,-24 22 1 0,24-26-3 0,-24 26 1 15,23-26-2-15,-23 26 3 0,18-27-3 0,-18 27 8 16,0 0 5-16,10-31 7 0,-10 31 2 15,0 0 2-15,0 0-5 0,-17-26-3 0,17 26-4 16,-22 0-4-16,22 0-3 0,-37 10-2 0,37-10 0 16,-48 23-3-16,23-6 4 0,-2 3-4 0,0 1 3 15,1 0-3-15,4 1 1 0,22-22-1 0,-34 40 1 16,34-40-3-16,-25 36 4 0,25-36-5 0,-13 36 2 16,13-36-4-16,-4 37 4 0,4-37-4 15,4 36 3-15,-4-36-3 0,14 38-13 16,-14-38 33-16,24 34-33 0,-24-34 32 0,26 24-20 15,-26-24-4-15,33 14-5 0,-10-10-4 0,1-4-6 16,1 0-3-16,-1-6-9 0,7 6-11 0,-7-20-38 16,16 20-81-16,-22-23-85 0,26 23-110 0,-12-13-92 15,-10-12 104-15,17 25 348 0</inkml:trace>
  <inkml:trace contextRef="#ctx0" brushRef="#br0" timeOffset="6">2215 13907 912 0,'0'0'366'16,"0"0"-230"-16,0 0-45 0,0 0-25 0,0 0-27 15,0 0-12-15,0 0-12 0,0 0-5 16,0 0-4-16,0 0-1 0,0 0 5 0,-5 22 4 16,5-22 5-16,0 0-1 0,5 34 1 0,-5-34-4 15,0 28-1-15,0-28-5 0,0 27-1 0,0-27-4 16,0 24 1-16,0-24-4 0,0 23 2 0,0-23-2 15,0 0 1-15,9 26-3 0,-9-26 2 16,0 0-2-16,0 0 0 0,0 0 0 0,0 0 0 16,0 0 0-16,0 0 1 0,0 0 2 15,0 0 2-15,0 0 2 0,0 0 0 0,19-31 4 16,-19 31-6-16,12-35 3 0,-12 35-3 0,13-37 1 16,-13 37-3-16,15-41 4 0,-15 41-6 0,15-36 5 15,-15 36-5-15,12-35 3 0,-12 35-3 0,15-27 4 16,-15 27-3-16,0 0 2 0,18-24-1 0,-18 24-1 15,0 0 0-15,0 0 1 0,0 0-1 16,0 0-1-16,24-14 1 0,-24 14 0 0,0 0 1 16,23 0-1-16,-23 0 1 0,0 0-1 0,28 9 0 15,-28-9-1-15,0 0 0 0,32 8 0 0,-32-8 1 16,0 0-1-16,33 5-1 0,-33-5 1 0,26 0 1 16,-26 0-1-16,27 0 1 0,-27 0 0 15,32 0-3-15,-32 0-3 0,36 0-15 0,-36 0-20 16,33-8-44-16,-4 21-113 0,-29-13-337 15,26-8-4-15,-26 8 57 0</inkml:trace>
  <inkml:trace contextRef="#ctx0" brushRef="#br0" timeOffset="7">2961 13928 934 0,'-13'-26'231'0,"13"26"-83"0,0 0-27 15,0 0-31-15,0 0-20 0,0 0-18 0,-5-24-5 16,5 24-10-16,0 0-7 0,0 0-7 0,0 0-6 16,0 0-8-16,0 0-4 0,0 0-5 0,0 0-1 15,0 0 0-15,0 0 0 0,0 0 3 0,15 29-1 16,-15-29 1-1,10 34-3-15,-10-34 3 0,11 40-4 0,-11-40 4 0,8 42-3 0,-8-42 2 16,8 43-3-16,-4-19 3 0,-4-24-4 0,9 40 4 16,-9-40-3-16,9 33 3 0,-9-33 18 0,11 31-33 15,-11-31 33-15,13 23-33 0,-13-23 12 0,0 0 2 16,0 0-2-16,20 25 2 0,-20-25-2 0,0 0 1 16,0 0 0-16,0 0 1 0,27 0 1 0,-27 0 0 15,0 0 1-15,20-27-2 0,-20 27-17 0,20-32 31 16,-20 32-31-16,19-36 31 0,-19 36-11 15,22-40-3-15,-11 17 5 0,0 1-4 0,4-1 2 16,-15 23-3-16,24-42 3 0,-24 42-3 16,26-34 2-16,-26 34-3 0,19-27 3 0,-19 27-3 15,0 0 1-15,25-25-2 0,-25 25 0 0,0 0-12 16,0 0-14-16,0 0-24 0,27 0-42 0,-27 0-86 16,0 0-125-16,24 18-198 0,-24-18 50 15,20 27 256-15</inkml:trace>
  <inkml:trace contextRef="#ctx0" brushRef="#br0" timeOffset="8">3912 13876 1049 0,'0'0'158'0,"-11"-31"-40"16,11 31-17-16,0 0-18 0,0 0-27 0,0 0-14 16,0 0-6-16,-28-17-4 0,28 17-4 0,0 0-2 15,0 0-3-15,-32-8-3 0,32 8-2 16,0 0-2-16,-31 0-3 0,31 0-3 0,-32 0-1 16,32 0-3-16,-40 16 1 0,17-4-3 0,1-1 1 15,-5 3-3-15,0 4 3 0,1 3-5 16,-1 2 4-16,4-1-5 0,0 2 2 0,3-1-3 15,4-1 3-15,5 1-4 0,2 0 4 0,9-23-5 16,0 37 4-16,0-37-5 0,7 32 4 16,-7-32-4-16,21 29-15 0,-21-29 12 0,32 21-16 15,-32-21 33-15,38 8-19 0,-14-8-1 0,1-8 16 16,2-2-35-16,1-5 37 0,-1 0-12 0,1-3 0 16,-1-3 6-16,-2-1-3 0,-3-3 5 0,0 1-4 15,-7 1 5-15,-15 23-4 0,31-42 4 0,-31 42-3 16,18-38 4-16,-18 38-2 0,13-32 2 0,-13 32 1 15,0 0 1-15,17-26-1 0,-17 26-1 16,0 0-2-16,0 0-1 0,0 0-1 16,0 0-2-16,0 0 0 0,0 0 1 0,0 0 1 15,0 0 0-15,22 24 2 0,-22-24-2 0,12 27 1 16,-12-27-2-16,7 34 1 0,-7-34-2 0,9 38 2 16,-9-38-4-16,8 38 4 0,-8-38-4 0,9 39 4 15,-9-39-13-15,13 37-8 0,-6-15-29 0,-7-22-41 16,20 44-58-16,-20-44-189 0,5 22-163 15,-5-22 29-15,0 0 281 0</inkml:trace>
  <inkml:trace contextRef="#ctx0" brushRef="#br0" timeOffset="9">4406 13238 1103 0,'0'0'136'0,"0"0"-48"16,0 0-29-16,0 0-18 0,0 0-5 0,0 0 3 15,0 0-1-15,0 34-1 0,0-34-10 0,0 25-3 16,0-25-4-16,-6 42-10 16,6-16 35-16,0 8-34 0,-10-1 30 0,10 5-21 15,-8 3-9-15,3 0 3 0,-1 1-10 0,-3 0 5 16,2 4-10-16,-1-3 6 0,3 1-8 0,-2-4 6 16,0-5-7-16,3-3 6 0,-2-4-5 0,6-4 4 15,0-24-4-15,-7 37 4 0,7-37-3 0,0 23 3 16,0-23-2-16,0 0 0 0,0 0-2 0,0 0 0 15,0 0-2-15,0 0 1 0,0 0 2 16,0 0 0-16,25 0 3 0,-25 0 1 0,0 0 0 16,35-15 0-16,-35 15 0 0,31-21-2 0,-31 21 2 15,37-19-1-15,-37 19 1 0,42-18-2 0,-42 18 2 16,38-13-3-16,-38 13 3 0,38-8-1 16,-38 8-1-16,37 0 1 0,-37 0 0 0,34 6 0 15,-34-6-2-15,26 11 2 0,-26-11-1 0,0 0 2 16,29 27-2-16,-29-27 2 0,13 24-1 15,-13-24 1-15,7 26-1 0,-7-26 2 0,0 27-3 16,0-27 4-16,-9 30-5 0,9-30 4 0,-11 31-4 16,11-31 4-16,-15 24-3 0,15-24 5 0,0 0-1 15,-23 26 5-15,23-26 2 0,0 0 1 0,-32 15 2 16,32-15-1-16,-25 0-1 0,25 0-2 0,-33 0-1 16,33 0-2-16,-36 0 0 0,36 0-3 15,-40 0 0-15,40 0-2 0,-41-6 0 16,41 6-1-16,-40-5 0 0,40 5-1 0,-41 0 0 15,41 0 0-15,-33-7 0 0,33 7 0 0,-26 0-1 16,26 0 0-16,0 0-1 0,0 0-1 0,-25-9-5 16,25 9-9-16,0 0-11 0,0 0-13 0,0 0-22 31,0 0-27-31,0 0-49 0,0-28-73 0,27 28-93 0,-27 0-173 16,32-36 82-16,-4 25 224 0</inkml:trace>
  <inkml:trace contextRef="#ctx0" brushRef="#br0" timeOffset="10">5097 13127 1502 0,'0'0'78'0,"0"0"-40"0,0 0-9 0,-10 30-2 15,10-30 4-15,-8 42-4 0,8-15 1 0,-7 1-10 16,7 8 1-16,0-1 14 0,-3 7-29 16,3 2 30-16,-8 1-29 0,2 3 5 0,6-1 6 15,-8-2-9-15,3 0 5 0,-2 1-9 0,1-1 8 16,-1-2-8-16,1-1 6 0,0-5-8 0,-2-1 3 16,-1-6-6-16,4-3 3 0,1-1-3 0,4-26 2 15,-8 41-2-15,8-41 1 0,0 31-11 0,0-31-8 16,-6 25-16-16,6-25-18 0,0 23-37 0,0-23-83 15,8 24-155-15,-8-24-202 16,0 0 67-16,9 35 232 0</inkml:trace>
  <inkml:trace contextRef="#ctx0" brushRef="#br0" timeOffset="11">5297 13973 635 0,'0'0'189'0,"0"0"-121"0,0 0-17 0,0 0 0 15,0 0 13-15,0 0-8 0,27 27-1 0,-27-27-7 16,0 0-4-16,22 9-9 0,-22-9-3 0,28 8-4 16,-28-8-3-16,32 4-3 0,-32-4-4 0,31 0-2 15,-31 0-2-15,36 0 0 0,-36 0 1 16,32-14 1-16,-32 14 1 0,29-16 2 16,-29 16-3-16,22-18 3 0,-22 18 0 0,16-26 4 15,-16 26 1-15,11-22 4 0,-11 22-4 0,0-25 2 16,0 25-5-16,0 0 1 0,-5-28-6 0,5 28 2 15,0 0-5-15,-26-24-3 0,26 24-3 0,-27-7-2 16,27 7-1-16,-34 0-1 0,34 0 2 0,-40 15-3 16,40-15 1-16,-43 24-2 0,43-24 2 0,-36 38-3 15,20-15 2-15,3-1-4 0,5 3 4 16,-1-2-4-16,9-23 3 0,-5 39-3 0,5-39 2 16,6 36-4-16,-6-36 3 0,18 31-3 0,-18-31 1 15,27 21-2-15,-27-21 1 0,36 13-6 16,-12-13-2-16,-1 5-6 0,2-5-10 0,5 0-19 15,-5-11-21-15,14 17-46 0,-39-6-94 0,69-12-95 16,-36 1-178-16,0-5 81 0,8 16 267 16</inkml:trace>
  <inkml:trace contextRef="#ctx0" brushRef="#br0" timeOffset="12">6217 13836 1387 0,'0'0'118'0,"0"0"-43"16,0 0-10-16,-25-24-12 0,25 24-15 15,0 0-9-15,0 0-7 0,-23-7-5 0,23 7-6 16,0 0-2-16,0 0-2 0,-26 0-1 0,26 0 0 16,0 0-1-16,-26 9 1 0,26-9 0 0,0 0 1 15,-32 12-1-15,32-12 0 0,0 0-3 0,-30 15 0 16,30-15-2-16,0 0-2 0,0 0 0 15,-24 22-1-15,24-22-1 0,0 0 1 0,0 0-3 16,0 30 2-16,0-30-1 0,0 0 2 0,18 27-2 16,-18-27 2-16,18 22-3 0,-18-22 2 0,22 21-2 15,-22-21 0-15,23 18 0 0,-23-18 1 16,0 0 0-16,29 28 4 0,-29-28-2 0,16 22 3 16,-16-22-3-16,8 23 3 0,-8-23-2 15,0 0 2-15,0 30 0 0,0-30 1 0,0 0 0 16,-15 27 1-16,15-27-1 0,0 0 1 0,-29 20-1 15,29-20 2-15,-33 13-1 0,33-13 1 0,-39 15-1 16,39-15 1-16,-39 17-3 0,39-17-15 0,-38 15 15 16,38-15-16-16,-35 9 32 0,35-9-19 0,-24 5 19 15,24-5-24-15,0 0-5 0,0 0-16 0,0 0-20 16,-22 6-36-16,22-6-55 0,0 0-93 16,15 24-229-16,-15-24 0 0,0 0 71 0</inkml:trace>
  <inkml:trace contextRef="#ctx0" brushRef="#br0" timeOffset="13">7658 13465 764 0,'0'0'247'0,"0"0"-99"0,0 0-28 0,0 0-15 15,0 0-19-15,0 0-23 0,0 0-13 0,0 0-10 16,0 0-6-16,0 0-4 0,0 0-3 0,0 0-1 16,0 0-2-16,0 0-1 15,0 0-2-15,0 0-2 0,0 0-2 0,-22-9 0 16,22 9-3-16,0 0-2 0,0 0-2 0,-26 16-2 16,26-16-1-16,0 0 1 0,-23 26-3 0,23-26 1 15,-22 28-2-15,22-28 0 0,-24 33-2 0,24-33 3 16,-25 40-2-16,25-40 2 0,-23 41-4 0,23-41 1 15,-19 40-4-15,19-40 4 0,-14 40-4 0,14-40 5 16,-14 44-4-16,10-22 3 0,-2 2-4 16,6 0 3-16,-8 0-4 0,8 0 5 0,-5 0-4 15,5-2 3-15,0 1-3 0,0-1-10 0,0 1 27 16,0 0-27-16,0-1 26 0,0-22-14 0,5 39-1 16,-5-39 2-16,7 34-2 0,-7-34 2 15,7 36-2-15,-7-36 1 0,10 32-2 0,-10-32 2 16,11 29-2-16,-11-29 2 0,11 26-2 15,-11-26 2-15,16 25-2 0,-16-25 3 0,17 24-2 16,-17-24 1-16,18 27-2 0,-18-27 2 0,17 24-3 16,-17-24 2-16,18 27-1 0,-18-27 2 0,18 25-6 15,-18-25-10-15,0 0-12 0,24 28-18 0,-24-28-28 16,0 0-67-16,42 31-142 0,-42-31-251 0,0 0 26 16,28 14 202-16</inkml:trace>
  <inkml:trace contextRef="#ctx0" brushRef="#br0" timeOffset="14">8010 13932 931 0,'0'0'196'16,"0"0"-135"-16,0 0-12 0,0 0-10 0,0 0 2 0,0 0-1 15,8 29 5-15,-8-29 18 0,0 25-32 0,0-25 13 16,-7 31-44-16,7-31 13 0,0 34-14 0,0-34 13 16,-5 37 4-16,5-37-7 0,-5 34 1 0,5-34-5 15,0 33-1 1,0-33-2-16,0 24 0 0,0-24-1 0,0 0 1 16,0 0-2-16,0 0 0 0,0 0 0 15,0 0-2-15,0 0 0 0,0 0 2 0,0 0 4 16,0 0 6-16,21 0 6 0,-21 0 0 0,19-31 0 15,-19 31-7-15,29-39 2 0,-29 39-5 0,35-42 2 16,-35 42-4-16,31-35 2 0,-31 35 10 0,25-29-36 16,-25 29 36-16,25-21-37 0,-25 21 21 0,0 0 0 15,29-15 0-15,-29 15-1 0,0 0 0 0,25 0 0 16,-25 0 0-16,0 0 0 0,0 0 1 16,27 21 22-16,-27-21-37 0,0 0 38 0,21 35-37 15,-21-35 14-15,14 30 1 0,-14-30-3 16,12 33 3-16,-12-33-4 0,10 40 4 0,-2-18-9 15,-8-22-14-15,11 45-19 0,-11-45-34 0,17 45-63 16,-17-45-66-16,16 39-84 0,-16-39-127 0,14 23 30 16,14-3 244-16</inkml:trace>
  <inkml:trace contextRef="#ctx0" brushRef="#br0" timeOffset="15">8661 14048 1013 0,'0'0'221'0,"0"0"-65"0,0 0-43 15,0 0-37-15,0 0-37 0,0 0-18 0,-27 0-10 16,27 0-7-16,0 0-2 16,-26 28-2-16,26-28 2 0,-21 33-3 0,21-33 4 15,-18 42-5-15,10-20 4 0,1 2-4 0,3-1 2 16,4-23-3-16,-6 42 2 0,6-42-5 0,7 36 4 16,-7-36-4-16,17 28 1 0,-17-28-2 0,23 18 0 15,-23-18-2-15,32 6 1 0,-32-6 2 0,32-10 3 16,-32 10 4-16,35-23 0 0,-35 23 3 0,35-37-3 15,-23 13 6-15,-1 2-5 0,-1-6 7 16,-3 2-3-16,-7-3 11 0,7 2 2 0,-7-1 9 16,0 4-3-16,-9-1 2 0,9 25-8 0,-12-41-22 15,12 41 29-15,-18-27-37 0,18 27 28 16,0 0-16-16,-34-18-4 0,34 18-3 0,-25 0-5 16,25 0-12-16,-24 6-15 0,24-6 3 0,0 0-48 15,-16 42-23-15,16-42-88 0,0 29-87 0,0-29-97 16,-11 23-35-16,26-1 193 0</inkml:trace>
  <inkml:trace contextRef="#ctx0" brushRef="#br0" timeOffset="16">8954 13803 1239 0,'-33'-15'149'0,"33"15"-48"16,0 0-21-16,0 0-21 0,0 0-18 16,0 0-17-16,0 0-11 0,0 0-11 0,0 0-4 15,0 0-2-15,0 0 1 0,0 0 3 16,5 29-1-16,-5-29 1 0,0 0-1 0,33 29 2 16,-33-29-3-16,28 19 2 0,-28-19-1 0,30 15 1 15,-30-15-2-15,30 12 1 0,-30-12-1 0,36 8 0 16,-36-8-1-16,36 0-19 0,-14 7-14 0,-22-7-27 15,47 13-57-15,-47-13-88 0,50 6-129 16,-27 2-144-16,-23-8 90 0,51 14 364 0</inkml:trace>
  <inkml:trace contextRef="#ctx0" brushRef="#br0" timeOffset="17">9096 13504 991 0,'24'-15'175'0,"-24"15"-52"15,0 0-29-15,0 0-33 0,0 0-33 0,0 0-17 16,0 0-6-16,0 0 4 0,0 25 14 0,0-25 6 16,0 35 10-16,0-12-3 0,0 6 0 0,-8-3-8 15,8 6-1-15,-8-1-11 0,1 3 1 0,1 0-10 16,-2 3 4-16,0-1-8 0,-2-2 6 16,1 1-7-16,-1-3 4 0,2-2 14 0,-2 1-31 15,2-5 31-15,0 2-34 0,1-5 13 0,7-23 2 16,-9 43-2-16,9-43 1 0,-4 35-2 0,4-35 2 15,0 28-6-15,0-28-8 0,0 0-14 0,0 0-19 16,0 0-25-16,0 0-56 0,10 27-57 16,-10-27-68-16,0 0-82 0,0 0-63 0,0 0 66 15,0 0 332-15</inkml:trace>
  <inkml:trace contextRef="#ctx0" brushRef="#br0" timeOffset="18">9390 14038 751 0,'0'0'226'0,"0"0"-179"0,0 0-50 0,0 0-3 16,0 0-4-16,0 0 17 0,0 0-13 0,0 0 13 16,0 0-2-16,25 12 1 0,-25-12-2 0,0 0 3 15,29 0 1-15,-29 0 5 0,0 0 5 0,0 0 15 16,32-5 18-16,-32 5 18 0,0 0 3 0,12-22-2 16,-12 22-4-16,0 0-30 0,18-30 2 15,-18 30-40-15,10-26 20 0,-10 26-18 0,5-26 25 16,-5 26 6-16,0 0-3 0,-8-31 4 0,8 31-5 15,0 0 0-15,0 0-6 0,-32-22-2 0,32 22-7 16,-23 0-3-16,23 0-2 0,-33 19-4 16,33-19 3-16,-36 31-5 0,18-8-12 0,0-1 32 15,5 2-32-15,-1 3 31 0,3-3-16 0,4 0-6 16,7-2 4-16,-4 2-5 0,4-1 5 16,0 2-5-16,0-25 4 0,11 41-4 0,-11-41 2 15,16 31-4-15,-16-31 2 0,26 28-3 0,-26-28 2 16,33 16-3-16,-33-16-4 0,42 6-6 0,-20-6-13 15,8 0-14-15,-6-12-18 0,17 12-43 0,-20-24-85 16,27 24-100-16,-19-18-172 0,3-6 30 0,13 17 311 16</inkml:trace>
  <inkml:trace contextRef="#ctx0" brushRef="#br0" timeOffset="19">10029 13729 1587 0,'0'0'102'0,"0"0"-42"0,0 0-15 0,0 0-5 15,0 0-14-15,0 0-9 0,0 0-8 0,0 0-5 16,0 0-6-16,0 0-2 0,0 0-4 0,0 0-5 16,0 0-5-16,0 0-18 0,5 29-19 0,6-8-60 15,-11-21-143-15,-5 28-266 0,5-28-8 16,-13 39 207-16</inkml:trace>
  <inkml:trace contextRef="#ctx0" brushRef="#br0" timeOffset="20">10080 14145 1464 0,'0'0'352'0,"0"0"-302"0,0 0-8 0,-27-7-5 16,27 7-11-16,0 0-9 0,0 0-8 0,0 0-8 15,0 0-4-15,0 0-5 0,0 0-10 0,0 0-12 16,0 0-22-16,0 0-33 0,0 0-111 0,0 0-131 15,0 0-216-15,28 12 8 0,-28-12 334 0</inkml:trace>
  <inkml:trace contextRef="#ctx0" brushRef="#br0" timeOffset="21">11711 13520 965 0,'0'0'151'0,"0"0"-31"16,0 0-14-16,0 0-20 0,-23-7-23 0,23 7-15 16,0 0-9-16,-29-13-5 0,29 13-5 0,0 0-4 15,-29 0-2-15,29 0-1 0,-26-4-1 16,26 4-4-16,-28 0-2 0,28 0-5 0,-27 4-2 15,27-4-4-15,-29 13-2 0,29-13-2 0,-27 18 1 16,27-18-1-16,-24 22 2 0,24-22-3 0,-20 26 1 16,20-26-3-16,-18 28 2 0,18-28-2 0,-9 33 2 15,9-33-3-15,0 29 2 0,0-29-4 16,0 27 5-16,0-27-5 0,18 26 4 0,-18-26-2 16,22 26 0-16,-22-26-1 0,26 21 2 15,-26-21-1-15,33 17 1 0,-33-17-1 0,37 14 2 16,-37-14-2-16,37 7 3 0,-37-7 0 0,31 6 0 15,-31-6 0-15,26 0 2 0,-26 0-1 0,0 0 1 16,0 0 0-16,25 7 1 0,-25-7 1 0,0 0 3 16,0 0 2-16,0 0 1 0,0 0-2 0,0 0-2 15,0 0-3-15,-24 20 0 0,24-20-2 0,-27 19 1 16,27-19-2-16,-37 26 2 0,37-26-2 16,-39 29 3-16,39-29-2 0,-39 29 3 15,39-29-1-15,-34 22 4 0,34-22-1 0,-25 20-16 16,25-20 35-16,0 0-36 0,-25 26 33 0,25-26-19 15,0 0-4-15,-13 23 2 0,13-23-1 0,0 0 0 16,0 0 0-16,0 28 0 0,0-28 0 0,0 0 0 16,13 26 0-16,-13-26 1 0,0 0-2 15,24 25 2-15,-24-25-1 0,0 0 0 0,29 25-1 16,-29-25 2-16,24 17-1 0,-24-17 0 0,28 16 0 16,-28-16 0-16,29 11-2 0,-29-11 2 0,34 11 0 15,-34-11 0-15,36 0-1 0,-36 0 1 0,36 0-1 16,-36 0-8-16,40 0-13 0,-40 0-21 0,44 0-28 15,-44 0-65-15,47 0-99 0,-47 0-204 16,29-13-50-16,-6 13 159 0</inkml:trace>
  <inkml:trace contextRef="#ctx0" brushRef="#br0" timeOffset="22">12436 13467 1028 0,'0'0'190'0,"0"0"-43"0,0 0-32 16,0 0-33-16,0 0-23 0,0 0-14 0,0 0-11 15,-23 9-5-15,23-9-6 0,0 0-3 0,-31 30 0 16,31-30-3-16,-33 34 4 0,11-12-3 0,-1 5 3 16,-1 1-6-16,-2 0 1 0,0 3-6 0,0 0 3 15,-2 2-7-15,5 3 1 0,-2-2-6 0,6 1 4 16,-1 2-7-16,2-2 7 0,5 1 9 0,2-1-25 16,2-3 25-16,9 4-26 15,-4-4 9-15,4 0 4 0,4 1-5 0,3-4 4 16,2 0-3-16,0-5 2 0,4-1-3 0,-13-23 1 15,33 42-8-15,-33-42-6 0,40 32-12 0,-40-32-10 16,47 26-13-16,-47-26-24 0,52 22-55 0,-52-22-147 16,47-4-249-16,-20 8 21 0,-2-11 239 0</inkml:trace>
  <inkml:trace contextRef="#ctx0" brushRef="#br0" timeOffset="23">13007 13646 1040 0,'-18'-26'174'0,"18"26"-48"16,0 0-25-16,0 0-28 0,0 0-20 0,0 0-14 16,-33 17-7-16,33-17-5 0,-24 16-4 0,24-16-3 15,-29 26-5-15,29-26 1 0,-36 41-3 0,18-16 1 16,-1 2-6-16,0 4 2 0,1 1-8 0,-3 2 3 16,6-3-6-16,-1 3-11 0,0-1 30 0,7 0-31 15,1-2 29-15,2-1-12 16,6-3-7-16,0-1 5 0,0-2-5 0,6-1 2 15,0-1-3-15,-6-22 2 0,21 36-2 0,-21-36 3 16,26 25-3-16,-26-25 2 0,35 20-1 0,-35-20 1 16,42 8-3-16,-18-8 2 0,3-5 0 0,1-1 0 15,5-6 3-15,-1-2-2 0,-1-2 3 0,-2-3-3 16,-1-2 4-16,-2-3-5 0,0-3 4 0,-2 3-5 16,-4-1 4-16,1-1-3 0,-3-2 5 15,-4 3 12-15,-3-2-31 0,1 4 32 0,-4 0-32 16,-2 0 17-16,-6-1 6 0,6-1-6 0,-6 1 5 15,0-1-6-15,0 1 5 0,-7 1-3 0,0 1 3 16,7 22-2-16,-14-39 2 0,14 39-3 0,-18-33 3 16,18 33-4-16,-19-25 5 0,19 25-4 0,-22-23 1 0,22 23-1 15,-22-14 0-15,22 14 0 0,-25-7 1 16,25 7 0-16,-26 0 1 0,26 0-1 0,-22 0 0 16,22 0 0-16,0 0 0 0,-28 7 0 0,28-7-1 15,0 0 1-15,0 0-1 0,0 0-1 0,-26 17 0 0,26-17-1 31,0 0-2-31,0 0 2 0,0 0-1 0,-10 30 2 16,10-30-3-16,0 0 4 0,0 30-4 0,0-30 3 16,11 24-2-16,-11-24 2 0,10 28-3 15,-10-28 3-15,16 26-3 0,-16-26 2 0,0 0-2 16,29 28 2-16,-29-28-2 0,24 17 2 0,-24-17-2 16,27 11 2-16,-27-11-2 0,29 6 2 0,-29-6-1 15,28 5 1-15,-28-5-1 0,29 0 1 0,-29 0 0 16,29 0 0-16,-29 0 2 0,34-6-1 0,-34 6 1 15,35-9-1-15,-35 9 0 0,30-13-2 0,-30 13 0 16,36-18-6-16,-36 18-3 0,38-18-5 16,-38 18-1-16,35-21 2 0,-35 21 0 15,29-20-13-15,-29 20-15 0,23-17-36 0,-23 17-52 16,0 0-72-16,40-5-90 0,-40 5-159 0,0 0 65 16,30 0 321-16</inkml:trace>
  <inkml:trace contextRef="#ctx0" brushRef="#br0" timeOffset="24">13697 13365 1255 0,'0'0'147'16,"-28"-25"-60"-16,28 25-21 0,0 0-21 0,0 0-21 15,0 0-15-15,0 0-12 0,0 0-2 0,0 0 2 16,0 0-1-16,7 33 7 0,-7-33-3 0,15 33 3 16,-15-33-2-16,14 39 5 0,-14-39-3 0,18 45 6 15,-8-22-3-15,-1 2 5 0,1-1-5 0,3 3 4 16,-4-2-5-16,2 4 5 0,-3-2-4 0,3 3 6 16,-4-1-4-16,2 0 7 0,-9 1-4 15,8-1 4-15,-8 0-6 0,0 1 2 0,0-3-4 16,0 1 7-16,0-4 14 0,-8 3-29 0,-1-3 28 15,0 4-35-15,-5-4 10 0,0 1 2 16,-2 3-6-16,-2-2 4 0,1-1-5 0,3-2 4 16,14-23-8-16,-27 35-7 0,27-35-9 0,-25 28-11 15,25-28-15-15,0 0-27 0,-17 35-88 0,-5-44-193 16,22 9-172-16,0 0 37 0,0 0 388 16</inkml:trace>
  <inkml:trace contextRef="#ctx0" brushRef="#br0" timeOffset="25">14783 13453 1203 0,'0'0'152'0,"0"0"-100"0,0 0-15 16,0 0 6-16,0 0 4 0,-11 45 1 0,3-21-12 15,8 10-4-15,-10 0-15 0,4 1 3 0,-2 2-10 16,1 4 4-16,0-3-8 0,-4 3 5 16,2 0-9-16,-1-5 5 0,-1 1-10 0,1-2 6 15,-1-2 14-15,3-4-31 0,0-2 32 0,0 0-33 16,8-27 12-16,-10 39-7 0,10-39-15 0,-4 34-15 16,4-34-25-16,0 0-46 0,11 39-61 15,-11-39-60-15,0 0-94 0,23 8-88 0,-23-8 69 16,35-16 345-16</inkml:trace>
  <inkml:trace contextRef="#ctx0" brushRef="#br0" timeOffset="26">14988 13906 817 0,'0'0'218'0,"0"0"-81"16,0 0-19-16,-18 22-35 0,18-22-24 0,-20 30 4 15,20-30-49-15,-27 35 28 0,27-35-44 0,-27 38 9 16,27-38 0-16,-21 38-5 0,21-38 2 0,-16 38-6 15,16-38 3-15,-9 36-5 0,9-36 0 0,6 29-4 16,-6-29 2-16,15 23-3 0,-15-23 3 0,28 12-2 16,-28-12 0-16,36 0 0 0,-36 0 0 15,44-14 3-15,-20-3 0 0,-2 0 4 0,-22 17-2 16,43-42 5-16,-43 42 0 0,29-41 5 0,-29 41 2 16,15-42 15-16,-15 42 24 0,0-41-28 15,0 41 39-15,0-37-41 0,0 37 10 0,-9-28 0 16,9 28-9-16,0 0-3 0,-25-28-9 0,25 28-3 15,0 0-4-15,-28-4-1 0,28 4-1 0,0 0-4 16,-23 7-8-16,23-7-12 0,0 0-12 16,-13 29-18-16,13-29-14 0,0 27-18 0,0-27-78 15,10 29-48-15,-10-29-158 0,0 0-73 0,21 39 167 16</inkml:trace>
  <inkml:trace contextRef="#ctx0" brushRef="#br0" timeOffset="27">15545 13977 836 0,'0'0'277'0,"0"0"-126"0,0-26-64 0,0 26-4 16,0 0-35-16,0 0 6 0,0 0-4 0,0 0-11 16,0 0-7-16,0 0-9 0,-18-24-3 0,18 24-6 15,0 0-2-15,0 0-2 0,-27 0-3 16,27 0-2-16,-25 13-3 0,25-13 2 0,-32 16-3 15,32-16-13-15,-36 23 33 0,36-23-34 0,-33 32 32 16,33-32-17-16,-27 32-4 0,27-32 3 0,-20 33-3 16,20-33 3-16,-12 35-4 0,12-35 3 0,0 29-3 15,0-29 1-15,0 22-2 0,0-22-1 16,0 0-1-16,30 26-2 0,-30-26-6 0,28 8-1 16,-28-8-5-16,37 0-3 0,-12 0-5 15,-25 0-12-15,49-13-11 0,-49 13-31 0,55-18-37 16,-38-6-41-16,20 24-51 0,-37 0-51 0,42-41-125 15,-12 41 60-15,-20-24 327 0</inkml:trace>
  <inkml:trace contextRef="#ctx0" brushRef="#br0" timeOffset="28">15859 14007 644 0,'0'0'181'0,"0"0"-69"15,-14-22-15-15,14 22 5 0,0 0-4 16,0 0-15-16,0 0-13 0,0 0-15 0,0 0-4 0,0 0-4 15,0 0-6-15,0 0-5 0,-23-9-6 0,23 9-23 16,0 0 14-16,-28 10-19 0,28-10 12 0,-23 14-1 16,23-14-6-16,-23 14 0 0,23-14-3 15,-27 21 1-15,27-21-5 0,-22 26 2 0,22-26-3 0,-22 29 2 16,22-29-2-16,-15 30 1 0,15-30-4 0,-5 28 2 16,5-28-3-16,0 29 1 0,0-29-4 0,13 26-3 15,-13-26-7-15,0 0-8 0,28 31-7 0,-28-31 0 16,22 7 0-16,-22-7 8 0,23 0 8 0,-23 0 5 0,24-18 8 15,-24 18 1-15,25-27 4 0,-25 27-1 16,19-34 3-16,-19 34-2 0,15-34 2 0,-15 34-1 16,10-35 3-16,-10 35-4 0,7-34 4 0,-7 34-2 15,8-32 6-15,-8 32 3 0,7-26 4 0,-7 26 18 16,0 0-15-16,7-25 13 0,-7 25-38 0,0 0 18 16,0 0-24-16,0 0 18 0,0 0-4 0,0 0-3 15,0 0 19-15,0 0-21 0,0 0 22 16,0 0-35-16,0 0 17 0,7 31-15 15,-7-31 15-15,5 24 2 0,-5-24-4 0,7 25 3 16,-7-25-2-16,7 26 2 0,-7-26-3 0,11 24 2 16,-11-24-2-16,14 22 1 0,-14-22-2 0,0 0 1 15,26 27-3-15,-26-27-12 0,25 14-24 0,-25-14-12 16,27 10-14-16,-27-10-54 0,36 0-54 0,-36 0-100 16,32-29-193-16,-2 29 76 0,-23-26 350 15</inkml:trace>
  <inkml:trace contextRef="#ctx0" brushRef="#br0" timeOffset="29">16405 13503 1213 0,'0'0'149'0,"0"0"-70"0,0 0-16 0,0-23-14 15,0 23-19-15,0 0-15 0,0 0-11 0,0 0-6 16,0 0 0-16,0 0 1 0,0 27 4 0,0-27 3 15,4 27 7-15,-4-27 3 0,0 33 9 0,0-33-1 16,0 43 4-16,0-21-5 0,-4 7 0 0,-3 0-6 16,2 3 2-16,-2 4-8 0,-3 2 4 15,-1 1-9-15,1 2 4 0,-1-1-10 0,-1 0-10 16,1 0 26-16,0 2-27 0,1-4 26 16,5 2-12-16,-2-6-7 0,7-4 6 0,-6-3-5 15,6-27 2-15,6 40-5 0,-6-40 0 0,12 25-9 16,-12-25-8-16,0 0-12 0,28 11-11 0,-28-11-6 15,30-13-17-15,-7 8-33 0,-16-23-89 0,29 22-137 16,-14-12-154-16,-5-7 26 0,19 19 424 16</inkml:trace>
  <inkml:trace contextRef="#ctx0" brushRef="#br0" timeOffset="30">17142 14058 888 0,'0'0'285'16,"0"0"-128"-16,0 0-50 0,0 0-25 15,0 0-26-15,0 0-16 0,0 0-13 0,0 0-9 16,0 0-7-16,0 0-2 0,0 0 2 0,0 0 1 15,-12 32 2-15,12-32-5 0,-7 26 1 0,7-26-8 16,-8 32 1-16,8-32-4 0,-6 34 2 0,6-34-3 16,0 29 2-16,0-29-5 0,-7 24-12 0,7-24-21 15,0 0-34-15,7 39-69 0,-7-39-113 0,0 0-153 16,0 0-73-16,0 0 155 0</inkml:trace>
  <inkml:trace contextRef="#ctx0" brushRef="#br0" timeOffset="31">17137 13820 1246 0,'0'0'161'0,"0"0"-59"0,0 0-28 15,-28-14-17-15,28 14-22 0,0 0-15 0,0 0-11 16,0 0-8-16,0 0-3 0,0 0-2 0,0 0 2 16,0 25-2-16,0-25 2 0,0 0-4 0,21 22-10 15,-21-22-16-15,0 0-20 0,40 23-33 0,-40-23-47 16,41 7-52-16,-41-7-109 0,40-13-137 15,-10 22 16-15,-30-9 367 0</inkml:trace>
  <inkml:trace contextRef="#ctx0" brushRef="#br0" timeOffset="32">17389 13928 1369 0,'0'0'79'16,"0"0"-36"-16,0 0-13 0,0 0-10 0,0 0-2 15,0 23-2-15,0-23-1 0,0 0 18 0,19 34-43 16,-19-34 36-16,28 18-39 0,-28-18 15 15,40 14 1-15,-40-14-2 0,42 10 1 0,-18-10-3 16,-2 7 0-16,4-7-2 0,-1 0-32 0,11 4-57 16,-36-4-146-16,59-9-132 0,-30 9-107 15,4-15 60-15,19 21 417 0</inkml:trace>
  <inkml:trace contextRef="#ctx0" brushRef="#br0" timeOffset="33">17856 13756 986 0,'-19'-36'155'0,"19"36"-24"0,-6-27-16 16,6 27-27-16,-5-23-16 0,5 23-15 0,0 0-7 16,0 0-11-16,-28-30-7 0,28 30-7 15,0 0-2-15,-26-11-4 0,26 11-1 0,0 0-4 16,-33 0-2-16,33 0-2 0,0 0-1 0,-29 6-3 16,29-6-1-16,-22 13-1 0,22-13-2 0,-26 24 1 15,26-24-2-15,-28 35 2 0,13-11-3 16,3 0 4-16,-2 0-5 0,1 4 4 0,4 0-6 15,-1 2 5-15,2 1-6 0,1 0-8 0,-1 1 28 16,2 2-28-16,-1-3 27 0,0 3-13 0,7-6-5 16,-4 3 5-16,4-2-5 0,-5-2 5 0,5 0-5 15,0-27 2-15,0 40-4 0,0-40-4 0,5 32-8 16,-5-32-6-16,0 0-9 0,4 24-6 16,-4-24-9-16,0 0-13 0,0 0-13 15,0 0-41-15,0 0-64 0,0 0-110 0,20-26-168 16,-20 26 26-16,0-35 317 0</inkml:trace>
  <inkml:trace contextRef="#ctx0" brushRef="#br0" timeOffset="34">18783 13595 951 0,'0'0'213'0,"0"0"-68"16,0 0-31-16,0 0-29 0,0 0-26 0,0 0-13 0,-23-12-13 16,23 12-7-16,0 0-6 0,-34 12-5 0,34-12 0 15,-28 19-5-15,28-19 2 0,-34 31-4 0,34-31 0 16,-42 37-3-16,20-13 1 0,2 1-5 0,-1 3 3 16,-1 1-6-16,5 2 5 0,-1 0-6 15,3 1 5-15,0 0-6 0,5 0-9 0,1-1 30 16,5 1-30-16,4-3 29 0,0 0-16 0,5-3-5 15,3-2 4-15,2-1-3 0,-10-23 2 0,25 39-3 16,-25-39 3-16,33 28-2 0,-33-28 2 0,39 18-1 16,-17-18 1-16,1 7 0 0,0-7 0 0,2 0 1 15,1-8-1-15,2-2 2 0,2-1-3 16,2-4 2-16,0-2-4 0,2-4 2 16,-2-5-5-16,2 2 5 0,-2-7-6 0,-3 0 6 15,0-4 10-15,0 1-32 0,-2-1 33 0,1-3-30 16,-3 3 17-16,-5-1 7 0,-2 4-4 0,-5-2 7 15,-1 4-6-15,-6 1 6 0,-6 3-5 0,7 2 5 16,-7 1-3-16,0-1 2 0,0 24-2 0,-7-36 3 16,7 36-3-16,-13-30 4 0,13 30-4 15,-16-23 2-15,16 23-2 0,0 0 3 0,-28-21-1 16,28 21 2-16,0 0-1 0,-32-13-1 0,32 13-1 16,0 0 0-16,-31-4 0 0,31 4 1 0,-24 0 1 15,24 0 0-15,-25 0 1 0,25 0-1 16,0 0 0-16,-33 10-1 0,33-10 1 0,0 0-2 15,-31 20 1-15,31-20-3 0,-24 16 1 0,24-16-1 16,0 0 0-16,-30 33-2 0,30-33 2 16,-17 24-3-16,17-24 2 0,-11 31-2 0,11-31 2 15,-9 31-3-15,9-31 3 0,0 35-3 0,0-35 4 16,0 35-5-16,0-35 3 0,15 34-2 0,-15-34 2 16,21 26-2-16,-21-26 2 0,24 22-2 0,-24-22 2 15,33 13-1-15,-33-13 1 0,42 8-1 0,-19-8 1 16,2 0-1-16,3 0 0 0,1 0-7 0,-3-11-14 15,8 11-21-15,-12-18-53 0,21 26-105 16,-43-8-203-16,41-31-103 0,-13 25 35 16,-16-18 473-16</inkml:trace>
  <inkml:trace contextRef="#ctx0" brushRef="#br0" timeOffset="35">19621 14088 701 0,'29'8'249'15,"-29"-8"-63"-15,0 0-59 0,0 0-37 0,0 0-41 16,0 0-21-16,0 0-11 16,0 0-3-16,0 0 6 0,0 0 3 0,0 0 4 15,0 24-5-15,0-24-3 0,0 23-6 0,0-23-3 16,4 26-6-16,-4-26 2 0,0 27-5 0,0-27 3 16,0 29-4-16,0-29 1 0,0 26-3 0,0-26-9 15,7 23-21-15,-7-23-41 0,0 0-64 0,0 0-89 16,7 30-96-16,-7-30-124 0,0 0 84 0,0 0 362 15</inkml:trace>
  <inkml:trace contextRef="#ctx0" brushRef="#br0" timeOffset="36">19663 13861 1198 0,'7'-27'199'15,"-7"27"-109"-15,-11-23-9 0,11 23-16 16,0 0-24-16,0 0-16 0,0 0-14 0,0 0-9 15,0 0-7-15,0 0-1 0,0 0 2 0,0 0 0 16,0 0 3-16,0 0 1 0,27 32-1 0,-27-32-14 16,24 22-13-16,-24-22-23 0,26 25-30 0,-3-1-37 15,-23-24-108-15,33 24-101 0,-33-24-152 0,35 20 113 16,-6 4 366-16</inkml:trace>
  <inkml:trace contextRef="#ctx0" brushRef="#br0" timeOffset="37">20225 14000 1202 0,'-14'-23'232'0,"14"23"-147"0,0 0-38 16,-25-10 6-16,25 10-35 0,-23-8 8 16,23 8-4-16,-29 0-9 0,29 0-2 0,-28 0-6 15,28 0-1-15,-30 18-17 0,30-18 35 0,-32 19-36 16,32-19 34-16,-24 21-18 0,24-21-4 0,0 0 2 15,-24 31-3-15,24-31 2 0,-7 24-3 16,7-24 2-16,0 24-2 0,0-24 0 0,17 21 0 16,-17-21 1-16,19 23-1 0,-19-23 3 15,26 22-1-15,-26-22 1 0,28 21 0 0,-28-21 1 16,27 17-1-16,-27-17 1 0,24 11-2 0,-24-11 1 16,23 9 0-16,-23-9 1 0,0 0 1 0,0 0 1 15,0 0 0-15,0 0 2 0,0 0 0 0,0 0 1 16,0 0-1-16,11 28 1 0,-11-28-2 0,0 0 1 15,-27 22-2-15,27-22 1 0,-28 23-3 0,28-23 1 16,-26 29-3-16,26-29 2 0,-29 29-2 16,29-29 2-16,-25 29-3 0,25-29-8 0,0 0-16 15,0 0-20-15,-12 27-31 0,12-27-62 16,0 0-79-16,0 0-110 0,0 0-142 0,0 0 66 16,22-40 405-16</inkml:trace>
  <inkml:trace contextRef="#ctx0" brushRef="#br0" timeOffset="38">20614 13362 1013 0,'0'0'180'0,"0"0"-65"0,0 0-40 0,0 0-41 16,0 0-23-16,0 0-8 0,0 0-1 0,0 0 5 16,0 0 6-16,11 24 7 0,-11-24 2 0,22 31 8 15,-22-31-2-15,23 45 4 0,-12-18-7 0,6 4 0 16,-2 0-8-16,1 3-1 0,-3 0-7 0,-1 2 4 15,1 1-9-15,-4 0 7 0,-1 1-8 16,-2 2 7-16,-1-1-8 0,-5 0 6 0,0 0-6 16,0-1-10-16,-5 1 31 0,-3 0-27 0,-2-3 28 15,0 4-11-15,-2-5-6 0,-2-1 7 0,-1-2-5 16,-1-2 6-16,0-3-7 0,1 2 3 16,-1-1-4-16,-2-3 2 0,0 1-6 0,18-26 2 15,-36 42-5-15,36-42 2 0,-29 31-4 16,29-31 2-16,-26 22-2 0,26-22 1 0,0 0-6 15,0 0-5-15,0 0-13 0,-21 16-13 0,21-16-22 16,0 0-78-16,0 0-185 0,0 0-231 0,0 0 28 16,0 0 346-16</inkml:trace>
  <inkml:trace contextRef="#ctx0" brushRef="#br1" timeOffset="39">590 15067 188 0,'0'0'97'0,"0"0"0"0,0 0 0 16,0 0 13-16,24-14-7 0,-24 14 1 15,0 0-10-15,0 0 9 0,0 0-4 16,0 0 1-16,0 0-14 0,0 0-7 0,0 0-16 16,0 0-10-16,0 0-7 0,0 0-7 0,0 0-6 15,0 0-4-15,0 0-5 0,0 0-4 0,0 0-4 16,0 0-2-16,0 0-3 0,0 0-1 0,0 0 2 16,0 0 0-16,0 0 3 0,0 24-2 0,0-24 1 15,-4 39-6-15,4-17 2 0,-9 2-6 16,4 2 3-16,1 2-5 0,-3 0 4 0,-1 3-6 15,1 5 5-15,-3 1-6 0,0 1 5 0,1 3-6 16,-1-3 7-16,-2 0-9 0,1 2 8 0,-2-3-7 16,4-3 5-16,3-4-4 0,1-2 4 15,5-4-5-15,-7-1 6 0,7-23-4 0,0 37 4 16,0-37-4-16,0 26 1 0,0-26-1 0,0 0-14 16,15 31 35-16,-15-31-35 0,0 0 35 15,0 0-22-15,0 0 1 0,29 9-2 0,-29-9-19 16,0 0 36-16,30-16-34 0,-30 16 36 0,30-24-13 15,-30 24-2-15,34-29 1 0,-34 29-3 0,27-26 3 16,-27 26-3-16,28-21 2 0,-28 21-2 0,23-13 1 16,-23 13 0-16,0 0-1 0,0 0 1 0,28 0-1 15,-28 0 0-15,0 0 1 0,0 0 0 16,0 0 0-16,22 16 2 0,-22-16-2 0,0 0 2 16,13 28-2-16,-13-28 1 0,0 0-2 0,11 33 3 15,-11-33-3-15,6 29-12 0,-6-29 32 16,0 29-33-16,0-29 33 0,4 26-16 0,-4-26-2 15,0 0 1-15,0 25-2 0,0-25 0 0,0 0 0 16,0 0 1-16,0 0-1 0,0 0 0 0,0 0 1 16,0 0 0-16,0 0 0 0,0 0-1 15,0 0 1-15,0 0-1 0,0 0 1 0,0 0 0 16,0 0-1-16,0 0-1 0,13-30 2 0,-13 30-3 16,6-32-16-16,-6 32 32 0,10-38-32 0,-10 38 32 15,10-36-12-15,-10 36-2 0,8-34 3 0,-8 34-3 16,5-36 4-16,-5 36-4 0,5-29 5 15,-5 29-2-15,7-22 1 0,-7 22-2 0,0 0 0 16,0 0-1-16,0 0-1 0,0 0-1 16,0 0-1-16,0 0 1 0,24-16-1 0,-24 16 1 15,0 0 1-15,22 5-1 0,-22-5 1 0,0 0 1 16,28 6-2-16,-28-6 2 0,0 0-2 0,26 5 1 16,-26-5 0-16,0 0 0 0,25 0-1 0,-25 0 2 15,0 0-1-15,0 0-1 0,29 5 0 0,-29-5 1 16,0 0-2-16,0 0-8 0,29-5-12 15,-29 5-14-15,0 0-18 0,0 0-22 0,31-11-59 16,-36-14-132-16,5 25-228 0,0 0-4 0,21-25 237 16</inkml:trace>
  <inkml:trace contextRef="#ctx0" brushRef="#br1" timeOffset="40">297 15134 849 0,'0'0'302'16,"0"0"-200"-16,0 0-50 0,0 0-27 0,0 0-5 16,0 0 8-16,0 0 9 0,23 0 5 0,-23 0 0 15,0 0-9-15,33 10-8 0,-33-10-4 16,40 12-4-16,-16-4-3 0,-2-8-5 0,4 8-1 16,2-8-3-16,3 4-1 0,2-4-2 0,2 0 0 15,-4 0-1-15,5 0-1 0,0 0-10 0,-1-9-35 16,11 16-77-16,-24-26-151 0,21 19-238 0,-4 0 37 15,-13-12 269-15</inkml:trace>
  <inkml:trace contextRef="#ctx0" brushRef="#br1" timeOffset="41">-420 14825 801 0,'0'0'223'0,"0"0"-110"0,0 0-33 15,0 0-10-15,0 0-5 0,0 0-3 16,0 0-7-16,0 0-7 0,0 0-7 0,0 0-6 15,0 0-4-15,0 0-2 0,0 28-2 0,0-28 1 16,0 0-4-16,0 37-2 0,0-37-5 16,-4 37 0-16,4-14 15 0,0 3-33 0,-7 6 31 15,7 0-32-15,-4 3 9 0,4 3 5 0,-5-1-9 16,5 1 5-16,-9 1-7 0,9 2 5 0,-4 2-6 16,4-2 6-16,-5 3-8 0,5-5 6 0,-6-2-5 15,6 0 7-15,0-3-6 0,-5-1 4 0,5 0-2 16,0-1 4-16,0-2-3 0,0-2 5 0,0-2-5 15,-6-2 3-15,6-24-4 16,0 44-9-16,0-44 27 0,0 35-28 0,0-35 28 16,-4 33-18-16,4-33-2 0,0 24 2 0,0-24-2 15,0 0 2-15,0 31-2 0,0-31 2 0,0 0-2 16,-7 24 1-16,7-24-1 0,0 0 1 0,0 0-1 16,0 0 1-16,0 0-1 0,0 0 1 0,0 22-1 15,0-22-1-15,0 0 1 0,0 0 0 16,0 0-1-16,0 0 1 0,0 0-2 0,0 0-7 15,0 0-11-15,0 0-18 0,0 0-19 0,0 0-76 16,0 0-237-16,0 0-182 0,0 0-9 0,0 0 337 16</inkml:trace>
  <inkml:trace contextRef="#ctx0" brushRef="#br1" timeOffset="42">1880 15024 346 0,'0'0'111'0,"14"-25"3"0,-14 25 4 0,0 0-4 16,0 0-9-16,0 0 10 0,0 0 5 0,0 0-19 15,0 0 10-15,0 0-38 0,0 0 0 0,0 0-9 16,0 0-7-16,0 0-7 0,0 0-11 0,0 0-9 16,0 0-9-16,0 0-6 0,0 0-2 15,0 0-2-15,-29 11-1 0,29-11 1 0,-23 22-2 0,23-22 3 16,-28 29-3-16,28-29 1 0,-30 38-3 0,13-15 3 16,-1 1-5-16,0 2 5 0,0-2-6 0,2 3 3 15,2-1-4-15,-1 4 2 0,3 4-3 0,-2 1 5 16,3 2-6-16,1 0 6 0,2 0-6 0,0 3 5 0,3-2-5 15,0-3 4-15,5 2-5 0,-4 0 4 16,4-1-5-16,0-2 4 0,0-4-4 16,5 0-11-16,1 0 27 0,1-2-28 0,-2-3 26 15,2-2-11-15,-7-23-5 0,18 41 4 0,-18-41-3 16,21 31 2-16,-21-31-3 0,23 25 2 0,-23-25-2 16,30 17-1-1,-30-17-6-15,32 8-9 0,-32-8-9 0,32 0-17 0,-32 0-14 16,36-18-41-16,-6 25-112 0,-30-7-253 15,32-25-76-15,-32 25 82 0</inkml:trace>
  <inkml:trace contextRef="#ctx0" brushRef="#br1" timeOffset="43">2684 15155 407 0,'0'0'130'0,"0"0"-8"15,0 0-13-15,0 0 2 0,0 0-1 0,0 0 2 16,0 0-16-16,0 0-14 0,0 0-19 0,0 0-14 15,0 0-6-15,0 0-5 0,0 0-4 0,0 0-2 16,0 0-4-16,0 0-2 0,0 0-2 0,-25-15-2 16,25 15-2-16,0 0 0 15,0 0-1-15,-30-6 1 0,30 6-3 0,0 0-1 16,-27-7-2-16,27 7-2 0,-22 0-1 0,22 0-2 16,-23-7-1-16,23 7 0 0,-22 0-1 0,22 0-2 15,-26 0 0-15,26 0-2 0,-25 9 0 0,25-9-1 16,-22 9 0-16,22-9-2 0,0 0 1 0,-32 23-2 15,32-23 2-15,0 0-2 0,-27 29 1 16,27-29-2-16,0 0 1 0,-20 30-1 0,20-30 1 16,0 0-1-16,-8 31 1 0,8-31-2 0,0 0 1 15,0 28 0-15,0-28 0 0,0 0-1 0,14 22 2 16,-14-22-2-16,0 0 1 0,18 24-1 0,-18-24 1 16,0 0-2-16,26 16 2 0,-26-16-1 15,0 0 0-15,32 17 0 0,-32-17 1 0,24 10-2 16,-24-10 2-16,0 0-2 0,29 17 2 15,-29-17 0-15,0 0 0 0,0 0 0 0,26 19 0 16,-26-19 0-16,0 0 1 0,0 0 0 0,0 0 1 16,9 23 1-16,-9-23 0 0,0 0-1 0,0 0 2 15,-13 27-2-15,13-27 2 0,0 0-2 0,-24 29 1 16,24-29-2-16,-24 23 3 0,24-23-2 0,-27 23 1 16,27-23-1-16,-27 20 1 0,27-20-1 0,-23 18 0 15,23-18 1-15,0 0 0 0,-32 21-1 16,32-21 1-16,0 0-1 0,-30 18 1 15,30-18-1-15,0 0 1 0,-24 14 0 0,24-14 0 16,0 0-1-16,0 0 1 0,0 0-1 0,-24 18 1 16,24-18-1-16,0 0 1 0,0 0-2 0,-22 30 2 15,22-30-1-15,0 0 0 0,-13 24-1 0,13-24 1 16,0 0-1-16,-5 24 1 0,5-24-1 16,0 0 2-16,0 22-3 0,0-22 2 0,0 0-1 15,9 23 1-15,-9-23-1 0,0 0 1 0,14 24 0 16,-14-24-16-16,0 0 35 0,21 32-34 0,-21-32 33 15,0 0-17-15,25 27-2 0,-25-27 1 0,22 18-1 16,-22-18 2-16,24 15-2 0,-24-15 3 0,27 11-3 16,-27-11 1-16,27 7 0 0,-27-7 0 15,29 0 0-15,-29 0-1 0,30 0 0 16,-30 0 0-16,35-12 1 0,-35 12 0 0,33-15 1 16,-33 15-3-16,34-20-9 0,-34 20-24 0,36-22-25 15,-36 22-44-15,35-20-102 0,-35-4-125 0,0 24-158 16,29-18 30-16,-29 18 372 0</inkml:trace>
  <inkml:trace contextRef="#ctx0" brushRef="#br1" timeOffset="44">3272 15069 739 0,'0'0'169'0,"0"0"-16"0,0 0-16 16,0 0-10-16,0 0-32 0,0 0-25 0,0 0-19 16,0 0-10-16,0 0-8 0,0 0-8 0,0 0-3 15,0 0-3-15,-23 17 1 0,23-17-2 16,-27 24 1-16,27-24-5 0,-33 30 3 0,33-30-5 15,-33 35 3-15,33-35-4 0,-30 38 2 0,30-38-4 16,-29 38 0-16,15-16-4 0,1 4 2 0,1 2-6 16,1 3 4-16,-1-1-5 0,1 2 4 15,1 2-6-15,2-3 6 0,4 0-6 0,-2-3 4 16,6 3-5-16,0-2 5 0,0-1-5 16,9-2 4-16,-4-1-4 0,2-2 4 0,1 0-4 15,-8-23 5-15,21 35-4 0,-21-35-13 0,22 32 31 16,-22-32-31-16,25 24 30 0,-25-24-23 0,23 20-8 15,-23-20-11-15,28 14-14 0,-28-14-22 0,33 14-44 16,-33-14-125-16,29 0-186 0,-29 0-78 0,29-10 49 16,-2 20 447-16</inkml:trace>
  <inkml:trace contextRef="#ctx0" brushRef="#br1" timeOffset="45">3866 15182 745 0,'0'0'191'0,"0"0"-63"16,-22-17-10-16,22 17-22 0,0 0-18 0,0 0-20 15,0 0-12-15,-23 17-7 0,23-17-7 0,0 0-5 16,0 0-4-16,-28 24 0 0,28-24-3 16,0 0 1-16,-32 34-3 0,32-34-1 0,-23 31-4 15,23-31 2-15,-26 35-6 0,26-35 2 0,-22 40-4 16,12-18 1-16,-2 2-5 0,2-2 3 0,0 1-6 16,10-23 4-16,-15 42-5 0,15-42 4 0,-12 40-4 15,12-40 4-15,-9 40-4 0,9-40 4 16,0 39-5-16,0-39 4 0,-4 36-5 0,4-36 3 15,0 30-1-15,0-30 2 0,10 29-3 16,-10-29 3-16,10 23-4 0,-10-23 2 0,0 0-2 16,18 28 2-16,-18-28-2 0,0 0 2 0,26 18-3 15,-26-18 3-15,0 0-2 0,29 10 2 0,-29-10 0 16,26 0 0-16,-26 0 1 0,27 0-1 0,-27 0 2 16,32-5-2-16,-32 5 2 0,33-9-2 15,-33 9 2-15,37-17-2 0,-37 17 2 16,43-18-2-16,-43 18 2 0,40-20-1 0,-40 20 1 0,36-24 0 15,-36 24 0-15,36-23-1 0,-36 23 1 16,34-26-1-16,-34 26 2 0,28-28-3 0,-28 28 3 16,25-35-3-16,-25 35 3 0,26-37-2 0,-26 37 2 15,20-34-2-15,-20 34 2 0,21-34-2 0,-21 34 2 16,14-35-2-16,-14 35 3 0,14-37-4 0,-14 37 4 16,5-38-3-16,-5 38 2 0,0-38-1 15,0 38 1-15,0-35-2 0,0 35 4 0,0-31-4 16,0 31 2-16,-8-29-1 0,8 29 1 0,-7-23-2 15,7 23 2-15,-12-22-3 0,12 22 4 0,-14-24-3 16,14 24 3-16,0 0-2 0,-25-30 2 0,25 30-2 16,0 0 1-16,-29-17-2 0,29 17 2 0,0 0-1 15,-29-11 1-15,29 11 1 0,0 0 1 16,-33 0-1-16,33 0 0 0,-22 0-1 16,22 0-1-16,0 0 1 0,-32 7-2 0,32-7 0 15,0 0 0-15,-26 14 1 0,26-14-1 0,0 0 0 16,-25 24 0-16,25-24 0 0,0 0 0 0,-22 30 1 15,22-30-3-15,-8 23 2 0,8-23-1 0,0 0 1 16,-7 32-3-16,7-32 2 0,0 0-2 0,4 31 2 16,-4-31-2-16,0 0 2 0,15 24-2 15,-15-24 1-15,0 0 0 0,0 0 0 0,28 22 0 16,-28-22 0-16,0 0 0 0,26 7 2 0,-26-7-1 16,22 0 1-16,-22 0 0 0,26 5 0 15,-26-5 0-15,31 0 0 0,-31 0 0 0,31-8-1 16,-31 8 2-16,31-11-1 0,-31 11 2 0,34-13-2 15,-34 13 1-15,32-17-1 0,-32 17 2 0,29-16-2 16,-29 16 1-16,30-14-2 0,-30 14 2 16,25-12-1-16,-25 12 2 0,0 0-3 0,33-16 3 15,-33 16-3-15,0 0 1 0,22-11 0 0,-22 11 1 16,0 0-2-16,0 0-8 0,0 0-14 0,30-11-18 16,-30 11-31-16,0 0-39 0,0 0-88 0,0 0-128 15,29 6-154-15,-29-6 23 0,0 0 395 0</inkml:trace>
  <inkml:trace contextRef="#ctx0" brushRef="#br1" timeOffset="46">4595 14990 1095 0,'0'0'140'0,"0"0"-50"0,0 0-37 0,0 0-29 16,0 0-17-16,0 0-6 0,0 0 3 0,0 0 5 15,17 30 6-15,-17-30-1 0,0 0 3 0,22 33-3 16,-22-33 2-16,19 29-3 16,-19-29 1-16,21 35-5 0,-21-35 2 0,23 39-7 15,-23-39 2-15,23 43-3 0,-9-20 2 0,-3 1-2 16,0 1 6-16,0-1-6 0,0 0 6 0,-11-24-3 16,13 43 5-16,-13-43-3 0,9 44 7 0,-9-22 2 15,0 1 3-15,0-23-1 0,0 41 2 0,0-41-8 16,-11 42 2-16,11-42-6 0,-16 41 3 15,16-41-6-15,-19 41 4 0,19-41-3 0,-25 37 4 16,25-37-3-16,-31 36 1 0,31-36-3 0,-27 34 0 16,27-34-4-16,-25 25 2 0,25-25-4 0,-23 20 2 15,23-20-2-15,0 0-16 0,-31 28 15 0,31-28-17 16,0 0 33-16,0 0-19 0,-23 24 8 16,23-24-25-16,0 0-14 0,0 0-28 0,-6 21-40 15,6-21-101-15,0 0-166 0,0 0-124 16,0 0 13-16,11 23 447 0</inkml:trace>
  <inkml:trace contextRef="#ctx0" brushRef="#br1" timeOffset="47">5127 16167 616 0,'0'0'155'0,"0"0"-9"0,0 0 1 0,0 0-10 16,0 0-27-16,0 0-26 0,0 0-24 0,0 0-12 16,0 0-11-16,0 0-6 0,0 0-6 0,4-23-3 15,-4 23-5-15,0 0 0 0,0 0-2 16,0-27-2-16,0 27-2 0,0-22 2 0,0 22-3 15,0-30 3-15,0 30-3 0,6-33 3 0,-6 33-3 16,8-44 1-16,-4 18-5 0,-4-1 3 16,10-5-6-16,-3 2 4 0,1-2 12 0,0 0-30 15,-1-1 29-15,1 1-29 0,1 2 12 0,-1 1 7 16,0 0-7-16,2 3 5 0,-2 2-4 0,-8 24 3 16,17-41-4-16,-17 41 2 0,15-35-3 0,-15 35 2 15,16-27-2-15,-16 27 2 0,0 0-3 0,24-21 2 16,-24 21-1-16,0 0 0 0,0 0-1 15,26-17 0-15,-26 17 0 0,0 0 1 16,23-7-1-16,-23 7 1 0,0 0-1 0,29 0 0 16,-29 0 0-16,0 0 1 0,33 4-2 0,-33-4 1 15,22 10 1-15,-22-10-3 0,0 0 4 0,32 23-3 16,-32-23 2-16,0 0-1 0,23 28 0 0,-23-28-1 16,9 25 2-16,-9-25-3 0,5 26 1 0,-5-26-1 15,0 25 3-15,0-25-3 0,-5 24 2 16,5-24 0-16,-11 25 2 0,11-25-1 0,0 0 2 15,-26 27-2-15,26-27 2 0,0 0-1 0,-34 21 2 16,34-21-2-16,-26 7 1 0,26-7-1 0,-27 0 0 16,27 0-1-16,-28 6 1 0,28-6-1 0,-26 0-1 15,26 0 1-15,0 0-1 0,-30-6 0 16,30 6-3-16,0 0-5 0,0 0-5 0,-24-4-6 16,24 4-10-16,0 0-10 0,0 0-22 15,0 0-31-15,0 0-97 0,0 0-77 0,0 0-77 16,7-34-91-16,-7 34 120 0,19-25 315 0</inkml:trace>
  <inkml:trace contextRef="#ctx0" brushRef="#br1" timeOffset="48">5766 15125 642 0,'0'0'128'0,"13"-24"-7"16,-13 24-8-16,0 0-2 0,0 0-14 0,0 0-14 15,0 0-22-15,0 0-16 0,0 0-14 0,0 0-8 16,0 0-4-16,0 0-1 0,0 0 0 0,0 0 1 15,0 23 2-15,0-23-5 0,0 0-2 16,0 0-5-16,-6 31-2 0,6-31-3 16,0 0 0-16,-8 25-4 0,8-25 3 0,0 0-4 15,-10 26 2-15,10-26-2 0,0 0 2 0,-13 31-2 16,13-31-2-16,-10 22-17 0,10-22-21 0,-12 24-32 16,12-24-47-16,-9 24-52 0,9-24-84 0,0 0-85 15,-7 25-54-15,7-25 210 0</inkml:trace>
  <inkml:trace contextRef="#ctx0" brushRef="#br1" timeOffset="49">6121 15055 674 0,'0'0'251'0,"0"0"-62"0,0 0-40 0,0 0-18 15,0 0-38-15,0 0-25 0,0 0-15 0,0 0-10 16,0 0-10-16,0 0-8 0,0 0-7 0,0 0-5 15,0 0-5-15,0 0-3 0,0 0-1 0,0 0-2 16,0 0-3-16,0 0 0 16,0 0-2-16,0 0 1 0,0 0 3 0,0 0-1 15,0 0 3-15,0 24-3 0,0-24 1 0,20 31-1 16,-20-31 3-16,22 36-4 0,-22-36 5 0,20 40-5 16,-20-40 3-16,19 42-4 0,-11-19 3 0,2-1-2 15,-2 4 3-15,-2 2-3 0,0 0 5 0,0-1-6 16,-6 4 4-16,6-4-3 0,-6-3 4 15,0 0-4-15,0 1 5 0,0-1-5 0,0 1 3 16,-5 1-1-16,5 0 5 0,-9 0-4 0,2 1 9 16,-3 1-3-16,1 0 4 0,-2 0-5 15,-5 3-14-15,0 0 28 0,-2-1-28 0,0-1 29 16,3-2-13-16,-2-3-7 0,17-24 4 0,-25 41-4 16,25-41 2-16,-19 32-1 0,19-32 1 0,-18 26-3 15,18-26 1-15,0 0-1 0,0 0 0 16,-23 22 0-16,23-22 1 0,0 0-3 0,0 0 1 15,0 0-1-15,0 0-1 0,-24 15-8 0,24-15-15 16,0 0-16-16,0 0-48 0,0 0-131 0,0 0-337 16,0 0-5-16,0 0 183 0</inkml:trace>
  <inkml:trace contextRef="#ctx0" brushRef="#br1" timeOffset="50">6851 15486 719 0,'0'0'273'16,"0"0"-86"-16,0 0-46 0,0 0-41 0,0 0-39 16,0 0-23-16,0 0-12 0,0 0-8 0,0 0-6 15,0 0-4-15,0 0 0 16,0 0 2-16,0 0 5 0,0 0 4 0,26 13 4 16,-26-13 1-16,0 0 0 0,24 0-2 0,-24 0-2 15,23 4-2-15,-23-4-4 0,25 0-3 0,-25 0-3 16,33 4-3-16,-33-4-1 0,36 0-2 0,-36 0-1 15,38 0-1-15,-38 0 0 0,43-4-1 0,-21 4 2 16,3-4-1-16,-3 4-11 0,4-6-14 16,-2-4-30-16,9 10-48 0,-18-19-146 0,27 11-258 15,-17 8-25-15,-25 0 203 0</inkml:trace>
  <inkml:trace contextRef="#ctx0" brushRef="#br1" timeOffset="51">7769 15230 909 0,'0'0'168'0,"0"0"-43"16,0 0-33-16,0 0-18 0,0 0-19 0,0 0-15 15,0 0-13-15,0 0-3 0,0 0-1 0,0 0 3 16,0 0 4-16,27 23-3 0,-27-23-5 0,31 0-3 16,-31 0-4-16,41 5-3 0,-41-5-4 0,45 0-3 15,-20 0-3-15,3 0 0 0,2 0-1 0,0-5 0 16,4 5-1-16,-3-7 0 0,4 7-4 0,-1-6-15 15,-5-2-36-15,10 16-66 0,-39-8-166 16,53-18-249-16,-25 18 36 0,-28 0 315 0</inkml:trace>
  <inkml:trace contextRef="#ctx0" brushRef="#br1" timeOffset="52">7984 15086 628 0,'0'0'228'0,"0"0"-63"0,0 0-42 16,0 0-9-16,0 0-30 0,0 0-24 0,0 0-21 16,0 0-15-16,0 0-10 0,0 0-4 0,0 0 3 15,0 0 5-15,0 28 6 0,0-28 3 16,0 36 2-16,0-36-6 0,-11 46 3 0,4-22-9 16,3 9 2-16,-5 0-8 0,1 6 2 0,0 0-7 15,0 1 3-15,2-1-7 0,-1-3 4 0,-1 2-8 16,8-1 6-16,-8-1-7 0,8 0 6 15,-4-3-6-15,4 0 7 0,0-2-6 0,0-5 5 16,0 0 13-16,5-3-32 0,-5-23 31 16,10 39-32-16,-10-39 14 0,16 28 2 0,-16-28-3 15,0 0 3-15,33 27-3 0,-33-27 0 0,24 0 2 16,-24 0 0-16,25 0 3 0,-25 0 2 0,24-19-1 16,-24 19-1-16,22-22 2 0,-22 22-2 0,27-24 3 15,-27 24 14-15,24-21-34 0,-24 21 32 0,0 0-34 16,0 0 19-16,24-24-1 0,-24 24 0 0,0 0-1 15,0 0-1-15,0 0 1 0,0 0-15 16,0 0 36-16,23 24-33 0,-23-24 35 0,7 24-17 16,-7-24-4-16,0 31 2 0,0-31-4 15,4 34 4-15,-4-34-4 0,0 28 2 0,0-28-1 16,9 21 0-16,-9-21 0 0,0 0 1 0,0 0-2 16,0 0 1-16,11 23-1 0,-11-23-1 0,0 0 1 15,0 0 0-15,0 0 2 0,0 0 2 0,0 0 1 16,9-29 0-16,-9 29 2 0,11-35-4 15,-4 11 4-15,3 1-4 0,-2-3-16 0,0 0 31 16,1 1-28-16,-9 25 32 0,12-42-11 0,-12 42-2 16,12-36 1-16,-12 36-2 0,7-26 1 0,-7 26-4 15,0 0 1-15,7-24-4 0,-7 24 1 0,0 0-2 16,0 0 0-16,0 0-1 0,0 0-1 0,0 0 0 16,0 0 1-16,0 0 0 15,26-5 1-15,-26 5 0 0,0 0 0 0,25 0 1 16,-25 0-1-16,0 0 0 0,28 5 0 0,-28-5 0 15,0 0 0-15,31 0 0 0,-31 0-1 0,24 0 1 16,-24 0 0-16,23 0 0 0,-23 0 0 0,25-5-1 16,-25 5 0-16,21-5-8 0,-21 5-8 0,0 0-9 15,31-4-12-15,-31 4-18 0,0 0-24 0,0 0-64 16,32-7-115-16,-32 7-264 0,0 0 47 16,0 0 274-16</inkml:trace>
  <inkml:trace contextRef="#ctx0" brushRef="#br1" timeOffset="53">9315 15069 216 0,'0'0'75'0,"0"0"0"16,0 0-2-16,0 0 13 0,0 0 0 16,5-23 15-16,-5 23-1 0,0 0 12 0,0 0-8 15,0 0 0-15,0 0-10 0,0 0-10 0,0 0-12 16,0 0-9-16,0 0-7 0,0 0-6 0,0 0-6 16,0 0-6-16,0 0-5 0,0 0-7 15,0 0-3-15,0 0-6 0,0 0 1 0,-22 29-5 16,22-29 4-16,-19 26-4 0,19-26 2 0,-23 31-5 15,23-31 2-15,-26 37-6 0,12-14 3 16,14-23-3-16,-32 43 2 0,20-20-3 0,-3 1 3 16,2-1-5-16,2 2 3 0,-3 0-4 0,2-4 2 15,1 5-3-15,-2-5 3 0,8 2-4 0,-3 2 3 16,1-3-4-16,0 2 4 0,3-1-4 0,4 1 3 16,-6 2-4-16,6-2 3 0,0 3-3 0,0-1 5 15,7 0-5-15,-4 1 5 0,4-1-6 0,-2 2-10 16,-1-2 29-16,5 2-29 15,-2 0 28-15,1-5-13 0,0 1-5 0,-8-24 4 16,19 41-4-16,-19-41 3 0,20 32-4 0,-20-32-3 16,19 27-7-16,-19-27-8 0,0 0-8 0,29 20-6 15,-29-20-11-15,0 0-18 0,36 17-26 0,-36-17-89 32,27 0-145-32,-27 0-174 0,28 0 14 0,-28 0 392 15</inkml:trace>
  <inkml:trace contextRef="#ctx0" brushRef="#br1" timeOffset="54">9802 15168 495 0,'0'0'212'0,"0"0"-38"0,0 0-21 15,0 0-12-15,0 0-27 0,0 0-24 0,0 0-21 16,0 0-11-16,0 0-12 0,0 0-6 0,0 0-8 15,0 0-6-15,0 0-2 0,0 0-5 0,-24-16-2 16,24 16-2-16,0 0 1 0,-31 12-2 0,31-12 2 16,-22 16-3-16,22-16-1 15,-24 22-2-15,24-22-2 0,-27 30-2 0,27-30 1 16,-28 36-4-16,16-14 2 0,-3 1-6 0,2 1 5 16,-1 0-5-16,3 0 4 0,2-1-3 0,-1-1 2 15,2 1-5-15,1-1 5 0,3 2-6 0,-2-3 5 16,6 2-3-16,-4 2 3 0,4-1-3 0,0 0 3 15,0-2-4-15,0 2 4 0,0-24-3 0,13 43 2 16,-13-43-2-16,12 35 3 0,-12-35-4 16,14 32-11-16,-14-32 30 0,18 24-32 0,-18-24 32 15,0 0-17-15,29 28-2 0,-29-28 2 0,23 10-1 16,-23-10 1-16,23 4-1 0,-23-4 1 0,25 0 1 16,-25 0 0-16,24-4 1 0,-24 4-2 0,29-12 1 15,-29 12-1-15,33-16 1 0,-33 16-1 16,34-21-17-16,-34 21 32 0,35-24-32 0,-35 24 31 15,35-27-13-15,-35 27-4 0,36-33 5 16,-36 33-3-16,33-36 3 0,-33 36-5 0,33-38 1 16,-33 38-2-16,31-35 3 0,-31 35-3 0,27-34 3 15,-27 34-5-15,26-36 3 0,-26 36-4 0,24-35 4 16,-24 35-3-16,22-32 6 0,-22 32-2 0,18-33 3 16,-18 33-1-16,11-30 1 0,-11 30-1 0,7-30 2 15,-7 30-2-15,0-30 2 0,0 30-2 16,0-31 2-16,0 31 0 0,0-29 0 0,0 29-2 15,-6-29 3-15,6 29-3 0,-7-30 3 16,7 30-2-16,-12-31 3 0,12 31-4 0,-11-24 3 16,11 24-3-16,0 0 3 0,-22-31-2 0,22 31 3 15,0 0-2-15,-24-24 2 0,24 24-2 0,0 0 2 16,-26-14-1-16,26 14 0 0,0 0-1 0,-33-7 2 16,33 7-2-16,-22 0 1 0,22 0 0 15,-23 7-1-15,23-7 0 0,-25 7 1 0,25-7-1 16,-26 10 1-16,26-10 0 0,-22 11-2 0,22-11 2 15,0 0-2-15,-26 18 0 0,26-18 0 0,0 0-1 16,0 0 1-16,0 0-1 0,-21 23 0 0,21-23 1 16,0 0-1-16,0 0 2 0,0 24-2 0,0-24 0 15,0 0-1-15,0 0 1 0,0 26-2 16,0-26 2-16,0 0-1 0,0 0 1 16,21 24 0-16,-21-24 2 0,0 0-2 0,26 16 1 15,-26-16-1-15,0 0 1 0,31 13-1 0,-31-13 1 16,29 7-1-16,-29-7 1 0,31 0 1 0,-31 0-2 15,30 0 1-15,-30 0 0 0,36 0 1 0,-36 0-1 16,38-9 1-16,-38 9-1 0,40-6 0 0,-40 6 0 16,39-10 0-16,-39 10 0 0,34-12 1 15,-34 12-2-15,33-15 1 0,-33 15 0 0,28-13 1 16,-28 13-1-16,0 0 0 0,29-21 0 0,-29 21-1 16,0 0-5-16,23-13-5 0,-23 13-11 0,0 0-13 15,0 0-27-15,0 0-40 0,0 0-150 16,0 0-284-16,0 0 32 0,0 0 259 0</inkml:trace>
  <inkml:trace contextRef="#ctx0" brushRef="#br1" timeOffset="55">10342 16132 381 0,'0'0'182'0,"0"0"-30"0,0 0-8 16,0 0 4-16,0 0-8 0,0 0-19 0,0 0-35 15,0 0-26-15,0 0-19 0,0 0-12 0,0 0-6 16,0 0-2-16,0 0-1 0,-8-26 4 0,8 26-2 16,0 0 1-16,0-29-4 0,0 29-2 0,7-31-3 15,-7 31 0-15,7-36-4 0,-7 36 3 0,8-45-4 0,-3 20 3 16,4-2-6-16,-1-4 6 0,0-2-8 0,2-2-14 15,1-3 29-15,1 2-30 0,-1 1 28 16,2-1-8-16,0 4-7 0,-3 1 6 0,4 4-3 16,-3 4 3-16,-11 23-5 0,22-36 2 0,-22 36-3 0,18-24 0 15,-18 24-2-15,0 0 1 0,0 0-2 0,27-17 0 16,-27 17 0-16,0 0 0 0,28 0-1 0,-28 0 1 16,23 8 0-16,-23-8-1 0,22 12 3 15,-22-12-3-15,24 21 3 0,-24-21-2 0,22 28 1 16,-22-28-1-16,19 31 2 0,-19-31-2 15,14 32 3-15,-14-32-4 0,8 33 3 0,-8-33-3 16,0 35 3-16,0-35-1 0,0 32 2 0,0-32-4 16,-11 27 4-16,11-27-4 0,-16 23-11 0,16-23 13 15,0 0-13-15,-32 26 34 0,32-26-19 0,-25 9 19 16,25-9-19-16,-30 0-1 0,30 0-1 0,-37 0 1 16,37 0-1-16,-32 0-1 0,32 0 0 15,-30-4-1-15,30 4-4 0,-25-5-24 0,25 5 28 16,0 0-44-16,0 0 24 0,0 0-14 0,-26-22-75 15,26 22-73-15,0 0-151 0,0 0-134 16,26 0 0-16,-26 0 366 0</inkml:trace>
  <inkml:trace contextRef="#ctx0" brushRef="#br1" timeOffset="56">10925 14987 1015 0,'0'0'123'0,"0"0"-47"16,0 0-32-16,0 0-22 0,0 0-5 0,-4 24 8 15,4-24 6-15,0 0 9 0,15 29-3 0,-15-29-5 16,19 32-6-16,-5-9-1 0,-14-23-5 16,24 42 2-16,-13-21-7 0,4 3 1 0,-3 2-6 15,3 0 2-15,-4-1-5 0,3 6 4 0,-4-4-5 16,2 4 5-16,-2-4-5 0,-1 2 4 0,0-1-5 16,-2-1 3-16,-7 1-4 0,6 1 4 0,-6-2-3 15,0 2 6-15,0-3-4 0,0 3 6 16,-5-1-5-16,1 0 5 0,-4 0-7 0,-2 2-11 15,-1-2 30-15,-2 1-31 0,1 0 30 16,-3-1-17-16,-2-4-5 0,2 2 2 0,-3-4-5 16,0 1 3-16,18-23-4 0,-35 40 3 0,35-40-6 15,-28 26-5-15,28-26-12 0,0 0-15 0,-18 28-22 16,18-28-39-16,0 0-94 0,0 0-153 0,-25 11-172 16,25-11 48-16,0 0 425 0</inkml:trace>
  <inkml:trace contextRef="#ctx0" brushRef="#br1" timeOffset="57">11577 15037 540 0,'0'0'128'0,"0"0"4"0,0 0-9 0,8-29 3 16,-8 29-30-16,0 0-13 0,0 0-22 0,0 0-16 16,0 0-15-16,0 0-8 0,0 0-5 0,0 0-5 15,0 0 2-15,0 0 7 0,0 0 8 0,0 0 8 16,0 0 2-16,6 23-4 0,-6-23-2 0,0 0-6 15,7 24 0-15,-7-24-5 16,0 26-2-16,0-26-4 0,6 33 1 0,-6-33-5 16,0 47 4-16,0-19-6 0,0 2 5 0,0 6-7 15,0 4 4-15,0 0-7 0,0 4 4 0,0-1-5 16,0-3 5-16,-2 1-7 0,2-3 7 0,0 1-8 16,-7-2 4-16,7-1-5 0,0 0 5 0,0-3-5 15,0 1-8-15,0-3 26 0,-4 2-26 16,4-4 25-16,0-1-13 0,0-2-3 0,0-4 2 15,0-22-2-15,0 40 2 0,0-40-3 0,0 31 3 16,0-31-3-16,0 0 1 0,0 26-1 0,0-26 1 16,0 0-2-16,0 0 2 0,0 0-1 0,0 0 0 15,0 22 1-15,0-22-2 0,0 0 2 16,0 0 0-16,0 0-2 0,0 0 2 0,0 0-2 16,0 0-2-16,0 0-6 0,0 0-13 15,0 0-16-15,0 0-19 0,0 0-49 0,-29-4-175 16,29 4-286-16,0 0 21 0,0 0 264 0</inkml:trace>
  <inkml:trace contextRef="#ctx0" brushRef="#br1" timeOffset="58">12363 15652 1086 0,'0'0'181'15,"0"0"-56"-15,0 0-34 0,0 0-28 16,0 0-26-16,0 0-14 0,0 0-11 0,0 0-8 16,0 0-2-16,0 0 0 0,0 0 7 0,0 0 4 15,0 0 5-15,0 0 0 0,28 17 0 0,-28-17-1 16,25 17-1-16,-25-17-2 0,30 18 1 16,-30-18-2-16,30 20 1 0,-30-20-5 0,36 20 1 15,-36-20-2-15,40 19-3 0,-40-19-1 0,39 18 1 16,-39-18-4-16,36 13 1 0,-36-13-2 15,40 13 0-15,-40-13-1 0,38 8 1 0,-38-8 0 16,33 6 0-16,-33-6 1 0,29 0 0 0,-29 0-1 16,25 0 0-16,-25 0-4 0,0 0-15 0,32 0-12 15,-32 0-25-15,0 0-52 0,0 0-139 0,33-22-255 16,-33 22-27-16,0 0 189 0</inkml:trace>
  <inkml:trace contextRef="#ctx0" brushRef="#br1" timeOffset="59">12963 15117 493 0,'0'0'190'0,"0"0"-41"0,0 0-55 15,0 0-13-15,0 0-21 0,0 0-3 0,0 0-6 16,0 0 1-16,0 0-3 0,0 0-4 0,0 0-4 16,0 0-1-16,0 0 2 0,0 0-1 0,0 0 0 15,0 0-6-15,0 0-4 0,0 0-5 0,-22 28-3 16,22-28-6-16,0 0-1 0,-36 26-3 0,36-26 0 15,-29 26-3-15,29-26 0 0,-36 26-4 16,36-26 1-16,-44 32-4 0,22-14 3 16,-3 0-4-16,0 2 3 0,2-1-3 0,-2 0 4 15,0-3-3-15,25-16 4 0,-40 28-2 0,40-28 2 16,-28 19-2-16,28-19 1 0,-27 16 0 0,27-16 3 16,0 0-1-16,-27 14 3 0,27-14-3 0,0 0 0 15,0 0-2-15,0 0-2 0,0 0-2 0,-25 13 0 16,25-13-1-16,0 0 0 0,0 0-2 15,0 0 2-15,0 0-2 0,0 0 2 0,0 0-1 16,0 0-1-16,0 0 1 0,0 0 0 0,0 0 0 16,-21 23-1-16,21-23 1 0,0 0 0 0,0 0-1 15,0 0 1-15,0 0-1 0,0 0 0 16,0 0-1-16,0 0 1 0,0 0-1 0,0 0 1 16,0 0 0-16,0 0 0 0,0 0 1 0,24 19 0 15,-24-19 0-15,0 0 0 0,0 0 0 16,22 13 0-16,-22-13 0 0,0 0 1 0,27 10-1 15,-27-10 2-15,0 0-1 0,33 8 0 0,-33-8 0 16,25 7 1-16,-25-7-1 0,33 9 0 0,-33-9-1 16,38 11 1-16,-38-11-2 0,37 14 2 0,-37-14-1 15,36 18 1-15,-36-18-1 0,35 17 1 0,-35-17-3 16,32 14 2-16,-32-14-1 0,32 13 1 16,-32-13-1-16,26 11 2 0,-26-11-1 0,0 0-1 15,28 9-8-15,-28-9-10 0,0 0-13 16,0 0-21-16,24 0-25 0,-24 0-51 0,0 0-73 15,0 0-155-15,9-23-112 0,-9 23 32 0,0 0 370 16</inkml:trace>
  <inkml:trace contextRef="#ctx0" brushRef="#br1" timeOffset="60">14243 15294 568 0,'0'0'138'0,"0"0"-26"16,0 0-11-16,0 0 4 0,0 0-2 16,0 0 0-16,0 0-14 0,0 0-16 0,0 0-19 15,0 0-11-15,0 0-7 0,0 0-5 0,-26-10-4 16,26 10-1-16,0 0-4 0,-29 7-2 15,29-7 1-15,-25 9-3 0,25-9 1 0,-31 15-4 16,31-15 1-16,-35 16-4 0,35-16 1 0,-39 20-2 16,39-20 1-16,-37 20-2 0,37-20 2 0,-37 26-3 15,37-26 1-15,-37 27-4 0,37-27 1 0,-36 28-3 16,36-28 1-16,-32 28-3 0,32-28 1 0,-24 28-4 16,24-28 3-16,-21 30-3 0,21-30 2 0,-13 27-3 15,13-27 3-15,-6 29-3 0,6-29 2 16,0 29-2-16,0-29 3 0,0 28-4 15,0-28 4-15,12 23-3 0,-12-23 2 0,12 26-2 16,-12-26 2-16,18 24-3 0,-18-24 5 0,22 24-4 16,-22-24 2-16,25 20-1 0,-25-20 0 0,26 18 1 15,-26-18 0-15,28 14-2 0,-28-14 2 0,29 14-1 16,-29-14 1-16,27 7 0 0,-27-7 0 16,28 6-1-16,-28-6 0 0,32 6 0 0,-32-6 1 15,29 0 0-15,-29 0-1 0,26 0-1 0,-26 0-8 16,25 0-10-16,-25 0-10 0,24-5-16 0,-24 5-17 15,22 0-31-15,-22 0-85 0,0 0-117 0,24-21-212 16,-24 21 68-16,0 0 293 0</inkml:trace>
  <inkml:trace contextRef="#ctx0" brushRef="#br1" timeOffset="61">13897 15591 795 0,'0'0'173'16,"0"0"-19"-16,-20-23-13 0,20 23-20 0,0 0-34 16,0 0-28-16,0 0-9 0,0 0-12 0,0 0-9 15,0 0-9-15,0 0-6 0,0 0-4 0,0 0-1 16,0 0-1-16,0 0-2 0,0 0 0 0,0 0-2 16,0 0-2-16,0 0 0 0,0 0-2 0,0 0 1 15,0 0 0-15,0 0 3 0,0 0-1 0,0 0 1 16,24 0 1-16,-24 0-2 0,0 0 2 15,29 0-1-15,-29 0-2 0,22 0 1 16,-22 0-1-16,28 0 1 0,-28 0-2 0,30 0 0 16,-30 0 0-16,29-5 1 0,-29 5-1 0,35-4 1 15,-35 4-2-15,31 0 0 0,-31 0 1 0,31-7-1 16,-31 7 1-16,31-5-1 0,-31 5 0 0,28 0 1 16,-28 0-1-16,26-6 0 0,-26 6 0 0,0 0 1 15,28 0-1-15,-28 0 1 0,0 0-3 16,0 0-10-16,0 0-14 0,24 0-28 0,-24 0-59 15,0 0-115-15,0 0-288 0,0 0 18 0,0 0 166 16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6:52.0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-1284 5680 974 0,'0'0'194'0,"0"0"-72"0,0 0-31 0,0 0-18 15,0 0-18-15,0 0-18 0,0 0-12 0,0 0-13 16,0 0-6-16,0 0-3 0,0 0 0 0,0 0 2 15,0 0 3-15,27-24-2 0,-27 24 2 0,0 0-3 16,27-13 0-16,-27 13-2 0,0 0 1 16,26-8-3-16,-26 8 0 0,0 0-1 15,0 0 1-15,28 0 0 0,-28 0 0 0,0 0 0 16,0 0 0-16,0 0 0 0,23 22-1 0,-23-22 1 16,0 0 0-16,9 23 0 0,-9-23 2 0,0 0 0 15,0 27-2-15,0-27 2 0,0 0-2 0,-16 29 2 16,16-29-2-16,0 0 2 0,-22 29-1 15,22-29 1-15,0 0 0 0,-27 22 9 0,27-22 4 16,0 0 7-16,-22 8 4 0,22-8-5 0,0 0-2 16,0 0-4-16,-25-12-3 0,25 12-3 0,0 0 0 31,0 0-3-31,-21-30-1 0,21 30-4 0,-9-23 2 0,9 23-4 16,-9-25 4-16,9 25-2 0,0-22 0 15,0 22-1-15,0 0 0 0,9-24-3 0,-9 24 1 16,0 0-1-16,0 0 0 0,0 0 1 15,23-13 0-15,-23 13 0 0,0 0 0 0,28 7 1 0,-28-7-2 16,23 12 1-16,-23-12 0 0,0 0 1 0,28 26-1 16,-28-26 2-16,15 23-2 0,-15-23 1 0,12 27-2 15,-12-27 3-15,3 27-4 0,-3-27 5 0,0 28-4 16,0-28 3-16,0 24 0 0,0-24 1 0,0 0-2 0,-18 31-16 16,18-31 17-16,0 0-18 0,0 0 19 15,-22 19 2-15,22-19-1 0,0 0 0 0,0 0 1 16,-28-6 17-16,28 6-16 0,0 0 16 0,-27-23-15 15,27 23-5-15,-17-22 3 0,17 22-3 0,-15-29 2 16,15 29-3-16,-10-34 4 0,10 34-4 16,-4-31 2-16,4 31-2 0,0-26 0 0,0 26 0 15,0 0 0-15,11-25-3 0,-11 25 3 0,0 0-2 16,0 0 0-16,27-12 1 0,-27 12 0 16,0 0-1-16,28 0 1 0,-28 0 1 0,0 0-2 15,29 17 2-15,-29-17 0 0,0 0-1 0,0 0 0 16,27 20 1-16,-27-20-1 0,0 0 1 0,0 0-1 15,0 0 2-15,13 23-2 0,-13-23 2 0,0 0-1 16,0 0 2-16,0 0-1 0,-13 22-1 0,13-22-6 16,0 0-8-16,-21 16-17 0,21-16-20 15,0 0-51-15,-37 5-89 0,37-5-152 0,0 0-173 16,-18 25 81-16,18-25 228 0</inkml:trace>
  <inkml:trace contextRef="#ctx0" brushRef="#br0" timeOffset="1">2014 5814 1419 0,'-35'0'148'0,"35"0"-82"0,0 0-12 16,0 0-16-16,0 0-14 0,0 0-9 0,0 0-8 15,0 0-3-15,-9 28-2 0,9-28 1 0,-5 26-2 16,5-26 3-16,-6 28-4 0,6-28 4 15,-5 32 15-15,5-32-34 0,-4 31 33 0,4-31-33 16,-9 27 14-16,9-27 3 0,0 24-3 0,0-24-7 16,0 0-16-16,0 0-33 0,0 28-70 0,0-28-160 15,0 0-232-15,0 0 44 0,0-31 176 0</inkml:trace>
  <inkml:trace contextRef="#ctx0" brushRef="#br0" timeOffset="2">2020 5439 1760 0,'0'0'109'0,"-6"-22"-57"0,6 22-7 16,0 0-6-16,0 0-13 0,-26-20-10 0,26 20-16 15,0 0 0-15,0 0 0 0,0 0 0 0,0 0 0 16,0 0-18-16,0 0-12 0,0 0-11 16,0 0-10-16,11 39-17 0,-11-39-29 0,26 42-35 15,-26-42-86-15,46 32-126 0,-16-22-134 16,12-10 37-16,9 13 312 0</inkml:trace>
  <inkml:trace contextRef="#ctx0" brushRef="#br0" timeOffset="3">2414 5514 1413 0,'-41'-20'144'0,"41"20"-48"16,0 0-20-16,0 0-26 0,0 0-14 0,0 0-12 16,0 0-10-16,0 0-7 0,0 0-7 0,0 0-4 15,0 0-1-15,0 0 2 0,0 0 1 16,0 0 3-16,29 0 0 0,-29 0-1 0,40 16 0 16,-16-9-1-16,1-1 0 0,3-1 0 0,-1 2-3 15,1-7-12-15,1 9-20 0,-3-9-28 0,11 15-67 16,-37-15-66-16,66 9-113 0,-39-4-171 0,1 0 64 15,10 14 228-15</inkml:trace>
  <inkml:trace contextRef="#ctx0" brushRef="#br0" timeOffset="4">2579 5215 1052 0,'0'0'223'16,"0"0"-76"-16,0 0-50 0,0 0-34 0,0 0-17 15,0 0-10-15,0 34 0 0,0-34-5 0,-5 38 1 16,5-38-8-16,-7 48 0 0,0-22-8 16,7 2 1-16,-10 3-9 0,6 3 4 0,-3 0-7 15,1 1 3-15,-4-1-6 0,2 0 3 0,-1 0-6 16,0 0 4-16,-1 0-6 0,0-4 5 15,1 3-5-15,1-6 5 0,2 2-4 0,-1-3 4 16,2-2-5-16,0-2 5 0,5-22-5 0,0 39-12 16,0-39 30-16,0 32-31 0,0-32 31 0,0 0-18 15,9 25-1-15,-9-25-1 0,0 0-1 0,0 0 0 16,29 6-3-16,-29-6-2 0,26-11 0 0,-26 11 13 16,33-23-37-16,-33 23 26 0,40-29-40 15,-40 29 9-15,37-33-11 0,-25 11-27 16,15 16-34-16,-20-21-55 0,20 27-77 0,-27 0-196 15,13-36 69-15,-13 36 141 0</inkml:trace>
  <inkml:trace contextRef="#ctx0" brushRef="#br0" timeOffset="5">3118 5741 1498 0,'0'0'130'16,"0"0"-67"-16,0 0-22 0,0 0-14 0,0 0-12 16,0 0-8-16,0 0-4 0,0 0-1 0,-11 22 1 15,11-22-1-15,0 30 5 0,0-30-2 0,-9 35 2 16,9-35-3-16,-9 38 0 0,9-38-5 0,-9 38 4 16,9-38-5-16,-9 37-13 0,9-37 32 0,-8 34-34 15,8-34 32-15,-7 26-30 0,7-26-21 16,0 0-45-16,7 28-83 0,-7-28-142 15,0 0-207-15,0-25 60 0,0 25 203 0</inkml:trace>
  <inkml:trace contextRef="#ctx0" brushRef="#br0" timeOffset="6">3154 5504 1289 0,'-18'-36'426'0,"18"36"-345"15,0 0-20-15,0 0-13 0,0 0-13 0,0 0-13 16,0 0-8-16,0 0-8 0,0 0-4 0,0 0-5 0,0 0 0 15,0 0 0-15,0 0 0 0,0 0 3 0,0 31-9 16,0-31-6-16,21 24-13 0,-21-24-12 0,25 32-17 16,-25-32-38-16,34 34-80 0,-34-34-139 0,22 23-189 15,-22-23 23-15,26 29 224 0</inkml:trace>
  <inkml:trace contextRef="#ctx0" brushRef="#br0" timeOffset="7">3612 5865 1339 0,'0'0'223'16,"0"0"-122"-16,0 0-30 0,0 0-10 31,-10-23-20-31,10 23-10 0,0 0-8 0,0 0-3 0,0 0-4 0,-23-14-2 0,23 14-4 0,0 0-3 16,0 0-3-16,0 0-3 0,-23 17-1 0,23-17 0 15,-23 23 0-15,23-23-1 0,-25 34 3 16,25-34-4-16,-19 33-12 0,19-33 26 0,-11 35-29 15,11-35 29-15,0 32-13 0,0-32-3 32,8 29-2-32,-8-29-7 0,18 23-4 0,-18-23-5 15,0 0-1-15,36 14 1 0,-36-14 2 0,32-8 4 0,-32 8 3 0,34-24 8 0,-34 24 1 0,39-37 6 16,-24 15 13-16,-15 22-33 0,25-42 35 0,-18 18-32 31,-7 24 15-31,8-42 7 0,-8 42-3 0,0-44 7 0,0 44-1 0,-6-42 6 0,6 42-3 0,-12-35 1 16,12 35-5-16,0 0 0 0,-28-28-6 15,28 28 0-15,-25-9-3 0,25 9-1 0,-27 0-1 16,27 0-5-16,-25 14-6 0,25-14-11 16,0 0-11-16,-26 32-18 0,26-32-32 0,-6 34-59 15,6-34-91-15,0 29-118 0,0-29-120 0,0 24 88 32,14 0 307-32</inkml:trace>
  <inkml:trace contextRef="#ctx0" brushRef="#br0" timeOffset="8">4070 5796 1199 0,'0'0'103'0,"0"0"-42"0,0 0-7 15,-26 6-7-15,26-6-10 0,0 0-9 0,-4 30-6 16,4-30-7-16,0 26-3 0,0-26-3 0,-5 26 6 15,5-26-1-15,0 26 6 0,0-26-4 0,-7 23 2 16,7-23 18-16,0 0-39 0,0 29 35 0,0-29-41 16,0 0 13-16,0 0 0 0,0 0-3 0,0 0-2 31,0 0 0-31,0 0-2 0,0 0-2 0,0 0 1 0,0 0 2 0,0 0 20 0,0 0-33 16,25-31 35-16,-25 31-36 0,23-29 15 15,-23 29 5-15,25-30-2 0,-25 30 2 0,25-33-2 16,-25 33 1-16,19-31-3 0,-19 31 2 0,23-22-1 15,-23 22 2-15,0 0-2 0,28-19 2 0,-28 19-2 32,0 0 1-32,23-10-1 0,-23 10-2 0,0 0 1 15,28-9-1-15,-28 9 2 0,0 0 0 0,34 0 1 0,-34 0-2 0,0 0 1 0,28 0 1 16,-28 0 1-16,0 0 0 0,25 15 0 0,-25-15 0 16,0 0 1-16,23 18-1 0,-23-18 1 0,0 0 0 15,26 27 2-15,-26-27-1 0,0 0 2 0,22 33-4 16,-22-33 1-16,14 27-3 0,-14-27 1 15,10 25-3-15,-10-25 3 0,9 24-2 16,-9-24-15-16,9 27 33 0,-9-27-36 0,8 29 24 16,-8-29-32-16,12 32-27 0,-12-32-35 0,13 33-85 15,-13-33-185-15,0 0-156 0,0 0 53 0,0 0 328 16</inkml:trace>
  <inkml:trace contextRef="#ctx0" brushRef="#br0" timeOffset="9">-341 5347 1191 0,'0'0'145'15,"0"0"-35"-15,0 0-35 0,0 0-19 0,0 0-14 16,0 0-9-16,0 0-4 0,0 0-5 0,0 0 0 16,4 27-3-16,-4-27 1 0,0 30-4 15,0-30-1-15,0 40-7 0,0-18 2 0,0 2-6 16,0 0 2-16,0 1-4 0,0 4 2 0,-4 2-4 16,4 3 2-16,-7 3-5 0,3 0 4 15,4 3-7-15,-10 0 8 0,3 2 8 0,2 3-26 16,-1-4 27-16,-1 1-28 0,1-4 11 0,0-5 7 15,1-1-7-15,5-8 5 0,-7-1-4 0,7-23-3 16,0 28-9-16,0-28-12 0,0 0-14 0,0 0-16 16,0 0-7-16,0 0-20 0,24-9-34 0,-24-19-36 15,0 28-57-15,18-52-47 0,-2 13-114 16,0 10 48-16,-16-17 205 0</inkml:trace>
  <inkml:trace contextRef="#ctx0" brushRef="#br0" timeOffset="10">-301 5473 797 0,'-6'-23'232'16,"-9"-5"-50"-16,15 28-38 0,-9-29-17 0,9 29-36 16,-7-28-22-16,7 28-20 0,-3-26-6 0,3 26-6 15,-7-22-3-15,7 22-8 0,0 0-4 16,0-31-9-16,0 31-3 0,0 0-4 0,7-26 0 16,-7 26-4-16,0 0 2 0,19-27-3 0,-19 27 0 15,24-19-1-15,-24 19 1 0,31-21-1 0,-31 21 1 16,36-19 0-16,-36 19 0 0,44-21-2 0,-18 9 1 15,2 4-1-15,-3 4 2 0,1-3-3 16,0 7 1-16,2-5-1 0,-1 5 0 16,-2 5 0-16,-1-1-1 0,-24-4 2 0,41 17-1 15,-41-17 1-15,32 19-1 0,-32-19 3 0,26 29-2 16,-26-29 2-16,18 35-3 0,-18-35 3 0,5 40-4 16,-5-16 6-16,-5-2-5 0,-2 2 5 0,-3 0-3 15,-1 2 2-15,-1 0-3 0,-2-2 3 0,0-1-3 16,14-23 4-16,-33 39-2 0,33-39 5 0,-37 30-1 15,37-30 5-15,-46 25 0 0,24-15 1 16,-1 1-1-16,23-11-1 0,-40 13-3 0,40-13-1 16,-43 12-2-16,43-12-1 0,-40 7 0 0,40-7-1 15,-34 0-1-15,34 0 0 0,-30 0 1 16,30 0-2-16,-24-5 1 0,24 5-3 0,0 0-6 16,0 0-9-16,-22-6-12 0,22 6-18 0,0 0-29 15,0 0-28-15,0 0-49 0,0 0-76 0,36 12-110 16,-36-12-117-16,30 0 70 0,-2 15 277 15</inkml:trace>
  <inkml:trace contextRef="#ctx0" brushRef="#br0" timeOffset="11">531 5753 957 0,'0'0'142'0,"0"0"-32"0,-14-23-15 0,14 23-9 16,0 0-13-16,0 0-14 0,0 0-8 16,0 0-12-16,0 0-5 0,0 0-7 0,-13-25-2 15,13 25-3-15,0 0-3 0,0 0-4 0,0 0-2 16,0 0-2-16,-28-6-2 0,28 6-2 0,0 0-1 15,-23 0-3-15,23 0 0 0,0 0-1 16,-35 20-2-16,35-20 2 0,-25 16-2 0,25-16 1 16,-27 24-2-16,27-24 2 0,-28 31-3 0,28-31 3 15,-27 33-4-15,27-33-14 0,-18 39 32 16,18-39-31-16,-10 39 32 0,10-39-16 0,0 37-2 16,0-37 0-16,11 30-3 0,-11-30-1 0,17 25-6 15,-17-25-1-15,25 21-4 0,-25-21 1 0,27 12-1 16,-27-12 1-16,30 0 2 0,-30 0 3 0,28 0 4 15,-28 0 1-15,28-19 5 0,-28 19 0 0,27-25 3 16,-27 25-3-16,19-32 4 0,-19 32-3 16,18-35 3-16,-18 35-2 0,14-36-18 15,-14 36 35-15,11-38-35 0,-11 38 35 0,10-29-14 16,-10 29-2-16,0 0 2 0,11-26-2 0,-11 26 2 16,0 0-3-16,0 0 2 0,0 0-2 0,0 0-3 15,0 0 0-15,0 0-3 0,0 0 1 0,0 0 1 16,0 0 2-16,0 0 2 0,16 22 3 0,-16-22-1 15,7 25 2-15,-7-25 20 0,6 31-38 16,-6-31 35-16,9 40-35 0,-9-40 14 0,9 40 2 16,-9-40-3-16,9 36 1 0,-9-36-3 0,14 26 2 15,-14-26-4-15,0 0-5 0,26 19-11 0,-26-19-13 16,24 0-23-16,-24 0-40 0,29-14-38 0,-29-14-67 16,30 23-64-16,-30 5-70 0,19-45-31 15,3 32 175-15</inkml:trace>
  <inkml:trace contextRef="#ctx0" brushRef="#br0" timeOffset="12">829 5825 560 0,'0'0'149'0,"0"0"-12"0,0 0-8 0,0 0-22 16,0 0-14-16,0 0-14 0,0 0-9 0,5 28-10 15,-5-28-10-15,0 24-28 0,0-24 8 0,0 26-22 16,0-26 12-16,0 25 0 0,0-25-4 0,0 25 1 16,0-25-5-16,0 0-2 0,10 27-4 15,-10-27-2-15,0 0-1 0,0 0-3 0,0 0-1 16,0 0-3-16,0 0 0 0,0 0 7 0,0 0 7 15,0 0 6-15,0 0 5 0,19-23-4 16,-19 23-1-16,13-31-6 0,-13 31 2 0,11-36 11 16,-11 36-36-16,12-39 34 0,-12 39-36 0,10-39 16 15,-10 39 5-15,14-35-3 0,-14 35 4 0,12-33-2 16,-12 33 2-16,10-27-4 0,-10 27 1 16,0 0-2-16,12-29 2 0,-12 29-1 0,0 0 0 15,0 0-1-15,0 0-1 0,0 0-2 0,0 0 0 16,0 0-1-16,25-18 1 0,-25 18-1 0,0 0 3 15,0 0-1-15,27 10 0 0,-27-10 1 0,0 0-3 16,28 6 2-16,-28-6-1 0,26 0 2 0,-26 0 0 16,33 5 0-16,-33-5-1 0,39 0 1 15,-39 0-1-15,43 0 1 0,-21-5-1 16,1 5-1-16,-1-6 2 0,2 0-10 0,0 6-15 16,-24 0-37-16,43-9-63 0,-43 9-115 0,36-19-235 15,-36 19-3-15,26-14 123 0</inkml:trace>
  <inkml:trace contextRef="#ctx0" brushRef="#br0" timeOffset="13">1547 5211 976 0,'0'-33'254'0,"0"33"-136"0,0 0-46 0,0 0-29 15,0 0-9-15,0 0-1 0,6 23 3 0,-6-23 5 0,0 25-7 16,0-25-5-16,0 38-8 0,0-15 1 0,-10 1-4 16,10 4 3-16,-9 0-4 0,4 4 3 0,-1 1-8 15,-1 1 4-15,0 1-7 0,-1 3 3 16,-1-2-7-16,0 1 5 0,-1 0-7 0,2 2 5 15,-6-1-7-15,6 1 5 0,-2-2-8 0,3 0 5 16,2-1-5-16,-1-3-11 0,6-3 28 0,0-3-29 16,0-27 30-16,0 40-16 0,0-40-1 0,11 33 1 15,-11-33-1 1,11 22 0-16,-11-22-2 0,0 0 0 0,24 24-1 16,-24-24 1-16,0 0-1 0,31 12 1 15,-31-12-1-15,26 0-1 0,-26 0 0 0,28-8-5 16,-28 8-4-16,29-17-9 0,-29 17-3 0,34-24-10 15,-34 24-5-15,32-30-37 0,-7 23-9 0,-17-16-16 16,20 23-81-16,-28-26-59 0,27 11-138 0,-27 15-19 16,20-36 189-16</inkml:trace>
  <inkml:trace contextRef="#ctx0" brushRef="#br0" timeOffset="14">1378 5507 1147 0,'-24'-14'162'0,"24"14"-33"0,0 0-24 16,0 0-37-16,0 0-24 0,0 0-23 0,0 0-15 16,0 0-11-16,0 0-1 0,0 0 0 0,0 0 2 15,0 0 5-15,24 17-1 0,-24-17 2 16,32 10-2-16,-32-10 1 0,41 9-3 0,-18-3 1 15,1-6 0-15,3 7 0 0,1-7 0 0,1 6 0 16,0-6 0-16,4 7-3 0,7-3-26 16,-7-12-60-16,22 20-86 0,-25-27-144 0,20 22-145 15,-3 0 39-15,-16-12 280 0</inkml:trace>
  <inkml:trace contextRef="#ctx0" brushRef="#br0" timeOffset="15">5085 5695 1311 0,'-25'-11'159'0,"25"11"-76"16,0 0-31-16,0 0-25 0,0 0-15 0,0 0-4 16,0 0 2-16,11 27 5 0,-11-27 3 0,29 16 3 15,-29-16-1-15,37 15 1 0,-37-15-4 0,42 15-2 16,-20-9-3-16,5 0-3 0,-2-6-2 16,1 7-2-16,0-7-2 0,2 0-1 0,-3 0-2 15,5 0 0-15,0-5 0 0,-1 5-2 0,3-8 3 16,-4 1-6-16,0 3-14 0,-28 4-29 0,51-8-53 15,-51 8-135-15,45-21-250 0,-45 21-20 0,29-9 81 16</inkml:trace>
  <inkml:trace contextRef="#ctx0" brushRef="#br0" timeOffset="16">5697 5308 841 0,'11'-23'219'15,"-11"23"-51"-15,0 0-22 0,0 0-25 0,0 0-25 16,0 0-32-16,0 0-15 0,0 0-6 0,-7-25-6 16,7 25-5-16,0 0-3 0,0 0-4 0,-35-19-5 15,35 19 0-15,-26-15-25 0,26 15 20 0,-31-13-22 16,31 13 20-16,-36-8-1 0,36 8-1 0,-43 0-2 15,21 0 0-15,-4 5-2 0,1 1-1 16,2 5 18-16,-1 4-21 0,2 4 17 0,-1 2-18 16,2 6-4-16,2 5 4 0,1 4-5 0,3 4 4 15,1 4-4-15,1 3 5 0,5 1-6 0,3 1 6 16,-1 1-7-16,6-5 7 0,-4 1-7 16,4-2 8-16,0 0-8 0,0-3 6 0,0 4-12 15,-6-9 2-15,6 1-11 0,0-7-17 0,0-3 24 16,0-27-33-16,0 40 23 0,0-40-27 15,9 23-15-15,-9-23-26 0,0 0-35 0,0 0-48 16,23 6-112-16,-23-6-150 0,7-29 10 0,-7 29 224 16</inkml:trace>
  <inkml:trace contextRef="#ctx0" brushRef="#br0" timeOffset="17">5775 5722 1499 0,'0'0'139'0,"0"0"-61"16,0 0-21-16,0 0-14 0,0 0-17 0,0 0-9 16,0 0-8-16,0 0-5 0,0 0-3 15,0 0-2-15,0 0-1 0,0 0-1 0,0 0 1 16,0 0 1-16,0 0 3 0,0 32-2 0,0-32 2 0,0 36-4 16,0-36 4-16,-5 39-3 0,5-39 1 0,0 39-2 15,0-39 2-15,4 37-3 0,-4-37 3 0,8 30-2 16,-8-30 0-16,0 0-4 0,19 25-1 0,-19-25-3 31,0 0 2-31,29 5 1 0,-29-5 2 0,22-12 3 16,-22 12 1-16,27-27 3 0,-27 27-3 0,29-34 5 15,-29 34-6-15,33-34 2 0,-33 34-2 0,27-29 2 16,-27 29 0-16,18-26 2 0,-18 26-3 0,0 0 3 16,21-24-4-16,-21 24 2 0,0 0 0 0,0 0-2 15,0 0 1-15,0 0-2 0,0 0 1 0,0 0 2 16,0 0 1-16,18 27 0 0,-18-27 2 15,0 28-4-15,0-28 4 0,0 39-4 16,0-17 3-16,0-22-5 0,0 42 5 0,0-42-5 16,7 37 4-16,-7-37-4 0,6 31-8 0,-6-31-2 15,10 24-37-15,-10-24-19 0,0 0-77 0,37 31-93 16,-37-31-122-16,0 0-109 0,31-20 61 0,-24-6 369 16</inkml:trace>
  <inkml:trace contextRef="#ctx0" brushRef="#br0" timeOffset="18">6282 5835 921 0,'0'-22'248'0,"0"22"-100"0,0 0-51 15,0 0-35-15,0 0-24 0,0 0-12 0,0 0-5 16,0 31-1-16,0-31-4 0,0 0-1 0,-9 31-3 16,9-31 3-16,0 27-2 0,0-27 3 15,-6 30-1-15,6-30 2 0,0 29-2 0,0-29 1 16,-5 26-3-16,5-26-2 0,0 0-4 0,0 26-1 15,0-26-2-15,0 0-1 0,0 0 0 0,0 0-3 16,0 0 0-16,0 0-1 0,0 0-3 0,0 0 0 16,0 0 0-16,0 0 3 0,0 0 3 0,25-14-1 15,-25 14 3-15,22-30-4 0,-22 30 3 16,31-40-4-16,-31 40 4 0,29-42-6 16,-29 42 6-16,26-36-5 0,-26 36 4 0,28-30-2 15,-28 30 2-15,23-25-2 0,-23 25 2 0,0 0-1 16,29-20 0-16,-29 20-1 0,0 0 0 0,25-5 1 15,-25 5 0-15,0 0-1 0,26 10 1 0,-26-10 0 16,0 0-1-16,31 24 3 0,-31-24-3 0,0 0 1 16,27 30-2-16,-27-30 1 0,17 23 0 15,-17-23 2-15,16 27-3 0,-16-27 4 0,14 31-4 16,-14-31 3-16,10 30-3 0,-10-30 3 0,11 25-5 16,-11-25-1-16,5 24-18 0,-5-24-20 0,0 0-24 15,0 0-113-15,18 43-139 0,-18-43-200 0,0 0 32 16,0 0 329-16</inkml:trace>
  <inkml:trace contextRef="#ctx0" brushRef="#br0" timeOffset="19">7203 5779 1245 0,'0'-35'271'16,"0"35"-161"-16,0 0-34 0,0 0-17 15,0 0-14-15,0 0-12 0,0 0-6 0,0 0-7 16,-26-15-4-16,26 15-7 0,0 0-4 0,-26 9-1 16,26-9-3-16,-29 22 1 0,29-22-2 15,-42 38 2-15,19-15-4 0,1 3 5 0,1 0-5 16,2-1 5-16,2 1-4 0,6-2 3 0,2-1-4 16,9-23 3-16,-13 38-4 0,13-38-12 0,0 41 28 15,0-41-30-15,7 37 29 0,-7-37-13 16,14 29-3-16,-14-29 3 0,0 0-4 0,30 28 1 15,-30-28-3-15,29 6-7 0,-5-6-5 0,0-6-13 16,8 6-12-16,-2-17-11 0,13 10-15 0,-14-21-53 16,22 20-74-16,-29-32-98 0,25 9-153 0,-10 8 22 15,-11-15 254-15</inkml:trace>
  <inkml:trace contextRef="#ctx0" brushRef="#br0" timeOffset="20">7527 5581 1453 0,'0'0'85'0,"0"0"-37"0,-22 0-6 0,22 0-9 16,0 0-17-16,0 0-14 0,0 0-5 0,0 0-2 16,0 0 2-16,29 14 4 0,-29-14-2 0,31 8 2 15,-7-8-1-15,-1 5 0 0,2-5-2 16,3 0 2-16,-2 0-4 0,0-5-25 0,6 10-44 15,-32-5-115-15,63-6-149 0,-35 6-157 16,-1-9 38-16,12 24 370 0</inkml:trace>
  <inkml:trace contextRef="#ctx0" brushRef="#br0" timeOffset="21">7720 5234 841 0,'0'-24'347'0,"0"24"-184"0,0 0-26 0,0 0-29 15,0 0-36-15,0 0-27 0,0 0-16 16,0 0-28-16,0 0 3 0,0 0-16 0,0 0 12 16,0 0 3-16,-7 25 2 0,7-25 8 0,0 30 0 15,0-30 7-15,0 37-3 0,0-15 4 0,0 4-7 16,0 3 4-16,-7 1-8 0,7 5 4 0,-11-2-8 15,5 4 4-15,-2 3-7 0,0 2 5 0,-3 2-8 16,1-2 5-16,-4 0-7 0,3-1 5 0,0-3-6 16,0 2 6-16,3-6-7 15,1 0 5-15,2-3-6 0,5-4 7 0,0-3-6 16,0-1-11-16,0-23 27 0,5 38-29 0,-5-38 29 16,15 30-15-16,-15-30 0 0,0 0-2 0,31 27-5 15,-31-27-3-15,24 0-3 0,-24 0 0 0,28 0 1 16,-28 0-4-16,32-9-3 0,-32 9-10 0,38-13-11 15,-38 13-28-15,44-8-42 0,-44 8-28 0,46-8-88 16,-46 8-88-16,27-29-121 0,-2 29 46 16,-21-23 392-16</inkml:trace>
  <inkml:trace contextRef="#ctx0" brushRef="#br0" timeOffset="22">8350 5893 1349 0,'0'0'141'0,"0"0"-52"0,0 0-28 16,0 0-16-16,0 0-19 0,0 0-10 0,0 0-9 16,0 0-2-16,-6 27 1 0,6-27-3 0,-5 40 4 15,5-40-5 1,-13 43-16-16,9-20 32 0,-3 0-33 0,7-23 33 16,-11 41-17-16,11-41-2 0,-8 34 0 0,8-34-11 15,-6 23-20-15,6-23-33 0,0 0-67 0,14 30-99 16,-14-30-113-16,0 0-145 0,0-24 81 15,0-6 358-15</inkml:trace>
  <inkml:trace contextRef="#ctx0" brushRef="#br0" timeOffset="23">8369 5647 1337 0,'-24'-38'274'0,"24"38"-169"0,0 0-29 15,0 0-21-15,-23-13-14 0,23 13-16 16,0 0-10-16,0 0-7 0,0 0-6 0,0 0-4 15,0 0-1-15,0 0 0 0,0 0 1 0,0 25 1 16,0-25-3-16,12 26-6 0,-12-26-11 0,24 25-9 16,-24-25-20-16,29 26-20 0,-2-2-61 0,-27-24-125 15,44 10-252-15,-22 2-4 0,-22-12 177 0</inkml:trace>
  <inkml:trace contextRef="#ctx0" brushRef="#br0" timeOffset="24">8996 5879 1471 0,'0'0'123'0,"-28"-5"-54"16,28 5-16-16,0 0-12 0,-22 5-18 0,22-5-9 16,-25 10-4-16,25-10-4 0,-31 17-1 0,31-17-2 15,-42 27 2-15,20-7-4 0,-2-1 4 16,24-19-7-16,-42 37-13 0,42-37 31 0,-30 36-32 15,30-36 31-15,-13 29-16 0,13-29-3 0,6 28 0 16,-6-28-3-16,0 0 1 0,30 24-1 0,-30-24 2 16,39 0 1-16,-13 0-1 0,3-10 2 15,1-3-5-15,5-5-1 0,-6-2 9 0,4-1-34 16,-7 0 36-16,-3 1-30 0,-23 20 22 0,36-40 7 16,-36 40-2-16,22-39 5 0,-22 39-2 0,10-35 5 15,-10 35-1-15,0-29 5 0,0 29 0 0,0 0 4 16,-23-28-3-16,23 28-2 0,0 0-5 0,-35-15-4 15,35 15 0-15,-25 0-3 0,25 0 0 16,-23 12-5-16,23-12-11 0,0 0-16 16,-26 21-20-16,26-21-36 0,0 0-52 0,5 45-73 15,-5-45-172-15,0 0-54 0,7 31 50 0,-7-31 391 16</inkml:trace>
  <inkml:trace contextRef="#ctx0" brushRef="#br0" timeOffset="25">9265 5900 1080 0,'23'-5'177'0,"-23"5"-109"0,0 0-40 0,0 0-1 0,0 0 4 16,0 0 2-16,-6 25 0 0,6-25-6 16,0 0-4-16,0 30-5 0,0-30 1 0,-8 27-3 15,8-27 4-15,-7 31 19 0,7-31-37 16,-5 30 36-16,5-30-38 0,0 30 14 0,0-30-1 15,0 0-3-15,-6 28-3 0,6-28-4 0,0 0-1 16,0 0-2-16,0 0-2 0,0 0 0 0,0 0-1 16,0 0 1-16,0 0 2 0,0 0 3 0,0 0 1 15,26-21 2-15,-26 21-4 0,24-28-18 0,-24 28 32 16,33-38-33-16,-33 38 34 0,32-37-14 0,-32 37-4 16,33-34 4-16,-33 34-4 0,29-29 4 15,-29 29-3-15,26-19 2 0,-26 19-2 16,22-15 0-16,-22 15 0 0,0 0-1 0,26-10 0 15,-26 10 0-15,0 0 1 0,24 0 0 0,-24 0-1 16,0 0 1-16,23 8 0 0,-23-8-2 0,0 0 2 16,25 20 0-16,-25-20 0 0,15 23 0 0,-15-23 3 15,12 28-3-15,-12-28 4 0,11 30-5 16,-11-30 3-16,10 34-3 0,-10-34-15 0,8 32 36 16,-8-32-35-16,9 31 34 0,-9-31-17 0,0 31-5 15,0-31 4-15,6 30-4 0,-6-30-2 0,5 31-17 16,-5-31-16-16,0 22-22 0,0-22-43 15,12 24-73-15,-12-24-132 0,0 0-189 0,0 0 58 16,0 0 338-16</inkml:trace>
  <inkml:trace contextRef="#ctx0" brushRef="#br0" timeOffset="26">9872 5592 1687 0,'0'0'112'0,"0"0"-55"16,0 0-5-16,0 0-6 0,0 0-11 16,0 0-8-16,0 0-8 0,0 0-7 0,0 0-12 15,0 0 0-15,0 0 0 0,0 0 0 0,0 0 0 16,0 0 0-16,0 0 0 0,0 0 0 15,0 0 0-15,0 0 0 0,0 0 0 0,0 0 0 16,0 0 0-16,0 0 0 0,0 0-11 0,0 0-25 16,0 0-20-16,0 0-25 0,25 38-69 0,-25-38-268 15,0 0-154-15,-10 25 15 0,10-25 391 0</inkml:trace>
  <inkml:trace contextRef="#ctx0" brushRef="#br0" timeOffset="27">9912 6113 1619 0,'0'0'268'0,"0"0"-210"0,0 0-9 15,0 0-4-15,0 0-37 0,0 0-8 0,0 0 0 16,0 0 0-16,0 0 0 0,0 0 0 0,0 0 0 16,0 0 0-16,0 0 0 0,0 0 0 15,0 0 0-15,0 0 0 0,0 0 0 16,0 0 0-16,0 0 0 0,0 0 0 0,0 0 0 15,0 0 0-15,0 0 0 0,0 0-53 0,-25-28-149 16,25 28-441-16,0 0 28 0,0 0 81 0</inkml:trace>
  <inkml:trace contextRef="#ctx0" brushRef="#br1" timeOffset="28">10681 5535 972 0,'0'0'188'0,"0"0"-33"0,0 0-32 0,0 0-24 16,0 0-23-16,0 0-17 0,0 0-11 0,-24-19-9 15,24 19-7-15,0 0-5 0,0 0-3 0,0 0-6 16,0 0-3-16,0 0-3 0,0 0-6 0,0 0-2 16,0 0-3-16,0 0-3 0,0 0 0 15,0 0-1-15,0 0-1 0,0 0 3 0,0 0 0 16,22 0 1-16,-22 0 1 0,28 0-1 0,-28 0 0 15,38 9 0-15,-38-9 0 0,46 7 0 0,-21-7 0 16,1 5 0-16,0-5 0 0,2 5 0 16,-1-5 0-16,3 0 1 0,1 0 0 0,1 0 0 15,-1 0-1-15,-2 0 0 0,-1 4-1 0,-1-4 1 16,-2 0-2-16,-25 0-4 0,39 9-1 16,-39-9-1-16,33 8-2 0,-33-8 2 0,25 7 0 15,-25-7 1-15,0 0 1 0,0 0 0 0,23 17 1 16,-23-17 1-16,0 0 3 0,0 0 0 0,0 0 2 15,0 0-2-15,-4 28 2 0,4-28-1 0,0 0 1 16,-22 30 0-16,22-30 1 0,-24 28-3 0,24-28 3 16,-27 35-4-16,27-35 3 0,-35 38-2 15,17-15 3-15,-2 2-4 0,-4 2 4 16,2 0-5-16,-3 1 4 0,1 0-4 0,-1-2 4 16,-1 3-3-16,-1-5 4 0,3-1-5 0,0-1 5 15,1 1-4-15,1-1 3 0,-3 2-3 0,0-2 3 16,0-1-3-16,1 0 5 0,-3-2-5 0,5-1 5 15,22-18-3-15,-40 30 3 0,40-30-2 0,-31 24 2 16,31-24-2-16,-24 18 2 0,24-18-3 16,0 0 2-16,0 0 0 0,-23 21-1 0,23-21 1 15,0 0 0-15,0 0 0 0,0 0-1 0,0 0-1 16,0 0 2-16,0 0-2 0,0 0 0 0,0 0-1 16,0 0 1-16,0 0-2 0,0 0 1 0,0 0-1 15,0 0 1-15,0 0 0 0,0 0 1 0,0 0 1 16,29 0-1-16,-29 0 1 0,22 0 1 15,-22 0-1-15,27 0 1 0,-27 0 2 16,35 0-3-16,-35 0 1 0,38 0 0 0,-38 0-1 16,42 6 0-16,-42-6 1 0,40 6-1 0,-40-6 0 15,37 6-16-15,-37-6 15 0,36 8-15 0,-36-8 14 16,41 4 1-16,-41-4 19 0,40 6-19 0,-40-6 19 16,43 5-19-16,-43-5 0 0,40 0-1 0,-40 0 0 15,40 7 1-15,-40-7 0 0,36 0-1 16,-36 0 1-16,33 0-2 0,-33 0-3 0,30-7-11 15,-30 7-7-15,32-9-20 0,-32 9-16 16,30-15-21-16,-8 24-89 0,-22-9-113 0,25-29-153 16,-25 29-49-16,0 0 229 0</inkml:trace>
  <inkml:trace contextRef="#ctx0" brushRef="#br1" timeOffset="29">10751 5906 965 0,'0'0'181'0,"-26"-23"-33"0,26 23-23 0,0 0-26 16,0 0-26-16,0 0-15 0,0 0-11 0,0 0-9 16,0 0-7-16,0 0-10 0,0 0-7 0,0 0-5 15,0 0-4-15,0 0-2 0,0 0-3 0,0 0 0 16,0 0-1-16,0 0 0 0,0 0 1 0,0 0 1 15,22 14 0-15,-22-14-1 0,36 12 1 16,-36-12-1-16,42 12 0 0,-20-8-1 16,5-4 1-16,-3 9-2 0,5-9 2 0,0 5-1 15,3-5 0-15,1 0-4 0,0 0-18 0,6 0-22 0,-6-10-55 16,18 24-119-16,-28-14-310 0,16 0 11 0,-5 0 144 16</inkml:trace>
  <inkml:trace contextRef="#ctx0" brushRef="#br1" timeOffset="30">11593 6553 892 0,'0'0'166'0,"-36"0"-22"0,36 0-21 0,0 0-30 16,0 0-38-16,0 0-25 0,0 0-20 0,0 0-10 15,0 0-4-15,0 0 1 0,0 0 1 0,0 0 1 16,0 0 0-16,0 0-2 0,24 23 2 0,-24-23-1 15,0 0 1-15,34 12 0 0,-34-12 1 16,29 5-1-16,-29-5 1 0,32 0-1 0,-32 0 1 16,31 0 0-16,-31 0-2 0,34-10-8 15,-34 10-45-15,35-10-58 0,-35 10-87 0,31-15-101 16,-31 15-120-16,23-21 39 0,-1 27 374 0</inkml:trace>
  <inkml:trace contextRef="#ctx0" brushRef="#br1" timeOffset="31">11585 6358 876 0,'0'-26'231'0,"0"26"-106"0,0 0-15 0,0 0-51 15,0 0-12-15,0 0-18 0,0 0-14 0,0 0-9 16,0 0-1-16,0 0 0 0,0 0 1 0,0 27 6 15,0-27-1-15,0 26 5 0,0-26 0 0,0 33 4 16,0-33-5-16,0 38 3 0,0-15-7 0,0 1 0 16,0-2-4-16,0 4 1 0,-7-1-4 15,7 0 2-15,-7-1-6 0,7-24 3 0,-4 41-4 16,4-41 2-16,-6 35-4 0,6-35 5 0,-4 31-5 16,4-31 4-16,0 22-3 0,0-22 1 0,0 0-2 15,0 23-1-15,0-23-13 0,0 0-16 16,0 0-16-16,0 0-31 0,0 0-21 0,0 0-25 15,22-5-31-15,-22 5-56 0,14-25-29 0,-14 25-122 16,11-35 87-16,14 30 277 0</inkml:trace>
  <inkml:trace contextRef="#ctx0" brushRef="#br1" timeOffset="32">11800 6363 714 0,'0'0'236'0,"0"0"-39"0,0 0-61 16,0 0-32-16,0 0-42 0,0 0-25 0,0 0-14 16,0 0-8-16,0 0-4 0,0 0-1 0,7 27 2 15,-7-27 0-15,0 26 4 0,0-26-3 16,-9 34 2-16,9-34-4 0,-4 41 0 0,4-41-5 16,-7 44 3-16,7-44-5 0,-8 38 2 0,8-38-4 15,-4 39 3-15,4-39-5 0,0 36 3 16,0-36-6-16,0 24 5 0,0-24-4 0,0 25 3 15,0-25-2-15,0 24 2 0,0-24-3 0,0 0 1 16,0 24 0-16,0-24-1 0,0 0-1 0,0 0-8 16,0 0-14-16,0 0-17 0,0 0-20 0,0 0-32 15,0 0-42-15,0 0-34 0,0 0-66 0,0 0-75 16,0 0-52-16,0 0 154 0,0-34 209 0</inkml:trace>
  <inkml:trace contextRef="#ctx0" brushRef="#br1" timeOffset="33">12007 6243 599 0,'0'0'103'0,"0"0"-39"0,0 0-1 16,0 0 12-16,0 0 10 0,0 0-2 0,26 27-7 16,-26-27-6-16,0 0-10 0,0 0-6 0,9 23-3 15,-9-23-3-15,0 0-4 0,0 0-3 0,0 32-22 16,0-32 10-16,0 0-20 0,-8 23 11 0,8-23-2 16,0 0-5-16,-7 26-2 0,7-26-5 0,0 0-1 15,0 0-3-15,-14 24 0 16,14-24-1-16,0 0-1 0,0 0-6 0,0 0-17 15,-20 23-32-15,20-23-69 0,0 0-129 0,0 0-233 16,-28 14-1-16,28-14 270 0</inkml:trace>
  <inkml:trace contextRef="#ctx0" brushRef="#br1" timeOffset="34">13855 5419 758 0,'-24'-11'268'0,"24"11"-95"0,0 0-35 0,0 0-21 16,0 0-34-16,-23-15-46 0,23 15 12 0,0 0-35 15,0 0 20-15,0 0-5 0,0 0-10 0,0 0-4 16,0 0-8-16,0 0-4 0,0 0-3 0,0 0-1 15,0 0-4-15,0 0 1 0,0 0 1 16,0 0 0-16,0 0-10 0,0 0 37 0,34 25-37 16,-34-25 38-16,32 0-26 0,-32 0 1 0,44 5 0 15,-20-5 0-15,2 0 1 0,1 0-1 16,1 0 0-16,2 0-1 0,-1 0 0 0,2 0 1 16,-2 0 0-16,-1 0-1 0,0 0 0 0,-2 0-1 15,-1 5 1-15,-25-5 0 0,39 6 2 16,-39-6 0-16,31 9 1 0,-31-9-1 0,22 11 2 15,-22-11-3-15,0 0 2 0,0 0-2 0,21 28 2 16,-21-28 0-16,0 0 1 0,0 25-1 0,0-25 1 16,-8 24-3-16,8-24 2 0,-18 35-5 0,18-35 4 15,-28 38-4-15,28-38 4 0,-30 45-3 0,11-19 5 16,-3 3-6-16,-5 6 6 0,0 0-5 0,-6-2 5 16,4 3-6-16,0-6 7 15,-3 0-6-15,3-2 5 0,0-1-5 0,2-2 5 16,-1-1-5-16,1-1 5 0,0-4-4 0,4 1 4 15,0-4-4-15,23-16 3 0,-39 33-3 0,39-33 4 16,-33 24-4-16,33-24 4 0,-26 17-2 0,26-17 4 16,0 0-2-16,-24 20 2 0,24-20-1 0,0 0-1 15,0 0-2-15,0 0 0 0,0 0 0 0,0 0-1 16,0 0-1-16,0 0 0 0,0 0 0 16,0 0-3-16,0 0 3 0,0 0 0 0,0 0 1 15,0 0 2-15,0 0-2 0,0 0 2 0,0 0-1 16,0 0 1-16,32 11-1 0,-32-11 1 0,28 0 0 15,-28 0-1-15,40 4 0 0,-40-4 0 0,45 0-2 16,-23 0 2-16,0 0-2 0,4 0-1 16,-1 0 2-16,1 0-1 0,0 0 1 15,-1 0-1-15,0 0 0 0,1-4 1 0,-1 4-1 16,-25 0 0-16,43-5 0 0,-43 5 0 0,40 0 0 16,-40 0 0-16,36-5 1 0,-36 5-2 0,31 0-1 15,-31 0-7-15,29 0-6 0,-29 0-7 0,26 0-12 16,-26 0-17-16,27 0-24 0,-27 0-61 0,22 5-66 15,-22-5-141-15,0 0-101 0,0 0 21 0,0 0 400 16</inkml:trace>
  <inkml:trace contextRef="#ctx0" brushRef="#br1" timeOffset="35">13881 5859 951 0,'-18'-25'311'0,"18"25"-178"16,0 0-34-16,0 0-34 0,0 0-26 15,0 0-20-15,0 0-14 0,0 0-8 16,0 0 0-16,0 0 0 0,0 0 4 0,0 0 4 15,28 22 0-15,-28-22 4 0,31 13-1 0,-31-13 3 16,44 13-3-16,-19-7 1 0,1-1-5 0,5-5-2 16,-1 0-2-16,5 0-1 0,0 0 1 0,3 0-1 15,-3 0-1-15,0-6-16 0,4 6-23 0,-13-10-58 16,19 21-100-16,-45-11-118 0,50-9-163 0,-17 20 38 16,-33-11 367-16</inkml:trace>
  <inkml:trace contextRef="#ctx0" brushRef="#br1" timeOffset="36">14577 6221 658 0,'0'0'288'0,"0"0"-101"0,0 0-50 16,0 0-28-16,0 0-40 0,0 0-26 16,0 0-22-16,0 0-13 0,0 0-4 0,0 0 2 15,0 0-14-15,10 30 21 0,-10-30-14 0,0 31 17 16,0-31 3-16,4 35-2 0,-4-35 1 0,0 37-5 15,0-37 1-15,0 39-6 0,0-17 1 16,0-22-5-16,-4 41 2 0,4-41-4 0,-7 44 1 16,7-22-4-16,0-22 2 0,-10 42-4 0,10-42 4 15,-7 32-3-15,7-32 4 0,0 25-4 0,0-25 2 16,0 0-2-16,0 0 1 0,-4 24-4 0,4-24-8 16,0 0-13-16,0 0-12 0,0 0-12 0,0 0-24 15,0 0-14-15,0 0-40 0,0 0-42 16,10-24-71-16,-10 24-56 0,27-7-71 15,-32-16 210-15,5 23 158 0</inkml:trace>
  <inkml:trace contextRef="#ctx0" brushRef="#br1" timeOffset="37">14563 6452 803 0,'0'0'201'16,"0"0"-49"-16,0 0-22 0,0 0-44 0,0 0-38 15,0 0-30-15,0 0-14 0,0 0-5 0,0 0 1 16,0 0 3-16,0 0-1 0,0 0 3 31,0 0 0-31,33 27 1 0,-33-27 0 0,29 8-1 0,-29-8-2 16,36 0-2-16,-36 0 0 0,40 0-3 0,-40 0 2 15,46-8 0-15,-22 1-2 0,-2-4-25 16,9 11-66-16,-17-25-114 0,17 25-151 0,-9-4-102 16,-22 4 131-16,39-11 329 0</inkml:trace>
  <inkml:trace contextRef="#ctx0" brushRef="#br1" timeOffset="38">14853 6233 649 0,'18'-24'234'0,"-18"24"-89"0,0 0-49 16,0 0-26-16,0 0-20 0,0 0-12 0,0 0 0 16,0 0 6-16,0 0 5 0,4 29-19 0,-4-29 13 15,0 0-26-15,0 29 11 0,0-29-2 16,-6 27-8-16,6-27-1 0,-5 33-5 16,5-33 1-16,-6 34-4 0,6-34 2 0,-4 35-8 15,4-35 4-15,-5 37-6 0,5-37 0 0,-5 36-2 16,5-36 3-16,-5 35-4 0,5-35 2 0,0 34-2 15,0-34 1-15,-4 32-1 0,4-32 2 0,0 27-3 16,0-27-3-16,0 0-11 0,-7 27-12 0,7-27-20 16,0 0-30-16,7 25-46 0,-7-25-58 15,0 0-55-15,0 0-52 0,0 0-95 0,0 0 146 16,0 0 239-16</inkml:trace>
  <inkml:trace contextRef="#ctx0" brushRef="#br1" timeOffset="39">15343 5930 1172 0,'0'0'141'0,"0"0"-54"15,0 0-37-15,0 0-25 0,0 0-15 16,0 0-4-16,0 0 1 0,0 0 3 0,0 0 7 16,33-12-1-16,-33 12-1 0,29 4-1 0,-29-4-1 15,34 5-1-15,-34-5-2 0,31 4-2 0,-31-4-4 16,36 0-2-16,-36 0-1 0,39 0-2 0,-39 0 1 16,37 0-1-16,-37 0-19 0,44 7-37 0,-44-7-129 15,39 0-165-15,-39 0-168 0,27 0 43 16,1 13 467-16</inkml:trace>
  <inkml:trace contextRef="#ctx0" brushRef="#br1" timeOffset="40">15521 5769 858 0,'0'-36'276'0,"0"36"-131"0,0 0-57 16,0 0-35-16,0 0-19 0,0 0-19 0,0 0-10 15,0 0-4-15,0 0 0 0,6 28 7 0,-6-28 3 16,7 27 5-16,-7-27 0 0,5 36 2 0,-5-36-4 16,0 37 0-16,0-37-6 0,0 39 1 15,0-39-5-15,-7 36 1 0,7-36-5 16,-8 39 2-16,8-39-4 0,-7 39 3 0,7-39-3 16,-8 34 2-16,8-34-7 0,-10 27-18 0,10-27-33 15,-9 23-55-15,18 1-72 0,-9-24-119 0,0 0-133 16,-14 23 9-16,14-23 387 0</inkml:trace>
  <inkml:trace contextRef="#ctx0" brushRef="#br1" timeOffset="41">12408 5803 998 0,'0'0'194'0,"0"0"-47"0,0 0-36 16,0 0-28-16,0 0-24 0,0 0-15 0,0 0-11 16,0 0-10-16,0 0-8 0,0 0-5 15,0 0-4-15,0 0-4 0,0 0-1 0,0 0-2 16,0 0 2-16,0 0 1 0,0 0 3 0,0 0 1 15,0 0 2-15,28 8 1 0,-28-8 1 0,0 0-1 16,26 4 1-16,-26-4-4 0,25 0-1 16,-25 0-1-16,25 0-1 0,-25 0-1 0,33 0-1 15,-33 0 0-15,40 0-1 0,-40 0 1 0,41 0-2 16,-41 0 1-16,42-4 0 0,-42 4-1 0,42 0-4 16,-18 0-13-16,-24 0-18 0,42 6-22 0,-42-6-46 15,46 7-70-15,-46-7-124 0,33-12-186 0,-33 12 36 16,23 0 267-16</inkml:trace>
  <inkml:trace contextRef="#ctx0" brushRef="#br1" timeOffset="42">12359 6115 1195 0,'-30'-11'167'0,"30"11"-58"0,0 0-25 16,0 0-27-16,0 0-17 0,0 0-16 0,0 0-12 15,0 0-10-15,0 0-2 0,0 0 0 0,0 0 5 16,0 0 6-16,31 0 3 0,-31 0 2 0,31 7 0 16,-31-7 1-16,42 0-2 0,-18 0-2 0,-1 0-3 15,2 0-2-15,-2 0-3 0,5 0-2 16,-2 0-1-16,3 0-2 0,-1 0 1 0,-1 0 0 16,-1-5 0-16,1 5 0 0,-1-6-2 15,-3 0 0-15,2 6-8 0,-25 0-16 0,44-7-23 16,-44 7-44-16,44 0-95 0,-44 0-181 0,0 0-130 15,31-13 9-15,-31 13 378 0</inkml:trace>
  <inkml:trace contextRef="#ctx0" brushRef="#br1" timeOffset="44">16450 5539 800 0,'0'0'253'0,"-7"-24"-76"15,7 24-43-15,0 0-17 0,0 0-33 0,0 0-19 16,0 0-18-16,0 0-9 0,-25 0-8 0,25 0-8 16,0 0-3-16,-29 5-6 0,29-5-2 0,-23 15-3 15,23-15-1-15,-34 28-3 0,34-28 2 16,-37 39-5-16,17-16 4 0,-2 3-5 16,0 2 4-16,2 0-5 0,2 1 5 0,5-2-5 15,3 3 4-15,2-1-5 0,2-2 3 0,6-1-5 16,0 1-8-16,0-1 31 0,8 1-30 0,-1-1 30 15,4-4-19-15,-11-22-2 0,29 39 2 0,-29-39-2 16,37 34 1-16,-15-17-2 0,3-6 1 0,0 0-1 16,3-6 1-16,1 0-1 0,1-5 1 15,3-5 1-15,0-2 0 0,0-6 1 0,-3-3-3 16,-1-1 4-16,-1-4-3 0,-3-3 4 16,-2-2-2-16,-2-5-20 0,-3 2 31 0,-2-1-29 15,-2 0 29-15,-3 3-5 0,-3 0-7 0,-2 1 6 16,-6 0-5-16,0 2 5 0,0 1-3 0,0 0 4 0,-10 1-5 15,1-1 3-15,9 23-3 0,-27-39 4 16,27 39-2-16,-34-33 2 0,34 33-2 0,-37-21 1 16,37 21-2-16,-46-8-1 0,20 8 0 0,1 6-2 15,-2 0 1-15,1 4-2 0,1 0-1 0,25-10-7 0,-39 23-6 16,39-23-15-16,-25 21-16 0,25-21-25 0,0 0-44 16,6 42-63-16,-6-42-119 0,0 0-155 0,18 24 22 15,-18-24 217-15</inkml:trace>
  <inkml:trace contextRef="#ctx0" brushRef="#br1" timeOffset="45">17309 5404 766 0,'0'-36'288'15,"0"36"-132"-15,0 0-26 0,0 0-15 0,0 0-26 16,0 0-24-16,0 0-13 0,0 0-11 0,0 0-10 15,0 0-7-15,-26 6-7 0,26-6 1 0,0 0-2 16,-32 30 2-16,32-30-2 0,-29 37 3 0,12-15-4 16,-1 4 2-16,-3 2-5 0,2-1 2 0,-6 3-6 15,4-2 3-15,-1 1-5 0,1 1 1 16,2 2-3-16,1-4 2 0,3 3-5 0,3 1 3 16,3 1-5-16,5-1 4 0,-1-2-7 0,5 1-4 15,0-2 24-15,0 0-25 0,0-1 26 16,12-4-15-16,-4-2-5 0,-8-22 2 0,24 39-2 15,-24-39 3-15,32 31-2 0,-32-31 3 0,34 25-5 16,-34-25 1-16,41 20-7 0,-19-14-6 0,3 3-9 16,-25-9-14-16,50 9-21 0,-50-9-37 15,60 13-111-15,-60-13-326 0,46 0 0 0,-21 5 90 16</inkml:trace>
  <inkml:trace contextRef="#ctx0" brushRef="#br1" timeOffset="46">17641 6000 427 0,'0'0'89'16,"0"0"14"-16,0 0-1 0,0 0 0 0,0 0-20 15,0 0-7-15,22 5-11 0,-22-5 2 16,0 0-4-16,0 0 2 0,0 0-4 0,24-5-6 16,-24 5-5-16,0 0-5 0,22 0-7 0,-22 0-4 15,0 0-5-15,0 0-4 0,32-8-4 0,-32 8-4 16,0 0-3-16,22-11-3 0,-22 11-3 0,0 0 0 16,24-9-2-16,-24 9 1 0,0 0-2 15,28-17 1-15,-28 17-2 0,0 0-1 0,29-19 15 16,-29 19-39-16,0 0 39 0,26-23-37 15,-26 23 21-15,0 0 4 0,21-24 0 0,-21 24 3 16,0 0 3-16,8-24 4 0,-8 24 0 0,0 0 4 16,0 0-5-16,-4-23 2 0,4 23-3 0,0 0-1 15,0 0-3-15,-25-22 1 0,25 22-5 0,0 0-1 16,-34-10-2-16,34 10 0 0,-32 0 0 0,32 0-2 16,-41 7 2-16,41-7-3 0,-44 14 3 0,20-3-3 15,-1 2 2-15,3 3-1 0,-1 2 3 16,23-18 19-16,-40 37-33 0,40-37 31 0,-33 35-33 15,33-35 11-15,-22 35 3 0,22-35-3 16,-14 35 3-16,14-35-3 0,-4 40 2 0,4-40-3 16,7 34 3-16,-7-34-3 0,14 31 3 0,-14-31-2 15,24 25 3-15,-24-25-4 0,32 21 2 0,-32-21-1 16,37 16 0-16,-12-12 0 0,1-4 1 16,3 0-2-16,1 0 1 0,4 0-5 0,-4-13-14 15,7 5-13-15,-2-10-26 0,10 13-47 0,-19-23-78 16,24 28-110-16,-24-20-182 0,3 2 28 0,3 18 264 15</inkml:trace>
  <inkml:trace contextRef="#ctx0" brushRef="#br1" timeOffset="47">18100 5515 833 0,'0'0'304'0,"0"0"-128"16,0 0-49-16,0 0-31 0,0 0-36 0,0 0-21 16,0 0-18-16,0 0-8 0,0 0-6 0,0 0-2 15,0 0 4-15,0 0 2 0,0 0 5 0,0 0 2 16,28 5 0-16,-28-5-1 0,0 0-4 15,26 4-2-15,-26-4-4 0,0 0-3 0,32 0 0 16,-32 0-3-16,26 0 0 0,-26 0 0 0,32-4-1 16,-32 4 0-16,31 0-1 0,-31 0 0 0,29-8-11 15,-29 8-18-15,28-5-30 0,-3 18-81 0,-25-13-177 16,0 0-198-16,30-5 13 0,-30 5 273 0</inkml:trace>
  <inkml:trace contextRef="#ctx0" brushRef="#br1" timeOffset="48">18592 5658 793 0,'0'0'204'15,"0"0"-66"-15,0 0-34 0,0 0-17 16,0 0-22-16,0 0-20 0,0 0-15 0,0 0-8 16,6-25-2-16,-6 25-3 0,0 0 2 0,0 0-1 15,19-31 1-15,-19 31-1 0,0 0 3 16,26-30-5-16,-26 30 2 0,22-27-3 0,-22 27-1 15,22-30-6-15,-22 30 1 0,25-37-6 0,-25 37 3 16,28-39-5-16,-28 39 3 0,29-43-5 0,-17 21 3 16,3-1-2-16,-15 23 3 0,28-39-4 0,-28 39 5 15,22-30-6-15,-22 30 4 0,0 0-2 0,20-28 1 16,-20 28 0-16,0 0 0 0,0 0 0 0,0 0 0 16,0 0-1-16,0 0 0 15,0 0 0-15,0 0-3 0,0 0 1 0,0 0 0 16,0 0 0-16,0 0 2 0,0 0 2 0,0 0 0 15,0 0 2-15,14 27-1 0,-14-27 1 0,0 0-2 16,6 31 4-16,-6-31-2 0,4 29 2 0,-4-29-2 16,5 34 0-16,-5-34-1 0,6 40 2 0,-6-40-3 15,5 42 3-15,-5-42-3 0,7 40 1 16,-7-40-4-16,4 37 1 0,-4-37-1 0,7 34 2 16,-7-34-3-16,7 32 5 0,-7-32-4 0,9 30 2 15,-9-30-3-15,5 27 1 0,-5-27-2 0,8 24 4 16,-8-24-2-16,0 0 2 0,11 26-1 0,-11-26 1 15,0 0-1-15,0 0 0 0,0 0-1 16,13 23 1-16,-13-23 0 0,0 0 0 0,0 0 1 16,0 0 1-16,0 0 0 0,0 0 3 15,0 0 0-15,0 0 2 0,0 0 6 0,0 0-1 16,0 0-1-16,0 0-3 0,0 0-5 0,0 0-1 16,0 0-1-16,-24-12 1 0,24 12-1 0,0 0 1 15,0 0 1-15,-29 0 0 0,29 0 1 0,0 0 0 16,-27 0 1-16,27 0 0 0,0 0 2 0,-33-5 0 15,33 5 0-15,-25 0-1 0,25 0 1 0,-28 0-2 16,28 0 1-16,-31 0-1 16,31 0 3-16,-32 0 0 0,32 0 2 0,-33 0-1 15,33 0-1-15,-29-4-1 0,29 4-1 0,-26-7-1 0,26 7 0 16,-25-7-1-16,25 7 0 0,0 0 0 16,-29-17-2-16,29 17 0 0,0 0-1 0,-22-12-2 15,22 12 2-15,0 0-1 0,0 0 0 0,0 0-3 16,0 0-1-16,0 0-10 0,0 0-9 15,0 0-13-15,0 0-18 0,0 0-7 0,0 0-16 16,0 0-55-16,22 12-133 0,-22-12-261 0,23 0 31 16,-23 0 178-16</inkml:trace>
  <inkml:trace contextRef="#ctx0" brushRef="#br1" timeOffset="49">20250 5718 706 0,'-11'-28'190'16,"11"28"-27"-16,0 0-28 0,0 0-15 0,0 0-22 15,0 0-27-15,0 0-15 0,0 0-12 0,0 0-3 16,-25-7-7-16,25 7-3 0,0 0-6 0,-25 0-2 16,25 0-5-16,0 0 0 0,-33 0-1 15,33 0-2-15,-30 14-1 0,30-14-3 0,-33 16-2 16,33-16-2-16,-37 22-1 0,13-9-2 0,24-13 0 15,-40 29-3-15,40-29 2 0,-36 33-2 0,36-33-10 16,-33 33 30-16,33-33-30 0,-23 30 30 0,23-30-19 16,-17 30-4-16,17-30 3 0,-8 29-4 0,8-29 2 15,0 29-2-15,0-29 1 16,10 29-1-16,-10-29 1 0,16 28-3 0,-16-28 4 16,24 19-3-16,-24-19 3 0,27 16-2 0,-27-16 3 15,36 11-4-15,-36-11 3 0,41 6-1 0,-41-6-4 16,44 0-4-16,-44 0-4 0,42 0-6 0,-42 0-6 15,41 0-2-15,-41 0-10 0,37-7-8 0,-37 7-17 16,32-7-35-16,-32 7-58 0,28-7-69 0,-28 7-97 16,0-22-115-16,0 22 80 0,0 0 348 15</inkml:trace>
  <inkml:trace contextRef="#ctx0" brushRef="#br1" timeOffset="50">19967 5855 850 0,'0'0'253'16,"0"0"-94"-16,-24-5-28 0,24 5-40 0,0 0-10 15,0 0-42-15,0 0-1 0,0 0-14 0,0 0-10 16,0 0-10-16,0 0-6 0,0 0 0 15,0 0 0-15,0 0 5 0,0 0 2 16,0 0 2-16,27 16-2 0,-27-16 1 0,24 8-2 16,-24-8 0-16,30 6-2 0,-30-6-1 0,38 0-1 15,-13 0-1-15,1 0 1 0,2 0-1 0,2-7-1 16,1 0-21-16,2 7-32 0,-33 0-99 0,62-10-191 16,-62 10-170-16,40-10 10 0,-17 19 391 0</inkml:trace>
  <inkml:trace contextRef="#ctx0" brushRef="#br1" timeOffset="51">20720 5335 1108 0,'-31'-22'174'0,"31"22"-51"15,0 0-32-15,0 0-33 0,0 0-24 0,0 0-18 16,0 0-12-16,0 0-4 0,0 0-2 0,0 0 2 15,0 22 4-15,0-22 5 0,13 23 2 0,-13-23 6 16,15 29-2-16,-15-29 3 0,19 36-2 16,-19-36 1-16,21 41-3 0,-7-15 1 0,-3-1-4 15,1 2 1-15,1 1-6 0,-1 1 4 0,-1-3-8 16,-1 4 4-16,-1-2-5 0,1 4 4 0,-3-2-5 16,-2 4 6-16,-5-2 18 0,5 3-28 0,-5-1 29 15,0 0-27-15,-9-5 7 0,5 4 11 0,-4-3-2 16,0 1 7-16,-5-1-5 0,-2 3 3 15,-2-2-7-15,0 1 4 0,-3-1-9 0,1-2 3 16,0 0-7-16,-2-7 1 0,4 1-3 16,17-23 1-16,-37 40-2 0,37-40 1 0,-29 36-1 15,29-36 1-15,-27 27-2 0,27-27 1 0,0 0-6 16,-26 27-5-16,26-27-10 0,0 0-8 0,0 0-9 16,0 0-9-16,0 0-22 0,-24 8-56 0,24-8-180 15,0 0-246-15,0 0 36 0,0 0 241 16</inkml:trace>
  <inkml:trace contextRef="#ctx0" brushRef="#br1" timeOffset="52">19432 5807 928 0,'0'0'263'0,"0"-22"-113"0,0 22-46 15,0 0-37-15,0 0-28 0,0 0-17 0,0 0-11 16,0 0-3-16,0 0 1 0,0 25 1 0,0-25 5 16,0 27-1-16,0-27 1 0,-6 33-5 15,6-33 2-15,0 36-7 0,0-36 4 0,-6 40 19 16,6-18-37-16,0-22 33 0,-5 41-35 0,5-41 8 16,0 38 5-16,0-38-3 0,-8 36 3 0,8-36-3 15,0 33 2-15,0-33-9 0,-10 26-8 0,10-26-15 16,0 0-26-16,0 30-30 0,0-30-52 0,0 0-50 15,0 0-64-15,0 0-159 16,0 0 46-16,0 0 201 0</inkml:trace>
  <inkml:trace contextRef="#ctx0" brushRef="#br1" timeOffset="53">19250 5967 1113 0,'0'0'195'16,"0"0"-69"-16,0 0-48 0,0 0-59 0,0 0 4 16,0 0-32-16,0 0 26 0,0 0 6 0,27-9 4 15,-27 9 0-15,22 0-3 0,-22 0-2 0,28 0-6 16,-28 0-3-16,33 0-5 0,-33 0-2 16,33 0-2-16,-33 0-2 0,40-4-2 0,-40 4-1 15,43-7 1-15,-17 1-1 0,-1-2-19 16,4 8-37-16,-29 0-149 0,56-17-195 0,-33 13-142 15,0-2 67-15,5 18 447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8:41:07.83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30B3E545-F250-4428-AE5A-4D16EB714B21}" emma:medium="tactile" emma:mode="ink">
          <msink:context xmlns:msink="http://schemas.microsoft.com/ink/2010/main" type="inkDrawing" rotatedBoundingBox="16092,7726 16265,7347 16569,7485 16396,7864" shapeName="Other"/>
        </emma:interpretation>
      </emma:emma>
    </inkml:annotationXML>
    <inkml:trace contextRef="#ctx0" brushRef="#br0">349 58 395 0,'0'0'180'16,"0"0"-34"-16,0 0-20 0,0 0-5 0,0 0-4 15,0 0-12-15,-13-23-13 0,13 23-20 16,0 0-18-16,0 0-9 0,0 0-8 0,0 0-1 0,0 0-2 16,0 0-4-16,0 0-1 0,0 0-5 15,0 0 1-15,0 0-2 0,-25-22-3 0,25 22-3 16,0 0-2-16,0 0-3 0,0 0 0 0,-26-10-2 15,26 10-1-15,0 0-1 0,-22-3-1 0,22 3-1 16,0 0-1-16,-33 1 1 0,33-1-2 16,-22 10 1-16,22-10-3 0,-26 12 2 0,26-12-2 15,-29 21 0-15,29-21-1 0,-33 29 1 16,33-29-3-16,-30 25 3 0,30-25-2 0,-31 31 3 0,31-31-3 16,-25 27 3-16,25-27-4 0,-15 25 1 0,15-25-1 15,-9 28 1-15,9-28-3 0,-6 24 4 0,6-24-2 16,0 0 2-16,-4 29-3 0,4-29 2 0,0 0-2 15,4 27 3-15,-4-27-3 0,0 0 3 16,11 22-2 0,-11-22 0-16,0 0 0 0,0 0 1 0,17 27-1 15,-17-27 1-15,0 0-1 0,23 16 0 0,-23-16-1 16,22 5 0-16,-22-5 0 0,25 5 2 0,-25-5-1 0,25 6 1 16,-25-6-1-16,26 1 0 0,-26-1 0 0,27 0 0 15,-27 0-2-15,24-1-6 0,-24 1-6 0,32-8-12 16,-32 8-20-16,29-6-18 0,-7 11-60 15,-22-5-118-15,26-21-259 0,-26 21-12 0,0 0 242 16</inkml:trace>
  </inkml:traceGroup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7:06.6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-1194 9734 817 0,'0'0'161'0,"0"0"-36"0,0 0-9 0,0 0-14 16,0 0-9-16,0 0-14 0,0 0-19 0,0 0-12 15,0 0-9-15,0 0-6 0,0 0-3 0,0 0-6 16,0 0-5-16,0 0-5 0,0 0-6 0,0 0-4 16,0 0-1-16,0 0-5 0,0 0 0 0,0 0-1 15,0 0 1-15,0 0 2 0,0 0 1 16,0 0 1-16,22-15-2 0,-22 15 0 0,0 0 1 15,0 0-1-15,26-6 2 0,-26 6-1 16,0 0-1-16,0 0 1 0,28 0-2 0,-28 0 1 16,0 0-1-16,0 0 0 0,0 0 1 0,0 0 0 15,25 18 2-15,-25-18 0 0,0 0 0 0,0 0-1 0,0 22 2 16,0-22-1-16,0 0 1 0,-18 23-1 0,18-23 0 16,0 0-1-16,-25 26 1 0,25-26 0 15,0 0 1-15,-24 16 1 0,24-16 4 0,0 0 1 31,0 0 2-31,-24 0 1 0,24 0-1 0,0 0 0 0,0 0-3 16,0 0-1-16,-25-13-4 0,25 13 0 0,0 0-1 16,-10-22 0-16,10 22-2 0,0 0 0 0,0-30-1 15,0 30 2-15,0 0-1 0,8-25 0 0,-8 25-1 16,0 0 2-16,0 0-3 0,21-24 2 0,-21 24 0 16,0 0-1-16,23-9 0 0,-23 9 0 0,0 0 1 15,28 9-2-15,-28-9 2 0,0 0-2 0,28 19 2 16,-28-19-1-16,0 0 2 0,19 24-1 0,-19-24 1 15,0 0-1 1,11 33 2-16,-11-33-2 0,0 22 1 0,0-22-1 16,-8 23 1-16,8-23-1 0,0 0 3 0,-16 25-2 15,16-25 2-15,0 0-2 0,0 0 3 16,-27 18-1-16,27-18 4 0,0 0 1 0,0 0-1 16,-24 0 2-16,24 0-2 0,0 0-1 0,0 0-2 15,-20-19-1-15,20 19-2 0,0 0 0 0,-14-24-1 16,14 24 0-16,0 0-2 0,-4-33 3 0,4 33-3 15,0-23 3-15,0 23-3 0,11-23 3 0,-11 23-3 16,0 0 2-16,18-23 0 0,-18 23-1 16,0 0 0-16,23-8 0 0,-23 8-1 0,0 0 1 15,28 0-1-15,-28 0 0 0,0 0 1 0,25 10 0 16,-25-10 0-16,0 0 0 0,0 0 0 16,24 21-1-16,-24-21 2 0,0 0-1 0,9 23 1 15,-9-23-1-15,0 0 2 0,0 23 0 0,0-23 1 16,0 0 0-16,-18 28 0 0,18-28-1 0,0 0 1 15,-28 26-2-15,28-26 2 0,-27 20-3 16,27-20 3-16,0 0 0 0,-31 12-1 0,31-12 2 16,0 0 2-16,0 0 1 0,0 0 1 0,-24-6 3 15,24 6-2-15,0 0 0 0,0 0-2 0,-20-28-1 16,20 28-3-16,0 0 0 0,-8-26-1 0,8 26 1 16,0 0-2-16,0-27 0 0,0 27-1 0,0 0 0 15,0 0-2-15,8-22 1 0,-8 22-5 0,0 0-8 16,0 0-13-16,24-6-23 15,-24 6-51-15,31 18-190 0,-31-18-271 0,0 0 22 16,31 23 136-16</inkml:trace>
  <inkml:trace contextRef="#ctx0" brushRef="#br0" timeOffset="1">3607 9756 1084 0,'0'0'132'0,"0"0"-79"16,0 0-28-16,0 0-15 0,0 0-9 0,0 0-1 15,0 0 3-15,0 0 3 0,26 0-1 0,-26 0-1 16,0 0-1-16,32 0-2 0,-32 0 0 0,26 0 1 16,-26 0-1-16,28 0 2 0,-28 0-1 15,27 0 0-15,-27 0 2 0,27-7-2 0,-27 7 4 16,0 0-1-16,27-15 3 0,-27 15 6 0,0 0 10 16,22-23 7-16,-22 23 8 0,11-22-3 0,-11 22-2 15,7-27-6-15,-7 27 0 0,0-28-5 16,0 28 3-16,0-27-4 0,0 27 0 0,-17-26-3 15,17 26-2-15,0 0-4 0,-28-28 0 0,28 28-6 16,-27-7 0-16,27 7-5 0,-37 6-1 16,15 4 1-16,-3 4-2 0,2 4 3 0,-1 3-3 15,24-21 2-15,-35 44-3 0,25-22 4 0,2 1-5 16,2-2 3-16,6 3-4 0,0-2 3 0,0 2-4 16,4-1 5-16,-4-23-5 0,17 38 4 0,-17-38-3 15,23 31 3-15,-23-31-3 0,32 23 2 0,-32-23-2 16,36 15 0-16,-36-15-1 0,40 9-3 15,-15-9-11-15,-25 0-12 0,48 0-19 16,-48 0-35-16,51 0-48 0,-51 0-92 0,48-12-109 16,-48 12-114-16,37-15 82 0,-9 19 304 0</inkml:trace>
  <inkml:trace contextRef="#ctx0" brushRef="#br0" timeOffset="2">4178 9795 1056 0,'-6'-30'302'0,"6"30"-160"16,0 0-52-16,0 0-35 0,0 0-20 15,0 0-15-15,0 0-8 0,0 0-8 0,0 0-4 16,0 0-3-16,0 0 0 0,0 0 1 0,0 0 1 16,0 0 3-16,11 29-2 0,-11-29 5 15,6 22-5-15,-6-22 4 0,0 26-2 0,0-26 2 16,7 31-2-16,-7-31 1 0,0 31-1 0,0-31-1 15,9 31-1-15,-9-31 2 0,8 28-4 0,-8-28 4 16,0 0-4-16,10 28 3 0,-10-28-2 0,0 0 1 16,0 0 1-16,0 0-2 0,25 19 1 0,-25-19 0 15,0 0 1-15,0 0 3 0,0 0 3 16,28-15 4-16,-28 15 7 0,17-25-3 0,-17 25 5 16,21-36-8-16,-21 36 2 0,25-42-7 15,-13 20 2-15,-2-2-7 0,1 3 2 0,3-2-4 16,-14 23 2-16,22-39-2 0,-22 39 2 0,23-34-3 15,-23 34 2-15,22-25-3 0,-22 25 2 0,0 0-3 16,31-24-2-16,-31 24-11 0,0 0-13 0,0 0-19 16,33 0-26-16,-33 0-56 0,0 0-63 15,0 0-130-15,0 0-139 0,15 36 44 0,-15-36 261 16</inkml:trace>
  <inkml:trace contextRef="#ctx0" brushRef="#br0" timeOffset="3">4967 9725 1367 0,'-13'-23'145'0,"13"23"-55"0,0 0-16 15,0 0-24-15,0 0-11 0,0 0-13 0,-24-10-7 16,24 10-4-16,0 0-6 0,0 0-1 15,-29 9-3-15,29-9-1 0,-23 17-1 0,23-17 0 16,-31 29-1-16,31-29 2 0,-35 42-2 0,17-18 3 16,-2 0-4-16,4-1 3 0,16-23-4 0,-21 38 1 15,21-38-4-15,-9 36 2 0,9-36-2 16,0 29 2-16,0-29-2 0,12 24 1 0,-12-24-3 16,25 17 3-16,-25-17-2 0,30 6 1 0,-30-6 0 15,36-6 0-15,-36 6 2 0,36-20-2 16,-36 20 3-16,37-28-3 0,-37 28 2 0,32-31-2 15,-32 31 4-15,22-36-2 0,-22 36 4 0,18-37-3 16,-18 37 3-16,9-36-2 0,-9 36 2 0,0-36-1 16,0 36 2-16,0-35-3 0,0 35 2 0,-4-34-2 15,4 34 3-15,-15-28-3 0,15 28 1 0,0 0-2 16,-30-27-1-16,30 27-8 0,-24 0-6 0,24 0-18 16,-26 10-21-16,26-10-46 0,0 0-74 15,-45 15-131-15,45-15-179 0,-13 38 29 16,13-38 225-16</inkml:trace>
  <inkml:trace contextRef="#ctx0" brushRef="#br0" timeOffset="4">5388 9173 894 0,'0'0'267'0,"0"0"-129"0,7-28-24 0,-7 28-14 15,0 0-29-15,0 0-32 0,0 0-15 0,0 0-8 16,0 0-2-16,0 0 6 0,0 23 6 16,0-23-12-16,5 39 36 0,-5-11-38 0,0 7 27 15,-4 6-16-15,-4 4-14 0,-1 4 5 0,0 5-11 16,-4 0 5-16,0 2-11 0,0 0 8 15,-1 0-10-15,2-5 7 0,2 1-6 0,1-8 6 16,2-2-7-16,7-5 7 0,-7-2-7 0,7-6 0 16,0 1-13-16,-6-9-7 0,6 6-7 0,0-27-52 15,11 40 1-15,-11-40-87 0,17 22-35 0,-17-22-80 16,0 0-166-16,33-30 73 0,-21-1 230 0</inkml:trace>
  <inkml:trace contextRef="#ctx0" brushRef="#br0" timeOffset="5">5673 9716 1115 0,'0'0'221'0,"0"0"-116"0,0 0-32 0,0 0-13 0,-22 9-15 16,22-9-8-16,-8 24-12 0,8-24-5 16,-9 32-11-16,9-32-2 0,-7 39-5 0,7-39 1 15,-9 42-4-15,9-42 3 0,0 42-5 0,0-42 5 16,0 41-5-16,0-41 4 0,0 31-3 0,0-31 2 0,9 26-3 0,-9-26 2 15,0 0-2-15,24 26 2 0,-24-26-2 0,0 0 1 16,29 14 0-16,-29-14 1 0,25 0 0 0,-25 0 1 16,30-13 2-16,-30 13-2 0,34-27 3 31,-18 5-3-31,1-2 4 0,-1-1-5 0,-1 1 6 0,-3 1-6 16,-12 23 6-16,19-38-5 0,-19 38 6 0,13-24-1 15,-13 24 3-15,0 0-2 0,0 0-1 0,0 0-3 16,0 0-3-16,0 0 0 0,0 0 0 0,0 0 1 15,23-7-1-15,-23 7 2 0,0 0-1 0,17 34 2 16,-17-34-3-16,5 34 3 0,-5-34-3 0,11 36 2 16,-11-36-3-16,11 39 3 0,-11-39-8 15,14 36-6-15,-14-36-14 0,18 26-14 0,-18-26-10 16,0 0-76-16,44 35-32 0,-44-35-126 16,25-11-164-16,-25 11 49 0,30-16 210 0</inkml:trace>
  <inkml:trace contextRef="#ctx0" brushRef="#br0" timeOffset="6">6283 9448 1317 0,'-23'-16'148'0,"23"16"-44"0,0 0-23 0,0 0-24 16,0 0-21-16,0 0-21 0,0 0-13 0,0 0-3 15,0 0-2-15,0 0 2 0,0 0 1 0,41 17 1 16,-17-13-1-16,6-4 0 0,0 6 0 0,5-6 0 16,-1 0-1-16,5 0 1 0,1-9-1 15,0 1-7-15,4 3-20 0,-6-12-45 0,20 17-91 16,-29-26-168-16,22 19-177 0,-3-2 47 0,-10-9 284 16</inkml:trace>
  <inkml:trace contextRef="#ctx0" brushRef="#br0" timeOffset="7">6458 9248 1076 0,'0'0'182'0,"0"0"-54"16,0 0-49-16,0 0-7 0,0 0-33 0,0 0-22 15,0 0-12-15,0 0-4 0,0 0 2 16,0 0 7-16,7 30 10 0,-7-30 2 15,0 32 6-15,0-32-6 0,0 37 4 0,0-37-6 16,0 45 4-16,-7-22-5 0,7 4 1 0,-9-2-8 16,9 3 1-16,-10 0-6 0,5 1 2 0,0 2-5 15,-1 1 3-15,-1 1-7 0,3-1 5 0,-5 1-5 16,1 1 3-16,0 0-4 0,-1 0 5 0,1 0-6 16,0 0 6-16,2-2-7 0,1-1 6 0,5-2-7 15,-4-3 5-15,4-5-5 0,0-21-10 16,4 36 30-16,-4-36-31 0,11 33 33 0,-11-33-18 15,15 31-2-15,-15-31 2 0,18 24-3 0,-18-24-1 16,0 0-6-16,30 20-5 0,-30-20-4 16,25 0-5-16,-25 0-9 0,32 0-2 0,-32 0 1 15,38-17-14-15,-13 10-14 0,-10-20-35 0,16 20-54 16,-19-28-57-16,21 22-77 0,-8-8-123 16,-10-13 61-16,10 16 256 0</inkml:trace>
  <inkml:trace contextRef="#ctx0" brushRef="#br0" timeOffset="8">-183 9280 956 0,'0'0'169'0,"0"0"-58"15,0 0-28-15,0 0-9 0,0 0-12 16,0 0-11-16,0 0-8 0,0 0-9 15,0 0-7-15,0 0-3 0,7 30 1 0,-7-30-2 16,0 22 2-16,0-22-6 0,0 33 1 0,0-33-8 16,-7 40 1-16,7-40-5 0,-4 44 1 0,4-21-4 15,-5 2 3-15,5 3-6 0,-4 2 6 0,4 1-5 16,0 3 3-16,-7-2-5 0,7 2 4 0,-9-2-8 16,9-3 7-16,-8-1-6 0,8-2 3 0,-4 1-3 15,4-3 4-15,-7 0-5 16,7-24 4-16,-5 35-3 0,5-35 3 0,0 26-3 15,0-26 3-15,0 0-4 0,0 0-6 0,0 26-11 16,0-26-13-16,0 0-15 0,0 0-32 0,0 0-27 16,0 0-29-16,0 0-41 0,0 0-90 0,5-32-122 15,-5 32-3-15,0-30 231 0</inkml:trace>
  <inkml:trace contextRef="#ctx0" brushRef="#br0" timeOffset="9">-377 9216 963 0,'0'0'202'0,"-19"-33"-64"0,19 33-6 15,0 0-35-15,0 0-10 0,0 0-19 0,-15-24-21 16,15 24-8-16,0 0-11 0,0 0-1 0,0 0-6 15,0 0-3-15,0 0-4 0,0 0-3 0,0 0-2 16,0 0-2-16,0 0-2 0,0 0-2 0,0 0 0 16,0 0-3-16,0 0 0 0,0 0-1 15,0 0 1-15,0 0-1 0,0 0 2 0,27 0 0 16,-27 0 1-16,28 9-1 0,-28-9 0 0,34 12-1 16,-34-12 0-16,37 11-1 0,-13-4 2 15,-2-1-2-15,3-2-14 0,-2-4 15 0,3 7-16 16,2-7 16-16,-1 5 1 0,2-5-2 0,3 0-1 15,0 0 1-15,4 0 14 0,-1-7-18 16,0 2 7-16,3 1-28 0,0-5-15 0,7 9-21 16,-12-17-43-16,22 26-80 0,-33-26-221 0,24 17-73 15,-9 0 0-15,-13 0 364 0</inkml:trace>
  <inkml:trace contextRef="#ctx0" brushRef="#br0" timeOffset="10">592 9741 1141 0,'0'0'163'0,"0"0"-48"0,0 0-28 16,0 0-28-16,0 0-21 0,0 0-9 0,0 0-7 15,0 0-8-15,0 0-7 0,0 0-2 0,0 0 0 16,0 0 0-16,0 0 2 0,0 0 1 0,0 0 4 15,0 0 2-15,0 0 2 0,0 25-1 0,0-25-3 16,-6 25-5-16,6-25-1 0,-7 29-4 0,7-29 0 16,-5 29-2-16,5-29 2 0,-10 29-3 0,10-29 1 15,-8 27-4-15,8-27 3 0,-7 26-12 16,7-26-13-16,0 0-25 0,0 0-49 0,0 35-67 16,0-35-126-16,0 0-165 0,0 0 5 0,0 0 227 15</inkml:trace>
  <inkml:trace contextRef="#ctx0" brushRef="#br0" timeOffset="11">531 9384 1614 0,'0'0'112'0,"0"0"-41"0,0 0-17 0,0 0-13 16,-18-22-10-16,18 22-9 0,0 0-8 0,0 0-6 15,0 0-8-15,0 0-3 0,0 0 0 0,0 0-1 16,0 0-2-16,0 0-1 0,0 0-8 0,0 0-9 15,0 0-10-15,29 33-17 16,-29-33-23-16,31 27-56 0,-31-27-112 0,30 10-247 0,-30-10 1 16,22 18 91-16</inkml:trace>
  <inkml:trace contextRef="#ctx0" brushRef="#br0" timeOffset="12">957 9780 963 0,'0'0'238'16,"0"0"-110"-16,0 0-39 0,0 0-27 0,0 0-25 16,0 0-17-16,0 0-7 0,0 0-6 0,0 0-5 15,0 0-1-15,0 0-1 0,0 0 3 0,0 0 4 16,0 0 7-16,0 0 5 0,0 0 4 0,0 0 0 16,0 31-1-16,0-31-1 15,0 23-1-15,0-23-3 0,0 26-2 0,0-26-6 16,0 27 1-16,0-27-5 0,0 29 1 0,0-29-2 15,-5 25 0-15,5-25-2 0,0 0 2 0,-6 28-4 16,6-28 2-16,0 0-1 0,0 0 0 0,0 0-2 16,0 0 1-16,0 0 0 0,0 0-1 0,0 0 2 15,0 0 0-15,0 0 1 0,0 0 0 0,0 0 2 16,0 0 0-16,21-24 4 0,-21 24-4 16,20-38 4-16,-20 38-5 0,27-44 3 0,-14 23-4 15,0-3 4-15,-13 24-4 0,23-37 3 0,-23 37-3 16,19-26 0-16,-19 26-2 0,0 0 2 0,28-20-2 15,-28 20 0-15,0 0-1 0,23-6 0 16,-23 6 0-16,0 0 1 0,27 5 0 0,-27-5-1 16,0 0 0-16,23 13 0 0,-23-13 1 15,0 0 0-15,25 24 1 0,-25-24-2 0,0 0 2 16,19 26-1-16,-19-26 0 0,0 0-1 0,17 25 2 16,-17-25-2-16,0 0 1 0,16 24-1 0,-16-24 2 15,0 0-2-15,0 0 0 0,0 0 0 0,25 20 0 16,-25-20 0-16,0 0 0 0,0 0 0 0,24 0 1 15,-24 0-1-15,0 0 0 0,22-16 2 0,-22 16-3 16,22-22 5-16,-22 22-5 0,20-31 4 16,-20 31-3-16,21-28 2 0,-21 28-1 0,0 0 1 15,25-30-1-15,-25 30 0 0,0 0-1 16,0 0 2-16,0 0-3 0,25-14 2 0,-25 14 0 16,0 0 0-16,0 0-1 0,0 0 0 0,0 0 2 15,22 14-2-15,-22-14 2 0,0 0-1 0,15 36 0 16,-15-36 0-16,5 32 1 0,-5-32-3 0,7 35 4 15,-7-35-5-15,7 39 4 0,-7-39-4 16,8 35-1-16,-8-35-12 0,6 30-17 0,-6-30-17 16,12 23-19-16,-12-23-75 0,0 0-78 0,31 30-96 15,-31-30-171-15,0 0 112 0,23 0 264 0</inkml:trace>
  <inkml:trace contextRef="#ctx0" brushRef="#br0" timeOffset="13">1785 9874 914 0,'0'0'155'16,"0"0"-66"-16,0 0-32 0,0 0-11 0,0 0-8 16,0 0-2-16,0 0-2 0,26-14-6 15,-26 14-6-15,0 0-7 0,0 0 0 0,29 0 4 16,-29 0 6-16,0 0 0 0,29 0-2 0,-29 0-9 15,25-5-6-15,-25 5-1 0,24 0 0 16,-24 0 0-16,24-6 1 0,-24 6-1 0,24-7-1 16,-24 7 0-16,0 0 0 0,27-14 0 0,-27 14 0 15,0 0 1-15,0 0 4 0,25-20 5 0,-25 20 3 16,0 0 0-16,7-24-1 0,-7 24-6 16,0 0 2-16,0-29-3 0,0 29 2 0,-7-23-3 15,7 23 1-15,-14-27-4 0,14 27 2 0,-19-25-2 16,19 25 3-16,-22-24-1 0,22 24 2 0,-27-8-1 15,27 8 0-15,-32 0-2 0,32 0-2 0,-30 14 0 16,30-14-4-16,-39 30 1 0,39-30-3 0,-35 45 1 16,20-19-2-16,4 0 4 0,2 0-6 15,0 1 6-15,5-3-5 0,4 1 3 16,-7 0-3-16,7 0 3 0,0-25-4 0,0 40 2 16,0-40-2-16,14 29 2 0,-14-29-2 0,24 21 2 15,-24-21-3-15,27 15-12 0,-27-15 12 0,37 0-3 16,-10 0-9-16,0-11 2 0,5 11-28 0,-2-17-28 15,18 17-51-15,-24-31-140 0,27 25-232 0,-14-10-18 16,-3-3 193-16</inkml:trace>
  <inkml:trace contextRef="#ctx0" brushRef="#br0" timeOffset="14">2714 9739 929 0,'0'0'274'0,"0"0"-108"15,0 0-40-15,-23 6-34 0,23-6-30 0,0 0-18 0,0 0-13 16,0 0-10-16,0 0-11 0,0 0-7 0,0 0-2 16,0 0-2-16,0 0 3 0,0 0 0 0,30 17 1 15,-30-17-2-15,28 8-1 0,-28-8 0 16,42 7 0-16,-18-7 0 0,3 0 1 0,4 0-2 0,0-8 0 15,4 1-4-15,1-3-28 0,1 10-45 0,-14-23-121 16,27 23-217-16,-23-4-88 0,2 4 50 0,2 7 378 16</inkml:trace>
  <inkml:trace contextRef="#ctx0" brushRef="#br0" timeOffset="15">7274 9749 1239 0,'0'0'192'0,"0"0"-91"0,0 0-39 15,0 0-20-15,0 0-14 0,0 0-7 16,-16 27-3-16,16-27-1 0,-10 28-4 16,10-28-4-16,-10 35-2 0,10-35-4 0,-12 39 3 15,4-16-6-15,8-23 6 0,-14 45-7 0,14-45 4 16,-10 40-5-16,10-40 2 0,-7 32-4 0,7-32 0 15,0 24-18-15,0-24-16 0,0 0-25 0,0 0-103 16,13 30-83-16,-13-30-246 0,0 0 33 0,0 0 201 16</inkml:trace>
  <inkml:trace contextRef="#ctx0" brushRef="#br0" timeOffset="16">7278 9549 1338 0,'-33'-42'225'0,"33"42"-139"15,0 0-21-15,0 0-19 0,-27-10-17 0,27 10-14 16,0 0-8-16,0 0-6 0,0 0-2 0,0 0-4 16,0 0 0-16,0 0 0 0,0 0-4 15,0 0-12-15,9 34-14 0,-9-34-20 0,21 22-41 16,-21-22-56-16,34 27-97 0,-34-27-213 0,27 21 28 16,-4-2 151-16</inkml:trace>
  <inkml:trace contextRef="#ctx0" brushRef="#br0" timeOffset="17">7772 9816 1363 0,'0'0'187'0,"0"0"-89"0,0 0-29 0,0 0-15 15,-26-11-19-15,26 11-11 0,0 0-8 0,-29 0-3 16,29 0-6-16,0 0-3 0,-31 13-2 15,31-13-3-15,-26 31 4 0,26-31-5 0,-30 43 3 16,15-20-3-16,2-1 2 0,13-22-3 0,-16 40 2 16,16-40-3-16,0 34 2 0,0-34-3 0,9 31-13 15,-9-31 5-15,0 0-15 0,35 24 32 0,-35-24-21 16,31 0 0-16,-31 0 18 0,39-13-34 16,-39 13 37-16,43-31-7 0,-43 31-3 0,37-41 6 15,-22 18 0-15,-4 0 3 0,-3 1-2 16,-1 0 5-16,-7 22-6 0,6-41 8 0,-6 41-4 15,0-40 5-15,0 40-1 0,-10-40 1 0,10 40-4 16,-14-36 0-16,14 36-4 0,-16-26 1 0,16 26-3 16,0 0 3-16,0 0-3 0,-29-21-1 0,29 21-5 15,0 0-10-15,0 0-14 0,-18 24-21 0,18-24-39 16,0 30-55-16,0-30-81 0,0 29-97 16,0-29-119-16,6 24 71 0,10 0 293 15</inkml:trace>
  <inkml:trace contextRef="#ctx0" brushRef="#br0" timeOffset="18">8009 9810 921 0,'0'0'263'0,"0"0"-138"16,0 0-49-16,0 0-26 0,0 0-23 0,0 0-17 15,0 0-8-15,0 0-3 0,0 0 0 0,0 0 3 16,0 0 11-16,0 0 12 0,0 0 5 0,0 0 7 0,12 27-5 15,-12-27-4-15,0 0-7 0,0 35-1 0,0-35-7 16,0 25-1-16,0-25-3 0,0 28-1 16,0-28-4-16,0 27 3 0,0-27-5 0,0 25 2 31,0-25-3-31,0 0 1 0,0 28-2 0,0-28 2 0,0 0-1 16,0 0 0-16,0 0-1 0,0 0 1 0,0 0-2 15,0 0 1-15,0 0 2 0,0 0-1 16,0 0 2-16,24-4-1 0,-24 4 1 0,0 0-2 15,27-38 1-15,-27 38-2 0,25-38 3 16,-25 38-6-16,25-41 7 0,-10 19-5 0,0-1 4 16,-1 0-4-16,1 1 2 0,-15 22-2 0,26-36 2 15,-26 36-2-15,0 0 2 0,25-24-1 0,-25 24-1 16,0 0 1-16,0 0 0 0,25-11-1 0,-25 11 0 16,0 0 1-16,0 0-1 0,26 0 2 0,-26 0-1 15,0 0 1-15,0 0-1 0,26 22 1 0,-26-22-2 16,0 0 3-16,24 28-1 15,-24-28 2-15,15 26-2 0,-15-26 3 0,11 27-5 16,-11-27 5-16,14 27-3 0,-14-27 1 0,11 25 0 16,-11-25 0-16,8 24-2 0,-8-24 3 0,9 26-3 15,-9-26 2-15,0 0-2 0,9 25-6 0,-9-25-22 16,0 0-45-16,14 34-117 0,-14-34-350 0,0 0 44 16,-14 23 39-16</inkml:trace>
  <inkml:trace contextRef="#ctx0" brushRef="#br1" timeOffset="20">-396 10965 854 0,'0'0'255'15,"0"0"-103"-15,0 0-49 0,0 0-15 0,0 0-18 16,0 0-12-16,-11 30-10 0,11-30-13 0,0 23-7 16,0-23-10-16,-6 34 1 0,6-34-4 0,0 45 4 15,0-19-6-15,0 3 4 0,-4 2-9 0,4 4 3 16,0 0-8-16,0 2 5 0,0 1-8 15,0-1 6-15,-7-2-5 0,7 2 5 0,0-1-6 16,-5 1 6-16,5 0-6 0,-6 3 7 0,1-2-4 16,1-2 7-16,-2 0-6 0,-1-4-10 0,4-2 29 15,3 1-30-15,-8-2 28 0,8-1-17 16,-7-5-5-16,7 1 5 0,-5 0-5 0,5-24 3 16,-6 37-3-16,6-37 2 0,-4 27-2 15,4-27 1-15,0 0-1 0,0 29 1 16,0-29 0-16,0 0-1 0,0 0 0 0,0 0 0 15,0 0-2-15,0 0-1 0,0 0-4 0,0 0-6 16,0 0-5-16,0 0-8 0,0 0-5 0,0 0-12 16,10-24-8-16,-10 24-21 0,0 0-37 0,0-38-54 15,0 38-80-15,0 0-102 0,12-28-67 0,-12 28 77 16,8-31 326-16</inkml:trace>
  <inkml:trace contextRef="#ctx0" brushRef="#br1" timeOffset="21">-148 10937 1027 0,'0'0'190'0,"0"0"-87"0,0 0-52 0,0 0 8 16,0 0-20-16,0 0 15 0,-8 33-1 16,8-33-11-16,-7 34-5 0,7-34-9 0,0 48 2 15,-3-21-8-15,3 7 4 0,0 0-8 0,0 6 5 16,0 2-9-16,0 3 3 0,-7-1-10 16,7-1 4-16,-5 0-8 0,-1-5 6 0,2 0-7 15,-2 0 5-15,2-3-7 0,-1-1 4 0,-1 0-6 16,3-2 6-16,-3-3-6 0,3-1-8 0,-4-4 30 15,4 0-30-15,3-24 29 0,-8 39-16 16,8-39-4-16,-8 34 1 0,8-34-1 0,0 22 2 16,0-22-3-16,0 0 3 0,0 0-3 0,-4 23 1 15,4-23-5-15,0 0-9 0,0 0-12 0,0 0-24 16,0 0-22-16,0 0-89 0,0 0-158 0,0 0-175 16,0 0-4-16,0 0 254 0</inkml:trace>
  <inkml:trace contextRef="#ctx0" brushRef="#br1" timeOffset="22">157 11634 827 0,'0'0'131'0,"0"0"-55"16,0 0-28-16,0 0-17 0,0 0-9 15,0 0 5-15,0 0 5 0,0 0 8 16,0 0-3-16,0 0-3 0,0 0-2 0,26 13-2 16,-26-13-3-16,0 0-2 0,0 0-4 0,32 11-2 15,-32-11-4-15,0 0-3 0,27 6-2 0,-27-6-2 0,0 0 0 16,33 0-1-16,-33 0 2 0,22-5-3 0,-22 5 3 16,24-9-2-16,-24 9 1 0,0 0-2 0,29-25 2 15,-29 25-2-15,0 0 3 0,23-31-1 16,-23 31 5-16,0 0 0 0,12-33 5 0,-12 33-2 0,0 0 2 15,0-29-4-15,0 29 1 0,0 0-3 0,-15-31 1 16,15 31-4-16,0 0 1 0,-25-22-5 0,25 22 0 16,-23-9-2-16,23 9 0 0,-29 0-2 0,29 0 0 15,-32 10-1-15,32-10-1 0,-34 20 3 0,34-20-4 0,-35 31 4 16,35-31-3-16,-30 40 2 0,19-17-2 16,1 0 2-16,10-23-3 0,-12 39 3 15,12-39-4-15,-4 40 4 0,4-40-4 0,0 38-9 16,0-38 32-16,12 39-33 0,-12-39 34 0,18 34-21 15,-18-34-2-15,25 30 2 0,-25-30-3 0,30 22 2 16,-30-22-2-16,33 15 2 0,-33-15 0 0,39 6 0 16,-17-6 1-16,2 0-1 0,-2-6 1 0,4-2-2 15,-3 0-2-15,3-6-21 0,7 4-28 16,-13-16-72-16,22 26-91 0,-31-21-230 0,18 7-38 16,-5 2 77-16</inkml:trace>
  <inkml:trace contextRef="#ctx0" brushRef="#br1" timeOffset="23">665 11120 975 0,'0'0'242'0,"0"0"-76"0,0 0-49 0,0 0-29 16,0 0-32-16,0 0-13 0,0 0-10 0,0 0-7 15,0 0-8-15,0 0-8 0,0 0-2 0,0 0-2 16,0 0-2-16,0 0-1 0,0 0 1 15,0 0 3-15,0 0 2 0,0 0 1 0,0 0-1 16,24-7-1-16,-24 7-2 0,0 0-3 0,0 0 0 16,27 10-2-16,-27-10 1 0,0 0-1 15,32 6 0-15,-32-6-2 0,22 0 1 0,-22 0-1 16,26 6 1-16,-26-6 0 0,30 0-5 0,-30 0-11 16,32 0-29-16,-32 0-54 0,22-10-168 0,-22 10-261 15,28 0 22-15,-28 0 115 0</inkml:trace>
  <inkml:trace contextRef="#ctx0" brushRef="#br1" timeOffset="24">1168 10725 1506 0,'-30'-27'137'15,"30"27"-55"-15,0 0-15 0,0 0-20 0,0 0-10 16,0 0-12-16,0 0-7 0,0 0-8 0,0 0-5 16,0 0-5-16,0 0-2 0,0 0-2 15,0 0-1-15,0 0-3 0,0 0-4 0,0 0-7 16,0 0-11-16,0 0-10 0,0 0-19 0,24-15-22 16,-24 15-60-16,22 0-99 0,7 13-149 0,-29-13-95 15,28 0 83-15,-2 11 382 0</inkml:trace>
  <inkml:trace contextRef="#ctx0" brushRef="#br1" timeOffset="25">1140 11032 1201 0,'0'0'164'0,"0"0"-49"0,0 0-44 15,0 0-14-15,0 0-20 0,0 0-11 16,0 0-6-16,0 0-8 0,0 0-5 0,0 0 0 15,0 0 2-15,0 0 1 0,0 26 3 16,0-26-2-16,0 0 1 0,0 25-3 0,0-25 1 16,0 0-3-16,0 27 1 0,0-27-4 0,0 22 0 15,0-22-4-15,0 24 1 0,0-24-2 0,0 27 1 16,0-27-1-16,0 24 1 0,0-24-2 0,0 24 2 16,0-24-2-16,9 22-2 0,-9-22-10 15,0 0-9-15,11 30-17 0,-11-30-17 0,0 0-20 16,0 0-44-16,23 13-39 0,-23-13-94 0,7-26-139 15,-7 26-8-15,8-31 136 0</inkml:trace>
  <inkml:trace contextRef="#ctx0" brushRef="#br1" timeOffset="26">1510 10726 1173 0,'0'0'165'0,"0"0"-41"0,0 0-32 15,0 0-27-15,0 0-23 0,0 0-11 0,0 0-12 16,0 0-8-16,0 0-4 0,0 0 1 0,0 0 7 16,0 27 1-16,0-27 4 0,0 26-3 0,0-26-1 15,0 37-3-15,0-37 0 0,-8 40-5 16,8-17-12-16,0-23 29 0,-4 47-31 0,4-24 28 15,-9 1-16-15,4 2-7 0,5-2 4 0,-9 2-5 16,9-2 4-16,-4-1-3 0,4 1 3 0,0-24-4 16,-8 43 3-16,8-43-4 0,0 38 0 0,0-38-6 15,-7 33-4-15,7-33-7 0,0 22-8 0,0-22-8 16,0 0-13-16,8 30-16 0,-8-30-30 16,0 0-40-16,0 0-38 0,0 0-69 15,0 0-85-15,18-27-59 0,-18 27 70 0,18-43 316 16</inkml:trace>
  <inkml:trace contextRef="#ctx0" brushRef="#br1" timeOffset="27">1532 10910 1033 0,'-29'-13'187'15,"29"13"-43"-15,0 0-25 0,0 0-41 0,0 0-38 16,0 0-41-16,0 0 8 0,0 0-17 0,0 24 16 16,0-24 2-16,0 0-2 0,17 25 1 0,-17-25-3 15,0 0 0-15,24 24-3 0,-24-24 2 0,22 10-3 16,-22-10 1-16,27 9-2 0,-27-9 1 16,33 0 0-16,-33 0 0 0,33-5-2 0,-33 5-29 15,44-11-51-15,-37-13-85 0,26 30-156 16,-33-6-136-16,27-29 14 0,-27 29 318 0</inkml:trace>
  <inkml:trace contextRef="#ctx0" brushRef="#br1" timeOffset="28">1752 10771 1012 0,'0'0'188'0,"0"0"-76"0,0 0-34 0,0 0-24 16,0 0-12-16,0 0-3 0,0 0 0 0,7 23-7 15,-7-23-7-15,0 0-6 0,0 32 1 0,0-32-4 16,0 26 1-16,0-26-7 0,0 34-13 0,0-34 32 16,0 42-36-16,0-42 32 0,-9 43-20 15,5-20-5-15,4 1 4 0,-9-2-5 0,9 4 4 16,-8-2-5-16,4-3 3 0,4 2-3 0,-7-1 3 16,7-22-3-16,-8 41 3 0,8-41-6 0,-9 37-5 15,9-37-14-15,0 29-11 0,0-29-21 0,0 0-38 16,0 37-47-16,0-37-71 0,0 0-74 0,0 0-135 15,0 0 52-15,0 0 267 0</inkml:trace>
  <inkml:trace contextRef="#ctx0" brushRef="#br1" timeOffset="29">2035 10589 940 0,'0'0'281'0,"0"0"-127"16,0 0-51-16,0 0-34 0,0 0-20 0,0 0-10 31,0 0-5-31,-10 22-8 0,10-22-4 0,0 0-7 16,-8 31-2-16,8-31-4 0,-5 24-1 0,5-24-4 15,-10 24-1-15,10-24-3 0,-14 33 2 0,14-33-4 16,-14 35 3-16,14-35-4 0,-13 36-2 0,13-36-17 15,-10 29-20-15,10-29-44 0,0 0-87 0,0 47-140 16,0-47-198-16,0 0 52 0,-4 32 303 0</inkml:trace>
  <inkml:trace contextRef="#ctx0" brushRef="#br1" timeOffset="30">2213 10811 1359 0,'0'0'170'16,"0"0"-72"-16,0 0-38 0,0 0-22 0,0 0-28 15,0 0-9-15,0 0-1 0,0 0-1 16,0 0 4-16,0 0 1 0,23 14 1 16,-23-14 0-16,42 9 1 0,-19-4-3 0,3-5 0 15,0 5-2-15,0-5 1 0,2 0-1 0,0 5 0 16,-1-5-4-16,-1 0-35 0,10 7-62 0,-36-7-168 16,47-16-246-16,-19 7-19 0,3-11 220 0</inkml:trace>
  <inkml:trace contextRef="#ctx0" brushRef="#br1" timeOffset="31">2378 10674 968 0,'-7'-24'218'0,"7"24"-82"0,0 0-39 0,0 0-33 15,0 0-20-15,0 24-8 0,0-24-4 16,-5 24-2-16,5-24-9 0,-6 33 0 0,6-33-6 15,-8 42 2-15,8-42-4 0,-7 43 2 0,3-20-5 16,4 1-14-16,-8 3 31 0,2-1-31 0,2 0 29 16,-4 2-14-16,-1-4-6 0,1 0 3 0,0 0-4 15,1 0 2-15,3-3-5 0,4-21 2 0,-10 39-4 16,10-39 2-16,-7 37-3 0,7-37 2 16,0 32-1-16,0-32 1 0,-4 28-1 15,4-28 2-15,0 23-2 0,0-23 2 0,0 0-2 16,13 24 0-16,-13-24-1 0,0 0 0 0,0 0 0 15,0 0-1-15,0 0 1 0,27 13 0 0,-27-13 0 16,0 0 1-16,28-15 1 0,-28 15-2 0,26-19 1 16,-26 19-2-16,27-21 0 0,-27 21-9 0,29-23-4 15,-29 23-13-15,29-22-10 0,-29 22-25 16,33-18-22-16,-33 18-42 0,28-12-61 0,-28 12-94 16,0-25-158-16,0 25 53 0,0 0 274 0</inkml:trace>
  <inkml:trace contextRef="#ctx0" brushRef="#br1" timeOffset="32">2672 12359 930 0,'0'0'174'16,"0"0"-62"-16,0 0-10 0,0 0-13 16,0 0-15-16,0 0-13 0,0 0-9 0,0 0-9 15,0 0-3-15,0 0-6 0,0 0-1 0,0 0-5 16,0 0-4-16,0 0-5 0,0-22-2 0,0 22-4 15,0 0 2-15,0 0-3 0,0-30 2 0,0 30-2 16,2-24 0-16,-2 24-2 0,0-25 1 16,0 25-4-16,10-26 3 0,-10 26-5 0,8-31 2 15,-8 31-4-15,17-40 3 0,-12 18-4 16,8-3 2-16,-4-2-3 0,1-1 2 0,1 0-4 16,1-2 4-16,1 0-3 0,-1-1 3 0,3-1-4 15,-4-2 5-15,6 2-5 0,-6 0-16 0,1 1 25 16,4 2-25-16,-4 4 25 0,-12 25-5 0,22-39-3 15,-22 39 2-15,15-27-2 0,-15 27 1 0,14-22-1 16,-14 22 0-16,0 0-1 0,18-23 2 16,-18 23-2-16,0 0 1 0,23-14-1 0,-23 14 0 15,0 0-1-15,31-10 1 0,-31 10 0 0,0 0 1 16,29 0 0-16,-29 0-1 0,0 0 1 16,31 0-1-16,-31 0 0 0,24 0 1 0,-24 0 0 15,0 0-1-15,30 11 0 0,-30-11-1 0,23 10 1 16,-23-10 0-16,0 0 0 0,31 23-1 0,-31-23 2 15,0 0-2-15,26 25 2 0,-26-25-1 16,0 0 1-16,14 23-1 0,-14-23 0 0,0 0 0 16,7 25 1-16,-7-25-2 0,0 0-7 0,0 25 9 15,0-25-8-15,0 0 9 0,-11 24 2 0,11-24 18 16,0 0-19-16,-24 21 19 0,24-21-19 0,-22 16-2 16,22-16 2-16,-29 14-2 0,29-14 1 0,-32 11-1 15,32-11 2-15,-33 11-1 0,33-11 0 16,-37 11 0-16,37-11 0 0,-36 15-1 15,36-15 1-15,-35 15-1 0,35-15 1 0,-31 10 0 16,31-10 3-16,-25 10-2 0,25-10 2 0,0 0 0 16,-23 7-1-16,23-7 0 0,0 0-1 0,0 0-1 15,-22 0-1-15,22 0 0 0,0 0 0 0,0 0-1 16,0 0 0-16,0 0-2 0,0 0-5 0,-25-27-6 16,25 27-11-16,0 0-6 0,-11-21-15 15,11 21-21-15,-7-23-52 0,7 23-62 0,0 0-128 16,20-23-196-16,-20 23 71 0,0 0 163 0</inkml:trace>
  <inkml:trace contextRef="#ctx0" brushRef="#br1" timeOffset="33">3399 11266 728 0,'0'0'308'0,"0"0"-163"0,0 0-66 0,0 0-24 16,0 0-23-16,0 0-14 0,0 0-6 0,0 0 3 16,0 0 7-16,0 0 7 0,0 0 10 0,0 0 1 15,24 21 0-15,-24-21-3 0,0 0-5 0,0 0-2 16,11 28 0-16,-11-28-2 0,0 0 0 15,0 22-4-15,0-22-1 0,0 0-3 16,0 28-3-16,0-28-5 0,0 0-1 0,0 28-6 16,0-28 0-16,0 0-3 0,-14 28 0 0,14-28-2 15,-11 23 2-15,11-23-4 0,-12 26-2 0,12-26-14 0,-18 26-24 16,18-2-54-16,-28-24-124 0,38 22-284 0,-10-22-24 16,0 0 72-16</inkml:trace>
  <inkml:trace contextRef="#ctx0" brushRef="#br1" timeOffset="34">3738 11793 571 0,'0'0'118'0,"0"0"-62"15,6-23-12-15,-6 23 6 0,0 0 6 0,0 0-3 16,0 0-8-16,23 3-7 0,-23-3-4 0,0 0-4 16,23 0-2-16,-23 0 0 0,25 0-2 0,-25 0 0 15,25 0-1-15,-25 0-4 0,28-7-1 0,-28 7-1 16,27-8 0-16,-27 8-2 0,26-9 0 15,-26 9 0-15,22-12 2 0,-22 12-1 0,0 0-22 16,31-23 23-16,-31 23-26 0,0 0 23 0,19-28 1 16,-19 28-1-16,12-23 9 0,-12 23 2 0,5-24 7 31,-5 24-2-31,0 0 0 0,0-29-7 0,0 29-1 0,0 0-7 16,-13-30 0-16,13 30-6 0,0 0 0 0,-23-17-5 15,23 17-2-15,-21-8-1 0,21 8-1 16,-28 0 0-16,28 0 0 0,-31 0 1 15,31 0-1-15,-36 18 1 0,36-18-1 0,-37 27 3 0,37-27-2 16,-36 32 2-16,36-32-4 0,-32 38 2 0,32-38-4 16,-20 44-11-16,9-21 34 0,4 3-33 0,2-2 32 15,5-1-19-15,0-23-4 0,0 40 4 0,0-40-5 16,10 36 3-16,-10-36-3 0,22 28 2 0,-22-28-1 0,33 20 1 16,-33-20 0-16,40 9 0 0,-18-9-1 15,4 0 3-15,2 0-2 0,2-8 1 0,-1 1-1 16,-1-7-17-16,2 5-13 0,-5-14-41 0,12 23-80 15,-24-30-148-15,18 22-198 0,-31 8 48 0,35-30 212 16</inkml:trace>
  <inkml:trace contextRef="#ctx0" brushRef="#br1" timeOffset="35">4281 11066 747 0,'0'0'219'0,"0"0"-94"0,0 0-20 15,0 0-5-15,0 0-7 0,0 0-15 0,0 0-17 16,0 0-13-16,0 0-10 0,0 0-6 0,0 0-3 0,0 0 0 16,0 0-4-16,0 0-6 0,0 0-4 0,0 0-3 15,0 0-1-15,0 0 2 0,0 0-2 16,-5 28-2-16,5-28-3 0,0 0 0 0,0 26-4 15,0-26 3-15,0 0-3 0,0 29 1 0,0-29-3 16,0 0 1-16,0 34-2 0,0-34 3 0,0 0-3 16,-5 33 2-16,5-33-2 0,0 23 0 0,0-23-1 15,0 0 1-15,0 27-4 16,0-27-3-16,0 0-5 0,0 0-5 0,0 0-3 0,0 0-3 16,0 0-1-16,0 0-2 0,31 13-1 0,-31-13-4 15,0 0-6-15,0 0-19 0,36-20-31 16,-36 20-49-16,22-17-54 0,-22 17-70 0,15-34-140 15,-15 34 53-15,16-28 230 0</inkml:trace>
  <inkml:trace contextRef="#ctx0" brushRef="#br1" timeOffset="36">4331 10690 1177 0,'0'0'267'0,"0"0"-115"0,0 0-48 15,-29-17-27-15,29 17-24 0,0 0-9 0,0 0-14 16,0 0-4-16,0 0-6 0,0 0-4 0,0 0-6 16,0 0-2-16,0 0-5 0,0 0-2 0,0 0-1 15,0 0-3-15,0 0 0 0,0 0-1 0,0 0 0 16,0 0 0-16,0 0-8 0,0 0-9 15,0 0-10-15,23 25-19 0,-23-25-22 0,33 25-70 16,-33-25-174-16,26 8-194 0,-26-8-10 0,38 11 224 16</inkml:trace>
  <inkml:trace contextRef="#ctx0" brushRef="#br1" timeOffset="37">4850 10783 699 0,'0'0'219'0,"0"0"-31"0,0 0-35 16,0 0-19-16,0 0-30 0,0 0-38 16,0 0-24-16,0 0-18 0,0 0-8 0,0 0-5 15,0 0 0-15,0 0 4 0,0 0 3 16,0 0 2-16,11 22-1 0,-11-22 0 0,0 34-5 15,-4-11-13-15,4-1 30 0,0 7-33 0,0-2 27 16,-5 3-17-16,1-1-8 0,4 0 4 0,-9-1-5 16,9 2 3-16,-8-3-4 0,2 0 3 15,6 0-4-15,-8 3 6 0,8-1-6 0,-8-2 4 16,4-1-3-16,4-4 3 0,0-22-4 0,-10 39-3 16,10-39-9-16,0 31-8 0,0-31-15 0,0 0-12 15,0 26-21-15,0-26-18 0,0 0-19 0,0 0-14 16,0 0-14-16,21-32-70 0,-21 32-42 0,27-25-120 15,-21-2 40-15,-6 27 303 0</inkml:trace>
  <inkml:trace contextRef="#ctx0" brushRef="#br1" timeOffset="38">4904 11094 985 0,'-23'-14'342'0,"23"14"-235"15,0 0-56-15,0 0-29 0,0 0-10 0,0 0-2 16,0 0 2-16,0 0 2 0,0 0 1 0,26 24-4 16,-26-24-2-16,0 0-1 0,27 0-2 15,-27 0-2-15,24 0-1 0,-24 0-2 0,25 0 0 16,-25 0 0-16,30-12 1 0,-30 12-2 16,36-13-19-16,-36 13-51 0,38-13-72 0,-38-13-149 15,0 26-193-15,29-11 60 0,-29 11 238 0</inkml:trace>
  <inkml:trace contextRef="#ctx0" brushRef="#br1" timeOffset="39">5086 10853 843 0,'0'0'131'16,"0"0"-49"-16,0 0-8 0,0 0-6 0,0 0-26 16,0 0 14-16,0 0-28 0,0 0 14 0,0 0-8 15,0 0-2-15,0 0 2 0,0 0-1 0,0 0-1 16,0 0-2-16,0 0-5 0,0 0 0 0,0 0-3 16,18 30 1-16,-18-30 18 0,0 0-39 0,7 25 35 15,-7-25-38-15,8 24 12 0,-8-24 1 16,0 29-4-16,0-29 0 0,6 33-4 15,-6-33 3-15,0 35-3 0,0-35 2 0,0 41-3 16,0-41 1-16,-7 40-4 0,7-40 2 0,-5 33-3 16,5-33 2-16,-5 36-3 0,5-36 3 0,0 36-2 15,0-36 2-15,-8 34-3 0,8-34 3 0,-4 30-8 16,4-30-9-16,0 26-15 0,0-26-15 0,0 0-25 16,0 0-20-16,0 35-38 0,0-35-63 15,0 0-79-15,0 0-158 0,0 0 47 0,0 0 245 16</inkml:trace>
  <inkml:trace contextRef="#ctx0" brushRef="#br1" timeOffset="40">5477 10713 798 0,'0'0'173'0,"0"0"-39"0,0 0-15 16,0 0-5-16,0 0-18 0,0 0-18 0,0 0-18 16,0 0-17-16,0 0-11 0,0 26-6 0,0-26-5 15,0 0-3-15,-4 26-5 0,4-26-4 16,-7 22-4-16,7-22 0 0,-9 23-4 0,9-23 1 15,-11 24-1-15,11-24 1 0,-14 28-4 0,14-28-14 16,-11 25 32-16,11-25-45 0,-8 26 19 0,8-26-50 16,0 27-63-16,0-27-94 0,0 0-168 15,0 0-72-15,0 0 26 0,-11 31 395 0</inkml:trace>
  <inkml:trace contextRef="#ctx0" brushRef="#br1" timeOffset="41">5747 10999 1199 0,'0'0'168'0,"-26"-6"-48"0,26 6-30 16,0 0-32-16,0 0-30 0,0 0-15 0,0 0-11 16,0 0-4-16,0 0 1 0,0 0 2 0,0 0 5 15,31 9 2-15,-31-9 3 0,26 5-1 0,-26-5 1 16,31 4-3-16,-31-4-1 0,35 0-2 0,-35 0-2 15,40 0-2-15,-18 0 1 0,-22 0-1 16,43-4-1-16,-21 4 1 0,3-7-1 0,-1 2-8 16,-2-3-35-16,11 11-72 0,-27-27-211 0,23 24-213 15,-29 0 47-15,33-17 265 0</inkml:trace>
  <inkml:trace contextRef="#ctx0" brushRef="#br1" timeOffset="42">5925 10828 833 0,'0'0'207'0,"0"0"-65"0,0 0-27 16,0 0-22-16,0 0-26 0,0 0-25 0,0 0-11 16,0 0-10-16,0 0-5 0,0 0 0 0,0 0 2 15,0 0 4-15,0 0 1 0,-20 25 0 16,20-25-3-16,0 0-2 0,-11 27 16 0,11-27-39 16,-7 28 34-16,7-28-35 0,-6 34 12 0,6-34 3 15,-5 35-4-15,5-35 1 0,-10 41-3 0,10-41 1 16,-8 43-4-16,8-20 4 0,0-23-4 15,-14 41 3-15,14-41-3 0,-7 34 2 0,7-34-2 16,-5 38 2-16,5-38-3 0,-6 34 4 0,6-34-5 16,0 32 3-16,0-32-3 0,0 29 3 0,0-29-2 15,-4 28 2-15,4-28-2 0,0 23 2 0,0-23-3 16,0 0 3-16,0 30-3 0,0-30 2 0,0 0-2 16,7 22 2-16,-7-22-2 15,0 0 2-15,0 0-1 0,0 0 0 0,15 26-1 16,-15-26 2-16,0 0-2 0,0 0 1 0,0 0-1 15,0 0-1-15,0 0 0 0,23 10 1 0,-23-10 1 16,0 0-1-16,0 0 1 0,27 0 0 0,-27 0 0 16,0 0 1-16,27-13-1 0,-27 13-5 0,0 0-3 15,29-14-9-15,-29 14-4 0,0 0-5 0,35-17-3 16,-35 17-10-16,24-14-12 0,-24 14-22 16,27-12-34-16,-27 12-49 0,0 0-79 0,22-24-152 15,-22 24 0-15,0 0 171 0</inkml:trace>
  <inkml:trace contextRef="#ctx0" brushRef="#br1" timeOffset="43">6678 11579 856 0,'0'0'227'0,"0"0"-79"0,0 0-22 0,0 0-22 16,0 0-28-16,0 0-15 0,0 0-14 0,0 0-6 16,0 0-12-16,0 0-8 0,0 0-7 0,0 0-5 15,0 0-3-15,0 0-1 0,0 0-1 16,0 0 1-16,0 0 5 0,0 0 3 15,0 0 1-15,0 0 0 0,0 0-2 0,32 22-2 16,-32-22 1-16,27 6-2 0,-27-6-2 0,31 9 1 16,-31-9-3-16,33 7-1 0,-33-7 0 0,37 8-1 15,-37-8 1-15,40 7-2 0,-40-7 1 0,41 6-2 16,-19-6-1-16,2 7 2 0,-1-7-1 0,2 5 1 16,1-5-1-16,-3 5-1 0,4-5 1 15,-4 0-2-15,-1 0 2 0,-22 0-1 0,39 4 0 16,-39-4 1-16,31 0-1 0,-31 0 1 0,22 0-1 15,-22 0 0-15,0 0 0 0,0 0 0 0,27 0 0 16,-27 0 1-16,0 0-1 0,0 0-7 0,0 0-8 16,0 0-15-16,0 0-23 0,0 0-55 15,0 0-233-15,0 0-190 0,0-24-22 0,0 24 268 16</inkml:trace>
  <inkml:trace contextRef="#ctx0" brushRef="#br1" timeOffset="44">8034 11658 466 0,'0'0'175'16,"0"0"-82"-16,0 0-40 0,0 0-6 0,0 0-1 15,0 0-13-15,0 0 18 0,0 0-23 0,0 0 17 16,24 9-9-16,-24-9 1 0,0 0-7 0,0 0 0 15,26 0-4-15,-26 0 2 0,0 0 0 0,26 6 2 16,-26-6 1-16,0 0 0 0,27 0-2 0,-27 0-4 16,24-5-2-16,-24 5-4 0,23-4-2 15,-23 4-1-15,26-8-4 0,-26 8-3 16,29-10-1-16,-29 10-4 0,27-8 0 0,-27 8-1 16,23-12 1-16,-23 12-2 0,25-13 1 0,-25 13-2 15,22-12 2-15,-22 12-2 0,0 0 2 0,27-26-1 16,-27 26 3-16,0 0-3 0,27-28 3 0,-27 28 2 15,0 0 8-15,16-24 5 0,-16 24 4 0,0 0 0 16,0-24-2-16,0 24-4 0,0 0-1 16,-5-24-4-16,5 24-1 0,0 0-2 0,-18-24 1 15,18 24-4-15,0 0 1 0,-24-16-1 0,24 16-1 16,0 0-1-16,-29-10 0 0,29 10-1 0,-26 0-1 16,26 0-1-16,-31 6-1 0,31-6 0 15,-34 13-2-15,34-13 3 0,-37 23-3 0,37-23 3 16,-37 32-3-16,37-32 4 0,-40 35-3 0,40-35 2 15,-36 34-2-15,36-34 2 0,-27 37-3 16,27-37 3-16,-22 35-3 0,22-35 2 0,-17 33-3 16,17-33 2-16,-10 29-2 0,10-29 2 0,0 24-3 15,0-24-13-15,0 23 35 0,0-23-35 0,0 0 35 16,14 33-19-16,-14-33-3 0,0 0 4 0,19 27-3 16,-19-27 1-16,0 0 0 0,25 21 1 0,-25-21 1 15,0 0-1-15,33 19 0 0,-33-19 0 16,29 8-1-16,-29-8 2 0,36 10-2 15,-36-10 2-15,41 4-1 0,-18-4 1 0,-1 0-1 16,2 0 0-16,3 0 0 0,-3-6-1 0,1 2 1 16,1-1-16-16,6 5-22 0,-10-16-68 0,21 30-131 15,-43-14-272-15,40-13-12 0,-17 13 159 0</inkml:trace>
  <inkml:trace contextRef="#ctx0" brushRef="#br1" timeOffset="45">8368 10906 863 0,'0'0'237'0,"0"0"-72"0,0 0-35 16,0 0-26-16,0 0-38 0,0 0-21 0,0 0-11 16,0 0-7-16,0 0-5 0,0 0-3 15,0 0-4-15,0 0-23 0,0 0 22 0,0 0-18 16,0 0 7-16,0 0 17 0,0 0-17 0,0 0 11 15,0 0-2-15,0 0 16 0,30 6-23 0,-30-6 19 16,0 0-23-16,34 0 0 0,-34 0 0 0,32 0-1 16,-32 0 0-16,40 5-13 0,-40-5-36 0,44 11-95 15,-44-11-282-15,32 0-139 16,-32 0 53-16,37-12 380 0</inkml:trace>
  <inkml:trace contextRef="#ctx0" brushRef="#br1" timeOffset="46">8744 10981 616 0,'0'0'147'15,"0"0"-23"-15,0 0-23 0,0 0 3 0,0 0-7 16,0 0-1-16,0 0-13 0,0 0-13 0,0 0-20 15,0 0-12-15,0 0-7 0,0 0-5 0,0 0-2 16,0 0-4-16,0 0-2 0,0 0-1 0,0 0-1 0,0 0-2 16,0 0-2-16,0 25-4 0,0-25-1 0,0 0-3 15,-6 24 0-15,6-24-1 0,0 0 0 0,-4 31-2 16,4-31 2-16,0 0-4 0,-5 30 2 16,5-30-1-16,0 0 1 0,-7 26-1 0,7-26 1 15,0 0-2-15,0 0 1 0,0 0-2 16,0 0-9-16,0 0-11 0,0 0-15 0,0 26-15 15,0-26-28-15,0 0-40 0,0 0-51 0,0 0-67 16,0 0-59-16,0 0-92 0,0 0 70 0,0 0 319 16</inkml:trace>
  <inkml:trace contextRef="#ctx0" brushRef="#br1" timeOffset="47">8763 10714 1412 0,'0'0'178'0,"0"0"-80"0,0 0-19 0,0 0-18 15,0 0-10-15,0 0-11 0,-21-25-4 16,21 25-8-16,0 0-3 0,0 0-8 0,0 0-3 16,0 0-6-16,0 0-8 0,0 0 0 0,0 0 0 15,0 0 0-15,0 0 0 0,0 0 0 0,0 0 0 16,0 0 0-16,0 0 0 0,0 0 0 16,0 0-14-16,0 0-10 0,0 0-14 0,0 0-9 15,6 30-28-15,-6-30-46 0,22 27-135 16,-22-27-299-16,0 0 47 0,14 29 99 0</inkml:trace>
  <inkml:trace contextRef="#ctx0" brushRef="#br1" timeOffset="48">12587 10933 1206 0,'-19'-27'193'16,"19"27"-98"-16,0 0-15 0,0 0-20 0,0 0-15 15,0 0-12-15,0 0-14 0,0 0-8 0,0 0-6 16,0 0-5-16,0 0-2 0,0 0-1 0,0 0 0 16,0 0 0-16,0 0 1 0,0 0-8 15,0 0-10-15,0 0-16 0,32 8-16 0,-32-8-22 16,0 0-45-16,0 0-49 0,44 10-101 0,-44-10-98 15,0 0-50-15,45 11 215 0</inkml:trace>
  <inkml:trace contextRef="#ctx0" brushRef="#br1" timeOffset="49">12631 11182 248 0,'0'0'110'16,"0"0"11"-16,0 0 7 0,0 0-2 0,0 0-29 16,-23 0-20-16,23 0-14 0,0 0-5 0,0 0 2 15,0 0 4-15,0 0 4 0,0 0 0 0,0 0-6 16,0 0-4-16,0 0-8 0,0 0-4 0,0 0-3 15,0 0-3-15,0 0-3 0,0 0-4 0,0 0-6 16,0 0-7-16,0 0-7 0,0 0-4 16,0 0-5-16,0 0-1 0,0 0-2 0,0 0 0 15,0 0 1-15,-6 29-1 0,6-29 2 16,0 26-2-16,0-26 1 0,0 26-2 0,0-26 1 16,-5 31-2-16,5-31 3 0,0 28-3 0,0-28 2 15,-6 26-3-15,6-26 3 0,0 25-2 0,0-25 1 16,0 0-1-16,-7 28 1 0,7-28-7 0,0 0-7 15,0 0-17-15,0 0-18 0,0 24-22 16,0-24-44-16,0 0-56 0,0 0-84 0,0 0-63 16,0 0-97-16,0-38 118 0,0 38 297 0</inkml:trace>
  <inkml:trace contextRef="#ctx0" brushRef="#br1" timeOffset="50">13323 10848 599 0,'0'0'264'0,"0"0"-116"16,0 0-43-16,0 0 0 0,-27-16-41 16,27 16 1-16,0 0-13 0,0 0-8 0,-24 0-4 15,24 0-4-15,0 0-3 0,-23 10-3 0,23-10-3 16,-22 4-2-16,22-4-3 0,-28 6-3 0,28-6-1 16,-33 11-3-16,33-11-2 0,-38 13-18 0,38-13 33 15,-36 19-37-15,36-19 34 0,-35 23-20 0,35-23-4 0,-33 18 1 16,33-18-3-16,-26 20 2 15,26-20 0-15,0 0-1 0,-22 24 0 0,22-24-1 16,0 0 0-16,0 0-1 0,0 26-1 0,0-26 2 16,0 0-3-1,23 22 3-15,-23-22-2 0,0 0 3 0,32 21-2 16,-32-21 2-16,26 12-1 0,-26-12 0 0,25 9 0 16,-25-9 1-16,22 9 0 0,-22-9 0 0,0 0-1 15,24 8 2-15,-24-8-1 0,0 0 0 0,0 0 1 16,0 0-1-16,0 0 1 0,0 0 1 0,0 0-1 15,-6 24 1-15,6-24-2 0,0 0 1 0,-32 34-2 16,32-34 2-16,-31 31-2 0,31-31 3 0,-32 35-3 16,32-35 2-16,-36 37 0 0,36-37 1 0,-29 32-2 15,29-32 2-15,0 0-3 0,-26 29 1 0,26-29-1 16,0 0 1-16,0 0-2 0,-7 23 1 16,7-23 0-16,0 0-2 0,0 0 2 15,0 0 0-15,23 20-1 0,-23-20 1 0,23 8-2 16,-23-8 1-16,28 6 0 0,-28-6 0 0,32 0 1 15,-32 0 1-15,36 0-1 0,-36 0-5 0,39 0-9 16,-39 0-18-16,42-12-14 0,-42 12-22 0,43-6-48 16,-43 6-84-16,40-13-103 0,-40 13-168 0,29-19 59 15,-6 24 350-15</inkml:trace>
  <inkml:trace contextRef="#ctx0" brushRef="#br1" timeOffset="51">13563 10951 880 0,'0'0'280'0,"0"0"-135"16,0 0-24-16,0 0-35 0,0 0-24 0,0 0-18 15,-23-19-14-15,23 19-13 0,0 0-8 0,0 0-3 16,0 0-2-16,-18 27 4 0,18-27 1 0,-17 27 5 15,17-27-2-15,-16 35 1 0,16-35-5 16,-21 42 0-16,11-20-6 0,-1 1 3 16,2 1-7-16,-1 2 6 0,2-1-5 0,-1 3 4 15,4-2-6-15,5-2 6 0,0-2-6 0,0-22 3 16,0 39-2-16,0-39 1 0,5 30-2 0,-5-30 2 16,12 23-3-16,-12-23 1 0,0 0-1 0,26 18-6 15,-26-18-6-15,0 0-8 0,36 0-8 0,-36 0-6 16,23-5-10-16,-23 5-21 0,30-15-38 0,-30-9-60 15,29 24-56-15,-29-22-72 0,17-1-103 16,-17 23 79-16,20-37 319 0</inkml:trace>
  <inkml:trace contextRef="#ctx0" brushRef="#br1" timeOffset="52">13727 10922 777 0,'0'0'168'0,"0"0"-26"15,0 0-45-15,0 0-2 0,0 0-46 0,0 0-2 16,0 0-14-16,0 0-4 0,0 0 4 0,0 0 2 16,0 0 7-16,0 0-5 0,14 34-5 0,-14-34-11 15,0 30-2-15,0-30-8 0,-7 30 0 0,7-30-5 16,-4 38 0-16,4-38-5 0,0 39 2 0,0-39-4 16,-8 37 2-16,8-37-3 15,-6 40 4-15,6-40-3 0,-4 39 2 0,4-39-3 16,0 30-7-16,0-30-18 0,0 24-14 0,0-24-26 15,0 0-51-15,12 34-52 0,-12-34-82 0,0 0-74 16,0 0-84-16,0 0 138 0,35-20 272 0</inkml:trace>
  <inkml:trace contextRef="#ctx0" brushRef="#br1" timeOffset="53">13734 11024 871 0,'0'0'140'0,"0"0"-32"16,0 0-33-16,0 0-27 0,0 0-24 0,0 0-6 16,-15 25 2-16,15-25-3 0,0 0-4 0,16 23-7 15,-16-23 0-15,0 0-4 0,29 29 1 0,-29-29-3 16,24 18 2-16,-24-18-3 0,25 13 3 0,-25-13-2 16,24 8 1-16,-24-8-1 0,27 0-10 15,-27 0-28-15,0 0-43 0,41 0-39 16,-41 0-41-16,0 0-66 0,37-7-139 0,-37 7 19 15,22-11 342-15</inkml:trace>
  <inkml:trace contextRef="#ctx0" brushRef="#br1" timeOffset="54">13908 10966 481 0,'0'0'174'0,"0"0"-34"0,0 0-40 16,0 0-13-16,0 0-29 0,0 0-13 0,0 0-15 15,0 0-3-15,0 0 3 0,0 0 11 0,0 0 12 16,0 0 6-16,22 0-1 0,-22 0-8 0,0 0-9 16,-4 29-7-16,4-29-5 15,0 27-7-15,0-27-3 0,-9 34-6 0,9-34-3 16,-7 39-6-16,7-39 1 0,-9 40-5 0,9-40 4 16,-10 41-5-16,10-41 3 0,-8 40-4 0,8-40 4 15,-8 38-4-15,8-38 3 0,-7 36-4 0,7-36-7 16,-9 32-16-16,9-32-18 0,-5 27-29 0,5-27-41 15,0 0-56-15,0 0-83 0,0 0-60 0,0 31-84 16,0-31 186-16,0 0 211 0</inkml:trace>
  <inkml:trace contextRef="#ctx0" brushRef="#br1" timeOffset="55">14139 10819 1174 0,'0'0'117'0,"0"0"-27"0,0 0-34 0,0 0-26 16,0 0-19-16,0 0-10 0,0 0-3 16,0 0 2-16,0 0 2 0,0 0 3 0,0 0 1 15,0 0 3-15,18 30 24 0,-18-30-17 0,14 23 20 16,-14-23-38-16,14 29 12 0,-14-29-17 16,16 27 14-16,-16-27 1 0,9 30-3 0,-9-30 3 15,8 30-4-15,-8-30 4 0,4 33-1 0,-4-33 4 16,0 31-2-16,0-31 3 0,-11 35-5 0,11-35 3 15,-11 29-7-15,11-29 2 0,-19 30-4 0,19-30 1 16,-24 34-1-16,24-34 1 0,-22 31-3 0,22-31 2 16,-26 32-2-16,26-32 1 0,-25 34-5 15,25-34-5-15,-22 31-14 0,22-31-12 0,-18 24-18 16,18-24-30-16,0 0-57 0,-25 10-72 16,25-10-80-16,0 0-148 0,0 0 65 0,0 0 359 15</inkml:trace>
  <inkml:trace contextRef="#ctx0" brushRef="#br1" timeOffset="56">14465 10946 995 0,'-38'-10'175'16,"38"10"-56"-16,0 0-13 0,0 0-33 0,0 0-31 16,0 0-24-16,0 0-11 0,0 0-9 15,0 0 1-15,0 0 1 0,0 0 0 0,0 0 0 16,21 26 0-16,-21-26 0 0,25 4-1 0,-25-4 1 15,29 6 0-15,-29-6 1 0,36 0-2 16,-36 0-2-16,38 0-24 0,-38 0-57 0,46 0-102 16,-46 0-163-16,26-13-144 0,-3 20 104 0,-23-7 389 15</inkml:trace>
  <inkml:trace contextRef="#ctx0" brushRef="#br1" timeOffset="57">14529 10808 339 0,'0'0'125'0,"0"0"-29"0,0 0-3 0,0 0-23 16,27-8-1-16,-27 8-11 0,0 0 2 0,0 0-1 16,0 0 22-16,0 0 6 0,0 0 8 0,0 0-8 0,0 0-16 15,0 0-17-15,5 30-6 0,-5-30-8 0,0 0-2 16,0 29 14-16,0-29-43 16,0 30 31-16,0-30-38 0,-3 33 12 0,3-33 1 15,-5 37-5 1,5-37 0-16,-7 38-5 0,1-16 2 0,6-22-5 0,-12 44 2 15,5-22-4-15,7-22 2 0,-10 39-3 16,10-39 3-16,-6 34-3 0,6-34 2 0,0 29-2 16,0-29 2-16,0 24-3 0,0-24 3 0,0 0-2 15,0 28 1-15,0-28 0 0,0 0-1 0,0 0 0 16,16 24 0-16,-16-24 0 0,0 0 2 16,0 0-3-16,0 0 1 0,25 6 1 0,-25-6-2 15,0 0 2-15,0 0-1 0,29-10 1 0,-29 10-2 16,0 0-9-16,29-16-6 0,-29 16-3 0,0 0-14 15,37-13-2-15,-37 13-11 0,28-6-20 0,-28 6-67 16,27-10-44-16,-27 10-81 0,0 0-102 0,35-14-23 16,-35 14 202-16</inkml:trace>
  <inkml:trace contextRef="#ctx0" brushRef="#br1" timeOffset="58">14922 10822 653 0,'0'0'287'16,"0"0"-93"-16,0 0-58 0,0 0-14 15,0 0-46-15,0 0-37 0,0 0-17 16,0 0-6-16,0 0 5 0,0 0 6 0,0 29 24 16,0-4-37-16,0-1 29 0,6 8-36 0,-6 2 8 15,0 4 7-15,0 1-11 0,0 5 5 0,0-1-8 16,0 4 3-16,0 1-7 0,-6 3 7 0,6-2-11 16,-4-1 9-16,4 1-10 0,-7-2 8 0,7 2-10 15,-8-3 7-15,8 1-7 0,-8-2-9 16,4-4 29-16,4-2-28 0,-9-2 27 0,9-3-12 15,-6-1-7-15,6-4 6 0,0-4-6 0,-7-1 4 16,7-24-3-16,0 31 2 0,0-31-1 0,0 0 0 16,0 23-5-16,0-23-5 0,0 0-4 15,0 0-4-15,0 0 2 0,0 0-6 0,0 0-6 16,0 0-17-16,0 0-16 0,7-40-38 0,-7 40-59 16,5-32-74-16,-5 32-96 0,29-25-103 15,-29-7 86-15,0 32 346 0</inkml:trace>
  <inkml:trace contextRef="#ctx0" brushRef="#br1" timeOffset="59">15202 10843 641 0,'0'0'193'0,"0"0"-31"16,0 0-28-16,0 0-7 0,0 0-55 15,0 0-22-15,0 0-27 0,0 0-7 0,0 0 2 16,0 0 10-16,0 0 28 0,-8 40-36 0,8-40 37 16,4 44-38-16,-4-20 10 0,0 8 1 0,0 1-9 15,0 3 2-15,0 3-11 0,0 3 4 0,-7 1-8 16,7 3 4-16,0 4-7 0,-5 0 6 0,5 0-9 15,-9 2 9-15,5-3-11 0,-1 2 9 16,-1-2-11-16,6-3 8 0,-4-2-8 16,4-3-9-16,-5-2 28 0,5 0-27 0,-6-3 28 15,6-2-14-15,-8-3-3 0,8-1 2 0,0-5-4 16,-6-3 4-16,6-22-5 0,0 44 4 0,0-44-2 16,-4 34 2-16,4-34-3 0,0 25 3 0,0-25-3 15,0 0 2-15,-5 24-2 0,5-24 0 0,0 0 1 16,0 0-1-16,0 0 1 0,0 0-1 15,0 0-5-15,0 0-9 0,0 0-9 0,0 0-23 16,0 0-32-16,0 0-93 0,0 0-149 0,0 0-208 16,23-31 26-16,-23 31 369 0</inkml:trace>
  <inkml:trace contextRef="#ctx0" brushRef="#br1" timeOffset="60">10688 12359 948 0,'0'0'235'15,"0"0"-91"-15,0 0-31 0,0-24-31 0,0 24-25 16,0 0-14-16,0 0-10 0,0 0-5 0,0-26-9 16,0 26-2-16,0 0-4 15,0-30 3-15,0 30-2 0,0-25 3 0,0 25-2 16,5-30 1-16,-5 30-4 0,7-42 3 0,-7 42-4 15,10-49 4-15,-2 23-5 0,-1-6 2 0,1 0-6 16,0 0 3-16,2-4-6 0,1-3 5 0,1 1-8 16,2-1 6-16,0 2-5 0,3 1-14 0,-1 1 29 15,1 5-28-15,-2 0 28 0,1 6-11 16,1 2-4-16,-1-1 2 0,-16 23-5 0,36-40 4 16,-36 40-3-16,32-33 3 0,-32 33-3 0,33-24 2 15,-33 24-1-15,29-16-1 0,-29 16 0 0,29-8 0 16,-29 8 0-16,26 0-1 0,-26 0 1 0,26 7-2 15,-26-7 3-15,24 11-2 0,-24-11 1 16,25 16 0-16,-25-16 1 0,0 0-2 0,26 35 2 16,-26-35-2-16,12 27 2 0,-12-27-2 15,10 31 2-15,-10-31-3 0,0 35 4 0,0-35-2 16,0 34-12-16,0-34 30 0,-11 36-29 0,11-36 29 16,-13 33-14-16,13-33-3 0,-18 24 2 0,18-24-2 15,0 0 2-15,-23 24 0 0,23-24 1 0,0 0-1 16,-29 5 0-16,29-5-1 0,-25 0 1 0,25 0 0 15,-30-8-2-15,30 8 1 0,-36-8-1 0,36 8 0 16,-38-10 0-16,38 10 0 0,-38-10-1 16,38 10 1-16,-29-8-2 0,29 8-3 0,-23-9-5 15,23 9-4-15,0 0-9 0,0 0-5 16,0 0-15-16,0 0-22 0,0 0-41 0,0 0-52 16,0 0-57-16,0 0-99 0,0 0-113 0,19-21 22 15,7 21 278-15</inkml:trace>
  <inkml:trace contextRef="#ctx0" brushRef="#br1" timeOffset="61">11510 11147 662 0,'0'0'190'0,"0"0"-10"0,0 0-26 0,0 0-8 0,0 0-37 16,0 0-36-16,0 0-22 15,0 0-12-15,0 0-6 0,0 0-6 0,0 0-5 16,0 0-7-16,0 0-4 0,0 0-6 0,0 0-2 0,0 0-1 0,0 0 0 16,0 0 4-16,20 17 3 0,-20-17-1 0,0 0 3 15,16 22-3-15,-16-22 3 0,0 0-4 0,9 26 1 16,-9-26-3-16,0 0 2 0,11 29-2 0,-11-29 1 15,0 0-1-15,7 29-1 0,-7-29-1 16,0 0 2-16,0 29-2 0,0-29 4 0,0 0-1 16,-7 24 1-16,7-24-1 0,0 0 0 15,-12 23-2-15,12-23-1 0,0 0-2 0,-21 24 0 16,21-24-1-16,0 0 1 0,-25 28-2 0,25-28 1 16,0 0-2-16,-24 25 2 0,24-25-3 0,0 0-4 15,-20 34-7-15,20-34-4 0,-12 26-10 0,12-26-10 16,-8 24-19-16,8-24-33 0,0 0-69 15,0 0-105-15,0 0-158 0,0 0-46 0,0 0 162 16</inkml:trace>
  <inkml:trace contextRef="#ctx0" brushRef="#br1" timeOffset="62">11876 11787 247 0,'0'0'82'15,"0"0"1"-15,0 0 2 0,0 0 7 0,26 14-16 16,-26-14 1-16,0 0-10 0,0 0 5 0,25 10-1 16,-25-10 4-16,0 0-5 0,0 0-4 0,27 0-10 15,-27 0-7-15,0 0-12 0,22 0-7 0,-22 0-8 16,0 0-5-16,32 0-4 0,-32 0-1 0,22 0 0 16,-22 0-2-16,24 0 0 0,-24 0 0 15,22 0-1-15,-22 0 1 0,0 0 1 0,31-10-1 16,-31 10 5-16,0 0 4 0,29-13 2 0,-29 13 3 15,0 0-1-15,0 0 0 0,22-24-1 0,-22 24 1 16,0 0-4-16,0-24-2 0,0 24 15 16,0 0-36-16,0-31 33 0,0 31-34 0,0 0 16 15,-13-26 1-15,13 26-3 0,0 0 0 16,-31-20-3-16,31 20-1 0,0 0-1 0,-34-14 0 16,34 14-2-16,-28 0 0 0,28 0 1 0,-34 5-3 15,34-5 2-15,-36 13-1 0,36-13 0 0,-34 20-2 16,34-20-12-16,-29 26 32 0,29-26-30 0,-22 30 31 15,22-30-19-15,-18 32-2 0,18-32 1 0,-10 31-3 16,10-31 3-16,0 31-3 0,0-31 3 16,4 30-2-16,-4-30 2 0,17 31-3 15,-17-31 2-15,22 29-2 0,-22-29 2 0,26 21-2 16,-26-21 2-16,33 16-1 0,-33-16 1 0,40 11-1 16,-40-11 1-16,44 0-2 0,-44 0-13 0,47 0-13 15,-47 0-28-15,54 0-32 0,-54 0-88 0,58 0-134 16,-34-5-182-16,1-1 16 0,6 14 331 0</inkml:trace>
  <inkml:trace contextRef="#ctx0" brushRef="#br1" timeOffset="63">16907 11115 871 0,'-34'-10'194'15,"34"10"-47"-15,0 0-27 0,0 0-26 16,0 0-21-16,0 0-15 0,0 0-10 0,0 0-9 16,0 0-7-16,0 0-7 0,0 0-5 0,0 0-3 15,0 0-4-15,0 0-5 0,0 0-1 0,0 0-2 16,0 0 0-16,0 0 0 0,0 0 2 0,0 0-2 15,22-22 2-15,-22 22-2 0,24-15 0 0,-24 15 1 16,31-16 0-16,-31 16 0 0,31-15-2 0,-31 15-2 16,38-14-1-16,-38 14-1 15,37-13 1-15,-37 13-1 0,41-10 1 0,-41 10-2 16,37-6 1-16,-37 6 0 0,32 0 0 0,-32 0 0 16,28 11 0-16,-28-11-1 0,23 18 1 0,-23-18 1 15,15 27-2-15,-15-27 3 0,8 40-3 0,-8-15 3 16,0 2-3-16,-5 4 4 0,-3 3-5 0,-2 1 5 15,-4 0-6-15,2 3 6 0,-3-3-7 0,0-3 6 16,-2 1-5-16,0-4 5 0,1-3-4 16,2 2 5-16,0-4-5 0,1 0 4 0,13-24-4 15,-32 38 4-15,32-38-3 0,-32 34 4 16,32-34-3-16,-33 29 2 0,33-29-2 0,-30 23 2 16,30-23-3-16,-32 20 4 0,32-20-1 0,-29 18-11 15,29-18 13-15,-26 17-14 0,26-17 33 0,-25 10-19 16,25-10 19-16,0 0-18 0,-27 17-1 15,27-17 2-15,0 0-2 0,0 0 4 0,-25 11-2 16,25-11 0-16,0 0 1 0,0 0-2 0,0 0-2 16,0 0-1-16,0 0-2 0,0 0-1 0,0 0-1 15,0 0 0-15,0 0 1 0,0 0 2 0,0 0-1 16,22 10 2-16,-22-10-2 0,0 0 1 0,25 9 1 16,-25-9-1-16,27 0 1 0,-27 0 2 0,33 5 1 15,-33-5 1-15,36 0 0 16,-36 0 0-16,37 0-1 0,-37 0 0 0,40 0-2 15,-40 0-1-15,43-5 0 0,-43 5-2 0,40 0 0 16,-17 0-1-16,-23 0 2 0,45-6-2 0,-21 6 1 16,1 0 0-16,-3-5-2 0,3 5-4 0,0 0-5 15,-3-8-19-15,3 8-8 0,-25 0-19 0,47-7-34 16,-47 7-95-16,49-13-242 0,-25 2-136 0,-2 1 21 16,5 19 513-16</inkml:trace>
  <inkml:trace contextRef="#ctx0" brushRef="#br1" timeOffset="64">17992 11225 302 0,'0'0'115'0,"0"0"2"16,0 0-3-16,0 0 10 0,0 0-2 0,0 0-2 15,0 0-10-15,0 0-13 0,0 0-15 0,0 0-10 16,0 0-11-16,0 0-4 0,0 0-3 0,-23-10-10 16,23 10-9-16,0 0-10 0,0 0-8 0,0 0 0 15,-26 13 2-15,26-13-1 0,0 0-1 16,-34 16-4-16,34-16-1 0,-32 19-3 0,32-19 0 15,-38 27-3-15,14-10 3 0,24-17-3 0,-44 28 4 16,22-11-3-16,22-17 2 0,-43 30-2 16,43-30 1-16,-36 29-5 0,36-29 0 0,-26 29-3 0,26-29 1 15,-19 33-1-15,19-33 0 0,-10 31-1 0,10-31 2 16,-4 27-3-16,4-27 3 0,0 25-3 16,0-25 2-16,14 26-1 0,-14-26 1 0,17 26-1 15,-17-26 2-15,20 23-3 0,-20-23 1 0,28 19-2 16,-28-19 3-16,36 13-2 0,-36-13 3 0,37 7-2 0,-37-7 1 15,37 6 0-15,-37-6-1 0,43 0 0 0,-43 0 0 16,44 0-3-16,-44 0-5 0,40 0-7 0,-40 0-5 16,36 0-11-16,-36 0-7 0,35-8-14 0,-35 8-20 15,35-10-25-15,-35 10-87 0,32-14-74 0,-32 14-138 16,17-27-33-16,8 27 210 0</inkml:trace>
  <inkml:trace contextRef="#ctx0" brushRef="#br1" timeOffset="65">17720 11425 1069 0,'-33'-7'185'0,"33"7"-63"0,0 0-25 0,0 0-21 15,0 0-17-15,0 0-14 16,0 0-12-16,0 0-13 0,0 0-8 0,0 0-6 16,0 0-4-16,0 0 0 0,0 0 2 0,0 0-1 15,0 0 1-15,30 22-2 0,-30-22 0 0,31 10 0 16,-31-10-2-16,34 8 1 0,-34-8-1 0,41 5 0 16,-19-5-1-16,5 0-1 0,-1 0-3 0,-1 0-14 15,2 0-17-15,-27 0-29 0,55-8-49 16,-55 8-136-16,51-18-139 0,-19 18-112 0,-9-18 137 15,19 28 364-15</inkml:trace>
  <inkml:trace contextRef="#ctx0" brushRef="#br1" timeOffset="66">18543 10990 866 0,'-32'-10'214'15,"32"10"-76"-15,0 0-36 0,0 0-36 0,0 0-18 16,0 0-17-16,0 0-7 0,0 0 1 0,0 0 2 16,0 28 3-16,0-28-1 0,0 0-3 15,0 27-5-15,0-27 2 0,-8 33-5 0,8-33 4 16,-7 40-6-16,3-16 2 0,-3 0-6 0,3 4 1 16,-6-1-6-16,-1 4 4 0,6 0-7 0,-6 0 4 15,0-1-5-15,4 1 3 0,-3-2-6 0,-1 0 4 16,1 0-5-16,2-1 3 0,-2 0-5 0,6-2 5 15,-1-2-4-15,1-2 3 0,4-22-3 0,-6 41 3 16,6-41-3-16,0 32 4 16,0-32-2-16,6 24 1 0,-6-24-1 0,0 0 2 15,11 23-2-15,-11-23 1 0,0 0-1 0,0 0-1 16,26 11 1-16,-26-11 0 0,0 0 0 0,30-4 0 16,-30 4 0-16,26-7 0 0,-26 7 1 0,29-10-1 15,-29 10 0-15,33-10-5 0,-33 10-4 0,35-10-3 16,-35 10-5-16,33-14-6 0,-33 14-7 0,27-14-10 15,-27 14-7-15,27-16-10 0,-27 16-16 16,0 0-37-16,44-18-55 0,-44 18-73 0,18-24-35 16,-18 24-132-16,13-25 95 0,14 25 310 0</inkml:trace>
  <inkml:trace contextRef="#ctx0" brushRef="#br1" timeOffset="67">18326 11152 808 0,'-27'14'290'0,"27"-14"-134"0,0 0-49 0,0 0-25 16,0 0-33-16,0 0-24 0,0 0-12 0,0 0 2 16,0 0 8-16,0 0 5 0,23 0 1 15,-23 0-5-15,35 0-5 0,-35 0-4 16,41 5-5-16,-41-5-3 0,43 0-4 0,-18-5-1 15,1 5-2-15,1-7-5 0,1 1-18 0,4 6-27 16,-9-18-80-16,21 30-164 0,-20-17-228 0,3 5 8 16,6 7 347-16</inkml:trace>
  <inkml:trace contextRef="#ctx0" brushRef="#br1" timeOffset="68">15803 11736 843 0,'0'0'165'15,"0"0"-19"-15,0 0-16 0,0 0-22 0,0 0-31 16,0 0-23-16,0 0-12 0,0 0-12 0,0 0-7 16,0 0-8-16,0 0-6 0,0 0-2 0,0 0 0 15,0 0 2-15,0 0 4 0,0 0 3 0,31 7-1 16,-31-7-1-16,27 9-2 0,-27-9-1 16,32 12-3-16,-32-12-2 0,34 12-1 0,-34-12-1 15,36 12-3-15,-36-12 2 0,36 14-4 0,-36-14 3 16,36 13-2-16,-36-13 0 0,36 10 0 15,-36-10 0-15,31 8 0 0,-31-8 0 0,33 8 0 16,-33-8-8-16,28 8-14 0,-28-8-22 0,25 5-35 16,-25-5-91-16,22 0-139 0,-22 0-222 0,0 0 61 15,25 0 329-15</inkml:trace>
  <inkml:trace contextRef="#ctx0" brushRef="#br1" timeOffset="69">16386 11254 265 0,'0'0'101'0,"0"0"-14"0,0 0 3 0,0 0-7 15,0 0 0-15,25-11-8 0,-25 11 7 0,0 0-3 16,0 0 8-16,0 0-5 0,0 0 1 0,0 0-8 16,0 0-8-16,0 0-8 0,0 0-8 15,0 0-7-15,0 0-4 0,0 0-6 0,0 0-7 16,0 0-7-16,0 0-7 0,0 0-3 0,0 0 0 15,-26-5 1-15,26 5-3 0,0 0 1 0,-28 6-1 16,28-6 0-16,-26 11-2 0,26-11 0 0,-32 19-2 16,32-19 0-16,-41 28-4 0,19-10 4 0,-4-2-4 15,0 2 2-15,-1 1-3 0,1-1 3 16,3-1-2-16,-1-2 2 0,24-15-4 16,-37 27 3-16,37-27-2 0,-30 23 2 0,30-23 1 15,-26 16-1-15,26-16 2 0,0 0-1 0,-27 16 0 16,27-16 3-16,0 0-2 0,0 0 3 0,-23 8-1 15,23-8-1-15,0 0 0 0,0 0-1 0,0 0-2 16,-23 7 0-16,23-7 0 0,0 0 0 0,0 0-1 16,0 0 0-16,0 0 0 0,0 0 0 0,0 0 1 15,0 0-2-15,0 0 0 0,0 0 1 16,0 0-1-16,0 0 1 0,0 0 0 0,0 0 0 16,0 0 0-16,0 0 0 0,0 0-1 0,0 0 1 15,0 0 0-15,0 0 0 0,0 0 0 16,0 0-1-16,0 0 0 0,0 0-1 0,0 0 2 15,0 0 0-15,0 0 1 0,0 0 0 0,0 0 1 16,24 8-1-16,-24-8 0 0,0 0 1 16,28 5-2-16,-28-5 3 0,0 0-2 0,32 7 0 15,-32-7 0-15,24 7 1 0,-24-7-1 0,29 10 0 16,-29-10-2-16,29 14 2 0,-29-14-2 0,35 17 2 16,-35-17-2-16,34 20 2 0,-34-20-1 0,31 17 0 15,-31-17-2-15,27 16 3 0,-27-16-2 0,24 18 2 16,-24-18-3-16,22 19 2 0,-22-19-4 0,0 0-6 15,24 27-8-15,-24-27-11 16,0 0-19-16,0 0-13 0,24 17-32 0,-24-17-52 16,0 0-57-16,0 0-115 0,5-23-117 0,-5 23 37 15,0 0 384-15</inkml:trace>
  <inkml:trace contextRef="#ctx0" brushRef="#br1" timeOffset="70">19101 11397 922 0,'0'0'220'0,"-28"4"-100"15,28-4-56-15,0 0-25 0,0 0-9 0,0 0 2 16,0 0 8-16,31 25-5 0,-31-25-2 16,30 14-6-16,-30-14-2 0,37 10-4 0,-37-10-5 15,40 8-5-15,-15-8-3 0,-2 0-4 0,2 0-1 16,3-5-2-16,-1 1 0 0,4-5-1 0,0 0-6 15,2-1-10-15,-5-4-24 0,8 8-32 0,-21-19-95 16,26 25-119-16,-41 0-214 0,46-26 33 0,-13 26 369 16</inkml:trace>
  <inkml:trace contextRef="#ctx0" brushRef="#br1" timeOffset="71">19298 11210 1013 0,'0'0'186'0,"0"0"-65"0,0 0-31 0,0 0-20 15,0 0-19-15,0 0-17 0,0 0-16 0,0 0-9 16,0 0-6-16,0 0 1 0,0 0 6 0,-7 27 1 16,7-27 4-16,0 40-4 0,0-17 0 0,-7 2-6 15,7-1 2-15,-8-2-6 16,4 2 2-16,-2 0-4 0,1 1 4 0,-2-1-5 15,0 2 4-15,1-2-6 0,-2 0-1 0,3 0-13 16,5-24-7-16,-10 41-16 0,10-41-10 0,-4 32-21 16,4-32-33-16,0 22-49 0,0-22-99 0,0 0-48 15,0 0-122-15,0 0 200 0,30 0 223 0</inkml:trace>
  <inkml:trace contextRef="#ctx0" brushRef="#br1" timeOffset="72">20159 10894 825 0,'0'0'273'0,"-27"10"-110"16,27-10-94-16,0 0 3 0,5 22-27 0,-5-22 9 15,0 0-8-15,-14 32-12 0,14-32-5 0,-9 37-8 16,9-37 1-16,-18 44-5 0,11-15 3 0,-5-1-6 16,-2 2 4-16,0 0-8 0,-4 4 4 0,3 1-8 15,-2-2 4-15,-1 1-8 0,2 0 5 16,-2-2-5-16,0-1 3 0,2-2-5 0,0-1 3 15,0 2-4-15,1-1 3 0,-3-3-4 0,7-4 5 16,11-22-4-16,-21 40 5 0,21-40-4 0,-12 30 2 16,12-30-1-16,-7 23 1 0,7-23-3 0,0 0 2 15,0 0-2-15,0 0 1 0,5 22 0 0,-5-22 0 16,0 0 1-16,0 0 0 0,0 0 1 16,24 5 0-16,-24-5 0 0,0 0 0 15,30-7 1-15,-30 7 0 0,28-8 0 0,-28 8-2 16,30-11 1-16,-30 11-1 0,39-13 0 0,-16 7-1 15,-1-3 0-15,3 3-2 0,-3 0 2 0,1-1-1 16,-1 2 2-16,2 0-1 0,-24 5 1 0,37-6-1 16,-37 6 0-16,34 0-1 0,-34 0 0 0,31-7-1 15,-31 7 0-15,29 0-1 0,-29 0-3 16,0 0-5-16,27-4-6 0,-27 4-2 0,0 0-7 16,0 0-6-16,0 0-12 0,0 0-19 0,24-6-27 15,-24 6-75-15,0 0-69 0,0 0-102 0,0 0-82 16,0 0 75-16,0 0 343 0</inkml:trace>
  <inkml:trace contextRef="#ctx0" brushRef="#br1" timeOffset="73">20151 11329 842 0,'0'0'201'0,"0"0"-39"16,0 0-35-16,-25 0-33 16,25 0-30-16,0 0-19 0,0 0-12 0,0 0-6 15,-4 34 1-15,4-34 0 0,0 30 5 0,0-30-4 16,0 36-2-16,-5-13-6 0,5 1 0 0,-5 0-8 16,5 4 0-16,-8-4-6 0,3 3 0 0,0-2-5 15,0 0 2-15,1-2-5 0,4-1 3 0,-8 1-4 16,8-23-11-16,-9 40 26 0,9-40-41 15,0 33 18-15,0-33-45 0,0 0-32 0,0 0-93 16,14 23-205-16,-14-23-136 0,0 0 0 0,32 4 481 16</inkml:trace>
  <inkml:trace contextRef="#ctx0" brushRef="#br1" timeOffset="74">20538 11446 820 0,'-30'0'225'0,"30"0"-68"0,0 0-50 0,0 0-32 15,0 0-19-15,0 0-13 0,0 0-8 16,0 0-8-16,0 0-7 0,0 0-3 0,0 0-3 16,0 0-2-16,0 0-2 0,0 0-3 0,0 0 0 15,0 0-2-15,19-33 1 0,-19 33-2 0,0 0 1 16,25-33-1-16,-25 33 1 0,18-24-2 15,-18 24 2-15,19-24-3 0,-19 24 3 0,0 0-4 16,28-27 2-16,-28 27-3 0,0 0 1 0,0 0-2 16,20-9 1-16,-20 9 0 0,0 0-1 0,0 0 1 15,0 0 0-15,28 19 1 0,-28-19-1 0,0 0 1 16,17 32-1-16,-17-32 2 0,5 30-3 0,-5-30 4 16,6 36-4-16,-6-36 4 0,0 39-4 0,0-39 3 15,-6 42-2-15,6-42 2 16,-5 40-3-16,5-40 3 0,-9 39-4 0,9-39 4 15,-8 34-4-15,8-34 3 0,-10 27-2 0,10-27 2 16,0 0-2-16,-8 25 2 0,8-25-2 0,0 0 2 16,0 0 0-16,0 0 0 0,0 0 1 0,0 0 0 15,0 0 0-15,0 0-2 0,0 0 0 0,0 0-3 16,0 0 2-16,0 0-1 0,0-28 3 0,0 28-2 16,11-23 3-16,-11 23-3 0,14-29 1 15,-14 29-1-15,19-29 1 0,-19 29-1 0,22-32 3 16,-22 32-3-16,25-36 3 0,-25 36-3 0,25-36 4 15,-25 36-4-15,25-29 3 0,-25 29-4 0,26-23 3 16,-26 23-2-16,25-18 2 0,-25 18-2 16,0 0 2-16,27-20-2 0,-27 20 1 0,0 0 0 15,28-9 0-15,-28 9 0 0,0 0 0 16,22 0-1-16,-22 0 2 0,0 0-1 0,23 5 0 16,-23-5 0-16,0 0 0 0,0 0 2 0,25 21-1 15,-25-21 2-15,0 0-2 0,12 28 2 0,-12-28-1 16,10 27 4-16,-10-27 0 0,8 33 3 0,-8-33-3 15,5 43 3-15,-5-43-3 0,0 43 3 0,0-20-4 16,0 2 3-16,0-1-2 0,0 4 5 0,0-5-5 16,0 5-10-16,0 0 28 15,0 1-29-15,-5-2 31 0,5 2-15 0,0-3-4 16,-5 1 4-16,1-1-6 0,4-2 3 0,-9 1-4 16,9-1 3-16,0-24-4 0,-12 42 4 0,12-42-2 15,-11 38 3-15,11-38-2 0,-10 36 2 0,10-36-3 16,-5 29 0-16,5-29-1 0,-8 24-2 0,8-24 0 15,0 0-1-15,-11 26-1 0,11-26 2 0,0 0-2 16,0 0 0-16,0 0 1 0,-13 22-1 16,13-22-1-16,0 0 1 0,0 0-1 0,0 0-1 31,0 0 1-31,0 0-4 0,0 0-3 0,0 0-5 0,0 0-7 16,0 0-9-16,0 0-15 0,0 0-29 0,0 0-62 15,-14-45-248-15,14 45-178 0,14-28 25 0,-14 0 401 16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7:06.7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54 1754 0,'0'0'115'0,"0"0"-49"0,0 0-10 15,0 0-7-15,0 0-42 0,0 0-7 0,0 0 0 16,0 0 0-16,0 0 0 0,0 0 0 16,0 0 0-16,0 0 0 0,0 0 0 0,0 0 0 15,0 0 0-15,0-26 0 0,0 26 0 16,0 0 0-16,0 0 0 0,0 0 0 0,0 0 0 15,0 0-8-15,0-28-79 0,0 28-113 0,0 0-410 16,0 0 41-16,0 0-4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8:47:06.74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9285 10710 500 0,'0'0'189'0,"0"0"-40"0,0 0-18 0,0 0-19 15,0 0-6-15,-22-10-15 0,22 10-16 0,0 0-11 16,0 0-14-16,0 0-10 0,0 0-8 16,0 0-5-16,0 0-1 0,-29-6-1 0,29 6 0 15,0 0-2-15,0 0-3 0,0 0-1 0,-25 0-3 0,25 0-1 16,0 0-1-16,-22 0 0 0,22 0-1 0,0 0 0 16,-25 10-2-16,25-10-3 0,0 0-1 0,-33 9 0 15,33-9-1-15,0 0 0 0,-30 16 0 0,30-16-1 16,-24 14-1-16,24-14-1 0,-22 16 1 15,22-16-2-15,0 0 0 0,-26 25-1 0,26-25 1 16,0 0-2-16,-16 23 2 0,16-23-2 0,0 0 0 16,-10 24 0-16,10-24 0 0,0 0-1 0,0 24 1 15,0-24-2-15,0 0 2 0,0 0-2 0,10 22-14 16,-10-22 14-16,0 0-15 0,0 0 15 16,26 20 2-16,-26-20 18 0,0 0-18 0,26 7 18 15,-26-7-19-15,0 0 0 0,29 0 1 16,-29 0-1-16,0 0 2 0,27 0-21 0,-27 0 20 15,0 0-19-15,25-7 18 0,-25 7 2 0,0 0-2 16,0 0 20-16,0 0-19 0,0 0 18 0,0 0-18 16,0 0-2-16,0 0 2 0,0 0-2 0,0 0 2 15,0 0 1-15,0 0-1 0,0 0 1 0,0 0 0 16,0 0 0-16,4 22 1 0,-4-22-3 0,0 0 2 16,-23 21-2-16,23-21 2 0,0 0-1 15,-32 23 1-15,32-23-1 0,-22 17 1 0,22-17-3 16,0 0 4-16,-30 28-4 0,30-28 3 15,0 0-1-15,-28 27-1 0,28-27 0 0,0 0 2 16,-20 24-2-16,20-24 2 0,0 0-1 0,-13 25 0 16,13-25-1-16,0 0 0 0,0 0 1 0,0 0 0 15,-4 27-1-15,4-27 2 0,0 0-2 16,0 0 1-16,10 26-1 0,-10-26 1 0,0 0 0 16,0 0 0-16,20 24-2 0,-20-24 3 0,0 0-2 15,23 12 1-15,-23-12 0 0,0 0 0 0,26 0 1 16,-26 0 0-16,0 0-1 0,31 0 1 0,-31 0-1 15,24-14 0-15,-24 14 0 0,29-12-1 0,-29 12 0 16,31-15-5-16,-31 15-7 0,28-14-11 16,-28 14-12-16,26-11-18 0,-26 11-19 15,22-17-72-15,7 31-104 0,-29-14-179 0,0 0-55 16,36-8 143-16</inkml:trace>
  <inkml:trace contextRef="#ctx0" brushRef="#br0" timeOffset="1">9628 10718 932 0,'-34'-22'192'0,"34"22"-43"16,0 0-28-16,0 0-24 0,0 0-23 0,0 0-18 16,0 0-8-16,0 0-10 0,0 0-7 0,0 0-5 15,0 0-4-15,0 0-2 0,0 0-2 16,0 0-5-16,-27 14-1 0,27-14-1 15,0 0-2-15,-26 30 1 0,26-30-2 0,-23 31 2 16,23-31-2-16,-28 36 1 0,28-36-3 0,-26 39 2 16,26-39-4-16,-26 41-11 0,26-41 26 0,-19 45-28 15,12-22 25-15,7-23-13 0,-11 44-5 0,11-44 4 16,-7 41-4-16,7-18 2 0,0-23-2 0,0 41 3 16,0-41-3-16,13 35 3 0,-13-35-3 15,16 28 2-15,-16-28-2 0,19 26 0 0,-19-26-2 16,0 0-3-16,32 22-2 0,-32-22-2 0,0 0-2 15,30 4 0-15,-30-4-3 0,26 0-4 0,-26 0-6 16,25-6-15-16,-25 6-16 0,0 0-33 16,45 0-56-16,-45-26-149 0,22 26-206 0,-22 0 37 15,29-26 233-15</inkml:trace>
  <inkml:trace contextRef="#ctx0" brushRef="#br0" timeOffset="2">9844 10708 844 0,'0'0'183'0,"0"0"-40"0,0 0-15 0,0 0-35 15,0 0-35-15,0 0-27 0,0 0-13 0,0 0 2 16,0 0 8-16,0 0 7 0,0 0 5 0,17 24-4 15,-17-24-2-15,7 24-6 0,-7-24-4 0,7 33-3 16,-7-33-1-16,0 37-7 0,0-37 0 16,0 36-7-16,0-36-16 0,0 42 31 0,0-20-31 15,0 1 28-15,0-1-15 0,0-22-4 0,-9 42 2 16,9-42-3-16,-7 37 4 0,7-37-4 0,-5 30 3 16,5-30-6-16,0 25-4 0,0-25-8 0,0 0-13 15,0 26-4-15,0-26-11 0,0 0-18 0,0 0-26 16,5 22-42-16,-5-22-54 15,0 0-73-15,0 0-107 0,18-40-30 0,4 31 184 16</inkml:trace>
  <inkml:trace contextRef="#ctx0" brushRef="#br0" timeOffset="3">9890 10886 1005 0,'0'0'213'0,"0"0"-80"0,-24-6-39 16,24 6-35-16,0 0-28 0,0 0-13 0,0 0-4 16,11 24-16-16,-11-24 14 0,0 0-20 15,27 17 16-15,-27-17 0 0,22 10-3 0,-22-10 1 16,27 4-2-16,-27-4-1 0,28 0 0 0,-28 0-2 16,25 0 0-16,-25 0-2 0,26-9-2 0,-26 9-16 15,26-10-23-15,-26 10-46 0,27-9-94 0,-27 9-103 16,14-30-178-16,-14 30 49 0,0 0 303 15</inkml:trace>
  <inkml:trace contextRef="#ctx0" brushRef="#br0" timeOffset="4">10080 10713 709 0,'0'0'206'0,"0"0"-49"15,0 0-35-15,0 0-41 0,0 0-23 0,0 0-5 16,0 0-3-16,0 0 0 0,0 0-8 16,-6 24-14-16,6-24-4 0,0 22-5 0,0-22-2 15,6 27-4-15,-6-27 2 0,0 27-2 0,0-27 7 16,0 27-5-16,0-27-1 0,0 33 15 0,0-33-38 16,0 40 32-16,0-40-35 0,-7 42 14 15,7-42 1-15,-4 42-5 0,4-42 4 0,0 40-4 16,0-40 2-16,-7 37-5 0,7-37-6 0,0 28-13 15,0-28-11-15,0 0-17 0,0 0-31 0,8 33-54 16,-8-33-74-16,0 0-90 0,0 0-130 0,0 0 45 16,0 0 322-16</inkml:trace>
  <inkml:trace contextRef="#ctx0" brushRef="#br0" timeOffset="5">10243 10573 359 0,'0'0'122'0,"0"0"7"16,0 0 9-16,0 0-5 0,0 0-2 0,0 0-5 0,0 0-5 15,0 0-21-15,0 0-23 0,0 0-18 16,23 26-15-16,-23-26-9 0,0 0-5 0,14 23-5 15,-14-23-4-15,14 22-5 0,-14-22-1 16,13 24-5-16,-13-24 1 0,13 26-3 0,-13-26 0 16,11 28-3-16,-11-28 3 0,12 30-2 0,-12-30 4 15,10 32-2-15,-10-32 3 0,5 35-4 0,-5-35 1 16,6 34-3-16,-6-34-15 0,0 31 33 0,0-31-33 16,0 31 32-16,0-31-17 0,-6 28-2 15,6-28 1-15,-11 28-1 0,11-28 2 0,-16 26-3 16,16-26 3-16,-20 26-4 0,20-26 2 0,-22 27-2 15,22-27 0-15,-23 23-1 0,23-23 1 0,0 0-2 16,-28 23 2-16,28-23-2 0,0 0 1 16,0 0-3-16,0 0-5 0,0 0-6 0,-22 8-10 15,22-8-12-15,0 0-19 0,0 0-22 0,0 0-75 16,0 0-91-16,0 0-88 0,0 0-140 16,22-17 90-16,-22 17 332 0</inkml:trace>
  <inkml:trace contextRef="#ctx0" brushRef="#br0" timeOffset="6">10558 10722 1275 0,'0'0'152'0,"0"0"-61"0,0 0-32 16,0 0-24-16,0 0-9 0,0 0 1 0,6 20 1 15,-6-20 1-15,0 0-4 0,22 16-2 0,-22-16-2 16,27 12-2-16,-27-12-2 0,32 9-6 0,-32-9-3 16,37 5-4-16,-37-5-2 0,39 0-1 0,-39 0 0 15,37 0-1-15,-37 0-5 0,36 0-16 0,-36 0-30 16,38 0-71-16,-38 0-287 0,24-15-120 0,-24 15-13 15,43-29 367-15</inkml:trace>
  <inkml:trace contextRef="#ctx0" brushRef="#br0" timeOffset="7">10703 10632 762 0,'0'0'228'0,"0"0"-69"0,0 0-47 16,0 0-31-16,-11 23-20 0,11-23-11 0,0 0-9 15,0 0-8-15,0 0-3 0,-6 24-4 16,6-24 0-16,0 0-2 0,-4 36 2 0,4-36-3 15,0 27-1-15,0-27-4 0,-12 29-2 0,12-29-3 16,-7 33 0-16,7-33-4 0,-8 33 3 16,8-33-4-16,-10 36-13 0,10-36 32 0,-7 38-33 15,7-38 30-15,-5 38-18 0,5-38-3 0,-6 31 1 16,6-31-3-16,-5 33 2 0,5-33-3 0,0 29 1 16,0-29-1-16,0 24 1 0,0-24-2 15,0 0 2-15,0 28-2 0,0-28 1 0,0 0-1 16,0 0 1-16,0 0-2 0,16 22 1 0,-16-22 0 15,0 0-1-15,0 0 2 0,0 0-1 0,0 0 2 16,28 0-1-16,-28 0-1 0,0 0 0 0,26-16-2 16,-26 16-5-16,0 0-2 0,27-20-6 0,-27 20-2 15,0 0-6-15,24-21-5 0,-24 21-8 0,0 0-9 16,21-22-19-16,-21 22-28 16,0 0-87-16,27-6-49 0,-27 6-60 0,0-26-141 15,0 26 110-15,0 0 275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6:54:15.4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B88EFA-F4C2-4821-8680-5F1966C1E4DE}" emma:medium="tactile" emma:mode="ink">
          <msink:context xmlns:msink="http://schemas.microsoft.com/ink/2010/main" type="writingRegion" rotatedBoundingBox="11713,11199 11770,11199 11770,11369 11713,11369"/>
        </emma:interpretation>
      </emma:emma>
    </inkml:annotationXML>
    <inkml:traceGroup>
      <inkml:annotationXML>
        <emma:emma xmlns:emma="http://www.w3.org/2003/04/emma" version="1.0">
          <emma:interpretation id="{A8149E46-7F44-41B4-9790-F05A3332EA6C}" emma:medium="tactile" emma:mode="ink">
            <msink:context xmlns:msink="http://schemas.microsoft.com/ink/2010/main" type="paragraph" rotatedBoundingBox="11713,11199 11770,11199 11770,11369 11713,11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E61FA3-D657-4515-8E01-C9EDB9FF316E}" emma:medium="tactile" emma:mode="ink">
              <msink:context xmlns:msink="http://schemas.microsoft.com/ink/2010/main" type="line" rotatedBoundingBox="11713,11199 11770,11199 11770,11369 11713,11369"/>
            </emma:interpretation>
          </emma:emma>
        </inkml:annotationXML>
        <inkml:traceGroup>
          <inkml:annotationXML>
            <emma:emma xmlns:emma="http://www.w3.org/2003/04/emma" version="1.0">
              <emma:interpretation id="{EE7EC403-E46A-47E8-84BE-A327BC03E884}" emma:medium="tactile" emma:mode="ink">
                <msink:context xmlns:msink="http://schemas.microsoft.com/ink/2010/main" type="inkWord" rotatedBoundingBox="11713,11199 11770,11199 11770,11369 11713,11369"/>
              </emma:interpretation>
              <emma:one-of disjunction-type="recognition" id="oneOf0">
                <emma:interpretation id="interp0" emma:lang="en-GB" emma:confidence="0">
                  <emma:literal>1</emma:literal>
                </emma:interpretation>
                <emma:interpretation id="interp1" emma:lang="en-GB" emma:confidence="0">
                  <emma:literal>0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I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8 82 453 0,'0'0'164'0,"0"0"-43"0,0 0-47 0,0 0-22 15,0 0-11-15,0 0-1 16,0 0 7-16,0 0 8 0,0 0 10 0,0 0-2 16,0 0-4-16,0 0-12 0,0 0-17 0,0 0-12 15,0 0-13-15,0 0-1 0,0 0 0 0,0 0 7 16,0 0 16-16,0 0 4 15,0 0 6-15,0 0-4 0,0 0-9 0,0 0-4 16,0 0-7-16,0 0-5 0,0 0-4 0,0 0-3 16,0 0 0-16,0 0-1 0,0 0 1 0,0 0 0 0,0 0 1 0,0 0 0 15,0 0 0-15,0 0-1 0,0 0 0 0,0 0 0 16,0 0 4-16,0 0 9 0,0 0 5 0,0 0 6 16,0 0-3-16,0 0-7 0,0 0-2 15,0 0-3-15,0 0-2 0,0 0-1 16,-9-24-3-16,9 24-2 0,0 0-1 0,0 0-1 15,5-26 1-15,-5 26-1 16,0 0-1-16,0 0 0 0,0 0 2 0,11-22-3 16,-11 22 3-16,0 0-2 0,0 0 0 0,0 0 0 15,0 0 0-15,0 0 0 0,0 0 1 0,24-10 0 16,-24 10 0-16,0 0-1 16,0 0 1-16,0 0 0 0,0 0 0 0,0 0 2 15,11 26-3-15,-11-26 2 0,0 0-1 0,0 23 1 16,0-23-1-16,0 0 3 0,0 0-4 0,-4 24 3 0,4-24-3 0,0 0 1 15,0 0 0-15,0 0 0 0,-10 24 2 0,10-24 0 16,0 0-1-16,0 0 0 0,0 0-1 0,0 0 1 16,0 0-1-16,-25 21 2 0,25-21-3 15,0 0 1-15,0 0 1 0,0 0-1 16,-18 24-1-16,18-24 2 0,0 0-2 0,0 0 0 16,0 0-24-16,0 0-40 15,0 28-120-15,0-28-246 0,0 0-91 0,0 0 36 16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5.1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 14 320 0,'0'0'159'16,"0"-25"-18"-16,0 25 12 0,0 0-17 0,0 0-15 15,0 0-33-15,0 0-11 0,0 0-18 0,0 0-7 16,0 0-11-16,0 0-8 0,0 0-10 0,0 0-8 15,0 0-6-15,0 0-1 0,0 0 3 16,0 0 3-16,-5 27 1 0,5-27 1 16,0 30-8-16,0-30 1 0,-7 29-6 0,7-29 0 15,0 31-5-15,0-31 3 0,0 35 19 0,0-35-36 16,0 34 37-16,0-34-35 0,0 37 12 0,0-37 3 16,-3 24-9-16,3-24-13 0,0 0-23 0,0 0-23 15,0 0-29-15,0 0-19 0,0 0-40 0,0 0-52 16,11-26-106-16,-11 26-78 0,0-48 285 15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4:58.4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4B02436-3249-4465-B96D-63AF1C55097B}" emma:medium="tactile" emma:mode="ink">
          <msink:context xmlns:msink="http://schemas.microsoft.com/ink/2010/main" type="writingRegion" rotatedBoundingBox="1698,4452 17533,4433 17536,6647 1701,6666"/>
        </emma:interpretation>
      </emma:emma>
    </inkml:annotationXML>
    <inkml:traceGroup>
      <inkml:annotationXML>
        <emma:emma xmlns:emma="http://www.w3.org/2003/04/emma" version="1.0">
          <emma:interpretation id="{79E35EF9-3440-4071-AC4A-4335703105F5}" emma:medium="tactile" emma:mode="ink">
            <msink:context xmlns:msink="http://schemas.microsoft.com/ink/2010/main" type="paragraph" rotatedBoundingBox="1734,4386 3661,4533 3583,5547 1657,54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FB547E-AF34-46DE-AE35-CC71F195D7AA}" emma:medium="tactile" emma:mode="ink">
              <msink:context xmlns:msink="http://schemas.microsoft.com/ink/2010/main" type="line" rotatedBoundingBox="1734,4386 3661,4533 3583,5547 1657,5400">
                <msink:destinationLink direction="with" ref="{AD8CA833-6AAE-480C-9313-CF51FAE423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34E8A39-5529-4FEE-925D-383A615F8A8D}" emma:medium="tactile" emma:mode="ink">
                <msink:context xmlns:msink="http://schemas.microsoft.com/ink/2010/main" type="inkWord" rotatedBoundingBox="1734,4386 3661,4533 3583,5547 1657,5400"/>
              </emma:interpretation>
              <emma:one-of disjunction-type="recognition" id="oneOf0">
                <emma:interpretation id="interp0" emma:lang="en-GB" emma:confidence="0">
                  <emma:literal>I'm</emma:literal>
                </emma:interpretation>
                <emma:interpretation id="interp1" emma:lang="en-GB" emma:confidence="0">
                  <emma:literal>them</emma:literal>
                </emma:interpretation>
                <emma:interpretation id="interp2" emma:lang="en-GB" emma:confidence="0">
                  <emma:literal>Ihm</emma:literal>
                </emma:interpretation>
                <emma:interpretation id="interp3" emma:lang="en-GB" emma:confidence="0">
                  <emma:literal>Item</emma:literal>
                </emma:interpretation>
                <emma:interpretation id="interp4" emma:lang="en-GB" emma:confidence="0">
                  <emma:literal>Ihin</emma:literal>
                </emma:interpretation>
              </emma:one-of>
            </emma:emma>
          </inkml:annotationXML>
          <inkml:trace contextRef="#ctx0" brushRef="#br0">28 0 646 0,'0'0'161'0,"0"0"-34"16,0 0-4-16,0 0-9 0,0 0-13 0,0 0-15 15,0 0-17-15,0 0-16 16,0 0-12-16,0 0-10 0,0 0-6 16,0 0-9-16,0 0-3 0,0 0-7 15,0 0-4-15,0 0 0 0,0 0 2 0,0 0 16 16,0 0 6-16,0 0-2 0,19 33 1 0,-19-33-19 15,3 40 2-15,-3-13-5 0,0 2 3 0,-2 2-6 16,1 0 4-16,-2 1-5 0,0-3 3 0,-1 3-4 16,4-2 5-16,-5 0 15 0,2 0-29 0,-2 0 30 0,2 0-31 15,-1-6 10-15,4-24 3 0,-7 43-3 16,7-43 3-16,-6 32-3 0,6-32 4 0,0 0-3 16,0 20 0-16,0-20-1 0,0 0 2 0,0 0-1 15,0 0 1-15,0 0-1 0,0 0-2 0,0 0-13 16,0 0-20-16,0 0-19 0,-2-22-34 0,2 22-51 15,-2-24-50-15,2 24-117 16,0 0-137-16,3-30 32 0,-3 30 354 16</inkml:trace>
          <inkml:trace contextRef="#ctx0" brushRef="#br0" timeOffset="363.372">-171-88 831 0,'0'0'142'0,"-30"-28"-18"15,30 28-11-15,0 0-9 0,0 0-15 0,0 0-22 16,0 0-12-16,0 0-10 0,0 0-4 0,0 0-6 16,0 0-7-16,0 0-7 0,0 0-7 0,0 0-5 0,0 0-5 0,0 0-2 15,0 0-2-15,0 0-1 0,0 0 1 16,0 0 1-16,0 0 2 0,0 0 0 0,22-10 1 15,-22 10-1-15,28 10 1 0,-28-10 0 0,33 8 1 16,-33-8-2-16,38 13 0 0,-38-13-2 16,44 10 1-16,-19-3-2 0,0-2 1 0,5-1 0 15,-2-4-1-15,2 0 1 16,0 0-1-16,5-4 0 0,-6-1-1 0,3-3 2 16,-2 0-2-16,6 0 2 0,-7 1-1 0,4-2 0 15,-3 3 1-15,-2 1-4 0,-1-2-19 16,1 10-20-16,-28-3-36 0,47 4-71 15,-47-4-79-15,30-10-218 0,-30 10-28 0,0 0 153 16</inkml:trace>
          <inkml:trace contextRef="#ctx0" brushRef="#br0" timeOffset="1203.356">631-194 903 0,'0'0'124'0,"0"0"-47"0,0 0-15 16,0 0-19-16,0 0-18 0,0 0-14 0,0 0-5 16,22-13 11-16,-22 13 17 0,0 0 10 0,0 0 4 15,0 0-3-15,28 28-7 0,-28-28-5 0,10 24 1 16,-10-24-6-16,5 34-3 0,-2-12-8 0,-3 6 2 0,0-2-7 15,0 8 7-15,-4-2-5 0,0 0 4 0,-3 7-10 16,4 0 3-16,-7-3-11 0,3 8 5 16,2-7-7-16,-2 0 6 0,-4 0-7 0,4-6-11 15,0 0 33-15,2-2-33 0,-1-3 33 0,-2-1-15 16,8-25-6-16,-10 37 7 0,10-37-7 0,0 0 3 16,-4 24-2-1,4-24 1-15,0 0 0 0,0 0-1 0,0 0 1 16,0 0 0-16,0 0 0 0,0 0 0 0,0 0 1 15,0 0-2-15,0 0 1 0,0 0-1 0,0 0 0 16,0 0 1-16,0 0-4 0,0 0 2 16,0 0 1-16,0 0-3 0,0 0 6 0,22-31-2 15,-22 31 2-15,18-25-1 0,-18 25 0 0,21-30-2 16,-21 30 2-16,25-27-3 0,-25 27-18 0,19-25 35 0,-19 25-35 16,0 0 35-16,33-30-14 0,-33 30-1 0,0 0 1 15,30-11-1-15,-30 11 0 0,0 0-1 0,0 0 0 16,22-1 0-16,-22 1 0 0,0 0 2 15,0 0 2-15,25 12-1 0,-25-12-3 0,0 0 1 16,23 25 20-16,-23-25-35 0,0 0 36 0,24 31-34 16,-24-31 12-16,14 29 3 0,-14-29-2 0,9 25 1 0,-9-25-2 15,0 0 1-15,11 30-2 0,-11-30 3 0,0 0-1 16,7 23 1-16,-7-23-2 0,0 0 1 0,0 0-3 16,0 0 2-16,0 0-1 0,0 0-13 15,4 26-13-15,-4-26-15 0,0 0-37 0,0 0-32 16,0 0-36-16,0 0-57 0,0 0-80 0,0 0-116 15,0 0 20 1,27-12 355-16</inkml:trace>
          <inkml:trace contextRef="#ctx0" brushRef="#br0" timeOffset="1689.1371">1103 297 698 0,'0'0'130'0,"0"0"-20"0,0 0-17 16,0 0-12-16,0 0-37 0,0 0-21 0,0 0-17 15,0 0-4-15,0 0 7 0,0 0 16 16,0 0 9-16,0 0 7 0,0 0 1 0,0 0-5 16,11 27-6-16,-11-27-1 15,4 24 16-15,-4-24-21 0,3 28 18 16,-3-28-41-16,0 32 10 0,0-32-19 0,-3 31 11 15,3-31 2-15,-4 32-4 0,4-32 4 0,-2 27-5 16,2-27 3-16,-1 24-2 0,1-24 0 0,0 0-1 16,0 0-1-16,-4 23 0 0,4-23 0 15,0 0-1-15,0 0 0 0,0 0 2 0,0 0-1 16,0 0 3-16,11-23-1 0,-11 23 0 0,14-28-3 0,-14 28 3 0,22-37-3 16,-22 37 4-16,22-42 12 0,-22 42-35 15,27-41 35-15,-27 41-35 0,24-32 19 0,-24 32 4 16,22-26-4-16,-22 26 2 0,0 0-2 0,20-16 0 15,-20 16 1-15,0 0 0 0,0 0 0 0,24-3 1 16,-24 3-2-16,0 0 1 0,0 0 0 0,0 0-1 16,26 15 3-16,-26-15-2 0,0 0 1 0,12 21-2 0,-12-21 3 15,0 0-3-15,7 28 4 0,-7-28 20 0,7 24-38 16,-7-24 37 0,6 27-37-16,-6-27 14 0,0 0 2 0,4 30-2 15,-4-30 2-15,0 0-1 0,5 22 1 0,-5-22-2 16,0 0 0-16,0 0 0 0,0 0 1 15,0 0 1-15,0 0-1 0,26 0 3 16,-26 0-3-16,17-22 3 0,-17 22-2 0,22-30 1 0,-22 30 14 16,26-38-37-16,-26 38 36 0,28-30-35 0,-28 30 18 15,23-29 6-15,-23 29-5 0,20-23 2 0,-20 23-1 16,0 0 1-16,27-21-1 0,-27 21 1 16,0 0 0-16,0 0-1 0,26-13 0 0,-26 13 0 15,0 0 1-15,0 0-2 0,28 9 2 16,-28-9-1-16,0 0 2 0,19 24-2 0,-19-24 2 0,13 25 0 0,-13-25 6 15,9 36 20-15,-9-36-34 0,10 36 34 0,-10-36-39 16,8 43 11-16,-8-43 3 0,4 36-5 0,-4-36 3 16,6 28-3-16,-6-28 1 0,0 0-2 15,1 27-17-15,-1-27-34 0,0 0-56 0,13 23-95 16,-13-23-136-16,0 0-141 0,0 0 71 16,-29-16 377-16</inkml:trace>
          <inkml:trace contextRef="#ctx0" brushRef="#br0" timeOffset="12783.1451">112 748 229 0,'0'0'49'0,"0"0"-15"0,0 0-7 16,0 0-9-1,0 0-12-15,0 0-3 0,0 0-1 0,0 0 0 16,0 0 0-16,0 0-1 0,0 0 0 0,0 0 1 16,0 0 2-16,0 0 1 0,0 0 0 0,0 0 5 15,0 0 3-15,0 0 0 0,0 0 6 16,0 0 3-16,0 0 7 0,0 0 6 0,0 0 2 15,0 0-2-15,0 0 0 0,0 0 7 0,0 0 4 16,0 0 5-16,0 0-1 0,0 0-3 0,0 0-7 0,0 0-5 16,-26 9-3-16,26-9 0 0,0 0 5 0,0 0 5 15,0 0 4-15,0 0 1 0,0 0-2 0,0 0-3 16,0 0-2-16,0 0-6 0,-28 3-3 16,28-3 1-16,0 0-5 0,0 0 0 0,0 0 0 15,0 0-4-15,0 0-4 0,0 0-6 0,0 0-2 16,-23-3-4-1,23 3 0-15,0 0 1 0,0 0 0 0,0 0 1 16,0 0 0-16,0 0-1 0,-24-4-1 0,24 4 0 16,0 0-1-16,0 0-1 0,0 0-2 0,0 0 0 15,0 0 1-15,-25-1 3 0,25 1 0 0,0 0 2 16,0 0 1-16,0 0-2 0,0 0 3 16,0 0-4-16,0 0-1 0,0 0 1 0,-22-8-3 15,22 8 1-15,0 0-2 0,0 0 0 0,0 0-1 0,0 0 1 16,0 0-1-16,0 0 0 0,0 0-1 0,0 0 1 15,0 0 1-15,0 0 0 0,0 0 1 0,0 0-1 16,0 0 0-16,0 0 0 0,-25-5-2 0,25 5 1 16,0 0 0-16,0 0-1 0,0 0 1 15,0 0 0-15,0 0-2 0,0 0 2 0,-26-2 0 16,26 2-3-16,0 0 2 0,0 0-1 0,0 0 0 0,0 0 3 16,0 0-1-16,-22-1 1 0,22 1-1 0,0 0 1 15,0 0 1-15,0 0-3 0,0 0 2 0,0 0-2 16,-25-2 0-16,25 2 0 0,0 0 0 0,0 0 2 15,0 0-1-15,0 0 0 0,0 0 0 16,-22-5-3-16,22 5 3 0,0 0-2 0,0 0 1 16,0 0 1-1,0 0-2-15,0 0 1 0,0 0-1 0,0 0 2 16,0 0-1-16,0 0 0 0,-23-2 0 0,23 2-2 16,0 0 1-16,0 0 1 0,0 0-1 0,0 0 0 15,0 0 0-15,0 0 1 0,0 0 0 0,0 0-2 16,0 0 2-16,0 0 1 0,0 0-2 15,0 0 3-15,-22-2-2 0,22 2 0 0,0 0 1 16,0 0-2-16,0 0 0 0,0 0 1 0,0 0-1 0,0 0 0 16,0 0 0-16,0 0 0 0,0 0 0 0,0 0 0 15,-23-1 1-15,23 1-1 0,0 0 1 0,0 0-1 16,0 0 0-16,0 0 1 0,0 0-1 0,0 0 1 16,0 0-1-16,0 0 1 0,0 0-1 0,0 0-1 15,0 0 1-15,0 0 0 0,0 0-1 16,0 0 3-16,0 0-2 15,0 0-1-15,0 0 1 0,0 0-2 0,0 0 0 16,0 0-2-16,0 0-1 0,0 0 0 16,0 0-27-16,0 0-35 0,6 22-103 0,-6-22-201 15,0 0-169-15,0 0 29 0,0 0 381 0</inkml:trace>
        </inkml:traceGroup>
      </inkml:traceGroup>
    </inkml:traceGroup>
    <inkml:traceGroup>
      <inkml:annotationXML>
        <emma:emma xmlns:emma="http://www.w3.org/2003/04/emma" version="1.0">
          <emma:interpretation id="{AE6A7B79-0BE2-4B3F-91F6-1E9261295774}" emma:medium="tactile" emma:mode="ink">
            <msink:context xmlns:msink="http://schemas.microsoft.com/ink/2010/main" type="paragraph" rotatedBoundingBox="1785,5618 17535,5599 17536,6647 1786,6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D4B1DF-F9C1-43EA-B25F-D8A2E36F60B2}" emma:medium="tactile" emma:mode="ink">
              <msink:context xmlns:msink="http://schemas.microsoft.com/ink/2010/main" type="line" rotatedBoundingBox="1785,5618 17535,5599 17536,6647 1786,6666"/>
            </emma:interpretation>
          </emma:emma>
        </inkml:annotationXML>
        <inkml:traceGroup>
          <inkml:annotationXML>
            <emma:emma xmlns:emma="http://www.w3.org/2003/04/emma" version="1.0">
              <emma:interpretation id="{89721D50-E540-4708-94F5-0DBB67422838}" emma:medium="tactile" emma:mode="ink">
                <msink:context xmlns:msink="http://schemas.microsoft.com/ink/2010/main" type="inkWord" rotatedBoundingBox="1785,5767 2921,5765 2922,6455 1786,6457"/>
              </emma:interpretation>
              <emma:one-of disjunction-type="recognition" id="oneOf1">
                <emma:interpretation id="interp5" emma:lang="en-GB" emma:confidence="0">
                  <emma:literal>If</emma:literal>
                </emma:interpretation>
                <emma:interpretation id="interp6" emma:lang="en-GB" emma:confidence="0">
                  <emma:literal>if</emma:literal>
                </emma:interpretation>
                <emma:interpretation id="interp7" emma:lang="en-GB" emma:confidence="0">
                  <emma:literal>It</emma:literal>
                </emma:interpretation>
                <emma:interpretation id="interp8" emma:lang="en-GB" emma:confidence="0">
                  <emma:literal>t_f</emma:literal>
                </emma:interpretation>
                <emma:interpretation id="interp9" emma:lang="en-GB" emma:confidence="0">
                  <emma:literal>IF</emma:literal>
                </emma:interpretation>
              </emma:one-of>
            </emma:emma>
          </inkml:annotationXML>
          <inkml:trace contextRef="#ctx0" brushRef="#br0" timeOffset="14440.6935">-96 1134 831 0,'0'0'149'0,"0"0"4"16,-31-25-20-16,31 25-12 0,0 0-26 0,0 0-25 16,0 0-14-16,0 0-9 0,0 0-5 15,0 0-7-15,0 0-10 0,0 0-7 0,0 0-6 16,0 0-6-16,0 0-4 0,0 0-2 0,0 0-1 16,0 0 1-16,0 0 1 0,0 0 1 0,0 0 0 15,0 0 0-15,36 24 0 0,-36-24 0 0,30 17-2 0,-30-17 3 16,40 16-4-16,-40-16 4 0,42 11-4 0,-16-6 1 15,-1 0 0-15,0-2 0 0,2-2-1 16,-1-1 1-16,2 0 0 0,-3 0 0 0,2 0-1 16,-5 0 0-16,3 0 0 0,-1 0-1 0,-1 3-20 15,-23-3-12-15,41 3-25 0,-41-3-26 0,32 14-27 16,-32-14-76-16,26 16-102 16,-26-16-198-16,0 0 57 0,13 31 337 15</inkml:trace>
          <inkml:trace contextRef="#ctx0" brushRef="#br0" timeOffset="14102.0402">99 1237 813 0,'0'0'162'0,"0"0"-51"15,0 0-18-15,0 0-18 0,0 0-20 0,0 0-21 16,0 0 6-16,0 0 7 0,0 0-9 0,0 0 17 16,3 24-32-16,-3-24 6 0,0 0-1 0,0 0-4 15,3 31 2-15,-3-31-6 0,0 0-1 0,0 32-3 16,0-32 0 0,-2 31-4-16,2-31 0 0,-4 35-5 15,4-35-1-15,-5 37-4 0,5-37 1 0,-8 34-5 16,8-34 4-16,-7 39-5 0,7-39 4 0,-7 39-2 15,7-39 2-15,-6 34-3 0,6-34 2 0,-7 28-2 16,7-28 2-16,-2 25-1 0,2-25 0 0,0 0-2 16,0 0-8-16,1 27-11 0,-1-27-9 0,0 0-17 15,0 0-10-15,8 26-26 0,-8-26-31 0,0 0-27 0,0 0-21 16,0 0-21-16,0 0-5 0,0 0-3 16,0 0-64-16,0 0-2 0,0 0 256 0</inkml:trace>
          <inkml:trace contextRef="#ctx0" brushRef="#br0" timeOffset="14757.1025">-138 1716 714 0,'0'0'121'16,"0"0"-20"-16,0 0 11 16,0 0 2-16,0 0-27 0,0 0-7 0,0 0-12 15,17 29-12-15,-17-29-11 0,0 0-8 16,25 18-10-16,-25-18-3 0,23 14-8 0,-23-14-3 16,24 8-6-16,-24-8-1 0,33 9-2 0,-33-9 0 15,38 1-1-15,-13-1 0 0,-4-5-2 0,5-1 1 16,0 1-2-16,2-2-1 0,-1-1 3 15,-2 4-4-15,3 1 3 0,-5-3 0 0,3 3-2 0,0-3-16 0,3 9-39 16,-29-3-75-16,57-1-120 0,-57 1-235 16,37-4 22-16,-4 8 224 0</inkml:trace>
          <inkml:trace contextRef="#ctx0" brushRef="#br0" timeOffset="15643.85">604 1590 984 0,'0'0'255'0,"-31"-13"-127"0,31 13-23 0,0 0-36 15,0 0-32-15,0 0-26 0,0 0-8 0,0 0-1 16,0 0 3-16,27 0 3 0,-27 0 1 16,29 2-1-16,-29-2-1 0,35 3-4 15,-35-3-2-15,46 8-1 16,-20-4 0-16,-3-1-2 0,2-2 1 0,1 2-1 16,-2-6-33-16,14 18-92 0,-38-15-166 0,47-12-222 15,-19 20 24-15,-28-8 322 0</inkml:trace>
          <inkml:trace contextRef="#ctx0" brushRef="#br0" timeOffset="15220.6921">998 1269 693 0,'0'0'155'0,"0"0"-14"15,0 0-3-15,0 0-15 0,-6-32-16 0,6 32-17 16,0 0-20-16,0 0-16 0,0 0-14 0,0 0-7 16,-22-19-29-16,22 19 19 0,0 0-24 0,0 0 22 15,-30-5-1-15,30 5 0 0,0 0-5 0,-30 5-2 0,30-5-2 16,0 0-17-16,-36 9 34 0,36-9-37 0,0 0 35 16,-32 20-24-16,32-20 1 0,0 0 1 15,-30 30-5-15,30-30 9 0,-21 26-8 0,21-26 4 16,-18 35-3-16,18-35-1 0,-18 41-1 0,10-17 2 15,3 0-4-15,-1 0 6 0,5-1-5 0,-5 1 4 16,6-1-4 0,0 0 3-16,0 2-4 0,6 0 4 0,-5-4-5 15,-1-21 4-15,6 40-1 0,-6-40 1 0,5 33-2 16,-5-33 2-16,8 28-3 0,-8-28 1 16,9 24-18-16,-9-24-5 0,0 0-21 0,8 23-15 15,-8-23-27-15,0 0-50 0,11 35-56 0,-11-35-95 16,0 0-154-16,0 0 33 0,0 0 309 0</inkml:trace>
        </inkml:traceGroup>
        <inkml:traceGroup>
          <inkml:annotationXML>
            <emma:emma xmlns:emma="http://www.w3.org/2003/04/emma" version="1.0">
              <emma:interpretation id="{20216E99-D5EE-4D00-B011-6CA7C4631140}" emma:medium="tactile" emma:mode="ink">
                <msink:context xmlns:msink="http://schemas.microsoft.com/ink/2010/main" type="inkWord" rotatedBoundingBox="4329,5699 5157,5698 5158,6415 4330,6416"/>
              </emma:interpretation>
              <emma:one-of disjunction-type="recognition" id="oneOf2">
                <emma:interpretation id="interp10" emma:lang="en-GB" emma:confidence="0">
                  <emma:literal>H.</emma:literal>
                </emma:interpretation>
                <emma:interpretation id="interp11" emma:lang="en-GB" emma:confidence="0">
                  <emma:literal>H'</emma:literal>
                </emma:interpretation>
                <emma:interpretation id="interp12" emma:lang="en-GB" emma:confidence="0">
                  <emma:literal>H;</emma:literal>
                </emma:interpretation>
                <emma:interpretation id="interp13" emma:lang="en-GB" emma:confidence="0">
                  <emma:literal>H,</emma:literal>
                </emma:interpretation>
                <emma:interpretation id="interp14" emma:lang="en-GB" emma:confidence="0">
                  <emma:literal>Hs</emma:literal>
                </emma:interpretation>
              </emma:one-of>
            </emma:emma>
          </inkml:annotationXML>
          <inkml:trace contextRef="#ctx0" brushRef="#br0" timeOffset="16060.6049">2406 1136 1072 0,'0'0'126'0,"0"0"-48"0,0 0-8 16,0 0-13-16,0 0-20 0,0 0-17 0,0 0 10 15,0 0 9-15,18 22 8 16,-18-22 0-16,0 0-12 0,6 27-9 0,-6-27-14 16,4 34 32-16,0-11-40 0,-4 2 31 0,1 2-22 0,-1-2-8 0,-1 7 2 15,0-2-7-15,-2 2 5 0,-1-2-7 0,1 3 5 16,0-4-6-16,-1 5 5 0,-1-4-4 0,5-1 4 15,-5 1-5-15,4-5 3 0,-2-2-4 16,3-23 5-16,0 33-3 0,0-33 2 16,0 25-2-16,0-25-13 0,0 0-12 0,0 0-9 15,4 24-26-15,-4-24-7 0,0 0-29 0,0 0-38 0,0 0-58 0,0 0-80 16,20-37-140-16,-20 37 28 0,15-37 298 0</inkml:trace>
          <inkml:trace contextRef="#ctx0" brushRef="#br0" timeOffset="16593.1635">2464 1448 1061 0,'0'0'153'0,"0"0"-55"0,0 0-33 16,0 0-38-16,0 0-18 0,0 0 0 0,0 0 10 16,0 0 4-16,21 28 4 0,-21-28-7 15,26 8-4 1,-26-8-6-16,33 11-3 0,-33-11-2 0,39 6-4 16,-17-4-1-16,-22-2 1 0,44 0-2 0,-21-2 2 15,-23 2-2-15,42-3-1 0,-18 3-54 0,-24 0-63 16,44-7-147-16,-44 7-213 0,29-20 34 0,-7 22 262 15</inkml:trace>
          <inkml:trace contextRef="#ctx0" brushRef="#br0" timeOffset="16377.0161">2778 1133 779 0,'0'0'151'0,"0"0"-45"0,22-4-13 16,-22 4-27-16,0 0-15 0,0 0 4 0,0 0 2 15,0 0 4-15,0 0 3 0,0 0-18 16,0 0-7-16,14 26-6 0,-14-26-5 15,0 0-5-15,14 36 0 0,-14-36 20 0,4 39-37 0,-4-39 28 0,3 47-38 16,-3-18 7-16,-2-1 4 0,1 1-7 0,0 3 5 16,-2-3-8-16,3 4 6 0,-3-6-7 0,2 3 6 15,-1-5-5-15,1 4 5 0,-2-2-5 0,3-3 5 16,0-2-4-16,0-22 1 0,0 33-2 0,0-33 2 16,3 23-1-16,-3-23 2 15,0 0 0-15,0 0-19 16,4 22-12-16,-4-22-14 0,0 0-22 0,0 0-10 15,0 0-42-15,0 0-51 0,0 0-65 0,0-28-42 16,0 28-102-16,7-25 47 0,-21-2 327 0</inkml:trace>
          <inkml:trace contextRef="#ctx0" brushRef="#br0" timeOffset="17025.4415">3170 1048 820 0,'25'-7'99'16,"-25"7"-33"-16,0 0 11 0,0 0-7 0,0 0-15 16,0 0-7-16,0 0 8 0,0 0 1 0,24 25-3 15,-24-25-10-15,0 0-9 0,0 0-9 0,0 0 0 16,14 22 0-16,-14-22 0 0,0 0-6 0,1 28-5 16,-1-28-8-16,-6 23-2 0,6-23-6 0,-13 24 2 15,13-24-4 1,-16 24-27-16,16-24-36 0,0 0-111 15,-11 41-210-15,11-41-96 0,0 0 30 0,-21 33 420 16</inkml:trace>
        </inkml:traceGroup>
        <inkml:traceGroup>
          <inkml:annotationXML>
            <emma:emma xmlns:emma="http://www.w3.org/2003/04/emma" version="1.0">
              <emma:interpretation id="{B5D6834C-0AB5-4C43-9DD7-4D0E11C7608F}" emma:medium="tactile" emma:mode="ink">
                <msink:context xmlns:msink="http://schemas.microsoft.com/ink/2010/main" type="inkWord" rotatedBoundingBox="11355,5708 15329,5703 15330,6424 11356,6428"/>
              </emma:interpretation>
              <emma:one-of disjunction-type="recognition" id="oneOf3">
                <emma:interpretation id="interp15" emma:lang="en-GB" emma:confidence="0">
                  <emma:literal>(silent-simulates</emma:literal>
                </emma:interpretation>
                <emma:interpretation id="interp16" emma:lang="en-GB" emma:confidence="0">
                  <emma:literal>(sent-simulates</emma:literal>
                </emma:interpretation>
                <emma:interpretation id="interp17" emma:lang="en-GB" emma:confidence="0">
                  <emma:literal>(slim-simulates</emma:literal>
                </emma:interpretation>
                <emma:interpretation id="interp18" emma:lang="en-GB" emma:confidence="0">
                  <emma:literal>(skins-simulates</emma:literal>
                </emma:interpretation>
                <emma:interpretation id="interp19" emma:lang="en-GB" emma:confidence="0">
                  <emma:literal>(swim-simulates</emma:literal>
                </emma:interpretation>
              </emma:one-of>
            </emma:emma>
          </inkml:annotationXML>
          <inkml:trace contextRef="#ctx0" brushRef="#br0" timeOffset="22609.1499">9450 1458 947 0,'0'0'168'0,"0"0"-46"0,0 0-15 0,0 0 2 16,8 23-24-16,-8-23-34 0,-7 22-13 0,7-22-14 15,-3 29-3-15,3-29-10 0,-5 29 0 0,5-29-8 16,-3 37 1-16,3-37-5 0,-4 37 3 0,4-37-3 15,-3 26 3-15,3-26-4 0,-1 23 2 16,1-23-1-16,0 0 2 0,0 0-3 0,0 0-13 0,8 31-43 16,-8-31-61-16,0 0-103 0,0 0-229 0,0 0 9 15,0 0 50-15</inkml:trace>
          <inkml:trace contextRef="#ctx0" brushRef="#br0" timeOffset="22610.1499">9469 1129 1654 0,'0'0'58'16,"-26"-7"-16"-16,26 7-4 0,0 0-11 0,0 0-14 15,0 0-12-15,0 0-4 0,0 0 0 0,0 0-9 16,0 0-16-16,0 30-43 0,0-30-74 0,23 27-146 16,-23-27-230-16,25 19 44 0,-25-19 195 15</inkml:trace>
          <inkml:trace contextRef="#ctx0" brushRef="#br0" timeOffset="23378.648">9811 1519 1141 0,'-10'-22'143'15,"10"22"-38"-15,0 0-9 0,0 0-7 0,0 0-28 16,0 0-24-16,0 0-15 0,0 0-9 0,0 0-4 16,0 0-3-16,0 0-3 0,0 0-1 0,0 0-1 15,-15 32 1-15,15-32-2 0,-7 29 2 0,7-29-5 16,-8 32 6-16,8-32-6 0,-7 29 4 0,7-29 1 15,0 0-2-15,-3 23 1 0,3-23 0 0,0 0-4 16,0 0 3-16,0 0-3 0,0 0 1 0,0 0 1 16,0 0 0-16,0 0 1 0,0 0 1 0,25 13-1 15,-25-13 0-15,16-23 5 0,-16 23-4 0,25-35 2 16,-25 35-1-16,29-39 0 16,-29 39-3-16,33-40 6 0,-33 40-6 15,26-34 3-15,-26 34-2 0,21-24 1 16,-21 24-3-16,0 0 3 0,0 0-2 0,22-21-1 15,-22 21 2-15,0 0-1 0,0 0 1 0,0 0 1 16,0 0 1-16,0 0-2 0,0 0 2 0,25 24-1 16,-25-24 1-16,0 0-1 0,8 25 1 0,-8-25-3 15,0 26 3-15,0-26-4 0,0 0 2 0,-1 28 0 0,1-28 0 0,0 0-3 16,0 0 4-16,4 27-4 16,-4-27 2-16,0 0 1 0,0 0 0 0,0 0 0 15,25 1 0-15,-25-1 1 0,0 0-1 0,36-25 2 16,-36 25 0-16,27-26 0 0,-27 26-3 0,32-31 4 15,-32 31-4-15,36-30 4 0,-36 30-3 0,31-17 1 16,-31 17-3-16,24-6 2 16,-24 6-1-16,0 0 1 0,27 1 1 0,-27-1-1 15,0 0 1-15,0 0-1 16,27 22 2-16,-27-22-2 0,0 0 1 0,13 32-2 16,-13-32 2-16,3 29-2 0,-3-29 3 0,0 34-3 15,0-34 2-15,-3 35-3 0,3-35 3 0,-4 36-4 16,4-36 4-16,-1 34-4 0,1-34 2 0,1 23-21 15,-1-23-30-15,0 0-54 0,0 0-50 0,25 33-88 0,-25-33-135 16,0 0-16-16,25-14 35 0,-25 14 323 16</inkml:trace>
          <inkml:trace contextRef="#ctx0" brushRef="#br0" timeOffset="23781.4245">10577 1471 988 0,'0'0'140'0,"0"0"-28"0,0 0-8 16,0 0-15-16,0 0-22 0,0 0-17 15,0 0-25-15,0 0-9 0,0 0 6 0,0 0 4 16,0 0 0-16,-10 24 0 0,10-24-14 0,-4 23-3 16,4-23-4-16,-5 24 2 0,5-24-3 0,-6 27 0 31,6-27-2-31,-4 28-1 0,4-28-1 0,0 24 1 0,0-24-2 16,0 0 1-16,4 30-2 0,-4-30 2 0,0 0-1 15,0 0 1-15,19 23 0 0,-19-23 0 0,0 0 0 16,25 3 0-16,-25-3 1 0,0 0 0 15,31-17 1-15,-31 17-2 0,24-24 3 0,-24 24-4 16,22-39 4-16,-22 39-4 0,22-39 3 16,-22 39-4-16,18-29 4 0,-18 29-3 0,13-24 2 0,-13 24-1 15,0 0 1-15,0 0-2 0,16-26 1 0,-16 26 0 0,0 0 0 16,0 0-2-16,0 0 3 0,0 0-3 0,22 2 2 16,-22-2 2-16,0 0-2 0,18 33 5 15,-18-33-7-15,14 30 4 0,-14-30-4 0,14 38 1 16,-9-15-2-16,2 0 6 0,-7-23-7 0,11 43 7 15,-11-43-5-15,11 38 2 0,-11-38-3 16,11 31 1-16,-11-31-20 16,0 0-18-16,29 29-35 0,-29-29-29 0,0 0-33 15,0 0-71-15,40-12-117 0,-40 12-73 0,21-35 56 16,-21 35 258-16</inkml:trace>
          <inkml:trace contextRef="#ctx0" brushRef="#br0" timeOffset="24082.2752">11212 1071 922 0,'2'-23'298'0,"-2"23"-179"16,0 0-42-16,0 0-4 0,0 0-14 0,2 28-5 16,-2-28-10-16,-2 25-7 0,2-25-7 0,-3 39 0 15,3-39-7-15,-3 42-2 0,-2-18-8 0,5 5-11 0,-3-3 29 16,-1 8-30-16,0-2 29 0,-3 2-20 0,-2 3-8 15,4 1 3-15,-2-3-7 0,-1-1 5 0,4 0-5 16,-2 0 4-16,3-6-5 0,1-1 4 16,0-2-3-16,2-25 3 0,2 35-4 0,-2-35 2 15,5 26-2-15,-5-26 0 0,0 0-13 0,0 0-8 16,29 15-12 0,-29-15-20-16,0 0-26 0,25-24-37 0,1 28-73 15,-25-34-88-15,21 22-147 0,-22 8 29 0,33-39 159 16</inkml:trace>
          <inkml:trace contextRef="#ctx0" brushRef="#br0" timeOffset="24614.7986">11631 1469 1138 0,'3'-26'179'16,"-3"26"-57"-16,0 0-16 0,0 0-14 0,0 0-30 15,0 0-21-15,-22-16-11 0,22 16-3 16,0 0-4-16,0 0-2 0,-26-6-5 0,26 6-3 15,0 0-6-15,-28 6-1 0,28-6-5 0,-26 12 0 16,26-12-3 0,-28 19 3-16,28-19-2 0,-29 33 4 0,29-33-4 15,-27 41 2-15,27-41-3 0,-25 42 2 0,25-42-3 16,-14 41 3-16,14-41-3 0,-5 35 3 0,5-35-4 16,3 29 4-16,-3-29-3 0,11 24 1 15,-11-24-1-15,0 0 0 0,27 19 0 0,-27-19-3 16,24 0-2-16,-24 0-2 0,27-13 1 0,-27 13 0 15,33-28 5-15,-33 28-1 0,37-40 6 0,-37 40-3 0,32-43 4 0,-20 21-4 16,-12 22 4-16,18-38-2 0,-18 38 2 16,13-30-3-16,-13 30 3 0,9-24-2 0,-9 24 1 15,0 0-1-15,9-24 0 0,-9 24 0 0,0 0 0 16,0 0-1-16,0 0 0 0,0 0 0 16,0 0-1-16,0 0 4 0,0 0-3 0,0 0 3 15,26 31-3-15,-26-31 2 16,4 31-2-16,-4-31 2 0,4 39-2 0,-4-39 2 15,2 42-3-15,-2-42 2 0,1 38-2 16,-1-38-10-16,7 25-29 0,-7-25-29 0,0 0-53 16,0 0-43-16,23 22-91 0,-23-22-187 0,0 0 45 15,0 0 103-15</inkml:trace>
          <inkml:trace contextRef="#ctx0" brushRef="#br0" timeOffset="25169.507">11876 1379 1453 0,'-34'5'59'0,"34"-5"0"0,-23 7 5 0,23-7-15 0,0 0-23 15,0 0-18-15,0 0-6 0,0 0 0 0,0 0 3 16,26 17 3-16,-26-17 2 0,45 7-2 0,-16-7-1 15,3 0-4-15,1 0-1 0,0-2-1 0,0-3 0 16,-1-2-2-16,1 4-1 0,-1-4 1 0,1 0 0 16,2 2-22-16,-6-6-32 0,13 13-58 15,-17-24-75-15,23 32-129 0,-21-18-130 0,1 0 24 0,2 17 227 16</inkml:trace>
          <inkml:trace contextRef="#ctx0" brushRef="#br0" timeOffset="24915.5973">12083 1111 1465 0,'0'0'65'0,"0"0"-14"0,0 0-6 0,0 0-10 16,0 0-17-16,0 0-8 0,0 0-1 0,-19 27 6 16,19-27 1-16,0 25 1 0,0-25-4 0,1 31-1 15,-1-31-5-15,4 41-9 0,-4-41 35 16,2 44-30-16,-4-20 31 0,1 6-19 15,-3-5-10-15,0 4 3 0,-3-1-8 0,0 0 5 16,-1 2-5-16,-1-3 2 16,3 3-3-16,-3 0 3 0,1 1-5 0,0-3 4 15,-1-5-3-15,9-23 3 0,-11 40-2 0,11-40 2 16,-5 32-3-16,5-32 2 0,0 0-2 0,5 22 0 16,-5-22 1-16,0 0-1 0,0 0 1 15,0 0 0-15,27 4 0 0,-27-4 1 0,0 0 0 16,24-11-1-16,-24 11 2 0,24-20-2 15,-24 20 2-15,26-28-2 0,-26 28 1 0,30-23-2 0,-30 23 2 0,33-22-4 16,-33 22-11-16,32-18-10 0,-32 18-9 0,32-18-14 16,-32 18-20-16,27-15-43 0,1 28-65 0,-28-13-102 15,0 0-172-15,29-21 44 0,-29 21 157 0</inkml:trace>
          <inkml:trace contextRef="#ctx0" brushRef="#br0" timeOffset="25601.2806">12534 1538 1107 0,'0'0'46'0,"-13"25"-18"16,13-25 9-16,0 0 7 0,0 0-4 0,0 0-8 15,0 0-2-15,25 22 5 0,-25-22 4 0,0 0 1 16,29-4-7-16,-29 4-9 0,30-7-10 0,-30 7-7 15,36-16 1-15,-36 16-1 0,37-18 4 0,-37 18-2 16,39-19-1-16,-39 19-6 0,36-23 0 16,-36 23-2-16,32-29 3 0,-32 29-3 0,26-30 3 15,-26 30-2-15,18-31 3 0,-18 31-3 0,4-29 3 16,-4 29-2-16,0 0 4 0,-17-26 0 0,17 26 4 16,-23-11 0-16,23 11-2 0,-37-3-3 0,13 10-4 0,-1 4 0 15,1 2-4 1,-3 7 7-16,1 3-3 0,3 0 9 15,-1-1 0-15,2 1 4 0,3 1-3 0,4 1 1 16,1-2-7-16,7 1 1 0,7-24-5 0,-3 41 2 16,3-41-5-16,11 27 4 0,-11-27-3 0,25 24 1 15,-25-24-1-15,33 15 1 0,-33-15 0 0,40 7-1 16,-15-8 1-16,3-5-1 0,3 1-1 0,4-5 0 16,2-2 2-16,2-4-4 0,2 1-10 0,-8-8-23 15,8 10-31-15,-13-17-45 0,16 27-67 0,-23-27-86 16,13 18-173-16,-2-2 42 0,-11-8 181 0</inkml:trace>
          <inkml:trace contextRef="#ctx0" brushRef="#br0" timeOffset="25971.6407">13406 1263 1042 0,'0'0'227'15,"-11"-22"-135"-15,11 22 2 0,0 0-29 0,0 0 3 16,-22-11-50-16,22 11 12 0,0 0-7 0,-25 5-6 16,25-5 22-16,-22 8-40 0,22-8 32 0,-27 20-37 15,27-20 7-15,-28 29 2 0,28-29-4 0,-29 29 4 16,29-29-4-16,-25 32 3 0,25-32-3 0,-12 28 2 16,12-28-3-16,-3 27 2 0,3-27-2 0,6 24 1 15,-6-24-1-15,0 0 2 0,20 29-3 0,-20-29 2 16,0 0-2-16,33 27 4 0,-33-27-3 0,24 13 2 15,-24-13-1-15,25 15 0 0,-25-15 1 0,0 0 0 0,26 18-1 16,-26-18 2-16,0 0-1 0,0 0 1 16,19 27 0-16,-19-27 1 0,0 0-1 0,-7 34 2 15,7-34-2-15,-14 24 1 0,14-24-2 0,-23 26 2 16,23-26-2-16,-29 27 0 0,29-27-1 0,-32 23 2 16,32-23-2-16,-33 19 2 0,33-19 0 0,-22 7-4 15,22-7-37-15,0 0-66 16,0 0-142-16,-30 4-265 0,30-4 31 15,0 0 131-15</inkml:trace>
          <inkml:trace contextRef="#ctx0" brushRef="#br0" timeOffset="17564.5564">4651 1122 997 0,'0'0'173'0,"0"0"-37"0,0 0-24 0,0 0-12 16,0 0-26-16,0 0-25 0,-23-11-11 0,23 11-6 15,0 0-3-15,0 0-2 0,-33 25-6 0,33-25 0 16,-27 25-8-16,27-25 0 0,-31 39-2 0,13-11-14 0,-1 1 31 16,1-2-32-16,0 4 27 0,3-2-14 0,-2 3-9 0,5 0 6 15,2-1-8-15,0-3 4 0,5 0-5 16,2-4 3-16,2 6-6 0,2-2 7 0,0-2-4 15,5 1 6-15,-1-4-6 0,-5-23 3 0,18 37-4 16,-18-37 1-16,24 29 0 0,-24-29 1 16,27 23 0-16,-27-23-6 0,31 18-14 0,-31-18-13 15,34 9-22-15,-34-9-21 16,37 5-52-16,-37-5-64 0,39 2-125 0,-39-2-167 16,29-6 71-16,-6 17 279 0</inkml:trace>
          <inkml:trace contextRef="#ctx0" brushRef="#br0" timeOffset="18228.7124">4817 1721 850 0,'0'0'183'16,"0"0"-81"-16,0 0-43 0,0 0 10 0,0 0 1 15,0 0-2-15,0 0-7 0,24-24-18 0,-24 24-7 16,0 0-10-16,27-34-3 0,-27 34-8 15,24-26-3-15,-24 26-3 16,28-37 3-16,-28 37-2 0,30-40 5 0,-30 40-4 16,32-42 3-16,-16 18-6 0,0-3 3 0,0 1-8 15,-1 0 3-15,2-2-5 0,-1-1 5 16,2 1-6-16,-4-2 5 0,3 6-3 0,-2-1-18 16,-15 25 37-16,23-38-34 0,-23 38 34 0,18-25-14 15,-18 25-5-15,0 0 0 0,0 0-1 0,0 0-1 16,0 0-1-16,0 0 0 0,0 0-1 0,0 0 0 0,24-15 0 15,-24 15 1-15,0 0 4 0,0 0-2 0,0 0 2 16,0 0-1-16,0 0 1 0,17 24 0 16,-17-24 5-16,0 0 6 0,11 33-13 0,-11-33 34 15,6 31-37-15,-6-31 26 0,5 39-17 0,-5-39-8 16,6 42 3-16,-3-16-5 0,1 0 4 16,0-2-4-16,-1 1 5 0,0 3-4 0,-1-4 3 0,4 0-4 0,-2 2 5 15,1 3-5-15,1-5 5 0,1 0-6 0,-2-1 5 16,-5-23-3-16,13 39 4 0,-13-39-4 15,9 35 2-15,-9-35-2 0,9 26 2 0,-9-26-1 16,4 24 1-16,-4-24-1 0,0 0 1 0,0 0 0 16,3 25 2-16,-3-25 0 0,0 0 1 0,0 0 0 15,0 0-2 1,0 0 1-16,-28-6-2 0,28 6 2 0,-25-11-2 16,25 11 0-16,-33-14-1 0,33 14 2 0,-36-14-1 15,36 14 2-15,-38-10-2 0,38 10 1 16,-40-14 0-16,40 14-2 0,-39-6 0 0,39 6 2 15,-37-5-1-15,37 5 1 0,-32-9-2 0,32 9 2 16,-20-5-2-16,20 5 2 0,0 0 1 0,-28-5-2 16,28 5 0-16,0 0-1 0,0 0 0 0,0 0 0 0,0 0 0 15,0 0 0-15,0 0-1 0,0 0-9 0,0 0-7 16,0 0-9-16,0 0-12 0,0 0-10 0,0 0 5 16,0 0-1-16,0 0-11 0,0 0-30 15,0 0-29-15,0 0-58 0,0 0-54 0,37-1-65 16,-37 1-88-16,0 0 94 0,43 11 286 0</inkml:trace>
          <inkml:trace contextRef="#ctx0" brushRef="#br0" timeOffset="18614.1395">5613 1760 627 0,'0'0'149'15,"0"0"-20"-15,0 0-19 0,-10 28-6 0,10-28-34 16,0 0-19-16,-11 27-20 0,11-27-2 0,-7 22-4 16,7-22 3-16,-9 26-7 15,9-26-4-15,-11 32-11 0,11-32-1 0,-10 27-6 16,10-27 2-16,-15 27-3 0,15-27 2 15,-12 25-7-15,12-25-42 0,-9 24-54 0,9-24-147 16,0 0-169-16,0 0-2 0,-22-17 270 16</inkml:trace>
          <inkml:trace contextRef="#ctx0" brushRef="#br0" timeOffset="19331.8103">6303 1321 1072 0,'0'0'131'16,"0"0"-16"-16,-24-7-2 0,24 7-20 0,0 0-26 15,0 0-25-15,0 0-11 0,-27-13-7 0,27 13-5 16,0 0-1-16,-26 0-7 0,26 0-5 0,0 0-1 16,-29 10-1-16,29-10-3 0,0 0 3 15,-29 27-6-15,29-27 2 0,-20 30-1 16,20-30 2-16,-24 32-3 0,24-32 3 0,-16 36-4 0,16-36 3 0,-10 22-3 16,10-22 2-16,-1 23-2 0,1-23 2 0,5 22-2 15,-5-22 1-15,0 0-1 0,18 24 2 0,-18-24-2 16,0 0 1-16,29 11 1 0,-29-11 1 0,0 0-1 15,24 6 3-15,-24-6-2 0,0 0 0 16,0 0 1-16,0 0 0 0,0 0 2 16,0 0 0-16,0 0 2 0,0 0-3 0,0 0-2 0,-6 26 1 0,6-26-3 15,-15 25 3-15,15-25-3 0,-17 27 2 0,17-27-2 16,-19 28 3-16,19-28-2 0,-18 27 2 0,18-27-3 16,-16 26 2-16,16-26-2 0,-7 22 2 0,7-22-2 15,0 0 1-15,0 30-2 0,0-30 2 0,0 0-1 16,0 0 2-16,22 26-2 15,-22-26 2-15,0 0-2 16,27 13 2-16,-27-13 0 0,0 0 0 0,29 4 1 16,-29-4-3-16,0 0 2 0,33-1 0 0,-33 1 1 15,24-6-1-15,-24 6 0 0,26-6-1 0,-26 6 1 16,23-6-4-16,-23 6-33 0,0 0-49 0,40 0-79 16,-40 0-141-16,0 0-164 0,0 0 24 15,21-21 238-15</inkml:trace>
          <inkml:trace contextRef="#ctx0" brushRef="#br0" timeOffset="19538.7755">6625 1763 1225 0,'0'0'131'15,"0"0"-46"-15,-24 6-7 0,24-6-9 0,0 0-30 16,-11 32-17-16,11-32-14 0,-15 29-3 0,15-29-3 15,-17 27 0-15,17-27-4 0,-15 24 4 0,15-24-4 16,-14 24 1-16,14-24 0 0,0 0 0 0,-12 33-6 0,12-33-27 0,0 0-50 16,0 0-31-16,0 0-53 0,0 0-86 0,0 0-138 15,0 0-11-15,22-38 199 16</inkml:trace>
          <inkml:trace contextRef="#ctx0" brushRef="#br0" timeOffset="20203.0311">6947 1570 834 0,'0'0'134'15,"0"0"-51"-15,0 0-10 0,0 0 0 0,0-28-13 16,0 28-12-16,0 0-1 0,0 0-1 0,19-27 3 16,-19 27-9-16,0 0-9 0,25-27-8 0,-25 27-4 15,0 0-6-15,21-28 1 0,-21 28-2 0,0 0-1 16,0 0-4-16,25-18-2 0,-25 18-3 0,0 0-1 16,0 0-1-16,0 0 1 0,27-1 2 0,-27 1-3 15,0 0 3-15,0 0-3 0,22 20 1 0,-22-20-2 16,0 0 3-16,11 26-2 0,-11-26 4 0,2 22-4 15,-2-22 0-15,0 0 1 0,0 33-1 0,0-33 0 16,-3 26 2-16,3-26-4 0,-7 29 4 0,7-29-3 16,-4 25 3-16,4-25-3 0,0 0 0 0,0 0 0 15,-4 28 0-15,4-28-2 0,0 0 1 0,0 0 2 16,0 0-1-16,0 0 3 0,0 0-1 0,23-7 0 16,-23 7 0-1,17-22 1-15,-17 22-3 0,20-30 4 16,-20 30-5-16,24-33 4 0,-24 33-2 0,25-29 2 15,-25 29 0-15,24-28 1 0,-24 28-3 0,22-20 2 16,-22 20-2-16,0 0 1 0,31-21-1 0,-31 21 0 16,0 0 0-16,0 0 0 0,25-12 0 0,-25 12 0 15,0 0 0-15,0 0 0 0,23 7 0 0,-23-7 0 16,0 0 2-16,0 0-5 0,25 24 5 0,-25-24-5 0,8 24 5 16,-8-24-3-16,7 29 3 0,-7-29-3 15,7 36 2-15,-7-36-3 0,5 45 3 0,-5-22-3 16,0 1 12-16,0-24-1 0,-2 48 6 0,-1-26-4 15,0 5-2-15,-1-3-9 0,1 0 5 0,0 1-6 16,-1 0 3-16,4-25-4 0,-5 40 3 0,5-40-3 16,-4 35 3-16,4-35-3 15,-3 27 2-15,3-27-3 0,0 0 1 0,0 0 0 16,0 0-7-16,0 0-19 16,0 0-27-16,0 0-49 0,0 0-47 0,0 0-86 15,0 0-218-15,0 0 67 0,0 0 117 0</inkml:trace>
          <inkml:trace contextRef="#ctx0" brushRef="#br0" timeOffset="20742.1424">7578 1152 780 0,'0'0'93'0,"0"0"-38"15,15 22 3-15,-15-22 6 0,0 0-13 0,0 0-19 16,16 29-4-16,-16-29-3 0,12 24 3 15,-12-24-5-15,16 24-17 0,-16-24 7 0,18 28-19 16,-18-28 11-16,18 36 3 0,-18-36 9 0,13 35 10 16,-13-35 2-16,11 34 3 0,-11-34-12 0,4 35-3 15,-4-35-4-15,3 38 7 0,-3-38 1 16,-5 38 6-16,5-38-5 0,-9 44 0 0,1-19-10 0,-2 6 0 0,-4-5-9 16,4 4 3-16,-3-2-8 0,-1-2 4 0,2 1-6 15,-1-2 4-15,1-1-4 0,12-24 5 16,-21 40-7-16,21-40-26 0,-10 39-59 0,10-39-93 15,0 0-196-15,-15 25-76 0,15-25 72 0</inkml:trace>
          <inkml:trace contextRef="#ctx0" brushRef="#br0" timeOffset="21190.1421">8081 1467 1109 0,'0'0'237'0,"0"0"-125"0,0 0-29 0,0 0-25 15,0 0-20-15,0 0-19 0,0 0 4 0,0 0 5 16,0 0 8-16,0 0 3 0,0 0-8 15,0 0-8-15,28-3-7 0,-28 3-2 0,27 5-2 16,-27-5-1-16,38 4-4 0,-38-4-2 0,45 0-3 16,-17 1-3-1,-4-1 2-15,4-1 0 0,4-1 0 0,-3 0 0 16,2-3-3-16,0 4-2 0,-4-4-30 0,9 11-77 16,-31-28-226-16,30 27-228 0,-35-5 29 0,30-29 219 15</inkml:trace>
          <inkml:trace contextRef="#ctx0" brushRef="#br0" timeOffset="22060.9656">9119 1437 1154 0,'-24'-24'106'0,"24"24"-18"0,0 0 0 0,-22-4-12 16,22 4-25-16,-27-3-14 0,27 3-14 0,-36 5-3 16,36-5-6-16,-39 16-3 0,39-16-8 15,-42 23 4-15,42-23-7 0,-40 27 6 0,40-27-4 16,-35 26 1-16,35-26-1 15,0 0-2-15,-23 31-2 0,23-31 2 0,0 0-4 16,7 29 3-16,-7-29-2 0,18 22 3 0,-18-22-3 16,27 18 3-16,-27-18 0 0,33 12 0 0,-33-12 0 15,36 4 2-15,-36-4-4 0,32 9 3 0,-32-9-4 16,29 9 1-16,-29-9-1 16,23 8 2-16,-23-8 1 0,0 0 2 0,0 0-1 15,0 0 1-15,18 24 1 0,-18-24-3 0,0 0 3 0,0 0-1 0,-8 26-2 16,8-26 5-16,0 0-3 0,-29 26 2 0,29-26-2 15,-25 18-2-15,25-18-1 0,-21 14 0 0,21-14 1 16,0 0 0-16,-27 13 1 0,27-13-1 0,0 0 1 16,0 0-1-16,-25 0-3 0,25 0 0 15,0 0-14-15,0 0-11 0,0 0-10 16,-1-26-21-16,1 26-22 16,16-24-31-16,6 23-69 0,-16-24-65 0,-6 25-146 15,38-25 24-15,-25 1 200 0</inkml:trace>
        </inkml:traceGroup>
        <inkml:traceGroup>
          <inkml:annotationXML>
            <emma:emma xmlns:emma="http://www.w3.org/2003/04/emma" version="1.0">
              <emma:interpretation id="{FE1CBF53-8275-408F-BF36-1636689C6A81}" emma:medium="tactile" emma:mode="ink">
                <msink:context xmlns:msink="http://schemas.microsoft.com/ink/2010/main" type="inkWord" rotatedBoundingBox="16225,5601 17535,5599 17536,6647 16226,6649"/>
              </emma:interpretation>
              <emma:one-of disjunction-type="recognition" id="oneOf4">
                <emma:interpretation id="interp20" emma:lang="en-GB" emma:confidence="0">
                  <emma:literal>H',</emma:literal>
                </emma:interpretation>
                <emma:interpretation id="interp21" emma:lang="en-GB" emma:confidence="0">
                  <emma:literal>Hi,</emma:literal>
                </emma:interpretation>
                <emma:interpretation id="interp22" emma:lang="en-GB" emma:confidence="0">
                  <emma:literal>h',</emma:literal>
                </emma:interpretation>
                <emma:interpretation id="interp23" emma:lang="en-GB" emma:confidence="0">
                  <emma:literal>H'.</emma:literal>
                </emma:interpretation>
                <emma:interpretation id="interp24" emma:lang="en-GB" emma:confidence="0">
                  <emma:literal>It',</emma:literal>
                </emma:interpretation>
              </emma:one-of>
            </emma:emma>
          </inkml:annotationXML>
          <inkml:trace contextRef="#ctx0" brushRef="#br0" timeOffset="26758.1208">14329 1076 1073 0,'0'0'165'0,"0"0"-51"15,0 0-19-15,0 0-14 0,0 0-24 0,0 0-24 16,0 0-12-16,0 0 5 0,0 0 4 0,0 0 4 16,0 0-4-16,0 33-7 0,0-33-7 0,0 33 0 0,-1-9-6 0,1 0 2 15,-1 4 17-15,1 1-32 0,0-2 29 0,-2-1-32 16,2 1 5-16,-1-1 4 0,0-2-4 15,-2-1 3-15,3-23-5 0,-2 42 5 0,2-42-4 16,-2 37 4-16,2-37-3 0,-2 36 2 0,2-36-2 16,-4 29 2-16,4-29-3 0,-3 29 2 15,3-29-3-15,-1 24 4 16,1-24-2-16,-1 22 1 0,1-22-1 0,0 0 0 16,-3 31 0-16,3-31 0 0,0 0-12 0,0 0-3 15,0 22-4-15,0-22-4 0,0 0 3 16,0 0-2-16,0 0-9 0,0 0-13 0,0 0-27 15,0 0-26-15,0 0-11 0,0 0-30 0,0 0-49 16,0 0-44-16,21-24-130 0,-21 24 34 0,13-35 175 16</inkml:trace>
          <inkml:trace contextRef="#ctx0" brushRef="#br0" timeOffset="27372.7669">14347 1479 1321 0,'0'0'62'16,"0"0"-18"-16,0 0-13 0,0 0-15 0,0 0-8 0,0 0 11 15,0 0 15-15,0 0 6 0,0 0 5 0,28 0-7 16,-28 0-13-16,34 0-7 0,-34 0-5 0,46 0-7 16,-21 0-2-16,1 2-2 0,-1-2-2 0,-1-2 1 15,3 2 0-15,-4-2-1 0,3-1-1 16,-1 0 0-16,1 3-34 0,-26 0-52 0,47 2-81 15,-47-2-149-15,29-22-157 16,-29 22 56-16,30-19 191 0</inkml:trace>
          <inkml:trace contextRef="#ctx0" brushRef="#br0" timeOffset="27105.7893">14755 1090 1068 0,'0'0'132'0,"0"0"-29"0,0 0-24 0,0 0-13 15,0 0-16-15,0 0-19 0,0 0-6 0,0 0 8 16,0 0 4-16,0 0 1 0,0 0-4 16,0 0-13-16,0 0-4 0,-1 28-1 0,1-28-1 15,0 0 2-15,1 35-2 0,-1-35 2 0,2 26-4 16,-2-26-1-16,0 38-4 0,0-38-10 0,0 41 32 0,-2-20-33 15,1 1 31-15,-2 4-20 0,2-2-7 0,1 2 3 16,-2 0-5-16,1 1 3 0,0-2-3 0,1 1 4 16,-2-2-5-16,2 3 4 0,0-2-5 15,0-1 4-15,3-2-3 0,-3-22 3 0,4 42-3 16,-4-42 4-16,6 34-5 0,-6-34 4 0,8 24-2 16,-8-24 0-16,0 0-12 0,11 26-8 0,-11-26-16 0,0 0-13 15,0 0-17-15,0 0-28 0,25 13-37 0,-25-13-76 16,0 0-124-16,0 0-98 0,9-28 51 0,-9 28 234 15</inkml:trace>
          <inkml:trace contextRef="#ctx0" brushRef="#br0" timeOffset="27676.1066">15163 942 684 0,'0'0'220'16,"0"0"-145"-16,0 0-12 0,0 0 14 0,0 0 9 16,26 13-13-16,-26-13-19 0,7 22-2 0,-7-22-1 0,10 29 0 0,-10-29-8 15,8 28-2-15,-8-28-9 0,7 27-3 0,-7-27-8 16,4 33 1-16,-4-33-4 0,-1 27 1 15,1-27-6-15,-6 31-2 0,6-31-6 0,-9 24-2 16,9-24-1-16,0 0-1 0,-21 27-2 0,21-27 2 16,0 0-6-16,-22 25-14 0,22-25-18 15,0 0-100-15,-7 30-162 16,7-30-213-16,0 0 29 0,0 0 229 0</inkml:trace>
          <inkml:trace contextRef="#ctx0" brushRef="#br0" timeOffset="34178.5816">15575 1725 963 0,'0'0'137'0,"0"0"-51"0,0 0-13 16,0 0-4-16,0 0-11 0,0 0-15 0,0 0-11 15,0 0 5-15,0 0 0 0,0 0 5 0,0 0-3 16,0 0-14-16,24 7-2 0,-24-7-1 16,0 0-3-16,0 0 3 0,0 0-1 0,0 0-1 15,0 0-2 1,0 0-1-16,13 26-2 0,-13-26 1 0,0 0-4 15,-1 27-2-15,1-27-5 0,-8 27-1 0,8-27-6 16,-11 29 4-16,11-29-5 0,-15 25 4 0,15-25-1 16,-13 25 2-16,13-25-2 0,0 0 0 0,-18 30 0 15,18-30-9-15,0 0-17 0,-18 25-12 16,18-25-43-16,0 0-52 0,-2 44-133 0,2-44-251 16,0 0 64-16,0 0 111 0</inkml:trace>
        </inkml:traceGroup>
      </inkml:traceGroup>
    </inkml:traceGroup>
  </inkml:traceGroup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5:01.3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D8CA833-6AAE-480C-9313-CF51FAE423C1}" emma:medium="tactile" emma:mode="ink">
          <msink:context xmlns:msink="http://schemas.microsoft.com/ink/2010/main" type="inkDrawing" rotatedBoundingBox="1897,5379 3662,5376 3663,5427 1897,5431" semanticType="underline" shapeName="Other">
            <msink:sourceLink direction="with" ref="{AAFB547E-AF34-46DE-AE35-CC71F195D7AA}"/>
          </msink:context>
        </emma:interpretation>
      </emma:emma>
    </inkml:annotationXML>
    <inkml:trace contextRef="#ctx0" brushRef="#br0">0 53 746 0,'0'0'234'0,"0"0"-89"0,0 0-28 16,0 0-21-16,0 0-25 0,0 0-34 0,0 0-17 16,0 0-3-16,0 0-1 0,0 0 3 0,0 0 1 15,0 0 0-15,0 0-3 0,12-23 1 0,-12 23-3 16,0 0-1-16,25-13-2 0,-25 13-6 0,0 0-2 16,30-6 0-1,-30 6-3-15,25 2 0 0,-25-2 2 16,29 3-3-16,-29-3 0 0,35 1 2 0,-35-1 0 15,29 7-2-15,-29-7 2 0,34 4-1 0,-34-4-2 16,32 4 2-16,-32-4 0 0,34 3 0 0,-34-3 2 16,37 0 8-16,-37 0 6 0,42 0 0 0,-42 0 0 15,40 0-9-15,-40 0-4 0,37-5-2 0,-37 5-1 16,36-4 0-16,-36 4 0 0,37-2 1 0,-37 2-3 16,30-5 1-16,-30 5 0 0,33 0 0 0,-33 0 1 15,33-3 1-15,-33 3-1 0,32-3-1 0,-32 3 1 16,36-6-2-16,-36 6 0 0,30-5 2 0,-30 5-1 15,31-2 1-15,-31 2-1 0,27 2 0 0,-27-2-1 16,24 2 1-16,-24-2 1 0,23 3-2 0,-23-3 2 16,0 0-1-1,32 6 0-15,-32-6 1 0,26 1 0 16,-26-1-1-16,27 0 0 0,-27 0-1 0,28-1 1 16,-28 1 0-16,30-2 1 0,-30 2 0 0,31-2-1 15,-31 2 0-15,31-4 0 0,-31 4 0 0,31-1 0 16,-31 1 0-16,33 0 0 0,-33 0 1 0,25 0-2 15,-25 0 1-15,26 0 1 0,-26 0-2 0,23 1 2 16,-23-1-2-16,25 2 1 0,-25-2 0 0,23 0 0 16,-23 0 1-16,25 2 0 0,-25-2-1 0,25 0 0 15,-25 0 0-15,26 2 0 0,-26-2 0 0,24 2 0 16,-24-2 0-16,26 0 0 0,-26 0 0 0,23 1 0 16,-23-1 1-16,25 0 0 0,-25 0-1 0,23 2 0 15,-23-2-1-15,25 1 3 0,-25-1-1 0,28 0 0 16,-28 0 0-16,25 2-1 0,-25-2 0 0,26 1 0 0,-26-1 0 15,22 4 0-15,-22-4-1 0,23 2 1 16,-23-2 0-16,21 2 1 0,-21-2-1 0,25 2 1 16,-25-2-1-16,0 0 0 0,29 2 0 0,-29-2 0 15,0 0 0-15,23 1 0 0,-23-1 0 0,0 0 1 16,0 0-1-16,22 0-1 0,-22 0 1 0,0 0-1 16,0 0 1-16,0 0 1 15,0 0-2-15,24 0 1 0,-24 0 2 16,0 0-2-16,0 0 1 0,0 0-1 15,0 0 0-15,0 0 0 0,0 0 1 0,0 0-2 16,22-5 2-16,-22 5-1 0,0 0 0 0,0 0 2 16,0 0-3-16,0 0 1 0,0 0 0 0,0 0 0 15,0 0 1-15,0 0-1 0,0 0 0 0,0 0-1 16,23-8 2-16,-23 8 0 0,0 0-2 0,0 0 2 0,0 0-1 0,0 0 0 16,0 0 1-16,0 0 0 15,26 5-1-15,-26-5 0 0,0 0 0 0,0 0 0 16,0 0-1-16,0 0 1 0,0 0 0 0,0 0-1 15,0 0 2-15,0 0 0 0,0 0 0 0,0 0 0 16,0 0 0-16,0 0-1 0,0 0-1 0,0 0-23 16,0 0-91-16,0 0-247 15,0 0-194-15,0 0 17 0,-25 0 363 0</inkml:trace>
  </inkml:traceGroup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5:37.3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D839E3F-91C3-4383-B194-131159B68A84}" emma:medium="tactile" emma:mode="ink">
          <msink:context xmlns:msink="http://schemas.microsoft.com/ink/2010/main" type="inkDrawing" rotatedBoundingBox="9651,15286 9658,15326 9643,15328 9636,15288" shapeName="Other"/>
        </emma:interpretation>
      </emma:emma>
    </inkml:annotationXML>
    <inkml:trace contextRef="#ctx0" brushRef="#br0">0 0 1627 0,'0'0'102'0,"0"0"-23"0,0 0-14 16,0 0-5-16,0 0-16 0,0 0-8 0,0 0-11 15,0 0-16-15,0 0-9 0,0 0 0 0,0 0 0 16,0 0 0-16,0 0 0 0,0 0 0 0,0 0 0 16,0 0 0-16,0 0 0 0,0 0 0 0,0 0 0 15,0 0 0-15,0 0-18 0,0 0-8 16,0 0-13-16,0 0-10 0,0 0-25 0,0 0-60 0,7 40-169 15,-7-40-245-15,0 0 9 0,0 0 222 0</inkml:trace>
  </inkml:traceGroup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5:37.6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08684DE-8D7F-43AD-AD1B-E82B69420F9B}" emma:medium="tactile" emma:mode="ink">
          <msink:context xmlns:msink="http://schemas.microsoft.com/ink/2010/main" type="inkDrawing" rotatedBoundingBox="9620,15688 9692,15744 9688,15750 9616,15694" shapeName="Other"/>
        </emma:interpretation>
      </emma:emma>
    </inkml:annotationXML>
    <inkml:trace contextRef="#ctx0" brushRef="#br0">0 0 1286 0,'0'0'346'16,"0"0"-234"-16,0 0-40 0,0 0-13 0,0 0-5 15,0 0-13-15,0 0-10 0,0 0-10 0,0 0-6 16,0 0-5-16,0 0-10 0,0 0 0 0,0 0 0 16,0 0 0-16,26 15 0 0,-26-15 0 0,0 0 0 15,0 0 0-15,23 15 0 0,-23-15 0 0,0 0 0 16,0 0 0-16,0 0 0 0,0 0 0 0,0 0-4 16,0 0-51-16,22 26-86 0,-22-26-469 0,0 0 17 15,0 0-17-15</inkml:trace>
  </inkml:traceGroup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8:48:41.4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5083FC0-9250-4BC9-BE7E-D2F7A2B553FE}" emma:medium="tactile" emma:mode="ink">
          <msink:context xmlns:msink="http://schemas.microsoft.com/ink/2010/main" type="writingRegion" rotatedBoundingBox="3274,1305 21378,1376 21341,10455 3238,10384"/>
        </emma:interpretation>
      </emma:emma>
    </inkml:annotationXML>
    <inkml:traceGroup>
      <inkml:annotationXML>
        <emma:emma xmlns:emma="http://www.w3.org/2003/04/emma" version="1.0">
          <emma:interpretation id="{719C507E-6C86-4DAD-A2E3-FE034B4A5FDA}" emma:medium="tactile" emma:mode="ink">
            <msink:context xmlns:msink="http://schemas.microsoft.com/ink/2010/main" type="paragraph" rotatedBoundingBox="3291,6351 20415,6419 20411,7579 3286,7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B78E78-8164-4017-A6A4-E8FA74395811}" emma:medium="tactile" emma:mode="ink">
              <msink:context xmlns:msink="http://schemas.microsoft.com/ink/2010/main" type="line" rotatedBoundingBox="3291,6351 20415,6419 20411,7579 3286,7511"/>
            </emma:interpretation>
          </emma:emma>
        </inkml:annotationXML>
        <inkml:traceGroup>
          <inkml:annotationXML>
            <emma:emma xmlns:emma="http://www.w3.org/2003/04/emma" version="1.0">
              <emma:interpretation id="{EE01E33C-8FB3-4AEB-AD0B-D3465F7227A7}" emma:medium="tactile" emma:mode="ink">
                <msink:context xmlns:msink="http://schemas.microsoft.com/ink/2010/main" type="inkWord" rotatedBoundingBox="3291,6375 6414,6387 6411,7290 3287,7277"/>
              </emma:interpretation>
              <emma:one-of disjunction-type="recognition" id="oneOf0">
                <emma:interpretation id="interp0" emma:lang="en-GB" emma:confidence="0">
                  <emma:literal>There</emma:literal>
                </emma:interpretation>
                <emma:interpretation id="interp1" emma:lang="en-GB" emma:confidence="0">
                  <emma:literal>there</emma:literal>
                </emma:interpretation>
                <emma:interpretation id="interp2" emma:lang="en-GB" emma:confidence="0">
                  <emma:literal>Theve</emma:literal>
                </emma:interpretation>
              </emma:one-of>
            </emma:emma>
          </inkml:annotationXML>
          <inkml:trace contextRef="#ctx0" brushRef="#br0">1727 774 477 0,'0'0'135'0,"0"0"-8"0,-21-14 4 16,21 14-13-16,0 0-4 0,-23-15-18 0,23 15-12 15,0 0-13-15,0 0-10 0,0 0-9 0,0 0-9 16,0 0-6-16,0 0-9 0,0 0-6 0,0 0-3 16,0 0-3-16,0 0-3 0,0 0-3 15,0 0-5-15,0 0-3 0,0 0-2 0,0 0 0 16,0 0 0-16,0 0 0 0,0 0 2 0,0 0-2 15,6 25 1-15,-6-25-2 0,0 0 2 16,28 23 0-16,-28-23 3 0,28 13 0 0,-28-13 1 16,34 14 0-16,-34-14-1 0,42 9-1 15,-20-9-1-15,3 0-1 0,3 0 0 0,1 0-1 0,-1 0 0 16,2 0 0-16,3-4 0 0,-1 4 0 16,-2-8-1-16,0 8 2 0,-2-8-2 0,-1 4 1 0,1-1-2 15,-3 0 1-15,0 0 0 0,-2 2-3 0,0-4-9 16,2 7-11-16,-25 0-15 0,44-10-15 0,-44 10-17 15,39 0-22-15,-39 0-43 0,37-5-53 0,-37 5-94 16,23-9-61-16,-23 9-36 0,0 0 321 0</inkml:trace>
          <inkml:trace contextRef="#ctx0" brushRef="#br0" timeOffset="-500.0001">1904 897 219 0,'0'0'112'0,"12"-23"30"0,-12 23-13 16,0 0 15-16,0 0-18 0,0 0 2 16,0-22-18-16,0 22-15 0,0 0-20 0,0 0-17 15,0 0-18-15,0 0-11 0,0 0-9 0,0 0-9 16,0 0 0-16,0 0 6 0,0 0 2 0,10 31 7 15,-10-31-2-15,0 30-4 0,0-30-5 0,8 37 2 0,-8-37 17 16,0 38-36-16,4-16 32 0,-4 1-37 16,0 1 10-16,7 3 6 0,-7-3-5 15,0 4 4-15,0-5-3 0,0 3 2 0,0-4-4 16,0-1 4-16,0-21-6 0,0 40 4 0,0-40-4 16,0 33 2-16,0-33-2 0,0 28 1 0,0-28-2 15,0 26 1-15,0-26-2 0,-8 22 2 0,8-22-2 0,0 0 2 0,0 29-2 16,0-29 2-16,0 0-2 0,-8 25 1 0,8-25-1 15,0 0-4-15,0 0-6 0,0 0-10 16,0 23-16-16,0-23-15 0,0 0-15 0,0 0-12 16,0 0-11-16,0 0-49 0,0 0-68 0,0 0-94 15,-7-28-55-15,7 28 21 0,0-26 335 0</inkml:trace>
          <inkml:trace contextRef="#ctx0" brushRef="#br0" timeOffset="700">2671 624 756 0,'0'0'118'0,"0"0"-29"16,0 0-19-16,0 0-16 0,0 0 8 15,0 0 3-15,0 0 4 0,0 0-2 0,18 31-13 16,-18-31-12-16,0 23-5 0,0-23-6 0,8 34-3 16,-8-34-7-16,0 47 2 0,0-23-6 0,0 6 5 15,0 3-6-15,0 3 4 0,-7-1-9 16,7 4-13-16,-9-4 27 0,5 3-30 0,-2 0 31 16,-1 0-15-16,-1-1-6 0,1 1 4 0,1-5-7 15,-1 1 6-15,-1-3-6 0,3-2 5 16,-1-1-6-16,-1-2 4 0,0-1-4 0,1-4 3 15,6-21-4-15,-7 36 3 0,7-36-2 0,0 0 0 16,-6 26-2-16,6-26 1 0,0 0-1 0,0 0 1 16,0 0-1-16,0 0 1 0,0 0-1 0,0 0-1 15,0 0 1-15,0 0 0 0,0 0 2 0,0 0 0 16,18-31 2-16,-18 31-3 0,18-31 3 16,-18 31-4-16,20-35 3 0,-20 35-3 0,21-34 2 15,-21 34-3-15,21-29 4 0,-21 29-3 16,24-29 1-16,-24 29 0 0,25-23 0 0,-25 23-1 15,22-18 2-15,-22 18-2 0,24-14 1 0,-24 14-1 16,27-7 2-16,-27 7-1 0,26-5 0 0,-26 5 0 16,25 0 0-16,-25 0 0 0,25 10-1 0,-25-10 2 15,26 17-3-15,-26-17 3 0,28 23-1 16,-28-23 2-16,26 25-3 0,-26-25 1 0,24 29-1 16,-24-29 3-16,20 35-3 0,-20-35 4 0,17 35-4 15,-17-35 2-15,10 34-3 0,-10-34 3 0,12 34-3 16,-12-34 2-16,12 29-10 0,-12-29-8 31,0 0-11-31,11 22-11 0,-11-22-12 0,0 0-14 0,0 0-24 0,0 0-27 16,30 6-26-16,-30-6-50 0,0 0-24 15,14-34-45-15,-14 34 4 16,28-19-22-16,-32-9 280 0</inkml:trace>
          <inkml:trace contextRef="#ctx0" brushRef="#br0" timeOffset="1000">3195 1344 528 0,'0'0'138'16,"0"0"-37"-16,0 0-16 0,0 0-13 0,0 0-19 16,0 0-12-16,0 0-1 0,0 0 2 0,0 0 7 15,27-9-3-15,-27 9-10 0,0 0-9 0,0 0-7 16,33-8 7-16,-33 8 6 0,24-4-3 0,-24 4-2 16,30-10-14-16,-30 10-10 0,31-9-2 0,-31 9 0 15,33-7-1-15,-33 7 1 0,27-11-2 0,-27 11 1 16,24-16-1-16,-24 16 2 0,0 0-2 15,25-27 4-15,-25 27-2 0,0 0 2 0,9-27 1 16,-9 27 0-16,0 0 0 0,-5-23 3 0,5 23 0 16,0 0 2-16,-19-23-2 0,19 23 0 15,0 0-4-15,-32-24 1 0,32 24-3 0,-31-10 1 16,31 10 0-16,-35 0 1 0,35 0 2 0,-39 17-1 16,39-17 3-16,-38 34-2 0,19-10 7 0,-4 5-1 15,6 2 9-15,-1 2-5 0,4-1 4 16,1-1-12-16,7-3 2 0,6-2-9 0,0-3 2 15,0-23-4-15,17 39 2 0,-17-39-4 0,29 29 3 16,-29-29-3-16,39 17 2 0,-16-17-1 0,2 0 1 16,2 0-1-16,4-14-2 0,3 0-6 0,-1-5-12 15,4 3-8-15,-8-10-21 0,9 12-7 0,-13-12-24 16,13 15-28-16,-21-15-47 0,19 20-51 16,-36 6-59-16,37-28-17 0,-11 28-29 15,-26-19 280-15</inkml:trace>
          <inkml:trace contextRef="#ctx0" brushRef="#br0" timeOffset="1500">3718 1254 366 0,'0'0'90'0,"0"0"-32"0,0 0 2 16,0 0 22-16,0 0 18 0,0 0 11 0,0 0-8 16,0 0-24-16,0 0-13 0,21 29-6 0,-21-29-1 15,0 0-3-15,0 0-4 0,4 26-5 16,-4-26-7-16,0 0-6 0,0 0-8 0,5 29-5 15,-5-29-5-15,0 0-2 0,0 26-4 0,0-26-1 16,0 0-5-16,0 27 0 0,0-27-2 0,0 0 0 16,0 27-2-1,0-27 1-15,0 0-2 0,4 25 2 0,-4-25 0 0,0 0-2 0,0 0 0 0,0 0-2 16,0 0 0-16,0 0 1 0,0 0-1 0,0 0 3 16,0 0 0-16,0 0 0 0,0 0 2 15,16-25-2-15,-16 25 2 0,15-35-3 0,-15 35 2 16,16-39-3-16,-16 39 5 0,15-37-5 0,-15 37 5 15,13-33-2-15,-13 33 1 0,9-25-2 16,-9 25 1-16,0 0-2 0,0 0 2 0,12-22 0 16,-12 22 0-16,0 0 0 0,0 0 0 0,0 0 3 15,0 0 1-15,0 0 1 0,0 0 1 0,25 0-1 16,-25 0-2-16,0 0 1 0,0 0-2 0,25 13 1 16,-25-13 5-16,0 0 2 0,32 8 0 0,-32-8-1 15,29 5-7-15,-29-5-3 0,30 0 0 0,-30 0 0 16,30 0-1-16,-30 0 1 0,23 0 0 15,-23 0 0-15,0 0 0 0,30 0-4 16,-30 0-8-16,0 0-11 0,25 10-16 0,-25-10-21 16,0 0-27-16,0 0-34 0,21 14-67 0,-21-14-103 15,0 0-157-15,0 0 60 0,0 0 388 0</inkml:trace>
          <inkml:trace contextRef="#ctx0" brushRef="#br0" timeOffset="2100">4391 1321 315 0,'0'0'99'0,"0"0"-34"16,0 0-14-16,0 0 9 0,0 0 9 16,0 0 9-16,0 0 5 0,0 0-14 0,0 0-9 15,0 0-6-15,0 0-4 0,0 0-6 0,22 8-6 16,-22-8-7-16,0 0-7 0,21 9-6 0,-21-9-4 15,0 0 0-15,25 8 0 0,-25-8-1 0,0 0 1 16,24 0-3-16,-24 0 1 0,0 0 1 0,21 0 2 16,-21 0 1-16,0 0 2 0,24-16-2 15,-24 16 0-15,0 0-3 0,0 0 0 0,22-26-2 16,-22 26-1-16,0 0-3 0,16-30 4 0,-16 30-2 16,0 0 4-16,9-31-3 0,-9 31 0 0,0-20-2 15,0 20 2-15,0 0-1 0,-5-32 1 16,5 32-2-16,0 0 1 0,-21-26-3 0,21 26 1 0,-21-15 0 15,21 15-1-15,-27-6 1 0,27 6 0 0,-30 7 1 16,30-7 1-16,-33 18 5 0,33-18 0 16,-34 24 1-16,34-24-4 0,-29 34-1 0,29-34-4 15,-21 41 3-15,21-41-4 0,-17 42 4 16,10-21-6-16,7 2 2 0,-4 1-6 0,4-2 3 16,4-1-5-16,-4-21 4 0,13 34-4 0,-13-34 4 15,19 27-4-15,-19-27 3 0,23 18-2 0,-23-18 1 16,31 9-2-16,-31-9 1 0,34 0-1 15,-34 0 2-15,37 0 0 0,-13-12-1 0,2 3-9 16,2-10-25-16,7 7-21 0,-9-18-70 0,23 24-56 16,-25-24-133-16,18 6-180 0,1 14 49 0,-23-21 428 15</inkml:trace>
        </inkml:traceGroup>
        <inkml:traceGroup>
          <inkml:annotationXML>
            <emma:emma xmlns:emma="http://www.w3.org/2003/04/emma" version="1.0">
              <emma:interpretation id="{902627B5-B6DE-4F2E-A17A-916149E185FF}" emma:medium="tactile" emma:mode="ink">
                <msink:context xmlns:msink="http://schemas.microsoft.com/ink/2010/main" type="inkWord" rotatedBoundingBox="7095,6502 9523,6512 9520,7289 7092,7279"/>
              </emma:interpretation>
              <emma:one-of disjunction-type="recognition" id="oneOf1">
                <emma:interpretation id="interp3" emma:lang="en-GB" emma:confidence="0">
                  <emma:literal>exist</emma:literal>
                </emma:interpretation>
                <emma:interpretation id="interp4" emma:lang="en-GB" emma:confidence="0">
                  <emma:literal>Exist</emma:literal>
                </emma:interpretation>
                <emma:interpretation id="interp5" emma:lang="en-GB" emma:confidence="0">
                  <emma:literal>exit</emma:literal>
                </emma:interpretation>
                <emma:interpretation id="interp6" emma:lang="en-GB" emma:confidence="0">
                  <emma:literal>exists</emma:literal>
                </emma:interpretation>
                <emma:interpretation id="interp7" emma:lang="en-GB" emma:confidence="0">
                  <emma:literal>excite</emma:literal>
                </emma:interpretation>
              </emma:one-of>
            </emma:emma>
          </inkml:annotationXML>
          <inkml:trace contextRef="#ctx0" brushRef="#br0" timeOffset="38999.9998">5509 1335 521 0,'0'0'167'0,"0"0"-15"15,0 0-16-15,0 0-27 0,0 0-28 0,-19-22-18 0,19 22-18 16,0 0-11-16,0 0-15 0,0 0-9 15,0 0-7-15,0 0-4 0,0 0-2 16,0 0 1-16,0 0 0 0,0 0 2 0,0 0 1 0,23 5 1 0,-23-5-3 16,0 0 1-16,26 5 1 0,-26-5-1 15,0 0 1-15,30 0-1 0,-30 0 0 0,23 0-1 16,-23 0 1-16,25 0 0 0,-25 0-1 16,26-8 1-16,-26 8-1 0,28-9 1 0,-28 9 0 0,24-9 0 15,-24 9-1-15,0 0 2 0,29-17-2 0,-29 17 2 16,0 0 0-1,23-27 1-15,-23 27-2 0,0 0 2 0,16-30-2 16,-16 30 3-16,0 0-2 0,11-30 2 16,-11 30-2-16,0 0 2 0,0-24-1 0,0 24 2 15,0 0-2-15,0 0 1 0,-21-27-2 0,21 27 2 16,0 0-2-16,-33-5 0 0,33 5 0 0,-33 7-1 16,12 0 1-16,21-7-1 0,-43 24 3 0,21-9-3 15,1 0 2-15,0 4-3 0,21-19 5 0,-37 34-4 16,37-34 4-16,-24 30-2 0,24-30 2 15,-13 30-3-15,13-30 3 0,0 30-6 0,0-30 3 16,9 29-4-16,-9-29 3 0,19 27-2 0,-19-27 2 16,29 23-2-16,-29-23 2 0,33 17-3 0,-33-17 2 15,42 16-1-15,-20-8 1 0,-22-8-2 16,41 10-8-16,-41-10-17 0,38 8-32 0,-11 3-24 16,-27-11-39-16,44 0-55 0,-44 0-85 0,40-17-91 15,-6 21 82-15,-21-27 272 0</inkml:trace>
          <inkml:trace contextRef="#ctx0" brushRef="#br0" timeOffset="39699.9998">6000 1169 665 0,'0'0'156'0,"0"0"-25"16,0 0-14-16,0 0-50 0,0 0-35 15,0 0-24-15,0 0-6 0,0 0-1 16,0 0 4-16,0 0-4 0,25 4-1 0,-25-4 0 16,28 8-1-16,-28-8 2 0,30 9-2 0,-30-9 2 15,33 10-3-15,-33-10 3 0,28 10-3 0,-28-10 2 16,22 14-1-16,-22-14 1 0,0 0-1 0,26 23 2 15,-26-23-1-15,0 0 1 0,11 24 0 0,-11-24 0 16,0 0 0-16,0 22 3 0,0-22-1 0,0 0 3 16,-8 22 3-16,8-22 11 0,0 0 5 15,0 0 5-15,-29 21 1 0,29-21-4 0,-22 11-4 16,22-11 1-16,-27 11-4 0,27-11-2 0,-30 12-1 16,30-12-1-16,-34 11-1 0,34-11-1 15,-36 13-2-15,36-13-1 0,-31 10-4 0,31-10 1 16,-21 10-3-16,21-10-2 0,0 0-2 0,0 0-2 0,-23 10-1 15,23-10-1-15,0 0-3 0,0 0 0 16,0 0-12-16,0 0-14 0,0 0-17 16,0 0-21-16,38 0-19 0,-38 0-50 0,31-7-53 15,-31 7-94-15,22-28-107 0,6 33 145 0,-28-27 248 16</inkml:trace>
          <inkml:trace contextRef="#ctx0" brushRef="#br0" timeOffset="39799.9998">6461 1157 693 0,'0'0'170'0,"-5"-26"-13"0,5 26-25 16,0 0-24-16,0 0-28 0,0 0-15 16,0 0-17-16,-28-20-11 0,28 20-12 0,0 0-5 15,0 0-4-15,-27 8-2 0,27-8-1 16,0 0-2-16,-29 25-1 0,29-25-3 0,-23 23 1 15,23-23-3-15,-25 29 2 0,25-29-3 0,-24 34 3 16,24-34-7-16,-17 38 3 0,17-38-4 0,-10 33 2 16,10-33-2-16,0 34 1 0,0-34-2 0,0 31 2 15,0-31-3-15,13 23 3 0,-13-23-3 0,0 0 2 16,29 26 0-16,-29-26-1 0,28 11 0 16,-28-11 1-16,27 5-3 0,-27-5-7 15,31 0-8-15,-31 0-11 0,30 0-10 0,-30 0-7 16,31-13-7-16,-31 13-13 15,28-11-5-15,-28 11-8 0,30-10-24 0,-30 10-42 0,29-11-36 16,-29 11 5-16,27-9 30 0,-27 9-10 0,23-17-19 16,6 23 65-16,-29-6 111 0</inkml:trace>
          <inkml:trace contextRef="#ctx0" brushRef="#br0" timeOffset="40299.9998">6668 986 949 0,'0'0'159'16,"0"0"-32"-16,-26-23-16 0,26 23-31 0,0 0-39 16,0 0 4-16,0 0-38 0,0 0 10 0,0 0-10 15,0 0-8-15,0 0-3 0,0 0 0 0,0 0 23 16,0 0-19-16,0 0 21 0,0 0-34 0,0 0-12 0,0 0-17 16,30 19-16-16,-30-19-6 0,0 0-34 15,24 9-70-15,-1 3-90 0,-23-12-98 16,0 0-54-16,49 19 328 0</inkml:trace>
          <inkml:trace contextRef="#ctx0" brushRef="#br0" timeOffset="40100">6696 1260 277 0,'0'0'141'0,"0"-21"-13"0,0 21 13 16,0 0-6-16,0 0-7 0,0 0-28 0,0 0-25 16,0 0-30-16,0 0-22 0,0 0-13 15,0 0-1-15,0 0 10 0,0 0 4 0,0 0 7 16,0 24-4-16,0-24-4 0,0 25-7 0,0-25-2 16,0 30-8-16,0-30 0 0,5 29-6 0,-5-29 3 15,0 27-4-15,0-27 2 0,0 26-1 0,0-26 1 16,0 21-3-16,0-21 4 0,0 0-5 0,0 0-13 15,9 25-17-15,-9-25-29 0,0 0-38 16,0 0-45-16,0 0-33 0,0 0-57 0,0 0-33 16,0 0-45-16,11-28 311 0</inkml:trace>
          <inkml:trace contextRef="#ctx0" brushRef="#br0" timeOffset="40800">7151 1133 626 0,'0'0'142'0,"-26"-6"-6"0,26 6-7 16,0 0-11-16,0 0-34 0,-30-8-21 0,30 8-14 16,0 0-10-16,-24 0-10 0,24 0-4 0,0 0-6 15,-30 0-5-15,30 0-1 0,-25 11-5 16,25-11 0-16,-31 14-3 0,31-14 2 0,-30 19-3 16,30-19 1-16,-26 21-2 0,26-21-2 0,0 0-1 15,-27 30 1-15,27-30-3 0,-8 25 2 0,8-25-3 16,0 24 1-16,0-24-1 0,10 21 2 0,-10-21-3 15,19 22 3-15,-19-22-3 0,31 15 3 0,-31-15-2 16,35 15 3-16,-35-15-1 0,40 14 1 16,-40-14-1-16,37 16 1 15,-37-16-2-15,31 15 3 0,-31-15-2 0,25 16 1 0,-25-16-1 0,0 0 1 16,24 20 0-16,-24-20 1 0,0 0 0 16,0 0 1-16,9 21-1 0,-9-21 2 0,0 0-1 15,0 0 1-15,-14 22-2 0,14-22 2 0,0 0-3 16,-21 22 1-16,21-22-1 0,-23 15 1 0,23-15-1 15,-25 15 2-15,25-15-2 0,-22 13 1 16,22-13 0-16,0 0-1 0,-28 6 0 0,28-6 0 16,0 0-1-16,0 0-4 0,-23-11-9 0,23 11-16 0,0 0-19 15,-14-23-24-15,14 23-19 0,0 0-43 0,0 0-38 16,7-22-63-16,-7 22-42 0,0 0-72 0,0 0 264 16</inkml:trace>
          <inkml:trace contextRef="#ctx0" brushRef="#br0" timeOffset="41500">7386 982 938 0,'0'0'166'0,"0"0"-59"15,-27-9-17-15,27 9-27 0,0 0-15 0,0 0-4 16,0 0 4-16,24 18-9 0,-24-18 7 0,30 11-27 16,-30-11 11-16,45 5-6 0,-20-5-7 0,2 0-7 15,3 0-5-15,-2-5-4 0,2 0-1 0,1 1-3 16,0 4-14-16,-1-13-22 0,4 13-56 0,-34 0-80 16,62-7-211-16,-24 7-141 0,-2-20 74 15,19 20 453-15</inkml:trace>
          <inkml:trace contextRef="#ctx0" brushRef="#br0" timeOffset="41300">7539 780 219 0,'0'0'112'0,"22"-24"-14"0,-22 24 15 16,0 0-1-16,0 0 8 0,0 0-19 16,0 0-9-16,0 0-24 0,0 0-22 15,0 0-13-15,0 0 11 0,0 0 7 0,0 0 10 16,0 0 0-16,5 27-11 0,-5-27-10 0,0 29-2 15,0-29-7-15,-5 42-1 0,-2-20-8 0,7 5 0 16,-9-4-8-16,9 6-16 0,-6-4 31 0,0 3-35 16,-2 1 31-16,2 1-17 0,1-1-7 0,-3 0 4 15,1-1-5-15,0 0 4 0,2-2-5 16,0-2 4-16,5-1-5 0,0-23 3 0,-7 39-3 16,7-39 3-16,0 33-3 0,0-33 3 0,0 28-3 15,0-28 3-15,8 21-3 0,-8-21 1 0,0 0-1 16,13 22 1-16,-13-22-1 0,0 0 2 0,0 0-1 15,23 15 1-15,-23-15-1 0,0 0 0 16,23 5 0-16,-23-5-3 0,0 0-5 0,26 0-6 16,-26 0-3-16,0 0-4 0,25-5-3 15,-25 5-3-15,21-8-5 0,-21 8-8 0,23-12-9 16,-23 12-14-16,27-12-59 0,-27 12-12 0,25-14 16 16,-25 14-59-16,21-24-1 0,-21 24-35 0,16-31-59 15,-16 31 175-15</inkml:trace>
        </inkml:traceGroup>
        <inkml:traceGroup>
          <inkml:annotationXML>
            <emma:emma xmlns:emma="http://www.w3.org/2003/04/emma" version="1.0">
              <emma:interpretation id="{DC4DA81A-8503-4A7C-8AA6-57F86CF3412B}" emma:medium="tactile" emma:mode="ink">
                <msink:context xmlns:msink="http://schemas.microsoft.com/ink/2010/main" type="inkWord" rotatedBoundingBox="10323,6431 14888,6449 14885,7266 10320,7248"/>
              </emma:interpretation>
              <emma:one-of disjunction-type="recognition" id="oneOf2">
                <emma:interpretation id="interp8" emma:lang="en-GB" emma:confidence="0">
                  <emma:literal>universal</emma:literal>
                </emma:interpretation>
                <emma:interpretation id="interp9" emma:lang="en-GB" emma:confidence="0">
                  <emma:literal>Universal</emma:literal>
                </emma:interpretation>
                <emma:interpretation id="interp10" emma:lang="en-GB" emma:confidence="0">
                  <emma:literal>universa1</emma:literal>
                </emma:interpretation>
                <emma:interpretation id="interp11" emma:lang="en-GB" emma:confidence="0">
                  <emma:literal>universat</emma:literal>
                </emma:interpretation>
                <emma:interpretation id="interp12" emma:lang="en-GB" emma:confidence="0">
                  <emma:literal>uniuersal</emma:literal>
                </emma:interpretation>
              </emma:one-of>
            </emma:emma>
          </inkml:annotationXML>
          <inkml:trace contextRef="#ctx0" brushRef="#br0" timeOffset="6600">8795 1088 195 0,'0'0'115'0,"0"0"-6"0,0 0-10 15,0 0 13-15,0 0-14 0,-9-26 1 0,9 26-17 16,0 0-6-16,0 0-20 0,0 0-4 16,0 0-6-16,0 0-4 0,0 0-3 0,0 0-5 15,0 0-5-15,0 0-4 0,0 0-6 0,0 0-5 16,0 0-4-16,0 0-6 0,-17 22 3 0,17-22-1 16,-15 27 2-16,15-27-2 0,-12 35 2 15,12-35-6-15,-14 41 3 0,10-20-5 0,-1 1 2 16,5 1-4-16,-6-2 2 0,6-21-3 0,0 39 4 15,0-39-3-15,0 31 2 0,0-31-3 16,8 23 2-16,-8-23-3 0,0 0 3 0,21 24-2 16,-21-24 2-16,0 0 0 0,33 7 0 0,-33-7 0 0,29-4 1 15,-29 4 2-15,33-14-2 0,-33 14 3 0,36-23-3 16,-36 23 2-16,39-33-2 0,-39 33 3 0,37-36-3 16,-37 36 4-16,32-37-4 0,-32 37 4 0,27-37-4 15,-27 37 3-15,25-33-3 0,-25 33 3 16,19-33-3-16,-19 33 2 0,14-29-2 15,-14 29 3-15,11-23-2 0,-11 23 2 0,0 0-2 16,9-22 1-16,-9 22-1 0,0 0 3 0,0 0 2 16,0 0 1-16,0 0-2 0,0 0-1 0,0 0 1 15,0 0 0-15,7 22 4 0,-7-22-3 0,0 26 2 16,0-26-3 0,5 34 4-16,-5-34-2 0,0 38 0 0,0-38-5 0,4 37 1 0,-4-37-4 15,7 35 2-15,-7-35-3 0,7 29 2 0,-7-29-3 16,0 0 2-16,15 29-5 0,-15-29-10 0,0 0-14 15,0 0-17-15,33 24-24 0,-33-24-38 0,0 0-53 16,0 0-71-16,35 6-59 0,-35-6-54 0,0 0 158 0,36 0 188 16</inkml:trace>
          <inkml:trace contextRef="#ctx0" brushRef="#br0" timeOffset="7199.9999">9375 1203 409 0,'0'0'208'0,"0"0"-53"16,0 0-38-16,0 0-13 0,0 0-26 0,0 0-18 16,0 0-21-16,0 0-12 0,0 0 3 0,0 0 4 0,0 0 6 15,0 0 1-15,0 0-9 0,13 21-8 16,-13-21-1-16,0 0-5 0,0 33 0 0,0-33-4 16,0 21-1-16,0-21-5 0,0 23 1 0,0-23-5 15,0 0 1-15,0 26-4 0,0-26 1 0,0 0-1 16,0 0-1-16,0 21-1 0,0-21 2 0,0 0-1 15,0 0 0-15,0 0 0 0,0 0 0 0,0 0-1 16,0 0 0-16,0 0-1 0,0 0-1 16,0 0-2-16,0 0 2 0,0 0 0 0,0 0 2 15,0 0 1-15,23 0 1 0,-23 0 1 0,0 0-2 16,23-29 3-16,-23 29-4 0,17-24 2 16,-17 24-3-16,17-27 3 0,-17 27-3 0,17-25 3 15,-17 25-2-15,17-23 3 0,-17 23-2 0,20-26 1 16,-20 26-1-16,22-19 1 0,-22 19-2 0,0 0 2 15,27-21-1-15,-27 21 1 0,0 0 0 16,21-12-1-16,-21 12 0 0,0 0 1 0,0 0-1 16,21-8 0-16,-21 8 0 0,0 0 0 0,0 0 0 15,0 0 0-15,0 0 1 0,24 5 0 0,-24-5 0 16,0 0-1-16,0 0 1 0,0 0 0 0,22 26 0 16,-22-26-1-16,0 0 1 0,15 25-2 0,-15-25 3 15,11 23-2-15,-11-23 3 0,11 30-3 16,-11-30 4-16,12 31-3 0,-12-31 2 15,12 27-3-15,-12-27 0 0,9 29 1 0,-9-29 2 16,9 28-2-16,-9-28 3 0,5 26-4 0,-5-26 1 16,6 23-2-16,-6-23 1 0,0 0-1 0,6 25 1 15,-6-25-1-15,0 0 1 0,0 0-2 0,0 0-3 16,0 0-9-16,0 0-14 0,0 0-24 0,0 0-34 16,0 0-24-16,0 0-60 0,0 0-55 15,0 0-83-15,0 0-71 0,0 0 227 0</inkml:trace>
          <inkml:trace contextRef="#ctx0" brushRef="#br0" timeOffset="7700">10046 896 1316 0,'-26'-22'134'0,"26"22"-28"0,0 0-8 0,0 0-22 16,0 0-10-16,0 0-18 0,-24-15-8 0,24 15-12 15,0 0-5-15,0 0-9 0,0 0-3 0,0 0-4 32,0 0-3-32,0 0-2 0,0 0-1 0,0 0-1 15,0 0 0-15,0 0 0 0,0 0 0 0,0 0-4 16,0 0-8-16,0 0-12 0,0 0-18 15,0 0-18-15,0 0-29 0,0 0-44 0,0 0-73 16,0 0-172-16,0 0-120 0,0 0 13 0,0 0 442 16</inkml:trace>
          <inkml:trace contextRef="#ctx0" brushRef="#br0" timeOffset="7500">10013 1225 806 0,'0'0'155'15,"0"0"-31"-15,0 0-30 0,0 0-24 0,0 0-33 16,0 0-18 0,0 0-10-16,0 0 6 0,0 0 8 0,0 0 3 0,0 0 4 0,0 0-6 0,14 26-4 15,-14-26-1-15,0 0 0 0,3 27-6 0,-3-27-2 16,0 0-5-16,0 32-3 0,0-32-2 16,0 0 1-16,0 34-3 0,0-34 2 0,0 23-2 15,0-23 2-15,-3 25-4 0,3-25 3 0,-6 26-5 16,6-26-7-16,-6 22-10 0,6-22-14 0,0 0-22 15,0 0-23-15,0 31-34 0,0-31-51 0,0 0-59 16,0 0-78-16,0 0-59 0,0 0 224 16</inkml:trace>
          <inkml:trace contextRef="#ctx0" brushRef="#br0" timeOffset="9600">10382 1167 476 0,'0'0'185'0,"0"0"-30"16,0 0-20-16,6-30-8 0,-6 30-24 0,0 0-19 15,0 0-22-15,0 0-16 0,0 0-16 0,0 0-9 16,0 0-7-16,0 0-6 0,0 0 5 0,0 0 5 15,0 0 6-15,0 0 4 0,18 30 0 0,-18-30-8 16,9 23-1-16,-9-23-6 0,10 33 0 16,-10-33-5-16,12 40 0 0,-12-40-6 0,12 40 3 15,-7-19-5-15,2 1 4 0,-1-1-6 0,1 1 4 16,-7-22-4-16,11 38 4 0,-11-38-5 0,10 32 4 16,-10-32-2-16,12 21 1 0,-12-21-2 15,0 0 3-15,21 21-2 0,-21-21 1 0,0 0 1 16,0 0 0-16,0 0 3 0,25 0 3 0,-25 0 5 15,0 0-1-15,16-23 2 0,-16 23-5 0,16-23-1 16,-16 23-5-16,22-29 2 0,-22 29-5 0,22-39 4 16,-10 18-3-16,-12 21 2 0,20-42-3 0,-20 42 4 15,21-38-4-15,-21 38 3 0,23-38-3 0,-23 38 2 16,18-28-3-16,-18 28-6 0,0 0-13 16,25-24-10-16,-25 24-21 0,0 0-18 0,0 0-38 15,26 0-64-15,-26 0-87 0,0 0-104 16,0 0-55-16,0 0 201 0</inkml:trace>
          <inkml:trace contextRef="#ctx0" brushRef="#br0" timeOffset="10100">10950 1380 386 0,'0'0'148'0,"0"0"-57"0,0 0-36 15,0 0-14-15,0 0 11 0,0 0 13 16,0 0 10-16,0 0 3 0,25-13-16 16,-25 13-19-16,0 0-8 0,0 0-4 0,30 0-4 15,-30 0-4-15,0 0-6 0,30-4-5 0,-30 4-3 16,24 0-1-16,-24 0-1 0,24-8 0 0,-24 8-2 15,23-5 0-15,-23 5-2 0,23-8 1 0,-23 8-1 16,0 0 4-16,31-16-1 0,-31 16 1 0,0 0 1 16,24-23-1-16,-24 23-1 0,0 0 6 15,17-26 2-15,-17 26 2 0,0 0-1 0,4-31-2 16,-4 31-4-16,0 0 2 0,0-23 0 0,0 23 1 16,0 0-1-16,-14-22-2 0,14 22-4 0,0 0 0 15,-31-17-3-15,31 17 2 0,-29-8-2 16,29 8 1-16,-34 0-1 0,34 0 1 0,-36 15 1 15,36-15 1-15,-35 22 2 0,35-22-2 0,-32 33 3 16,32-33-5-16,-23 37 2 0,23-37-5 16,-14 36 2-16,14-36-5 0,0 39 4 0,0-39-3 15,0 39 1-15,0-39-2 0,18 34 2 0,-18-34-3 16,21 24 2-16,-21-24-2 0,31 19 2 0,-31-19-2 16,37 12-3-16,-16-6-12 0,-21-6-16 0,46 5-18 15,-46-5-27-15,48 0-34 0,-48 0-65 0,44-6-51 16,-44 6-81-16,31-14-48 0,-1 23 240 15</inkml:trace>
          <inkml:trace contextRef="#ctx0" brushRef="#br0" timeOffset="10700">11426 1338 428 0,'0'0'175'0,"0"0"-54"15,0 0-8-15,0 0-15 0,0 0-16 16,0 0-24-16,0 0-18 0,0 0-13 0,0 0 2 15,0 0 4-15,0 0 3 0,0 0 2 16,0 0-8-16,0 25-8 0,0-25-3 0,0 0-4 16,6 21-3-16,-6-21 0 0,0 0-5 0,0 23 1 15,0-23-5-15,0 0 0 0,0 0-3 0,4 27 0 16,-4-27 0-16,0 0-1 0,0 0 0 0,0 0 1 16,6 21-1-16,-6-21 0 0,0 0 0 15,0 0 1-15,0 0-2 0,0 0 0 0,0 0-1 16,0 0 3-16,0 0 6 0,0 0 1 0,0 0 4 15,15-28-5-15,-15 28-1 0,7-29-4 0,-7 29 3 16,10-34-3-16,-6 12 4 0,-4 22-2 0,9-41 8 16,-3 18 0-16,-2 2 9 0,-4 21-1 0,8-37 2 15,-8 37-4-15,7-26-3 16,-7 26-1-16,0 0 0 0,0 0-2 0,0 0 0 16,0 0-4-16,0 0-4 0,0 0 0 0,0 0-2 15,0 0 0-15,0 0 1 0,0 0 0 0,25-18-1 16,-25 18 2-16,0 0-2 0,0 0 0 0,28 7-2 15,-28-7 1-15,0 0 0 0,23 7-1 0,-23-7 1 16,0 0 0-16,28 8-1 0,-28-8 1 0,0 0-1 16,24 9 1-16,-24-9 0 0,0 0 0 15,23 9 0-15,-23-9 0 0,0 0 0 0,23 8-1 16,-23-8 1-16,0 0-1 0,0 0-1 0,25 10 1 16,-25-10-3-16,0 0-8 0,0 0-8 0,0 0-11 15,27 6-10-15,-27-6-16 0,0 0-26 16,0 0-52-16,0 0-82 0,0 0-88 0,0 0-126 15,0 0 144-15,0 0 287 0</inkml:trace>
          <inkml:trace contextRef="#ctx0" brushRef="#br0" timeOffset="11500">12307 1165 233 0,'14'-26'83'16,"-14"26"-1"-16,0 0-5 0,0 0 13 0,0 0 3 15,0 0 11-15,0 0-7 0,0 0 1 0,0 0-11 16,5-26-6-16,-5 26-13 0,0 0-9 0,0 0-9 15,0 0-6-15,0 0-7 0,-29-16-4 0,29 16-7 16,0 0-5-16,-33 0-6 0,33 0-2 16,-32 0-1-16,32 0 1 0,-35 8 0 0,35-8 0 15,-37 11-3-15,37-11-4 0,-34 15 2 16,34-15-4-16,-31 16 2 0,31-16-2 0,0 0 0 16,-26 18-3-16,26-18-2 0,0 0-1 0,0 0 1 15,0 29-2-15,0-29 4 0,17 22-4 0,-17-22 3 16,27 20-2-16,-27-20 0 0,32 17-1 0,-32-17 2 15,40 15-1-15,-40-15 2 0,36 16-2 16,-36-16 2-16,34 14-3 0,-34-14 3 0,29 15-2 16,-29-15 1-16,22 16 1 0,-22-16 0 0,0 0-1 15,17 23 1-15,-17-23-1 0,0 0 2 0,0 0-1 16,0 28 2-16,0-28-2 0,0 0 2 16,-17 23-2-16,17-23 1 0,0 0-1 0,-33 23 0 15,33-23 0-15,-26 17 2 0,26-17-1 16,-33 17 0-16,33-17-1 0,-37 14 2 0,37-14-3 15,-36 6 3-15,36-6-2 0,-31 0 1 0,31 0 0 16,-26-5-2-16,26 5 2 0,0 0-2 0,-22-12 0 16,22 12-7-16,0 0-10 0,0 0-9 0,0 0-5 15,0 0-8-15,0 0-3 0,20-25-12 0,-20 25-13 16,23-6-22-16,-23 6-19 0,22-6-38 0,-22 6-37 0,30 0-59 16,-30 0-36-16,37 6 53 0,-37-6 226 0</inkml:trace>
          <inkml:trace contextRef="#ctx0" brushRef="#br0" timeOffset="12100">12712 1263 424 0,'0'-20'175'0,"0"20"-14"16,0 0 5-16,14-23-26 0,-14 23-23 0,0 0-31 15,-6-26-16-15,6 26-15 0,0 0-4 0,0 0-8 16,0 0-3-16,0 0-7 0,-17-23-7 0,17 23-7 15,0 0-4-15,0 0-5 0,-28 0-3 0,28 0-2 16,-24 13-2-16,24-13-1 0,-33 20-2 0,33-20 2 16,-33 29-3-16,33-29 3 0,-37 35-4 15,37-35 3-15,-29 36-3 0,29-36 3 16,-18 26-3-16,18-26 1 0,0 0-1 0,-5 30 2 16,5-30-3-16,0 0 2 0,13 21-2 0,-13-21 0 15,0 0-3-15,28 11-4 0,-28-11-2 0,27 0-6 16,-27 0-1-16,31 0-3 0,-31 0-3 0,30 0-3 15,-30 0-2-15,31-8 1 0,-31 8 0 16,25-6 3-16,-25 6 8 0,22-14 5 0,-22 14 8 16,0 0 2-16,27-33 4 0,-27 33-1 0,15-24 2 15,-15 24-1-15,12-29 2 0,-12 29-3 0,10-27 6 16,-10 27 1-16,0 0 2 0,0 0 0 0,11-23-2 16,-11 23-4-16,0 0-1 0,0 0-2 0,0 0-2 15,0 0 0-15,0 0-1 0,0 0 1 0,0 0 1 16,0 0 1-16,0 0 0 0,0 0-1 15,0 0 0-15,18 26 2 0,-18-26-2 0,0 0 2 16,4 23-1-16,-4-23 0 0,0 0-1 0,0 0 1 16,17 26-1-16,-17-26 0 0,0 0 0 0,17 21 1 15,-17-21-1-15,0 0 0 0,0 0-9 0,25 18-13 16,-25-18-13-16,0 0-22 0,29 12-22 0,-29-12-30 16,0 0-33-16,25-13-38 0,-25 13-40 15,28 0-37-15,-28 0 4 0,0 0 254 16</inkml:trace>
          <inkml:trace contextRef="#ctx0" brushRef="#br0" timeOffset="12500">13168 718 259 0,'0'0'135'0,"0"0"-6"0,0-24-2 15,0 24 13-15,0 0-9 0,0 0-10 0,0 0-18 16,0 0-24-16,0 0-24 0,0 0-21 0,0 0-15 0,0 0-11 16,0 0 9-16,0 0 12 0,0 0 7 0,0 0 9 15,7 22-9-15,-7-22-5 0,0 39-8 0,0-15-1 16,0 0-6-16,0 5 1 0,-5 1-7 0,1 2 3 15,-1 0-8-15,0 1-11 0,-2 2 32 0,0 2-33 16,0-1 30-16,1 1-17 0,0-4-9 0,-1 3 6 16,3-4-6-16,-2 2 5 15,6-3-7-15,-8-1 7 0,8-4-5 0,0-5 3 16,0-21-2-16,6 34 1 0,-6-34-2 0,10 22 1 16,-10-22-1-16,0 0 0 0,0 0-2 0,23 15-3 15,-23-15-1-15,0 0 0 0,0 0-2 0,28-15-1 16,-28 15-2-16,0 0-5 0,29-22-5 0,-29 22-12 15,0 0-5-15,22-27-14 0,-22 27-13 0,0 0-63 16,32-18-11-16,-32 18-50 0,0 0-82 0,31-10-89 16,-31 10 115-16,0 0 248 0</inkml:trace>
        </inkml:traceGroup>
        <inkml:traceGroup>
          <inkml:annotationXML>
            <emma:emma xmlns:emma="http://www.w3.org/2003/04/emma" version="1.0">
              <emma:interpretation id="{6A66B389-3151-4E26-A9F2-AA110BD8DD80}" emma:medium="tactile" emma:mode="ink">
                <msink:context xmlns:msink="http://schemas.microsoft.com/ink/2010/main" type="inkWord" rotatedBoundingBox="15888,6401 20415,6419 20411,7579 15884,7561"/>
              </emma:interpretation>
              <emma:one-of disjunction-type="recognition" id="oneOf3">
                <emma:interpretation id="interp13" emma:lang="en-GB" emma:confidence="0">
                  <emma:literal>computers</emma:literal>
                </emma:interpretation>
                <emma:interpretation id="interp14" emma:lang="en-GB" emma:confidence="0">
                  <emma:literal>Computers</emma:literal>
                </emma:interpretation>
                <emma:interpretation id="interp15" emma:lang="en-GB" emma:confidence="0">
                  <emma:literal>computer,</emma:literal>
                </emma:interpretation>
                <emma:interpretation id="interp16" emma:lang="en-GB" emma:confidence="0">
                  <emma:literal>computens</emma:literal>
                </emma:interpretation>
                <emma:interpretation id="interp17" emma:lang="en-GB" emma:confidence="0">
                  <emma:literal>computerS</emma:literal>
                </emma:interpretation>
              </emma:one-of>
            </emma:emma>
          </inkml:annotationXML>
          <inkml:trace contextRef="#ctx0" brushRef="#br0" timeOffset="46000">15209 1227 196 0,'0'0'104'0,"0"0"-8"0,0 0 14 15,0 0-4-15,0 0-9 0,0 0-19 0,0 0-15 16,0 0-10-16,0 0 0 0,25-19-4 16,-25 19 2-16,0 0-4 0,0 0-5 0,0 0-3 15,0 0-2-15,0 0 2 0,0 0-1 0,15 28-4 16,-15-28-5-16,0 0-5 0,-6 26-6 0,6-26 2 16,-6 24-5-16,6-24 1 0,-10 27-6 0,10-27-1 15,-11 28-2-15,11-28 0 0,-10 25-3 0,10-25 0 16,-8 25-3-16,8-25 0 0,0 0-2 15,-6 21 2-15,6-21-3 0,0 0 0 0,0 0 0 16,0 0 1-16,0 0 2 0,0 0 1 0,0 0 1 16,24-8 0-16,-24 8 0 0,27-27-3 0,-27 27 3 15,36-36-4-15,-36 36 4 0,34-37-4 16,-34 37 3-16,32-34-3 0,-32 34 3 0,26-27-2 16,-26 27 1-16,21-23-1 0,-21 23 1 0,0 0-2 15,26-24 2-15,-26 24-1 0,0 0 0 16,0 0 0-16,27-8-1 0,-27 8 0 0,0 0 0 15,0 0 1-15,0 0 0 0,22 17 1 0,-22-17-2 16,0 0 3-16,5 25-3 0,-5-25 3 0,0 21-3 16,0-21 3-16,0 23-2 0,0-23 1 0,0 0-1 15,0 30 0-15,0-30-2 0,0 0 2 0,4 26-1 16,-4-26 1-16,0 0-1 0,0 0 0 0,0 0 0 16,12 22 0-16,-12-22 0 15,0 0 1-15,0 0 0 0,25-8 0 0,-25 8 2 16,0 0-3-16,28-27 3 0,-28 27-3 0,22-26 4 15,-22 26-4-15,21-28 3 0,-21 28-3 0,24-29 2 16,-24 29-1-16,22-18 2 0,-22 18-2 0,0 0 1 16,24-16-1-16,-24 16 1 0,0 0-2 0,0 0-1 15,0 0 1-15,27-7-1 0,-27 7 1 16,0 0 1-16,0 0 0 0,0 0 0 0,0 0-2 16,23 11 2-16,-23-11-2 0,0 0 1 0,0 0 2 15,13 24-1-15,-13-24 0 0,0 0-1 0,7 25 1 16,-7-25-2-16,0 25 2 0,0-25-4 0,4 28-12 15,-4-28-19-15,0 29-24 0,0-4-39 16,0-25-52-16,0 31-65 0,0-31-79 0,0 0-47 16,29 40 52-16,-29-40 289 0</inkml:trace>
          <inkml:trace contextRef="#ctx0" brushRef="#br0" timeOffset="46600">15935 1321 431 0,'0'0'138'0,"0"0"-20"0,0 0-20 16,0 0-25-16,0 0-20 0,0 0-11 0,0 0-7 15,0 0-3-15,-20 26-4 0,20-26 0 16,-5 22-5-16,5-22 3 0,0 28-4 0,0-28-2 16,-8 34-7-16,8-34-1 0,-5 40-6 0,5-19 2 15,-8 2-5-15,4 1 7 0,0 2-3 0,4 0 6 16,-9 1-9-16,9 1 2 0,-6 1-7 15,6 0 3-15,-5-5 16 0,0-1-16 0,5-23 15 16,-8 37-33-16,8-37 15 0,0 25-15 0,0-25 17 16,0 0 2-16,0 0 6 0,0 0 10 0,0 0 9 15,0 0 1-15,0 0-5 0,0 0 4 0,0 0-23 16,0-37 12-16,0 37-35 0,9-42 18 0,-4 16-17 16,1 0 17-16,0-5 4 0,-1 1-5 15,-1-6 6-15,2-1-7 0,-6-3 9 16,8-2-9-16,-4-1 8 0,3 0-8 0,0 1 7 15,2 2-7-15,0 4 7 0,-1 4-6 0,4 5 6 16,-3 5-6-16,-9 22 2 0,15-31-1 0,-15 31 2 16,0 0 0-16,21-22 2 0,-21 22-2 0,0 0 0 15,22-4 0-15,-22 4-2 0,0 0 1 0,32 7-1 16,-32-7 1-16,0 0 0 0,33 22 0 0,-33-22-1 16,0 0 2-16,28 30-3 0,-28-30 2 15,15 22-3-15,-15-22 3 0,11 23-2 16,-11-23 3-16,8 21-3 0,-8-21 4 0,0 0-3 15,0 32 3-15,0-32-2 0,0 0 2 0,-12 30-1 16,12-30 1-16,-15 24-2 0,15-24 2 0,-21 23-1 16,21-23 7-16,-26 25-1 0,26-25 1 0,-32 20-4 15,32-20-3-15,-26 18-3 0,26-18 2 16,-28 16-2-16,28-16 3 0,-26 9-2 0,26-9 0 16,0 0 0-16,-26 7-1 0,26-7 0 0,0 0-1 15,0 0 0-15,0 0-3 0,-21-9-11 0,21 9-16 16,0 0-18-16,0 0-30 0,0 0-27 0,-13-30-64 15,13 30-57-15,0 0-101 0,13-30-59 0,9 35 317 16</inkml:trace>
          <inkml:trace contextRef="#ctx0" brushRef="#br0" timeOffset="47100">16280 1214 557 0,'0'0'133'0,"0"0"-8"0,0 0-14 0,0 0-22 15,0 0-32-15,0 0-16 0,0 0-9 0,0 0-3 16,0 0-6-16,0 0-6 0,0 0-6 0,0 0-4 16,0 0 5-16,0 0 10 0,0 0 5 0,0 0 3 15,8 25-5-15,-8-25-11 0,0 24-2 0,0-24-4 16,0 28-1-16,0-28-5 0,0 30 0 0,0-30-3 15,0 33 3-15,0-33-4 0,5 29 2 0,-5-29-2 16,0 0 1-16,16 29 0 0,-16-29 0 0,0 0-1 16,21 19 2-16,-21-19-2 0,0 0 2 0,24 3-1 15,-24-3 1-15,0 0 1 0,26-11-1 0,-26 11 1 0,0 0-1 16,34-29 2-16,-34 29-2 0,21-28 2 16,-21 28-2-16,23-35 2 0,-23 35-3 0,23-36-1 15,-23 36 2-15,25-37-2 0,-25 37 1 0,21-34 4 16,-21 34-7-16,18-24 6 0,-18 24-7 0,0 0 6 15,0 0-1-15,0 0-1 0,0 0-2 0,0 0 2 16,0 0 1-16,0 0 1 0,0 0 2 0,19 8-3 16,-19-8 2-16,0 25-2 0,0-25 2 15,0 33-4-15,0-33 4 0,0 34-5 0,0-34 4 16,7 34-3-16,-7-34 3 0,0 33-4 16,0-33 2-16,9 28-2 0,-9-28 1 0,11 22-6 15,-11-22-14-15,0 0-15 0,0 0-18 0,26 23-17 16,-26-23-5-16,0 0-6 0,0 0-58 0,33 0-46 15,-33 0-71-15,0 0-49 0,43-13 182 0</inkml:trace>
          <inkml:trace contextRef="#ctx0" brushRef="#br0" timeOffset="47700">16784 978 789 0,'0'0'128'0,"0"0"-47"0,0 0-7 0,0 0-11 16,0 0-12-16,0 0 0 0,0 0 6 16,0 0 0-16,28 8-13 0,-3-3-8 15,-1-5-5-15,6 0-25 0,-2 0 10 0,3 0-24 16,-4 0 12-16,-1 0-2 0,0 0-1 0,1 0 0 15,-1 0-1-15,-1 0 0 0,-3 0-2 0,5 0-1 16,-1 0-15-16,-1 0-9 0,8 6-50 0,-33-6-54 16,59 6-113-16,-59-6-113 0,35 5-95 15,-7 18 279-15</inkml:trace>
          <inkml:trace contextRef="#ctx0" brushRef="#br0" timeOffset="47500">17096 658 707 0,'0'0'138'0,"0"0"-10"0,0 0-11 16,0 0-36-16,0 0-30 0,0 0-15 0,0 0-2 15,0 0 3-15,0 24 6 0,0-24-6 0,-7 27-5 16,7-27-9-16,0 34 0 0,0-34-7 0,-7 39 0 16,7-39-5-16,0 38 2 0,-7-16-5 0,7-1 1 15,-8 2-5-15,5 0 3 0,-5 2 18 0,2 0-31 16,0 6 34-16,-5-2-35 0,1 2 10 15,0-1 2-15,0 0-7 0,-1 2 5 16,0-1-7-16,-1 0 6 0,0-1-6 0,-1 2 6 16,2-3-7-16,-1-1 6 0,0-3-5 0,3-1 4 15,0-2-3-15,9-22 3 0,-7 33-3 0,7-33 2 16,0 0-2-16,12 26 1 0,-12-26 0 0,0 0 1 16,23 7-1-16,-23-7 2 0,22-5-1 0,-22 5-6 15,28-15-2-15,-28 15-5 0,31-22-1 31,-31 22 2-31,36-31 4 0,-36 31-14 0,46-35-4 16,-25 12-15-16,8 7-7 0,-9-9-11 0,6 11-9 16,-9-9-29-16,10 13-37 0,-27 10-56 0,25-33-64 15,-25 33-48-15,7-28 32 0,-7 28 271 0</inkml:trace>
          <inkml:trace contextRef="#ctx0" brushRef="#br0" timeOffset="48200">17518 1280 464 0,'0'0'115'16,"0"0"-31"-16,0 0-3 0,0 0 2 0,0 0-6 16,0 0-32-16,0 0-15 0,0 0-5 0,25-10-3 15,-25 10-2-15,21 0-4 0,-21 0 2 0,26-4 4 16,-26 4-4-16,29-6 0 0,-29 6-6 0,33-7 0 15,-33 7 2-15,36-10 0 0,-36 10-3 16,34-15-5-16,-34 15-4 0,29-14 0 0,-29 14 1 16,0 0 1-16,24-21-1 0,-24 21 5 15,0 0 5-15,0-24 8 0,0 24 2 0,0 0 1 16,-12-27-8-16,12 27-4 0,-24-18-6 0,24 18 1 16,-31-16-2-16,31 16 1 0,-39-11-2 0,20 11 1 15,19 0 3-15,-44 5 4 0,44-5 5 0,-42 18-1 16,42-18 2-16,-32 31-6 0,32-31 1 15,-26 34-5-15,17-12 2 0,9-22-7 0,-13 42 1 16,13-17-4-16,0-25 1 0,0 39-4 0,0-39 4 16,10 33-5-16,-10-33 4 0,20 23-2 0,-20-23 1 15,29 14 0-15,-29-14 0 0,35 0 1 0,-35 0-3 16,41 0-1-16,-17-11-15 0,2 5-10 0,1-10-21 16,8 7-17-16,-10-13-30 0,12 16-44 0,-17-16-57 15,12 12-53-15,-32 10-29 0,34-34-10 16,-7 34 237-16</inkml:trace>
          <inkml:trace contextRef="#ctx0" brushRef="#br0" timeOffset="48600">17939 1204 236 0,'0'0'123'0,"0"0"-13"15,0 0-6-15,0 0-14 0,0 0-2 0,-15 24-3 16,15-24-6-16,0 0-11 0,0 0-11 16,0 26-5-16,0-26-5 0,0 0-6 0,0 24-5 15,0-24-6-15,0 0-7 0,0 32-1 0,0-32-5 16,0 21-3-16,0-21-4 0,0 0-3 0,0 27-4 15,0-27 0-15,0 0-2 0,0 0 0 0,0 0 0 16,0 22-1-16,0-22 0 0,0 0-1 0,0 0-1 16,0 0 2-16,0 0 4 0,0 0 0 15,0 0 2-15,0 0-2 0,22-25 0 16,-22 25-3-16,13-25 2 0,-13 25-3 0,16-29 3 16,-16 29-3-16,16-33 2 0,-16 33-2 0,17-41 3 15,-17 41-4-15,17-40 4 0,-17 40-3 0,13-33 3 16,-13 33-4-16,13-23 2 0,-13 23 1 0,0 0 5 15,0 0 1-15,0 0 1 0,0 0 3 0,0 0 0 16,0 0 3-16,21 0 2 0,-21 0-1 0,0 0-2 16,0 0-1-16,28 19-2 0,-28-19 1 15,0 0-7-15,30 20 4 0,-30-20 1 0,29 11-2 16,-29-11 2-16,37 6-4 0,-37-6-5 16,42 0 1-16,-18 0-3 0,-24 0 1 0,40 4-2 15,-17-4 1-15,-3 0-6 0,-20 0-14 0,44 0-12 16,-44 0-18-16,39 0-22 0,-39 0-32 0,32 5-65 15,-32-5-97-15,0 0-121 0,39 5-22 16,-39-5 356-16</inkml:trace>
          <inkml:trace contextRef="#ctx0" brushRef="#br0" timeOffset="49000">18807 1110 504 0,'0'0'181'0,"0"0"-33"16,0 0 1-16,0 0-34 0,-14-30-22 0,14 30-24 15,0 0-10-15,0 0-10 0,0 0-9 0,0 0-8 0,0 0-3 16,0 0-6-16,-26-13-3 0,26 13-7 0,0 0-4 16,-22 0-1-16,22 0 0 0,0 0-1 15,-32 18-1-15,32-18 0 0,-28 19-4 0,28-19 0 16,-28 24-2-16,28-24 1 0,-24 28-2 0,24-28 2 0,-17 27-3 15,17-27 3-15,-11 24-4 0,11-24 3 0,-6 24-3 16,6-24 2-16,0 22-2 0,0-22 3 16,0 0-2-16,16 27 1 0,-16-27 0 0,0 0 1 15,28 20-2-15,-28-20 2 0,25 10-1 0,-25-10 1 0,25 11-1 16,-25-11 1-16,0 0-1 0,29 9 1 16,-29-9-1-16,0 0 2 0,0 0-1 0,25 22 1 15,-25-22-1-15,0 0 0 0,0 0 0 0,9 28 1 16,-9-28 1-16,0 0 11 0,-9 21 4 0,9-21 6 15,0 0 2-15,-20 23-7 0,20-23-3 0,-25 16-3 16,25-16-3-16,-33 17-1 0,33-17-4 0,-29 14 0 16,29-14-3-16,-24 9 0 15,24-9 0-15,0 0-1 0,0 0-1 0,-25 0-10 16,25 0-17-16,0 0-29 0,0 0-47 0,-19-27-128 16,19 27-228-16,0 0-69 0,15-41 243 0</inkml:trace>
          <inkml:trace contextRef="#ctx0" brushRef="#br0" timeOffset="44900">14515 1157 206 0,'0'0'99'0,"0"0"-12"0,20-21 6 0,-20 21-1 15,0 0 9-15,0 0-4 0,0 0-2 0,0 0-16 16,0 0-4-16,0 0-19 0,0-25-2 0,0 25-9 15,0 0-3 1,0 0-4-16,0 0-6 0,0 0-6 0,-31 0-4 16,31 0-3-16,-23 6 0 0,23-6 1 15,-33 19-1-15,33-19 1 0,-41 28-4 0,41-28 0 16,-42 37-5-16,42-37 1 0,-36 38-6 0,36-38 1 16,-26 35-5-16,26-35 1 0,-16 35-4 15,16-35 2-15,-8 27-3 0,8-27 2 0,0 27-2 16,0-27 2-16,11 23-4 0,-11-23 4 0,0 0-3 15,30 26 2-15,-30-26-1 0,32 8 0 0,-10-8 0 0,3 0 0 16,1 0 0-16,3-8-1 0,3 3-7 16,-3-5-18-16,1 5-14 0,-3-9-24 0,7 14-15 15,-12-15-27-15,14 15-37 0,-36 0-54 0,47-16-53 16,-18 16-49-16,-18-18 49 0,22 27 252 0</inkml:trace>
          <inkml:trace contextRef="#ctx0" brushRef="#br0" timeOffset="45300">14919 1274 308 0,'-16'-28'147'0,"16"28"4"16,0 0-10-16,0 0-13 0,0 0-21 0,-19-32-13 16,19 32-20-16,0 0-7 0,0 0-17 0,0 0-8 15,0 0-6-15,-28-14-6 0,28 14-5 0,0 0-8 16,0 0-3-16,-30 11-10 0,30-11 1 16,0 0-3-16,-23 30 2 0,23-30-1 0,-19 33 3 15,19-33-4-15,-20 33 2 0,20-33-6 16,-17 33 3-16,17-33-4 0,-7 29 3 0,7-29-2 15,0 25 1-15,0-25-1 0,0 0 0 0,16 29-1 0,-16-29 2 16,0 0-2-16,32 20 2 0,-32-20-1 0,27 3 0 16,-27-3 3-16,33 0-3 0,-33 0 4 0,38-15 0 15,-38 15-1-15,36-22 2 0,-36 22 0 0,30-26-4 16,-30 26 3-16,21-28-3 16,-21 28 4-16,15-29-3 0,-15 29 4 0,4-29-2 15,-4 29 2-15,0-31-4 0,0 31 4 0,-10-27-3 16,10 27 1-16,-13-26-2 0,13 26 2 0,0 0-2 15,-31-28 1-15,31 28-1 0,-27-10 0 0,27 10-6 16,-26-6 3-16,26 6-13 0,-21 0-8 0,21 0-11 16,0 0-24-16,-22 0-24 0,22 0-34 0,0 0-50 15,0 0-55-15,14 29-49 0,-14-29-60 16,22 16 194-16</inkml:trace>
        </inkml:traceGroup>
      </inkml:traceGroup>
    </inkml:traceGroup>
    <inkml:traceGroup>
      <inkml:annotationXML>
        <emma:emma xmlns:emma="http://www.w3.org/2003/04/emma" version="1.0">
          <emma:interpretation id="{16558494-8D9F-4549-A513-FA6EDA56B55A}" emma:medium="tactile" emma:mode="ink">
            <msink:context xmlns:msink="http://schemas.microsoft.com/ink/2010/main" type="paragraph" rotatedBoundingBox="3246,8004 19164,7955 19168,9189 3249,92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0B5D91-4E41-4A92-9128-23B96D327D39}" emma:medium="tactile" emma:mode="ink">
              <msink:context xmlns:msink="http://schemas.microsoft.com/ink/2010/main" type="line" rotatedBoundingBox="3246,8004 19164,7955 19168,9189 3249,9237"/>
            </emma:interpretation>
          </emma:emma>
        </inkml:annotationXML>
        <inkml:traceGroup>
          <inkml:annotationXML>
            <emma:emma xmlns:emma="http://www.w3.org/2003/04/emma" version="1.0">
              <emma:interpretation id="{EFCB3935-8C70-47D8-AD37-1165B2D45C6B}" emma:medium="tactile" emma:mode="ink">
                <msink:context xmlns:msink="http://schemas.microsoft.com/ink/2010/main" type="inkWord" rotatedBoundingBox="3246,8046 5331,8039 5333,8720 3248,8726"/>
              </emma:interpretation>
              <emma:one-of disjunction-type="recognition" id="oneOf4">
                <emma:interpretation id="interp18" emma:lang="en-GB" emma:confidence="0">
                  <emma:literal>that</emma:literal>
                </emma:interpretation>
                <emma:interpretation id="interp19" emma:lang="en-GB" emma:confidence="0">
                  <emma:literal>that-</emma:literal>
                </emma:interpretation>
              </emma:one-of>
            </emma:emma>
          </inkml:annotationXML>
          <inkml:trace contextRef="#ctx0" brushRef="#br0" timeOffset="50900">1672 2574 663 0,'0'0'166'0,"0"0"-34"0,-33-7-3 0,33 7-19 16,0 0-15-16,0 0-34 0,0 0-27 0,0 0-24 15,0 0-10-15,0 0 2 0,0 0 6 16,0 0 6-16,0 0 1 0,36 0 0 0,-36 0-3 0,37 0-3 15,-14 0-2-15,2 0-4 0,2 0-28 0,-1 0 24 16,3-10-27-16,1 10 26 0,1-9 1 16,-1 9-2-16,3-4-20 0,-4-3-38 0,9 14-37 15,-14-20-90-15,14 21-40 0,-12-8-112 0,-6-21-7 0,21 28 207 16</inkml:trace>
          <inkml:trace contextRef="#ctx0" brushRef="#br0" timeOffset="50600">1801 2385 426 0,'0'0'130'0,"0"0"-20"16,0 0 11-16,0 0-8 0,0 0-1 0,0 0-19 16,0 0-16-16,0 0-23 0,0 0-16 0,0 0-8 15,0 0-2-15,0 0-2 0,0 0-4 0,0 0-6 16,0 0-5-16,0 0 5 0,0 0 11 0,0 0 5 16,0 0 7-16,0 0-6 0,9 26-8 0,-9-26-5 15,0 31 0-15,0-31-8 0,0 38 2 0,0-38-5 16,0 42 3-16,0-42-5 0,-5 46-9 15,5-20 32-15,-4 4-36 0,4-2 32 16,-8-2-22-16,3-1-5 0,1 2 4 0,-1 1-5 16,-3-2 5-16,0-1-5 0,3 0 4 0,-1-2-4 15,-1-2 3-15,7-21-3 0,-10 37 2 0,10-37-2 16,-6 28 1-16,6-28-1 0,0 0 3 0,0 25-2 16,0-25 2-16,0 0-3 0,0 0 1 15,0 0-2-15,0 0 1 0,0 0 1 0,0 0 1 16,0 0 0-16,0 0 0 0,23 0 0 0,-23 0 0 15,23-16 0-15,-23 16-2 0,30-20 2 0,-30 20-4 16,32-23-4-16,-32 23-8 0,35-23-4 0,-35 23-11 16,36-23-1-16,-36 23-10 0,34-23-7 15,-34 23-12-15,32-20-12 0,-32 20-33 0,30-18-41 16,-30 18-58-16,17-21-67 0,-17 21-65 16,4-21 30-16,-4 21 307 0</inkml:trace>
          <inkml:trace contextRef="#ctx0" brushRef="#br0" timeOffset="51299.9998">2332 2366 673 0,'0'0'150'0,"-22"-10"-11"0,22 10-1 16,0 0-36-16,0 0-30 0,0 0-27 0,0 0-17 15,-24 17-6-15,24-17 5 0,0 0 3 0,-7 32 3 16,7-32-6-16,-6 33-3 0,6-33-8 0,-3 38 1 16,3-38-5-16,0 40 4 0,0-40-7 0,-9 46-9 15,9-18 34-15,-7 0-38 0,7-1 34 16,-5-2-22-16,0-2-6 0,5 1 7 0,-7-1-5 15,7-2 3-15,0-21-3 0,-9 41 2 0,9-41-4 16,-8 35 2-16,8-35-5 0,-4 24 2 16,4-24-3-16,0 0 2 0,0 0-2 0,0 0 0 15,0 0 1-15,0 0 0 0,0 0 1 0,0 0 0 16,0 0 2-16,0 0-2 0,29-15 2 0,-29 15-3 31,25-29 1-31,-25 29-1 0,26-28 3 0,-26 28-4 16,27-28 4-16,-27 28-4 0,26-23 3 0,-26 23-3 15,26-15 2-15,-26 15 0 0,0 0 0 0,28-9 0 16,-28 9 1-16,0 0-2 0,29 0 0 0,-29 0 1 16,0 0-1-16,28 10 1 0,-28-10-1 0,0 0 2 15,29 22-2-15,-29-22 1 0,0 0-1 0,23 32 1 16,-23-32-2-16,12 24 3 0,-12-24-8 16,13 35 0-16,-7-14-6 0,-6-21-15 0,9 40-11 15,-9-40-16-15,8 31-22 0,-8-31-15 16,5 26-39-16,-5-26-27 0,0 0 8 0,0 0-42 15,21 14-33-15,-21-14-18 0,0 0-14 0,36-17 257 16</inkml:trace>
          <inkml:trace contextRef="#ctx0" brushRef="#br0" timeOffset="51800">2935 2743 139 0,'0'0'102'0,"0"0"17"0,0 0 16 0,0 0 25 16,0 0-6-16,15-27 4 0,-15 27-34 0,0 0-23 15,0 0-20-15,0 0-6 0,0 0-11 16,-21-28-6-16,21 28-10 0,0 0-8 16,0 0-8-16,-29-12-6 0,29 12-5 0,0 0-6 15,-29 0-5-15,29 0-3 0,-31 9-2 0,31-9-1 16,-30 16 0-16,30-16-4 0,-33 23 3 0,33-23-4 0,-31 29 2 16,31-29-2-16,-24 32 2 0,24-32-2 0,-19 33 2 15,19-33-4-15,-7 29 3 0,7-29-3 0,0 26 3 16,0-26-2-16,13 22 0 0,-13-22 0 0,22 18 1 15,-22-18-1-15,26 11 2 0,-26-11-1 16,35 0-1-16,-13-6 2 0,-1-1-1 0,-21 7 2 16,38-27-2-16,-38 27 2 0,33-35-1 0,-33 35 2 15,29-36-3-15,-29 36 4 0,20-37-4 0,-20 37 4 16,17-33-3-16,-17 33 2 0,7-28-2 0,-7 28 3 16,0 0-3-16,5-27 2 0,-5 27-2 0,0 0 1 15,0 0 0-15,0 0-2 16,0 0-1-16,0 0-1 0,0 0 1 0,0 0 0 15,0 0 3-15,7 26-2 0,-7-26 1 0,0 33-1 16,0-33 1-16,9 35-2 0,-9-35 4 0,10 37-5 16,-10-37 5-16,12 34-5 0,-12-34 4 0,17 33-3 15,-17-33 2-15,21 29-6 0,-21-29-3 0,29 25-16 16,-29-25-14-16,33 13-21 0,-33-13-16 0,40 0-11 16,-40 0-34-16,43-10-66 0,-43 10-120 15,42-28-14-15,-11 28-47 0,-21-33 308 16</inkml:trace>
          <inkml:trace contextRef="#ctx0" brushRef="#br0" timeOffset="52400">3274 2457 884 0,'-29'18'180'0,"29"-18"-57"16,-23 6-20-16,23-6-27 0,0 0-27 0,0 0-18 15,0 0-12-15,0 0-4 0,0 0 6 16,4 26 3-16,-4-26 0 0,32 9-4 0,-32-9-6 15,39 11-5-15,-15-11-4 0,1 0-3 0,2 4-2 16,0-4 0-16,0 0-1 0,-1 0 0 0,-1 0-1 16,0 0-18-16,-25 0-30 0,47 6-46 0,-47-6-39 15,48 10-35-15,-27-16-178 0,6-6-54 0,24 18 28 16,-24-29 374-16</inkml:trace>
          <inkml:trace contextRef="#ctx0" brushRef="#br0" timeOffset="52200">3408 2307 577 0,'0'0'171'16,"-12"-21"-29"-16,12 21-1 0,0 0-20 0,0 0-28 15,0 0-34-15,0 0-31 0,0 0-19 0,0 0-5 16,0 0 9-16,0 0 12 0,6 21 5 0,-6-21 4 15,9 25-7-15,-9-25-2 0,5 32-7 0,-5-32 2 16,7 36-7-16,-7-36 2 0,0 38-7 16,0-38 1-16,4 42-7 0,-4-20 3 15,0-22-5-15,0 43 4 0,-7-16 22 0,7 3-35 16,-5-1 34-16,1 4-33 0,-3-7 4 0,2 2 7 0,-2-1-5 16,3 0 4-16,0-3-5 0,-1-1 4 0,5-1-4 15,0-22 4-15,-6 34-3 0,6-34 1 0,6 21-2 16,-6-21 2-16,0 0-1 0,0 0 0 0,0 0-1 15,26 13 2-15,-26-13 0 0,0 0 0 16,29-19 0-16,-29 19-8 0,25-21-3 16,-25 21-7-16,28-27 3 0,-28 27-13 0,33-27-5 15,-33 27-6-15,34-31-5 0,-34 31-8 16,35-29-19-16,-35 29-45 0,27-25-45 0,-27 25-29 0,11-25-37 16,-11 25 6-16,0-27-54 0,0 27 197 0,0 0 79 15</inkml:trace>
        </inkml:traceGroup>
        <inkml:traceGroup>
          <inkml:annotationXML>
            <emma:emma xmlns:emma="http://www.w3.org/2003/04/emma" version="1.0">
              <emma:interpretation id="{D9F489F9-4547-4C64-B969-BEAA8F6FE4A0}" emma:medium="tactile" emma:mode="ink">
                <msink:context xmlns:msink="http://schemas.microsoft.com/ink/2010/main" type="inkWord" rotatedBoundingBox="6075,8366 7600,8362 7602,8735 6076,8740"/>
              </emma:interpretation>
              <emma:one-of disjunction-type="recognition" id="oneOf5">
                <emma:interpretation id="interp20" emma:lang="en-GB" emma:confidence="0">
                  <emma:literal>can</emma:literal>
                </emma:interpretation>
                <emma:interpretation id="interp21" emma:lang="en-GB" emma:confidence="0">
                  <emma:literal>corn</emma:literal>
                </emma:interpretation>
                <emma:interpretation id="interp22" emma:lang="en-GB" emma:confidence="0">
                  <emma:literal>coin</emma:literal>
                </emma:interpretation>
                <emma:interpretation id="interp23" emma:lang="en-GB" emma:confidence="0">
                  <emma:literal>Can</emma:literal>
                </emma:interpretation>
                <emma:interpretation id="interp24" emma:lang="en-GB" emma:confidence="0">
                  <emma:literal>Corn</emma:literal>
                </emma:interpretation>
              </emma:one-of>
            </emma:emma>
          </inkml:annotationXML>
          <inkml:trace contextRef="#ctx0" brushRef="#br0" timeOffset="53100">4781 2632 604 0,'0'0'144'16,"0"0"-4"-16,0 0 0 0,0 0-22 0,0 0-28 16,-26-16-15-16,26 16-19 0,0 0-10 0,-25-5-20 15,25 5 11-15,-25 0-18 0,25 0 5 0,-30 5-3 16,30-5-6-16,-34 11 1 0,34-11 0 0,-38 20-1 0,38-20-1 16,-40 24-1-16,40-24-5 0,-37 30 1 0,37-30-5 15,-29 31 2-15,29-31-5 0,-18 30 2 16,18-30-3-16,-11 30 0 0,11-30-3 0,0 31 3 15,0-31-4-15,11 32 4 0,-11-32-4 0,17 26 3 16,-17-26-2-16,24 20 1 0,-24-20-1 0,34 14 1 16,-13-8-4-16,-21-6-9 0,47 5-8 15,-25-12-13-15,7 7-10 0,-6-8-12 0,11 8-15 16,-12-16-30-16,16 16-39 0,-17-19-61 0,13 12-65 16,-5 0-75-16,-9-19 21 0,19 26 322 15</inkml:trace>
          <inkml:trace contextRef="#ctx0" brushRef="#br0" timeOffset="53500">5239 2651 417 0,'0'0'185'15,"0"0"-22"-15,0 0-15 0,0-23-3 16,0 23-38-16,0 0-12 0,0 0-25 0,0 0-12 16,0 0-11-16,0 0-7 0,0 0-7 0,-26-7-5 15,26 7-2-15,0 0-5 0,-22 6-4 0,22-6-5 16,0 0-3-16,-32 17-3 0,32-17 3 15,-32 23-3-15,32-23 0 0,-37 28-4 0,37-28 3 16,-38 38-7-16,38-38 5 0,-36 37-4 0,36-37 3 16,-31 35-4-16,31-35 3 0,-19 30-4 15,19-30 3-15,-6 23-3 0,6-23 3 0,0 0-3 16,13 28 2-16,-13-28-2 0,0 0 1 0,35 19 0 16,-35-19 0-16,36 0 0 0,-36 0-1 0,43-16 1 15,-22 3-4-15,3 1 0 0,-3-2-2 0,2-1 3 16,-23 15-2-16,34-30 7 0,-34 30-3 15,29-27 3-15,-29 27-1 0,24-31 3 0,-24 31-2 16,13-31 2-16,-13 31-2 0,9-28 3 16,-9 28-3-16,0-23 2 0,0 23-1 0,5-21 0 15,-5 21-1-15,0 0 1 0,0 0-2 0,4-22 1 16,-4 22-1-16,0 0-1 0,0 0 0 0,0 0 1 16,0 0 0-16,0 0 0 0,0 0 1 0,15 29-1 15,-15-29 2-15,5 27-2 0,-5-27 2 0,5 36-3 16,-5-36 3-16,7 39-4 0,-7-17 5 0,0-22-5 15,10 38 4-15,-10-38-5 0,11 34 4 0,-11-34-6 16,14 25-10-16,-14-25-11 0,0 0-19 16,33 24-21-16,-33-24-19 0,29 0-34 0,-29 0-49 15,33-9-46-15,-33 9-40 0,29-26-17 0,-4 26-15 16,-18-31 264-16</inkml:trace>
          <inkml:trace contextRef="#ctx0" brushRef="#br0" timeOffset="54000">5618 2727 326 0,'0'0'160'15,"0"0"-27"-15,0 0 2 0,0 0-21 0,0 0-12 16,0 0-27-16,0 0-20 0,0 0-26 0,0 0-10 16,0 0 6-16,0 0 9 0,0 0 11 0,0 0 3 15,0 0-9-15,0 0-8 0,7 29-4 0,-7-29-4 16,0 0-1-16,0 26-5 0,0-26-1 16,0 22-6-16,0-22-2 0,-4 26-5 15,4-26 2-15,0 25-3 0,0-25 3 0,-5 24-3 16,5-24 2-16,0 0-3 0,0 26 1 0,0-26-2 15,0 0 0-15,0 0-1 0,0 0 0 0,0 0 0 16,0 0 2-16,0 0 2 0,0 0 0 0,0 0 2 16,19-9-3-16,-19 9 1 0,19-27-4 0,-19 27 3 15,23-33-3-15,-23 33 3 0,24-32-3 16,-24 32 3-16,20-29-3 0,-20 29 2 0,18-25-2 16,-18 25 2-16,17-22-2 0,-17 22 2 0,0 0-1 15,26-24 2-15,-26 24-2 0,0 0 0 0,27-17-1 16,-27 17 1-16,0 0-1 0,24-6 1 0,-24 6-1 15,0 0 1-15,0 0 0 0,28 9 0 16,-28-9 1-16,0 0 0 0,0 0 0 0,23 24 1 16,-23-24 4-16,0 0 1 0,20 29 4 15,-20-29-1-15,14 24 1 0,-14-24-3 0,14 27 6 16,-14-27-3-16,14 28 1 0,-14-28-4 0,13 30-3 16,-13-30-4-16,10 29 1 0,-10-29-3 0,7 26 3 15,-7-26-3-15,6 25 0 0,-6-25-1 0,6 26 2 16,-6-26-3-16,0 0 4 0,6 23-6 0,-6-23-13 15,0 0-20-15,0 0-35 0,0 0-59 16,0 0-132-16,0 0-219 0,0 0 11 16,0 0 318-16</inkml:trace>
        </inkml:traceGroup>
        <inkml:traceGroup>
          <inkml:annotationXML>
            <emma:emma xmlns:emma="http://www.w3.org/2003/04/emma" version="1.0">
              <emma:interpretation id="{7C6C3836-13F3-4DF1-9451-FAF0E1E92C8A}" emma:medium="tactile" emma:mode="ink">
                <msink:context xmlns:msink="http://schemas.microsoft.com/ink/2010/main" type="inkWord" rotatedBoundingBox="8760,7987 12754,7975 12757,8708 8763,8721"/>
              </emma:interpretation>
              <emma:one-of disjunction-type="recognition" id="oneOf6">
                <emma:interpretation id="interp25" emma:lang="en-GB" emma:confidence="0">
                  <emma:literal>simulate</emma:literal>
                </emma:interpretation>
                <emma:interpretation id="interp26" emma:lang="en-GB" emma:confidence="0">
                  <emma:literal>Simulate</emma:literal>
                </emma:interpretation>
                <emma:interpretation id="interp27" emma:lang="en-GB" emma:confidence="0">
                  <emma:literal>5imulate</emma:literal>
                </emma:interpretation>
                <emma:interpretation id="interp28" emma:lang="en-GB" emma:confidence="0">
                  <emma:literal>simnlate</emma:literal>
                </emma:interpretation>
                <emma:interpretation id="interp29" emma:lang="en-GB" emma:confidence="0">
                  <emma:literal>simulatl</emma:literal>
                </emma:interpretation>
              </emma:one-of>
            </emma:emma>
          </inkml:annotationXML>
          <inkml:trace contextRef="#ctx0" brushRef="#br0" timeOffset="54700">7383 2592 451 0,'0'0'146'16,"12"-21"-1"-16,-12 21 2 0,0 0-14 0,0 0-32 16,-4-32-40-16,4 32 5 0,0 0-31 0,0 0 16 15,-17-27-5-15,17 27-7 0,0 0-4 0,0 0-5 16,-33-11-4-16,33 11-5 0,0 0-3 0,-33 0-5 15,33 0-4-15,-26 11-2 0,26-11-4 0,-28 19 0 16,28-19-4-16,-30 24 3 0,30-24 22 16,-25 34-37-16,25-34 36 0,-16 35-37 15,16-35 11-15,-5 26 3 0,5-26-3 0,6 26 2 16,-6-26-1-16,17 25 1 0,-17-25-1 0,28 31 1 16,-28-31-2-16,32 26 4 0,-32-26-5 0,34 21 4 15,-34-21-2-15,34 17 2 0,-34-17-2 0,28 17 2 16,-28-17-1-16,22 14 1 0,-22-14 0 0,0 0 1 15,23 19-2-15,-23-19 2 0,0 0 0 16,0 0 1-16,0 23 0 0,0-23 1 0,0 0 2 16,-23 18 5-16,23-18-1 0,-24 12 2 15,24-12-3-15,-29 13-4 0,29-13-2 0,-31 14 0 16,31-14-2-16,-38 12 2 0,38-12-2 0,-39 11 1 16,39-11-1-16,-35 10 0 0,35-10 1 0,-28 7-1 15,28-7 0-15,0 0-1 0,0 0-1 0,0 0-3 16,0 0-15-16,0 0-9 0,0 0-12 15,0 0-14-15,0 0-8 0,0 0-28 0,48-14-46 16,-48 14-83-16,42-25-83 0,-11 25-113 0,-16-26 152 16,24 26 264-16</inkml:trace>
          <inkml:trace contextRef="#ctx0" brushRef="#br0" timeOffset="55000">7691 2667 628 0,'0'0'189'16,"0"0"-50"-16,0 0-41 0,0 0-10 0,0 0-28 16,0 0-8-16,0 0-4 0,0 0 0 15,0 0 1-15,0 0-9 0,15 24-6 0,-15-24-7 16,0 0-4-16,0 33-7 0,0-33-3 0,0 29-4 0,0-29-1 16,-8 32-5-16,8-32 0 0,-8 31-3 15,8-31 2-15,-7 30-3 0,7-30 1 0,-7 27-2 0,7-27 2 16,-6 23-3-16,6-23-10 0,0 0-15 0,-12 22-26 15,12-22-39-15,0 0-57 0,0 0-63 0,0 0-114 16,0 0-102-16,0 0 165 0,0 0 264 16</inkml:trace>
          <inkml:trace contextRef="#ctx0" brushRef="#br0" timeOffset="55199.9999">7699 2392 933 0,'-17'-23'279'0,"-5"0"-129"0,22 23-38 15,0 0-23-15,-23-23-32 0,23 23-15 0,0 0-16 16,-23-14-8-16,23 14-7 0,0 0-7 0,0 0-6 16,0 0-3-16,0 0-2 0,0 0 2 15,0 0-13-15,0 0-14 0,0 0-24 0,36 25-36 16,-36-25-51-16,26 17-93 0,-26-17-160 0,0 0-53 16,22 27 169-16</inkml:trace>
          <inkml:trace contextRef="#ctx0" brushRef="#br0" timeOffset="56000">8022 2672 506 0,'0'0'125'0,"0"0"3"16,0 0-13-16,0 0-8 0,0 0-30 0,0 0-20 15,0 0-27-15,0 0-13 0,0 0-9 0,0 0 12 16,0 0 14-16,0 0 6 0,5 23 6 0,-5-23-13 15,0 0-8-15,0 32-8 0,0-32 0 0,0 26-6 16,0-26 0-16,-5 31-7 0,5-31 1 0,-8 31-3 16,8-31 1-16,-7 31-3 0,7-31 2 0,-6 29-3 15,6-29 1-15,0 0-1 0,-7 24 0 16,7-24-1-16,0 0 1 0,0 0 1 0,0 0 0 16,0 0 3-16,0 0 1 0,0 0 2 15,0 0-2-15,20-29-1 0,-20 29-3 0,22-34 3 16,-22 34-5-16,29-36 5 0,-29 36-5 0,29-36 4 15,-29 36-4-15,29-40 4 0,-29 40-3 0,31-33 3 16,-31 33-3-16,25-26 2 0,-25 26-2 16,21-18 2-16,-21 18-2 0,0 0 1 0,22-11-1 15,-22 11 1-15,0 0 1 0,0 0 0 0,0 0 1 16,0 0 0-16,19 25 1 0,-19-25-1 0,0 21 1 16,0-21-1-16,0 25 2 0,0-25-3 0,0 26 3 15,0-26-3-15,0 23 1 0,0-23-3 0,3 22 3 16,-3-22-3-16,0 0 1 0,0 24-1 0,0-24 0 15,0 0-1-15,0 0 1 16,0 0 0-16,0 0 1 0,0 0-1 0,0 0 1 16,28 10 0-16,-28-10 1 0,0 0 0 0,23-20-2 15,-23 20 3-15,0 0-3 0,26-31 3 0,-26 31-3 16,20-22 3-16,-20 22-3 0,0 0 3 0,27-25-2 16,-27 25 0-16,0 0 0 0,25-19 1 0,-25 19-1 15,23-5-2-15,-23 5 2 0,0 0-2 0,27 0 1 16,-27 0 1-16,0 0-1 0,24 20 0 15,-24-20-1-15,0 0 2 0,19 28 1 0,-19-28-1 16,10 21 2-16,-10-21-3 0,0 0 2 16,9 29-3-16,-9-29 3 0,0 0-4 0,7 27 3 15,-7-27-1-15,0 0 0 0,5 24-2 0,-5-24-10 16,0 0-23-16,0 0-31 0,0 0-43 0,0 0-50 16,0 0-53-16,0 0-40 0,24 8-34 15,-24-8-22-15,0 0 287 0</inkml:trace>
          <inkml:trace contextRef="#ctx0" brushRef="#br0" timeOffset="56500">8740 2644 255 0,'13'-23'134'0,"-13"23"11"16,0 0-17-16,13-29-14 16,-13 29-11-16,0 0-4 0,0 0-5 0,0 0-4 15,0 0-13-15,0 0-14 0,0 0-17 0,0 0-16 16,0 0-10-16,0 0-6 0,0 0-1 0,0 0 3 15,0 0-13-15,0 0 13 0,0 26-14 0,0-26 7 16,-5 24-1-16,5-24-4 0,-9 28 1 0,9-28-4 16,-8 29 0-16,8-29-1 0,0 25 2 0,0-25-4 15,0 25 4-15,0-25-3 0,0 0 1 16,10 24-1-16,-10-24 2 0,0 0-2 0,0 0 0 16,27 17 1-16,-27-17 0 0,0 0 1 0,26 0 1 15,-26 0 0-15,0 0-2 0,30-21 1 0,-30 21-1 16,25-25 2-16,-25 25-2 0,24-29 3 0,-24 29-4 15,20-27 3-15,-20 27-3 0,0 0 3 0,19-24-2 16,-19 24 1-16,0 0-2 16,0 0 1-16,0 0-1 0,0 0-1 0,0 0 1 15,22-13 0-15,-22 13 1 0,0 0-1 0,0 0 1 16,11 24-1-16,-11-24 2 0,0 0-2 0,7 30 2 16,-7-30-3-16,8 22 2 0,-8-22-2 0,9 25 3 15,-9-25-3-15,11 23 2 0,-11-23-3 0,0 0-1 16,21 27-16-16,-21-27-10 0,0 0-9 0,23 17-14 15,-23-17-7-15,0 0-21 0,31 19-40 16,-31-19-69-16,0 0-106 0,23 0 15 0,-23 0-32 16</inkml:trace>
          <inkml:trace contextRef="#ctx0" brushRef="#br0" timeOffset="56799.9999">9355 2247 506 0,'0'0'165'0,"0"-21"-13"0,0 21-6 0,0 0-28 15,0 0-42-15,0 0-33 0,0 0-25 0,0 0-3 16,0 0 11-16,0 0 5 0,8 21 9 0,-8-21-4 16,0 27-3-16,0-27-7 0,0 38 2 15,0-38-7-15,-6 46-1 0,1-20-9 0,5 4 4 16,-8 0-8-16,3 3 6 0,-3 4-8 0,3 1-7 15,-3-1 30-15,1 2-35 0,2-5 32 16,1-1-23-16,-1-1-5 0,5-4 4 0,-4-2-5 16,4-3 5-16,0-2-5 0,0-21 4 0,8 33-4 31,-8-33-6-31,8 28-11 0,-8-28-17 0,14 23-40 0,-14-23 0 16,0 0-19-16,0 0-71 0,27 21-44 15,-27-21-65-15,0 0-39 0,25-7 27 0,-31-15 289 16</inkml:trace>
          <inkml:trace contextRef="#ctx0" brushRef="#br0" timeOffset="57299.9999">9750 2672 600 0,'0'0'193'16,"8"-27"-7"-16,-8 27-33 0,0 0-30 0,0 0-39 15,0 0-19-15,0 0-13 0,0 0-9 0,0 0-9 16,0 0-6-16,0 0-8 0,-26-20-5 0,26 20-2 15,0 0-3-15,0 0 1 0,-27 0-1 0,27 0-2 16,0 0-3-16,-29 10-3 0,29-10-1 16,-26 13-1-16,26-13-1 0,-30 19 2 0,30-19-3 15,-33 24 2-15,33-24-2 0,-32 33 1 0,32-33-2 16,-26 37 3-16,26-37-4 0,-17 33 5 16,17-33-4-16,-8 33 3 0,8-33-3 0,0 31 3 15,0-31-3-15,6 28 2 0,-6-28-2 0,12 23 1 16,-12-23-1-16,0 0 1 0,32 15-2 0,-32-15-2 15,23 0-2-15,-23 0-1 0,31-19 2 16,-31 19 0-16,29-29 4 0,-29 29-1 0,31-34 3 16,-31 34-1-16,23-35 3 0,-23 35-1 15,17-34 3-15,-17 34-3 0,12-32 3 0,-12 32-3 0,6-34 3 16,-6 34-3-16,8-29 2 0,-8 29-2 0,0 0 2 16,7-27-2-16,-7 27 0 0,0 0 0 0,0 0-1 15,0 0 0-15,0 0-1 0,0 0 0 16,0 0 0-16,0 0 2 0,0 0 0 0,0 0 1 15,0 0-3-15,18 21 3 0,-18-21-2 0,0 26 1 16,0-26-1-16,8 26 1 0,-8-26-2 16,7 34 3-16,-7-34-3 0,8 30 2 0,-8-30-2 15,13 28 3-15,-13-28-2 0,17 26 0 0,-17-26-10 16,18 24-12-16,-18-24-15 0,0 0-19 0,36 33-20 16,-36-33-28-16,30 16-71 0,-30-16-66 15,26 8-9-15,-26-8-58 0,0 0 26 0,45-5 283 16</inkml:trace>
          <inkml:trace contextRef="#ctx0" brushRef="#br0" timeOffset="58000">10149 2424 784 0,'0'0'173'0,"0"0"-21"0,0 0-13 32,-25 0-42-32,25 0-36 0,0 0-26 0,0 0-14 15,0 0-1-15,0 0 2 0,0 0 4 0,17 25-1 16,-17-25-7-16,0 0-3 0,28 19-2 0,-28-19-2 16,29 12-4-16,-29-12-1 0,32 9-4 0,-32-9-1 15,35 6-2-15,-35-6 1 0,31 0 0 16,-31 0-9-16,40 0-14 0,-40 0-29 0,42 0-42 15,-42 0-96-15,39-8-108 0,-39 8-203 0,31-10 66 16,-2 21 410-16</inkml:trace>
          <inkml:trace contextRef="#ctx0" brushRef="#br0" timeOffset="57700">10212 2264 425 0,'0'-24'168'0,"0"24"-1"16,0 0-14-16,0 0-38 0,0 0-44 0,0 0-40 15,0 0 0-15,0 0 10 0,0 0 7 0,0 0 8 16,0 0-15-16,14 26-9 0,-14-26-6 0,7 24 1 16,-7-24-4-16,5 33 1 0,-5-33-8 15,0 38 0-15,0-16-8 0,0 3 3 0,0-1-6 16,-6 1 4-16,0-2-7 0,2 1 2 0,-2 3-6 16,-2 3-9-16,3-2 34 0,-3 2-33 0,0-2 33 15,0-3-21-15,0 4-5 0,1 2 4 0,-3-4-5 16,5-1 5-16,-2-1-4 0,7-25 3 15,-5 40-3-15,5-40 3 0,0 31-3 0,0-31 3 16,0 0-3-16,13 26 1 0,-13-26 1 31,0 0-1-31,0 0 0 0,0 0 2 0,27 0-1 16,-27 0 1-16,0 0 1 0,22-20-2 0,-22 20 1 0,19-23 0 16,-19 23 1-16,23-25-9 0,-23 25-5 0,24-23-10 15,-24 23-1-15,21-22-5 0,-21 22-5 16,25-21-9-16,-25 21-7 0,26-18-9 0,-26 18-5 15,25-17-16-15,-25 17-23 0,0 0-28 0,34-17-41 16,-34 17-25-16,0 0-29 0,0 0 0 16,8-39 157-16</inkml:trace>
          <inkml:trace contextRef="#ctx0" brushRef="#br0" timeOffset="58700">10682 2796 555 0,'0'0'149'0,"9"-23"-7"0,-9 23-28 0,0 0-31 15,0 0-45-15,0 0-20 0,0 0 0 16,0 0 7-16,0 0 7 0,0 0 4 0,25 9-4 15,-25-9-4-15,0 0 0 0,24 0-5 0,-24 0-1 16,24 5-1-16,-24-5-2 0,24 0 0 0,-24 0-4 16,31 0-3-16,-31 0-4 0,29-8-2 0,-29 8-3 15,29-10-1-15,-29 10 0 0,28-14 1 0,-28 14-1 16,22-23 2-16,-22 23-2 0,21-25 4 0,-21 25 0 16,12-26 8-16,-12 26 1 0,7-26 5 15,-7 26-2-15,0-27 0 0,0 27 4 16,-11-21-11-16,11 21 7 0,0 0-42 0,-32-32 26 15,32 32-28-15,-32-7 27 0,32 7 1 0,-40 0-2 16,16 11 26-16,1 2-38 0,2 2 37 0,-2 5-34 16,23-20 10-16,-37 37 6 0,37-37-3 0,-27 40 6 15,16-20-3-15,6 3 1 0,5-23-6 0,0 38 2 16,0-38-6-16,5 36 4 0,-5-36-3 16,20 37 3-16,-20-37-4 0,31 29 3 0,-31-29-2 15,40 20 1-15,-16-12-1 0,3-4-1 0,1-4 0 16,4 0 0-16,-1 0 0 0,2-4-15 0,4 4-20 15,-7-10-37-15,12 17-58 0,-42-7-132 0,57-19-177 16,-25 24-21-16,-32-5 262 0</inkml:trace>
        </inkml:traceGroup>
        <inkml:traceGroup>
          <inkml:annotationXML>
            <emma:emma xmlns:emma="http://www.w3.org/2003/04/emma" version="1.0">
              <emma:interpretation id="{0D88543E-74B6-446A-9A91-C1E93F6B7204}" emma:medium="tactile" emma:mode="ink">
                <msink:context xmlns:msink="http://schemas.microsoft.com/ink/2010/main" type="inkWord" rotatedBoundingBox="13788,8303 15263,8299 15266,9201 13791,9205"/>
              </emma:interpretation>
              <emma:one-of disjunction-type="recognition" id="oneOf7">
                <emma:interpretation id="interp30" emma:lang="en-GB" emma:confidence="0">
                  <emma:literal>any</emma:literal>
                </emma:interpretation>
                <emma:interpretation id="interp31" emma:lang="en-GB" emma:confidence="0">
                  <emma:literal>Any</emma:literal>
                </emma:interpretation>
                <emma:interpretation id="interp32" emma:lang="en-GB" emma:confidence="0">
                  <emma:literal>ang</emma:literal>
                </emma:interpretation>
              </emma:one-of>
            </emma:emma>
          </inkml:annotationXML>
          <inkml:trace contextRef="#ctx0" brushRef="#br0" timeOffset="59600">12575 2629 389 0,'0'0'182'0,"0"0"-23"0,0 0-5 16,0 0-26-16,-12-30-28 0,12 30-22 16,0 0-15-16,0 0-13 0,0 0-6 0,0 0-7 15,-28-27-5-15,28 27-4 0,0 0-31 0,-27-7 21 16,27 7-26-16,-31-11 23 0,31 11-1 0,-30-6 2 15,30 6-1-15,-37 4-1 0,37-4-1 0,-42 12 0 16,20-2 23-16,1 4-39 0,-4 0 35 0,25-14-37 16,-43 37 7-16,43-37 2 0,-38 40-4 0,38-40 2 15,-26 42-5-15,26-42 5 0,-11 40-6 16,11-40 4-16,0 35-4 0,0-35 4 0,11 29-4 16,-11-29 2-16,20 27-2 0,-20-27 1 15,31 17-2-15,-31-17-8 0,38 4-7 0,-38-4-5 16,47-6-4-16,-24-3 5 0,2 0 5 0,-4-8 3 15,2 1 8-15,-23 16 2 0,38-38 7 0,-20 16-3 16,-18 22 5-16,33-40-3 0,-33 40 3 0,20-37-3 16,-20 37 3-16,15-29-3 0,-15 29 3 15,0 0 1-15,9-25 5 0,-9 25 0 0,0 0-1 16,0 0-4-16,0 0-4 0,0 0 1 0,0 0-1 16,0 0 2-16,8 30-2 0,-8-30 3 0,6 29-4 15,-6-29 3-15,4 36-3 0,-4-36 2 0,7 39-4 16,-7-39 4-16,10 39-5 0,-10-39 4 15,15 34-4-15,-15-34 4 0,17 30-10 16,-17-30-12-16,22 27-25 0,-22-27-34 0,25 18-49 16,-25-18-68-16,25 5-61 0,-25-5-58 0,0 0-43 15,45-13 310-15</inkml:trace>
          <inkml:trace contextRef="#ctx0" brushRef="#br0" timeOffset="60000">12846 2727 338 0,'0'0'149'0,"0"0"-29"0,0 0-25 16,0 0 3-16,0 0 0 0,0 0 7 0,0 0-3 16,0 0-16-16,13 22-28 0,-13-22-19 15,0 0-6-15,-5 27-3 0,5-27 1 0,0 23-4 16,0-23-1-16,-4 23-5 0,4-23 0 0,0 0-5 16,0 31-1-16,0-31-5 0,0 0-4 0,0 0-2 15,0 0-4-15,0 0-1 0,0 0 0 16,0 0 0-16,0 0 0 0,0 0 2 0,0 0 1 0,0 0 1 15,0 0-2-15,22-15 1 0,-22 15-4 0,29-31 3 16,-29 31-3-16,29-32 3 0,-29 32-3 0,28-36 2 16,-28 36-2-16,26-32 3 0,-26 32-3 15,23-23 3-15,-23 23-3 0,0 0 3 0,25-23-2 16,-25 23 0-16,0 0 0 0,0 0 0 16,0 0 0-16,22 0 0 0,-22 0 2 0,0 0-1 15,0 0 1-15,17 29-1 0,-17-29 2 0,10 22-2 16,-10-22 1-16,6 23-2 0,-6-23 2 0,7 21-2 15,-7-21 2-15,4 22-3 0,-4-22 3 0,0 0-3 16,8 26 2-16,-8-26-3 0,0 0 2 0,8 21-2 16,-8-21-11-16,0 0-9 0,0 0-10 0,0 0-18 15,0 0-3-15,19 30-23 16,-19-30-60-16,0 0-73 0,0 0-76 0,0 0-54 0,32 15 50 16,-32-15 290-16</inkml:trace>
          <inkml:trace contextRef="#ctx0" brushRef="#br0" timeOffset="60600">13480 2622 465 0,'0'0'220'16,"0"0"-43"-16,0 0-31 0,0 0-26 0,0 0-45 16,0 0-9-16,0 0-34 0,0 0-1 0,0 0-15 15,0 0-7-15,0 0-3 0,0 0 0 0,-23 33 2 16,23-33-1-16,-8 26 2 0,8-26-6 0,-5 33 2 15,5-33-5-15,0 35 2 0,0-35-4 16,0 32 2-16,0-32-2 0,5 26 1 0,-5-26-2 16,0 0 2-16,21 26-2 0,-21-26 2 15,0 0-2-15,29 9 1 0,-29-9 0 0,21-4 0 16,-21 4 1-16,26-17 0 0,-26 17 3 0,23-31-4 0,-23 31 5 16,20-37-4-16,-20 37 3 0,21-38-3 0,-21 38 5 15,15-37-6-15,-15 37 5 0,14-28-4 16,-14 28 2-16,0 0 0 0,12-23 0 0,-12 23-1 15,0 0-1-15,0 0-1 0,0 0-1 0,0 0 2 16,0 0-1 0,6 21 5-16,-6-21-4 0,0 30 2 0,0-30-2 15,0 40 2-15,-6-15-4 0,6 1 6 0,-4 3-7 16,-1 5 7-16,-1 4-7 0,1 1 7 16,-1 4-8-16,0 0 8 0,-2 0-8 0,-1 0 8 15,-4-1-8-15,2-1 8 0,-4-1-7 16,3-1 7-16,-4-5-7 0,1-1 7 0,2-6 14 15,-2-3-32-15,0 1 34 0,15-25-34 0,-32 30 17 0,32-30 1 0,-27 20-1 16,27-20 13-16,-29 11 2 0,29-11 1 0,-31 0-1 16,31 0-14-16,-34-16-1 0,34 16-4 0,-37-26 2 15,15 9 7-15,22 17-27 0,-38-37-2 0,38 37-61 16,-36-41-25-16,36 41-72 0,-33-43-86 16,17 13-67-16,16 30-69 0,-27-54 353 0</inkml:trace>
        </inkml:traceGroup>
        <inkml:traceGroup>
          <inkml:annotationXML>
            <emma:emma xmlns:emma="http://www.w3.org/2003/04/emma" version="1.0">
              <emma:interpretation id="{90530F7E-F6A4-4ABD-9272-93A4B84FE216}" emma:medium="tactile" emma:mode="ink">
                <msink:context xmlns:msink="http://schemas.microsoft.com/ink/2010/main" type="inkWord" rotatedBoundingBox="16314,7974 19164,7966 19167,8643 16316,8652"/>
              </emma:interpretation>
              <emma:one-of disjunction-type="recognition" id="oneOf8">
                <emma:interpretation id="interp33" emma:lang="en-GB" emma:confidence="0">
                  <emma:literal>other</emma:literal>
                </emma:interpretation>
                <emma:interpretation id="interp34" emma:lang="en-GB" emma:confidence="0">
                  <emma:literal>Other</emma:literal>
                </emma:interpretation>
                <emma:interpretation id="interp35" emma:lang="en-GB" emma:confidence="0">
                  <emma:literal>0ther</emma:literal>
                </emma:interpretation>
                <emma:interpretation id="interp36" emma:lang="en-GB" emma:confidence="0">
                  <emma:literal>othen</emma:literal>
                </emma:interpretation>
              </emma:one-of>
            </emma:emma>
          </inkml:annotationXML>
          <inkml:trace contextRef="#ctx0" brushRef="#br0" timeOffset="61199.9999">14905 2635 383 0,'0'0'130'15,"0"0"33"-15,0 0-23 0,0 0-21 16,0 0-34-16,-28-26-16 0,28 26-18 0,0 0-6 15,0 0-8-15,-29 7-9 0,29-7-3 0,0 0-5 16,-28 9-1-16,28-9-4 0,0 0 0 0,-34 26-4 16,34-26 1-16,-26 31-5 0,26-31 0 0,-25 38-6 15,25-38 2-15,-19 36-5 0,19-36 3 16,-7 36-5-16,7-36 3 0,6 30-3 0,-6-30 3 16,13 27-4-16,-13-27 3 0,25 20-2 15,-25-20 3-15,35 10-3 0,-13-10 3 0,6-4 2 16,-1-5-1-16,4-5 3 0,1-2-4 0,-1-4 4 15,-1-2-5-15,-2 1 6 0,-2-3-5 0,-2-1 4 16,-4 2-4-16,-6 3 5 0,-14 20-3 0,20-40 4 16,-20 40 14-16,5-38-13 0,-5 38 12 0,-9-31-14 15,9 31-3-15,-16-23 2 0,16 23-2 16,-26-12 0-16,26 12-1 0,-35 5-2 0,35-5 0 16,-36 16 0-16,36-16 0 0,-35 16-12 0,35-16-16 15,-25 22-24-15,25-22-50 0,0 0-30 16,-26 26-56-16,26-26-45 0,10 26-36 0,-10-26-82 15,24 13 317-15</inkml:trace>
          <inkml:trace contextRef="#ctx0" brushRef="#br0" timeOffset="61900">15418 2420 735 0,'0'0'106'0,"-23"10"9"0,23-10-25 0,0 0-24 0,0 0-28 16,0 0-13-16,-9 21-4 0,9-21 2 15,0 0-1-15,32 21 3 0,-32-21-4 0,36 9-2 16,-14-9-5-16,2 6-5 0,5-6-5 0,-3 0-2 16,5 0-2-16,0 0-2 0,0 0-1 0,3 0-1 15,0-6-6-15,0 2-21 0,5 4-23 16,-9-10-43-16,9 14-40 0,-12-13-74 0,8 9-44 16,3 6-113-16,-38-6 205 0,56-6 163 0</inkml:trace>
          <inkml:trace contextRef="#ctx0" brushRef="#br0" timeOffset="61600">15599 2241 632 0,'0'0'178'0,"6"-24"-26"0,-6 24-26 16,0 0-32-16,0 0-28 0,0 0-17 0,0 0-15 16,0 0-14-16,0 0-10 0,0 0 2 0,0 0 11 15,0 0 7-15,7 30 8 0,-7-30-6 0,0 28-6 16,0-28-7-16,0 37 0 0,0-37-5 15,-9 45 1-15,5-24-7 0,-1 6 2 0,-2-1-8 16,2 2 3-16,-2 0-5 0,-1-1 4 0,0 6 17 16,0-1-35-16,-1 1 33 0,1 2-33 0,-1-6 11 15,1 0 6-15,3-1-6 0,-2-2 5 16,1-1-5-16,6-25 4 0,-5 38-4 0,5-38 3 16,0 31-4-16,0-31 4 0,6 22-2 0,-6-22-1 15,0 0 1-15,0 0 0 0,25 20-1 16,-25-20-5-16,0 0-5 0,26 0-4 0,-26 0-3 15,23-11 0-15,-23 11-2 0,0 0-5 0,31-20-5 16,-31 20-7-16,23-22-1 0,-23 22-10 0,26-26-8 16,-26 26-14-16,27-28-23 0,-21 5-24 0,-6 23-29 15,25-30-18-15,-25 30-31 0,28-28-23 0,-28-4-25 32,25 32 245-32</inkml:trace>
          <inkml:trace contextRef="#ctx0" brushRef="#br0" timeOffset="62400">16145 2317 318 0,'-9'-23'125'0,"9"23"10"0,0 0-4 16,0 0-8-16,-8-30-17 0,8 30-21 0,0 0-20 16,0 0-18-16,0 0-20 0,0 0-1 0,0 0 5 15,0 0 6-15,0 25 0 0,0-25-2 0,0 32-11 16,0-32-2-16,-6 39-4 0,6-16 2 0,-7-1-8 15,2 4 6-15,-2 0-8 0,2 2 7 16,-3 1 16-16,0-2-36 0,-1 1 31 0,1 4-35 16,0-8 10-16,2 6 3 0,0-6-6 15,1-2 5-15,1-1-6 0,4-21 4 0,-5 33-5 16,5-33 2-16,0 0-2 0,0 27 2 0,0-27-3 16,0 0 1-16,0 0 1 0,0 0-1 0,0 0 3 15,24 0-1-15,-24 0 2 0,0 0-2 0,30-27 1 16,-30 27-2-16,30-31 2 0,-30 31-3 15,28-33 4-15,-28 33-4 0,30-29 4 0,-30 29-3 16,30-24 2-16,-30 24-2 0,28-19 3 0,-28 19-4 16,26-12 3-16,-26 12-2 0,27-6 2 0,-27 6-2 15,25 0 1-15,-25 0 0 0,0 0-1 0,27 11 1 16,-27-11-1-16,0 0 2 0,18 23-2 0,-18-23 2 16,5 21-3-16,-5-21 3 0,0 28-4 15,0-28 4-15,0 28-4 0,0-28-4 16,0 27-12-16,0-27-10 0,0 26-15 0,0-26-10 15,6 25-14-15,-6-25-11 0,0 0-27 0,0 0-35 16,11 28-39-16,-11-28-24 0,0 0-30 0,0 0 18 16,0 0 77-16,37-5 139 0</inkml:trace>
          <inkml:trace contextRef="#ctx0" brushRef="#br0" timeOffset="62700">16642 2720 177 0,'0'0'98'0,"0"0"-3"0,25 0-23 16,-25 0-11-16,24 0-15 0,-24 0-2 0,29-8-5 15,-29 8 3-15,29-11-1 0,-29 11 1 16,30-16-9-16,-30 16-3 0,26-18-6 0,-26 18 6 16,23-20 1-16,-23 20 10 0,14-25 11 0,-14 25-6 0,5-26 10 0,-5 26-11 0,0-27-10 15,0 27-6-15,-7-25-7 0,7 25-25 0,-12-28 22 16,12 28-19-16,-20-22 20 0,20 22 2 0,-26-13-5 15,26 13-2-15,-33 0-3 0,33 0-1 0,-37 13 2 16,37-13 0-16,-42 24 4 16,42-24 21-16,-36 41-38 0,22-20 34 0,2 2-40 15,4-1 11-15,8-22 1 0,-11 40-6 0,11-40 3 0,0 36-6 16,0-36 4-16,10 32-3 0,-10-32 2 16,15 22-2-16,-15-22 2 0,20 17-3 0,-20-17 2 15,26 9-1-15,-26-9 1 0,36 0 0 0,-12 0-9 16,2 0-9-16,-6-12-18 0,13 12-22 15,-33 0-29 1,48-11-42-16,-48 11-61 0,40-14-72 0,-40 14-51 16,20-20-28-16,6 28 342 0</inkml:trace>
          <inkml:trace contextRef="#ctx0" brushRef="#br0" timeOffset="63100">16950 2682 87 0,'0'0'66'16,"0"0"6"-16,0 0-3 0,0 0 11 15,0 0 4-15,0 0 15 0,25-4 0 0,-25 4 2 0,0 0-15 16,0 0-7-16,0 0-18 0,0 0-6 0,9 26-8 16,-9-26-5-16,0 0-6 0,0 0-6 0,4 23-5 15,-4-23-5-15,0 0-1 0,0 23-4 0,0-23-2 16,0 0-4-16,0 28-4 0,0-28-2 0,0 0 0 16,6 22-2-16,-6-22 1 0,0 0-2 15,0 0 1-15,0 0-1 0,0 0 2 0,0 0 4 16,0 0 14-16,0 0 8 0,0 0 1 0,0 0-3 15,23-13-16-15,-23 13-5 0,12-22-4 0,-12 22 2 0,17-24-3 16,-17 24 4-16,16-26-4 0,-16 26 3 0,19-28-3 16,-19 28 3-16,15-31-2 0,-15 31 1 0,19-32-2 15,-19 32 3-15,18-37 12 0,-18 37-13 16,17-35 16-16,-17 35-31 0,0 0 27 0,16-23-19 16,-16 23 19-16,0 0-4 0,0 0-5 0,0 0-2 15,0 0 1-15,0 0-1 0,27 6 1 16,-27-6-2-16,0 0 1 0,23 17 24 0,-23-17-23 0,23 15 24 15,-23-15-38-15,27 11 14 0,-27-11-16 16,37 10 11-16,-37-10-1 0,42 10-1 0,-17-10 0 16,-1 0 2-16,-3-6-15 0,6 6-25 15,-27 0-44-15,52-8-130 0,-52 8-213 0,34-26-70 32,-3 26 216-32</inkml:trace>
        </inkml:traceGroup>
      </inkml:traceGroup>
    </inkml:traceGroup>
    <inkml:traceGroup>
      <inkml:annotationXML>
        <emma:emma xmlns:emma="http://www.w3.org/2003/04/emma" version="1.0">
          <emma:interpretation id="{8A9BB5B1-CE46-40DF-8B39-5C7B7BCC4BA5}" emma:medium="tactile" emma:mode="ink">
            <msink:context xmlns:msink="http://schemas.microsoft.com/ink/2010/main" type="paragraph" rotatedBoundingBox="3291,9431 9961,9292 9981,10293 3312,104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CE92F8-3648-49F1-9DC2-07C9AA36B5A6}" emma:medium="tactile" emma:mode="ink">
              <msink:context xmlns:msink="http://schemas.microsoft.com/ink/2010/main" type="line" rotatedBoundingBox="3291,9431 9961,9292 9981,10293 3312,10432"/>
            </emma:interpretation>
          </emma:emma>
        </inkml:annotationXML>
        <inkml:traceGroup>
          <inkml:annotationXML>
            <emma:emma xmlns:emma="http://www.w3.org/2003/04/emma" version="1.0">
              <emma:interpretation id="{1E1A1015-883F-49E4-AF18-B2A7CDF7D7D4}" emma:medium="tactile" emma:mode="ink">
                <msink:context xmlns:msink="http://schemas.microsoft.com/ink/2010/main" type="inkWord" rotatedBoundingBox="3291,9431 9961,9292 9981,10293 3312,10432"/>
              </emma:interpretation>
              <emma:one-of disjunction-type="recognition" id="oneOf9">
                <emma:interpretation id="interp37" emma:lang="en-GB" emma:confidence="0">
                  <emma:literal>computation.</emma:literal>
                </emma:interpretation>
                <emma:interpretation id="interp38" emma:lang="en-GB" emma:confidence="0">
                  <emma:literal>comp in tat ion.</emma:literal>
                </emma:interpretation>
                <emma:interpretation id="interp39" emma:lang="en-GB" emma:confidence="0">
                  <emma:literal>comp utation.</emma:literal>
                </emma:interpretation>
                <emma:interpretation id="interp40" emma:lang="en-GB" emma:confidence="0">
                  <emma:literal>comp u tat ion.</emma:literal>
                </emma:interpretation>
                <emma:interpretation id="interp41" emma:lang="en-GB" emma:confidence="0">
                  <emma:literal>comp station.</emma:literal>
                </emma:interpretation>
              </emma:one-of>
            </emma:emma>
          </inkml:annotationXML>
          <inkml:trace contextRef="#ctx0" brushRef="#br0" timeOffset="79299.9999">4338 3999 501 0,'0'0'158'0,"0"0"-14"0,0 0-3 0,0 0-1 0,0-26-31 16,0 26-24-16,0 0-15 0,0 0-11 15,0 0-9-15,0 0-10 0,0 0-14 16,0 0-8-16,0 0-8 0,0 0-4 0,0 0 0 16,0 0 1-16,0 0 3 0,0 32 3 0,0-32-3 0,-4 31 0 15,4-31-6-15,-5 39 1 0,5-39-6 0,-4 38 3 16,4-38-4-16,0 38 4 0,0-38 19 0,0 37-37 15,0-37 37-15,9 35-35 0,-9-35 10 0,11 33 5 16,-11-33-4-16,15 20 2 0,-15-20-3 16,0 0 1-16,32 20-1 0,-32-20 1 0,30 0 0 15,-30 0 0-15,32-20 3 0,-32 20-2 16,37-25 3-16,-37 25-3 0,37-38 4 0,-37 38 13 16,34-40-36-16,-34 40 36 0,29-39-34 0,-29 39 18 15,22-35 4-15,-22 35-3 0,13-30 3 0,-13 30-3 16,0 0 2-16,15-27-2 0,-15 27 1 0,0 0-2 15,0 0 0-15,0 0-1 0,0 0 1 16,0 0-1-16,0 0 0 0,0 0 1 0,21 7-1 16,-21-7 3-16,0 0-3 0,16 30 2 0,-16-30-2 15,6 29 4-15,-6-29-4 0,4 31 4 0,-4-31 19 16,6 31-36-16,-6-31 37 0,4 29-38 0,-4-29 5 16,6 23-9-16,-6-23-10 0,0 0-12 0,17 28-6 15,-17-28-10-15,0 0-26 0,0 0-41 0,33 18-55 16,-33-18-40-16,0 0-67 0,30 0-41 15,-30-24 157-15,25 24 171 0</inkml:trace>
          <inkml:trace contextRef="#ctx0" brushRef="#br0" timeOffset="79900">4941 3776 767 0,'0'0'180'0,"-37"10"-25"0,37-10-30 16,0 0-29-16,0 0-22 0,-27 20-19 0,27-20-17 15,0 0-17-15,0 0-8 0,0 23-2 0,0-23 2 16,0 0 2-16,22 21 1 0,-22-21-2 16,28 12-2-16,-28-12-2 0,39 5-3 0,-18-5-4 15,3 4-2-15,1-4-2 0,0 0-1 0,1 0 1 16,1 0-7-16,2 0-12 0,-6-6-12 15,8 6-6-15,-4-7-16 0,10 12-19 0,-10-16-47 16,15 22-73-16,-42-11-111 0,51-8-109 0,-13 26 46 16,-38-18 367-16</inkml:trace>
          <inkml:trace contextRef="#ctx0" brushRef="#br0" timeOffset="79599.9999">5082 3606 758 0,'0'0'170'0,"0"0"-32"0,0 0-35 16,0 0-37-16,0 0-30 0,0 0-4 0,0 0 7 16,0 0 6-16,9 21 7 0,-9-21-6 0,0 29-4 15,0-29-6-15,0 37 0 0,0-37-7 0,-8 40-2 16,8-40-7-16,-5 43 1 0,0-20-6 16,5 3 1-16,-9-4-6 0,9 4 2 0,-10 1-7 15,5-1 4-15,0 1-5 0,-2 2 3 16,1-3-5-16,-2 2 3 0,3-2-7 0,-2-3 5 15,2 0-5-15,5-23 4 0,-6 37-5 0,6-37-11 16,0 29 32-16,0-29-34 0,0 0 36 0,11 26-22 16,-11-26-1-16,0 0 1 0,0 0-2 0,0 0 2 15,28 22-4-15,-28-22-3 0,0 0-3 16,0 0-4-16,31-5-1 0,-31 5-2 0,0 0 2 16,27-18 11-16,-27 18-15 0,0 0 6 0,31-29-46 15,-31 29 16-15,17-22-28 0,-17 22 20 0,20-23-15 16,-20 23-43-16,23-25-32 0,-23 4-54 0,0 21 5 15,0 0-32-15,25-30 15 0,-25 30-51 0,0 0 260 16</inkml:trace>
          <inkml:trace contextRef="#ctx0" brushRef="#br0" timeOffset="93199.9999">5718 4079 145 0,'0'0'118'0,"0"0"-14"16,0 0-3-16,0 0-27 0,0 0 10 0,0 0 14 15,0 0 39-15,0 0 1 0,0 0-6 0,0 0-40 0,0 0-29 16,0 0-13-16,0 0-1 0,0 0 1 0,0 0-4 16,0 0-7-16,0 0-6 0,0 0-3 15,-21-23-5-15,21 23-2 0,0 0-5 16,-22-7-3-16,22 7-2 0,-23 0-1 0,23 0-1 0,-27 5-2 16,27-5-3-16,-36 11-4 0,36-11 0 0,-42 18-2 0,21-5 1 15,-1-1-1-15,1 0 2 0,21-12-4 0,-33 25 3 16,33-25-2-16,-20 21-15 0,20-21 36 0,0 0-37 31,-11 33 35-31,11-33-20 0,0 21-1 0,0-21 1 16,0 0-1-16,23 28 0 0,-23-28-1 15,25 12-1-15,-25-12-3 0,35 6 0 0,-12-6-1 16,-2 0 3-16,2-9 0 0,-1 3-2 0,1-1 2 16,-2-3-3-16,2 1 4 0,-23 9-1 0,38-22 1 0,-38 22 15 0,26-19-13 15,-26 19 17-15,0 0-38 0,23-25 24 16,-23 25-21-16,0 0 20 0,15-28 4 0,-15 28-2 15,0 0 0-15,7-27 0 0,-7 27 1 16,0 0-2-16,0 0 2 0,0-25-2 0,0 25 1 16,0 0-1-16,0 0-1 0,0 0 0 0,0 0 0 15,0 0 0-15,0 0 0 0,0 0 2 0,16 25-1 0,-16-25 3 0,6 21-4 16,-6-21 3-16,7 23-3 0,-7-23 2 0,7 25 21 16,-7-25-38-16,11 24 37 0,-11-24-37 15,11 25 14-15,-11-25 1 0,12 22-14 16,-12-22-8-16,0 0-16 0,16 23-20 0,-16-23-17 15,0 0-18 1,33 24-27-16,-33-24-48 0,0 0-87 0,29-6-98 16,-29 6-39-16,31-19 371 0</inkml:trace>
          <inkml:trace contextRef="#ctx0" brushRef="#br0" timeOffset="93899.9999">6088 3850 539 0,'-25'9'254'0,"25"-9"-115"15,0 0-14-15,-26 0-22 0,26 0-28 16,0 0-29-16,0 0-21 0,0 0-9 0,0 0-5 15,5 19 1-15,-5-19 4 0,0 0-1 16,29 27 1-16,-29-27-2 0,28 18-4 0,-28-18-4 16,38 17-2-16,-15-11-5 0,0 0 1 0,4-1-1 15,-1-5 1-15,0 6-2 0,1-6-8 0,3 5-8 16,-1-5-13-16,6 0-20 0,-7 0-40 0,12 4-56 16,-14-12-96-16,11 8-74 0,1 15-83 15,-38-15 286-15</inkml:trace>
          <inkml:trace contextRef="#ctx0" brushRef="#br0" timeOffset="93599.9999">6262 3613 763 0,'0'0'156'0,"0"0"-22"0,0 0-31 16,0 0-27-16,0 0-23 0,0 0-17 0,0 0-8 16,0 0 0-16,0 0 7 0,0 25 5 15,0-25 4 1,0 35-9-16,0-9-1 0,-9-3-9 0,9 4-1 15,-9-1-6-15,2 5 3 0,-1-4-8 0,0 5 3 16,-1-3-10-16,0 3 2 0,0-1-7 0,1-2 1 16,0 1-3-16,0-3 4 0,3-1-5 0,-2-2 4 15,2-3-5-15,5-21 4 0,-5 37 17 16,5-37-34-16,0 31 35 0,0-31-35 0,0 23 14 16,0-23 2-16,0 0-1 0,10 26 0 0,-10-26-1 0,0 0 1 15,0 0-2-15,0 0-1 0,21 22-5 0,-21-22-3 16,0 0-1-16,0 0 0 0,31 0 3 0,-31 0-1 15,21-6 1-15,-21 6-9 0,22-8-4 0,-22 8-7 16,28-9-1-16,-28 9-4 0,31-14-2 16,-31 14 7-16,31-16-23 0,-31 16 4 0,33-22-31 15,-33 22-28-15,30-21-33 0,-30 21-24 0,21-24-31 16,-21 24-38-16,12-28-14 0,-12 28 115 0</inkml:trace>
          <inkml:trace contextRef="#ctx0" brushRef="#br0" timeOffset="76500">1899 4028 115 0,'0'0'83'16,"0"0"17"-16,26-8-6 0,-26 8 21 0,0 0 5 15,0 0 27-15,0 0-7 0,0 0-5 0,0 0-27 16,0 0-20-16,0-23-13 0,0 23-5 0,0 0-8 16,0 0-11-16,0 0-7 0,0 0-11 0,0 0-3 15,0 0-3-15,0 0-4 0,-22-17-2 0,22 17-4 16,0 0-5-16,-25 0-2 0,25 0-4 0,0 0-2 0,-32 17 0 15,32-17-2-15,-26 23 0 0,26-23-2 0,-31 33 2 16,31-33-1-16,-30 35 5 0,30-35-3 0,-26 32 3 16,26-32-5-16,-21 34 3 0,21-34 17 0,-12 34-36 15,12-34 35-15,-5 31-35 0,5-31 13 16,5 26 4-16,-5-26-4 0,9 22 2 0,-9-22-2 16,0 0 0-16,29 28 0 0,-29-28 1 0,26 10-2 31,-26-10 2-31,33 0-2 0,-33 0-7 0,42-6-4 15,-18-3-11-15,5 3-5 0,-3-8-9 0,9 4-6 16,-9-6-17-16,11 8-18 0,-11-14-31 0,15 22-54 16,-41 0-40-16,58-27-68 0,-28 20-60 15,-30 7 21-15,57-18 260 0</inkml:trace>
          <inkml:trace contextRef="#ctx0" brushRef="#br0" timeOffset="76899.9999">2482 4006 886 0,'0'0'184'0,"0"0"-25"16,-26-21-32-16,26 21-35 0,0 0-24 16,0 0-18-16,-28-8-13 0,28 8-8 15,0 0-5-15,-29 9-5 0,29-9-7 0,-24 16-3 16,24-16-5-16,-28 26 1 0,28-26-2 0,-33 37 2 16,17-17-5-16,16-20 5 0,-28 41-6 0,28-41 5 15,-18 37 16-15,18-37-34 0,-8 34 33 0,8-34-34 16,5 26 13-16,-5-26 1 0,17 24-1 15,-17-24 0-15,27 15-2 0,-27-15 2 0,36 6-1 16,-36-6 0-16,43 0 2 0,-22-11-2 0,2 2 4 16,-2-3-3-16,2-4 3 0,-23 16 13 0,35-33-34 15,-35 33 34-15,23-34-33 0,-23 34 20 0,16-33 3 16,-16 33-3-16,3-32 3 0,-3 32-4 0,0-35 5 0,0 35-4 16,-9-34 3-16,9 34-3 0,-13-27 2 0,13 27-2 15,0 0 1-15,-21-23-2 16,21 23 0-16,0 0-3 0,-24 0-9 0,24 0-9 15,0 0-17-15,-25 20-14 0,25-20-21 0,-9 27-25 0,17-3-52 16,-8-24-100-16,0 0-97 0,12 36-85 0,-12-36 184 16</inkml:trace>
          <inkml:trace contextRef="#ctx0" brushRef="#br0" timeOffset="77499.9999">2842 4032 593 0,'0'0'236'16,"0"0"-87"-16,0 0-39 0,0 0-19 15,-4-27-23-15,4 27-18 0,0 0-7 0,0 0-7 16,0 0-3-16,0 0-6 0,0 0-7 0,0 0-7 16,0 0-5-16,0 0 0 0,0 0 5 0,0 0 8 15,0 0 3-15,8 25 3 0,-8-25-5 16,0 29-1-16,0-29-8 0,0 32 2 0,0-32-8 15,-6 35 0-15,6-35-5 0,0 34 2 0,0-34 19 16,-5 31-36-16,5-31 37 0,0 25-37 16,0-25 13-16,0 0 1 0,0 26-2 0,0-26 0 15,0 0 0-15,0 0-1 0,0 0 0 0,0 0 0 16,0 0 0-16,0 0 1 0,0 0 1 0,28 0 0 16,-28 0 3-16,20-25-4 0,-20 25-20 0,22-33 36 15,-22 33-36-15,26-31 35 0,-26 31-12 0,28-37-4 16,-28 37 5-16,29-40-5 0,-29 40 5 0,26-34-3 15,-26 34 2-15,20-25-1 0,-20 25 1 16,0 0-3-16,24-20 2 0,-24 20-2 16,0 0 1-16,0 0-1 0,26-8 0 0,-26 8 1 15,0 0-1-15,0 0 2 0,0 0-1 0,24 22 3 16,-24-22-3-16,5 21 3 0,-5-21-3 0,5 27 2 16,-5-27 1-16,7 37 7 0,-7-37-3 0,5 27 3 15,-5-27-7-15,0 0-2 0,9 22-2 16,-9-22 0-16,0 0 0 0,0 0 0 0,27 8-1 15,-27-8 2-15,0 0 0 0,29-16-1 0,-29 16 3 16,26-21-2-16,-26 21 2 0,28-28-2 0,-28 28 3 16,25-26-4-16,-25 26 3 0,18-22-2 0,-18 22 0 15,0 0 0-15,0 0 0 0,23-20-1 16,-23 20 1-16,0 0-1 0,0 0 0 0,0 0 1 16,23 5-1-16,-23-5 1 0,0 0-2 15,0 0 2-15,20 24-1 0,-20-24 2 0,0 0-2 16,15 21 2-16,-15-21-3 0,0 0 3 0,9 28-3 15,-9-28 3-15,5 27-13 0,-5-27 2 0,4 43 10 16,-4-21-53-16,0 8 22 0,0-30-78 0,9 60-70 16,-9-60-34-16,8 53-55 0,-8-25-128 0,0-28 40 15,26 23 282-15</inkml:trace>
          <inkml:trace contextRef="#ctx0" brushRef="#br0" timeOffset="78100">3695 4114 493 0,'0'0'187'0,"0"0"-56"16,0 0-35-16,0 0-19 0,0 0-20 0,0 0-2 16,0 0-4-16,0 0 8 0,0 0-8 0,0 31-2 31,0-31 18-31,-5 32-38 0,5-32 31 0,-5 40-42 15,5-40 6-15,-7 47 0 0,1-24-6 0,6 4 5 16,-8-1-4-16,8 3 3 0,-10 0-11 0,6 1 1 16,-1 1-11-16,5 2 5 0,-8-3-3 15,8 2 5-15,-5-9-4 0,5-23 3 0,-5 35-8 16,5-35 3-16,0 0-3 0,0 25 1 16,0-25 1-16,0 0-2 0,0 0 2 0,0 0-1 15,0 0 2-15,0 0 4 0,0 0 2 0,0 0-1 16,8-35 1-16,-8 35-7 0,6-43 4 0,-6 15-5 15,4-2 6-15,-4-4-5 0,5-5 6 0,-1 1-6 16,-4-6 7-16,7 2-9 0,-7-3 8 16,8 0 5-16,-4 4-30 0,2 4 31 0,1 3-30 15,1 7 16-15,-2 1 7 0,2 5-5 0,-8 21 3 16,16-29-4-16,-16 29 2 0,0 0-1 0,27-23 0 16,-27 23 0-16,0 0-1 0,31-7 0 0,-31 7 0 15,21 4-1-15,-21-4 1 0,0 0 0 0,32 16-1 16,-32-16 1-16,21 19-1 15,-21-19 2-15,26 22-2 0,-26-22 3 0,28 26-4 16,-28-26 2-16,25 26-1 0,-25-26 1 0,21 26-1 16,-21-26 3-16,11 23-3 0,-11-23 4 0,0 23-2 15,0-23 2-15,0 0 21 0,-8 26-35 0,8-26 38 16,0 0-31-16,-28 30 14 0,28-30 2 0,-26 20-5 16,26-20-2-16,-31 18-4 0,31-18 1 0,-29 16-1 0,29-16 1 15,-23 10-2-15,23-10 1 0,0 0-1 16,-23 5-1-16,23-5-1 0,0 0-7 0,-22 0-7 15,22 0-13-15,0 0-9 0,-25-22-21 0,25 22-20 0,-17-21-41 16,17 21-56-16,-13-23-77 0,13 23-94 0,0 0-74 16,-11-35 157-16,11 35 264 0</inkml:trace>
          <inkml:trace contextRef="#ctx0" brushRef="#br0" timeOffset="94199.9999">6897 4011 553 0,'0'0'236'15,"0"0"-58"-15,0 0-25 0,0 0-25 0,0 0-33 16,0 0-29-16,0 0-23 0,0 0-22 0,0 0-13 16,0 0-6-16,0 0-1 0,0 0 5 0,0 0 1 15,7 26 3-15,-7-26-1 0,0 31 0 0,0-31-4 0,0 34 0 16,0-34-5-16,0 34 3 0,0-34 18 0,-4 29-20 16,4-29 20-16,0 22-38 0,0-22 9 0,0 0-30 15,0 24 0-15,0-24-19 0,0 0-19 0,0 0-5 16,0 0-53-16,0 0-62 0,0 0-124 0,0 0-80 15,0 0 184-15</inkml:trace>
          <inkml:trace contextRef="#ctx0" brushRef="#br0" timeOffset="94399.9999">6877 3758 918 0,'0'0'167'0,"-12"-23"-23"0,12 23-15 0,0 0-33 0,0 0-30 15,0 0-24-15,0 0-22 0,0 0-12 16,0 0-7-16,0 0-5 0,0 0-1 0,0 0 2 16,0 0 1-16,0 0-6 0,0 0-9 15,0 0-15-15,15 21-16 0,-15-21-22 0,0 0-31 16,33 41-55-16,-33-41-78 0,16 21-86 0,1 7-93 16,-17-28 235-16</inkml:trace>
          <inkml:trace contextRef="#ctx0" brushRef="#br0" timeOffset="94799.9999">7373 4042 862 0,'0'0'185'16,"0"0"-27"-16,-23-31-33 0,23 31-35 0,0 0-25 31,0 0-20-31,0 0-11 0,-21-19-12 0,21 19-6 15,0 0-8-15,0 0-4 0,0 0-3 0,-29 10-1 16,29-10 1-16,-22 21-1 0,22-21 2 0,-27 31-3 16,27-31 3-16,-25 34-5 0,25-34 4 0,-23 34-3 15,23-34 4-15,-17 32 18 0,17-32-35 0,-6 33 35 16,6-33-37-16,4 32 14 0,-4-32 3 16,16 29-5-16,-16-29 4 0,24 22-2 0,-24-22 1 15,30 14-2-15,-30-14-2 0,36 6-1 0,-36-6-3 0,39-6 0 0,-39 6 1 16,37-17 2-16,-37 17-3 0,36-25 3 0,-36 25-3 15,30-29 7-15,-30 29 16 0,22-31-11 0,-22 31 16 16,11-31-38-16,-11 31 21 0,0-28-19 0,0 28 20 16,0-29 3-1,0 29-2-15,-8-32 5 16,8 32-4-16,-15-32 3 0,15 32-5 0,-21-28 1 16,21 28-4-16,-21-26 3 0,21 26-2 0,0 0 1 15,-27-23-3-15,27 23 0 0,0 0-4 0,0 0-7 16,-24 7-11-16,24-7-10 0,0 0-13 0,-5 30-15 15,5-30-15-15,5 29-23 0,-5-29-33 0,8 23-27 16,-8-23-56-16,0 0-26 0,17 37-32 0,-17-37 106 16,22 25 168-16</inkml:trace>
          <inkml:trace contextRef="#ctx0" brushRef="#br0" timeOffset="95299.9999">7672 4089 530 0,'0'0'157'0,"0"0"-5"16,0 0-13-16,0 0-14 0,0 0-29 0,0 0-16 0,-12-21-20 16,12 21-16-16,0 0-12 0,0 0-11 0,0 0-6 15,0 0-5-15,0 0-4 0,0 0-2 0,0 0 1 16,0 0 4-16,0 28 2 0,0-28 5 0,0 24-3 16,0-24 3-16,0 25-5 0,0-25 0 0,0 23 17 15,0-23-39-15,0 25 36 0,0-25-39 16,0 0 15-16,0 29 1 0,0-29-3 0,0 0 2 15,0 0-3-15,10 25 3 0,-10-25-2 0,0 0 1 16,0 0-1-16,0 0 0 0,0 0 2 0,21 0 0 16,-21 0 2-16,0 0-3 0,24-22 2 0,-24 22-3 15,17-25 2-15,-17 25 15 0,20-30-36 0,-20 30 36 16,21-33-37-16,-21 33 19 0,24-33 4 16,-24 33-4-16,26-38 5 0,-26 38-4 15,22-30 3-15,-22 30-3 0,0 0 2 0,23-27-1 16,-23 27 0-16,0 0 0 0,0 0-1 0,24-7 1 15,-24 7-1-15,0 0 1 0,0 0-1 0,21 18 1 16,-21-18-1-16,0 0 3 0,21 29-3 0,-21-29 2 16,14 27-2-16,-14-27 3 0,15 24-3 0,-15-24 3 15,9 25-3-15,-9-25 1 0,8 21-1 16,-8-21 1-16,0 0 21 0,12 25-37 0,-12-25 37 16,0 0-38-16,0 0 16 0,11 25 0 0,-11-25-1 15,0 0-13-15,0 0-13 0,0 0-20 16,0 0-28-16,0 0-27 0,19 26-87 0,-19-26-120 15,0 0-167-15,0 0 131 0,0 0 346 0</inkml:trace>
          <inkml:trace contextRef="#ctx0" brushRef="#br0" timeOffset="95499.9999">8368 4256 1317 0,'0'0'154'0,"0"0"-63"15,0 0-3-15,0 0-5 0,0 0-17 0,0 0-21 16,0 0-17-16,0 0-10 0,0 0-11 16,0 0-2-16,0 0-2 0,0 0-3 0,0 0 1 15,0 0-3-15,0 0-5 0,0 0-15 0,0 0-24 16,0 0-59-16,0 0-122 0,0 0-357 0,-27 15-12 16,27-15 279-16</inkml:trace>
        </inkml:traceGroup>
      </inkml:traceGroup>
    </inkml:traceGroup>
  </inkml:traceGroup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54:52.9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F3B79F1-837C-4A48-AF18-A2DDCFCBB184}" emma:medium="tactile" emma:mode="ink">
          <msink:context xmlns:msink="http://schemas.microsoft.com/ink/2010/main" type="inkDrawing" rotatedBoundingBox="3809,2308 12682,2177 12684,2308 3810,2439" semanticType="underline" shapeName="Other">
            <msink:sourceLink direction="with" ref="{4D75EA4B-AB1C-48A9-9BA3-33392D9247BA}"/>
            <msink:sourceLink direction="with" ref="{78BF5FAB-7FE5-4B02-9CC9-B6166C4A652E}"/>
            <msink:sourceLink direction="with" ref="{275E6F6C-D224-4F6B-8D8E-027AA7E1675E}"/>
          </msink:context>
        </emma:interpretation>
      </emma:emma>
    </inkml:annotationXML>
    <inkml:trace contextRef="#ctx0" brushRef="#br0">0 85 697 0,'0'0'196'15,"0"0"-98"-15,0 0-36 0,0 0 6 0,0 0 8 16,0 0 5-16,0 0 3 0,0 0-10 0,0 0-12 16,0 0-11-16,0 0-7 0,0 0-4 0,0 0-4 15,0 0-4-15,26 6-6 0,-26-6-3 0,0 0-5 16,0 0 0-16,25 0-4 0,-25 0 0 0,0 0-4 15,28 6-2-15,-28-6 2 0,20 0-1 16,-20 0-2-16,0 0 1 0,35 6-3 16,-35-6 0-16,20 5 2 0,-20-5-3 0,25 0 1 15,-25 0 1-15,22 4-1 0,-22-4 1 0,33 0 0 16,-33 0-1-16,28 0-1 0,-28 0 0 0,29 0-2 16,-29 0 0-16,29 5-1 0,-29-5-1 0,27 0 1 15,-27 0-1-15,29 7 2 0,-29-7-1 0,33 0-1 16,-33 0 1-16,36 0-3 0,-36 0 4 15,40 0-1-15,-40 0 2 0,47 0 0 0,-21 0-4 16,2 0 4-16,1-6-2 0,-2 6 0 16,2 0 2-16,-3 0-2 0,1 0-1 0,-1 0 1 15,0 0-1-15,-4 0 0 0,3 6 0 0,-25-6 1 0,41 6-2 16,-41-6 2-16,43 8-2 0,-21-8 1 16,1 8 0-16,-1-8 1 0,3 6-2 0,1-6 1 15,3 5 0-15,0-5-1 0,3 0 1 0,0 0 0 16,-1 0 1-16,2 0-1 0,0 0 0 0,2 0-1 15,-1 0 1-15,4 0 0 0,2 0 0 0,-1-5 1 16,4 5 0-16,-1-6-2 0,-1 6 2 0,-1-5-2 16,1 5 1-16,-2-5 0 0,-1 5 0 0,0-6 0 0,-1 6 0 0,0-5-1 15,3 5 1-15,0 0-1 0,-1-4 1 16,0 4 0-16,-1 0 0 0,-1-6 0 16,0 6 1-16,2-5-1 0,-3 5 0 0,1 0 0 15,0 0 2 1,0-4-3-16,0 4 2 0,-1 0-2 0,-6 0 0 0,2 0 0 15,-1 0 1-15,-1 0 1 0,0 0-1 0,0 0 0 16,-2 4 0-16,0-4 0 0,1 0 0 0,-2 0 0 16,1 0 1-16,3 5-3 0,-2-5 1 0,3 0 1 15,1-5-1-15,-3 5 2 0,3 0 1 0,2 0-2 0,-5-4-1 16,2 4 2-16,0 0-1 0,-2-5 0 16,0 5 1-16,2 0-3 0,-2 0 2 0,2 0 0 15,-3 0 1-15,-2 0 0 0,0 0-1 0,-3 0 0 16,1 0 0-16,1 0 1 0,1-6 0 0,-1 6 0 15,-3 0-1-15,2 0 0 0,0-4 1 0,-2 4-2 16,2-6 3-16,0 6-2 0,-25 0 2 16,43-7-1-16,-43 7 2 0,45-5-5 0,-20 5 1 15,-3 0 0-15,1 0-2 0,-23 0 5 0,36 0-4 16,-36 0 2-16,36 0 0 0,-36 0 0 0,36 0 1 16,-36 0-1-16,33 0 1 0,-33 0 0 0,34 0-1 15,-34 0 1-15,38 0-1 0,-38 0 0 16,40 0 1-16,-17 0 1 0,2 0-1 0,0 0 1 15,2 0-1-15,-2 0 0 0,3 0 0 16,-1 0 0-16,1-6-1 0,1 6 1 0,2-5 0 16,0 5 0-16,-1-5 1 0,3 5-2 0,-3-5 1 15,2 1-1-15,-2 4 1 0,1-5-1 0,0 5-1 16,1-5 0-16,1 5 0 0,-1 0 2 0,1 0 0 16,-1 0-1-16,-1 0 0 0,4 0 1 0,-4 0-1 15,4 0 1-15,-1 0 0 0,-1 0-1 16,2 0 0-16,-1 0-1 0,2 0 2 0,-4 0 0 15,4 0-1-15,-2 0 0 0,-1 0-1 0,2 0 1 16,-1-5 1-16,-2 5-1 0,2 0 2 16,-3 0-2-16,2 0 0 0,-3 0 0 0,2 0 0 15,-1 0-1-15,1 0 1 0,-3 0 0 0,-1 0 1 16,-2 0-2-16,-1 0 1 0,-1 0 0 0,1 0-1 16,-1 5 2-16,0-5-1 0,3 0-1 15,-5 0 2-15,2 0 0 0,0 0-1 0,-2 5 2 16,1-5-2-16,-1 0 0 0,0 0 0 0,-22 0-1 15,44 0 1-15,-20 0 0 0,-2 0 0 0,3 0 0 16,-2 0 0-16,2 0 0 0,-2 0 1 0,-1 0-1 16,2 0 0-16,-2 0 0 0,-22 0 0 0,43 0 0 15,-43 0 1-15,40 0-1 0,-40 0 1 0,41-7-2 16,-41 7 0-16,40 0 1 0,-40 0 0 16,40 0 0-16,-40 0 1 0,41 0 0 15,-41 0-1-15,42 0 1 0,-42 0-1 0,42 0 1 16,-42 0-1-16,44 0-1 0,-22 0 0 0,2 0 1 15,-1 0 0-15,4 0 1 0,0 0-1 0,-1 0 0 16,2 0 1-16,-3 0-1 0,-2 0 0 0,2 0 1 16,-25 0-1-16,45 0-1 0,-45 0 2 15,44 0-1-15,-22 0 0 0,-22 0-1 0,42-5 1 16,-20 5 1-16,-22 0-1 0,41-6 0 0,-41 6 0 16,35 0 0-16,-35 0 0 0,34-4 1 15,-34 4-1-15,36 0 1 0,-36 0-1 0,34 0 1 0,-34 0 1 16,32 0-3-16,-32 0 3 0,36 0-4 15,-36 0 2-15,36 0 0 0,-36 0 1 0,37-6 0 16,-37 6 0-16,36 0-1 0,-36 0 0 16,36 0 0-16,-36 0-1 0,33 0 1 0,-33 0-1 15,33-4 1-15,-33 4 0 0,36 0 0 0,-36 0 0 16,38 0-1-16,-38 0 2 0,42 0-1 0,-42 0 1 16,37 0-1-16,-37 0 0 0,37 0 0 0,-37 0 0 15,32 0 1-15,-32 0-2 0,33-5 1 0,-33 5 1 16,33 0-2-16,-33 0 2 0,31-6-1 0,-31 6-1 15,29 0 0-15,-29 0 2 0,27 0 0 16,-27 0-1-16,26 0 1 0,-26 0-2 0,25 0 1 16,-25 0 0-16,22 0-1 0,-22 0 1 15,0 0 0-15,30 0 0 0,-30 0 0 0,0 0 0 16,34 5 0-16,-34-5 0 0,27 0-1 0,-27 0 0 16,33 4 0-16,-33-4 0 0,31 0 2 0,-31 0-1 15,31 0 0-15,-31 0 0 0,31 5-1 16,-31-5-1-16,32 0 1 0,-32 0 1 0,32 0 1 15,-32 0 0-15,29 7 0 0,-29-7-2 0,29 0 1 16,-29 0 0-16,33 0 0 0,-33 0 0 0,31 0 1 16,-31 0-2-16,33 6 1 0,-33-6 0 0,31 0-1 15,-31 0 1-15,30 8 0 0,-30-8 0 0,28 0 0 16,-28 0 0-16,30 6 1 0,-30-6-2 0,29 0 1 16,-29 0-1-16,28 5 1 15,-28-5 0-15,30 0 0 0,-30 0 1 0,34 0-1 16,-34 0-1-16,32 5 2 0,-32-5-2 0,34 0 1 15,-34 0 0-15,34 0 0 0,-34 0-1 0,35 0 1 16,-35 0 0-16,33 4-1 0,-33-4 1 0,35 0-1 16,-35 0 1-16,36 0 2 0,-36 0-2 0,37 0 0 15,-37 0-1-15,36 0 0 0,-36 0 1 0,37 0-1 16,-37 0 2-16,30 0-1 0,-30 0-1 16,29 0 1-16,-29 0 0 0,28 0-1 0,-28 0 0 15,0 0 0-15,31 6 1 0,-31-6 1 0,0 0 0 16,0 0 0-16,0 0-2 0,24 0 1 15,-24 0 1-15,0 0-1 0,0 0 0 0,0 0 1 16,0 0 0-16,0 0-1 0,0 0 1 0,0 0-1 16,0 0 0-16,0 0 0 0,0 0-1 15,0 0 0-15,0 0 1 0,0 0 1 0,0 0-1 16,0 0 0-16,0 0-1 0,0 0 0 0,0 0 1 16,0 0 2-16,0 0-1 0,0 0-1 0,0 0 0 15,0 0 0-15,0 0-1 0,0 0 0 0,0 0-8 16,0 0-9-16,0 0-12 0,0 0-17 0,0 0-20 15,0 0-47-15,0 0-127 0,0 0-315 0,-4 25 36 16,4-25 135-16</inkml:trace>
  </inkml:traceGroup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54:52.9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0700BDE-FD5E-4B64-ACD4-C0E289A6D745}" emma:medium="tactile" emma:mode="ink">
          <msink:context xmlns:msink="http://schemas.microsoft.com/ink/2010/main" type="inkDrawing" rotatedBoundingBox="13314,2292 21291,2352 21290,2402 13313,2341" semanticType="underline" shapeName="Other">
            <msink:sourceLink direction="with" ref="{275E6F6C-D224-4F6B-8D8E-027AA7E1675E}"/>
            <msink:sourceLink direction="with" ref="{CAF5A947-49C3-42D1-B710-B0F29F2E1C15}"/>
          </msink:context>
        </emma:interpretation>
      </emma:emma>
    </inkml:annotationXML>
    <inkml:trace contextRef="#ctx0" brushRef="#br0">0 9 648 0,'0'0'173'16,"0"0"-28"-16,0 0-3 0,0 0-23 0,29 0-24 15,-29 0-21-15,0 0-18 0,0 0-10 0,26-5-9 16,-26 5-4-16,0 0-5 0,25-4 1 16,-25 4-4-16,22 0-4 0,-22 0-1 0,23 0-3 15,-23 0-1 1,28 0 2-16,-28 0-5 0,30 0 0 0,-30 0-3 15,33 0-1-15,-33 0-2 0,32 0-1 0,-32 0-2 16,33 0-1-16,-33 0 1 0,33 4-1 0,-33-4 1 16,38 5 3-16,-38-5 2 0,43 0 0 15,-17 0-1-15,-1 0-2 0,-1 0-3 0,-1 4-1 0,2-4 2 16,-3 0-1-16,4 0 0 0,-1 0 1 0,0 0 1 16,2 0-1-16,-1 0-1 0,3 0 1 0,-1 0-3 15,-1 0 2-15,1 0 0 0,4 0-1 16,-2 0 0-16,2 0 0 0,-2 0 0 0,-2 0-1 0,-1 0 1 0,-1 0-1 15,-2 0-1-15,1 0 0 0,-25 0 0 16,44 0 1-16,-22 6 0 0,-22-6 0 0,45 0-1 16,-21 0 0-16,-2 0-1 0,3 5 1 15,-3-5 0-15,2 0 0 0,1 0 0 0,-3 0 1 16,2 0-1-16,-2 0 1 0,2 0 0 0,-1 0 0 16,1-5-2-16,3 5 2 0,-4 0-2 0,2 0 2 15,1 0-1-15,2-6 0 0,-2 6 0 0,0 0 0 16,3-4-1-16,-2 4 1 0,2 0-1 0,-1 0 0 15,-1 0 1-15,-2 0 1 0,0 0-2 16,1 0 2-16,0 0-1 0,1 0 0 0,-1-5 1 16,1 5-1-16,1 0-1 0,1 0 1 0,0 0 0 15,1 0 0-15,0 0 1 0,1 0-1 0,-2 0 0 16,0 0 0-16,1 0-1 0,-1 0 1 0,-2 0 1 16,1 0-1-16,0 0-1 0,-2 0 2 15,1 0-2-15,-3 5 1 0,2-5 2 16,0 0-3-16,-1 7 1 0,-2-7-1 0,5 4 1 15,-2-4 0-15,3 5 1 0,-3-5-1 0,3 5 0 16,-1-5 0-16,2 4-1 0,-1-4 2 0,0 0-2 16,0 0 1-16,0 6 0 0,0-6 0 0,2 0 0 15,0 0 0-15,0 0 0 0,-2 0 0 0,0 0 0 16,0 0 0-16,-1-6-1 0,1 6 1 0,-2 0 1 16,1-6-1-16,-1 6 0 0,0 0 0 15,-4 0 0-15,-1-4 0 0,2 4 0 0,-2 0 0 16,-22 0 0-16,40 0 0 0,-17 0 2 0,-23 0-1 15,44 0 0-15,-44 0-1 0,44 0 0 16,-44 0 0-16,43 0-1 0,-43 0 1 0,44 0 0 16,-44 0 0-16,40 0-1 0,-40 0 1 0,41 0 0 15,-41 0 0-15,40 0 1 0,-40 0-2 0,46 0 1 16,-23 0 0-16,1 0 0 0,0 0 0 16,1 0 0-16,-3 0-1 0,2 0 0 0,-2 0 1 15,-22 0 0-15,42 0 0 0,-20 4 1 0,2-4-2 16,-1 0 1-16,2 0 0 0,-1 0-1 0,-1 5 0 15,2-5 1-15,-2 0-1 0,3 0 1 0,1 0 0 16,0 5 0-16,-1-5 0 0,3 0 0 0,3 0 1 16,-3 5 0-16,1-5 0 0,-1 0-2 15,0 0 0-15,3 6 1 0,-3-6 1 16,4 0 0-16,-3 5-1 0,2-5 1 0,1 5-4 16,1-5 3-16,2 0-1 0,-1 5-1 0,0-5 1 15,0 0 0-15,1 4-1 0,-2-4 2 0,3 0-1 16,-1 0 1-16,1 0-1 0,1 5 1 0,-1-5-1 15,1 0 2-15,4 0 0 0,-4 0 0 0,1 0 1 16,0 0-3-16,-4 0 1 0,3-5-1 16,-3 5 0-16,0 0 3 0,1 0-3 0,-3 0 0 15,1-4-2-15,-1 4 1 0,-2 0 0 0,-2 0 2 16,0 0 0-16,-2 0 0 0,-1 0 0 0,2 0 0 16,-1 0 0-16,0 0 0 0,0 0 0 15,1-5 0-15,-2 5 1 0,0 0-1 0,0 0 2 16,-2 0 3-16,2 0-1 0,0-5 1 0,0 5 0 15,0 0-4-15,-1 0-1 0,1 0 0 16,1 0 1-16,0-5-1 0,1 5 0 0,-1 0 2 16,1 0-2-16,-2-5-1 0,2 5 2 0,-1 0-4 15,2 0 3-15,0 0 0 0,-1 0-1 0,-1 0 2 16,1 0-2-16,-2 0 1 0,0 0 0 0,2 0-1 16,-2 0 0-16,1 0 1 0,1 5 0 0,-1-5 0 15,1 0 0-15,1 0 0 0,3 0 0 16,-5 0 0-16,6 0 1 0,2 0 1 15,-4 0-1-15,8 0 1 0,-7 0-1 0,4 0-1 16,-1 0 0-16,0 0 0 0,-1 0-1 0,1 0 1 16,-1 0-1-16,3 5 1 0,1-5 1 0,-1 0-1 15,0 0 0-15,-2 0 1 0,-1 0-1 0,2 0 1 16,-3 0-1-16,1 0 0 0,1 0 1 0,-4 0 0 16,1 0 0-16,-2 0 0 0,-2 0-1 15,1 0 1-15,-1 0 0 0,-1 0-3 0,-1 0 3 16,-4 0 0-16,2 0-1 0,-24 0 2 0,40 0-1 15,-40 0 0-15,40 0 0 0,-40 0-2 0,36 0 2 16,-36 0 0-16,28 0-1 0,-28 0 1 0,27 0-1 16,-27 0 1-16,23 0-1 0,-23 0 0 15,23 0 1-15,-23 0-1 0,0 0 1 0,31 0 0 16,-31 0-1-16,0 0 0 0,29 0 0 16,-29 0 1-16,0 0 0 0,26 0-1 0,-26 0 0 15,0 0-1-15,0 0 2 0,0 0-1 0,23 0 1 16,-23 0 0-16,0 0-1 0,0 0 0 0,0 0 1 15,0 0-1-15,0 0 0 0,0 0 0 0,0 0 0 16,0 0 0-16,0 0 0 0,0 0 0 0,0 0 0 16,0 0 0-16,0 0 1 0,0 0 0 15,0 0-1-15,0 0 0 0,0 0-1 0,0 0 1 16,0 0 0-16,0 0 1 0,0 0 0 16,0 0-1-16,0 0 0 0,0 0 0 0,0 0-2 15,0 0 2-15,0 0 0 0,0 0-1 0,0 0 0 16,0 0-9-16,0 0-14 0,0 0-23 0,0 0-49 15,0 0-208-15,0 0-253 0,-30 14-26 0,8-14 257 16</inkml:trace>
  </inkml:traceGroup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54:52.9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5D3310C-3AFE-4154-9054-435B8DBF5DF6}" emma:medium="tactile" emma:mode="ink">
          <msink:context xmlns:msink="http://schemas.microsoft.com/ink/2010/main" type="inkDrawing"/>
        </emma:interpretation>
      </emma:emma>
    </inkml:annotationXML>
    <inkml:trace contextRef="#ctx0" brushRef="#br0">42 113 292 0,'0'0'100'16,"0"0"-5"-16,0 0 10 0,0 0 20 0,0 0-10 15,0 0 5-15,0 0-22 0,0 0-2 16,0 0-12-16,0 0-6 0,0 0-13 0,0 0-8 16,0 0-11-16,0 0-10 0,0 0-6 0,0 0-7 15,0 0-2-15,0 0-3 0,0 0-5 0,0 0-1 16,0 0-3-16,0 0-2 0,0 0-3 0,0 0-1 16,0 0-1-16,0 0-2 0,0 0 5 15,0 0 0-15,-6-28 3 0,6 28-2 0,0 0 0 16,23-19-2-16,-23 19 1 0,0 0-1 15,22-20 1-15,-22 20-2 0,0 0 0 0,0 0-2 16,29-19 2-16,-29 19-2 0,0 0 0 0,30-12-2 16,-30 12 0-16,0 0 0 0,31-9 1 0,-31 9 0 15,0 0 2-15,27-6-2 0,-27 6 1 0,0 0-1 16,28 0 0-16,-28 0-1 0,0 0 0 0,26 0 1 16,-26 0-1-16,0 0 3 0,23 6-2 15,-23-6 1-15,0 0-1 0,25 13 0 0,-25-13 0 16,0 0 0-16,0 0 1 0,28 20 1 15,-28-20-3-15,0 0 3 0,0 0-2 0,18 24 1 16,-18-24-1-16,0 0 2 0,0 25-3 0,0-25 3 16,5 27-2-16,-5-27 2 0,0 28-3 0,0-28 3 15,-7 30-3-15,7-30 3 0,0 30-3 0,0-30 2 16,-8 27-2-16,8-27 2 0,-7 30-2 16,7-30-13-16,-8 28 33 0,8-28-32 0,-7 33 33 15,7-33-18-15,-7 25-2 0,7-25 2 0,0 0-1 16,-14 30 0-16,14-30-2 0,0 0 1 0,-11 22 0 15,11-22 2-15,0 0-2 0,-18 24 1 0,18-24-1 16,0 0 1-16,-23 26-1 0,23-26 1 0,0 0-1 16,-24 26 1-16,24-26-2 0,0 0 2 0,0 0 0 15,-28 26 0-15,28-26 0 16,0 0 1-16,-25 16-2 0,25-16 2 0,0 0-2 16,-31 14 1-16,31-14 0 0,0 0-1 0,-27 20-1 15,27-20 2-15,0 0-1 0,0 0 1 0,-29 31-1 16,29-31 0-16,0 0 0 0,-23 25 0 0,23-25-1 15,0 0 2-15,-18 24-2 0,18-24 2 0,0 0-2 16,-18 23 2-16,18-23-1 0,0 0 0 16,0 0 0-16,0 0 2 0,-18 24-3 0,18-24 2 15,0 0-2-15,0 0 1 0,0 0 0 0,0 0 0 16,0 0 2-16,0 0 0 0,0 0 2 0,0 0 2 16,0 0-1-16,0 0 0 0,0 0-1 0,0 0-1 15,0 0-1-15,0 0-1 0,0 0 0 16,0 0 0-16,0 0-1 0,0 0 0 0,0 0 2 15,0 0-1-15,0 0 1 0,0 0 0 16,25 0 0-16,-25 0 1 0,0 0-1 0,0 0 1 16,24 0 3-16,-24 0-1 0,0 0 2 0,22 0 1 15,-22 0 0-15,0 0 0 0,27-11 1 0,-27 11-2 16,0 0-1-16,33-13-2 0,-33 13 0 0,23-5-2 16,-23 5 1-16,25-6 0 0,-25 6 0 0,26-10-2 15,-26 10 1-15,22-5-1 0,-22 5 0 0,25-5-2 16,-25 5 2-16,23 0 0 15,-23 0 0-15,25-4 0 0,-25 4-1 0,25 0 1 0,-25 0-1 16,23 0 1-16,-23 0-1 0,0 0 0 16,33 0 0-16,-33 0-1 0,0 0 2 0,28 0-1 15,-28 0 0-15,0 0 0 0,22 0-1 0,-22 0 1 16,0 0 1-16,0 0-1 0,28 4 1 0,-28-4-1 16,0 0 0-16,0 0 0 0,23 0 0 15,-23 0 1-15,0 0-1 0,0 0-1 0,0 0 2 16,0 0-2-16,0 0 2 0,0 0-1 0,26 5-12 15,-26-5-11-15,0 0-17 0,0 0-24 0,0 0-54 16,0 0-156-16,0 0-248 0,0 0 12 0,0 0 166 16</inkml:trace>
  </inkml:traceGroup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4:54:52.9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D7484B1-2320-439C-8846-8A257CD154AB}" emma:medium="tactile" emma:mode="ink">
          <msink:context xmlns:msink="http://schemas.microsoft.com/ink/2010/main" type="writingRegion" rotatedBoundingBox="4301,1284 20169,1352 20165,2420 4297,2352"/>
        </emma:interpretation>
      </emma:emma>
    </inkml:annotationXML>
    <inkml:traceGroup>
      <inkml:annotationXML>
        <emma:emma xmlns:emma="http://www.w3.org/2003/04/emma" version="1.0">
          <emma:interpretation id="{CA9F8F39-1941-4A82-8DF1-585F4045E06A}" emma:medium="tactile" emma:mode="ink">
            <msink:context xmlns:msink="http://schemas.microsoft.com/ink/2010/main" type="paragraph" rotatedBoundingBox="4301,1284 20169,1352 20165,2420 4297,2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2030A3-E950-4072-96B6-042B0C0F5AF9}" emma:medium="tactile" emma:mode="ink">
              <msink:context xmlns:msink="http://schemas.microsoft.com/ink/2010/main" type="line" rotatedBoundingBox="4301,1284 20169,1352 20165,2420 4297,2352"/>
            </emma:interpretation>
          </emma:emma>
        </inkml:annotationXML>
        <inkml:traceGroup>
          <inkml:annotationXML>
            <emma:emma xmlns:emma="http://www.w3.org/2003/04/emma" version="1.0">
              <emma:interpretation id="{4D75EA4B-AB1C-48A9-9BA3-33392D9247BA}" emma:medium="tactile" emma:mode="ink">
                <msink:context xmlns:msink="http://schemas.microsoft.com/ink/2010/main" type="inkWord" rotatedBoundingBox="4301,1349 7839,1364 7836,2127 4298,2112">
                  <msink:destinationLink direction="with" ref="{EF3B79F1-837C-4A48-AF18-A2DDCFCBB184}"/>
                </msink:context>
              </emma:interpretation>
              <emma:one-of disjunction-type="recognition" id="oneOf0">
                <emma:interpretation id="interp0" emma:lang="en-GB" emma:confidence="0">
                  <emma:literal>Lessons</emma:literal>
                </emma:interpretation>
                <emma:interpretation id="interp1" emma:lang="en-GB" emma:confidence="0">
                  <emma:literal>Lesions</emma:literal>
                </emma:interpretation>
                <emma:interpretation id="interp2" emma:lang="en-GB" emma:confidence="0">
                  <emma:literal>Lesson's</emma:literal>
                </emma:interpretation>
                <emma:interpretation id="interp3" emma:lang="en-GB" emma:confidence="0">
                  <emma:literal>lessons</emma:literal>
                </emma:interpretation>
                <emma:interpretation id="interp4" emma:lang="en-GB" emma:confidence="0">
                  <emma:literal>Lesson</emma:literal>
                </emma:interpretation>
              </emma:one-of>
            </emma:emma>
          </inkml:annotationXML>
          <inkml:trace contextRef="#ctx0" brushRef="#br0">2657-1225 779 0,'-4'-28'155'0,"4"28"-16"0,0 0-32 0,0 0-13 16,0 0-13-16,0 0-11 0,0 0-12 0,0 0-16 16,0 0-10-16,0 0-7 0,0 0-9 0,0 0-5 15,0 0-5-15,0 0-1 0,0 0 0 16,-17 34 5-16,17-34-3 0,-9 40 3 0,1-15 16 16,1 3-35-16,-1 1 32 0,4 2-35 0,-5 1 12 15,3-2 3-15,-2 2-5 0,1 5 6 0,2-3-8 16,-3 5 7-16,0 1-7 0,0-3 7 0,2-1-6 15,0-6 7-15,1-2-7 0,5-3 5 0,0-25-4 16,0 34 4-16,0-34-3 0,0 0 2 0,0 0-1 16,0 21 1-16,0-21 0 15,0 0-1-15,0 0 0 0,0 0 1 0,0 0 0 16,0 0 0-16,0 0 2 0,0 0 3 0,0 0 3 16,0 0 3-16,0 0 3 0,0 0-1 0,26-10-2 15,-26 10-3-15,0 0-1 0,24-5 0 0,-24 5-3 16,0 0 0-16,26-8 1 0,-26 8-1 0,27-5 2 15,-27 5-1-15,27 0-2 0,-27 0-2 0,32-4 1 16,-32 4-2-16,36 0 1 0,-36 0 0 16,39 0-2-16,-15 0 0 0,-4 0 0 0,3 0 0 15,0 0-1-15,0 0 0 0,2 0 1 0,-1-5-1 16,-1 5-5-16,-1-4-14 0,0 4-18 0,-22 0-17 16,44 0-31-16,-44 0-46 0,42 6-78 15,-42-6-152-15,25-13-107 0,-25 13 37 0,28 0 413 16</inkml:trace>
          <inkml:trace contextRef="#ctx0" brushRef="#br0" timeOffset="1">3364-715 1025 0,'0'0'142'0,"-27"-11"-39"0,27 11-19 16,0 0-18-16,0 0-19 0,0 0-13 0,0 0-16 16,0 0-10-16,0 0-6 0,0 0-1 0,0 0 1 15,0 0 0-15,23-16-1 0,-23 16 0 0,0 0-1 16,29 0 0-16,-29 0 0 0,21-6 0 0,-21 6 1 16,23 0-1-16,-23 0 0 0,0 0 1 15,30-9-2-15,-30 9 2 0,0 0-2 0,25-10 2 16,-25 10-2-16,0 0 2 0,20-23-2 0,-20 23 3 15,0 0-2-15,16-29 3 0,-16 29-2 16,6-24 1-16,-6 24-1 0,0-26 3 0,0 26-2 16,0 0 2-16,-17-27-1 0,17 27 0 0,-23-10-1 15,23 10 0-15,-31 0 0 0,31 0 0 0,-41 10 1 0,22 2-1 0,-5 3 2 16,2 4-2-16,-1 1 4 0,2 2-5 16,5 1 5-16,-1-1-6 0,7 3 5 0,0-2-5 0,5-1 3 15,5-22-4-15,0 41 4 0,0-41-6 0,0 35 4 16,0-35-4-16,9 34 3 0,-9-34-2 0,17 28 3 15,-17-28-3-15,29 21 1 0,-29-21-1 16,40 16 1-16,-40-16-2 0,43 0 0 16,-18 0-6-16,3-12-13 0,8 4-14 0,-7-14-23 31,13 10-17-31,-13-18-49 0,21 17-50 0,-19-21-91 16,13 7-73-16,2 8-32 0,-21-20 263 0</inkml:trace>
          <inkml:trace contextRef="#ctx0" brushRef="#br0" timeOffset="2">4076-978 723 0,'0'0'157'0,"0"0"-11"16,0 0-19-16,-28 6-20 0,28-6-32 0,0 0-14 15,0 0-9-15,-26 5-9 0,26-5-6 0,0 0-8 16,-33 18-4-16,33-18-6 0,-24 16-3 15,24-16-4-15,-26 20-2 0,26-20-7 0,-27 24 1 16,27-24-4-16,-22 28 2 0,22-28-2 0,-21 26 0 16,21-26-2-16,-11 23 1 0,11-23-1 0,0 24 0 15,0-24 0-15,7 21 0 0,-7-21-1 0,0 0 1 16,25 23-2-16,-25-23 4 0,22 8-2 0,-22-8 1 16,31 0-2-16,-31 0-1 0,29 0 0 0,-29 0 2 15,34 0 0-15,-34 0 1 0,27 0 1 16,-27 0-1-16,24 0 1 0,-24 0 1 15,0 0-2-15,0 0 4 0,0 0-1 0,0 0-1 16,0 0 3-16,0 0-1 0,0 0-2 0,0 0 2 16,-8 23-1-16,8-23 1 0,-25 18-2 0,25-18 2 15,-29 23-3-15,29-23 2 0,-33 21-3 0,33-21 2 0,-29 23-2 16,29-23 1-16,-23 20-2 0,23-20 2 16,0 0-3-16,0 0-2 0,-19 26-13 0,19-26-15 15,0 0-20-15,0 0-28 0,0 0-31 0,0 0-71 16,40 4-82-16,-40-4-136 0,21-20 17 0,8 20 289 0</inkml:trace>
          <inkml:trace contextRef="#ctx0" brushRef="#br0" timeOffset="3">4566-886 813 0,'0'0'166'0,"0"0"-24"0,-25-7-26 15,25 7-25-15,-28-6-24 0,6 1-16 0,22 5-14 16,-40 0-10-16,40 0-6 0,-38 8-5 0,38-8-1 16,-38 7-5-16,38-7-3 0,-36 14-3 15,36-14-2-15,-30 19-2 0,30-19 2 0,-27 20-2 16,27-20 1-16,0 0-3 0,-19 24 0 0,19-24-2 16,0 0 2-16,4 25-2 0,-4-25 3 0,0 0-2 15,23 22 2-15,-23-22-2 0,28 13 1 0,-28-13-2 16,30 10-1-16,-30-10-2 0,35 6 1 0,-35-6 1 15,31 7 1-15,-31-7 0 0,24 10-1 0,-24-10 0 16,0 0 3-16,16 23 1 16,-16-23 3-16,0 0-1 0,-4 25 1 0,4-25-2 15,-11 23 3-15,11-23-3 0,-22 27 6 0,22-27 0 16,-29 32 5-16,29-32-4 0,-34 32 2 0,34-32-7 0,-35 31 1 16,35-31-3-16,-29 24 0 0,29-24-3 0,-23 19 3 15,23-19-3-15,0 0 1 0,0 0-12 0,0 0-16 16,0 0-18-16,0 0-21 0,0 0-21 15,0 0-46-15,0 0-44 0,0 0-95 0,33-9-66 16,-6 9-16-16,-19-20 337 0</inkml:trace>
          <inkml:trace contextRef="#ctx0" brushRef="#br0" timeOffset="4">4880-772 700 0,'0'0'256'16,"0"0"-119"-16,-29-23-15 0,29 23-21 0,-23-10-20 16,23 10-24-16,-24-7-12 0,24 7-13 0,-24 0-11 15,24 0-8-15,-23 0-7 0,23 0-1 0,-25 14-3 16,25-14 0-16,-24 20-2 0,24-20 2 16,-20 25-4-16,20-25 3 0,-13 27-2 15,13-27 1-15,0 25-2 0,0-25 2 0,0 26-4 16,0-26 3-16,18 23-2 0,-18-23 2 0,27 16-2 15,-27-16 1-15,38 13-3 0,-16-13 0 0,2 4-3 16,1-4 0-16,-1-4 0 0,-24 4-5 0,45-8 1 16,-45 8 0-16,42-11 1 0,-42 11 1 0,38-14-1 15,-38 14-7-15,26-16-1 0,-26 16-1 32,0 0 8-32,21-26 5 0,-21 26 6 0,0 0 1 0,6-27 3 0,-6 27-2 0,-6-23 3 0,6 23-2 15,-14-24 2-15,14 24-2 0,-24-20 1 0,24 20-2 16,-30-15-1-16,30 15 2 0,-40 0-1 0,40 0 0 15,-38 0-1-15,38 0-1 0,-28 17-3 16,28-17-1-16,0 0-10 0,-27 20-16 0,27-20-20 16,0 0-28-16,0 22-29 0,0-22-28 15,0 0-34-15,0 0-42 0,30 7-43 0,-5 8-48 16,-25-15 265-16</inkml:trace>
          <inkml:trace contextRef="#ctx0" brushRef="#br0" timeOffset="5">5310-836 373 0,'0'0'168'0,"0"0"-24"0,0 0 20 15,0 0-17-15,0 0-19 0,0 0-26 16,0 0-22-16,0 0-20 0,0 0-17 0,0 0-16 16,0 0-11-16,0 0-7 0,0 0-1 0,0 0 4 15,0 0 1-15,0 0 4 0,-21 31-4 0,21-31-2 0,0 30-1 16,0-30 2-16,-10 37-3 0,10-37 5 15,-6 30-7-15,6-30 3 0,-5 29-6 0,5-29 3 16,0 31-4-16,0-31 1 0,-4 23-1 0,4-23-1 16,0 0-1-16,0 0 0 0,0 0-1 15,0 0 0-15,0 0 2 0,0 0-1 0,0 0 3 16,25 4-2-16,-25-4 1 0,0 0-2 0,23-22 1 16,-23 22-3-16,28-25 3 0,-28 25-3 0,30-33 3 15,-30 33-3-15,33-37 3 0,-33 37-3 16,32-41 2-1,-32 41-2-15,31-33 3 0,-31 33-3 0,26-21 3 0,-26 21-3 0,0 0 2 0,27-19-2 16,-27 19 1-16,0 0-1 0,23-7 0 0,-23 7 0 16,0 0 1-16,0 0 1 0,23 7-1 0,-23-7 1 15,0 0-1-15,0 0 2 0,23 30 0 0,-23-30 3 16,10 26-2-16,-10-26 1 16,9 33-3-16,-9-33 3 0,7 38-3 0,-7-38 2 15,7 36-5-15,-7-36 4 0,5 31-4 0,-5-31 2 16,8 26-4-16,-8-26-1 0,13 21-10 0,-13-21-14 15,0 0-19-15,0 0-19 0,32 25-22 0,-32-25-53 0,27 0-62 16,-27 0-68-16,25-20-93 0,3 20-14 0,-20-23 335 16</inkml:trace>
          <inkml:trace contextRef="#ctx0" brushRef="#br0" timeOffset="9">6053-832 249 0,'0'0'102'0,"0"0"-18"0,0 0 9 0,0 0-11 16,0 0 5-16,0 0-19 0,0 0-4 0,0 0-6 31,0 0 3-31,10-22-2 0,-10 22-3 0,0 0-5 15,0 0-5-15,0 0-8 0,0 0-1 0,0 0-3 16,0 0-3-16,0 0-2 0,0 0-7 0,-27-17-4 0,27 17-5 16,0 0-3-16,0 0-3 0,-27 0-1 0,27 0-3 15,0 0-1-15,-25 0-2 0,25 0 0 0,0 0 1 16,-27 16-2-16,27-16 2 0,0 0-1 16,-29 20 0-16,29-20 0 0,0 0 1 0,-23 18-1 15,23-18 1-15,0 0-3 0,0 0 2 0,-16 25-2 0,16-25 1 16,0 0 0-16,0 0 0 0,0 24-1 0,0-24 1 15,0 0-2-15,0 0 3 0,6 22-2 0,-6-22 2 16,0 0-3-16,0 0 3 0,23 19-2 16,-23-19 1-16,0 0 0 0,0 0 2 0,27 16-1 15,-27-16 1-15,0 0 26 0,23 16-27 0,-23-16 25 16,0 0-24-16,22 18-1 0,-22-18 1 0,0 0-1 16,0 0-17-16,17 27 16 0,-17-27-16 0,0 0 17 15,0 0 1-15,11 23-1 0,-11-23 1 0,0 0 0 16,0 0 0-16,0 0 1 0,0 0 0 0,0 0 0 15,-9 23-1-15,9-23 1 0,0 0 0 16,0 0 1-16,-27 12 1 0,27-12 1 16,0 0 4-16,-30 9 0 0,30-9 2 0,-22 5-1 15,22-5 0-15,0 0-2 0,-31 11 0 0,31-11-2 16,0 0 1-16,-29 13 1 0,29-13 0 0,0 0-2 16,0 0-3-16,-21 9-2 0,21-9 0 0,0 0-1 15,0 0-1-15,0 0-1 0,0 0-4 0,0 0 0 16,0 0 0-16,0 0 0 0,0 0-7 15,0 0-11-15,0 0-25 0,31 0-26 0,-31 0-39 16,29-5-57-16,-29 5-71 0,0 0-142 0,31-8 57 16,-31 8 209-16</inkml:trace>
        </inkml:traceGroup>
        <inkml:traceGroup>
          <inkml:annotationXML>
            <emma:emma xmlns:emma="http://www.w3.org/2003/04/emma" version="1.0">
              <emma:interpretation id="{78BF5FAB-7FE5-4B02-9CC9-B6166C4A652E}" emma:medium="tactile" emma:mode="ink">
                <msink:context xmlns:msink="http://schemas.microsoft.com/ink/2010/main" type="inkWord" rotatedBoundingBox="8441,1325 10545,1334 10541,2079 8438,2070">
                  <msink:destinationLink direction="with" ref="{EF3B79F1-837C-4A48-AF18-A2DDCFCBB184}"/>
                </msink:context>
              </emma:interpretation>
              <emma:one-of disjunction-type="recognition" id="oneOf1">
                <emma:interpretation id="interp5" emma:lang="en-GB" emma:confidence="0">
                  <emma:literal>too m</emma:literal>
                </emma:interpretation>
                <emma:interpretation id="interp6" emma:lang="en-GB" emma:confidence="0">
                  <emma:literal>to m</emma:literal>
                </emma:interpretation>
                <emma:interpretation id="interp7" emma:lang="en-GB" emma:confidence="0">
                  <emma:literal>bro m</emma:literal>
                </emma:interpretation>
                <emma:interpretation id="interp8" emma:lang="en-GB" emma:confidence="0">
                  <emma:literal>from</emma:literal>
                </emma:interpretation>
                <emma:interpretation id="interp9" emma:lang="en-GB" emma:confidence="0">
                  <emma:literal>From</emma:literal>
                </emma:interpretation>
              </emma:one-of>
            </emma:emma>
          </inkml:annotationXML>
          <inkml:trace contextRef="#ctx0" brushRef="#br0" timeOffset="6">7164-1156 352 0,'0'0'120'0,"0"0"-12"15,0 0 7-15,-8-22-5 0,8 22 7 16,0 0-21-16,0 0-11 0,-14-28-19 15,14 28-10-15,0 0-6 0,0 0-4 0,-22-27-4 16,22 27-7-16,0 0-2 0,-25-17-6 0,25 17 0 16,-23-11-5-16,23 11 0 0,-25-9-3 0,25 9-3 15,-29-6 2-15,29 6-1 0,-33 0-5 0,33 0-2 16,-37 0-7-16,37 0-2 0,-36 12 0 16,36-12-1-16,-35 25 1 0,35-25-4 0,-27 36 5 15,13-11-6-15,4-2 6 0,1 3 15 0,2 4-32 0,2-1 32 16,5 4-33-16,-5-2 13 0,5 4 5 0,0 0-5 15,0-1 6-15,0 0-9 0,0 0 7 0,6-3-8 16,-6 1-8-16,4 1-15 0,-4-9-12 0,8 8-21 16,-8-32-8-16,8 44-20 0,-8-44-26 0,8 34-33 15,-8-34-55-15,0 26-23 0,0-26-21 16,0 22-48-16,14 2 241 0</inkml:trace>
          <inkml:trace contextRef="#ctx0" brushRef="#br0" timeOffset="7">6727-903 339 0,'-25'-16'86'0,"25"16"-17"0,0 0 14 0,-21 0 9 16,21 0 2-16,0 0-17 0,0 0-14 0,0 0-17 15,-16 25-3-15,16-25-2 0,0 0-1 0,9 32-3 16,-9-32-5-16,0 0-3 0,18 27-3 0,-18-27 2 15,0 0-4-15,30 26 4 0,-30-26-4 16,22 14-1-16,-22-14-2 0,28 9-3 16,-28-9 0-16,33 4-3 0,-33-4-2 0,35 0-2 15,-35 0-2-15,35 0-1 0,-35 0-1 0,34 0-1 16,-34 0-3-16,29 0-2 0,-29 0 0 0,26 7 1 16,-26-7-1-16,0 0 1 0,27 14-2 0,-27-14 0 15,0 0 0-15,0 0 1 0,21 24-2 0,-21-24 2 16,0 0 0-16,0 0 0 0,8 26 1 15,-8-26-1-15,0 0-2 0,0 0 2 0,0 0-2 16,0 0 1-16,0 0 1 0,0 0 0 0,0 0 0 16,0 0 1-16,0 0-2 0,0 0-1 0,0 0-2 15,0 0-1-15,0 0 4 0,0 0-3 0,-10-27 5 16,10 27-2-16,0-34 2 0,0 34-2 16,0-37 1-16,0 37-2 0,6-33 2 15,-6 33-4-15,5-24 6 0,-5 24-4 0,0 0 1 16,12-26 0-16,-12 26-1 0,0 0 0 0,0 0 1 15,0 0-2-15,26-13 2 0,-26 13-1 0,0 0 1 16,26 0-1-16,-26 0 0 0,0 0 1 0,31 4-1 16,-31-4 1-16,23 10 0 0,-23-10 0 0,25 11 0 15,-25-11 0-15,28 12-1 0,-28-12 1 0,33 9-1 16,-33-9 2-16,38 8-2 0,-38-8 2 16,41 6 0-16,-20-6-2 0,-21 0 0 0,37 0 1 15,-37 0 0-15,34 0 1 0,-34 0-1 0,32 0 1 16,-32 0-1-16,25 0 1 0,-25 0 0 15,0 0 1-15,25-7 4 0,-25 7 4 0,0 0 7 16,0 0 9-16,0 0 5 0,0 0-1 0,0 0-3 16,0 0-9-16,0 0-7 0,0 0-3 0,0 0-4 15,0 0-1-15,0 0-2 0,-26-14-2 16,26 14 2-16,0 0-1 0,-23 20-3 0,23-20 4 16,-14 26-4-16,14-26 3 0,-12 32-1 0,12-32 1 15,-8 34-2-15,8-34 1 0,0 34-2 0,0-34 3 16,14 29-4-16,-14-29 3 0,0 0-9 0,29 29 1 15,-29-29-3-15,36 14 2 0,-36-14 6 0,39 10 1 16,-17-10 0-16,-22 0 1 16,43-10 1-16,-19 0 0 0,1-3 1 0,-3-4-4 15,3 0 4-15,-1-4-4 0,-3-1 4 0,-1 1-3 16,-5 0 5-16,-15 21-4 0,20-39 6 0,-20 39-4 16,7-30 3-16,-7 30-2 0,-7-24 3 0,7 24-3 15,-14-24 3-15,14 24-3 0,-31-21 0 0,31 21-1 16,-35-15 2-16,35 15-2 0,-37-9 3 0,16 9-4 15,-1 0 1-15,0 0-1 0,22 0-1 16,-38 9 2-16,38-9-4 0,-23 6-4 0,23-6-13 16,0 0-12-16,0 0-11 0,0 0-8 0,-8 28-7 15,8-28-8-15,0 0-16 0,0 0-23 0,37 27-31 16,-37-27-42-16,26 7-52 0,-26-7-18 16,29 0-44-16,4 16 271 0</inkml:trace>
          <inkml:trace contextRef="#ctx0" brushRef="#br0" timeOffset="8">8015-828 578 0,'-23'-9'144'16,"23"9"-3"-16,0 0-3 0,0 0-30 0,0 0-25 16,0 0-26-16,0 0-10 0,0 0-9 15,0 0-9-15,0 0-10 0,0 0-7 0,0 0-7 16,0 0-1-16,0 0 0 0,0 0 0 0,0 0 2 15,0 0 1-15,0 0 2 0,0 0-2 16,0 28 2-16,0-28-3 0,0 26 2 0,0-26-5 16,0 32 4-16,0-32-6 0,5 33 3 0,-5-33-2 15,0 0-1-15,0 27-1 0,0-27 0 0,0 0-1 16,0 0 2-16,0 0 1 0,0 0 2 16,0 0 2-16,26 0 0 0,-26 0 1 0,0 0-3 15,28-29 1-15,-28 29-5 0,27-32 2 0,-27 32-3 16,33-37 3-16,-33 37-3 0,33-34 3 0,-33 34-4 15,29-29 4-15,-29 29-3 0,24-22 3 0,-24 22-3 16,0 0 2-16,26-17-3 0,-26 17 2 0,0 0-2 16,0 0 1-16,0 0 1 0,23 0-1 15,-23 0 1-15,0 0 1 0,0 0 0 16,0 0-1-16,13 25 2 0,-13-25-2 0,0 0 1 16,8 32-1-16,-8-32 3 0,0 28-3 0,0-28 2 15,0 23-2-15,0-23 1 0,4 22-2 0,-4-22 2 16,0 0-3-16,6 21 2 0,-6-21-1 0,0 0 1 15,0 0 0-15,0 0 0 0,23 0 1 0,-23 0-1 16,0 0 1-16,25-20-2 0,-25 20 2 16,25-25-2-16,-25 25 3 0,26-29-3 0,-26 29 3 15,30-32-3-15,-30 32 3 0,29-28-3 0,-29 28 2 0,27-20-2 16,-27 20 3-16,23-19-3 0,-23 19 1 0,24-10 0 16,-24 10-1-16,25-5 1 0,-25 5 1 15,23 0-1-15,-23 0 1 0,0 0 1 0,27 11 0 16,-27-11 1-1,0 0 0-15,25 23 1 0,-25-23-3 16,19 25 2-16,-19-25-2 0,17 26 2 0,-17-26-3 16,16 29 2-16,-16-29-4 0,14 36 4 0,-14-36-4 15,12 35 3-15,-12-35-4 0,9 35-1 0,-9-35-22 16,5 34-30-16,9-8-79 0,-14-26-74 0,11 34-115 0,-11-34-134 16,16 25 122-16,9-1 336 0</inkml:trace>
        </inkml:traceGroup>
        <inkml:traceGroup>
          <inkml:annotationXML>
            <emma:emma xmlns:emma="http://www.w3.org/2003/04/emma" version="1.0">
              <emma:interpretation id="{275E6F6C-D224-4F6B-8D8E-027AA7E1675E}" emma:medium="tactile" emma:mode="ink">
                <msink:context xmlns:msink="http://schemas.microsoft.com/ink/2010/main" type="inkWord" rotatedBoundingBox="11322,1397 15754,1296 15777,2327 11345,2428">
                  <msink:destinationLink direction="with" ref="{90700BDE-FD5E-4B64-ACD4-C0E289A6D745}"/>
                  <msink:destinationLink direction="with" ref="{EF3B79F1-837C-4A48-AF18-A2DDCFCBB184}"/>
                </msink:context>
              </emma:interpretation>
              <emma:one-of disjunction-type="recognition" id="oneOf2">
                <emma:interpretation id="interp10" emma:lang="en-GB" emma:confidence="0">
                  <emma:literal>computer</emma:literal>
                </emma:interpretation>
                <emma:interpretation id="interp11" emma:lang="en-GB" emma:confidence="0">
                  <emma:literal>Computer</emma:literal>
                </emma:interpretation>
                <emma:interpretation id="interp12" emma:lang="en-GB" emma:confidence="0">
                  <emma:literal>compacter</emma:literal>
                </emma:interpretation>
                <emma:interpretation id="interp13" emma:lang="en-GB" emma:confidence="0">
                  <emma:literal>computers</emma:literal>
                </emma:interpretation>
                <emma:interpretation id="interp14" emma:lang="en-GB" emma:confidence="0">
                  <emma:literal>Compacter</emma:literal>
                </emma:interpretation>
              </emma:one-of>
            </emma:emma>
          </inkml:annotationXML>
          <inkml:trace contextRef="#ctx0" brushRef="#br0" timeOffset="14">11889-854 792 0,'0'0'239'0,"0"0"-100"0,-9-24-16 16,9 24-28-16,0 0-24 0,0 0-19 0,0 0-9 15,0 0-5-15,0 0-5 0,0 0-6 0,0 0-3 16,0 0-7-16,0 0-2 0,0 0-4 0,0 0-2 16,0 0-1-16,0 0-4 0,0 0-1 0,0 0-1 15,0 0-1-15,-6 24-1 0,6-24 3 16,-13 34-4-16,13-34 3 0,-10 42-3 15,10-42 2-15,-5 40-2 0,5-40 1 0,0 32-2 16,0-32 2-16,10 26-3 0,-10-26 3 0,0 0-3 16,29 16 0-16,-29-16 2 0,31 0-1 0,-31 0 2 15,40-14 0-15,-40 14 1 0,40-23-2 0,-40 23 2 16,37-26-2-16,-37 26 3 0,36-26-2 0,-36 26 1 16,31-24-2-16,-31 24 1 0,23-19-2 15,-23 19 2-15,0 0-2 0,19-23 2 0,-19 23 0 16,0 0 1-16,0 0-2 0,17-26 3 0,-17 26-2 15,0 0 1-15,0 0 0 0,0 0-1 0,0 0 1 16,0 0-1-16,0 0 0 0,0 0 0 0,0 0-2 16,0 0 1-16,0 0-1 0,0 0-1 15,0 0 1-15,0 0-1 0,0 0 1 0,0 0 0 16,0 0 3-16,0 0-3 0,20 28 3 16,-20-28-1-16,0 24 1 0,0-24-2 0,6 26 2 15,-6-26-2-15,0 27 2 0,0-27-3 0,5 29 3 16,-5-29-2-16,7 30 2 0,-7-30-2 0,7 22 1 15,-7-22-4-15,0 0-5 0,14 26-4 0,-14-26-6 16,0 0-7-16,0 0-3 0,25 20-9 0,-25-20-9 16,0 0-15-16,0 0-30 0,29 14-28 15,-29-14-37-15,0 0-23 0,0 0-24 0,0 0-5 16,26 5-7-16,-26-5-62 0,0 0 261 16</inkml:trace>
          <inkml:trace contextRef="#ctx0" brushRef="#br0" timeOffset="15">12601-1253 546 0,'0'0'229'0,"0"0"-36"0,0-22-31 0,0 22-17 15,0 0-33-15,0 0-36 0,0 0-23 16,0 0-15-16,0 0-9 0,0 0-5 0,0 0-5 16,-4 26 1-16,4-26 0 0,-5 28 4 0,5-28-3 15,-9 31-1-15,9-31-4 0,-7 36-1 0,7-36-3 16,-5 45 1-16,5-22-4 0,-7 3 4 0,1 0-6 16,6 2-11-16,-9 3 28 0,5-1-30 0,-3 0 27 15,3 1-15-15,-2-3-5 0,6 1 4 16,-7-2-5-16,7-3 4 0,-5 0-6 0,5-24 3 15,0 41-3-15,0-41 3 0,0 38-2 0,0-38 2 16,5 31-2-16,-5-31 1 0,9 23-1 0,-9-23 2 16,0 0-2-16,13 23 0 0,-13-23-1 15,0 0 0-15,0 0-1 0,0 0 1 0,24 12 0 16,-24-12 0-16,0 0 1 0,0 0-1 0,30-18 2 16,-30 18-4-16,23-19 0 0,-23 19-7 15,29-27-1-15,-29 27-6 0,28-28 0 0,-28 28-8 0,30-26-4 16,-30 26-15-16,29-23-13 0,-29 23-32 0,28-18-60 15,-28-6-96-15,0 24-108 0,29-4-96 0,-29 4 120 16,0 0 330-16</inkml:trace>
          <inkml:trace contextRef="#ctx0" brushRef="#br0" timeOffset="16">12434-1027 1050 0,'0'0'144'0,"0"0"-21"0,-31-8-24 16,31 8-33-16,0 0-25 0,0 0-20 0,0 0-12 16,0 0-9-16,0 0-2 0,0 0 4 0,0 0 6 15,25 6 8-15,-25-6 4 0,26 0 0 0,-26 0-4 16,34 0-5-16,-34 0-4 0,40 6-4 0,-16-6 1 15,-2 0-4-15,1 0 1 0,0 0 0 0,2 0-1 16,4 0 1-16,0 0-11 16,0 0-19-16,7 0-28 0,-13-6-67 0,19 24-97 15,-42-18-223-15,44 11-18 0,-13 6 148 0</inkml:trace>
          <inkml:trace contextRef="#ctx0" brushRef="#br0" timeOffset="17">13088-732 569 0,'0'0'181'15,"0"0"-61"-15,0 0-38 0,0 0-5 0,26-4-9 16,-26 4-8-16,0 0-15 0,0 0-7 0,29-15-5 16,-29 15 1-16,0 0-6 0,31-13-4 0,-31 13-5 15,24-11-4-15,-24 11-5 0,26-14-2 0,-26 14-4 16,26-16-1-16,-26 16-1 0,22-15 2 16,-22 15-1-16,0 0 5 0,26-28 1 15,-26 28 7-15,0 0 3 0,11-30 6 0,-11 30 1 16,0 0 3-16,6-23 0 0,-6 23-5 0,0 0-3 15,-17-25-3-15,17 25-4 0,0 0-3 0,-27-10-4 16,27 10-2-16,-28 0-1 0,28 0-1 0,-37 17 1 16,37-17-2-16,-40 32 3 0,18-9-4 0,1 3 3 15,2-1-3-15,3 3 3 0,2-2-4 0,1-2 3 16,8 0-4-16,5 0 4 0,0-1-5 16,0-23 3-16,0 42-4 0,0-42 2 0,15 33-1 15,-15-33 2-15,21 29-3 0,-21-29 0 0,25 19 0 16,-25-19-1-16,31 11-5 0,-31-11-7 15,40 0-14-15,-40 0-25 0,51 0-35 0,-51 0-73 16,61-6-110-16,-61 6-217 0,47-15 36 0,-9 15 333 16</inkml:trace>
          <inkml:trace contextRef="#ctx0" brushRef="#br0" timeOffset="18">13578-730 861 0,'0'22'261'0,"0"-22"-115"0,0 0-72 16,0 0-34-16,0 0-23 0,0 0-11 0,0 0-2 15,0 0 1-15,0 0 5 0,0 0 1 16,0 0 4-16,0 22-3 0,0-22 0 0,0 0-2 16,7 26-1-16,-7-26-2 0,0 0 0 0,0 27-3 15,0-27 0-15,0 0-2 0,6 22 1 0,-6-22-2 16,0 0 1-16,0 0-2 0,5 24-1 0,-5-24-1 15,0 0 0-15,0 0 1 0,0 0 0 16,0 0 4-16,0 0 8 0,0 0 4 0,0 0 2 16,22-30 0-16,-22 30-8 0,17-33 1 0,-17 33-3 15,14-37 4-15,-14 37-2 0,13-37 5 0,-13 37-4 16,13-36 5-16,-13 36-2 0,13-38 4 0,-13 38-4 16,11-31 2-16,-11 31-3 0,0 0 2 15,13-24-5-15,-13 24 2 0,0 0-4 0,0 0-2 16,0 0-1-16,0 0-2 0,26-18-1 15,-26 18-2-15,0 0 1 0,26 0 1 0,-26 0 0 16,25 9 1-16,-25-9 1 0,23 8-3 0,-23-8 1 16,25 4-1-16,-25-4 1 0,22 7-2 0,-22-7 1 15,31 0-1-15,-31 0 2 0,31 7 0 0,-31-7-11 16,33 0-15-16,-33 0-34 0,36 0-96 0,-36 0-286 16,0 0-126-16,0 0 41 0</inkml:trace>
          <inkml:trace contextRef="#ctx0" brushRef="#br0" timeOffset="10">9886-933 221 0,'0'0'107'0,"0"0"17"0,0 0 6 0,0 0-4 16,0 0-13-16,0 0-13 0,-23-18-5 0,23 18-10 16,0 0-8-16,0 0-7 0,0 0-10 15,0 0-9-15,-24 0-5 0,24 0-23 0,0 0 12 16,0 0-17-16,-23 0 13 0,23 0-1 0,0 0 1 15,0 0-9-15,-30 8-1 0,30-8 1 16,0 0-7-16,-33 19 2 0,33-19-1 0,-29 22-4 16,29-22-3-16,-32 30 1 0,32-30-8 0,-34 37 5 15,34-37-3-15,-31 39 3 0,31-39-4 0,-30 40 3 16,30-40-6-16,-19 37 3 0,19-37-3 0,-13 32 1 16,13-32-1-16,-5 27 0 0,5-27-2 0,0 24 3 15,0-24-3-15,0 0 2 0,14 30-3 16,-14-30 3-16,0 0-1 0,22 26 1 0,-22-26-2 15,24 11 1-15,-24-11-1 0,29 9 1 16,-29-9 1-16,35 0-1 0,-35 0 0 0,40-7-2 16,-17 0 1-16,1-4-10 0,2 2-7 0,-3-8-13 15,6 8-16-15,-5-11-19 0,9 15-35 0,-18-21-74 16,22 26-64-16,-37 0-82 0,37-41-103 0,-8 41 138 16,-25-21 287-16</inkml:trace>
          <inkml:trace contextRef="#ctx0" brushRef="#br0" timeOffset="11">10220-826 719 0,'0'-30'298'15,"0"30"-120"-15,0 0-29 0,0 0-46 0,0 0-32 16,0 0-23-16,-26-4-11 16,26 4-9-16,0 0-6 0,0 0-5 0,-25 12-5 15,25-12-2-15,0 0-4 0,-25 26 0 0,25-26-4 16,-21 29 1-16,21-29-3 0,-22 34 3 0,22-34-4 15,-18 33 4-15,18-33-5 0,-11 31 4 0,11-31-4 16,0 26 1-16,0-26-1 0,0 23 2 0,0-23-3 16,0 0 1-16,21 22-3 0,-21-22 1 15,23 9-1-15,-23-9 1 0,29 0 0 0,-29 0-1 16,36-21 2-16,-36 21-1 0,43-35 4 16,-43 35-4-16,40-41 5 0,-24 18-3 0,1 1 3 15,-5-2-2-15,-2 0 5 0,-10 24-4 0,15-41 4 16,-15 41-3-16,0-35 4 0,0 35 1 0,0-33 7 15,0 33-2-15,-7-26 4 0,7 26-7 0,0 0-23 16,-27-26 36-16,27 26-42 0,-29-9 38 16,29 9-16-16,-35 5-20 0,35-5 36 0,-35 17-42 15,35-17 25-15,-32 21-33 0,32-21-20 0,-26 20-28 16,26 2-58-16,0-22-80 0,0 0-105 0,5 33-133 16,-5-33 55-16,25 16 402 0</inkml:trace>
          <inkml:trace contextRef="#ctx0" brushRef="#br0" timeOffset="12">10549-846 543 0,'0'0'165'0,"0"0"-41"16,0 0-35-16,0 0-9 0,0 0-5 0,0 0 1 16,0 0-3-16,0 0-2 0,0 0-14 0,0 22-14 15,0-22-9-15,0 0-7 0,0 30-3 0,0-30-5 16,0 24 1-16,0-24-3 0,0 25 0 16,0-25-4-16,-4 28 0 0,4-28-6 0,0 29 1 15,0-29-4-15,0 26 1 0,0-26-2 0,0 0 1 16,0 27-2-16,0-27 0 0,0 0 0 15,0 0-1-15,0 0 0 0,0 0-1 0,0 22-1 16,0-22 0-16,0 0-1 0,0 0 1 0,0 0-1 16,0 0 1-16,0 0 1 0,0 0 1 15,18-25 1-15,-18 25 0 0,15-28 2 0,-15 28-4 16,22-39 3-16,-22 39-4 0,22-43 3 0,-22 43-4 16,25-42 4-16,-25 42-2 0,26-36 4 0,-26 36-2 15,24-30 3-15,-24 30 0 0,0 0 0 0,26-28-3 16,-26 28 3-16,0 0-7 0,0 0 6 0,27-18-4 15,-27 18 0-15,0 0 4 0,0 0-4 0,0 0 2 16,0 0 1-16,27 12-2 16,-27-12-1-16,0 0 2 0,11 26-2 0,-11-26 4 15,0 23-4-15,0-23 5 0,5 24-3 0,-5-24 0 16,0 27 0-16,0-27 0 0,-5 24-3 0,5-24 3 16,0 0-3-16,0 28 2 0,0-28-1 0,0 0-1 15,0 0 1-15,0 0-2 0,0 0-1 0,0 0 1 16,0 0-2-16,0 0 2 0,0 0 1 0,0 0 0 15,27-15 2-15,-27 15-3 0,19-27 4 16,-19 27-3-16,23-29 3 0,-23 29-3 0,20-27 3 16,-20 27-2-16,17-23 2 0,-17 23-2 0,0 0 1 15,22-21-1-15,-22 21 1 0,0 0-1 0,23-15 0 16,-23 15 0-16,0 0 0 0,0 0 0 16,28 0 0-16,-28 0 1 0,0 0-1 0,0 0 2 15,27 18-1-15,-27-18 2 0,0 0-2 0,21 31 2 16,-21-31-2-16,10 24 2 0,-10-24-3 0,8 31 2 15,-8-31-3-15,7 29 4 0,-7-29-5 0,4 24 3 16,-4-24-2-16,0 0 1 0,7 28-2 0,-7-28-7 31,0 0-10-31,0 0-20 0,12 29-22 0,-12-29-44 0,0 0-65 16,0 0-73-16,0 0-99 0,0 0-90 0,0 0 162 16,36 9 270-16</inkml:trace>
          <inkml:trace contextRef="#ctx0" brushRef="#br0" timeOffset="13">11278-691 424 0,'0'0'138'0,"0"0"-17"0,0 0 8 16,0 0-3-16,0 0-7 0,0 0-11 16,0 0-18-16,0 0-25 0,0 0-18 0,0 27-13 15,0-27-12-15,0 23-5 0,0-23-4 16,0 30 3-16,0-30-3 0,0 39 6 0,0-39-6 15,0 39 0-15,0-39-3 0,-5 41 2 0,5-41-4 16,0 44 3-16,-4-22-8 0,4 4 5 0,-6-2-5 16,6-1 3-16,0 0-5 0,0-1 1 15,0-22-3-15,-7 39 3 0,7-39-3 0,0 31 4 16,0-31-4-16,0 0 3 0,-8 25-2 0,8-25-1 16,0 0 3-16,0 0-1 0,0 0 4 0,0 0 1 15,0 0 4-15,0 0-2 0,0 0-1 0,0-27-3 16,0 27-1-16,0-35-3 0,0 35 2 0,11-47-4 15,-7 18 6-15,2-5-6 0,-6-3 7 0,9-5-8 16,-3-2 8-16,2-4-9 0,2-4 10 16,2 1-8-16,0 0 7 0,5 5-8 15,-3 3 6-15,2 4-7 0,-1 6 10 0,-2 8-8 16,1 2 5-16,-14 23-4 0,20-27 2 0,-20 27 0 16,0 0 1-16,0 0 1 0,26-13-1 0,-26 13-1 15,0 0 0-15,0 0 0 0,25 13 0 0,-25-13 0 16,0 0 0-16,31 20 0 0,-31-20-2 0,0 0 2 15,30 35-2-15,-30-35 2 0,18 27 0 16,-18-27 2-16,12 29-1 0,-12-29-1 0,10 35-3 16,-10-35 6-16,0 33-5 0,0-33 6 0,0 29-2 15,0-29 1-15,0 0 2 0,-13 30 3 16,13-30 2-16,0 0 4 0,-24 20-2 0,24-20 1 16,0 0-1-16,-33 16-3 0,33-16-4 0,-31 10 1 15,31-10-5-15,-29 9 0 0,29-9-2 16,-31 10 1-16,31-10 0 0,-33 8-1 0,33-8 1 15,-24 0-4-15,24 0 3 0,0 0-7 0,-25 0-7 16,25 0-11-16,0 0-14 0,0 0-24 0,0 0-41 16,-34-36-124-16,34 36-132 0,0 0-147 0,8-22 54 15,-8 22 453-15</inkml:trace>
        </inkml:traceGroup>
        <inkml:traceGroup>
          <inkml:annotationXML>
            <emma:emma xmlns:emma="http://www.w3.org/2003/04/emma" version="1.0">
              <emma:interpretation id="{CAF5A947-49C3-42D1-B710-B0F29F2E1C15}" emma:medium="tactile" emma:mode="ink">
                <msink:context xmlns:msink="http://schemas.microsoft.com/ink/2010/main" type="inkWord" rotatedBoundingBox="17911,1704 20168,1713 20166,2111 17909,2102">
                  <msink:destinationLink direction="with" ref="{90700BDE-FD5E-4B64-ACD4-C0E289A6D745}"/>
                </msink:context>
              </emma:interpretation>
              <emma:one-of disjunction-type="recognition" id="oneOf3">
                <emma:interpretation id="interp15" emma:lang="en-GB" emma:confidence="0">
                  <emma:literal>science</emma:literal>
                </emma:interpretation>
                <emma:interpretation id="interp16" emma:lang="en-GB" emma:confidence="0">
                  <emma:literal>Science</emma:literal>
                </emma:interpretation>
                <emma:interpretation id="interp17" emma:lang="en-GB" emma:confidence="0">
                  <emma:literal>sciences</emma:literal>
                </emma:interpretation>
                <emma:interpretation id="interp18" emma:lang="en-GB" emma:confidence="0">
                  <emma:literal>Sciences</emma:literal>
                </emma:interpretation>
                <emma:interpretation id="interp19" emma:lang="en-GB" emma:confidence="0">
                  <emma:literal>scene</emma:literal>
                </emma:interpretation>
              </emma:one-of>
            </emma:emma>
          </inkml:annotationXML>
          <inkml:trace contextRef="#ctx0" brushRef="#br0" timeOffset="23">16209-716 265 0,'0'0'123'0,"0"0"-23"0,0 0 1 0,0 0 2 16,0 0-20-16,25 0-6 0,-25 0-10 0,0 0-4 16,33 0-10-16,-33 0-7 0,0 0-12 0,30-6-5 15,-30 6-5-15,0 0 2 0,35 0 1 0,-35 0 1 16,0 0 1-16,27-14 1 0,-27 14 0 0,0 0 2 16,35-15-2-16,-35 15-1 15,0 0-4-15,0 0-1 0,26-27-2 0,-26 27 1 16,0 0-1-16,5-27-1 0,-5 27-1 0,0 0 1 15,0-22-4-15,0 22 1 0,0 0-3 0,0 0-1 16,-22-27-4-16,22 27 0 0,-23-10-6 0,23 10-1 16,-28-5-2-16,28 5-1 0,-37 0 1 0,37 0 1 15,-41 10-1-15,41-10 1 0,-37 11 1 16,37-11-4-16,-32 12 3 0,32-12-3 0,-22 10 1 16,22-10 0-16,0 0 0 0,-26 27-1 0,26-27 0 15,-13 22-1-15,13-22 2 0,-8 26-2 0,8-26 2 16,0 32-3-16,0-32 3 0,10 38-4 0,-10-38 4 15,16 35-4-15,-16-35 3 0,24 29-1 0,-24-29 1 16,33 23-1-16,-33-23 0 0,35 14 0 0,-35-14 0 16,42 6-1-16,-17-6 1 15,-1-4-1-15,1-5-5 0,3 3-5 0,-2-10-12 16,7 5-13-16,-5-12-22 0,10 12-35 0,-20-21-84 16,26 25-80-16,-25-16-98 0,2-1-77 0,14 24 231 15</inkml:trace>
          <inkml:trace contextRef="#ctx0" brushRef="#br0" timeOffset="24">16791-826 889 0,'0'0'167'0,"0"0"-40"16,0 0-28-16,0 0-23 0,0 0-22 0,0 0-12 16,-11 24-8-16,11-24-6 0,0 0-2 0,0 0-4 15,0 25-1-15,0-25-2 0,0 0 1 0,0 24-2 0,0-24 1 16,-6 23-4-16,6-23 1 0,0 25-7 15,0-25 2-15,-11 28-5 0,11-28 2 0,-4 27-4 16,4-27 1-16,-6 23-3 0,6-23 0 0,0 0-2 16,0 24 1-16,0-24-2 0,0 0 1 15,0 0-1-15,0 0-1 0,0 0 0 0,0 0-1 16,0 0 0-16,0 0 0 0,0 0 2 0,0 0-1 16,0 0 2-16,21-23 0 0,-21 23 1 15,22-30-1-15,-22 30 2 0,29-39-3 0,-29 39 3 16,34-38-3-16,-34 38 3 0,32-36-1 0,-32 36 2 15,29-30-2-15,-29 30 4 0,25-25-4 0,-25 25 2 16,22-19-1-16,-22 19-1 0,0 0 1 0,29-16-2 16,-29 16 0-16,0 0 2 0,23 0-3 0,-23 0 2 15,0 0-1-15,29 6 3 0,-29-6 0 16,0 0-4-16,28 15 4 0,-28-15-5 16,0 0 2-16,27 30 0 0,-27-30 1 0,17 28-2 15,-17-28 3-15,15 29-3 0,-15-29 3 0,12 32-4 16,-12-32 4-16,10 33-4 0,-10-33 3 0,8 33-3 15,-8-33 3-15,7 27-3 0,-7-27-2 0,6 26-10 16,-6-26-8-16,0 0-13 0,0 23-17 0,0-23-23 16,0 0-66-16,16 27-88 0,-16-27-108 0,0 0-133 15,0 0 96-15,0 0 374 0</inkml:trace>
          <inkml:trace contextRef="#ctx0" brushRef="#br0" timeOffset="25">17630-793 649 0,'0'0'257'16,"0"0"-56"-16,0 0-44 0,0 0-25 0,0 0-36 16,0-22-22-16,0 22-17 0,0 0-11 0,0 0-10 15,0 0-8-15,0 0-5 0,-25-11-6 0,25 11-4 16,0 0-2-16,-28 9-3 0,28-9 0 0,-29 17-1 15,29-17-2-15,-34 28 1 16,34-28-3-16,-36 34 3 0,36-34-4 0,-32 36 2 0,32-36-3 16,-23 36 1-16,23-36-7 0,-16 34 7 15,16-34-8-15,-10 36 6 0,10-36-2 0,0 30 1 16,0-30 1-16,8 25-2 0,-8-25 2 0,0 0-1 16,29 25-1-16,-29-25 1 0,28 13-2 0,-28-13 1 15,31 8-5-15,-31-8-4 0,39 0-5 0,-18 0-7 16,6-4-5-16,-2-5-9 0,4 9-12 15,-6-16-22-15,15 16-34 0,-21-24-92 0,28 24-102 16,-23-11-119-16,2-7-27 0,15 18 325 0</inkml:trace>
          <inkml:trace contextRef="#ctx0" brushRef="#br0" timeOffset="26">17999-671 510 0,'0'0'145'16,"0"0"-53"-16,0 0-8 0,0 0-2 0,0 0-4 16,0 0-14-16,0 0-9 0,29-16-8 0,-29 16-1 15,0 0-4-15,0 0-3 0,0 0-10 0,26-14-5 16,-26 14-5-16,0 0-2 0,25-13-1 16,-25 13 1-16,0 0-2 0,33-21-2 0,-33 21-6 15,28-18-1-15,-28 18-4 0,27-19 1 0,-27 19-2 16,26-21 3-16,-26 21-3 0,25-21 6 15,-25 21 0-15,0 0 10 0,22-29 4 0,-22 29 7 16,0 0 3-16,0-26-2 0,0 26-2 0,0 0-4 16,0 0-3-16,-31-21-5 0,31 21-1 0,-27 0-5 15,27 0 0-15,-37 10-2 0,14 1 1 32,-1 2-3-32,0 5 3 0,0 1-3 0,1 4 5 0,1-2-5 15,22-21 5-15,-35 40-7 0,35-40 2 0,-21 40-3 16,21-40-1-16,-8 39-3 0,8-39 3 15,0 36-4-15,0-36 3 0,10 30-4 0,-10-30 3 16,19 24-2-16,-19-24 2 0,29 21-1 0,-29-21 0 16,40 13-1-16,-14-13-1 0,3 0-8 15,6 0-14-15,3 0-20 0,-3-18-39 0,20 25-123 16,-21-20-258-16,13 0-64 0,7 7 143 0</inkml:trace>
          <inkml:trace contextRef="#ctx0" brushRef="#br0" timeOffset="19">14914-888 287 0,'0'0'123'0,"0"0"-4"0,0 0 19 16,0 0-11-16,0 0 8 16,0 0-14-16,0 0-4 0,0 0-18 0,0 0-13 15,0 0-18-15,5-26-9 0,-5 26-12 0,0 0-6 0,0 0-6 16,0 0-6-16,0 0-4 0,0 0-5 0,0 0-3 15,-23-15-5-15,23 15-3 0,0 0-1 0,0 0-3 16,-29 0 0-16,29 0-1 0,0 0-1 0,-26 13 0 16,26-13-1-16,0 0 0 0,-34 19-1 0,34-19 1 15,-23 16-2-15,23-16 2 0,0 0-2 0,-28 25 1 16,28-25-2-16,0 0 0 0,-20 27 1 0,20-27 0 16,0 0-2-16,0 29 1 0,0-29-1 0,0 0 0 15,7 26 0 1,-7-26 1-16,0 0-1 0,22 23 2 0,-22-23-2 15,0 0 2-15,33 19-1 0,-33-19 0 0,22 12 1 16,-22-12 0-16,0 0 0 0,32 21 1 16,-32-21-2-16,0 0 2 0,23 26-1 0,-23-26 1 15,0 0-2-15,15 27 4 0,-15-27-4 0,0 0 3 16,0 0-2-16,0 26 2 0,0-26-2 0,0 0 2 16,0 0-2-16,-18 27 1 0,18-27 1 0,0 0-1 15,-33 23 1-15,33-23 0 0,-30 19-2 16,30-19 5-16,-33 18-2 0,33-18 7 0,-32 7 1 15,32-7 0-15,-27 0 1 0,27 0-4 16,0 0-2-16,-25 0-3 0,25 0-2 0,0 0-3 16,0 0 1-16,0 0-1 0,0 0 0 0,0 0-1 15,0 0-4-15,0 0-6 0,0 0-4 0,0 0-6 16,0 0-6-16,9-28-10 0,-9 28-16 0,29-18-35 16,2 24-74-16,-27-29-128 0,29 18-144 0,-10 5-22 15,-23 0 270-15</inkml:trace>
          <inkml:trace contextRef="#ctx0" brushRef="#br0" timeOffset="20">15457-880 1283 0,'0'0'171'0,"0"0"-76"15,0 0-27-15,0 0-19 0,0 0-17 0,-31-8-10 16,31 8-4-16,0 0-2 0,-31 16 0 0,31-16-2 16,-39 21 0-16,14-8-3 0,0 3 1 0,-1 0-4 15,1 3 3-15,-2-1-4 0,1 1 4 0,1-2-4 16,25-17 1-16,-36 28-5 16,36-28 1-16,-21 28-3 0,21-28 0 0,-11 26-2 15,11-26 1-15,-5 24-3 0,5-24 1 0,0 24-1 16,0-24 2-16,0 0-2 0,23 31 2 0,-23-31-2 15,24 18 2-15,-24-18 0 0,33 11 0 0,-33-11 1 16,41 5-3-16,-18-5-2 0,2 0-3 0,0-5-7 16,1-2-6-16,2 3-7 0,-5-6-11 15,5 5-2-15,-28 5-17 0,47-12-27 0,-47 12-83 16,49-15-105-16,-49 15-153 0,31-26-45 0,-4 26 250 16</inkml:trace>
          <inkml:trace contextRef="#ctx0" brushRef="#br0" timeOffset="21">15760-802 1014 0,'0'0'186'0,"2"-25"-38"0,-2 25-36 16,0 0-35-16,0 0-25 0,0 0-17 0,0 0-13 16,0 0-8-16,0 0-7 0,0 0-3 0,0 0 2 15,0 0-1-15,0 0 7 0,12 25-1 0,-12-25 3 16,0 0-2-16,0 33-1 0,0-33-4 0,0 24 0 15,0-24-5-15,-6 26 1 16,6-26-3-16,-6 26 2 0,6-26-2 0,-6 26 1 16,6-26-3-16,-5 22 2 0,5-22-1 0,0 0-6 15,-6 26-11-15,6-26-14 0,0 0-22 0,0 0-29 16,0 26-56-16,0-26-94 0,0 0-111 0,0 0-127 16,0 0 91-16,0 0 380 0</inkml:trace>
          <inkml:trace contextRef="#ctx0" brushRef="#br0" timeOffset="22">15830-1038 1072 0,'-19'-29'220'0,"19"29"-86"16,0 0-26-16,-13-24-31 0,13 24-16 15,0 0-23-15,0 0-9 0,0 0-10 0,0 0-5 16,0 0-3-16,0 0-6 0,0 0-4 0,0 0-2 15,0 0-2-15,0 0-7 0,0 0-11 0,0 0-18 16,0 0-20-16,0 0-34 0,-23-5-87 0,38 29-91 16,-15-24-245-16,0 0 60 0,8 45 316 0</inkml:trace>
        </inkml:traceGroup>
      </inkml:traceGroup>
    </inkml:traceGroup>
  </inkml:traceGroup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1:29:42.7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547AE687-03EB-4382-B146-9181F8353A12}" emma:medium="tactile" emma:mode="ink">
          <msink:context xmlns:msink="http://schemas.microsoft.com/ink/2010/main" type="inkDrawing" rotatedBoundingBox="3221,-1882 24985,2549 21919,17602 155,13171" shapeName="Other"/>
        </emma:interpretation>
      </emma:emma>
    </inkml:annotationXML>
    <inkml:trace contextRef="#ctx0" brushRef="#br0">-993-4626 464 0,'0'0'126'0,"0"-20"4"0,0 20 14 16,0 0-8-16,-7-24 1 0,7 24-27 0,0 0-24 15,0 0-17-15,0 0-17 0,0 0-14 0,0 0-14 16,0 0-10-16,0 0-3 0,0 0 8 15,0 0 5-15,18 27 8 0,-18-27-6 16,16 45-1-16,-11-14-14 0,1 5 4 0,-2 2-11 0,0 4 6 16,-4 0-10-16,0 1 6 0,5-3-9 15,-5-1 8-15,0 0-9 0,0-4 7 0,3 0-8 16,-3-6-6-16,0 2 30 0,0-3-30 0,0-5 30 16,4 4-18-16,-4-3-5 0,0-6 3 0,0 1-14 15,0-19-3-15,0 32-21 0,0-32-17 16,5 20-32-16,-5-20-49 0,0 0-86 0,0 0-61 15,0 0-101-15,14-21-28 0,-21-13 350 0</inkml:trace>
    <inkml:trace contextRef="#ctx0" brushRef="#br0" timeOffset="432.1729">-856-4768 865 0,'0'0'150'16,"-12"-32"-11"-16,12 32-7 0,0 0-39 0,0-21-23 16,0 21-20-16,0 0-15 0,0 0-15 0,0 0-9 15,0 0-2-15,0 0-14 0,0 0 23 16,36 9-14-16,-36-9 15 0,42 22 0 0,-21-12-5 16,7 5 2-16,-1-3-6 0,-2 2 0 0,6 3-5 15,-5 0 0-15,1 7-6 0,0-3 5 0,-2 6-6 16,-2 1 6-16,-1 0-7 0,1 1 6 0,-6 2-7 15,3-5 8-15,-5 6-7 0,0-2 6 16,1 1-6-16,-6 1 5 0,-1-3-5 0,-1 4 7 16,-4 1-8-16,-4 0 7 0,0-2-8 15,0 3 9-15,-5-5 16 0,-2 1-29 0,-2 2 28 16,-1-1-29-16,-6 0 6 0,1-2 10 0,-5-2-2 16,0 1 9-16,-2-5-2 0,-2 0 5 0,-3 1-6 15,0-3 5-15,1-3-3 0,-2-1 4 0,0-5-5 16,1 0 1-16,-3-11-6 0,5-2-1 0,-3 0-1 15,2 0-3-15,-4-6 2 0,6-3-3 0,-2-5 0 16,4 3-1-16,2-1-1 0,20 12-9 16,-26-22-9-16,26 22-15 0,0 0-15 0,-15-28-22 15,15 28-43-15,0-23-121 0,19 23-192 16,-19 0-97-16,28-18 167 0</inkml:trace>
    <inkml:trace contextRef="#ctx0" brushRef="#br0" timeOffset="1055.8898">275-4236 642 0,'0'0'210'0,"0"0"-63"15,-29-15 2-15,29 15-37 0,0 0-22 16,-21 0-25-16,21 0-18 0,-24 0-7 0,24 0-7 16,-25 5-4-16,25-5-7 0,-24 8-5 0,24-8-6 15,-26 17-2-15,26-17-6 0,-26 26 2 0,26-26-5 16,-27 38 3-16,15-17-5 0,1 1 4 0,1 4-4 15,6-4 4-15,4 4-6 0,0-2 5 0,0 0-6 16,4-1 5-16,6-3-6 0,-1 0 7 16,-9-20-7-16,31 29 4 0,-31-29-3 0,38 17 1 15,-17-17 1-15,2 0 0 0,2-8 3 16,2-3-2-16,1-5 6 0,-2-4-4 0,-2-5 6 16,1 3-7-16,-4-9 5 0,0 7-3 0,-10-4 10 15,2 5 1-15,-6-1 11 0,-7 5-3 0,0 0 2 16,0 19-8-16,-15-31-1 0,15 31-7 0,-25-26-3 15,25 26-2-15,-38-17 0 0,14 8-2 0,3 5 2 16,-1 0-4-16,22 4-2 0,-33-5-8 16,33 5-14-16,-25 0-17 0,25 0-35 0,0 0-55 15,0 26-108-15,0-26-113 0,0 0-151 0,18 30 178 16,-18-30 328-16</inkml:trace>
    <inkml:trace contextRef="#ctx0" brushRef="#br0" timeOffset="1947.9211">1330-4429 834 0,'-27'-5'116'0,"27"5"10"15,-20 0-6-15,20 0-15 0,0 0-31 16,0 0-26-16,0 0-29 0,0 0-15 0,0 0-3 15,0 0 4-15,0 0 12 0,29-11 3 0,-10 7 4 16,4-2-4-16,2 2-6 0,7-1-5 0,4-1-4 16,-3 1-3-16,8-3 1 0,-1-1-4 15,3 0 2-15,3-1-9 0,1 3-23 0,-7-10-48 16,12 17-104-16,-21-15-137 0,7 5-163 0,2 10 24 16,-18-19 456-16</inkml:trace>
    <inkml:trace contextRef="#ctx0" brushRef="#br0" timeOffset="1684.9705">1528-4795 815 0,'0'0'219'0,"0"0"-78"0,0 0-21 16,0 0-31-16,0 0-24 0,0 0-19 0,0 0-16 15,0 0-10-15,0 0-6 0,0 0 6 0,0 0 2 16,-4 33 5-16,1-10-6 0,3 7 1 0,-5 3-12 15,0 6 6-15,-2 2-12 0,-1 2 5 0,-1 0-10 16,0 0 6-16,0 1-10 0,-1-1 9 0,2-1 12 16,-1-1-26-16,2 0 26 0,2-4-26 15,-2 1 7-15,0-3 5 0,2-5-5 0,5-2 5 16,-3-5-6-16,3 2 7 0,0-3-6 0,3-2 4 16,-3-2-4-16,6 3 2 0,-6-21-2 0,8 26 4 15,-8-26-4-15,13 21 3 0,-13-21-2 16,0 0 1-16,18 18-2 0,-18-18 0 0,0 0 0 15,25 4-1-15,-25-4 0 0,24-5-2 0,-24 5-3 16,30-15-8-16,-9 7-4 0,-21 8-9 16,41-24-7-16,-21 1-12 0,7 15-16 0,-11-17-35 15,19 17-56-15,-20-20-53 0,12 18-84 0,-5 1-73 16,-13-19 33-16,21 28 333 0</inkml:trace>
    <inkml:trace contextRef="#ctx0" brushRef="#br0" timeOffset="2427.6385">2148-4764 616 0,'0'-26'177'0,"0"26"-2"0,0 0-17 15,0 0-32-15,0 0-40 0,0 0-34 0,0 0-24 0,0 0-9 16,0 0 1-16,0 0 5 0,0 26 3 15,0-8 5-15,0-18-8 0,0 41-1 0,0-17-8 16,0 4 3-16,0 1-7 0,0 5 7 0,0-1-8 16,-5 2 5-16,-2-1-10 0,1 5 5 15,-1-5-9-15,-1 0 6 0,0 0 14 0,0 0-31 16,-3-2 30-16,2-2-32 0,1-1 8 0,5-4 7 16,-3-3-5-16,6-2 3 0,0-20-4 0,0 27 4 15,0-27-4-15,0 0 2 0,0 24-2 0,0-24 0 16,0 0-1-16,0 0 0 0,0 0 1 0,0 0 1 15,27 0 2-15,-27 0 0 0,26-22 3 16,-26 22-6-16,30-34 5 0,-13 10-5 16,0 4 4-16,2-4-3 0,-1 2 4 0,-1 1-5 15,-17 21-18-15,35-33 34 0,-35 33-34 0,31-25 34 16,-31 25-12-16,29-14-3 0,-29 14 2 0,30-11-2 16,-30 11 2-16,29 0-1 0,-29 0 0 0,24 11 3 15,-24-11-3-15,24 17 3 0,-24-17 20 0,22 31-33 16,-14-10 34-16,-1 0-32 0,-1 5 8 15,-3 0 6-15,-3 5-9 0,8-2 5 0,-8 0-6 16,3 0 6-16,-3-1-6 0,5-7 5 16,0 4-15-16,-5-25-10 0,14 39-31 0,-14-39-40 15,18 29-127-15,-18-29-164 0,0 0-135 0,18 5 84 16,-18-5 437-16</inkml:trace>
    <inkml:trace contextRef="#ctx0" brushRef="#br0" timeOffset="3050.5634">2791-4063 572 0,'0'0'136'0,"0"0"-46"0,0 0-14 0,0 0 1 16,0 0-1-16,0 0 6 0,0 0-11 15,0 0-5-15,20-5-8 0,-20 5-17 0,0 0-6 16,0 0-4-16,25 5-3 0,-25-5-4 0,0 0-1 16,26 8-5-16,-26-8-2 0,23 0-4 0,-23 0-2 15,28 3-2-15,-28-3-2 0,33-6 0 0,-33 6-2 16,33-12 0-16,-33 12-2 0,33-20 2 0,-33 20-4 15,33-27 5-15,-33 27-5 0,31-33 4 16,-31 33-5-16,22-31 4 0,-22 31-2 0,12-32 4 16,-12 32-1-16,0-26 6 0,0 26 0 0,-12-19 3 15,12 19-3-15,-27-18-3 0,8 14-3 16,-5 4-3-16,-2 4 1 0,-2 5-3 0,-4 4 3 16,-2 5-2-16,3 5 4 0,-3 1-3 0,6-2 5 15,4 2-4-15,7-3 4 0,3-2-5 0,6-1 2 16,3 1-4-16,5 0 3 0,0 2-5 15,5-1 6-15,3-1-6 0,-8-19 2 0,31 35-3 16,-11-22 3-16,6-5-2 0,3 0 2 0,6-3-9 16,0-5-15-16,7 0-24 0,-11-16-44 0,22 16-95 15,-23-19-107-15,17 1-187 0,-2 9 27 0,-22-13 386 16</inkml:trace>
    <inkml:trace contextRef="#ctx0" brushRef="#br0" timeOffset="3443.702">3420-4112 708 0,'20'-20'154'0,"-20"20"-7"0,0 0-17 0,0-20-10 16,0 20-29-16,0 0-20 0,0 0-14 0,0 0-14 15,0 0-7-15,0 0-12 0,0 0-8 0,0 0-4 16,0 0 1-16,0 0 3 0,4 28 3 16,-4-28-5-16,0 29-1 0,0-10-8 0,-4 3 3 15,0-2-7-15,-1 1 4 0,5 4-7 0,-5-4 3 16,5-2-3-16,0-19 4 0,-6 30-2 15,6-30 2-15,0 18-3 0,0-18 1 0,0 0-2 16,0 0 1-16,0 0-1 0,0 0 0 0,0 0 0 16,0 0 1-16,0 0 2 0,0 0 1 0,21-7 2 15,-21 7-3-15,15-35 4 0,-3 10-5 16,-5-6 6-16,6 3-7 0,0-4 6 0,2 5-4 16,-2 2 5-16,3 2-3 0,-4 4 6 0,-12 19-3 15,23-32 4-15,-23 32-4 0,0 0 1 0,19-20-4 16,-19 20 0-16,0 0-2 0,20 0-1 0,-20 0 1 15,0 0 0-15,29 0 0 0,-29 0 0 0,24 3-1 16,-24-3-1-16,25 6 1 0,-25-6-1 16,25 0 0-16,-25 0-1 0,33 0-3 15,-33 0-9-15,33 0-11 0,-12 0-19 0,-21 0-27 16,36 0-56-16,-36 0-105 0,30-12-182 0,-10 12-72 16,-20 0 134-16</inkml:trace>
    <inkml:trace contextRef="#ctx0" brushRef="#br0" timeOffset="3882.9994">4191-4106 878 0,'0'0'82'0,"0"0"-57"15,0 0 5-15,0 0 16 0,0 0 17 0,0 0 9 16,0 0-9-16,0 0-20 15,26 18-14-15,-26-18-8 0,19 0-5 0,-19 0 0 16,26 0 0-16,-26 0-2 0,30 0 0 0,-30 0-3 16,28 0-2-16,-28 0-2 0,34 0-2 0,-34 0-1 15,32-9-2-15,-32 9 0 0,27-9-1 0,-27 9 1 16,28-13-1-16,-28 13 2 0,25-16-2 0,-25 16 3 16,24-19 0-16,-24 19 9 0,19-18 3 0,-19 18 8 15,9-21-1-15,-9 21 2 0,0-20-5 16,0 20-1-16,-9-18-6 0,9 18-1 0,-22-19-4 15,22 19 0-15,-31-12-3 0,7 12-1 16,1 0-2-16,-5 6-1 0,-2 2 5 0,-1 4-1 16,3 2 6-16,-2 4 0 0,4 5 4 0,3-1-6 15,4 0 4-15,3 3-7 0,4-1 6 0,0-4-8 16,6 8 6-16,1-6-9 0,5 3 4 16,5-3-6-16,-5-22 5 0,21 30-6 0,-21-30 3 15,38 25-2-15,-14-16 0 0,3-3-1 0,7-6 0 16,0 0-2-16,4-5-13 0,7-1-17 0,-4-6-27 15,12 12-54-15,-20-29-137 0,20 12-256 0,-11 11-15 16,-12-11 256-16</inkml:trace>
    <inkml:trace contextRef="#ctx0" brushRef="#br0" timeOffset="4754.9559">5572-4132 473 0,'0'0'107'0,"0"0"-9"16,0 0 4-16,0 0 8 0,0 0 8 0,0 0-2 15,-8-19-7-15,8 19-16 0,0 0-21 16,0 0-15-16,0 0-14 0,0 0-8 16,0 0-8-16,0 0-7 0,0 0-6 0,0 0-7 15,0 0-2-15,0 0 1 0,0 0 3 0,0 0 2 16,23-6-1-16,-23 6-1 0,18 0-4 0,-18 0 1 15,22 0-1-15,-22 0-1 0,30 0 1 0,-30 0-2 16,33-5 0-16,-33 5-1 0,38-8 0 0,-18 1 0 16,-2-2 1-16,-18 9-2 0,37-21 1 0,-19 8-2 15,3 1 4-15,-21 12-5 0,32-29 5 16,-32 29-5-16,27-28 4 0,-27 28-2 16,14-28 5-16,-14 28-4 0,5-26 3 0,-5 26 0 0,-9-22 4 15,9 22 0-15,-20-14 1 0,20 14-4 16,-36-4-3-16,14 4-2 0,-6 6-1 0,-2 3 1 15,-4 3-2-15,0 1 3 0,-2 5-3 0,0 2 6 16,4-1-3-16,5 1 5 0,6-2-2 0,-1 0 1 16,22-18-4-16,-19 34 2 0,19-34-5 15,-7 36 4-15,7-18-6 0,5 5 5 0,1-1-4 16,8-4 2-16,-14-18-2 0,32 35 4 0,-9-21-5 16,7 0 4-16,-1-3-3 0,1-1 2 0,6-3-3 15,-1 1 3-15,0-2-7 0,2-6-10 0,3 0-16 16,-3-5-22-16,11 5-41 0,-20-13-87 0,23 21-113 15,-22-16-143-15,2-5-15 16,8 13 250-16</inkml:trace>
    <inkml:trace contextRef="#ctx0" brushRef="#br0" timeOffset="5270.924">6371-4300 894 0,'-19'-14'200'0,"19"14"-61"15,0 0 5-15,0 0-26 0,0 0-40 0,0 0-25 16,0 0-17-16,0 0-16 0,0 0-14 16,0 0-4-16,0 0 0 0,0 0 4 0,0 0 3 15,22 0 1-15,-22 0-4 0,34 3-1 16,-15-3-3-16,0 7 0 0,0-3 0 0,0-2-2 15,-19-2 1-15,35 13 0 0,-35-13-3 0,37 13 3 16,-37-13-2-16,33 16 1 0,-33-16-1 0,23 15 2 16,-23-15-1-16,17 20 1 0,-17-20-2 0,14 22 3 15,-14-22-1-15,0 0 1 0,0 25 0 16,0-25 1-16,0 24-2 0,0-24 1 0,-19 33-2 16,19-33 2-16,-28 34-4 0,28-34 4 0,-38 31-4 15,20-18 4-15,-4 0-2 0,4 0 6 16,-3-7 2-16,21-6 2 0,-38 15 0 0,38-15-2 15,-34 8-3-15,34-8-1 0,-31 0-2 0,31 0 0 16,-21 0-2-16,21 0-1 0,0 0-1 0,0 0-3 16,0 0-6-16,0 0-8 0,0 0-10 0,0 0-10 15,0 0-15-15,13-32-24 0,11 32-64 16,-18-26-75-16,25 20-102 0,-6-6-150 0,-7-10 73 16,17 14 373-16</inkml:trace>
    <inkml:trace contextRef="#ctx0" brushRef="#br0" timeOffset="5495.8615">6998-4357 1375 0,'0'0'101'0,"0"0"-35"0,0 0 0 0,-24-11-15 16,24 11-11-16,0 0-11 0,-27 6-4 0,27-6-8 15,-28 15-2-15,28-15-4 0,-35 19 1 0,35-19-4 16,-35 30 1-16,35-30-4 0,-35 35 2 0,17-17-6 15,0 0 5-15,-1 5-6 0,3-3 3 16,16-20-4-16,-25 38 4 0,18-20-4 0,7-18 3 16,-10 36-4-16,10-36 2 0,0 30-2 15,0-30 2-15,4 26-3 0,-4-26 1 0,11 23-2 16,-11-23 2-16,21 16-2 0,-21-16 4 0,30 9-3 16,-7-9-3-16,1 6-5 0,2-6-7 0,8-7-8 15,-1-1-9-15,6 0-17 0,-7-11-24 0,18 17-44 16,-23-22-72-16,23 24-104 0,-16-10-150 15,-2-10 19-15,14 15 304 0</inkml:trace>
    <inkml:trace contextRef="#ctx0" brushRef="#br0" timeOffset="5987.9186">7587-4229 877 0,'0'-25'257'0,"0"25"-115"0,0 0-29 16,0 0-12-16,0 0-16 0,0 0-19 0,0 0-18 15,0 0-15-15,0 0-12 0,0 0-7 16,0 0-7-16,0 0 1 0,0 0 1 0,0 0 4 16,0 27-1-16,0-27 1 0,0 41-8 0,-6-18 1 15,3-2-6-15,-3 6 2 0,1-6-5 16,-1 2 4-16,1-3-5 0,0 1 6 0,5-21-5 16,-7 29 2-16,7-29-8 0,-5 24-7 0,5-24-19 15,0 0-25-15,5 21-35 0,-5-21-80 0,0 0-100 16,0 0-143-16,23-32-42 0,-1 19 179 0</inkml:trace>
    <inkml:trace contextRef="#ctx0" brushRef="#br0" timeOffset="6256.2">7619-4568 1381 0,'-39'0'195'0,"39"0"-134"15,-24 0-5-15,24 0-7 0,0 0-13 0,0 0-11 16,-19 6-10-16,19-6-7 15,0 0-5-15,0 0-5 0,0 0-3 0,0 0 0 16,0 0 1-16,0 0 3 0,0 0-12 0,28 0-15 16,-10 9-29-16,-18-9-32 0,43 11-79 0,-43-11-101 15,40 0-211-15,-16 8-11 0,-24-8 274 0</inkml:trace>
    <inkml:trace contextRef="#ctx0" brushRef="#br0" timeOffset="6604.3776">8169-4294 1063 0,'0'0'143'0,"0"0"-14"0,0 0-15 0,-31-13-28 16,31 13-26-16,-21 0-17 0,21 0-7 0,-25 0-8 15,25 0-5-15,-30 6-7 0,30-6-3 0,-29 7-5 16,29-7 0-16,-28 13-1 0,28-13 0 0,-28 15-2 16,28-15-1-16,-21 17-4 0,21-17 0 0,-15 19-3 15,15-19 4-15,-6 26-5 16,6-26 3-16,0 27-1 0,0-27 1 0,15 28-3 16,-15-28 2-16,26 29-1 0,-26-29 1 0,34 24-2 15,-14-14 4-15,-1-1-2 0,1 0 2 0,1-1-1 16,-21-8 1-16,36 16-2 0,-36-16 3 0,30 14-2 15,-30-14 1-15,22 12-1 0,-22-12 3 0,0 0-1 16,0 0 2-16,14 25 0 0,-14-25 1 16,0 0-3-16,-16 26 2 0,16-26-3 0,-24 22 2 15,24-22-3-15,-37 24 3 0,15-11-4 16,-2 1 2-16,2-2-2 0,1-3 2 0,21-9-2 16,-31 15 2-16,31-15-6 0,0 0-8 0,0 0-24 15,-22 0-40-15,22 0-109 0,0 0-162 0,0 0-155 16,12-22 4-16,-12-6 400 0</inkml:trace>
    <inkml:trace contextRef="#ctx0" brushRef="#br0" timeOffset="7491.6123">8550-4462 1083 0,'-18'0'177'0,"-5"-8"-47"0,23 8 11 0,0 0-75 16,0 0-16-16,0 0-27 0,0 0-16 15,0 0 3-15,0 0 6 0,0 0 5 0,28 15 2 16,-5-9-7-16,6-3-20 0,2 2 10 0,3-5-16 16,3 0 11-16,1 0 13 0,4 0-14 15,1-8 9-15,4 2-35 0,-3-6-34 0,11 15-100 16,-23-20-241-16,15 14-108 0,-8-2-17 0,-11-11 429 15</inkml:trace>
    <inkml:trace contextRef="#ctx0" brushRef="#br0" timeOffset="7252.1832">8782-4677 526 0,'0'0'104'0,"0"0"6"0,0 0 13 0,4-24 5 16,-4 24-1-16,0 0-18 0,0 0-11 0,0 0-21 15,0 0-13-15,10-19-9 0,-10 19-5 0,0 0-4 16,0 0-6-16,0 0-7 0,0 0-8 0,0 0-9 16,0 0 0-16,0 0 2 0,0 20 2 0,0-20 0 15,-5 31 0-15,2-8-10 16,-2 4 3-16,-2 3-6 0,0 1 6 0,0 7-8 16,-2 0-5-16,1 2 24 0,-2 1-27 0,1-2 25 15,-3 4-15-15,2-5-9 0,-2 4 5 0,2-1-7 16,1 0 6-16,-3-1-6 0,5-3 6 0,3-5-6 15,-1-8 5-15,5 4-4 0,-4-6 4 0,4-3-5 16,0 0 5-16,0-19-4 0,7 28 3 16,-7-28-1-16,12 19 1 0,-12-19-3 0,0 0 1 15,24 16-3-15,-24-16 4 0,25 0 0 0,-25 0-1 16,31-5 3-16,-9-4-2 0,-1 2-1 0,2-7-7 16,4-1-3-16,-5-1-8 0,5 1-5 0,-2-2-7 15,0 6-6-15,-4-5-13 0,4 6-12 0,-25 10-30 16,38-18-62-16,-32 1-60 0,16 17-83 15,-22 0-84-15,0 0 12 0,21-9 241 16</inkml:trace>
    <inkml:trace contextRef="#ctx0" brushRef="#br0" timeOffset="8336.0986">10612-4248 1164 0,'-14'-23'154'15,"14"23"-40"-15,0 0-16 0,0 0-21 0,0 0-22 16,0 0-12-16,0 0-10 0,0 0-6 0,0 0-9 16,0 0-4-16,0 0-4 0,0 0-4 0,0 0-2 15,0 0-1-15,0 0-3 0,-15 31 3 16,11-12-3-16,-2 10 3 0,-3-2-3 0,0 2 4 16,2 1-6-16,1-6 4 0,1 2-6 0,5-6 5 15,0-20-4-15,0 35 4 0,0-35-3 16,8 29 2-16,-8-29-3 0,13 23 2 0,-13-23 0 15,21 16 0-15,-21-16-1 0,24 10 0 0,-24-10-1 16,28 5 3-16,-28-5-1 0,35-5-1 0,-13-2 1 16,-1-1-2-16,4-7 5 0,-5 0-3 0,4-4 4 15,2-2-3-15,-4-4 4 0,2 5-4 0,-5-5 4 16,3 1-4-16,-4 0 3 0,-2-2-4 0,-2 6 5 16,-1 0-5-16,-13 20 4 0,19-24-4 15,-19 24 1-15,0 0 1 0,0 0-1 0,0 0 1 16,0 0-1-16,0 0 0 0,0 0-1 0,0 0 3 15,0 0-2-15,15 33 3 0,-15-33-4 0,5 41 2 16,-5-22-3-16,4 2 4 0,-4-1-5 16,4 1 3-16,-4-2-3 0,0-19-8 0,11 34-19 15,-11-34-17-15,14 33-37 0,-14-33-42 16,19 24-64-16,-19-24-93 0,20 0-96 0,-20 0-38 16,23-7 162-16</inkml:trace>
    <inkml:trace contextRef="#ctx0" brushRef="#br0" timeOffset="8751.9031">11316-4149 923 0,'0'0'123'15,"0"0"-30"-15,0 0 1 0,0 0 4 16,0 0-3-16,0 0-17 0,0 24-24 0,0-24-8 16,0 0-9-16,4 28-1 0,-4-28-6 0,0 24-3 15,0-24-6-15,0 24 0 0,0-24-7 0,0 31 0 16,0-31-6-16,0 31-2 0,0-31-4 0,0 29 1 15,0-29-5-15,-4 26 6 0,4-26-6 0,0 0 3 16,0 24-2-16,0-24 1 0,0 0-1 16,0 0-1-16,0 0-1 0,0 0-2 0,0 0 0 15,0 0 2-15,0 0 3 0,0 0 2 16,0 0 3-16,26-20-3 0,-26 20 2 0,24-25-4 16,-24 25 3-16,36-33-3 0,-16 15 4 0,1 0-4 15,-2-2 2-15,2 1-3 0,-2-2 3 0,0 6-4 16,-19 15 4-16,33-26-3 0,-33 26 2 15,22-17-1-15,-22 17 0 0,0 0 0 0,25 0 0 16,-25 0 0-16,0 0 0 0,19 9 0 0,-19-9 0 16,0 0 1-16,18 20 0 0,-18-20 1 0,0 0 0 15,13 26 1-15,-13-26-2 0,9 17 3 0,-9-17-4 16,6 25 2-16,-6-25-3 0,4 25 2 0,-4-25-3 16,0 28 2-16,0-28-2 0,5 28 3 0,-5-28-4 15,6 26-5-15,-6-26-19 16,7 19-18-16,-7-19-35 0,0 0-53 0,27 36-82 15,-27-36-123-15,0 0-116 0,21 0 25 0,-21 0 321 16</inkml:trace>
    <inkml:trace contextRef="#ctx0" brushRef="#br0" timeOffset="9006.8107">12017-4117 968 0,'0'0'275'0,"0"0"-120"16,0 0-67-16,0 0-27 0,0 0-13 0,0 0-11 15,0 0-7-15,0 0 1 0,0 0-1 0,0 0 2 16,7 18-8-16,-7-18-4 0,6 27-9 16,-6-27 0-16,0 30-5 0,0-30 1 0,0 29-6 0,0-29 1 15,0 30-4-15,0-30 2 0,-6 27-1 16,6-27 1-16,0 21-1 0,0-21 0 16,0 0-13-16,0 20-10 0,0-20-26 0,0 0-31 15,0 0-86-15,0 0-74 0,26 12-94 0,-26-12-145 16,11-30 108-16,-11 30 304 0</inkml:trace>
    <inkml:trace contextRef="#ctx0" brushRef="#br0" timeOffset="9154.6053">12086-4554 1737 0,'-20'-10'64'16,"20"10"-11"-16,-21-9-3 0,21 9-11 0,0 0-9 15,0 0-11-15,0 0-9 0,0 0-4 16,0 0-4-16,0 0-3 0,0 0-2 0,0 0-6 15,0 0-11-15,0 0-13 0,0 0-17 0,0 0-18 16,0 0-55-16,0 0-141 0,0 0-269 16,23 8-19-16,-23-8 198 0</inkml:trace>
    <inkml:trace contextRef="#ctx0" brushRef="#br0" timeOffset="9742.7831">12352-4124 891 0,'0'0'157'16,"0"0"-23"-16,0 0-17 0,0 0-6 0,0 0-21 16,0 0-32-16,0 0-12 0,0 0-4 0,21 17-2 15,-21-17 0-15,0 0-5 0,15 24-10 16,-15-24-2-16,14 30-8 0,-14-30 0 0,13 30-8 16,-13-30 2-16,13 35-6 0,-13-35 2 15,15 33-5-15,-15-33 2 0,13 28-3 0,-13-28 2 0,12 23-2 16,-12-23 1-16,0 0-1 0,21 23 1 15,-21-23-1-15,0 0 2 0,23 3 2 0,-23-3 5 16,0 0 3-16,24-3 1 0,-24 3 1 0,21-15-5 16,-21 15 2-16,26-24-5 0,-26 24 1 15,30-30-4-15,-14 12 1 0,-16 18-3 0,33-37 2 16,-33 37-3-16,35-30 2 0,-35 30-3 0,33-29 4 16,-33 29-3-16,31-23 1 0,-31 23-11 0,25-17-7 15,-25 17-13-15,25-4-17 0,-25 4-15 0,20 6-34 16,-20-6-79-16,0 0-136 0,0 0-190 15,24 27 37-15,-16-5 243 0</inkml:trace>
    <inkml:trace contextRef="#ctx0" brushRef="#br0" timeOffset="10152.999">13016-3968 738 0,'0'0'190'15,"0"0"-77"-15,0 0 1 0,0 0 7 0,24 0-27 16,-24 0-33-16,22-11-23 0,-22 11-8 16,26-2-4-16,-26 2-5 0,36-13-3 0,-17 10-4 15,0-1-3-15,-19 4 2 0,37-13 0 0,-37 13 1 16,33-11 2-16,-33 11 1 0,27-14-3 0,-27 14 2 16,25-19-7-16,-25 19 2 0,26-23-5 0,-26 23 3 15,17-20 1-15,-17 20 4 0,11-20 1 16,-11 20 4-16,0-22-5 0,0 22 2 0,-4-25-5 15,4 25 0-15,-13-24-4 0,13 24 0 0,-23-19-3 16,23 19 0-16,-31-9-1 0,13 9 0 0,-3 3-1 16,-3 6-1-16,-2 5 2 0,-2 5-1 0,3 3 4 15,2-2-3-15,3 1 3 0,8 2-5 0,1-2 3 16,3-3-5-16,4 4 3 0,4-1-4 16,0 1 4-16,10-2-6 0,-1-1 4 15,-9-19-3-15,31 34 3 0,-10-21-3 0,2-1 2 16,-1-3-5-16,3 4-3 0,0-6-13 0,-2 0-7 15,4 0-15-15,-6-7-9 0,9 7-17 0,-10-13-34 16,15 15-49-16,-35-9-53 0,51-8-67 0,-51 8-98 16,32-13 25-16,-4 13 149 0</inkml:trace>
    <inkml:trace contextRef="#ctx0" brushRef="#br0" timeOffset="10679.5813">13651-4040 772 0,'0'0'183'0,"0"0"-33"15,0 0-2-15,0-21-18 0,0 21-25 16,0 0-38-16,0 0-25 0,0 0-19 0,0 0-10 16,0 0-4-16,0 0 2 0,4 22 3 15,-4-22 4-15,0 20-3 0,0-20-1 0,0 22-5 16,0-22 1-16,0 29-6 0,0-29 2 0,0 23-5 16,0-23 2-16,0 24-3 0,0-24 2 0,0 20-2 15,0-20 1-15,0 0-1 0,0 0 0 0,0 0-2 16,0 0 1-16,0 0 0 0,7 19 0 15,-7-19 1-15,0 0-2 0,0 0 0 0,0 0 5 16,0 0 7-16,16-22 0 0,-16 22 4 16,21-34-8-16,-9 13 0 0,1-1-5 0,0 4 4 15,-3-6-4-15,1 3 4 0,1 1-3 0,1 1 4 16,-1 0-5-16,-12 19 5 0,27-33-3 0,-27 33 4 16,20-31-2-16,-20 31 3 0,20-20-3 0,-20 20-1 15,0 0-1-15,0 0-1 0,23-2-1 0,-23 2 0 16,0 0 2-16,22 11-1 0,-22-11 0 15,18 14-2-15,-18-14 2 0,21 15-2 0,-21-15 2 16,0 0 0-16,26 15-1 0,-26-15 0 0,23 7-1 16,-23-7-2-16,23 5 2 0,-23-5 0 0,23 4-1 15,-23-4 1-15,25 0-2 0,-25 0-6 0,25 0-9 16,-25 0-11-16,27 0-18 0,-27 0-20 0,26-4-40 16,-2 17-92-16,-24-13-135 0,0 0-154 0,22-5 36 15,-22 5 325-15</inkml:trace>
    <inkml:trace contextRef="#ctx0" brushRef="#br0" timeOffset="13764.235">14677-4154 651 0,'0'0'193'0,"0"0"-60"16,0 0-9-16,0 0 3 0,0 0-13 0,0 0-24 15,-6-19-25-15,6 19-16 0,0 0-10 0,0 0-6 16,0 0-5-16,-24-7-6 0,24 7-5 0,-19 0-2 15,19 0-2-15,-30 12-2 0,8-3-3 0,2-1 2 16,-5 5-6-16,2-1 2 0,-2 1-3 0,0 2 1 16,3 0-2-16,0-2 3 0,22-13-1 15,-29 20 0-15,29-20-4 0,0 0 1 16,-18 25-4-16,18-25 2 0,0 0-1 0,6 28 2 16,-6-28-1-16,18 18 1 0,-18-18-2 0,31 16 1 15,-13-7-1-15,1-3 2 0,6-3-2 0,-2 4 3 16,1-4-2-16,0 2 1 0,-3-1-1 0,-21-4 1 15,34 14-1-15,-34-14 0 0,21 14 0 16,-21-14 0-16,0 0-2 0,15 25 3 0,-15-25 0 16,0 0 2-16,-9 27 0 0,9-27 0 0,-19 21-2 15,19-21 3-15,-30 17-3 0,30-17 2 0,-36 15-1 16,16-11 0-16,0 3 0 0,1-7 0 0,-2 5 0 16,2-5-1-16,19 0 1 0,-31-4-1 0,31 4 1 15,-20-9-3-15,20 9-5 0,0 0-10 16,0 0-16-16,-6-20-14 0,6 20-18 15,11-24-37-15,13 24-61 0,-18-29-80 0,27 27-67 16,-9-9-128-16,-4-7 100 0,14 18 332 0</inkml:trace>
    <inkml:trace contextRef="#ctx0" brushRef="#br0" timeOffset="14321.4076">15089-4039 1276 0,'-10'-27'119'0,"10"27"-45"16,0 0-3-16,0 0-9 0,0-26-9 0,0 26-12 15,0 0-10-15,0 0-5 0,-15-23-2 16,15 23-5-16,0 0-2 0,-22-9-4 16,22 9-2-16,-22 0-2 0,22 0-4 0,-31 11-1 15,12 0-3-15,-1 1 0 0,2 3-1 0,-4-1 1 16,22-14-3-16,-34 33 2 0,34-33-3 0,-28 34 3 15,28-34-2-15,-15 35 4 0,15-35-5 0,-7 33 4 16,7-33-5-16,7 32 3 0,-7-32-12 0,15 30 0 16,-15-30-8-16,27 20-2 0,-27-20-1 0,33 16 2 15,-14-16 4-15,1 0 7 16,1-4 5-16,1-6 3 0,0-3 2 0,-1-1-2 0,-1-6 6 16,0 0-5-16,-1-1 6 0,-1-1-5 0,-3-5 5 15,-3 7-4-15,0-6 7 0,-3 5-3 16,-4 0 8-16,4 1-2 0,-6-1 6 0,-3 21-4 15,8-29 3-15,-8 29-1 0,0 0 1 0,0 0-3 16,0 0-4-16,0 0-4 0,0 0-7 0,0 0 2 16,0 0-2-16,0 0 4 0,0 0 0 15,0 33 1-15,0-12-3 0,0-2 2 0,0 1-4 16,0-1 6-16,5 1-7 0,-5-20 5 0,5 34-11 16,-5-34-3-16,12 33-11 0,-12-33-4 0,15 23-8 15,-15-23-5-15,17 19-14 0,-17-19-19 0,22 14-62 16,-22-14-56-16,23 0-62 0,-23 0-74 0,16-22-37 15,9 22 102-15,-20-25 263 16</inkml:trace>
    <inkml:trace contextRef="#ctx0" brushRef="#br0" timeOffset="14588.886">15639-4573 709 0,'0'0'178'0,"10"-20"-22"0,-10 20 1 16,0 0-24-16,0 0-25 0,0 0-37 15,0 0-25-15,0 0-14 0,0 0-4 0,0 0 1 0,-9 33 8 16,9-33-3-16,-9 43 0 0,3-17 11 16,0 4-33-16,-2 0 27 0,1 5-30 0,-2 3 3 15,-1-2 3-15,-3 1-10 0,2 2 5 16,-1-3-10-16,2 3 6 0,1-3-7 0,0-2 4 15,-1-3-5-15,2-5 6 0,3 2-7 0,1-7 5 16,4 1-4-16,0-3 2 0,0-19-3 0,9 31 3 16,-9-31-2-16,15 23 2 0,-15-23-2 0,23 14 0 15,-23-14-2-15,29 7-8 0,-29-7-11 16,31 0-13-16,-10 0-27 0,-21 0-29 16,44-3-138-16,-44 3-197 0,27-27-77 0,-8 22 1 15,-12-16 500-15</inkml:trace>
    <inkml:trace contextRef="#ctx0" brushRef="#br0" timeOffset="15667.0742">4175-3312 614 0,'-20'-27'167'0,"20"27"6"16,0 0-21-16,0 0-22 0,0 0-32 0,0 0-27 15,0 0-20-15,0 0-14 0,0 0-5 0,0 0-20 16,0 0 17-16,-7 37-11 0,7-15 11 0,10 9 1 16,-10 3-10-16,9 4 3 0,-9 1-11 0,6 5 6 15,-6 1-13-15,4 1 8 0,-4-2-11 0,0-4 8 16,0 3-12-16,0-5 6 0,0 0-7 16,0-1 6-16,0-3-6 0,0-5 6 15,0 1 12-15,-4-3-29 0,4-4 30 0,0-5-30 16,0-18 12-16,-5 33 2 0,5-33-1 0,0 0-1 15,0 0-6-15,0 0-6 0,0 0-7 0,0 0-11 16,0 0-14-16,0 0-18 0,0 0-24 0,0 0-28 16,7-26-76-16,-14 0-46 0,18 7-102 0,-11 19-95 15,10-53 283-15</inkml:trace>
    <inkml:trace contextRef="#ctx0" brushRef="#br0" timeOffset="16031.8527">4595-3278 578 0,'0'0'222'0,"0"0"-102"0,16-29-31 16,-16 29 12-16,0 0-21 0,0 0-16 0,16-22-17 16,-16 22-13-16,0 0-6 0,0 0 0 0,0 0 0 15,0 0-13-15,0 0 18 0,22 13-16 0,-22-13 13 16,0 0 0-16,9 22-5 0,-9-22 2 0,7 35-6 15,1-14 2-15,-8 2-9 16,3-1-1-16,-3 8-6 0,0 0 6 0,0 0-8 16,0 4 7-16,0-3-7 0,0 4 4 0,-3-1-8 15,3-3 5-15,-8 3-8 0,5-1 6 0,3 0-8 16,-7-3 7-16,7 0-6 0,-5-4 6 0,5-1-6 16,-4-1 5-16,4-4-5 0,0-2 5 0,0-18 15 15,-4 32-33-15,4-32 34 0,0 26-36 0,0-26 16 16,0 0-2-16,5 24-8 0,-5-24-7 15,0 0-9-15,0 0-12 0,0 0-14 0,0 0-18 16,0 0-31-16,0 0-51 0,0 0-65 0,0 0-77 16,8-28-78-16,-8 28 26 0,7-38 348 0</inkml:trace>
    <inkml:trace contextRef="#ctx0" brushRef="#br0" timeOffset="16246.6752">4359-2907 760 0,'-25'0'165'0,"25"0"6"0,-26 0-36 0,26 0-26 16,0 0-41-16,0 0-24 0,0 0-20 0,0 0-10 15,0 0 0-15,0 0 4 0,8 26 2 0,-8-26-1 16,31 18-7-16,-31-18-2 0,39 19-7 16,-19-13 1-16,6 2-4 0,-3-2 0 0,1-2-2 15,0 4 0-15,3-4-19 0,-5-4-36 0,13 14-113 16,-35-14-214-16,34-8-131 0,-5 18 76 0,-29-10 439 15</inkml:trace>
    <inkml:trace contextRef="#ctx0" brushRef="#br0" timeOffset="16959.0089">5454-2892 249 0,'0'0'161'0,"-9"-20"1"16,9 20-8-16,0 0 0 0,-21-18-18 0,21 18-19 16,0 0-24-16,-19-10-18 0,19 10-16 0,-25-4-7 15,25 4-6-15,-34-5-6 0,14 0-6 0,20 5-6 16,-41 0-8-16,21 11 0 0,-3-7-4 0,-1 10-3 16,0-4-4-16,3 2-1 0,-3 2-3 15,3 3 1-15,3 0-4 0,18-17 2 0,-35 38-4 16,23-17 2-16,-1-1-4 0,5 0 4 0,1-1-5 15,7-19 3-15,0 34-3 0,0-34 4 0,4 28-4 16,-4-28 3-16,21 19-3 0,-21-19 2 16,33 13-1-16,-33-13 1 0,40 0-1 0,-16 0 1 15,0-10 2-15,2 2-2 0,2-6 3 0,-2-4-5 16,1-5 5-16,1 2-2 0,-3-3 4 16,-2 1-4-16,-1 1 6 0,-3 2-8 0,-4 2 7 15,-15 18-5-15,23-30 3 0,-23 30-3 0,0 0 3 16,0 0-2-16,12-18 0 0,-12 18-1 0,0 0-1 15,0 0 0-15,0 0 0 0,0 0 2 0,12 18 0 16,-12-18 1-16,8 26-3 0,-8-26 2 0,12 36-3 16,-7-18 2-16,1 3-3 0,0-2 4 0,-1 3-5 15,1-1-2-15,1-2-18 16,-7-19-11-16,15 34-11 0,-15-34-53 0,20 24-66 16,-20-24-98-16,21 9-92 0,-21-9-113 0,0 0 267 15,41 0 201-15</inkml:trace>
    <inkml:trace contextRef="#ctx0" brushRef="#br0" timeOffset="17547.0914">5766-2892 883 0,'0'0'165'0,"0"0"-34"0,0 0-47 0,0 0-23 16,0 0-13-16,0 0-1 0,-3 23-1 0,3-23-3 15,0 30-10-15,0-14-6 0,0-16-7 16,0 33 2-16,0-33-6 0,-6 38 2 0,6-20-9 15,-2 1 3-15,2 3-6 0,0-22 1 16,-7 32-4-16,7-32 1 0,0 23 18 0,0-23-35 16,0 0 35-16,0 20-37 0,0-20 14 0,0 0-2 15,0 0-1-15,0 0 0 0,0 0 4 0,0 0 16 16,0 0-36-16,18-20 36 0,-18 20-36 0,21-30 20 16,-11 11 4-16,4 0-6 0,1-2 6 0,0-4-7 15,2 5 5-15,-2 2-3 0,-15 18 3 16,26-34-2-16,-26 34 2 0,19-20-3 0,-19 20 3 15,0 0-3-15,24-18 1 0,-24 18-1 0,0 0 2 16,22-5-1-16,-22 5 0 0,0 0 0 16,0 0 0-16,18 12 0 0,-18-12-1 0,0 0 2 15,13 27-2-15,-13-27 4 0,8 20-3 0,-8-20 2 16,0 23-1-16,0-23 1 0,0 22-3 0,0-22 2 16,0 0-2-16,4 25 2 0,-4-25-3 15,0 0 0-15,0 0 1 0,0 0-1 0,19 6 1 16,-19-6 1-16,0 0 0 0,25-20 1 0,-25 20 4 15,23-24-5-15,-23 24 5 0,26-30-6 0,-26 30 3 16,27-30-3-16,-27 30 3 0,24-23-3 0,-24 23 2 16,18-17-1-16,-18 17 1 0,21-11 0 0,-21 11 0 15,0 0-1-15,24-5 1 0,-24 5-1 16,0 0 1-16,25 0 0 0,-25 0 2 16,0 0 0-16,24 7 1 0,-24-7 2 0,0 0-3 15,28 26 3-15,-28-26-1 0,15 28 1 0,-15-28-3 16,12 31 2-16,-12-31-5 0,12 34 4 0,-12-34-6 15,9 37 4-15,-9-37-5 0,7 29 4 0,-7-29-5 16,8 31 3-16,-8-31-14 0,7 22-8 0,-7-22-2 16,4 22-74-16,9-2-57 0,-13-20-238 0,0 0-160 15,0 0 72-15,0 0 482 0</inkml:trace>
    <inkml:trace contextRef="#ctx0" brushRef="#br0" timeOffset="18032.6811">6726-2817 511 0,'0'0'225'0,"0"-19"-78"16,0 19-3-16,0 0-21 0,0 0-19 0,0 0-24 15,0 0-22-15,0 0-14 0,0 0-7 0,0 0-4 16,0 0 0-16,0 0-1 0,0 0 2 16,8 27-9-16,-8-27-4 0,0 24-9 15,0-24-2-15,0 33-8 0,0-33 2 0,-7 34-6 16,7-34 3-16,-6 34-5 0,6-34 5 0,0 35 16 15,0-35-37-15,-4 33 22 0,4-33-48 0,0 32-11 16,0-32-25-16,0 33-70 0,0-33-78 0,0 0-140 16,10 18-85-16,-10-18 173 0,0 0 282 0</inkml:trace>
    <inkml:trace contextRef="#ctx0" brushRef="#br0" timeOffset="18223.2461">6804-3184 1242 0,'-23'-10'120'16,"23"10"-21"-16,-23 7-26 0,23-7-16 0,0 0-17 16,0 0-12-16,-20 10-12 0,20-10-9 0,0 0-6 15,0 0-3-15,0 0-1 0,0 0 1 16,0 0 0-16,0 0 0 0,26 12-4 0,-26-12-13 16,24-4-16-16,-24 4-29 0,34 0-68 0,-34 0-108 15,33-24-169-15,-12 24-72 0,-8-21 195 0</inkml:trace>
    <inkml:trace contextRef="#ctx0" brushRef="#br0" timeOffset="18558.5647">7234-3359 1079 0,'0'0'128'0,"0"0"-61"0,0 0-49 0,0 0 30 15,0 0 11-15,0 0 5 0,0 0-4 16,0 0-9-16,0 0 9 0,13 28-45 16,-13-28 30-16,3 43-39 0,-3-20 8 0,0 8 3 15,0 2-9-15,-3 2 5 0,-3 2-10 0,2-1 7 16,-1 4-8-16,-3 0 6 0,0-2-10 0,0 1 7 16,1 1-10-16,0-1 7 0,2-6-6 0,1 1 5 15,4 1-5-15,-6-3 5 0,6-7-5 0,0 3 5 16,0-9 16-16,0-19-33 0,10 32 32 15,-10-32-31-15,0 0 11 0,18 24 2 0,-18-24-1 16,0 0-3-16,27-5-4 0,-27 5 10 0,27-19-43 16,-27 19 26-16,33-30-47 0,-18 5 0 0,10 10-27 15,-13-19-68-15,19 20-77 0,-22-17-101 0,8 3-97 16,7 15 136-16,-17-24 298 0</inkml:trace>
    <inkml:trace contextRef="#ctx0" brushRef="#br0" timeOffset="19152.2982">7687-3121 805 0,'-38'8'182'0,"14"-13"-29"16,24 5-16-16,-23 0-32 0,23 0-31 0,0 0-28 16,0 0-14-16,0 0-14 0,-8 23-4 15,8-23-1-15,13 23 2 0,-13-23-4 0,32 27-1 16,-10-15-4-16,7-5 0 0,2 2-3 15,8-9-2-15,-1 0-1 0,2 0-2 0,-1-8-9 16,-4 0-30-16,8 8-66 0,-20-24-138 0,19 16-212 16,-6-2-45-16,-11-10 236 0</inkml:trace>
    <inkml:trace contextRef="#ctx0" brushRef="#br0" timeOffset="19065.2369">7738-3288 328 0,'0'0'166'0,"0"0"-14"0,22-12-10 16,-22 12-15-16,0 0-14 0,0 0-19 15,0 0-27-15,0 0 9 0,0 0-26 0,0 0 12 16,0 0-6-16,0 0-4 0,15 20-2 0,-15-20-7 15,0 28-4-15,0-28-11 0,0 38 1 0,-6-15-11 16,4 6 2-16,-5 0-9 0,-1 1 3 0,0-2-8 16,-1 6 5-16,-3-1-6 0,2 1 3 0,-3-1-8 15,4-2 5-15,-1 1-7 0,3-6 5 16,-1 2-5-16,1 0 3 0,2-5-4 0,5-2 4 16,0-21-4-16,-2 34 5 0,2-34-4 0,3 26 2 15,-3-26-2-15,0 0 2 0,13 24-4 0,-13-24 4 16,0 0-2-16,0 0 0 0,30 12 0 0,-30-12 0 15,21-10 1-15,-21 10-2 0,31-18-6 16,-31 18-8-16,34-25-6 0,-34 25-10 16,39-28-5-16,-39 28-14 0,38-26-13 0,-29 5-30 15,17 17-61-15,-20-17-67 0,15 13-71 0,-21 8-72 16,17-29 14-16,6 29 326 0</inkml:trace>
    <inkml:trace contextRef="#ctx0" brushRef="#br0" timeOffset="19865.2007">8498-2835 349 0,'0'0'82'0,"0"0"18"0,7-24 26 0,-7 24 24 16,0 0-5-16,0 0-5 0,0-31-28 16,0 31-23-16,0 0-19 0,0 0-11 0,0 0-7 15,0 0-5-15,-7-21-5 0,7 21-7 16,0 0-9-16,0 0-5 0,-28-8-5 0,28 8-5 0,-27 6-2 16,27-6-3-16,-31 16-3 0,9-6 1 15,0 7-4-15,0 5 5 0,-3 1-6 0,2 2 5 16,3 3-6-16,-1 1 5 0,3-2-7 0,6 0 6 15,-1-3-6-15,9-2-10 0,4-22 33 16,8 32-35-16,-8-32 34 0,25 19-18 0,-25-19-1 16,42 6 1-16,-15-12 2 0,5-4 13 0,4-8-34 15,4-2 33-15,0-8-32 0,2-2 14 0,-1-1 7 16,-4-6-9-16,-2 6 7 0,-8-2-6 0,-8 2 6 16,-3 3-5-16,-4 5 7 0,-6-1-5 0,-6 4 5 15,0 1-3-15,0 19 3 0,-19-33-4 16,19 33 4-16,-30-23-3 0,30 23 0 15,-40-14-1-15,21 14-1 0,-5 0-2 0,4 5-8 16,-4 3-9-16,24-8-18 0,-40 20-18 0,31-1-32 16,9-19-46-16,-11 29-64 0,11-29-56 0,0 21-91 15,16 0-47-15,-16-21 254 0</inkml:trace>
    <inkml:trace contextRef="#ctx0" brushRef="#br0" timeOffset="20231.9101">8828-2901 966 0,'0'0'189'0,"0"0"-67"0,0-21-31 15,0 21-17-15,0 0-19 0,0 0-12 0,0 0-16 16,0 0-11-16,0 0-4 0,0 0 1 16,0 0 4-16,8 25 5 0,-8-25-3 0,4 20-1 15,-4-20-6-15,0 25 2 0,0-25-6 0,0 32 3 16,0-32-4-16,-6 36 1 0,6-36-4 0,-9 35 2 15,9-35-6-15,-8 34 3 0,8-34-4 0,-5 26 3 16,5-26-2-16,0 0 1 0,0 0-3 0,0 0 1 16,0 0-1-16,0 0 1 0,0 0 3 15,0 0-2-15,24-9 4 0,-24 9-5 0,24-38 4 16,-9 18-5-16,2-4 4 0,1-2-6 0,1 5 6 16,1-4-5-16,-5 7 5 0,-15 18-3 15,31-31 3-15,-31 31-2 0,24-24 2 0,-24 24-3 16,25-19 1-16,-25 19-1 0,25-13 1 0,-25 13 0 15,22-3 0-15,-22 3 0 0,18 0 0 0,-18 0 0 16,0 0 0-16,28 17 1 0,-28-17-1 16,0 0 2-16,21 30-2 0,-21-30 2 0,11 24-2 15,-11-24 2-15,8 32-4 0,-8-32 3 0,5 34-3 16,-5-34 3-16,4 35-4 0,-4-35 3 0,4 32-11 16,-4-32-7-16,11 22-17 0,-11-22-21 0,13 25-31 15,-13-25-50-15,0 0-79 0,0 0-99 0,30 7-80 16,-30-7-27-16,22 0 353 0</inkml:trace>
    <inkml:trace contextRef="#ctx0" brushRef="#br0" timeOffset="20464.0865">9589-2892 865 0,'20'0'189'0,"-20"0"-48"0,0 0-9 16,0 0-34-16,0 20-25 0,0-20-18 0,0 0-10 15,0 20-10-15,0-20-4 0,0 28-7 0,0-28 2 16,0 34-10-16,0-34 2 0,0 35-10 0,0-16 1 16,0-19-6-16,0 34 1 0,0-34-5 15,-4 32 3-15,4-32-4 0,0 21 2 0,0-21 14 16,0 0-44-16,4 25 8 0,-4-25-58 0,0 0-108 16,0 0-130-16,0 0-225 0,25-18 34 15,-25-8 414-15</inkml:trace>
    <inkml:trace contextRef="#ctx0" brushRef="#br0" timeOffset="20697.0531">9706-3267 1592 0,'0'0'54'0,"-33"0"-4"0,33 0-7 0,0 0-13 16,0 0-11-16,0 0-11 0,0 0-7 0,0 0-4 15,0 0-8-15,0 0-16 0,0 0-13 16,0 0-38-16,0 0-78 0,0 34-221 0,0-34-151 15,0 0 6-15,31 31 467 0</inkml:trace>
    <inkml:trace contextRef="#ctx0" brushRef="#br0" timeOffset="21364.3854">10334-2876 524 0,'0'0'184'0,"0"0"-26"0,0 0 3 15,3-20-19-15,-3 20-22 0,0 0-32 16,0 0-23-16,-8-19-12 0,8 19-13 0,0 0-5 16,0 0-8-16,-17-25-7 0,17 25-5 0,0 0 0 15,-28-14-3-15,28 14 1 0,-28-5-3 16,6 5-1-16,22 0-3 0,-39 3-1 0,18 6-1 15,-2-1-3-15,-1 7 1 0,0 5-3 0,-1 3 3 16,1 1-4-16,-3 3 5 0,3-3-6 0,5 2 6 16,-1-2-6-16,10-4 4 0,1-2-5 0,9 2 6 15,0-20-6-15,7 30 3 0,-7-30-6 0,24 21 2 16,-5-12-3-16,3-7 2 0,1-2 2 16,2-6 1-16,3-5 2 0,3-4-1 15,0-4 3-15,1-5-4 0,0-2 6 0,0-5-6 16,1 4 6-16,-3-3-7 0,-1 2 7 0,-4 4-6 15,-1 4 5-15,-24 20-3 0,31-33 4 0,-31 33-2 16,0 0 6-16,0 0 1 0,0 0 2 0,0 0-2 16,0 0-3-16,0 0 1 0,0 0 1 0,19 19 3 15,-19-19-3-15,0 35-1 0,-7-15-6 0,7 1 2 16,-5 4-4-16,5-5 4 0,0 2-6 16,0 1 5-16,0-3-9 0,0-1-5 0,0 0-17 15,0-19-20-15,12 34-23 0,-12-34-77 16,18 23-88-16,-18-23-130 0,0 0-111 0,25 10 147 0,-25-10 332 15</inkml:trace>
    <inkml:trace contextRef="#ctx0" brushRef="#br0" timeOffset="21630.5772">10686-2837 858 0,'0'0'203'16,"0"0"-39"-16,0 0-46 0,0 0-39 0,0 0-37 15,0 0-12-15,0 0-9 0,0 0 0 0,-15 20-2 16,15-20 1-16,0 27-6 0,0-27 0 0,-4 28-4 15,4-28 2-15,-5 30-3 0,5-30 3 0,-8 34-4 16,8-34 2-16,-8 30-5 0,8-30 1 16,-7 25 15-16,7-25-37 0,0 0 36 15,0 0-21-15,0 0-3 0,0 0 18 0,0 0-18 16,0 0 3-16,0 0-17 0,0 0 20 0,23-8-17 16,-23 8 16-16,29-32 2 0,-13 12-5 0,2-2 5 15,-1-2-6-15,2 5 5 0,-2-1-5 0,-17 20 5 16,31-33-5-16,-31 33 5 0,29-23-3 0,-29 23 2 15,23-18-1-15,-23 18 1 0,19-9-2 16,-19 9 1-16,0 0 0 0,24 0 0 0,-24 0 0 16,0 0 0-16,23 12 2 0,-23-12-1 0,0 0 2 15,22 29-2-15,-22-29 3 0,9 24-3 0,-9-24 2 16,9 29-3-16,-9-29 3 0,6 28-4 0,-6-28 3 16,0 34-5-16,0-34 5 0,6 34-4 15,-6-34 3-15,0 28 16 0,0-28-30 16,9 20 3-16,-9-20-57 0,0 0-18 0,0 0-57 15,30 28-85-15,-30-28-67 0,0 0-116 0,22 0 15 16,-22 0 329-16</inkml:trace>
    <inkml:trace contextRef="#ctx0" brushRef="#br0" timeOffset="22132.0816">11513-2864 496 0,'16'-21'193'0,"-16"21"-31"0,0 0-3 15,2-23-24-15,-2 23-24 0,0 0-24 0,0 0-16 16,7-17-10-16,-7 17-10 0,0 0-7 16,0 0-9-16,0 0-8 0,0 0-3 0,0 0-5 15,0 0-4-15,-23-17-4 0,23 17-3 0,0 0-5 16,-30 9 0-16,30-9-2 0,-30 18 1 0,30-18-1 15,-34 20 2-15,34-20-3 0,-33 24 2 0,33-24-3 16,-29 28 2-16,29-28-1 0,-23 29 1 0,23-29-1 16,-11 22 2-16,11-22-3 15,0 0 2-15,0 24-2 0,0-24 1 0,0 0-2 16,20 23 3-16,-20-23-1 0,25 11 0 0,-25-11 0 16,34 13 0-16,-34-13-1 0,35 10 2 0,-35-10-2 15,30 8 2-15,-30-8-3 0,25 11 3 0,-25-11-2 16,22 11 1-16,-22-11 0 0,0 0 1 0,24 25-2 15,-24-25 3-15,0 0-2 0,19 20-12 0,-19-20 39 16,0 0-32-16,3 17 39 0,-3-17-19 16,0 0-4-16,-3 19 0 0,3-19-6 0,-9 19 0 15,9-19-6-15,-12 26 4 0,12-26-4 0,-22 24 2 16,22-24 0-16,-24 26 1 0,24-26-4 16,-30 17 3-16,30-17-2 0,-30 10 2 0,30-10-2 0,-28 5-3 15,28-5-4-15,-28 0-9 0,28 0-9 16,-21-9-16-16,21 9-30 0,0 0-95 0,0 0-258 15,0 0-105-15,0-23 5 0,0 23 522 16</inkml:trace>
    <inkml:trace contextRef="#ctx0" brushRef="#br0" timeOffset="25952.0002">12449-3397 507 0,'0'0'138'0,"0"0"-7"0,-21-14-10 0,21 14 22 15,0 0-18-15,0 0-9 0,-22-18-23 0,22 18-16 16,0 0-16-16,0 0-12 0,0 0-8 0,0 0-8 15,0 0-5-15,0 0-7 0,0 0-5 0,0 0-7 16,0 0-5-16,0 0-5 0,0 0 2 0,-10-20 2 16,10 20 2-16,24-11 2 0,-24 11-3 0,36-12-2 15,-13 4 1-15,1 2-1 0,1 3 2 16,2-3-2-16,1 0-1 0,0 3-1 0,1 3 0 16,-2 0 0-16,1 0 0 0,-4 0-1 0,-3 6 0 15,-3 1 0-15,-18-7 0 0,30 16 2 16,-30-16-3-16,21 21 3 0,-21-21-3 0,11 22 3 15,-11-22-3-15,4 31 4 0,-4-31-4 0,-6 36-16 16,-1-13 35-16,1-1-34 0,-6 1 33 16,1 2-13-16,-1 0-7 0,-1-5 6 0,-1 4-5 15,1-4 5-15,-1 0-4 0,1-1 4 0,2-1-4 16,11-18 3-16,-23 36-3 0,23-36 4 0,-24 33-5 16,24-33 4-16,-21 31-3 0,21-31 4 0,-18 29-4 15,18-29 3-15,-10 20-3 0,10-20 3 0,0 0-2 16,-6 21 1-16,6-21-2 0,0 0 1 0,0 0 0 15,8 18 1-15,-8-18-1 16,0 0 1-16,0 0-1 0,20 23 2 0,-20-23-2 16,0 0 1-16,22 9-2 0,-22-9 2 0,0 0-1 15,18 16 1-15,-18-16-12 0,0 0-12 0,22 23-25 16,-22-23-21-16,12 24-62 0,-12-24-96 0,0 0-118 16,12 34-142-16,-12-34 115 0,13 25 373 0</inkml:trace>
    <inkml:trace contextRef="#ctx0" brushRef="#br0" timeOffset="26203.8308">12735-2537 1503 0,'0'0'111'0,"0"0"-38"15,0 0-6-15,0 0-12 0,0 0-8 16,0 0-13-16,0 0-6 0,0 0-11 0,0 0-6 15,0 0-5-15,0 0-2 0,0 0-3 0,0 0-1 16,0 0-1-16,0 0-2 0,0 0-9 0,0 0-15 16,0 0-17-16,0 0-30 0,0 0-79 0,0 0-234 15,0 0-195-15,0 0 42 0,5-35 406 0</inkml:trace>
    <inkml:trace contextRef="#ctx0" brushRef="#br0" timeOffset="79786.618">-812-3120 401 0,'0'0'147'0,"0"0"-16"0,0 0 14 16,0 0-15-16,-3-27-4 0,3 27-21 16,0 0-24-16,0 0-16 0,-12-19-13 0,12 19-9 15,0 0-5-15,0 0-3 0,-25-18-7 16,25 18-7-16,0 0-4 0,-30-2-7 0,30 2-4 16,-28 4-1-16,28-4-4 0,-31 18 2 0,31-18-3 15,-36 29 2-15,17-14-3 0,19-15 4 0,-34 35-5 16,34-35 4-16,-26 32-4 0,26-32 2 0,-16 28-2 15,16-28 2-15,-5 30-3 16,5-30 2-16,0 32-2 0,0-32 2 0,12 24-4 0,-12-24 3 16,16 24-6-16,-16-24-2 0,27 9-2 0,-27-9 2 15,35 0 4-15,-17-8 2 0,3-4 4 16,-2-2-1-16,0-2 2 0,2-2-3 0,-2-2 5 16,-4 2-5-16,0-3 7 0,-1-2-5 0,-3 3 4 15,-11 20-4-15,15-36 6 0,-15 36 2 16,7-24 8-16,-7 24 2 0,0 0 5 0,0-20-2 15,0 20-1-15,0 0-5 0,0 0-8 0,0 0-4 16,0 0-4-16,0 0 2 0,-5 24-2 0,5-5 5 16,0 9-6-16,-7 1 5 0,7 10-6 0,-9-1 7 15,6 1-9-15,-2 7 9 0,0 0-8 0,1-5 8 16,-1 5-10-16,1-5 9 0,1 0-9 0,3-2 9 16,-5-4-7-16,5-4 6 0,-4-5 14 15,4 1-30-15,0-7 32 0,0 0-32 16,0-20 13-16,0 31 2 0,0-31-2 0,0 19 0 15,0-19 0-15,0 0 0 0,0 0-2 0,0 0-2 16,0 0-8-16,0 0-11 0,0 0-16 0,0 0-29 16,0 0-68-16,-18-21-104 0,18 21-172 0,0 0-60 15,14-44 223-15</inkml:trace>
    <inkml:trace contextRef="#ctx0" brushRef="#br0" timeOffset="80272.8001">-465-3111 567 0,'0'0'172'0,"0"0"-8"0,0 0-21 0,4-25-6 15,-4 25-33-15,0 0-27 0,0 0-20 0,0 0-14 16,0 0-9-16,0 0-9 0,0 0-7 0,0 0-8 15,0 0-3-15,0 0-1 0,0 0 5 0,0 30 2 16,-4-9 4-16,0 3-7 0,-1 6 0 16,0-2-9-16,0 1 5 0,1 3-8 0,-1-1 5 15,1-5-6-15,4 0 5 0,0-5-5 0,0-3 5 16,0-18-6-16,9 30 3 0,-9-30-5 0,0 0 3 16,24 21-2-16,-24-21 2 0,23 0 2 0,-23 0-1 15,24-12 2-15,-24 12-1 0,31-28 3 16,-14 9-3-16,0-6 4 0,2 1-4 15,-5-4 5-15,3 3-6 0,-3-3 5 0,-2 5-4 16,2 1 5-16,-2 2-4 0,-12 20 4 0,22-27-4 16,-22 27 2-16,0 0-2 0,21-22 2 0,-21 22 0 15,0 0 0-15,0 0 1 0,18 11-1 0,-18-11 2 16,12 22-4-16,-12-22 3 0,8 40-5 0,-8-18 4 16,0 7-5-16,0-4 5 0,0 6-7 0,0-2-2 15,0-4-19-15,0-1-18 0,8 0-37 16,-8-24-44-16,15 35-62 0,-15-35-26 0,17 18 7 15,-17-18-41-15,30-16-82 0,4 20 160 0,-22-29 169 16</inkml:trace>
    <inkml:trace contextRef="#ctx0" brushRef="#br0" timeOffset="80735.1321">296-2960 627 0,'0'0'164'0,"0"0"-57"0,0 0 5 0,0 0-1 16,0 0-13-16,0-28-15 0,0 28-22 0,0 0-15 15,0 0-7-15,0-22-4 0,0 22-2 16,0 0-1-16,0 0-3 0,-5-20-1 16,5 20-3-16,0 0-2 0,0 0-5 0,-19-15-3 15,19 15-4-15,0 0-3 0,-28-4-2 0,28 4-3 16,-22 4 0-16,22-4-3 0,-32 18 2 0,32-18-4 15,-33 30 5-15,14-12-4 0,1 2 3 0,0 6-3 16,3-3 2-16,5-2-4 0,0 2 4 0,10-23-5 16,-5 34 4-16,5-34-3 0,3 29 2 15,-3-29-1-15,15 22 0 0,-15-22-2 0,24 12 1 16,-24-12-1-16,30 0 1 0,-30 0 1 0,32-8 0 16,-32 8 2-16,37-26-1 0,-37 26 1 0,32-35-1 15,-32 35 3-15,31-33-4 0,-31 33 5 16,23-32-4-16,-23 32 3 0,16-27-2 0,-16 27 3 15,15-24-3-15,-15 24 1 0,0 0-1 0,0 0-1 16,19-20 2-16,-19 20-1 0,0 0 0 16,0 0 0-16,20 14 1 0,-20-14-2 0,11 19 2 15,-11-19-3-15,13 30 4 0,-13-30-5 0,10 32 4 16,-10-32-2-16,11 32 0 0,-11-32-3 0,11 26-10 16,-11-26-17-16,14 21-14 0,-14-21-29 0,0 0-30 15,37 31-78-15,-37-31-77 0,0 0-79 0,25 14-111 16,-25-14 257-16,19-6 192 0</inkml:trace>
    <inkml:trace contextRef="#ctx0" brushRef="#br0" timeOffset="81246.0294">596-2928 867 0,'0'0'198'16,"0"0"-73"-16,0 0-39 0,0 0-22 0,0 0-13 15,0 0-11-15,0 0-12 0,0 0-10 16,0 0-7-16,0 0-3 0,0 0 5 0,0 0 5 15,21 17 4-15,-21-17 0 0,0 0-1 0,0 0-5 16,9 29 2-16,-9-29-5 0,0 19-1 0,0-19-5 16,0 22 0-16,0-22-5 0,0 21 2 0,0-21-3 15,0 20 1-15,0-20-2 0,0 0 0 16,0 0-1-16,0 19 1 0,0-19 0 0,0 0 0 16,0 0-1-16,0 0 2 0,0 0-2 15,0 0-1-15,0 0 3 0,0 0-2 0,0 0 2 16,22-15 1-16,-22 15 1 0,30-28-1 0,-30 28 2 15,30-29-6-15,-30 29 4 0,32-29-4 0,-32 29 3 16,25-28-2-16,-25 28 3 0,24-23-3 0,-24 23 2 16,22-18-2-16,-22 18 2 0,19-12-2 0,-19 12 2 15,0 0-1-15,19-11 0 0,-19 11 1 16,0 0-1-16,0 0 0 0,0 0 0 0,0 0 1 16,22 10-1-16,-22-10 1 0,0 0-1 0,0 0 1 15,20 8 0-15,-20-8-1 0,0 0 1 16,0 0-1-16,20 14 1 0,-20-14 2 0,0 0 0 15,0 0 4-15,15 21 0 0,-15-21 3 0,0 0-1 16,12 29 1-16,-12-29-4 0,6 28 1 0,-6-28-3 16,5 28 0-16,-5-28-3 0,2 33 3 15,-2-33-4-15,0 31 3 0,0-31-3 0,7 27 1 16,-7-27-2-16,3 24 1 0,-3-24-3 0,0 0 2 16,11 21-2-16,-11-21 2 0,0 0-4 0,0 0-9 15,0 0-14-15,0 0-19 0,0 0-38 16,0 0-77-16,18 13-153 0,-18-13-227 0,0 0 51 0,0 0 421 15</inkml:trace>
    <inkml:trace contextRef="#ctx0" brushRef="#br0" timeOffset="82192.7877">1280-3146 858 0,'-24'-3'180'15,"24"3"-22"-15,-25 0-26 0,25 0-34 0,0 0-29 16,0 0-21-16,0 0-21 0,0 0-16 0,0 0-8 15,0 0-1-15,0 0 1 0,6 22 3 16,-6-22-1-16,31 12 2 0,-8-10-3 0,1-2 0 16,7 0-3-16,2 0-1 0,3-2 0 0,2 2-2 15,-3-6-1-15,2-1-25 0,4 7-39 0,-12-10-91 16,13 20-175-16,-19-6-163 0,0-4 5 0,5 16 453 16</inkml:trace>
    <inkml:trace contextRef="#ctx0" brushRef="#br0" timeOffset="81958.6174">1388-3417 417 0,'20'-8'190'0,"-20"8"-64"0,0 0-24 16,0 0 6-16,0 0-5 0,0 0-5 15,0 0-8-15,0 0-8 0,0 0-14 0,0 0-6 0,8 20-14 16,-8-20-7-16,0 25-10 0,0-25-1 0,-8 37-7 16,8-12 1-16,-12-2-9 0,8 7 1 15,-9 6 11-15,4 7-32 0,-4-3 27 0,2 8-29 16,-2-7 7-16,3 4 8 0,-3-5-11 16,2 0 8-16,3-3-9 0,3-4 6 0,2-6-5 15,3 1 6-15,-5-3-7 0,5-1 7 0,0-5-6 16,0-19 2-16,0 34-2 0,0-34 3 0,0 22-3 15,0-22 2-15,0 0-1 0,0 0-1 0,29 18 1 16,-29-18 1-16,19 0 0 0,-19 0 0 0,28-9 1 16,-28 9-2-16,38-18 3 0,-21 5-3 15,4-2-5-15,-3-2-11 0,3 2-10 16,-3-5-23-16,9 8-14 0,-13-12-31 0,16 15-60 16,-17-18-75-16,15 13-99 0,-6 2-115 0,-14-14 178 15,20 23 267-15</inkml:trace>
    <inkml:trace contextRef="#ctx0" brushRef="#br0" timeOffset="82643.1085">1976-2997 1127 0,'0'0'145'0,"-11"-26"-44"0,11 26-15 0,0 0-20 16,0 0-14-16,0 0-11 0,0 0-11 0,-13-18-8 15,13 18-7-15,0 0-7 0,0 0-5 0,0 0-3 16,0 0 0-16,0 0-1 0,0 29 3 0,0-12-3 16,-6 6 5-16,3 3-6 0,-3-5 4 0,0 5-4 15,3-4 4-15,3-1-4 0,0-1 5 16,0-20-5-16,0 34 3 0,0-34-4 16,9 28 3-16,-9-28-3 0,0 0 2 0,22 20-2 15,-22-20 1-15,21 0 0 0,-21 0-1 0,26-4 3 16,-26 4-2-16,35-26 3 0,-16 8-2 0,0-1 2 15,2 0-2-15,-5 0 3 0,-16 19-3 0,31-37 4 16,-31 37-3-16,25-30 2 0,-25 30-2 0,0 0 1 16,22-23 0-16,-22 23 0 0,0 0-1 0,0 0 1 15,0 0-2-15,0 0 1 0,17 0 1 16,-17 0-2-16,0 0 3 0,0 0-2 0,19 23 1 16,-19-23-2-16,0 0 2 0,14 29-2 0,-14-29 2 15,5 21-2-15,-5-21 1 0,9 23-4 16,-9-23-6-16,13 21-14 0,-13-21-10 0,0 0-24 15,0 0-17-15,29 24-59 0,-29-24-68 0,19 0-92 16,-19 0-89-16,0 0-12 0,42-15 316 16</inkml:trace>
    <inkml:trace contextRef="#ctx0" brushRef="#br0" timeOffset="83409.6118">2567-2966 925 0,'-20'-15'178'15,"20"15"-58"-15,0 0-24 0,0 0-28 16,0 0-24-16,0 0-14 0,0 0-13 0,0 0-7 16,0 0-5-16,0 0-3 0,0 0 1 0,0 0 6 15,0 0 8-15,0 0 6 0,0 0 2 0,12 27 0 16,-12-27-6-16,0 0 0 0,0 28-4 0,0-28 1 16,0 21-6-16,0-21 1 0,0 26-5 0,0-26 0 15,0 23-2-15,0-23-1 0,-5 21-2 0,5-21 1 16,0 0-2-16,0 27 2 15,0-27-3-15,0 0 0 0,0 0-2 0,0 0 0 16,0 0 0-16,0 0 2 0,0 0 1 0,0 0 0 16,16-6 2-16,-16 6-2 0,20-24 0 0,-20 24-1 15,24-26 2-15,-24 26-2 0,27-31 2 0,-27 31-2 16,22-28 3-16,-22 28-4 0,22-19 4 0,-22 19-3 16,21-22 3-16,-21 22-2 0,21-18 1 15,-21 18-2-15,0 0 2 0,22-13-2 0,-22 13 1 16,0 0 0-16,0 0 2 0,23 5 0 0,-23-5-1 15,0 0 1-15,0 0-2 0,9 26 1 0,-9-26 0 16,4 22 2-16,-4-22-3 0,0 27 3 0,0-27-4 16,0 27 3-16,0-27-2 0,0 30 2 0,0-30-3 15,-5 31 4-15,5-31-5 0,0 20 3 16,0-20-2-16,0 0 0 0,0 0-1 16,9 18-1-16,-9-18 0 0,0 0 1 0,22-6 2 0,-22 6 0 15,26-22 2-15,-26 22-3 0,32-30 3 16,-32 30-4-16,35-35 4 0,-35 35-4 0,34-38 4 15,-34 38-2-15,33-28 2 0,-33 28-3 0,26-23 3 16,-26 23-3-16,20-13 2 0,-20 13 0 0,20-11 1 16,-20 11 1-16,0 0 2 0,25-2 1 0,-25 2-1 15,0 0 1-15,0 0 3 0,24 9 3 16,-24-9 2-16,0 0 2 0,13 28 0 0,-13-28 2 16,8 27-3-16,-8-27 4 0,3 36-8 0,-3-16 1 15,5 1-5-15,-5 3-3 0,0-1-4 16,0-4 3-16,4 0-6 0,-4 0 4 0,0-19-3 15,6 32 2-15,-6-32-4 0,9 28-5 0,-9-28-20 16,8 21-19-16,-8-21-62 0,0 0-205 16,0 0-251-16,22 12-14 0,-22-12 345 0</inkml:trace>
    <inkml:trace contextRef="#ctx0" brushRef="#br1" timeOffset="59654.5701">3181 3715 879 0,'0'0'168'15,"-18"-8"-45"-15,18 8-10 0,0 0-18 0,0 0-20 16,0 0-17-16,-19-22-13 0,19 22-8 16,0 0-5-16,-20-19-3 0,20 19-6 0,0 0-2 15,-26-11-5-15,26 11-1 0,-25-4-2 0,25 4-2 16,-30 0-3-16,30 0-2 0,-39 7-2 0,17 1-2 15,-2 0-1-15,1 2 0 0,-2 1 0 0,6 3-1 16,-4 2 2-16,4 1-3 0,2 4 3 0,17-21-4 16,-29 36 3-16,29-36-4 0,-12 35 4 15,12-35-4-15,0 34 3 0,0-34-8 16,19 31 1-16,-19-31-6 0,30 25 3 0,-11-18 1 16,4-2 2-16,1-5-1 0,4 0 3 0,2 0 0 15,-2-6 0-15,3-2 3 0,-1-6-2 0,-4 2 3 16,-1-3-3-16,-2-2 5 0,-2-3-4 0,1 1 4 15,-5-3-4-15,0 2 5 0,-4 1-3 0,-13 19 4 16,15-36-3-16,-15 36 3 0,5-19 4 16,-5 19 5-16,0 0 3 0,0 0 3 0,0 0-5 15,0 0-2-15,0 0-5 0,0 0-5 0,0 0-3 16,0 0-2-16,0 0 0 0,0 0 2 0,0 0 2 16,0 19-1-16,0-19 2 0,6 33-2 15,-6-33 2-15,10 30-2 0,-10-30 2 0,12 28-9 0,-12-28-3 16,11 27-9-16,-11-27-3 0,12 24-12 15,-12-24-5-15,15 22-18 0,-15-22-19 16,22 19-47-16,-22-19-67 0,25 11-58 0,-25-11-87 16,21-14-39-16,10 14 163 0,-17-19 212 0</inkml:trace>
    <inkml:trace contextRef="#ctx0" brushRef="#br1" timeOffset="60016.1199">3612 3781 501 0,'0'0'263'0,"0"0"-55"0,0 0-63 16,0 0-33-16,0 0-30 0,0 0-18 15,0 0-21-15,0 0-4 0,0 0-2 0,0 0 0 16,-14 24 1-16,14-24-6 0,0 32-8 0,0-32-1 16,-8 35-4-16,8-15 1 0,0-20-4 0,-12 35 2 15,12-35-7-15,-10 35 1 0,10-35-7 0,-11 34 1 16,11-34-3-16,-6 24 0 0,6-24-3 0,0 0 0 16,0 0-1-16,0 0 0 0,0 0 0 15,0 0 0-15,0 0 1 0,0 0 1 0,0 0 2 16,19-4-1-16,-19 4 1 0,33-40-5 0,-10 13 5 15,1 2-6-15,1-4 7 0,-1 4-7 0,2-1 6 16,-4 4-5-16,-2 5 4 0,-20 17-3 0,37-28 2 16,-37 28-2-16,26-17 1 0,-26 17-1 0,0 0 1 15,25-13-1-15,-25 13 1 0,0 0-2 16,0 0 1-16,24 9 0 0,-24-9 0 16,0 0 2-16,13 30-2 0,-13-30 3 0,6 33-5 15,-6-12 4-15,0 1-3 0,-6 1 3 0,6-2-5 16,0-21-1-16,-5 39-16 0,5-39-5 0,0 35-25 15,0-35-14-15,11 27-49 0,-11-27-88 0,0 0-90 16,0 0-136-16,0 0 18 0,41 19 269 0</inkml:trace>
    <inkml:trace contextRef="#ctx0" brushRef="#br1" timeOffset="60507.0636">4127 3818 832 0,'0'0'230'0,"0"0"-84"0,0 0-37 0,0 0-26 15,0 0-24-15,0 0-20 0,0 0-13 0,0 0-16 16,0 0-6-16,0 0 8 0,0 0 5 16,0 0 4-16,0 0 4 0,23 25-13 0,-23-25-4 15,0 33-8-15,0-33 6 0,4 38-7 0,-4-38 6 16,0 35-6-16,0-35 3 0,8 30-4 0,-8-30 4 16,12 22-3-16,-12-22 0 0,0 0-1 0,22 17 1 15,-22-17 0-15,0 0 0 0,26 0 2 0,-26 0-2 16,22-19 3-16,-22 19-4 0,25-32 4 0,-25 32-3 15,25-36 3-15,-25 36-3 0,23-38 4 16,-23 38-4-16,23-38 4 0,-23 38-4 16,18-31 3-16,-18 31-2 0,0 0 1 0,16-22-1 15,-16 22 0-15,0 0 0 0,0 0-3 0,0 0 1 16,0 0 1-16,0 0 1 0,0 0 0 0,16 29 2 16,-16-29-4-16,0 31 4 0,0-8-4 0,0-2 3 15,0 0-2-15,0 5 3 0,0 1-4 16,0 0 4-16,-5 1-6 0,5 3-9 0,-8-1 31 15,1 5-30-15,1-1 31 0,-3 4-15 0,-1-4-6 16,0 1 9-16,-1 0-3 0,-1-4 10 0,-1-2-3 16,2 1 6-16,-4-5-4 0,1 3 3 0,-2-6-6 15,-1-1 5-15,-5 0-6 0,-1-4 0 16,-2-3-3-16,3 1-1 0,-6-4-4 0,4-1 3 16,-2 2-4-16,-1-4 3 0,-1 1-4 15,1-5 1-15,4-4-4 0,1 0-8 0,22 0-8 16,-37-19-15-16,37 19-16 0,-27-35-21 0,27 35-35 15,-23-54-80-15,23 54-113 0,7-46-192 0,-5 14 44 16,20 21 381-16</inkml:trace>
    <inkml:trace contextRef="#ctx0" brushRef="#br0" timeOffset="63296.944">5669 3816 587 0,'0'0'171'0,"0"0"-21"0,0 0 8 0,-20 0-22 16,20 0-22-16,0 0-32 0,0 0-28 0,0 0-10 16,0 0-6-16,0 0-7 0,-24-6-4 0,24 6-3 15,0 0-1-15,-31 0-2 0,31 0-4 16,-24 0-2-16,24 0-3 0,-29 11-2 0,29-11 0 16,-30 17-2-16,30-17-1 0,-29 24-3 0,29-24 0 0,-22 28-4 15,22-28 1-15,-18 34-3 16,18-34 3-16,-7 30-3 0,7-30 3 0,0 28-3 15,0-28 3-15,15 23-2 0,-15-23 3 0,21 20-3 16,-21-20 0-16,31 15 0 0,-31-15 0 0,37 5 0 16,-15-5 1-16,2 0-1 0,-3-7 0 0,3 1 0 15,-1-6-5-15,0 1 3 0,3-3-4 0,-3-2 2 16,-3-3 1-16,-2-2 3 0,-4-1-2 0,-1 3 5 16,-13 19-4-16,12-38 6 15,-12 38-4-15,0-35 2 0,0 35-3 0,-8-27 3 16,8 27-5-16,-19-26 4 0,19 26-6 0,-27-19-2 15,27 19-7-15,-31-12-9 0,9 6-4 0,22 6-10 16,-32 0-9-16,32 0-16 0,-26 12-28 0,26-12-52 16,0 0-47-16,-8 33-50 0,8-33-51 0,0 0-53 15,7 38 143-15,-7-38 200 0</inkml:trace>
    <inkml:trace contextRef="#ctx0" brushRef="#br0" timeOffset="63921.3293">6112 3568 668 0,'-24'-12'188'16,"24"12"-13"-16,-35-9-9 0,35 9-23 15,0 0-36-15,0 0-36 0,0 0-27 0,0 0-24 16,0 0-14-16,0 0 1 0,0 0 1 0,0 0 3 15,18 23-1-15,-18-23-3 0,35 14-4 0,-13-7-1 16,1-3-4-16,0-4 2 0,6 6-16 0,-3-6-19 16,7 5-61-16,-33-5-132 0,56-17-241 15,-29 17-26-15,-5-6 200 0</inkml:trace>
    <inkml:trace contextRef="#ctx0" brushRef="#br0" timeOffset="63720.1479">6155 3386 772 0,'0'0'122'16,"0"0"-21"-16,0 0 6 0,0-24-4 0,0 24-18 15,0 0-28-15,0 0-22 0,0 0-14 0,0 0-9 16,0 0 29-16,0 0-14 0,0 0 22 0,0 0-8 15,0 0-6-15,22 17 1 0,-22-17-4 0,0 0 0 16,4 22-8-16,-4-22-1 0,0 27-6 16,0-27-2-16,0 42-5 0,-7-18 1 0,2 8-7 15,-3-1 2-15,-2 4-7 0,1 1 5 0,-2 2-8 16,1 1 8-16,-3-2-7 0,2-1 7 16,2-1-8-16,-4-2 7 0,4-3-6 0,1 0 4 0,0-5-4 15,1-2 4-15,7 1-3 0,0-4 4 16,0-20-4-16,0 33 4 0,0-33-5 15,0 25 3-15,0-25-1 0,12 22 0 0,-12-22-1 16,0 0-18-16,16 19 31 0,-16-19-36 0,0 0 30 16,25 10-20-16,-25-10-1 0,19 0-3 0,-19 0-2 15,22-11 10-15,-22 11-44 0,20-20 28 0,-20 20-51 16,24-31-7-16,1 24-57 0,-18-24-66 0,17 22-38 16,-16-18-54-16,5-1-21 0,14 18 84 0,-27-17 237 15</inkml:trace>
    <inkml:trace contextRef="#ctx0" brushRef="#br0" timeOffset="64703.0171">6697 3393 257 0,'0'0'113'0,"0"0"14"15,-21-7 18-15,21 7 16 0,0 0-17 16,0 0 11-16,0 0-41 0,-20-6-16 0,20 6-26 15,0 0-26-15,0 0-13 0,0 0-9 0,0 0-4 16,0 0-3-16,0 0 5 0,0 0 3 0,0 32 4 16,0-32-7-16,-11 36 0 0,6-13-13 15,0 3 3-15,-3 2-7 0,4 1 4 0,-3 3-6 16,-2 3 4-16,-2-2-8 0,2 0 5 0,2-3-8 16,1 0 6-16,-1 1-7 0,1-4 9 15,-1-1-6-15,4-3 3 0,3-3-3 0,0-20 3 16,-9 37-3-16,9-37 3 0,0 30-3 0,0-30 3 15,0 20-2-15,0-20 2 0,0 0-1 0,0 0 1 16,0 21-2-16,0-21 1 0,0 0 0 0,0 0-1 16,0 0-1-16,0 0 0 0,0 0 1 15,0 0 1-15,0 0 2 0,26-15-1 16,-26 15 2-16,28-26-3 0,-28 26 3 0,36-35-4 0,-36 35 4 16,40-38-4-16,-19 21 3 0,1 1-2 0,1 2 3 15,-3 6-3-15,-20 8 4 0,36-12-2 16,-36 12 1-16,29 0 0 0,-29 0-1 0,23 11-1 15,-23-11 0-15,0 0 2 0,22 28-4 0,-22-28 4 16,14 32-5-16,-14-32 4 0,10 36-6 0,-10-36 5 16,9 36-4-16,-9-36 4 0,11 38-6 15,-11-38-5-15,8 34-18 0,-8-34-10 0,14 28-32 16,-14-28-39-16,22 23-63 0,-22-23-90 0,24 0-55 16,-24 0-116-16,29-10 165 0,2 14 268 15</inkml:trace>
    <inkml:trace contextRef="#ctx0" brushRef="#br0" timeOffset="65042.9265">7193 3944 605 0,'0'0'148'0,"0"0"-62"0,0 0-21 0,0 0-21 15,0 0 29-15,0 0 10 0,0 0 8 0,0 0-1 16,0 0-32-16,0 0-24 0,30-17-9 0,-30 17-4 16,24 0-2-16,-24 0-2 0,29-6-5 0,-29 6-1 15,33-13-3-15,-33 13-1 0,36-15-3 0,-36 15 1 16,38-21-5-16,-38 21 4 0,30-19-4 15,-30 19 3-15,29-28-2 0,-29 28 4 0,24-24 6 16,-24 24 11-16,9-23 5 0,-9 23 5 0,-3-20-7 16,3 20-7-16,0 0-7 0,-36-26-1 0,36 26-3 15,-36-7-1-15,13 7-1 0,-4 6-2 0,2 4 1 16,-5 3-4-16,1 5 4 0,0 2-4 16,4 3 5-16,0 0-5 0,5 1 5 0,4 3-6 15,5-5 3-15,6 0-4 0,5-22 3 16,0 39-3-16,0-39 2 0,13 33-3 0,-13-33 4 15,29 29-3-15,-9-21 0 0,3 0-11 0,0-8-7 16,5 6-16-16,-4-6-12 0,9 0-21 0,-8-14-40 16,17 17-59-16,-21-23-63 0,21 20-41 0,-15-18-58 15,0-1 18-15,16 14 214 0</inkml:trace>
    <inkml:trace contextRef="#ctx0" brushRef="#br0" timeOffset="65439.2093">7674 3858 493 0,'0'0'145'0,"0"0"-62"0,0 0-28 15,0 0-22-15,0 0-4 0,0 0 5 0,0 23 11 16,0-23 1-16,0 0 7 0,0 0 1 0,0 27 9 16,0-27 0-16,0 0 3 0,0 23-10 0,0-23-4 15,0 21-11-15,0-21-1 0,-6 21-8 16,6-21-1-16,0 23-7 0,0-23-2 0,-5 22-5 16,5-22-2-16,-5 20-5 0,5-20 1 0,0 0-6 15,0 22-1-15,0-22-2 0,0 0-1 0,0 0-1 16,0 0 1-16,0 0-1 0,0 0-1 0,0 0 2 15,0 0-1-15,0 0-1 0,0 0 0 16,0 0 11-16,0 0 2 0,0 0 4 0,20-29-1 16,-20 29-5-16,20-35-7 0,-20 35 6 15,19-38-1-15,-19 38 7 0,20-41-4 0,-20 41 4 16,18-37-7-16,-9 16 4 0,-9 21-5 0,19-32 4 16,-19 32-4-16,0 0 1 0,21-19-2 0,-21 19-2 15,0 0-1-15,0 0-1 0,0 0-1 0,22 0-1 16,-22 0 1-16,0 0-1 0,21 17 2 0,-21-17-2 15,0 0 2-15,24 26-3 0,-24-26 1 16,0 0 0-16,24 21 0 0,-24-21-1 0,0 0 1 16,27 14-2-16,-27-14-4 0,0 0-9 0,25 0-9 15,-25 0-19-15,0 0-29 0,32 0-83 16,-38-27-148-16,6 27-211 0,28-19 10 0,-18-2 322 16</inkml:trace>
    <inkml:trace contextRef="#ctx0" brushRef="#br0" timeOffset="66690.6588">8925 3834 321 0,'0'0'113'16,"0"0"6"-16,0 0 1 0,0-21-4 0,0 21 16 15,0 0 0-15,0 0-3 0,0 0-18 0,0 0-21 16,0 0-23-16,0 0-15 0,0 0-12 0,0 0-7 15,0 0-9-15,0 0-5 0,0 0-6 16,0 0-4-16,0 0-1 0,0 0 0 0,0 0 0 16,-7 30 3-16,7-30-5 0,-9 35 3 15,9-35-7-15,-8 36 2 0,8-36-4 0,-7 31 3 16,7-31-5-16,-8 28 4 0,8-28-4 0,-4 25 3 16,4-25-1-16,0 0 0 0,0 20-1 0,0-20 1 15,0 0 0-15,0 0 0 0,0 0-1 0,0 0 1 16,0 0 1-16,0 0 1 0,0 0 2 0,0 0-2 15,29-33 2-15,-29 33-4 0,33-38 3 16,-15 17-4-16,4 3 5 0,0-3-6 0,-1-2 8 16,3 5-3-16,0-1 6 0,-3 2-2 15,-21 17 1-15,36-27-4 0,-36 27 1 0,26-17-4 16,-26 17 1-16,0 0-1 0,26-6-1 0,-26 6 1 16,0 0-1-16,0 0 2 0,20 31-2 0,-20-31 2 15,9 31-3-15,-9-10 3 0,4-2-5 0,-4 4 5 16,0-3-5-16,0 0 5 0,0-20-5 15,5 35 4-15,-5-35-4 0,4 28 4 0,-4-28-2 16,0 0 2-16,16 27-2 0,-16-27 1 0,0 0-1 16,27 11-1-16,-27-11 2 0,27 0-1 0,-27 0 2 15,36-14-2-15,-12 1 2 0,-2-1-3 0,3 0 5 16,0-3-5-16,0 2 5 0,0 0-3 16,-2-1 1-16,-2 4-2 0,-21 12 2 0,36-18-3 15,-36 18 4-15,28-8-3 0,-28 8 2 16,20 0-1-16,-20 0-1 0,0 0 2 0,0 0-2 15,23 11 0-15,-23-11 0 0,0 0 1 0,13 30-1 16,-13-30 2-16,0 30-3 0,0-30 2 0,0 37-3 16,0-37-3-16,0 38-15 0,0-38-8 0,3 34-34 15,-3-34-30-15,10 28-60 0,-10-28-91 0,0 0-81 16,34 17-133-16,-34-17 100 0,42 0 358 16</inkml:trace>
    <inkml:trace contextRef="#ctx0" brushRef="#br0" timeOffset="67141.5799">10006 3922 883 0,'0'0'190'0,"0"0"-60"16,-14-27-27-16,14 27-13 0,0 0-16 0,0 0-21 16,0-25-11-16,0 25-9 0,0 0-3 0,0 0-6 15,0 0 0-15,-10-20-6 0,10 20-3 0,0 0-4 16,0 0-3-16,-22 0-3 0,22 0-2 0,0 0-1 15,-28 26-2-15,28-26 1 0,-23 32-2 0,23-32 3 16,-25 37-5-16,14-18 6 0,1 2-7 16,2-1 6-16,0 0-5 0,8-20 3 15,-8 35-2-15,8-35 2 0,3 31 19 0,-3-31-38 16,14 22 28-16,-14-22-41 0,0 0 9 0,27 18 1 16,-27-18 3-16,25 0 3 0,-25 0 4 0,23-6 1 15,-23 6 6-15,24-18 18 0,-24 18-35 0,23-27 37 16,-23 27-35-16,22-38 19 0,-10 14 9 0,-1 4 2 15,-4-6 10-15,-7 26 0 0,15-39 5 16,-15 39-5-16,11-27 2 0,-11 27-6 0,0 0-1 16,0 0-5-16,0 0-7 0,0 0-3 0,0 0-1 15,0 0 2-15,0 0-2 0,13 27 5 16,-13-27-6-16,5 38 4 0,-5-38-5 0,6 36 5 16,-6-36-5-16,9 35-4 0,-9-35-9 0,10 24-6 15,-10-24-12-15,0 0-1 0,25 21 11 0,-25-21-30 16,0 0 7-16,0 0-55 0,36 0-53 15,-36 0-50-15,19-18-76 0,-19 18-41 0,17-34-2 16,4 30 197-16</inkml:trace>
    <inkml:trace contextRef="#ctx0" brushRef="#br0" timeOffset="68090.7171">10859 4023 637 0,'0'0'165'0,"12"-24"-30"0,-12 24 22 0,0 0-17 15,0 0-13-15,7-21-27 0,-7 21-28 0,0 0-14 16,0 0-13-16,0 0-7 0,0 0-9 0,0 0-5 16,0 0-7-16,0 0-1 0,0 0-4 0,0 0-2 15,0 0-4-15,0 0-2 0,0 0-3 0,0 0-1 16,0 0 1-16,0 0-1 0,0 21 3 15,0-21-4-15,-13 39 3 0,13-39-3 0,-6 33-13 16,6-33 31-16,0 33-31 0,0-33 29 16,9 27-21-16,-9-27-7 0,13 27-4 0,-13-27-3 15,0 0 2-15,30 19 2 0,-30-19 5 0,20 0 4 16,-20 0 2-16,24-9 3 0,-24 9 0 0,29-26 4 16,-29 26 13-16,27-35-34 0,-27 35 34 15,24-36-34-15,-24 36 19 0,20-36 4 0,-20 36-1 16,15-34 7-16,-15 34-2 0,11-21 4 0,-11 21-5 15,0 0-1-15,0 0-3 0,0 0-2 0,0 0-2 16,0 0 0-16,0 0 1 0,0 0-2 0,0 0 4 16,23 9-3-16,-23-9 2 0,7 31-2 15,-7-11 3-15,0 6 17 0,0 2-32 0,0 3 31 16,-3 5-29-16,-3 3 8 0,-1 3 6 16,-2 1-7-16,-1 1 7 0,0 1-8 0,-3-1 9 15,-2 2-8-15,0-4 10 0,-4-4-6 0,2-1 10 16,-2-4-4-16,4-2 6 0,-3-7-2 0,4-2 3 15,14-22-2-15,-35 32 2 0,14-21-4 0,1-4 0 16,-2-1-3-16,-2-6-4 0,-1 0 0 0,-2 0-2 16,-1-6 1-16,-2-5-1 0,-3 3 2 0,-1-8-6 15,-4 2-2-15,-1-2-6 0,0-1-5 16,-2-7-8-16,5 3-7 0,-3-12-15 16,7 9-10-16,-4-19-28 0,17 17-44 0,-15-28-103 0,34 18-185 15,-7 1-56-15,7-5 159 0</inkml:trace>
    <inkml:trace contextRef="#ctx0" brushRef="#br0" timeOffset="67566.7713">10276 3896 473 0,'0'0'130'16,"0"0"4"-16,0 0-23 0,0 0-16 0,0 0-29 16,0 0-24-16,0 0 3 0,0 0 24 15,0 0 10-15,0 0 10 0,0 0-22 16,0 0-24-16,7 26-10 0,-7-26 1 0,0 0-2 15,12 23 2-15,-12-23-5 0,0 0-2 0,7 19-5 16,-7-19-3-16,0 21-3 0,0-21-1 0,0 22-4 16,0-22-1-16,0 27-5 0,0-27 0 0,0 22-4 15,0-22 2-15,0 20-5 0,0-20 5 0,0 0 18 16,-7 23-37-16,7-23 37 0,0 0-36 16,0 0 14-16,0 0 0 0,0 0 0 0,0 0-1 15,0 0 1-15,0 0 0 0,0 0 2 0,19 0 16 16,-19 0-38-16,0 0 36 0,31-24-36 0,-31 24 20 15,25-24 4-15,-25 24-4 0,29-27 4 0,-29 27-4 16,25-25 3-16,-25 25-2 0,21-20 2 0,-21 20-2 16,0 0 1-16,29-27-2 0,-29 27 2 15,0 0-2-15,27-17 2 0,-27 17-1 16,0 0 1-16,21-5-1 0,-21 5 1 0,0 0 1 16,0 0-1-16,20 5 1 0,-20-5-1 0,0 0 2 15,0 0-1-15,22 19 3 0,-22-19-2 0,0 0 1 16,13 29-3-16,-13-29 1 0,7 22-3 0,-7-22 1 15,7 24-1-15,-7-24 1 0,6 22-2 0,-6-22 3 16,0 22-3-16,0-22 3 0,0 0 16 16,3 26-39-16,-3-26 28 0,0 0-43 0,0 26 3 15,0-26-12-15,0 0-28 0,0 0-53 0,10 34-93 16,-10-34-68-16,0 0-183 0,0 0 84 0,23-17 303 16</inkml:trace>
    <inkml:trace contextRef="#ctx0" brushRef="#br0" timeOffset="68727.3927">11509 4035 803 0,'-30'-12'136'0,"30"12"-2"0,0 0-14 0,0 0-13 16,0 0-40-16,0 0-28 0,0 0-20 0,0 0-1 16,0 0 11-16,0 0 6 0,0 0 5 0,20 0-6 15,-20 0-9-15,32 0-7 0,-32 0-3 16,33 0-3-16,-13 0-6 0,3 0-1 16,2 6-3-16,1-1-1 0,1-5-1 0,0 4-2 15,5-4-8-15,-4 0-11 0,4 7-29 0,-10-10-45 16,14 17-73-16,-36-14-129 0,43-6-150 0,-14 12 0 15,-29-6 319-15</inkml:trace>
    <inkml:trace contextRef="#ctx0" brushRef="#br0" timeOffset="69162.7034">12157 3502 978 0,'0'0'146'0,"0"0"-14"0,0 0-23 0,0 0-30 15,0 0-29-15,0 0-18 0,0 0-3 0,0 0-6 16,-18 32 5-16,18-7-6 0,0 7 1 0,-8-1-11 16,8 7 6-16,-7-3-11 0,2 2 8 0,-1 0-10 15,0-1 6-15,-3-1-8 0,0-3 4 0,-2 2-7 16,2-4 6-16,1-2-8 0,-2-2 5 0,2-1-5 15,8-25 3-15,-11 33-3 0,11-33 3 16,0 0-1-16,0 0 1 0,0 0 0 0,0 0 1 16,25 9 1-16,-25-9-2 0,34-22 3 15,-14 5-4-15,3-2 3 0,0-2-3 0,3 1 3 16,-2 3-5-16,1 2 4 0,-1 3-2 0,-1 6 1 16,-3-2 0-16,-20 8 0 0,37 0-3 0,-37 0 1 15,28 0 1-15,-28 0-1 0,26 17 0 0,-26-17 0 16,20 18 2-16,-20-18-4 0,13 26 4 15,-13-26-3-15,9 29 4 0,-9-29-4 0,0 30 3 16,0-30-3-16,-8 31 4 0,8-31-3 0,-16 27-12 16,16-27 34-16,-22 31-34 0,22-31 35 0,-32 25-19 15,32-25-2-15,-32 25 5 0,32-25 0 0,-34 12 5 16,12-12-1-16,3 6 0 0,-2-6-2 0,21 0-3 16,-39-9-1-16,18 2-2 0,21 7 0 15,-38-21-2-15,38 21-18 0,-35-27 17 0,35 27-17 16,-27-21 32-16,27 21-13 0,0 0 12 15,0 0-15-15,-21-21-7 0,21 21-10 0,0 0-7 16,0 0-11-16,0 0-10 0,33 0-20 0,-33 0-40 16,46 9-86-16,-46-9-144 0,41-5-138 0,-5 15 22 15,-8-17 403-15</inkml:trace>
    <inkml:trace contextRef="#ctx0" brushRef="#br0" timeOffset="69527.0974">12834 3995 1289 0,'-40'-28'156'0,"40"28"-79"16,0 0-12-16,-21-5-13 0,21 5-12 0,-25 0-9 15,25 0-8-15,-27 0-6 0,27 0-5 16,-28 17-2-16,28-17-5 0,-34 17 0 0,34-17-3 16,-36 27 1-16,36-27-4 0,-36 33 3 0,36-33-3 15,-27 35-11-15,27-35 31 0,-17 32-33 0,17-32 33 16,0 29-19-16,0-29-1 0,21 24 1 0,-21-24-1 15,36 13 1-15,-15-7-3 0,5-6-3 0,4-8-3 16,1 1-5-16,-1-3 0 16,-1-1-1-16,1-4 5 0,-7-4 3 0,-3 3-15 15,-20 16 35-15,26-31-31 0,-26 31 34 0,10-33-12 16,-10 33-1-16,0-36 7 0,0 36-1 0,-7-33 5 16,7 33-6-16,-17-29 0 0,17 29-6 0,-25-21 1 15,25 21-4-15,-27-18 2 0,27 18-3 0,-26-5 1 16,26 5-6-16,0 0-7 0,-26 0-12 0,26 0-22 15,0 0-10-15,0 0-24 0,0 0-32 16,26 23-63-16,-26-23-74 0,28 7-67 0,-1 5-100 16,-27-12 165-16,57 16 253 0</inkml:trace>
    <inkml:trace contextRef="#ctx0" brushRef="#br0" timeOffset="70027.2641">13341 4007 990 0,'-20'-25'184'0,"20"25"-44"0,0 0-22 0,0 0-29 16,-9-21-24-16,9 21-19 0,0 0-11 0,0 0-6 15,-27-26-6-15,27 26-5 0,-23-8-2 0,23 8-4 16,-30-2-2-16,30 2-2 0,-28 0-3 0,28 0-2 16,-35 8-2-16,35-8 0 0,-40 19-2 15,40-19 2-15,-40 28-3 0,40-28 3 0,-36 32-3 16,36-32 2-16,-29 30-2 0,29-30 3 15,-17 31-4-15,17-31-10 0,-7 33 31 0,7-33-32 16,8 35 32-16,-8-35-18 0,24 27-1 0,-24-27 1 16,34 19-4-16,-34-19-1 0,41 10-3 0,-19-10 0 15,3 0 1-15,-2-4-2 0,-1-3 2 0,-1 0-1 16,2-6 3-16,-1 0-1 0,-2-6 5 16,0 1 14-16,-4-3-32 0,-2-3 33 0,-1-3-31 15,0-2 15-15,1-6 7 0,-2-2-7 0,2-8 8 16,-2 0-8-16,2-7 12 0,-1-4-11 0,-1-2 13 15,-1 1-12-15,1 5 10 0,-1 3-8 0,-1 8 10 16,3 8-6-16,-7 6 7 0,-6 27-3 0,9-30 2 16,-9 30 1-16,0 0-1 0,0 0-2 15,0 0-4-15,0 0-3 0,0 0-4 16,-14 41 3-16,5-9-4 0,-4 5 4 0,0 5-6 16,0 3 8-16,-3 0-8 0,4 2 8 0,-2 0-9 15,3 0 8-15,-2 3-9 0,1-7 9 0,4 5-12 16,-1-3 2-16,5-5-17 0,-2-2-16 0,6 2 15 15,-4-12-44-15,11 11 5 0,-12-20-55 0,23 18-66 16,-18-37-40-16,20 28-86 0,-20-28-95 16,20 3 51-16,9 6 346 0</inkml:trace>
    <inkml:trace contextRef="#ctx0" brushRef="#br0" timeOffset="70502.6047">13673 3931 1060 0,'0'0'205'15,"0"0"-76"-15,-21-14-40 0,21 14-22 16,0 0-21-16,0 0-16 0,0 0-12 0,0 0-7 16,0 0 1-16,0 0 3 0,0 28 3 0,0-28 2 15,-4 27-7-15,4-27-3 0,-5 33-6 0,5-33 1 16,-4 33-5-16,4-33 3 0,0 33 17 0,0-33-34 16,0 33 34-16,0-33-34 0,4 27 12 0,-4-27 3 15,9 27-2-15,-9-27 2 0,0 0-3 16,19 21 2-16,-19-21-1 0,0 0 0 0,25 3 0 15,-25-3 0-15,0 0 1 0,25-14-3 16,-25 14 2-16,20-21-4 0,-20 21 3 0,22-32 14 16,-22 32-33-16,21-35 35 0,-21 35-32 0,21-30 16 15,-21 30 5-15,12-25-3 0,-12 25 2 0,0 0-1 16,9-24 2-16,-9 24 0 0,0 0 1 0,0 0-1 16,0 0 0-16,0 0-2 0,0 0-1 15,0 0 2-15,0 0-1 0,0 0 1 0,19 25-2 16,-19-25 3-16,0 34-4 0,0-34-13 0,4 35 34 15,-4-14-33-15,0 5 32 0,-4 0-17 0,-1 5-5 16,1 2 6-16,-2-1-6 0,-2 0 7 0,-1 1-6 16,-4 3 9-16,0 0-3 0,-3 0 9 15,-1-1-5-15,-2 0 7 0,-1 0-7 0,-4-1 5 16,-6-2-7-16,1 4 5 0,-6-2-6 16,-4-3 3-16,1 1-7 0,-3-2 3 0,2-5-5 15,2 0-10-15,4-2 30 0,1-6-32 0,6-4 22 16,0-8-32-16,7 0-19 0,-3-14-23 0,22 9-33 15,-30-23-105-15,30 23-272 0,0-30-51 0,0 4 75 16</inkml:trace>
    <inkml:trace contextRef="#ctx0" brushRef="#br0" timeOffset="22839.971">10184-4759 849 0,'0'0'206'16,"0"0"-57"-16,0 0-16 0,0 0-28 0,0 0-21 15,0 0-24-15,0 0-14 0,0 0-10 0,0 0-7 16,0 0-6-16,0 0-3 0,0 0 0 15,0 0-3-15,0 0-4 0,0 0-3 0,0 0-4 16,0 0-2-16,-13 22-2 0,13-22 0 0,-17 24-4 16,17-24 3-16,-19 29-4 0,19-29 3 15,-17 26-2-15,17-26 1 0,-11 27-10 0,11-27-8 16,-9 23-15-16,9-23-14 0,0 19-29 0,0-19-41 16,0 0-75-16,0 0-103 0,0 0-95 0,16 21-31 15,-16-21 224-15</inkml:trace>
    <inkml:trace contextRef="#ctx0" brushRef="#br0" timeOffset="23040.2139">10404-4710 612 0,'0'0'143'0,"0"0"-5"16,0 0-6-16,24-4-1 0,-24 4-18 0,0 0-16 16,0 0-12-16,0 0-13 0,0 0-8 0,0 0-8 15,0 0-11-15,0 21-5 0,0-21-8 0,0 0-6 16,-8 25-9-16,8-25-4 0,-11 25-9 15,11-25 0-15,-15 24-5 0,15-24 1 0,-15 21-3 16,15-21-1-16,-7 20-14 0,7-20-15 0,0 18-40 16,0-18-71-16,0 0-138 0,0 21-242 0,0-21 59 15,0 0 188-15</inkml:trace>
    <inkml:trace contextRef="#ctx0" brushRef="#br0" timeOffset="23967.8459">16010-4871 1105 0,'0'0'168'0,"0"0"-36"16,0 0-29-16,0 0-33 0,0 0-21 0,0 0-16 15,0 0-12-15,0 0-11 0,0 0-5 0,0 0-1 16,0 0 5-16,0 22 0 0,0-22 1 0,10 27-4 15,-10-27-2-15,9 31-3 0,-9-31 2 0,9 29-4 16,-9-29 4-16,6 29-4 0,-6-29 1 16,7 26-2-16,-7-26 1 0,6 24-1 0,-6-24 2 15,0 0-1-15,0 25-3 0,0-25-12 16,0 0-11-16,0 0-15 0,0 0-10 0,0 0-19 16,0 0-32-16,0 0-115 0,0 0-132 0,0 0-81 15,0 0 15-15,0-23 409 0</inkml:trace>
    <inkml:trace contextRef="#ctx0" brushRef="#br0" timeOffset="24247.3351">16190-4855 831 0,'0'0'207'0,"0"0"-42"0,0 0-23 15,0 0-30-15,0 0-33 0,0 0-30 0,0 0-19 16,0 0-16-16,0 0-6 0,0 0 8 0,0 0 6 16,0 0 4-16,18 20 5 0,-18-20-12 0,8 20-1 15,-8-20-6-15,6 24 0 0,-6-24-5 0,6 23-3 16,-6-23-3-16,0 0 0 0,11 23-1 0,-11-23 1 16,0 0-2-16,0 0 1 0,9 21-2 15,-9-21 2-15,0 0-3 0,0 0-8 0,4 20-17 16,-4-20-23-16,0 0-66 0,0 0-105 15,0 0-269-15,0 0-13 0,0 0 127 0</inkml:trace>
    <inkml:trace contextRef="#ctx0" brushRef="#br0" timeOffset="116387.3329">14619 3982 493 0,'0'0'214'0,"0"0"-81"0,0-25-10 0,0 25-3 16,0 0-8-16,0 0-14 0,0 0-20 0,0 0-23 16,0 0-15-16,0 0-11 0,0 0-7 0,0 0-6 15,0 0-6-15,0 0-3 0,0 0-3 16,0 0-2-16,0 0 4 0,0 0 9 16,0 0 2-16,0 0 4 0,0 23-7 0,0-23-5 15,0 24-4-15,0-24 1 0,0 30-4 0,0-30 3 16,3 36-4-16,-3-36 2 0,0 35-3 0,0-35 2 15,0 22-4-15,0-22 4 0,6 22-3 0,-6-22 2 16,0 0-1-16,0 0 0 0,7 24-1 0,-7-24 1 16,0 0-1-16,0 0 2 0,0 0 1 0,0 0 1 15,0 0 10-15,0 0 5 0,0 0 2 16,27-29-2-16,-27 29-5 0,22-37-10 0,-9 13 3 16,-1 0-3-16,2-1 4 0,0 6-3 0,-14 19 3 15,29-37-5-15,-29 37 3 0,25-31-4 16,-25 31 1-16,18-20-3 0,-18 20 2 0,0 0-1 15,24-15-1-15,-24 15 1 0,0 0-1 0,0 0 0 16,21 0 0-16,-21 0 2 0,0 0-2 0,0 0 4 16,0 0-3-16,25 22 2 0,-25-22 0 15,0 0-2-15,12 28 1 0,-12-28 0 0,9 22-1 16,-9-22 1-16,6 20-1 0,-6-20 1 0,0 0-2 16,9 20 2-16,-9-20-3 0,0 0 2 0,0 0-1 15,0 0 1-15,25 12 0 0,-25-12-1 0,0 0 1 16,26-12 0-16,-26 12 1 0,26-20-2 0,-26 20 3 15,34-24-4-15,-34 24 4 16,34-29-4-16,-34 29 2 0,30-20-2 0,-30 20 2 16,27-9 0-16,-27 9-1 0,22 0 1 0,-22 0-1 15,20 0 0-15,-20 0 1 0,0 0-2 0,30 11 1 16,-30-11 1-16,0 0-2 0,25 29 3 0,-25-29-2 16,12 25 2-16,-12-25-3 0,11 30 3 0,-11-30-3 15,7 38 3-15,-7-16-7 0,0-22-6 0,10 39-15 16,-10-39-11-16,8 33-27 0,-8-33-25 15,10 24-67-15,-10-24-57 0,0 0-78 0,0 0-113 16,23 0 27-16,1 0 282 0</inkml:trace>
    <inkml:trace contextRef="#ctx0" brushRef="#br0" timeOffset="116832.9961">15654 3939 911 0,'0'0'194'0,"0"0"-47"0,0 0-23 16,0 0-24-16,0 0-24 0,0 0-18 0,0 0-15 16,0 0-16-16,0 0-8 0,0 0-7 0,0 0-6 15,0 0-2-15,0 0-1 0,-28-6-4 0,28 6-2 16,0 0-1-16,-28 29 1 0,28-29-1 16,-21 31 6-16,11-9-3 0,-3-1 4 15,2 2-5-15,0-2 3 0,5 1-4 0,6-22 3 16,-7 30-4-16,7-30 3 0,0 24-2 0,0-24 1 15,0 0-1-15,28 21 1 0,-28-21-1 0,25 4 1 16,-25-4 0-16,30-4 4 0,-30 4 1 0,32-17-2 16,-32 17 3-16,33-26-6 0,-33 26 2 0,34-32-4 15,-18 10 5-15,-3 1-3 0,-1 0 4 16,-1-1-2-16,-7 1 3 0,-4 21-4 0,9-39 5 16,-9 39-3-16,0-35 4 0,0 35-3 0,-12-31 2 15,12 31-2-15,-17-21 1 0,17 21-2 0,-21-11 0 16,21 11-1-16,-30 0-1 0,30 0 0 0,-35 14-2 15,35-14-15-15,-30 20-20 0,30-20-21 0,-19 27-51 16,19-27-64-16,0 20-101 0,0-20-167 16,0 0-7-16,12 29 302 0</inkml:trace>
    <inkml:trace contextRef="#ctx0" brushRef="#br0" timeOffset="117374.3808">16415 3971 815 0,'0'0'104'16,"-23"-5"3"-16,23 5 13 0,0 0-19 15,-32-10-38-15,32 10-21 0,-21 0-15 0,21 0-1 16,-25 0-11-16,25 0 3 0,-26 0 0 0,26 0 4 16,-30 6 0-16,30-6 3 0,-27 9-3 0,27-9-1 15,-36 17-5-15,36-17-2 0,-36 24-6 0,17-11-1 16,19-13-6-16,-39 36 3 0,39-36-4 0,-34 40 4 16,34-40-3-16,-26 33 1 0,26-33-4 15,-16 29 3-15,16-29-3 0,0 25 2 16,0-25-3-16,10 22 3 0,-10-22-3 0,28 18 2 15,-28-18-1-15,33 11 1 0,-13-11-2 0,4 0 1 16,1 0-1-16,-1-6 0 0,1-5 1 0,1-1-2 16,1-6 4-16,2-4-4 0,-3-2 11 0,-1-7-5 15,0 1 6-15,-1-4-6 0,-2-1 1 0,-4-1-6 16,0 1 7-16,-5-2-7 0,0-2 8 16,-2-3-8-16,-2 0 8 0,-2 2 5 0,-3-2-29 15,2 4 36-15,-6 1-23 0,0 10 22 0,0 4 12 16,0 23-4-16,-6-27-1 0,6 27-2 0,0 0-3 15,0 0-6-15,0 0-5 0,0 0-4 16,0 0-4-16,0 0 0 0,0 0 0 0,-6 26 3 16,6-2-5-16,0 6 5 0,-2 0-5 0,2 7-5 15,-9 1 27-15,9 3-26 0,-7-1 27 16,1 1-16-16,6-5-7 0,-3 0 6 0,3 0-7 16,0-3 7-16,-6 2-7 0,6-3-2 0,6-2-15 15,-6-3-7-15,7-2-22 0,-7-25-9 0,18 37-27 16,-18-37-34-16,24 28-69 0,-24-28-65 0,26 6-66 15,-4 6-109-15,-22-12 201 0,36 0 228 0</inkml:trace>
    <inkml:trace contextRef="#ctx0" brushRef="#br0" timeOffset="117750.6495">16750 4143 434 0,'0'0'126'15,"0"0"-31"-15,0 0-15 0,0 0 19 0,0 0 22 16,0 0-2-16,0 0-17 0,0 0-28 0,25-9-30 15,-25 9-13-15,0 0-6 0,27 0-2 16,-27 0-4-16,22-7-3 0,-22 7-4 0,21-6-4 16,-21 6-2-16,25-8-2 0,-25 8 1 0,24-11 0 15,-24 11 4-15,26-19-1 0,-26 19 4 0,24-25-3 16,-24 25 1-16,21-24-2 0,-21 24 4 0,17-28 3 16,-17 28 8-16,7-24 2 0,-7 24 4 15,0-20-2-15,0 20-4 0,0 0-5 0,-16-20-6 0,16 20-5 16,-23-11-2-16,23 11-2 15,-32 0 1-15,12 4-2 0,-2 6-1 0,-3 2 1 16,-1 2-3-16,0 4 4 0,-4 1-3 0,4 5 4 16,4-3-4-16,4 3 5 0,2-3-6 0,7 4 5 15,1-5-7-15,8 0 5 0,0 1-4 0,0-21 3 16,7 38-4-16,-7-38 4 0,24 35-5 0,-24-35 4 16,41 30-3-16,-17-16 1 0,0-4-2 15,-2-3-3-15,7-2-13 0,-4-5-12 0,10 4-21 16,-6-10-23-16,14 9-62 0,-17-22-95 15,22 19-117-15,-2-9-140 0,-10-12 180 0,16 21 310 16</inkml:trace>
    <inkml:trace contextRef="#ctx0" brushRef="#br0" timeOffset="118087.9197">17404 3686 999 0,'0'0'102'0,"-11"-33"-30"16,11 33 15-16,0 0-8 0,3-21-8 16,-3 21-14-16,0 0-16 0,0 0-11 0,0 0-9 15,0 0-8-15,0 0-6 0,0 0 0 16,0 0 6-16,0 0 7 0,0 0 6 0,10 26 0 16,-10-26-2-16,0 41 13 0,0-11-34 0,0 0 27 15,-4 7-31-15,-4-2 4 0,-4 1 6 0,3 3-9 16,-1-1 6-16,0 2-9 0,-2 4 8 0,1 0-9 15,1 3 8-15,-5-4-7 0,5-1 7 0,-2 0-8 16,7-11 7-16,5-1-7 0,0-8 5 16,0-22-5-16,9 30 5 0,-9-30-3 0,19 19 2 15,-19-19-2-15,30 5 1 0,-30-5-1 0,33-7 0 16,-13-4-6-16,1-2-11 0,4 3-14 16,-8-12-30-16,11 13-45 0,-22-25-136 0,25 12-250 15,-11 8-41-15,-7-9 270 0</inkml:trace>
    <inkml:trace contextRef="#ctx0" brushRef="#br0" timeOffset="119448.7539">922 5367 986 0,'-25'18'282'0,"25"-18"-149"16,0 0-49-16,0 0-27 0,0 0-16 15,0 0-10-15,0 0-1 0,0 0-2 0,0 0-5 16,0 0-1-16,29-14-10 0,-29 14-7 0,32-4 1 16,-32 4-2-16,37-4-3 0,-13 4 0 0,2-5 0 15,0 5 1-15,7-7-2 0,6 3-8 0,1-3-21 16,10 7-45-16,-16-19-135 0,22 13-352 16,-13 2 34-16,-3-9 186 0</inkml:trace>
    <inkml:trace contextRef="#ctx0" brushRef="#br0" timeOffset="118943.3941">1066 5184 724 0,'0'0'194'0,"0"0"-51"15,0 0-12-15,0 0-20 0,0 0-18 0,0 0-27 16,0 0-15-16,0 0-13 0,0 0-10 0,0 0-6 16,0 0-5-16,0 0-4 0,0 0-2 15,0 0 7-15,0 0 4 0,0 0 2 0,0 0 2 16,3 31-9-16,-3-31-3 0,-8 39 16 0,2-13-34 15,-3 5 28-15,-1 4-32 0,2 0 5 16,-7 1 6-16,5 1-8 0,2 4 8 0,-3-2-7 16,3 3 6-16,-1-3-4 0,4-2 4 0,-1 0-7 15,3-5 7-15,3-9-6 0,0 3 5 0,0-5-5 16,0-21-5-16,9 33-10 0,-9-33-5 0,0 0-12 16,15 26 0-16,-15-26-9 0,0 0-7 0,35 3-19 15,-35-3-56-15,33-16-62 0,-26-5-97 16,19 2-112-16,4 12-11 0,-18-24 319 0</inkml:trace>
    <inkml:trace contextRef="#ctx0" brushRef="#br0" timeOffset="119171.5617">1362 5606 816 0,'0'0'172'15,"-21"16"-38"-15,21-16-12 0,0 0-19 0,-11 32-26 16,11-32-29-16,-16 21-13 0,16-21-13 0,-16 25-5 15,16-25-8-15,-16 28-2 0,16-28-6 0,-14 29 2 16,14-29-4-16,-5 25 2 0,5-25-2 0,0 23 2 16,0-23-2-16,0 0 2 0,25 27-3 0,-25-27 3 15,25 8-2-15,-25-8 2 0,30 0 0 16,-30 0-1-16,40-8 2 0,-40 8-3 0,35-18 4 16,-35 18-3-16,38-29 3 0,-38 29-2 15,28-30 3-15,-28 30-3 0,20-32 3 0,-20 32-2 16,7-38 3-16,-7 16-1 0,0-2 5 0,-7 3-4 15,-2-1 5-15,9 22-9 0,-21-34 2 0,21 34-3 16,-25-23 0-16,25 23-1 0,-24-14-13 0,24 14-18 16,-22 0-37-16,1-9-84 0,21 9-132 15,-24 23-204-15,24-23 22 0,-24 17 355 0</inkml:trace>
    <inkml:trace contextRef="#ctx0" brushRef="#br1" timeOffset="145086.2826">3104 5627 212 0,'0'0'87'0,"0"0"17"0,0 0 24 0,0 0 29 16,0 0 18-16,0 0-4 0,0 0-28 16,0 0-29-16,0 0-39 0,0 0-29 0,-19-19-8 15,19 19-7-15,0 0-5 0,0 0-3 0,-23 0-2 16,23 0-1-16,0 0-2 0,0 0-2 15,-27 0-1-15,27 0-3 0,-22 7-2 0,22-7 1 16,-23 6 0-16,23-6 3 0,-27 8-1 0,27-8 2 16,-30 8-3-16,30-8-2 0,-29 8-2 15,29-8-2-15,-25 9-1 0,25-9-1 0,-22 10-3 16,22-10 2-16,0 0-3 0,-25 22 1 0,25-22-1 16,0 0 0-16,-13 25-2 0,13-25 3 0,0 22-2 15,0-22 1-15,0 22-2 0,0-22 1 0,12 24-2 16,-12-24 2-16,17 20 0 0,-17-20 1 0,23 16-3 15,-23-16 1-15,26 9-1 0,-26-9 1 0,32 0-1 16,-32 0 1-16,35-15 2 0,-35 15-2 16,41-23 4-16,-41 23-3 0,37-31 3 15,-37 31-3-15,36-33 4 0,-36 33-3 0,32-33 3 0,-32 33-3 16,18-27 1-16,-18 27 0 0,0 0 1 16,0 0-1-16,0 0 2 0,0 0 0 0,0 0-1 15,0 0-1-15,0 0-1 0,0 0 0 0,0 0 0 16,0 0 0-16,0 0 1 0,0 0 0 0,0 0-2 15,0 0 1-15,6 28-4 0,-6-28 5 16,0 19-2-16,0-19 1 0,7 24-1 0,-7-24 2 16,10 27-3-16,-10-27 4 0,9 26-3 0,-9-26 2 15,12 28-4-15,-12-28-5 0,18 21-13 0,-18-21-11 16,20 22-27-16,-20-22-31 0,31 20-82 16,-31-20-91-16,27 0-137 0,-27 0-66 0,32-5 232 15</inkml:trace>
    <inkml:trace contextRef="#ctx0" brushRef="#br1" timeOffset="145531.9039">3525 5692 917 0,'0'0'180'0,"0"0"-39"0,-8-22-20 0,8 22-25 16,0 0-28-16,0 0-21 0,0 0-21 15,0 0-7-15,0 0-5 0,0 20 3 0,0-20 1 16,0 24 2-16,0-24-7 0,-9 31 1 0,9-31-6 15,-7 32 2-15,7-32-4 0,-10 32 2 16,10-32-4-16,-10 33 1 0,10-33-3 0,-7 25 0 16,7-25-2-16,-9 21 3 0,9-21-2 0,0 0 0 15,0 0-2-15,0 0 1 0,0 0-2 0,0 0 1 16,0 0 0-16,0 0-2 0,0 0 4 16,0 0 0-16,0 0 1 0,0 0 0 0,28-16 1 15,-28 16-4-15,30-36 4 0,-13 18-5 0,0-4 5 16,2-1-4-16,1 2 5 0,-20 21-5 0,36-35 4 15,-36 35-4-15,27-25 3 0,-27 25-2 0,21-16 2 16,-21 16-2-16,0 0 1 0,24-6 0 0,-24 6-2 16,0 0 2-16,0 0-1 0,24 10 2 15,-24-10-1-15,0 0 0 0,18 19-2 16,-18-19 1-16,0 0 0 0,17 28 2 0,-17-28-2 16,10 22 3-16,-10-22-5 0,7 24 3 0,-7-24-3 15,7 26 3-15,-7-26-2 0,2 29 2 0,-2-29-2 16,0 26 3-16,0-26-4 0,0 19 2 0,0-19-1 15,0 0-2-15,0 23-13 0,0-23-9 0,0 0-23 16,0 0-25-16,9 26-75 0,-9-26-110 16,0 0-232-16,0 0-11 0,0 0 284 0</inkml:trace>
    <inkml:trace contextRef="#ctx0" brushRef="#br1" timeOffset="146107.1444">4061 5733 531 0,'18'-21'116'0,"-18"21"-25"0,0 0 11 16,6-31 9-16,-6 31-3 0,0 0-10 0,0 0-8 15,10-25-15-15,-10 25-11 0,0 0-12 16,0 0-9-16,0 0-9 0,0 0-8 15,0 0-3-15,0 0 2 0,0 0 0 0,6 25 2 16,-6-25-6-16,-7 30-5 0,7-30-9 0,-7 34 0 16,7-34-7-16,-6 35 3 0,6-35-3 0,0 34 2 15,0-34-4-15,0 28 2 0,0-28-3 0,7 30 3 16,-7-30-3-16,13 22 3 0,-13-22-4 0,0 0 3 16,26 13-2-16,-26-13 2 0,24-8 1 15,-24 8-1-15,29-18 2 0,-29 18-2 0,37-30 3 16,-19 10-3-16,3-2 5 0,-3 1-5 0,0-3 5 15,-2 5-5-15,-16 19 5 0,28-36-4 0,-28 36 6 16,20-26 0-16,-20 26 4 0,0 0-2 0,0 0-1 16,0 0-3-16,0 0-3 0,0 0 1 0,0 0 0 15,0 0 0-15,0 0-1 0,18 26 2 16,-18-26-3-16,0 36 2 0,-7-17-5 16,4 5 5-16,3 2-6 0,-8 0 7 0,3 3-6 15,-2-1 6-15,4 4-7 0,3 1 7 0,-8-1 13 16,2 1-30-16,-1-2 31 0,-2 3-28 0,0-2 13 15,1 2 9-15,-4-6-4 0,-1 2 8 0,0-4-6 16,-1-2 5-16,-2-1-5 0,-1-5 3 0,17-18-3 16,-35 36 2-16,14-19-4 0,1-3 1 15,-3-7-5-15,1 1 0 0,1-8-1 0,-3 0-1 16,3 0 0-16,21 0-2 0,-37-21 0 0,13 5-7 16,6-2-7-16,-7-9-14 0,9 3-8 0,-5-11-22 15,12 4-22-15,-11-15-79 0,20 46-147 16,-6-52-200-16,6 23 1 0,0 29 344 0</inkml:trace>
    <inkml:trace contextRef="#ctx0" brushRef="#br0" timeOffset="147032.6488">5735 5689 713 0,'0'0'149'0,"0"-21"-22"15,0 21-4-15,0 0-7 0,0 0-15 0,0 0-31 16,0 0-15-16,0 0-11 0,0 0-7 0,-18-23-1 16,18 23-4-16,0 0 0 0,0 0-4 15,-29-13-4-15,29 13-2 0,-20-5-4 0,20 5-2 16,-27 0-3-16,27 0-4 0,-36 11-3 0,15-3 0 16,-1 5-4-16,-3 2 3 0,0 0-4 0,-2 1 3 15,1 1-7-15,0-1 2 0,6 1-3 0,3 5 2 16,2-1-1-16,5-1 5 0,2-2-5 15,8-18 4-15,-4 37-5 0,4-37 4 0,11 32-8 16,-11-32-2-16,23 26-7 0,-23-26-5 16,36 21 1-16,-16-21 7 0,10 0 1 0,-3-5 8 15,4-10 2-15,2-2-3 0,1-4 7 0,1-4-4 16,1-5 6-16,-3-3-7 0,-3 1 8 0,-2 3-7 16,-2-7 6-16,-3 1-5 0,-3-2 7 0,-3 0-8 15,-2-4 8-15,-1 0-7 0,-4-2 8 0,-1-2-6 16,-1 0 8-16,-2-2 7 0,-2 2-29 15,3 4 29-15,-7 1-28 0,8 10 18 0,-8 3 8 16,0 27-3-16,0-33 3 0,0 33-3 0,0 0-1 16,0 0-2-16,0 0-3 0,0 0-1 15,0 0-2-15,0 0 1 0,0 0-1 0,0 36 4 16,0-6-4-16,0 6-7 0,-8 4 29 0,4 4-28 16,0 0 28-16,-3 5-16 0,4-5-9 0,-4 5 8 15,1 1-11-15,1-1 10 0,-2 2-11 16,2-3 9-16,0-4-7 0,0 0 6 0,5-6-9 15,-6-2 3-15,6-5-20 0,0-8-7 0,6 1-26 16,-6-24-18-16,14 34-49 0,-14-34-93 0,19 18-124 16,-19-18-159-16,23 0 90 0,0 10 401 0</inkml:trace>
    <inkml:trace contextRef="#ctx0" brushRef="#br0" timeOffset="147414.8008">6186 5815 1120 0,'0'0'132'0,"0"0"-70"0,0 0-26 0,0 0-13 16,0 0 1-16,0 0-1 0,22 0-1 0,-22 0-2 15,0 0-5-15,24 5-9 0,-24-5-2 16,22 0-1-16,-22 0-1 0,0 0-1 0,25 0-1 16,-25 0 0-16,0 0-1 0,25-5 2 0,-25 5-1 15,0 0 4-15,26-26-1 0,-26 26 6 0,18-22 1 16,-18 22 5-16,15-26-1 0,-15 26 3 0,8-26 0 15,-8 26 6-15,0-26-1 0,0 26 3 16,0-27-2-16,0 27 3 0,-17-22-3 0,17 22-1 16,-24-16-4-16,24 16-6 0,-29 0-1 15,29 0-3-15,-37 13 1 0,12 1-5 0,1 3 3 16,3 4-4-16,1-1 2 0,4 2-2 0,5-1 2 16,4 0-5-16,7-21 3 0,-8 39-6 0,8-39 4 15,8 30-4-15,-8-30 3 0,13 28-3 0,-13-28 3 16,24 24-1-16,-24-24 3 0,42 22-3 0,-16-11 2 15,3-6-5-15,1-5-7 0,4 0-8 0,-2 0-9 16,8-5-15-16,-7-7-19 0,12 12-44 16,-20-19-88-16,24 27-124 0,-21-15-194 0,-2-1 72 15,10 13 350-15</inkml:trace>
    <inkml:trace contextRef="#ctx0" brushRef="#br0" timeOffset="147843.1623">6866 5660 845 0,'0'0'218'15,"0"0"-106"-15,5-23-14 0,-5 23 7 0,0 0-3 16,0 0-12-16,0 0-26 0,0 0-21 0,0 0-16 16,0 0-10-16,0 0-4 0,0 0 2 0,-23-10-3 15,23 10-2-15,0 0-1 16,-26 14-2-16,26-14-2 0,-24 18 0 0,24-18-3 15,-28 21 1-15,28-21-3 0,-27 28 2 0,27-28-3 16,-19 22 3-16,19-22-4 0,0 0 3 0,-17 31-3 16,17-31 2-16,0 24-3 0,0-24 2 0,11 27-2 15,-11-27 3-15,22 21-2 0,-22-21 1 0,27 15 0 16,-27-15 1-16,29 13-1 0,-29-13 2 0,29 12-2 16,-29-12 1-16,27 13-2 0,-27-13 3 15,20 10-2-15,-20-10 1 0,0 0 0 0,0 0 0 16,22 22 0-16,-22-22 1 0,0 0 0 0,0 0-1 15,0 25 1-15,0-25 0 0,0 0-1 0,-12 20 2 16,12-20-3-16,0 0 1 0,-30 31-2 16,30-31-18-16,-32 27 32 0,32-27-36 0,-38 32 30 15,38-32-15-15,-36 26-4 0,36-26 1 16,-30 19-9-16,30-19-8 0,0 0-20 0,0 0-21 16,0 0-35-16,0 0-51 0,0 0-68 0,0 0-84 15,10-27-144-15,14 19 135 0,-17-19 317 0</inkml:trace>
    <inkml:trace contextRef="#ctx0" brushRef="#br0" timeOffset="148305.7048">7409 5428 1413 0,'-25'-26'282'0,"25"26"-227"0,-25-10-13 15,25 10 0-15,0 0-7 0,0 0-9 0,-22-7-12 16,22 7-6-16,0 0-6 0,0 0-4 0,0 0-3 16,0 0-11-16,0 0-10 0,0 0-15 0,0 0-28 15,0 0-50-15,32 31-180 0,-32-31-247 0,0 0 0 16,31 28 296-16</inkml:trace>
    <inkml:trace contextRef="#ctx0" brushRef="#br0" timeOffset="148148.5951">7408 5779 999 0,'0'0'165'0,"0"0"-64"0,-22-32-8 0,22 32 0 16,0 0-22-16,0 0-20 0,0 0-20 16,0 0-14-16,0 0-9 0,0 0-7 0,0 0 0 15,0 0 2-15,0 0 3 0,0 0 6 0,10 20 1 16,-10-20 5-16,0 29-7 0,0-29 3 0,4 32-7 16,-4-32 0-16,0 32-6 0,0-32 3 15,-7 31-5-15,7-31 3 0,0 25-3 0,0-25 1 16,-4 25-2-16,4-25 0 0,0 0-13 15,0 0-10-15,0 25-26 0,0-25-22 0,0 0-49 16,0 0-66-16,0 0-111 0,0 0-189 0,16-35 84 16,-16 35 346-16</inkml:trace>
    <inkml:trace contextRef="#ctx0" brushRef="#br0" timeOffset="148989.9378">7678 5851 894 0,'0'0'163'0,"0"0"-37"16,0 0-5-16,0 0-23 0,0 0-30 0,0 0-27 16,0 0-13-16,0 0-10 0,0 0-5 0,0 0-5 15,0 0-2-15,0 0-1 0,0 0 2 0,-6 24-1 16,6-24 2-16,0 22-6 0,0-22 1 15,-7 28-4-15,7-28 3 0,0 22-4 16,0-22 3-16,0 23-3 0,0-23 2 0,0 0-2 16,0 24 1-16,0-24-1 0,0 0 0 0,0 0 0 15,0 0-1-15,0 0 1 0,0 0 1 0,25 4 1 16,-25-4 1-16,0 0 0 0,31-30-1 0,-31 30 3 16,26-36-4-16,-13 15 9 0,-1 1-3 0,2-1 9 15,0-1-2-15,-5-3 6 0,4 3-6 16,-3-2 4-16,-10 24-4 0,19-41 4 0,-19 41-3 15,15-25 4-15,-15 25-3 0,0 0-2 0,0 0-3 16,0 0-5-16,0 0-1 0,0 0-2 16,0 0 0-16,21 0 0 0,-21 0 1 0,0 0-4 15,21 30 4-15,-21-30-3 0,18 22 2 0,-18-22-1 16,24 22-1-16,-24-22 0 0,27 20-1 0,-27-20-11 16,31 15-10-16,-31-15-22 0,31 11-26 15,-2 3-86-15,-29-14-128 0,31-5-217 0,-31 5-4 16,31-5 320-16</inkml:trace>
    <inkml:trace contextRef="#ctx0" brushRef="#br0" timeOffset="149391.2199">8323 5828 789 0,'0'0'95'0,"0"0"-20"15,0 0 4-15,0 0-6 0,0 0-18 0,25 11-8 16,-25-11-11-16,0 0-7 0,26 0-6 0,-26 0-4 16,22 0-4-16,-22 0-4 0,0 0-2 15,28 0-3-15,-28 0 0 0,0 0 0 0,30 0-2 16,-30 0 2-16,0 0 1 0,26-14 1 0,-26 14 2 16,0 0-4-16,27-24 1 0,-27 24-3 0,20-22 1 15,-20 22 0-15,13-27 7 0,-13 27 1 0,6-25 10 16,-6 25 2-16,0-22 5 0,0 22 0 0,-14-25 0 15,14 25-4-15,0 0-2 0,-30-21-4 16,30 21-1-16,-37 0-3 0,16 5-3 16,21-5-1-16,-41 28-4 0,18-11 2 0,0 4-4 15,3 3 2-15,4 1-6 0,3-3 4 0,5 1-7 16,8 1 3-16,0-2-4 0,5-1 3 0,4-2-5 16,-9-19 5-16,23 37-4 0,-23-37 3 0,34 31-3 15,-34-31 1-15,39 22-4 0,-17-14-18 0,6 0 16 16,6-8-7-16,4 0-11 0,7-10 5 15,4 10-45-15,-8-17-37 0,17 25-98 0,-24-26-180 16,9 7-89-16,3 11 34 0,-20-19 436 0</inkml:trace>
    <inkml:trace contextRef="#ctx0" brushRef="#br0" timeOffset="149898.8809">9141 5774 1174 0,'0'0'105'0,"0"0"-46"0,0-22 2 16,0 22 5-16,-7-21-13 0,7 21-10 0,0 0-12 16,-10-29-3-16,10 29-2 0,0 0-1 0,0 0-2 15,0 0-3-15,-17-21-5 0,17 21-3 0,0 0-3 16,-26 0-3-16,26 0 0 0,-26 11-3 16,26-11 1-16,-39 22-3 0,20-9 2 15,-5 7-4-15,1 0 3 0,-1 1-5 0,0 0 5 16,6 3-4-16,18-24 4 0,-31 37-5 0,31-37 4 15,-14 37-5-15,14-37 4 0,0 36-3 0,0-36 3 16,9 31-5-16,-9-31 4 0,23 26-3 0,-23-26-17 16,28 20 34-16,-28-20-38 0,34 14 36 0,-34-14-18 15,39 0 1-15,-19-13 20 0,3 4-36 16,1-3 37-16,-3-4-36 0,1-3 15 0,1-2 6 16,-2-8-5-16,1 3 8 0,-3-4-6 0,-1-4 6 15,-3 1-4-15,0-5 6 0,-1-2-8 0,-2-3 7 16,0-7-8-16,-1-4 10 0,-1 0-11 15,-3-1 12-15,1 4-11 0,-2 2 10 0,-2 7 7 16,-4 10-28-16,6 8 37 0,-6 24-29 0,0-22 21 16,0 22 3-16,0 0-7 0,0 0-5 15,0 0-1-15,0 0-4 0,0 21-10 0,0 0 36 16,0 15-31-16,0 2 31 0,0 6-13 0,-3 0-7 16,3 5 8-16,-7-3-10 0,3 6 8 0,-2 0-12 15,0-1 9-15,1-2-12 0,0-7 8 0,1 0-9 16,0-4 6-16,4-4-6 0,-5-2 5 0,5-7-7 15,0-1-5-15,6-2-7 0,-6-22-50 16,10 36-19-16,-10-36-175 0,0 0-315 16,0 0 41-16,0 0 238 0</inkml:trace>
    <inkml:trace contextRef="#ctx0" brushRef="#br0" timeOffset="150910.4497">10374 5845 590 0,'0'0'189'0,"0"0"-57"0,0 0-1 0,0 0-2 16,0 0-13-16,-13-22-26 0,13 22-22 15,0 0-20-15,0 0-7 0,0 0-5 0,0 0-7 16,0 0-1-16,0 0-7 0,-23-21-1 0,23 21-6 16,0 0 0-16,-21-3-1 0,21 3-4 15,-22 0-2-15,22 0-3 0,-27 6-1 0,27-6-1 16,-33 13-1-16,33-13 0 0,-32 18 1 0,32-18-2 15,-33 23 2-15,33-23-4 0,-27 27 3 0,27-27-2 16,-23 27 2-16,23-27-4 0,-12 30 4 0,12-30-3 16,0 22 1-16,0-22-3 0,0 0 3 0,20 26-4 15,-20-26 3-15,30 12-2 0,-30-12 0 0,35 6-4 16,-35-6 1-16,41 0-2 0,-21 0 0 16,4-4 1-16,2-1-2 0,-3-1 4 0,-1-3-2 15,-2 2 4-15,-20 7-1 0,34-21 4 0,-34 21-1 16,32-26 3-16,-32 26-3 0,23-26 5 0,-23 26-5 15,19-29 4-15,-19 29-3 0,15-26 3 16,-15 26-2-16,9-27 3 0,-9 27-2 0,0 0 1 16,9-22-1-16,-9 22 2 0,0 0-2 0,0 0 1 15,0 0-1-15,0 0 0 0,0 0-2 16,0 0 0-16,0 0 2 0,0 0-1 0,5 30 3 16,-5-30-3-16,0 28 3 0,0-28-2 0,9 35 5 15,-9-16-5-15,0-19 4 0,10 39-6 0,-10-39 3 16,10 37-4-16,-4-17-16 0,-6-20 33 0,13 39-34 15,-13-39 35-15,12 31-17 0,-12-31-11 0,18 24-15 16,-18-24-34-16,22 9-68 0,4 7-106 16,-26-16-107-16,24-13-141 0,1 13 107 15,-10-22 376-15</inkml:trace>
    <inkml:trace contextRef="#ctx0" brushRef="#br0" timeOffset="151242.6893">11206 5870 923 0,'0'0'156'0,"0"0"-49"0,0 0-3 0,12-25-6 16,-12 25-12-16,0 0-15 0,0 0-15 16,0 0-8-16,0 0-9 0,0 0-7 0,0 0-6 15,-6-20-3-15,6 20-5 0,0 0-2 0,-25 0-2 16,25 0-2-16,-26 8-2 0,26-8-3 15,-34 15-2-15,10-4-1 0,0 3 1 0,2 4-4 16,-2 1 2-16,3 0-3 0,3 1 2 0,18-20-3 16,-27 36 2-16,27-36-3 0,-11 34-16 0,11-34 30 15,0 33-30-15,0-33 31 0,14 25-14 0,-14-25-2 16,32 21 1-16,-32-21-5 0,40 13-3 0,-15-9-4 16,1-4-5-16,1 0-4 0,-2 0-6 15,5-4-9-15,-10-4-15 0,11 8-19 0,-31 0-52 16,51-13-94-16,-38-6-95 0,12 9-174 15,3 10 81-15,-17-22 372 0</inkml:trace>
    <inkml:trace contextRef="#ctx0" brushRef="#br0" timeOffset="151582.9283">11757 5835 756 0,'0'0'248'15,"0"0"-79"-15,0 0-30 0,0 0-28 0,0 0-24 16,0 0-19-16,0 0-15 0,0 0-10 0,0 0-5 16,0 0-7-16,0 0-7 0,0 0-3 15,0 0-3-15,-22-14-1 0,22 14-1 0,0 0-2 16,-26 10-1-16,26-10-2 0,-28 11 0 16,28-11-3-16,-35 18 2 0,35-18-4 0,-36 28 1 15,36-28-3-15,-39 30 1 0,39-30-5 0,-31 32 3 16,31-32-6-16,-19 28 4 0,19-28-5 0,-9 22-12 15,9-22 13-15,0 24-16 0,0-24 33 0,16 19-15 16,-16-19 16-16,21 15-16 0,-21-15-4 16,28 13-4-16,-28-13-8 0,30 0-7 0,-30 0-5 15,38 0-6-15,-16 0-6 0,-22 0-13 0,37-3-14 16,-37 3-11-16,41-7-92 0,-41 7-46 0,35-9-107 16,-35 9-20-16,32-15 25 0,1 21 141 0,-33-6 178 15</inkml:trace>
    <inkml:trace contextRef="#ctx0" brushRef="#br0" timeOffset="152016.257">12170 5842 656 0,'0'0'297'0,"0"0"-119"0,0-22-36 16,0 22-10-16,0 0-32 0,0 0-26 0,0 0-22 15,0 0-13-15,0 0-9 0,0 0-4 16,0 0-5-16,0 0-3 0,0 0-3 0,0 0-2 15,0 0-6-15,0 0 0 0,-27 30-2 0,27-30 3 16,-19 31-2-16,19-31 2 0,-20 40-5 16,10-20 2-16,1 1-5 0,0-2 3 0,9-19-4 15,-12 38-16-15,12-38 31 0,-8 34-32 0,8-34 32 16,3 26-14-16,-3-26-2 0,12 20 2 0,-12-20-3 16,0 0 3-16,30 13-2 0,-30-13 1 15,32 0 0-15,-32 0-1 0,41-14 0 0,-18 6-2 16,3-8 0-16,4-2-5 0,-1 1-14 0,-1-3 34 15,-1-1-31-15,-4 4 35 0,-3 1-15 0,-20 16-2 16,33-28 4-16,-33 28-3 0,23-24 3 16,-23 24-3-16,0 0 2 0,25-22-2 0,-25 22 1 0,0 0 0 15,0 0 1-15,0 0 0 0,0 0 1 16,0 0 0-16,0 0 0 0,5 22 1 16,-5-22-2-16,0 24 2 0,0-24-3 0,-10 29 2 15,10-29-4-15,0 31-17 0,0-31 32 0,-3 27-35 16,3-27 29-16,0 31-24 0,0-31-20 0,11 26-25 15,-11-26-42-15,0 0-72 0,33 40-95 0,-33-40-86 16,0 0-113-16,25 12 180 0,-25-12 290 0</inkml:trace>
    <inkml:trace contextRef="#ctx0" brushRef="#br0" timeOffset="152412.012">12669 6016 966 0,'0'0'227'0,"0"0"-147"0,0 0-50 16,0 0 12-16,0 0 17 0,0 0 5 0,0 0-7 15,0 0-17-15,0 0-35 0,15 25 18 0,-15-25-21 16,0 0 20-16,6 31 1 0,-6-31-5 16,0 0 0-16,0 24-3 0,0-24-1 0,0 0-5 15,0 31 1-15,0-31-5 0,0 0 1 0,0 21-4 16,0-21 0-16,0 0-3 0,0 0 2 0,0 0-3 16,0 0 1-16,0 0-1 0,0 0 1 0,0 0 3 15,0 0 2-15,0 0 2 0,25-14-2 0,-25 14 0 16,16-29-4-16,-16 29 3 0,18-42-5 15,-10 19-10-15,1 2 33 0,1 0-32 16,-10 21 36-16,20-36-15 0,-20 36-4 0,15-33 3 16,-15 33-3-16,18-28 3 0,-18 28-2 0,0 0 2 15,20-20-3-15,-20 20-1 0,0 0-2 0,0 0-1 16,24 0-1-16,-24 0 2 0,0 0 0 0,22 8 0 16,-22-8 0-16,0 0-1 0,26 15 1 0,-26-15-2 15,0 0 0-15,28 14 0 0,-28-14-1 16,0 0-1-16,25 16 2 0,-25-16-2 0,0 0 1 15,29 10 0-15,-29-10-1 0,23 6-1 0,-23-6-9 16,23 0-12-16,-23 0-19 0,25 0-40 0,-25 0-83 16,31 0-200-16,-31 0-195 0,25-15 65 15,-3 21 372-15</inkml:trace>
    <inkml:trace contextRef="#ctx0" brushRef="#br0" timeOffset="153534.4589">13701 5976 449 0,'14'-24'129'0,"-14"24"12"0,0 0-2 0,0 0 19 15,0 0-22-15,0 0-12 0,0 0-29 0,0 0-24 16,0-25-16-16,0 25-11 0,0 0-4 16,0 0-7-16,-14-23-3 0,14 23-5 0,0 0-1 15,-25-15-6-15,25 15-2 0,-25-8-3 0,25 8-4 16,-34 0-1-16,14 5-3 0,-3 1 0 0,0 1-1 15,-1 4 0-15,4 1-3 0,-2-2 2 16,22-10-4-16,-34 28 3 0,34-28-4 0,-25 25 3 16,25-25-3-16,-11 29-16 0,11-29 34 15,0 29-36-15,0-29 35 0,4 36-16 0,-4-36-9 16,14 30 0-16,-14-30-8 0,26 25 0 0,-26-25-1 16,32 18 2-16,-32-18 3 0,29 10 3 0,-29-10 4 15,37 0 2-15,-17-12 4 0,2 5-1 0,-3-6 2 16,4 0-2-16,0-2 3 0,-2-8-3 0,2 0-15 15,-1 1 35-15,-4 0-33 0,-18 22 36 0,32-34-10 16,-32 34 0-16,24-26 6 0,-24 26 0 16,0 0 0-16,0 0-4 0,16-23 1 15,-16 23-2-15,0 0-2 0,0 0-1 0,0 0-2 16,0 0-3-16,0 0-1 0,0 0-1 0,0 0-2 16,-5 28 2-16,5-28-3 0,-7 28 3 0,7-28-5 15,-9 35-14-15,6-14 32 0,-3 1-33 0,6 1 34 16,0-2-15-16,0-21-6 0,0 35-5 0,0-35-12 15,15 25-8-15,-15-25-14 0,17 27-4 16,-17-27-19-16,19 14-32 0,6 1-54 0,-25-15-55 16,37 0-91-16,-17 0-110 0,-20 0 41 0,52 0 345 15</inkml:trace>
    <inkml:trace contextRef="#ctx0" brushRef="#br0" timeOffset="153847.2656">14431 5954 1010 0,'0'0'140'0,"0"0"-24"0,-6-22-9 0,6 22-6 15,0 0-20-15,0 0-20 0,0 0-13 0,0 0-12 16,0 0-6-16,0 0-7 0,0 0-3 0,-21-19-3 16,21 19-1-16,-21 0-1 0,21 0-1 15,-32 16 0-15,11-4-3 0,-3 0-1 0,-1 3-4 16,-2 4 2-16,-1 3 9 0,0 3-29 15,-1 2 28-15,4 2-29 0,1-5 12 0,8 0 5 16,5-1-5-16,2-3 2 0,9-20-4 0,0 35 4 16,0-35-4-16,10 28 4 0,-10-28-3 0,26 20 0 15,-26-20 0-15,40 11-3 0,-14-11-5 0,-2 0-7 16,7 0-9-16,-4-7-7 0,3 7-8 16,-4-16-16-16,10 16-22 0,-14-20-64 0,19 23-94 15,-22-24-73-15,21 21-72 0,-8-6-10 0,-32 6 239 16</inkml:trace>
    <inkml:trace contextRef="#ctx0" brushRef="#br0" timeOffset="179104.8443">-1114 569 430 0,'0'0'183'0,"0"0"-37"0,0 0-21 0,0 0-5 15,0 0-11-15,0 0-19 0,0 0-27 16,0 0-21-16,0 0-16 0,0 0 2 0,0 0-15 15,0 0 26-15,4-26-20 0,-4 26 13 0,0 0-9 16,18-21-4-16,-18 21 0 0,15-24-4 0,-15 24 4 16,23-29-7-16,-23 29 0 0,26-40-5 15,-13 16 2-15,1 1-4 0,5-8 7 0,1 1-7 16,2-4 6-16,-1-1-8 0,4-7 7 0,0 3-7 16,0-1 7-16,-2 1-6 0,1 8 5 0,-3 3-6 15,-4 2 4-15,2 2-4 0,-8 6 2 0,-11 18-5 16,23-35 4-16,-23 35-4 0,17-24 4 0,-17 24-1 15,0 0 1-15,15-24 0 0,-15 24 0 0,0 0-3 16,0 0 2-16,0 0-1 0,0 0-1 16,0 0-1-16,0 0 1 0,0 0-2 15,0 0 1-15,0 0 1 0,0 0 0 0,0 0 2 16,0 0-1-16,22 15 1 0,-22-15-2 0,12 20 5 16,-12-20-2-16,15 30 6 0,-8-9-3 0,0 0 3 15,-2 1-4-15,3 4 4 0,0-1-8 0,0 2 5 16,-1 1-7-16,-2 4 4 0,0 1-6 0,2-2 5 15,-2-2-6-15,0-2 6 0,3-4-5 16,-1 3 4-16,-2-2-5 0,0-2 4 0,2 0-3 16,-7-22 4-16,9 38-5 0,-9-38 5 0,9 31-4 15,-9-31 1-15,8 29-7 0,-8-29-2 16,7 22-11-16,-7-22-3 0,0 0-12 0,9 20-4 0,-9-20-17 16,0 0-15-16,0 0-22 0,0 0-72 15,23 22-46-15,-23-22-116 0,0 0-85 16,0 0 102-16,-16-21 311 0</inkml:trace>
    <inkml:trace contextRef="#ctx0" brushRef="#br0" timeOffset="179340.3141">-929 353 800 0,'0'0'305'0,"-33"0"-155"15,33 0-36-15,0 0-34 0,0 0-32 0,0 0-27 16,0 0-6-16,0 0 3 0,0 0 5 0,33-7 3 16,-8 7-4-16,2-3-7 0,3 3-6 0,4 0-3 15,6-4-4-15,-2 4-1 0,1-5-1 0,3-1-1 16,-3 6-2-16,2-3-13 0,-7-4-26 16,6 12-46-16,-16-19-87 0,15 23-108 0,-39-9-158 15,41-8-5-15,-12 14 286 0</inkml:trace>
    <inkml:trace contextRef="#ctx0" brushRef="#br0" timeOffset="179906.562">-71-80 1017 0,'0'0'191'0,"-12"-22"-46"0,12 22-39 16,0 0-30-16,0 0-23 0,0 0-21 0,0 0-16 15,0 0-8-15,-4 20-2 0,4-20 0 0,0 35 6 16,0-13-5-16,0 4 4 0,0-3-6 16,0 4 3-16,0 0-6 0,-4 6 5 0,4 1-7 15,0 0 5-15,-8 3-6 0,8-3 5 0,-8-3-6 16,4 3 5-16,-4-3-5 0,3 0 5 16,-3-3-5-16,3-1 5 0,-3-6-6 0,8-21 5 15,-8 36-5-15,8-36 4 0,0 0-2 0,0 0 0 16,0 0 0-16,0 0 0 0,0 0 3 0,0 0 4 15,0 0 3-15,0 0-1 0,30-38 0 16,-11 17-8-16,-2-1 3 0,-17 22-6 0,37-37 5 16,-37 37-4-16,38-31 3 0,-38 31-2 0,36-19 2 15,-36 19-2-15,30-12 1 0,-30 12-2 0,33-9 1 16,-33 9 0-16,27 0 0 0,-27 0 1 0,22 0-1 16,-22 0 1-16,0 0-1 0,26 19 1 0,-26-19 0 15,14 21 1-15,-14-21-2 16,10 31 4-16,-10-31-5 0,8 37 4 0,-8-13-2 0,0-1 3 15,0 3-5-15,-5 1 6 0,-2-4-6 16,3-2-13-16,-2 3 32 0,6-24-32 0,-12 31 34 16,12-31-15-16,-15 24-2 0,15-24 1 0,0 0 1 15,-26 12 4-15,26-12 4 0,-25-5 1 0,25 5-1 16,-32-13-3-16,32 13-1 0,-41-19-4 0,16 9-16 16,1-5 31-16,-2 4-33 0,-3-1 31 15,1-2-14-15,-3 3-2 0,4 4 2 0,3-3-3 16,3 2 0-16,21 8-1 0,-29-10 0 0,29 10-7 15,0 0-10-15,0 0-14 0,0 0-24 0,0 0-14 16,0 0-26-16,-5-26-59 0,35 30-86 16,-30-4-146-16,37-33-71 0,-1 27 135 0,-18-18 323 15</inkml:trace>
    <inkml:trace contextRef="#ctx0" brushRef="#br0" timeOffset="180304.8456">463-119 733 0,'0'0'218'0,"0"0"-66"16,0 0-26-16,0 0-28 0,0 0-21 0,0 0-26 15,0 0-10-15,0 0 1 0,0 0 4 0,0 0-2 16,24 30 2-16,-24-30-15 0,7 39-2 0,-7-11-8 16,6 2 2-16,-6 5-10 0,0 4 1 0,-6 2-11 15,6 1 5-15,-7-1-10 0,4 2 6 0,-4-5-7 16,1-4 5-16,1 1-6 0,2-5 7 15,3 0-7-15,-5-4 6 0,5-7-5 0,0-19-1 16,5 30-12-16,-5-30-5 0,0 0-15 16,0 0-7-16,0 0-13 0,21 14-15 0,-21-14-47 15,16-21-86-15,11 14-83 0,-21-15-103 0,9-4-20 16,13 15 255-16</inkml:trace>
    <inkml:trace contextRef="#ctx0" brushRef="#br0" timeOffset="180683.1142">734 389 674 0,'0'0'147'0,"0"0"-14"0,0 0 18 0,0 0-26 0,0 0-32 15,0 0-32-15,21 0-20 0,-21 0-14 16,0 0-7-16,33-7-6 0,-33 7-3 0,29-4-5 16,-29 4-3-16,33-7-1 0,-33 7-2 15,31-7 1-15,-31 7-2 0,30-6 2 0,-30 6-2 16,28-12 1-16,-28 12-2 0,24-15 3 0,-24 15-2 15,20-20 4-15,-20 20-2 0,18-21 4 0,-18 21 1 16,13-27 8-16,-13 27 0 0,7-28 8 0,-7 28-3 16,0-28 4-16,0 28-2 0,-7-23 3 0,7 23-5 15,-16-21-1-15,16 21-6 0,-26-12-2 16,26 12-3-16,-40 8-2 0,17 2 2 0,-3 6-2 16,-3 3 4-16,0 2-4 0,3 1 3 0,2 2-4 15,1-3 3-15,6 5-6 0,5 1 6 16,-1 1-5-16,6 2 5 0,1 2-6 0,6-7 4 15,0 1-7-15,6-6 4 0,-6-20-4 0,27 35 2 16,-5-19 16-16,1-3-32 0,4 2 31 0,3-2-33 16,1-6 13-16,3-7-9 0,5 0-15 15,-3-9-9-15,13 9-83 0,-17-30-172 0,22 15-254 16,-6 5-5-16,-8-16 359 0</inkml:trace>
    <inkml:trace contextRef="#ctx0" brushRef="#br0" timeOffset="181703.4166">2031 75 1095 0,'0'0'150'0,"0"0"-52"0,0 0-46 16,0 0-20-16,0 0 2 0,0 0 6 0,0 0 2 15,0 0-2-15,34 11-8 0,-34-11-10 0,38 5-4 16,-18-5-5-16,6 7-3 0,-3-7-5 0,7 11-2 16,-5-9-3-16,2 3-1 0,5 1-1 0,1-6 0 15,0 7-18-15,-3-7-23 0,4 17-49 16,-15-23-92-16,22 28-119 0,-19-6-171 0,-1-16 16 16,12 25 351-16</inkml:trace>
    <inkml:trace contextRef="#ctx0" brushRef="#br0" timeOffset="181467.5989">2270-236 687 0,'0'0'217'15,"0"-19"-55"-15,0 19-40 0,0 0 0 0,-7-26-28 16,7 26-19-16,0 0-22 0,0 0-14 0,0 0-18 16,0 0-12-16,0 0-4 0,0 0-1 0,0 23 3 15,0-3 9-15,0 8 18 0,-3 8-34 0,-5 3 29 16,3 7-34-16,-4-4 4 0,1 6 8 15,-1 2-11-15,0 4 9 0,0 1-10 16,0-1 10-16,0-3-11 0,0-6 8 0,1-4-8 16,1-3 9-16,-2-3-8 0,3-6 8 0,3-2-7 15,3-4 5-15,0-23-4 0,0 30 1 0,0-30-13 16,0 0-8-16,4 28-1 0,-4-28-29 0,0 0 9 16,0 0-52-16,0 0-82 0,12-23-85 0,-12 23-94 15,26-32-88-15,-26-11 262 0</inkml:trace>
    <inkml:trace contextRef="#ctx0" brushRef="#br0" timeOffset="182006.6662">2664 296 1042 0,'-33'-13'219'15,"33"13"-71"-15,0 0-45 0,0 0-28 0,-24 0-25 16,24 0-20-16,0 0-14 0,-21 17-8 0,21-17-4 16,-13 21-1-16,13-21-4 0,-13 32 3 0,13-32-4 15,-8 36 2-15,8-36-3 0,0 35 3 0,0-35-3 16,9 34 3-16,-9-34-3 0,21 31 2 0,-21-31-3 15,33 19 2-15,-33-19-5 0,35 12-1 16,-12-12 1-16,0 0 0 0,3-9 0 0,-1 1 2 16,3-6 4-16,1-4-3 0,-9-2 7 15,1-1-3-15,-10 0 6 0,-11 21-4 0,14-38 13 16,-14 38 0-16,0-40 10 0,0 40-3 0,-22-32-1 16,22 32-8-16,-28-27-3 0,28 27-6 0,-41-19-1 15,12 19 0-15,5-4-1 0,-1 4 0 0,4 7-8 16,0 0-14-16,21-7-24 0,-28 14-34 15,28 6-108-15,0-20-178 0,0 0-160 0,-7 24 13 16,7-24 463-16</inkml:trace>
    <inkml:trace contextRef="#ctx0" brushRef="#br0" timeOffset="182815.2442">4221 247 772 0,'-17'-26'181'0,"17"26"-34"16,0 0-16-16,0 0-14 0,-13-19-26 0,13 19-22 16,0 0-14-16,0 0-13 0,-25-17-8 0,25 17-9 15,0 0-7-15,-32 0-5 0,32 0-4 0,-24 0-2 16,24 0-4-16,-27 17-2 0,27-17-1 0,-23 19 1 16,23-19-1-16,0 0 2 0,-26 31-4 0,26-31 2 15,0 0-1-15,-6 29 1 0,6-29-2 16,7 25 3-16,-7-25-3 0,20 22 4 15,-20-22-4-15,26 28 3 0,-26-28-3 0,32 26 3 16,-32-26-2-16,33 21 3 0,-33-21-2 0,29 21 3 16,-29-21-4-16,17 20 2 0,-17-20-1 0,9 21 2 15,-9-21-1-15,0 0 2 0,0 28-3 0,0-28 2 16,-16 21-1-16,16-21 1 0,-25 19-1 0,25-19 0 16,-30 18 0-16,30-18 2 0,-36 12-1 0,36-12 2 15,-34 15 18-15,34-15-37 0,-38 5 37 16,38-5-37-16,-33 0 16 0,33 0-2 0,-23 0-18 15,23 0 35-15,0 0-36 0,-23-13 36 16,23 13-20-16,0 0-3 0,0 0-8 0,0 0-8 16,0 0-13-16,12-26-13 0,-12 26-14 0,21-9-26 15,1 16-30-15,-22-7-61 0,32 0-60 0,-32 0-64 16,0 0-58-16,44-7 107 0,-44 7 255 16</inkml:trace>
    <inkml:trace contextRef="#ctx0" brushRef="#br0" timeOffset="183072.3929">4539 364 603 0,'0'0'268'0,"0"0"-118"0,0 0-17 0,0 0-25 16,0 0-25-16,13-18-26 0,-13 18-15 0,0 0-10 15,0 0-4-15,0 0-3 0,0 0 1 0,0 0 2 16,0 0 1-16,19 21-1 0,-19-21 0 0,0 0-7 15,0 29-3-15,0-29-8 0,0 22-3 0,0-22-6 16,-15 30 3-16,15-30-5 0,-10 33 3 0,10-33-4 16,-16 30 2-16,16-30-4 0,-9 28-7 15,9-28-18-15,-10 23-18 0,10-23-26 16,-10 19-73-16,20 6-76 0,-10-25-132 0,0 0-114 0,0 0 94 16,0 0 374-16</inkml:trace>
    <inkml:trace contextRef="#ctx0" brushRef="#br0" timeOffset="183251.6158">4674 51 1423 0,'-29'-50'145'0,"29"50"-53"0,-20-33-22 0,20 33-15 16,0 0-15-16,-24-22-8 0,24 22-10 0,0 0-7 16,0 0-8-16,0 0-7 0,0 0-4 0,0 0 1 15,0 0 0-15,0 0-3 0,0 0-9 0,23 4-14 16,-2 7-26-16,-21-11-40 15,42 26-134-15,-42-26-245 0,25 24-70 0,-25-24 100 16</inkml:trace>
    <inkml:trace contextRef="#ctx0" brushRef="#br0" timeOffset="184139.3393">4971 345 891 0,'0'0'166'16,"0"0"-25"-16,0 0-15 0,0 0-35 0,0 0-32 15,0 0-30-15,0 0-13 0,0 0-5 0,0 0 2 16,0 0 1-16,-11 33 2 0,11-33-5 0,-5 22 2 15,5-22-4-15,-4 24 3 16,4-24-4-16,0 21 1 0,0-21-2 0,-8 24 0 16,8-24-3-16,0 0 0 0,0 24-3 0,0-24 1 15,0 0-2-15,0 0 0 0,0 0-1 0,0 0 0 16,0 0 1-16,0 0 0 0,0 0 2 0,0 0 2 16,0 0 3-16,24 0 1 0,-24 0 3 0,29-33-7 15,-12 9 2-15,7 1-4 0,0-7 5 0,2 6-5 16,-1-4 11-16,0 7-5 0,-2 2 5 15,-1 2-5-15,-22 17 1 0,29-18-4 0,-29 18-2 16,0 0-1-16,20 0-1 0,-20 0 0 0,0 0 1 16,0 0 0-16,13 31-1 0,-13-31 2 0,0 29-3 15,0-29 3-15,-7 37-5 0,7-37 4 16,-8 36-3-16,8-36 2 0,-5 29-3 0,5-29 4 16,0 0-2-16,0 24 0 0,0-24-2 0,0 0 1 15,0 0 0-15,0 0 0 0,16 11 1 16,-16-11-1-16,24-8 3 0,-24 8-3 0,36-23 3 15,-14 9-3-15,-2-1 4 0,1-1-3 0,-21 16 3 16,36-31-3-16,-36 31 2 0,33-21-3 0,-33 21 3 16,28-14-3-16,-28 14 2 0,21-4 0 0,-21 4-2 15,0 0 2-15,28 3-1 0,-28-3 1 0,0 0-2 16,24 18 1-16,-24-18 0 0,0 0 1 16,20 19-1-16,-20-19 2 0,0 0-3 15,14 31 2-15,-14-31-2 0,8 22 1 0,-8-22-3 16,3 24 3-16,-3-24-6 0,10 21-8 0,-10-21-22 15,7 24-24-15,-7-24-60 0,0 0-76 0,36 29-115 16,-36-29-183-16,22 0 84 0,-2 0 267 0</inkml:trace>
    <inkml:trace contextRef="#ctx0" brushRef="#br0" timeOffset="184518.6088">5862 297 1097 0,'0'0'185'16,"0"0"-57"-16,0 0-24 0,0 0-27 0,0 0-24 15,0 0-15-15,0 0-15 0,0 0-10 16,0 0-7-16,0 0-1 0,0 0 3 0,0 0 1 16,6 21 4-16,-6-21-5 0,0 31 0 15,0-31-7-15,-7 33 2 0,7-33-4 0,0 36 2 16,0-36-3-16,0 30 4 0,0-30-5 0,9 24 5 16,-9-24-5-16,13 19 2 0,-13-19-1 0,0 0-1 15,30 19-3-15,-30-19-2 0,26 0-2 0,-26 0 2 16,29-5 4-16,-29 5 2 0,26-28 3 0,-26 28-2 15,27-35 4-15,-27 35-4 0,23-39 4 16,-23 39-4-16,23-39 4 0,-23 39-3 0,19-29 3 16,-19 29-1-16,0 0 1 0,21-25 1 15,-21 25-2-15,0 0-1 0,0 0-1 0,0 0 0 16,19 0 0-16,-19 0 1 0,0 0-1 0,11 30 2 16,-11-30-4-16,5 37 4 0,-5-16-5 0,0-1 0 15,0-1-10-15,0-19-3 0,0 35-14 0,0-35-5 16,10 29-11-16,-10-29-10 0,10 22-31 15,-10-22-31-15,0 0-17 0,0 0-48 0,29 12-58 16,-29-12-40-16,12-20-42 0,13 20 137 0,-13-29 186 16</inkml:trace>
    <inkml:trace contextRef="#ctx0" brushRef="#br0" timeOffset="184774.792">6606-97 1197 0,'0'0'188'0,"0"0"-75"16,0 0-32-16,0 0-32 0,0 0-17 0,0 0-5 16,0 0 1-16,0 0-2 0,0 33 4 0,0-33-8 15,6 39-2-15,-6-13-6 0,0 0 3 0,0 3-9 16,0 4 4-16,0 2-7 0,0 1 4 16,-8 1-7-16,8-1 3 0,-6-4-7 0,3-1 6 15,3-1-7-15,-7-3 5 0,0 0-4 0,7-6 3 16,-2 2-4-16,2-23 4 0,0 37-7 15,0-37-4-15,0 29-16 0,0-29-7 0,0 0-25 16,0 0-23-16,10 26-80 0,-10-26-107 0,0 0-218 16,15-21-14-16,-12-2 246 0</inkml:trace>
    <inkml:trace contextRef="#ctx0" brushRef="#br0" timeOffset="185356.247">7296 299 227 0,'0'0'102'0,"0"0"19"0,0 0 13 16,0 0 18-16,13-25 3 0,-13 25 13 0,0 0-14 15,0 0-18-15,0 0-34 0,0 0-29 0,0 0-18 16,0 0-8-16,0 0-9 0,0 0-9 0,-20-19-9 16,20 19-4-16,-22 0-4 0,22 0-2 0,-24 0-1 15,24 0-1-15,-27 4-1 0,27-4 0 16,-34 13-2-16,34-13 0 0,-38 19-2 15,38-19 2-15,-37 28-6 0,37-28 4 0,-33 34-4 16,33-34 1-16,-20 36-1 0,20-36 2 0,-7 27-3 16,7-27 2-16,4 20-4 0,-4-20 2 0,0 0-1 15,27 25 2-15,-27-25 0 0,31 9 1 0,-31-9-1 16,39 0-1-16,-19-10 2 0,1 3-3 0,2-1 2 16,-3-1-2-16,0-3 0 0,-20 12 1 15,39-25 1-15,-39 25-1 0,35-31 4 0,-35 31-4 16,29-26 3-16,-29 26-1 0,16-24 2 15,-16 24-2-15,0 0 2 0,17-27-2 0,-17 27 0 16,0 0 0-16,0 0 1 0,0 0-3 0,0 0 3 16,0 0-2-16,20-8 0 0,-20 8 3 0,0 0-3 15,21 27 3-15,-21-27-4 0,9 25 2 0,-9-25-2 16,9 32 1-16,-9-32-8 0,8 31-6 16,-8-31-16-16,12 23-11 0,-12-23-23 0,11 21-30 15,5-2-62-15,-16-19-63 0,0 0-79 0,26 25-153 16,-26-25 98-16,19 5 322 0</inkml:trace>
    <inkml:trace contextRef="#ctx0" brushRef="#br0" timeOffset="185956.3689">7769 160 834 0,'-26'-11'152'0,"26"11"-2"0,-36 0-1 0,36 0-25 15,-23 5-33-15,23-5-22 0,0 0-26 0,0 0-22 16,0 0-11-16,0 0-3 0,0 0 5 0,20 22 3 16,-20-22 0-16,48 0-5 0,-21 0-6 0,6 0-3 15,0-11-2-15,2 5 0 0,-1-2 0 0,-6 2-13 16,5 6-31-16,-11-19-56 16,19 29-170-16,-41-10-255 0,40-14 15 0,-9 14 275 15</inkml:trace>
    <inkml:trace contextRef="#ctx0" brushRef="#br0" timeOffset="185771.6967">7808-53 718 0,'17'-23'148'16,"-17"23"1"-16,9-22-7 0,-9 22-9 0,0 0-36 15,0 0-32-15,0 0-28 0,0 0-17 0,0 0-3 16,0 0 3-16,0 0 6 0,0 0 5 16,19 22 1-16,-19-22-9 0,8 29 3 0,-8-29-7 15,6 38 2-15,-6-38-6 0,0 41 1 0,0-22-4 16,0 3 2-16,0-3-5 0,-6 3 4 0,3 4-7 16,3-1 3-16,-7 4-5 0,-1-2 2 0,-1 1-4 15,0-3 3-15,1 1-6 0,-3 2 3 16,0 2-5-16,-1-2 6 0,0 2-5 0,3-2 5 15,0 0-6-15,1-2 6 0,3-2-6 16,0-3-13-16,5-21 30 0,0 38-31 0,0-38 31 16,0 33-14-16,0-33-5 0,14 20 0 0,-14-20-4 15,0 0 0-15,22 16-1 0,-22-16 2 0,21 0 0 16,-21 0 0-16,25-7-1 0,-25 7-4 0,28-18-2 16,-28 18-9-16,33-25-4 0,-33 25 10 0,36-26-45 15,-36 26 29-15,37-26-54 0,-37 26-15 0,34-21-35 16,-28 2-43-16,12 19-18 15,-18 0-44-15,15-29 7 0,-15 29-81 0,11-26 259 16</inkml:trace>
    <inkml:trace contextRef="#ctx0" brushRef="#br0" timeOffset="186710.9055">8422 377 582 0,'0'0'217'16,"0"0"-96"-16,0 0-6 0,0 0-18 15,0 0-20-15,0 0-30 0,0 0-20 0,0 0-17 16,0 0-2-16,0 0 9 0,0 0 6 0,0 0 6 16,29 0 0-16,-29 0-8 0,0 0-2 15,24 0-2-15,-24 0-2 0,0 0-2 0,30 0-2 16,-30 0-2-16,22 0-1 0,-22 0-3 0,25-9-1 15,-25 9-1-15,26-12-2 0,-26 12 1 0,30-21-1 16,-30 21 1-16,26-24-1 0,-26 24 6 0,23-21 4 16,-23 21 11-16,11-22 4 0,-11 22 6 0,0-21-4 15,0 21-5-15,0 0-8 0,-23-22-4 0,23 22-6 16,-30-5-1-16,30 5-1 16,-44 6-1-16,18 3 0 0,0 0-1 0,-6 3 2 15,3 6-3-15,-1-1 5 0,3 2-2 0,2-1 4 16,2 0-3-16,23-18 2 0,-27 36-4 0,27-36 1 15,-12 29-4-15,12-29 2 0,0 31-3 0,0-31 3 16,21 31-2-16,-21-31 1 0,34 34-2 0,-11-19 2 16,2-4-2-16,2-2 1 0,7-4-1 0,-2-5 1 15,7 4-2-15,-3-4-5 0,6-4-9 16,-5-2-11-16,5 0-20 0,-9-6-20 0,12 12-51 16,-21-18-82-16,22 21-98 0,-24-3-186 0,-22 0 91 15,47 0 318-15</inkml:trace>
    <inkml:trace contextRef="#ctx0" brushRef="#br0" timeOffset="187041.1406">9358 91 1419 0,'0'0'145'0,"-18"-21"-49"0,18 21-12 0,0 0-20 16,0 0-12-16,0 0-10 0,0 0-8 0,0 0-9 15,0 0-5-15,0 0-7 0,0 0-3 0,0 0-5 16,0 0-1-16,0 0-5 0,0 0 1 15,0 0-2-15,0 0 1 0,0 0-1 0,0 0-5 16,0 0-10-16,0 0-11 0,6 21-18 0,-6-21-15 16,7 20-37-16,-7-20-108 0,5 22-354 0,-10-1 7 15,-4 3 122-15</inkml:trace>
    <inkml:trace contextRef="#ctx0" brushRef="#br0" timeOffset="197397.2271">9293 571 167 0,'0'0'79'0,"0"0"12"16,0 0 17-16,0 0 16 0,0 0 16 0,0 0-1 16,0 0 5-16,0 0-3 0,0 0-13 0,0 0-15 15,0 0-49-15,0 0 1 0,0 0-37 0,0 0 11 16,0 0-6-16,0 0-9 0,0 0-7 0,0 0-8 16,0 0-4-16,0 0-3 0,0 0-2 15,0 0 0-15,0 0-1 0,0 0 1 16,0 0 0-16,0 0 3 0,0 0 0 0,19-11-2 15,-19 11 1-15,0 0-1 0,0 0-1 0,0 0 1 16,0 0 0-16,21 0 0 0,-21 0 0 0,0 0 1 16,0 0-2-16,0 0 2 0,0 0 20 0,15 21-37 15,-15-21 38-15,0 0-37 0,0 0 19 16,0 0 2-16,0 0 3 0,0 0 2 0,0 0 3 16,0 0 0-16,0 0 0 0,0 0 0 0,0 0-5 15,0 0 0-15,0 0-5 0,0 0-1 0,0 0-2 16,0 0-3-16,0 0-20 0,0 0 16 0,0 0-14 15,0 0 0-15,0 0-36 0,0 0-110 0,0 0-249 16,0 0-134-16,0 0 27 0,0 0 471 16</inkml:trace>
    <inkml:trace contextRef="#ctx0" brushRef="#br0" timeOffset="198547.1031">-8 2079 174 0,'0'0'67'15,"0"0"19"-15,0 0 15 0,0 0 14 0,-24-10 9 16,24 10 0-16,0 0-2 0,0 0 4 0,0 0-4 15,0 0-4-15,0 0-16 0,0 0-19 0,0 0-17 16,0 0-14-16,0 0-7 0,0 0-7 16,0 0-8-16,0 0-5 0,0 0-7 0,0 0-4 15,0 0-5-15,0 0-1 0,0 0-3 16,0 0-2-16,0 0 0 0,0 0 3 0,0 0 1 16,0 0 2-16,20-9 1 0,-20 9-3 0,33 0-2 15,-33 0 0-15,41 4-2 0,-20-4 0 0,3 0-1 16,-4 3-2-16,5-3 0 0,-4 0 0 0,1 0 0 15,1 0-2-15,0 0 1 0,-4 0-1 16,5 0 0-16,-4-3 1 0,2 3-2 0,-22 0-10 16,39 0-15-16,-39 0-27 0,40 0-60 0,-40 0-179 15,24-18-255-15,-24 18 17 0,21-14 292 0</inkml:trace>
    <inkml:trace contextRef="#ctx0" brushRef="#br1" timeOffset="208944.3089">1396 2001 824 0,'0'0'162'16,"0"0"-28"-16,0 0-13 0,0 0-27 0,-27-11-27 16,27 11-12-16,0 0-11 0,0 0-7 0,-26-8-4 15,26 8-4-15,0 0-4 0,-21 0-2 16,21 0-2-16,0 0-2 0,-29-7-4 0,29 7-2 15,-29 0-1-15,29 0-3 0,-33 7-2 0,33-7-4 16,-36 11-3-16,36-11 1 0,-31 9-2 0,31-9 5 16,-25 15-2-16,25-15-1 0,-25 22-2 0,25-22 2 15,-17 28-3-15,17-28 3 0,-7 31-3 0,7-31 1 16,0 24-2-16,0-24 2 16,13 24-3-16,-13-24 2 0,0 0-2 0,29 24 0 15,-29-24-2-15,30 2 2 0,-30-2 4 0,36-2 2 16,-36 2 1-16,40-16-1 0,-40 16-2 0,39-20-3 15,-39 20 4-15,33-27-1 0,-33 27 1 0,27-24-2 16,-27 24 3-16,0 0-3 0,25-24 3 0,-25 24-2 16,0 0 0-16,0 0 1 0,0 0 0 0,0 0 1 15,0 0-1-15,0 0-1 0,0 0-1 16,0 0 0-16,0 0 0 0,0 0 0 0,0 0 1 16,0 0 1-16,0 0-1 0,26 4 0 0,-26-4-1 15,0 0 1-15,0 0-1 0,21 19 1 0,-21-19 0 16,0 0 0-16,0 0-1 0,26 23 1 15,-26-23-2-15,0 0 2 0,25 27-3 0,-25-27-2 16,0 0-10-16,23 22-3 0,-23-22-10 0,0 0-3 16,27 21-12-16,-27-21-10 0,26 6-28 15,-26-6-41-15,31 0-54 0,-31 0-66 0,26-9-61 16,0 9-98-16,-20-19 195 0,26 19 206 0</inkml:trace>
    <inkml:trace contextRef="#ctx0" brushRef="#br1" timeOffset="208947.3203">1900 1558 837 0,'0'0'209'0,"0"0"-31"0,0 0-46 15,0 0-38-15,0 0-35 0,0 0-20 0,-20-4-15 16,20 4-7-16,0 0-4 0,-6 19 3 15,6-19 1-15,-3 26 2 0,3-26-2 0,-7 36 0 16,7-17-6-16,-6 7-13 0,2-5 32 0,4 3-34 16,-9-2 30-16,4 5-17 0,-1 1-9 0,2 1 5 15,-2-1-6-15,0-1 4 0,2 0-5 0,4-1 4 16,-8-5-4-16,8 2 4 0,-5-2-5 16,5-21 4-16,0 35-5 0,0-35 4 0,0 28-3 15,0-28-3-15,13 21-7 0,-13-21-4 16,0 0-9-16,0 0-6 0,24 13-6 0,-24-13-13 15,24-1-18-15,-24 1-43 0,28-17-74 0,-21-3-84 16,18 5-112-16,-5 11-37 0,-12-26 284 0</inkml:trace>
    <inkml:trace contextRef="#ctx0" brushRef="#br1" timeOffset="208964.3181">2205 1501 725 0,'0'0'98'0,"0"0"-13"15,0 0 9-15,6 26 15 0,-6-26 6 16,0 0-18-16,-9 27-31 0,9-27-7 0,-8 28-13 16,8-28-1-16,-6 37-10 0,6-12-1 0,0-25-8 15,-15 42-18-15,7-21 29 0,2 6-38 0,-6-1 30 16,4 8-18-16,-4-4-9 0,4 4 5 0,-5-3-7 15,3 1 6-15,3 3-8 0,-1-5 6 0,8-2-6 16,-4-1 4-16,4-4-5 0,0-2 4 16,0-21-3-16,3 34 2 0,-3-34-2 0,9 21 0 15,-9-21-1-15,0 0 0 0,22 14-1 16,-22-14 1-16,0 0-2 0,29-6-11 0,-29 6-19 16,28-21-33-16,-3 21-80 0,-25-27-129 0,26 10-236 15,-26 17 18-15,25-35 338 0</inkml:trace>
    <inkml:trace contextRef="#ctx0" brushRef="#br0" timeOffset="209970.9463">3277 2014 883 0,'0'-24'228'0,"0"24"-75"16,0 0-25-16,0 0-28 0,0 0-32 0,0 0-16 16,0 0-16-16,0 0-11 0,0 0-13 0,0 0-4 15,0 0-5-15,-3 21 0 0,3-21 0 0,-10 31 3 16,10-31-4-16,-13 40 4 0,7-17-5 16,0 4 3-16,0-2-6 0,-2 4 6 0,0 1-8 15,0-2 7-15,0 4-7 0,-1-2 7 16,2 0-7-16,0 2 7 0,0-4-8 0,4 0 6 15,3-3 19-15,-8-2-32 0,8-1 33 0,0-22-36 16,0 28 8-16,0-28 0 0,0 0-2 0,0 0 1 16,0 0 0-16,0 0 0 0,0 0 3 0,0 0 3 15,0 0 4-15,0 0 0 0,0 0 2 0,18-34 10 16,-11 13-36-16,-5 0 35 0,4-4-32 0,2-2 17 16,-4-4 8-16,3 0-8 0,0-8 8 15,1-2-6-15,2-2 10 0,2 1-8 0,-1-4 11 16,4 4-7-16,-1 1 9 0,0 4-6 0,-1 4 7 15,-3 6-7-15,-1 6 2 0,-9 21-7 16,17-33 1-16,-17 33-4 0,21-21 1 0,-21 21-3 16,22-17 3-16,-22 17-3 0,29-8 3 0,-29 8-2 15,32 0 1-15,-32 0 0 0,31 11-3 0,-31-11 0 16,36 16-3-16,-36-16 2 0,33 21-2 16,-33-21 6-16,24 29-2 0,-24-29 3 0,10 33-3 15,-10-12 3-15,0 0-4 0,-9-2 3 0,0 3-2 16,-3-1 2-16,0 1-2 0,12-22 7 0,-36 36-5 15,36-36 5-15,-38 27-4 0,38-27-1 0,-34 17-3 16,34-17 3-16,-38 10-2 0,38-10 1 0,-36 0 0 16,36 0-1-16,-33-5 0 0,33 5-1 15,-26-12 2-15,26 12-3 0,-23-19 0 0,23 19-6 16,-14-24-6-16,14 24-12 0,0-25-14 16,0 25-17-16,13-27-19 0,-10 4-47 0,20 23-63 15,-16-21-83-15,17 12-96 0,2 5-42 0,-16-18 217 16</inkml:trace>
    <inkml:trace contextRef="#ctx0" brushRef="#br0" timeOffset="210415.2656">3899 1589 1009 0,'-8'-24'162'0,"8"24"-22"0,0 0-31 15,0 0-35-15,0 0-30 0,0 0-20 16,0 0-11-16,0 0-5 0,0 0 1 0,0 0 8 16,0 24 5-16,0-24 8 0,-5 36-5 0,5-15-2 15,-9 0-10-15,9 3-15 0,-8 2 30 0,0 1-34 16,2 0 30-16,0 2-16 0,-2 2-8 0,0-3 5 16,-1 2-7-16,-1 1 5 0,1 0-6 0,0-2 6 15,0 2-6-15,1-3 5 16,1-3-5-16,3-3 4 0,4-22-4 0,-6 33 3 0,6-33-3 15,0 0 1-15,0 0 0 0,0 0 0 16,24 9 3-16,-24-9-2 0,25-21 4 0,-25 21-3 16,38-40 3-16,-16 15-4 0,6-5 6 0,-6 1-6 15,2 2 4-15,-3 6-3 0,-21 21 3 0,29-32-3 16,-29 32 2-16,23-16-2 0,-23 16 1 0,0 0 0 16,20-7-1-16,-20 7-1 0,0 0 1 15,0 0 0-15,22 5-1 0,-22-5 2 0,0 0-2 16,0 0 2-16,23 26-1 0,-23-26 1 0,7 28-3 15,-7-28 2-15,3 35-3 0,-3-14-4 0,0 2-12 16,0-2-10-16,0 4-25 0,0-25-19 0,11 45-59 16,-11-45-56-16,13 34-100 0,-13-34-84 0,0 0-28 15,21 27 183-15</inkml:trace>
    <inkml:trace contextRef="#ctx0" brushRef="#br0" timeOffset="210910.6162">4329 1974 799 0,'0'0'193'0,"0"0"-58"16,0 0-25-16,14-20-20 0,-14 20-25 0,0 0-24 16,0 0-18-16,0 0-10 0,0 0 4 15,0 0 5-15,0 0 6 0,0 0 1 0,10 28-6 16,-10-28-9-16,0 0-2 0,4 29-7 0,-4-29 0 16,0 25-4-16,0-25 1 0,8 24-4 15,-8-24 3-15,8 22-3 0,-8-22 3 0,0 0-3 16,18 19 1-16,-18-19-2 0,0 0 1 0,24 18-2 15,-24-18-3-15,0 0-5 0,32 0-1 0,-32 0 0 16,0 0 4-16,30-19 5 0,-30 19 2 16,19-28 4-16,-19 28-2 0,17-31 3 0,-17 31-3 15,13-30 3-15,-13 30-4 0,13-34 4 0,-13 34-4 16,11-23 4-16,-11 23-3 0,0 0 3 0,0 0 0 16,0 0 0-16,0 0-3 0,0 0-1 0,0 0 0 15,0 0 0-15,0 20 4 0,0-20-5 0,-7 40 3 16,3-13-4-16,-2-2 5 0,3 5-7 15,-6 0 7-15,1 4-7 0,-1 0 7 16,1 6-7-16,-3-6 8 0,-1 3-7 0,3-3 8 16,0-1-6-16,-2-3 11 0,-1-3 22 0,3 2-30 15,0-6 35-15,-2-1-35 0,11-22 11 0,-18 32 8 16,18-32 0-16,0 0 1 0,-32 17-3 0,32-17-4 16,-24 0-7-16,24 0-1 0,-31 0 1 0,31 0-3 15,-38-16 2-15,38 16-3 0,-35-19-1 16,35 19-4-16,-36-20 2 0,13 4 10 0,2 2-33 15,-1-3 32-15,1 1-40 0,2 2 12 0,19 14-14 16,-32-28-17-16,32 28-24 0,-16-29-62 0,16 29-89 16,0 0-125-16,16-21-96 0,6 21 36 15,-22 0 410-15</inkml:trace>
    <inkml:trace contextRef="#ctx0" brushRef="#br0" timeOffset="211420.9701">4959 1957 325 0,'0'0'125'16,"0"0"13"-16,0-22 26 0,0 22 7 0,0 0 0 15,0 0-25-15,0 0-26 0,0 0-32 0,0 0-25 16,0 0-9-16,0 0-8 0,0 0-5 0,-17-22-8 16,17 22-5-16,0 0-4 0,0 0-4 15,-28-10-6-15,28 10-2 0,0 0-3 0,-28 0-1 16,28 0-3-16,-25 6-1 0,25-6-3 0,-23 16 0 16,23-16-1-16,-23 27 0 0,23-27-1 0,-20 31 2 15,20-31-3-15,-5 34 2 0,5-34-2 16,8 29 1-16,-8-29-2 0,16 23 2 0,-16-23-1 15,26 17 0-15,-26-17 1 0,30 12 1 0,-30-12 0 16,31 6 1-16,-31-6-2 0,31 5 2 16,-31-5-1-16,19 10 0 0,-19-10 0 0,0 0 0 15,0 0-1-15,0 0 1 0,0 0 0 0,0 0 1 16,14 19 2-16,-14-19-1 0,0 0-1 0,0 0 1 16,-32 26-3-16,32-26 3 0,-29 15-2 0,29-15 1 15,-33 15-1-15,33-15 1 0,-33 14-2 0,33-14 0 16,-29 14 0-16,29-14 0 0,-20 6 0 15,20-6 0-15,0 0-2 0,0 0-6 0,0 0-9 16,0 0-13-16,0 0-21 0,0 0-10 16,0 0-29-16,0 0-63 0,29-4-76 0,-29 4-105 15,22-24-103-15,1 24 58 0,-23 0 380 0</inkml:trace>
    <inkml:trace contextRef="#ctx0" brushRef="#br0" timeOffset="211980.3149">5270 1709 1527 0,'0'0'227'16,"-22"-10"-189"-16,22 10 13 0,0 0-5 0,-21-13-16 16,21 13-9-16,0 0-11 0,0 0-5 0,0 0-5 15,0 0-2-15,0 0-1 0,0 0-14 0,0 0-12 16,0 0-22-16,0 0-26 0,0 0-74 0,0 0-236 15,19 0-167-15,-19 0 0 0,0 0 424 0</inkml:trace>
    <inkml:trace contextRef="#ctx0" brushRef="#br0" timeOffset="211713.7581">5254 2006 577 0,'0'0'190'0,"0"0"-63"16,0 0-1-16,0 0 4 15,0 0-10-15,0 0-16 0,0 0-28 0,0 0-21 16,7 32-10-16,-7-32-11 0,0 0-2 0,3 25-8 15,-3-25-5-15,0 0-7 0,0 28-3 0,0-28-5 16,0 22-1-16,0-22-2 0,0 24 1 0,0-24-3 16,0 19 1-16,0-19-1 0,0 0 0 0,-4 25 0 15,4-25-3-15,0 0-15 0,0 0-19 16,0 22-43-16,0-22-71 0,0 0-83 0,0 0-209 16,0 0-4-16,0 0 183 0</inkml:trace>
    <inkml:trace contextRef="#ctx0" brushRef="#br0" timeOffset="212438.6346">5881 1946 911 0,'21'-11'242'0,"-21"11"-95"16,0 0-18-16,0 0-35 0,0 0-27 0,-25-21-21 16,25 21-10-16,0 0-8 0,-25 0-5 0,25 0-4 15,-30 0-3-15,30 0-2 0,-38 7-1 16,19 2-5-16,-3 2 2 0,0 2-4 0,0 1 2 16,-2 1-3-16,4 1 2 0,-1-1-4 0,21-15 3 15,-31 33-4-15,31-33 2 0,-25 33-5 0,25-33 2 16,-9 25-4-16,9-25 2 0,4 23-1 0,-4-23 1 15,18 25-1-15,-18-25 2 0,32 16-3 0,-11-13 2 16,6-3 0-16,2 6 1 0,4-6-1 0,6-6-7 16,3 3-8-16,5-9-14 15,2 5-17-15,-1-11-22 0,11 12-48 0,-22-20-73 16,28 26-112-16,-27-17-172 0,4 6 51 0,2 11 270 16</inkml:trace>
    <inkml:trace contextRef="#ctx0" brushRef="#br0" timeOffset="212874.9461">6416 2008 937 0,'-6'-26'323'0,"6"26"-167"0,0 0-44 15,0 0-30-15,-14-26-24 0,14 26-13 0,0 0-11 16,0 0-7-16,-22-24-4 0,22 24-6 16,0 0-2-16,0 0-5 0,-27 0-3 0,27 0-3 15,-23 7-3-15,23-7 2 0,-30 24-4 0,30-24 3 16,-29 36-4-16,29-36 4 0,-32 39-5 15,32-39 3-15,-21 34-3 0,21-34 3 0,-5 28-3 16,5-28 3-16,0 26-3 0,0-26 0 0,8 24-7 16,-8-24-2-16,0 0-5 0,26 22-1 0,-26-22 0 15,24 12 3-15,-24-12 4 0,28 0 3 0,-28 0 3 16,29-6 2-16,-29 6 4 0,30-22-3 0,-30 22 4 16,37-35-3-16,-21 14 3 0,0 0-4 0,-2 1 5 15,-14 20-5-15,20-34 5 16,-20 34-2-16,9-23 2 0,-9 23 2 0,0 0 4 0,0 0 2 15,0 0 0-15,0 0-3 0,0 0-5 0,0 0-3 16,0 0-1-16,0 0 1 0,-6 27-1 16,6-27 2-16,-3 35-2 0,3-35 2 0,0 36-2 15,0-36 1-15,3 32-2 0,-3-32 2 0,13 28-3 16,-13-28 3-16,11 24-6 0,-11-24 1 0,15 21-6 16,-15-21-1-16,0 0-3 0,26 21 0 15,-26-21-6-15,0 0-8 0,32 8-9 0,-32-8-13 16,24 0-36-16,-24 0-48 0,25-17-67 0,-25-6-96 15,0 23-113-15,33-32 36 0,-26 2 315 0</inkml:trace>
    <inkml:trace contextRef="#ctx0" brushRef="#br0" timeOffset="213167.1512">6886 1558 837 0,'0'0'182'0,"0"0"-93"0,0 0-19 16,0 0 13-16,0 0 4 0,0 0-1 0,18 28 3 16,-18-28-31-16,0 31-10 0,0-31-11 15,-10 37-4-15,3-12-7 0,4-3-17 0,-4 2 26 16,1 6-32-16,-1-2 27 0,1 4-16 0,-5 0-9 16,1 1 4-16,1-2-7 0,0-1 2 0,3 1-6 15,0-2 5-15,1-1-6 0,5 2 6 16,-7-6-7-16,7 0 5 0,0 0-4 0,0-24 3 15,0 33-3-15,0-33 3 0,12 25-6 0,-12-25-6 16,0 0-11-16,0 0-14 0,31 23-24 16,-31-23-33-16,29 0-102 0,-29 0-168 0,18-26-124 15,-18 26 18-15,28-34 393 0</inkml:trace>
    <inkml:trace contextRef="#ctx0" brushRef="#br0" timeOffset="213999.8401">7857 1974 979 0,'0'0'189'0,"0"0"-77"0,0 0-22 0,0 0-30 16,0 0-20-16,0 0-16 0,0 0-5 15,0 0 4-15,0 0 4 0,0 24 2 16,0-24 1-16,0 31-10 0,0-12-2 0,-6 3-7 0,6 6 3 16,-8-4-9-16,5 6 4 0,-3-3-7 15,-1 3 3-15,1 2-7 0,2-3 6 0,-4 3-8 16,3 2 6-16,-1-4-6 0,0-4 5 0,2 3-5 16,-1-5-10-16,5 0 23 0,-4-5-37 0,4 5 20 15,0-24-26-15,0 28-13 0,0-28-17 16,0 25-35-16,0-25-36 0,0 0-59 0,0 0-66 15,0 0-146-15,0 0 58 0,0 0 277 0</inkml:trace>
    <inkml:trace contextRef="#ctx0" brushRef="#br0" timeOffset="214376.0538">7860 2066 760 0,'-5'-20'174'0,"5"20"-58"0,0-34-11 0,0 34-11 15,12-30-11-15,-12 30-21 0,16-30-14 0,-16 30-10 16,18-32 1-16,-18 32-2 0,24-28 0 0,-24 28-5 16,25-26-4-16,-25 26-8 0,26-21-3 0,-26 21-2 15,26-17 0-15,-26 17-4 0,29-10 0 16,-29 10-3-16,34 0-2 0,-34 0-2 0,32 0-3 16,-32 0 0-16,27 13-1 0,-27-13 1 0,29 16-1 15,-29-16 1-15,22 21-3 0,-22-21 3 0,19 28-2 16,-19-28 3-16,11 31-4 0,-11-31 3 0,0 34-2 15,0-34 2-15,-6 37-1 0,6-37 3 16,-19 36-4-16,19-36 4 0,-31 35-5 0,12-21 4 16,-4 3-2-16,-1-5-1 0,-2-5-1 15,-2 2 1-15,1-3-2 0,2-6 5 0,5 0-1 16,-4 0 0-16,24 0 0 0,-36-7 0 0,36 7 0 16,-24-11-2-16,24 11 0 0,0 0-5 0,0 0-9 15,-22-18-14-15,22 18-16 0,0 0-20 0,0 0-33 16,20-21-51-16,6 29-69 0,-26-8-82 0,26-18-123 15,1 23 51-15,-27-5 326 0</inkml:trace>
    <inkml:trace contextRef="#ctx0" brushRef="#br0" timeOffset="214815.2545">8469 2025 848 0,'0'0'188'0,"0"0"-63"0,0 0-30 0,0 0-24 16,0 0-27-16,0 0-10 0,0 0-5 0,0 0 0 16,0 0-4-16,0 0-4 0,-9 30-8 0,9-30 0 15,0 24-2-15,0-24 1 0,-6 21-2 16,6-21 0-16,0 0-3 0,-7 25 0 0,7-25-2 0,0 0 0 16,-3 19-2-16,3-19 1 0,0 0-4 0,0 0 1 15,0 0-2-15,0 20-1 16,0-20-2-16,0 0 1 0,0 0 1 0,0 0 2 15,0 0 3-15,0 0 0 0,19-20 3 0,-19 20-2 16,21-25 5-16,-21 25-2 0,26-39 4 0,-11 18-5 16,0-6 6-16,1 6-5 0,-3-7 7 0,3 5-4 15,-6 2 7-15,-10 21-2 0,20-31 3 0,-20 31-1 16,0 0-1-16,0 0-5 0,0 0-2 16,0 0-5-16,0 0-3 0,0 0 0 0,0 0-1 15,0 0 2-15,25 0-1 0,-25 0-1 0,0 0 0 16,24 17 1-16,-24-17-3 0,0 0 3 0,29 25-2 15,-29-25 0-15,20 13 0 0,-20-13 1 16,23 11-1-16,-23-11 1 0,23 6-1 0,-23-6 1 16,25 7-2-16,-25-7-6 0,32 6-12 0,-32-6-18 15,30 9-31-15,-30-9-50 0,30 15-103 16,-30-15-139-16,0 0-126 0,28 9 50 0,-28-9 403 16</inkml:trace>
    <inkml:trace contextRef="#ctx0" brushRef="#br0" timeOffset="215218.5424">9133 1990 1127 0,'0'0'173'0,"0"0"-44"0,0 0-34 0,0 0-34 15,0 0-19-15,0 0-14 0,0 0-8 0,0 0-7 16,0 0-2-16,0 0-4 0,0 0-1 0,0 0-3 15,-19 21-1-15,19-21-1 0,-18 28 1 16,18-28-1-16,-16 30 2 0,16-30-3 0,-16 31 4 16,16-31-5-16,-16 37 2 0,16-37-2 0,-9 32 2 15,9-32-4-15,0 25 3 0,0-25-4 0,6 22 1 16,-6-22-1-16,0 0 1 0,32 18-1 0,-32-18-1 16,33 0 0-16,-33 0-4 0,40-20 1 15,-21 6-2-15,1 0 4 0,-20 14 0 0,40-36 6 16,-27 14-3-16,0 1 6 0,-2-3-4 15,-3 4 5-15,-4-4-3 0,-4 2 7 0,6 1 0 16,-6 21 9-16,0-35 1 0,0 35 3 0,-8-25-4 16,8 25-3-16,0 0-4 0,-26-20-5 0,26 20-2 15,-29 0-3-15,29 0 0 0,-33 9-1 0,33-9-2 16,-33 25-9-16,33-25-10 0,-29 32-23 0,29-32-22 16,-15 41-59-16,15-41-76 0,0 32-159 0,0-32-122 15,6 25 56-15,13-4 393 0</inkml:trace>
    <inkml:trace contextRef="#ctx0" brushRef="#br0" timeOffset="215854.5176">9477 2107 768 0,'0'0'147'15,"0"0"-42"-15,0 0-16 0,0 0-27 16,0 0 1-16,0 0 0 0,0 0 3 0,0 0 3 16,0 0-12-16,6 24-18 0,-6-24-4 0,0 28-7 15,0-28 1-15,7 33-7 0,-7-13-1 0,0 2-7 16,0 3 1-16,0-4-9 0,-6 5 2 0,6 2-8 15,-4-2 4-15,-2 3-7 0,6-5 6 0,-6 6 17 16,6-4-31-16,0 2 32 0,-5-4-34 0,5-4 10 16,0 1 5-16,0-21-4 0,0 31 3 15,0-31-2-15,0 24 1 0,0-24-1 0,0 0 0 16,0 0 0-16,0 0-1 0,0 0 0 0,0 0 1 16,0 0 2-16,0 0-2 0,9-30 4 0,-4 8-4 15,-1-5 4-15,5-3 10 0,-2-3-30 16,0-2 29-16,-1-9-29 0,1 3 14 0,2-6 10 15,-1 1-6-15,1-2 11 0,6 4-5 16,-1 1 12-16,2 5-8 0,-6 4 7 0,1 8-6 16,-1 3 3-16,-10 23-4 0,15-30 0 0,-15 30-6 15,0 0-1-15,23-19-3 0,-23 19 0 0,0 0 1 16,30 6-2-16,-30-6 1 0,26 16-1 0,-26-16 0 16,33 22-1-16,-33-22 2 0,27 25-3 0,-27-25 3 15,25 25-3-15,-25-25 2 0,17 26-1 0,-17-26 3 16,4 23-2-16,-4-23 3 0,0 26-3 15,0-26 4-15,-17 27-3 0,17-27 1 0,-21 23-1 16,21-23 3-16,-29 22-1 0,29-22 3 16,-36 20-1-16,36-20-1 0,-37 13-1 0,37-13-1 15,-37 4-3-15,37-4 1 0,-43 0-2 0,23-4 0 16,0 0 0-16,20 4-6 0,-33-15-6 0,33 15-9 16,-28-18-11-16,28 18-13 0,0 0-30 0,-32-40-62 15,32 40-103-15,0-22-146 0,0 22-93 16,0 0 58-16,6-32 423 0</inkml:trace>
    <inkml:trace contextRef="#ctx0" brushRef="#br0" timeOffset="216673.9187">10192 2126 606 0,'0'-22'163'0,"0"22"-55"0,0 0-42 0,0 0-4 16,0 0 6-16,0 0 6 0,0 0-5 0,0 0-10 15,0 0-13-15,32 3-6 0,-32-3-4 0,0 0-4 16,27 0-5-16,-27 0-5 0,23 0-3 0,-23 0-3 16,25 0-2-16,-25 0-1 0,30-9-2 0,-30 9-2 15,30-15 0-15,-30 15-2 0,29-19 5 0,-29 19-1 16,19-20 4-16,-19 20 0 0,14-22 3 15,-14 22-1-15,4-21 2 0,-4 21-4 16,0 0 1-16,0-27-5 0,0 27-1 0,0 0-3 16,-22-24-1-16,22 24-3 0,-32-9 2 0,10 9-2 15,2 0 0-15,-3 10 0 0,0-5-2 0,0 4 1 16,2 2-2-16,-1 6 3 0,2 1-3 0,-1 0 3 16,21-18-4-16,-33 35 3 0,33-35-2 0,-20 36 2 15,20-36-4-15,-11 34 4 0,11-34-3 16,0 26 1-16,0-26-2 0,14 24 3 0,-14-24-3 15,24 21 2-15,-24-21 0 0,35 17 0 0,-13-12-1 16,2-1 1-16,0 0-1 0,2-4 1 0,3 6-3 16,1-6 1-16,1 0-1 0,1 3 0 0,-6-3-10 15,-1 0-15-15,2 8-23 0,-27-8-34 0,49 11-75 16,-49-11-91-16,43-6-166 16,-22 6-46-16,-21 0 171 0</inkml:trace>
    <inkml:trace contextRef="#ctx0" brushRef="#br0" timeOffset="217066.6621">10779 2116 657 0,'17'-34'255'16,"-17"34"-95"-16,0 0-29 0,0 0-13 0,5-21-23 15,-5 21-25-15,0 0-22 0,0 0-14 16,0 0-8-16,0 0-5 0,0 0-1 0,0 0-2 16,0 0-2-16,0 0 2 0,0 0 2 0,0 21 0 15,0-21-1-15,0 22-3 0,0-22-9 0,-8 27 1 16,8-27-5-16,-2 25 1 0,2-25-4 15,-6 25 3-15,6-25-4 0,0 25 3 0,0-25-3 0,0 0 2 16,-6 25-2-16,6-25 1 0,0 0 0 16,0 0-1-16,0 0 1 0,0 0 0 15,0 0 0-15,0 0 2 0,0 0 1 0,22 0 0 16,-22 0 2-16,14-25-2 0,-14 25 1 0,14-27-3 16,-14 27 3-16,19-27-2 0,-19 27 1 0,17-33-3 15,-17 33 3-15,18-28-2 0,-18 28 3 0,16-22-2 16,-16 22 2-16,0 0-1 0,20-18-1 0,-20 18 1 15,0 0-1-15,0 0-1 0,0 0-1 16,21 0 1-16,-21 0-2 0,0 0 1 0,23 13 0 16,-23-13 1-16,0 0-2 0,28 9 1 15,-28-9-1-15,0 0 1 0,30 6-1 0,-30-6 0 16,0 0-4-16,27 0-6 0,-27 0-10 0,0 0-17 16,35 3-27-16,-35-3-61 0,27 4-179 0,-27-4-221 15,0 0 21-15,29 0 269 0</inkml:trace>
    <inkml:trace contextRef="#ctx0" brushRef="#br0" timeOffset="218874.1404">11340 1819 662 0,'0'0'268'0,"0"0"-87"0,-28-10-14 0,28 10-27 16,0 0-49-16,0 0-40 0,0 0-31 15,0 0-6-15,0 0 3 0,0 0 6 0,10 22 2 16,-10-22 0-16,21 16-9 0,-21-16 1 0,35 15-5 15,-15-7 0-15,4-3-6 0,2 0-1 0,3-5-4 16,3 4-1-16,-4-4-1 0,2 0-1 16,-2 0-16-16,-3 0-25 0,6 8-61 0,-31-8-110 15,46-6-225-15,-46 6-55 0,29 0 56 0</inkml:trace>
    <inkml:trace contextRef="#ctx0" brushRef="#br0" timeOffset="218511.757">11507 1684 548 0,'0'0'141'0,"0"0"-30"0,0 0-9 16,0 0 7-16,0 26 6 0,0-26-5 0,0 0-26 16,0 0 2-16,-7 28-32 0,7-28 0 15,-5 19-3-15,5-19-12 0,-6 26-1 0,6-26-7 16,-5 27-1-16,5-27-8 0,-5 27 1 0,5-27-8 16,-6 31 2-16,6-31-5 0,-9 35 2 0,9-35-4 15,-9 36 2-15,2-15-7 0,2 1 3 0,-3 4-7 16,1-5 3-16,-2 3-4 0,1 0 1 0,-2-1-2 15,-3-1 3-15,4 0-4 0,9-22 5 0,-22 40-6 16,17-19 4-16,5-21-2 0,-16 38 2 16,16-38-5-16,-7 25 4 0,7-25-3 15,0 0 3-15,0 22-2 0,0-22 0 0,0 0-3 16,0 0 2-16,0 0 0 0,20 9 0 0,-20-9 1 16,0 0-1-16,24-3-1 0,-24 3-4 0,24-9-2 15,-24 9-5-15,28-11-6 0,-28 11-6 0,30-11-10 16,-30 11-12-16,29-8-20 0,-29 8-35 0,26 0-50 15,-26 0-50-15,20-10-59 0,-20 10-70 16,0 0-10-16,23 0 167 0</inkml:trace>
    <inkml:trace contextRef="#ctx0" brushRef="#br0" timeOffset="219227.3912">12035 2128 728 0,'0'0'224'0,"0"0"-61"15,0 0-25-15,0 0-22 0,0 0-22 0,0 0-24 16,0 0-20-16,0 0-12 0,0 0-10 0,0 0-8 15,0 0-5-15,0 0 1 0,0 0 3 16,0 0 0-16,0 0 0 0,0 0-7 0,19 26-4 16,-19-26-4-16,0 21 0 0,0-21-4 0,-6 25 3 15,6-25-5-15,-9 34 3 0,9-34-3 0,-15 35 2 16,15-35-3-16,-17 33-4 0,17-33-18 0,-15 28-11 16,15-28-31-16,0 0-29 0,0 30-66 0,0-30-75 15,0 0-108-15,0 0-113 0,0 0 109 16,40-23 349-16</inkml:trace>
    <inkml:trace contextRef="#ctx0" brushRef="#br0" timeOffset="219406.5187">12110 1774 1442 0,'0'0'124'16,"-21"0"-42"-16,21 0-14 0,0 0-22 15,-20 0-16-15,20 0-14 0,0 0-7 0,0 0-6 16,0 0-4-16,0 0-1 0,0 0 0 0,0 0 0 15,0 0 0-15,0 0-9 0,20 25-13 0,-20-25-22 16,26 6-33-16,4 8-96 0,-30-14-138 0,26-6-205 16,-26 6 46-16,25-3 299 0</inkml:trace>
    <inkml:trace contextRef="#ctx0" brushRef="#br0" timeOffset="220034.7478">12473 2160 898 0,'0'0'161'0,"0"0"-33"0,0 0-17 0,0 0-29 16,0 0-36-16,0 0-23 0,0 0-16 0,0 0-4 15,0 0 3-15,0 0 6 0,0 0 7 0,0 0 2 16,0 0-2-16,27-8-4 0,-27 8-3 15,23 0-2-15,-23 0-3 0,24 0-1 16,-24 0-4-16,25 0 0 0,-25 0 0 0,30-11-1 16,-30 11 2-16,31-10-3 0,-31 10 2 0,28-12-2 15,-28 12 2-15,23-14-1 0,-23 14 1 0,0 0-2 16,0 0 2-16,20-23-1 0,-20 23 3 0,0 0-2 16,0-21 3-16,0 21-3 0,0 0 1 0,-14-20-1 15,14 20 1-15,0 0-1 0,-32-24 3 16,32 24-1-16,-35-13 5 0,35 13 1 0,-40-11 2 15,40 11 3-15,-40 0 0 0,40 0-1 0,-36 0-1 16,36 0 0-16,-30 13-4 0,30-13-1 0,-24 17-4 16,24-17-1-16,-18 25-3 0,18-25 2 15,-10 34-3-15,10-15 2 0,-5 5-3 0,5-3 3 16,0 2-5-16,6-2 5 0,0 1-5 0,3-3 5 16,1 2-5-16,-10-21 3 0,26 33-2 15,-26-33 3-15,30 27-2 0,-30-27 2 0,32 22-3 16,-32-22 2-16,30 15-2 0,-30-15 1 0,36 9-4 15,-16-9-7-15,3 3-10 0,-3-6-9 0,5 3-14 16,-5-9-18-16,13 9-44 0,-33 0-54 0,53-15-68 16,-53 15-74-16,38-28-76 0,-10 28 24 0,-28 0 341 15</inkml:trace>
    <inkml:trace contextRef="#ctx0" brushRef="#br0" timeOffset="220512.5657">13255 2083 706 0,'0'0'271'16,"0"0"-102"-16,0 0-27 0,0 0-21 0,0 0-34 15,0 0-29-15,0 0-15 0,-18-22-9 16,18 22-5-16,0 0-4 0,0 0-4 0,0 0-1 0,-20-17-2 15,20 17-2-15,0 0-3 0,-22-5-4 16,22 5-3-16,0 0-2 0,-24 5-2 16,24-5 0-16,0 0-1 0,-26 16-1 0,26-16 1 15,0 0-2-15,-21 26 2 0,21-26-3 0,-9 21 2 16,9-21-2-16,-5 25 1 0,5-25-2 0,0 22 2 16,0-22-2-16,10 22 2 0,-10-22-4 0,0 0 2 15,17 30-5-15,-17-30-1 0,0 0-4 0,23 24 1 16,-23-24-4-16,0 0 3 0,21 24 1 15,-21-24 3-15,0 0 1 0,0 0 4 0,17 26 0 16,-17-26 2-16,0 0 0 0,0 0 2 0,0 25 0 16,0-25 2-16,0 0 0 0,-5 21 9 0,5-21 3 15,0 0 7-15,-22 21 0 0,22-21-4 16,-21 13-3-16,21-13-3 0,-30 17-2 0,30-17 0 16,-29 12-3-16,29-12-1 0,-24 13-3 0,24-13 0 15,0 0-1-15,-25 9-1 0,25-9 0 16,0 0-1-16,0 0-2 0,0 0-7 0,0 0-17 15,0 0-20-15,0 0-57 0,0 0-125 0,0 0-267 16,0 0-33-16,10-22 163 0</inkml:trace>
    <inkml:trace contextRef="#ctx0" brushRef="#br0" timeOffset="221835.3677">46 3687 412 0,'0'0'187'0,"0"0"-27"0,0 0-10 16,0 0-10-16,-9-23-26 0,9 23 7 0,0 0-45 16,0 0 2-16,0 0-20 0,0 0-14 0,0 0-6 15,0 0-8-15,0 0-2 0,0 0-4 0,0 0-6 16,0 0-4-16,0 0-1 0,0 0-3 0,0 0-1 16,0 0 8-16,0 0 4 0,0 0 1 15,19 0 2-15,-19 0-9 0,0 0-5 0,25 6-2 16,-25-6 0-16,23 0-1 0,-23 0 0 0,25 0-2 15,-25 0-1-15,30 0 1 0,-30 0-2 16,32 0 1-16,-32 0-2 0,37 0-1 0,-37 0 0 16,38 0-2-16,-38 0 2 0,37 0-2 0,-37 0 0 15,33 0-1-15,-33 0 1 0,32 0-1 0,-32 0-8 16,30 3-9-16,-30-3-19 0,27 0-23 16,-27 0-32-16,0 0-135 0,42 8-302 0,-42-8-12 15,0 0 182-15</inkml:trace>
    <inkml:trace contextRef="#ctx0" brushRef="#br0" timeOffset="226049.2702">1181 3716 391 0,'0'0'140'0,"0"0"-13"16,0-19-15-16,0 19-12 0,0 0-3 0,0 0 3 15,0 0-8-15,0 0-5 0,10-23-13 0,-10 23-7 16,0 0-29-16,0 0 23 0,0 0-27 15,0 0 16-15,0 0-11 0,0 0-11 16,0 0-5-16,0 0-7 0,0 0 3 0,0 0-3 16,0 0-3-16,-20-14-3 0,20 14-3 0,0 0-4 15,-25 7-1-15,25-7 1 0,-24 7-2 0,24-7 3 16,-22 15-3-16,22-15-16 0,-20 21 35 0,20-21-34 16,-16 31 33-16,16-31-17 0,-15 28-4 0,15-28 4 15,-8 31-3-15,8-31 3 0,0 31-3 0,0-31 1 16,14 25-2-16,-14-25 3 0,12 24-3 15,-12-24 1-15,22 16 0 0,-22-16-2 0,27 12-1 16,-27-12 2-16,36 0-4 0,-36 0 2 0,36-12 2 16,-36 12-2-16,42-22 8 0,-18 10-2 15,-5-3 2-15,5 0-2 0,-24 15-2 0,35-38-2 0,-35 38 3 16,28-42-4-16,-17 19-14 0,-11 23 33 16,17-40-33-16,-17 40 36 0,0-27-16 0,0 27-2 15,-9-21 2-15,9 21-4 0,0 0 4 16,-31-24-3-16,31 24 1 0,-29-7 0 0,29 7-3 15,-38 6 1-15,17-2-6 0,1 3 0 0,20-7-11 16,-33 18-8-16,33-18-13 0,-22 17-13 16,22-17-1-16,0 0-48 0,0 40-37 0,0-40-74 0,6 21-76 15,-6-21-95-15,0 0 11 0,23 31 314 16</inkml:trace>
    <inkml:trace contextRef="#ctx0" brushRef="#br0" timeOffset="226728.6749">1609 3620 783 0,'0'0'228'0,"0"0"-38"0,0 0-42 16,0 0-36-16,0 0-48 0,0 0-32 0,0 0-14 16,0 0 1-16,0 0 4 0,0 0 5 0,28-16 1 15,-28 16-7-15,38 0-4 0,-14 0-4 0,-4 0-6 16,6 0-4-16,-2 0-2 0,1-4-2 16,3 4-1-16,-2 0-1 0,6 0-26 0,-8-11-49 15,18 26-193-15,-14-15-296 0,-4 0 45 16,-1 12 244-16</inkml:trace>
    <inkml:trace contextRef="#ctx0" brushRef="#br0" timeOffset="226520.2745">2017 3395 912 0,'-12'-30'158'0,"12"30"-21"15,0 0-22-15,0 0-22 0,-17-18-19 16,17 18-17-16,0 0-12 0,0 0-8 0,-23-21-6 16,23 21-7-16,0 0-2 0,-23-15-4 15,23 15-2-15,0 0-3 0,-28-16 1 0,28 16-2 16,-21-4-1-16,21 4 0 0,-20 0-3 0,20 0-1 16,0 0 0-16,-25 0-3 0,25 0-1 0,0 0 0 15,-21 11-3-15,21-11 0 0,0 0 0 0,-22 26 0 16,22-26 0-16,-23 26 3 0,23-26-5 0,-21 36 5 15,12-12-5-15,-1-2 3 16,1 3-5-16,-1 2 7 0,3-2-4 0,-2 2 3 16,-3 0-4-16,7 1 4 0,-2-1-5 0,-1 2 6 15,3-4 13-15,1 6-31 0,-2-3 30 0,6 1-30 16,-7-3 12-16,7-3 4 0,0-2-4 0,0-2-1 16,0-19-6-16,0 36 1 0,0-36-5 0,0 28 2 15,0-28 0-15,0 0-2 0,4 27-2 0,-4-27-5 16,0 0-7-16,0 0-6 0,0 0-12 15,0 0-11-15,33 16-32 0,-33-16-62 0,0 0-75 16,17-30-78-16,-17 30-133 0,32-24 90 0,-32-8 347 16</inkml:trace>
    <inkml:trace contextRef="#ctx0" brushRef="#br0" timeOffset="249036.3453">-145 5591 733 0,'0'0'203'16,"0"0"-42"-16,0 0-29 0,0 0-22 15,0 0-21-15,0 0-28 0,0 0-17 0,0 0-12 16,0 0-13-16,0 0-8 0,0 0 3 0,0 0 4 16,0 0 5-16,0 0 2 0,22-15 0 0,-22 15-5 15,0 0-2-15,0 0-1 0,23 0-1 0,-23 0-2 16,0 0 2-16,22-4-2 0,-22 4 0 15,0 0-3-15,30 0-2 0,-30 0 0 0,27-4-3 0,-27 4 0 16,29 0-1-16,-29 0-2 16,30-9 0-16,-30 9-1 0,35 0-1 0,-35 0 1 15,34 0-2-15,-34 0 0 0,29 0 2 0,-29 0-1 16,29 9 0-16,-29-9-1 0,26 4-1 0,-26-4 1 16,28 5-1-16,-28-5-1 0,25 10 3 0,-25-10-3 15,24 6 3-15,-24-6 0 0,25 7-1 0,-25-7-1 16,22 6 0-16,-22-6 1 0,24 3 0 0,-24-3 0 15,0 0 0-15,28 0 0 16,-28 0-1-16,0 0 2 0,21 9-2 0,-21-9 1 0,0 0 0 16,0 0 0-16,21 0 0 0,-21 0 0 15,0 0 0-15,0 0-1 0,0 0 1 0,25 8-1 16,-25-8 1-16,0 0-1 0,0 0 3 0,21 0-1 16,-21 0 1-16,0 0-1 0,0 0-2 0,20 0 2 15,-20 0-1-15,0 0 0 0,0 0-2 16,21 0 2-16,-21 0 0 0,0 0 0 0,0 0 0 15,0 0 0-15,23 0-5 0,-23 0-6 0,0 0-7 16,0 0-13-16,0 0-17 0,0 0-38 0,0 0-87 16,24 19-200-16,-24-19-133 0,0 0 14 15,0 22 350-15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5.2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36 45 842 0,'0'0'203'0,"-18"-33"-43"0,18 33-35 0,0 0-31 16,0 0-28-16,0 0-19 15,0 0-13-15,-21-15-13 0,21 15-8 0,0 0-9 16,0 0-5-16,0 0-3 0,0 0-8 0,0 0-25 15,0 0-11-15,0 0-31 0,0 0-27 0,21 33-38 16,-21-33-60-16,0 0-75 0,37 36-93 0,-37-36 49 16,48 10 323-16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1:32:17.1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1921511-B7D2-4A35-A56F-A5F7C66BAE19}" emma:medium="tactile" emma:mode="ink">
          <msink:context xmlns:msink="http://schemas.microsoft.com/ink/2010/main" type="writingRegion" rotatedBoundingBox="19623,14278 20235,14278 20235,15102 19623,15102"/>
        </emma:interpretation>
      </emma:emma>
    </inkml:annotationXML>
    <inkml:traceGroup>
      <inkml:annotationXML>
        <emma:emma xmlns:emma="http://www.w3.org/2003/04/emma" version="1.0">
          <emma:interpretation id="{E3CE8C00-38B9-452D-B5BE-F8874EA94BD5}" emma:medium="tactile" emma:mode="ink">
            <msink:context xmlns:msink="http://schemas.microsoft.com/ink/2010/main" type="paragraph" rotatedBoundingBox="19623,14278 20235,14278 20235,15102 19623,15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693994-AC1F-4E4A-B3DA-85F185D3EBC5}" emma:medium="tactile" emma:mode="ink">
              <msink:context xmlns:msink="http://schemas.microsoft.com/ink/2010/main" type="line" rotatedBoundingBox="19623,14278 20235,14278 20235,15102 19623,15102"/>
            </emma:interpretation>
          </emma:emma>
        </inkml:annotationXML>
        <inkml:traceGroup>
          <inkml:annotationXML>
            <emma:emma xmlns:emma="http://www.w3.org/2003/04/emma" version="1.0">
              <emma:interpretation id="{3EDF1AEF-E50C-448F-B85F-ABC780AB4E75}" emma:medium="tactile" emma:mode="ink">
                <msink:context xmlns:msink="http://schemas.microsoft.com/ink/2010/main" type="inkWord" rotatedBoundingBox="19623,14278 20235,14278 20235,15102 19623,15102"/>
              </emma:interpretation>
              <emma:one-of disjunction-type="recognition" id="oneOf0">
                <emma:interpretation id="interp0" emma:lang="en-GB" emma:confidence="0">
                  <emma:literal>y</emma:literal>
                </emma:interpretation>
                <emma:interpretation id="interp1" emma:lang="en-GB" emma:confidence="0">
                  <emma:literal>Y</emma:literal>
                </emma:interpretation>
                <emma:interpretation id="interp2" emma:lang="en-GB" emma:confidence="0">
                  <emma:literal>J</emma:literal>
                </emma:interpretation>
                <emma:interpretation id="interp3" emma:lang="en-GB" emma:confidence="0">
                  <emma:literal>g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18187-2045 525 0,'0'0'200'16,"0"0"-33"-16,-4-26-22 0,4 26-4 0,0 0-13 16,0 0-16-16,0 0-27 0,0 0-21 0,0 0-14 15,0 0-31-15,0 0 13 0,0 0-27 0,0 0 16 16,0 0 2-16,-13 27-5 0,13-27 2 0,-10 29-10 15,10-29 0-15,-8 32-7 0,8-32 2 0,-7 29-5 16,7-29 3-16,0 30-5 0,0-30 3 16,0 28-2-16,0-28 0 0,12 22 0 0,-12-22 1 15,0 0-2-15,21 21 1 0,-21-21-1 0,0 0 1 16,29 12-2-16,-29-12 1 0,26 0-1 16,-26 0-1-16,26-15 2 0,-26 15-2 0,27-23 3 15,-27 23-1-15,29-33 3 0,-13 12-2 0,-16 21 3 16,26-40-3-16,-26 40 3 0,21-36-2 0,-21 36 3 15,16-36-4-15,-16 36-12 0,15-28 32 16,-15 28-33-16,0 0 35 0,0 0-19 0,0 0-1 16,0 0 0-16,0 0-19 0,0 0 34 0,0 0-34 15,0 0 34-15,12 37-14 0,-12-37-3 0,0 36 2 16,-8-15-2-16,4 4 3 0,-1 2-5 0,-1 7 5 16,1-6-6-16,-1 6 6 0,-1 3-6 0,1 0 7 15,-1 2-7-15,-1 3 7 0,-1-5-6 16,0 2 9-16,-3-2-3 0,0-4 9 0,-3-6-1 15,2 0 6-15,13-27-3 0,-32 36 3 16,32-36-6-16,-34 34 0 0,34-34-4 0,-39 26 1 16,19-13-4-16,-2 0 2 0,-2-6-5 0,1 0-13 15,-2 0 12-15,1-7-13 0,2 0 13 0,-2 0 14 16,4 0-13-16,20 0 10 0,-40-19-17 0,40 19-9 16,-31-30-6-16,16 10-12 0,15 20-6 15,-16-47-17-15,16 47-25 0,-8-50-66 0,8 50-121 16,15-32-219-16,-4 10 7 0,-11 22 216 0</inkml:trace>
        </inkml:traceGroup>
      </inkml:traceGroup>
    </inkml:traceGroup>
  </inkml:traceGroup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1:37:16.7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538FD77-0AEB-438F-93ED-04DB6719F650}" emma:medium="tactile" emma:mode="ink">
          <msink:context xmlns:msink="http://schemas.microsoft.com/ink/2010/main" type="writingRegion" rotatedBoundingBox="1759,16330 20516,16441 20509,17635 1752,17523"/>
        </emma:interpretation>
      </emma:emma>
    </inkml:annotationXML>
    <inkml:traceGroup>
      <inkml:annotationXML>
        <emma:emma xmlns:emma="http://www.w3.org/2003/04/emma" version="1.0">
          <emma:interpretation id="{64B5ED3B-989C-4B2E-9CB9-A4F4757CA623}" emma:medium="tactile" emma:mode="ink">
            <msink:context xmlns:msink="http://schemas.microsoft.com/ink/2010/main" type="paragraph" rotatedBoundingBox="1759,16330 20516,16441 20509,17635 1752,175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807331-8E14-49BD-8240-C4D2AC4370DA}" emma:medium="tactile" emma:mode="ink">
              <msink:context xmlns:msink="http://schemas.microsoft.com/ink/2010/main" type="line" rotatedBoundingBox="1759,16330 20516,16441 20509,17635 1752,17523"/>
            </emma:interpretation>
          </emma:emma>
        </inkml:annotationXML>
        <inkml:traceGroup>
          <inkml:annotationXML>
            <emma:emma xmlns:emma="http://www.w3.org/2003/04/emma" version="1.0">
              <emma:interpretation id="{4D83248D-E067-4216-86AB-6074672A6DFE}" emma:medium="tactile" emma:mode="ink">
                <msink:context xmlns:msink="http://schemas.microsoft.com/ink/2010/main" type="inkWord" rotatedBoundingBox="1648,16414 3160,16177 3327,17239 1815,17476"/>
              </emma:interpretation>
              <emma:one-of disjunction-type="recognition" id="oneOf0">
                <emma:interpretation id="interp0" emma:lang="en-GB" emma:confidence="0">
                  <emma:literal>(I</emma:literal>
                </emma:interpretation>
                <emma:interpretation id="interp1" emma:lang="en-GB" emma:confidence="0">
                  <emma:literal>(F</emma:literal>
                </emma:interpretation>
                <emma:interpretation id="interp2" emma:lang="en-GB" emma:confidence="0">
                  <emma:literal>(t</emma:literal>
                </emma:interpretation>
                <emma:interpretation id="interp3" emma:lang="en-GB" emma:confidence="0">
                  <emma:literal>(to</emma:literal>
                </emma:interpretation>
                <emma:interpretation id="interp4" emma:lang="en-GB" emma:confidence="0">
                  <emma:literal>(f</emma:literal>
                </emma:interpretation>
              </emma:one-of>
            </emma:emma>
          </inkml:annotationXML>
          <inkml:trace contextRef="#ctx0" brushRef="#br0">766 324 781 0,'0'0'141'0,"0"0"-4"0,-19 0-21 16,19 0-10-16,0 0-14 0,0 0-19 0,0 0-19 15,0 0-13-15,0 0-11 0,0 0-7 0,0 0-5 16,0 0-5-16,0 0-3 0,0 0 3 0,0 0 4 16,0 0 3-16,0 0 4 0,20 0-3 0,-20 0-5 15,0 0-3-15,0 0-1 0,29 11-3 16,-29-11-2-16,0 0 2 0,30 9-1 15,-30-9-2-15,27 8 0 0,-27-8-3 0,26 8-1 16,-26-8 1-16,32 8-2 0,-32-8 1 0,34 5-3 16,-34-5 2-16,32 3 0 0,-32-3 1 0,33 0-1 15,-33 0 1-15,33 0-1 0,-33 0 1 0,32 0 1 16,-32 0-3-16,30 0 0 0,-30 0 0 0,29 6-1 16,-29-6 1-16,29 0-1 0,-29 0 1 15,30 4-1-15,-30-4-1 0,32 0-3 0,-32 0-7 16,25 8-7-16,-25-8-6 0,26 3-12 0,-26-3-7 15,23 4 8-15,-23-4-44 0,25 8-22 0,-25-8-67 16,0 0-105-16,0 0-123 0,0 0-13 0,34 16 186 16</inkml:trace>
          <inkml:trace contextRef="#ctx0" brushRef="#br0" timeOffset="704.3557">747 556 637 0,'0'0'254'0,"0"0"-98"0,0 0-35 15,0 0-19-15,0 0-16 0,0 0-20 0,0 0-26 16,0 0-18-16,0 0-12 0,0 0-6 15,0 0 1-15,0 0 7 0,0 0 7 0,19-5 4 16,-19 5-1-16,0 0-2 0,0 0-3 16,28 5-1-16,-28-5-2 0,0 0 0 0,26 0-3 15,-26 0 2-15,22 6-3 0,-22-6-2 0,21 0-2 16,-21 0 0-16,27 6-3 0,-27-6 0 0,29 0 0 16,-29 0 0-16,26 6-2 0,-26-6-1 0,28 0 1 15,-28 0 0-15,27 0-1 0,-27 0 1 16,26 0-2-16,-26 0 4 0,29 0-1 0,-29 0 0 15,30 0 1-15,-30 0-3 0,24 0 0 0,-24 0 0 16,25 0 0-16,-25 0-1 0,21 0 0 16,-21 0 1-16,24-8 0 0,-24 8-1 0,21 0 1 15,-21 0 0-15,0 0-1 0,26-4 1 0,-26 4-1 0,0 0 0 16,0 0 1-16,24-6-3 0,-24 6-7 16,0 0-8-16,0 0-10 0,0 0-11 15,23 0-16-15,-23 0-31 0,0 0-49 0,0 0-54 16,0 0-91-16,0 0-126 0,0 0 28 0,0 0 272 15</inkml:trace>
          <inkml:trace contextRef="#ctx0" brushRef="#br0" timeOffset="1258.3459">1295 105 799 0,'0'0'214'15,"0"0"-57"-15,0 0-25 0,0 0-17 0,0 0-22 16,0 0-22-16,0 0-17 0,0 0-7 15,0 0-7-15,0 0-8 0,0 0-5 0,0 0-7 16,0 0-9-16,-20-10-4 0,20 10-5 16,0 0 1-16,-20 22 0 0,20-22 2 0,-19 26-3 15,19-26 4-15,-23 37-3 0,9-16 4 0,-2 1-2 16,0 3 2-16,-2-3-3 0,0 5 0 0,0-1-4 16,-2 0 4-16,3 0 11 0,1 3-25 0,-1-2 26 15,0-2-27-15,7 0 10 0,0-2 2 16,-2 0-4-16,4 1 5 0,-1-1-3 0,2-4 3 15,7-19-4-15,-13 37 2 0,13-37-2 0,-9 34 3 16,9-34-2-16,-4 25 3 0,4-25-3 0,-8 28 1 16,8-28 0-16,-8 24 1 0,8-24-3 0,-7 25 4 15,7-25-4-15,0 0 2 0,-10 28 0 0,10-28 0 16,0 0-1-16,0 0 1 0,-12 24 0 16,12-24 0-16,0 0 1 0,0 0 0 15,0 0-2-15,0 0 2 0,0 0 0 0,0 0 1 16,0 0-1-16,0 0-1 0,0 0-2 0,0 0-1 15,0 0-5-15,0 0-6 0,0 0-12 0,0 0-16 16,0 0-31-16,-20-27-76 0,20 27-166 0,0 0-204 16,23-15 24-16,-23 15 256 0</inkml:trace>
          <inkml:trace contextRef="#ctx0" brushRef="#br0" timeOffset="-737.8557">300-1 662 0,'0'0'184'0,"0"0"-29"0,0 0-7 16,0 0-10-16,0 0-17 0,0 0-24 0,0 0-33 15,0 0-18-15,0 0-11 0,0 0-10 0,0 0-4 16,-22 0-5-16,22 0 0 0,0 0 1 16,-19 26 0-16,19-26 2 0,-16 28-4 0,16-28 3 15,-21 36-4-15,9-14 2 0,-4 0-4 0,6 3 2 16,-7 1-6-16,1 5 3 0,-1 1-7 0,1 0 3 15,-1 2-5-15,1-1 5 0,-3-1 12 16,0 3-27-16,8-2 26 0,-5-1-26 0,7-1 6 16,2-3 6-16,6 0-6 0,1 0 5 0,0-2-4 15,0 1 4-15,0-2-3 0,3-1 3 0,4 1-4 16,2 0 4-16,4 1-4 0,-2-6 3 0,3 2-3 16,-2-2 3-16,-12-20-4 0,29 35 3 0,-29-35-3 15,26 31 3-15,-26-31-2 16,24 25 1-16,-24-25-2 0,27 20 2 0,-27-20-1 15,28 12 1-15,-28-12-2 0,27 8-8 0,-27-8-14 16,20 0-12-16,-20 0-28 0,23 0-30 0,3 10-117 16,-26-10-244-16,0 0-58 0,25-9 4 0</inkml:trace>
        </inkml:traceGroup>
        <inkml:traceGroup>
          <inkml:annotationXML>
            <emma:emma xmlns:emma="http://www.w3.org/2003/04/emma" version="1.0">
              <emma:interpretation id="{D1B23FCC-502C-4799-BD83-18CF1945DD38}" emma:medium="tactile" emma:mode="ink">
                <msink:context xmlns:msink="http://schemas.microsoft.com/ink/2010/main" type="inkWord" rotatedBoundingBox="3926,16301 9298,16381 9280,17571 3908,17492"/>
              </emma:interpretation>
              <emma:one-of disjunction-type="recognition" id="oneOf1">
                <emma:interpretation id="interp5" emma:lang="en-GB" emma:confidence="0">
                  <emma:literal>universality</emma:literal>
                </emma:interpretation>
                <emma:interpretation id="interp6" emma:lang="en-GB" emma:confidence="0">
                  <emma:literal>Universality</emma:literal>
                </emma:interpretation>
                <emma:interpretation id="interp7" emma:lang="en-GB" emma:confidence="0">
                  <emma:literal>universality's</emma:literal>
                </emma:interpretation>
                <emma:interpretation id="interp8" emma:lang="en-GB" emma:confidence="0">
                  <emma:literal>Universality's</emma:literal>
                </emma:interpretation>
                <emma:interpretation id="interp9" emma:lang="en-GB" emma:confidence="0">
                  <emma:literal>universalities</emma:literal>
                </emma:interpretation>
              </emma:one-of>
            </emma:emma>
          </inkml:annotationXML>
          <inkml:trace contextRef="#ctx0" brushRef="#br0" timeOffset="2524.674">1972 378 341 0,'0'0'134'0,"0"0"-34"0,0 0 5 0,0 0 9 16,0 0-4-16,0 0-5 0,0 0-8 0,0 0-29 16,0 0 23-16,0 0-28 0,0 0 18 15,0 0-12-15,0 0-15 0,0 0-10 0,0 0-11 0,0 0-4 16,0 0-6-16,0 0-3 0,0 0-6 15,0 0-4-15,0 0-2 0,0 0-2 16,0 0-1-16,0 0-1 0,0 0-16 0,-15 31 36 16,15-31-37-16,-6 27 37 0,6-27-21 0,-3 33-5 15,3-33 5-15,0 31-4 0,0-31 2 0,0 32-4 16,0-32 4-16,0 29-4 0,0-29 4 0,10 26-3 16,-10-26 2-16,12 21-2 0,-12-21 1 15,0 0-2-15,0 0 1 0,24 19 1 0,-24-19 0 16,0 0 0-16,28-6 1 0,-28 6 1 0,25-16-2 15,-25 16 5-15,31-26-5 0,-31 26 3 16,33-36-4-16,-15 17 4 0,-18 19-3 0,36-40 2 16,-36 40-1-16,35-35 2 0,-35 35-3 0,23-30-19 15,-23 30 35-15,0 0-37 0,21-25 37 0,-21 25-15 16,0 0 0-16,0 0 1 0,0 0 0 16,0 0-3-16,0 0 2 0,0 0 19 0,0 0-34 15,18 22 38-15,-18-22-37 0,3 26 14 0,-3-26 2 16,5 30-3-16,-5-30 2 0,0 28-3 0,0-28 3 15,5 31-3-15,-5-31 2 0,0 27-14 0,0-27-10 16,8 25-20-16,-8-25-24 0,9 22-38 0,-9-22-31 16,0 0-60-16,0 0-75 0,0 0-142 15,33 18 49-15,-33-18 262 0</inkml:trace>
          <inkml:trace contextRef="#ctx0" brushRef="#br0" timeOffset="2973.1259">2460 499 924 0,'0'-30'205'16,"0"30"-73"-16,0 0-21 0,0 0-22 0,0 0-34 15,0 0-22-15,0 0-18 0,0 0-7 0,0 0-4 16,0 0 3-16,0 0 7 0,0 0 5 0,0 0 2 16,10 30-3-16,-10-30-6 0,0 21 0 0,0-21-6 15,0 26 1-15,0-26-5 0,0 25 1 0,0-25-3 16,0 22 1-16,0-22-1 0,0 0 2 15,0 21-3-15,0-21 2 0,0 0-1 16,0 0 0-16,0 0-1 0,0 0 0 0,0 0-1 16,0 0 0-16,0 0-1 0,0 0 1 0,0 0 2 15,0 0 0-15,0 0 2 0,0 0 0 0,28-14 0 16,-28 14-2-16,17-25 2 0,-17 25-4 0,24-29 7 16,-24 29-3-16,29-28 2 0,-29 28-2 0,27-25 0 15,-27 25-3-15,22-18 2 0,-22 18-2 0,0 0 0 16,27-14 0-16,-27 14 1 0,0 0-1 15,23-6 1-15,-23 6 0 0,0 0 0 16,23 0 0-16,-23 0 0 0,0 0 0 0,0 0 0 0,26 20 0 16,-26-20-1-16,0 0 2 0,19 22-2 15,-19-22 2-15,0 0-1 0,11 24 0 0,-11-24-1 16,4 22 1-16,-4-22-1 0,0 22 2 0,0-22-3 16,0 0 3-16,6 26-7 0,-6-26-9 15,0 0-17-15,0 0-19 0,8 32-40 0,-8-32-43 16,0 0-78-16,0 0-90 0,0 0-126 0,0 0 54 15,0 0 315-15</inkml:trace>
          <inkml:trace contextRef="#ctx0" brushRef="#br0" timeOffset="3249.3226">2964 509 645 0,'0'0'191'0,"0"0"-76"16,0 0-10-16,0 0-1 0,0 0-6 0,0 0-15 16,0 0-17-16,0 0-16 0,0 0-12 0,0 0-8 15,0 0-8-15,0 0-4 0,0 0-5 16,0 0-1-16,5 23-5 0,-5-23 0 0,0 24-5 16,0-24 2-16,-7 28-5 0,7-28 3 0,-8 29-4 15,8-29 3-15,-6 28-4 0,6-28-3 16,0 23-16-16,0-23-13 0,-4 20-25 0,4-20-19 15,0 0-32-15,0 0-27 0,0 0-66 0,0 0-46 16,0 0-120-16,0 0 41 0,0 0 326 16</inkml:trace>
          <inkml:trace contextRef="#ctx0" brushRef="#br0" timeOffset="3431.8372">2978 255 1416 0,'-23'-26'145'0,"23"26"-52"0,0 0-18 16,0 0-15-16,0 0-14 0,0 0-11 0,0 0-10 16,0 0-8-16,0 0-7 0,0 0-5 0,0 0-3 15,0 0-2-15,0 0-1 0,0 0-1 0,0 0-7 16,0 0-12-16,0 0-20 0,0 0-40 0,0 0-151 16,0 0-337-16,0 0 29 0,-3 24 107 0</inkml:trace>
          <inkml:trace contextRef="#ctx0" brushRef="#br0" timeOffset="4284.7836">3142 465 899 0,'0'0'197'0,"0"0"-60"0,0 0-20 15,0 0-19-15,0 0-27 0,0 0-24 0,0 0-14 16,0 0-9-16,0 0-7 0,0 0 0 0,0 0-3 15,0 0-3-15,0 0-4 0,0 0-1 16,0 0 6-16,0 0 6 0,0 0-1 0,0 0 4 16,2 19-7-16,-2-19-3 0,7 22-4 0,-7-22 0 15,1 23-6-15,-1-23 3 0,7 27-3 0,-7-27 1 16,3 23-3-16,-3-23 2 0,8 21-3 16,-8-21 2-16,0 0 0 0,8 23 0 0,-8-23-1 15,0 0 1-15,0 0 0 0,0 0-1 0,23 18 1 16,-23-18 0-16,0 0 0 0,0 0-1 15,0 0 1-15,0 0 0 0,23 5 0 0,-23-5 1 16,0 0-1-16,0 0 0 0,0 0 1 0,20-16 0 16,-20 16 0-16,0 0 0 0,24-31 1 0,-24 31-3 15,22-31 2-15,-22 31 0 0,29-36 3 0,-12 16-3 16,-17 20 3-16,32-39-7 0,-32 39 4 0,29-32-3 16,-29 32 2-16,20-25-9 0,-20 25-32 15,0 0 20-15,26-7-37 0,-26 7-28 0,0 0-69 16,0 0-133-16,14 22-209 0,-14-22 52 0,-5 28 227 15</inkml:trace>
          <inkml:trace contextRef="#ctx0" brushRef="#br0" timeOffset="4828.8818">3641 503 601 0,'0'0'118'0,"0"0"0"0,0 0-22 0,0 0-21 16,0 0-26-16,0 0-16 0,22-4-8 15,-22 4-3-15,0 0 0 0,0 0 2 16,0 0 2-16,23 7 4 0,-23-7 0 0,0 0 0 16,0 0-1-16,20 12-3 0,-20-12-1 0,0 0-3 15,23 3-3-15,-23-3-3 0,0 0-1 0,20 0 0 16,-20 0 0-16,0 0-1 0,23-8-2 0,-23 8-1 15,0 0-1-15,0 0 1 0,26-16 3 0,-26 16 3 16,0 0 3-16,15-20 2 0,-15 20-4 16,0 0-3-16,10-25-3 0,-10 25-3 0,0-21 0 15,0 21 3-15,0-20 17 0,0 20-34 16,-3-20 37-16,3 20-37 0,0 0 16 0,0 0-2 16,-25-22-4-16,25 22-3 0,-24 6 0 0,24-6 18 15,-32 22-35-15,32-22 35 0,-40 39-33 0,20-17 12 16,-2 2 5-16,5-2-6 0,1 1 6 0,6 1-7 15,1-1 6-15,3-4-5 0,6-19 3 16,0 34-4-16,0-34 1 0,5 22-1 0,-5-22 2 16,0 0-1-16,29 22 3 0,-29-22-2 0,32 8-1 15,-32-8 2-15,38 0-1 0,-18-8 0 16,1 1-8-16,0 2-9 0,-21 5-12 0,41-13-16 16,-41 13-22-16,41-14-37 0,-41 14-17 0,39-11 15 15,-39 11-21-15,43-18-84 0,-21 8-59 0,-22 10-117 16,41-16 124-16,-41 16 264 0</inkml:trace>
          <inkml:trace contextRef="#ctx0" brushRef="#br0" timeOffset="5226.1537">4075 525 824 0,'0'0'185'0,"0"0"-34"0,0 0-8 0,0 0-26 16,0 0-27-16,0 0-34 0,0 0-20 15,0 0-11-15,0 0-9 0,0 0-7 0,0 0-9 16,0 0 0-16,0 0-2 0,0 0 3 0,0 0 3 15,0 0 1-15,-15 30-2 0,15-30 3 0,0 0-3 16,0 26 2-16,0-26-4 0,0 0 1 0,7 22-2 16,-7-22 0-16,0 0-1 0,0 0 1 15,8 24 0-15,-8-24-1 0,0 0 1 0,0 0 0 16,0 0 1-16,0 0 1 0,0 0 1 16,0 0 5-16,0 0 3 0,0 0 0 0,8-25 1 15,-8 25-10-15,12-31 1 0,-12 31-4 0,14-37 2 16,-14 15 1-16,4-2 7 0,1 1-5 0,-5 2 7 15,0 21-3-15,10-35-17 0,-10 35 34 0,5-21-36 16,-5 21 35-16,0 0-19 0,0 0-2 0,0 0-5 16,0 0 0-16,0 0 1 0,0 0 2 15,25-4 0-15,-25 4-15 0,0 0 15 0,23 15-16 16,-23-15 36-16,0 0-20 0,22 14 19 16,-22-14-20-16,0 0 0 0,21 10 0 0,-21-10 0 15,0 0 0-15,26 5 0 0,-26-5 0 0,25-5 0 16,-25 5-1-16,28-6 2 0,-28 6-2 0,29-6-8 15,-29 6-12-15,32-5-20 0,-32 5-13 0,33 0-80 16,-33 0-61-16,35-9-145 0,-35 9-157 16,27-16 85-16,0 16 303 0</inkml:trace>
          <inkml:trace contextRef="#ctx0" brushRef="#br0" timeOffset="5741.3851">4662 420 1022 0,'0'0'149'15,"0"0"-26"-15,0 0-28 0,0 0-13 16,0 0-26-16,0 0-17 0,-21-16 7 0,21 16-24 15,0 0-6-15,0 0-24 0,-21-10 21 0,21 10-25 16,0 0 24-16,-23-6-1 0,23 6-2 16,0 0-2-16,-23 0-2 0,23 0 20 0,0 0-40 15,-25 18 37-15,25-18-39 0,0 0 16 0,-20 29 1 16,20-29-1-16,-11 21 3 0,11-21-3 0,0 21 2 16,0-21-5-16,0 22 3 0,0-22-2 15,0 0 0-15,20 26 3 0,-20-26-1 0,0 0-2 16,27 19 3-16,-27-19-3 0,22 11 3 15,-22-11-2-15,24 6 2 0,-24-6 0 0,0 0 1 0,26 8-2 16,-26-8 1-16,0 0 1 0,0 0 0 0,20 14-1 16,-20-14 2-16,0 0-1 0,0 0 0 15,0 0 1-15,0 0 1 0,0 22 0 0,0-22 3 16,0 0 3-16,0 0 2 0,0 0 2 16,-19 24-1-16,19-24-3 0,0 0-1 0,-27 16-4 15,27-16-1-15,-26 8-2 0,26-8 0 0,-23 6 0 16,23-6-1-16,-23 5 0 0,23-5 0 0,0 0-1 15,-24 0 0-15,24 0-3 0,0 0-11 0,0 0-18 16,0 0-31-16,0 0-92 0,0 0-91 0,0 0-263 16,0 0 25-16,0 0 227 0</inkml:trace>
          <inkml:trace contextRef="#ctx0" brushRef="#br0" timeOffset="6433.9258">4992 471 558 0,'0'0'190'0,"0"0"-18"15,0 0-20-15,0 0-12 0,0 0-27 16,0 0-22-16,0 0-32 0,0 0-12 0,0 0-5 16,-20-16-8-16,20 16-5 0,0 0-5 15,0 0-4-15,-26-5-1 0,26 5-3 0,0 0-2 16,-30 0-1-16,30 0-5 0,-24 5 0 0,24-5-1 15,-31 4 0-15,31-4-4 0,-32 12 3 0,32-12-7 16,-26 16 2-16,26-16 0 0,-25 23-1 0,25-23-1 16,-21 27 2-16,21-27-3 0,-14 28 2 0,14-28-2 15,-6 24 2-15,6-24-4 0,0 22 3 0,0-22-3 16,12 21 1-16,-12-21-1 16,0 0-1-16,28 21 0 0,-28-21 0 0,27 0-3 15,-27 0 3-15,36-4-3 0,-16-3 1 0,5-5 4 16,-2 1-2-16,-23 11 7 0,38-26-3 0,-38 26 3 15,31-19-3-15,-31 19 3 0,23-19-3 0,-23 19 3 16,0 0-2-16,0 0 2 0,21-21 0 0,-21 21 1 16,0 0 1-16,0 0 0 0,0 0 2 15,0 0-2-15,0 0 0 0,0 0-1 0,0 0 0 16,0 0-1-16,0 0-1 0,0 0-1 0,0 0-1 16,0 0-1-16,0 0-2 0,0 0 1 0,0 0 1 15,0 0 1-15,0 0 1 0,0 0 1 0,0 0 0 16,12 22 0-16,-12-22 0 0,0 0-1 0,9 21 0 15,-9-21 0-15,0 0-1 0,10 25 0 0,-10-25 1 16,0 0-2-16,15 30 3 0,-15-30-3 16,12 23 1-16,-12-23-7 0,13 22-8 15,-13-22-10-15,0 0-8 0,26 27-9 0,-26-27-11 16,22 9-36-16,-22-9-41 0,26 0-58 0,-26 0-71 16,25-29-97-16,-2 22-14 0,-16-22 220 0</inkml:trace>
          <inkml:trace contextRef="#ctx0" brushRef="#br0" timeOffset="6865.6193">5430 41 801 0,'0'0'291'0,"0"0"-138"15,0 0-18-15,0 0-29 0,0 0-50 16,0 0-26-16,0 0-13 0,0 0 2 0,-10 25 4 15,10-5 7-15,0-20-5 0,-10 38-1 0,10-38-7 16,-6 43 3-16,-1-21-7 0,7 3 2 0,-9 1-7 16,5 0 2-16,-3 3-8 0,1 0 7 0,-1-1-8 15,-2 1-12-15,1-1 30 0,0-2-33 0,4-2 32 16,-2 1-15-16,6-3-5 0,-7-1 3 0,7-21-3 16,0 35 2-16,0-35-1 0,0 27 1 15,0-27-3-15,0 0 2 0,16 25-2 16,-16-25 0-16,0 0-1 0,23 8 0 0,-23-8-3 15,21-5-5-15,-21 5-8 0,27-12-12 0,-27 12-11 16,28-21-22-16,-5 21-47 0,-16-26-70 0,21 26-126 16,-28 0-128-16,24-21 1 0,-1 21 289 0</inkml:trace>
          <inkml:trace contextRef="#ctx0" brushRef="#br0" timeOffset="6990.7084">5760 465 928 0,'0'0'258'0,"0"0"-110"0,0 0-28 0,0 0-37 16,0 0-26-16,0 0-24 0,0 0-14 0,0 0-10 15,0 0 0-15,0 0-3 0,-4 26 3 16,4-26-4-16,-8 27 1 0,8-27-5 0,-8 28 2 16,8-28-4-16,-6 31 4 0,6-31-5 0,-8 28 2 15,8-28-2-15,0 24 1 0,0-24-8 0,0 0-11 16,0 20-23-16,0-20-35 0,0 0-55 0,0 0-38 15,0 0-98-15,0 0-98 0,20-27-34 0,-20 27 201 16</inkml:trace>
          <inkml:trace contextRef="#ctx0" brushRef="#br0" timeOffset="7246.4004">5802 180 1427 0,'0'0'110'0,"0"0"-21"16,-21-11-16-16,21 11-19 0,0 0-14 0,0 0-12 15,0 0-6-15,0 0-9 0,0 0-6 16,0 0-4-16,0 0-4 0,0 0-1 0,0 0-8 16,0 0-12-16,0 0-21 0,0 0-32 0,0 0-64 15,0 0-113-15,0 0-269 0,0 0 1 0,0 0 239 16</inkml:trace>
          <inkml:trace contextRef="#ctx0" brushRef="#br0" timeOffset="8062.3755">6031 247 941 0,'0'0'135'15,"-20"4"-3"-15,20-4-15 0,0 0-26 0,0 0-36 16,0 0-17-16,0 0-10 0,0 0-2 0,-12 23-2 16,12-23 2-16,0 0-3 0,28 17-3 15,-28-17-3-15,27 10-4 0,-27-10-3 0,37 3-3 16,-13-3-3-16,0 0-1 0,-1-6-1 0,2 6-1 15,2-9-1-15,-3 5-1 0,1-2-1 0,-2-1-17 16,1 7-27-16,-24 0-49 0,49 0-108 0,-49 0-152 16,25-6-118-16,-25 6 6 0,21 0 415 15</inkml:trace>
          <inkml:trace contextRef="#ctx0" brushRef="#br0" timeOffset="7744.069">6159 18 888 0,'0'0'185'16,"0"0"-54"-16,0 0-20 0,0 0-34 16,0 0-31-16,0 0-15 0,0 0 1 15,0 0 4-15,8 31 7 0,-8-31-9 0,0 24-5 16,0-24-7-16,0 36 0 0,0-14-4 0,0 5 2 16,-6-1-9-16,0 5 4 0,2 0-10 0,-3-2 4 15,-2 0-9-15,2 0 6 0,-2-2 12 0,2 1-30 16,1-3 30-16,0 1-31 0,2-4 10 0,4 1 5 15,0-23-5-15,-6 36 3 0,6-36-1 0,0 29 2 16,0-29-2-16,0 25 2 0,0-25-2 16,-5 19 2-16,5-19-2 0,0 0 2 0,0 28-3 15,0-28 1-15,0 0-1 0,0 0 0 0,5 20 0 16,-5-20 0-16,0 0-2 0,0 0-2 0,0 0-5 16,22 10-2-16,-22-10-3 0,0 0 1 0,20 0 1 15,-20 0-3-15,0 0-5 0,30-24-7 0,-30 24-12 16,25-24-18-16,-5 17-22 0,-13-15-40 15,17 16-41-15,-15-20-57 0,11 16-78 16,1 3-70-16,-16-18 94 0,17 25 273 0</inkml:trace>
          <inkml:trace contextRef="#ctx0" brushRef="#br0" timeOffset="8769.6433">6572 471 950 0,'-29'-13'161'0,"29"13"-35"0,0 0 1 16,0 0-23-16,0 0-32 0,0 0-18 0,0 0-14 15,0 0-9-15,0 0-12 0,0 0-6 16,0 0-7-16,0 0-2 0,0 0-1 0,0 0 0 0,-4 26-1 15,4-26 2-15,0 26-4 0,0-26 2 16,0 27-2-16,0-27 1 0,0 24-3 16,0-24 3-16,7 20-2 0,-7-20 1 0,0 0-1 15,15 22-1-15,-15-22-1 0,0 0 2 0,27 13-2 16,-27-13 3-16,22 0-2 0,-22 0 0 0,27-5 1 16,-27 5-1-16,30-18 1 0,-30 18-1 0,28-18 1 15,-28 18-1-15,22-22 4 0,-22 22-4 0,21-28 4 16,-21 28-3-16,16-26 4 0,-16 26-3 15,10-22 4-15,-10 22-5 0,0 0 1 0,0 0 1 16,11-22 0-16,-11 22 1 0,0 0-2 16,0 0 0-16,0 0-3 0,0 0 2 0,0 0 0 15,0 0 2-15,6 29-1 0,-6-29 2 0,0 26-2 16,0-26 2-16,0 33-4 0,0-33 3 0,-6 36-4 16,6-15 5-16,-6 2-6 0,1 0 7 0,2 2-6 15,-4 2 6-15,-1 0-6 0,1 3 5 16,-1-3-1-16,0 1 10 0,-3 1-2 0,-1 2 9 15,2-2-7-15,-4 0 4 0,1-4-8 0,-3 1 3 16,0-3-5-16,0 0 3 0,16-23-4 16,-36 35 3-16,36-35-3 0,-36 21 0 0,15-14-3 15,2-2 0-15,-4-5-1 0,1 0 0 0,1 0 0 16,0-4 0-16,0-5 1 0,1-2-5 0,20 11-5 16,-37-36-10-16,23 13-12 0,-2-6-18 15,8 6-24-15,-6-16-83 0,14 39-125 0,0-38-238 16,0 15 39-16,0 23 280 0</inkml:trace>
        </inkml:traceGroup>
        <inkml:traceGroup>
          <inkml:annotationXML>
            <emma:emma xmlns:emma="http://www.w3.org/2003/04/emma" version="1.0">
              <emma:interpretation id="{F79174C4-22C4-48E6-86E1-C58B9B3DDF97}" emma:medium="tactile" emma:mode="ink">
                <msink:context xmlns:msink="http://schemas.microsoft.com/ink/2010/main" type="inkWord" rotatedBoundingBox="9780,16422 12991,16485 12977,17190 9766,17126"/>
              </emma:interpretation>
              <emma:one-of disjunction-type="recognition" id="oneOf2">
                <emma:interpretation id="interp10" emma:lang="en-GB" emma:confidence="0">
                  <emma:literal>classes</emma:literal>
                </emma:interpretation>
                <emma:interpretation id="interp11" emma:lang="en-GB" emma:confidence="0">
                  <emma:literal>chasses</emma:literal>
                </emma:interpretation>
                <emma:interpretation id="interp12" emma:lang="en-GB" emma:confidence="0">
                  <emma:literal>classers</emma:literal>
                </emma:interpretation>
                <emma:interpretation id="interp13" emma:lang="en-GB" emma:confidence="0">
                  <emma:literal>Classes</emma:literal>
                </emma:interpretation>
                <emma:interpretation id="interp14" emma:lang="en-GB" emma:confidence="0">
                  <emma:literal>clashes</emma:literal>
                </emma:interpretation>
              </emma:one-of>
            </emma:emma>
          </inkml:annotationXML>
          <inkml:trace contextRef="#ctx0" brushRef="#br0" timeOffset="9381.0647">7490 435 608 0,'0'0'242'16,"0"0"-69"-16,0 0-28 0,0 0-16 0,0 0-21 16,-7-22-21-16,7 22-21 0,0 0-17 0,0 0-10 15,0 0-25-15,0 0 17 0,-26-18-26 0,26 18 17 16,0 0-6-16,-27 0-4 0,27 0-5 0,-26 4-16 16,26-4 35-16,-33 17-37 0,33-17 37 15,-38 26-22-15,38-26-3 0,-36 33 3 16,36-33-5-16,-33 35 3 0,33-35-4 0,-31 36 3 15,31-36-3-15,-16 32 2 0,16-32-2 0,-6 30 2 16,6-30-2-16,0 24 2 0,0-24-2 0,12 23 1 16,-12-23-1-16,0 0 2 0,32 28-2 0,-32-28 1 15,30 12 0-15,-30-12 2 0,38 5-1 16,-15-5 0-16,3-8 1 0,6-1-1 0,1-5 0 16,0-2-8-16,3 1-10 0,-4-7-19 0,8 6-28 15,-13-16-72-15,19 26-109 0,-20-19-185 0,7 8-60 16,0 6 143-16</inkml:trace>
          <inkml:trace contextRef="#ctx0" brushRef="#br0" timeOffset="9645.1275">7875 90 970 0,'0'0'276'0,"0"0"-146"16,0 0-15-16,-22-14-34 0,22 14-40 16,0 0-22-16,0 0-4 0,0 0 1 0,0 25 6 15,0-25 2-15,4 32-1 0,-4-12-7 0,0 6 3 16,0 0-8-16,-4 0 3 0,1 2-10 16,-3-1 4-16,3-2-9 0,-3 2 6 0,0-1-5 15,2 1-9-15,0-1 30 0,4 1-33 0,-4-3 30 16,4-1-16-16,-8-1-5 0,3 1 4 15,5-3-5-15,0-20-4 0,0 37-14 0,0-37-10 16,0 26-21-16,0-26-15 0,0 0-29 0,0 0-43 16,31 27-52-16,-31-27-81 0,0 0-134 0,34-17 30 15,-34 17 224-15</inkml:trace>
          <inkml:trace contextRef="#ctx0" brushRef="#br0" timeOffset="10246.2163">8304 465 836 0,'0'0'184'15,"0"0"-25"-15,0 0-31 0,0-21-19 0,0 21-31 16,0 0-19-16,0 0-12 0,0 0-7 0,0 0-5 16,-21-25-7-16,21 25-2 0,0 0-30 15,0 0 22-15,-26-10-26 0,26 10 21 0,0 0-3 16,-26 0-2-16,26 0 19 0,-26 10-23 0,26-10 20 15,-33 22-21-15,33-22-2 0,-33 28 3 0,33-28-3 16,-33 31 2-16,33-31-4 0,-26 34 2 16,26-34-3-16,-16 28 2 0,16-28-2 0,-8 22 3 15,8-22-4-15,0 0 2 0,8 24-1 16,-8-24 0-16,0 0-1 0,25 9 2 0,-25-9 0 16,27 0-1-16,-27 0 0 0,30-12-2 0,-30 12 0 15,30-14-2-15,-30 14 2 0,30-17-2 0,-30 17 2 16,27-21-2-16,-27 21 4 0,24-24-1 0,-24 24 3 15,16-23 0-15,-16 23 2 0,0 0-1 0,16-24 1 16,-16 24-2-16,0 0 1 0,0 0 0 0,0 0 0 16,0 0-1-16,0 0-2 15,0 0 1-15,0 0 1 0,0 0-1 0,0 0-1 0,0 0 1 16,18 21-1-16,-18-21 2 0,8 21-1 16,-8-21 2-16,7 24-2 0,-7-24 2 0,0 0-3 15,7 26 3-15,-7-26-3 0,0 0 2 0,0 0-1 16,0 0-1-16,20 19-2 0,-20-19-7 0,0 0-7 15,0 0-12-15,20 0-8 0,-20 0-11 0,0 0-27 16,22-19-47-16,-22 19-58 0,21-13-78 16,-2 13-118-16,-19 0 0 0,28-18 153 0</inkml:trace>
          <inkml:trace contextRef="#ctx0" brushRef="#br0" timeOffset="10553.3904">8766 433 895 0,'0'0'216'0,"0"0"-88"0,0 0-3 16,-6-38-33-16,6 38-9 0,0 0-50 0,0-20 7 15,0 20-1-15,0 0-6 0,0 0-1 0,-15-21-5 16,15 21-4-16,0 0-8 0,0 0-3 0,0 0-3 16,-25 0-3-16,25 0-1 0,0 0-3 0,-24 9 1 15,24-9-2-15,-20 15 2 0,20-15-3 16,0 0-11-16,-25 26 35 0,25-26-35 0,-16 21 33 15,16-21-20-15,-8 22-4 0,8-22 3 0,0 0-3 16,3 22 1-16,-3-22-2 0,0 0 2 16,18 20-1-16,-18-20 2 0,0 0-2 0,25 17 2 15,-25-17-1-15,0 0 0 0,27 18 0 0,-27-18 2 16,0 0-1-16,0 0 1 0,26 25-2 0,-26-25 1 16,0 0-1-16,7 20 1 0,-7-20 2 15,0 0-1-15,0 0-1 0,0 24 1 0,0-24-2 16,0 0 2-16,-7 23-1 0,7-23 2 0,-16 20-2 15,16-20 2-15,-17 22-2 0,17-22 1 0,-20 19-2 16,20-19 1-16,-25 18 0 0,25-18 1 0,-28 14-1 16,28-14 1-16,-19 10-3 0,19-10-6 0,0 0-9 15,0 0-11-15,0 0-23 16,0 0-21-16,0 0-91 0,-22 0-127 0,22 0-218 16,0 0 20-16,0 0 272 0</inkml:trace>
          <inkml:trace contextRef="#ctx0" brushRef="#br0" timeOffset="11267.7482">9214 357 674 0,'0'0'202'0,"0"0"-59"0,6-19-17 0,-6 19-5 16,0 0-23-16,0 0-26 0,0 0-21 0,-23 0-14 15,23 0-12-15,0 0-5 0,-32 3-3 16,32-3-1-16,-26 8-1 0,26-8 1 0,-26 10-2 15,26-10 0-15,-24 16-2 0,24-16-1 16,-30 20 23-16,30-20-40 0,-26 22 35 0,26-22-39 0,-16 22 10 16,16-22 0-16,0 0-3 0,-8 26 2 15,8-26-2-15,0 0 2 0,15 29 0 0,-15-29 0 16,0 0-1-16,31 26 2 0,-31-26-1 0,26 17 2 16,-26-17-1-16,24 18 1 0,-24-18-1 15,0 0 0-15,24 20 0 0,-24-20 1 0,0 0-1 16,0 0 1-16,20 25-1 0,-20-25 3 0,0 0-1 15,0 0 2-15,-8 22-2 0,8-22 1 0,0 0-3 16,-28 26 2-16,28-26-2 0,-27 16 1 0,27-16-2 16,-33 19 1-16,33-19-2 0,-39 17 2 0,39-17 0 15,-38 12 0-15,38-12-2 0,-27 0-3 16,27 0-12-16,0 0-12 0,0 0-35 0,-24 0-57 16,24 0-38-16,0 0-37 0,31-7-49 0,-31 7-20 15,22-26-92-15,8 26 81 0,-16-24 276 0</inkml:trace>
          <inkml:trace contextRef="#ctx0" brushRef="#br0" timeOffset="11627.8837">9394 544 642 0,'0'0'134'15,"0"0"-47"-15,0 0-14 0,0 0 15 0,0 0 4 16,0 0-17-16,0 0-12 0,0 0-12 0,30 0-13 15,-30 0-11-15,0 0-6 0,28 0-2 16,-28 0-1-16,22 0-2 0,-22 0-1 0,25-4-2 16,-25 4-2-16,27-4-1 0,-27 4-2 15,25-11 1-15,-25 11-2 0,25-7 4 0,-25 7-2 16,0 0 1-16,25-21 1 0,-25 21 1 0,0 0-2 16,18-29 2-16,-18 29-4 0,12-21 5 0,-12 21 1 15,0-20 4-15,0 20 16 0,0-23-41 0,0 23 35 16,-8-22-40-16,8 22 20 0,-15-22 1 15,15 22-4-15,-22-19 4 0,22 19-4 0,-27-11 4 16,27 11 0-16,-33 0-3 0,33 0 0 0,-39 15-5 16,20-3 2-16,19-12-4 0,-41 37-10 15,22-15 34-15,5 3-32 0,-1-1 32 0,5 2-19 16,3 1-7-16,7-3 5 0,0-2-5 0,0 0 4 16,0-22-4-16,16 35 3 0,-16-35-3 0,22 27 1 15,-22-27-3-15,30 20 3 0,-30-20-3 16,38 15-2-16,-18-12-6 0,1-3-7 0,3 0-10 15,-4 0-6-15,8 0-15 0,-28 0-13 0,50-12-35 16,-34-9-69-16,21 21-126 0,-14-7-153 0,3-4 24 16,7 17 311-16</inkml:trace>
          <inkml:trace contextRef="#ctx0" brushRef="#br0" timeOffset="12243.7164">10104 447 1015 0,'-8'-27'109'15,"8"27"-7"-15,0 0 21 0,0 0-7 16,0-26-62-16,0 26 0 0,0 0-37 0,0 0 18 16,0 0-5-16,0 0-7 0,0 0-3 0,0 0-5 15,-26-13-4-15,26 13-3 0,0 0-4 0,-22 13-14 16,22-13 36-16,-22 17-35 0,22-17 36 0,-30 24-20 15,30-24-3-15,-28 26 3 0,28-26-2 0,-25 27 3 16,25-27-4-16,-20 24 1 0,20-24-3 16,0 0 0-16,-13 25-2 0,13-25-1 0,0 0-1 15,4 19 1-15,-4-19-1 0,0 0 2 16,25 18-2-16,-25-18 1 0,23 7 0 0,-23-7 1 16,27 6-1-16,-27-6 0 0,25 6 0 0,-25-6 1 15,22 9-1-15,-22-9 2 0,0 0-1 0,20 14 0 16,-20-14 0-16,0 0 1 0,0 0 0 0,0 0 1 15,7 23-1-15,-7-23 1 0,0 0 0 16,-11 20 0-16,11-20-1 0,0 0 1 0,-26 24-2 16,26-24 2-16,-21 15-2 0,21-15 1 0,-24 9 0 15,24-9-1-15,-21 6 0 0,21-6 0 16,-21 0-2-16,21 0 1 0,0 0 0 0,-25 6-5 0,25-6-9 16,0 0-18-16,0 0-30 0,0 0-56 15,0 0-115-15,0 0-128 0,0 0-136 0,0 0 54 16,0 0 403-16</inkml:trace>
        </inkml:traceGroup>
        <inkml:traceGroup>
          <inkml:annotationXML>
            <emma:emma xmlns:emma="http://www.w3.org/2003/04/emma" version="1.0">
              <emma:interpretation id="{949D7AB9-B659-4C82-9550-6E83BEEC9FC2}" emma:medium="tactile" emma:mode="ink">
                <msink:context xmlns:msink="http://schemas.microsoft.com/ink/2010/main" type="inkWord" rotatedBoundingBox="13883,16470 14535,16474 14532,17064 13880,17061"/>
              </emma:interpretation>
              <emma:one-of disjunction-type="recognition" id="oneOf3">
                <emma:interpretation id="interp15" emma:lang="en-GB" emma:confidence="0">
                  <emma:literal>in</emma:literal>
                </emma:interpretation>
                <emma:interpretation id="interp16" emma:lang="en-GB" emma:confidence="0">
                  <emma:literal>inn</emma:literal>
                </emma:interpretation>
                <emma:interpretation id="interp17" emma:lang="en-GB" emma:confidence="0">
                  <emma:literal>win</emma:literal>
                </emma:interpretation>
                <emma:interpretation id="interp18" emma:lang="en-GB" emma:confidence="0">
                  <emma:literal>Fin</emma:literal>
                </emma:interpretation>
                <emma:interpretation id="interp19" emma:lang="en-GB" emma:confidence="0">
                  <emma:literal>ion</emma:literal>
                </emma:interpretation>
              </emma:one-of>
            </emma:emma>
          </inkml:annotationXML>
          <inkml:trace contextRef="#ctx0" brushRef="#br0" timeOffset="12778.2626">10913 441 854 0,'0'0'182'0,"7"-22"-32"0,-7 22-15 16,0 0-19-16,0 0-39 0,0 0-13 0,0 0-30 15,0 0 5-15,0 0-10 0,0 0-9 0,0 0-5 16,0 0-10-16,0 0 2 0,0 0 2 0,0 0 3 15,0 23 0-15,0-23-1 0,0 24-8 16,0-24 0-16,0 27-5 0,0-27 4 0,-9 28-5 16,9-28 5-16,0 30-3 0,0-30 1 0,0 23 0 15,0-23-1-15,0 0 0 0,0 0-7 0,9 19-6 16,-9-19-6-16,0 0-12 0,0 0-1 0,0 0-1 16,0 0-5-16,0 0-23 0,13-25-51 15,-13 25-76-15,13-31-109 0,-13 31-154 0,20-33 71 16,-20 2 283-16</inkml:trace>
          <inkml:trace contextRef="#ctx0" brushRef="#br0" timeOffset="12907.3367">10967 188 1313 0,'-24'-27'148'0,"24"27"-43"0,0 0-19 15,0-19-22-15,0 19-17 0,0 0-17 16,-6-20-11-16,6 20-9 0,0 0-5 0,0 0-3 15,0 0-1-15,0 0-2 0,0 0 1 0,0 0-1 16,0 0 0-16,24-14-2 0,-24 14-9 16,0 0-8-16,26 13-15 0,-26-13-17 0,0 0-30 15,21 18-64-15,2 9-101 0,-23-27-231 0,10 32 24 16,3-7 156-16</inkml:trace>
          <inkml:trace contextRef="#ctx0" brushRef="#br0" timeOffset="13392.1364">11215 416 986 0,'0'0'160'16,"0"0"-55"-16,0 0-13 0,0 0-21 0,0 0-22 15,0 0-22-15,0 0-17 0,0 0 18 0,0 0-11 16,-16 21 16-16,16-21-5 0,0 21-9 0,0-21 0 15,-8 26-6-15,8-26 1 0,-9 34-7 0,9-34 0 16,-7 28-5-16,7-28 1 0,-6 25-3 0,6-25 1 16,0 0-2-16,0 25 1 0,0-25-1 15,0 0 2-15,0 0-2 0,0 0 2 0,0 0-2 16,0 0 0-16,0 0 0 0,0 0-1 0,0 0 0 16,0 0 3-16,0 0 1 0,0 0 1 0,0 0 3 15,23-27-5-15,-23 27 2 0,19-26-2 0,-19 26 0 16,21-28-1-16,-21 28 1 0,24-31-2 0,-24 31 4 15,24-28-4-15,-24 28 4 16,24-25-4-16,-24 25-23 0,22-22 37 0,-22 22-36 16,22-15 37-16,-22 15-14 0,0 0 0 0,24-10 0 15,-24 10-1-15,0 0 3 0,0 0-2 0,0 0 1 16,24 4 1-16,-24-4-1 0,0 0 2 0,0 0 24 16,0 0-38-16,21 25 39 0,-21-25-38 0,0 0 13 15,14 26 1-15,-14-26-3 0,0 0 2 0,11 29-3 16,-11-29 1-16,8 20-2 0,-8-20 1 15,4 21-1-15,-4-21 1 0,0 0-2 0,6 28-10 16,-6-28-18-16,0 0-17 0,13 38-50 0,-13-38-64 16,10 27-155-16,-10-27-158 0,4 20 24 15,5 0 302-15</inkml:trace>
        </inkml:traceGroup>
        <inkml:traceGroup>
          <inkml:annotationXML>
            <emma:emma xmlns:emma="http://www.w3.org/2003/04/emma" version="1.0">
              <emma:interpretation id="{FBDFCFD8-4E5F-4AAA-9840-FC467DC7BF4A}" emma:medium="tactile" emma:mode="ink">
                <msink:context xmlns:msink="http://schemas.microsoft.com/ink/2010/main" type="inkWord" rotatedBoundingBox="17552,16541 20516,16559 20510,17493 17547,17475"/>
              </emma:interpretation>
              <emma:one-of disjunction-type="recognition" id="oneOf4">
                <emma:interpretation id="interp20" emma:lang="en-GB" emma:confidence="0">
                  <emma:literal>Cond-mat.)</emma:literal>
                </emma:interpretation>
                <emma:interpretation id="interp21" emma:lang="en-GB" emma:confidence="0">
                  <emma:literal>coned-mat.)</emma:literal>
                </emma:interpretation>
                <emma:interpretation id="interp22" emma:lang="en-GB" emma:confidence="0">
                  <emma:literal>fond-mat.)</emma:literal>
                </emma:interpretation>
                <emma:interpretation id="interp23" emma:lang="en-GB" emma:confidence="0">
                  <emma:literal>bond-mat.)</emma:literal>
                </emma:interpretation>
                <emma:interpretation id="interp24" emma:lang="en-GB" emma:confidence="0">
                  <emma:literal>Yond-mat.)</emma:literal>
                </emma:interpretation>
              </emma:one-of>
            </emma:emma>
          </inkml:annotationXML>
          <inkml:trace contextRef="#ctx0" brushRef="#br0" timeOffset="16201.1381">14211 574 863 0,'0'0'243'0,"0"0"-101"0,0 0-22 0,0 0-22 16,0 0-38-16,0 0-29 0,0 0-14 0,0 0-7 15,0 0 7-15,0 0 6 0,0 0 6 0,0 0 0 16,0 0-8-16,0 0-8 0,25 22-3 0,-25-22-5 16,30 6-1-16,-30-6-4 0,35 0 0 0,-10 0 0 15,-2-6 0-15,1 3-1 0,3-6-8 0,2 4-23 16,-3-9-40-16,16 14-94 0,-23-22-152 16,17 16-189-16,-7 1 47 0,-7-14 290 15</inkml:trace>
          <inkml:trace contextRef="#ctx0" brushRef="#br0" timeOffset="17257.296">14795 575 617 0,'0'0'272'16,"0"0"-148"-16,0 0-12 0,0 0-21 16,0 0-22-16,0 0-14 0,0 0-18 0,0 0-13 15,0 0-9-15,0 0 1 0,0 0 16 16,0 0 7-16,0 0 5 0,0 0-2 0,0 0-17 0,8 30-3 15,-8-30-4-15,0 21-1 0,0-21-6 16,0 22 2-16,0-22-7 0,0 29 1 0,0-29-4 16,-7 24 0-16,7-24-4 0,-3 25 4 0,3-25-3 15,0 0 2-15,-7 29-2 0,7-29 1 16,0 0-3-16,0 0 1 0,0 0 0 0,0 0-1 16,0 0-1-16,0 0 0 0,0 0 2 0,0 0 2 15,0 0 3-15,25-17-1 0,-25 17 1 0,28-37-4 16,-10 16 3-16,0 0-3 0,0 0 3 0,0-1-4 15,-18 22 4-15,35-35-5 0,-35 35 6 0,29-25-5 16,-29 25 2-16,0 0-1 16,26-16 0-16,-26 16 0 0,0 0 0 0,0 0 0 15,24 8 0-15,-24-8 0 0,0 0 0 0,0 0 1 16,16 26-1-16,-16-26 1 0,0 0-2 0,10 26 2 16,-10-26-2-16,0 0 2 0,9 26-1 0,-9-26 1 15,0 0-1-15,0 0 1 0,0 0-2 0,0 0 1 16,8 20 0-16,-8-20-1 0,0 0 0 0,0 0 0 15,0 0 0-15,0 0 0 0,22 0 1 16,-22 0 0-16,20-17 1 0,-20 17-3 0,29-16 3 16,-29 16-2-16,26-17 2 0,-26 17-1 15,26-13 1-15,-26 13-1 0,24-8 1 0,-24 8-1 0,22-4 0 16,-22 4 0-16,0 0 0 0,26 0-1 16,-26 0 0-16,0 0 3 0,0 0-2 0,24 28 2 15,-24-28-2-15,8 20 1 0,-8-20-2 0,8 23 2 16,-8-23-2-16,4 22 2 0,-4-22-2 15,6 20 1-15,-6-20-2 0,4 20 1 0,-4-20-1 16,6 21 1-16,-6-21-8 0,0 0-11 0,9 30-21 16,-9-30-33-16,0 0-65 0,0 0-64 0,33 21-98 15,-33-21-143-15,0 0 64 0,31 0 267 0</inkml:trace>
          <inkml:trace contextRef="#ctx0" brushRef="#br0" timeOffset="22668.4137">15733 574 309 0,'0'0'103'0,"0"0"4"0,0 0 0 16,0 0 2-16,0 0-18 0,0 0-16 0,0 0-9 15,4-21 0-15,-4 21-5 0,0 0 5 0,0 0-1 16,0 0 0-16,0 0 1 0,0 0-2 16,0 0-7-16,0 0-10 0,0 0-6 0,0 0-4 15,0 0-2-15,0 0 1 0,0 0-8 0,0 0-9 16,0 0-8-16,0 0-9 0,-24 0 3 0,24 0-1 16,0 0 0-16,-26 3 0 0,26-3 0 0,-22 5-2 15,22-5 2-15,-21 7-4 0,21-7 1 0,-25 10-2 16,25-10 1-16,-26 15-1 0,26-15 2 15,-21 18-1-15,21-18-1 0,-18 25 0 16,18-25 0-16,-12 31-2 0,12-31 3 0,-6 34-4 16,6-34 4-16,0 35-3 0,0-35 3 0,7 28-2 15,-7-28 1-15,13 27-2 0,-13-27 1 0,17 21-2 16,-17-21 2-16,22 16-3 0,-22-16 3 0,24 2-3 16,-24-2 2-16,26-2 2 0,-26 2-1 0,25-16 4 15,-25 16-3-15,28-27 3 0,-28 27-2 16,28-36 3-16,-28 36-3 0,23-38 4 0,-23 38-4 15,17-38 3-15,-17 38-3 0,11-34 3 0,-11 34-3 16,6-26 3-16,-6 26-3 0,0 0 3 16,0-26-3-16,0 26 3 0,0 0-2 0,0 0 1 15,0 0 0-15,0 0-1 0,0 0 0 0,0 0-2 16,0 0-1-16,0 0 0 0,0 0 1 0,0 0-1 16,0 0 3-16,0 0-1 0,0 0 0 15,0 30-1-15,0-30 2 0,4 25-3 0,-4-25 2 16,6 26-1-16,-6-26 2 0,6 27-2 0,-6-27 2 15,8 25-4-15,-8-25 4 0,9 24-4 0,-9-24 3 16,9 20-2-16,-9-20 2 0,0 0-2 0,18 27 2 16,-18-27-9-16,0 0-11 0,22 18-21 0,-22-18-28 15,0 0-64-15,0 0-62 0,36 17-113 16,-36-17-148-16,0 0 66 0,33 3 282 0</inkml:trace>
          <inkml:trace contextRef="#ctx0" brushRef="#br0" timeOffset="23422.7765">15995 449 1090 0,'0'0'104'0,"0"0"-41"16,0 0-2-16,0 0 1 0,0 0 2 0,0 0 3 15,7 23-19-15,-7-23-14 0,22 12-6 16,-22-12-5-16,31 5-5 0,-31-5-9 0,39 8-2 0,-13-8-6 16,-2 0 0-16,4 0-1 15,1-8 0-15,1 8-11 0,1-8-27 0,4 14-71 16,-35-6-108-16,54-14-224 0,-33 14-29 0,-21 0 76 16</inkml:trace>
          <inkml:trace contextRef="#ctx0" brushRef="#br0" timeOffset="23294.6838">16174 291 947 0,'0'0'144'0,"0"0"-20"0,0 0-27 16,0 0-22-16,0 0-37 0,0 0-20 0,0 0 1 16,0 0 8-16,0 0 6 0,0 0 4 0,-18 27-9 15,18-27-5-15,-4 22-6 0,4-22 2 0,-6 29-5 16,6-29-16-16,-9 40 34 0,2-21-36 15,1 3 33-15,-1 1-18 0,1 1-7 0,-1 3 5 16,-1-3-7-16,0 2 5 0,1 0-7 0,0-3 5 16,0 0-6-16,2 0 2 0,-1-2-3 0,6-21 4 15,-4 36-5-15,4-36 4 0,0 31-4 0,0-31 3 16,0 25-2-16,0-25 1 0,4 20-1 16,-4-20 2-16,0 0-2 0,8 20 2 0,-8-20-2 15,0 0 2-15,0 0-2 0,0 0 1 16,22 19-2-16,-22-19 1 0,0 0 0 0,0 0-1 15,27 0 2-15,-27 0 0 0,23-11-5 0,-23 11-7 16,20-12-8-16,-20 12-11 0,27-17-6 0,-27 17-7 16,29-19-9-16,-29 19-25 0,35-16-37 0,-27-5-39 15,15 21-73-15,-23 0-56 0,12-28-81 0,-12 28 77 16,0 0 288-16</inkml:trace>
          <inkml:trace contextRef="#ctx0" brushRef="#br0" timeOffset="26385.6504">16523 847 774 0,'-10'-19'193'0,"10"19"-32"16,0 0-31-16,0 0-13 0,0 0-21 0,0 0-21 16,0 0-20-16,0 0-12 0,0 0-11 0,0 0-7 15,0 0-5-15,0 0-5 0,0 0-2 0,0 0-4 16,0 0-4-16,0 0-1 0,0 0-2 15,0 0-2-15,0 0 1 0,0 0-3 0,0 0-1 16,0 0-20-16,0 0-31 0,0 0-108 16,21 0-334-16,-21 0-42 0,0 0 46 0</inkml:trace>
          <inkml:trace contextRef="#ctx0" brushRef="#br0" timeOffset="24290.1538">16702 186 938 0,'0'0'153'0,"0"0"-33"15,0 0-27-15,0 0-29 0,0 0-32 16,0 0-6-16,0 0 4 0,0 0 5 0,0 0 9 16,0 25-5-16,0-25-10 0,0 0 1 0,14 32-6 15,-14-32-2-15,16 27-6 0,-16-27-2 0,17 32-5 16,-17-32 3-16,18 28-6 0,-18-28 1 0,21 30-2 15,-21-30 2-15,17 31 19 0,-17-31-36 16,17 31 33-16,-17-31-35 0,16 33 12 0,-16-33 3 16,17 33-4-16,-17-33 3 0,10 37-2 15,-6-18 2-15,-4-19-3 0,8 40 3 0,-8-19-5 16,0 3 6-16,0-3-6 0,0 6 5 0,-5 0-5 16,0 0 3-16,-1-3-3 0,-1 1 4 0,-2-2-4 15,-2-1 4-15,11-22-3 0,-21 35 4 0,21-35-5 16,-20 37 4-16,20-37-4 0,-23 32 4 0,23-32-3 15,-22 24 2-15,22-24-1 0,0 0 2 0,-26 28-2 16,26-28 3-16,0 0-2 0,0 0 0 16,-21 15 0-16,21-15-1 0,0 0 1 0,0 0 0 15,0 0-4-15,0 0-7 0,0 0-10 0,-20 4-12 16,20-4-14-16,0 0-17 0,0 0-52 16,0 0-55-16,0 0-95 0,0 0-105 0,0 0-23 15,7 27 117-15,-7-27 277 0</inkml:trace>
          <inkml:trace contextRef="#ctx0" brushRef="#br0" timeOffset="13989.7583">12294 419 835 0,'0'0'170'0,"0"-31"-21"0,0 31-6 0,0 0-54 15,0 0-1-15,-28-13-56 0,28 13 10 0,0 0-7 16,-28 0-7-16,28 0 2 0,-25 0-6 15,25 0-1-15,-25 7-4 0,25-7-5 16,-25 13 0-16,25-13-5 0,-23 18-14 0,23-18 33 16,-19 26-37-16,19-26 32 0,-15 29-20 0,15-29-6 15,-6 29 5-15,6-29-4 0,0 28 2 0,0-28-2 16,13 30 1-16,-13-30-1 0,16 22 1 0,-16-22-2 16,21 16 2-16,-21-16-2 0,29 15 1 0,-29-15 0 15,35 6-6-15,-35-6-10 0,34 0-13 0,-11 8-17 16,-23-8-19-16,42 0-46 0,-42 0-42 15,49 0-99-15,-49 0-91 0,34-11-63 0,-8 11 91 16,-26 0 317-16</inkml:trace>
          <inkml:trace contextRef="#ctx0" brushRef="#br0" timeOffset="14335.6309">12719 459 746 0,'0'0'213'0,"0"0"-59"16,-4-23 4-16,4 23-32 0,0 0-12 0,0 0-34 15,0 0-30-15,0 0-13 0,0 0-9 0,0 0-10 16,0 0-11-16,0 0-1 0,-30 13-3 0,30-13 2 16,-24 22-2-16,24-22 4 0,-26 32-6 0,26-32 5 15,-30 37-6-15,30-37 1 0,-29 34-2 0,29-34 1 16,-21 28-2-16,21-28 1 0,-3 20-2 16,3-20 1-16,0 0-1 0,0 0 2 0,27 19-2 15,-27-19 3-15,30 0 0 0,-30 0-1 16,39-15 2-16,-17 2-2 0,-1 2 1 0,-1 0-1 15,-20 11 1-15,38-29-2 0,-38 29 5 0,28-28-4 16,-28 28 4-16,18-31-3 0,-18 31 3 0,6-25-2 16,-6 25 3-16,0-25-4 0,0 25 4 0,-9-22-3 15,9 22-22-15,-15-20 35 0,15 20-36 16,0 0 36-16,-25-17-13 0,25 17-2 0,0 0-2 16,-21 0-2-16,21 0-17 0,0 0-19 0,0 0-10 15,0 0-75-15,0 23-28 0,0-23-101 0,0 0-120 16,19 22-28-16,-19-22 92 0</inkml:trace>
          <inkml:trace contextRef="#ctx0" brushRef="#br0" timeOffset="14917.2136">12962 499 475 0,'0'0'139'0,"0"0"-66"0,0 0-10 0,0 0 5 15,0 0 14-15,0 0 6 0,0 0-10 16,0 0-4-16,0 0 7 0,0 0-1 0,0 0-1 16,18 26-13-16,-18-26-14 0,0 0-9 0,0 26-12 15,0-26-2-15,-5 23-6 0,5-23-2 0,0 0-6 16,-5 29-1-16,5-29-6 0,0 0 0 15,-5 26-3-15,5-26-1 0,0 0-2 0,0 0 1 16,-3 19-2-16,3-19 1 0,0 0-1 0,0 0 2 16,0 0 1-16,0 0 1 0,0 0 0 0,0 0 0 15,0 0-1-15,0 0 0 0,0 0-1 0,0 0-1 16,10-21 1-16,-10 21-1 0,0 0 0 0,20-31-2 16,-20 31 2-16,22-22-4 0,-22 22 4 15,26-34-2-15,-26 34 1 0,30-34-1 0,-30 34 2 16,27-25-3-16,-27 25 3 0,23-18-2 15,-23 18 0-15,0 0-1 0,25-10 1 0,-25 10 0 16,0 0 0-16,25 0 1 0,-25 0-2 0,0 0 2 16,25 15-2-16,-25-15 3 0,0 0-2 0,19 25 2 15,-19-25-2-15,8 25 3 0,-8-25-4 0,6 25 4 16,-6-25-3-16,0 26 2 0,0-26-2 16,6 24 1-16,-6-24-2 0,0 0 2 0,4 29-3 15,-4-29 2-15,0 0-3 0,7 20-3 0,-7-20-10 16,0 0-13-16,0 0-21 0,0 0-25 0,29 27-56 15,-29-27-44-15,21 10-98 0,-21-10-95 16,0 0-28-16,38 14 153 0</inkml:trace>
          <inkml:trace contextRef="#ctx0" brushRef="#br0" timeOffset="15447.2086">13680 608 1281 0,'-16'-24'124'0,"16"24"-67"0,0 0 6 16,0 0-3-16,0-26-19 0,0 26-15 16,0 0-6-16,0-24-4 0,0 24 3 0,0 0-1 15,-6-21 2-15,6 21-1 0,0 0 0 0,0 0-3 16,0 0-4-16,0 0-4 0,-26-13-4 16,26 13-2-16,0 0-1 0,-28 13 0 0,28-13-1 15,-28 21 2-15,28-21-3 0,-28 24 2 0,28-24-3 16,-29 28 3-16,29-28-2 0,-25 28 1 0,25-28-2 15,-17 31 3-15,17-31-3 0,-7 26 2 16,7-26-2-16,0 27 2 0,0-27-3 0,10 24 2 16,-10-24-2-16,14 22 3 0,-14-22-2 0,22 20 2 15,-22-20-2-15,23 16 1 0,-23-16-1 0,20 13 0 16,-20-13 0-16,24 8 0 0,-24-8 1 0,23 0 1 16,-23 0 0-16,24-16 0 0,-24 16 1 0,26-26-2 15,-26 26 3-15,28-33-2 0,-14 12 4 0,1-1-5 16,-4-6 5-16,2 0-4 15,-1-3 4-15,2-3-5 0,-4-1 5 0,3-3-7 16,-1 1-15-16,-1-2 30 0,1-1-30 0,-1-1 29 16,1 0-5-16,-4 1-9 0,1 0 9 0,0 8-8 15,-5 5 7-15,2 6-4 0,-6 21 3 0,0-25 2 16,0 25 5-16,0 0 2 0,0 0-1 0,0 0-4 16,0 0-6-16,0 0-3 0,0 0-1 15,0 0 2-15,-9 25 0 0,9-25 1 0,0 34-2 16,0-34 2-16,-3 36-3 0,3-16 3 0,0 2-2 15,0 1 4-15,-5 0-2 0,5 5 6 0,-6-1-4 16,6 2-6-16,-8-1 27 0,4 2-28 16,-2 0 25-16,2 0-16 0,0-1-7 0,4-5 5 15,-6 0-6-15,6-3 3 0,0-21-3 0,0 33 2 16,0-33-9-16,0 24-10 0,0-24-17 16,0 0-24-16,13 33-37 0,-13-33-89 0,0 0-181 15,14 21-152-15,-14-21 28 0,12 23 368 0</inkml:trace>
        </inkml:traceGroup>
      </inkml:traceGroup>
    </inkml:traceGroup>
  </inkml:traceGroup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5:58:23.33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15195-3162 209 0,'0'0'96'0,"0"0"3"0,0 0 36 0,0 0 2 16,0 0 28-16,0 0-19 0,0 0-16 0,0 0-26 16,-9-20-16-16,9 20-20 0,0 0-7 0,0 0-11 15,0 0-11-15,0 0-3 0,0 0-8 16,0 0-4-16,0 0-6 0,0 0-5 0,0 0-4 16,0 0-4-16,0 0-3 0,0 0-2 15,0 0 0-15,0 0-1 0,0 0 2 0,0 0 2 16,21 20-2-16,-21-20 3 0,16 23-4 0,-16-23 1 15,16 30-2-15,-16-30 3 0,22 35-4 0,-12-15 4 16,0 0-4-16,1 1 4 0,1-2-4 0,-2 2 3 16,0 6-6-16,-1-7 6 0,-1 7-4 15,0-4 5-15,-3 1-4 0,1 0-1 0,-2-4-10 16,-4-2-3-16,5 2-13 0,-5-20-7 0,6 26-19 16,-6-26-13-16,0 0-29 0,0 0-47 0,0 0-62 15,0 0-64-15,0 0-97 0,22 8 7 0,-27-31 360 16</inkml:trace>
  <inkml:trace contextRef="#ctx0" brushRef="#br0" timeOffset="1">15648-3141 779 0,'0'0'194'16,"0"0"-71"-16,0 0-39 0,0 0-7 0,0 0-16 16,0 0-10-16,0 0-11 0,0 0-8 0,0 0-4 15,0 0-3-15,0 0-2 0,0 0-2 16,0 0-3-16,0 0 1 0,0 0-3 0,0 0 2 16,0 0 0-16,0 0-2 0,0 0 0 0,0 0-5 15,0 0 0-15,-6 31-5 0,-2-15 3 16,-4 4-3-16,1 3 4 0,-5 0-6 0,3 2 3 15,-2 0-5-15,3 5 4 0,-3 0-7 0,-2 5 8 16,2 0-8-16,-4 2 9 0,0-4-9 0,1 4 8 16,1-4-8-16,2-2 4 0,2 1-5 0,3-5 4 15,-3-3-6-15,5 0 7 0,0-3 16 16,1 0-30-16,2-3 30 0,5-18-30 0,-11 31 10 16,11-31 1-16,-6 22-3 0,6-22-6 15,0 0-7-15,0 0-7 0,0 20-11 0,0-20-9 16,0 0-15-16,0 0-15 0,0 0-18 0,0 0-44 15,0 0-102-15,0 0-69 0,17-36-156 0,2 32 186 16,-19-26 276-16</inkml:trace>
  <inkml:trace contextRef="#ctx0" brushRef="#br0" timeOffset="2">15927-2602 502 0,'0'0'131'0,"0"0"-26"15,0 0 1-15,0 0-12 0,0 0 1 0,0 0-18 16,0 0-10-16,0 0-21 0,0 0-11 0,0 0-9 15,0 0-4-15,0 0 8 0,0 0 5 0,0 0-1 16,0 0 2-16,17 9-13 16,-17-9-6-16,0 0-2 0,23 0-6 0,-23 0-2 15,0 0-1-15,24 0-1 0,-24 0 2 0,22 0-3 16,-22 0 0-16,24 0-1 0,-24 0-2 0,28-3 1 16,-28 3-1-16,29-5 0 0,-29 5-1 0,31-11 1 15,-31 11-1-15,30-13 4 0,-30 13-3 0,28-16 1 16,-28 16-2-16,27-17 2 0,-27 17-2 0,19-19 2 15,-19 19-2-15,0 0 0 0,17-20 0 16,-17 20 4-16,0 0-4 0,0-20 4 0,0 20-3 16,0 0 1-16,-13-20 1 0,13 20 0 0,0 0-2 15,-27-16 1-15,27 16-1 0,-27-5-2 16,27 5 1-16,-30 0-1 0,30 0 1 0,-36 11 0 16,17-5 3-16,-1 5-2 0,-1-1 3 0,3 0 0 15,-1 3 3-15,19-13 0 0,-30 19 6 16,30-19-1-16,-21 25 0 0,21-25-1 0,-15 28-3 15,15-28-8-15,-9 33 4 0,9-14-7 0,0-19 4 16,0 36 20-16,0-36-34 0,7 34 34 0,-7-34-34 16,20 30 12-16,-20-30 2 0,23 27-2 0,-23-27 2 15,29 18-2-15,-29-18 3 0,39 10-3 0,-20-10 1 16,2 0 0-16,3-9 0 0,-1 5 0 0,4-6-4 16,0 4-3-16,1-8-10 0,1 5-3 15,-4-6-10-15,8 5-11 0,-10-7-1 0,9 10-40 16,-13-14-41-16,19 21-113 0,-20-17-115 15,6 4-110-15,16 13 198 0,-26-23 263 0</inkml:trace>
  <inkml:trace contextRef="#ctx0" brushRef="#br0" timeOffset="3">16874-2801 664 0,'-22'-9'239'0,"22"9"-80"0,0 0-38 0,0 0-21 16,-22-2-31-16,22 2-19 0,0 0-17 15,-25 4-5-15,25-4-11 0,-21 10 0 0,21-10-5 16,-24 14-2-16,24-14-3 0,-28 21 2 0,28-21-1 16,-25 22 5-16,25-22-1 0,-23 24 2 0,23-24-2 15,-20 16-1-15,20-16-2 0,0 0-3 0,0 0-2 16,-20 22-2-16,20-22-2 0,0 0 0 0,0 18-1 15,0-18 2-15,0 0-1 0,10 26 0 0,-10-26-2 16,0 0 3-16,24 23-2 0,-24-23 1 16,23 11 0-16,-23-11 2 0,29 9-3 15,-29-9 2-15,28 11-2 0,-28-11 1 0,32 12-1 16,-32-12 1-16,28 11 2 0,-28-11 1 0,26 14 20 16,-26-14-37-16,22 16 34 0,-22-16-36 0,0 0 15 15,23 20 2-15,-23-20-1 0,0 0 2 0,0 0-3 16,3 23 3-16,-3-23-1 0,0 0 0 0,-17 19 1 15,17-19 0-15,-19 14-1 0,19-14-1 16,-27 12-1-16,27-12 4 0,-31 12 3 0,31-12 5 16,-31 10 0-16,31-10-1 0,-32 6-5 0,32-6 1 15,-33 10-3-15,33-10 0 0,-27 7-3 0,27-7 1 16,-24 8-2-16,24-8 1 0,0 0-9 0,0 0-9 16,0 0-22-16,0 0-20 0,0 0-8 0,0 0-19 15,0 0-57-15,12-22-86 0,9 17-139 16,6-2-91-16,-13-19 236 0</inkml:trace>
  <inkml:trace contextRef="#ctx0" brushRef="#br0" timeOffset="4">17393-3085 365 0,'0'0'97'0,"0"0"8"15,0 0 9-15,-4-27 24 0,4 27-9 0,0 0-3 16,0 0-23-16,0 0-15 0,0 0-18 0,0 0-13 16,0 0-9-16,0 0-12 0,0 0-6 15,0 0-7-15,0 0-1 0,0 0 2 0,0 0 1 0,0 0-3 16,0 20-2-16,0-20-10 0,0 26 0 0,0-26-6 16,0 31 1-16,0-31-4 0,-3 35 2 0,3-15-4 15,0 0 5-15,0-1-5 0,0 3 2 0,0-2-2 31,0 0 3-31,-3-2-4 0,3 2 5 0,0-2-6 0,0-18 5 16,-7 33-4-16,7-33 4 0,0 31-4 16,0-31 3-16,-6 26-1 0,6-26 0 0,0 0-1 15,0 21 0-15,0-21 0 0,0 0 0 16,0 0 0-16,0 0 1 0,0 0 0 0,0 0 1 0,0 0-2 16,0 0 0-16,0 0-5 0,0 0-2 0,0 0-2 15,0 0-2-15,0 0-7 0,0 0-3 0,-3 24-12 16,3-24-9-16,0 0-11 0,0 0-16 0,0 0-26 15,0 0-41-15,0 0-48 0,0 0-59 16,0 0-61-16,0 0-77 0,0 0 337 0</inkml:trace>
  <inkml:trace contextRef="#ctx0" brushRef="#br0" timeOffset="5">17390-2412 1293 0,'0'0'272'0,"0"0"-155"0,0 0-26 0,0 0-9 16,0 0-16-16,0 0-13 0,0 0-15 15,0 0-6-15,0 0-29 0,0 0-3 0,0 0 0 16,0 0 0-16,-4-19 0 0,4 19 0 0,0 0 0 15,0 0 0-15,0 0 0 0,0 0 0 0,0 0 0 16,0 0 0-16,0 0 0 0,0 0 0 0,0 0 0 16,0 0 0-16,0 0 0 0,0 0 0 15,0 0-43-15,0 0-39 0,21-11-48 0,-29-8-174 16,8 19-334-16,0 0 52 0,0 0 322 16</inkml:trace>
</inkml:ink>
</file>

<file path=ppt/ink/ink1343.xml><?xml version="1.0" encoding="utf-8"?>
<inkml:ink xmlns:inkml="http://www.w3.org/2003/InkML">
  <inkml:definitions/>
  <inkml:traceGroup>
    <inkml:annotationXML>
      <emma:emma xmlns:emma="http://www.w3.org/2003/04/emma" version="1.0">
        <emma:interpretation id="{6306C6F8-1D98-47F1-91D5-9CAF591343AF}" emma:medium="tactile" emma:mode="ink">
          <msink:context xmlns:msink="http://schemas.microsoft.com/ink/2010/main" type="writingRegion" rotatedBoundingBox="2333,5764 3426,6209 3133,6931 2039,6487"/>
        </emma:interpretation>
      </emma:emma>
    </inkml:annotationXML>
  </inkml:traceGroup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0:12:26.6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98A8E4-E44F-4E6E-9000-11D9501C5D14}" emma:medium="tactile" emma:mode="ink">
          <msink:context xmlns:msink="http://schemas.microsoft.com/ink/2010/main" type="writingRegion" rotatedBoundingBox="1917,1169 23604,1345 23482,16400 1795,16225"/>
        </emma:interpretation>
      </emma:emma>
    </inkml:annotationXML>
    <inkml:traceGroup>
      <inkml:annotationXML>
        <emma:emma xmlns:emma="http://www.w3.org/2003/04/emma" version="1.0">
          <emma:interpretation id="{957CB45E-2181-4C29-8077-0B7A6C9CFC0F}" emma:medium="tactile" emma:mode="ink">
            <msink:context xmlns:msink="http://schemas.microsoft.com/ink/2010/main" type="paragraph" rotatedBoundingBox="1917,1169 23604,1345 23581,4137 1895,3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F3BEF8-E74A-4246-9B1B-9E74E2295326}" emma:medium="tactile" emma:mode="ink">
              <msink:context xmlns:msink="http://schemas.microsoft.com/ink/2010/main" type="line" rotatedBoundingBox="1950,1328 23594,1264 23597,2547 1954,2611"/>
            </emma:interpretation>
          </emma:emma>
        </inkml:annotationXML>
        <inkml:traceGroup>
          <inkml:annotationXML>
            <emma:emma xmlns:emma="http://www.w3.org/2003/04/emma" version="1.0">
              <emma:interpretation id="{87648FBD-FE7B-414B-AA2A-84BBD4621E1B}" emma:medium="tactile" emma:mode="ink">
                <msink:context xmlns:msink="http://schemas.microsoft.com/ink/2010/main" type="inkWord" rotatedBoundingBox="1950,1328 7320,1312 7324,2596 1954,2611"/>
              </emma:interpretation>
              <emma:one-of disjunction-type="recognition" id="oneOf0">
                <emma:interpretation id="interp0" emma:lang="en-GB" emma:confidence="0">
                  <emma:literal>Complete</emma:literal>
                </emma:interpretation>
                <emma:interpretation id="interp1" emma:lang="en-GB" emma:confidence="0">
                  <emma:literal>complete</emma:literal>
                </emma:interpretation>
                <emma:interpretation id="interp2" emma:lang="en-GB" emma:confidence="0">
                  <emma:literal>Completed</emma:literal>
                </emma:interpretation>
                <emma:interpretation id="interp3" emma:lang="en-GB" emma:confidence="0">
                  <emma:literal>Completer</emma:literal>
                </emma:interpretation>
                <emma:interpretation id="interp4" emma:lang="en-GB" emma:confidence="0">
                  <emma:literal>Completes</emma:literal>
                </emma:interpretation>
              </emma:one-of>
            </emma:emma>
          </inkml:annotationXML>
          <inkml:trace contextRef="#ctx0" brushRef="#br0">4443 62 830 0,'0'0'170'0,"0"0"-18"0,0 0-17 0,-10-22-22 16,10 22-35-16,0 0-28 0,0 0-13 0,0 0-10 15,0 0-8-15,0 0-2 0,-21-10-4 0,21 10-1 16,0 0 0-16,0 0-1 0,-22 9-1 0,22-9-2 16,0 0 1-16,-24 9-4 0,24-9 0 0,0 0-3 15,-22 18 0-15,22-18-2 0,-12 24 2 16,12-24-4-16,-14 29 4 0,14-29-4 0,-7 42 4 15,7-21-4-15,0 3 3 0,0-3-3 16,0 0 3-16,5 2-4 0,-5-23 3 0,10 36-3 0,-10-36 2 16,15 26-2-16,-15-26 2 0,20 20-1 0,-20-20 1 15,20 16 0-15,-20-16 1 0,22 11-2 16,-22-11 1-16,22 0 0 0,-22 0 0 16,24-9 3-16,-24 9-2 0,20-21 4 0,-20 21-3 15,25-32 3-15,-25 32-2 0,20-34 2 0,-20 34-4 16,11-32 3-16,-11 32-3 0,8-28 3 0,-8 28-2 15,0-25 2-15,0 25 0 0,-2-19 2 0,2 19 0 16,0 0 1-16,-16-26-1 0,16 26-1 0,0 0-1 16,-21-16-3-16,21 16-1 0,-21-7 1 0,21 7-1 15,-24-6 3-15,24 6-3 0,-23-7 3 16,23 7-3-16,0 0 1 0,-27-14-3 16,27 14-2-16,0 0-7 0,0 0-8 0,-18-25-13 15,18 25-12-15,0 0-16 0,0 0-36 0,9-31-54 16,-9 31-66-16,20-12-66 0,-20 12-111 0,33-10 37 15,-33 10 280-15</inkml:trace>
          <inkml:trace contextRef="#ctx0" brushRef="#br0" timeOffset="1171.6606">4868 91 382 0,'0'0'124'0,"0"0"23"16,0 0 3-16,0 0-7 0,0 0-20 15,0 0-14-15,0 0-13 0,0 0-12 0,0 0-16 16,0 0-12-16,0 0-8 0,0-23-6 0,0 23-3 16,0 0-9-16,0 0-7 0,0 0-8 0,0 0-6 15,0 0-5-15,0 0-2 0,0 0-1 16,0 0 1-16,0 30-1 0,0-30 2 0,3 27-4 16,-3-27 3-16,0 28-2 0,0-28 2 0,0 34-3 15,0-34 3-15,0 31-3 0,0-31 3 0,0 25-3 16,0-25 1-16,0 0 0 0,0 23 1 0,0-23-2 15,0 0 1-15,0 0-1 0,0 0 1 16,0 0-1-16,10 24 1 0,-10-24-1 0,0 0-1 16,0 0 2-16,0 0 0 0,0 0 0 15,0 0-1-15,0 0 1 0,0 0-1 0,0 0 2 16,21-15-1-16,-21 15 2 0,0 0-1 0,16-20-1 16,-16 20 1-16,0 0 1 0,18-28-3 0,-18 28 3 15,10-27-3-15,-10 27 3 0,17-29-3 0,-17 29 3 0,19-30-3 16,-19 30 3-16,19-25-3 0,-19 25 2 0,17-21-2 15,-17 21 1-15,0 0-1 0,20-16 1 16,-20 16-2-16,0 0 2 0,0 0-1 0,0 0 1 16,23 3 0-16,-23-3-1 0,0 0 2 0,0 0-1 0,0 0 1 15,22 25-2-15,-22-25 2 0,0 0-2 0,0 0 2 16,20 26-2-16,-20-26 1 0,0 0 0 0,10 20 1 16,-10-20-1-16,0 0 1 0,4 27-1 0,-4-27 2 15,0 19-3 1,0-19 2-16,0 0-2 0,0 25 1 15,0-25 0-15,0 0 0 0,0 0 1 0,0 0-1 16,0 0-1-16,0 0 0 0,0 0-1 0,0 0 1 16,0 0 1-16,0 0 0 0,0 0 2 0,23-15-3 15,-23 15 2-15,13-22-1 0,-13 22 2 0,16-29-3 16,-16 29 3-16,22-25-4 0,-22 25 3 16,18-26-3-16,-18 26 4 0,19-22-3 0,-19 22 2 15,0 0-1-15,28-19 0 0,-28 19 0 16,0 0 0-16,0 0 0 0,20-9-1 0,-20 9 1 15,0 0 0-15,0 0 0 0,0 0 0 0,0 0-1 16,24 0 1-16,-24 0 1 0,0 0-1 0,0 0 1 16,23 9-1-16,-23-9 1 0,0 0 1 0,0 0 0 15,17 24 0-15,-17-24 2 0,0 0-1 0,12 26 4 16,-12-26-2-16,4 19 2 0,-4-19-3 16,0 0 0-16,0 27-3 0,0-27 0 0,0 0-2 15,8 28 2-15,-8-28-1 0,4 22 1 0,-4-22-2 16,0 22 1-16,0-22-2 0,6 24 2 0,-6-24-2 15,5 26 1-15,-5-26-15 0,5 24-14 16,-5-24-27-16,0 0-45 0,29 30-93 0,-29-30-113 16,0 0-165-16,27-9 26 0,-20-12 330 0</inkml:trace>
          <inkml:trace contextRef="#ctx0" brushRef="#br0" timeOffset="1828.4361">5696 156 539 0,'0'0'125'0,"0"0"-22"0,0 0 6 16,0 0 2-16,0 0-11 0,8 33-14 0,-8-33-14 16,0 23-8-16,0-23-13 0,0 29-4 0,0-29-10 15,0 35-1-15,0-35-10 0,-5 38-1 0,5-38-6 16,0 42 1-16,0-18-7 0,0 3 1 0,-4-5-11 15,4 3 3-15,0 0-8 0,-5 2 6 16,5-3-6-16,0-1 5 0,0 1-5 0,0-2 4 16,0-2 20-16,0 2-36 0,0-22 35 0,-4 37-35 15,4-37 13-15,0 23 3 0,0-23-2 0,0 0 1 16,0 0-1-16,0 0 0 0,0 0 2 16,0 0 2-16,0 0 2 0,0 0-1 0,0 0-1 15,0 0 0-15,0 0-1 0,0 0-2 0,0 0 2 16,0-32-4-16,0 32 4 0,7-38 11 15,-7 13-34-15,3 2 34 0,-3-3-34 0,6-1 18 16,-6-6 6-16,0 3-6 0,6-4 7 0,-6-1-7 16,4-2 7-16,-4-3-8 0,7 6 8 0,-7 2-7 15,7 1 6-15,-7-3-6 0,9 7 5 0,-6 1-5 16,1 7 5-16,-4 19-5 0,9-30 5 0,-9 30-2 16,0 0 2-16,15-22-1 0,-15 22 1 15,0 0-3-15,0 0 1 0,0 0 0 0,21-9 0 16,-21 9-1-16,0 0 0 0,23 0 1 0,-23 0-1 15,0 0 0-15,26 5 0 0,-26-5 0 16,0 0-1-16,27 9 2 0,-27-9-1 0,0 0 0 16,22 11 0-16,-22-11 1 0,0 0-1 0,0 0 2 15,0 0-2-15,21 20 1 0,-21-20-1 0,0 0 2 16,0 23 0-16,0-23 0 0,0 0-1 16,0 21 1-16,0-21-1 0,0 0 1 0,-15 25-2 15,15-25 1-15,-16 28-2 0,16-28 2 0,-23 29-1 16,23-29 2-16,-20 27-3 0,20-27 3 0,-22 21-3 15,22-21 4-15,0 0-4 0,-26 19 2 0,26-19-1 16,0 0 1-16,-19 0-1 0,19 0-1 0,0 0 1 16,-24-13-2-16,24 13-6 0,0 0-12 0,-19-23-10 15,19 23-17-15,0 0-28 16,-17-32-51-16,17 32-67 0,0 0-92 0,0-21-120 16,0 21 14-16,0 0 275 0</inkml:trace>
          <inkml:trace contextRef="#ctx0" brushRef="#br0" timeOffset="2656.5811">6278-405 450 0,'0'0'133'0,"0"-27"-12"16,0 27 10-16,-7-20-4 0,7 20-8 0,0 0-17 15,0 0-7-15,0 0-16 0,0 0-12 16,0 0-13-16,0 0-12 0,0 0-14 0,0 0-8 16,0 0-7-16,-20 0 0 0,20 0 0 15,-7 26 4-15,7-26-1 0,-6 35 4 0,2-14-5 16,4 4 4-16,-9 1-8 0,9 5 5 0,-9-2-7 15,6 7 6-15,-6 5 16 0,3 3-29 0,-2-2 27 16,0 5-30-16,-1-6 4 0,5-1 6 16,-2 2-10-16,-1-3 7 0,4-2-7 0,-3 0 5 15,3-4-6-15,3-1 5 0,-6-7-6 0,6-3 5 16,0-22-4-16,0 34 3 0,0-34-3 0,0 20 2 16,0-20-1-16,0 0 1 0,0 0-2 0,6 20 2 15,-6-20-3-15,0 0-7 0,0 0-11 0,0 0-8 16,0 0-14-16,0 0-5 0,26 16-23 0,-26-16-58 15,20 0-91-15,-20 0-120 0,0 0-118 16,29-6 40-16,-29 6 388 0</inkml:trace>
          <inkml:trace contextRef="#ctx0" brushRef="#br0" timeOffset="3154.6692">6463 311 378 0,'0'0'135'16,"0"0"-29"-16,0 0 3 0,0 0-3 0,0 0-22 15,0 0-21-15,0 0-9 0,0 0-5 0,0 0 2 0,0 0 1 16,25 6 1-16,-25-6 1 0,0 0 1 0,0 0-14 16,0 0-7-16,22-3-4 0,-22 3-7 15,0 0-2-15,25-3-4 0,-25 3-4 0,0 0-2 16,30-18-1-16,-30 18 1 0,21-17 1 0,-21 17-1 0,23-21 1 31,-23 21-5-31,22-28 0 0,-22 28-4 0,17-28 3 0,-17 28-5 0,12-28 4 0,-12 28-1 16,7-25 4-16,-7 25 2 0,0 0 3 0,0-28-1 15,0 28 0-15,0 0-1 0,-7-23-1 32,7 23-4-32,0 0 0 0,0 0-3 0,-21-16-2 15,21 16 1-15,-23 0-2 0,23 0 0 0,-27 4 0 16,27-4 1-16,-32 15-1 0,32-15 1 0,-34 19-2 15,34-19 2-15,-33 27-2 0,33-27 4 0,-22 29-4 16,22-29 3-16,-14 39-4 0,14-39 3 0,-9 36-4 16,9-36 4-16,0 34-2 0,0-34 3 0,7 30-3 15,-7-30 0-15,10 24-2 16,-10-24 2-16,0 0-3 0,29 22 4 0,-29-22-1 16,29 11 1-16,-29-11-1 0,37 3 1 0,-17-3-1 15,4 0 0-15,-3-5 0 0,7-1-2 0,-3-5-2 16,3-1-11-16,6 1-11 0,-5-11-17 0,11 8-18 15,-9-19-32-15,12 16-50 0,-18-25-64 0,21 18-84 16,-15-1-127-16,-8-17 51 0,19 25 340 16</inkml:trace>
          <inkml:trace contextRef="#ctx0" brushRef="#br0" timeOffset="3904.6992">7050-139 595 0,'0'0'199'0,"0"0"-99"0,-25 5 21 0,25-5-5 15,0 0 1-15,0 0-12 0,0 0-12 0,22 14-11 16,-22-14-13-16,29 0-29 0,-29 0 0 0,40 0-8 16,-20-8-10-16,5 8 5 0,0-6-43 0,0 4 31 15,0-4-39-15,-1-2 23 0,1 3 1 0,1-3-1 16,4 2-7-16,0 1-12 0,6-1-23 0,-6-9-30 15,16 15-69-15,-17-22-86 0,24 22-112 16,-8-6-155-16,-10-12 113 0,18 28 382 0</inkml:trace>
          <inkml:trace contextRef="#ctx0" brushRef="#br0" timeOffset="3639.05">7236-391 654 0,'6'-22'197'0,"-6"22"-50"15,0 0 9-15,0 0-9 0,0 0-40 0,0 0-43 16,0 0-31-16,0 0-13 0,0 0-3 15,0 0 0-15,0 0 1 0,-6 26 4 0,6-26-1 16,0 29 0-16,0-29-5 0,-8 37 1 0,8-18-5 16,-5 5 3-16,0-2-5 0,1 6 4 0,1-3-8 15,-2 7-7-15,-3-2 29 0,2 5-31 16,0-2 30-16,-2 0-20 0,1-1-6 0,2 2 5 16,0-5-7-16,0-2 6 0,5 2-6 15,-5-5 3-15,5-1-4 0,0 1 4 0,0-2-4 16,0-2 4-16,0-20-3 0,5 31 1 0,-5-31-2 15,5 21 2-15,-5-21-3 0,0 0 3 0,0 0-1 16,17 25 1-16,-17-25-2 0,0 0 2 0,0 0-1 16,23 19 1-16,-23-19-1 0,0 0 1 0,0 0-1 15,23 9 0-15,-23-9 0 0,0 0-1 0,26 0 0 16,-26 0 2-16,26-8-1 0,-26 8-2 16,32-13-5-16,-32 13-10 0,34-24-10 15,-34 24-16-15,38-29-6 0,-27 5-17 0,14 15-30 16,-16-23-48-16,17 27-45 0,-21-22-61 0,-5 27-36 15,32-20-74-15,-37-5 128 0,5 25 233 0</inkml:trace>
          <inkml:trace contextRef="#ctx0" brushRef="#br0" timeOffset="4903.6758">7727 184 301 0,'0'0'100'16,"0"0"8"-16,23 4 2 0,-23-4-6 0,0 0-8 15,0 0-14-15,0 0-4 0,0 0-6 16,0 0-9-16,0 0 1 0,26 6-1 0,-26-6-4 16,0 0-7-16,0 0-11 0,23 6-6 0,-23-6-9 15,0 0-5-15,0 0-4 0,26 9-1 0,-26-9-3 16,0 0 0-16,21 6 0 0,-21-6-1 16,0 0 0-16,25 0-2 0,-25 0-4 0,0 0 0 15,24 0 1-15,-24 0 1 0,0 0 3 0,23-17-1 16,-23 17 1-16,0 0-3 0,18-25 0 15,-18 25-4-15,0 0 0 0,15-27-2 0,-15 27 1 16,0 0-2-16,6-27 2 0,-6 27-1 0,0 0 4 16,0-21 0-16,0 21 4 0,0 0 0 0,-8-23-2 15,8 23-3-15,0 0 0 0,-16-20-4 0,16 20 2 16,0 0-1-16,-25-16 0 0,25 16-2 0,-21-7 1 16,21 7-1-16,-26 0 1 0,26 0-1 15,-26 9-1-15,26-9 1 0,-26 16-1 16,26-16 2-16,-26 19-1 0,26-19 2 0,-25 28-3 15,25-28 3-15,-21 34-4 0,21-34 4 0,-15 35-3 0,15-35 2 16,-10 33-2-16,10-33 2 0,-6 28-3 0,6-28 4 16,0 26-3-16,0-26 2 0,0 24-3 0,0-24 3 15,14 23-3-15,-14-23 4 0,0 0-3 0,24 25 2 16,-24-25-3-16,23 10 2 0,-23-10-1 0,27 6 0 16,-27-6 1-16,34 0-1 0,-34 0 0 0,37 0 1 15,-18 0-1-15,-19 0-1 0,39 0 1 0,-39 0-1 16,38 0-12-16,-38 0-14 0,41 0-29 0,-41 0-65 15,45 5-88-15,-45-5-125 0,31-7-130 0,-8 14 39 0,-23-7 359 16</inkml:trace>
          <inkml:trace contextRef="#ctx0" brushRef="#br0" timeOffset="84719.5497">3757-206 195 0,'0'0'68'0,"0"0"-2"0,0 0 24 16,0 0 4-16,0 0 20 0,0 0-4 15,0 0-8-15,0 0-11 0,0 0 0 0,0 0-4 16,0 0 3-16,-9-23-4 0,9 23-14 16,0 0-11-16,0 0-13 0,0 0-6 0,0 0-5 15,0 0-2-15,0 0-4 0,0 0-2 0,0 0-4 16,0 0-2-16,-20-13-4 0,20 13-3 0,0 0 0 15,0 0-4-15,0 0 0 0,-25-6-2 0,25 6-1 16,0 0 1-16,-24 0-1 0,24 0-1 16,-21 0 0-16,21 0-2 0,-27 7 0 0,27-7-1 15,-29 14 0-15,29-14-3 0,-33 22 2 0,13-6-3 16,-3 0 2-16,4 3-3 0,-5 0 5 0,2 3-6 16,1 0 5-16,-1 1-6 0,-1 0 5 0,4 0-5 15,1 0 5-15,0-2-4 0,18-21-12 0,-26 37 31 16,26-37-32-16,-18 38 30 15,18-38-14-15,-12 37-5 0,12-37 5 0,-6 34-3 16,6-34 2-16,0 34-3 0,0-34 3 0,0 25-2 16,0-25 2-16,0 0-2 0,15 30 1 0,-15-30-2 15,11 21 3-15,-11-21-1 0,16 21 1 0,-16-21-2 16,16 20 2-16,-16-20-2 0,21 21 1 0,-21-21 0 16,22 20 1-16,-22-20-2 0,25 15 1 0,-25-15-1 15,24 15 1-15,-24-15-1 0,28 11 1 16,-28-11 0-16,26 10 0 0,-26-10 0 0,26 9 0 15,-26-9 0-15,26 5 0 0,-26-5 0 0,30 0 1 16,-30 0-1-16,32 0 1 0,-32 0-2 0,34-5 1 16,-34 5 0-16,37-6 1 0,-14 0 0 15,-4 2-2-15,4-1 1 0,2-2-1 0,3 0 1 16,1 1-2-16,0 0-7 0,-2-3-24 0,5 9-30 16,-12-25-95-16,25 32-236 0,-20-18-154 15,3-1 13-15,5 12 416 0</inkml:trace>
        </inkml:traceGroup>
        <inkml:traceGroup>
          <inkml:annotationXML>
            <emma:emma xmlns:emma="http://www.w3.org/2003/04/emma" version="1.0">
              <emma:interpretation id="{DA87EA01-1AFA-4D55-8D51-F5D771989850}" emma:medium="tactile" emma:mode="ink">
                <msink:context xmlns:msink="http://schemas.microsoft.com/ink/2010/main" type="inkWord" rotatedBoundingBox="8097,1326 17204,1299 17207,2359 8101,2386"/>
              </emma:interpretation>
              <emma:one-of disjunction-type="recognition" id="oneOf1">
                <emma:interpretation id="interp5" emma:lang="en-GB" emma:confidence="0">
                  <emma:literal>classification of</emma:literal>
                </emma:interpretation>
                <emma:interpretation id="interp6" emma:lang="en-GB" emma:confidence="0">
                  <emma:literal>Classification of</emma:literal>
                </emma:interpretation>
                <emma:interpretation id="interp7" emma:lang="en-GB" emma:confidence="0">
                  <emma:literal>classificationof</emma:literal>
                </emma:interpretation>
                <emma:interpretation id="interp8" emma:lang="en-GB" emma:confidence="0">
                  <emma:literal>lassotcationaf</emma:literal>
                </emma:interpretation>
                <emma:interpretation id="interp9" emma:lang="en-GB" emma:confidence="0">
                  <emma:literal>lassotcationcif</emma:literal>
                </emma:interpretation>
              </emma:one-of>
            </emma:emma>
          </inkml:annotationXML>
          <inkml:trace contextRef="#ctx0" brushRef="#br0" timeOffset="105963.7647">16883 216 160 0,'0'0'75'15,"0"0"20"-15,0 0 14 0,0 0 22 0,0 0 3 16,-21 8 11-16,21-8-8 0,0 0-7 16,0 0-22-16,0 0-21 0,0 0-24 0,0 0-13 15,0 0-12-15,0 0-7 0,0 0-4 0,0 0-3 16,0 0-4-16,0 0-2 0,0 0-5 0,0 0-1 15,0 0-3-15,0 0-1 0,0 0-1 0,0 0-2 16,0 0-2-16,0 0-1 0,0 0 0 16,0 0-1-16,0 0-1 0,0 0 0 0,-16 25 1 15,16-25-2-15,0 0 3 0,-9 27-3 16,9-27 2-16,-4 23-1 0,4-23 1 0,0 21-2 16,0-21 3-16,0 0-3 0,-7 29 2 0,7-29-2 15,0 0 2-15,0 27-2 0,0-27 0 0,0 0 1 16,0 22 0-16,0-22-1 0,0 0 1 0,0 0-1 15,0 0 1-15,4 19-1 0,-4-19 1 0,0 0-2 16,0 0 1-16,0 0-11 0,9 21-9 0,-9-21-10 16,0 0-11-16,0 0-9 0,0 0-20 15,17 31-41-15,-17-31-58 0,0 0-79 16,0 0-134-16,0 0-2 0,11 27 272 0</inkml:trace>
          <inkml:trace contextRef="#ctx0" brushRef="#br0" timeOffset="106213.8578">16921-75 1330 0,'-21'-16'166'0,"21"16"-60"0,0 0-28 16,0 0-23-16,0 0-8 0,0 0-14 15,0 0-4-15,0 0-9 0,0 0-6 0,0 0-6 16,0 0-4-16,0 0-3 0,0 0-1 0,0 0-2 16,0 0 0-16,0 0-11 0,0 0-15 0,0 0-9 15,0 0-20-15,0 0-23 0,0 0-64 0,0 0-159 16,32-14-209-16,-32 14-3 0,22-8 317 0</inkml:trace>
          <inkml:trace contextRef="#ctx0" brushRef="#br0" timeOffset="110463.3828">17448 168 418 0,'0'0'154'16,"0"0"-14"-16,0 0-39 0,0 0 2 0,0 0-3 16,0 0 5-16,0 0-3 0,0 0-9 0,0 0-24 15,0 0-14-15,0 0-10 0,0 0-8 0,0 0-3 16,-19-15-5-16,19 15-1 0,0 0-5 15,-24 0-2-15,24 0-4 0,-19 0-2 16,19 0-3-16,-25 9 0 0,25-9 0 0,-24 8 3 16,24-8-2-16,-30 14 0 0,30-14-5 0,-32 15-3 15,32-15-2-15,-30 20-1 0,30-20-2 0,-29 26 2 16,29-26-4-16,-32 33 4 0,19-12-4 0,13-21 4 16,-23 34-3-16,23-34 1 0,-9 31-2 0,9-31 2 15,0 27-3-15,0-27 3 0,3 23-2 16,-3-23 1-16,0 0-1 0,22 27 2 0,-22-27-3 15,19 11 3-15,-19-11-2 0,23 10 2 0,-23-10-1 16,27 7 0-16,-27-7 0 0,32 0-1 0,-32 0 0 16,37 0-8-16,-17 0-7 0,-20 0-10 15,42-11-13-15,-42 11-15 0,48-7-22 0,-48 7-83 16,49-10-90-16,-49 10-176 0,34-14-34 16,-6 20 219-16</inkml:trace>
          <inkml:trace contextRef="#ctx0" brushRef="#br0" timeOffset="111010.5072">17957 216 892 0,'-7'-27'149'16,"7"27"-23"-16,0 0-4 0,0 0-31 0,-4-30-22 15,4 30-20-15,0 0-11 0,0 0-8 0,0 0-3 16,0 0-5-16,-26-22-2 0,26 22-4 16,0 0-2-16,-21 0-3 0,21 0-1 0,0 0-2 15,-31 8-3-15,31-8 1 0,-24 11-2 0,24-11 0 16,-28 15-2-16,28-15 3 0,-31 24-2 0,31-24 3 16,-29 26-4-16,29-26 2 0,-28 27-4 0,28-27 3 15,-20 28-5-15,20-28 3 0,-10 28-3 0,10-28 1 16,0 24-1-16,0-24 1 0,4 20-1 15,-4-20 1-15,0 0-2 0,24 23 2 16,-24-23-1-16,23 9 0 0,-23-9 0 0,25 0 1 16,-25 0 0-16,25 0-1 0,-25 0 1 0,27-7-1 15,-27 7 3-15,25-16-3 0,-25 16 2 0,23-24-2 16,-23 24 4-16,24-30-3 0,-24 30 4 0,23-33-3 16,-23 33 2-16,19-34-3 0,-19 34 3 0,16-29-4 15,-16 29 5-15,11-23-4 0,-11 23 3 0,0 0-1 16,10-26-1-16,-10 26 1 0,0 0 0 15,0 0-1-15,0 0 1 0,0 0-1 0,0 0-1 16,0 0 2-16,0 0-1 0,0 0 1 0,9 20-1 16,-9-20 2-16,0 28-3 0,0-28 2 15,0 34-3-15,0-34 3 0,5 34-4 0,-5-34 4 16,4 37-5-16,-4-37-2 0,12 35-9 0,-12-35-4 16,21 27-8-16,-21-27-2 0,27 23-11 0,-27-23-12 15,32 12-28-15,-32-12-54 0,39 0-55 16,-39 0-97-16,33-33-117 0,-6 33 23 0,-18-24 323 15</inkml:trace>
          <inkml:trace contextRef="#ctx0" brushRef="#br0" timeOffset="111429.72">18545-359 778 0,'0'0'159'0,"0"0"-15"0,0 0-8 15,0 0-19-15,0 0-30 0,0 0-32 16,0 0-25-16,0 0-13 0,0 0-8 0,0 0 3 0,0 0 4 16,-14 28 6-16,14-28-1 0,-10 34 1 0,10-34-7 15,-15 40 1-15,8-21-6 0,4 4 1 0,-4 3-6 16,0-1 4-16,0 3-6 0,-2 1 7 0,-1 1-8 15,1-1 6-15,1 2-7 0,-1-1-12 16,2 2 31-16,-1-2-31 0,1 3 30 0,0-4-12 16,1 2-8-16,3 0 5 0,-2-4-6 15,5 0 3-15,-4-2-3 0,4-3 3 0,0-22-4 16,0 33 4-16,0-33-3 0,11 24 2 0,-11-24-2 16,0 0 2-16,0 0-3 0,24 19 1 0,-24-19 1 15,0 0 0-15,21 0 1 0,-21 0-1 0,0 0 1 16,27-12-2-16,-27 12 0 0,20-25-8 0,-20 25-5 15,20-28-11-15,-20 28-7 0,20-29-13 16,-20 29-4-16,22-37-22 0,-22 37-29 0,20-39-54 16,0 30-60-16,-20-17-63 0,18 3-79 0,-18 23 21 15,17-40 308-15</inkml:trace>
          <inkml:trace contextRef="#ctx0" brushRef="#br0" timeOffset="111711.0184">18244-137 818 0,'0'0'140'0,"0"0"-11"0,-30 0-21 15,30 0-20-15,0 0-28 0,0 0-24 0,0 0-13 16,0 24-4-16,0-24-4 0,0 0-3 0,0 0-2 15,17 22 1-15,-17-22-4 0,25 10 1 16,-25-10-2-16,34 10-2 0,-14-5-4 0,2-5 1 16,3 5-3-16,1-5 1 0,1 0-1 0,4 0-9 15,5 6-27-15,-7-13-57 0,16 14-67 0,-18-17-128 16,16 10-138-16,-1 9 10 0,-17-17 370 16</inkml:trace>
          <inkml:trace contextRef="#ctx0" brushRef="#br0" timeOffset="112101.605">18965 83 550 0,'0'0'208'0,"0"0"-41"0,0 0-26 15,0 0-19-15,0 0-40 0,0 0-8 0,0 0-46 16,0 0 2-16,0 0-8 0,0 0 0 16,0 0 1-16,0 0 3 0,0 0 1 0,0 0-5 15,0 0-2-15,18 20-4 0,-18-20-2 0,0 22-5 16,0-22-1-16,0 25-6 0,0-25 2 0,0 28-4 15,0-28 3-15,-6 30-5 0,6-30 4 16,-7 33-5-16,7-33 4 0,-9 35-4 0,9-35-2 16,-8 35-15-16,8-35-13 0,-8 33-21 15,8-33-31-15,0 20-33 0,0-20-57 0,0 0-96 0,0 0-156 16,22-24 28-16,3 17 371 0</inkml:trace>
          <inkml:trace contextRef="#ctx0" brushRef="#br0" timeOffset="112273.4849">19048-246 1440 0,'0'0'88'0,"-28"-17"-24"0,28 17-14 16,0 0-9-16,0 0-16 0,0 0-9 0,-15-21-8 16,15 21-6-16,0 0-3 0,0 0-3 0,0 0-2 15,0 0-9-15,0 0-27 0,0 0-40 16,0 0-119-16,37 0-160 0,-37 0-155 0,0 0 40 15,29 24 446-15</inkml:trace>
          <inkml:trace contextRef="#ctx0" brushRef="#br0" timeOffset="112914.3317">19421 47 889 0,'0'0'175'15,"0"0"-23"-15,0 0-18 0,-19-22-54 16,19 22-11-16,0 0-41 0,0 0 10 16,0 0-6-16,-23-4-8 0,23 4-5 0,0 0-5 15,0 0-5-15,-26 10-2 0,26-10 19 0,0 0-39 16,-30 35 35-16,30-35-36 0,-20 37 12 0,8-13 6 16,1 0-6-16,-1 2 5 0,2-1-6 0,7-3 5 15,3 0-6-15,0-1 4 0,0-1-3 0,0-20 1 16,13 37-3-16,-13-37 2 0,23 30-3 15,-23-30 2-15,32 16-1 0,-32-16 1 0,39 0-1 16,-19-9 0-16,3-1 1 0,-4-3-2 0,4-2 3 16,-23 15-2-16,31-33 5 0,-31 33-2 0,25-38 5 15,-25 38-4-15,14-39 5 0,-9 17-5 16,0 1 5-16,-5 1-3 0,0 20 3 0,0-37-3 16,0 37 3-16,-8-31-3 0,8 31 3 15,-16-28 14-15,16 28-37 0,-19-21 37 0,19 21-39 16,-21-11 21-16,21 11-5 0,0 0-10 0,-22 0 5 15,22 0-46-15,0 0-11 0,-33 19-85 0,33 6-59 16,0-25-102-16,0 0-140 0,-3 36 88 0,3-36 365 16</inkml:trace>
          <inkml:trace contextRef="#ctx0" brushRef="#br0" timeOffset="113489.0201">19759 52 839 0,'0'0'175'0,"0"0"-49"0,0 0-17 0,0 0-29 16,0 0-26-16,0 0-24 0,0 0-15 0,0 0 4 16,0 0 3-16,0 0-11 15,0 21 21-15,0-21-21 0,0 0 13 0,9 30 1 16,-9-30-5-16,0 26-3 0,0-26-6 0,0 29 0 0,0-29-5 16,0 31 0-16,0-31-5 0,-7 27 0 0,7-27-1 15,-3 24 2-15,3-24-3 0,0 0 2 0,0 24-3 16,0-24 3-16,0 0-3 0,0 0 3 0,0 0-2 15,0 0-2-15,0 0 1 0,0 0-1 16,0 0 3-16,0 0 1 0,0 0 3 0,19-12-2 16,-19 12-1-16,17-23-1 0,-17 23 2 0,26-27-3 15,-26 27 3-15,24-32-4 0,-24 32 5 16,27-33-5-16,-27 33 4 0,25-25-2 0,-25 25 1 16,21-21-2-16,-21 21 3 0,21-18-2 0,-21 18 1 15,0 0 0-15,29-16-1 0,-29 16 20 0,0 0-20 16,25-5 1-16,-25 5 0 0,0 0-19 15,24 7 17-15,-24-7 4 0,0 0-3 0,25 19 3 16,-25-19 0-16,0 0 2 0,22 25-3 0,-22-25 2 16,0 0-3-16,20 26 2 0,-20-26-3 0,13 24 2 15,-13-24-2-15,10 24 1 0,-10-24-2 0,8 28 2 16,-8-28-3-16,5 26 3 0,-5-26-3 0,3 28-6 16,-3-28-20-16,0 31-46 0,14-1-136 15,-14-30-322-15,-6 29-1 0,6-29 239 0</inkml:trace>
          <inkml:trace contextRef="#ctx0" brushRef="#br0" timeOffset="6948.0304">14039-448 507 0,'0'0'199'0,"0"0"-41"0,0 0-15 0,0 0-6 32,0 0-31-32,0 0-14 0,0 0-15 0,-7 26-10 15,7-26-15-15,-7 28-7 0,7-28-10 0,-9 40-1 16,4-20-7-16,5 8 2 0,-8 0 13 0,4 8-36 16,-3 1 28-16,2 3-33 0,-1-6 7 0,1 2 5 15,-2 0-9-15,3-1 3 0,-2-2-7 0,1-1 4 0,5 1-7 16,-8-6 5-16,8 0-5 0,0-2 4 0,0-5-4 15,0-20 5-15,0 35-6 0,0-35 4 16,0 28-11-16,0-28-6 0,14 27-15 16,-14-27-16-16,15 20-24 0,-15-20-25 0,0 0-46 0,0 0-51 0,42 8-89 15,-42-8-165-15,0 0 71 0,34-9 280 16</inkml:trace>
          <inkml:trace contextRef="#ctx0" brushRef="#br0" timeOffset="7780.2245">14551 41 529 0,'0'0'147'15,"0"0"-10"-15,0-28-9 0,0 28-16 0,0 0-6 16,0 0-12-16,0 0-7 0,0 0-11 0,0 0-20 15,0 0-10-15,0 0-12 0,0 0-6 0,-20-12-1 16,20 12-4-16,0 0-1 0,0 0-4 0,0 0-5 16,-26 0-3-16,26 0-3 0,0 0-2 15,-28 5 0-15,28-5-2 0,-23 7 0 16,23-7 0-16,-24 9-2 0,24-9 0 0,-26 15-1 16,26-15 1-16,-26 23-2 0,26-23 3 0,-28 28-4 15,28-28 3-15,-25 33-3 0,25-33 4 0,-18 32-4 16,18-32 3-16,-15 29-2 0,15-29 0 0,-5 23-2 15,5-23 3-15,0 0-2 0,0 25 2 0,0-25-2 16,0 0 1-16,12 20-2 0,-12-20 3 16,0 0-1-16,0 0 0 0,26 23-1 0,-26-23 1 15,0 0-3-15,28 7 1 0,-28-7 0 0,25-7 0 16,-25 7 2-16,27-26-1 0,-27 26 3 0,32-30-3 16,-32 30 5-16,33-39-4 0,-33 39 3 15,30-38-3-15,-30 38 4 0,21-31-2 0,-21 31 0 16,16-22-1-16,-16 22 2 0,0 0-2 0,0 0 3 15,0 0 0-15,0 0-1 0,0 0-1 16,0 0-2-16,0 0 0 0,0 0 1 0,0 0 0 16,0 0 0-16,0 0 2 0,15 24-3 0,-15-24 2 15,0 0-2-15,9 29 2 0,-9-29-1 0,6 26 2 16,-6-26-3-16,4 26 3 0,-4-26-4 0,4 28 3 16,-4-28-4-16,6 24 4 0,-6-24-3 0,7 23 3 15,-7-23-3-15,12 22 1 0,-12-22-2 16,0 0 1-16,20 12 0 0,-20-12-6 0,22 0-9 15,-22 0-11-15,31 0-28 0,-31 0-35 16,36-3-53-16,-36 3-74 0,39-18-124 0,-17 18-96 16,-22 0 86-16,44 0 352 0</inkml:trace>
          <inkml:trace contextRef="#ctx0" brushRef="#br0" timeOffset="8883.2055">15556 43 675 0,'0'0'114'0,"0"0"-6"0,0 0 0 0,0-24-15 16,0 24-17-16,0 0-11 0,0 0-6 0,0 0-10 16,0 0-10-16,-22 0-5 0,22 0-3 0,0 0-2 15,0 0-1-15,-24 9-7 0,24-9-3 16,0 0-6-16,-27 16 0 0,27-16-2 0,-22 16-1 16,22-16-3-16,-20 19 0 0,20-19-5 0,0 0 1 15,-22 23-2-15,22-23-1 0,0 0-1 16,0 0 1-16,-4 26-2 0,4-26 2 0,0 0-2 15,0 0 2-15,8 21-1 0,-8-21 1 0,0 0 0 16,0 0 1-16,22 19-1 0,-22-19 2 0,0 0-2 16,23 18 1-16,-23-18-1 0,0 0 3 15,26 29-3-15,-26-29 2 0,13 22-2 16,-13-22 3-16,7 22-3 0,-7-22 3 0,3 24-2 0,-3-24 1 16,0 25-1-16,0-25 2 0,0 21-2 0,0-21 3 15,0 0 0-15,0 26 8 0,0-26 3 0,0 0 5 16,0 0 1-16,-14 27-3 0,14-27-3 0,0 0-2 15,0 0-5-15,-26 18 1 0,26-18-5 0,0 0 1 16,-29 18-4-16,29-18 1 0,-23 16-3 16,23-16 3-16,-24 13-2 0,24-13 2 0,-22 13-2 15,22-13 1-15,0 0-1 0,-22 10 1 0,22-10-1 16,0 0-1-16,0 0-8 0,0 0-8 0,0 0-14 16,0 0-6-16,0 0-4 0,0 0-5 0,0 0-1 0,0 0-60 15,22-9-37-15,-22 9-108 0,13-20-66 0,-13 20-90 16,0 0 154-16,41-16 255 0</inkml:trace>
          <inkml:trace contextRef="#ctx0" brushRef="#br0" timeOffset="8327.17">15180-41 516 0,'0'0'152'16,"0"0"-7"-16,0 0 5 0,0 0 1 16,0 0-22-16,0-18-19 0,0 18-22 0,0 0-26 15,0 0-12-15,0 0-11 0,0 0-6 0,0 0-5 16,0 0-4-16,-29-11-5 0,29 11-5 0,0 0-3 15,-23 4-2-15,23-4-2 0,-21 7-2 0,21-7 0 16,-26 10-1-16,26-10-1 0,-26 15 0 0,26-15-2 16,-25 17 1-16,25-17-2 0,-23 21 1 15,23-21-2-15,-20 20 1 0,20-20-1 0,-14 20 2 16,14-20-3-16,0 0 2 0,-13 30-3 0,13-30 2 16,0 0-1-16,9 28 1 0,-9-28-1 0,0 0 1 15,20 25-2-15,-20-25 3 0,0 0-1 0,26 20 1 16,-26-20-1-16,0 0 1 0,28 17 0 15,-28-17 0-15,0 0-1 0,26 16 2 0,-26-16-2 16,0 0 1-16,22 13 1 0,-22-13-1 16,0 0 0-16,0 0 0 0,16 25-1 0,-16-25 2 15,0 0 0-15,0 0 0 0,7 24-1 0,-7-24 2 16,0 0-3-16,0 25 2 0,0-25 0 0,0 0 1 16,-13 27-3-16,13-27 3 0,0 0-3 0,-20 26 2 15,20-26-3-15,-20 25 4 0,20-25-4 0,-25 27 4 16,25-27-3-16,-27 26 1 0,27-26-1 15,-23 21 1-15,23-21-2 0,0 0 2 0,-25 15-1 16,25-15-2-16,0 0-4 0,0 0-5 16,0 0-8-16,0 0-10 0,0 0-12 0,0 0-15 15,0 0-29-15,8-29-42 0,-8 29-34 0,0 0-60 16,27-15-32-16,-27 15-133 0,0 0 73 0,24-8 292 16</inkml:trace>
          <inkml:trace contextRef="#ctx0" brushRef="#br0" timeOffset="6669.2976">13622-17 276 0,'0'0'114'15,"0"0"2"-15,0 0 8 0,0 0-2 0,0 0-10 16,0 0-6-16,0-24 4 0,0 24-7 0,0 0-4 16,0 0-13-16,0 0-18 0,0 0-15 15,0 0-13-15,0 0-6 0,0 0-7 0,0 0-4 16,0 0-3-16,0 0-3 0,-27-18-5 15,27 18-1-15,0 0-2 0,0 0 0 0,-29 0-1 16,29 0 0-16,0 0-1 0,-28 10 0 0,28-10-2 16,-24 12-1-16,24-12-2 0,-27 15-1 0,27-15-1 15,-32 23 3-15,32-23-3 0,-33 27 3 0,33-27-4 16,-29 34 3-16,29-34-4 0,-23 38 4 0,23-38-4 16,-18 34 4-16,18-34-4 0,-11 28 3 15,11-28-3-15,0 26 2 0,0-26-2 0,0 0 2 16,6 25-2-16,-6-25 2 0,0 0-1 0,23 26 1 15,-23-26-1-15,20 14 1 0,-20-14-1 0,29 7-1 16,-29-7 0-16,36 4 1 0,-36-4-1 16,38 0 1-16,-17-4 1 0,-21 4-1 0,41-11 1 15,-19 6-3-15,1 0-12 0,-3-6-14 0,6 6-17 16,-26 5-35-16,48-16-65 0,-38-9-86 16,23 19-123-16,-10-2-104 0,-7-13 104 0,13 21 355 15</inkml:trace>
          <inkml:trace contextRef="#ctx0" brushRef="#br0" timeOffset="9231.7695">15869 228 293 0,'0'0'89'0,"0"0"9"0,0 0 12 0,0 0 2 15,0 0-32-15,0 0-13 0,0 0-15 0,0 0-12 16,0 0 0-16,0 0 8 0,0 0 8 16,0 0 13-16,0 0-2 0,0 0-1 0,0 0-13 15,0 0-8-15,0 0-9 0,0 0-6 0,0 0-5 16,0 0-5-16,8 19-9 0,-8-19 1 0,0 0-4 15,7 32-1-15,-7-32-4 0,0 23 1 0,0-23-4 16,-5 27 2-16,5-27-4 0,0 26 3 0,0-26-2 16,-8 27 2-16,8-27-3 0,0 0 2 15,0 23-3-15,0-23-1 0,0 0-8 16,0 0-8-16,0 0-22 0,0 0-31 0,0 0-42 16,0 0-79-16,26-17-88 0,-26 17-150 0,9-28 74 15,-9 28 353-15</inkml:trace>
          <inkml:trace contextRef="#ctx0" brushRef="#br0" timeOffset="9434.8949">15912-75 1432 0,'-35'-4'126'0,"35"4"-17"16,0 0-29-16,0 0-27 0,0 0-24 15,0 0-10-15,0 0-9 0,0 0-5 0,0 0-5 16,0 0-5-16,0 0 1 0,0 0-1 0,0 0-8 15,0 0-8-15,19-11-17 0,-19 11-28 16,21-12-22-16,-21 12-88 0,30-12-162 0,-30 12-156 16,31-15 3-16,-6 22 367 0</inkml:trace>
          <inkml:trace contextRef="#ctx0" brushRef="#br0" timeOffset="10419.3133">16234 155 481 0,'0'0'188'0,"0"0"-35"0,0 0 1 15,0 0-12-15,0 0-32 0,0 0-20 0,0 0-22 16,0 0-15-16,0 0-14 0,0 0-11 0,0 0-3 16,0 0 4-16,0 0 7 0,0 0 5 0,0 0-6 15,0 0-6-15,22 7-7 0,-22-7-6 0,0 0-4 16,27 9-4-16,-27-9-4 0,23 3 0 16,-23-3-3-16,28 4-1 0,-28-4 0 15,33 5-1-15,-33-5 0 0,36 0 0 0,-36 0-4 16,34 0-9-16,-34 0-11 0,36-12-12 15,-14 12-14-15,-22 0-17 0,39-5-40 0,-39 5-44 0,30 0-53 16,-30 0-63-16,0 0-30 0,33 0-64 0,-33 0 190 16,0 0 172-16</inkml:trace>
          <inkml:trace contextRef="#ctx0" brushRef="#br0" timeOffset="10138.0537">16609-224 266 0,'0'0'130'0,"11"-20"-2"16,-11 20 23-16,0 0 2 0,0 0-14 0,0 0-9 16,0 0-12-16,0 0-11 0,-10-23-20 15,10 23-20-15,0 0-15 0,0 0-11 0,0 0-28 16,-22-13 15-16,22 13-20 0,0 0 17 0,-21-12-1 15,21 12-4-15,0 0-4 0,-20-6-4 0,20 6 1 16,0 0-3-16,-26 0 0 0,26 0-2 16,0 0-3-16,-26 0 1 0,26 0-2 0,0 0 0 15,-29 11-1-15,29-11 1 0,0 0-4 0,-26 23-15 16,26-23 34-16,-13 25-35 0,13-25 35 0,-14 31-17 16,14-31-5-16,-16 37 5 0,9-16-4 0,0 5 4 15,2-2-4-15,-1 4 5 0,-1-2-6 0,3 2 5 16,-2 0-5-16,2 3 5 0,0 0-6 0,4-2 5 15,-6-2-4-15,6 0 4 0,0 0-4 16,-4-1 4-16,4-2-5 0,0 3 6 0,-5-4-6 16,5-3 6-16,0 4-6 0,0-24 5 15,-6 38-3-15,6-38 2 0,0 30-4 0,0-30-2 16,-4 28-8-16,4-28-1 0,0 22-5 0,0-22 1 16,0 0-7-16,0 18-4 0,0-18 13 0,0 0-34 15,0 0-14-15,0 0-67 0,0 0-46 16,0 0-60-16,0 0-45 0,0 0-100 0,0 0 91 15,0 0 292-15</inkml:trace>
        </inkml:traceGroup>
      </inkml:traceGroup>
    </inkml:traceGroup>
    <inkml:traceGroup>
      <inkml:annotationXML>
        <emma:emma xmlns:emma="http://www.w3.org/2003/04/emma" version="1.0">
          <emma:interpretation id="{09D8D1E5-2C4A-4BE0-B1DC-422AEED6A8F6}" emma:medium="tactile" emma:mode="ink">
            <msink:context xmlns:msink="http://schemas.microsoft.com/ink/2010/main" type="paragraph" rotatedBoundingBox="1877,5007 23410,4988 23412,7760 1880,7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B5AA3B-B981-40AF-8F01-584F36A9A79B}" emma:medium="tactile" emma:mode="ink">
              <msink:context xmlns:msink="http://schemas.microsoft.com/ink/2010/main" type="line" rotatedBoundingBox="1885,5007 23410,4988 23411,6047 1886,6066"/>
            </emma:interpretation>
          </emma:emma>
        </inkml:annotationXML>
        <inkml:traceGroup>
          <inkml:annotationXML>
            <emma:emma xmlns:emma="http://www.w3.org/2003/04/emma" version="1.0">
              <emma:interpretation id="{9EF47808-BD39-439C-A66F-8D89FC7F580D}" emma:medium="tactile" emma:mode="ink">
                <msink:context xmlns:msink="http://schemas.microsoft.com/ink/2010/main" type="inkWord" rotatedBoundingBox="5737,5215 6289,5215 6290,6025 5738,6026"/>
              </emma:interpretation>
              <emma:one-of disjunction-type="recognition" id="oneOf2">
                <emma:interpretation id="interp10" emma:lang="en-GB" emma:confidence="0">
                  <emma:literal>H</emma:literal>
                </emma:interpretation>
                <emma:interpretation id="interp11" emma:lang="en-GB" emma:confidence="0">
                  <emma:literal>h</emma:literal>
                </emma:interpretation>
                <emma:interpretation id="interp12" emma:lang="en-GB" emma:confidence="0">
                  <emma:literal>N</emma:literal>
                </emma:interpretation>
                <emma:interpretation id="interp13" emma:lang="en-GB" emma:confidence="0">
                  <emma:literal>n</emma:literal>
                </emma:interpretation>
                <emma:interpretation id="interp14" emma:lang="en-GB" emma:confidence="0">
                  <emma:literal>14</emma:literal>
                </emma:interpretation>
              </emma:one-of>
            </emma:emma>
          </inkml:annotationXML>
          <inkml:trace contextRef="#ctx0" brushRef="#br0" timeOffset="632357.9025">3582 1907 523 0,'-20'15'281'15,"20"-15"-93"-15,0 0-10 0,0 0-30 0,0 0-51 16,0 0-40-16,0 0-24 0,0 0 2 16,0 0 2-16,0 0 1 0,12 23 0 0,-12-23-13 15,25 21-6-15,-25-21-7 0,35 22-2 0,-35-22-4 16,40 20-3-16,-19-13-2 0,3-1-1 0,0 1 0 16,1-7-2-16,1 6-11 0,0-6-21 0,5 0-33 15,-31 0-104-15,66-11-151 0,-35 2-209 0,7 0 56 16,8 9 361-16</inkml:trace>
          <inkml:trace contextRef="#ctx0" brushRef="#br0" timeOffset="632118.9872">4008 1563 1029 0,'-37'-19'215'0,"37"19"-96"0,0 0-39 0,0 0-33 16,0 0-13-16,0 0-8 0,0 0 4 0,0 0 4 15,7 27 0-15,-7-27 3 0,4 26-9 0,-4-26-2 16,0 33-6-16,0-33 1 0,6 40-6 0,-6-19 1 16,0 1-5-16,0 2 3 0,-6 1-8 15,6-1 2-15,0 0-6 0,0 1 3 16,0 0-5-16,0-2 4 0,0 3-6 0,0-1 4 15,0 1-5-15,0 0 6 0,0 0-6 0,0-1 5 16,0 0-5-16,-4 0-9 0,4-3 30 0,0 5-28 0,0-1 29 16,-5-2-17-16,5-1-5 0,0-23 4 0,0 38-3 15,0-38 1-15,0 28-8 0,0-28-3 16,0 0-9-16,-4 25-6 0,4-25-7 0,0 0-12 16,0 0-12-16,0 0-20 0,0 0-23 0,0 0-100 0,0 0-92 15,0 0-114-15,0-26-41 0,0 26 314 0</inkml:trace>
          <inkml:trace contextRef="#ctx0" brushRef="#br0" timeOffset="631750.5096">3510 1533 395 0,'0'0'186'0,"0"0"-32"0,0 0-3 0,0 0-6 16,0 0-3-16,0 0-21 0,0 0-19 0,0 0-26 16,0 0-18-16,0 0-13 0,0 0-12 15,0 0-9-15,0 0-2 0,0 0 6 0,0 0-1 16,0 0 6-16,0 0-6 0,0 0-5 0,20 33-5 16,-20-33 0-16,7 39-6 0,-7-15 1 0,6 1-6 15,-6 5 3-15,0 2-6 0,0 2 3 0,0-2-6 16,0 0 4-16,0-2-6 0,0 1 4 0,0-3-5 15,0 0 6-15,0 0-7 0,-6-2 7 16,6-2-6-16,0-2 6 0,0-1-6 16,0-21 4-16,0 35-4 0,0-35-9 0,0 34 32 15,0-34-34-15,-7 24 28 0,7-24-24 0,0 24-7 16,0-24-1-16,-4 23-4 0,4-23-6 0,0 0-7 16,-10 25-10-16,10-25-11 0,0 0-14 0,0 30-27 15,0-30-58-15,0 0-59 0,0 0-42 0,0 0-75 16,0 0-19-16,0 0 176 0</inkml:trace>
        </inkml:traceGroup>
        <inkml:traceGroup>
          <inkml:annotationXML>
            <emma:emma xmlns:emma="http://www.w3.org/2003/04/emma" version="1.0">
              <emma:interpretation id="{16089E6D-D45E-4C25-B893-4D04EF31FDB8}" emma:medium="tactile" emma:mode="ink">
                <msink:context xmlns:msink="http://schemas.microsoft.com/ink/2010/main" type="inkWord" rotatedBoundingBox="10777,5112 17285,5107 17286,6052 10778,6058"/>
              </emma:interpretation>
              <emma:one-of disjunction-type="recognition" id="oneOf3">
                <emma:interpretation id="interp15" emma:lang="en-GB" emma:confidence="0">
                  <emma:literal>interactions</emma:literal>
                </emma:interpretation>
                <emma:interpretation id="interp16" emma:lang="en-GB" emma:confidence="0">
                  <emma:literal>interact-ions</emma:literal>
                </emma:interpretation>
                <emma:interpretation id="interp17" emma:lang="en-GB" emma:confidence="0">
                  <emma:literal>interaction,</emma:literal>
                </emma:interpretation>
                <emma:interpretation id="interp18" emma:lang="en-GB" emma:confidence="0">
                  <emma:literal>interaction'</emma:literal>
                </emma:interpretation>
                <emma:interpretation id="interp19" emma:lang="en-GB" emma:confidence="0">
                  <emma:literal>interaction.</emma:literal>
                </emma:interpretation>
              </emma:one-of>
            </emma:emma>
          </inkml:annotationXML>
          <inkml:trace contextRef="#ctx0" brushRef="#br0" timeOffset="678992.6838">11807 1930 577 0,'0'0'223'0,"0"0"-49"16,0 0-16-16,0-32-29 0,0 32-30 0,0 0-28 16,0 0-18-16,0 0-7 0,0 0-11 15,0 0-3-15,-18-22-6 0,18 22-3 0,0 0-3 16,-24-4-3-16,24 4-2 0,0 0-3 0,-33 12 0 16,33-12-1-16,-32 17 2 0,32-17-1 0,-37 25 2 15,16-12-5-15,21-13 2 0,-39 31-5 0,39-31 1 16,-31 39-3-16,17-18 2 0,1 1-3 15,13-22 1-15,-17 41-3 0,17-41-12 0,-4 38 31 16,4-38-32-16,7 33 31 0,-7-33-18 0,17 29-4 16,-17-29 3-16,24 20-2 0,-24-20 3 0,35 12 0 15,-35-12-4-15,44 0 0 0,-23 0-6 0,7-9-1 16,2 1-4-16,4-3-2 0,-1-6-11 0,4 5-4 16,-8-11-2-16,14 11-52 0,-17-14-6 15,18 21-118-15,-31-20-164 0,-13 25-112 16,46-20 37-16,-46-3 448 0</inkml:trace>
          <inkml:trace contextRef="#ctx0" brushRef="#br0" timeOffset="688244.006">12159 1630 575 0,'0'0'115'0,"-29"0"0"0,29 0 18 16,0 0 2-16,0 0-24 0,0 0-30 0,0 0-41 15,0 0-22-15,0 0 9 0,0 0 6 0,0 0 8 16,0 0 5-16,16 29-10 0,-16-29-9 0,20 16-5 16,-20-16-7-16,27 14-5 0,-27-14-6 15,34 14-1-15,-34-14-3 0,41 13 0 0,-20-8-1 16,6-5 0-16,1 5-2 0,1-5-12 0,5 0-17 0,-7-5-32 16,14 15-73-16,-41-10-112 0,56-8-113 0,-17 12-107 15,-13-13 215-15,19 25 254 0</inkml:trace>
          <inkml:trace contextRef="#ctx0" brushRef="#br0" timeOffset="687964.7654">12335 1485 367 0,'0'0'179'0,"0"0"-25"16,0 0-17-16,0 0 10 0,0 0-23 0,-8-23-15 15,8 23-22-15,0 0-17 0,0 0-14 0,0 0-9 16,0 0-12-16,0 0-5 0,0 0-5 0,0 0-2 16,0 0-1-16,0 0 0 0,0 0-1 0,0 0-1 15,0 0-1-15,0 0-2 0,0 0-1 0,0 0-2 16,0 0-3-16,0 0-1 0,0 0-3 0,0 0 2 16,0 0 6-16,0 0-1 0,8 29 3 15,-8-29-5-15,0 27-1 0,0-27-4 0,-5 35 2 16,5-35-3-16,-8 44 3 0,2-19-6 0,0 2 5 15,-1 0-6-15,-1 3 3 0,1 0-6 0,2 0 3 16,-3 0-5-16,3-2 4 0,-2-2-3 16,3 0 4-16,4 1-5 0,-7-2 5 0,7-2-4 15,-8-1 5-15,8 2-5 0,-9-2 3 0,9-2-3 16,0-20 3-16,-7 37-4 0,7-37 5 16,0 29-4-16,0-29-10 0,0 22 10 0,0-22-11 15,0 0 11-15,0 0-1 0,0 0 19 0,0 0-21 16,24 18-1-16,-24-18 2 0,0 0-20 0,24-17 29 15,-24 17-13-15,21-23 7 0,-21 23-13 0,26-20-4 16,-26 20-3-16,26-17-3 0,-26 17-5 0,26-18-5 16,-26 18-4-16,24-20-14 0,-24 20-16 15,28-21-30-15,-5 21-66 0,-23 0-91 16,0 0-48-16,29-17-101 0,-29 17 95 0,27-6 309 16</inkml:trace>
          <inkml:trace contextRef="#ctx0" brushRef="#br0" timeOffset="688542.9075">12836 1879 861 0,'0'0'286'0,"0"0"-144"0,0 0-48 16,0 0-33-16,0 0-24 0,0 0-18 0,0 0-9 16,0 0-1-16,0 0 1 0,0 0 5 0,0 0 3 15,0 26 2-15,0-26-7 0,-4 27-1 0,4-27-4 0,-6 31 2 16,6-31-5-16,-12 38 2 0,12-38-6 16,-14 36 1-16,14-36-2 0,-11 31 1 0,11-31-3 15,-7 28 3-15,7-28 19 0,-4 25-19 0,4-25 20 16,0 0-43-16,0 29 7 0,0-29-29 0,0 0 0 0,0 0-15 15,0 0-13-15,0 0-26 0,0 0-82 0,0 0-68 16,21-33-90-16,-21 33-83 0,24-43 280 0</inkml:trace>
          <inkml:trace contextRef="#ctx0" brushRef="#br0" timeOffset="688728.3223">12871 1612 800 0,'-23'-28'320'0,"23"28"-151"15,0 0-40-15,0 0-34 0,-22-14-22 0,22 14-19 0,0 0-13 16,0 0-14-16,0 0-10 16,0 0-8-16,0 0-7 0,0 0-3 0,0 0-1 15,0 0-1-15,0 0 2 0,0 0-6 0,0 0-8 16,22 0-15-16,-22 0-22 0,22 13-27 0,-3 7-52 0,-19-20-123 16,23 19-145-16,-7 2-84 0,-16-21 204 0</inkml:trace>
          <inkml:trace contextRef="#ctx0" brushRef="#br0" timeOffset="689145.5789">13324 1903 1006 0,'0'0'231'0,"-30"-8"-126"0,30 8-22 0,0 0-8 16,-23-17-21-16,23 17-8 0,0 0-12 15,-29-19-7-15,29 19-8 0,0 0-3 16,-24 0-10-16,24 0-3 0,0 0-3 0,-29 9-3 16,29-9 5-16,-19 27-3 0,19-27 3 0,-26 38-4 0,9-16 5 0,1 3-6 15,1-3 4-15,2 0-3 0,1 1 2 0,12-23-2 16,-12 35 3-16,12-35-4 0,0 31 4 0,0-31 19 16,20 24-37-16,-20-24 36 0,28 13-36 15,-28-13 15-15,41 0-1 0,-15 0 2 0,3-6 12 16,1-4-42-16,-2-5 33 0,4-2-40 0,-6-3 20 15,0 2 8-15,-26 18-1 0,40-35 7 0,-40 35 0 16,24-33 6 0,-24 33-2-16,9-33 3 0,-9 33-2 0,0-31 2 15,0 31-3-15,-13-34 5 0,13 34-4 0,-20-30 4 16,20 30-3-16,-24-21 1 0,24 21-2 16,-30-13 2-16,30 13-3 0,-27-7 1 0,27 7-1 0,0 0-2 15,-23 0-7-15,23 0-19 0,0 0-29 0,0 0-30 16,0 0-54-16,0 0-73 0,0 0-81 0,0 0-92 15,35 29-14-15,-35-29 397 0</inkml:trace>
          <inkml:trace contextRef="#ctx0" brushRef="#br0" timeOffset="689676.8249">13633 1914 665 0,'0'0'203'0,"-27"12"-41"0,27-12-10 0,0 0-35 16,0 0-41-16,0 0-22 0,0 0-21 16,0 0-14-16,0 0-9 0,0 0-1 0,0 0 10 15,0 0 4-15,17 24 6 0,-17-24-2 0,0 0-5 16,0 29-4-16,0-29 0 0,0 26-4 16,0-26-2-16,-6 27-5 0,6-27 0 0,-6 23-3 15,6-23 0-15,0 0-2 0,-5 27 0 0,5-27-3 16,0 0 3-16,0 0-4 0,0 0 2 0,0 0-1 15,0 0 1-15,0 0 0 0,0 0 0 16,0 0 1-16,0 0 0 0,25 10 0 0,-25-10-1 16,23-25 2-16,-23 25-3 0,32-38 4 0,-12 16-4 15,-2 1 4-15,-18 21-4 0,37-38 4 0,-37 38-3 16,32-31 1-16,-32 31-1 0,23-19 1 0,-23 19-2 16,0 0 2-16,21-8-2 0,-21 8 1 0,0 0 0 15,0 0 1-15,24 6-1 0,-24-6 0 16,0 0 1-16,18 21-2 0,-18-21 3 15,13 23-2-15,-13-23 3 0,10 29-3 0,-10-29 2 16,9 36-2-16,-9-36 3 0,9 39-4 0,-9-39 3 16,8 33-3-16,-8-33 3 0,6 31-4 0,-6-31-13 15,7 31 34-15,-7-31-35 0,9 24 31 0,-9-24-29 16,0 0-11-16,0 0-18 0,13 23-15 0,-13-23-32 16,0 0-51-16,0 0-108 0,0 0-161 15,25 13-42-15,-25-13 202 0</inkml:trace>
          <inkml:trace contextRef="#ctx0" brushRef="#br0" timeOffset="690020.5989">14452 1870 869 0,'-29'-8'217'0,"29"8"-66"0,0 0-37 16,0 0-32-16,0 0-18 0,0 0-16 0,-19-21-7 15,19 21-9-15,0 0-5 0,0 0-6 0,-25-11-5 16,25 11-4-16,0 0-2 0,-25 0-2 0,25 0-2 16,-21-4-2-16,21 4-1 0,-28 4 0 15,28-4-2-15,-31 12 4 0,31-12-3 0,-29 16 2 16,29-16-2-16,-24 21-1 0,24-21-2 16,-17 24 2-16,17-24-3 0,-6 24 2 0,6-24-2 15,0 25 2-15,0-25-3 0,17 23 4 0,-17-23-3 16,22 24 3-16,-22-24-3 0,27 21 2 0,-27-21-2 15,28 21 2-15,-28-21-2 0,30 20 2 0,-30-20-1 16,22 21 1-16,-22-21-2 0,18 21 3 16,-18-21-2-16,13 22-15 0,-13-22 36 0,8 21-35 15,-8-21 35-15,0 0-19 0,0 0-1 0,-11 23 1 16,11-23 0-16,0 0-1 0,-27 15 0 0,27-15 0 16,-28 13-2-16,28-13-1 0,-37 12-6 0,37-12-6 15,-42 13-8-15,17-7-8 0,4 2-12 0,-9-8-13 16,30 0-23-16,-38 0-81 0,38 0-144 15,0 0-185-15,0 0 1 0,0 0 451 16</inkml:trace>
          <inkml:trace contextRef="#ctx0" brushRef="#br0" timeOffset="675151.8738">8296 2027 139 0,'0'0'63'0,"0"0"6"0,0 0-12 0,0 0 4 15,0 0-7-15,0 0 14 0,22-16 3 16,-22 16 16-16,0 0-6 0,0 0 4 0,0 0-8 16,0 0 9-16,0 0 2 0,0 0 3 0,0 0-9 15,0 0-11-15,0 0-14 0,0 0-11 0,0 0-3 16,0 0-8-16,0 0-5 0,0 0-6 0,0 0-5 15,0 0-4-15,0 0-2 0,0 0 4 16,0 0 1-16,0 0 2 0,0 0-2 0,18 28-5 16,-18-28-6-16,0 23-1 0,0-23-4 0,-6 26 1 15,6-26-3-15,0 31 1 0,0-31 22 0,-5 31-34 16,5-31 33-16,0 26-35 0,0-26 11 0,0 24 3 16,0-24-3-16,0 28 3 0,0-28-7 15,0 0-7-15,0 25-8 0,0-25-10 0,0 0-7 16,0 0-6-16,0 0-5 0,0 0-15 15,0 0-43-15,0 0-73 0,23-21-85 0,-23 21-125 16,0-48-34-16,0 48 320 0</inkml:trace>
          <inkml:trace contextRef="#ctx0" brushRef="#br0" timeOffset="675370.6266">8345 1716 1115 0,'-30'-35'271'0,"30"35"-154"0,0 0-32 0,0 0-19 16,-23-22-15-16,23 22-13 0,0 0-11 0,0 0-8 16,0 0-6-16,0 0-7 0,0 0-3 0,0 0-3 15,0 0-2-15,0 0 0 0,0 0-3 0,0 0-7 16,0 0-11-16,21-7-17 0,-21 7-21 16,0 0-34-16,38 43-88 0,-38-43-136 0,0 0-190 15,19 38 33-15,-19-38 392 0</inkml:trace>
          <inkml:trace contextRef="#ctx0" brushRef="#br0" timeOffset="675964.4047">8556 2103 515 0,'0'0'164'0,"0"0"-41"16,20-15 23-16,-20 15-33 0,0 0 1 15,0 0-23-15,0 0-24 0,0 0-19 0,0 0-18 16,0 0-10-16,0 0-6 0,0 0-3 0,0 0 2 16,0 0 7-16,0 0 3 0,0 0 2 15,0 0-1-15,0 0-7 0,0 0-3 0,8 23-3 16,-8-23-2-16,0 25 21 0,0-25-38 0,0 27 34 15,0-27-36-15,0 25 10 0,0-25 2 16,0 21-2-16,0-21 1 0,0 0-1 0,6 22 0 16,-6-22 0-16,0 0 1 0,0 0-1 0,0 22 0 15,0-22-1-15,0 0 1 0,0 0 1 0,0 0 2 16,0 0 0-16,0 0 2 0,0 0 1 0,0 0-2 16,17-24 3-16,-17 24-6 0,17-30 3 0,-17 30-4 15,19-33-21-15,-19 33 35 0,19-33-35 0,-19 33 35 16,18-31-8-16,-18 31-4 0,18-23 5 15,-18 23-3-15,22-18 2 0,-22 18-2 16,0 0 1-16,30-20-3 0,-30 20 0 0,0 0-2 16,26-7 0-16,-26 7-1 0,0 0 1 0,25 0 1 15,-25 0-1-15,0 0 0 0,23 7-1 0,-23-7 2 16,0 0-1-16,21 11 1 0,-21-11-1 0,0 0 1 16,0 0-1-16,21 25 2 0,-21-25-1 0,0 0 0 15,13 30-1-15,-13-30 2 0,7 27-3 16,-7-27-10-16,0 28 34 0,0-28-34 0,6 31 33 15,-6-31-21-15,0 28-3 0,0-28 4 0,0 28-4 16,0-28 3-16,-5 30-4 0,5-30-1 0,0 32-12 16,0-32-10-16,-4 23-17 0,4-23-21 15,0 0-24-15,0 0-55 0,10 26-31 0,-10-26-37 16,0 0-109-16,0 0-63 0,0 0 117 16,31-9 266-16</inkml:trace>
          <inkml:trace contextRef="#ctx0" brushRef="#br0" timeOffset="676431.6296">9197 1624 683 0,'0'0'121'15,"0"0"-7"-15,0 0 1 0,16-29 2 0,-16 29-19 0,0 0-16 16,0 0-22-16,0 0-18 0,0 0-16 0,0 0-5 16,0 0 6-16,0 0 2 0,0 0 6 15,0 0-1-15,14 21-5 0,-14-21-3 0,5 25-1 16,-5-25-4-16,0 30-2 0,0-30-5 0,6 38-1 0,-6-16-6 16,-6 1 3-16,6 1-7 0,-7 1 4 0,3-1-6 15,-3 4 3-15,1-3-4 0,1 4 4 0,-4 1-5 16,4-1 4-16,-4 0-5 0,2 1 5 0,0-2-7 15,0 1 7-15,1-2-6 0,1 1-8 16,5-3 31-16,0-1-31 0,0-3 32 0,0-21-19 16,0 36-4-16,0-36 3 0,5 24-3 0,-5-24 3 15,0 0-2-15,10 23 1 0,-10-23-2 0,0 0 2 16,0 0 0-16,0 0 0 0,26 25-1 0,-26-25 0 16,0 0-4-16,0 0 0 0,21 13-3 0,-21-13-4 15,0 0 2-15,22 0-1 0,-22 0-1 16,24 0-3-16,-24 0-6 0,25-13-10 15,-25 13 2-15,26-20-7 0,-26 20-2 0,27-24-6 16,-27 24-13-16,16-30-36 0,-16 30-30 0,15-32-39 16,-15 32-46-16,14-29-30 0,-10 9-79 0,-4 20-8 15,0-38 325-15</inkml:trace>
          <inkml:trace contextRef="#ctx0" brushRef="#br0" timeOffset="676697.2335">8993 1744 978 0,'0'0'184'0,"-30"0"-38"16,30 0-27-16,0 0-31 0,0 0-33 0,0 0-24 15,0 0-15-15,0 0-1 0,0 0 5 0,0 0 2 16,17 26 3-16,-17-26-8 0,28 11-3 0,-28-11-6 15,41 9-2-15,-17-9-3 0,0 3-2 0,4-3-1 16,0 0-1-16,1 0-5 0,2-9-17 0,4 5-20 16,-2-15-44-16,20 19-98 0,-25-28-190 15,23 6-143-15,2 2 31 0,-9-15 464 16</inkml:trace>
          <inkml:trace contextRef="#ctx0" brushRef="#br0" timeOffset="677572.3505">9753 2058 686 0,'0'0'166'0,"0"0"-31"0,0 0-26 15,0 0-24-15,0 0-23 0,0 0-14 0,0 0-16 16,0 0-7-16,0 0 3 0,0 0 1 0,0 0 2 15,0 0 0-15,0 0-9 0,0 0-2 0,0 0-1 16,27 17-1-16,-27-17-3 0,24 0-1 0,-24 0-3 16,25 0-2-16,-25 0-2 0,26-8-3 0,-26 8-1 15,28-10-2-15,-28 10 1 0,28-15-3 16,-28 15 3-16,27-15-2 0,-27 15 3 0,25-20-3 16,-25 20 1-16,17-21 0 0,-17 21 1 15,0 0-1-15,10-26 3 0,-10 26-2 0,0 0 2 16,0-23-2-16,0 23 2 0,0 0-3 0,-23-22 1 15,23 22-1-15,-25-8 1 0,25 8-1 0,-35-6 0 16,35 6 0-16,-41 0 0 0,21 0 0 0,-2 0 0 16,1 4 1-16,21-4 1 0,-40 10 1 15,40-10 0-15,-29 17 1 0,29-17-3 0,-24 21 2 16,24-21-5-16,-17 30 2 0,17-30-3 0,-7 36 3 16,7-36-4-16,4 39 5 0,-4-39-5 0,14 38 4 15,-14-38-4-15,20 40-10 0,-20-40 33 0,20 38-33 16,-20-38 35-16,28 34-22 0,-28-34-1 0,34 23 0 15,-34-23 0-15,35 14-2 16,-35-14-8-16,36 7-5 0,-13-7-8 0,-23 0-12 16,42-6-8-16,-42 6-23 0,47-17-32 0,-32-5-47 15,20 22-63-15,-23-26-61 0,13 5-143 0,5 21 72 16,-24-24 341-16</inkml:trace>
          <inkml:trace contextRef="#ctx0" brushRef="#br0" timeOffset="678108.1217">10251 2013 824 0,'0'0'193'0,"0"0"-40"16,0 0-24-16,0 0-34 0,0 0-31 16,0 0-19-16,0 0-17 0,0 0-11 0,0 0-8 15,0 0-5-15,0 0-1 0,0 0 2 16,0 0 5-16,0 0 0 0,-11 26 3 0,11-26-5 15,0 22 0-15,0-22-4 0,-4 23 0 0,4-23-3 16,-5 27 2-16,5-27-4 0,-4 28 3 0,4-28 23 16,-6 21-37-16,6-21 36 0,0 0-36 0,0 26 10 15,0-26 2-15,0 0-2 0,0 0 2 0,0 0 0 16,0 0-1-16,0 0 1 0,0 0-1 16,0 0 2-16,0 0 1 0,0 0 1 0,0 0 1 15,24-5-1-15,-24 5 11 0,13-28-36 0,-13 28 35 16,15-37-34-16,-15 37 22 0,17-40 6 15,-17 40-2-15,17-39 5 0,-17 39-4 0,13-41 6 16,-13 41-4-16,14-36 5 0,-14 36-6 0,10-27 2 16,-10 27-2-16,0 0 0 0,15-23-2 0,-15 23-3 15,0 0-1-15,0 0-1 0,0 0 1 16,0 0 0-16,0 0 0 0,0 0-1 0,26 10 1 16,-26-10 0-16,0 0 0 0,22 17-1 0,-22-17 1 15,0 0-2-15,30 18 1 0,-30-18-2 0,25 12 3 16,-25-12-1-16,28 8 0 0,-28-8 1 0,33 5-2 15,-33-5-1-15,35 0 2 0,-35 0-2 0,38 0 2 16,-38 0-6-16,39 0-9 0,-39 0-13 16,35 0-21-16,-14 6-28 0,-21-6-81 15,37 0-103 1,-37 0-236-16,0 0 29 0,41 15 279 0</inkml:trace>
          <inkml:trace contextRef="#ctx0" brushRef="#br0" timeOffset="678633.2818">11244 1973 744 0,'0'0'174'0,"0"0"-36"15,0 0-9-15,0 0-25 0,0 0-26 0,-19-23-18 16,19 23-15-16,0 0-9 0,0 0-9 0,-25-8-5 16,25 8-4-16,0 0-3 0,-32 0-2 15,32 0 0-15,-34 10 1 0,34-10 0 0,-40 11 1 16,17-5-1-16,1 4 0 0,-2-2-1 0,1 4 0 16,-3-2-2-16,2 3 0 0,2-1-4 0,22-12 1 15,-40 24-5-15,40-24 1 0,-27 22-3 16,27-22 1-16,0 0-3 0,-11 33 2 0,11-33-2 15,5 23-14-15,-5-23 34 0,0 0-34 0,30 27 35 16,-30-27-20-16,29 11 0 0,-29-11-2 0,40 0 0 16,-40 0-4-16,43 0-1 0,-43 0-1 0,40-12 0 15,-40 12 13-15,36-17-34 0,-36 17 37 0,31-23-34 16,-31 23 24-16,24-25 2 0,-24 25-2 16,19-23 5-16,-19 23-4 0,17-27 4 15,-17 27-3-15,10-22 2 0,-10 22-1 0,0 0 2 16,0 0 1-16,10-22 0 0,-10 22-1 0,0 0-3 15,0 0-1-15,0 0 0 0,0 0 2 0,0 0-2 16,0 0 3-16,18 21-3 0,-18-21 1 0,0 0 0 16,17 33 1-16,-17-33-2 0,9 27 2 0,-9-27-3 15,9 29 2-15,-9-29-2 0,13 26-12 16,-13-26 36-16,0 0-36 0,20 29 35 0,-20-29-24 16,0 0-5-16,25 25-7 0,-25-25-11 0,0 0-11 15,27 25-11-15,-27-25-18 0,0 0-38 0,0 0-68 16,39 18-84-16,-39-18-96 0,0 0-91 0,29 0 251 15</inkml:trace>
        </inkml:traceGroup>
        <inkml:traceGroup>
          <inkml:annotationXML>
            <emma:emma xmlns:emma="http://www.w3.org/2003/04/emma" version="1.0">
              <emma:interpretation id="{7364616B-E389-448B-822A-606EA46FCF4D}" emma:medium="tactile" emma:mode="ink">
                <msink:context xmlns:msink="http://schemas.microsoft.com/ink/2010/main" type="inkWord" rotatedBoundingBox="18367,5151 20858,5149 20859,5898 18368,5900"/>
              </emma:interpretation>
              <emma:one-of disjunction-type="recognition" id="oneOf4">
                <emma:interpretation id="interp20" emma:lang="en-GB" emma:confidence="0">
                  <emma:literal>from</emma:literal>
                </emma:interpretation>
                <emma:interpretation id="interp21" emma:lang="en-GB" emma:confidence="0">
                  <emma:literal>From</emma:literal>
                </emma:interpretation>
                <emma:interpretation id="interp22" emma:lang="en-GB" emma:confidence="0">
                  <emma:literal>frons</emma:literal>
                </emma:interpretation>
                <emma:interpretation id="interp23" emma:lang="en-GB" emma:confidence="0">
                  <emma:literal>frown</emma:literal>
                </emma:interpretation>
                <emma:interpretation id="interp24" emma:lang="en-GB" emma:confidence="0">
                  <emma:literal>froin</emma:literal>
                </emma:interpretation>
              </emma:one-of>
            </emma:emma>
          </inkml:annotationXML>
          <inkml:trace contextRef="#ctx0" brushRef="#br0" timeOffset="690955.6888">15207 1874 889 0,'0'0'118'0,"0"0"-32"0,0 0-3 16,0 0-13-16,-15 26-6 0,15-26-8 15,0 0-12-15,13 26-6 0,-13-26-3 0,25 24-2 16,-25-24-1-16,34 21-4 0,-10-12 0 0,-3-3-5 15,6 2-8-15,0-8-3 0,5 5-5 16,1-5-3-16,2 0 1 0,0 0 0 0,-1 0-4 16,1-7 0-16,-1 7 0 0,-3-6-2 0,1 0-9 15,2 6-15-15,-10-9-25 0,7 9-39 0,-31 0-79 16,51-6-83-16,-51 6-179 0,33-11-15 16,-2 22 236-16</inkml:trace>
          <inkml:trace contextRef="#ctx0" brushRef="#br0" timeOffset="690721.3093">15812 1639 615 0,'0'0'196'0,"0"0"-24"0,0 0-28 0,0 0-27 16,0 0-30-16,0 0-18 0,0 0-19 0,0-28-8 15,0 28-5-15,0 0-3 0,0 0-4 0,-28-17 0 16,28 17-4-16,-25-10 0 0,25 10-3 16,-29-11 0-16,29 11-4 0,-38-11-2 0,38 11-2 15,-45-9-3-15,24 9 1 0,-4-4-1 16,1 4 0-16,1 7-2 0,2-2-2 0,-1 3-3 16,1 1 0-16,21-9-5 0,-37 28 2 0,37-28-2 15,-34 42 2-15,17-15 1 0,3 3 0 0,3 3-2 16,0 2 6-16,3 0-11 0,2 0 9 0,6 3-9 15,-6-4 6-15,6 1-7 0,0-3 6 16,0 2-5-16,0-1 5 0,0-3-7 0,0-3-1 16,0-1-9-16,0-3-16 0,0-23 26 0,8 37-36 15,-8-37 20-15,9 21-29 0,-9-21-17 0,0 0-24 16,18 22-47-16,-18-22-67 0,0 0-90 0,0 0-93 16,4-26-29-16,-4 26 349 0</inkml:trace>
          <inkml:trace contextRef="#ctx0" brushRef="#br0" timeOffset="691377.5699">15933 2050 1022 0,'0'0'227'0,"0"0"-99"0,0 0-42 0,0 0-24 16,0 0-24-16,0 0-15 0,0 0-13 0,0 0-8 15,0 0-1-15,0 0-2 0,-10 24 1 0,10-24 1 16,0 0-1-16,-7 25-1 0,7-25 2 0,-2 22-3 15,2-22 2-15,-6 20-1 0,6-20 1 0,-8 22 20 16,8-22-26-16,0 0 20 0,-6 23-26 16,6-23 2-16,0 0 2 0,0 0 1 0,0 0 2 15,0 0 1-15,0 0 2 0,0 0-22 0,17-26 24 16,-17 26-20-16,19-36 21 0,-19 36 4 0,20-40 0 16,-10 16 8-16,3 3-1 0,-9-1 8 15,-4 22-5-15,18-37 2 0,-18 37-6 0,16-35 2 16,-16 35-5-16,14-30 3 0,-14 30-6 0,0 0 2 15,0 0-2-15,22-20-1 0,-22 20-2 16,0 0 0-16,0 0-1 0,24 5-1 0,-24-5 1 16,0 0-1-16,24 11 1 0,-24-11-1 0,0 0-1 15,21 15 0-15,-21-15 1 0,0 0-2 0,30 17-3 16,-30-17-4-16,22 14 0 0,-22-14-7 0,32 10-1 16,-32-10-11-16,36 7-13 0,-11-1-25 0,-25-6-64 15,47 4-81-15,-47-4-117 0,38-13-121 16,-7 21 71-16,-31-8 378 0</inkml:trace>
          <inkml:trace contextRef="#ctx0" brushRef="#br0" timeOffset="691736.949">16508 1948 865 0,'-41'-10'237'0,"41"10"-72"0,0 0-43 0,0 0-42 16,0 0-21-16,0 0-18 0,0 0-13 15,-22 5-10-15,22-5-6 0,0 0-4 0,0 0-2 16,-20 22 2-16,20-22-2 0,-14 22 3 0,14-22-4 15,-17 27 1-15,17-27-5 0,-11 26 1 0,11-26-4 16,-9 29 3-16,9-29-3 0,0 26 3 0,0-26-4 16,3 26 3-16,-3-26-2 0,0 0 1 0,24 27 0 15,-24-27 0-15,0 0-1 0,32 21 0 16,-32-21 2-16,27 5-1 0,-27-5 1 16,34-5 0-16,-34 5-1 0,36-15 0 0,-36 15 2 15,41-23-2-15,-41 23 3 0,37-30-4 0,-37 30 5 16,21-34-4-16,-21 34 5 0,14-37-3 0,-14 16 3 15,0 21-3-15,0-38 4 0,-5 17-6 0,5 21 6 16,-12-38-5-16,12 38 4 0,-24-30-3 0,24 30 2 16,-26-16-2-16,26 16 0 0,-36-4-1 15,36 4-2-15,-36 7 1 0,36-7-2 0,-35 16-4 16,35-16-11-16,-27 17-13 0,27-17-18 0,0 0-25 16,0 29-52-16,0-29-99 0,0 0-103 0,35 20-145 15,-35-20 118-15,46 11 355 0</inkml:trace>
          <inkml:trace contextRef="#ctx0" brushRef="#br0" timeOffset="692437.0424">16959 1956 610 0,'-26'0'253'15,"26"0"-122"-15,0 0-11 16,0 0-12-16,0 0-21 0,0 0-18 0,0 0-21 16,0 0-16-16,0 0-15 0,0 0-10 0,0 0 0 15,0 0 5-15,0 0 8 0,0 0 3 0,0 0 4 16,-12 23-2-16,12-23 0 0,0 0-1 0,0 33-3 16,0-33-5-16,-6 27 1 0,6-27-7 0,-8 31 2 15,8-31-5-15,-9 31 1 0,9-31-2 16,-8 26 0-16,8-26-4 0,-5 25 1 0,5-25-3 15,-5 23-14-15,5-23 34 0,0 0-35 0,0 22 34 16,0-22-19-16,0 0 0 0,0 0 1 0,0 0-21 16,24-6 36-16,-24 6-36 0,26-28 34 0,-26 28-11 15,37-39-4-15,-37 39 5 0,41-40-5 0,-23 19 5 16,1-2-5-16,-19 23 4 0,34-34-4 0,-34 34 4 16,28-26-4-16,-28 26 3 0,23-15-3 15,-23 15 1-15,0 0 0 0,0 0-1 0,0 0 1 16,20 0 0-16,-20 0-1 0,0 0 0 0,0 0 1 0,0 0-1 15,24 15 1-15,-24-15-1 0,0 0 0 0,11 22 0 16,-11-22 2-16,0 0-3 0,6 24 4 0,-6-24-4 16,0 0 3-16,7 22-2 0,-7-22 1 0,0 0 0 15,0 0 0 1,5 21-2-16,-5-21 2 0,0 0-1 16,0 0 1-16,0 0 0 0,0 0 0 0,0 0 0 15,29 7 1-15,-29-7-1 0,0 0 1 0,30-16 1 16,-30 16-3-16,26-16 1 0,-26 16 0 0,27-18 1 15,-27 18-1-15,27-16 2 0,-27 16-3 16,22-11 1-16,-22 11 0 0,0 0 0 0,28-5 0 16,-28 5 0-16,0 0-1 0,23 0 1 0,-23 0 0 15,0 0-1-15,0 0 2 0,21 6-1 16,-21-6 0-16,0 0 0 0,0 0 0 0,25 15-1 16,-25-15 2-16,0 0-1 0,24 14 0 0,-24-14 0 15,0 0 0-15,19 21-1 0,-19-21 1 0,0 0-1 16,16 26 3-16,-16-26-4 0,8 25 3 0,-8-25-3 15,4 26 2-15,-4-26-2 0,0 30 2 0,0-30 18 16,0 24-42-16,0-24 20 0,0 0-61 16,0 32-19-16,0-32-117 0,0 0-151 0,0 22-157 15,0-22-1-15,18 21 486 0</inkml:trace>
        </inkml:traceGroup>
      </inkml:traceGroup>
      <inkml:traceGroup>
        <inkml:annotationXML>
          <emma:emma xmlns:emma="http://www.w3.org/2003/04/emma" version="1.0">
            <emma:interpretation id="{39D250AB-A359-4861-BAF9-D728BB4025EF}" emma:medium="tactile" emma:mode="ink">
              <msink:context xmlns:msink="http://schemas.microsoft.com/ink/2010/main" type="line" rotatedBoundingBox="1909,6370 12106,6643 12072,7900 1876,7627"/>
            </emma:interpretation>
          </emma:emma>
        </inkml:annotationXML>
        <inkml:traceGroup>
          <inkml:annotationXML>
            <emma:emma xmlns:emma="http://www.w3.org/2003/04/emma" version="1.0">
              <emma:interpretation id="{E8522333-DE69-47AA-9BB8-4D3A4627456E}" emma:medium="tactile" emma:mode="ink">
                <msink:context xmlns:msink="http://schemas.microsoft.com/ink/2010/main" type="inkWord" rotatedBoundingBox="1909,6370 12106,6643 12072,7900 1876,7627"/>
              </emma:interpretation>
              <emma:one-of disjunction-type="recognition" id="oneOf5">
                <emma:interpretation id="interp25" emma:lang="en-GB" emma:confidence="0">
                  <emma:literal>So-tho he has</emma:literal>
                </emma:interpretation>
                <emma:interpretation id="interp26" emma:lang="en-GB" emma:confidence="0">
                  <emma:literal>So-the hash,'</emma:literal>
                </emma:interpretation>
                <emma:interpretation id="interp27" emma:lang="en-GB" emma:confidence="0">
                  <emma:literal>So-the hash.'</emma:literal>
                </emma:interpretation>
                <emma:interpretation id="interp28" emma:lang="en-GB" emma:confidence="0">
                  <emma:literal>So-eh haha.'</emma:literal>
                </emma:interpretation>
                <emma:interpretation id="interp29" emma:lang="en-GB" emma:confidence="0">
                  <emma:literal>So-eh hehe.'</emma:literal>
                </emma:interpretation>
              </emma:one-of>
            </emma:emma>
          </inkml:annotationXML>
          <inkml:trace contextRef="#ctx0" brushRef="#br0" timeOffset="608907.9946">9244 3928 1287 0,'0'0'185'15,"0"0"-91"-15,0 0-21 0,0 0-15 0,0 0-14 16,0 0-15-16,0 0-12 0,0 0-8 0,0 0-5 16,0 0-1-16,0 0-1 0,0 0 0 15,0 0 0-15,0 0-1 0,0 0 0 0,0 0-6 16,0 0-8-16,0 0-19 0,26-13-24 0,-26 13-48 15,0 0-119-15,0 0-169 0,0 0-148 0,0 0 94 16,0 0 446-16</inkml:trace>
          <inkml:trace contextRef="#ctx0" brushRef="#br0" timeOffset="609064.2429">9533 3892 1485 0,'0'0'113'0,"0"0"-38"16,0 0-23-16,0 0-21 0,0 0-18 15,0 0-11-15,0 0-3 0,0 0-6 0,0 0-15 16,0 0-18-16,16-28-30 0,-16 28-95 16,0 0-148-16,0 0-227 0,29-18 53 0,-29 18 361 15</inkml:trace>
          <inkml:trace contextRef="#ctx0" brushRef="#br0" timeOffset="609204.8653">9742 3902 737 0,'0'0'240'0,"0"0"-59"15,0 0-33-15,0 0-38 0,0 0-43 0,0 0-26 16,15-23-11-16,-15 23-13 0,0 0-7 0,0 0-5 16,0 0-4-16,0 0-6 0,0 0-12 15,15-22-19-15,-15 22-78 0,0 0-110 0,0 0-163 16,0 0-89-16,0 0 148 0,0 0 328 0</inkml:trace>
          <inkml:trace contextRef="#ctx0" brushRef="#br0" timeOffset="609564.248">10050 3978 472 0,'0'0'204'0,"0"0"-19"0,26 18-7 0,-26-18-21 16,0 0-45-16,0 0-28 0,0 0-24 0,0 0-13 15,0 0-7-15,0 0-6 0,0 0-3 0,0 0-2 16,0 0-2-16,0 0-2 0,0 0-5 0,12 20-6 15,-12-20-3-15,0 0-6 0,-13 31 0 0,13-31-4 16,-17 26 1-16,17-26-3 16,-21 30 1-16,21-30-9 0,-22 33-12 0,13-11-23 15,9-22-42-15,-14 35-109 0,14-35-213 0,0 0-117 16,0 0 71-16,0 0 454 0</inkml:trace>
          <inkml:trace contextRef="#ctx0" brushRef="#br0" timeOffset="607827.7089">7686 3208 718 0,'0'0'249'15,"0"0"-113"-15,0 0-26 0,0 0-20 0,0 0-8 16,5 36-12-16,-5-36-18 0,0 24-11 0,0-24-10 15,-5 28-1-15,5-28-6 0,0 42 5 0,0-42-6 16,0 44 2-16,0-17-6 0,0 1 0 0,-4 3-7 16,4 3 4-16,-8 1-9 0,3 3 4 15,0-2-9-15,-2 5 5 0,0-1-9 0,-2-3 7 16,-1 1-7-16,1 3-9 0,0-3 29 0,-1 0-29 16,2-7 29-16,-1-2-14 0,4-4-6 0,5-25 4 15,0 35-4-15,0-35 2 0,0 0-1 16,0 0 1-16,10 23-1 0,-10-23 1 0,0 0 0 15,0 0 0-15,0 0 3 0,0 0 0 0,22-12 2 16,-22 12-2-16,11-22 1 0,-11 22-3 16,23-37 2-16,-12 16-4 0,5-2 4 0,0 2-6 15,1-1-14-15,1-3 29 0,1 2-30 0,1 0 31 16,1 2-11-16,-21 21-4 0,38-35 4 0,-38 35-4 16,37-22 2-16,-37 22-1 0,31-8 1 0,-31 8-1 15,23 0 1-15,-23 0-1 0,21 8 0 0,-21-8 1 16,0 0-1-16,22 23 2 0,-22-23-1 0,7 26 1 15,-7-26-3-15,0 35-11 0,0-35 30 16,-4 45-31-16,4-22 31 0,0-23-19 16,-8 39-9-16,8-39-5 0,0 35-13 0,0-35-10 15,0 30-15-15,0-30-18 0,5 22-33 0,-5-22-66 16,0 0-71-16,0 0-75 0,0 0-143 0,36 5 147 16,-36-27 313-16</inkml:trace>
          <inkml:trace contextRef="#ctx0" brushRef="#br0" timeOffset="608298.603">8229 3919 968 0,'0'0'333'0,"0"0"-207"0,0 0-35 0,0 0-16 16,0 0-23-16,0 0-13 0,0 0-13 0,0 0-10 0,0 0-9 15,0 0-4-15,0 0-3 0,-9-21 1 0,9 21 1 16,0 0-2-16,28-8 1 0,-28 8-2 0,25-7 2 16,-25 7 0-16,25-8-1 0,-25 8-1 0,21 0 1 15,-21 0-1-15,0 0 0 0,25 0 2 0,-25 0-2 16,0 0-1-16,0 0 1 0,21 15 0 0,-21-15 1 16,0 0 1-16,0 0-2 0,0 28 3 0,0-28-2 15,0 21 2-15,0-21-2 0,-17 23 3 0,17-23-4 31,-18 25 3-31,18-25-3 0,-20 26 3 0,20-26-1 0,0 0 0 16,-29 28 0-16,29-28 4 0,0 0-3 16,-24 27 4-16,24-27-3 0,0 0 1 15,0 0-3-15,-18 25 0 0,18-25-1 0,0 0-1 16,0 0 0-16,0 0 1 0,0 0 0 0,0 0-1 16,0 0 3-16,0 0-2 0,0 0 0 0,25 0 0 15,-25 0 0-15,0 0 0 0,26-4 0 0,-26 4-1 16,20-7-3-16,-20 7-5 0,27-7-4 0,-27 7-10 15,30-7-4-15,-30 7-17 0,31-7-20 0,-31 7-24 16,36 0-52-16,-36 0-108 0,27-25-184 16,-3 25-24-16,-24 0 238 0</inkml:trace>
          <inkml:trace contextRef="#ctx0" brushRef="#br0" timeOffset="608579.9544">8812 4024 870 0,'-35'-21'234'16,"35"21"-128"-16,0 0-21 0,0 0-28 0,0 0-26 16,0 0-16-16,0 0 0 0,0 0 4 0,0 0 4 15,0 0 8-15,0 0 1 0,16 23 0 16,-16-23-2-16,0 0-1 0,-5 21-5 0,5-21-4 15,0 0-4-15,-9 30-3 0,9-30-6 16,-11 22-1-16,11-22-5 0,-13 25 1 0,13-25-2 16,-11 22 0-16,11-22-4 0,0 0-9 0,-11 28-13 15,11-28-20-15,0 0-27 0,0 0-55 0,0 0-72 16,0 0-88-16,0 0-146 0,0 0 20 0,0 0 342 16</inkml:trace>
          <inkml:trace contextRef="#ctx0" brushRef="#br0" timeOffset="607093.3016">6868 4043 856 0,'0'0'194'0,"0"0"-63"15,10 23-22-15,-10-23-13 0,0 0-24 0,0 0-20 16,-20 30-14-16,20-30-11 0,-17 22-10 16,17-22-7-16,-17 23-2 0,17-23-5 0,-18 32 0 15,18-32-3-15,-17 30 2 0,17-30-4 0,-14 23-4 16,14-23-13-16,0 0-20 0,-6 30-45 0,6-30-105 16,0 0-114-16,0 0-188 0,0 0 41 0,0 0 415 15</inkml:trace>
          <inkml:trace contextRef="#ctx0" brushRef="#br0" timeOffset="604939.4507">5099 3098 670 0,'0'0'176'0,"0"0"-12"15,0 0-32-15,0 0-16 0,0 0-35 0,0 0-20 16,0 0-13-16,0 0-6 0,0 0-6 0,-27-10-5 16,27 10-3-16,0 0-5 0,-24 10-2 0,24-10-4 15,-25 14 0-15,25-14-1 0,-28 19 1 0,28-19-2 16,-30 23 1-16,30-23-7 0,-34 31 3 0,34-31-6 15,-39 42 5-15,19-21-5 0,3 3 2 16,-1 0-4-16,4 1 2 0,1-3-5 0,5-1 4 16,8-21-6-16,-11 35 2 0,11-35-3 0,0 32 3 15,0-32-3-15,5 28 3 0,-5-28-2 16,17 24 2-16,-17-24-2 0,25 17 2 0,-25-17-3 16,31 11 2-16,-31-11-2 0,37 9 2 0,-37-9-1 15,28 7 1-15,-28-7-1 0,23 9 2 0,-23-9-3 16,0 0 3-16,0 0 0 0,14 25-1 15,-14-25 1-15,-6 27 1 0,6-27-2 0,-23 32 4 16,23-32-3-16,-29 40 4 0,29-40-2 0,-35 37 3 16,35-37-2-16,-31 38 3 0,31-38-5 0,-23 34 2 15,23-34-5-15,-15 35-9 0,15-35 31 0,-7 39-30 16,7-39 30-16,0 38-17 0,0-38-4 0,0 38 2 16,0-38-4-16,11 33 3 15,-11-33-3-15,17 32 3 0,-17-32-2 0,22 29 2 16,-22-29-3-16,24 23 1 0,-24-23-1 0,24 25 2 15,-24-25-1-15,27 21 2 0,-27-21-2 0,21 17-2 16,-21-17-6-16,0 0-7 0,27 16-8 0,-27-16-11 16,0 0-11-16,25-5-18 0,-25 5-26 0,0 0-85 15,37 0-110-15,-37 0-212 0,0 0 18 0,38-15 355 16</inkml:trace>
          <inkml:trace contextRef="#ctx0" brushRef="#br0" timeOffset="605626.996">5802 3184 1079 0,'0'0'185'15,"0"0"-57"-15,-13-22-21 0,13 22-31 0,0 0-25 16,0 0-17-16,0 0-15 0,0 0-9 0,0 0-1 15,0 0 4-15,0 28 3 0,0-28 5 16,4 40-5-16,-4-16 2 0,0 1-7 0,0 3 6 16,0 1-6-16,0 3 2 0,-8-3-5 0,8 5 1 15,-9-2-7-15,2 1 4 0,2-1-5 0,-2 1 4 16,-3 0-5-16,3-2 4 0,-3 1-6 0,4-6 6 16,-2 1-5-16,2-3 4 0,6-24-5 0,-8 38 3 15,8-38-4-15,-7 29 3 0,7-29-1 16,0 0-11-16,0 25 11 0,0-25-11 15,0 0 11-15,0 0 0 0,0 0-1 0,0 0 2 16,0 0-2-16,0 0 15 0,0 0-14 0,0 0 14 16,0 0-10-16,0 0-3 0,22-30 5 0,-22 30-6 15,25-27 2-15,-25 27-3 0,26-32 3 0,-26 32-3 16,30-28 3-16,-30 28-1 0,29-27 2 0,-29 27-3 16,27-20 2-16,-27 20-3 0,26-16 2 15,-26 16-1-15,23-6 0 0,-23 6 1 0,0 0 0 16,30 0-2-16,-30 0 1 0,0 0-1 0,25 6 1 15,-25-6 1-15,0 0 0 0,24 17 0 0,-24-17-1 16,0 0 2-16,24 22-2 0,-24-22 3 0,0 0-4 16,21 28 3-16,-21-28-2 0,0 0 1 15,23 29-1-15,-23-29 1 0,9 21-2 0,-9-21 3 16,5 24-4-16,-5-24 0 0,0 28-7 16,0-28-14-16,-3 34 27 0,3-34-31 0,-9 38 26 15,9-38-33-15,-6 32-24 0,6-32-34 0,0 22-69 16,0-22-84-16,0 0-97 0,0 0-121 0,0 0 76 15,42 0 388-15</inkml:trace>
          <inkml:trace contextRef="#ctx0" brushRef="#br0" timeOffset="606827.6919">6310 3911 675 0,'13'21'142'0,"-13"-21"-25"0,0 0-11 15,0 0 1-15,0 0-18 0,0 0-13 0,0 0-18 16,0 0-6-16,0 0-7 0,0 0-2 0,0 0 1 16,0 0-10-16,0 0-5 0,0 0-4 0,27-20-7 15,-27 20-3-15,0 0-3 0,0 0-2 16,25-24-3-16,-25 24 0 0,0 0-1 15,0 0-2-15,21-23-1 0,-21 23-1 0,0 0-1 16,0 0 0-16,0 0 0 0,0 0-1 0,0 0 0 16,20-12-1-16,-20 12 2 0,0 0 0 0,0 0 0 15,0 0 1-15,0 0 3 0,15 21 0 0,-15-21 2 16,5 24-3-16,-5-24 2 0,5 28-3 0,-5-28 2 16,4 35-3-16,-4-35 2 0,0 35-4 15,0-35 2-15,0 30-2 0,0-30 2 0,0 26-3 16,0-26 2-16,0 0-2 0,0 29 2 0,0-29-2 15,0 0 2-15,0 22-2 0,0-22 1 0,0 0-1 16,0 0-4-16,0 0-4 0,0 0-7 16,0 0-7-16,0 0-9 0,0 0-8 0,0 0-19 15,0 0-50-15,0 0-65 0,0 0-77 0,0 0-125 16,0 0-62-16,24-5 194 0</inkml:trace>
          <inkml:trace contextRef="#ctx0" brushRef="#br0" timeOffset="617259.9859">10556 3279 663 0,'0'0'166'0,"0"0"-49"15,0 0-6-15,0 0-25 0,0-31-9 16,0 31-7-16,0 0-11 0,0 0-12 0,0 0-4 16,0 0-9-16,13-21-4 0,-13 21-5 0,0 0-6 15,0 0-4-15,0 0-4 0,0 0 5 16,0 0 6-16,0 0 6 0,0 0 2 0,4 33-1 16,-4-33-10-16,0 30-1 0,0-5-7 0,5 0 1 15,-5 7-7-15,0 4 3 0,-5 0-8 0,5 3 6 16,-8 0-8-16,8-1 6 0,-7 2-8 0,7-2 8 15,-4 0-8-15,4 0 6 0,0-3-6 0,-4 2-6 16,4-2 30-16,-4 0-27 0,4 0 30 0,-7-2-18 16,7-6-7-16,-8 0 4 0,8-5-4 15,0-22 4-15,-8 31-3 0,8-31 2 16,0 0-2-16,0 23 1 0,0-23 0 0,0 0 0 16,0 0 0-16,0 0 2 0,0 0 1 0,0 0 2 15,0 0 1-15,0 0-3 0,6-22 0 0,-6 22-3 16,8-36 3-16,-1 15-4 0,3-2 5 0,-10 23-5 15,18-41 4-15,-5 18-4 0,0 2-20 16,2 0 31-16,2-1-32 0,-17 22 34 0,30-35-10 16,-30 35-3-16,25-24 4 0,-25 24-4 0,27-16 1 15,-27 16 0-15,24-9-1 0,-24 9-1 0,22 0 1 16,-22 0 1-16,23 0-1 0,-23 0 1 0,0 0-2 16,28 9 2-16,-28-9 0 0,0 0 1 15,25 22-1-15,-25-22 1 0,0 0-2 0,22 33 2 16,-22-33-3-16,11 31-9 0,-11-31 31 15,7 30-31-15,-7-30 34 0,5 33-22 0,-5-33-2 16,0 31 3-16,0-31-5 0,6 32 4 0,-6-32-3 16,0 29 3-16,0-29-3 0,0 24 1 0,0-24-1 15,0 0-9-15,0 0-9 0,6 21-11 0,-6-21-21 16,0 0-21-16,0 0-53 0,0 0-90 0,21 21-129 16,-21-21-137-16,0 0 37 0,0 0 424 0</inkml:trace>
          <inkml:trace contextRef="#ctx0" brushRef="#br0" timeOffset="617260.9859">11191 4062 988 0,'0'0'193'0,"0"0"-67"0,0 0-24 16,0 0-36-16,0 0-22 0,0 0-17 0,0 0-11 15,0 0-8-15,0 0-3 0,-5 23 6 0,5-23 2 16,0 0 1-16,5 25-2 0,-5-25-3 16,0 0-2-16,0 30 1 0,0-30-3 0,0 24 0 15,0-24-4-15,0 26 2 0,0-26-3 0,0 23 1 16,0-23-1-16,0 0 1 0,0 0-1 15,0 0 0-15,0 0 0 0,0 22 0 0,0-22-1 16,0 0 2-16,0 0 0 0,0 0 0 0,0 0 0 16,0 0 1-16,0 0 1 0,0 0-2 0,10-28 1 15,-10 28-3-15,11-26 2 0,-11 26-2 16,12-24 3-16,-12 24-2 0,0 0 0 0,22-27-1 16,-22 27 1-16,0 0-1 0,22-22 2 0,-22 22-1 15,0 0 1-15,0 0-2 0,27-16 2 0,-27 16-1 16,0 0 0-16,0 0 1 0,23 0-1 0,-23 0 0 15,0 0 0-15,0 0 1 0,23 12-1 0,-23-12 2 16,0 0-1-16,0 0 0 0,20 23-2 0,-20-23 2 16,0 0-1-16,0 0 2 15,16 24-2-15,-16-24 1 0,0 0-1 0,8 23 1 16,-8-23-2-16,0 0 2 0,0 28-1 0,0-28 0 16,0 0-1-16,3 21-6 0,-3-21-13 0,0 0-21 15,6 24-36-15,-6-24-85 0,0 0-99 0,0 0-213 16,0 0 10-16,12 25 284 0</inkml:trace>
          <inkml:trace contextRef="#ctx0" brushRef="#br0" timeOffset="617619.4375">11761 3199 599 0,'0'0'140'0,"0"0"-34"15,0 0-4-15,0 0-17 0,0 0-6 0,0 0-3 16,0 0 0-16,0 0-9 0,0 0-5 0,0 0-11 16,0 0-6-16,0 0-6 0,0 0-7 15,0 0-4-15,0 0-6 0,0 0-7 0,0 0-6 16,0 0-5-16,0 0-4 0,0 0 0 0,0 0-1 16,0 0 2-16,0 0 0 0,0 26 1 15,0-26 0-15,0 0 1 0,20 25 0 0,-20-25 1 16,0 0-2-16,30 32 1 0,-30-32-2 0,21 25 1 15,-21-25-3-15,22 27 3 0,-22-27-4 16,20 28 3-16,-20-28-2 0,15 29 3 0,-15-29-2 16,12 28 2-16,-12-28-2 0,7 32 3 0,-7-32-3 15,0 38 4-15,0-38-4 0,-10 38 4 0,10-38-4 16,-14 38 4-16,7-17-6 0,7-21 3 0,-19 39-3 16,19-39 3-16,-17 35-3 0,17-35 4 0,-13 30-3 15,13-30 2-15,-8 24-3 0,8-24 2 16,0 0-2-16,0 28 0 0,0-28-1 15,0 0 1-15,0 0 1 0,0 0-1 0,20 23 1 16,-20-23 1-16,0 0-2 0,23 10 3 0,-23-10-2 16,0 0 0-16,26 8 0 0,-26-8 0 0,0 0 1 15,26 11 0-15,-26-11 0 0,0 0 0 0,0 0-1 16,25 29 1-16,-25-29 23 0,10 21-36 0,-10-21 35 16,8 23-34-16,-8-23 10 0,6 26 3 0,-6-26-2 15,0 26 2-15,0-26-2 0,5 27 2 16,-5-27-2-16,0 29 4 0,0-29-3 0,0 23 3 15,0-23-2-15,-9 22 1 0,9-22-2 0,-9 23 7 16,9-23 3-16,-11 24 5 0,11-24 1 16,-15 32 3-16,15-32-8 0,-24 39 1 0,24-39-6 15,-27 40 1-15,27-40-6 0,-24 34 2 0,24-34-4 16,0 0 1-16,-14 23-2 0,14-23 2 16,0 0-3-16,0 0-6 0,0 0-7 0,0 0-14 15,0 0-26-15,0 0-57 0,0 0-157 0,0 0-267 16,0 0 20-16,5 24 282 0</inkml:trace>
          <inkml:trace contextRef="#ctx0" brushRef="#br0" timeOffset="695846.9086">2875 3332 592 0,'-30'-17'226'15,"30"17"-59"-15,0 0-8 0,0 0-20 0,0 0-22 16,0 0-27-16,0 0-20 0,0 0-15 0,-24-25-10 16,24 25-7-16,0 0-5 0,0 0-4 15,-32-10-6-15,32 10-4 0,-26 0-3 0,26 0-2 16,-27 0-2-16,27 0-3 0,-33 5-2 0,33-5-2 16,-37 12-2-16,15-4-1 0,22-8-2 0,-41 18 3 15,41-18-3-15,-41 19 3 0,41-19-3 16,-42 24 3-16,42-24-3 0,-36 26 3 0,36-26-3 15,-29 22 3-15,29-22-4 0,0 0 3 0,-18 31-2 16,18-31 1-16,0 0-3 0,0 32 3 0,0-32-2 16,14 26 2-16,-14-26-2 0,19 27 1 0,-19-27-2 15,30 26 2-15,-30-26-2 0,34 27 2 0,-34-27-1 16,38 24 1-16,-38-24 0 0,36 22 1 0,-36-22-2 16,40 24 1-16,-40-24-2 15,36 25 3-15,-36-25-3 0,35 28 3 0,-35-28-2 16,33 26 2-16,-33-26-3 0,28 24 4 0,-28-24-3 15,20 27 2-15,-20-27-3 0,14 27 2 0,-14-27 0 16,6 24 0-16,-6-24 0 0,0 23 1 0,0-23-2 16,-16 23 3-16,16-23-3 0,-18 27 6 0,18-27 0 15,-27 26 5-15,27-26 0 0,-32 29 0 16,32-29-2-16,-37 25 1 0,37-25-2 0,-38 25-13 16,38-25 14-16,-35 19-14 0,35-19 14 0,-31 13 1 15,31-13 0-15,-33 6 0 0,33-6-2 0,-27 0 0 16,27 0-2-16,-26-5-2 0,26 5-1 15,-27-6-1-15,27 6 0 0,-32-10-1 0,32 10 2 16,-30-8 11-16,30 8-11 0,-28-8 11 0,28 8-13 16,-21-8-2-16,21 8 2 0,0 0-7 15,-27-6-5-15,27 6-8 0,0 0-13 0,0 0-10 16,0 0-23-16,-24 0-23 0,24 0-52 0,0 0-175 16,0 0-203-16,28 17 9 0,-28-17 240 0</inkml:trace>
          <inkml:trace contextRef="#ctx0" brushRef="#br0" timeOffset="696362.81">3662 3495 1003 0,'-32'11'200'0,"32"-11"-48"0,0 0-30 0,0 0-47 16,0 0-30-16,0 0-16 0,0 0-9 0,0 0-7 0,0 0-3 16,0 0 12-16,0 0 3 0,0 0 5 15,23 11 3-15,-23-11-11 0,0 0-3 16,36 0-4-16,-36 0-3 0,33 0-3 0,-33 0-1 15,36 4-3-15,-36-4-1 0,39 0-2 0,-18 0-1 16,1 0-1-16,0 0 0 0,0 0-1 0,0 5 1 16,-22-5 0-16,42 0-1 0,-21 0-4 0,1 6-7 15,-22-6-11-15,39 5-14 0,-39-5-18 16,36 7-24-16,-36-7-70 0,31 9-92 0,-31-9-145 16,0 0-81-16,24 8 74 0,-24-8 366 0</inkml:trace>
          <inkml:trace contextRef="#ctx0" brushRef="#br0" timeOffset="696659.9029">3673 3770 1083 0,'-38'6'208'0,"38"-6"-94"0,0 0-38 15,0 0-23-15,0 0-18 0,0 0-2 0,0 0 0 16,0 0 2-16,0 0 1 0,31 5-4 16,-31-5-5-16,31 0-5 0,-31 0-3 0,38 0-4 15,-38 0-3-15,40 0-4 0,-19 0-2 0,0-5-2 16,3 5-1-16,2-6-3 0,0 1 1 15,2 5-2-15,-2-5-1 0,-3 0-15 0,6 5-30 16,-29 0-77-16,56 10-187 0,-56-10-233 0,51 14 32 16,-22 3 215-16</inkml:trace>
        </inkml:traceGroup>
      </inkml:traceGroup>
    </inkml:traceGroup>
  </inkml:traceGroup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12-13T10:32:09.3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634F334-A1FF-42F5-9528-035E7441E2E5}" emma:medium="tactile" emma:mode="ink">
          <msink:context xmlns:msink="http://schemas.microsoft.com/ink/2010/main" type="writingRegion" rotatedBoundingBox="3705,3053 16326,3142 16317,4415 3696,4326"/>
        </emma:interpretation>
      </emma:emma>
    </inkml:annotationXML>
    <inkml:traceGroup>
      <inkml:annotationXML>
        <emma:emma xmlns:emma="http://www.w3.org/2003/04/emma" version="1.0">
          <emma:interpretation id="{1198BF4B-7BA1-4520-AF6D-F941F0AD7142}" emma:medium="tactile" emma:mode="ink">
            <msink:context xmlns:msink="http://schemas.microsoft.com/ink/2010/main" type="paragraph" rotatedBoundingBox="3705,3053 16326,3142 16317,4415 3696,43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ACA860-1426-4BCF-B354-17BE619537A7}" emma:medium="tactile" emma:mode="ink">
              <msink:context xmlns:msink="http://schemas.microsoft.com/ink/2010/main" type="line" rotatedBoundingBox="3705,3053 16326,3142 16317,4415 3696,4326"/>
            </emma:interpretation>
          </emma:emma>
        </inkml:annotationXML>
        <inkml:traceGroup>
          <inkml:annotationXML>
            <emma:emma xmlns:emma="http://www.w3.org/2003/04/emma" version="1.0">
              <emma:interpretation id="{59DA688F-3E65-4576-9258-8CA0817A9C82}" emma:medium="tactile" emma:mode="ink">
                <msink:context xmlns:msink="http://schemas.microsoft.com/ink/2010/main" type="inkWord" rotatedBoundingBox="3675,3215 8357,3067 8395,4263 3712,4411"/>
              </emma:interpretation>
              <emma:one-of disjunction-type="recognition" id="oneOf0">
                <emma:interpretation id="interp0" emma:lang="en-GB" emma:confidence="0">
                  <emma:literal>-gubit</emma:literal>
                </emma:interpretation>
                <emma:interpretation id="interp1" emma:lang="en-GB" emma:confidence="0">
                  <emma:literal>2 -qu bit</emma:literal>
                </emma:interpretation>
                <emma:interpretation id="interp2" emma:lang="en-GB" emma:confidence="0">
                  <emma:literal>2 -gu bit</emma:literal>
                </emma:interpretation>
                <emma:interpretation id="interp3" emma:lang="en-GB" emma:confidence="0">
                  <emma:literal>.gubit</emma:literal>
                </emma:interpretation>
                <emma:interpretation id="interp4" emma:lang="en-GB" emma:confidence="0">
                  <emma:literal>2 -gn bit</emma:literal>
                </emma:interpretation>
              </emma:one-of>
            </emma:emma>
          </inkml:annotationXML>
          <inkml:trace contextRef="#ctx0" brushRef="#br0">15760-601 1165 0,'0'0'145'15,"0"0"-43"-15,0 0-36 0,0 0-22 0,0 0-16 16,0 0-9-16,0 0 3 0,0 0 1 0,0 0 4 16,0 0 1-16,0 0-7 0,0 0-4 0,31-9-3 15,-31 9-5-15,31 0-2 0,-31 0-4 16,36 5-3-16,-16-5-1 0,3 0 0 0,3 0-1 15,4 0 2-15,4-5-1 0,2 0-2 0,1 5-9 16,2-12-23-16,3 12-28 0,-13-16-80 0,19 28-105 16,-24-12-205-16,6 0-50 0,4 5 228 0</inkml:trace>
          <inkml:trace contextRef="#ctx0" brushRef="#br0" timeOffset="1">16709-570 522 0,'0'0'170'0,"0"0"-26"0,0 0-8 0,6-23-7 16,-6 23-19-16,0 0-12 0,0 0-27 16,0 0-15-16,0 0-13 0,0 0-6 0,0 0-9 15,-24-17-4-15,24 17-5 0,0 0-4 0,-26 0-2 16,26 0-3-16,-29 5-3 0,29-5-2 0,-33 14-2 15,33-14-1-15,-42 22-1 0,22-4-3 16,-2 0 4-16,2 2-5 0,20-20 7 0,-30 35-4 16,30-35 2-16,-23 31-4 0,23-31 1 0,-5 28 0 15,5-28 0-15,4 23-2 0,-4-23 3 0,15 21-4 16,-15-21 3-16,23 19-3 0,-23-19 0 16,32 9 0-16,-32-9-2 0,42 0-3 0,-22 0-5 15,6-5 0-15,-5-4 0 0,4 0 3 16,-1-5 2-16,-2 2 5 0,-22 12-2 0,31-32 7 15,-31 32-2-15,22-32 4 0,-22 32-4 0,14-31 5 16,-14 31-2-16,8-29 8 0,-8 29 5 0,4-21 7 16,-4 21 2-16,0 0 1 0,0 0-3 0,0 0-3 15,0 0-6-15,0 0-6 0,0 0-6 0,0 0-2 16,0 0 1-16,0 0-1 0,0 0 4 0,0 36-4 16,0-16 3-16,0 3-4 0,-4 5 4 15,-2 0-3-15,2 3 3 0,0 2-5 0,-2 4 7 16,0 0-8-16,0 4 10 0,-2 2-7 0,0-4 8 15,0-1-9-15,-1-1-7 0,2-5 28 0,0 0-31 16,4-5 32-16,3-2-18 0,-6-5-4 16,6-20 3-16,0 30-4 0,0-30 3 0,0 0-3 15,0 0 2-15,0 20-7 0,0-20-8 0,0 0-6 16,0 0-7-16,0 0-5 0,0 0-14 0,0 0-28 16,13-43-78-16,-13 43-65 0,15-29-92 0,-4 6-148 15,-11 23 113-15,16-44 346 0</inkml:trace>
          <inkml:trace contextRef="#ctx0" brushRef="#br0" timeOffset="2">16997-445 513 0,'12'-20'229'0,"-12"20"-62"0,0 0-19 0,0-23-12 15,0 23-16-15,0 0-26 0,0 0-26 0,0 0-16 16,0 0-17-16,0 0-10 0,0 0-11 0,0 0-7 15,0 0-4-15,0 0-2 0,0 0 1 0,0 0 0 16,0 0 6-16,3 23-1 0,-3-23 2 16,0 25-4-16,0-25 0 0,0 34-5 15,0-34 2-15,6 36-4 0,-6-36 3 0,0 31-3 16,0-31 2-16,11 23-2 0,-11-23 2 0,0 0-3 16,23 23 2-16,-23-23-1 0,22 6 0 0,-22-6 2 15,24-4-1-15,-24 4 1 0,26-14-1 0,-26 14 2 16,30-25-2-16,-30 25 3 0,31-32-4 15,-31 32 4-15,31-37-4 0,-31 37 5 0,24-39-5 16,-24 39 4-16,17-33-3 0,-17 33 6 0,15-27-5 16,-15 27 4-16,0 0-1 0,16-21-1 0,-16 21 1 15,0 0-2-15,0 0-1 0,0 0-2 16,0 0 1-16,0 0-1 0,0 0 1 0,0 0 0 0,0 0 1 16,13 30-2-16,-13-30 4 0,0 24-4 15,0-24 2-15,6 31-2 0,-6-31 1 16,0 31-2-16,0-31 1 0,7 32-10 0,-7-32-9 15,5 29-14-15,-5-29-9 0,8 24-13 0,-8-24-17 16,15 22-27-16,-15-22-37 0,0 0-49 0,23 9-47 16,-23-9-10-16,36 10-110 0,-36-10 215 0,31-14 139 15</inkml:trace>
          <inkml:trace contextRef="#ctx0" brushRef="#br0" timeOffset="3">17632-813 461 0,'15'-25'144'0,"-15"25"-2"0,0 0-14 16,0 0-8-16,0 0-19 0,0 0-18 0,0 0-28 15,0 0-23-15,0 0-17 0,0 0 1 16,0 0 14-16,0 0 12 0,0 0 10 0,0 22-6 16,0-22-30-16,0 33 8 0,0-8-19 0,-3-4 10 15,3 3 2-15,-9 3-10 0,4 2 4 0,-3 1-5 16,4 4 9-16,-2-2-8 0,1 0 4 0,-1-3-8 15,1-1 1-15,1-3-6 0,0-4 4 16,4-21-5-16,0 34 5 0,0-34-3 0,0 21 2 16,0-21-3-16,0 0 1 0,0 0-1 15,0 0 0-15,0 0 0 0,0 0 1 0,0 0 0 16,0 0-2-16,0 0 4 0,0 0 0 0,19-11 2 16,-19 11-2-16,21-24 1 0,-21 24-3 0,26-32 3 15,-26 32-4-15,29-33 4 0,-29 33-3 0,25-27 3 16,-25 27-3-16,22-21 1 0,-22 21 0 0,21-10 0 15,-21 10-1-15,0 0 1 0,26-6-1 0,-26 6 1 16,0 0-2-16,31 7 0 0,-31-7 2 16,0 0-1-16,28 23 3 0,-28-23-3 0,17 24 3 15,-17-24-4-15,16 30 3 0,-16-30-3 0,10 31 3 16,-10-31-3-16,7 31 3 0,-7-31-1 16,0 31 1-16,0-31-1 0,0 21 2 0,0-21-2 15,0 0 3-15,-10 29 0 0,10-29 8 0,0 0 0 16,-20 28 5-16,20-28-1 0,0 0-1 15,-29 19-2-15,29-19 1 0,0 0-1 0,-24 9 0 16,24-9 0-16,0 0-2 0,-25-7 0 0,25 7-3 16,0 0 0-16,-24-13-2 0,24 13-2 0,-21-13 0 15,21 13-1-15,-21-16-1 0,21 16 1 0,-23-15-2 16,23 15 1-16,-19-10 0 0,19 10 0 0,-23-8-1 16,23 8 0-16,0 0-1 0,-25-3 0 15,25 3-8-15,0 0-10 0,0 0-20 16,0 0-32-16,0 0-65 0,0 0-94 0,0 0-144 15,0 0-124-15,0 0 91 0,0 0 407 0</inkml:trace>
          <inkml:trace contextRef="#ctx0" brushRef="#br0" timeOffset="4">18109-486 464 0,'0'0'172'0,"0"0"-8"15,22 0-7-15,-22 0-15 0,0 0-17 0,0 0-28 16,0 0-28-16,0 0-17 0,0 0-15 0,0 0-11 15,0 0-9-15,0 0-2 0,0 0 4 0,0 0 1 16,0 24 4-16,0-24-7 0,0 24-6 16,0-24-8-16,0 31 1 0,0-31-4 0,-6 31 1 15,6-31-2-15,-4 29 2 0,4-29-2 0,-5 23 2 16,5-23-3-16,0 20 2 0,0-20-5 0,0 0-7 16,-7 24-14-16,7-24-14 0,0 0-12 0,0 0-36 15,0 0-71-15,0 0-108 0,0 0-107 0,0 0-69 16,-9-38 275-16</inkml:trace>
          <inkml:trace contextRef="#ctx0" brushRef="#br0" timeOffset="5">18132-728 1094 0,'0'0'196'16,"-23"-22"-65"-16,23 22-44 0,0 0-24 0,0 0-23 15,0 0-16-15,0 0-14 0,0 0-9 16,0 0-4-16,0 0-1 0,0 0 0 0,0 0 2 15,0 0-9-15,25 9-19 0,-25-9-26 0,24 12-53 16,-24-12-77-16,38 0-105 0,-38 0-127 0,26 0-25 16,5 12 354-16</inkml:trace>
          <inkml:trace contextRef="#ctx0" brushRef="#br0" timeOffset="6">18501-750 527 0,'-36'4'113'0,"16"-4"19"0,20 0 14 15,-34 0 12-15,34 0-29 0,0 0-34 0,0 0-49 16,0 0-25-16,0 0-12 0,0 0 1 0,0 19 8 16,0-19 2-16,26 10 3 0,-26-10 0 0,40 0-4 15,-17 0-6-15,4 0-5 0,-1 3-5 16,4-3-4-16,2 0 0 0,-3 0-3 0,4 7-24 15,-6-15-77-15,18 20-112 0,-20-17-119 0,7 5-153 16,16 7 157-16,-19-23 332 0</inkml:trace>
          <inkml:trace contextRef="#ctx0" brushRef="#br0" timeOffset="7">18596-917 817 0,'10'-22'263'15,"-10"22"-103"-15,0 0-50 0,0 0-42 16,0 0-25-16,0 0-17 0,0 0-6 0,0 0 6 16,0 0 3-16,9 23 7 0,-9-23 0 15,0 22-9-15,0-22-6 0,-5 31-5 0,5-31 14 16,-7 39-36-16,0-14 31 0,3-1-35 0,-4-1 13 15,1 4 3-15,0 0-5 0,-1 3 4 0,-1 0-4 16,0 3 5-16,-2 1-6 0,-2-1 5 0,2 0-6 16,-1-3 5-16,6 0-8 0,-4-5 8 15,4 0-8-15,0-3 5 0,6-22-4 0,-6 34 3 0,6-34-3 16,0 23 4-16,0-23-5 0,0 0 2 0,15 22 0 16,-15-22-1-16,0 0 2 0,22 0-1 0,-22 0 1 15,0 0 1-15,28-14 1 0,-28 14-1 0,29-18 1 31,-29 18-2-31,33-21 2 0,-33 21-2 0,35-23 2 0,-35 23-2 16,36-23-1-16,-36 23-10 0,37-22-8 16,-37 22-17-16,33-14-10 0,-33 14-18 0,33-15-21 15,-33 15-68-15,25-12-53 0,-25 12-98 0,10-22-60 16,-10 22-13-16,0 0 311 0</inkml:trace>
          <inkml:trace contextRef="#ctx0" brushRef="#br0" timeOffset="8">15026-826 406 0,'0'0'141'0,"0"0"-3"0,0 0-6 16,0 0-8-16,0 0-8 0,-21 10-7 0,21-10-6 16,0 0-9-16,0 0-22 0,0 0-18 0,0 0-14 15,0 0-31-15,0 0 17 0,0 0-26 0,0 0 17 16,0 0 3-16,0 0 1 0,0 0 2 0,0 0-2 16,17-22-1-16,-17 22-9 0,23-17 1 0,-23 17-6 15,27-19 0-15,-27 19-3 0,31-16 1 16,-31 16-3-16,32-13 1 0,-32 13-3 0,32-9 2 15,-32 9-1-15,33-5 0 0,-33 5 1 0,33 0-1 16,-33 0 0-16,35 5 0 0,-35-5 0 0,30 13-1 16,-30-13 3-16,25 20-2 0,-25-20 3 15,18 28-4-15,-18-28-15 0,9 40 34 0,-9-12-32 16,0-1 32-16,-10 4-13 0,-2 2-8 0,0 1 7 16,-4 1-7-16,-3 2 7 0,-3-2-6 15,-1 0 6-15,4-1-6 0,-2-3 5 0,1-2-6 16,-1-2 7-16,0-2-6 0,-2-4 5 0,4-1-4 15,-4-2 3-15,4-3-3 0,-2 1 3 0,1-3-4 16,20-13 3-16,-36 20-1 0,36-20 1 0,-26 12 0 16,26-12 0-16,-23 10 1 0,23-10 1 0,-20 7-1 15,20-7 1-15,0 0 1 0,0 0-2 0,0 0 0 16,0 0-1-16,0 0-3 16,0 0-1-16,0 0 1 0,0 0 1 0,0 0 0 15,0 0 2-15,0 0-1 0,0 0 2 0,31 10-1 16,-31-10 1-16,26 0 1 0,-26 0 2 0,36 0 1 15,-14-3-1-15,-1 3 1 0,4 0-3 0,2 0 1 16,0 0-1-16,3-5 0 0,-2 5-1 0,2-4-1 16,2 4-2-16,-2-7-1 0,5 7 0 15,-3-6-1-15,1 6 2 0,2-7-1 0,-5 7-12 16,0 0-16-16,-4-3-27 0,7 13-50 0,-33-10-114 16,54 6-154-16,-32 1-147 0,1-7 63 0,9 19 441 15</inkml:trace>
        </inkml:traceGroup>
      </inkml:traceGroup>
    </inkml:traceGroup>
  </inkml:traceGroup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2-13T11:12:54.8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0AEFEA1-692C-4470-AE31-0E1520B1B3F9}" emma:medium="tactile" emma:mode="ink">
          <msink:context xmlns:msink="http://schemas.microsoft.com/ink/2010/main" type="writingRegion" rotatedBoundingBox="1556,3616 18274,3913 18256,4910 1539,4613"/>
        </emma:interpretation>
      </emma:emma>
    </inkml:annotationXML>
    <inkml:traceGroup>
      <inkml:annotationXML>
        <emma:emma xmlns:emma="http://www.w3.org/2003/04/emma" version="1.0">
          <emma:interpretation id="{88D89767-45D8-4209-ACD9-18A16AF56DFA}" emma:medium="tactile" emma:mode="ink">
            <msink:context xmlns:msink="http://schemas.microsoft.com/ink/2010/main" type="paragraph" rotatedBoundingBox="1556,3616 18274,3913 18256,4910 1539,46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B69A68-0A12-44DF-A755-44548E76CA1D}" emma:medium="tactile" emma:mode="ink">
              <msink:context xmlns:msink="http://schemas.microsoft.com/ink/2010/main" type="line" rotatedBoundingBox="1556,3616 18274,3913 18256,4910 1539,4613"/>
            </emma:interpretation>
          </emma:emma>
        </inkml:annotationXML>
        <inkml:traceGroup>
          <inkml:annotationXML>
            <emma:emma xmlns:emma="http://www.w3.org/2003/04/emma" version="1.0">
              <emma:interpretation id="{56C189A7-104A-45F4-A746-CBD5EA1911AE}" emma:medium="tactile" emma:mode="ink">
                <msink:context xmlns:msink="http://schemas.microsoft.com/ink/2010/main" type="inkWord" rotatedBoundingBox="10570,3814 13096,3859 13079,4812 10553,4767"/>
              </emma:interpretation>
              <emma:one-of disjunction-type="recognition" id="oneOf0">
                <emma:interpretation id="interp0" emma:lang="en-GB" emma:confidence="0">
                  <emma:literal>build</emma:literal>
                </emma:interpretation>
                <emma:interpretation id="interp1" emma:lang="en-GB" emma:confidence="0">
                  <emma:literal>bnild</emma:literal>
                </emma:interpretation>
                <emma:interpretation id="interp2" emma:lang="en-GB" emma:confidence="0">
                  <emma:literal>builct</emma:literal>
                </emma:interpretation>
                <emma:interpretation id="interp3" emma:lang="en-GB" emma:confidence="0">
                  <emma:literal>buiLd</emma:literal>
                </emma:interpretation>
                <emma:interpretation id="interp4" emma:lang="en-GB" emma:confidence="0">
                  <emma:literal>bhild</emma:literal>
                </emma:interpretation>
              </emma:one-of>
            </emma:emma>
          </inkml:annotationXML>
          <inkml:trace contextRef="#ctx0" brushRef="#br0">-13552-2084 125 0,'0'0'85'16,"0"0"2"-16,0 0-11 0,0 0-14 0,0 0-5 16,0 0-1-16,0 0 3 0,0 0 2 0,0 0-6 15,0 0-13-15,0 0-13 0,0 0-14 16,0 0-11-16,0 0 2 0,0 0 11 16,0 0 16-16,0 0 13 0,0 0 11 0,0 0 6 15,0 0 2-15,0 0-12 0,0 0-16 0,0 0-16 16,0 0-18-16,0 0-1 0,0 0 1 0,0 0-2 15,0 0-2-15,0 0 1 0,0 0-1 0,0 0 0 16,0 0 1-16,0 0 1 0,0 0 0 0,0 0 1 16,0 0 1-16,0 0 0 0,0 0-1 15,0 0 1-15,0 0 0 0,0 0 9 0,-24-9 13 16,24 9 10-16,0 0 5 0,0 0-6 0,0 0-6 16,0 0-7-16,0 0-6 0,0 0 0 0,0 0-5 15,0 0-3-15,0 0 0 0,0 0 0 16,0 0-2-16,0 0-2 0,0 0-3 0,0 0 0 15,0 0-1-15,0 0 0 0,0 0 1 0,0 0 1 16,0 0 5-16,0 0 3 0,0 0 7 16,0 0 1-16,0 0 0 0,0 0-4 0,0 0-4 15,0 0-3-15,0 0-4 0,0 0-2 0,0 0 1 16,0 0 1-16,0 0 1 0,0 0 3 0,0 0 0 16,0 0 1-16,0 0-1 0,0 0-1 0,0 0-3 15,0 0-1-15,0 0 0 0,0 0-3 0,0 0 3 16,22-15-4-16,-22 15-21 0,0 0-37 15,22 6-110-15,-22-6-159 0,0 0-173 16,0 0 29-16,11-32 408 0</inkml:trace>
          <inkml:trace contextRef="#ctx0" brushRef="#br0" timeOffset="-2421.4792">-14504-2131 547 0,'0'0'175'0,"0"0"-16"0,0 0-6 16,0 0-4-16,0 0-18 0,0 0-29 0,0 0-28 15,0 0-20-15,0 0-6 0,0 0-4 0,0 0-3 16,0 0-8-16,0 0-12 0,0 0-12 0,0 0-7 16,0 0 1-16,0 0 1 0,11 23 0 0,-11-23 4 15,0 0-6-15,0 34 1 0,0-34-3 0,0 27 1 16,0-27-1-16,-1 30 1 0,1-30-2 15,-2 30 2-15,2-30-3 0,-4 33 4 16,4-33-4-16,0 22 1 0,0-22-7 0,0 0-6 16,4 22-9-16,-4-22-8 0,0 0-10 0,0 0-7 15,0 0-8-15,0 0-17 0,0 0-41 0,6-27-43 16,-6 27-83-16,12-31-95 0,-12 0-53 0,0 31 151 16,11-63 237-16</inkml:trace>
          <inkml:trace contextRef="#ctx0" brushRef="#br0" timeOffset="-2266.2167">-13585-1856 1145 0,'0'0'206'0,"0"0"-62"16,0 0-19-16,-30-15-63 0,30 15 1 15,0 0-8-15,0 0-10 0,0 0 3 0,-22-15-11 16,22 15-9-16,0 0-14 0,0 0-9 0,0 0-4 16,0 0 0-16,0 0-2 0,0 0-1 15,0 0 1-15,0 0-9 0,0 0-8 0,0 0-17 16,0 0-8-16,0 0-12 0,-7-22-13 0,7 22-37 15,0 0-103-15,43 5-188 0,-43-5-142 0,26-4 76 16,2 18 425-16</inkml:trace>
          <inkml:trace contextRef="#ctx0" brushRef="#br0" timeOffset="-953.7171">-13610-2152 468 0,'0'0'110'15,"0"0"-8"-15,0 0-6 0,0 0-11 0,21 10-9 16,-21-10 8-16,0 0 18 0,0 0 12 0,0 0-8 15,0 0-22-15,0 0-24 0,0 0-9 16,0 0-3-16,0 0 4 0,0 0-7 0,0 0-14 16,0 0-10-16,0 0-11 0,0 0 0 15,-22-7-3-15,22 7 0 0,0 0-1 0,0 0-2 16,-24 7 0-16,24-7-2 0,0 0 0 0,0 0 0 16,-27 14-1-16,27-14 0 0,0 0-1 0,-21 22 1 15,21-22-1-15,0 0 0 0,-20 26 0 0,20-26 0 16,-10 24-1-16,10-24 2 0,-11 28-3 0,11-28 3 15,-14 31-3-15,14-31 3 0,-10 27-3 0,10-27 3 16,-7 28-4-16,7-28 3 0,0 0-1 16,1 30 0-16,-1-30-1 0,0 0 1 0,14 27-2 15,-14-27 2-15,0 0 0 0,22 16 1 16,-22-16-2-16,0 0 1 0,25 10 0 0,-25-10-1 16,0 0 1-16,33-2 1 0,-33 2 0 0,23-8-2 15,-23 8 3-15,28-15-3 0,-28 15 3 0,29-20-1 16,-29 20 2-16,29-28-2 0,-29 28 2 0,27-40-3 15,-14 17 3-15,-2-4-3 0,-1 1 4 16,-2-3-4-16,1-3 5 0,-3 2-5 0,0 2 5 16,1 0-5-16,-1 2 3 0,-2 1-3 0,-1 0 3 15,3 4-2-15,-4-2 3 0,-2 23-4 0,5-39 4 16,-5 39-5-16,3-35 4 0,-3 35 12 0,0-37-33 16,0 37 33-16,-3-32-32 0,3 32 17 15,-5-27 2-15,5 27-1 0,-1-22 2 16,1 22-3-16,0 0 2 0,-3-24-2 0,3 24 1 15,0 0 0-15,0 0 2 0,0 0-2 0,0 0 2 16,0 0-2-16,0 0-1 0,0 0 1 0,0 0-1 16,0 0 1-16,0 0-1 0,0 0 2 0,-4 24-3 15,4-24 4-15,-1 34-4 0,1-34-11 0,1 43 31 16,-1-17-29-16,0 4 31 0,0-2-15 0,-1 3-2 16,-1 1 6-16,1 0-3 15,0 2 6-15,-1-4-8 0,0 0 4 0,1-1-8 16,2-1 4-16,-1 1-6 0,2-3 5 0,0 0-5 15,-2-2 3-15,0-24-4 0,4 37 4 0,-4-37-3 16,5 25 2-16,-5-25-2 0,0 0 1 0,12 21-2 16,-12-21 1-16,0 0-7 0,0 0-4 0,0 0-10 15,0 0-11-15,25 12-17 0,-25-12-24 0,0 0-72 16,0 0-104-16,24-29-194 0,-24 29-55 16,8-26 216-16</inkml:trace>
          <inkml:trace contextRef="#ctx0" brushRef="#br0" timeOffset="-1656.8518">-14054-2622 709 0,'-7'-25'193'0,"7"25"-13"16,0 0-23-16,0 0-22 0,0 0-46 0,0 0-35 16,0 0-22-16,0 0-8 0,0 0-3 0,-5 24 2 15,5-24 6-15,-2 23 8 0,2-23-2 0,-7 28-2 16,7-28-15-16,-8 36-6 0,6-13-11 0,1 1 2 15,-2 4 18-15,0 6-28 0,1 1 31 16,-2 2-28-16,-2-2 7 0,-1 2 4 16,3-2-7-16,-1-1 5 0,2 1-7 0,2 0 6 15,-2-3-7-15,2 0 5 0,2-2-6 0,2-5 5 16,0-1-4-16,-3-24 3 0,3 31-1 0,-3-31 0 16,8 23-1-16,-8-23 1 0,0 0-1 0,0 0 1 15,14 25 0-15,-14-25 0 0,0 0-1 16,0 0 2-16,0 0-2 0,0 0 1 0,25 12 1 15,-25-12 0-15,0 0-2 0,0 0 1 0,27 6-5 16,-27-6-7-16,0 0-9 0,0 0-12 0,33 2-16 16,-33-2-15-16,22 0-45 0,-22 0-73 0,28-7-111 15,-28 7-176-15,0 0 39 0,47-3 298 0</inkml:trace>
          <inkml:trace contextRef="#ctx0" brushRef="#br0" timeOffset="-2888.1827">-15046-2243 610 0,'-10'-21'239'0,"10"21"-89"0,0 0-15 0,0 0-17 16,0 0-10-16,0 0-19 0,0 0-16 0,0 0-10 15,0 0-12-15,0 0-7 0,0 0-6 0,0 0-5 16,0 0-6-16,0 0-7 0,0 0-8 16,0 0-5-16,0 0-4 0,0 0-1 0,0 0-1 15,0 0-1-15,0 0 0 0,-19 28 1 16,19-28-3-16,0 35 3 0,0-35-3 0,0 42 3 16,2-22-4-16,-2 2 5 0,1 2-4 0,1-2 3 15,-2-22-3-15,3 35 3 0,-3-35-3 0,4 24 2 16,-4-24-3-16,0 0 1 0,14 24 0 0,-14-24 0 15,0 0-1-15,24 13 0 0,-24-13 1 16,0 0 0-16,29-1 1 0,-29 1 0 0,24-12 0 16,-24 12-1-16,24-20 3 0,-24 20-2 0,27-26 2 15,-27 26-2-15,26-32 2 0,-26 32-2 0,19-34 3 16,-19 34-3-16,16-28 5 0,-16 28-4 0,12-23 1 16,-12 23-1-16,0 0 1 0,13-24-2 15,-13 24 1-15,0 0-1 0,0 0 0 16,0 0 0-16,0 0 0 0,0 0 0 0,0 0-1 15,0 0 1-15,22 9 0 0,-22-9 1 0,0 0-1 16,14 22 3-16,-14-22-2 0,0 0 1 0,11 27-3 16,-11-27 3-16,8 24-3 0,-8-24 3 0,8 28-2 15,-8-28 1-15,9 28-2 0,-9-28 2 0,10 27-3 16,-10-27 3-16,9 29-1 0,-9-29-1 0,9 26-7 16,-9-26-2-16,0 0-13 0,15 25-1 15,-15-25-12-15,0 0-8 0,18 26-18 0,-18-26-34 16,0 0-50-16,0 0-50 0,33 11-74 15,-33-11-109-15,0 0 21 0,25-11 243 0</inkml:trace>
        </inkml:traceGroup>
        <inkml:traceGroup>
          <inkml:annotationXML>
            <emma:emma xmlns:emma="http://www.w3.org/2003/04/emma" version="1.0">
              <emma:interpretation id="{4192C8F5-3440-4B0E-A985-37C65168A932}" emma:medium="tactile" emma:mode="ink">
                <msink:context xmlns:msink="http://schemas.microsoft.com/ink/2010/main" type="inkWord" rotatedBoundingBox="15419,3862 16901,3889 16885,4764 15403,4738"/>
              </emma:interpretation>
              <emma:one-of disjunction-type="recognition" id="oneOf1">
                <emma:interpretation id="interp5" emma:lang="en-GB" emma:confidence="0">
                  <emma:literal>out</emma:literal>
                </emma:interpretation>
                <emma:interpretation id="interp6" emma:lang="en-GB" emma:confidence="0">
                  <emma:literal>oust</emma:literal>
                </emma:interpretation>
                <emma:interpretation id="interp7" emma:lang="en-GB" emma:confidence="0">
                  <emma:literal>outs</emma:literal>
                </emma:interpretation>
                <emma:interpretation id="interp8" emma:lang="en-GB" emma:confidence="0">
                  <emma:literal>onto</emma:literal>
                </emma:interpretation>
                <emma:interpretation id="interp9" emma:lang="en-GB" emma:confidence="0">
                  <emma:literal>aunt</emma:literal>
                </emma:interpretation>
              </emma:one-of>
            </emma:emma>
          </inkml:annotationXML>
          <inkml:trace contextRef="#ctx0" brushRef="#br0" timeOffset="-94073.2224">-10950-2203 243 0,'0'0'86'0,"0"0"3"0,0 0 14 0,0 0 8 16,0 0 3-16,0 0-6 16,0 0 6-16,0 0 0 0,0 0-2 0,0 0-11 15,0 0-14-15,0 0-18 0,0 0-10 0,0 0-15 16,0 0-3-16,0 0-6 0,0 0-3 0,0 0 0 15,0 0-10-15,0 0-6 0,0 0-6 0,-23-7-2 16,23 7-1-16,0 0 3 0,0 0-1 0,-27 9-3 16,27-9-1-16,0 0-2 0,-31 13-1 0,31-13-1 15,-28 17 0-15,28-17-2 0,-30 25 2 16,30-25-2-16,-32 28 1 0,32-28-2 0,-21 32 2 16,21-32-3-16,-16 31 2 0,16-31-2 0,-10 26 2 15,10-26-2-15,-1 26 1 0,1-26-2 16,0 0 2-16,12 29-3 0,-12-29 0 0,0 0-2 15,20 19 2-15,-20-19-2 0,26 2 3 0,-26-2 1 16,35-4 1-16,-35 4 0 0,39-9-1 0,-39 9 0 16,40-14-1-16,-40 14 1 0,39-20-1 15,-39 20 3-15,35-23-3 0,-35 23 3 0,30-24-2 16,-30 24 4-16,19-22 0 0,-19 22 2 0,10-23-1 16,-10 23 2-16,0 0 0 0,-1-29 1 0,1 29-1 15,-7-21 2-15,7 21-4 0,0 0 3 0,-21-25-2 16,21 25 2-16,0 0-1 0,-27-21 2 0,27 21-3 15,0 0 0-15,-28-17-2 0,28 17 0 16,0 0 0-16,-25-14-1 0,25 14-1 16,0 0 0-16,0 0-3 0,-23-4-10 0,23 4-13 15,0 0-28-15,0 0-52 0,0 0-76 0,0 0-41 16,0 0-63-16,0 0-60 0,0 0-6 0,32 30 186 16</inkml:trace>
          <inkml:trace contextRef="#ctx0" brushRef="#br0" timeOffset="-93448.2337">-10631-2216 781 0,'0'0'170'16,"0"0"-12"-16,0 0-18 0,0 0-18 0,0 0-38 16,0 0-29-16,0 0-23 0,0 0-11 0,0 0-9 15,0 0-5-15,0 0-3 0,0 0-1 0,0 0 0 16,0 0 4-16,0 0 1 0,0 0 3 16,-4 23 0-16,4-23 0 0,-2 25-4 15,2-25 0-15,0 32-5 0,0-32 0 0,0 38-4 16,0-16 4-16,0-22-6 0,3 40 5 0,1-19-4 15,-4-21 3-15,5 35-3 0,-5-35 3 0,12 28-4 16,-12-28 4-16,11 21-3 0,-11-21 2 0,0 0-2 16,23 17 1-16,-23-17-1 0,0 0 2 0,28 2-2 15,-28-2 3-15,27-7 1 0,-27 7 0 16,28-16 2-16,-28 16-2 0,33-25 2 0,-33 25-2 16,32-32 4-16,-32 32-4 0,29-34 4 0,-29 34-2 15,24-32 6-15,-24 32-1 0,19-28 5 16,-19 28-2-16,11-27 1 0,-11 27-1 0,6-23 3 15,-6 23-3-15,0 0 2 0,4-22-3 0,-4 22 0 16,0 0-4-16,0 0 1 0,0 0-1 0,0 0-3 16,0 0 1-16,0 0-2 0,0 0-1 15,0 0-2-15,0 0-1 0,0 0 1 0,0 0-1 16,0 0 2-16,0 0-1 0,0 0-1 0,0 0 1 16,0 0 0-16,0 0 2 0,0 0 0 0,0 0 1 15,11 28-1-15,-11-28 0 0,0 0-2 0,4 27 1 16,-4-27-2-16,7 24 4 0,-7-24-3 0,4 26 1 15,-4-26-1-15,6 22 1 0,-6-22-3 16,7 19 0-16,-7-19-9 0,0 0-2 0,16 32-4 16,-16-32-5-16,0 0-9 0,0 0-4 15,0 0-16-15,0 0-15 0,28 9-35 0,-28-9-45 16,0 0-47-16,0 0-90 0,20-38-82 0,-20 38-16 16,15-27 321-16</inkml:trace>
          <inkml:trace contextRef="#ctx0" brushRef="#br0" timeOffset="-92637.3424">-10162-2355 792 0,'0'0'161'0,"0"0"13"0,-39 2-12 16,39-2-33-16,0 0-45 0,0 0-26 0,0 0-16 16,0 0-8-16,0 0-7 0,0 0-5 0,0 0-6 15,0 0-4-15,0 0 2 0,0 0 6 0,0 0 4 16,0 0 3-16,27-1-7 0,-27 1-5 0,30-3-6 16,-30 3-3-16,33-5-3 0,-33 5-3 15,35-9 0-15,-35 9 0 0,39-8-1 16,-16 2-2-16,0 0-12 0,-1-2-17 0,6 5-28 15,-28 3-58-15,59-6-145 0,-59 6-206 0,38-6-60 16,-8 12 168-16</inkml:trace>
          <inkml:trace contextRef="#ctx0" brushRef="#br0" timeOffset="-92928.3313">-10020-2709 431 0,'0'0'117'16,"0"0"2"-16,0-24 0 0,0 24-14 0,0 0-29 15,0 0 10-15,0 0-21 0,0 0 21 0,0 0-6 16,0 0-6-16,0 0-12 0,0 0-10 0,0 0-9 16,0 0-7-16,0 0-6 0,0 0-4 0,0 0-5 15,0 0-3-15,0 0-4 0,0 0 5 0,0 0 5 16,0 0 2-16,0 0 0 0,8 24-5 16,-8-24-8-16,5 31-15 0,-5-31 30 0,4 46-32 15,-4-25 30-15,0 3-17 0,-3 1-6 16,2 3 5-16,-2-1-6 0,0 2 4 0,-3-3-4 0,4 0 3 15,-1 3-6-15,1 0 4 0,1 5-5 16,1-4 4-16,-2-2-4 0,0-2 6 0,-2-4-4 16,2 0 2-16,2 0-3 0,0-22 2 0,-1 34 0 15,1-34 3-15,0 32-4 0,0-32 3 16,1 26-6-16,-1-26 4 0,0 0-2 0,8 26-1 16,-8-26 2-16,0 0-1 0,12 22-1 0,-12-22 2 15,0 0-1-15,0 0-1 0,0 0 0 0,0 0 2 16,0 0-1-16,25 17 1 0,-25-17-1 0,0 0-1 15,0 0 1-15,26-2-2 0,-26 2 2 0,0 0 0 16,26-10 0-16,-26 10 1 0,24-18 0 16,-24 18-5-16,25-19-1 0,-25 19-5 0,26-27-3 31,-26 27-4-31,24-28-6 0,-24 28-7 0,21-29-8 16,-21 29-12-16,17-23-13 0,-16 1-41 0,-1 22-67 15,14-24-82-15,-14 24-95 0,27-10-92 0,-27 10 163 16,0 0 278-16</inkml:trace>
        </inkml:traceGroup>
        <inkml:traceGroup>
          <inkml:annotationXML>
            <emma:emma xmlns:emma="http://www.w3.org/2003/04/emma" version="1.0">
              <emma:interpretation id="{26FD9ED9-08A8-4FCF-98D0-B35BF2D9C4E5}" emma:medium="tactile" emma:mode="ink">
                <msink:context xmlns:msink="http://schemas.microsoft.com/ink/2010/main" type="inkWord" rotatedBoundingBox="17461,3913 18274,3927 18258,4822 17445,4808"/>
              </emma:interpretation>
              <emma:one-of disjunction-type="recognition" id="oneOf2">
                <emma:interpretation id="interp10" emma:lang="en-GB" emma:confidence="0">
                  <emma:literal>of</emma:literal>
                </emma:interpretation>
                <emma:interpretation id="interp11" emma:lang="en-GB" emma:confidence="0">
                  <emma:literal>off</emma:literal>
                </emma:interpretation>
                <emma:interpretation id="interp12" emma:lang="en-GB" emma:confidence="0">
                  <emma:literal>oof</emma:literal>
                </emma:interpretation>
                <emma:interpretation id="interp13" emma:lang="en-GB" emma:confidence="0">
                  <emma:literal>oaf</emma:literal>
                </emma:interpretation>
                <emma:interpretation id="interp14" emma:lang="en-GB" emma:confidence="0">
                  <emma:literal>Of</emma:literal>
                </emma:interpretation>
              </emma:one-of>
            </emma:emma>
          </inkml:annotationXML>
          <inkml:trace contextRef="#ctx0" brushRef="#br0" timeOffset="-91637.3291">-9072-2193 777 0,'0'0'204'0,"0"0"-50"16,0 0-14-16,0 0-25 0,0 0-30 0,0 0-29 15,0 0-15-15,0 0-8 0,0 0-3 0,0 0-4 16,0 0-2-16,0 0-2 0,0 0-1 16,0 0-2-16,-20 0-4 0,20 0-3 0,0 0-4 15,0 0-4-15,-28 10-1 0,28-10-1 0,-23 16 0 16,23-16-2-16,-25 23 3 0,25-23-3 0,-24 28 2 15,24-28-3-15,-21 30 2 0,21-30-3 0,-17 33 1 16,17-33-2-16,-4 33 3 0,4-33-4 16,4 39 4-16,-4-39-3 0,13 30 2 0,-13-30-2 15,18 28 1-15,-18-28-3 0,21 18 2 16,-21-18-3-16,31 9 4 0,-31-9-1 0,35 2 0 16,-35-2 2-16,34-9 0 0,-34 9 2 0,35-18-1 15,-35 18 1-15,35-28-1 0,-35 28 3 0,34-39-4 16,-20 18 6-16,-14 21-5 0,27-39 4 0,-27 39-4 15,17-31 4-15,-17 31-3 0,9-27 6 0,-9 27 2 16,2-24 4-16,-2 24 1 0,0 0 1 16,-7-28-4-16,7 28 0 0,0 0-3 0,-21-20 0 15,21 20-2-15,-21-12-2 0,21 12-2 0,-24-8-2 16,24 8 0-16,-30-3 0 0,30 3 1 16,-31 0-1-16,31 0-1 0,-29 3-4 0,29-3-5 15,-24 10-8-15,24-10-7 0,0 0-15 0,-28 15-14 16,28-15-30-16,0 0-50 0,4 36-85 0,-4-36-107 15,0 0-140-15,0 0 34 0,0 0 364 16</inkml:trace>
          <inkml:trace contextRef="#ctx0" brushRef="#br0" timeOffset="-90748.7444">-8809-2144 632 0,'-12'21'225'0,"12"-21"-47"0,0 0-1 16,-22-5-29-16,22 5-38 0,0 0-47 0,0 0-26 15,0 0-13-15,0 0-8 0,0 0 7 0,0 0 8 16,0 0 8-16,22 0 7 0,-22 0-6 0,0 0-9 0,31-8-6 16,-31 8-6-16,28-6-4 0,-28 6-6 15,28-7-2-15,-28 7-4 0,34-6-2 16,-34 6-2-16,40-8 0 0,-40 8 0 0,41-10-2 15,-41 10-10-15,40-15-17 0,-40 15-28 0,49-17-54 16,-42-16-150-16,21 23-286 0,-28 10 6 0,35-47 214 16</inkml:trace>
          <inkml:trace contextRef="#ctx0" brushRef="#br0" timeOffset="-90996.5907">-8478-2626 337 0,'0'0'209'0,"-8"-24"-18"15,8 24-3-15,0 0-18 0,0 0-19 0,0 0-28 16,0 0-18-16,0 0-30 0,0 0-18 16,-3-24-10-16,3 24-8 0,0 0-31 0,0 0 17 15,0 0-22-15,0 0 18 0,0 0 2 0,0 0-2 16,-24-15 0-16,24 15-4 0,0 0-1 0,0 0-3 15,-25-4-2-15,25 4-2 0,0 0-2 0,-29 0 0 16,29 0-2-16,-24 6-13 0,24-6 11 0,-24 4-12 16,24-4 14-16,-25 5-4 0,25-5 1 0,0 0-3 15,-26 20 20-15,26-20-17 0,0 0 17 16,-26 32-18-16,26-32-5 0,-16 29 4 0,16-29-2 16,-9 34 3-16,9-34-1 0,-9 41 1 15,5-18-2-15,0-1 3 0,4 3-4 0,0 0 4 16,0 3-5-16,3 3 4 0,-1 3-3 0,2-1 4 15,1 0-5-15,1-4 5 0,-2 2-7 0,3-3 5 16,-4 2-3-16,4-3 4 0,-5 3-6 16,4-3 7-16,-4 1-6 0,2-2 7 0,-2 2-7 15,1-3 4-15,-3-3-4 0,0-22-9 0,0 36 30 16,0-36-30-16,0 32 29 0,0-32-16 0,4 22-4 16,-4-22-4-16,0 0-6 0,0 0-7 0,0 0-4 15,0 0-1-15,0 0 0 0,0 0 0 0,0 0 4 16,0 0 4-16,0 0 0 0,0 0-5 15,0 0-16-15,0 0-26 0,0 0-47 16,0 0-44-16,0 0-80 0,-4-39-65 0,-4 11-109 16,8 28 45-16,-1-41 365 0</inkml:trace>
        </inkml:traceGroup>
      </inkml:traceGroup>
    </inkml:traceGroup>
  </inkml:traceGroup>
</inkml:ink>
</file>

<file path=ppt/ink/ink1347.xml><?xml version="1.0" encoding="utf-8"?>
<inkml:ink xmlns:inkml="http://www.w3.org/2003/InkML">
  <inkml:definitions/>
  <inkml:traceGroup>
    <inkml:annotationXML>
      <emma:emma xmlns:emma="http://www.w3.org/2003/04/emma" version="1.0">
        <emma:interpretation id="{E74CC448-0DAF-408C-AB2B-8E5DADBAE990}" emma:medium="tactile" emma:mode="ink">
          <msink:context xmlns:msink="http://schemas.microsoft.com/ink/2010/main" type="writingRegion" rotatedBoundingBox="1630,4988 8161,5354 8087,6663 1557,6297"/>
        </emma:interpretation>
      </emma:emma>
    </inkml:annotationXML>
  </inkml:traceGroup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2-13T11:13:45.4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F377858-DA11-41DB-AF7B-55FAE607BFA8}" emma:medium="tactile" emma:mode="ink">
          <msink:context xmlns:msink="http://schemas.microsoft.com/ink/2010/main" type="writingRegion" rotatedBoundingBox="19820,5376 23826,5297 23843,6172 19837,6251"/>
        </emma:interpretation>
      </emma:emma>
    </inkml:annotationXML>
    <inkml:traceGroup>
      <inkml:annotationXML>
        <emma:emma xmlns:emma="http://www.w3.org/2003/04/emma" version="1.0">
          <emma:interpretation id="{3A5D4B06-7C8E-4D17-87CA-A370FF3DB8A7}" emma:medium="tactile" emma:mode="ink">
            <msink:context xmlns:msink="http://schemas.microsoft.com/ink/2010/main" type="paragraph" rotatedBoundingBox="19820,5376 23826,5297 23843,6172 19837,62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1C6D28-65DC-44D8-AB7A-CC2A278F51A9}" emma:medium="tactile" emma:mode="ink">
              <msink:context xmlns:msink="http://schemas.microsoft.com/ink/2010/main" type="line" rotatedBoundingBox="19820,5376 23826,5297 23843,6172 19837,6251"/>
            </emma:interpretation>
          </emma:emma>
        </inkml:annotationXML>
        <inkml:traceGroup>
          <inkml:annotationXML>
            <emma:emma xmlns:emma="http://www.w3.org/2003/04/emma" version="1.0">
              <emma:interpretation id="{A8BF22D1-4220-4223-BB07-EB5A63CD02CD}" emma:medium="tactile" emma:mode="ink">
                <msink:context xmlns:msink="http://schemas.microsoft.com/ink/2010/main" type="inkWord" rotatedBoundingBox="19826,5686 21874,5646 21883,6135 19836,6175"/>
              </emma:interpretation>
              <emma:one-of disjunction-type="recognition" id="oneOf0">
                <emma:interpretation id="interp0" emma:lang="en-GB" emma:confidence="0">
                  <emma:literal>some</emma:literal>
                </emma:interpretation>
                <emma:interpretation id="interp1" emma:lang="en-GB" emma:confidence="0">
                  <emma:literal>sane</emma:literal>
                </emma:interpretation>
                <emma:interpretation id="interp2" emma:lang="en-GB" emma:confidence="0">
                  <emma:literal>s0me</emma:literal>
                </emma:interpretation>
                <emma:interpretation id="interp3" emma:lang="en-GB" emma:confidence="0">
                  <emma:literal>sorne</emma:literal>
                </emma:interpretation>
                <emma:interpretation id="interp4" emma:lang="en-GB" emma:confidence="0">
                  <emma:literal>50me</emma:literal>
                </emma:interpretation>
              </emma:one-of>
            </emma:emma>
          </inkml:annotationXML>
          <inkml:trace contextRef="#ctx0" brushRef="#br0">15471-1815 153 0,'0'0'90'0,"0"0"4"0,0 0 18 0,0 0-7 15,0 0 4-15,0 0-10 0,0 0 17 0,0 0 1 16,0 0 8-16,0 0-25 0,0 0-26 0,0 0-24 16,0 0-13-16,-26-10 0 0,26 10 2 0,0 0-2 15,0 0-4-15,0 0-6 0,0 0-5 0,-23-6-4 16,23 6-6-16,0 0-3 0,0 0-3 0,-27 0-3 15,27 0-1-15,0 0 1 0,-24 4 0 16,24-4 1-16,0 0 0 0,-29 5-4 0,29-5 0 16,-24 8-1-16,24-8-1 0,-20 9 2 15,20-9 1-15,-24 11-1 0,24-11 1 0,-21 15-2 16,21-15 1-16,0 0-2 0,-24 29 1 0,24-29-1 16,0 0 2-16,-6 28 0 0,6-28 1 0,0 0-3 15,4 21 2-15,-4-21-3 0,0 0 2 0,0 0-2 16,20 22 1-16,-20-22-2 0,0 0 2 15,24 10 1-15,-24-10-1 0,0 0 2 0,27 16 2 16,-27-16-2-16,0 0 3 0,25 12 22 0,-25-12-24 16,0 0 24-16,21 12-38 0,-21-12 12 0,0 0-10 15,0 0 11-15,27 26 0 0,-27-26 0 0,0 0 0 16,0 0 1-16,14 25 4 0,-14-25-1 0,0 0 3 16,0 0-5-16,-5 24 3 15,5-24 0-15,0 0 3 0,0 0 0 0,-23 20 3 16,23-20-6-16,0 0-1 0,-24 14-1 0,24-14 2 15,0 0 2-15,-31 14 0 0,31-14-3 0,-21 6-1 16,21-6-1-16,-28 8-1 0,28-8-1 0,-26 7 1 16,26-7-1-16,0 0 1 0,-26 4-1 0,26-4 1 15,0 0 1-15,0 0-1 0,0 0-2 0,0 0-3 16,0 0-6-16,0 0-4 0,0 0-10 16,0 0-18-16,3-22-20 0,-3 22-36 0,25-15-65 15,-23-6-58-15,24 19-110 0,-1-7-92 0,-15-13 68 16,24 20 355-16</inkml:trace>
          <inkml:trace contextRef="#ctx0" brushRef="#br0" timeOffset="515.6319">15768-1796 634 0,'-2'-23'265'0,"2"23"-83"0,0 0-53 16,0 0-23-16,0 0-27 0,0 0-17 16,0 0-13-16,0 0-9 0,-13-24-2 15,13 24-4-15,0 0-6 0,0 0-6 0,0 0-5 16,0 0-3-16,0 0-1 0,-23 2-2 0,23-2-2 16,0 0-2-16,0 0-4 0,-24 17 0 0,24-17-3 15,0 0 2-15,-26 35-4 0,26-35 4 0,-19 32-4 16,19-32 4-16,-19 35-5 0,19-35 5 0,-13 38-5 15,13-38 4-15,-10 34 19 0,10-34-31 16,-4 35 33-16,4-35-33 0,3 34 8 0,-3-34 1 16,9 29-1-16,-9-29 2 0,13 27-1 0,-13-27 2 15,0 0-1-15,31 26 1 0,-31-26 0 0,30 9 0 16,-30-9-1-16,29-2 0 0,-29 2 2 0,31-10-1 16,-31 10 2-16,34-19-5 0,-34 19 5 15,32-29-3-15,-32 29 3 0,24-30-1 0,-24 30 1 16,19-35 10-16,-19 35-33 0,14-35 36 15,-14 35-35-15,7-32 23 0,-7 32 1 0,0-30-3 16,0 30 5-16,-7-33-5 0,7 33 5 0,-13-25-2 16,13 25 1-16,-15-24-4 0,15 24 3 0,-24-18-4 15,24 18 2-15,-26-12-2 0,26 12 0 0,-29-4 0 16,29 4-1-16,-26-6 0 0,26 6-9 0,0 0-10 16,-25 7-14-16,25-7-20 0,0 0-31 15,-24 8-51-15,33 14-100 0,-9-22-133 0,0 0-85 16,-2 30 75-16,2-30 379 0</inkml:trace>
          <inkml:trace contextRef="#ctx0" brushRef="#br0" timeOffset="1582.3907">16133-1809 656 0,'0'0'168'0,"0"0"-20"0,0 0-26 0,0 0-10 15,0 0-26-15,0 0-17 0,0 0-18 16,0 0-14-16,0 0-14 0,0 0-11 0,0 0-4 15,0 0 0-15,0 0 0 0,-6 25 6 0,6-25 0 16,0 0 2-16,4 33-3 0,-4-33 2 0,1 26-6 16,-1-26 1-16,3 33-6 0,-3-33 3 0,1 39 20 15,-1-39-34-15,0 37 37 0,0-37-37 0,0 29 11 16,0-29 2-16,3 29-5 0,-3-29 2 16,4 23-2-16,-4-23 1 0,0 0-1 15,0 0 0-15,5 22 1 0,-5-22 0 0,0 0 4 16,0 0 3-16,0 0 3 0,0 0 1 0,0 0-2 15,0 0 1-15,0 0-2 0,0 0-3 0,10-25-1 16,-10 25-4-16,0 0 0 0,14-23-2 0,-14 23 3 16,0 0-3-16,15-31 2 0,-15 31-2 0,15-24-21 15,-15 24 33-15,15-28-32 0,-15 28 33 0,17-34-9 16,-17 34-5-16,22-34 5 0,-22 34-5 16,25-37 3-16,-25 37-1 0,24-28 2 0,-24 28-1 15,17-22 2-15,-17 22-2 0,0 0 1 16,0 0-1-1,0 0-2-15,0 0 1 0,22-6-1 0,-22 6 2 16,0 0-1-16,0 0 0 0,17 24-1 0,-17-24 1 16,11 22-1-16,-11-22 2 0,9 27-3 0,-9-27 3 15,6 24-3-15,-6-24 2 0,4 27-2 16,-4-27 3-16,1 25-3 0,-1-25-10 0,1 21 33 16,-1-21-34-16,0 0 34 0,0 0-22 0,3 23-2 15,-3-23 1-15,0 0 0 0,0 0 0 0,0 0 1 16,0 0 0-16,26 2 1 0,-26-2 0 15,0 0-1-15,0 0-1 0,28-20-21 0,-28 20 35 16,0 0-36-16,20-23 37 0,-20 23-13 0,0 0-2 16,25-26 5-16,-25 26-4 0,0 0 2 15,21-22-2-15,-21 22 0 0,0 0-1 0,0 0 2 16,23-14-1-16,-23 14 1 0,0 0-1 0,0 0 0 16,0 0-1-16,0 0 1 0,21 4 0 0,-21-4-2 15,0 0 2-15,0 0-1 0,21 19 1 0,-21-19 0 16,0 0 2-16,17 34-3 0,-17-34-10 0,9 23 32 15,-9-23-33-15,8 28 34 0,-8-28-22 16,7 24-1-16,-7-24 0 0,0 0 0 0,8 29 2 16,-8-29-3-16,0 0-2 0,13 29-12 15,-13-29-8-15,0 0-22 0,0 0-19 0,17 29-34 16,-17-29-81-16,0 0-104 0,0 0-147 0,0 0-34 16,0 0 271-16</inkml:trace>
          <inkml:trace contextRef="#ctx0" brushRef="#br0" timeOffset="2097.9875">16754-1649 834 0,'0'0'144'0,"0"0"-55"0,0 0-21 16,0 0-7-16,0 0-1 0,0 0-6 0,0 0-12 15,0 0-15-15,0 0-6 0,0 0 2 16,0 0 4-16,0 0 5 0,0 0-3 0,0 0-7 15,0 0-3-15,24 24-16 0,-24-24 13 0,0 0-16 16,0 0 11-16,0 0-3 0,26 9-1 0,-26-9-3 16,0 0 2-16,22 6-2 0,-22-6-1 0,0 0 0 15,26 7-1-15,-26-7 1 0,22 0-2 0,-22 0 1 16,22-4-2-16,-22 4 0 0,24-8 1 16,-24 8-1-16,21-8 0 0,-21 8 14 0,23-10-13 15,-23 10 15-15,0 0-40 0,24-19 26 0,-24 19-23 16,0 0 19-16,14-26 4 0,-14 26-2 15,0 0 2-15,12-23-2 0,-12 23 4 0,0 0-3 16,-4-26 3-16,4 26-3 0,0 0 2 0,-11-22-2 16,11 22 1-16,0 0 0 0,-27-20-1 0,27 20 0 15,-25-13 1-15,25 13-3 0,-24-5 2 16,24 5-1-16,-29 1 2 0,29-1-2 0,-33 9 6 16,33-9-1-16,-32 17-2 0,32-17 5 0,-29 27-6 15,29-27 5-15,-18 28-1 0,18-28 4 0,-13 32-4 16,13-32-9-16,-7 36 30 0,7-36-34 0,-4 31 34 15,4-31-22-15,7 25-4 0,-7-25 2 0,0 0-2 16,24 26 3-16,-24-26-3 0,30 17 0 16,-30-17-1-16,36 18-2 0,-36-18 1 15,39 20 3-15,-18-9-6 0,-21-11 4 0,43 23-6 16,-20-18-9-16,-1 9-19 0,-22-14-21 0,49 18-60 16,-49-18-113-16,44 5-193 0,-19 7-78 0,-5-8 124 15</inkml:trace>
        </inkml:traceGroup>
        <inkml:traceGroup>
          <inkml:annotationXML>
            <emma:emma xmlns:emma="http://www.w3.org/2003/04/emma" version="1.0">
              <emma:interpretation id="{3250440A-456A-414B-A94B-1D98F7EBBEFF}" emma:medium="tactile" emma:mode="ink">
                <msink:context xmlns:msink="http://schemas.microsoft.com/ink/2010/main" type="inkWord" rotatedBoundingBox="22448,5325 23826,5297 23843,6172 22466,6199"/>
              </emma:interpretation>
              <emma:one-of disjunction-type="recognition" id="oneOf1">
                <emma:interpretation id="interp5" emma:lang="en-GB" emma:confidence="0">
                  <emma:literal>set</emma:literal>
                </emma:interpretation>
                <emma:interpretation id="interp6" emma:lang="en-GB" emma:confidence="0">
                  <emma:literal>Set</emma:literal>
                </emma:interpretation>
              </emma:one-of>
            </emma:emma>
          </inkml:annotationXML>
          <inkml:trace contextRef="#ctx0" brushRef="#br0" timeOffset="3175.7979">-2877-64 526 0,'-20'-2'178'0,"20"2"6"0,0 0-32 0,0 0-7 15,-24-12-34-15,24 12-21 0,0 0-21 16,0 0-16-16,-27-10-13 0,27 10-9 0,0 0-9 16,-26 0 1-16,26 0-3 0,0 0-3 0,-27 1 0 0,27-1-6 15,0 0-2-15,-25 9-2 0,25-9-3 0,0 0 0 16,-28 19-2-16,28-19 0 0,0 0-2 0,-26 28 1 16,26-28-2-16,-15 21 3 0,15-21-5 0,-14 24 2 15,14-24-1 1,-6 21 2-16,6-21-3 0,-3 23 4 15,3-23-3-15,3 26 2 0,-3-26 25 0,7 23-40 16,-7-23 36-16,7 21-35 0,-7-21 11 0,10 21 4 16,-10-21-2-16,0 0 0 0,26 22 0 0,-26-22 1 15,25 15-1-15,-25-15 2 0,29 13-2 0,-29-13 0 16,29 20-1-16,-29-20 3 0,32 27-4 0,-32-27 5 16,27 34-5-16,-27-34 4 0,19 26-3 0,-19-26 2 15,10 27-2-15,-10-27 3 0,0 0-2 16,2 25 3-16,-2-25-2 0,0 0 1 0,0 0-1 15,-18 25 2-15,18-25 0 0,0 0-1 16,-26 11 0-16,26-11 0 0,-22 2-1 0,22-2 1 16,-23-4 1-16,23 4-2 0,-24-6 2 0,24 6-2 15,-27-8 0-15,27 8 0 0,-24-13 0 0,24 13 0 16,-22-13 0-16,22 13-3 0,0 0-1 16,-27-19-5-16,27 19-6 0,0 0-10 0,0 0-9 15,-21-13-14-15,21 13-16 0,0 0-18 0,0 0-13 16,0 0-21-16,0 0-38 0,0 0-4 0,-15 23-35 15,15-23-5-15,0 0-34 0,0 0-43 0,0 0 254 16</inkml:trace>
          <inkml:trace contextRef="#ctx0" brushRef="#br0" timeOffset="3801.3168">-2683 149 179 0,'0'0'90'16,"0"0"-5"-16,0 0 6 0,0 0-6 0,0 0 3 15,0 0 6-15,0 0-11 0,0 0 6 0,0 0-20 16,0 0 4-16,0 0-13 0,0 0-4 0,22 19-4 16,-22-19-9-16,0 0-5 0,0 0-4 0,0 0-4 15,21 6-4-15,-21-6-6 0,0 0-3 0,29 10-2 16,-29-10-3-16,20 0 1 0,-20 0-4 15,0 0-3-15,32-5 2 0,-32 5 0 0,20-8 0 16,-20 8-1-16,24-13 1 0,-24 13-2 16,21-19 0-16,-21 19 16 0,23-24-16 0,-23 24 15 15,19-28-36-15,-19 28 21 0,16-28-19 0,-16 28 22 16,7-24 7-16,-7 24 0 0,3-22 7 0,-3 22-2 16,-4-24 1-16,4 24-5 0,0 0-3 0,-17-27-4 15,17 27-4-15,-23-12-2 0,23 12-1 16,-29-6-3-16,29 6 1 0,-40 0 1 0,40 0-2 15,-41 8 0-15,19-1-1 0,-2 4 0 0,1-1 0 16,1 6 2-16,22-16-3 0,-38 28 6 0,38-28-3 16,-30 30 5-16,30-30-3 0,-24 34-13 0,24-34 34 15,-10 34-34-15,10-34 34 0,2 31-21 0,-2-31-4 16,14 33 4-16,-14-33-5 0,18 25 2 16,-18-25-2-16,24 26 2 0,-24-26-2 15,31 24 2-15,-31-24-2 0,35 17 2 0,-15-12-2 16,-20-5 2-16,41 13-1 0,-19-10-2 0,2 0-4 15,-4-3-8-15,4 4-13 0,1-4-14 0,2 8-13 16,-27-8-27-16,56 0-55 0,-56 0-51 0,51-14-75 16,-51 14-36-16,37-29-90 0,-5 31 166 0,-22-27 223 15</inkml:trace>
          <inkml:trace contextRef="#ctx0" brushRef="#br0" timeOffset="4645.0418">-2280-286 821 0,'0'0'183'0,"-24"12"-18"0,24-12-18 16,0 0-39-16,0 0-28 0,0 0-20 0,0 0-10 15,0 0-9-15,0 0-11 0,0 0-11 0,0 0-7 16,0 0 3-16,0 0 5 0,0 0 6 16,0 0 2-16,0 0-4 0,31 14-9 0,-31-14-6 15,40 3-3-15,-16 1-4 0,0-1 0 16,2 0-3-16,3 2-1 0,3 0-7 0,-3 0-10 16,5 4-20-16,-8-12-40 0,16 21-126 0,-42-18-259 15,42 0-84-15,-15 9 51 0</inkml:trace>
          <inkml:trace contextRef="#ctx0" brushRef="#br0" timeOffset="4301.3274">-2095-449 608 0,'0'0'155'16,"0"0"-44"-16,0 0-28 0,0 0-13 0,0 0-15 15,0 0-14-15,0 0-11 0,0 0-9 16,0 0 16-16,0 0 18 0,0 0 12 16,0 0 7-16,0 0-17 0,0 0-12 0,17 21-5 15,-17-21-9-15,1 22 1 0,-1-22-10 0,0 32-2 16,0-32-5-16,3 38 3 0,-3-38-4 0,-3 45 4 16,0-22-7-16,0 0 5 0,-1 2-9 0,1 1 6 15,-2-6-7-15,2 3 3 0,1 1-5 0,-2-2-1 16,4-22-1-16,-3 41 2 0,3-41-6 15,2 40 2-15,-2-40-4 0,3 40 3 0,-3-40-1 16,2 35 8-16,-2-35-6 0,0 34-10 0,0-34 29 16,0 36-31-16,0-36 33 0,2 28-20 0,-2-28-2 15,0 25 3-15,0-25-4 0,0 0 3 0,1 31-2 16,-1-31 0-16,0 0 1 0,0 0 0 0,0 0-2 16,17 21 0-16,-17-21 0 0,0 0-1 15,0 0 2-15,28 0-1 0,-28 0-2 16,0 0 1-16,34-14 2 0,-34 14-3 0,28-14-6 15,-28 14-14-15,34-20-13 0,-34 20-19 0,34-22-20 16,-26-1-35-16,19 21-88 0,-21-22-59 0,18 13-90 16,-24 11-84-16,15-29 199 0,-15 29 233 0</inkml:trace>
        </inkml:traceGroup>
      </inkml:traceGroup>
    </inkml:traceGroup>
  </inkml:traceGroup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1:53:49.7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49C6A88-7E29-4E4E-9F44-31151E6168EE}" emma:medium="tactile" emma:mode="ink">
          <msink:context xmlns:msink="http://schemas.microsoft.com/ink/2010/main" type="writingRegion" rotatedBoundingBox="1428,1721 6279,2076 6076,4850 1225,4495"/>
        </emma:interpretation>
      </emma:emma>
    </inkml:annotationXML>
    <inkml:traceGroup>
      <inkml:annotationXML>
        <emma:emma xmlns:emma="http://www.w3.org/2003/04/emma" version="1.0">
          <emma:interpretation id="{B2A3237C-5CC0-46B9-8CD2-4FC4C38A6CF1}" emma:medium="tactile" emma:mode="ink">
            <msink:context xmlns:msink="http://schemas.microsoft.com/ink/2010/main" type="paragraph" rotatedBoundingBox="1428,1721 6279,2076 6218,2905 1367,25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E9ACEF-3F2B-4542-80F6-AF0587E73E5C}" emma:medium="tactile" emma:mode="ink">
              <msink:context xmlns:msink="http://schemas.microsoft.com/ink/2010/main" type="line" rotatedBoundingBox="1428,1721 6279,2076 6218,2905 1367,2550"/>
            </emma:interpretation>
          </emma:emma>
        </inkml:annotationXML>
        <inkml:traceGroup>
          <inkml:annotationXML>
            <emma:emma xmlns:emma="http://www.w3.org/2003/04/emma" version="1.0">
              <emma:interpretation id="{4F6BE114-F6E0-4614-91BD-5781B46B1AEF}" emma:medium="tactile" emma:mode="ink">
                <msink:context xmlns:msink="http://schemas.microsoft.com/ink/2010/main" type="inkWord" rotatedBoundingBox="1428,1721 6279,2076 6218,2905 1367,2550"/>
              </emma:interpretation>
              <emma:one-of disjunction-type="recognition" id="oneOf0">
                <emma:interpretation id="interp0" emma:lang="en-GB" emma:confidence="0">
                  <emma:literal>Theorem:</emma:literal>
                </emma:interpretation>
                <emma:interpretation id="interp1" emma:lang="en-GB" emma:confidence="0">
                  <emma:literal>Theorem;</emma:literal>
                </emma:interpretation>
                <emma:interpretation id="interp2" emma:lang="en-GB" emma:confidence="0">
                  <emma:literal>Theorem',</emma:literal>
                </emma:interpretation>
                <emma:interpretation id="interp3" emma:lang="en-GB" emma:confidence="0">
                  <emma:literal>Theorem'.</emma:literal>
                </emma:interpretation>
                <emma:interpretation id="interp4" emma:lang="en-GB" emma:confidence="0">
                  <emma:literal>Theorem",</emma:literal>
                </emma:interpretation>
              </emma:one-of>
            </emma:emma>
          </inkml:annotationXML>
          <inkml:trace contextRef="#ctx0" brushRef="#br0">722-1663 354 0,'0'0'174'0,"0"0"2"0,-27 0-21 16,27 0-10-16,0 0-26 0,0 0-23 0,0 0-24 16,0 0-8-16,0 0-10 0,0 0-7 0,0 0-8 15,0 0-5-15,0 0-11 0,0 0-3 16,0 0-3-16,0 0-2 0,0 0 0 16,0 0-1-16,0 0-4 0,0 0-3 0,0 0-4 0,0 0 1 15,-7 26-2-15,7-26 1 0,0 0-2 0,-3 26 1 0,3-26-3 16,0 23 4-16,0-23-2 0,0 30 3 0,0-30-3 15,0 35 4-15,0-35-4 0,2 38 4 16,-2-38 14-16,1 43-30 0,-1-43 32 0,5 47-31 0,-3-25 11 16,-1 1 3-16,2 4-5 0,1-4 2 15,-3 1-1-15,-1 0 2 0,2-1-5 16,3 3 6-16,-3-3-5 0,-2-1 4 0,0 0-3 16,0-22 3-16,3 41-4 0,-3-41 4 0,5 42-3 15,-5-42 2-15,1 37-3 16,-1-37 3-16,0 26-1 0,0-26 1 0,0 0-1 15,0 0 0-15,0 0 0 0,0 0 1 0,0 0-1 16,0 0 1-16,0 0 0 0,0 0 0 0,0 0 2 16,0 0-2-16,0 0 3 15,0 0-1-15,0 0 0 0,0 0 1 0,0 0 0 0,0 0-2 16,0 0 1-16,0 0-2 0,0 0-1 0,0 0 1 16,0 0-1-16,0 0 1 0,0 0-1 0,0 0 0 15,0 0 0-15,0 0-1 0,0 0 1 0,0 0 0 16,0 0 1-16,0 0-1 0,0 0-1 0,0 0 1 15,0 0-2-15,0 0 2 0,0 0-1 16,0 0-1-16,0 0 2 0,0 0 0 0,0 0 0 16,0 0 0-16,17-36 1 0,-17 36-3 0,7-35 4 15,-7 35-3-15,12-34 3 0,-12 34-3 0,11-36 2 16,-11 36-2-16,14-27 1 0,-14 27-1 0,12-31 2 16,-12 31-3-16,14-22 3 0,-14 22-2 0,0 0 2 15,18-26-2-15,-18 26 1 0,0 0 0 0,0 0 0 16,0 0-2-16,0 0 2 0,0 0-1 15,24-13 1-15,-24 13 0 0,0 0 0 0,0 0 0 16,0 0-1-16,27 11 2 0,-27-11-1 16,0 0 1-16,21 15-1 0,-21-15 0 0,0 0-1 15,0 0 2-15,27 26-2 0,-27-26 3 0,0 0-2 16,18 24 2-16,-18-24-2 0,0 0 1 0,17 24 0 16,-17-24-1-16,0 0 0 0,10 28 1 15,-10-28-3-15,0 0 3 0,12 22-2 0,-12-22 2 0,0 0-1 16,0 0 1-16,11 26-1 0,-11-26 2 0,0 0 0 15,8 24 0-15,-8-24 1 0,0 0 2 16,10 32-1-16,-10-32 2 0,4 26-1 0,-4-26 2 0,0 29-3 16,0-29 3-16,0 27-3 0,0-27 1 0,0 0-1 15,0 30-1-15,0-30-1 0,0 0 0 0,-1 24-2 16,1-24 1-16,0 0-1 0,0 0 0 16,0 0 0-16,0 0 0 0,0 0-1 0,0 0 2 15,0 0-1-15,0 0 0 0,0 0-2 0,0 0-4 16,0 0-5-16,0 0-9 0,0 0-12 0,0 0-18 15,0 0-35-15,0 0-69 0,0 0-177 0,15-24-216 16,-15 24 44-16,12-23 434 0</inkml:trace>
          <inkml:trace contextRef="#ctx0" brushRef="#br0" timeOffset="-8432.9491">-326-1698 350 0,'0'0'116'0,"0"0"-5"0,0 0-9 0,0 0 8 15,0 0-15-15,0 0-6 0,0 0-16 16,0 0-12-16,0 0-11 0,0 0-5 0,0 0-6 16,0 0-4-16,0 0-7 0,0 0-5 0,0 0 0 15,0 0 1-15,0 0 2 0,0 0 1 16,0 0-2-16,0 0-2 0,0 0-4 0,0 0-2 16,0 0-2-16,0 0-3 0,22 5-2 0,-22-5-2 15,0 0-2-15,0 0 0 0,25 13-1 16,-25-13-1-16,0 0-1 0,26 7 1 0,-26-7-1 15,0 0 2-15,24 7-1 0,-24-7 0 0,0 0-1 16,26 7 1-16,-26-7-1 0,0 0 0 0,26 6 0 16,-26-6-1-16,0 0 0 0,28 11-1 0,-28-11 1 15,0 0-1-15,29 9 1 0,-29-9-1 0,0 0 0 16,34 14 1-16,-34-14-2 0,0 0 2 0,28 6-1 31,-28-6 1-31,0 0 0 0,27 3 1 0,-27-3 0 16,0 0 0-16,28-3 1 0,-28 3 0 0,0 0 1 15,28-5-2-15,-28 5 1 0,0 0-1 0,30-6 0 16,-30 6 0-16,0 0 0 0,25-7-2 0,-25 7 1 16,0 0-2-16,0 0 0 0,27-4 1 0,-27 4-1 15,0 0 0-15,27-4 0 0,-27 4 0 0,0 0 0 16,22-1 1-16,-22 1-2 0,0 0 1 16,24 0 2-16,-24 0-2 0,0 0 0 15,0 0 1-15,28-3-2 0,-28 3 0 0,0 0 1 16,0 0 0-16,28 0 0 0,-28 0 0 0,0 0 1 15,0 0-1-15,26 0 0 0,-26 0 0 0,0 0 0 16,0 0-1-16,22 1 2 0,-22-1-1 0,0 0 0 16,0 0 1-16,26 2-2 0,-26-2 1 0,0 0 1 15,0 0-1-15,0 0 0 0,25 3 1 16,-25-3-2-16,0 0 1 0,0 0 0 0,0 0 0 16,0 0 0-16,21-3 0 0,-21 3 0 0,0 0-1 15,0 0 1-15,0 0 0 0,0 0 0 0,0 0 1 16,23-2-1-16,-23 2 0 0,0 0 0 15,0 0 1-15,0 0-1 0,0 0 0 0,25-2 0 16,-25 2 0-16,0 0 0 0,0 0-1 16,0 0 0-16,0 0 1 0,0 0-1 0,0 0 1 15,25 0 1-15,-25 0-1 0,0 0-1 0,0 0 1 16,0 0 0-16,0 0-1 0,0 0-5 0,0 0-9 16,0 0-19-16,0 0-25 0,0 0-42 0,0 0-113 15,0 0-190-15,20-19-119 0,-20 19 197 0</inkml:trace>
          <inkml:trace contextRef="#ctx0" brushRef="#br0" timeOffset="43681.8049">91-1535 272 0,'0'0'152'0,"0"0"-6"0,0 0-12 0,0 0-5 16,0 0-19-16,0 0-8 0,0 0-19 0,0 0-20 15,0 0-11-15,0 0-7 0,0 0 0 0,0 0-2 0,0 0-2 16,0 0-7-16,0 0-6 0,0 0-6 0,0 0-4 16,0 0-5-1,0 0-1-15,0 0-1 0,0 0 0 16,0 0 2-16,0 0 1 0,0 0-2 0,0 0-3 15,0 0-2-15,0 0-1 0,0 0-2 0,0 0 1 16,0 0 0-16,0 0 0 0,0 0 0 0,0 0 1 16,0 0-1-16,0 0-1 0,0 0 0 0,0 0-1 15,0 0-1-15,0 0 0 0,0 0 0 0,0 0-1 16,5 29-1-16,-5-29 2 0,0 0-3 0,-2 29 3 16,2-29-2-16,0 25 2 0,0-25-3 15,0 25 3-15,0-25-1 0,-3 26-1 0,3-26 0 16,0 32 2-16,0-32-4 0,0 31 5 0,0-31-3 15,0 29 3-15,0-29-4 0,0 24 3 0,0-24-2 16,0 0 2-16,3 29-3 0,-3-29 3 0,0 0-3 16,0 0 2-16,4 26-1 0,-4-26 1 15,0 0-1-15,0 0 0 0,2 22-1 0,-2-22 2 16,0 0-1-16,0 0 1 0,7 23 0 16,-7-23 0-16,0 0-1 0,0 0 0 0,2 22 0 0,-2-22-1 15,0 0 0-15,0 0 3 0,1 27-3 0,-1-27 3 16,0 0-3-16,0 0 2 0,6 24-1 15,-6-24 0-15,0 0 0 0,0 0 0 0,0 0 0 16,0 0 0-16,5 22 0 0,-5-22 1 0,0 0-1 16,0 0 1-16,0 0 1 0,0 0-2 15,0 0 0-15,0 0 1 0,4 24-1 0,-4-24 1 16,0 0 1-16,0 0-1 0,0 0-2 0,0 24 2 16,0-24-1-16,0 0 1 0,0 0-2 0,2 25 3 15,-2-25-3-15,0 0 2 0,0 0-1 0,0 0 0 16,1 26 0-16,-1-26 1 0,0 0-1 0,0 0-17 15,0 0 34-15,0 0-33 0,3 22 33 0,-3-22-16 16,0 0-1-16,0 0 0 0,0 0 0 16,0 0 0-16,0 23 0 0,0-23 2 0,0 0-2 15,0 0 0-15,0 0 1 0,0 0-1 0,0 0 1 16,0 0-1-16,0 0 0 0,0 0 1 0,0 0-1 16,0 0 1-16,0 0 0 0,0 0-1 0,0 0 1 15,0 0-1-15,0 0 0 0,0 0 1 0,0 0-1 16,0 0 1-16,0 0-1 0,0 0 1 15,0 0-2-15,0 0 2 0,0 0 0 0,0 0-1 16,0 0 2-16,0 0 0 0,0 0 1 0,0 0 0 16,0 0-1-16,0 0 1 0,0 0 0 0,0 0 0 15,0 0 0-15,0 0 0 0,0 0-2 0,0 0 0 16,0 0 0-16,0 0-1 0,0 0 0 0,0 0 1 16,3 24-1-16,-3-24 0 0,0 0 0 0,0 0 1 31,0 0-2-31,0 0 1 0,0 0-2 0,0 22 2 0,0-22-1 0,0 0 2 0,0 0-1 15,0 0 0 1,0 0 1-16,0 0 0 0,0 0-1 0,0 0 0 16,0 0 0-16,0 0-1 0,0 0 2 0,0 0 0 15,0 0-1-15,0 0 1 0,0 0 0 0,0 0-1 16,0 0 0-16,0 0 1 0,0 0-1 0,0 0 1 16,0 0-1-16,0 0 0 0,0 0 0 15,0 0-1-15,0 0 0 0,0 0 0 0,0 0 2 16,0 0 0-16,0 0-1 0,0 0 1 0,1 27-2 0,-1-27 1 15,0 0 1-15,0 0-1 0,0 0 0 0,0 0 0 16,0 0 0-16,0 0 0 0,0 0 0 0,0 0 1 16,0 0-1-16,0 0 0 0,0 0-1 0,0 0 0 15,0 0-2-15,0 0-7 0,0 0-10 16,0 0-24-16,0 0-36 0,0 0-88 0,0 0-231 16,18-30-130-16,-18 6 19 0,0 24 510 15</inkml:trace>
          <inkml:trace contextRef="#ctx0" brushRef="#br0" timeOffset="212515.8589">2525-1418 759 0,'0'0'244'0,"0"0"-50"0,0 0-65 0,0 0-41 15,-20 3-26-15,20-3-12 0,0 0-12 0,0 0-9 16,0 0-9-16,0 0-5 0,0 0-6 15,0 0-5-15,0 0 0 0,0 0-4 0,0 0 0 16,0 0-1-16,0 0 0 0,0 0 0 0,0 0 1 16,0 0 0-16,0 0 1 0,0 0-1 0,0 0 0 15,0 0 0-15,0 0 0 0,20 15 1 0,-20-15-2 0,0 0 1 16,0 0-1-16,0 0 1 0,0 0 0 16,25 24 0-16,-25-24 1 0,0 0 1 0,0 0-1 15,0 0 2-15,2 25-2 0,-2-25 1 16,0 0 1-16,0 0-1 0,0 0 1 0,0 0 2 15,0 0 1-15,0 0 2 0,0 0 2 0,0 0 0 16,0 0 0-16,0 0-3 0,-25 8-1 0,25-8 0 16,0 0 0-16,0 0-1 0,0 0 0 0,0 0-2 15,-11-27-1-15,11 27-1 0,0 0 0 0,0 0-1 16,0 0 0-16,0 0 0 0,0 0 0 16,0 0 0-16,0 0 0 0,0 0 0 0,0 0-2 15,0 0 0-15,0 0-2 0,0 0 1 0,0 0-1 16,0 0-1-16,0 0-4 0,0 0-5 15,0 0-6-15,0 0-4 0,0 0-11 0,0 0-14 16,12 29-28-16,-12-29-40 0,0 0-78 0,0 0-90 16,0 0-182-16,24 26 28 0,-24-26 439 0</inkml:trace>
          <inkml:trace contextRef="#ctx0" brushRef="#br0" timeOffset="213235.6362">2539-979 522 0,'0'0'200'0,"0"0"-50"16,0 0-15-16,0 0-23 0,0 0-29 0,0 0-24 16,0 0-11-16,0 0-11 0,0 0-6 0,0 0-2 15,0 0-5-15,0 0-5 0,0 0-6 0,0 0-5 16,0 0-1-16,0 0-3 0,0 0 0 0,0 0-2 16,0 0-2-16,0 0 1 0,0 0 0 0,0 0-1 15,0 0 2-15,0 0 0 0,0 0-1 0,0 0 2 16,0 0-1-16,0 0-1 0,0 0 0 15,0 0 1-15,13 25-2 0,-13-25 3 0,0 0-1 16,0 0 1-16,0 27 0 0,0-27 2 0,0 0-3 16,-2 24 2-16,2-24-1 0,0 0 3 15,0 0 4-15,0 0 5 0,0 0 4 0,0 0 4 16,0 0-1-16,0 0-2 0,0 0-4 0,0 0-5 16,0 0-4-16,0 0-3 0,0 0-3 15,0 0-1-15,0 0 1 0,0 0-1 0,0 0 0 16,-15-28 2-16,15 28-1 0,0 0-1 0,0 0-1 15,0 0-1-15,0 0 1 0,0 0 0 0,0 0 0 16,0 0 0-16,0 0 1 0,0 0-1 0,0 0 1 16,0 0 0-16,0 0-1 0,0 0 1 0,0 0 2 15,0 0 1-15,0 0 1 0,0 0 3 16,11 28 3-16,-11-28 1 0,0 0 2 16,0 0 2-16,-10 25-2 0,10-25 1 0,0 0-4 15,0 0-2-15,0 0-3 0,-12 23-1 0,12-23-2 16,0 0-1-16,0 0-1 0,0 0-3 0,0 0-6 15,0 0-10-15,0 0-16 0,0 0-24 0,0 0-56 16,0 0-145-16,0 0-309 0,0 0 32 0,0-41 344 16</inkml:trace>
        </inkml:traceGroup>
      </inkml:traceGroup>
    </inkml:traceGroup>
    <inkml:traceGroup>
      <inkml:annotationXML>
        <emma:emma xmlns:emma="http://www.w3.org/2003/04/emma" version="1.0">
          <emma:interpretation id="{A3593E8B-0E44-4C9E-B227-2BD94AEC940F}" emma:medium="tactile" emma:mode="ink">
            <msink:context xmlns:msink="http://schemas.microsoft.com/ink/2010/main" type="paragraph" rotatedBoundingBox="3176,3620 3204,4488 1738,4536 1709,36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6628304-2A1B-403E-ACED-2BB084F25BD2}" emma:medium="tactile" emma:mode="ink">
              <msink:context xmlns:msink="http://schemas.microsoft.com/ink/2010/main" type="inkBullet" rotatedBoundingBox="2137,3654 2165,4522 1738,4536 1709,3668"/>
            </emma:interpretation>
            <emma:one-of disjunction-type="recognition" id="oneOf1">
              <emma:interpretation id="interp5" emma:lang="en-GB" emma:confidence="0">
                <emma:literal>+</emma:literal>
              </emma:interpretation>
              <emma:interpretation id="interp6" emma:lang="en-GB" emma:confidence="0">
                <emma:literal>m</emma:literal>
              </emma:interpretation>
              <emma:interpretation id="interp7" emma:lang="en-GB" emma:confidence="0">
                <emma:literal>5</emma:literal>
              </emma:interpretation>
              <emma:interpretation id="interp8" emma:lang="en-GB" emma:confidence="0">
                <emma:literal>J</emma:literal>
              </emma:interpretation>
              <emma:interpretation id="interp9" emma:lang="en-GB" emma:confidence="0">
                <emma:literal>X</emma:literal>
              </emma:interpretation>
            </emma:one-of>
          </emma:emma>
        </inkml:annotationXML>
        <inkml:trace contextRef="#ctx0" brushRef="#br0" timeOffset="153437.0356">11 917 97 0,'0'0'37'0,"0"0"-9"0,0 0-10 16,0 0-10-16,0 0-5 0,0 0 1 0,0 0 12 15,0 0 9-15,0 0 14 0,0 0 5 0,0 0-1 16,0 0-3-16,0 0-4 0,0 0-4 16,0 0 1-16,0 0 2 0,0 0 12 0,0 0 12 0,0 0 10 15,0 0 8-15,0 0 1 0,0 0-2 0,0 0-8 0,0 0-8 16,0 0-5-16,-17 26-5 0,17-26-5 15,0 0-7 1,0 0-10-16,0 0-4 0,0 0-3 0,-3 22 0 0,3-22-4 0,0 0-1 0,0 0-5 16,0 0-2-16,0 0 1 0,0 0 0 15,0 0-3-15,0 0-1 0,0 0-2 0,0 0-2 16,0 0 1-16,0 0 0 0,0 0 0 0,0 0 1 16,0 0-1-16,0 0 0 0,0 0-2 0,6 27 2 15,-6-27 0-15,0 0 0 0,0 0 2 0,0 0 3 16,0 0 3-16,0 0 1 0,0 0-1 0,0 0-3 15,0 0-3-15,0 0 0 0,0 0-3 0,0 0 1 16,0 0-2-16,0 0-1 0,0 0 0 16,0 0-1-16,0 0-1 0,0 0 0 0,0 0-1 15,-6 22-5-15,6-22-15 0,0 0-14 0,0 0-27 16,0 0-48-16,0 0-75 0,0 0-103 16,0 0-168-16,24 27 99 0,-24-27 359 0</inkml:trace>
        <inkml:trace contextRef="#ctx0" brushRef="#br0" timeOffset="150363.7381">52 353 311 0,'0'0'133'0,"0"0"20"16,0 0-24-16,0 0-1 0,0 0-19 15,0 0-6-15,-28-21-16 0,28 21-14 0,0 0-15 16,0 0-12-16,0 0-14 0,0 0-9 0,0 0-7 16,0 0-2-16,0 0 4 0,0 0 1 0,0 0 3 15,0 0 0-15,0 0-1 0,0 0-3 0,0 0-4 16,0 0-4-16,0 0-3 0,0 0-2 0,0 0-1 15,0 0 0-15,0 0 1 0,-4-22 0 16,4 22 3-16,0 0-3 0,0 0 0 0,17-26-2 16,-17 26 1-16,0 0-2 0,12-24 1 0,-12 24 0 15,0 0-2-15,0 0-1 0,31-26 1 0,-31 26-2 16,0 0 2-16,24-18-1 0,-24 18 1 0,0 0-1 16,28-9 0-16,-28 9 0 0,0 0 0 0,26-6 1 15,-26 6-1-15,0 0-1 0,32 2 1 0,-32-2-1 16,0 0 1-16,32 10 0 0,-32-10-1 15,0 0 2-15,29 20-2 0,-29-20 1 16,0 0-1-16,23 22 0 0,-23-22 1 0,0 0 1 16,21 31-2-16,-21-31 4 0,14 24-3 0,-14-24 2 15,9 22-2-15,-9-22 2 0,0 0-3 0,10 30 1 16,-10-30-1-16,0 0 2 0,12 27-2 0,-12-27 2 16,0 0-2-16,0 0 1 0,10 27-3 0,-10-27 2 15,0 0-1-15,0 0 3 0,5 27-2 16,-5-27 1-16,0 0 0 0,0 0 1 0,-4 28-1 15,4-28 2-15,0 0-2 0,0 0 2 0,-9 29-2 16,9-29 1-16,0 0 19 0,-10 30-35 0,10-30 35 16,0 0-37-16,-28 19 18 0,28-19-1 15,-26 10-1-15,26-10 3 0,0 0-2 0,-32 21 3 16,32-21-1-16,-27 12 1 0,27-12 1 16,-29 11 3-16,29-11 2 0,-32 9 2 0,32-9 0 15,-23 4 0-15,23-4-3 0,0 0 2 0,-24 0-2 16,24 0 1-16,0 0 0 0,0 0-3 0,0 0-1 15,0 0-1-15,0 0-3 0,0 0 0 0,0 0 0 16,0 0-2-16,0 0-1 0,0 0-1 0,0 0 2 16,0 0-1-16,0 0 0 0,0 0 3 0,0 0-1 15,24 13 1-15,-24-13-1 0,0 0 0 16,25 8 0-16,-25-8-1 0,0 0 1 0,29 6 0 16,-29-6-1-16,0 0 1 0,30 6 0 15,-30-6 1-15,0 0-2 0,30 10 1 0,-30-10 0 16,0 0 0-16,32 17 0 0,-32-17 1 0,23 16-1 15,-23-16 1-15,22 16-1 0,-22-16 0 0,0 0-1 16,24 24 2-16,-24-24-2 0,0 0 1 0,19 27-1 16,-19-27 1-16,0 0 0 0,18 24 0 15,-18-24-1-15,0 0 2 0,14 27-1 0,-14-27 1 16,0 0-2-16,5 24 2 0,-5-24-2 0,0 0 3 16,3 23-1-16,-3-23 1 0,0 0-2 0,0 0 1 15,-7 24-1-15,7-24 1 0,0 0 0 0,0 0 0 16,0 0-1-16,-11 25 2 0,11-25-2 0,0 0 2 15,0 0-1-15,-19 25 0 0,19-25-1 16,0 0 1-16,0 0-1 0,-21 27 2 0,21-27-2 16,0 0 3-16,0 0-3 0,-25 23 2 0,25-23-1 15,0 0 0-15,-26 20 1 16,26-20 1-16,0 0 2 0,-23 13 1 16,23-13 0-16,0 0 3 0,0 0-3 0,-26 15 1 15,26-15-2-15,0 0 0 0,-24 10 0 0,24-10 0 16,0 0 0-16,-25 7 0 0,25-7 0 15,0 0 0-15,-31 7 0 0,31-7 1 0,-24 5-1 16,24-5 2-16,0 0-2 0,-27 4-1 0,27-4 0 16,0 0-1-16,-28 5 0 0,28-5 1 0,0 0-1 15,-28 6 0-15,28-6 0 0,0 0-2 0,-26 1 1 16,26-1 0-16,0 0-1 0,0 0-1 0,-22 0 0 16,22 0 0-16,0 0-1 0,0 0 1 0,0 0-3 15,0 0-3-15,0 0-6 0,-23-11-7 16,23 11-9-16,0 0-13 0,0 0-18 15,0 0-29-15,0 0-88 0,-6-24-161 0,6 24-207 16,0 0 21-16,11-44 442 0</inkml:trace>
        <inkml:trace contextRef="#ctx0" brushRef="#br0" timeOffset="149170.7469">2 220 193 0,'0'0'102'0,"0"0"12"15,0 0-6-15,0 0-4 0,0 0-7 0,0 0 3 16,0 0 2-16,0 0 1 16,0 0-9-16,0 0-12 0,0 0-18 0,0 0-11 15,0 0-10-15,0 0-6 0,0 0-4 0,0 0-3 16,0 0-5-16,0 0-2 0,0 0-3 0,0 0-2 16,0 0 0-16,0 0-1 0,0 0-1 0,0 0-3 15,0 0-1-15,0 0-1 0,0 0-1 0,0 0 0 16,0 0-1-16,0 0 0 0,-13 27 0 15,13-27-1-15,-2 26-4 0,2-26 2 0,2 34-5 16,-2-34 4-16,2 40-4 0,-2-40 2 0,0 42-3 16,0-19 1-16,2-1-3 0,-2 1 4 0,1 0-3 15,-1 1-13-15,3 2 32 0,1-1-32 0,-4 1 31 16,1 3-14-16,-1-2-5 0,0-2 5 0,0 2-5 16,0-3 5-16,-1 0-6 0,1-24 6 0,0 40-5 15,0-40 3-15,0 35-2 0,0-35 2 16,1 27-3-16,-1-27 3 0,5 21-4 0,-5-21 3 0,0 0-2 15,2 24-1-15,-2-24-3 0,0 0-3 0,0 0-6 16,0 0-4-16,6 26-7 0,-6-26-6 0,0 0-11 16,0 0-6-16,0 0-8 0,0 0-11 0,0 0-18 15,0 0-39-15,0 0-52 0,0 0-57 0,0 0-61 0,0 0-73 16,-3-40 268-16</inkml:trace>
      </inkml:traceGroup>
      <inkml:traceGroup>
        <inkml:annotationXML>
          <emma:emma xmlns:emma="http://www.w3.org/2003/04/emma" version="1.0">
            <emma:interpretation id="{AA817C9F-D26E-49AF-A086-506091B22623}" emma:medium="tactile" emma:mode="ink">
              <msink:context xmlns:msink="http://schemas.microsoft.com/ink/2010/main" type="line" rotatedBoundingBox="3186,3938 3188,3978 3165,3978 3164,3939"/>
            </emma:interpretation>
          </emma:emma>
        </inkml:annotationXML>
        <inkml:traceGroup>
          <inkml:annotationXML>
            <emma:emma xmlns:emma="http://www.w3.org/2003/04/emma" version="1.0">
              <emma:interpretation id="{BA087144-FA75-48C0-BB61-833D4C13F259}" emma:medium="tactile" emma:mode="ink">
                <msink:context xmlns:msink="http://schemas.microsoft.com/ink/2010/main" type="inkWord" rotatedBoundingBox="3186,3938 3188,3978 3165,3978 3164,3939"/>
              </emma:interpretation>
              <emma:one-of disjunction-type="recognition" id="oneOf2">
                <emma:interpretation id="interp10" emma:lang="en-GB" emma:confidence="0">
                  <emma:literal>.</emma:literal>
                </emma:interpretation>
                <emma:interpretation id="interp11" emma:lang="en-GB" emma:confidence="0">
                  <emma:literal>`</emma:literal>
                </emma:interpretation>
                <emma:interpretation id="interp12" emma:lang="en-GB" emma:confidence="0">
                  <emma:literal>1</emma:literal>
                </emma:interpretation>
                <emma:interpretation id="interp13" emma:lang="en-GB" emma:confidence="0">
                  <emma:literal>~</emma:literal>
                </emma:interpretation>
                <emma:interpretation id="interp14" emma:lang="en-GB" emma:confidence="0">
                  <emma:literal>'</emma:literal>
                </emma:interpretation>
              </emma:one-of>
            </emma:emma>
          </inkml:annotationXML>
          <inkml:trace contextRef="#ctx0" brushRef="#br0" timeOffset="67902.338">1439 517 652 0,'0'0'222'16,"0"0"-50"-16,0 0-34 0,0 0-24 0,0 0-35 16,0 0-17-16,0 0-7 0,0 0-8 0,0 0-3 15,0 0-7-15,0 0-5 0,0 0-4 16,0 0-1-16,0 0-1 0,0 0-1 0,0 0 0 16,0 0-1-16,0 0 1 0,0 0-1 0,0 0-1 15,0 0 1-15,0 0-2 0,0 0-1 0,0 0-5 16,0 0 1-16,0 0-4 0,0 0 0 0,0 0-2 15,0 0-1-15,0 0-1 0,0 0-2 0,-24-10-4 16,24 10-3-16,0 0 0 0,0 0 0 16,0 0 0-16,0 0 0 0,0 0 0 15,0 0 0 1,0 0 0-16,0 0 0 0,0 0 0 0,0 0 0 16,0 0 0-16,0 0 0 0,0 0 0 0,0 0 0 0,0 0 0 15,0 0 0-15,0 0 0 0,0 0 0 0,0 0 0 16,0 0 0-16,0 0 0 0,0 0 0 15,0 0 0-15,0 0 0 0,0 0 0 0,0 0 0 0,0 0 0 16,0 0-2-16,0 0-41 16,0 0-23-16,0 0-42 0,0 0-109 0,0 0-391 15,21-29 31-15,-21 29 151 0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5.8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339 65 397 0,'0'0'168'0,"0"0"-16"0,0 0 1 16,0 0-14-16,-10-29-31 0,10 29-27 0,0 0-14 16,0 0-12-16,0 0-5 0,-26-17-6 0,26 17-6 15,0 0-3-15,-32-11-3 0,32 11-4 0,-25-6-3 16,25 6-5-16,-34 0-2 0,34 0-2 16,-33 0-3-16,33 0-1 0,-33 0-2 0,33 0-1 15,-28 15-4-15,28-15 0 0,-27 21-4 0,27-21 0 16,-27 37-3-16,18-13 4 0,-4 3-5 15,6 4 4-15,-1 0-4 0,-1 2 4 0,4-1-5 16,0 3 6-16,5-1-8 0,0 0 8 0,0 1-8 16,0 4 7-16,0 0-6 0,0-4 7 0,0 2 15 15,0-4-31-15,0-3 30 0,0-6-44 0,0-24 2 16,10 34-8-16,-10-34-11 0,0 0 0 0,19 29-8 16,-19-29-8-16,0 0-15 0,0 0-17 15,0 0-30-15,0 0-30 0,23 20-51 0,-23-20-19 16,0 0-42-16,0 0 11 0,0 0 254 15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9:31.3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6737012-4A0C-4C1D-B49C-E425F6E5BB51}" emma:medium="tactile" emma:mode="ink">
          <msink:context xmlns:msink="http://schemas.microsoft.com/ink/2010/main" type="writingRegion" rotatedBoundingBox="3133,2279 3779,2279 3779,2549 3133,2549"/>
        </emma:interpretation>
      </emma:emma>
    </inkml:annotationXML>
    <inkml:traceGroup>
      <inkml:annotationXML>
        <emma:emma xmlns:emma="http://www.w3.org/2003/04/emma" version="1.0">
          <emma:interpretation id="{F005327B-CD88-4077-AE9F-0C80CB84CC3E}" emma:medium="tactile" emma:mode="ink">
            <msink:context xmlns:msink="http://schemas.microsoft.com/ink/2010/main" type="paragraph" rotatedBoundingBox="3133,2279 3779,2279 3779,2549 3133,25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4E3F9F-9A57-452A-A84F-DE705DFDF4CE}" emma:medium="tactile" emma:mode="ink">
              <msink:context xmlns:msink="http://schemas.microsoft.com/ink/2010/main" type="line" rotatedBoundingBox="3133,2279 3779,2279 3779,2549 3133,2549"/>
            </emma:interpretation>
          </emma:emma>
        </inkml:annotationXML>
        <inkml:traceGroup>
          <inkml:annotationXML>
            <emma:emma xmlns:emma="http://www.w3.org/2003/04/emma" version="1.0">
              <emma:interpretation id="{F288FD0F-5A48-477C-B04F-F8CF3951440D}" emma:medium="tactile" emma:mode="ink">
                <msink:context xmlns:msink="http://schemas.microsoft.com/ink/2010/main" type="inkWord" rotatedBoundingBox="3133,2279 3779,2279 3779,2549 3133,2549"/>
              </emma:interpretation>
              <emma:one-of disjunction-type="recognition" id="oneOf0">
                <emma:interpretation id="interp0" emma:lang="en-GB" emma:confidence="0">
                  <emma:literal>m</emma:literal>
                </emma:interpretation>
                <emma:interpretation id="interp1" emma:lang="en-GB" emma:confidence="0">
                  <emma:literal>M</emma:literal>
                </emma:interpretation>
                <emma:interpretation id="interp2" emma:lang="en-GB" emma:confidence="0">
                  <emma:literal>n</emma:literal>
                </emma:interpretation>
                <emma:interpretation id="interp3" emma:lang="en-GB" emma:confidence="0">
                  <emma:literal>N</emma:literal>
                </emma:interpretation>
                <emma:interpretation id="interp4" emma:lang="en-GB" emma:confidence="0">
                  <emma:literal>in</emma:literal>
                </emma:interpretation>
              </emma:one-of>
            </emma:emma>
          </inkml:annotationXML>
          <inkml:trace contextRef="#ctx0" brushRef="#br0">0 73 291 0,'0'0'122'0,"0"0"11"0,0 0-18 16,0 0 4-16,0 0-24 0,0 0-3 0,0 0-15 0,0 0-7 15,0 0-15-15,0 0-7 0,0 0-10 0,0 0-4 16,0 0-2-16,0 0-3 0,0 0-7 16,0 0-3-16,0 0-8 0,0 0-3 0,0 0-4 15,0 0 1-15,0 0 1 0,0 0 2 0,9 24 1 16,-9-24 3-16,4 22 0 0,-4-22 1 0,5 29-4 16,-5-29 1-16,1 28-7 0,-1-28 1 15,3 26-3-15,-3-26 2 0,0 27 24 0,0-27-25 16,0 23 24-16,0-23-23 0,0 0-1 0,0 0 4 15,0 0 4-15,0 0-5 0,0 0 17 16,0 0-12-16,0 0 11 0,0 0-5 0,0 0-4 16,0 0-4-16,0 0-3 0,0 0-3 0,0 0-2 15,0 0 0-15,0 0-1 0,0 0 1 0,0 0 0 16,0 0 0-16,0 0 0 0,0 0-1 0,0 0 0 16,0 0 1-16,0 0-3 0,0 0 15 0,0 0-39 15,0 0 38-15,0 0-34 16,0 0 24-16,11-34 4 0,-11 34-5 0,16-29 2 15,-16 29-3-15,18-34 3 0,-18 34-4 0,21-36 4 16,-21 36-2-16,26-36 2 0,-26 36-2 0,22-28 2 16,-22 28-3-16,24-24 3 0,-24 24-3 0,0 0 1 15,29-21 0-15,-29 21-1 0,0 0 0 0,27-10 1 16,-27 10-1-16,0 0 2 0,0 0-1 0,26 5 0 16,-26-5 1-16,0 0-1 0,0 0 1 15,0 0-2-15,25 22 3 0,-25-22-2 0,0 0 2 16,0 0-2-16,21 28 2 0,-21-28-3 0,0 0 3 15,9 28-3-15,-9-28 2 0,9 24-1 16,-9-24 0-16,0 0-1 0,7 30 2 0,-7-30-2 16,6 23 2-16,-6-23-2 0,0 0 1 0,6 28-1 15,-6-28 2-15,0 0-2 0,0 0 2 0,0 0-1 16,0 0 0-16,10 22 0 0,-10-22-1 16,0 0 2-16,0 0-2 0,0 0 0 0,0 0 0 15,0 0-2-15,0 0 0 0,0 0 1 0,0 0 1 16,0 0 2-16,0 0 0 0,27-19 1 0,-27 19-2 15,0 0 2-15,28-34-3 0,-28 34 3 0,19-26-3 16,-19 26 3-16,18-22-3 0,-18 22 3 0,0 0-4 16,30-30 3-16,-30 30-2 0,0 0 2 15,25-14-1-15,-25 14 0 0,0 0 0 16,0 0 0-16,23-7 1 0,-23 7-1 0,0 0 0 16,0 0 0-16,23 7 0 0,-23-7 0 0,0 0 1 15,0 0-1-15,23 11 0 0,-23-11 0 0,0 0 1 16,0 0-1-16,23 21 1 0,-23-21-2 0,0 0 3 15,17 22-3-15,-17-22 3 0,0 0-2 0,18 29 2 16,-18-29-3-16,0 0 3 0,9 31-3 16,-9-31 3-16,0 0-2 0,7 31 1 0,-7-31-3 15,0 0 3-15,4 28-2 0,-4-28-10 0,0 0 36 16,7 32-37-16,-7-32 37 0,0 0-24 0,0 0-1 16,0 0 0-16,0 0-1 0,0 0 0 15,0 0-1-15,0 0-1 0,0 0-11 0,0 0-15 16,0 0-58-16,0 0-105 0,0 0-212 0,0 0-140 15,10-33 117-15,-10 33 427 0</inkml:trace>
        </inkml:traceGroup>
      </inkml:traceGroup>
    </inkml:traceGroup>
  </inkml:traceGroup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1:59:33.0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2D0A180-28C5-49A5-A463-FF6BEE94BD68}" emma:medium="tactile" emma:mode="ink">
          <msink:context xmlns:msink="http://schemas.microsoft.com/ink/2010/main" type="inkDrawing" rotatedBoundingBox="1715,2858 4001,2743 4005,2832 1719,2947" shapeName="Other"/>
        </emma:interpretation>
      </emma:emma>
    </inkml:annotationXML>
    <inkml:trace contextRef="#ctx0" brushRef="#br0">0 68 826 0,'0'0'152'0,"0"0"-59"16,0 0-44-16,0 0-17 0,0 0-15 0,0 0-6 16,0 0-1-16,0 0-3 0,0 0 3 0,0 0 38 15,0 0 6-15,0 0 2 0,0 0 0 0,0 0-31 16,0 0-2-16,26 21 1 0,-26-21-2 0,0 0-4 16,0 0-3-16,0 0 1 0,22 5 1 15,-22-5-3-15,0 0-3 0,25 8 0 16,-25-8-3-16,0 0 2 0,29 2-2 0,-29-2 0 15,24 0 0-15,-24 0-1 0,21 1-3 0,-21-1 1 16,0 0-2-16,30 2 0 0,-30-2 1 0,0 0-1 16,34 0 0-16,-34 0 0 0,26-2 0 0,-26 2 1 15,23-1-1-15,-23 1 0 0,32-3 0 0,-32 3-2 16,27-4 1-16,-27 4 0 0,29-4 0 0,-29 4-1 16,28-2 0-16,-28 2 0 15,27-2-1-15,-27 2 2 0,27-2-1 0,-27 2-1 16,24-1 0-16,-24 1 0 0,24-2 2 0,-24 2-2 15,26-1 0-15,-26 1 0 0,26 0 0 0,-26 0 0 16,21 1 1-16,-21-1-2 0,0 0 2 0,32 2-1 16,-32-2 1-16,0 0-1 0,27 0 1 0,-27 0-1 15,22 0 0-15,-22 0 0 0,0 0 0 16,33 0-1-16,-33 0 1 0,0 0 0 0,32-2 0 16,-32 2 0-16,0 0 1 0,28 2-1 0,-28-2 0 15,0 0 1-15,28 0 1 0,-28 0 1 0,28 0-1 16,-28 0 1-16,32-2-1 0,-32 2-2 0,30-4 1 15,-30 4-1-15,35-9 1 0,-35 9-1 16,35-1 1-16,-35 1 1 0,40-5-1 0,-40 5 1 16,38-5 6-16,-38 5 4 0,38-8 2 15,-38 8-1-15,44-4-7 0,-44 4-4 0,37-5-1 16,-37 5 1-16,39-10-1 0,-39 10 0 0,34-5 0 16,-34 5-1-16,29-6 0 0,-29 6 1 0,27-4-1 15,-27 4 0 1,23-1 0-16,-23 1 0 0,0 0 0 0,28-6 1 15,-28 6 0 17,0 0-1-32,26-1 1 0,-26 1-1 0,0 0 0 0,0 0 1 0,27 0-2 0,-27 0 1 0,0 0 0 0,0 0-1 0,25-2 1 15,-25 2 1 1,0 0-1-16,0 0 1 0,28 0-1 0,-28 0 1 0,0 0 0 0,0 0-1 0,23-1 0 16,-23 1 0-16,0 0-1 0,0 0 2 0,24 1-2 0,-24-1 2 0,0 0-2 15,26 2 2-15,-26-2-1 0,0 0 0 0,27 1 1 16,-27-1-1-16,24 0 1 0,-24 0-1 15,26-1 0-15,-26 1 0 0,23-3 1 16,-23 3 0-16,28-2-1 0,-28 2 0 0,36 0 0 0,-36 0 2 16,33 0-1-16,-33 0 0 0,33-1-2 0,-33 1 1 15,34-2 0-15,-34 2-1 0,32-1 1 0,-32 1 0 16,30 0 1-16,-30 0-1 0,26 0 1 0,-26 0-1 16,23 1 0-16,-23-1 0 0,24 0 1 0,-24 0-1 15,22-1 0-15,-22 1 0 0,24 0 0 16,-24 0 0-16,22 0 1 0,-22 0-1 0,23-2 0 15,-23 2 1-15,24-2-1 0,-24 2-1 0,0 0 1 16,31 0 0-16,-31 0 0 0,0 0 1 0,27 2-1 16,-27-2 1-16,0 0-1 0,24 3 0 0,-24-3 0 15,0 0 0-15,27 5 0 0,-27-5 0 16,0 0 0-16,0 0 0 0,27 3 0 0,-27-3 0 16,0 0 0-16,0 0 1 0,28 4-1 15,-28-4 0-15,0 0 1 0,0 0-2 0,23 8 1 16,-23-8 1-16,0 0-1 0,0 0 0 0,22 6-1 15,-22-6 1-15,0 0-1 0,0 0 2 0,0 0-1 16,25 5 0-16,-25-5-1 0,0 0 1 0,0 0 0 16,22 5 1-16,-22-5 0 0,0 0-1 0,0 0 1 15,0 0-2-15,26 1 1 0,-26-1-1 16,0 0 0-16,0 0 0 0,0 0 2 0,0 0-1 16,0 0 1-16,0 0 0 0,24 4-1 15,-24-4-1-15,0 0 1 0,0 0-1 0,0 0 2 16,0 0-1-16,0 0 0 0,0 0 0 0,0 0 0 15,0 0 0-15,0 0 0 0,0 0 0 0,0 0 0 16,0 0 0-16,0 0 1 0,0 0 0 0,0 0 0 16,0 0-1-16,0 0 1 0,0 0 0 15,0 0 0-15,0 0 0 0,0 0 1 0,0 0-1 16,0 0-1-16,0 0-1 0,0 0-1 0,0 0-9 16,0 0-43-16,0 0-115 0,0 0-424 0,0 0 4 15,0-33 168-15</inkml:trace>
  </inkml:traceGroup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1:30.6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352 5287 1285 0,'0'0'93'16,"0"0"-27"-16,0 0-27 0,0 0-14 0,0 0 4 15,0 0 7-15,0 0 0 0,0 0-11 0,28-6-8 16,-28 6-4-16,42 7-4 0,-17-7-1 0,2 7-1 16,3-7-3-16,1 0-1 0,0 0-2 0,0 0-1 15,3 0 1-15,1 0-2 0,3 0-14 16,1 0-18-16,-5-13-57 0,11 22-75 0,-22-26-137 16,19 17-170-16,-6 0 38 0,-9-7 249 0</inkml:trace>
  <inkml:trace contextRef="#ctx0" brushRef="#br0" timeOffset="1">387 5288 648 0,'7'-25'148'0,"-7"25"-6"0,0 0 8 0,0 0-11 16,0 0-13-16,0 0-18 0,0 0-26 0,0 0-25 15,0 0-13-15,0 0-11 0,0 0-7 16,0 0-6-16,0 0-5 0,0 0-4 15,0 0-5-15,0 0 1 0,0 0 3 0,0 0 3 16,0 30 0-16,0-30 1 0,0 40-9 0,0-16 3 16,-7 4-7-16,7 1 3 0,-8 2-6 0,5 3 6 15,-3 0-8-15,0 2 8 0,-1 3-8 0,-2 3-7 16,-3-1 29-16,1 4-28 0,0-5 28 0,2-2-14 16,-1-1-8-16,5-5 7 0,-2-6-7 15,3-4 6-15,4-22-3 0,0 28 2 0,0-28-2 16,0 0 2-16,0 0 0 0,0 0 0 0,0 22 0 15,0-22 0-15,0 0 4 0,0 0 2 0,0 0 4 16,0 0 1-16,0 0-2 0,0 0-2 16,0 0-2-16,0 0-2 0,0 0-2 0,0 0-1 15,0 0 0-15,0 0-1 0,0 0 2 0,0 0 1 16,26-17 0-16,-26 17-1 0,27-9 0 16,-27 9 0-16,27-11-1 0,-27 11-1 0,32-11 1 15,-32 11 0-15,35-8-2 0,-35 8 0 0,38-8 1 16,-38 8-1-16,35-7 2 0,-35 7 0 0,39 0-2 15,-39 0 1-15,39 0-2 0,-39 0-6 0,40 0-9 16,-40 0-10-16,39 8-10 0,-39-8-15 0,42 13-29 16,-42-13-81-16,42 13-111 0,-42-13-227 15,0 0 16-15,30 10 197 0</inkml:trace>
  <inkml:trace contextRef="#ctx0" brushRef="#br0" timeOffset="2">387 5511 1139 0,'0'0'38'0,"0"0"-2"0,0 0 8 0,0 0 25 15,0 0 2-15,17 28-9 0,-17-28-14 0,0 0-13 16,28 17-7-16,-28-17-4 0,32 13-5 15,-32-13-3-15,34 13-6 0,-34-13-2 16,37 10-5-16,-37-10-1 0,41 7-1 0,-20-7 0 16,3 6-1-16,-5-6-1 0,4 0-1 0,1 0-9 15,1 0-17-15,-25 0-39 0,45 6-62 0,-45-6-75 16,36 0-74-16,-36 0-169 0,21-12 90 0,-21 12 227 16</inkml:trace>
  <inkml:trace contextRef="#ctx0" brushRef="#br0" timeOffset="3">1112 5863 1617 0,'0'0'90'0,"-23"-6"-24"16,23 6-10-16,0 0-16 0,-22-11-11 0,22 11-6 15,0 0-4-15,0 0-7 0,0 0-7 0,0 0-3 16,0 0-4-16,0 0-1 0,0 0-2 15,0 0-14-15,0 0-6 0,0 0-17 0,0 0-24 16,-4-22-61-16,30 36-112 0,-26-14-265 16,0 0-17-16,33-10 115 0</inkml:trace>
  <inkml:trace contextRef="#ctx0" brushRef="#br0" timeOffset="4">1701 5654 920 0,'-6'-29'136'0,"6"29"-22"0,0 0-22 16,0 0 11-16,10-33-14 0,-10 33-22 15,0 0-9-15,0 0-10 0,9-24-2 0,-9 24-6 16,0 0 0-16,0 0-9 0,0 0-1 15,-7-22-7-15,7 22-2 0,0 0-3 0,0 0-3 16,-21-9-5-16,21 9-2 16,0 0-5-16,-31 7-1 0,31-7-1 0,-30 17-3 15,30-17 4-15,-37 24-4 0,37-24 3 0,-40 29-2 16,40-29 3-16,-38 31-4 0,21-10-9 16,0 1 29-16,3-2-29 0,5 2 29 0,9-22-17 15,-8 35-3-15,8-35 3 0,0 32-3 0,0-32 2 16,13 27-3-16,-13-27-1 0,0 0-4 0,32 27-3 0,-32-27-1 15,34 0 1-15,-34 0 4 0,38-9 3 0,-38 9 3 16,38-27-1-16,-38 27 3 0,38-33-3 0,-38 33 3 16,35-38-3-16,-18 17-17 0,0-5 31 15,0 3-31-15,-2 2 31 0,-15 21-10 0,24-28-4 0,-24 28 3 16,0 0-1-16,0 0 1 0,0 0-1 0,0 0 0 16,0 0 0-16,0 0-2 0,0 0 1 0,0 0-2 15,0 0 0-15,0 0 0 0,0 0 2 0,0 0 0 16,0 0 2-16,21 20-2 0,-21-20-12 15,0 35 33-15,0-14-32 0,0 1 31 0,0 3-17 16,0 2-5-16,-4 3 5 0,4 2-5 16,-5 0 6-16,5 4-7 0,-6-2 6 0,6 1-5 15,-6 3 5-15,1-1-5 0,0 0 5 0,-2-4-6 16,-1-4 5-16,1-1-4 0,-2-3 5 0,2-3-3 16,7-22 3-16,-17 32-4 0,17-32 4 0,-25 20-2 15,25-20 2-15,-27 13 0 0,27-13-1 0,-37 6 0 16,16-6 1-16,0 0-1 0,-3 0 1 15,-2-4 0-15,-1 4-1 0,0-9 2 0,1 3-3 16,0-1 1-16,1-1-1 0,-1-1 2 0,2-1-3 16,2 0 1-16,22 10-2 0,-36-21 1 15,36 21-4-15,0 0-3 0,-22-29-11 0,22 29-9 16,0 0-14-16,14-25-9 0,-14 25-23 0,27-15-38 16,-27 15-45-16,42-15-75 0,-42 15-133 0,33-28-44 15,-3 28 53-15,-13-21 356 0</inkml:trace>
  <inkml:trace contextRef="#ctx0" brushRef="#br0" timeOffset="5">2180 5762 1338 0,'0'0'355'0,"0"0"-268"15,0 0-28-15,0 0-8 0,0 0-9 16,0 0-4-16,0 0-8 0,0 0-7 0,0 0-7 16,0 0-8-16,0 0-8 0,0 0 0 0,0 0 0 15,0 0 0-15,0 0 0 0,0 0 0 0,0 0 0 16,0 0 0-16,0 0-43 0,0 0-82 15,0 0-437-15,0 0-38 0,-17 24-15 0</inkml:trace>
  <inkml:trace contextRef="#ctx0" brushRef="#br0" timeOffset="6">843 7319 1012 0,'0'0'149'0,"0"0"-25"0,-23-19-9 16,23 19-36-16,0 0-14 0,0 0-20 15,-8-22-7-15,8 22-8 0,0 0-6 0,0 0-6 16,4-25-4-16,-4 25-3 0,0 0-1 0,0 0-2 16,24-23 0-16,-24 23-2 0,0 0-1 0,24-16-2 15,-24 16-1-15,0 0 1 0,27-4-2 0,-27 4 0 16,0 0 0-16,25 5 1 0,-25-5-2 0,0 0 1 16,24 15-2-16,-24-15 3 0,0 0-1 0,17 25 1 15,-17-25-1-15,0 22 1 0,0-22-2 16,0 27 3-16,0-27-3 0,-10 31 2 15,10-31-2-15,-12 28 2 0,12-28-2 0,-21 22 3 16,21-22-4-16,0 0 3 0,-30 26-2 0,30-26 2 16,0 0 0-16,0 0 2 0,-26 0 1 0,26 0 0 15,0 0 0-15,0 0-4 0,-22-27 1 0,22 27-2 16,0-30 2-16,0 30-3 0,0-35 3 16,0 35-3-16,14-36 3 0,-14 36-3 0,16-33 4 15,-16 33-5-15,17-22 4 0,-17 22-2 0,0 0 1 16,26-16-1-16,-26 16 0 0,0 0 0 0,26 0 0 15,-26 0 0-15,0 0-1 0,25 12 1 0,-25-12-1 16,0 0 1-16,13 29-2 0,-13-29 4 0,0 27-4 16,0-27 2-16,0 27-5 0,0-27-1 15,-13 30-4-15,13-30-2 0,-17 26-4 16,17-26-4-16,0 0-5 0,-33 25-4 0,33-25-8 16,0 0-17-16,-22 19-34 0,22-19-67 0,0 0-115 15,0 0-184-15,-21-8 19 0,21 8 229 0</inkml:trace>
  <inkml:trace contextRef="#ctx0" brushRef="#br0" timeOffset="7">3256 7353 880 0,'5'-31'209'0,"-5"31"-93"0,0 0-23 15,0 0-28-15,0 0-27 0,0 0-19 0,0 0-5 16,0 0 4-16,0 0 5 0,0 0 3 0,0 0-2 15,29 8-5-15,-29-8-5 0,0 0-2 16,27 5-1-16,-27-5-1 0,25 0-2 0,-25 0-2 16,29 0-2-16,-29 0-1 0,31-13 1 0,-31 13-1 15,33-18 2-15,-33 18-2 0,29-21 2 0,-29 21-3 16,23-24 2-16,-23 24 1 0,11-22 7 0,-11 22 3 16,6-22 4-16,-6 22-2 0,0 0-2 15,-10-27-4-15,10 27-23 0,0 0 35 0,-31-23-37 16,31 23 37-16,-28-7-15 0,28 7-3 15,-34 0 0-15,34 0-2 0,-37 8 21 0,37-8-36 16,-36 22 35-16,36-22-36 0,-33 30 13 0,33-30 3 16,-25 37-4-16,25-37 4 0,-16 42-5 0,16-20 4 15,-4 0-4-15,4 0 3 0,0-22-3 0,14 36 3 16,-14-36-4-16,23 37 4 0,-23-37-4 0,29 33 3 16,-29-33-3-16,41 27 2 0,-15-16-2 15,0-5 1-15,4 0-10 0,-1-6-10 0,4 0-16 16,-6-8-30-16,11 8-52 0,-20-24-105 0,30 24-145 15,-21-13-100-15,1-5 47 0,6 18 387 16</inkml:trace>
  <inkml:trace contextRef="#ctx0" brushRef="#br0" timeOffset="8">3936 7309 964 0,'-14'-28'314'0,"14"28"-166"0,0 0-29 15,0 0-34-15,0 0-26 0,0 0-19 0,0 0-15 16,0 0-11-16,0 0-8 0,0 0-4 0,0 0-1 16,0 21 3-16,0-21-3 0,-6 30 3 15,6-30-4-15,-5 35 2 0,5-35-3 16,-10 40 2-16,6-20-3 0,-1 1 4 0,5 1-4 16,-6 1 3-16,6-23-4 0,-5 37-3 0,5-37-14 15,-4 28-12-15,4-28-18 0,0 0-32 0,7 30-48 16,-7-30-66-16,0 0-101 0,0 0-150 0,0 0 54 15,0 0 262-15</inkml:trace>
  <inkml:trace contextRef="#ctx0" brushRef="#br0" timeOffset="9">3938 7001 1532 0,'-23'-29'117'15,"23"29"-44"-15,0 0-12 0,-21-18-21 0,21 18-13 16,0 0-11-16,0 0-8 0,0 0-7 0,0 0-2 15,0 0-2-15,0 0 1 0,0 0-12 16,0 0-10-16,0 0-21 0,0 0-33 0,24 11-79 16,7 10-97-16,-31-21-267 0,24 14 47 0,-3 1 172 15</inkml:trace>
  <inkml:trace contextRef="#ctx0" brushRef="#br0" timeOffset="10">4473 7182 890 0,'0'0'224'16,"0"0"-69"-16,-17-29-46 0,17 29-2 0,0 0-59 15,0 0 2-15,-24-15-9 0,24 15-12 0,0 0-2 16,-28-6-7-16,28 6-1 0,-24 0-5 0,24 0-1 15,-24 0-4-15,24 0-4 0,-25 11 0 0,25-11-3 16,-26 16-14-16,26-16 36 0,-22 20-37 0,22-20 35 16,-17 24-22-16,17-24-1 0,-9 27 2 15,9-27-3-15,0 27 3 0,0-27-4 0,17 24 1 16,-17-24-2-16,21 21 2 0,-21-21-1 0,30 19 2 16,-30-19-1-16,29 16 1 0,-29-16-2 0,25 14 0 15,-25-14-1-15,0 0 1 0,19 22 0 16,-19-22 3-16,0 0-1 0,0 31 3 0,0-31-3 15,-14 26 3-15,14-26-2 0,-22 33 3 0,22-33-4 16,-26 31 4-16,26-31-3 0,-31 28 3 16,31-28-2-16,-34 23 0 0,34-23-1 0,-32 17 1 0,32-17-1 15,-30 9 1-15,30-9-1 0,0 0-1 0,-25 0-1 16,25 0-4-16,0 0-14 0,0 0-21 0,0-21-24 16,-4-2-54-16,4 23-40 0,19-32-76 0,8 28-66 31,-3-6-105-31,-12-11 44 0,21 21 312 0</inkml:trace>
  <inkml:trace contextRef="#ctx0" brushRef="#br0" timeOffset="11">4678 7381 636 0,'0'0'136'0,"20"-27"-3"0,-20 27-21 0,0 0-18 16,27 0-22-16,-27 0-9 0,0 0-12 15,0 0-8-15,25-17-11 0,-25 17-5 0,0 0-3 16,27-18 2-16,-27 18 3 0,26-15-1 0,-26 15-5 16,29-17-8-16,-29 17-11 0,24-20-1 0,-24 20-1 15,20-20 3-15,-20 20 3 0,15-23 6 0,-15 23 5 16,11-21 8-16,-11 21-1 0,0 0 4 16,6-27 13-16,-6 27-42 0,0 0 36 15,-14-28-42-15,14 28 18 0,0 0-1 0,-21-10-5 16,21 10-1-16,-24 0-2 0,24 0-1 0,-37 15-15 15,15-3 34-15,-1 5-34 0,1 1 33 0,-4 2-19 16,3 3-4-16,3-1 3 0,3 0-3 0,1 0 3 16,6-1-2-16,10-21 2 0,-8 39-3 0,8-39 2 15,0 32-3-15,0-32 4 0,17 28-4 0,-17-28 3 16,22 23-2-16,-22-23 0 0,31 15-8 16,-31-15-5-16,35 7-7 0,-35-7-7 0,42 0-3 15,-42 0-6-15,48-14-8 0,-48 14-49 0,54-18-36 16,-38-3-12-16,23 21-25 0,-20-25-30 0,14 14-8 15,-6-2-59-15,-11-9-50 0,17 22 217 16</inkml:trace>
  <inkml:trace contextRef="#ctx0" brushRef="#br0" timeOffset="12">5107 7304 726 0,'0'0'160'0,"-9"-21"-13"0,9 21-38 0,0 0-19 16,0 0-14-16,0 0-12 0,0 0-15 0,0 0-11 15,0 0-8-15,0 0-4 0,0 0 2 0,0 0 1 16,-5 32 3-16,5-32-4 0,-8 25 0 0,8-25-5 15,-11 24 0-15,11-24-4 0,-8 25 2 0,8-25-5 16,-10 25 0-16,10-25-5 0,-7 22-3 16,7-22-2-16,0 0-1 0,-6 24-2 15,6-24-1-15,0 0-2 0,0 0-2 0,0 0 0 16,0 0 1-16,0 0 0 0,0 0 1 0,0 0 1 16,24-13 0-16,-24 13 2 0,24-31-3 0,-24 31 2 15,29-41-5-15,-13 20 4 0,1 0-3 0,-3 0 4 16,0-1-2-16,-14 22 4 0,33-37-5 0,-33 37 2 15,31-25-2-15,-31 25 2 0,24-16-2 16,-24 16 1-16,0 0-1 0,26-12 1 0,-26 12 0 16,0 0 1-16,0 0-1 0,23 10 0 0,-23-10 1 15,0 0 0-15,17 20 0 0,-17-20-1 0,0 0 2 16,17 31-3-16,-17-31 3 0,8 28-3 0,-8-28 3 16,10 32-3-16,-10-32 2 0,11 29-3 0,-11-29 3 15,0 0-10-15,6 25-16 0,-6-25-26 16,0 0-83-16,16 32-163 0,-16-32-228 15,0 0 5-15,0 23 260 0</inkml:trace>
  <inkml:trace contextRef="#ctx0" brushRef="#br0" timeOffset="13">5863 6684 923 0,'-10'-22'183'0,"10"22"-68"16,0 0-16-16,0 0-19 0,0 0-26 15,-8 36-12-15,8-36-9 0,-9 39-2 0,2-14-7 16,7 8-1-16,-8 1-10 0,2 4 5 0,0 2-12 15,-2 2 5-15,-1 0-11 0,1 1 6 16,-1-4-9-16,3 0 9 0,-1-5 14 0,1 0-32 16,6-2 32-16,-4-6-34 0,4-5 12 0,0-21 3 15,0 31-3-15,0-31 1 0,0 0-2 0,0 0 1 16,0 0 0-16,0 0 3 0,21 14 3 0,-21-14 2 16,0 0 3-16,31-21-3 0,-31 21-1 0,34-24-5 15,-34 24 3-15,36-24-3 0,-36 24 1 16,40-23-1-16,-40 23 2 0,36-19-3 0,-36 19 2 15,35-7-1-15,-35 7-1 0,34 0 1 16,-34 0-1-16,31 9 1 0,-31-9-1 0,26 17 2 16,-26-17-3-16,24 22 3 0,-24-22-3 0,17 25 4 15,-17-25-4-15,9 31 4 0,-9-31-4 0,0 34 3 16,0-34-3-16,-4 30 2 0,4-30-1 0,-14 28 2 16,14-28-2-16,-24 32 3 0,24-32-3 15,-27 30 5-15,27-30-5 0,-30 25 3 0,30-25-2 16,-33 17 1-16,33-17 1 0,-32 7 1 0,32-7 2 15,-34-6 5-15,34 6 4 0,-37-14 0 0,37 14 1 16,-38-26-5-16,38 26-1 0,-41-29-4 0,21 12 2 16,20 17-6-16,-42-29 3 0,42 29-4 0,-36-27 2 15,36 27-2-15,-25-18 1 0,25 18-2 16,0 0-1-16,0 0-14 0,0 0-21 16,-22-18-56-16,22 18-69 0,0 0-88 0,23 17-150 15,-23-17-48-15,0 0 51 0,38 27 397 0</inkml:trace>
  <inkml:trace contextRef="#ctx0" brushRef="#br0" timeOffset="14">6366 7247 671 0,'0'0'125'0,"0"0"-58"0,0 0-24 0,0 0 4 16,0 0 1-16,0 0 8 0,13 22-7 0,-13-22-8 15,0 0-8-15,0 0-5 0,24 17-4 0,-24-17-2 16,0 0 0-16,26 6 0 0,-26-6-3 16,27 0-1-16,-27 0-4 0,31 0-1 0,-31 0-4 15,30-8-4-15,-30 8-2 0,36-11-2 16,-36 11-1-16,37-14 1 0,-37 14-2 0,33-21 2 15,-33 21-1-15,30-26 2 0,-30 26 15 0,20-27-12 16,-20 27 16-16,7-30-38 0,-7 30 29 0,-4-29-12 16,4 29 30-16,-16-20 8 0,16 20-6 15,-22-14-7-15,22 14-9 0,-37-8-3 0,37 8-3 16,-45 5-1-16,21 4 3 0,-3-1-2 0,4 9 4 16,-2-2 21-16,25-15-39 0,-39 39 32 0,22-18-37 15,3 1 10-15,6-1 2 0,3 2-3 0,5-3 3 16,0 3-5-16,0 0 4 0,7-2-5 0,-7-21 4 15,22 36-4-15,-22-36 3 0,33 29-2 16,-33-29 1-16,38 23-1 0,-38-23 1 16,42 13-4-16,-20-13-11 0,6 5-11 0,-4-12-18 15,9 7-22-15,-11-14-48 0,13 14-39 0,-19-20-80 16,17 20-58-16,-7-9-84 0,-26 9 34 0,39-18 339 16</inkml:trace>
  <inkml:trace contextRef="#ctx0" brushRef="#br0" timeOffset="15">6842 7329 542 0,'0'0'142'0,"0"0"-19"0,0 0-23 0,0 0-10 16,0 0-17-16,-22 8-8 0,22-8-9 0,0 0-7 15,0 26-5-15,0-26-4 0,0 0 1 0,-4 22-2 16,4-22-1-16,0 0-5 0,0 27-3 0,0-27-7 16,0 0-2-16,0 27-7 0,0-27-5 15,0 0-4-15,0 0-1 0,0 0-5 16,0 21 1-16,0-21-2 0,0 0-1 0,0 0 1 15,0 0 3-15,0 0 2 0,0 0 1 0,0 0 1 16,17-30-2-16,-17 30 0 0,13-23-2 0,-13 23 2 16,14-25-5-16,-14 25 4 0,16-35-3 0,-16 35 3 15,14-40-3-15,-14 40 7 0,16-36 2 0,-16 36 6 16,16-28 2-16,-16 28 2 0,12-22-5 0,-12 22-1 16,0 0-5-16,0 0-2 0,0 0-1 15,25-21-1-15,-25 21-1 0,0 0-2 0,0 0 2 16,24 7-2-16,-24-7 1 0,0 0 0 0,24 14 1 15,-24-14-2-15,21 13 3 0,-21-13-6 16,28 9 0-16,-28-9 1 0,30 7-1 0,-30-7 3 16,30 7-1-16,-30-7-1 0,32 0-4 0,-32 0-14 15,33 0-21-15,-10 0-41 0,-23 0-71 0,38 0-67 16,-38 0-85-16,27-17-147 0,-5 25 92 16,-22-8 300-16</inkml:trace>
  <inkml:trace contextRef="#ctx0" brushRef="#br0" timeOffset="16">7534 7188 1138 0,'0'0'171'16,"0"0"-33"-16,0 0-37 0,-9-28-53 0,9 28 0 15,0 0-30-15,0 0 13 0,0 0-4 0,-24-15-9 16,24 15-3-16,0 0-6 0,-26 0-4 0,26 0 0 15,-29 14 17-15,29-14-37 0,-35 23 36 0,14-8-35 16,21-15 15-16,-37 37 3 0,37-37-5 16,-32 38 4-16,32-38-4 0,-23 41 2 0,23-41-3 15,-8 36 3-15,8-36-3 0,6 30 2 0,-6-30-4 16,18 28 4-16,-18-28-5 0,29 18 1 0,-29-18-4 16,38 5-4-16,-17-5-2 0,-21 0 1 15,39-14 2-15,-39 14 3 0,35-24 4 0,-35 24-1 16,29-31 5-16,-29 31-3 0,23-39 5 0,-23 39-4 15,17-39 4-15,-17 39-3 0,12-36 3 16,-12 36-3-16,9-32 3 0,-9 32-3 0,7-22 3 16,-7 22-2-16,0 0 3 0,0 0-2 0,0 0 0 15,0 0-1-15,0 0 0 0,0 0 1 0,0 0 0 16,0 0 2-16,21 10-2 0,-21-10 2 0,0 29-3 16,0-29 3-16,0 45-5 0,0-18 6 0,-4 4-7 15,4 4 6-15,-6 2-6 0,6 6 6 16,-5 3-7-16,5 3 9 0,-5 0-10 15,0 1 8-15,5-4-8 0,-9 0 8 0,4 2-7 16,-4-4 9-16,1-4-5 0,-5-4 11 0,1-4 17 16,-3-2-27-16,1-7 30 0,0 1-33 0,-7-6 12 15,21-18 3-15,-47 37-4 0,18-19 2 0,-2-3-3 16,-3 0 1-16,-1 0-6 0,-2-5 3 0,-1-1-4 16,-1-6 0-16,-2-3 0 0,2 0 0 15,-2-3-1-15,4-7 0 0,6-2-4 0,3-5-11 16,3-2-6-16,-1-7-20 0,11 3-9 0,-8-16-22 15,23 17-77-15,-25-26-51 0,33 25-127 0,-8-6-161 16,-7-6 85-16,7 35 292 0</inkml:trace>
  <inkml:trace contextRef="#ctx0" brushRef="#br0" timeOffset="17">2293 6707 965 0,'0'0'126'0,"0"0"-8"0,0 0-7 15,0 0-10-15,0 0-28 0,0 0-24 16,0 0-21-16,0 0-7 0,0 0 5 0,0 0 6 15,0 0 7-15,23 28-2 0,-23-28-7 0,10 41-8 16,-10-12-1-16,0 4-8 0,0 3 1 0,0 6-9 16,0 1 5-16,-8 1-11 0,2-1 7 15,2-1-11-15,-2-2-7 0,2 1 29 0,-1-2-27 16,5 1 28-16,-6 1-14 0,-1-1-9 16,0 0 7-16,-3-5-6 0,3-2 5 0,7-4-4 15,-3-2 5-15,3-5-6 0,0-22-1 0,10 35-8 16,-10-35-13-16,0 0-14 0,0 0-13 0,32 25-20 15,-32-25-46-15,24-13-56 0,-24-18-110 0,26 12-114 16,-5-7-12-16,-10-18 163 0</inkml:trace>
  <inkml:trace contextRef="#ctx0" brushRef="#br0" timeOffset="18">2786 6687 1304 0,'0'0'139'15,"0"0"-71"-15,0 0-24 0,0 0-3 16,0 0 1-16,0 0-3 0,16 24-1 16,-16-24-11-1,0 34-8-15,0-34-6 0,6 43 2 0,-6-19-6 0,0 2 4 16,0 2-6-16,0 2 5 0,-4 3-6 0,4 1 4 16,-9-1-8-16,5 2 5 0,4 0-7 0,-7 0 6 15,1 2 13-15,2 0-28 0,-1-2 27 0,2 2-29 16,-3-3 8-16,2 1 5 0,-1 0-5 0,5-1 6 0,-7-1-6 15,7-7 5-15,-4 0-5 0,4-2 4 16,0-3-5-16,0-21-6 0,0 32-9 0,0-32-9 16,0 0-17-16,0 0-12 0,0 21-22 15,0-21-78-15,0 0-85 0,-15-28-111 0,15 28-110 16,0-24 80-16,-10-11 349 0</inkml:trace>
  <inkml:trace contextRef="#ctx0" brushRef="#br0" timeOffset="19">2360 7125 1119 0,'0'0'198'0,"-25"0"-105"0,25 0-11 15,0 0-27-15,0 0-21 0,0 0-3 0,0 0 2 16,0 0 4-16,32 20-9 0,-32-20-9 16,38 10-7-16,-13-6-5 0,2 0-18 15,3 2 35-15,-1-1-39 0,2-2 38 0,3-3-24 16,-1 8-12-16,-1-8-33 0,10 13-82 0,-42-13-175 15,65-6-236-15,-32 6 50 0,1-6 239 0</inkml:trace>
  <inkml:trace contextRef="#ctx0" brushRef="#br0" timeOffset="20">8319 7257 719 0,'0'0'201'0,"0"0"-36"0,0 0-22 0,0 0-13 16,0 0-34-16,0 0-28 0,0 0-24 0,0 0-14 15,0 0-12-15,0 0-8 0,0 0-1 0,0 0-1 16,0 23 6-16,0-23-2 0,-8 32 3 0,8-32-5 16,-7 32 2-16,7-32-6 0,-4 31 1 0,4-31-4 15,-7 29 3-15,7-29-4 0,-6 26 2 16,6-26-1-16,0 25 1 0,0-25-3 0,0 0 3 15,-4 22-3-15,4-22 0 0,0 0-1 0,0 0 0 16,0 0-1-16,0 0 0 0,0 0-1 16,0 0 1-16,0 0 2 0,0 0 2 0,21 0 3 15,-21 0 0-15,19-29 0 0,-6 8-4 0,3-2 3 0,1-3-6 16,2-2 5-16,1-1-6 0,2 0 6 0,-3 3-4 16,-2 1 7-16,-17 25-3 0,28-31 3 15,-28 31-3-15,0 0-1 0,0 0-1 0,23-15-1 16,-23 15 0-1,0 0 0-15,0 0 1 0,0 0-1 0,14 29 2 16,-14-29-2-16,6 28 1 0,-6-28-3 0,0 32 3 16,0-32-3-16,0 32 3 0,0-32-4 0,5 33 4 15,-5-33-3-15,0 29 3 0,0-29-4 0,0 26 4 16,0-26-3-16,0 0 0 0,7 22 0 0,-7-22 1 16,0 0-2-16,0 0 1 0,0 0 0 0,28 0 0 15,-28 0-1-15,0 0 2 0,30-27 1 0,-30 27-2 16,32-32 2-16,-32 32-3 0,36-35 3 0,-36 35-3 15,35-31 3-15,-35 31-3 0,28-20 4 0,-28 20-3 16,0 0 2-16,30-9-1 0,-30 9-1 0,0 0 1 16,21 9 0-16,-21-9 0 0,0 0 0 15,19 26 1-15,-19-26-1 0,13 26 1 0,-13-26-1 16,10 34 1-16,-10-34-2 0,4 35 3 16,-4-35-4-16,6 37 4 0,-6-37-4 0,7 34 0 15,-7-34-13-15,7 26-13 0,-7-26-20 0,10 23-32 16,4-1-70-16,-14-22-80 0,0 0-117 0,32 15-123 15,-32-15 75-15,42 4 353 0</inkml:trace>
  <inkml:trace contextRef="#ctx0" brushRef="#br0" timeOffset="21">9303 7327 1160 0,'0'0'211'0,"-27"-17"-79"0,27 17-43 0,0 0-20 16,-27 0-21-16,27 0-17 0,-25 5-10 15,25-5-9-15,-28 17-3 0,28-17-3 16,-31 31 0-16,31-31-4 0,-30 41 2 0,12-18-5 16,4 0 4-16,2 3-5 0,3-4 4 0,4 1-5 15,5-23 4-15,0 37-4 0,0-37 2 0,17 26-2 16,-17-26 2-16,24 19-3 0,-24-19 2 0,30 11-1 16,-30-11 2-16,35 0-2 0,-35 0-1 0,38-11-1 15,-38 11-2-15,34-21 2 0,-34 21-2 16,27-30 6-16,-18 9-2 0,0-3 5 0,-1 0-3 15,-5-3 4-15,4-2-5 0,-1 3 5 0,-6-3-4 16,0-1 4-16,0 1-4 0,0 2 5 0,-7 2-4 16,1 4 6-16,6 21-3 0,-17-28 4 0,17 28-2 15,0 0-1-15,0 0-2 0,-21-10-3 0,21 10 2 16,-15 25-5-16,15-25-9 0,-16 45-19 0,16-45-26 16,-4 57-68-16,4-57-129 15,0 38-266-15,10-14 30 0,-10-24 207 0</inkml:trace>
  <inkml:trace contextRef="#ctx0" brushRef="#br0" timeOffset="22">9927 7373 1426 0,'0'0'109'0,"-21"-10"-33"0,21 10-18 0,-26-16-17 16,26 16-15-16,-27-18-7 0,27 18-7 0,-29-17-3 15,29 17-3-15,-32-12-1 0,32 12-1 16,-36-7-1-16,36 7 0 0,-38 0-1 0,38 0 0 16,-38 8 0-16,38-8 0 0,-42 20-1 15,42-20 1-15,-42 29-3 0,42-29 3 0,-35 34-4 16,35-34 3-16,-20 35-2 0,20-35 2 0,-5 37-3 16,5-37 3-16,10 38-4 0,-10-38 3 0,27 37-3 15,-27-37 3-15,38 27-3 0,-18-20 1 0,2-1 0 16,1-6 0-16,1 0 0 0,3-10-1 0,-1-1 2 15,0-6-4-15,-1-1 3 0,-5-4-2 0,2-2 3 16,-5 1-2-16,-1-2 5 0,-2-2-6 16,-4-2 8-16,1-4-8 0,-1-2 7 0,-3-4-6 15,-1-4-15-15,0 2 30 0,-1-7-28 16,-1 5 28-16,2-2-7 0,-2 6-9 0,-4 5 9 16,4 10-1-16,-4 2 10 0,0 22 1 0,0 0 4 15,0-23-4-15,0 23-4 0,0 0-7 0,0 0-4 16,0 0 0-16,-4 28-1 0,4-28 4 15,-4 47-5-15,4-17 6 0,-7 4-7 0,2 0 7 16,1 3-7-16,4-1-8 0,-5 1 27 0,5 1-27 16,-5-2 27-16,5 3-12 0,-4-4-7 0,4 2 5 15,0-3-6-15,0-5-3 0,0 3-11 0,0-7-5 16,6 2-13-16,-6-27-6 0,12 42-17 0,-12-42-29 16,20 35-79-16,-20-35-119 0,0 0-207 0,0 0 26 15,23 19 295-15</inkml:trace>
  <inkml:trace contextRef="#ctx0" brushRef="#br0" timeOffset="23">10144 7484 971 0,'0'0'164'0,"0"0"-45"0,0 0-25 16,0 0-30-16,0 0-27 0,0 0-13 15,0 0-9-15,0 0-2 0,24-7-4 0,-24 7-4 16,0 0-1-16,26 0-2 0,-26 0 0 0,0 0 2 15,34-7 5-15,-34 7 2 0,35-6-2 16,-35 6-1-16,37-12-6 0,-37 12-1 0,32-13 0 16,-32 13 1-16,27-20 0 0,-27 20 2 0,23-20 0 15,-23 20 7-15,0 0 2 0,15-30 6 16,-15 30 0-16,7-22 0 0,-7 22-1 0,0-21 0 16,0 21-3-16,0 0-2 0,-8-28-5 0,8 28-1 15,0 0-3-15,-26-27 0 0,26 27-3 0,-22-13 2 16,22 13-1-16,-30-5 1 0,30 5-1 0,-35 13 1 15,35-13 2-15,-38 27-1 0,38-27 2 0,-33 39-5 16,33-39 4-16,-19 40-7 0,19-40 5 0,-11 40-5 16,11-16 4-16,0-3-4 0,0 3 3 15,5-1-3-15,2 0 3 0,0-2-4 16,-7-21 4-16,19 33-4 0,-19-33-1 0,28 22-7 16,-28-22-6-16,33 17-6 0,-33-17 1 0,38 10-3 15,-38-10-12-15,46 0-15 0,-46 0-44 0,52-5-72 16,-52 5-54-16,48-18-80 0,-22 10-137 0,-10-16 80 15,18 16 359-15</inkml:trace>
  <inkml:trace contextRef="#ctx0" brushRef="#br0" timeOffset="24">10846 6914 833 0,'0'0'206'15,"0"0"-50"-15,0 0-21 0,0 0-31 0,0 0-39 16,0 0-25-16,0 0-17 0,0 0-8 0,0 0 3 16,0 0 2-16,-8 32 7 0,8-32-5 0,-9 40 0 15,4-17-8-15,-1 6 2 0,-2 0-7 0,1 2 7 16,-2 1 15-16,0 1-31 0,-1-1 29 0,0 5-31 16,1-2 6-16,-3 2 7 0,2 0-7 0,0 1 4 15,0-1-8-15,4-3 5 0,1 0-7 16,5-5 5-16,0-2-5 0,0-2 5 0,0-25-5 15,6 38 2-15,-6-38-4 0,16 25 2 16,-16-25-3-16,22 12 2 0,-22-12-2 0,29 0-4 16,-29 0-7-16,36-10-12 0,-13 3-13 0,-23 7-43 15,47-16-75-15,-42-12-175 0,16 16-194 0,2 1 30 16,-16-18 383-16</inkml:trace>
  <inkml:trace contextRef="#ctx0" brushRef="#br0" timeOffset="25">12049 7057 1095 0,'-7'-39'273'16,"7"39"-141"-16,0 0-33 0,0 0-23 0,0 0-14 15,0 0-15-15,0 0-6 0,0 0-8 0,0 0-6 16,0 0-8-16,0 0-6 0,0 0-6 16,0 0-3-16,0 0-3 0,0 0-1 15,0 0 1-15,0 0-2 0,0 0-1 0,0 0 1 16,0 0-1-16,0 0 0 0,0 0-3 0,0 0-10 16,0 0-11-16,0 0-18 0,0 0-16 0,16 39-38 15,-16-39-112-15,7 29-192 0,-7-29-155 0,-9 35 52 16,14-3 505-16</inkml:trace>
  <inkml:trace contextRef="#ctx0" brushRef="#br0" timeOffset="26">11971 7512 1499 0,'0'0'190'0,"0"0"-113"15,0 0-14-15,0-26-10 0,0 26-13 16,0 0-10-16,-8-22-12 0,8 22-5 0,0 0-7 15,-5-22-3-15,5 22-3 0,0 0 0 0,0 0-1 16,0 0-2-16,7-21-10 0,-7 21-11 0,0 0-21 16,24 0-24-16,-24 0-52 0,35 4-168 0,-35-4-282 15,35 0 8-15,-14 12 270 0</inkml:trace>
  <inkml:trace contextRef="#ctx0" brushRef="#br1" timeOffset="27">13623 8671 515 0,'0'0'144'0,"0"0"-16"0,0 0-2 16,-7-26-13-16,7 26-5 0,0 0-12 0,0 0-20 15,-25-12-13-15,25 12-14 0,0 0-6 0,-23-6-8 16,23 6-4-16,-29-7-6 0,29 7-3 0,-31 0-4 16,31 0-3-16,-40 0-4 0,19 0-2 0,-3 7-1 15,-1-7-3-15,2 7 1 0,1-7-2 16,-2 8 0-16,3-3-1 0,-1 2 0 0,0 1-1 15,22-8 0-15,-34 17-2 0,34-17 1 16,-24 15-2-16,24-15 1 0,0 0-1 0,-17 32 1 16,17-32-2-16,-4 26 3 0,4-26-3 0,0 29 3 15,0-29-2-15,6 27 3 0,-6-27-5 0,11 29 3 16,-11-29-3-16,19 29 3 0,-19-29-3 0,29 25 3 16,-29-25-3-16,38 20 3 0,-17-8-2 15,-21-12 3-15,44 23 21 0,-23-12-38 0,-21-11 37 16,38 25-38-16,-38-25 16 0,31 30 3 0,-31-30-4 15,24 33 5-15,-24-33-5 0,11 37 3 0,-11-37-2 16,7 41 4-16,-7-18-5 0,0-23 5 0,-7 40-4 16,7-40 3-16,-11 40-3 0,11-40 3 0,-17 35-3 15,17-35 3-15,-20 34-2 16,20-34 3-16,-28 28-3 0,28-28 2 0,-36 22-1 16,36-22 2-16,-40 15-2 0,40-15 7 0,-42 4 3 15,42-4 4-15,-47 0 1 0,27-6-5 0,-5 0-2 16,1-1-3-16,-4-1 0 0,2-3-2 0,0-1 0 15,-1 1-3-15,6-1 2 0,-1 3-1 0,0-1 1 16,22 10-2-16,-29-11 1 0,29 11-2 0,0 0 1 16,0 0-3-16,0 0 1 0,0 0-14 15,0 0-8-15,0 0-11 0,0 0-19 0,0 0-27 0,28 20-76 16,-28-20-122-16,31-7-230 0,-1 16 29 16,-30-9 329-16</inkml:trace>
  <inkml:trace contextRef="#ctx0" brushRef="#br1" timeOffset="28">14021 9126 1021 0,'0'0'152'0,"0"0"-78"0,0 0-23 16,0 0 2-16,0 0 3 0,0 0 4 0,0 0-6 15,0 0-15-15,25 5-7 0,-25-5-10 0,29 0-4 16,-29 0-5-16,37 4-4 0,-16-4-3 0,3 0-2 16,3 0-3-16,-3 0-1 0,1 0-1 15,2 0 0-15,-3 0-11 0,4 0-21 0,-7-6-46 16,16 18-114-16,-37-12-178 0,35-9-149 0,-4 18 65 16,-31-9 455-16</inkml:trace>
  <inkml:trace contextRef="#ctx0" brushRef="#br1" timeOffset="29">14084 8887 996 0,'-21'-22'221'0,"21"22"-84"0,0 0-30 0,0 0-26 15,0 0-25-15,0 0-24 0,0 0-14 0,0 0-13 16,0 0-2-16,0 0 2 0,0 0 0 0,0 0 3 16,0 0 0-16,29 26-2 0,-29-26-1 0,27 14-1 15,-27-14-2-15,32 10 0 0,-32-10-3 16,34 8 2-16,-34-8-2 0,40 6 1 15,-19-6-1-15,0 0 0 0,1 0 0 0,0 0-3 16,2 0-11-16,-24 0-18 0,46 0-24 0,-46 0-43 16,41 0-66-16,-41 0-135 0,28-9-114 0,-28 9-57 15,0 0 338-15</inkml:trace>
  <inkml:trace contextRef="#ctx0" brushRef="#br1" timeOffset="30">15550 8536 644 0,'0'0'185'0,"0"0"-40"0,0 0-14 16,0 0-13-16,0 0-32 0,-28-8-20 0,28 8-14 16,-26 13-11-16,26-13-8 0,-35 21-7 15,35-21-2-15,-46 31-4 0,22-11-1 0,-5 0-7 16,3 3 2-16,-1 0-9 0,6-1 3 0,-4 3-7 15,6 0 3-15,3-3-6 0,4 0 3 0,12-22-5 16,-15 38 5-16,15-38-4 0,0 33 3 0,0-33-3 16,10 27 2-16,-10-27-3 0,17 25 4 15,-17-25-3-15,23 20 3 0,-23-20 21 0,29 22-38 16,-29-22 39-16,29 20-38 0,-29-20 15 0,26 15 2 16,-26-15-2-16,0 0-1 0,25 25-2 0,-25-25 1 15,0 0-2-15,7 25 5 0,-7-25-2 0,0 0 4 16,-9 31-3-16,9-31 4 0,-17 27-3 15,17-27 2-15,-21 32-3 0,21-32 2 0,-23 31-2 16,23-31 3-16,-24 31-4 0,24-31 4 16,-20 34-5-16,20-34 5 0,-17 34-4 0,17-34 3 15,-4 34-2-15,4-34 1 0,4 32-1 0,-4-32 1 16,11 27-1-16,-11-27 1 0,14 25-2 0,-14-25 1 16,0 0-2-16,28 27 2 0,-28-27-2 0,25 12 1 15,-25-12-2-15,0 0-14 0,33 15-19 0,-33-15-40 16,28 9-68-16,-28-9-84 0,20 0-98 15,-20 0-129-15,23 0 150 0,3 12 306 0</inkml:trace>
  <inkml:trace contextRef="#ctx0" brushRef="#br1" timeOffset="31">17718 9393 1155 0,'0'0'184'0,"-7"-23"-66"0,7 23-36 0,0 0-20 15,0 0-22-15,0 0-15 0,0 0-13 0,0 0-7 16,0 0-4-16,0 0-3 0,0 0 1 0,0 0-1 16,0 0 1-16,0 0-8 0,0 0-14 0,0 0-17 15,0 0-26-15,28 23-37 0,-28-23-42 0,0 0-41 16,0 0-60-16,41 11-55 0,-20 4-87 0,-21-15 217 15,27 12 171-15</inkml:trace>
  <inkml:trace contextRef="#ctx0" brushRef="#br1" timeOffset="32">18583 8608 746 0,'0'0'163'16,"0"0"-19"-16,0 0-11 0,0 0-32 0,0 0-32 15,0 0-17-15,0 0-11 0,0 0-8 16,0 0-10-16,0 0-8 0,0 0-8 0,0 0-5 15,0 0-1-15,0 0 2 0,0 0 3 0,0 0 2 16,0 0 0-16,21 25 0 0,-21-25-2 16,24 23-1-16,-24-23 0 0,29 26-4 0,-29-26 2 15,30 32-3-15,-30-32 1 0,32 30-2 0,-32-30 3 16,30 32-4-16,-30-32 5 0,24 30-4 0,-24-30 3 16,15 31-3-16,-15-31 5 0,9 32-4 0,-9-32 5 15,0 29-3-15,0-29 2 0,0 31 0 0,0-31 6 16,-14 31 21-16,14-31-35 0,-21 33 35 0,21-33-39 15,-27 36 12-15,27-36 3 0,-33 37-6 16,33-37 3-16,-26 34-3 0,26-34 0 0,-15 26-2 16,15-26 3-16,0 0-4 0,-5 28 2 15,5-28-2-15,0 0 0 0,0 0 1 0,17 23 1 16,-17-23 0-16,0 0 0 0,26 19-1 0,-26-19 2 16,0 0-2-16,26 21 2 0,-26-21-1 0,0 0 1 15,20 24-1-15,-20-24 1 0,9 23-1 0,-9-23 1 16,3 32-1-16,-3-32 4 0,-3 41 1 15,3-18 9-15,-12-2-1 0,2 4 6 0,-1-5-5 16,-5 4 0-16,4-1-8 0,-3 1 3 0,-2 2-8 16,1 0 5-16,-3-2-6 0,2-2 2 0,17-22-2 15,-26 38 2-15,26-38-15 0,-17 31-12 16,17-31-33-16,0 0-62 0,0 45-163 0,0-45-285 16,0 0 56-16,0 0 302 0</inkml:trace>
  <inkml:trace contextRef="#ctx0" brushRef="#br1" timeOffset="33">17975 9493 765 0,'0'0'142'0,"0"0"-7"0,0 0-3 15,0 0-16-15,-16-25-24 0,16 25-27 0,0 0-15 16,0 0-11-16,0 0-7 0,0 0-7 0,0 0-4 16,0 0-5-16,-23-5-5 0,23 5-4 0,0 0-4 15,-24 13 0-15,24-13-3 0,0 0 2 16,-28 27-2-16,28-27 2 0,-17 24-3 0,17-24 3 16,0 0-4-16,-16 28 3 0,16-28-3 15,0 0 2-15,0 27-1 0,0-27 0 0,0 0-1 16,6 23 1-16,-6-23-1 0,0 0 1 0,23 20-1 15,-23-20 0-15,21 8-1 0,-21-8 4 0,24 6-2 16,-24-6 2-16,28 6 0 0,-28-6-2 16,24 7 1-16,-24-7 0 0,0 0 0 0,28 9 3 15,-28-9-3-15,0 0 2 0,0 0-3 0,25 12 2 16,-25-12 0-16,0 0 0 0,0 0 1 0,0 0 0 16,0 21-1-16,0-21 1 0,0 0 0 0,0 0-1 15,-19 22 0-15,19-22 0 0,0 0 0 0,-23 21 1 16,23-21-1-16,0 0 1 0,-29 25 20 15,29-25-37-15,0 0 37 0,0 0-38 16,-24 16 15-16,24-16 1 0,0 0 0 0,0 0-2 16,0 0-1-16,0 0-12 0,0 0-14 0,0 0-12 15,0 0-64-15,-16-22-72 0,16 22-133 0,0 0-195 16,0 0 40-16,0 0 438 0</inkml:trace>
  <inkml:trace contextRef="#ctx0" brushRef="#br1" timeOffset="34">17643 9573 552 0,'17'-26'194'0,"-17"26"-46"16,0 0-13-16,0 0-5 0,0 0-20 0,0 0-39 15,0 0-31-15,0 0-22 0,0 0-7 0,0 0 0 16,0 0 3-16,0 0 6 0,0 0 1 0,0 0-1 15,0 0-4-15,20 22-1 0,-20-22-6 16,0 0-3-16,-6 29-4 0,6-29 0 0,-5 21-3 16,5-21 2-16,0 0-2 0,-9 29 2 0,9-29-6 15,0 0-13-15,0 25-23 0,0-25-45 0,0 0-67 16,0 0-93-16,0 0-74 0,0 0-126 0,0 0 216 16,0 0 230-16</inkml:trace>
  <inkml:trace contextRef="#ctx0" brushRef="#br1" timeOffset="35">17337 9565 790 0,'-17'-27'136'0,"17"27"-41"0,0 0-11 0,0 0-16 16,0 0-21-16,0 0-14 0,0 0-9 0,0 0-4 16,25-11-3-16,-25 11-3 0,0 0-4 15,32 0-5-15,-32 0-1 0,23 0-2 0,-23 0-1 16,25-6 0-16,-25 6-1 0,24 0 1 0,-24 0-1 0,0 0 0 15,27-4 0-15,-27 4 0 0,0 0 0 0,0 0 0 16,25-16 2-16,-25 16-2 0,0 0 3 0,11-23 0 16,-11 23 2-16,0 0 0 0,0-25 7 0,0 25 9 15,0 0 8 1,-12-23 3-16,12 23 2 0,0 0-10 16,-30-18-4-16,30 18-6 0,-26 0-4 0,26 0-4 15,-29 7-2-15,29-7 0 0,-34 17-2 0,34-17 4 16,-29 22-3-16,29-22 1 0,-26 26-2 0,26-26 1 15,-17 31-4-15,17-31 2 0,-5 32-3 16,5-32 2-16,0 25-2 0,0-25 2 0,14 23-2 16,-14-23 2-16,19 23-3 0,-19-23-3 0,23 18-12 15,-23-18-11-15,28 11-14 0,-28-11-20 16,30 7-26-16,-30-7-52 0,26 0-35 0,-26 0-103 16,23-13-64-16,-3 24-31 0,-20-11 344 0</inkml:trace>
  <inkml:trace contextRef="#ctx0" brushRef="#br1" timeOffset="36">17105 9253 602 0,'0'0'164'0,"0"0"-10"15,0 0-16-15,6-22-18 16,-6 22-33-16,0 0-35 0,0 0-29 0,0 0-10 15,0 0 0-15,0 0 2 0,0 0 6 0,0 0 1 16,0 0 2-16,0 0 0 0,17 30 2 0,-17-30-1 16,0 0-3-16,0 23-4 0,0-23-1 0,0 32-5 15,0-32 1-15,-6 36-6 0,6-15 4 0,-10 1-7 16,3-1 4-16,3 0-6 0,-3 1 3 16,1 3-5-16,3-4 4 0,-4 1-5 0,7-22 3 15,-4 35-3-15,4-35 2 0,-6 28-3 0,6-28 2 16,0 25-7-16,0-25-13 0,0 0-13 0,-6 24-17 15,6-24-39-15,0 0-63 0,0 0-32 0,0 0-82 16,0 0-26-16,0 0-90 0,0 0 212 16,30 6 170-16</inkml:trace>
  <inkml:trace contextRef="#ctx0" brushRef="#br1" timeOffset="37">16894 9425 713 0,'-24'-7'180'0,"24"7"-28"16,0 0-21-16,0 0-32 0,0 0-32 15,0 0-23-15,0 0-12 0,-6 23-5 0,6-23-1 16,0 0-1-16,0 0-1 0,0 0-2 16,0 0-4-16,23 20-3 0,-23-20-5 0,0 0-4 15,32 12-2-15,-32-12-3 0,26 7 0 0,-26-7 0 16,29 7-2-16,-29-7-6 0,35 10-20 0,-35-10-39 15,33 14-75-15,-33-14-122 0,25 0-132 16,-25 0-82-16,21 0 256 0</inkml:trace>
  <inkml:trace contextRef="#ctx0" brushRef="#br1" timeOffset="38">16844 9303 727 0,'0'0'200'16,"0"0"-43"-16,0 0-23 0,0 0-29 0,0 0-40 15,0 0-27-15,0 0-21 0,0 0-8 0,0 0-4 16,0 0 3-16,0 0 5 0,9 29 0 0,-9-29 1 15,-3 31-5-15,3-31 0 0,-7 35-5 16,7-35 2-16,-10 38-5 0,4-16 2 0,6-22-4 16,-5 37 2-16,5-37-3 0,-6 35 4 0,6-35-4 15,-4 33 5-15,4-33-5 0,0 24 2 0,0-24-2 16,0 0-4-16,4 25-15 0,-4-25-15 16,0 0-23-16,0 0-41 0,0 0-35 0,0 0-49 15,28 0-40-15,-28 0-49 0,8-34-63 0,-8 34 176 16,18-22 160-16</inkml:trace>
  <inkml:trace contextRef="#ctx0" brushRef="#br1" timeOffset="39">16171 8568 604 0,'0'0'136'16,"0"0"-45"-16,0 0-1 0,0 0 9 0,0 0 9 16,0 0-7-16,0 0-24 0,0 0-19 15,0 0-21-15,0 0-12 0,0 0-10 0,0 0-3 16,0 0 13-16,0 0 4 0,0 0 5 0,0 0-1 15,20 32-10-15,-20-32-4 0,0 37-3 0,0-15-2 16,-7 1 1-16,3 4-8 0,-3 3 4 0,0 4-9 16,-2 1 5-16,3 0-8 0,1 0 8 15,-2 0 13-15,0-1-31 0,0 0 30 0,2-2-30 16,-3-2 8-16,1-2 5 0,4-4-4 0,3-1 4 16,0-23-5-16,-5 32 4 0,5-32-2 0,5 22 2 15,-5-22-1-15,0 0 1 0,3 24-3 0,-3-24 4 16,0 0-4-16,0 0 4 0,8 25-2 15,-8-25 0-15,0 0 0 0,0 0-1 0,0 0 1 16,0 0 1-16,0 0-1 0,0 0 0 16,0 0 1-16,0 0-1 0,0 0 2 0,0 0-1 15,9-24 2-15,-9 24-4 0,14-27 3 0,-14 27-3 16,18-32 2-16,-18 32-2 0,20-32 2 0,-20 32-4 16,32-30 4-16,-32 30-2 0,27-26 2 0,-27 26-2 15,27-21 2-15,-27 21-2 0,23-12 2 0,-23 12-1 16,22-10 0-16,-22 10 0 0,0 0 0 15,27 0-1-15,-27 0 0 0,0 0 2 0,32 13-2 16,-32-13 1-16,0 0 1 0,28 19-1 16,-28-19-1-16,23 16 3 0,-23-16-3 0,0 0 3 15,30 31-2-15,-30-31 1 0,21 23-2 0,-21-23 2 16,18 26-2-16,-18-26 1 0,11 24-1 0,-11-24 2 16,7 24-1-16,-7-24 2 0,3 23-2 0,-3-23 1 15,0 23-2-15,0-23 1 0,0 23-1 16,0-23 1-16,0 0 0 0,-8 27 1 0,8-27-11 15,0 0-14-15,0 22-23 0,0-22-46 0,0 0-93 16,0 0-133-16,0 0-192 0,0 25 40 0,0-25 414 16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1:30.7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23 856 0,'-27'-5'241'0,"27"5"-61"16,0 0-36-16,0 0-33 0,0 0-36 15,0 0-18-15,0 0-2 0,0 0-18 0,0 0 3 16,0 0-7-16,0 0-6 0,0 0 0 0,0 0-4 16,0 0 0-16,0 0-7 0,0 0-1 15,0 0-2-15,0 0-3 0,0 0-1 0,0 0-2 16,0 0-2-16,0 0-1 0,0 0-1 0,0 0-1 15,0 0-2-15,0 0 0 0,0 0 0 0,0 0-1 16,0 0-5-16,0 0-7 0,0 0-11 0,0 0-13 16,0 0-16-16,0 0-20 0,0 0-71 0,0 0-160 15,0 0-254-15,0 0 19 0,-10-34 278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1:30.7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60 0 433 0,'0'0'138'0,"0"0"-15"16,0 0-25-16,0 0 11 0,0 0-7 0,0 0-2 15,0 0-14-15,0 0-11 0,0 0-12 16,0 0-8-16,0 0-7 0,0 0-9 0,0 0-5 16,0 0-1-16,0 0-5 0,0 0-4 0,0 0-3 15,0 0-6-15,0 0 0 0,0 0-3 0,0 0 0 16,0 0-1-16,0 0 1 0,22 32-3 0,-22-32 1 16,2 24-3-16,-2-24 0 0,-2 32-5 0,2-32 4 15,0 36-6-15,0-36 4 0,-4 39-4 0,4-15 1 16,-4 2-2-16,3 0 5 0,-1 1-5 15,0 1 4-15,-1-1-4 0,0-2 3 16,0 4-4-16,2-4 5 0,-3 0-5 0,0 3 4 16,1-1-3-16,2-3 3 0,-2 2-4 0,0-2 4 15,0-1-4-15,3-23 4 0,-5 38-3 0,5-38 2 16,-2 36-2-16,2-36 2 0,-2 29-2 0,2-29 3 16,0 0 15-16,-2 28-34 0,2-28 34 15,0 0-34-15,0 0 17 0,-4 28 1 0,4-28-2 16,0 0 2-16,-4 21-1 0,4-21 2 0,0 0-3 15,0 0 3-15,-5 28-3 0,5-28 1 0,0 0 0 16,-9 26 0-16,9-26 1 0,0 0 0 0,0 0-1 16,-4 22 1-16,4-22-1 0,0 0 0 15,0 0-1-15,0 0 1 0,0 0 0 0,0 0 0 16,0 0-2-16,0 0-5 0,0 0-10 16,0 0-12-16,0 0-16 0,0 0-13 0,0 0-20 15,-3-32-40-15,3 32-70 0,13-44-91 0,7 19-140 16,-20 25 5-16,20-52 322 0</inkml:trace>
  <inkml:trace contextRef="#ctx0" brushRef="#br0" timeOffset="1">156 396 798 0,'-32'18'160'0,"32"-18"-8"0,0 0-20 0,0 0-19 0,0 0-30 15,0 0-24-15,0 0-19 0,0 0-12 0,0 0-9 0,0 0-7 16,0 0 2-16,0 0 2 0,0 0 3 0,0 0 2 16,0 0-4-16,32 25-2 0,-32-25-4 15,0 0-1-15,28 7-3 0,-28-7 0 16,0 0-2-16,32 10 0 0,-32-10 0 0,28 4-1 0,-28-4-2 0,27 4 1 15,-27-4-1-15,32 8 0 0,-32-8-2 0,29 5-1 16,-29-5 0-16,33 7 0 0,-33-7 0 0,29 6 0 16,-29-6 0-16,27 1-8 0,-27-1-9 0,27-1-13 31,-27 1-30-31,22-8-34 0,4 20-97 0,-26-12-166 0,0 0-132 16,29-14 14-16,-29 14 451 0</inkml:trace>
  <inkml:trace contextRef="#ctx0" brushRef="#br0" timeOffset="2">562 53 286 0,'0'0'154'0,"0"0"-14"16,0 0 4-16,0 0-18 0,0 0-12 0,0 0-15 16,0 0-9-16,0 0-17 0,0 0-8 0,0 0-12 15,0 0-9-15,0 0-9 0,0 0-6 0,0 0-4 16,0 0 0-16,0 0 0 0,0 0 1 15,0 0 1-15,0 0-3 0,0 0-3 0,0 0-4 16,0 0-3-16,0 0-1 0,0 0-1 0,0 0-3 16,0 0-1-16,-25-17-4 0,25 17 0 0,0 0-1 15,0 0 1-15,-7 31-1 0,7-31 2 16,0 0-2-16,-9 33 3 0,9-33-4 0,-6 29 3 16,6-29-7-16,-9 28 1 0,9-28-1 15,-9 37 2-15,9-37 1 0,-4 39 3 0,4-39-3 16,-4 36 1-16,4-36-1 0,-3 35 2 0,3-35-3 15,-4 36 3-15,4-36-3 0,0 37 2 0,0-37-2 16,-3 38 2-16,3-38-2 0,-4 34 2 0,4-34-4 16,-3 35 4-16,3-35-3 0,-4 35 3 0,4-35-2 15,-2 35 4-15,2-35-4 0,-6 30 2 0,6-30-3 16,-5 30 2-16,5-30-2 0,-5 26 4 16,5-26-3-16,-2 24 2 0,2-24-1 15,-6 23-18-15,6-23 33 0,-4 24-32 0,4-24 32 16,-8 24-14-16,8-24-2 0,0 0 1 0,-9 28-1 15,9-28 0-15,0 0 0 0,0 0 1 0,0 0 0 16,0 0-1-16,0 0 0 0,0 0 0 0,0 0 0 16,-6 24 0-16,6-24 1 0,0 0-2 0,0 0 0 15,0 0 1-15,0 0-2 0,0 0 1 16,-5 24-5-16,5-24-5 0,0 0-7 0,0 0-10 16,0 0-9-16,0 0-20 0,0 0-22 0,0 0-55 15,0 0-64-15,-8-32-53 0,8 32-88 0,0 0-44 16,2-43 159-16,-2 43 224 0</inkml:trace>
  <inkml:trace contextRef="#ctx0" brushRef="#br0" timeOffset="3">1419 342 448 0,'0'0'167'15,"0"0"-15"-15,-25-21-12 0,25 21-4 0,0 0-9 16,0 0-16-16,0 0-31 0,0 0-20 0,0 0-18 16,0 0-10-16,0 0-3 0,0 0-4 0,0 0-3 15,0 0-5-15,0 0 0 0,0 0-1 16,0 0 1-16,0 0 2 0,25 4-2 0,-25-4-2 15,0 0-2-15,0 0-1 0,28 8-1 16,-28-8-1-16,0 0-2 0,29 2-1 0,-29-2-2 0,22 2-1 16,-22-2-2-16,25 2 0 0,-25-2 0 15,27 0 0-15,-27 0-1 0,29 0-1 0,-29 0 0 16,28 0 0-16,-28 0 0 0,24 0 1 0,-24 0-1 16,21 1 0-16,-21-1 0 0,0 0-1 15,35-3 1-15,-35 3-1 0,0 0 1 0,26-4-3 16,-26 4-7-16,0 0-8 0,22-3-10 0,-22 3-13 15,0 0-18-15,0 0-27 0,25 3-72 0,-25-3-82 16,0 0-119-16,0 0-107 0,0 0 167 0,0 0 299 16</inkml:trace>
  <inkml:trace contextRef="#ctx0" brushRef="#br0" timeOffset="4">1404 551 450 0,'0'0'167'0,"0"0"-12"0,0 0-36 16,0 0-1-16,0 0-16 0,0 0-13 0,0 0-26 16,0 0-8-16,0 0-4 0,0 0-3 0,0 0-1 15,0 0-6-15,0 0-7 0,28-11-3 0,-28 11-4 16,0 0-4-16,0 0-5 0,27 3-1 0,-27-3-1 15,0 0-1-15,25 6-2 0,-25-6-1 16,0 0-4-16,29 5 0 0,-29-5-2 0,0 0 0 16,32 2-2-16,-32-2 1 0,24 1 0 15,-24-1 0-15,25 3 0 0,-25-3-1 0,0 0-1 16,29 1 0-16,-29-1-1 0,0 0 0 0,30-1-1 16,-30 1-1-16,0 0 2 0,34-4-2 0,-34 4 0 15,0 0 1-15,26-2-2 0,-26 2 2 16,0 0 0-16,22-8 0 0,-22 8 0 0,0 0 0 15,0 0 0-15,26-7-2 0,-26 7 0 0,0 0 1 16,0 0 0-16,0 0-6 0,22-9-10 0,-22 9-14 16,0 0-29-16,0 0-39 0,0 0-132 15,0 0-196-15,14-26-78 0,-14 26 89 0</inkml:trace>
  <inkml:trace contextRef="#ctx0" brushRef="#br0" timeOffset="5">3234 43 314 0,'0'0'144'0,"0"0"-6"15,0 0-21-15,0 0-10 0,0 0-16 0,0 0-8 16,0 0-8-16,0 0-1 0,0 0-8 0,0 0-7 16,0 0-9-16,0 0-4 0,0 0-8 0,0 0-1 15,0 0-3-15,-27-10-3 0,27 10-1 16,0 0-4-16,0 0-1 0,-24 0-3 16,24 0-2-16,0 0-3 0,0 0-2 0,-29 2-3 15,29-2 0-15,0 0-3 0,-30 0 0 0,30 0 1 16,-25 1 3-16,25-1-1 0,-30 4-1 0,30-4-2 15,-28 3-2-15,28-3-2 0,-23 3 2 0,23-3-2 16,-28 3 0-16,28-3-1 0,-26 2-2 0,26-2 0 16,-21 2 0-16,21-2 1 0,-24 1-2 15,24-1 1-15,-21 0 0 0,21 0 0 0,0 0 0 16,-28 0 1-16,28 0-1 0,0 0 0 0,-26-3 1 16,26 3-3-16,0 0 1 0,0 0 0 15,-29-5-1-15,29 5 1 0,0 0 1 0,0 0-2 16,-27-3 1-16,27 3 1 0,0 0-1 0,0 0 1 15,0 0-1-15,0 0-2 0,-25 3 2 16,25-3-1-16,0 0-1 0,0 0 2 0,0 0-2 16,0 0 0-16,0 0 1 0,-24 7 2 0,24-7-1 15,0 0-1-15,0 0 1 0,0 0-2 0,0 0 1 16,0 0 0-16,-23 3-1 0,23-3 1 0,0 0 1 16,0 0-2-16,0 0 3 0,0 0-3 0,0 0 1 15,0 0 0-15,0 0 0 0,0 0 1 0,0 0 0 16,0 0-1-16,0 0 0 0,0 0 0 15,0 0-1-15,0 0-1 0,0 0 2 16,0 0-1-16,0 0 0 0,0 0 1 0,0 0 0 16,0 0 0-16,0 0 1 0,0 0-1 0,4 24 0 15,-4-24-1-15,0 0 1 0,0 0-1 0,15 30 1 16,-15-30-1-16,0 0 2 0,17 25-2 0,-17-25 2 16,0 0-3-16,18 26 3 0,-18-26-3 0,0 0 3 15,22 29-2-15,-22-29 3 0,0 0-3 16,26 25 2-16,-26-25-2 0,0 0 1 0,30 20 0 15,-30-20 0-15,0 0-1 0,32 14 2 0,-32-14-2 16,0 0 2-16,28 11 0 0,-28-11-1 0,23 9 1 16,-23-9-2-16,0 0 1 0,32 11 1 0,-32-11 0 15,0 0 0-15,26 11-3 0,-26-11 3 0,0 0-1 0,0 0 1 16,22 9-1-16,-22-9 1 16,0 0-2-16,0 0 2 0,0 0-2 0,25 11 0 15,-25-11 0-15,0 0 3 0,0 0-3 0,0 0 3 16,0 0-2-16,0 0-2 0,0 0 3 0,0 0-1 0,0 0 0 15,0 0 1-15,0 0 0 0,0 0 0 0,0 0-2 16,19 24 2-16,-19-24-1 0,0 0 1 0,0 0-1 16,0 0 1-16,0 0-2 0,-1 22 2 15,1-22-2 1,0 0 3-16,0 0-1 0,-13 27 0 0,13-27-2 0,0 0 1 16,-14 27-3-16,14-27 4 0,0 0-1 0,-19 26 0 15,19-26 2-15,0 0-2 0,-25 29-2 16,25-29 3-16,-15 24-2 0,15-24 1 0,-21 26-1 15,21-26 2-15,-16 24-3 0,16-24 3 0,-18 23-3 0,18-23 2 16,0 0-1-16,-28 30 1 0,28-30 0 16,0 0 0-16,-24 25 0 0,24-25 0 0,0 0 0 15,0 0 1-15,-27 19-2 0,27-19 2 0,0 0-1 16,0 0 1-16,-24 14-1 0,24-14-1 0,0 0 1 16,0 0 0-16,0 0-2 0,-22 15 3 0,22-15-2 15,0 0 0-15,0 0 0 0,0 0 1 0,-24 28-1 16,24-28-15-16,0 0 16 0,0 0-17 0,0 0 34 15,-19 23-17-15,19-23 16 0,0 0-16 16,0 0 0-16,0 0 1 0,0 0 0 0,0 0 0 16,0 0 0-16,0 0-1 0,0 0 0 0,0 0-1 15,0 0 0-15,0 0 2 0,-21 22-3 0,21-22 3 16,0 0-1-16,0 0-1 0,0 0 4 16,0 0-4-16,0 0 1 0,0 0 0 0,0 0-3 15,0 0 2-15,0 0 0 0,0 0 1 0,0 0 1 16,0 0-1-16,0 0 1 0,0 0-2 15,0 0 2-15,0 0-2 0,0 0 0 0,0 0 0 16,0 0 0-16,0 0 1 0,0 0 2 0,0 0-2 16,0 0 0-16,0 0 1 0,0 0-1 0,0 0 1 15,0 0 0-15,0 0-2 0,0 0 2 0,0 0-2 16,0 0 2-16,0 0-1 0,0 0-2 0,0 0 1 16,0 0 0-16,0 0 0 0,0 0 1 15,0 0-1-15,0 0 0 0,0 0 2 16,0 0-1-16,0 0 0 0,0 0 2 0,0 0-2 15,21 9 0-15,-21-9 1 0,0 0-3 0,0 0 3 16,0 0 0-16,25 8-1 0,-25-8 2 0,0 0-1 16,0 0 0-16,26 4 1 0,-26-4 0 0,0 0 0 15,21 3-1-15,-21-3 1 0,0 0 1 0,26 0 0 16,-26 0-1-16,0 0 1 0,27-3-1 16,-27 3 0-16,0 0 1 0,28-4 0 0,-28 4-1 15,0 0 1-15,27-3 0 0,-27 3-1 0,0 0 0 16,29-8-1-16,-29 8 1 0,0 0 0 0,29-6 0 15,-29 6 1-15,0 0 0 0,31-7 0 16,-31 7 0-16,0 0-1 0,27-10 0 0,-27 10 0 16,0 0-15-16,28-6 11 0,-28 6-11 0,0 0 11 15,30-4-2-15,-30 4 5 0,0 0-5 16,29-4 5-16,-29 4 1 0,0 0 0 0,21 0 0 16,-21 0-1-16,0 0 0 0,24 3-2 0,-24-3 3 15,0 0-1-15,0 0 0 0,28 1 0 0,-28-1 0 16,0 0-1-16,21 2 1 0,-21-2 1 0,0 0-1 15,0 0 0-15,26 0-1 0,-26 0 0 0,0 0 0 16,0 0 1-16,0 0-2 0,0 0 1 16,26 2 0-16,-26-2-1 0,0 0 3 0,0 0-3 15,0 0 0-15,0 0 0 0,0 0 2 0,0 0 0 16,0 0-1-16,0 0 1 0,0 0-3 16,0 0-6-16,0 0 3 0,0 0-35 0,0 0-33 15,0 0-174-15,0 0-345 0,-32-25 23 0,32 25 228 16</inkml:trace>
  <inkml:trace contextRef="#ctx0" brushRef="#br0" timeOffset="6">2806 1048 939 0,'0'0'222'0,"0"0"-47"15,0 0-33-15,0 0-38 0,0 0-30 0,0 0-17 16,0 0-15-16,0 0-10 0,0 0-9 15,0 0-5-15,0 0-7 0,0 0-4 0,0 0-3 16,0 0-2-16,-24 15-2 0,24-15 0 0,0 0-1 16,0 0 0-16,-7 25-6 0,7-25-7 0,0 0-11 15,0 0-14-15,0 0-19 0,0 0-25 0,7 31-76 16,-7-31-99-16,0 0-159 0,0 0-67 0,0 0 178 16</inkml:trace>
  <inkml:trace contextRef="#ctx0" brushRef="#br0" timeOffset="7">2763 1251 74 0,'0'0'8'0,"0"0"-6"0,0 0-1 0,0 0-1 16,0 0 0-16,0 0-1 0,0 0 1 16,0 0 0-16,0 0 2 0,0 0-1 0,0 0-1 15,0 0 0-15,0 0-1 0,0 0 1 0,0 0 1 0,0 0-1 16,0 0 2-16,0 0 2 0,0 0 4 16,0 0 2-16,9 26-3 0,-9-26 0 0,0 0 2 15,0 0 9-15,0 0 12 0,0 0 15 0,0 0 11 16,0 0 10-16,0 0 4 0,0 0 9 0,0 0 2 0,0 0 4 15,0 0-5-15,0 0 0 0,0 0-2 0,0 0 3 16,0 0-3-16,0 0 0 0,0 0-13 0,0 0-7 16,0 0-6-16,0 0-9 0,0 0-7 31,0 0-7-31,0 0-8 0,0 0-3 0,0 0-4 0,0 0-2 16,0 0-1-16,0 0 0 0,0 0-1 0,0 0 1 15,-5 27-4-15,5-27 1 0,0 0-3 0,3 31 2 16,-3-31-3-16,0 0 2 0,1 29-3 0,-1-29 0 15,0 0-1-15,-1 27 1 0,1-27-4 16,0 0 2-16,0 24-2 0,0-24 1 16,0 0 0-16,0 0 0 0,0 0 2 0,0 0-2 15,0 0-1-15,0 0 1 0,0 0-1 0,0 0-2 16,0 0-2-16,0 0-9 0,0 0-13 0,0 0-20 16,0 0-32-16,0 0-48 0,0 0-46 0,-10-45-77 15,10 45-28-15,15-25-101 0,-23-6 184 0,8 31 195 16</inkml:trace>
  <inkml:trace contextRef="#ctx0" brushRef="#br0" timeOffset="8">3010 1408 305 0,'0'0'91'16,"0"0"10"-16,0 0-13 0,0 0 1 0,0 0-23 16,0 0-7-16,0 0-2 0,0 0 10 0,0 0 10 15,0 0 9-15,0 0-1 0,0 0-11 0,0 0-14 16,0 0-14-16,0 0-15 0,0 0-7 16,0 0-9-16,0 0-5 0,0 0-5 0,0 0-3 15,0 0-2-15,0 0-2 0,0 0 3 0,0 0 1 16,0 0-1-16,0 0 3 0,0 0-2 0,0 0-1 15,19-23 1-15,-19 23-2 0,0 0 1 16,0 0 0-16,0 0-1 0,0 0 2 0,0 0-2 16,0 0 1-16,0 0-1 0,0 0 1 0,0 0-1 15,0 0 1-15,0 0 0 0,0 0 0 0,0 0 0 16,0 0 0-16,0 0-1 0,0 0 0 0,0 0 0 16,0 0 1-16,0 0 0 0,0 0-1 0,0 0 0 15,0 0 0-15,0 0 1 0,0 0 5 16,4-22 2-16,-4 22 2 0,0 0 1 15,0 0-2-15,0 0-1 0,0 0 0 0,0 0-1 16,0 0 1-16,0 0 1 0,0 0 2 0,0 0 1 16,0 0 0-16,0 0 2 0,0 0 0 0,0 0 2 15,0 0-1-15,0 0-2 0,0 0-1 0,0 0-3 16,0 0-3-16,0 0-1 0,0 0-2 0,0 0-2 16,0 0-1-16,0 0 0 0,0 0 1 15,0 0 0-15,0 0 0 0,4 24 0 0,-4-24 0 16,0 0-1-16,1 22 0 0,-1-22 0 0,0 0 1 15,7 29-2-15,-7-29 3 0,3 23-4 0,-3-23 4 16,6 23-4-16,-6-23 5 0,2 31 17 16,-2-31-34-16,7 30 33 0,-7-30-34 0,2 30 14 15,-2-30 2-15,4 26-2 0,-4-26 3 0,4 24-3 16,-4-24 2-16,0 23-3 0,0-23 4 16,0 0-2-16,1 29 1 0,-1-29 0 0,0 0-1 15,0 0 0-15,-2 27 2 0,2-27-1 0,0 0 0 16,0 0 0-16,0 0 1 0,0 0 0 0,0 0 3 15,-25 18-1-15,25-18 3 0,0 0 0 0,0 0-3 16,-21 3-2-16,21-3-1 0,0 0-2 0,-26 3 2 16,26-3-1-16,0 0 0 0,-26 2-1 15,26-2 2-15,0 0-2 0,-27 4 1 0,27-4-1 16,0 0 0-16,-22 2 1 0,22-2-1 31,0 0-1-31,0 0-2 0,0 0-7 0,-24 2-4 0,24-2-7 0,0 0-7 0,0 0-3 0,0 0-6 16,0 0-5-16,0 0-9 0,0 0-20 0,0 0-33 15,0 0-45-15,-16-27-39 0,16 27-76 0,0 0-47 16,0-24-29-16,0 24 277 0</inkml:trace>
  <inkml:trace contextRef="#ctx0" brushRef="#br0" timeOffset="9">4710 645 1382 0,'0'0'153'0,"-16"22"-57"16,16-22-24-16,0 0-14 0,0 0-17 0,0 0-13 16,-14 26-12-16,14-26-9 0,0 0-3 15,0 0-5-15,0 0 0 0,0 0-5 0,0 0-13 16,0 0-19-16,0 0-18 0,0 0-59 0,0 0-122 15,0 0-200-15,0 0-63 0,23-9 53 0</inkml:trace>
  <inkml:trace contextRef="#ctx0" brushRef="#br0" timeOffset="10">4696 904 672 0,'0'0'171'0,"2"-24"-27"0,-2 24-19 16,0 0 1-16,0 0-15 0,0 0-27 0,0 0-22 15,0 0-19-15,0 0-10 0,0 0-4 0,0 0-5 16,0 0-4-16,0 0-3 0,0 0-5 0,0 0-3 16,0 0-3-16,0 0-1 0,0 0-1 15,0 0-1-15,4 24-2 0,-4-24 1 0,0 0-2 16,4 25 3-16,-4-25-4 0,0 24 2 0,0-24-1 15,1 24 1-15,-1-24-3 0,0 24 3 16,0-24-3-16,0 24 0 0,0-24-6 0,-1 23-4 16,1-23-8-16,0 0-3 0,4 27-6 0,-4-27-2 15,0 0-6-15,0 0-13 0,0 0-8 0,0 0-19 16,0 0-42-16,0-30-49 0,0 30-101 0,14-28-134 16,-22-10 36-16,8 38 336 0</inkml:trace>
  <inkml:trace contextRef="#ctx0" brushRef="#br0" timeOffset="11">5033 961 417 0,'0'0'133'0,"0"0"-6"0,0 0-4 16,0 0-15-16,0 0 0 0,0 0-6 0,0 0-7 15,0 0-7-15,0 0-17 0,0 0-17 0,0 0-9 16,0 0-11-16,0 0-10 0,0 0-5 15,0 0-4-15,0 0-3 0,0 0 0 0,0 0 0 16,0 0-3-16,-3 26-1 0,3-26-5 0,7 26 0 16,-7-26-4-16,9 27 3 0,-9-27-3 0,9 35 3 15,-9-35-3 1,9 40 2-16,-9-40-3 0,6 38 3 0,-6-38-3 16,4 34 3-16,-4-34-2 0,4 30 3 0,-4-30-4 15,0 28 3-15,0-28-2 0,0 22 2 16,0-22-2-16,0 0 3 0,-4 27-2 0,4-27 2 15,0 0-2-15,0 0 1 0,-19 25 1 0,19-25 3 16,0 0 3-16,-22 13 4 0,22-13 1 0,0 0 1 16,-29 8-3-16,29-8-1 0,0 0-3 0,-32 2-2 15,32-2 0-15,-25-2-2 0,25 2 0 0,-30-8-2 16,30 8-1-16,-26-8-1 0,26 8 0 0,-22-13 0 16,22 13 1-16,0 0-2 15,-28-21 1-15,28 21-4 0,0 0-3 0,0 0-10 16,0 0-9-16,-25-30-10 0,25 30-9 0,0 0-15 15,0 0-27-15,3-27-36 0,-3 27-37 0,0 0-48 16,22-19-30-16,-22 19-71 0,3-30-7 0,-3 30 248 16</inkml:trace>
  <inkml:trace contextRef="#ctx0" brushRef="#br0" timeOffset="12">5106 673 1392 0,'-27'-13'150'0,"27"13"-49"0,0 0-24 16,0 0-19-16,0 0-13 0,0 0-11 0,0 0-8 16,0 0-6-16,0 0-6 0,0 0-4 0,0 0-4 15,0 0-4-15,0 0 0 0,0 0-2 0,0 0-1 16,0 0 0-16,0 0-10 0,0 0-7 0,0 0-17 15,0 0-14-15,0 0-26 0,0 0-43 0,0 31-120 16,0-31-237-16,0 0-36 0,0 0 106 16</inkml:trace>
  <inkml:trace contextRef="#ctx0" brushRef="#br0" timeOffset="13">4193 451 401 0,'0'0'128'0,"0"0"-4"0,0 0 4 15,0 0-17-15,24 3 0 0,-24-3-19 0,0 0-6 16,0 0-19-16,0 0-12 0,0 0-10 16,-3 23-6-16,3-23-5 0,0 0-4 0,0 0-7 15,-11 27-2-15,11-27-8 0,0 0-2 0,-10 32-3 16,10-32-1-16,-11 27-3 0,11-27 5 0,-14 33-3 15,14-33 3-15,-13 39-4 0,13-39 3 0,-21 40 16 16,21-40-34-16,-21 39 35 0,21-39-35 16,-26 39 16-16,26-39 5 0,-23 34-5 15,23-34 4-15,-24 28-5 0,24-28 2 0,0 0-1 16,-30 25 3-16,30-25-1 0,0 0 1 0,-25 5-3 16,25-5-2-16,0 0-1 0,0 0-2 0,-27-6 1 15,27 6 0-15,0 0 0 0,-22-24 0 0,22 24 1 16,-10-24-4-16,10 24 2 0,-10-30-2 0,10 30 3 15,-11-36 14-15,11 36-33 0,-7-34 32 0,7 34-31 16,-2-33 15-16,2 33 2 0,0-34-1 16,0 34 2-16,2-28-2 0,-2 28 1 15,0 0-3-15,10-30 3 0,-10 30-1 0,0 0 0 16,15-23 2-16,-15 23-1 0,0 0-2 0,0 0-1 16,22-11-1-16,-22 11-1 0,0 0 1 0,24 1 3 15,-24-1 0-15,0 0 0 0,26 12 3 0,-26-12-3 16,0 0 2-16,32 18-2 0,-32-18 1 0,23 17-1 15,-23-17 1-15,23 16-2 0,-23-16 1 16,28 19 0-16,-28-19 1 0,28 18-1 0,-28-18 1 16,27 18-1-16,-27-18 0 0,26 16-1 0,-26-16 1 15,28 17-1-15,-28-17 3 0,27 16 15 0,-27-16-35 16,24 14 36-16,-24-14-37 0,25 10 19 0,-25-10 1 16,0 0-3-16,27 19 3 0,-27-19-2 0,0 0 2 15,32 24-2-15,-32-24 1 16,0 0-2-16,30 31-2 0,-30-31-8 0,0 0-7 15,33 27-10-15,-33-27-6 0,0 0-13 0,0 0-25 16,37 31-54-16,-37-31-49 0,0 0-93 0,0 0-35 16,0 0-83-16,29 4 170 0,-29-4 217 0</inkml:trace>
  <inkml:trace contextRef="#ctx0" brushRef="#br0" timeOffset="14">4257 469 16 0,'0'0'6'0,"0"0"-8"0,0 0-18 0,0 0 20 15</inkml:trace>
  <inkml:trace contextRef="#ctx0" brushRef="#br0" timeOffset="15">4210 559 149 0,'0'0'69'0,"0"0"-17"0,0 0 9 16,0 0 2-16,0 0 8 0,0 0-8 0,0 0 3 16,0 0-11-16,0 0 1 15,0 0-10-15,0 0-3 0,0 0-13 0,0 0-5 16,0 0-6-16,0 0-4 0,0 0-1 0,0 0-1 16,0 0-2-16,0 0-1 0,0 0-2 0,0 0-1 15,0 0-3-15,0 0 3 0,0 0 2 0,0 0 6 16,0 0 7-16,0 0 4 0,0 0-1 0,0 0 1 15,4-24 1-15,-4 24 3 0,0 0-1 16,0 0 0-16,0 0-3 0,0 0-6 0,0 0-2 16,0 0-6-16,0 0-2 0,0 0-2 0,15-22 0 15,-15 22 2-15,0 0 0 0,0 0 2 0,0 0-1 16,0 0-2-16,0 0-1 0,0 0-3 0,0 0 0 16,13-24-2-16,-13 24 0 0,0 0-1 0,0 0 0 15,0 0 2-15,0 0 3 0,0 0-1 0,0 0 2 16,11-24-1-16,-11 24 0 0,0 0-4 15,0 0 0-15,0 0-2 0,0 0-1 0,0 0 1 16,0 0-1-16,0 0 2 0,0 0-2 0,0 0 0 16,0 0 1-16,0 0-1 0,0 0 1 0,0 0 1 15,0 0 0-15,0 0-1 0,9-24 0 0,-9 24-1 16,0 0 1-16,0 0 0 0,0 0-1 16,0 0 1-16,0 0 0 0,0 0-1 0,0 0 1 15,0 0 1-15,0 0 0 0,0 0 1 16,0 0 3-16,0 0-1 0,0 0-1 0,0 0-2 15,0 0 0-15,0 0-1 0,0 0-1 0,0 0 1 16,0 0-1-16,0 0 1 0,8-23 1 0,-8 23 0 16,0 0 0-16,0 0-2 0,0 0 1 0,0 0-1 15,0 0 1-15,9-23 0 0,-9 23-1 0,0 0 1 16,0 0 0-16,0 0-1 0,0 0 1 16,0 0 0-16,0 0-1 0,0 0 1 0,0 0 1 15,0 0-2-15,0 0 0 0,0 0 1 0,0 0-1 16,0 0 0-16,0 0 0 0,0 0 0 0,0 0 1 15,0 0 0-15,0 0 0 0,0 0 2 16,0 0-1-16,0 0 1 0,0 0-1 0,-9 22 0 16,9-22-2-16,0 0 0 0,0 0 0 0,-12 25 0 15,12-25-1-15,0 0 1 0,-7 29-2 16,7-29 2-16,0 0-2 0,-12 32 2 0,12-32-3 0,0 0-6 16,-9 32-10-16,9-32-8 0,0 0-16 0,-13 24-9 15,13-24-19-15,0 0-14 0,-7 31-22 0,7-31-30 16,0 0-41-16,0 0-58 0,-26 12-81 0,26-12 106 15,0 0 211 1</inkml:trace>
  <inkml:trace contextRef="#ctx0" brushRef="#br0" timeOffset="16">5905 67 213 0,'0'0'91'0,"-4"-25"-6"0,4 25 10 16,0 0 2-16,-7-23 5 0,7 23-7 0,0 0 9 16,0 0-8-16,-11-25 6 0,11 25-11 15,0 0-6-15,0 0-14 0,0 0-9 16,0 0-11-16,0 0-16 0,0 0-9 0,0 0-13 15,0 0-3-15,0 0-3 0,0 0 2 0,0 0-1 16,-7 35 4-16,7-35-5 0,1 43 3 0,-1-21-4 16,0 5 6-16,-1-3-5 0,1 4 5 0,-1 0-4 15,1 4 4-15,-2-5-6 0,2 7 4 16,0-4-7-16,-4 3 7 0,1 3-6 0,2-5 6 16,-5 3-6-16,4-1 4 0,0-2-5 0,-5 1 3 15,5-3-4-15,-5 1 4 0,3-6-4 0,1-1 5 16,0-1-5-16,3-22-15 0,-1 39 29 15,1-39-30-15,-4 36 31 0,4-36-14 0,-3 36-2 16,3-36 2-16,-2 26-2 0,2-26 3 0,-1 23-2 16,1-23 5-16,0 0-3 0,0 22 1 15,0-22-1-15,0 0-1 0,0 0-1 0,0 0 0 16,0 0 0-16,0 0-2 0,0 0 1 0,0 0 0 16,0 0 0-16,0 0 1 0,0 0-1 0,0 0 2 15,0 0-3-15,0 0 0 0,0 0 1 0,0 0-1 16,0 0-1-16,0 0 0 0,0 0 0 0,0 0-1 15,0 0 1-15,0 0 2 0,0 23-2 0,0-23 2 16,0 0 0-16,0 0-2 0,0 0 0 16,0 0 0-16,0 0-2 0,0 0 1 0,0 0 0 15,0 0 0-15,0 0 3 0,0 0-2 16,0 0 2-16,28-20 0 0,-28 20 2 0,12-22-2 16,-12 22 0-16,18-26-2 0,-18 26 2 0,25-28-2 15,-25 28 3-15,23-31-2 0,-23 31 1 0,28-25-2 16,-28 25-15-16,26-19 32 0,-26 19-32 0,26-18 32 15,-26 18-16-15,26-16 0 0,-26 16 1 16,28-16-2-16,-28 16 3 0,26-12-3 0,-26 12 1 16,23-9 0-16,-23 9 1 0,24-5-1 0,-24 5 0 15,0 0 1-15,30-1-1 0,-30 1 1 0,0 0 1 16,29 9 0-16,-29-9 1 0,0 0 1 0,0 0-1 16,28 19 1-16,-28-19-2 0,0 0 2 15,18 26-4-15,-18-26-15 0,0 0 34 16,18 24-33-16,-18-24 33 0,0 0-15 0,16 28-2 15,-16-28 1-15,0 0-1 0,10 30 2 0,-10-30-3 16,0 0 1-16,9 29-1 0,-9-29 0 0,0 0-1 16,9 35 4-16,-9-35-5 0,2 21 4 0,-2-21-3 15,4 22 1-15,-4-22 0 0,2 26-1 0,-2-26-1 16,1 26 2-16,-1-26-2 0,0 0 2 0,0 27-2 16,0-27 1-16,0 0-1 0,0 0-3 15,0 0-4-15,0 0-6 0,0 0-7 0,0 0-5 16,0 0-9-16,0 0-13 0,0 0-13 15,0 0-19-15,0 0-50 0,0 0-59 0,25 20-108 16,-25-20-145-16,0 0 43 0,21 6 322 0</inkml:trace>
  <inkml:trace contextRef="#ctx0" brushRef="#br0" timeOffset="17">6558-52 344 0,'0'0'118'16,"0"0"6"-16,0 0-15 0,0 0 9 16,0 0-27-16,0 0 4 0,0 0-11 0,0 0-3 15,0 0-8-15,0 0-5 0,0 0-11 0,0 0-15 16,0 0-9-16,0 0-12 0,0 0-5 0,0 0-5 16,0 0-3-16,0 0-1 0,0 0-1 15,-15 23-1-15,15-23 4 0,0 0-4 0,0 0 2 16,-4 26-3-16,4-26 1 0,0 0-2 15,-2 26-2-15,2-26-3 0,0 0 2 0,-1 30-3 16,1-30 4-16,-1 26-1 0,1-26 1 0,0 23-1 16,0-23 0-16,0 0 0 0,-6 24 0 15,6-24 0-15,0 0 1 0,0 0-4 0,0 0-2 0,0 0-8 16,0 0-12-16,0 0-18 0,0 0-17 0,0 0-28 16,0 0-28-16,0 0-28 0,-1-37-35 0,1 37-39 15,0 0-51-15,3-44-33 0,-3 44 224 16</inkml:trace>
  <inkml:trace contextRef="#ctx0" brushRef="#br0" timeOffset="18">6645 795 440 0,'0'0'169'0,"0"0"-17"0,0 0-20 16,0 0 5-16,0 0-15 0,0 0-17 16,0 0-22-16,0 0-24 0,0 0-17 0,0 0-14 15,0 0-6-15,0 0-5 0,0 0-2 0,-19 26-2 16,19-26 3-16,0 24-2 0,0-24 2 0,-6 29-4 16,6-29 1-16,-1 35-5 0,1-35 0 0,-2 39-6 15,2-39 3-15,-5 45-8 0,2-22 6 0,2 0-3 16,-5 1 1-16,3-1-2 0,2 0 3 15,1-23-5-15,-7 36 4 0,7-36-2 0,-5 31 2 16,5-31-2-16,0 0 2 0,-5 24-1 0,5-24 0 16,0 0 0-16,0 0 0 0,0 0-1 0,0 0 1 15,0 0 0-15,0 0 0 0,0 0 0 0,0 0-1 16,0 0 1-16,0 0-1 0,0 0 0 0,0 0-2 16,0 0-2-16,0 0 3 0,0 0 1 15,0 0 1-15,0 0 2 0,0 0-1 16,0 0 1-16,27-21-2 0,-27 21 2 0,0 0-3 15,20-23 3-15,-20 23-3 0,0 0 2 0,25-22 0 16,-25 22 0-16,0 0-1 0,24-16 2 0,-24 16-2 16,0 0 0-16,23-9 0 0,-23 9 0 0,0 0 0 15,0 0-1-15,28 0 1 0,-28 0 0 0,0 0 0 16,22 4 0-16,-22-4 1 0,0 0 1 0,24 11 2 16,-24-11-1-16,0 0 4 0,22 18-1 15,-22-18 1-15,0 0 1 0,23 23 0 0,-23-23-2 16,0 0 2-16,5 30-3 0,-5-30 2 15,6 23-3-15,-6-23 1 0,2 23-2 0,-2-23 1 16,4 22-4-16,-4-22 3 0,0 0-4 0,-4 32 2 16,4-32-2-16,0 0 1 0,-1 25-1 0,1-25 1 15,0 0-4-15,0 0-6 0,0 0-10 16,0 0-11-16,0 0-11 0,0 0-19 0,0 0-62 16,0 0-69-16,0 0-110 0,0 0-165 0,18-27 81 15,-18 27 309-15</inkml:trace>
  <inkml:trace contextRef="#ctx0" brushRef="#br0" timeOffset="19">6904 97 446 0,'0'0'135'0,"0"0"0"16,0 0-33-16,-12-25-9 0,12 25-11 0,0 0-3 16,0 0-9-16,0 0-9 0,0 0-7 0,0 0-6 15,0 0-7-15,0 0-7 0,0 0-5 0,0 0-7 16,0 0-3-16,0 0-6 0,0 0-2 0,0 0-2 16,0 0-4-16,0 0-4 0,0 0 0 0,0 0-2 15,0 0 4-15,0 0 4 0,0 0 1 16,0 0 1-16,9 25 0 0,-9-25-5 0,0 0 2 15,6 34-5-15,-6-34 2 0,4 28-4 0,-4-28 2 16,3 33-2-16,-3-33 2 0,5 36-1 0,-5-36 1 16,1 31-3-16,-1-31 3 0,5 37-4 0,-5-37 4 15,4 33-4-15,-4-33 3 0,3 27-2 0,-3-27 0 16,1 27-1-16,-1-27 3 0,0 23-2 16,0-23 3-16,0 0-1 0,-4 26 1 15,4-26 0-15,0 0 1 0,0 0-1 0,0 0 3 16,0 0-2-16,-24 23 1 0,24-23 0 0,0 0 2 15,0 0 3-15,-27 4 2 0,27-4 2 0,0 0 0 16,-26-4 0-16,26 4-1 0,0 0 0 0,-28-5-2 16,28 5-1-16,0 0-4 0,-32-14 0 0,32 14-2 15,-23-13 0-15,23 13-2 0,0 0 0 16,-30-24 0-16,30 24 0 0,0 0 0 0,-21-25 0 16,21 25-1-16,0 0 0 0,-10-21-2 0,10 21 1 15,0 0-8-15,0 0-8 0,0-29-11 16,0 29-16-16,0 0-20 0,0 0-35 0,4-35-40 15,-4 35-45-15,14-26-58 0,-14 26-59 0,28-24-37 16,-27-3 169-16</inkml:trace>
  <inkml:trace contextRef="#ctx0" brushRef="#br0" timeOffset="20">6911-231 1144 0,'0'0'189'0,"0"0"-63"0,0 0-34 0,0 0-12 16,0 0-10-16,0 0-6 0,0 0-13 15,0 0-7-15,0 0-10 0,0 0-7 0,0 0-6 16,0 0-3-16,0 0-5 0,0 0-5 0,0 0-3 16,0 0-4-16,0 0-2 0,0 0 1 0,0 0 0 15,0 0-6-15,0 0-3 0,0 0-18 0,0 0-15 16,0 0-44-16,0 0-131 0,0 0-339 0,0 0-24 16,27-37 117-16</inkml:trace>
  <inkml:trace contextRef="#ctx0" brushRef="#br0" timeOffset="21">7057 1230 441 0,'0'0'76'0,"0"0"-14"15,0 0-3-15,0 0 9 0,0 0-2 0,0 0-2 16,0 0-7-16,0 0 3 0,0 0-3 0,0 0 1 16,0 0-4-16,0 0 1 0,0 0-2 0,0 0-4 15,0 0-4-15,27 11-5 0,-27-11-8 16,0 0-6-16,0 0-5 0,0 0-7 0,28-5-4 15,-28 5-2-15,0 0-5 0,0 0 1 16,21-4-2-16,-21 4 0 0,0 0 0 0,0 0-2 16,23-14 1-16,-23 14 0 0,0 0 0 0,17-23-1 15,-17 23 3-15,0 0-2 0,13-35 3 0,-13 35-3 16,9-23 2-16,-9 23-2 0,0 0 2 0,2-30 0 16,-2 30 2-16,0 0 2 0,-1-24 4 15,1 24 2-15,0 0 5 0,0 0-2 0,0 0-3 16,0 0-3-16,-23-21-4 0,23 21-4 15,0 0 0-15,-24-3-2 0,24 3 1 0,0 0 0 16,-33 7 0-16,33-7 1 0,-22 10-2 0,22-10 2 16,0 0-2-16,-32 17 2 0,32-17-3 0,0 0 2 15,-23 25-2-15,23-25 0 0,0 0 0 16,-15 30 2-16,15-30-3 0,-4 31 3 0,4-31-3 16,0 34 4-16,0-34-4 0,2 37 1 0,-2-37-1 15,10 39 3-15,-10-39-4 0,11 42 5 0,-11-42-5 16,14 37 3-16,-14-37-1 0,16 32 1 0,-16-32-2 15,0 0 2-15,25 27-2 0,-25-27 2 0,0 0-2 16,28 14 1-16,-28-14-1 0,0 0 0 0,30 0-1 16,-30 0 1-16,0 0-4 15,32-24-7-15,-32 24-10 0,23-17-16 0,-23 17-20 16,22-26-36-16,2 23-39 0,-24-20-51 0,23 22-57 16,-23 1-86-16,15-26-5 0,12 29 196 0</inkml:trace>
  <inkml:trace contextRef="#ctx0" brushRef="#br0" timeOffset="22">7599 1056 1241 0,'0'0'177'0,"-28"3"-53"0,28-3-32 0,0 0-22 16,0 0-17-16,0 0-14 0,0 0-8 0,-28-6-7 15,28 6-4-15,0 0-6 0,0 0-3 0,0 0-5 16,0 0-3-16,0 0-3 0,0 0-2 16,0 0-1-16,0 0-4 0,0 0-9 0,-13-27-9 15,13 27-12-15,0 0-11 0,0 0-14 0,0 0-22 16,27-8-54-16,-27 8-80 0,0 0-121 15,33-12-130-15,-33 12 51 0,40 8 379 0</inkml:trace>
  <inkml:trace contextRef="#ctx0" brushRef="#br0" timeOffset="23">7538 1259 441 0,'0'0'106'0,"0"0"-18"0,0 0-3 16,0 0 7-16,0 0 6 0,0 0-10 0,0 0-5 16,0 0-16-16,0 0-1 0,0 0 4 0,0 0-1 15,0 0-5-15,0 0-7 0,0 0-13 0,0 0-8 16,0 0-9-16,0 0-5 0,0 0-6 0,0 0-5 15,0 0-2-15,0 0-2 0,0 0-2 16,0 0-1-16,0 0-1 0,0 0 0 16,0 0-1-16,0 0 1 0,-13 22 0 0,13-22-1 15,0 0-2-15,2 24 1 0,-2-24-4 0,0 0 3 16,1 29 0-16,-1-29 1 0,0 0-2 0,2 29 0 16,-2-29-2-16,0 0 2 0,0 26-2 0,0-26 0 15,0 0-5-15,0 0-2 0,0 0-2 0,0 0-1 16,0 0-1-16,0 0-2 0,0 0-1 15,0 0-3-15,0 0-6 0,4-26-18 0,-4 26-45 16,0-40-62-16,0 40-61 0,5-40-83 0,-5 16-96 16,0 24 51-16,9-46 340 0</inkml:trace>
  <inkml:trace contextRef="#ctx0" brushRef="#br0" timeOffset="24">7939 1121 554 0,'0'0'145'0,"0"0"-26"0,0 0-14 0,0 0 8 16,0 0 0-16,0 0-9 0,0 0-24 15,0 0-23-15,0 0-20 0,0 0-14 0,-28-3 2 16,28 3 1-16,0 0 1 0,0 0 0 0,0 0-2 16,0 0-2-16,-24-7-1 0,24 7-3 0,0 0-4 15,0 0-3-15,-23-2-4 0,23 2-1 0,0 0-3 16,0 0-1-16,0 0-2 0,-26 5 0 0,26-5-2 16,0 0 0-16,0 0-1 0,0 0 2 0,0 0-1 15,-15 28 0-15,15-28 0 0,0 0 1 16,0 26-1-16,0-26 1 0,0 0-2 0,7 27 2 15,-7-27-3-15,0 0 0 0,17 25-4 16,-17-25 0-16,0 0-1 0,0 0 1 0,24 25 0 16,-24-25 4-16,0 0 0 0,0 0 2 0,28 20 1 15,-28-20 0-15,0 0-2 0,0 0 2 0,22 18-1 16,-22-18 2-16,0 0-2 0,0 0 1 16,23 26-2-16,-23-26 2 0,0 0-1 0,13 22 1 15,-13-22-1-15,0 0 1 0,0 0-1 0,8 28 2 16,-8-28-1-16,0 0 0 0,0 0 1 0,0 0 2 15,0 0-2-15,0 0 1 0,-1 20 0 0,1-20 4 16,0 0 2-16,0 0 2 0,0 0 1 0,0 0-1 16,0 0-1-16,0 0 1 0,-25 16 1 15,25-16 1-15,0 0 0 0,0 0-1 16,-26 5-2-16,26-5-1 0,0 0-2 0,0 0 2 16,-29 8-1-16,29-8 2 0,0 0-1 0,-22 12-1 15,22-12 0-15,0 0-2 0,0 0-1 0,-24 7-1 16,24-7-2-16,0 0 0 0,0 0-2 0,0 0 0 15,0 0-1-15,0 0-6 0,0 0-5 0,0 0-10 16,0 0-8-16,0 0-3 0,0 0-9 0,0 0-7 16,0 0-33-16,0 0-72 0,0 0-101 15,0 0-200-15,0 0 16 0,36-13 205 16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1:30.7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 8 562 0,'-26'-14'186'15,"26"14"-40"-15,0 0 1 0,0 0-13 0,0 0-1 16,0 0-25-16,0 0-23 0,0 0-17 0,0 0-13 15,0 0-7-15,0 0-4 0,0 0-7 0,0 0-9 16,0 0-6-16,0 0-9 0,0 0-5 0,0 0-5 16,0 0-3-16,0 0 0 0,0 0-1 0,0 0 0 15,0 0-2-15,0 0-5 16,0 0-8-16,0 0-12 0,0 0-20 0,0 0 2 16,0 0-7-16,0 0-16 0,0 0-47 0,0 0-78 15,32-4-106-15,-32 4-164 0,25 0 84 0,0 16 280 16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1:43.1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687 11322 937 0,'0'0'162'0,"-26"-6"-31"0,26 6-17 15,0 0-19-15,0 0-34 0,0 0-20 16,0 0-21-16,0 0-12 0,0 0-4 0,0 0 2 16,0 0 6-16,0 0 3 0,0 0 1 0,27-4-2 15,-27 4-5-15,21 0 0 0,-21 0-2 0,23 0-1 16,-23 0-1-16,24 0-3 0,-24 0 1 0,25 0-2 16,-25 0 1-16,21 10-1 0,-21-10 1 0,0 0-1 15,0 0 2-15,20 26-2 16,-20-26 1-16,0 0 0 0,4 22 0 0,-4-22 0 15,0 0 1-15,-14 27-2 0,14-27 1 0,0 0-2 16,-28 26 2-16,28-26-2 0,-23 14 5 0,23-14 7 16,-21 5 4-16,21-5 4 0,0 0 0 0,-25-9-5 15,25 9-4-15,0 0 0 0,0 0-5 0,-20-30 1 16,20 30-3-16,-6-23 1 0,6 23-3 0,0-22 0 16,0 22-1-16,10-23 1 0,-10 23-1 15,0 0 1-15,22-28-2 0,-22 28 2 0,0 0-2 16,26-15 1-16,-26 15-1 0,0 0 1 0,28-6 0 15,-28 6-1-15,0 0 1 0,26 0-2 0,-26 0 1 16,0 0 0-16,0 0 1 0,0 0-1 16,19 30 1-16,-19-30-1 0,0 0 1 0,0 24-1 15,0-24 1-15,0 0-1 0,-17 20 1 0,17-20-1 16,0 0 0-16,-25 18 0 0,25-18 1 16,0 0-1-16,-26 6 0 0,26-6-1 0,0 0-4 15,0 0-4-15,-22-6-10 0,22 6-16 0,0 0-24 16,0 0-74-16,0 0-117 0,0 0-135 0,0 0-112 15,0 0 87-15,27-8 356 0</inkml:trace>
  <inkml:trace contextRef="#ctx0" brushRef="#br0" timeOffset="1">5211 11161 627 0,'0'0'177'0,"15"-23"-24"0,-15 23-12 16,0 0-17-16,0 0-18 0,0 0-18 16,0 0-22-16,-20-26-11 0,20 26-13 0,0 0-5 15,-25-8-7-15,25 8-4 0,-29 0-3 0,29 0-4 16,-31 0-2-16,31 0-3 0,-33 5-4 0,33-5-4 16,-33 15-2-16,33-15-3 0,-38 22 0 0,38-22-2 15,-34 30 3-15,34-30-4 0,-23 28 3 16,23-28-3-16,-11 27 1 0,11-27-2 0,0 27 1 15,0-27 0-15,20 27 1 0,-20-27-3 16,28 22 5-16,-28-22-3 0,33 21 2 0,-33-21-3 16,33 22 3-16,-33-22-2 0,31 20 2 0,-31-20-1 15,22 17 2-15,-22-17-1 0,0 0 0 0,23 21-1 16,-23-21 1-16,0 0-1 0,0 0 2 0,4 25-2 16,-4-25 2-16,0 0-1 0,-14 23 2 0,14-23-2 15,0 0 1-15,-26 20-1 0,26-20 1 16,-25 9-1-16,25-9 2 0,-28 10-2 0,28-10 0 15,-32 6 0-15,32-6-1 0,-34 0 1 16,34 0 1-16,-28-9-1 0,28 9-1 0,-27-9 0 16,27 9-7-16,0 0-8 0,-25-20-14 0,25 20-17 15,0 0-32-15,0 0-54 0,0 0-62 0,0 0-79 16,22 0-186-16,-22 0 80 0,35 0 253 0</inkml:trace>
  <inkml:trace contextRef="#ctx0" brushRef="#br0" timeOffset="2">5550 11201 1178 0,'-22'-27'189'16,"22"27"-66"-16,0 0-30 0,0 0-34 0,0 0-23 15,0 0-19-15,0 0-10 0,0 0-4 0,0 0-1 0,0 0 4 16,4 27 1-16,-4-27 4 0,10 26 0 0,-10-26 1 16,8 32-4-16,-8-32 2 0,7 37-7 0,-7-37 2 15,6 39-5-15,-6-39 2 0,10 38-2 16,-10-38 2-16,10 34-4 16,-10-34 4-16,9 26-5 0,-9-26 4 0,13 27-4 15,-13-27 3-15,10 22-2 0,-10-22 3 0,0 0-3 16,18 23 2-16,-18-23-1 0,0 0 1 0,0 0-1 15,22 14 0-15,-22-14 1 0,0 0-1 0,0 0 2 16,25-7-1-16,-25 7 2 0,0 0 0 0,27-29 0 0,-27 29-2 16,25-35 3-16,-25 35-4 15,27-43 5-15,-11 22-5 0,0-3 5 0,1 2-6 16,0-1 4-16,0 1-3 0,-17 22-7 0,29-37-20 16,-29 37-22-16,24-35-64 0,0 42-90 0,-24-7-181 15,0 0-111-15,0 0 41 0,17-21 408 0</inkml:trace>
  <inkml:trace contextRef="#ctx0" brushRef="#br0" timeOffset="3">6214 11289 739 0,'-7'-26'152'16,"7"26"-77"-16,0 0-17 0,0 0 3 0,0 0 2 15,0 0-7-15,0 0-13 0,28 0-8 0,-28 0-1 16,0 0 1-16,25-10-1 0,-25 10-3 16,25-7-2-16,-25 7-5 0,26-5-1 0,-26 5-4 15,28-7-3-15,-28 7-5 0,27-7-3 0,-27 7-3 16,26-6-1-16,-26 6-2 0,0 0 1 0,29-10-1 15,-29 10 1-15,0 0 2 0,0 0 5 16,21-23 2-16,-21 23 5 0,0 0 2 0,0-29 2 16,0 29-4-16,0 0-1 0,-13-28-5 0,13 28-2 15,0 0-2-15,-28-21-2 0,28 21-1 16,-27-8-1-16,27 8 0 0,-35 0 1 0,35 0-2 16,-44 0 0-16,19 13-1 0,2-1-2 0,-6 5 2 15,4 1-2-15,5 3 3 0,20-21-2 0,-33 41 2 16,22-15-3-16,4-3 2 0,3 2-5 0,4 0 6 15,0 0-7-15,10-2 6 0,-2-1-5 0,5-2 5 16,-13-20-4-16,39 36 2 0,-13-20-2 0,2-4 4 16,0-5-4-16,3-3 3 15,3-4-1-15,1 0-2 0,2 0-10 0,-5-9-17 16,6 9-18-16,-12-19-54 0,18 19-64 0,-27-24-103 16,23 24-47-16,-15-9-121 0,-25 9 104 0,40-16 333 15</inkml:trace>
  <inkml:trace contextRef="#ctx0" brushRef="#br0" timeOffset="4">6715 11331 507 0,'0'0'171'0,"0"0"-28"16,0 0-8-16,0 0-33 0,0 0-30 0,0 0-23 15,0 0-11-15,0 0 0 0,0 0 7 0,0 0 5 16,0 0 0-16,0 0-10 0,0 33-3 0,0-33-7 16,-7 24-2-16,7-24-7 0,-7 29 0 0,7-29-5 15,-7 29 0-15,7-29-6 0,-4 26-1 0,4-26-6 16,-6 22 1-16,6-22-4 15,0 0 1-15,0 0-2 0,0 0 1 0,0 0-2 16,0 0 2-16,0 0 3 0,0 0 8 0,0 0 4 16,0 0 1-16,21-12-2 0,-21 12-8 0,17-31-1 15,-17 31-5-15,21-40 6 0,-11 17-6 0,1-1 6 16,-2-2-6-16,1-2 6 0,-2 1-6 0,1 0 6 16,2-1-2-16,-4 3 6 0,1 4-1 0,-8 21 3 15,16-29-4-15,-16 29 0 0,0 0-5 16,0 0-1-16,24-5 0 0,-24 5-1 0,0 0 1 15,23 25-2-15,-23-25 1 0,21 23-2 0,-21-23 2 16,23 21-2-16,-23-21 1 0,27 19-2 16,-27-19-1-16,38 12 0 0,-15-7 0 0,2-2-8 15,-5-3-8-15,7 0-16 0,-27 0-23 0,50 0-32 16,-50 0-50-16,54 0-42 0,-54 0-116 16,42-6-143-16,-15 18 42 0,-27-12 295 0</inkml:trace>
  <inkml:trace contextRef="#ctx0" brushRef="#br0" timeOffset="5">7553 11161 861 0,'0'0'147'0,"0"-28"-13"0,0 28-7 15,0 0-10-15,0 0-33 0,-10-29-22 0,10 29-19 16,0 0-13-16,0 0-10 0,-28 0-5 0,28 0-2 16,0 0-3-16,-27 17 1 0,27-17-2 15,-26 25 0-15,26-25-3 0,-26 33 0 0,26-33-5 16,-21 32 1-16,21-32-4 0,-8 30 2 0,8-30-2 16,0 30 2-16,0-30-3 0,9 25 3 0,-9-25-3 15,16 23 2-15,-16-23-2 0,22 23 2 16,-22-23-1-16,22 18 3 0,-22-18-2 0,22 18 2 15,-22-18-2-15,0 0 1 0,27 24-2 16,-27-24 1-16,0 0 0 0,0 0 1 0,0 0 0 16,19 23 2-16,-19-23-1 0,0 0 2 0,0 0-1 15,-6 21 0-15,6-21 0 0,0 0 1 0,-24 24 1 16,24-24 4-16,-24 18-3 0,24-18 2 0,-35 27-6 16,35-27 1-16,-41 28-4 0,17-15 4 0,3 2 15 15,21-15-36-15,-34 22 37 0,34-22-39 0,0 0 9 16,0 0-15-16,0 0-24 0,0 0-42 15,0 0-89-15,0 0-110 0,0 0-214 0,0 0 52 16,8-36 348-16</inkml:trace>
  <inkml:trace contextRef="#ctx0" brushRef="#br0" timeOffset="6">7859 11316 952 0,'0'0'61'0,"0"0"-25"16,0 0 3-16,0 0 7 0,0 0 3 0,0 0-4 15,24-13-5-15,-24 13-1 0,24 0-1 0,-24 0-7 16,29 0-6-16,-29 0-4 0,33 0-4 0,-33 0-1 16,34 0-1-16,-34 0-3 0,35 0-1 0,-35 0-4 15,32-7-1-15,-32 7-3 0,31-6 1 0,-31 6-2 0,28-11 0 16,-28 11-1-16,23-11 2 0,-23 11-1 0,0 0 2 16,24-25 0-16,-24 25 6 0,6-22 4 0,-6 22 9 15,0-22 1-15,0 22 2 0,-6-25-6 0,6 25-1 31,-17-28-7-31,17 28 0 0,-28-25-4 0,28 25 2 0,-38-20 1 16,18 13 1-16,20 7 0 0,-42 0-1 0,21 5-3 16,-3 5-3-16,4 6 0 0,-4 4-4 15,6 5 2-15,1 1-5 0,3 2 4 0,4 2-6 16,6-3 6-16,4 2-6 0,0-1 5 0,4-1-5 0,4-2 5 16,2-2-4-16,-10-23 4 0,31 41-5 0,-31-41 3 15,37 33-3-15,-15-20-5 0,-1-1-12 0,-21-12-14 16,48 12-22-16,-48-12-17 0,57 11-40 0,-57-11-92 15,55 0-125-15,-24 0-156 0,-10-7 79 16,17 16 392-16</inkml:trace>
  <inkml:trace contextRef="#ctx0" brushRef="#br0" timeOffset="7">2411 10855 990 0,'0'0'266'0,"0"0"-121"0,-14-21-21 16,14 21-36-16,0 0-33 0,0 0-18 0,0 0-11 15,-13 24-4-15,13-24-5 0,-6 31 2 0,1-10-6 16,5 4 2-16,-7 5-9 0,7 4 4 0,-4 1-8 16,4 4 5-16,-8 1-8 0,3 3 5 15,5 0-7-15,-6-5 5 0,6 4-6 0,-8-3 6 16,2-1-7-16,3-3 7 0,-3-3-7 0,6-6 6 15,0-3-8-15,0-23-2 0,0 39-19 0,0-39-4 16,0 26-26-16,0-26-53 0,0 0-49 0,0 0-142 16,0 0-79-16,25 0-67 0,-25-25 149 15,0 25 299-15</inkml:trace>
  <inkml:trace contextRef="#ctx0" brushRef="#br0" timeOffset="8">2129 10711 1245 0,'0'0'129'16,"-34"-11"-18"-16,34 11-36 0,0 0-27 15,0 0-24-15,0 0-12 0,0 0-3 0,0 0 4 16,7 21 6-16,-7-21 2 0,24 21-2 0,-24-21-5 16,35 23-2-16,-14-12-3 0,8-1 1 15,2-1-5-15,3 1-15 0,-1-3 34 0,5 1-38 16,-1-2 36-16,5 0-23 0,-1-2-1 0,-3 1 0 15,4 1-7-15,-7-6-17 0,6 5-23 0,-11-9-27 16,12 17-56-16,-42-13-71 0,65 0-117 16,-37 6-133-16,-1-6 26 0,8 16 330 0</inkml:trace>
  <inkml:trace contextRef="#ctx0" brushRef="#br0" timeOffset="9">2823 11329 874 0,'0'0'236'0,"0"0"-130"0,0 0-19 0,0 0-3 15,0 0-12-15,0 0-18 0,0 0-17 16,-8 35-13-16,8-35-8 0,0 26-2 0,0-26-5 0,-6 26 0 15,6-26-2-15,0 27 0 0,0-27-4 0,-6 29 2 16,6-29-4-16,-5 24 1 0,5-24-3 0,0 0 1 16,0 23-2-16,0-23 0 0,0 0-2 0,0 0 0 15,0 0 0-15,0 0 0 0,0 0 2 0,0 0 0 0,0 0 3 16,0 0 0-16,24-20 0 0,-24 20-2 16,14-27 2-16,-14 27-3 0,15-35 4 15,-15 35-3-15,17-39 4 0,-17 39-5 0,16-40 6 16,-8 17-6-16,-2 3 6 0,0-2-4 0,0 1 3 15,0 0-4-15,-6 21 3 0,12-34-4 0,-12 34 4 16,0 0-2-16,18-27 1 0,-18 27 0 0,0 0 0 16,0 0 0-16,0 0 0 0,24 0 3 0,-24 0-1 15,0 0 2-15,26 21-2 0,-26-21 0 16,20 20-3-16,-20-20 1 0,23 15-2 0,-23-15 1 16,24 13-1-16,-24-13 0 0,28 11-1 0,-28-11 1 15,34 3-1-15,-13-3 1 0,3 0-1 0,1-5-2 16,3 5-14-16,-5-12-40 0,14 19-66 15,-37-7-101-15,55-9-99 0,-29 13-138 0,-26-4 67 16,52 13 357-16</inkml:trace>
  <inkml:trace contextRef="#ctx0" brushRef="#br0" timeOffset="10">3697 11276 1034 0,'-29'-31'192'0,"29"31"-68"0,0 0-19 16,0 0-27-16,-18-30-20 0,18 30-20 15,0 0-6-15,0 0-11 0,-21-22-4 0,21 22-2 16,0 0-1-16,0 0-3 0,-28 0-2 0,28 0-3 16,0 0-1-16,-34 11-1 0,34-11-2 0,-34 26 2 15,34-26-1-15,-36 33 1 0,36-33-1 0,-39 38 2 16,39-38-4-16,-30 34 3 0,30-34-5 15,-17 33 2-15,17-33-3 0,-6 27 2 0,6-27-3 16,9 24 2-16,-9-24-1 0,0 0 0 0,32 27-1 16,-32-27 1-16,34 3-2 0,-34-3 0 0,41-7-2 15,-18-4-6-15,0 0 3 0,0-2-5 0,0-3 3 16,-23 16-2-16,40-31 1 0,-40 31-2 0,29-35 6 16,-29 35 1-16,22-30 6 15,-22 30-1-15,14-25 4 0,-14 25-3 0,8-22 4 16,-8 22-3-16,0 0 4 0,0 0-3 0,6-21 0 15,-6 21 0-15,0 0-2 0,0 0 1 0,0 0-1 16,0 0 1-16,0 0 0 0,0 0 2 0,0 0-1 16,11 23 0-16,-11-23-1 0,0 0 0 0,9 31-1 15,-9-31 3-15,0 32-4 0,0-32 4 0,7 35-5 16,-7-35 3-16,8 32-3 0,-8-32 3 16,13 30-4-16,-13-30-2 0,24 23-19 0,-24-23-19 15,31 23-33-15,-31-23-52 0,35 14-34 0,-35-14-100 16,35 0-29-16,-8 13-110 0,-27-13 142 15,45 0 260-15</inkml:trace>
  <inkml:trace contextRef="#ctx0" brushRef="#br0" timeOffset="11">4192 11271 979 0,'-8'-26'185'0,"8"26"-40"16,0 0-26-16,0 0-38 0,0 0-21 0,0 0-16 15,0 0-10-15,0 0-13 0,0 0-8 0,0 0-6 16,0 0-3-16,0 0 3 0,0 0 0 0,-7 26 5 15,7-26 0-15,-6 27 1 0,6-27-5 0,-5 31 1 16,5-31-5-16,-6 36 2 0,6-36-4 16,-7 33 3-16,7-33-5 0,0 29 2 0,0-29-2 15,0 0 1-15,0 27-2 0,0-27 2 16,0 0-2-16,0 0-1 0,0 0 1 0,0 0 0 16,0 0 0-16,0 0 2 0,29-14 1 0,-29 14-2 15,19-27 2-15,-19 27-3 0,21-33 4 0,-21 33-4 16,24-35 3-16,-24 35-3 0,26-35 4 0,-26 35-4 15,23-29 3-15,-23 29-2 0,23-23 1 16,-23 23-1-16,24-13 1 0,-24 13-1 0,24-8 1 16,-24 8-1-16,26 0-1 0,-26 0 1 0,27 11 0 15,-27-11 1-15,30 8 0 0,-30-8 1 0,29 14 0 16,-29-14 1-16,26 18-1 0,-26-18 1 0,25 20-1 16,-25-20 1-16,18 23-2 0,-18-23 0 15,17 29-2-15,-17-29 2 0,10 27-3 0,-10-27 3 16,7 23-3-16,-7-23 3 0,0 22-3 15,0-22-1-15,-5 25-11 0,5-25-17 0,-5 26-34 16,5-26-91-16,0 35-131 0,0-35-259 0,-28 38 37 16,23-7 316-16</inkml:trace>
  <inkml:trace contextRef="#ctx0" brushRef="#br0" timeOffset="15.5693">10859 11074 961 0,'-30'-15'166'0,"30"15"-26"0,0 0-15 16,-23-6-41-16,23 6-26 0,-27-7-16 0,27 7-10 16,-34 0-7-16,34 0-4 0,-34 0-3 0,34 0-1 15,-29 0-3-15,29 0-2 0,-30 6-3 0,30-6-3 16,-27 9-2-16,27-9-3 0,0 0 1 0,-28 20-3 16,28-20 1-16,0 0-1 0,-8 32 1 15,8-32-3-15,7 29 2 0,-7-29-4 0,17 31 4 16,-17-31-1-16,28 30 3 0,-28-30-4 15,32 31 4-15,-32-31-3 0,31 32 3 0,-31-32-3 16,24 30 4-16,-24-30-5 0,18 31 4 0,-18-31-2 16,7 31 3-16,-7-31-3 0,0 26 3 0,0-26-2 15,0 0 3-15,-19 27-2 0,19-27 1 0,-23 12 0 16,23-12 0-16,-24 8-1 0,24-8 0 16,-29 5 0-16,29-5-1 0,-31 0 1 0,31 0-1 15,-27 0 2-15,27 0-2 0,-25 0 1 0,25 0-1 16,0 0 0-16,-24-9-1 0,24 9-1 0,0 0-3 15,0 0-10-15,0 0-17 0,0 0-18 0,0 0-15 16,0 0-21-16,5-24-36 0,20 31-38 0,-25-7-95 16,32-16-45-16,-7 16-103 0,-25 0 161 15,46-4 242-15</inkml:trace>
  <inkml:trace contextRef="#ctx0" brushRef="#br0" timeOffset="16.5692">11153 11175 903 0,'0'0'206'0,"0"0"-89"0,0 0-33 15,0 0-24-15,0 0-8 0,0 0-6 0,0 0-6 0,0 0-2 16,0 28-10-16,0-28-7 0,-3 23-9 0,3-23 0 16,-7 28-6-16,7-28 0 0,-8 30-4 0,8-30 2 15,-8 25-4-15,8-25 1 0,-6 25-3 0,6-25 1 31,0 22-7-31,0-22-18 0,0 0-30 0,0 0-77 16,8 22-76-16,-8-22-140 0,0 0-106 0,0 0 56 16,-6-21 399-16</inkml:trace>
  <inkml:trace contextRef="#ctx0" brushRef="#br0" timeOffset="17.5692">11228 10864 1500 0,'-25'-16'101'15,"25"16"-27"-15,0 0-15 0,0 0-23 0,0 0-15 16,0 0-11-16,0 0-9 0,0 0-3 0,0 0-1 16,0 0-3-16,0 0-9 0,0 0-18 0,0 0-27 15,0 0-56-15,33 29-103 0,-33-29-159 0,0 0-141 16,20 25 75-16,-20-25 437 0</inkml:trace>
  <inkml:trace contextRef="#ctx0" brushRef="#br0" timeOffset="18.5692">11543 11180 552 0,'0'0'146'0,"0"0"-71"0,0 0-5 0,0 0 27 16,0 0 16-16,0 0 0 0,0 0-18 0,10 26-21 15,-10-26-16-15,0 0-11 0,-7 27-10 0,7-27-7 16,0 25-8-16,0-25 0 0,-4 23-5 16,4-23 0-16,0 21-5 0,0-21 0 0,0 22-5 15,0-22-1-15,0 0-3 0,-5 29-1 16,5-29-2-16,0 0 1 0,0 0-2 0,0 0 0 16,0 0 0-16,0 0 0 0,0 0-1 0,0 0 0 15,0 0 1-15,0 0 1 0,0 0 2 0,0 0 0 16,31-26 2-16,-31 26-5 0,27-31 3 0,-27 31-3 15,30-32 3-15,-30 32-2 0,29-32 4 16,-29 32-2-16,29-26 3 0,-29 26-2 0,30-16 1 16,-30 16-2-16,23-7 1 0,-23 7-1 0,23 0 0 15,-23 0 0-15,21 7-1 0,-21-7 2 0,22 13-2 16,-22-13 1-16,0 0-1 0,28 26 0 0,-28-26-1 16,0 0 1-16,23 27-1 0,-23-27 1 0,0 0-2 15,13 31 2-15,-13-31-3 0,0 0 3 16,11 30-3-16,-11-30 1 0,5 23-14 15,-5-23-13-15,0 0-21 0,6 21-48 0,-6-21-73 16,0 0-137-16,17 28-159 0,-17-28 14 0,0 0 371 16</inkml:trace>
  <inkml:trace contextRef="#ctx0" brushRef="#br0" timeOffset="19.5692">12283 11203 870 0,'0'0'126'0,"0"0"-17"16,0 0-3-16,0 0-11 0,0 0-21 0,0 0-21 15,0 0-10-15,0 0-3 0,0 0-2 0,0-21 0 16,0 21-5-16,0 0-6 0,0 0-5 16,0 0-5-16,-23 0-4 0,23 0-3 0,-25 0-2 15,25 0-3-15,-34 19-1 0,34-19-4 0,-43 28 3 16,20-12-3-16,1 1 2 0,-1 2-4 0,3 1 3 15,-1 0-4-15,2 4 4 0,6-1-4 0,13-23 4 16,-21 41-4-16,21-41 3 0,0 39-4 0,0-39 2 16,8 33-10-16,-8-33-6 0,30 25-11 15,-30-25-6-15,39 16-6 0,-39-16 2 16,49 0-1-16,-29-6 0 0,5 6 2 0,-25 0 2 16,42-29 8-16,-42 29 8 0,31-36 13 0,-17 14 3 15,-2-3 8-15,2-1 2 0,-7-5 18 0,5 5 4 16,-6-4 14-16,5 8-4 0,-6-8 4 0,-5 30-8 15,9-40 0-15,-9 40-10 0,4-30-3 0,-4 30-9 16,0 0-3-16,0-21-3 0,0 21-1 16,0 0-3-16,0 0-3 0,0 0 0 0,0 0-1 15,6 21 3-15,-6-21-1 0,0 32 3 0,0-32-4 16,0 43 3-16,0-16-4 0,0 3 4 0,-7 0-6 16,3 3 6-16,-2 5-6 0,0 4 8 0,1 4-8 15,-3 2-12-15,0 4 29 0,0 4-28 16,1 7 27-16,-1 0-8 0,-2 3-11 0,-6-7 12 15,2-6-11-15,-1-6 9 0,-1-6-8 16,-2-7 8-16,0-2-5 0,-3-3 10 0,-1-6-1 16,2-1 7-16,-5-5-4 0,1-3 1 0,-1-5-6 15,-2-1-2-15,-1-4-2 0,-3-4 0 0,-3 0 0 16,0-5 0-16,-1-6 1 0,3-2-2 0,-1-2 0 16,4-5-6-16,5-3-7 0,0-6-21 0,7 1-19 15,-7-14-47-15,19 16-68 0,-22-32-102 16,27 22-70-16,-7-5-112 0,-10-15 174 0,25 29 278 15</inkml:trace>
  <inkml:trace contextRef="#ctx0" brushRef="#br0" timeOffset="20.5692">9749 10824 768 0,'14'-43'333'0,"-14"43"-171"0,0 0-41 16,0 0-1-16,0 0-64 0,0 0-12 0,0 0-16 15,0 0-16-15,0 0 22 0,0 0-34 16,0 29 39-16,0-5-32 0,0 0 9 0,0 5 1 16,0 0-8-16,0 5 3 0,-7-2-8 0,7 5 3 15,-3-3-9-15,3 3 6 0,-8 2-8 0,8-3 6 16,-8 0-6-16,3-5 6 0,5-4-5 0,-4-1 4 15,4-5-5-15,0-21 3 0,0 36-10 0,0-36-3 16,-6 28-17-16,6-28-18 0,0 0-18 16,0 0-35-16,0 23-34 0,0-23-50 0,0 0-92 15,0 0-160-15,0 0 60 0,0 0 288 16</inkml:trace>
  <inkml:trace contextRef="#ctx0" brushRef="#br0" timeOffset="21.5692">9531 10654 923 0,'0'0'183'0,"-40"-14"-35"0,40 14-11 0,0 0-35 15,0 0-49-15,0 0-25 0,0 0-19 0,0 0-6 16,0 0 5-16,0 0 8 0,0 0 6 0,23 25 3 16,-23-25-3-16,41 19-3 0,-14-8-1 15,-1-1-3-15,4 1-1 0,4 1-6 0,1-1-2 16,4-1-5-16,-2 1 0 0,2-4-2 15,-6 3 2-15,1-2-3 0,-3 1-13 0,-2-2 35 16,2 2-37-16,-3-2 27 0,-4-3-32 0,3 7-17 16,-27-11-19-16,42 18-27 0,-42-18-77 0,38 19-92 15,-38-19-128-15,0 0-89 0,33 24 187 0</inkml:trace>
  <inkml:trace contextRef="#ctx0" brushRef="#br0" timeOffset="22.5692">9400 11293 869 0,'0'0'298'15,"0"0"-229"-15,0 0-24 0,0 0-3 0,0 0 11 16,0 0 10-16,18 30-8 0,-18-30-10 0,40 8-11 15,-17-8-5-15,11 9-7 0,-1-9-4 0,5 5-7 16,1-5-4-16,2 5-3 0,-1-5-4 0,2 6 0 16,-2-6 0-16,-3 4-1 0,0-4-2 15,-3 0-25-15,5 7-33 0,-11-14-45 16,17 18-68-16,-22-22-117 0,21 6-118 0,-2 14-30 16,-14-19 287-16</inkml:trace>
  <inkml:trace contextRef="#ctx0" brushRef="#br0" timeOffset="23.5692">13238 11193 588 0,'0'0'222'0,"0"0"-61"16,0 0-13-16,-12-21-17 0,12 21-30 0,0 0-30 16,0 0-29-16,0 0-19 0,0 0-12 0,0 0-5 15,0 0 1-15,0 0 4 0,0 29 7 0,0-29-1 16,0 31 1-16,0-31-7 0,-4 35-2 0,4-35-6 15,-10 35 2-15,10-35-6 0,-3 34 3 16,3-34-3-16,0 30 3 0,0-30-4 16,0 21 3-16,0-21-2 0,0 0 1 0,0 0-1 15,0 0 1-15,0 0-1 0,0 0 0 0,0 0 1 0,0 0 1 16,0 0 4-16,0 0 1 0,0 0 2 0,20-14-2 16,-20 14 3-16,21-31-4 0,-21 31 2 0,21-33-2 15,-21 33 1-15,23-30-4 0,-23 30 3 16,24-25-4-16,-24 25 2 0,22-22-3 0,-22 22 2 0,0 0-2 15,30-17 0-15,-30 17-1 0,0 0-1 0,30 0 1 16,-30 0 0-16,0 0 1 0,25 6 0 0,-25-6 0 16,0 0 0-16,0 0 1 0,19 27-1 15,-19-27 1 1,0 0-1-16,10 23 2 0,-10-23-3 0,0 0 2 16,7 27-2-16,-7-27 1 0,0 0-1 15,8 23 1-15,-8-23-2 0,0 0 3 0,0 0-2 16,0 0 1-16,0 0-1 0,22 16 1 0,-22-16 0 15,0 0 0-15,27-16 1 0,-27 16-1 0,28-17 1 16,-28 17-2-16,28-17 3 0,-28 17-2 0,24-15 1 16,-24 15 0-16,0 0-1 0,28-13 0 0,-28 13 0 15,0 0-1-15,21 0 1 0,-21 0 1 0,0 0-1 16,0 0 0-16,24 5 0 0,-24-5 0 16,0 0-1-16,0 0 1 0,0 0-1 0,25 25 2 15,-25-25-1-15,0 0 2 0,10 30-3 0,-10-30 1 16,0 21-2-16,0-21 2 0,7 21-1 15,-7-21 2-15,0 0-2 0,0 28 1 0,0-28-7 16,0 0-14-16,6 24-22 0,-6-24-35 0,0 0-62 16,0 0-77-16,20 24-96 0,-20-24-157 0,0 0 92 15,45 7 378-15</inkml:trace>
  <inkml:trace contextRef="#ctx0" brushRef="#br0" timeOffset="24.5692">14157 11305 960 0,'0'0'182'15,"0"0"-43"-15,0 0-34 0,0 0-32 0,0 0-23 16,-15-24-11-16,15 24-8 0,0 0-5 0,0 0-5 16,0 0-4-16,-26-5-3 0,26 5-3 0,0 0-2 15,-31 8-2-15,31-8-1 0,-29 14-2 0,29-14-1 16,-33 26-3-16,33-26 2 0,-31 33-4 0,31-33 3 15,-26 33-3-15,26-33 3 0,-14 31-4 16,14-31 3-16,0 30-4 0,0-30 4 0,12 30-5 16,-12-30 4-16,27 25-2 0,-27-25-2 0,39 16-8 15,-16-16-6-15,4 7-5 0,-3-7 0 0,4-7 3 16,-1 1 6-16,1-4 6 0,-3-2 2 16,2-3 7-16,-5-2-2 0,-22 17 6 0,35-38-4 15,-35 38 5-15,16-40-3 0,-16 40 6 0,0-38 4 16,0 16 9-16,0 22-1 0,-11-39 5 15,11 39-11-15,-20-35 1 0,20 35-8 0,-25-31 2 16,25 31-5-16,-29-19-1 0,29 19-1 0,-32 0-1 16,32 0-1-16,-35 12-1 0,35-12-6 0,-28 26-17 15,28-26-16-15,-19 34-30 0,19-34-56 0,-5 37-68 16,5-37-133-16,0 0-138 0,8 42 36 0,-8-42 418 16</inkml:trace>
  <inkml:trace contextRef="#ctx0" brushRef="#br0" timeOffset="25.5692">14766 11343 746 0,'0'-33'118'0,"0"33"-5"16,0-22 3-16,0 22-4 0,0 0-20 16,0 0-20-16,-9-27-20 0,9 27-16 0,0 0-5 15,0 0-5-15,0 0-2 0,-27-17-3 16,27 17-4-16,0 0-5 0,-31 0-4 0,31 0 0 16,-26 10-4-16,26-10 2 0,-34 17-4 0,34-17 2 15,-38 25-3-15,38-25 1 0,-37 30-3 0,37-30 2 16,-29 33-3-16,29-33 2 0,-13 25-3 0,13-25 3 15,0 27-4-15,0-27 3 0,14 23-2 0,-14-23 2 16,27 20-2-16,-27-20 1 0,33 16-5 16,-33-16-2-16,41 6-4 0,-18-6-3 0,1-8 2 15,-2-2-1-15,5-2 6 0,-2-9-2 0,-1 0 8 16,2-6-2-16,-5-5 7 0,3-3-3 16,-3-3 7-16,-3-2-8 0,-1-5 11 0,-4-4-9 15,-1-4 14-15,-3 0-6 0,-4-5 12 0,3 3-9 16,-8-1 9-16,8 2 6 0,-8 2-27 0,0 8 34 15,0 4-27-15,0 12 15 0,0 4 6 16,0 24-7-16,0 0-2 0,0 0-5 0,0 0-7 16,0 0-2-16,0 0-3 0,0 0 0 0,-17 33-2 15,12-1 3-15,0 2-6 0,5 5-8 0,-5 5 29 16,5 3-28-16,-6 6 27 0,6 1-12 0,-6-1-9 16,2 3 10-16,0-2-11 0,-3 1 9 0,4-3-9 15,-3-5 8-15,6 0-8 0,-7-7 7 16,7 0-16-16,0-10-2 0,6 5-28 15,-6-35-20-15,10 48-32 0,-10-48-126 0,15 28-130 16,-15-28-165-16,0 0 88 0,37 21 430 0</inkml:trace>
  <inkml:trace contextRef="#ctx0" brushRef="#br0" timeOffset="26.5693">15260 11399 468 0,'0'0'137'0,"0"0"-29"15,0 0-13-15,0 0-4 0,0 0-23 0,0 0-3 16,25 13-9-16,-25-13-8 0,0 0-8 0,32 12-6 15,-32-12-6-15,26 5-4 0,-26-5-4 0,32 0-4 16,-32 0-2-16,34-7 1 0,-34 7 1 16,34-10-1-16,-34 10-2 0,29-17-4 0,-29 17 3 15,27-22-3-15,-27 22 7 0,20-27 1 0,-20 27 4 16,11-25 2-16,-11 25 1 0,0-27-4 0,0 27 1 16,-8-24-8-16,8 24 1 0,-19-25-5 0,19 25 0 15,-25-18-1-15,25 18 1 0,-34-8 0 0,14 8 3 16,20 0-1-16,-42 7-1 0,42-7 0 15,-40 22-6-15,40-22 1 0,-36 28-4 16,36-28 1-16,-28 37-4 0,28-37 3 0,-10 41-4 16,10-41 4-16,0 40-4 0,0-40 4 0,20 35-4 15,-20-35 3-15,29 31-4 0,-29-31 4 0,43 21-3 16,-18-15 2-16,2 0-1 0,-2-6 2 0,2 0-1 16,-2 0-1-16,3 0-3 0,-2-9-11 0,4 1-10 15,-5-6-15-15,3 6-13 0,-8-13-27 16,12 16-39-16,-21-22-54 0,20 22-49 0,-20-15-76 15,1-2-78-15,12 22 145 0,-24-30 232 0</inkml:trace>
  <inkml:trace contextRef="#ctx0" brushRef="#br0" timeOffset="27.5693">16060 10796 817 0,'0'0'246'0,"0"0"-116"0,0 0-18 15,-28 0-25-15,28 0-40 0,-16 30 4 0,14-6-24 16,2-24 6-16,-21 48 0 0,10-23-9 0,3 7 3 16,-2-1-9-16,-1 6 4 0,-4-1-10 0,3 7 5 15,-5 0-8 1,3 2 6-16,-3-2-9 0,6 0 5 0,-4 0-8 16,3-3 4-16,-2 0-9 0,5-1 7 0,1-3-9 15,-1 0 7-15,9 0 14 0,-2 0-29 0,2-4 29 16,0-1-30-16,2-8 8 0,-2-23 5 0,16 37-8 15,-16-37-7-15,25 26-11 0,-25-26-10 16,33 16-18-16,-33-16-27 0,41 0-59 0,-32-22-84 16,28 22-115-16,-9-13-120 0,-8-17 81 15,22 21 378-15</inkml:trace>
  <inkml:trace contextRef="#ctx0" brushRef="#br0" timeOffset="28.5693">16623 11137 1534 0,'0'0'92'0,"0"0"-23"16,0 0-13-16,0 0-10 0,0 0-8 0,0 0-10 0,0 0-9 16,0 0-8-16,0 0-4 0,0 0-6 15,0 0 0-15,0 0-2 0,0 0 0 16,0 0 0-16,0 0 0 0,0 0 1 0,0 0-5 15,0 0-8-15,0 0-12 0,0 0-18 0,0 0-20 16,0 30-37-16,0-30-120 0,0 0-196 0,0 33-129 16,0-33 77-16,-7 42 468 0</inkml:trace>
  <inkml:trace contextRef="#ctx0" brushRef="#br0" timeOffset="29.5693">16564 11601 1648 0,'0'0'86'0,"0"0"-23"0,0 0-29 0,0 0 14 16,0 0-26-16,0 0 4 0,0 0-10 0,0 0-10 16,0 0-3-16,0 0-2 0,0 0-2 0,0 0 0 15,0 0-2-15,0 0-5 0,0 0-9 0,0 0-23 16,0 0-1-16,0 0-50 0,0 0-129 16,0 0-370-16,0 0-5 0,0 0 249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1:43.1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561 39 371 0,'0'0'129'0,"0"0"-10"15,0 0 1-15,0 0-12 0,0 0 4 0,0 0-8 16,0 0-11-16,0 0-15 0,0 0-19 0,0 0-13 15,0 0-9-15,0 0-2 0,0 0-4 0,-15 31 0 16,15-31-3-16,0 0 0 0,-6 24-2 0,6-24-1 16,-1 26-6-16,1-26 0 0,-4 25-7 0,4-25 1 15,-2 29-4-15,2-29 0 0,-2 37-4 16,2-37 1-16,-3 36-5 0,3-36 4 0,-3 39-6 16,3-39 5-16,-1 39-3 0,1-39 2 15,0 36-1-15,0-36 0 0,0 33-2 0,0-33 5 0,0 27-3 16,0-27 3-16,0 28-2 0,0-28 3 15,-2 24-3-15,2-24 2 0,-1 21-2 0,1-21 0 16,0 0 1-16,0 29 1 0,0-29-4 0,0 0 2 16,-7 30-3-16,7-30 0 0,0 0 0 15,0 30 0-15,0-30 1 0,-1 22 1 0,1-22-4 16,0 0 4-16,0 30-5 0,0-30 4 0,0 0 16 16,0 27-36-16,0-27 35 0,0 0-35 0,0 25 16 15,0-25 4-15,0 0-3 0,-2 29 1 0,2-29-2 16,0 0-1-16,0 22-2 0,0-22-3 0,0 0-5 15,0 0-1-15,0 0-6 0,0 0-5 16,0 0-7-16,0 0-14 0,0 0-21 0,0 0-28 16,0 0-36-16,0 0-18 0,0 0-57 0,-11-28-18 15,11 28-85-15,7-24-18 0,-19-6 294 16</inkml:trace>
  <inkml:trace contextRef="#ctx0" brushRef="#br0" timeOffset="1">175 397 428 0,'0'0'137'0,"0"0"-17"0,0 0-6 16,0 0-21-16,0 0-6 0,0 0-6 0,0 0 4 16,0 0-2-16,0 0-2 0,0 0-15 0,0 0-14 15,0 0-14-15,0 0-7 0,0 0-7 0,0 0-3 16,0 0-4-16,0 0-2 0,0 0-3 16,0 0 0-16,0 0-2 0,0 0-2 0,0 0-1 15,0 0-3-15,0 0-2 0,0 0 2 0,0 0-2 16,0 0 3-16,0 0 2 0,0 0 1 0,0 0 0 15,0 0 2-15,0 0-2 0,0 0 3 0,0 0-2 16,0 0 0-16,0 0 0 0,0 0-2 16,0 0 0-16,0 0 2 0,0 0-1 0,0 0 1 15,0 0 0-15,0 0 0 0,0 0-1 16,0 0 0-16,0 0-2 0,0 0-1 0,0 0-2 16,0 0-2-16,0 0 0 0,0 0 0 0,0 0 0 15,0 0-2-15,0 0 2 0,0 0-1 0,0 0-1 16,0 0 2-16,0 0-1 0,0 0-1 0,0 0 1 15,0 0 1-15,26 10-3 0,-26-10 2 0,0 0-1 16,0 0 0-16,29 12 1 0,-29-12 1 16,0 0-1-16,26 7-1 0,-26-7 0 0,0 0 0 15,28 6 1-15,-28-6 0 0,0 0 0 0,30 6 0 16,-30-6-1-16,0 0 1 0,33 6-2 16,-33-6 1-16,0 0 1 0,28 3 0 0,-28-3 1 15,0 0-1-15,22-3 0 0,-22 3 0 0,0 0-1 16,0 0 0-16,27-6 1 0,-27 6-1 0,0 0 1 15,0 0 0-15,28-4-1 0,-28 4 0 16,0 0 2-16,0 0-2 0,0 0 0 0,23-9 3 16,-23 9-2-16,0 0-1 0,0 0 2 0,0 0-4 15,28-6-3-15,-28 6-2 0,0 0-6 0,0 0-2 16,25-1-5-16,-25 1-8 0,0 0-12 0,0 0-13 16,25-4-31-16,-25 4-43 0,0 0-38 15,0 0-68-15,34-19-80 0,-34 19-86 0,0 0 122 16,28-8 278-16</inkml:trace>
  <inkml:trace contextRef="#ctx0" brushRef="#br0" timeOffset="2">51 45 456 0,'0'0'112'0,"0"0"-29"16,-13-24-10-16,13 24-6 0,0 0 1 15,0 0-7-15,0 0 2 0,0 0-8 16,0 0-3-16,0 0-11 0,0 0-9 0,0 0-13 15,0 0-9-15,0 0-6 0,0 0-2 0,0 0 0 16,0 0 0-16,0 0 2 0,0 0 6 0,0 0 7 16,-2-24 8-16,2 24 7 0,0 0 3 0,0 0 1 15,0 0 0-15,0 0-3 0,0 0-4 0,0 0-3 16,0 0-2-16,0 0 0 0,0 0 1 16,0 0-2-16,0 0 0 0,0 0-1 0,0 0-2 15,0 0-3-15,0 0-4 0,0 0-3 0,-5 29-3 16,5-29 1-16,-2 24-1 0,2-24 4 0,-2 24-3 15,2-24 2-15,-1 30-4 0,1-30 1 0,0 33-4 16,0-33 3-16,3 42-3 0,-1-17 3 16,-2-1-4-16,2 1 4 0,-2 1-3 0,0 2 3 15,0-3-5-15,3-2 3 0,-3-1-3 16,0 1 2-16,0-23-3 0,-3 44 3 0,3-44-3 16,-2 40 4-16,2-40-2 0,-4 32 4 0,4-32-1 15,-4 29 1-15,4-29-2 0,-5 25-1 0,5-25-3 16,0 0 2-16,-4 32-3 0,4-32 1 0,0 0 0 15,-5 26 0-15,5-26-1 0,0 0 2 0,0 0-3 16,-4 28-15-16,4-28 32 0,0 0-33 16,0 27 35-16,0-27-17 0,0 0 0 0,-1 24 0 15,1-24 0-15,0 0 0 0,-3 22-1 16,3-22 1-16,0 0-1 0,0 0 1 0,0 0-4 0,0 0-2 16,-3 23-5-16,3-23-5 0,0 0-3 0,0 0-3 15,0 0-3-15,0 0-9 0,0 0-3 0,0 0-8 16,0 0-15-16,3-42-22 0,-3 42-77 0,10-46-71 15,12 24-101-15,-11-2-99 0,-8-17 120 0,21 25 310 16</inkml:trace>
  <inkml:trace contextRef="#ctx0" brushRef="#br0" timeOffset="3">1314 308 714 0,'0'0'166'0,"0"0"-37"0,0 0-6 16,0 0-6-16,0 0-8 0,0 0-26 0,0 0-22 16,0 0-17-16,0 0-10 0,0 0-8 0,0 0-5 15,0 0-7-15,0 0-5 0,0 0-3 0,0 0 2 16,0 0 2-16,0 0 3 0,0 0 0 0,0 0-1 15,0 0-3-15,0 0 0 16,0 0-1-16,26 26 0 0,-26-26-2 0,0 0 1 16,25 10-2-16,-25-10 1 0,0 0-1 0,20 11-1 15,-20-11-1-15,0 0-1 0,25 3 0 0,-25-3 1 16,0 0-2-16,23 3 3 0,-23-3 0 0,24 2-1 0,-24-2 0 16,0 0-3-16,29 0 1 0,-29 0-1 0,0 0 1 15,26-4-2-15,-26 4 1 0,0 0-1 16,21-4 2-16,-21 4-2 0,0 0 2 0,25-11-1 15,-25 11 0-15,0 0 0 0,27-10-1 0,-27 10-1 0,0 0-5 16,0 0-3-16,28-9-4 0,-28 9-4 0,0 0-2 16,0 0-4-16,20-9-8 0,-20 9-8 0,0 0-15 15,0 0-22-15,0 0-43 0,0 0-31 0,0 0-38 32,0 0-52-32,0 0-67 0,0 0-44 0,7-22 208 15</inkml:trace>
  <inkml:trace contextRef="#ctx0" brushRef="#br0" timeOffset="4">1276 523 590 0,'0'0'182'0,"0"0"-52"0,0 0-11 0,0 0-10 16,0 0-3-16,0 0-17 0,0 0-21 16,0 0-22-16,0 0-9 0,0 0-8 0,0 0-6 15,0 0-3-15,0 0-1 0,0 0-1 0,0 0 1 16,0 0 2-16,25 6-3 0,-25-6-2 0,0 0-4 15,0 0-2-15,0 0-1 0,28 6-2 16,-28-6-1-16,0 0-1 0,20 3-1 0,-20-3 2 16,0 0-1-16,27 4 0 0,-27-4-1 0,0 0-2 15,29-2 0-15,-29 2 0 0,0 0 0 0,34-2 3 16,-34 2-1-16,28 0 0 0,-28 0-1 16,22 0-2-16,-22 0-1 0,0 0 1 0,31 0-1 15,-31 0 0-15,0 0 2 0,24 0-2 0,-24 0 1 16,0 0-1-16,0 0-1 0,26-3 1 15,-26 3 0-15,0 0 0 0,0 0 1 0,25 0 0 16,-25 0 1-16,0 0-1 0,0 0 1 0,0 0 0 16,0 0-1-16,20-9 2 0,-20 9-1 0,0 0-2 15,0 0 1-15,0 0 0 0,0 0 0 0,0 0 0 16,0 0-1-16,0 0 2 0,0 0-3 0,0 0 2 16,0 0-2-16,0 0-5 0,0 0-6 15,25-19-16-15,-25 19-23 0,0 0-45 0,-7-24-94 16,7 24-155-16,0 0-170 0,0 0 65 0,27 3 363 15</inkml:trace>
  <inkml:trace contextRef="#ctx0" brushRef="#br0" timeOffset="5">4120 655 557 0,'0'0'188'0,"0"0"-51"0,0 0-29 0,0 0-10 16,0 0-10-16,0 0-15 0,0 0-16 16,0 0-16-16,0 0-7 0,0 0-6 0,0 0-2 15,0 0-3-15,0 21 0 0,0-21-4 0,0 0-2 16,0 0-5-16,0 0-37 0,0 0 29 16,0 28-35-16,0-28 30 0,0 0 2 0,6 30-1 0,-6-30 0 15,3 22-3-15,-3-22-3 0,4 27-9 0,-4-27-3 16,3 22-5-16,-3-22-3 0,0 0-2 0,0 0-2 15,2 30-5-15,-2-30 4 0,0 0-4 0,0 0-8 16,0 0-18-16,0 0-14 0,0 0-13 0,0 0-14 0,0 0-43 16,0 0-35-16,-4-46-163 0,4 46 153 15,-5-33 190-15</inkml:trace>
  <inkml:trace contextRef="#ctx0" brushRef="#br0" timeOffset="6">4129 404 1189 0,'0'0'177'0,"0"0"-53"0,0 0-42 15,0 0-16-15,0 0-12 0,0 0-14 0,-27 3-10 16,27-3-10-16,0 0-5 0,0 0-5 0,0 0-6 16,0 0-2-16,0 0-3 0,0 0-1 0,0 0-3 15,0 0-8-15,0 0-13 0,0 0-17 0,0 0-32 16,0 0-31-16,0 0-68 0,0 0-98 0,0 0-179 15,0 0-11-15,18-24 279 0</inkml:trace>
  <inkml:trace contextRef="#ctx0" brushRef="#br0" timeOffset="7">4447 731 469 0,'0'0'199'0,"0"0"-72"0,0 0-65 0,0 0 24 16,0 0-35-16,0 0 21 0,0 0-17 0,0 0-11 15,0 0-7-15,0 0-2 0,0 0-4 0,0 0-1 16,-3 24-5-16,3-24-4 0,0 0-3 16,0 0-5-16,0 0 0 0,0 0-3 15,0 0-3-15,0 0-2 0,10 22-1 0,-10-22-2 16,0 0 1-16,0 0-2 0,6 31 1 0,-6-31-3 16,0 0 1-16,1 34-1 0,-1-34 3 0,0 27-3 15,0-27 3-15,-1 28-3 0,1-28 2 0,-6 21-1 16,6-21 2-16,0 0-1 0,-10 24 2 0,10-24-2 15,0 0 3-15,0 0 1 0,-20 24 5 16,20-24 3-16,0 0 4 0,-22 11 0 0,22-11-2 16,0 0-1-16,-24 13-1 0,24-13-2 0,0 0-2 15,-23 7-4-15,23-7 0 0,0 0-2 16,-32 10-1-16,32-10 0 0,0 0 1 0,-23 4-3 16,23-4 1-16,0 0-2 0,0 0-2 0,0 0 2 15,0 0-2-15,0 0-1 0,0 0-3 16,0 0-7-16,0 0-7 0,0 0-5 0,0 0-4 15,0 0-3-15,-16-26-7 0,16 26-10 0,0 0-17 16,0 0-25-16,5-24-14 0,-5 24-19 0,0 0-6 16,0 0-13-16,11-30-4 0,-11 30-9 0,0 0 2 15,1-44-66-15,-1 44 221 0</inkml:trace>
  <inkml:trace contextRef="#ctx0" brushRef="#br0" timeOffset="8">4460 505 1142 0,'0'0'223'0,"0"0"-83"0,0 0-54 15,0 0-15-15,0 0-9 0,0 0-11 0,0 0-8 16,0 0-9-16,0 0-4 0,0 0-6 0,0 0-5 16,0 0-6-16,0 0-2 15,0 0-5-15,0 0-2 0,0 0-3 0,0 0-1 16,0 0-1-16,0 0-3 0,0 0-3 0,0 0-11 16,0 0-10-16,0 0-16 0,-27 9-22 0,27-9-69 15,0 0-175-15,0 0-241 0,0 0-5 0,-22-40 316 16</inkml:trace>
  <inkml:trace contextRef="#ctx0" brushRef="#br0" timeOffset="9">3721 259 178 0,'0'0'68'15,"0"0"20"-15,0 0-2 0,0 0 4 0,0 0-15 16,0 0-10-16,0 0-10 0,0 0-2 0,0 0-2 15,0 0 7-15,0 0 4 0,0 0 10 0,0 0-3 16,0 0 4-16,0 0-7 0,0 0-5 0,0 0-6 16,0 0-10-16,0 0-9 0,0 0-11 15,4 23-6-15,-4-23-4 0,0 0-2 0,0 0-2 16,0 0 1-16,0 0-3 0,-22 26 1 16,22-26 0-16,0 0 0 0,0 0 0 0,-20 23 1 15,20-23-2-15,0 0 0 0,0 0-1 0,-20 22 0 16,20-22-2-16,0 0 2 0,-20 27-2 0,20-27 1 15,0 0-4-15,-22 31 2 0,22-31-4 0,-15 24 3 16,15-24 0-16,-19 21 0 0,19-21 2 16,0 0 3-16,-28 27-1 0,28-27 2 0,0 0-2 15,-27 24 0-15,27-24-3 0,0 0 3 0,-35 20-2 16,35-20 2-16,0 0 0 0,-29 15 1 0,29-15-1 16,0 0 0-16,-29 13-4 0,29-13 1 0,0 0-2 15,-26 9-2-15,26-9 1 0,0 0 0 16,-27 12-2-16,27-12 3 0,0 0-5 15,-28 13 2-15,28-13 0 0,0 0 1 0,-28 15 0 16,28-15 0-16,0 0-3 0,-27 18 3 0,27-18-1 16,0 0 2-16,-32 15-3 0,32-15 1 0,0 0 0 15,-27 6-1-15,27-6 1 0,0 0-1 0,-27 2 2 16,27-2-1-16,0 0 0 0,-23-2 1 0,23 2-2 16,0 0 0-16,0 0 4 0,-28-4-1 0,28 4 2 15,0 0-1-15,0 0-4 0,0 0-1 16,0 0 1-16,0 0 1 0,-23-10-1 15,23 10 1-15,0 0 0 0,0 0-3 0,0 0 1 16,0 0-1-16,-14-26 3 0,14 26 0 0,0 0 0 16,-1-26-1-16,1 26 2 0,0 0-3 0,3-25 3 15,-3 25-3-15,0 0 2 0,8-27 0 0,-8 27-1 16,0 0-1-16,11-25 1 0,-11 25-1 0,0 0-1 16,16-29 0-16,-16 29 1 0,0 0-2 15,22-29 4-15,-22 29-2 0,14-23 3 0,-14 23-2 16,14-24 1-16,-14 24 1 0,0 0 0 0,22-22-2 15,-22 22 1-15,0 0-2 0,0 0 1 0,22-17 1 16,-22 17 0-16,0 0 0 0,0 0 0 0,25-10-1 16,-25 10 0-16,0 0-1 0,28 3 0 15,-28-3 1-15,0 0 1 0,28 4 0 16,-28-4 1-16,0 0-2 0,27 9 1 0,-27-9 1 16,0 0-1-16,0 0 0 0,27 17 0 0,-27-17 0 15,0 0-1-15,0 0 3 0,29 16-2 0,-29-16 1 16,0 0-2-16,0 0 1 0,31 20-1 0,-31-20 2 15,0 0-1-15,0 0 1 0,24 24-2 0,-24-24 2 16,0 0-1-16,25 17 0 0,-25-17-1 0,0 0 1 16,24 24 0-16,-24-24 1 0,0 0-1 15,23 24 1-15,-23-24-1 0,0 0 1 0,29 30-2 16,-29-30 4-16,0 0-4 0,28 28 4 16,-28-28-4-16,0 0 2 0,27 24 0 0,-27-24 0 15,0 0 0-15,26 27 1 0,-26-27-2 0,0 0 1 16,22 24 0-16,-22-24 0 0,0 0 0 0,0 0 2 15,24 29-2-15,-24-29 0 0,0 0-2 0,14 24 1 16,-14-24 0-16,0 0 3 0,0 0-2 16,13 22 2-16,-13-22-3 0,0 0 1 0,0 0-2 15,0 0 1-15,0 0 0 0,21 23 1 0,-21-23 0 16,0 0 0-16,0 0 0 0,0 0-2 0,0 0 0 16,0 0 0-16,0 0 0 0,25 23 1 0,-25-23 0 15,0 0 0-15,0 0 1 0,0 0-2 16,0 0-7-16,0 0-9 0,0 0-15 15,0 0-23-15,27 25-54 0,-27-25-126 0,0 0-267 16,0 0-22-16,0-37 239 0</inkml:trace>
  <inkml:trace contextRef="#ctx0" brushRef="#br0" timeOffset="10">2330 804 784 0,'-10'23'303'15,"10"-23"-102"-15,0 0-53 0,-25 5-44 0,25-5-32 16,0 0-11-16,-10 24-13 0,10-24-6 16,0 0-6-16,0 0-6 0,-8 27-8 0,8-27-6 15,0 0-5-15,0 0-5 0,0 0-3 0,0 0-2 16,0 0-2-16,0 0-1 0,0 0-5 0,0 0-7 16,0 0-9-16,17 21-14 0,-17-21-21 0,22 6-27 15,-22-6-80-15,33 4-147 0,-33-4-220 0,0 0 24 16,44 10 364-16</inkml:trace>
  <inkml:trace contextRef="#ctx0" brushRef="#br0" timeOffset="11">2904 21 250 0,'0'0'118'0,"0"0"-28"16,0 0 4-16,0 0-8 0,0 0 4 0,0 0-14 15,0 0-4-15,0 0-15 0,0 0-3 0,0 0-2 16,-24-8 4-16,24 8 2 0,0 0 6 0,0 0-4 16,0 0-2-16,0 0-6 0,-25-2-9 0,25 2-6 15,0 0-9-15,0 0-6 0,0 0-4 0,-26 7-3 16,26-7-1-16,0 0 4 0,-25 5 1 16,25-5 2-16,0 0-1 0,-31 5-2 0,31-5-2 15,-22 0-3-15,22 0 0 0,-24-2-1 16,24 2-2-16,-27-3 1 0,27 3-2 0,-27-4-1 15,27 4 1-15,-29-1-3 0,29 1 1 0,-30-1 0 16,30 1 0-16,-31 0 0 0,31 0-1 0,-31-3-1 16,31 3-1-16,-29-1 0 0,29 1-1 15,-28 4 1-15,28-4-1 0,-26 1 2 0,26-1-1 16,-21 1 1-16,21-1-1 0,0 0 0 0,-27 0 0 16,27 0-2-16,0 0 0 0,-25 0 0 0,25 0-1 15,0 0 1-15,0 0 0 0,0 0-1 0,-26-1 1 16,26 1-1-16,0 0 0 0,0 0-1 0,0 0 0 15,0 0 0-15,0 0 0 0,0 0 2 16,0 0-3-16,0 0 0 0,0 0 0 16,0 0 0-16,0 0 1 0,0 0-1 0,0 0-1 15,0 0 1-15,0 0-1 0,0 0 0 0,0 0 1 16,0 0 0-16,0 0 1 0,0 0 1 0,2 26-1 16,-2-26 1-16,0 0-2 0,0 0 1 0,14 24-1 15,-14-24 1-15,0 0 0 0,18 24 0 0,-18-24-1 16,0 0 2-16,21 22-2 0,-21-22 1 0,0 0-2 15,27 27 2-15,-27-27-1 0,25 18 1 16,-25-18 0-16,26 18 0 0,-26-18-1 0,28 17 1 16,-28-17-1-16,27 19 1 0,-27-19-1 0,28 12 2 15,-28-12-2-15,28 12 2 0,-28-12-2 16,27 10 0-16,-27-10 0 0,22 9 1 0,-22-9-1 16,0 0 2-16,33 17-1 0,-33-17-2 0,0 0 0 15,22 10-1-15,-22-10 0 0,0 0 0 16,0 0 0-16,0 0 0 0,25 17 0 0,-25-17 1 15,0 0 1-15,0 0 0 0,0 0 1 0,0 0 1 16,0 0-1-16,0 0 1 0,6 23 0 0,-6-23 0 16,0 0-2-16,0 0 2 0,0 0-2 0,-16 26 2 15,16-26-1-15,0 0 1 0,0 0-1 0,-26 25 1 16,26-25-2-16,0 0 2 0,-27 21-1 0,27-21 1 0,0 0-2 16,-35 28 1-16,35-28-1 0,-25 21 1 15,25-21 0-15,-24 19 2 0,24-19-2 16,-27 14 1-16,27-14-1 0,0 0 1 0,-29 13-1 15,29-13 0-15,0 0 1 0,-27 15 0 0,27-15-1 0,-24 9 1 16,24-9-1-16,0 0 0 0,-28 20-1 0,28-20 1 16,0 0-1-16,-27 21 1 0,27-21-1 0,0 0 2 15,-22 25-2-15,22-25 0 0,0 0 0 32,-19 24 2-32,19-24-1 0,0 0 1 0,0 0 0 0,0 0-1 15,0 0 1-15,0 0 0 0,-23 19-1 0,23-19 2 16,0 0-2-16,0 0 1 0,0 0 0 0,0 0 0 15,0 0 1-15,0 0 0 0,0 0-1 0,0 0 0 16,0 0-1-16,0 0 0 0,0 0-1 0,0 0 0 16,0 0 0-16,0 0-1 0,0 0 2 15,0 0-2-15,0 0 0 0,0 0 3 0,0 0-3 16,0 0 3-16,0 0-2 0,24 6 1 0,-24-6-1 16,0 0 2-16,27 6-1 0,-27-6 0 15,0 0 1-15,30 6-1 0,-30-6 0 0,25 4-1 16,-25-4 2-16,27 4-1 0,-27-4 1 0,22 4 1 15,-22-4-2-15,31 3-32 0,-31-3 31 0,30 0 0 16,-30 0 2-16,29 0 32 0,-29 0-32 16,29-3-1-16,-29 3 0 0,29-4 0 0,-29 4 1 15,30-5 0-15,-30 5 0 0,28-6-2 0,-28 6-1 16,23-3 1-16,-23 3 0 0,25-4 0 0,-25 4 1 16,0 0 0-16,28-3 0 0,-28 3-1 0,0 0-2 15,24-2-5-15,-24 2-8 0,0 0-10 0,24-1-19 16,-24 1-20-16,0 0-50 0,16-28-112 0,-16 28-165 15,28-10-126-15,-28 10 100 16,23-21 418-16</inkml:trace>
  <inkml:trace contextRef="#ctx0" brushRef="#br0" timeOffset="12">2368 1048 308 0,'0'0'163'0,"0"0"-20"0,0 0-22 16,0 0 2-16,0 0-16 0,0 0-9 0,0 0-22 0,0 0-11 16,0 0-15-16,0 0-5 0,0 0-10 15,0 0-3-15,0 0-4 0,0 0-2 0,11 26-1 16,-11-26-2-16,0 0-2 0,0 0-5 0,0 0 1 15,0 0-3-15,6 29 1 0,-6-29-3 0,0 0-1 16,0 0-3-16,0 22-1 0,0-22-3 0,0 0 1 16,1 23-4-16,-1-23 1 0,0 0-2 15,3 23 1-15,-3-23-1 0,0 0 0 16,4 22-1-16,-4-22 2 0,0 0-2 0,0 0 2 16,3 24 0-16,-3-24-1 0,0 0-2 0,0 0 2 15,0 0-5-15,0 0-1 0,0 0-5 0,0 0-6 16,0 0-7-16,0 0-5 0,0 0-4 0,0 0-15 15,0 0-30-15,-2-29-43 0,2 29-60 0,-1-33-44 16,1 33-60-16,10-27-69 0,-20-8 170 0,10 35 184 16</inkml:trace>
  <inkml:trace contextRef="#ctx0" brushRef="#br0" timeOffset="13">2790 1085 452 0,'0'0'169'15,"0"0"-17"-15,0 0-26 0,0 0-9 16,0 0-26-16,0 0-20 0,0 0-19 0,0 0-11 16,0 0-8-16,0 0-5 0,0 0-2 0,0 0-5 15,0 0-4-15,0 0-6 0,0 0-4 16,0 0-3-16,0 0 0 0,0 0-1 0,0 0-1 15,0 0-2-15,0 0 1 0,19 31-1 0,-19-31 1 16,7 22-2-16,-7-22 1 0,3 28-3 0,-3-28 0 16,7 31-6-16,-7-31-2 0,5 35-6 15,-5-35 2-15,5 34-5 0,-5-34 6 0,2 31 2 16,-2-31 5-16,0 0 3 0,3 31 4 0,-3-31 0 16,0 0 2-16,0 0 0 0,-7 25 7 0,7-25 6 15,0 0 6-15,0 0 7 0,0 0 4 0,0 0 0 16,-25 16 1-16,25-16-2 0,0 0-1 0,-23-3-4 15,23 3-3-15,0 0-2 0,-24 0-4 16,24 0-2-16,0 0-4 0,-27-2-3 16,27 2-2-16,0 0-3 0,-26-8-2 0,26 8-1 15,0 0-2-15,0 0 0 0,-22-18-7 0,22 18-9 16,0 0-10-16,0 0-15 0,-17-22-15 0,17 22-21 16,0 0-42-16,0 0-69 0,8-36-60 0,-8 36-99 15,25-7-43-15,-29-21 254 0</inkml:trace>
  <inkml:trace contextRef="#ctx0" brushRef="#br0" timeOffset="14">2811 855 815 0,'13'22'310'0,"-13"-22"-95"0,0 0-66 15,0 0-46-15,0 0-24 0,0 0-15 0,0 0-13 16,0 0-9-16,0 0-9 0,0 0-4 0,0 0-7 15,0 0-2-15,0 0-7 0,0 0-3 0,0 0-4 16,0 0-3-16,0 0-2 0,0 0-2 0,0 0 1 16,0 0-3-16,0 0-4 0,0 0-8 0,0 0-13 15,0 0-18-15,0 0-25 0,10 27-55 16,-10-27-192-16,0 0-258 0,0 0 25 0,-8-25 328 16</inkml:trace>
  <inkml:trace contextRef="#ctx0" brushRef="#br0" timeOffset="15">5390 382 378 0,'0'0'168'0,"0"0"-23"0,0 0-6 0,0 0-7 15,-26 1-5-15,26-1-21 0,0 0-16 16,0 0-16-16,0 0-14 0,0 0-10 0,0 0-7 16,-24 6-5-16,24-6-6 0,0 0-4 0,0 0-2 15,-24 4-3-15,24-4-4 0,0 0-3 0,0 0-2 16,-28 13-3-16,28-13-2 0,0 0-1 16,-23 19-3-16,23-19 1 0,0 0-2 0,-21 36 3 15,21-36-6-15,-18 28 3 0,18-28-5 0,-17 35 3 16,17-35-1-16,-15 40 3 0,15-40-2 15,-15 39 2-15,15-39-4 0,-7 36 3 0,7-36-4 0,-3 38 4 16,3-38-3-16,3 37 1 0,-3-37-2 0,7 34 1 16,-7-34-2-16,15 26 2 0,-15-26-1 15,0 0 1-15,28 29-1 0,-28-29 1 16,25 10-2-16,-25-10 1 0,27 2 1 0,-27-2-2 16,31-2 2-16,-31 2-2 0,33-10 0 0,-33 10 0 15,30-26 1-15,-30 26-1 0,28-35 3 0,-28 35-4 16,27-39 5-16,-13 13-4 0,-4 2 3 0,-1 0-3 15,0 1 3-15,-3-1-3 0,-4 4 4 0,-1-4-3 16,-1 24 4-16,-3-38-3 0,3 38 3 16,-11-33-2-16,11 33 1 0,-9-25-1 0,9 25 1 15,0 0 0-15,-24-27 2 0,24 27-1 0,0 0 3 0,-27-15-1 16,27 15 2-16,0 0 0 0,-25-11 1 0,25 11 0 16,0 0-2-16,0 0-1 0,0 0 0 0,0 0-1 15,0 0 0-15,0 0 0 0,0 0-2 0,0 0-1 16,0 0-1-16,0 0 0 0,0 0 1 0,0 0-1 15,0 0 0-15,0 0-1 0,0 0 1 0,0 0 1 16,0 0 1-16,0 0 0 0,26 26 1 0,-26-26 1 16,25 14-2-16,-25-14 1 0,29 10-1 0,-29-10-2 31,27 6 2-31,-27-6-1 0,34 5-2 0,-34-5 2 0,33 5-1 16,-33-5-1-16,34 0 2 0,-34 0-2 0,33-3 0 15,-33 3-5-15,33-7-5 0,-33 7-7 16,33-6-10-16,-33 6-14 0,31-7-19 0,-31 7-33 15,34-3-102-15,-34 3-142 0,14-25-180 0,-14 25 39 16,25-9 398-16</inkml:trace>
  <inkml:trace contextRef="#ctx0" brushRef="#br0" timeOffset="16">5848 665 410 0,'0'0'165'0,"0"0"-7"0,0 0-10 15,0 0-3-15,0 0-19 0,0 0-21 0,0 0-28 16,0 0-16-16,0 0-18 0,0 0-13 0,0 0-7 15,0 0-5-15,0 0 1 0,0 0-1 16,0 0 0-16,0 0-5 0,0 0-4 16,0 0-3-16,29 9-2 0,-29-9-1 0,0 0-1 15,33 6-1-15,-33-6 0 0,23 2-1 0,-23-2 0 16,26 3 1-16,-26-3-1 0,27 4 0 0,-27-4-1 16,27 1 1-16,-27-1-2 0,21 3-1 0,-21-3-4 15,0 0-2-15,34 10-2 0,-34-10 1 0,0 0 1 16,0 0 4-16,22 9 2 0,-22-9 2 15,0 0 1-15,0 0 1 0,0 0 0 0,0 0 1 16,0 0 1-16,-2 26 1 0,2-26 4 0,0 0 2 16,0 0 1-16,-29 28 1 0,29-28-2 15,0 0 2-15,-33 20-2 0,33-20 2 0,-22 15-1 16,22-15 1-16,-24 12-3 0,24-12 0 0,-22 12-3 16,22-12-1-16,-23 18-2 0,23-18 0 0,0 0-3 15,-32 28 2-15,32-28-2 0,-25 26 2 16,25-26 4-16,-23 27-34 0,23-27 36 0,-17 24-33 15,17-24 30-15,0 0 3 0,-18 28 0 0,18-28 1 16,0 0-4-16,0 0 1 0,0 0-4 0,-8 22-1 16,8-22-1-16,0 0 0 0,0 0-1 0,0 0 0 15,0 0 0-15,0 0 2 0,22 11 0 0,-22-11 1 16,0 0-1-16,25-2-1 0,-25 2 1 16,23 0-1-16,-23 0 2 0,25 0-1 15,-25 0-1-15,28 4 1 0,-28-4-1 0,31 3 0 16,-31-3 0-16,28 5-1 0,-28-5 0 0,22 5 0 15,-22-5-4-15,0 0-2 0,33 9-5 0,-33-9-6 16,0 0-4-16,28 4-7 0,-28-4-7 0,0 0-7 16,22 6-16-16,-22-6-31 0,0 0-63 0,0 0-52 15,0 0-74-15,0 0-23 0,5-30-68 16,-5 30 290-16</inkml:trace>
  <inkml:trace contextRef="#ctx0" brushRef="#br0" timeOffset="17">5866 803 595 0,'-18'28'172'0,"18"-28"-35"0,0 0 4 0,0 0-18 16,0 0-16-16,-25 17-28 0,25-17-18 0,0 0-18 15,0 0-13-15,0 0-8 0,0 0-7 0,0 0-2 16,0 0-2-16,0 0 1 0,0 0 4 16,0 0 3-16,0 0 3 0,25 5-1 15,-25-5-5-15,0 0-3 0,30 2-4 0,-30-2-2 16,25 0-2-16,-25 0-3 0,23 4-1 0,-23-4 0 16,32 2-2-16,-32-2 2 0,28 1-1 0,-28-1-5 15,27 0-6-15,-27 0-14 0,24-1-14 0,-24 1-21 16,24-9-45-16,1 18-79 0,-25-9-115 15,11-29-142-15,-11 29-3 0,0 0 364 0</inkml:trace>
  <inkml:trace contextRef="#ctx0" brushRef="#br0" timeOffset="18">6092-171 756 0,'0'0'272'16,"-22"-21"-62"-16,22 21-37 0,0 0-46 0,0 0-33 16,0 0-22-16,0 0-12 0,0 0-10 0,0 0-8 15,0 0-3-15,9 30-5 0,-9-30-3 0,0 0-5 16,-1 23-6-16,1-23-5 0,0 0-6 0,-6 24-2 15,6-24-3-15,0 0-1 0,0 0-2 0,0 0-1 16,0 0-1-16,0 0-1 0,0 0-2 0,0 0-6 16,0 0-7-16,0 0-13 0,0 0-17 15,0 0-14-15,0 0-37 0,0 0-65 0,0 0-236 16,24-16-170-16,-24 16 52 0,30-4 390 16</inkml:trace>
  <inkml:trace contextRef="#ctx0" brushRef="#br0" timeOffset="19">6104 142 275 0,'0'0'90'0,"0"0"-13"0,0 0-8 0,0 0-6 15,0 0-4-15,0 0-1 0,0 0-1 16,0 0-2-16,0 0 6 0,0 0 3 0,0 0-13 16,0 0 20-16,0 0-23 0,0 0 13 0,0 0-4 15,0 0-7-15,0 0-3 0,0 0-7 0,0 0-5 16,0 0-6-16,0 0-5 0,0 0-5 0,0 0-3 15,0 0-4-15,0 0 1 0,-23 26-3 16,23-26 1-16,0 0-1 0,0 0 0 0,-2 24 0 16,2-24 2-16,0 0-2 0,0 0 0 15,2 26-2-15,-2-26 0 0,0 0-5 0,0 0 2 16,1 21-2-16,-1-21-1 0,0 0 0 0,0 0-1 16,0 23-1-16,0-23 0 0,0 0 0 0,0 0 1 15,8 26-1-15,-8-26 1 0,0 0-2 0,0 0 1 16,0 0-1-16,9 23 1 0,-9-23 1 0,0 0-1 15,0 0 0-15,0 0 0 0,0 0 1 16,0 0-2-16,0 0 0 0,0 0 1 0,0 0-1 16,24 14 1-16,-24-14 0 0,0 0-1 15,0 0-2-15,0 0 1 0,0 0-5 0,0 0-4 16,0 0-6-16,0 0-10 0,24-9-8 0,-24 9-12 16,0 0-22-16,0 0-35 0,0 0-54 0,12-24-40 15,-12 24-74-15,0 0-75 0,0 0 30 0,31 11 317 16</inkml:trace>
  <inkml:trace contextRef="#ctx0" brushRef="#br0" timeOffset="20">6100 92 548 0,'0'0'194'0,"-14"-23"-26"0,14 23-18 0,0 0-27 16,0 0-31-16,0 0-29 0,0 0-18 0,0 0-14 16,0 0-5-16,0 0-7 0,0 0 3 15,0 0-1-15,10 28-18 0,-10-28 19 16,0 0-19-16,0 0 16 0,0 0-1 0,0 0-2 16,0 0 0-16,3 21-3 0,-3-21 0 0,0 0-4 15,0 0-2-15,5 24-2 0,-5-24-2 0,0 0-3 16,2 24 3-16,-2-24-3 0,0 0 2 0,1 27-3 15,-1-27 1-15,0 0-1 0,0 0 3 0,-1 25-1 16,1-25 0-16,0 0-1 0,0 0-1 16,0 0 1-16,0 0-1 0,0 0-4 0,0 0-6 15,0 0-8-15,0 0-7 0,0 0-7 16,0 0-3-16,0 0-4 0,0 0-4 0,-6 21-8 16,6-21-15-16,0 0-10 0,0 0-7 0,0 0 1 15,0 0 16-15,0 0 5 0,0 0 4 0,0 0-9 16,0 0 10-16,0 0-3 0,0 0 4 15,0 0-23-15,0 0-31 0,-10-35-60 0,10 35-68 16,0 0 185-16</inkml:trace>
  <inkml:trace contextRef="#ctx0" brushRef="#br0" timeOffset="21">6989 492 310 0,'0'0'160'0,"0"0"-27"0,0 0-15 0,0 0-8 16,0 0-6-16,0 0-6 0,0 0-6 0,0 0-4 16,0 0-10-16,0 0-12 0,0 0-12 0,0 0-11 0,-27-7-6 15,27 7-4-15,0 0-2 0,0 0-4 0,0 0-3 16,-28-3-3-16,28 3-3 0,0 0-2 0,-29 5-2 15,29-5-3-15,0 0 0 0,-29 13-2 16,29-13-1-16,-25 7-2 0,25-7-3 0,0 0 0 16,-29 22-3-16,29-22 1 0,-18 27-1 0,18-27 1 15,-15 37-4-15,15-37 5 0,-12 42-5 0,12-42 5 16,-8 39-3-16,8-39 2 0,-2 40-4 0,2-40 4 16,3 38-4-16,-3-38 4 0,8 30-3 0,-8-30 2 15,11 21-1-15,-11-21 1 0,0 0 0 0,25 22-1 16,-25-22 0-16,0 0 0 15,35 10-1-15,-35-10 1 0,27-3 0 0,-27 3-1 16,36-7-2-16,-36 7-4 0,33-10-4 0,-33 10-5 16,36-11-2-16,-36 11-2 0,33-16 5 0,-33 16 3 15,28-20 8-15,-28 20 0 0,19-26 5 0,-19 26-2 16,16-35 4-16,-16 35-2 0,5-34 3 0,-5 34-4 16,1-36 5-16,-1 36-4 0,-1-33 5 15,1 33-1-15,-5-30 6 0,5 30 0 0,-6-29 5 16,6 29-1-16,-10-23 3 0,10 23-3 0,0 0 1 15,0 0-3-15,-25-22-1 0,25 22 0 0,0 0-2 16,0 0 1-16,-27-17 0 0,27 17-1 16,0 0 1-16,0 0-2 0,0 0 0 0,0 0-3 15,0 0 0-15,0 0-4 0,0 0-1 0,0 0 0 16,0 0 0-16,0 0-1 0,0 0-1 16,0 0 1-16,0 0 1 0,0 0 0 0,0 0 1 15,0 0 0-15,0 0-1 0,33 18 1 0,-33-18 0 16,22 10 1-16,-22-10-1 0,31 11 0 0,-31-11 0 15,33 5 0-15,-33-5-2 0,34 4 1 0,-34-4 0 16,35 0-1-16,-35 0 0 0,31-6-3 0,-31 6-3 16,33-4-8-16,-33 4-11 0,30-10-14 0,-30 10-18 15,28-10-26-15,-2 16-81 0,-26-6-105 16,26-31-217-16,-26 31 12 0,22-21 294 0</inkml:trace>
  <inkml:trace contextRef="#ctx0" brushRef="#br0" timeOffset="22">7474 742 521 0,'0'0'147'0,"0"0"-22"16,0 0 7-16,0 0-9 0,0 0-5 16,0 0-23-16,0 0-15 0,0 0-18 0,0 0-10 15,0 0-8-15,0 0-5 0,0 0-5 0,0 0-5 16,0 0-3-16,0 0-5 0,0 0-5 0,0 0-3 16,0 0-3-16,0 0 0 0,0 0-3 15,29 20-1-15,-29-20-4 0,0 0-1 0,35 9 1 16,-35-9-1-16,26 3-2 0,-26-3 1 0,24 2-1 15,-24-2 0-15,23 0 1 0,-23 0 0 0,0 0-1 16,26-2-1-16,-26 2-1 0,0 0-1 0,22 2 1 16,-22-2 1-16,0 0 0 0,0 0 2 15,0 0-2-15,0 0 2 0,0 0 1 0,0 0-2 16,0 0 2-16,0 0-1 0,0 0 0 16,0 0 1-16,0 0 1 0,0 0 0 0,0 0-3 15,-5 27 3-15,5-27-2 0,0 0 0 0,-22 28 0 16,22-28 0-16,-17 22-2 0,17-22 3 0,0 0-2 15,-22 26 2-15,22-26-3 0,0 0 3 0,-19 25-1 16,19-25 1-16,0 0 8 0,-24 23-37 0,24-23 38 16,0 0-38-16,-22 15 28 0,22-15 1 0,0 0-2 15,0 0 2-15,-27 17 0 0,27-17 1 16,0 0 1-16,0 0 1 0,0 0 0 16,-24 15 3-16,24-15-3 0,0 0 1 0,0 0-2 15,0 0-1-15,0 0-2 0,0 0 1 0,0 0-2 16,0 0 2-16,0 0-2 0,-4 24 1 0,4-24-1 15,0 0 0-15,0 0 0 0,0 0 1 0,0 0-1 16,18 24 1-16,-18-24 0 0,0 0-1 16,0 0 1-16,28 15 0 0,-28-15-1 0,0 0 0 15,24 8 1-15,-24-8-1 0,0 0 1 0,25 7 1 16,-25-7-1-16,0 0-1 0,25 3 0 0,-25-3-1 16,0 0 2-16,26-2 0 0,-26 2 0 0,0 0 1 15,22-1-2-15,-22 1-2 0,0 0-3 0,0 0-3 16,28-7-5-16,-28 7-5 0,0 0-6 0,0 0-7 15,0 0-4-15,23-14-7 16,-23 14-9-16,0 0-23 0,0 0-36 0,0 0-25 16,28-12-43-16,-28 12-9 0,0 0-59 0,0 0-58 15,-7-26 97-15,7 26 208 0</inkml:trace>
  <inkml:trace contextRef="#ctx0" brushRef="#br0" timeOffset="23">7495 883 443 0,'0'0'174'0,"0"0"-26"0,0 0-9 0,-22 0-4 16,22 0-13-16,0 0-34 0,0 0-14 0,0 0-34 15,0 0-7-15,0 0-11 0,0 0-2 0,0 0 4 16,0 0 5-16,0 0 5 0,0 0 0 16,22 2-5-16,-22-2-5 0,0 0-4 0,28 0-4 15,-28 0-2-15,0 0-6 0,33 0-2 0,-33 0-4 16,25 1-1-16,-25-1 0 0,22 0-2 15,-22 0 0-15,23 3 0 0,-23-3-3 0,22 3-7 16,-22-3-12-16,0 0-15 0,28-7-19 0,-28 7-33 16,0 0-77-16,36-6-112 0,-36 6-161 0,4-23 15 15,-4 23 282-15</inkml:trace>
  <inkml:trace contextRef="#ctx0" brushRef="#br0" timeOffset="24">7764 93 381 0,'0'0'157'16,"0"0"-7"-16,0 0-5 0,0 0-2 0,0 0-16 16,0 0-32-16,0 0-6 0,-7 25-39 0,7-25 2 15,0 0-12-15,0 0-10 0,0 0-4 0,0 0-5 16,0 0-2-16,3 24-5 0,-3-24 0 16,0 0-3-16,0 0 0 0,4 26-5 15,-4-26 1-15,0 0-4 0,10 24 0 0,-10-24-2 16,0 0 1-16,5 29-2 0,-5-29 2 0,7 24-2 15,-7-24 2-15,6 28-2 0,-6-28 1 0,4 28-2 16,-4-28 3-16,1 23-3 0,-1-23 2 0,1 26-1 16,-1-26 2-16,0 26-5 0,0-26 5 0,-1 25-1 15,1-25 1-15,0 0 2 0,-5 30 3 16,5-30 3-16,0 0 6 0,-16 25 2 0,16-25 2 16,0 0-1-16,0 0-1 0,-27 23-1 0,27-23-1 15,0 0-2-15,-28 3-2 0,28-3-4 0,-22 0-1 16,22 0-2-16,-23 0-2 0,23 0 0 15,-25 0-1-15,25 0 0 0,-22 0-1 0,22 0 0 16,0 0-1-16,-26-2 0 0,26 2-2 16,0 0 0-16,0 0-3 0,0 0-4 0,0 0-7 15,0 0-9-15,-25-19-8 0,25 19-8 0,0 0-11 16,0 0-10-16,0-29-24 0,0 29-46 0,0 0-50 16,25-17-68-16,-25 17-60 0,-4-33-79 0,4 33 175 15,9-26 214-15</inkml:trace>
  <inkml:trace contextRef="#ctx0" brushRef="#br0" timeOffset="25">7747-141 1056 0,'0'0'289'16,"0"0"-118"-16,0 0-64 0,0 0-28 15,0 0-20-15,0 0-15 0,0 0-9 0,0 0-7 16,0 0-5-16,0 0-6 0,2 23-4 0,-2-23-6 16,0 0-3-16,0 0-2 0,0 0-2 0,0 0-1 15,0 0-2-15,0 0-11 0,0 0-9 0,0 0-21 16,0 0-30-16,0 0-99 0,-46-5-274 0,46 5-110 16,0 0 8-16,-38-39 500 15</inkml:trace>
  <inkml:trace contextRef="#ctx0" brushRef="#br0" timeOffset="26">8813 711 527 0,'0'0'162'0,"0"0"11"15,-26 1-6-15,26-1-6 0,0 0-39 0,0 0-32 16,0 0-30-16,0 0-13 0,0 0-9 0,0 0-3 16,0 0-5-16,0 0-5 0,0 0-4 15,0 0 2-15,0 0 2 0,0 0 0 0,0 0 1 16,29 13-7-16,-29-13-4 0,0 0-4 0,32 7-2 16,-32-7-1-16,26 3-3 0,-26-3-1 0,29 7-2 15,-29-7 0-15,31 0-1 0,-31 0-1 16,34 0 0-16,-34 0-2 0,30-7 3 0,-30 7-2 15,32-8-4-15,-32 8-5 0,33-13-12 16,-33 13-16-16,34-16-24 0,-34 16-31 0,37-13-96 16,-37-11-152-16,0 24-165 0,32-18 16 0,-26-10 415 15</inkml:trace>
  <inkml:trace contextRef="#ctx0" brushRef="#br0" timeOffset="27">8939 553 338 0,'0'0'122'0,"0"0"-20"15,0 0-7-15,4-22-8 0,-4 22-6 0,0 0-7 16,0 0-4-16,0 0-1 0,0 0-3 0,0 0-3 16,0 0-2-16,0 0-6 0,0 0-4 0,0 0-7 15,0 0-8-15,0 0-7 0,0 0-4 0,0 0-5 16,0 0-2-16,0 0 0 0,0 0-1 0,0 0 4 16,0 0 2-16,0 0-6 0,8 31 3 0,-8-31-7 15,0 0-2-15,4 30-1 0,-4-30-3 16,3 22 1-16,-3-22 1 0,3 25-4 15,-3-25 5-15,1 27-5 0,-1-27 2 0,0 32-3 16,0-32-1-16,3 27-2 0,-3-27 1 0,0 28-2 16,0-28 0-16,-4 30-2 0,4-30 4 0,0 24-3 15,0-24 3-15,0 0-2 0,-5 28 0 0,5-28-1 16,0 0-1-16,0 0-4 0,0 0-2 16,0 0-9-16,0 0-10 0,-9 27-11 0,9-27-5 15,0 0-10-15,0 0-7 0,0 0-17 0,0 0-30 16,0 0-29-16,0 0-42 0,0 0-30 0,0 0-41 15,-26 3-17-15,26-3 24 0,0 0 242 0</inkml:trace>
  <inkml:trace contextRef="#ctx0" brushRef="#br0" timeOffset="28">10585 267 395 0,'0'0'135'16,"0"0"-6"-16,0 0-12 0,0 0 3 15,0 0-10-15,-25-22-7 0,25 22-15 0,0 0-11 16,0 0-17-16,0 0-10 0,0 0-9 0,-31-3-3 16,31 3 1-16,0 0-3 0,0 0-5 0,-24-4-3 15,24 4-3-15,0 0-2 0,-24-3-3 0,24 3-2 16,0 0-3-16,-27-10-1 0,27 10-2 15,0 0 2-15,-31-11 0 0,31 11-2 16,-24-8 2-16,24 8-3 0,-27-6-1 0,27 6 0 16,-30-10-4-16,30 10-1 0,-32-8-3 0,32 8 2 15,-37-9 0-15,37 9-1 0,-36-5 2 0,36 5-2 16,-34-6 0-16,34 6 0 0,-35-3-1 0,35 3 1 16,-36-1-2-16,36 1-1 0,-33 1 1 0,33-1-1 15,-33 3 1-15,33-3 0 0,-34 6-1 0,34-6 1 16,-28 9-1-16,28-9 0 0,-22 5 0 15,22-5 0-15,0 0 0 0,-25 7 0 0,25-7 2 16,0 0-2-16,0 0 2 0,-24 6-2 0,24-6-1 16,0 0 2-16,0 0-1 0,0 0 0 15,0 0 0-15,0 0-1 0,0 0 1 0,0 0-1 16,0 0 1-16,0 0 0 0,0 0 0 0,0 0-1 16,0 0 0-16,0 0 0 0,0 0 0 0,0 0 0 15,0 0 0-15,0 0 1 0,0 0 0 16,0 0 0-16,9 26 1 0,-9-26 0 0,0 0-1 15,0 0 0-15,26 24 0 0,-26-24-2 0,0 0 3 16,31 26-2-16,-31-26 1 0,25 19-1 0,-25-19 2 16,27 20-2-16,-27-20 1 0,30 17-1 0,-30-17 0 15,31 15-1-15,-31-15 2 0,27 17-2 0,-27-17 0 16,28 12-2-16,-28-12 0 0,22 11 1 16,-22-11 0-16,23 8 0 0,-23-8 1 15,0 0 1-15,25 10 0 0,-25-10-1 0,0 0 0 16,0 0-2-16,24 11 1 0,-24-11 2 0,0 0-1 15,0 0 0-15,0 0 1 0,0 0 0 0,0 0 1 16,2 27-1-16,-2-27-1 0,0 0-2 0,-12 28 3 16,12-28-4-16,-18 24 5 0,18-24-4 0,-23 32 3 15,23-32-3-15,-25 37 2 0,25-37-1 0,-32 33 3 16,32-33-2-16,-27 29 3 0,27-29-3 0,-29 22 3 16,29-22-1-16,-32 22 1 0,32-22-1 0,-33 17 1 15,33-17-1-15,-31 15 0 0,31-15-1 0,-27 14 1 16,27-14 0-1,-26 16 1-15,26-16-1 0,0 0 1 0,-28 19-2 16,28-19 2-16,0 0-1 0,0 0 2 0,-23 22 1 16,23-22 1-16,0 0-3 0,0 0 3 15,0 0-1-15,0 0-3 0,0 0 2 0,0 0 1 16,0 0-2-16,0 0 2 0,0 0-1 0,-3 22 0 0,3-22 3 16,0 0-1-16,0 0 4 0,25 11-3 0,-25-11 0 15,0 0-1-15,25 13-1 0,-25-13 1 16,23 10 0-16,-23-10 1 0,28 3-1 0,-28-3 1 15,29 5-1-15,-29-5-1 0,38 3 1 16,-38-3-3-16,40 2 1 0,-40-2 0 0,40-2-2 16,-16-1 1-16,-2-1-2 0,2 0 2 0,0 2-1 15,1-2 0-15,-1 0 1 0,-1 3-3 0,1-3 3 16,-24 4-2-16,42-8 0 0,-42 8-2 0,40-13-7 16,-40 13-6-16,31-12-7 0,-31 12-8 0,33-14-10 15,-33 14-17-15,28-9-27 0,-28 9-73 0,23-7-117 16,-23 7-230-16,0 0 31 0,0 0 273 15</inkml:trace>
  <inkml:trace contextRef="#ctx0" brushRef="#br0" timeOffset="29">10179 1148 406 0,'0'0'173'0,"0"0"-30"0,0 0-5 15,0 0-12-15,0 0-3 0,0 0-24 16,0 0-20-16,0 0-23 0,0 0-17 0,0 0-9 16,0 0-7-16,0 0-1 0,0 0-2 15,0 0-4-15,0 0-1 0,0 0-4 0,0 0 1 16,0 0-1-16,0 0-1 0,0 0 3 0,0 0 0 16,0 0 3-16,-1 25-1 0,1-25-1 0,0 0-5 15,0 0-2-15,1 22-3 0,-1-22 0 0,0 0 0 16,0 0 0-16,-1 22-2 0,1-22-2 0,0 0 0 15,0 0-1-15,4 22 2 0,-4-22 1 16,0 0-4-16,4 24 2 0,-4-24-2 0,0 0 1 16,0 0 0-16,0 0 1 0,14 27 0 15,-14-27-1-15,0 0 0 0,0 0 2 0,0 0-2 16,0 0 0-16,23 11-1 0,-23-11-1 0,0 0-2 16,0 0-3-16,0 0-3 0,0 0-3 0,22 5-1 15,-22-5 1-15,0 0 1 0,0 0 4 0,0 0 0 16,0 0-4-16,0 0-7 0,0 0-8 15,0 0-13-15,13-21-21 0,-13 21-33 0,0 0-33 16,0 0-39-16,10-33-21 0,-10 33-36 0,0 0-33 16,2-31-43-16,-2 31 276 0</inkml:trace>
  <inkml:trace contextRef="#ctx0" brushRef="#br0" timeOffset="30">10214 1004 830 0,'-26'-16'290'15,"26"16"-99"-15,0 0-43 0,0 0-44 16,0 0-29-16,0 0-16 0,0 0-11 0,0 25-5 16,0-25-10-16,0 0-5 0,0 0-9 0,0 0-5 15,0 0-6-15,0 0-3 0,0 0-3 16,0 0-3-16,0 0-1 0,0 0-7 0,0 0-9 16,0 0-14-16,0 0-14 0,0 0-18 0,0 0-27 15,1-25-72-15,25 32-177 0,-26-7-161 0,0 0-7 16,33-19 386-16</inkml:trace>
  <inkml:trace contextRef="#ctx0" brushRef="#br0" timeOffset="31">10973 609 489 0,'0'0'188'0,"0"0"-35"0,-27-24-13 16,27 24-2-16,0 0-18 0,0 0-22 15,0 0-27-15,0 0-19 0,0 0-14 0,0 0-6 16,0 0-7-16,0 0-5 0,0 0-7 0,0 0-5 16,0 0-2-16,0 0 1 0,0 0 4 15,15 24 2-15,-15-24 1 0,0 0-2 0,0 0-2 16,25 33-1-16,-25-33-1 0,18 20 0 0,-18-20-3 16,19 24 2-16,-19-24-7 0,23 30 4 0,-23-30-4 15,24 32 3-15,-24-32-4 0,26 35 4 16,-26-35-6-16,26 41 3 0,-26-41-2 0,25 38 2 15,-25-38-3-15,24 36-12 0,-24-36 33 0,23 37-34 16,-23-37 31-16,22 41-21 0,-22-41-8 0,17 38 0 16,-17-38-2-16,12 34 3 0,-12-34-3 0,7 28 2 15,-7-28-2-15,5 24 3 0,-5-24-2 0,0 0-2 16,-4 31-2-16,4-31 4 16,0 0 3-16,0 0 8 0,0 0 2 0,-23 25 1 15,23-25 0-15,0 0-1 0,-28 10 0 0,28-10 1 16,-23 0 0-16,23 0 1 0,-22 5 0 0,22-5 2 15,-25 0-1-15,25 0 2 0,-25-5 1 0,25 5 1 16,-22-2 2-16,22 2 1 0,0 0 2 0,-29-15 0 16,29 15 0-16,0 0-1 0,-26-21 3 0,26 21 0 15,0 0 1-15,-15-22 1 0,15 22 1 16,0 0-3-16,-6-27 2 0,6 27-4 0,0-23 1 16,0 23-2-16,3-24 0 0,-3 24-2 15,0 0-1-15,12-29-2 0,-12 29-2 0,0 0-1 0,20-26 1 16,-20 26-2-16,0 0 2 0,27-19-2 15,-27 19 2-15,24-16-2 0,-24 16 3 0,26-14 16 16,-26 14-34-16,26-18 38 0,-26 18-34 0,32-20 20 16,-32 20 4-16,34-25-4 0,-34 25 1 15,32-37-5-15,-32 37 3 0,32-35-5 0,-32 35 2 16,27-31-3-16,-27 31 1 0,26-30-3 0,-26 30 2 16,20-25-3-16,-20 25 3 0,14-22-1 0,-14 22 0 15,0 0-2-15,17-30 2 0,-17 30-1 0,0 0 1 16,16-28-1-16,-16 28 0 0,0 0-6 0,0 0-5 15,11-24-11-15,-11 24-18 16,0 0-21-16,0 0-41 0,0 0-106 0,0 0-163 16,0 0-136-16,13-23 46 0,-13 23 448 0</inkml:trace>
  <inkml:trace contextRef="#ctx0" brushRef="#br0" timeOffset="32">11635 803 944 0,'0'0'226'0,"0"0"-41"16,0 0-59-16,0 0-37 0,0 0-20 0,0 0-11 15,0 0-7-15,0 0-9 0,0 0-6 0,0 0-7 16,0 0-2-16,0 0-5 0,0 0-1 16,0 0-4-16,0 0-3 0,0 0-3 0,0 0-4 15,0 0-3-15,0 0-1 0,0 0-3 0,0 0 1 16,0 0-1-16,0 0-4 0,0 0-4 0,0 0-12 15,0 0-10-15,0 0-18 0,0 0-15 0,0 0-41 16,0 0-105-16,0 0-259 0,19-32-88 0,-19 32 84 16</inkml:trace>
  <inkml:trace contextRef="#ctx0" brushRef="#br0" timeOffset="33">11653 1080 463 0,'0'0'123'0,"0"0"-21"0,0 0 6 16,0 0-11-16,0 0 0 0,0 0-16 0,0 0-9 15,0 0-13-15,0 0-11 0,0 0-11 0,0 0-7 16,0 0-5-16,0 0-6 0,0 0-3 0,0 0-3 15,0 0-4-15,0 0-1 0,0 0-1 0,0 0 0 16,0 0 0-16,0 0 2 0,0 0 3 16,0 0 1-16,0 0 2 0,0 0-2 15,0 0-2-15,0 0-2 0,0 0-4 0,0 0-1 16,0 0 0-16,0 0-3 0,0 0 3 0,0 0-3 16,0 0 0-16,-8 26-1 0,8-26 0 0,0 0 0 15,0 0 0-15,4 22 0 0,-4-22 0 0,0 0-1 16,3 24 1-16,-3-24-2 0,0 0 1 0,0 0-4 15,4 24 2-15,-4-24-1 0,0 0 0 16,0 0 3-16,0 0 1 0,0 0 0 0,0 0 0 16,0 0-2-16,0 0 0 0,0 0-1 0,0 0 0 15,0 0-4-15,0 0-7 0,0 0-8 0,0 0-13 16,0 0-19-16,0 0-27 0,0 0-37 16,0 0-23-16,0 0-27 0,0 0 3 0,0 0-16 15,0 0 5-15,-3-31-45 0,3 31 105 0,0 0 116 16</inkml:trace>
  <inkml:trace contextRef="#ctx0" brushRef="#br0" timeOffset="34">12437 548 374 0,'0'0'146'0,"0"0"-36"0,0 0-20 16,0 0-6-16,0 0-1 0,0 0-5 16,0 0 1-16,0 0-5 0,0 0-1 15,0 0-5-15,0 0-9 0,0 0-8 0,0 0-9 16,0 0-7-16,0 0-1 0,0 0-2 0,0 0-1 15,-23-10-2-15,23 10-2 0,0 0-4 0,0 0-2 16,-28 4-3-16,28-4-3 0,0 0-3 0,-24 8-1 16,24-8-3-16,0 0-2 0,-31 16-2 0,31-16 2 15,0 0-1-15,-29 23-1 0,29-23-2 16,0 0 0-16,-30 32-4 0,30-32 4 16,-18 24-3-16,18-24 3 0,-16 29-3 0,16-29 2 15,-14 30-3-15,14-30 3 0,-10 38-4 0,10-38 4 16,-3 40-5-16,3-40 5 0,3 42-5 0,-3-42 4 15,11 38-2-15,-11-38 3 0,17 28-3 0,-17-28 3 16,0 0-2-16,33 26 1 0,-33-26-1 0,29 6 0 16,-29-6 1-16,33-6 1 0,-33 6 0 15,36-15-2-15,-36 15 2 0,37-22-3 0,-37 22 3 16,38-24-2-16,-38 24 4 0,32-24-3 0,-32 24 2 16,26-28-2-16,-26 28 2 0,20-24-3 0,-20 24 2 15,0 0-2-15,15-29 2 0,-15 29 0 0,0 0 0 16,0 0-1-16,0-25 2 0,0 25-1 15,0 0 2-15,-6-28-2 0,6 28 1 0,-8-26-3 16,8 26 5-16,-10-26-3 0,10 26 5 16,-11-23-2-16,11 23 2 0,-13-25-2 0,13 25 3 15,-11-26-4-15,11 26 3 0,-11-25-2 0,11 25 0 16,0 0-1-16,-16-28 1 0,16 28-1 0,0 0-1 16,0 0 1-16,0 0 1 0,0 0 1 0,0 0 2 15,0 0 0-15,0 0-1 0,0 0-2 0,0 0-2 16,0 0-1-16,0 0-1 0,0 0-1 15,0 0 1-15,0 0 0 0,0 0-1 0,0 0 2 16,0 0 0-16,0 0 0 0,28 9 0 0,-28-9-1 16,0 0 1-16,32 13 0 0,-32-13 0 15,27 6 1-15,-27-6-1 0,32 7 0 0,-32-7 0 16,34 2-1-16,-34-2 0 0,36-5-1 0,-36 5 1 16,31-10-1-16,-31 10 1 0,31-16-3 0,-31 16-6 15,29-20-10-15,-29 20-15 0,26-22-24 16,-26 22-38-16,20-32-117 0,7 27-261 0,-27 5-48 15,20-23 103-15</inkml:trace>
  <inkml:trace contextRef="#ctx0" brushRef="#br0" timeOffset="35">12898 874 567 0,'0'0'142'0,"0"0"-11"0,0 0-2 0,0 0-20 15,0 0-11-15,0 0-33 0,0 0-13 16,0 0-20-16,0 0-14 0,0 0-5 0,0 0 5 16,0 0 5-16,0 0 5 0,0 0-3 0,30 18-5 15,-30-18-5-15,0 0-5 0,0 0 7 16,29 15-13-16,-29-15 7 0,0 0-10 0,25 15-1 16,-25-15 1-16,0 0-1 0,0 0-28 0,26 16 28 15,-26-16-28-15,0 0 27 0,0 0 1 0,18 26-2 16,-18-26 2-16,0 0-2 0,4 28 3 15,-4-28-2-15,0 0 2 0,-7 32-1 0,7-32 2 16,0 0-3-16,-13 24 3 0,13-24-2 0,0 0 2 16,-25 21-1-16,25-21 1 0,0 0 3 0,-31 16 6 15,31-16 5-15,0 0 3 0,-33 8-2 0,33-8-2 16,0 0-5-16,-30 2-1 0,30-2-2 0,0 0-3 16,-26-3-1-16,26 3-2 0,0 0-1 0,0 0 1 15,0 0-1-15,0 0-1 0,0 0-5 16,0 0-9-16,0 0-11 0,0 0-5 15,0 0-1-15,0 0-4 0,0 0-11 0,0 0-34 16,27 1-50-16,-27-1-45 0,25-4-55 0,-25 4-11 16,24-13-65-16,2 26 74 0,-26-13 233 0</inkml:trace>
  <inkml:trace contextRef="#ctx0" brushRef="#br0" timeOffset="36">13248 867 342 0,'0'0'174'0,"0"0"17"0,0 0-19 15,0 0-11-15,0 0-37 0,0 0-30 0,0 0-19 16,0 0-13-16,0 0-17 0,-23-5-8 16,23 5-5-16,0 0-3 0,0 0-2 0,0 0-3 0,0 0-2 15,-22 7-3-15,22-7-4 0,0 0-1 0,0 0-5 16,0 0 0-16,-27 24-2 0,27-24 0 0,0 0 8 15,-12 24-34-15,12-24 34 0,0 0-36 0,-15 31 25 16,15-31 1-16,-7 25-3 0,7-25 2 0,0 22-3 16,0-22 1-16,4 22-1 0,-4-22 0 15,0 0-3-15,12 31 3 0,-12-31-3 0,0 0 2 16,21 23 0-16,-21-23-1 0,0 0 0 0,30 14 0 16,-30-14 0-16,0 0-3 0,25 5-5 0,-25-5-4 15,0 0-5-15,28-10-5 0,-28 10-7 0,0 0-9 16,30-21-13-16,-30 21-23 0,0 0-58 0,14-48-63 15,-14 48-133-15,26-25-104 0,-27-6 93 16,1 31 340-16</inkml:trace>
  <inkml:trace contextRef="#ctx0" brushRef="#br0" timeOffset="37">13209-23 1169 0,'-24'-15'207'0,"24"15"-60"0,0 0-52 16,0 0-22-16,0 0-17 0,0 0-14 0,0 0-8 16,0 0-5-16,0 0-5 0,0 0-3 15,0 0-3-15,0 0-5 0,0 0-3 16,0 0-3-16,0 0-4 0,0 0-2 0,0 0 1 15,0 0-3-15,0 0 1 0,0 0-2 0,0 0-13 16,0 0-9-16,0 0-25 0,0 0-37 0,11 21-176 16,-11-21-331-16,0 0 36 0,-4-25 195 0</inkml:trace>
  <inkml:trace contextRef="#ctx0" brushRef="#br0" timeOffset="38">13234 321 404 0,'0'0'169'0,"0"0"-26"16,0 0-22-16,0 0-6 0,0 0-19 0,0 0-15 15,0 0-14-15,0 0-9 0,0 0-6 0,0 0-2 16,0 0-3-16,0 0-4 0,0 0-1 0,0 0-8 16,-12 25-4-16,12-25-6 0,0 0-4 0,0 0-1 15,0 0-2-15,1 23-2 0,-1-23-3 16,0 0-4-16,0 0-1 0,2 28-3 0,-2-28 1 16,0 0-3-16,0 25 1 0,0-25 0 15,0 0-1-15,-2 28-2 0,2-28 1 0,0 0-3 16,0 26 3-16,0-26-2 0,0 0 2 0,-1 24-2 15,1-24 2-15,0 0-2 0,0 0 2 0,1 22-2 16,-1-22 2-16,0 0-2 0,0 0 2 0,0 0-2 16,0 0 0-16,0 0 1 0,15 23-1 15,-15-23 1-15,0 0 0 0,0 0-1 0,0 0-2 16,0 0-4-16,27 11-4 0,-27-11-8 0,0 0-4 16,0 0-3-16,23 0-5 0,-23 0-2 0,0 0-6 15,0 0-8-15,0 0-19 0,28-6-25 0,-28 6-19 16,0 0-13-16,1-25-3 0,-1 25 1 0,0 0-7 15,7-24-15-15,-7 24-17 0,-1-27-40 0,1 27 42 16,2-22 162-16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1:43.23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2735 12965 393 0,'0'0'147'0,"0"0"-25"0,0 0-15 0,0 0-2 15,0 0-21-15,0 0-5 0,0 0-7 16,-5-22-8-16,5 22-8 0,0 0-2 0,0 0-7 16,0 0 1-16,0 0-2 0,0 0-6 0,-21-14-4 15,21 14-4-15,0 0-4 0,-26-10-3 0,26 10-4 16,-22-6-5-16,22 6-3 0,-31-5-4 0,31 5-2 16,-43 0-1-16,18 0 0 0,-2 0-1 0,-1 5 1 15,-1-5-3-15,1 9 3 0,1-3-1 16,2 1 3-16,-1 0-1 0,5 2 3 0,-1-3-2 0,22-6 0 15,-29 13-3-15,29-13-1 0,0 0-4 0,-24 31 0 16,24-31-3-16,0 33 3 0,0-33-3 0,0 39 3 16,0-39-4-16,19 39 4 0,-6-17-4 0,-13-22 4 15,32 36-4 1,-32-36 4-16,37 36-3 0,-37-36 3 0,37 32-2 16,-37-32 2-16,36 29-3 0,-36-29 3 15,35 27-3-15,-35-27 3 0,35 29-2 0,-35-29 2 16,31 26-2-16,-31-26 3 0,25 27-3 0,-25-27 2 15,21 26-3-15,-21-26 4 0,17 27-4 0,-17-27 5 16,9 29-3-16,-9-29 2 0,0 30-2 0,0-30 3 16,0 28-2-16,0-28 3 0,-14 27-3 0,14-27-11 15,-14 28 35-15,14-28-35 0,-23 30 39 0,23-30-12 16,-31 26 0-16,31-26 7 0,-34 20-3 16,34-20-2-16,-35 13-4 0,35-13 3 0,-36 6-2 15,36-6-1-15,-38 0-2 0,38 0-2 16,-42 6-4-16,20-6-1 0,0 0-1 0,22 0-2 15,-39-6-1-15,39 6 0 0,-39-6-1 0,39 6 1 16,-33-5-1-16,33 5 0 0,-22-8 0 0,22 8-2 16,0 0-4-16,0 0-15 0,0 0-13 15,0 0-21-15,0 0-14 0,0 0-30 0,24 15-73 16,-24-15-132-16,27 0-204 0,-3 6 54 0,-24-6 248 16</inkml:trace>
  <inkml:trace contextRef="#ctx0" brushRef="#br0" timeOffset="1">3369 13221 887 0,'0'0'235'0,"0"0"-85"0,0 0-15 16,-18-23-27-16,18 23-34 0,0 0-20 0,0 0-14 15,0 0-13-15,0 0-13 0,0 0-8 0,0 0-4 16,0 0-1-16,0 0 1 0,0 0 3 0,21 5 2 16,-21-5 1-16,27 6 0 0,-27-6-3 15,36 7-1-15,-36-7-2 0,38 6-1 0,-38-6-1 16,40 0 0-16,-18 5-1 0,2-5 1 0,2-5-1 15,-1 5-1-15,0-7 1 0,-2 1-1 0,3 0-7 16,-3-1-15-16,2 7-17 0,-25 0-35 0,44 0-61 16,-44 0-88-16,28-6-107 0,-28 6-138 15,0 0 68-15,25 27 350 0</inkml:trace>
  <inkml:trace contextRef="#ctx0" brushRef="#br0" timeOffset="2">3351 13409 922 0,'0'0'273'0,"0"0"-140"0,0 0-26 0,0 0-41 16,0 0-39-16,0 0-7 0,0 0 5 0,0 0 7 15,0 0 2-15,25 10-7 0,-25-10-6 0,39 5-6 16,-14-5-5-16,-2 4-3 0,3-4-3 16,-2 0-2-16,2 0-1 0,1 0-1 0,1 0 0 15,-1 0-2-15,-2 0-8 0,2 7-22 0,-4-13-36 16,8 22-78-16,-31-16-132 0,49 0-124 0,-25 9-82 16,-3-9 180-16</inkml:trace>
  <inkml:trace contextRef="#ctx0" brushRef="#br0" timeOffset="3">5219 12739 745 0,'0'0'185'0,"0"0"-29"15,-23-22-34-15,23 22 1 0,0 0-48 0,0 0-2 16,-29-4-16-16,29 4-16 0,0 0-8 0,-29 10-7 16,29-10-4-16,-27 16 0 0,27-16 18 0,-30 22-38 15,30-22 34-15,-38 34-38 0,13-14 10 0,2 3 3 16,-3 2-6-16,2 0 3 0,0 2-6 0,1 1 4 15,5-1-6-15,1 1 4 0,4-1-6 0,0 3 5 16,4-2-6-16,5 0 5 16,4-2-5-16,0-3 5 0,0-2-6 0,0-21 4 15,21 35-3-15,-21-35 1 0,32 28-1 0,-32-28 3 16,44 18-2-16,-20-11 2 0,0-4 0 0,-2 3-1 16,-1-6 0-16,-21 0 2 0,31 11-1 0,-31-11 1 15,0 0-1-15,24 20 1 0,-24-20-1 0,0 0 3 16,0 28-3-16,0-28 3 0,-17 29-4 15,17-29 3-15,-25 33-3 0,25-33 3 0,-28 39-3 16,14-19 3-16,0 3-4 0,2-3 4 0,0 2-5 16,5 3-10-16,-3-2 32 0,4 4-32 0,6-2 32 15,0-3-17-15,0-1-4 0,0-21 2 16,18 36-2-16,-18-36 3 0,26 29-3 0,-26-29 1 16,31 20-1-16,-31-20 1 0,31 10-1 0,-31-10 1 15,29 4-1-15,-29-4-9 0,27 0-14 16,-27 0-23-16,21 9-35 0,-21-9-92 0,23 7-154 15,-23-7-168-15,0 0 15 0,22 22 340 0</inkml:trace>
  <inkml:trace contextRef="#ctx0" brushRef="#br0" timeOffset="4">6042 13157 491 0,'0'0'181'16,"0"0"-47"-16,0 0-1 0,7-23-1 15,-7 23-15-15,0 0-14 0,0 0-25 0,0 0-18 16,0 0-15-16,-24 0-7 0,24 0-6 0,0 0-5 15,-24 0-6-15,24 0-5 0,-24 11-2 0,24-11-5 16,-31 15 1-16,31-15-1 0,-34 21 1 0,34-21-3 16,-36 29 0-16,36-29-4 0,-34 36 3 0,34-36-6 15,-28 38 3-15,28-38-6 0,-17 40 5 16,17-18-5-16,0-22 4 0,0 39-4 0,0-39 3 16,13 33-4-16,-13-33 4 0,23 26-4 0,-23-26 3 15,31 14-2-15,-31-14 1 0,37 6 1 0,-37-6 0 16,42-8 0-16,-42 8-1 0,41-18 3 15,-41 18-2-15,38-27 3 0,-38 27-4 0,30-32 5 16,-30 32-4-16,24-41 5 0,-15 20-5 0,-1-3 5 16,-3 0-5-16,-1 1 5 0,-4-1-4 15,0 3 5-15,0 21-5 0,-7-38 5 0,7 38-3 16,-12-31 2-16,12 31 1 0,0 0 4 0,-24-25 1 16,24 25 2-16,0 0-1 0,-20-9-2 0,20 9-4 15,0 0-1-15,0 0-3 0,0 0-1 0,-23 16 1 16,23-16-2-16,0 0 1 0,-4 23-1 0,4-23 1 15,0 0 0-15,4 23 1 0,-4-23-3 0,0 0 1 16,20 23-1-16,-20-23 2 16,23 9-2-16,-23-9 2 0,33 0 0 0,-33 0-1 15,37 0 1-15,-37 0 0 0,45 0-2 0,-20-6 0 16,1 1 0-16,1-1-1 0,2 1 3 0,-2 2-1 16,1-2-3-16,-1-3-15 0,4 8-20 0,-10-9-28 15,14 15-52-15,-35-6-87 0,56-6-126 0,-32 6-146 16,-24 0 48-16,48 13 387 0</inkml:trace>
  <inkml:trace contextRef="#ctx0" brushRef="#br0" timeOffset="5">6357 13578 1017 0,'-22'-9'109'0,"22"9"-42"0,0 0-5 16,0 0-29-16,0 0 22 0,15 21-14 0,-15-21 1 16,21 13-9-16,-21-13-7 0,33 11-4 0,-33-11-8 15,43 10-5-15,-19-10-6 0,4 6-2 0,-1-6-1 16,0 0 0-16,0 0-4 0,-2-6-41 0,9 15-78 16,-34-9-143-16,49-23-237 0,-23 23 57 15,-26 0 299-15</inkml:trace>
  <inkml:trace contextRef="#ctx0" brushRef="#br0" timeOffset="6">6450 13444 743 0,'-27'-19'244'0,"27"19"-98"0,0 0-9 0,-24-16-19 15,24 16-40-15,0 0-20 0,0 0-17 0,0 0-12 16,0 0-12-16,0 0-10 0,0 0-7 0,0 0-1 16,0 0-1-16,0 0 3 0,0 0 1 0,0 0-1 15,32 0 1-15,-32 0-1 0,26 0 0 16,-26 0-1-16,33 0 0 0,-33 0 1 0,35 7-1 16,-35-7 0-16,35 5 1 0,-35-5-2 0,34 0 0 15,-34 0 1-15,28 8 0 0,-28-8 0 0,23 10 1 16,-23-10-2-16,0 0 2 0,0 0-2 0,22 22 0 15,-22-22 1-15,0 0 1 0,0 0 0 16,0 27 0-16,0-27 0 0,0 0 0 0,-20 28-1 16,20-28 2-16,-18 20 20 0,18-20-37 15,-26 26 38-15,26-26-38 0,-33 26 14 0,33-26 3 16,-35 30-3-16,35-30 3 0,-35 25-3 0,35-25 3 16,-37 29-2-16,37-29 2 0,-37 27-3 0,37-27 3 15,-31 26-2-15,31-26 1 0,-22 20-1 0,22-20 2 16,0 0-3-16,0 0 2 0,-21 16 0 0,21-16-2 15,0 0 1-15,0 0-3 0,0 0 1 0,0 0-1 16,0 0 2-16,0 0 1 0,0 0 0 16,25 0 2-16,-25 0 1 0,22-3 0 15,-22 3 1-15,30 0-3 0,-30 0 0 0,34 0 0 16,-34 0-2-16,36 0 1 0,-36 0-1 0,39 0 1 16,-39 0 0-16,38 3 0 0,-38-3-1 0,30 0-1 15,-30 0-9-15,23 8-16 0,-23-8-24 0,0 0-59 16,32 17-64-16,-32-17-118 0,0 0-182 15,0 0 61-15,0 0 311 0</inkml:trace>
  <inkml:trace contextRef="#ctx0" brushRef="#br0" timeOffset="7">7427 13163 561 0,'0'0'154'0,"0"0"-20"16,0 0 6-16,0 0-6 0,0 0-15 0,0 0-17 15,0-26-24-15,0 26-21 0,0 0-8 0,0 0-10 16,0 0-6-16,-18-23-5 0,18 23-4 0,0 0-4 16,-30-10-2-16,30 10-5 0,-23 0-2 0,23 0-5 15,-30 13-2-15,30-13-1 0,-34 24-3 0,34-24 3 16,-36 36-4-16,16-12 3 0,3 2-5 15,1 1 4-15,4 3-5 0,3-2 7 0,2 1-8 16,7-4 7-16,0 2-5 0,5-5 4 0,1-2-4 16,-6-20 3-16,25 35-4 0,-25-35 2 0,38 17-2 15,-13-17 1-15,2 0 2 0,4-13-1 16,-2 1 1-16,1-5-2 0,-2-4 3 0,-3-2-4 16,-2-2 4-16,-4 0-4 0,-3-2 5 0,-5 2-3 15,-2 0 5-15,-6 3-3 0,-3-1 5 16,0 0-5-16,-3 1 4 0,3 22-3 0,-15-38 3 15,15 38-3-15,-21-31 3 0,21 31-4 0,-26-23 3 16,26 23-1-16,-28-13 0 0,28 13 0 0,0 0 0 16,-28-4 0-16,28 4 0 0,0 0 0 0,0 0-1 15,0 0-1-15,0 0-1 0,0 0 1 0,0 0-1 16,-8 20 2-16,8-20-2 0,13 23 1 0,-13-23-1 16,20 27 2-16,-20-27-3 0,27 22 3 15,-27-22-1-15,34 17 1 0,-34-17-2 16,40 13 2-16,-17-9-1 0,1 1 1 0,0-5-1 15,2 4 1-15,-2-4-1 0,3 0 0 0,-3 0-1 16,-1 0 1-16,0 0-1 0,0 0 0 0,0 0 0 16,0-7-7-16,-1 7-9 0,-22 0-19 0,35 0-20 15,-35 0-42-15,28 0-73 0,-28 0-105 16,0 0-133-16,22 0-40 0,-22 0 242 0</inkml:trace>
  <inkml:trace contextRef="#ctx0" brushRef="#br0" timeOffset="8">7829 13396 909 0,'0'0'190'0,"-22"-5"-46"0,22 5-11 0,0 0-34 15,0 0-38-15,0 0-20 0,0 0-17 0,0 0-13 16,0 0-10-16,0 0-2 0,0 0-1 16,0 0 1-16,0 0 2 0,0 0-1 0,23 10 1 15,-23-10-1-15,31 8 0 0,-31-8-1 0,36 4 1 16,-36-4 1-16,37 5-1 0,-37-5 1 15,38 7-1-15,-38-7 0 0,32 10 1 0,-32-10-2 16,26 10 1-16,-26-10-1 0,0 0 2 0,28 19-3 16,-28-19 4-16,0 0-4 0,0 0 2 0,14 26-1 15,-14-26 0-15,0 0 0 0,0 0 1 0,-8 24-1 16,8-24 4-16,0 0 18 0,-23 28-20 0,23-28 20 16,-25 27-38-16,25-27 16 0,-31 32-15 0,31-32 16 15,-35 32 2-15,35-32-2 16,-37 33 3-16,37-33-4 0,-38 33 3 0,38-33-2 15,-31 29 2-15,31-29-2 0,-28 21 2 0,28-21-1 16,0 0 2-16,-30 16 3 0,30-16 4 0,0 0 3 16,0 0 1-16,0 0-1 0,-21 13-2 0,21-13-5 15,0 0-4-15,0 0-3 0,0 0-1 0,0 0 0 16,0 0 1-16,0 0 2 0,0 0 4 0,23 0 0 16,-23 0 0-16,0 0 1 0,31 0-3 15,-31 0 1-15,25-9-3 0,-25 9-1 0,31-8-1 16,-31 8 1-16,38-9 0 0,-38 9 0 0,38-13 0 15,-15 6-1-15,-23 7-1 0,36-7-8 0,-36 7-14 16,33 0-11-16,-33 0-13 0,29 10-20 16,-29-10-47-16,24 8-49 0,-24-8-69 0,0 0-87 15,26 12-82-15,-26-12 94 0,0 0 308 16</inkml:trace>
  <inkml:trace contextRef="#ctx0" brushRef="#br0" timeOffset="9">7803 13542 956 0,'0'0'184'0,"0"0"-65"0,0 0 17 15,-11-24-57-15,11 24-27 0,0 0-27 0,0 0-15 16,0 0-6-16,0 0 1 0,24 15 3 0,-24-15 1 15,24 15 19-15,-24-15-40 0,34 14 36 0,-34-14-39 16,41 13 15-16,-17-8 1 0,2 0-1 16,1-5-1-16,1 5-18 0,-2-10-42 0,16 16-106 15,-42-11-173-15,38-14-182 0,-10 20 65 0,-28-6 411 16</inkml:trace>
  <inkml:trace contextRef="#ctx0" brushRef="#br0" timeOffset="10">8879 13596 553 0,'0'0'177'0,"0"0"-74"0,0 0-6 0,0 0-13 16,0 0 4-16,0 22-31 0,0-22-2 0,0 0-11 15,8 23-7-15,-8-23-3 0,0 0-4 16,11 29 2-16,-11-29-1 0,0 0-1 16,0 27-6-16,0-27-4 0,0 25-8 0,0-25-1 15,-10 25-5-15,10-25-1 0,-12 22-3 0,12-22 0 16,0 0-1-16,-26 28 0 0,26-28-1 0,-23 17 1 15,23-17-4-15,-25 16-17 0,25-16-33 0,-21 10-62 16,25 12-74-16,-4-22-115 0,0 0-146 0,-14 32 58 16,14-32 381-16</inkml:trace>
  <inkml:trace contextRef="#ctx0" brushRef="#br0" timeOffset="11">10278 13199 599 0,'0'0'176'0,"0"0"-22"15,0 0-8-15,0 0-18 0,-24-15-23 0,24 15-30 16,0 0-19-16,-23 0-11 0,23 0-8 0,-25 8-6 16,25-8-6-16,-33 12-3 0,33-12-2 0,-36 20 0 15,36-20-3-15,-37 22 0 0,37-22-7 0,-36 23 0 16,36-23-5-16,-30 25-1 0,30-25-3 0,-23 33 1 15,23-33-4-15,-11 37 3 0,11-37-3 16,0 38 4-16,0-38-5 0,6 39 3 0,-6-39-3 16,20 36 2-16,-20-36-1 0,29 28 2 15,-29-28-3-15,40 20 2 0,-18-12-1 0,2-5 1 16,-3-3 0-16,4 6 0 0,1-6 0 0,-2-6-1 16,-3 3 1-16,-21 3 0 0,35-15 1 0,-35 15-2 15,26-19 4-15,-26 19-3 0,18-29 4 16,-18 29-3-16,14-32 4 0,-14 32-3 0,0-36 2 15,0 36-2-15,0-36 4 0,0 36-4 0,-10-34 3 16,10 34-5-16,-17-36 5 0,17 36-3 0,-17-35 4 16,17 35 1-16,-15-26 4 0,15 26 0 0,0 0 2 15,0 0-1-15,-25-19-2 0,25 19-1 0,0 0-4 16,0 0-2-16,0 0-1 0,0 0-1 0,0 0-1 16,0 0 1-16,-8 22-1 15,8-22 1-15,0 0-2 0,16 27 2 0,-16-27-1 16,0 0 1-16,32 22-2 0,-32-22 3 0,35 14-3 15,-35-14 2-15,43 8 0 0,-19-8 0 0,-2 6-1 16,5-6 1-16,-3 0-1 0,2 0 0 0,0 0 1 16,1-8-8-16,-2 8-10 0,-2-9-22 0,0 9-29 15,-23 0-66-15,43 0-92 0,-43 0-180 0,22-26-82 16,-22 26 109-16,23-16 380 0</inkml:trace>
  <inkml:trace contextRef="#ctx0" brushRef="#br0" timeOffset="12">11358 12791 827 0,'0'0'198'0,"0"0"-53"0,0 0-36 16,0 0-11-16,0 0-57 0,0 0-1 16,0 0-15-16,0 0-11 0,0 0-7 0,0 0-5 15,0 0 2-15,0 0 5 0,0 0 6 0,0 0 3 16,0 0 2-16,0 0-4 0,22 24-1 16,-22-24-3-16,21 15 0 0,-21-15-5 0,27 18 2 15,-27-18-5-15,31 19 2 0,-31-19-4 0,33 27 1 16,-33-27-3-16,37 28 3 0,-37-28-3 0,36 30 2 15,-36-30-3-15,28 29 3 0,-28-29-3 16,18 29 4-16,-18-29-2 0,9 33 3 0,-9-33-4 16,0 40 3-16,-5-16-3 0,0-2 3 0,-6 3-4 15,-2-2 4-15,0-1-5 0,-2 0 5 0,1-1-5 16,14-21 4-16,-23 37-4 0,23-37 3 0,-17 28-4 16,17-28 4-16,-7 25-3 0,7-25 2 0,0 0-3 15,6 27 1-15,-6-27-2 16,0 0 3-16,21 17-1 0,-21-17 2 0,27 10-1 15,-27-10 1-15,25 9-2 0,-25-9 2 0,28 9 0 16,-28-9 0-16,31 11 0 0,-31-11 1 0,27 13-2 16,-27-13 2-16,20 20-2 0,-20-20 3 0,15 23-2 15,-15-23 3-15,7 28-3 0,-7-28 4 0,0 31-3 16,0-31-12-16,-8 36 41 0,2-14-30 0,6-22 37 16,-18 40-15-16,18-40-6 0,-26 42 4 15,26-42-6-15,-26 45 4 0,9-21-8 0,1 2 3 16,2 3-8-16,-3-4 1 0,1 2-6 0,1-2 3 15,5-1-6-15,1-1 3 0,6 0-18 0,3-23-22 16,0 26-50-16,0-26-172 0,0 0-298 0,0 0 7 16,0 0 226-16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1:43.24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5-2 309 0,'0'0'77'0,"0"0"-15"0,0 0-4 16,0 0 9-16,0 0-7 0,0 0-3 0,0 0-10 15,0 0-3-15,0 0-5 0,0 0 2 0,0 0-1 16,0 0 0-16,0 0-5 0,0 0-3 0,0 0-3 16,0 0-1-16,0 0 1 0,0 0 0 0,0 0-1 15,0 0 1-15,0 0-3 16,0 0 1-16,0 0-1 0,0 0-2 0,0 0 1 16,0 0-2-16,0 0 1 0,0 0-1 0,0 0-1 15,0 0 2-15,0 0-3 0,0 0-2 0,0 0-4 16,0 0-2-16,0 0-3 0,0 0-2 0,0 0-4 15,0 0-1-15,0 0 0 0,0 0-1 0,0 0-1 16,0 0 0-16,0 0 1 0,0 0-2 0,0 0 3 16,0 0-1-16,0 0 1 0,0 0 2 15,0 0 2-15,0 0-1 0,0 0-1 0,0 0-1 16,0 0-2-16,0 0 2 0,0 0-1 16,0 0 0-16,0 0 1 0,0 0-1 0,0 0 1 15,0 0 1-15,0 0-2 0,0 0 0 0,0 0-2 16,0 0 0-16,0 0-2 0,0 0 1 0,0 0-1 15,0 0 1-15,0 0-1 0,0 0 0 16,0 0 3-16,0 0-1 0,0 0 4 0,0 0 3 16,0 0-2-16,0 0-1 0,0 0 0 0,0 0-1 15,21 0 0-15,-21 0 2 0,0 0-3 0,0 0 0 16,0 0-2-16,0 0 0 0,23 10 0 0,-23-10 1 16,0 0-1-16,0 0 0 0,0 0-2 0,0 0 1 15,22 21 0-15,-22-21 0 0,0 0 2 0,0 0-2 16,0 0 0-16,0 0 0 15,0 0-3-15,21 20 6 0,-21-20-3 0,0 0 0 16,0 0 2-16,0 0-2 0,0 0 1 0,13 21 0 16,-13-21-2-16,0 0 2 0,0 0-2 0,11 23 2 15,-11-23-2-15,0 0 1 0,0 0-1 0,7 23 2 16,-7-23-2-16,0 0 2 0,0 0 0 0,0 0 0 16,0 0 0-16,0 26 1 0,0-26-1 0,0 0-2 15,0 0 3-15,0 0 0 0,0 0-2 0,-11 22 3 16,11-22-3-16,0 0 0 0,0 0 2 0,0 0 0 15,-22 10 5-15,22-10 0 0,0 0 2 0,0 0 1 16,-26 0 0-16,26 0-4 0,0 0-1 16,-24 0-2-16,24 0 0 0,0 0 4 0,-30-5 0 0,30 5-2 15,0 0 2-15,-20 0-5 0,20 0 2 0,0 0 0 16,0 0-2-16,0 0 1 0,0 0-2 16,0 0-2-16,0 0 2 0,0 0-4 0,0 0 1 15,0 0 0 1,0 0-4-16,0 0-8 0,0 0-6 0,0 0-2 15,0 0-13-15,0 0-1 0,0 0-19 0,0 0-21 16,0 0-40-16,12-25-38 0,-12 25-42 0,0 0-83 16,26-19-80-16,-26 19 2 0,0 0 315 0</inkml:trace>
  <inkml:trace contextRef="#ctx0" brushRef="#br0" timeOffset="1">336-20 162 0,'0'0'44'0,"0"0"-3"0,0 0-6 16,0 0-2-16,0 0-3 0,0 0 0 0,0 0-1 16,0 0 7-16,0 0 1 0,0 0 5 0,0 0 2 15,0 0 1-15,0 0 1 0,0 0 5 0,0 0 1 16,0 0-1-16,0 0-4 0,0 0 0 15,0 0-5-15,0 0 8 0,0 0 8 0,0 0 4 16,0 0 2-16,0 0-7 0,0 0-15 0,0 0-8 16,0 0-5-16,0 0 2 0,0 0 1 0,0 0-2 15,0 0-4-15,0 0-2 0,0 0-3 0,0 0-2 16,-24 0-1-16,24 0 0 0,0 0-2 0,0 0 1 16,0 0-3-16,0 0-3 0,0 0 0 0,-25 5-5 15,25-5-1-15,0 0-1 16,0 0 1-16,0 0 0 0,-24 7 1 0,24-7-1 15,0 0-1-15,0 0 3 0,0 0-3 0,-21 16 0 16,21-16-1-16,0 0-1 0,0 0-2 0,0 0 2 16,-23 19-3-16,23-19 3 0,0 0-2 0,0 0 1 15,0 0 0-15,-18 23-2 0,18-23 1 0,0 0 0 16,0 0 0-16,-10 23 3 0,10-23-4 16,0 0 2-16,-7 23-1 0,7-23 1 0,0 0-2 15,0 23 2-15,0-23-4 0,0 0 2 0,0 25 0 16,0-25 1-16,0 0 0 0,0 0 1 0,5 21-1 15,-5-21 0-15,0 0 3 0,0 0-1 0,20 21 1 16,-20-21 2-16,0 0-5 0,24 17 4 16,-24-17-2-16,0 0-1 0,28 16 20 0,-28-16-40 15,0 0 37-15,29 9-36 0,-29-9 18 16,0 0 1-16,26 11-2 0,-26-11 1 0,0 0-2 16,26 3 2-16,-26-3-2 0,0 0 1 0,23 0 0 15,-23 0 0-15,0 0 0 0,24-4 0 0,-24 4-9 16,0 0 0-16,33-10-39 0,-33 10-51 0,23-9-158 15,-23 9-259-15,0 0 26 0,22-19 221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6.1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 61 340 0,'0'0'149'15,"0"0"10"-15,-24-11 21 0,24 11-27 0,0 0-21 16,0 0-45-16,0 0-31 0,0 0-26 0,0 0-12 0,0 0-10 15,0 0 1-15,0 0 16 0,0 0 9 0,0 0 8 16,24 4 1-16,-24-4-12 0,31 5-5 0,-31-5-3 16,37 8-5-16,-37-8-7 0,40 6-2 31,-16-6-5-31,1 6 0 0,2-6-3 0,1 0-1 0,2 0 1 16,-2 0-1-16,-1 0 0 0,1-4-11 0,-1 4-18 15,-2-12-21-15,7 12-31 0,-9-12-37 0,17 17-85 16,-16-21-118-16,2 2-123 0,15 14 108 0,-26-26 336 15</inkml:trace>
</inkml:ink>
</file>

<file path=ppt/ink/ink1360.xml><?xml version="1.0" encoding="utf-8"?>
<inkml:ink xmlns:inkml="http://www.w3.org/2003/InkML">
  <inkml:definitions/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2:29.7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1FC34EE-8A64-4550-BA5D-8DCBD09E3FEE}" emma:medium="tactile" emma:mode="ink">
          <msink:context xmlns:msink="http://schemas.microsoft.com/ink/2010/main" type="inkDrawing"/>
        </emma:interpretation>
      </emma:emma>
    </inkml:annotationXML>
    <inkml:trace contextRef="#ctx0" brushRef="#br0">4443 62 830 0,'0'0'170'0,"0"0"-18"0,0 0-17 0,-10-22-22 16,10 22-35-16,0 0-28 0,0 0-13 0,0 0-10 15,0 0-8-15,0 0-2 0,-21-10-4 0,21 10-1 16,0 0 0-16,0 0-1 0,-22 9-1 0,22-9-2 16,0 0 1-16,-24 9-4 0,24-9 0 0,0 0-3 15,-22 18 0-15,22-18-2 0,-12 24 2 16,12-24-4-16,-14 29 4 0,14-29-4 0,-7 42 4 15,7-21-4-15,0 3 3 0,0-3-3 16,0 0 3-16,5 2-4 0,-5-23 3 0,10 36-3 0,-10-36 2 16,15 26-2-16,-15-26 2 0,20 20-1 0,-20-20 1 15,20 16 0-15,-20-16 1 0,22 11-2 16,-22-11 1-16,22 0 0 0,-22 0 0 16,24-9 3-16,-24 9-2 0,20-21 4 0,-20 21-3 15,25-32 3-15,-25 32-2 0,20-34 2 0,-20 34-4 16,11-32 3-16,-11 32-3 0,8-28 3 0,-8 28-2 15,0-25 2-15,0 25 0 0,-2-19 2 0,2 19 0 16,0 0 1-16,-16-26-1 0,16 26-1 0,0 0-1 16,-21-16-3-16,21 16-1 0,-21-7 1 0,21 7-1 15,-24-6 3-15,24 6-3 0,-23-7 3 16,23 7-3-16,0 0 1 0,-27-14-3 16,27 14-2-16,0 0-7 0,0 0-8 0,-18-25-13 15,18 25-12-15,0 0-16 0,0 0-36 0,9-31-54 16,-9 31-66-16,20-12-66 0,-20 12-111 0,33-10 37 15,-33 10 280-15</inkml:trace>
    <inkml:trace contextRef="#ctx0" brushRef="#br0" timeOffset="1">4868 91 382 0,'0'0'124'0,"0"0"23"16,0 0 3-16,0 0-7 0,0 0-20 15,0 0-14-15,0 0-13 0,0 0-12 0,0 0-16 16,0 0-12-16,0 0-8 0,0-23-6 0,0 23-3 16,0 0-9-16,0 0-7 0,0 0-8 0,0 0-6 15,0 0-5-15,0 0-2 0,0 0-1 16,0 0 1-16,0 30-1 0,0-30 2 0,3 27-4 16,-3-27 3-16,0 28-2 0,0-28 2 0,0 34-3 15,0-34 3-15,0 31-3 0,0-31 3 0,0 25-3 16,0-25 1-16,0 0 0 0,0 23 1 0,0-23-2 15,0 0 1-15,0 0-1 0,0 0 1 16,0 0-1-16,10 24 1 0,-10-24-1 0,0 0-1 16,0 0 2-16,0 0 0 0,0 0 0 15,0 0-1-15,0 0 1 0,0 0-1 0,0 0 2 16,21-15-1-16,-21 15 2 0,0 0-1 0,16-20-1 16,-16 20 1-16,0 0 1 0,18-28-3 0,-18 28 3 15,10-27-3-15,-10 27 3 0,17-29-3 0,-17 29 3 0,19-30-3 16,-19 30 3-16,19-25-3 0,-19 25 2 0,17-21-2 15,-17 21 1-15,0 0-1 0,20-16 1 16,-20 16-2-16,0 0 2 0,0 0-1 0,0 0 1 16,23 3 0-16,-23-3-1 0,0 0 2 0,0 0-1 0,0 0 1 15,22 25-2-15,-22-25 2 0,0 0-2 0,0 0 2 16,20 26-2-16,-20-26 1 0,0 0 0 0,10 20 1 16,-10-20-1-16,0 0 1 0,4 27-1 0,-4-27 2 15,0 19-3 1,0-19 2-16,0 0-2 0,0 25 1 15,0-25 0-15,0 0 0 0,0 0 1 0,0 0-1 16,0 0-1-16,0 0 0 0,0 0-1 0,0 0 1 16,0 0 1-16,0 0 0 0,0 0 2 0,23-15-3 15,-23 15 2-15,13-22-1 0,-13 22 2 0,16-29-3 16,-16 29 3-16,22-25-4 0,-22 25 3 16,18-26-3-16,-18 26 4 0,19-22-3 0,-19 22 2 15,0 0-1-15,28-19 0 0,-28 19 0 16,0 0 0-16,0 0 0 0,20-9-1 0,-20 9 1 15,0 0 0-15,0 0 0 0,0 0 0 0,0 0-1 16,24 0 1-16,-24 0 1 0,0 0-1 0,0 0 1 16,23 9-1-16,-23-9 1 0,0 0 1 0,0 0 0 15,17 24 0-15,-17-24 2 0,0 0-1 0,12 26 4 16,-12-26-2-16,4 19 2 0,-4-19-3 16,0 0 0-16,0 27-3 0,0-27 0 0,0 0-2 15,8 28 2-15,-8-28-1 0,4 22 1 0,-4-22-2 16,0 22 1-16,0-22-2 0,6 24 2 0,-6-24-2 15,5 26 1-15,-5-26-15 0,5 24-14 16,-5-24-27-16,0 0-45 0,29 30-93 0,-29-30-113 16,0 0-165-16,27-9 26 0,-20-12 330 0</inkml:trace>
    <inkml:trace contextRef="#ctx0" brushRef="#br0" timeOffset="2">5696 156 539 0,'0'0'125'0,"0"0"-22"0,0 0 6 16,0 0 2-16,0 0-11 0,8 33-14 0,-8-33-14 16,0 23-8-16,0-23-13 0,0 29-4 0,0-29-10 15,0 35-1-15,0-35-10 0,-5 38-1 0,5-38-6 16,0 42 1-16,0-18-7 0,0 3 1 0,-4-5-11 15,4 3 3-15,0 0-8 0,-5 2 6 16,5-3-6-16,0-1 5 0,0 1-5 0,0-2 4 16,0-2 20-16,0 2-36 0,0-22 35 0,-4 37-35 15,4-37 13-15,0 23 3 0,0-23-2 0,0 0 1 16,0 0-1-16,0 0 0 0,0 0 2 16,0 0 2-16,0 0 2 0,0 0-1 0,0 0-1 15,0 0 0-15,0 0-1 0,0 0-2 0,0 0 2 16,0-32-4-16,0 32 4 0,7-38 11 15,-7 13-34-15,3 2 34 0,-3-3-34 0,6-1 18 16,-6-6 6-16,0 3-6 0,6-4 7 0,-6-1-7 16,4-2 7-16,-4-3-8 0,7 6 8 0,-7 2-7 15,7 1 6-15,-7-3-6 0,9 7 5 0,-6 1-5 16,1 7 5-16,-4 19-5 0,9-30 5 0,-9 30-2 16,0 0 2-16,15-22-1 0,-15 22 1 15,0 0-3-15,0 0 1 0,0 0 0 0,21-9 0 16,-21 9-1-16,0 0 0 0,23 0 1 0,-23 0-1 15,0 0 0-15,26 5 0 0,-26-5 0 16,0 0-1-16,27 9 2 0,-27-9-1 0,0 0 0 16,22 11 0-16,-22-11 1 0,0 0-1 0,0 0 2 15,0 0-2-15,21 20 1 0,-21-20-1 0,0 0 2 16,0 23 0-16,0-23 0 0,0 0-1 16,0 21 1-16,0-21-1 0,0 0 1 0,-15 25-2 15,15-25 1-15,-16 28-2 0,16-28 2 0,-23 29-1 16,23-29 2-16,-20 27-3 0,20-27 3 0,-22 21-3 15,22-21 4-15,0 0-4 0,-26 19 2 0,26-19-1 16,0 0 1-16,-19 0-1 0,19 0-1 0,0 0 1 16,-24-13-2-16,24 13-6 0,0 0-12 0,-19-23-10 15,19 23-17-15,0 0-28 16,-17-32-51-16,17 32-67 0,0 0-92 0,0-21-120 16,0 21 14-16,0 0 275 0</inkml:trace>
    <inkml:trace contextRef="#ctx0" brushRef="#br0" timeOffset="3">6278-405 450 0,'0'0'133'0,"0"-27"-12"16,0 27 10-16,-7-20-4 0,7 20-8 0,0 0-17 15,0 0-7-15,0 0-16 0,0 0-12 16,0 0-13-16,0 0-12 0,0 0-14 0,0 0-8 16,0 0-7-16,-20 0 0 0,20 0 0 15,-7 26 4-15,7-26-1 0,-6 35 4 0,2-14-5 16,4 4 4-16,-9 1-8 0,9 5 5 0,-9-2-7 15,6 7 6-15,-6 5 16 0,3 3-29 0,-2-2 27 16,0 5-30-16,-1-6 4 0,5-1 6 16,-2 2-10-16,-1-3 7 0,4-2-7 0,-3 0 5 15,3-4-6-15,3-1 5 0,-6-7-6 0,6-3 5 16,0-22-4-16,0 34 3 0,0-34-3 0,0 20 2 16,0-20-1-16,0 0 1 0,0 0-2 0,6 20 2 15,-6-20-3-15,0 0-7 0,0 0-11 0,0 0-8 16,0 0-14-16,0 0-5 0,26 16-23 0,-26-16-58 15,20 0-91-15,-20 0-120 0,0 0-118 16,29-6 40-16,-29 6 388 0</inkml:trace>
    <inkml:trace contextRef="#ctx0" brushRef="#br0" timeOffset="4">6463 311 378 0,'0'0'135'16,"0"0"-29"-16,0 0 3 0,0 0-3 0,0 0-22 15,0 0-21-15,0 0-9 0,0 0-5 0,0 0 2 0,0 0 1 16,25 6 1-16,-25-6 1 0,0 0 1 0,0 0-14 16,0 0-7-16,22-3-4 0,-22 3-7 15,0 0-2-15,25-3-4 0,-25 3-4 0,0 0-2 16,30-18-1-16,-30 18 1 0,21-17 1 0,-21 17-1 0,23-21 1 31,-23 21-5-31,22-28 0 0,-22 28-4 0,17-28 3 0,-17 28-5 0,12-28 4 0,-12 28-1 16,7-25 4-16,-7 25 2 0,0 0 3 0,0-28-1 15,0 28 0-15,0 0-1 0,-7-23-1 32,7 23-4-32,0 0 0 0,0 0-3 0,-21-16-2 15,21 16 1-15,-23 0-2 0,23 0 0 0,-27 4 0 16,27-4 1-16,-32 15-1 0,32-15 1 0,-34 19-2 15,34-19 2-15,-33 27-2 0,33-27 4 0,-22 29-4 16,22-29 3-16,-14 39-4 0,14-39 3 0,-9 36-4 16,9-36 4-16,0 34-2 0,0-34 3 0,7 30-3 15,-7-30 0-15,10 24-2 16,-10-24 2-16,0 0-3 0,29 22 4 0,-29-22-1 16,29 11 1-16,-29-11-1 0,37 3 1 0,-17-3-1 15,4 0 0-15,-3-5 0 0,7-1-2 0,-3-5-2 16,3-1-11-16,6 1-11 0,-5-11-17 0,11 8-18 15,-9-19-32-15,12 16-50 0,-18-25-64 0,21 18-84 16,-15-1-127-16,-8-17 51 0,19 25 340 16</inkml:trace>
    <inkml:trace contextRef="#ctx0" brushRef="#br0" timeOffset="5">7050-139 595 0,'0'0'199'0,"0"0"-99"0,-25 5 21 0,25-5-5 15,0 0 1-15,0 0-12 0,0 0-12 0,22 14-11 16,-22-14-13-16,29 0-29 0,-29 0 0 0,40 0-8 16,-20-8-10-16,5 8 5 0,0-6-43 0,0 4 31 15,0-4-39-15,-1-2 23 0,1 3 1 0,1-3-1 16,4 2-7-16,0 1-12 0,6-1-23 0,-6-9-30 15,16 15-69-15,-17-22-86 0,24 22-112 16,-8-6-155-16,-10-12 113 0,18 28 382 0</inkml:trace>
    <inkml:trace contextRef="#ctx0" brushRef="#br0" timeOffset="6">7236-391 654 0,'6'-22'197'0,"-6"22"-50"15,0 0 9-15,0 0-9 0,0 0-40 0,0 0-43 16,0 0-31-16,0 0-13 0,0 0-3 15,0 0 0-15,0 0 1 0,-6 26 4 0,6-26-1 16,0 29 0-16,0-29-5 0,-8 37 1 0,8-18-5 16,-5 5 3-16,0-2-5 0,1 6 4 0,1-3-8 15,-2 7-7-15,-3-2 29 0,2 5-31 16,0-2 30-16,-2 0-20 0,1-1-6 0,2 2 5 16,0-5-7-16,0-2 6 0,5 2-6 15,-5-5 3-15,5-1-4 0,0 1 4 0,0-2-4 16,0-2 4-16,0-20-3 0,5 31 1 0,-5-31-2 15,5 21 2-15,-5-21-3 0,0 0 3 0,0 0-1 16,17 25 1-16,-17-25-2 0,0 0 2 0,0 0-1 16,23 19 1-16,-23-19-1 0,0 0 1 0,0 0-1 15,23 9 0-15,-23-9 0 0,0 0-1 0,26 0 0 16,-26 0 2-16,26-8-1 0,-26 8-2 16,32-13-5-16,-32 13-10 0,34-24-10 15,-34 24-16-15,38-29-6 0,-27 5-17 0,14 15-30 16,-16-23-48-16,17 27-45 0,-21-22-61 0,-5 27-36 15,32-20-74-15,-37-5 128 0,5 25 233 0</inkml:trace>
    <inkml:trace contextRef="#ctx0" brushRef="#br0" timeOffset="7">7727 184 301 0,'0'0'100'16,"0"0"8"-16,23 4 2 0,-23-4-6 0,0 0-8 15,0 0-14-15,0 0-4 0,0 0-6 16,0 0-9-16,0 0 1 0,26 6-1 0,-26-6-4 16,0 0-7-16,0 0-11 0,23 6-6 0,-23-6-9 15,0 0-5-15,0 0-4 0,26 9-1 0,-26-9-3 16,0 0 0-16,21 6 0 0,-21-6-1 16,0 0 0-16,25 0-2 0,-25 0-4 0,0 0 0 15,24 0 1-15,-24 0 1 0,0 0 3 0,23-17-1 16,-23 17 1-16,0 0-3 0,18-25 0 15,-18 25-4-15,0 0 0 0,15-27-2 0,-15 27 1 16,0 0-2-16,6-27 2 0,-6 27-1 0,0 0 4 16,0-21 0-16,0 21 4 0,0 0 0 0,-8-23-2 15,8 23-3-15,0 0 0 0,-16-20-4 0,16 20 2 16,0 0-1-16,-25-16 0 0,25 16-2 0,-21-7 1 16,21 7-1-16,-26 0 1 0,26 0-1 15,-26 9-1-15,26-9 1 0,-26 16-1 16,26-16 2-16,-26 19-1 0,26-19 2 0,-25 28-3 15,25-28 3-15,-21 34-4 0,21-34 4 0,-15 35-3 0,15-35 2 16,-10 33-2-16,10-33 2 0,-6 28-3 0,6-28 4 16,0 26-3-16,0-26 2 0,0 24-3 0,0-24 3 15,14 23-3-15,-14-23 4 0,0 0-3 0,24 25 2 16,-24-25-3-16,23 10 2 0,-23-10-1 0,27 6 0 16,-27-6 1-16,34 0-1 0,-34 0 0 0,37 0 1 15,-18 0-1-15,-19 0-1 0,39 0 1 0,-39 0-1 16,38 0-12-16,-38 0-14 0,41 0-29 0,-41 0-65 15,45 5-88-15,-45-5-125 0,31-7-130 0,-8 14 39 0,-23-7 359 16</inkml:trace>
    <inkml:trace contextRef="#ctx0" brushRef="#br0" timeOffset="8">3757-206 195 0,'0'0'68'0,"0"0"-2"0,0 0 24 16,0 0 4-16,0 0 20 0,0 0-4 15,0 0-8-15,0 0-11 0,0 0 0 0,0 0-4 16,0 0 3-16,-9-23-4 0,9 23-14 16,0 0-11-16,0 0-13 0,0 0-6 0,0 0-5 15,0 0-2-15,0 0-4 0,0 0-2 0,0 0-4 16,0 0-2-16,-20-13-4 0,20 13-3 0,0 0 0 15,0 0-4-15,0 0 0 0,-25-6-2 0,25 6-1 16,0 0 1-16,-24 0-1 0,24 0-1 16,-21 0 0-16,21 0-2 0,-27 7 0 0,27-7-1 15,-29 14 0-15,29-14-3 0,-33 22 2 0,13-6-3 16,-3 0 2-16,4 3-3 0,-5 0 5 0,2 3-6 16,1 0 5-16,-1 1-6 0,-1 0 5 0,4 0-5 15,1 0 5-15,0-2-4 0,18-21-12 0,-26 37 31 16,26-37-32-16,-18 38 30 15,18-38-14-15,-12 37-5 0,12-37 5 0,-6 34-3 16,6-34 2-16,0 34-3 0,0-34 3 0,0 25-2 16,0-25 2-16,0 0-2 0,15 30 1 0,-15-30-2 15,11 21 3-15,-11-21-1 0,16 21 1 0,-16-21-2 16,16 20 2-16,-16-20-2 0,21 21 1 0,-21-21 0 16,22 20 1-16,-22-20-2 0,25 15 1 0,-25-15-1 15,24 15 1-15,-24-15-1 0,28 11 1 16,-28-11 0-16,26 10 0 0,-26-10 0 0,26 9 0 15,-26-9 0-15,26 5 0 0,-26-5 0 0,30 0 1 16,-30 0-1-16,32 0 1 0,-32 0-2 0,34-5 1 16,-34 5 0-16,37-6 1 0,-14 0 0 15,-4 2-2-15,4-1 1 0,2-2-1 0,3 0 1 16,1 1-2-16,0 0-7 0,-2-3-24 0,5 9-30 16,-12-25-95-16,25 32-236 0,-20-18-154 15,3-1 13-15,5 12 416 0</inkml:trace>
    <inkml:trace contextRef="#ctx0" brushRef="#br0" timeOffset="9">16883 216 160 0,'0'0'75'15,"0"0"20"-15,0 0 14 0,0 0 22 0,0 0 3 16,-21 8 11-16,21-8-8 0,0 0-7 16,0 0-22-16,0 0-21 0,0 0-24 0,0 0-13 15,0 0-12-15,0 0-7 0,0 0-4 0,0 0-3 16,0 0-4-16,0 0-2 0,0 0-5 0,0 0-1 15,0 0-3-15,0 0-1 0,0 0-1 0,0 0-2 16,0 0-2-16,0 0-1 0,0 0 0 16,0 0-1-16,0 0-1 0,0 0 0 0,-16 25 1 15,16-25-2-15,0 0 3 0,-9 27-3 16,9-27 2-16,-4 23-1 0,4-23 1 0,0 21-2 16,0-21 3-16,0 0-3 0,-7 29 2 0,7-29-2 15,0 0 2-15,0 27-2 0,0-27 0 0,0 0 1 16,0 22 0-16,0-22-1 0,0 0 1 0,0 0-1 15,0 0 1-15,4 19-1 0,-4-19 1 0,0 0-2 16,0 0 1-16,0 0-11 0,9 21-9 0,-9-21-10 16,0 0-11-16,0 0-9 0,0 0-20 15,17 31-41-15,-17-31-58 0,0 0-79 16,0 0-134-16,0 0-2 0,11 27 272 0</inkml:trace>
    <inkml:trace contextRef="#ctx0" brushRef="#br0" timeOffset="10">16921-75 1330 0,'-21'-16'166'0,"21"16"-60"0,0 0-28 16,0 0-23-16,0 0-8 0,0 0-14 15,0 0-4-15,0 0-9 0,0 0-6 0,0 0-6 16,0 0-4-16,0 0-3 0,0 0-1 0,0 0-2 16,0 0 0-16,0 0-11 0,0 0-15 0,0 0-9 15,0 0-20-15,0 0-23 0,0 0-64 0,0 0-159 16,32-14-209-16,-32 14-3 0,22-8 317 0</inkml:trace>
    <inkml:trace contextRef="#ctx0" brushRef="#br0" timeOffset="11">17448 168 418 0,'0'0'154'16,"0"0"-14"-16,0 0-39 0,0 0 2 0,0 0-3 16,0 0 5-16,0 0-3 0,0 0-9 0,0 0-24 15,0 0-14-15,0 0-10 0,0 0-8 0,0 0-3 16,-19-15-5-16,19 15-1 0,0 0-5 15,-24 0-2-15,24 0-4 0,-19 0-2 16,19 0-3-16,-25 9 0 0,25-9 0 0,-24 8 3 16,24-8-2-16,-30 14 0 0,30-14-5 0,-32 15-3 15,32-15-2-15,-30 20-1 0,30-20-2 0,-29 26 2 16,29-26-4-16,-32 33 4 0,19-12-4 0,13-21 4 16,-23 34-3-16,23-34 1 0,-9 31-2 0,9-31 2 15,0 27-3-15,0-27 3 0,3 23-2 16,-3-23 1-16,0 0-1 0,22 27 2 0,-22-27-3 15,19 11 3-15,-19-11-2 0,23 10 2 0,-23-10-1 16,27 7 0-16,-27-7 0 0,32 0-1 0,-32 0 0 16,37 0-8-16,-17 0-7 0,-20 0-10 15,42-11-13-15,-42 11-15 0,48-7-22 0,-48 7-83 16,49-10-90-16,-49 10-176 0,34-14-34 16,-6 20 219-16</inkml:trace>
    <inkml:trace contextRef="#ctx0" brushRef="#br0" timeOffset="12">17957 216 892 0,'-7'-27'149'16,"7"27"-23"-16,0 0-4 0,0 0-31 0,-4-30-22 15,4 30-20-15,0 0-11 0,0 0-8 0,0 0-3 16,0 0-5-16,-26-22-2 0,26 22-4 16,0 0-2-16,-21 0-3 0,21 0-1 0,0 0-2 15,-31 8-3-15,31-8 1 0,-24 11-2 0,24-11 0 16,-28 15-2-16,28-15 3 0,-31 24-2 0,31-24 3 16,-29 26-4-16,29-26 2 0,-28 27-4 0,28-27 3 15,-20 28-5-15,20-28 3 0,-10 28-3 0,10-28 1 16,0 24-1-16,0-24 1 0,4 20-1 15,-4-20 1-15,0 0-2 0,24 23 2 16,-24-23-1-16,23 9 0 0,-23-9 0 0,25 0 1 16,-25 0 0-16,25 0-1 0,-25 0 1 0,27-7-1 15,-27 7 3-15,25-16-3 0,-25 16 2 0,23-24-2 16,-23 24 4-16,24-30-3 0,-24 30 4 0,23-33-3 16,-23 33 2-16,19-34-3 0,-19 34 3 0,16-29-4 15,-16 29 5-15,11-23-4 0,-11 23 3 0,0 0-1 16,10-26-1-16,-10 26 1 0,0 0 0 15,0 0-1-15,0 0 1 0,0 0-1 0,0 0-1 16,0 0 2-16,0 0-1 0,0 0 1 0,9 20-1 16,-9-20 2-16,0 28-3 0,0-28 2 15,0 34-3-15,0-34 3 0,5 34-4 0,-5-34 4 16,4 37-5-16,-4-37-2 0,12 35-9 0,-12-35-4 16,21 27-8-16,-21-27-2 0,27 23-11 0,-27-23-12 15,32 12-28-15,-32-12-54 0,39 0-55 16,-39 0-97-16,33-33-117 0,-6 33 23 0,-18-24 323 15</inkml:trace>
    <inkml:trace contextRef="#ctx0" brushRef="#br0" timeOffset="13">18545-359 778 0,'0'0'159'0,"0"0"-15"0,0 0-8 15,0 0-19-15,0 0-30 0,0 0-32 16,0 0-25-16,0 0-13 0,0 0-8 0,0 0 3 0,0 0 4 16,-14 28 6-16,14-28-1 0,-10 34 1 0,10-34-7 15,-15 40 1-15,8-21-6 0,4 4 1 0,-4 3-6 16,0-1 4-16,0 3-6 0,-2 1 7 0,-1 1-8 15,1-1 6-15,1 2-7 0,-1-1-12 16,2 2 31-16,-1-2-31 0,1 3 30 0,0-4-12 16,1 2-8-16,3 0 5 0,-2-4-6 15,5 0 3-15,-4-2-3 0,4-3 3 0,0-22-4 16,0 33 4-16,0-33-3 0,11 24 2 0,-11-24-2 16,0 0 2-16,0 0-3 0,24 19 1 0,-24-19 1 15,0 0 0-15,21 0 1 0,-21 0-1 0,0 0 1 16,27-12-2-16,-27 12 0 0,20-25-8 0,-20 25-5 15,20-28-11-15,-20 28-7 0,20-29-13 16,-20 29-4-16,22-37-22 0,-22 37-29 0,20-39-54 16,0 30-60-16,-20-17-63 0,18 3-79 0,-18 23 21 15,17-40 308-15</inkml:trace>
    <inkml:trace contextRef="#ctx0" brushRef="#br0" timeOffset="14">18244-137 818 0,'0'0'140'0,"0"0"-11"0,-30 0-21 15,30 0-20-15,0 0-28 0,0 0-24 0,0 0-13 16,0 24-4-16,0-24-4 0,0 0-3 0,0 0-2 15,17 22 1-15,-17-22-4 0,25 10 1 16,-25-10-2-16,34 10-2 0,-14-5-4 0,2-5 1 16,3 5-3-16,1-5 1 0,1 0-1 0,4 0-9 15,5 6-27-15,-7-13-57 0,16 14-67 0,-18-17-128 16,16 10-138-16,-1 9 10 0,-17-17 370 16</inkml:trace>
    <inkml:trace contextRef="#ctx0" brushRef="#br0" timeOffset="15">18965 83 550 0,'0'0'208'0,"0"0"-41"0,0 0-26 15,0 0-19-15,0 0-40 0,0 0-8 0,0 0-46 16,0 0 2-16,0 0-8 0,0 0 0 16,0 0 1-16,0 0 3 0,0 0 1 0,0 0-5 15,0 0-2-15,18 20-4 0,-18-20-2 0,0 22-5 16,0-22-1-16,0 25-6 0,0-25 2 0,0 28-4 15,0-28 3-15,-6 30-5 0,6-30 4 16,-7 33-5-16,7-33 4 0,-9 35-4 0,9-35-2 16,-8 35-15-16,8-35-13 0,-8 33-21 15,8-33-31-15,0 20-33 0,0-20-57 0,0 0-96 0,0 0-156 16,22-24 28-16,3 17 371 0</inkml:trace>
    <inkml:trace contextRef="#ctx0" brushRef="#br0" timeOffset="16">19048-246 1440 0,'0'0'88'0,"-28"-17"-24"0,28 17-14 16,0 0-9-16,0 0-16 0,0 0-9 0,-15-21-8 16,15 21-6-16,0 0-3 0,0 0-3 0,0 0-2 15,0 0-9-15,0 0-27 0,0 0-40 16,0 0-119-16,37 0-160 0,-37 0-155 0,0 0 40 15,29 24 446-15</inkml:trace>
    <inkml:trace contextRef="#ctx0" brushRef="#br0" timeOffset="17">19421 47 889 0,'0'0'175'15,"0"0"-23"-15,0 0-18 0,-19-22-54 16,19 22-11-16,0 0-41 0,0 0 10 16,0 0-6-16,-23-4-8 0,23 4-5 0,0 0-5 15,0 0-5-15,-26 10-2 0,26-10 19 0,0 0-39 16,-30 35 35-16,30-35-36 0,-20 37 12 0,8-13 6 16,1 0-6-16,-1 2 5 0,2-1-6 0,7-3 5 15,3 0-6-15,0-1 4 0,0-1-3 0,0-20 1 16,13 37-3-16,-13-37 2 0,23 30-3 15,-23-30 2-15,32 16-1 0,-32-16 1 0,39 0-1 16,-19-9 0-16,3-1 1 0,-4-3-2 0,4-2 3 16,-23 15-2-16,31-33 5 0,-31 33-2 0,25-38 5 15,-25 38-4-15,14-39 5 0,-9 17-5 16,0 1 5-16,-5 1-3 0,0 20 3 0,0-37-3 16,0 37 3-16,-8-31-3 0,8 31 3 15,-16-28 14-15,16 28-37 0,-19-21 37 0,19 21-39 16,-21-11 21-16,21 11-5 0,0 0-10 0,-22 0 5 15,22 0-46-15,0 0-11 0,-33 19-85 0,33 6-59 16,0-25-102-16,0 0-140 0,-3 36 88 0,3-36 365 16</inkml:trace>
    <inkml:trace contextRef="#ctx0" brushRef="#br0" timeOffset="18">19759 52 839 0,'0'0'175'0,"0"0"-49"0,0 0-17 0,0 0-29 16,0 0-26-16,0 0-24 0,0 0-15 0,0 0 4 16,0 0 3-16,0 0-11 15,0 21 21-15,0-21-21 0,0 0 13 0,9 30 1 16,-9-30-5-16,0 26-3 0,0-26-6 0,0 29 0 0,0-29-5 16,0 31 0-16,0-31-5 0,-7 27 0 0,7-27-1 15,-3 24 2-15,3-24-3 0,0 0 2 0,0 24-3 16,0-24 3-16,0 0-3 0,0 0 3 0,0 0-2 15,0 0-2-15,0 0 1 0,0 0-1 16,0 0 3-16,0 0 1 0,0 0 3 0,19-12-2 16,-19 12-1-16,17-23-1 0,-17 23 2 0,26-27-3 15,-26 27 3-15,24-32-4 0,-24 32 5 16,27-33-5-16,-27 33 4 0,25-25-2 0,-25 25 1 16,21-21-2-16,-21 21 3 0,21-18-2 0,-21 18 1 15,0 0 0-15,29-16-1 0,-29 16 20 0,0 0-20 16,25-5 1-16,-25 5 0 0,0 0-19 15,24 7 17-15,-24-7 4 0,0 0-3 0,25 19 3 16,-25-19 0-16,0 0 2 0,22 25-3 0,-22-25 2 16,0 0-3-16,20 26 2 0,-20-26-3 0,13 24 2 15,-13-24-2-15,10 24 1 0,-10-24-2 0,8 28 2 16,-8-28-3-16,5 26 3 0,-5-26-3 0,3 28-6 16,-3-28-20-16,0 31-46 0,14-1-136 15,-14-30-322-15,-6 29-1 0,6-29 239 0</inkml:trace>
    <inkml:trace contextRef="#ctx0" brushRef="#br0" timeOffset="19">14039-448 507 0,'0'0'199'0,"0"0"-41"0,0 0-15 0,0 0-6 32,0 0-31-32,0 0-14 0,0 0-15 0,-7 26-10 15,7-26-15-15,-7 28-7 0,7-28-10 0,-9 40-1 16,4-20-7-16,5 8 2 0,-8 0 13 0,4 8-36 16,-3 1 28-16,2 3-33 0,-1-6 7 0,1 2 5 15,-2 0-9-15,3-1 3 0,-2-2-7 0,1-1 4 0,5 1-7 16,-8-6 5-16,8 0-5 0,0-2 4 0,0-5-4 15,0-20 5-15,0 35-6 0,0-35 4 16,0 28-11-16,0-28-6 0,14 27-15 16,-14-27-16-16,15 20-24 0,-15-20-25 0,0 0-46 0,0 0-51 0,42 8-89 15,-42-8-165-15,0 0 71 0,34-9 280 16</inkml:trace>
    <inkml:trace contextRef="#ctx0" brushRef="#br0" timeOffset="20">14551 41 529 0,'0'0'147'15,"0"0"-10"-15,0-28-9 0,0 28-16 0,0 0-6 16,0 0-12-16,0 0-7 0,0 0-11 0,0 0-20 15,0 0-10-15,0 0-12 0,0 0-6 0,-20-12-1 16,20 12-4-16,0 0-1 0,0 0-4 0,0 0-5 16,-26 0-3-16,26 0-3 0,0 0-2 15,-28 5 0-15,28-5-2 0,-23 7 0 16,23-7 0-16,-24 9-2 0,24-9 0 0,-26 15-1 16,26-15 1-16,-26 23-2 0,26-23 3 0,-28 28-4 15,28-28 3-15,-25 33-3 0,25-33 4 0,-18 32-4 16,18-32 3-16,-15 29-2 0,15-29 0 0,-5 23-2 15,5-23 3-15,0 0-2 0,0 25 2 0,0-25-2 16,0 0 1-16,12 20-2 0,-12-20 3 16,0 0-1-16,0 0 0 0,26 23-1 0,-26-23 1 15,0 0-3-15,28 7 1 0,-28-7 0 0,25-7 0 16,-25 7 2-16,27-26-1 0,-27 26 3 0,32-30-3 16,-32 30 5-16,33-39-4 0,-33 39 3 15,30-38-3-15,-30 38 4 0,21-31-2 0,-21 31 0 16,16-22-1-16,-16 22 2 0,0 0-2 0,0 0 3 15,0 0 0-15,0 0-1 0,0 0-1 16,0 0-2-16,0 0 0 0,0 0 1 0,0 0 0 16,0 0 0-16,0 0 2 0,15 24-3 0,-15-24 2 15,0 0-2-15,9 29 2 0,-9-29-1 0,6 26 2 16,-6-26-3-16,4 26 3 0,-4-26-4 0,4 28 3 16,-4-28-4-16,6 24 4 0,-6-24-3 0,7 23 3 15,-7-23-3-15,12 22 1 0,-12-22-2 16,0 0 1-16,20 12 0 0,-20-12-6 0,22 0-9 15,-22 0-11-15,31 0-28 0,-31 0-35 16,36-3-53-16,-36 3-74 0,39-18-124 0,-17 18-96 16,-22 0 86-16,44 0 352 0</inkml:trace>
    <inkml:trace contextRef="#ctx0" brushRef="#br0" timeOffset="21">15556 43 675 0,'0'0'114'0,"0"0"-6"0,0 0 0 0,0-24-15 16,0 24-17-16,0 0-11 0,0 0-6 0,0 0-10 16,0 0-10-16,-22 0-5 0,22 0-3 0,0 0-2 15,0 0-1-15,-24 9-7 0,24-9-3 16,0 0-6-16,-27 16 0 0,27-16-2 0,-22 16-1 16,22-16-3-16,-20 19 0 0,20-19-5 0,0 0 1 15,-22 23-2-15,22-23-1 0,0 0-1 16,0 0 1-16,-4 26-2 0,4-26 2 0,0 0-2 15,0 0 2-15,8 21-1 0,-8-21 1 0,0 0 0 16,0 0 1-16,22 19-1 0,-22-19 2 0,0 0-2 16,23 18 1-16,-23-18-1 0,0 0 3 15,26 29-3-15,-26-29 2 0,13 22-2 16,-13-22 3-16,7 22-3 0,-7-22 3 0,3 24-2 0,-3-24 1 16,0 25-1-16,0-25 2 0,0 21-2 0,0-21 3 15,0 0 0-15,0 26 8 0,0-26 3 0,0 0 5 16,0 0 1-16,-14 27-3 0,14-27-3 0,0 0-2 15,0 0-5-15,-26 18 1 0,26-18-5 0,0 0 1 16,-29 18-4-16,29-18 1 0,-23 16-3 16,23-16 3-16,-24 13-2 0,24-13 2 0,-22 13-2 15,22-13 1-15,0 0-1 0,-22 10 1 0,22-10-1 16,0 0-1-16,0 0-8 0,0 0-8 0,0 0-14 16,0 0-6-16,0 0-4 0,0 0-5 0,0 0-1 0,0 0-60 15,22-9-37-15,-22 9-108 0,13-20-66 0,-13 20-90 16,0 0 154-16,41-16 255 0</inkml:trace>
    <inkml:trace contextRef="#ctx0" brushRef="#br0" timeOffset="22">15180-41 516 0,'0'0'152'16,"0"0"-7"-16,0 0 5 0,0 0 1 16,0 0-22-16,0-18-19 0,0 18-22 0,0 0-26 15,0 0-12-15,0 0-11 0,0 0-6 0,0 0-5 16,0 0-4-16,-29-11-5 0,29 11-5 0,0 0-3 15,-23 4-2-15,23-4-2 0,-21 7-2 0,21-7 0 16,-26 10-1-16,26-10-1 0,-26 15 0 0,26-15-2 16,-25 17 1-16,25-17-2 0,-23 21 1 15,23-21-2-15,-20 20 1 0,20-20-1 0,-14 20 2 16,14-20-3-16,0 0 2 0,-13 30-3 0,13-30 2 16,0 0-1-16,9 28 1 0,-9-28-1 0,0 0 1 15,20 25-2-15,-20-25 3 0,0 0-1 0,26 20 1 16,-26-20-1-16,0 0 1 0,28 17 0 15,-28-17 0-15,0 0-1 0,26 16 2 0,-26-16-2 16,0 0 1-16,22 13 1 0,-22-13-1 16,0 0 0-16,0 0 0 0,16 25-1 0,-16-25 2 15,0 0 0-15,0 0 0 0,7 24-1 0,-7-24 2 16,0 0-3-16,0 25 2 0,0-25 0 0,0 0 1 16,-13 27-3-16,13-27 3 0,0 0-3 0,-20 26 2 15,20-26-3-15,-20 25 4 0,20-25-4 0,-25 27 4 16,25-27-3-16,-27 26 1 0,27-26-1 15,-23 21 1-15,23-21-2 0,0 0 2 0,-25 15-1 16,25-15-2-16,0 0-4 0,0 0-5 16,0 0-8-16,0 0-10 0,0 0-12 0,0 0-15 15,0 0-29-15,8-29-42 0,-8 29-34 0,0 0-60 16,27-15-32-16,-27 15-133 0,0 0 73 0,24-8 292 16</inkml:trace>
    <inkml:trace contextRef="#ctx0" brushRef="#br0" timeOffset="23">13622-17 276 0,'0'0'114'15,"0"0"2"-15,0 0 8 0,0 0-2 0,0 0-10 16,0 0-6-16,0-24 4 0,0 24-7 0,0 0-4 16,0 0-13-16,0 0-18 0,0 0-15 15,0 0-13-15,0 0-6 0,0 0-7 0,0 0-4 16,0 0-3-16,0 0-3 0,-27-18-5 15,27 18-1-15,0 0-2 0,0 0 0 0,-29 0-1 16,29 0 0-16,0 0-1 0,-28 10 0 0,28-10-2 16,-24 12-1-16,24-12-2 0,-27 15-1 0,27-15-1 15,-32 23 3-15,32-23-3 0,-33 27 3 0,33-27-4 16,-29 34 3-16,29-34-4 0,-23 38 4 0,23-38-4 16,-18 34 4-16,18-34-4 0,-11 28 3 15,11-28-3-15,0 26 2 0,0-26-2 0,0 0 2 16,6 25-2-16,-6-25 2 0,0 0-1 0,23 26 1 15,-23-26-1-15,20 14 1 0,-20-14-1 0,29 7-1 16,-29-7 0-16,36 4 1 0,-36-4-1 16,38 0 1-16,-17-4 1 0,-21 4-1 0,41-11 1 15,-19 6-3-15,1 0-12 0,-3-6-14 0,6 6-17 16,-26 5-35-16,48-16-65 0,-38-9-86 16,23 19-123-16,-10-2-104 0,-7-13 104 0,13 21 355 15</inkml:trace>
    <inkml:trace contextRef="#ctx0" brushRef="#br0" timeOffset="24">15869 228 293 0,'0'0'89'0,"0"0"9"0,0 0 12 0,0 0 2 15,0 0-32-15,0 0-13 0,0 0-15 0,0 0-12 16,0 0 0-16,0 0 8 0,0 0 8 16,0 0 13-16,0 0-2 0,0 0-1 0,0 0-13 15,0 0-8-15,0 0-9 0,0 0-6 0,0 0-5 16,0 0-5-16,8 19-9 0,-8-19 1 0,0 0-4 15,7 32-1-15,-7-32-4 0,0 23 1 0,0-23-4 16,-5 27 2-16,5-27-4 0,0 26 3 0,0-26-2 16,-8 27 2-16,8-27-3 0,0 0 2 15,0 23-3-15,0-23-1 0,0 0-8 16,0 0-8-16,0 0-22 0,0 0-31 0,0 0-42 16,0 0-79-16,26-17-88 0,-26 17-150 0,9-28 74 15,-9 28 353-15</inkml:trace>
    <inkml:trace contextRef="#ctx0" brushRef="#br0" timeOffset="25">15912-75 1432 0,'-35'-4'126'0,"35"4"-17"16,0 0-29-16,0 0-27 0,0 0-24 15,0 0-10-15,0 0-9 0,0 0-5 0,0 0-5 16,0 0-5-16,0 0 1 0,0 0-1 0,0 0-8 15,0 0-8-15,19-11-17 0,-19 11-28 16,21-12-22-16,-21 12-88 0,30-12-162 0,-30 12-156 16,31-15 3-16,-6 22 367 0</inkml:trace>
    <inkml:trace contextRef="#ctx0" brushRef="#br0" timeOffset="26">16234 155 481 0,'0'0'188'0,"0"0"-35"0,0 0 1 15,0 0-12-15,0 0-32 0,0 0-20 0,0 0-22 16,0 0-15-16,0 0-14 0,0 0-11 0,0 0-3 16,0 0 4-16,0 0 7 0,0 0 5 0,0 0-6 15,0 0-6-15,22 7-7 0,-22-7-6 0,0 0-4 16,27 9-4-16,-27-9-4 0,23 3 0 16,-23-3-3-16,28 4-1 0,-28-4 0 15,33 5-1-15,-33-5 0 0,36 0 0 0,-36 0-4 16,34 0-9-16,-34 0-11 0,36-12-12 15,-14 12-14-15,-22 0-17 0,39-5-40 0,-39 5-44 0,30 0-53 16,-30 0-63-16,0 0-30 0,33 0-64 0,-33 0 190 16,0 0 172-16</inkml:trace>
    <inkml:trace contextRef="#ctx0" brushRef="#br0" timeOffset="27">16609-224 266 0,'0'0'130'0,"11"-20"-2"16,-11 20 23-16,0 0 2 0,0 0-14 0,0 0-9 16,0 0-12-16,0 0-11 0,-10-23-20 15,10 23-20-15,0 0-15 0,0 0-11 0,0 0-28 16,-22-13 15-16,22 13-20 0,0 0 17 0,-21-12-1 15,21 12-4-15,0 0-4 0,-20-6-4 0,20 6 1 16,0 0-3-16,-26 0 0 0,26 0-2 16,0 0-3-16,-26 0 1 0,26 0-2 0,0 0 0 15,-29 11-1-15,29-11 1 0,0 0-4 0,-26 23-15 16,26-23 34-16,-13 25-35 0,13-25 35 0,-14 31-17 16,14-31-5-16,-16 37 5 0,9-16-4 0,0 5 4 15,2-2-4-15,-1 4 5 0,-1-2-6 0,3 2 5 16,-2 0-5-16,2 3 5 0,0 0-6 0,4-2 5 15,-6-2-4-15,6 0 4 0,0 0-4 16,-4-1 4-16,4-2-5 0,0 3 6 0,-5-4-6 16,5-3 6-16,0 4-6 0,0-24 5 15,-6 38-3-15,6-38 2 0,0 30-4 0,0-30-2 16,-4 28-8-16,4-28-1 0,0 22-5 0,0-22 1 16,0 0-7-16,0 18-4 0,0-18 13 0,0 0-34 15,0 0-14-15,0 0-67 0,0 0-46 16,0 0-60-16,0 0-45 0,0 0-100 0,0 0 91 15,0 0 292-15</inkml:trace>
  </inkml:traceGroup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2:29.7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7E8BAF3-5A51-4C2A-824E-7C027C873705}" emma:medium="tactile" emma:mode="ink">
          <msink:context xmlns:msink="http://schemas.microsoft.com/ink/2010/main" type="inkDrawing"/>
        </emma:interpretation>
      </emma:emma>
    </inkml:annotationXML>
    <inkml:trace contextRef="#ctx0" brushRef="#br0">15760-601 1165 0,'0'0'145'15,"0"0"-43"-15,0 0-36 0,0 0-22 0,0 0-16 16,0 0-9-16,0 0 3 0,0 0 1 0,0 0 4 16,0 0 1-16,0 0-7 0,0 0-4 0,31-9-3 15,-31 9-5-15,31 0-2 0,-31 0-4 16,36 5-3-16,-16-5-1 0,3 0 0 0,3 0-1 15,4 0 2-15,4-5-1 0,2 0-2 0,1 5-9 16,2-12-23-16,3 12-28 0,-13-16-80 0,19 28-105 16,-24-12-205-16,6 0-50 0,4 5 228 0</inkml:trace>
    <inkml:trace contextRef="#ctx0" brushRef="#br0" timeOffset="1">16709-570 522 0,'0'0'170'0,"0"0"-26"0,0 0-8 0,6-23-7 16,-6 23-19-16,0 0-12 0,0 0-27 16,0 0-15-16,0 0-13 0,0 0-6 0,0 0-9 15,-24-17-4-15,24 17-5 0,0 0-4 0,-26 0-2 16,26 0-3-16,-29 5-3 0,29-5-2 0,-33 14-2 15,33-14-1-15,-42 22-1 0,22-4-3 16,-2 0 4-16,2 2-5 0,20-20 7 0,-30 35-4 16,30-35 2-16,-23 31-4 0,23-31 1 0,-5 28 0 15,5-28 0-15,4 23-2 0,-4-23 3 0,15 21-4 16,-15-21 3-16,23 19-3 0,-23-19 0 16,32 9 0-16,-32-9-2 0,42 0-3 0,-22 0-5 15,6-5 0-15,-5-4 0 0,4 0 3 16,-1-5 2-16,-2 2 5 0,-22 12-2 0,31-32 7 15,-31 32-2-15,22-32 4 0,-22 32-4 0,14-31 5 16,-14 31-2-16,8-29 8 0,-8 29 5 0,4-21 7 16,-4 21 2-16,0 0 1 0,0 0-3 0,0 0-3 15,0 0-6-15,0 0-6 0,0 0-6 0,0 0-2 16,0 0 1-16,0 0-1 0,0 0 4 0,0 36-4 16,0-16 3-16,0 3-4 0,-4 5 4 15,-2 0-3-15,2 3 3 0,0 2-5 0,-2 4 7 16,0 0-8-16,0 4 10 0,-2 2-7 0,0-4 8 15,0-1-9-15,-1-1-7 0,2-5 28 0,0 0-31 16,4-5 32-16,3-2-18 0,-6-5-4 16,6-20 3-16,0 30-4 0,0-30 3 0,0 0-3 15,0 0 2-15,0 20-7 0,0-20-8 0,0 0-6 16,0 0-7-16,0 0-5 0,0 0-14 0,0 0-28 16,13-43-78-16,-13 43-65 0,15-29-92 0,-4 6-148 15,-11 23 113-15,16-44 346 0</inkml:trace>
    <inkml:trace contextRef="#ctx0" brushRef="#br0" timeOffset="2">16997-445 513 0,'12'-20'229'0,"-12"20"-62"0,0 0-19 0,0-23-12 15,0 23-16-15,0 0-26 0,0 0-26 0,0 0-16 16,0 0-17-16,0 0-10 0,0 0-11 0,0 0-7 15,0 0-4-15,0 0-2 0,0 0 1 0,0 0 0 16,0 0 6-16,3 23-1 0,-3-23 2 16,0 25-4-16,0-25 0 0,0 34-5 15,0-34 2-15,6 36-4 0,-6-36 3 0,0 31-3 16,0-31 2-16,11 23-2 0,-11-23 2 0,0 0-3 16,23 23 2-16,-23-23-1 0,22 6 0 0,-22-6 2 15,24-4-1-15,-24 4 1 0,26-14-1 0,-26 14 2 16,30-25-2-16,-30 25 3 0,31-32-4 15,-31 32 4-15,31-37-4 0,-31 37 5 0,24-39-5 16,-24 39 4-16,17-33-3 0,-17 33 6 0,15-27-5 16,-15 27 4-16,0 0-1 0,16-21-1 0,-16 21 1 15,0 0-2-15,0 0-1 0,0 0-2 16,0 0 1-16,0 0-1 0,0 0 1 0,0 0 0 0,0 0 1 16,13 30-2-16,-13-30 4 0,0 24-4 15,0-24 2-15,6 31-2 0,-6-31 1 16,0 31-2-16,0-31 1 0,7 32-10 0,-7-32-9 15,5 29-14-15,-5-29-9 0,8 24-13 0,-8-24-17 16,15 22-27-16,-15-22-37 0,0 0-49 0,23 9-47 16,-23-9-10-16,36 10-110 0,-36-10 215 0,31-14 139 15</inkml:trace>
    <inkml:trace contextRef="#ctx0" brushRef="#br0" timeOffset="3">17632-813 461 0,'15'-25'144'0,"-15"25"-2"0,0 0-14 16,0 0-8-16,0 0-19 0,0 0-18 0,0 0-28 15,0 0-23-15,0 0-17 0,0 0 1 16,0 0 14-16,0 0 12 0,0 0 10 0,0 22-6 16,0-22-30-16,0 33 8 0,0-8-19 0,-3-4 10 15,3 3 2-15,-9 3-10 0,4 2 4 0,-3 1-5 16,4 4 9-16,-2-2-8 0,1 0 4 0,-1-3-8 15,1-1 1-15,1-3-6 0,0-4 4 16,4-21-5-16,0 34 5 0,0-34-3 0,0 21 2 16,0-21-3-16,0 0 1 0,0 0-1 15,0 0 0-15,0 0 0 0,0 0 1 0,0 0 0 16,0 0-2-16,0 0 4 0,0 0 0 0,19-11 2 16,-19 11-2-16,21-24 1 0,-21 24-3 0,26-32 3 15,-26 32-4-15,29-33 4 0,-29 33-3 0,25-27 3 16,-25 27-3-16,22-21 1 0,-22 21 0 0,21-10 0 15,-21 10-1-15,0 0 1 0,26-6-1 0,-26 6 1 16,0 0-2-16,31 7 0 0,-31-7 2 16,0 0-1-16,28 23 3 0,-28-23-3 0,17 24 3 15,-17-24-4-15,16 30 3 0,-16-30-3 0,10 31 3 16,-10-31-3-16,7 31 3 0,-7-31-1 16,0 31 1-16,0-31-1 0,0 21 2 0,0-21-2 15,0 0 3-15,-10 29 0 0,10-29 8 0,0 0 0 16,-20 28 5-16,20-28-1 0,0 0-1 15,-29 19-2-15,29-19 1 0,0 0-1 0,-24 9 0 16,24-9 0-16,0 0-2 0,-25-7 0 0,25 7-3 16,0 0 0-16,-24-13-2 0,24 13-2 0,-21-13 0 15,21 13-1-15,-21-16-1 0,21 16 1 0,-23-15-2 16,23 15 1-16,-19-10 0 0,19 10 0 0,-23-8-1 16,23 8 0-16,0 0-1 0,-25-3 0 15,25 3-8-15,0 0-10 0,0 0-20 16,0 0-32-16,0 0-65 0,0 0-94 0,0 0-144 15,0 0-124-15,0 0 91 0,0 0 407 0</inkml:trace>
    <inkml:trace contextRef="#ctx0" brushRef="#br0" timeOffset="4">18109-486 464 0,'0'0'172'0,"0"0"-8"15,22 0-7-15,-22 0-15 0,0 0-17 0,0 0-28 16,0 0-28-16,0 0-17 0,0 0-15 0,0 0-11 15,0 0-9-15,0 0-2 0,0 0 4 0,0 0 1 16,0 24 4-16,0-24-7 0,0 24-6 16,0-24-8-16,0 31 1 0,0-31-4 0,-6 31 1 15,6-31-2-15,-4 29 2 0,4-29-2 0,-5 23 2 16,5-23-3-16,0 20 2 0,0-20-5 0,0 0-7 16,-7 24-14-16,7-24-14 0,0 0-12 0,0 0-36 15,0 0-71-15,0 0-108 0,0 0-107 0,0 0-69 16,-9-38 275-16</inkml:trace>
    <inkml:trace contextRef="#ctx0" brushRef="#br0" timeOffset="5">18132-728 1094 0,'0'0'196'16,"-23"-22"-65"-16,23 22-44 0,0 0-24 0,0 0-23 15,0 0-16-15,0 0-14 0,0 0-9 16,0 0-4-16,0 0-1 0,0 0 0 0,0 0 2 15,0 0-9-15,25 9-19 0,-25-9-26 0,24 12-53 16,-24-12-77-16,38 0-105 0,-38 0-127 0,26 0-25 16,5 12 354-16</inkml:trace>
    <inkml:trace contextRef="#ctx0" brushRef="#br0" timeOffset="6">18501-750 527 0,'-36'4'113'0,"16"-4"19"0,20 0 14 15,-34 0 12-15,34 0-29 0,0 0-34 0,0 0-49 16,0 0-25-16,0 0-12 0,0 0 1 0,0 19 8 16,0-19 2-16,26 10 3 0,-26-10 0 0,40 0-4 15,-17 0-6-15,4 0-5 0,-1 3-5 16,4-3-4-16,2 0 0 0,-3 0-3 0,4 7-24 15,-6-15-77-15,18 20-112 0,-20-17-119 0,7 5-153 16,16 7 157-16,-19-23 332 0</inkml:trace>
    <inkml:trace contextRef="#ctx0" brushRef="#br0" timeOffset="7">18596-917 817 0,'10'-22'263'15,"-10"22"-103"-15,0 0-50 0,0 0-42 16,0 0-25-16,0 0-17 0,0 0-6 0,0 0 6 16,0 0 3-16,9 23 7 0,-9-23 0 15,0 22-9-15,0-22-6 0,-5 31-5 0,5-31 14 16,-7 39-36-16,0-14 31 0,3-1-35 0,-4-1 13 15,1 4 3-15,0 0-5 0,-1 3 4 0,-1 0-4 16,0 3 5-16,-2 1-6 0,-2-1 5 0,2 0-6 16,-1-3 5-16,6 0-8 0,-4-5 8 15,4 0-8-15,0-3 5 0,6-22-4 0,-6 34 3 0,6-34-3 16,0 23 4-16,0-23-5 0,0 0 2 0,15 22 0 16,-15-22-1-16,0 0 2 0,22 0-1 0,-22 0 1 15,0 0 1-15,28-14 1 0,-28 14-1 0,29-18 1 31,-29 18-2-31,33-21 2 0,-33 21-2 0,35-23 2 0,-35 23-2 16,36-23-1-16,-36 23-10 0,37-22-8 16,-37 22-17-16,33-14-10 0,-33 14-18 0,33-15-21 15,-33 15-68-15,25-12-53 0,-25 12-98 0,10-22-60 16,-10 22-13-16,0 0 311 0</inkml:trace>
    <inkml:trace contextRef="#ctx0" brushRef="#br0" timeOffset="8">15026-826 406 0,'0'0'141'0,"0"0"-3"0,0 0-6 16,0 0-8-16,0 0-8 0,-21 10-7 0,21-10-6 16,0 0-9-16,0 0-22 0,0 0-18 0,0 0-14 15,0 0-31-15,0 0 17 0,0 0-26 0,0 0 17 16,0 0 3-16,0 0 1 0,0 0 2 0,0 0-2 16,17-22-1-16,-17 22-9 0,23-17 1 0,-23 17-6 15,27-19 0-15,-27 19-3 0,31-16 1 16,-31 16-3-16,32-13 1 0,-32 13-3 0,32-9 2 15,-32 9-1-15,33-5 0 0,-33 5 1 0,33 0-1 16,-33 0 0-16,35 5 0 0,-35-5 0 0,30 13-1 16,-30-13 3-16,25 20-2 0,-25-20 3 15,18 28-4-15,-18-28-15 0,9 40 34 0,-9-12-32 16,0-1 32-16,-10 4-13 0,-2 2-8 0,0 1 7 16,-4 1-7-16,-3 2 7 0,-3-2-6 15,-1 0 6-15,4-1-6 0,-2-3 5 0,1-2-6 16,-1-2 7-16,0-2-6 0,-2-4 5 0,4-1-4 15,-4-2 3-15,4-3-3 0,-2 1 3 0,1-3-4 16,20-13 3-16,-36 20-1 0,36-20 1 0,-26 12 0 16,26-12 0-16,-23 10 1 0,23-10 1 0,-20 7-1 15,20-7 1-15,0 0 1 0,0 0-2 0,0 0 0 16,0 0-1-16,0 0-3 16,0 0-1-16,0 0 1 0,0 0 1 0,0 0 0 15,0 0 2-15,0 0-1 0,0 0 2 0,31 10-1 16,-31-10 1-16,26 0 1 0,-26 0 2 0,36 0 1 15,-14-3-1-15,-1 3 1 0,4 0-3 0,2 0 1 16,0 0-1-16,3-5 0 0,-2 5-1 0,2-4-1 16,2 4-2-16,-2-7-1 0,5 7 0 15,-3-6-1-15,1 6 2 0,2-7-1 0,-5 7-12 16,0 0-16-16,-4-3-27 0,7 13-50 0,-33-10-114 16,54 6-154-16,-32 1-147 0,1-7 63 0,9 19 441 15</inkml:trace>
  </inkml:traceGroup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2:29.7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B363742-4E0F-45A9-9E93-546E201BBD3F}" emma:medium="tactile" emma:mode="ink">
          <msink:context xmlns:msink="http://schemas.microsoft.com/ink/2010/main" type="inkDrawing"/>
        </emma:interpretation>
      </emma:emma>
    </inkml:annotationXML>
    <inkml:trace contextRef="#ctx0" brushRef="#br0">722-1663 354 0,'0'0'174'0,"0"0"2"0,-27 0-21 16,27 0-10-16,0 0-26 0,0 0-23 0,0 0-24 16,0 0-8-16,0 0-10 0,0 0-7 0,0 0-8 15,0 0-5-15,0 0-11 0,0 0-3 16,0 0-3-16,0 0-2 0,0 0 0 16,0 0-1-16,0 0-4 0,0 0-3 0,0 0-4 0,0 0 1 15,-7 26-2-15,7-26 1 0,0 0-2 0,-3 26 1 0,3-26-3 16,0 23 4-16,0-23-2 0,0 30 3 0,0-30-3 15,0 35 4-15,0-35-4 0,2 38 4 16,-2-38 14-16,1 43-30 0,-1-43 32 0,5 47-31 0,-3-25 11 16,-1 1 3-16,2 4-5 0,1-4 2 15,-3 1-1-15,-1 0 2 0,2-1-5 16,3 3 6-16,-3-3-5 0,-2-1 4 0,0 0-3 16,0-22 3-16,3 41-4 0,-3-41 4 0,5 42-3 15,-5-42 2-15,1 37-3 16,-1-37 3-16,0 26-1 0,0-26 1 0,0 0-1 15,0 0 0-15,0 0 0 0,0 0 1 0,0 0-1 16,0 0 1-16,0 0 0 0,0 0 0 0,0 0 2 16,0 0-2-16,0 0 3 15,0 0-1-15,0 0 0 0,0 0 1 0,0 0 0 0,0 0-2 16,0 0 1-16,0 0-2 0,0 0-1 0,0 0 1 16,0 0-1-16,0 0 1 0,0 0-1 0,0 0 0 15,0 0 0-15,0 0-1 0,0 0 1 0,0 0 0 16,0 0 1-16,0 0-1 0,0 0-1 0,0 0 1 15,0 0-2-15,0 0 2 0,0 0-1 16,0 0-1-16,0 0 2 0,0 0 0 0,0 0 0 16,0 0 0-16,17-36 1 0,-17 36-3 0,7-35 4 15,-7 35-3-15,12-34 3 0,-12 34-3 0,11-36 2 16,-11 36-2-16,14-27 1 0,-14 27-1 0,12-31 2 16,-12 31-3-16,14-22 3 0,-14 22-2 0,0 0 2 15,18-26-2-15,-18 26 1 0,0 0 0 0,0 0 0 16,0 0-2-16,0 0 2 0,0 0-1 15,24-13 1-15,-24 13 0 0,0 0 0 0,0 0 0 16,0 0-1-16,27 11 2 0,-27-11-1 16,0 0 1-16,21 15-1 0,-21-15 0 0,0 0-1 15,0 0 2-15,27 26-2 0,-27-26 3 0,0 0-2 16,18 24 2-16,-18-24-2 0,0 0 1 0,17 24 0 16,-17-24-1-16,0 0 0 0,10 28 1 15,-10-28-3-15,0 0 3 0,12 22-2 0,-12-22 2 0,0 0-1 16,0 0 1-16,11 26-1 0,-11-26 2 0,0 0 0 15,8 24 0-15,-8-24 1 0,0 0 2 16,10 32-1-16,-10-32 2 0,4 26-1 0,-4-26 2 0,0 29-3 16,0-29 3-16,0 27-3 0,0-27 1 0,0 0-1 15,0 30-1-15,0-30-1 0,0 0 0 0,-1 24-2 16,1-24 1-16,0 0-1 0,0 0 0 16,0 0 0-16,0 0 0 0,0 0-1 0,0 0 2 15,0 0-1-15,0 0 0 0,0 0-2 0,0 0-4 16,0 0-5-16,0 0-9 0,0 0-12 0,0 0-18 15,0 0-35-15,0 0-69 0,0 0-177 0,15-24-216 16,-15 24 44-16,12-23 434 0</inkml:trace>
    <inkml:trace contextRef="#ctx0" brushRef="#br0" timeOffset="1">-326-1698 350 0,'0'0'116'0,"0"0"-5"0,0 0-9 0,0 0 8 15,0 0-15-15,0 0-6 0,0 0-16 16,0 0-12-16,0 0-11 0,0 0-5 0,0 0-6 16,0 0-4-16,0 0-7 0,0 0-5 0,0 0 0 15,0 0 1-15,0 0 2 0,0 0 1 16,0 0-2-16,0 0-2 0,0 0-4 0,0 0-2 16,0 0-2-16,0 0-3 0,22 5-2 0,-22-5-2 15,0 0-2-15,0 0 0 0,25 13-1 16,-25-13-1-16,0 0-1 0,26 7 1 0,-26-7-1 15,0 0 2-15,24 7-1 0,-24-7 0 0,0 0-1 16,26 7 1-16,-26-7-1 0,0 0 0 0,26 6 0 16,-26-6-1-16,0 0 0 0,28 11-1 0,-28-11 1 15,0 0-1-15,29 9 1 0,-29-9-1 0,0 0 0 16,34 14 1-16,-34-14-2 0,0 0 2 0,28 6-1 31,-28-6 1-31,0 0 0 0,27 3 1 0,-27-3 0 16,0 0 0-16,28-3 1 0,-28 3 0 0,0 0 1 15,28-5-2-15,-28 5 1 0,0 0-1 0,30-6 0 16,-30 6 0-16,0 0 0 0,25-7-2 0,-25 7 1 16,0 0-2-16,0 0 0 0,27-4 1 0,-27 4-1 15,0 0 0-15,27-4 0 0,-27 4 0 0,0 0 0 16,22-1 1-16,-22 1-2 0,0 0 1 16,24 0 2-16,-24 0-2 0,0 0 0 15,0 0 1-15,28-3-2 0,-28 3 0 0,0 0 1 16,0 0 0-16,28 0 0 0,-28 0 0 0,0 0 1 15,0 0-1-15,26 0 0 0,-26 0 0 0,0 0 0 16,0 0-1-16,22 1 2 0,-22-1-1 0,0 0 0 16,0 0 1-16,26 2-2 0,-26-2 1 0,0 0 1 15,0 0-1-15,0 0 0 0,25 3 1 16,-25-3-2-16,0 0 1 0,0 0 0 0,0 0 0 16,0 0 0-16,21-3 0 0,-21 3 0 0,0 0-1 15,0 0 1-15,0 0 0 0,0 0 0 0,0 0 1 16,23-2-1-16,-23 2 0 0,0 0 0 15,0 0 1-15,0 0-1 0,0 0 0 0,25-2 0 16,-25 2 0-16,0 0 0 0,0 0-1 16,0 0 0-16,0 0 1 0,0 0-1 0,0 0 1 15,25 0 1-15,-25 0-1 0,0 0-1 0,0 0 1 16,0 0 0-16,0 0-1 0,0 0-5 0,0 0-9 16,0 0-19-16,0 0-25 0,0 0-42 0,0 0-113 15,0 0-190-15,20-19-119 0,-20 19 197 0</inkml:trace>
    <inkml:trace contextRef="#ctx0" brushRef="#br0" timeOffset="2">91-1535 272 0,'0'0'152'0,"0"0"-6"0,0 0-12 0,0 0-5 16,0 0-19-16,0 0-8 0,0 0-19 0,0 0-20 15,0 0-11-15,0 0-7 0,0 0 0 0,0 0-2 0,0 0-2 16,0 0-7-16,0 0-6 0,0 0-6 0,0 0-4 16,0 0-5-1,0 0-1-15,0 0-1 0,0 0 0 16,0 0 2-16,0 0 1 0,0 0-2 0,0 0-3 15,0 0-2-15,0 0-1 0,0 0-2 0,0 0 1 16,0 0 0-16,0 0 0 0,0 0 0 0,0 0 1 16,0 0-1-16,0 0-1 0,0 0 0 0,0 0-1 15,0 0-1-15,0 0 0 0,0 0 0 0,0 0-1 16,5 29-1-16,-5-29 2 0,0 0-3 0,-2 29 3 16,2-29-2-16,0 25 2 0,0-25-3 15,0 25 3-15,0-25-1 0,-3 26-1 0,3-26 0 16,0 32 2-16,0-32-4 0,0 31 5 0,0-31-3 15,0 29 3-15,0-29-4 0,0 24 3 0,0-24-2 16,0 0 2-16,3 29-3 0,-3-29 3 0,0 0-3 16,0 0 2-16,4 26-1 0,-4-26 1 15,0 0-1-15,0 0 0 0,2 22-1 0,-2-22 2 16,0 0-1-16,0 0 1 0,7 23 0 16,-7-23 0-16,0 0-1 0,0 0 0 0,2 22 0 0,-2-22-1 15,0 0 0-15,0 0 3 0,1 27-3 0,-1-27 3 16,0 0-3-16,0 0 2 0,6 24-1 15,-6-24 0-15,0 0 0 0,0 0 0 0,0 0 0 16,0 0 0-16,5 22 0 0,-5-22 1 0,0 0-1 16,0 0 1-16,0 0 1 0,0 0-2 15,0 0 0-15,0 0 1 0,4 24-1 0,-4-24 1 16,0 0 1-16,0 0-1 0,0 0-2 0,0 24 2 16,0-24-1-16,0 0 1 0,0 0-2 0,2 25 3 15,-2-25-3-15,0 0 2 0,0 0-1 0,0 0 0 16,1 26 0-16,-1-26 1 0,0 0-1 0,0 0-17 15,0 0 34-15,0 0-33 0,3 22 33 0,-3-22-16 16,0 0-1-16,0 0 0 0,0 0 0 16,0 0 0-16,0 23 0 0,0-23 2 0,0 0-2 15,0 0 0-15,0 0 1 0,0 0-1 0,0 0 1 16,0 0-1-16,0 0 0 0,0 0 1 0,0 0-1 16,0 0 1-16,0 0 0 0,0 0-1 0,0 0 1 15,0 0-1-15,0 0 0 0,0 0 1 0,0 0-1 16,0 0 1-16,0 0-1 0,0 0 1 15,0 0-2-15,0 0 2 0,0 0 0 0,0 0-1 16,0 0 2-16,0 0 0 0,0 0 1 0,0 0 0 16,0 0-1-16,0 0 1 0,0 0 0 0,0 0 0 15,0 0 0-15,0 0 0 0,0 0-2 0,0 0 0 16,0 0 0-16,0 0-1 0,0 0 0 0,0 0 1 16,3 24-1-16,-3-24 0 0,0 0 0 0,0 0 1 31,0 0-2-31,0 0 1 0,0 0-2 0,0 22 2 0,0-22-1 0,0 0 2 0,0 0-1 15,0 0 0 1,0 0 1-16,0 0 0 0,0 0-1 0,0 0 0 16,0 0 0-16,0 0-1 0,0 0 2 0,0 0 0 15,0 0-1-15,0 0 1 0,0 0 0 0,0 0-1 16,0 0 0-16,0 0 1 0,0 0-1 0,0 0 1 16,0 0-1-16,0 0 0 0,0 0 0 15,0 0-1-15,0 0 0 0,0 0 0 0,0 0 2 16,0 0 0-16,0 0-1 0,0 0 1 0,1 27-2 0,-1-27 1 15,0 0 1-15,0 0-1 0,0 0 0 0,0 0 0 16,0 0 0-16,0 0 0 0,0 0 0 0,0 0 1 16,0 0-1-16,0 0 0 0,0 0-1 0,0 0 0 15,0 0-2-15,0 0-7 0,0 0-10 16,0 0-24-16,0 0-36 0,0 0-88 0,0 0-231 16,18-30-130-16,-18 6 19 0,0 24 510 15</inkml:trace>
    <inkml:trace contextRef="#ctx0" brushRef="#br0" timeOffset="3">2525-1418 759 0,'0'0'244'0,"0"0"-50"0,0 0-65 0,0 0-41 15,-20 3-26-15,20-3-12 0,0 0-12 0,0 0-9 16,0 0-9-16,0 0-5 0,0 0-6 15,0 0-5-15,0 0 0 0,0 0-4 0,0 0 0 16,0 0-1-16,0 0 0 0,0 0 0 0,0 0 1 16,0 0 0-16,0 0 1 0,0 0-1 0,0 0 0 15,0 0 0-15,0 0 0 0,20 15 1 0,-20-15-2 0,0 0 1 16,0 0-1-16,0 0 1 0,0 0 0 16,25 24 0-16,-25-24 1 0,0 0 1 0,0 0-1 15,0 0 2-15,2 25-2 0,-2-25 1 16,0 0 1-16,0 0-1 0,0 0 1 0,0 0 2 15,0 0 1-15,0 0 2 0,0 0 2 0,0 0 0 16,0 0 0-16,0 0-3 0,-25 8-1 0,25-8 0 16,0 0 0-16,0 0-1 0,0 0 0 0,0 0-2 15,-11-27-1-15,11 27-1 0,0 0 0 0,0 0-1 16,0 0 0-16,0 0 0 0,0 0 0 16,0 0 0-16,0 0 0 0,0 0 0 0,0 0-2 15,0 0 0-15,0 0-2 0,0 0 1 0,0 0-1 16,0 0-1-16,0 0-4 0,0 0-5 15,0 0-6-15,0 0-4 0,0 0-11 0,0 0-14 16,12 29-28-16,-12-29-40 0,0 0-78 0,0 0-90 16,0 0-182-16,24 26 28 0,-24-26 439 0</inkml:trace>
    <inkml:trace contextRef="#ctx0" brushRef="#br0" timeOffset="4">2539-979 522 0,'0'0'200'0,"0"0"-50"16,0 0-15-16,0 0-23 0,0 0-29 0,0 0-24 16,0 0-11-16,0 0-11 0,0 0-6 0,0 0-2 15,0 0-5-15,0 0-5 0,0 0-6 0,0 0-5 16,0 0-1-16,0 0-3 0,0 0 0 0,0 0-2 16,0 0-2-16,0 0 1 0,0 0 0 0,0 0-1 15,0 0 2-15,0 0 0 0,0 0-1 0,0 0 2 16,0 0-1-16,0 0-1 0,0 0 0 15,0 0 1-15,13 25-2 0,-13-25 3 0,0 0-1 16,0 0 1-16,0 27 0 0,0-27 2 0,0 0-3 16,-2 24 2-16,2-24-1 0,0 0 3 15,0 0 4-15,0 0 5 0,0 0 4 0,0 0 4 16,0 0-1-16,0 0-2 0,0 0-4 0,0 0-5 16,0 0-4-16,0 0-3 0,0 0-3 15,0 0-1-15,0 0 1 0,0 0-1 0,0 0 0 16,-15-28 2-16,15 28-1 0,0 0-1 0,0 0-1 15,0 0-1-15,0 0 1 0,0 0 0 0,0 0 0 16,0 0 0-16,0 0 1 0,0 0-1 0,0 0 1 16,0 0 0-16,0 0-1 0,0 0 1 0,0 0 2 15,0 0 1-15,0 0 1 0,0 0 3 16,11 28 3-16,-11-28 1 0,0 0 2 16,0 0 2-16,-10 25-2 0,10-25 1 0,0 0-4 15,0 0-2-15,0 0-3 0,-12 23-1 0,12-23-2 16,0 0-1-16,0 0-1 0,0 0-3 0,0 0-6 15,0 0-10-15,0 0-16 0,0 0-24 0,0 0-56 16,0 0-145-16,0 0-309 0,0 0 32 0,0-41 344 16</inkml:trace>
  </inkml:traceGroup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2:29.7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7958424-0F57-4203-B64A-C728DD46DCCA}" emma:medium="tactile" emma:mode="ink">
          <msink:context xmlns:msink="http://schemas.microsoft.com/ink/2010/main" type="inkDrawing"/>
        </emma:interpretation>
      </emma:emma>
    </inkml:annotationXML>
    <inkml:trace contextRef="#ctx0" brushRef="#br0">0 73 291 0,'0'0'122'0,"0"0"11"0,0 0-18 16,0 0 4-16,0 0-24 0,0 0-3 0,0 0-15 0,0 0-7 15,0 0-15-15,0 0-7 0,0 0-10 0,0 0-4 16,0 0-2-16,0 0-3 0,0 0-7 16,0 0-3-16,0 0-8 0,0 0-3 0,0 0-4 15,0 0 1-15,0 0 1 0,0 0 2 0,9 24 1 16,-9-24 3-16,4 22 0 0,-4-22 1 0,5 29-4 16,-5-29 1-16,1 28-7 0,-1-28 1 15,3 26-3-15,-3-26 2 0,0 27 24 0,0-27-25 16,0 23 24-16,0-23-23 0,0 0-1 0,0 0 4 15,0 0 4-15,0 0-5 0,0 0 17 16,0 0-12-16,0 0 11 0,0 0-5 0,0 0-4 16,0 0-4-16,0 0-3 0,0 0-3 0,0 0-2 15,0 0 0-15,0 0-1 0,0 0 1 0,0 0 0 16,0 0 0-16,0 0 0 0,0 0-1 0,0 0 0 16,0 0 1-16,0 0-3 0,0 0 15 0,0 0-39 15,0 0 38-15,0 0-34 16,0 0 24-16,11-34 4 0,-11 34-5 0,16-29 2 15,-16 29-3-15,18-34 3 0,-18 34-4 0,21-36 4 16,-21 36-2-16,26-36 2 0,-26 36-2 0,22-28 2 16,-22 28-3-16,24-24 3 0,-24 24-3 0,0 0 1 15,29-21 0-15,-29 21-1 0,0 0 0 0,27-10 1 16,-27 10-1-16,0 0 2 0,0 0-1 0,26 5 0 16,-26-5 1-16,0 0-1 0,0 0 1 15,0 0-2-15,25 22 3 0,-25-22-2 0,0 0 2 16,0 0-2-16,21 28 2 0,-21-28-3 0,0 0 3 15,9 28-3-15,-9-28 2 0,9 24-1 16,-9-24 0-16,0 0-1 0,7 30 2 0,-7-30-2 16,6 23 2-16,-6-23-2 0,0 0 1 0,6 28-1 15,-6-28 2-15,0 0-2 0,0 0 2 0,0 0-1 16,0 0 0-16,10 22 0 0,-10-22-1 16,0 0 2-16,0 0-2 0,0 0 0 0,0 0 0 15,0 0-2-15,0 0 0 0,0 0 1 0,0 0 1 16,0 0 2-16,0 0 0 0,27-19 1 0,-27 19-2 15,0 0 2-15,28-34-3 0,-28 34 3 0,19-26-3 16,-19 26 3-16,18-22-3 0,-18 22 3 0,0 0-4 16,30-30 3-16,-30 30-2 0,0 0 2 15,25-14-1-15,-25 14 0 0,0 0 0 16,0 0 0-16,23-7 1 0,-23 7-1 0,0 0 0 16,0 0 0-16,23 7 0 0,-23-7 0 0,0 0 1 15,0 0-1-15,23 11 0 0,-23-11 0 0,0 0 1 16,0 0-1-16,23 21 1 0,-23-21-2 0,0 0 3 15,17 22-3-15,-17-22 3 0,0 0-2 0,18 29 2 16,-18-29-3-16,0 0 3 0,9 31-3 16,-9-31 3-16,0 0-2 0,7 31 1 0,-7-31-3 15,0 0 3-15,4 28-2 0,-4-28-10 0,0 0 36 16,7 32-37-16,-7-32 37 0,0 0-24 0,0 0-1 16,0 0 0-16,0 0-1 0,0 0 0 15,0 0-1-15,0 0-1 0,0 0-11 0,0 0-15 16,0 0-58-16,0 0-105 0,0 0-212 0,0 0-140 15,10-33 117-15,-10 33 427 0</inkml:trace>
  </inkml:traceGroup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2:29.7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1A10A54-8126-4C91-A0C1-B70C8AB5BF2E}" emma:medium="tactile" emma:mode="ink">
          <msink:context xmlns:msink="http://schemas.microsoft.com/ink/2010/main" type="inkDrawing"/>
        </emma:interpretation>
      </emma:emma>
    </inkml:annotationXML>
    <inkml:trace contextRef="#ctx0" brushRef="#br0">0 68 826 0,'0'0'152'0,"0"0"-59"16,0 0-44-16,0 0-17 0,0 0-15 0,0 0-6 16,0 0-1-16,0 0-3 0,0 0 3 0,0 0 38 15,0 0 6-15,0 0 2 0,0 0 0 0,0 0-31 16,0 0-2-16,26 21 1 0,-26-21-2 0,0 0-4 16,0 0-3-16,0 0 1 0,22 5 1 15,-22-5-3-15,0 0-3 0,25 8 0 16,-25-8-3-16,0 0 2 0,29 2-2 0,-29-2 0 15,24 0 0-15,-24 0-1 0,21 1-3 0,-21-1 1 16,0 0-2-16,30 2 0 0,-30-2 1 0,0 0-1 16,34 0 0-16,-34 0 0 0,26-2 0 0,-26 2 1 15,23-1-1-15,-23 1 0 0,32-3 0 0,-32 3-2 16,27-4 1-16,-27 4 0 0,29-4 0 0,-29 4-1 16,28-2 0-16,-28 2 0 15,27-2-1-15,-27 2 2 0,27-2-1 0,-27 2-1 16,24-1 0-16,-24 1 0 0,24-2 2 0,-24 2-2 15,26-1 0-15,-26 1 0 0,26 0 0 0,-26 0 0 16,21 1 1-16,-21-1-2 0,0 0 2 0,32 2-1 16,-32-2 1-16,0 0-1 0,27 0 1 0,-27 0-1 15,22 0 0-15,-22 0 0 0,0 0 0 16,33 0-1-16,-33 0 1 0,0 0 0 0,32-2 0 16,-32 2 0-16,0 0 1 0,28 2-1 0,-28-2 0 15,0 0 1-15,28 0 1 0,-28 0 1 0,28 0-1 16,-28 0 1-16,32-2-1 0,-32 2-2 0,30-4 1 15,-30 4-1-15,35-9 1 0,-35 9-1 16,35-1 1-16,-35 1 1 0,40-5-1 0,-40 5 1 16,38-5 6-16,-38 5 4 0,38-8 2 15,-38 8-1-15,44-4-7 0,-44 4-4 0,37-5-1 16,-37 5 1-16,39-10-1 0,-39 10 0 0,34-5 0 16,-34 5-1-16,29-6 0 0,-29 6 1 0,27-4-1 15,-27 4 0 1,23-1 0-16,-23 1 0 0,0 0 0 0,28-6 1 15,-28 6 0 17,0 0-1-32,26-1 1 0,-26 1-1 0,0 0 0 0,0 0 1 0,27 0-2 0,-27 0 1 0,0 0 0 0,0 0-1 0,25-2 1 15,-25 2 1 1,0 0-1-16,0 0 1 0,28 0-1 0,-28 0 1 0,0 0 0 0,0 0-1 0,23-1 0 16,-23 1 0-16,0 0-1 0,0 0 2 0,24 1-2 0,-24-1 2 0,0 0-2 15,26 2 2-15,-26-2-1 0,0 0 0 0,27 1 1 16,-27-1-1-16,24 0 1 0,-24 0-1 15,26-1 0-15,-26 1 0 0,23-3 1 16,-23 3 0-16,28-2-1 0,-28 2 0 0,36 0 0 0,-36 0 2 16,33 0-1-16,-33 0 0 0,33-1-2 0,-33 1 1 15,34-2 0-15,-34 2-1 0,32-1 1 0,-32 1 0 16,30 0 1-16,-30 0-1 0,26 0 1 0,-26 0-1 16,23 1 0-16,-23-1 0 0,24 0 1 0,-24 0-1 15,22-1 0-15,-22 1 0 0,24 0 0 16,-24 0 0-16,22 0 1 0,-22 0-1 0,23-2 0 15,-23 2 1-15,24-2-1 0,-24 2-1 0,0 0 1 16,31 0 0-16,-31 0 0 0,0 0 1 0,27 2-1 16,-27-2 1-16,0 0-1 0,24 3 0 0,-24-3 0 15,0 0 0-15,27 5 0 0,-27-5 0 16,0 0 0-16,0 0 0 0,27 3 0 0,-27-3 0 16,0 0 0-16,0 0 1 0,28 4-1 15,-28-4 0-15,0 0 1 0,0 0-2 0,23 8 1 16,-23-8 1-16,0 0-1 0,0 0 0 0,22 6-1 15,-22-6 1-15,0 0-1 0,0 0 2 0,0 0-1 16,25 5 0-16,-25-5-1 0,0 0 1 0,0 0 0 16,22 5 1-16,-22-5 0 0,0 0-1 0,0 0 1 15,0 0-2-15,26 1 1 0,-26-1-1 16,0 0 0-16,0 0 0 0,0 0 2 0,0 0-1 16,0 0 1-16,0 0 0 0,24 4-1 15,-24-4-1-15,0 0 1 0,0 0-1 0,0 0 2 16,0 0-1-16,0 0 0 0,0 0 0 0,0 0 0 15,0 0 0-15,0 0 0 0,0 0 0 0,0 0 0 16,0 0 0-16,0 0 1 0,0 0 0 0,0 0 0 16,0 0-1-16,0 0 1 0,0 0 0 15,0 0 0-15,0 0 0 0,0 0 1 0,0 0-1 16,0 0-1-16,0 0-1 0,0 0-1 0,0 0-9 16,0 0-43-16,0 0-115 0,0 0-424 0,0 0 4 15,0-33 168-15</inkml:trace>
  </inkml:traceGroup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3:57.0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1867 5343 1130 0,'0'0'162'0,"0"-24"-38"0,0 24-18 0,0 0-30 16,0 0-26-16,0 0-13 0,0 0-7 0,0 0-9 15,0 0-4-15,0 0-8 0,0 0-5 16,0 0 0-16,0 0 8 0,0 0 3 0,12 36 6 16,-12-36-4-16,0 33-4 0,0-33-5 15,0 41 0-15,-4-17-6 0,-1 4 4 0,5 0-7 16,-7-1 4-16,2 4-5 0,5-3 4 0,-6 2-4 16,6-3 3-16,-7-1-3 0,7 0 4 0,-6-1-5 15,6 0 5-15,0-1-5 0,0-24 4 0,0 35-4 16,0-35 3-16,0 27-1 0,0-27 1 0,11 24-1 15,-11-24 1-15,0 0-3 0,0 0 3 0,18 26-3 16,-18-26 3-16,0 0-1 16,0 0-1-16,0 0 2 0,25 12-8 0,-25-12-8 15,0 0-6-15,0 0-14 0,0 0-11 0,29 0-20 16,-29 0-63-16,0 0-64 0,18-28-131 0,-18 28-121 16,22-6 30-16,-22 6 267 0</inkml:trace>
  <inkml:trace contextRef="#ctx0" brushRef="#br0" timeOffset="1">2237 5266 843 0,'0'0'179'0,"0"0"-36"16,0 0-20-16,0 0-38 0,0 0-24 0,0 0-25 15,0 0-8-15,0 0 6 0,0 0 4 0,0 0 7 16,0 0-4-16,-4 26-8 0,4-26-5 0,-5 27-2 16,5-27-4-16,-4 35 0 0,4-35-5 15,-7 35-2-15,7-35-7 0,-8 42 0 0,8-42-5 16,-9 43 1-16,5-19-3 0,4 0 2 0,-8 3-6 15,8-2 6-15,-7 2-6 0,3-2 6 16,4-1-4-16,-7 0 3 0,7-24-4 0,-7 43 3 16,7-43-3-16,0 35 2 0,0-35-3 0,0 31 3 15,0-31-2-15,10 22 2 0,-10-22-2 16,0 0 2-16,0 0-1 0,16 26 1 0,-16-26-1 16,0 0 0-16,0 0-1 0,22 19 1 0,-22-19-1 15,0 0 1-15,0 0 0 0,31 10-1 0,-31-10-1 16,0 0-14-16,27 0-22 0,-27 0-34 0,24 7-50 15,-24-7-83-15,26-7-170 0,-26 7-113 0,0 0 69 16,41-10 341-16</inkml:trace>
  <inkml:trace contextRef="#ctx0" brushRef="#br0" timeOffset="2">1382 5661 528 0,'0'0'158'0,"0"0"-35"15,0 0-7-15,0 0-19 0,0 0-10 0,0 0-12 16,0 0-2-16,0 0-3 0,0 0-5 0,0 0-5 16,0 0-4-16,0 0-5 0,0 0-6 15,0 0-10-15,0 0-6 0,0 0-3 0,0 0 0 16,0 0 2-16,-24-21-2 0,24 21-3 0,0 0-4 16,0 0-4-16,0 0 0 0,-25-5-2 0,25 5 0 15,0 0-1-15,-33-5-2 0,33 5-1 0,-25 0-2 16,25 0-1-16,-30 7-2 0,30-7-2 0,-32 12-1 15,32-12 1-15,-39 23-3 0,39-23 3 16,-38 27-3-16,38-27 1 0,-28 26-1 16,28-26 1-16,-16 24-2 0,16-24 3 0,-7 27-3 15,7-27 1-15,0 31-1 0,0-31 2 0,0 33-2 16,0-33 2-16,13 29-3 0,-13-29 3 0,0 0-2 16,31 30 1-16,-31-30 0 0,26 10-1 0,-26-10 1 15,32 0 0-15,-32 0 1 0,31-5-1 0,-31 5 3 16,29-18-2-16,-29 18 3 0,32-30-3 15,-32 30 2-15,32-40-1 0,-32 40 2 0,33-44-3 16,-19 18 2-16,1 3-4 0,0-1 5 0,-15 24-5 16,22-37 5-16,-22 37-4 0,0 0 2 0,16-22 0 15,-16 22 0-15,0 0-1 0,0 0 0 16,0 0-1-16,0 0 1 0,0 0 0 0,0 24 0 0,0-24 2 0,5 31-3 0,-5-31 1 16,0 35-1-16,0-35 2 0,8 40-3 15,-8-40 3-15,7 37-2 0,-7-37 2 0,9 38-3 16,-9-38 2-16,11 37-1 0,-11-37 2 0,13 28-3 15,-13-28 3-15,11 30-3 0,-11-30 0 0,14 27-17 16,-14-27-28-16,18 26-69 0,-18-26-247 16,0 0-181-16,0 0-6 0,24-24 276 0</inkml:trace>
  <inkml:trace contextRef="#ctx0" brushRef="#br0" timeOffset="3">3088 5204 370 0,'0'0'140'0,"0"0"-16"15,0 0-1-15,0 0-8 0,0 0-20 0,0 0-16 16,0 0-14-16,0 0-10 0,0 0-4 0,0 0 5 16,0 0 3-16,0 0 2 0,0 0-4 0,0 0-9 15,0 0-11-15,0 0-6 0,0 0-8 16,0 0-4-16,0 0-8 0,0 0-2 16,0 0-17-16,0 0 20 0,0 0-8 0,0 0 17 15,12 24 2-15,-12-24-6 0,0 25-2 0,0-25-6 0,0 35 3 16,0-35-4-16,0 40 2 0,0-18-4 0,-4 1 1 15,4 2-5-15,-6-1 3 0,6 1-6 0,-4 2 5 16,4 4-6-16,-7 0 6 0,7 0-6 0,-6 0 5 16,6-4-5-1,-5-2 5-15,5-1-6 0,-6 1 5 16,6-25-3-16,-7 41 2 0,7-41-2 0,-6 34 3 16,6-34-3-16,-5 28 2 0,5-28-2 0,-4 24 2 15,4-24-1-15,-9 26 2 0,9-26-3 0,0 0 2 16,-12 24-1-16,12-24 0 0,0 0 1 0,0 0-2 0,0 0 1 15,0 0 0-15,0 0 1 0,0 0-1 0,0 0 1 16,0 0-1-16,0 0 0 0,0 0 0 0,0 0-2 16,0 0 0-16,0 0-1 15,0 0 0-15,0 0 3 0,0 0 0 0,0 0 1 0,0 0 1 16,30-30-1-16,-30 30-1 0,21-23 2 0,-21 23-3 16,22-24 3-16,-22 24-3 0,23-21 2 0,-23 21-2 15,22-18 2-15,-22 18-2 0,0 0 2 0,33-24 0 16,-33 24-2-16,22-10 1 0,-22 10 0 0,0 0-2 15,28-7 2-15,-28 7 1 0,0 0-2 16,28 0 1-16,-28 0 0 0,0 0 0 0,31 12-1 16,-31-12 1-16,0 0 0 0,29 23 1 0,-29-23-2 15,0 0 3-15,28 31-3 0,-28-31 1 0,0 0-1 16,25 30 1-16,-25-30-1 0,0 0 2 0,22 32-2 16,-22-32 1-16,15 24 0 0,-15-24 1 15,12 27-1-15,-12-27 3 0,10 25-4 0,-10-25 4 16,8 26-5-16,-8-26 3 0,0 0-1 15,7 27 0-15,-7-27 0 0,0 0 1 0,0 0-4 16,8 23-9-16,-8-23-19 0,0 0-26 0,11 26-28 16,-11-26-98-16,0 0-111 0,0 0-210 0,0 0 45 15,17 27 306-15</inkml:trace>
  <inkml:trace contextRef="#ctx0" brushRef="#br0" timeOffset="4">4166 5544 629 0,'0'0'147'15,"0"0"-8"-15,0 0-6 0,0 0-9 0,0 0-16 16,0 0-16-16,0 0-24 0,-21-23-17 16,21 23-9-16,0 0-6 0,0 0-3 0,0 0-4 15,-26 0-4-15,26 0-2 0,0 0-2 16,-33 0-2-16,33 0 0 0,-29 12-3 0,29-12-2 16,-34 16-3-16,34-16 1 0,-40 21-2 0,40-21 1 15,-44 27-4-15,44-27 2 0,-39 33-5 0,39-33 2 16,-36 34-4-16,36-34 1 0,-27 25-1 0,27-25 2 15,-20 24-3-15,20-24 2 0,-12 26-4 16,12-26 2-16,-5 28-2 0,5-28 2 0,0 29-3 16,0-29 2-16,12 31-3 0,-12-31 4 0,21 29-3 15,-21-29 2-15,23 24-2 0,-23-24 2 0,26 20-2 16,-26-20 3-16,28 18-4 0,-28-18 3 0,33 12-2 16,-33-12 1-16,33 9 1 0,-33-9-2 0,37 0 1 15,-37 0-6-15,41 0-3 0,-41 0-5 0,42-12-6 16,-42 12-8-16,43-9-14 15,-43 9-23-15,44-12-42 0,-44 12-73 0,34-17-86 16,-34 17-215-16,0 0 58 0,29-11 242 0</inkml:trace>
  <inkml:trace contextRef="#ctx0" brushRef="#br0" timeOffset="5">3835 5703 961 0,'-30'-11'241'0,"30"11"-82"0,0 0-27 0,0 0-44 16,0 0-30-16,0 0-24 0,0 0-15 0,0 0-10 16,0 0-2-16,0 0 0 0,0 0 2 0,11 26 2 15,-11-26-5-15,22 15-1 0,-22-15-3 16,32 14 0-16,-32-14-2 0,40 10 1 0,-40-10-2 16,45 8 1-16,-19-8-1 0,1 5-4 0,0-5-15 15,-3 0-28-15,10 0-49 0,-34 0-107 16,58-5-146-16,-32 0-152 0,-2-6 50 0,9 16 381 15</inkml:trace>
  <inkml:trace contextRef="#ctx0" brushRef="#br0" timeOffset="6">4977 5249 599 0,'0'0'234'0,"0"0"-68"0,-14-29-7 0,14 29-24 15,0 0-18-15,0 0-36 0,0 0-19 0,0 0-18 16,-26-10-7-16,26 10-5 0,0 0-5 0,0 0-3 16,-33-6-5-16,33 6-4 0,-27 0-4 0,27 0-3 15,-36 10 0-15,36-10 1 0,-43 18-4 0,17-8 1 16,2 2-3-16,0 1 1 16,-1 0-3-16,3 1 2 0,22-14-2 0,-42 31 0 15,42-31-1-15,-31 28 2 0,31-28-4 0,-28 25 4 16,28-25-4-16,0 0 3 0,-20 33-1 0,20-33-1 15,-6 24-1-15,6-24 2 0,0 24-3 0,0-24 4 16,15 28-3-16,-15-28 2 0,20 30-2 0,-20-30 2 16,26 28-3-16,-26-28 4 0,29 17-3 0,-29-17 3 15,35 16-2-15,-35-16 1 0,36 12-1 16,-36-12 1-16,37 11 1 0,-37-11-2 0,34 11 1 16,-34-11-1-16,33 13 0 0,-33-13 2 0,27 13-3 15,-27-13 3-15,0 0-3 0,31 24 3 0,-31-24-1 0,0 0 1 16,23 29-2-16,-23-29 2 0,0 0-2 0,10 32 3 15,-10-32-2-15,0 30 1 0,0-30-1 0,-10 30 3 16,10-30-4-16,-14 29 3 16,14-29-3-1,-15 29 3-15,15-29-3 0,-21 28 4 0,21-28-2 0,-23 21 3 16,23-21-2-16,-29 15 6 0,29-15 3 0,-33 13 5 16,33-13 4-16,-40 10-3 0,17-10 0 0,0 10 0 15,-1-10-1-15,-1 4-3 0,1-4-1 0,1 0-3 16,23 0-2-16,-37 0-2 0,37 0 0 0,-29-5-4 0,29 5 0 0,0 0 0 15,-29-10-2-15,29 10 0 0,0 0 0 16,0 0-6-16,0 0-10 0,0 0-14 0,0 0-19 16,0 0-18-16,0 0-30 0,0-23-93 0,27 37-164 15,-27-14-191-15,24-13 65 0,1 19 340 0</inkml:trace>
  <inkml:trace contextRef="#ctx0" brushRef="#br0" timeOffset="7">5868 5390 547 0,'0'0'190'0,"0"0"-35"0,0 0-11 16,0 0-12-16,0 0-11 0,0 0-22 0,0 0-19 15,0 0-38-15,0 0 9 0,0 0-30 0,0 0 14 16,0 0-2-16,0 0-8 0,0 0-2 0,0 0-8 16,0 0-4-16,0 0-4 0,0 0-4 0,0 0-1 15,0 0-3-15,0 0-1 0,0 0 2 16,0 0-20-16,0 0 40 0,0 0-35 0,15-25 37 16,-15 25-16-1,0 0-3-15,29-23 0 0,-29 23-2 0,0 0 2 16,31-22-2-16,-31 22 1 0,0 0-1 0,30-21 1 15,-30 21-2-15,0 0 1 0,0 0 0 16,0 0-2-16,0 0 2 0,0 0-1 0,0 0 1 16,0 0 2-16,0 0 0 0,21 22 0 0,-21-22 1 0,0 26-2 15,0-26-15-15,0 35 34 0,0-35-34 0,0 39 34 16,0-15-16-16,0-1-5 0,0 2 6 0,0 3-5 16,0-1 6-16,0 1-4 0,0 0 6 0,0-1-4 15,0 0 5-15,-6 1-5 0,6-1 5 0,-4-3-6 16,4 1 3-16,-7 1-4 0,7-1 2 15,-8-3-4-15,8-22 3 0,-10 41-4 16,10-41 1-16,-8 31-2 0,8-31 2 0,0 0-2 16,-6 28 1-16,6-28 0 0,0 0-1 0,0 0 0 15,0 0 1-15,0 0 0 0,0 0-1 0,0 0-1 16,0 0-9-16,0 0-6 0,0 0-10 0,-7 27-10 16,7-27-12-16,0 0-21 0,0 0-35 15,0 40-65-15,0-40-88 0,0 0-110 0,0 29-99 16,0-29 170-16,0 0 297 0</inkml:trace>
  <inkml:trace contextRef="#ctx0" brushRef="#br0" timeOffset="8">6342 5590 863 0,'0'0'249'0,"0"0"-67"0,0 0-31 15,0 0-39-15,0 0-37 0,0 0-20 0,0 0-15 16,0 0-10-16,0 0-11 0,0 0-5 16,0 0-5-16,0 0-3 0,0 0-3 0,0 0 0 15,0 0 6-15,0 0 1 0,0 0 2 0,18 26-1 16,-18-26-3-16,0 0-3 0,29 15 1 0,-29-15-2 16,24 6-2-16,-24-6-1 0,27 5 1 0,-27-5-3 15,35 0 0-15,-35 0 1 0,45-7-2 0,-20 3 1 16,0-1-1-16,-2 0-9 0,1-2-11 0,0 7-11 15,-24 0-34-15,47 0-44 16,-47 0-169-16,29-16-278 0,-29 16 33 0,0 0 258 16</inkml:trace>
  <inkml:trace contextRef="#ctx0" brushRef="#br0" timeOffset="9">7013 5334 590 0,'0'-32'213'0,"0"32"-29"0,0 0-35 16,0 0-5-16,0-25-28 0,0 25-33 0,0 0-25 15,0 0-21-15,0 0-15 0,0 0-8 16,0 0 2-16,0 0 8 0,11 28 3 0,-11-28 2 15,7 30-8-15,-7-30-19 0,0 44 30 0,0-15-33 16,0 0 28-16,-7 6-16 0,3 2-10 0,4-4 4 16,-9 4-7-16,2-2 5 0,3 3-6 0,-3-4 6 15,1 1-6-15,1-1 5 0,-1-1-5 16,2-3 5-16,-1-4-4 0,5-26 2 0,-5 35-2 16,5-35 2-16,0 0-1 0,0 0 1 0,0 0-1 15,0 0 1-15,0 0-1 0,0 0-1 0,0 0 4 16,0 0-1-16,0 0 3 0,0 0-2 0,29-31-1 15,-29 31-2-15,22-34 3 0,-22 34-2 16,24-26 2-16,-24 26-1 0,26-20 0 16,-26 20-2-16,28-15 2 0,-28 15-1 0,30-6 0 15,-30 6-1-15,34 0 1 0,-34 0-1 0,33 0 0 16,-33 0 1-16,38 0-1 0,-38 0 0 0,34 8 0 16,-34-8 0-16,29 19 0 0,-29-19 1 0,22 23-1 15,-22-23 2-15,12 22-2 0,-12-22 2 0,6 26-2 16,-6-26 3-16,-7 29-4 0,7-29 4 0,-14 33-2 15,14-33 2-15,-19 30-1 0,19-30 1 16,-23 25-2-16,23-25 1 0,-31 20-1 16,31-20 3-16,-29 10 2 0,29-10 4 0,-30 0 2 15,30 0 1-15,-34 0 0 0,34 0-4 0,-39-8 0 16,17 1-2-16,22 7 0 0,-44-12-2 0,44 12 0 16,-44-15-4-16,20 9 2 0,2 1-2 0,0 0 0 15,22 5 0-15,-41 0 0 0,41 0-2 0,-22-6 1 16,22 6-12-16,0 0-14 0,0 0-14 15,0 0-15-15,0 0-18 0,0 0-24 0,0 0-82 16,51 13-96-16,-51-13-233 0,34-10 45 0,3 10 307 16</inkml:trace>
  <inkml:trace contextRef="#ctx0" brushRef="#br0" timeOffset="10">7653 5668 702 0,'0'0'247'0,"0"0"-89"16,0 0-36-16,0 0-16 0,0 0-32 0,0-24-20 15,0 24-12-15,0 0-3 0,0 0-1 0,0 0 2 16,0 0 1-16,0 0-4 0,0 0-8 15,0 0-9-15,0 0-8 0,0 0-5 0,0 0 0 16,-35 6-1-16,35-6 0 0,-22 18-2 0,22-18 1 16,-29 27-3-16,29-27 2 0,-33 34-3 0,33-34 3 15,-34 37-6-15,34-37 4 0,-28 40-4 16,28-40 3-16,-13 38-4 0,13-38 3 0,-6 32-4 16,6-32 3-16,10 24-2 0,-10-24 2 0,0 0-2 15,35 28 2-15,-35-28-1 0,38 9 0 0,-15-9 0 16,-1 0-1-16,3 0-2 0,-2-9-1 0,4 0-1 15,-1-3-1-15,-1-2 3 0,-25 14 0 0,40-31 4 16,-40 31-1-16,28-38 4 0,-28 38-2 16,18-40 4-16,-18 40-4 0,9-39 4 15,-9 39-4-15,0-35 5 0,0 35-3 0,-4-38 3 16,4 38-2-16,-13-31 4 0,13 31-3 0,0 0 2 16,-30-28-4-16,30 28-2 0,-28-6 0 0,28 6-2 15,-31 6 0-15,31-6-1 0,-32 16-8 0,32-16-12 16,-26 24-17-16,26-24-23 0,-18 26-26 0,25 0-58 15,-7-26-72-15,0 23-111 0,0-23-133 16,0 0 69-16,33 37 394 0</inkml:trace>
  <inkml:trace contextRef="#ctx0" brushRef="#br0" timeOffset="11">8132 5700 882 0,'0'0'158'15,"0"0"-46"-15,-20-28-11 0,20 28-29 0,0 0-18 16,0 0-12-16,0 0-2 0,0 0-2 0,0 0-1 16,0 0-2-16,0 0-2 0,0 0-7 15,0 0-3-15,0 0-4 0,0 0-3 0,0 0-4 16,-26-13-4-16,26 13-1 0,-23 10-3 0,23-10-1 15,-31 18 0-15,31-18-1 0,-33 26-1 0,33-26 2 16,-33 24-3-16,33-24 2 0,-31 28-3 0,31-28 2 16,-27 32-3-16,27-32 1 0,-17 29 0 0,17-29 1 15,-5 27-3-15,5-27 4 0,5 23-4 16,-5-23 3-16,10 24-3 0,-10-24 2 16,16 23-1-16,-16-23 0 0,22 19-1 0,-22-19-3 15,25 16-5-15,-25-16-2 0,29 10-5 0,-29-10 5 16,36 0 3-16,-36 0 5 0,40-26 6 0,-40 26-2 15,40-37 3-15,-22 15-1 0,-4-2 3 0,1-1-4 16,-3-1 5-16,2 0-6 0,-3-4 6 0,1-1-2 16,-3-1 8-16,2-2-3 0,-3-1 5 0,2 3-8 15,-2-3 6-15,0 3-8 0,-1 0 6 16,-3 2-5-16,2 2 2 0,1 2 13 0,-7 0-34 16,0 26 33-16,11-41-33 0,-11 41 17 0,0-31 5 15,0 31-3-15,4-24 1 0,-4 24-3 0,0 0 1 16,5-24-1-16,-5 24 1 0,0 0 0 15,0 0 0-15,0 0 2 0,0 0 1 0,0 0 0 16,0 0 2-16,0 0-1 0,0-25 1 16,0 25-1-16,0 0 0 0,0 0-3 0,0 0-1 15,0 0-2-15,0 0-2 0,0 0-1 0,0 0-1 16,0 0 1-16,0 0 0 0,0 0 3 0,11 28-1 16,-11-28 1-16,0 24 0 0,0-24 0 0,6 30-2 15,-6-30 3-15,0 37 15 0,-6-13-30 0,6 1 30 16,-4 4-31-16,-1 2 12 0,5 2 3 0,-9 4-5 15,4-1 7-15,-1 3-8 0,1-2 7 16,1 2-6-16,-2-5 5 0,6 1-5 16,-4-5 6-16,4-2-6 0,0-1 5 0,0-1-4 15,0-26 3-15,4 39-2 0,-4-39 1 0,7 30-1 16,-7-30 1-16,0 0-3 0,11 23-7 0,-11-23-4 16,0 0-6-16,0 0-8 0,0 0-11 0,33-11-17 15,-33 11-45-15,22-21-94 0,-26-10-152 0,4 31-145 16,24-33 32-16,-24 3 429 0</inkml:trace>
  <inkml:trace contextRef="#ctx0" brushRef="#br0" timeOffset="12">8586 5707 982 0,'0'0'215'15,"0"0"-72"-15,0 0-34 0,-15-22-30 0,15 22-23 16,0 0-12-16,0 0-12 0,0 0-8 0,0 0-7 16,0 0-3-16,0 0-4 0,0 0-2 0,0 0-5 15,0 0-1-15,0 0-2 0,0 0 1 0,0 0 2 16,-7 35-1-16,7-35 2 0,-10 28-5 16,10-28 4-16,-8 36-5 0,8-36 2 0,-7 42-2 15,7-42 2-15,0 39-3 0,0-39 4 0,5 31-5 16,-5-31 4-16,17 32-4 0,-17-32 3 15,26 25-2-15,-26-25 1 0,30 9 0 0,-30-9 0 16,29-14 2-16,-29 14 0 0,31-29 4 0,-31 29-5 16,29-36 6-16,-29 36-7 0,23-45 5 0,-23 45-2 15,22-38 1-15,-22 38 0 0,14-31 0 16,-14 31-2-16,0 0 2 0,12-27-2 0,-12 27 1 16,0 0-1-16,0 0 1 0,0 0 0 0,0 0-1 15,0 0-2-15,0 0 0 0,0 0 0 0,0 0 0 16,0 0 2-16,0 0-2 0,0 0 2 0,0 0 0 15,0 0 1-15,21 27-1 0,-21-27 1 0,0 0-2 16,0 35 2-16,0-35-2 16,0 28 2-16,0-28-3 0,0 33 2 0,0-33-3 15,-7 33 4-15,7-33-4 0,0 44 5 0,-4-17-5 16,4 2 4-16,-7-1-4 0,2 1 5 0,-1 1-4 16,-1 1 6-16,-2 5 18 0,0 4-27 0,-3-3 31 15,-1 3-28-15,0-2 4 0,-1-1 5 0,-1 2-8 16,0-3 6-16,-3 1-4 0,0-1 6 0,-3-4-4 15,0 0 5-15,-2-2-6 0,1-4 3 16,0-2-4-16,0-5 3 0,-2-3-4 0,2-7 3 16,-2 0-3-16,1-9 1 0,-3 0-1 0,0 0-1 15,0-9-7-15,-2-5-15 0,5 3-17 0,-10-15-44 16,33 26-71-16,-64-58-189 0,36 21-201 16,1-2 38-16,-8-19 392 0</inkml:trace>
  <inkml:trace contextRef="#ctx0" brushRef="#br1" timeOffset="13">9439 5737 732 0,'0'0'129'16,"0"0"-32"-16,0 0-12 0,0 0-6 15,0 0-3-15,0 0-8 0,0 0-12 0,0 0-6 16,0 0 1-16,0 0 0 0,0 0-1 0,0 0-2 16,0 0-10-16,0 0-5 0,22 0-4 0,-22 0-2 15,0 0-3-15,0 0-4 0,0 0-1 16,27 0-4-16,-27 0-2 0,0 0-2 0,29 0-2 15,-29 0 0-15,0 0 0 0,31 0 0 0,-31 0 0 16,0 0 0-16,33-5 1 0,-33 5-3 16,30 0 0-16,-30 0-1 0,32 0-4 0,-32 0 1 15,36 0-2-15,-36 0 1 0,37-4-1 0,-37 4 0 16,37 0 0-16,-37 0-1 0,37 0 0 0,-37 0 1 16,36 0-1-16,-36 0 0 0,36 0 1 0,-36 0-1 15,43 0 1-15,-21 0 1 0,-22 0-1 0,41 0-1 16,-41 0 1-16,37 0-2 0,-37 0 1 15,35 0 0-15,-35 0 0 0,35 0 0 16,-35 0-1-16,32 4 1 0,-32-4 0 0,29 0 0 16,-29 0 0-16,30 0 1 0,-30 0-1 0,29 5-1 15,-29-5 1-15,28 0-1 0,-28 0 1 0,26 5 0 16,-26-5 0-16,25 0 1 0,-25 0-2 0,0 0 1 16,29 6 1-16,-29-6-3 0,0 0 2 0,26 0 0 15,-26 0 0-15,0 0 0 0,25 12 0 16,-25-12 0-16,0 0-1 0,0 0 1 0,23 0 0 15,-23 0 0-15,0 0 0 0,0 0 0 0,0 0 1 16,0 0-2-16,0 0 1 0,0 0-1 0,0 0 0 16,0 0 1-16,0 0-1 0,0 0 1 0,0 0-1 15,0 0 1-15,0 0-1 0,0 0 2 16,0 0 0-16,0 0-1 0,24 0 1 0,-24 0-2 16,0 0 0-16,0 0 0 0,0 0 0 15,0 0 0-15,0 0-5 0,0 0-5 0,0 0-10 16,0 0-9-16,0 0-10 0,0 0-20 0,0 0-40 15,23 0-89-15,-23 0-155 0,0 0-172 0,0 0 42 16,-25-16 374-16</inkml:trace>
  <inkml:trace contextRef="#ctx0" brushRef="#br1" timeOffset="14">10332 5465 610 0,'-32'-6'161'0,"32"6"-9"0,-23-7 9 15,23 7-29-15,0 0-12 0,0 0-30 0,-33 0-19 16,33 0-16-16,0 0-11 0,0 0-10 0,0 0-6 16,0 0-6-16,0 0-3 0,0 0-3 0,0 0-4 15,0 0-2-15,0 0-4 0,0 0-1 0,0 0 0 16,0 0-2-16,0 0 0 0,0 0 0 15,0 0 4-15,0 0 7 0,0 0 0 0,0 0 2 16,0 0-4-16,0 22-2 0,0-22-2 0,0 0 2 16,0 0-1-16,24 26-1 0,-24-26-2 0,0 0 1 15,21 31-3-15,-21-31 2 0,18 25-4 0,-18-25 3 16,15 27-4-16,-15-27 1 0,17 24-1 16,-17-24 0-16,19 25-2 0,-19-25 2 0,19 23-3 15,-19-23 2-15,0 0-1 0,28 31 1 16,-28-31 0-16,0 0 0 0,25 24-1 0,-25-24 1 15,0 0-2-15,0 0 2 0,27 25 0 0,-27-25 0 16,0 0 0-16,0 0 0 0,0 0-2 0,0 0 2 16,0 0 0-16,0 0 1 0,22 20-1 0,-22-20 1 31,0 0 0-31,0 0-1 0,0 0 0 0,0 0 0 0,0 0 2 16,0 0-2-16,0 0 0 0,0 0 0 15,0 0 1-15,0 0-2 0,0 0 1 0,0 0 0 16,0 0-1-16,0 0 1 0,0 0-1 15,0 0 1-15,0 0 0 0,0 0 1 0,0 0 0 0,0 0-1 16,0 0 0-16,0 0 1 0,0 0-1 0,0 0 1 16,0 0-1-16,0 0 0 0,0 0 0 0,0 0-1 15,0 0 2-15,0 0-1 0,0 0 1 0,0 0 1 16,-12 28-3-16,12-28 2 0,0 0-2 0,-25 35 2 16,25-35-1-16,-21 27 1 0,21-27-2 0,-24 29 3 15,24-29-4-15,-29 28 3 0,29-28-2 0,-33 30 1 16,33-30-1-16,-39 30 2 0,39-30-3 0,-39 30 4 15,39-30-4-15,-34 21 3 0,34-21-1 0,-23 11 0 16,23-11 0-16,0 0 1 0,0 0-2 0,-24 5 0 16,24-5 2-16,0 0-2 0,0 0 1 15,0 0-2-15,0 0-7 0,0 0-8 0,0 0-15 16,0 0-25-16,0 0-45 0,0 0-118 16,0 0-166-16,0 0-160 0,28-31 62 0,-1 31 434 15</inkml:trace>
  <inkml:trace contextRef="#ctx0" brushRef="#br1" timeOffset="15">11178 5577 796 0,'0'0'258'16,"0"0"-91"-16,0 0-34 0,0-22-29 0,0 22-33 16,0 0-15-16,0 0-8 0,0 0-8 15,0 0-9-15,0 0-5 0,0 0-7 0,0 0-2 16,0 0-2-16,0 0-3 0,0 0-4 0,0 0-2 16,0 0-5-16,-26 7-1 0,26-7 1 0,-13 26-3 15,13-26 4-15,-11 36-5 0,6-13 5 0,-2 1-5 16,1 1 4-16,6 0-4 0,-5 1 3 15,5-2-3-15,0-2 4 0,0 3-5 0,0-25 4 16,11 40-3-16,-11-40 1 0,18 29-1 16,-18-29 1-16,0 0-2 0,33 29 2 0,-33-29-2 15,32 8 1-15,-32-8 0 0,34-5 1 0,-34 5 1 16,35-15-1-16,-35 15 3 0,38-28-2 0,-38 28 4 16,40-42-4-16,-22 18 4 0,0-2-4 0,-2 0 4 15,-2 3-3-15,-14 23 3 0,24-35-4 0,-24 35 5 16,9-23-3-16,-9 23 2 0,0 0 2 15,0 0-1-15,0 0 0 0,0 0-2 0,0 0-3 16,0 0 0-16,0 0 1 0,0 0-2 16,0 0 3-16,13 25-2 0,-13-25 2 0,9 29-2 15,-9-29 2-15,6 35-3 0,-6-35 3 0,4 38-2 16,-4-38 2-16,7 31-3 0,-7-31 3 0,10 28-4 16,-10-28 3-16,11 26-3 0,-11-26 3 0,9 22-3 15,-9-22-5-15,0 0-7 0,10 24-10 16,-10-24-16-16,0 0-10 0,0 0-17 0,23 7-33 15,-1 1-53-15,-22-8-64 0,31-19-74 0,-31 19-106 16,24-35 28-16,11 35 327 0</inkml:trace>
  <inkml:trace contextRef="#ctx0" brushRef="#br1" timeOffset="16">12063 5588 1112 0,'0'0'184'0,"-29"-30"-43"0,29 30-46 16,0 0-26-16,0 0-20 0,-29-14-11 0,29 14-9 16,0 0-7-16,-29-6-4 0,29 6-2 0,-26 0-2 15,26 0-3-15,-29 0-1 0,29 0-4 16,-35 15 1-16,35-15-1 0,-37 18 0 0,37-18-2 16,-34 21 1-16,34-21-4 0,-27 22 1 0,27-22-4 15,0 0 1-15,-17 33-1 0,17-33 1 16,0 27-1-16,0-27 2 0,8 33-3 0,-8-33 2 15,18 27-2-15,-18-27 3 0,26 24-5 0,-26-24 5 16,36 24-3-16,-36-24 1 0,40 16 1 0,-40-16-1 16,36 12 0-16,-36-12-1 0,28 9 0 15,-28-9 1-15,0 0-1 0,24 12 3 0,-24-12 0 16,0 0 1-16,0 0 3 0,0 0-1 0,0 0-2 16,0 0 0-16,-28 27-3 0,28-27 3 0,-34 21-1 15,34-21 2-15,-40 21-3 0,40-21 1 0,-40 17 0 16,40-17 0-16,-33 17-6 0,33-17-2 0,-29 14-6 15,29-14-6-15,-24 10-2 0,24-10-14 16,0 0-31-16,0 0-25 0,0 0-45 16,0 0-55-16,0 0-43 0,29-26-92 0,-29 26-77 15,43-16 150-15,-36-8 254 0</inkml:trace>
  <inkml:trace contextRef="#ctx0" brushRef="#br1" timeOffset="17">12209 5795 460 0,'0'0'204'0,"0"0"-83"0,0 0-17 15,0 0-4-15,0 0-16 0,0 0-11 0,0 0-20 16,23-13-12-16,-23 13-7 0,0 0-8 16,28-6-8-16,-28 6 0 0,0 0-3 0,27-7 3 15,-27 7 5-15,0 0 2 0,33 0 1 16,-33 0 2-16,0 0-3 0,28-17-3 0,-28 17-6 15,23-15-3-15,-23 15-3 0,22-20 5 0,-22 20-1 16,20-24 1-16,-20 24-4 0,18-25 2 0,-18 25 0 16,12-24 6-16,-12 24-2 0,6-26 3 0,-6 26-3 15,0-25 3-15,0 25-1 0,0 0 0 0,-9-28-2 16,9 28-4-16,0 0-3 0,-27-17-2 16,27 17-3-16,-28 0-1 0,28 0-2 15,-32 20-2-15,32-20 2 0,-38 30-3 0,38-30 4 0,-41 43-5 16,23-21 4-16,4 2-5 0,14-24 4 15,-19 41-3-15,19-41 3 0,-13 41-3 0,13-41 2 16,0 43-3-16,0-43 3 0,15 35-4 0,-15-35 4 16,20 29-3-16,-20-29 1 0,26 24-2 0,-26-24-4 15,34 16-7 1,-34-16-4-16,40 7-6 0,-18-13-3 16,4 6-8-16,-2-10-8 0,8 10-16 0,-32 0-37 15,60-28-60-15,-47-4-80 0,22 20-113 0,-7 0-107 16,-17-21 179-16,22 29 278 0</inkml:trace>
  <inkml:trace contextRef="#ctx0" brushRef="#br1" timeOffset="18">12793 5244 992 0,'0'-31'188'0,"0"31"-24"0,0 0-44 0,0 0-53 15,0 0-28-15,0 0-21 0,0 0-5 0,0 0 6 16,0 0 5-16,10 32 9 0,-10-32-4 16,4 36-2-16,-4-36-5 0,0 48-19 0,0-21 29 15,0 6-34-15,-6-1 29 0,1 5-14 0,-5-2-8 16,3 1 3-16,0 1-7 0,0-1 5 0,1-3-6 16,-1 0 4-16,1-1-5 0,-1-4 4 15,7-1-6-15,-8 0 5 0,8-5-5 0,0-22 2 0,-7 37-2 16,7-37-5-16,0 25-9 15,0-25-11-15,0 0-13 0,0 0-16 0,10 30-31 16,-10-30-63-16,0 0-84 0,0 0-133 0,0 0-114 16,0 0 111-16,0 0 371 0</inkml:trace>
  <inkml:trace contextRef="#ctx0" brushRef="#br1" timeOffset="19">13122 5696 1111 0,'0'0'168'16,"0"0"-55"-16,0 0-34 0,0 0-23 0,0 0-14 15,0 0-15-15,0 0-12 0,0 0-12 0,0 0-6 16,0 0-1-16,0 0 1 0,0 0 1 0,0 0 2 16,0 0 0-16,0 0 1 0,29 0 1 15,-29 0-3-15,0 0 1 0,29 8 0 0,-29-8 0 16,24 0 1-16,-24 0-1 0,30 0 0 0,-30 0 0 15,37-11 2-15,-37 11-2 0,36-10 1 0,-36 10-1 16,30-15 1-16,-30 15-3 0,27-18 3 0,-27 18-2 16,0 0 2-16,24-32 0 0,-24 32 2 0,9-25-1 15,-9 25 2-15,0-25-2 0,0 25 2 16,-7-26-1-16,7 26 4 0,0 0 1 16,-28-29 4-16,28 29 0 0,-27-9-4 0,27 9-3 15,-36 0-2-15,14 6 0 0,-4 1 0 0,2 7 2 16,1 0-1-16,23-14 4 0,-37 37-5 0,37-37 5 15,-28 39-6-15,28-39 2 0,-21 44-4 0,17-22 3 16,4 2-5-16,0-24 3 0,-5 39-4 0,5-39 3 16,7 36-2-16,-7-36 1 0,17 32-1 15,-17-32 2-15,20 26-2 0,-20-26 2 0,25 22-3 16,-25-22 2-16,26 19-6 0,-26-19-7 0,34 8-11 16,-34-8-19-16,53 0-16 0,-53 0-36 0,56-7-72 15,-41-16-100-15,21 16-94 0,-2 7-99 0,-21-28 256 16</inkml:trace>
  <inkml:trace contextRef="#ctx0" brushRef="#br1" timeOffset="20">13836 5573 1187 0,'0'0'135'0,"0"0"-31"0,0 0-23 15,0 0-17-15,0 0-13 0,-12-28-13 16,12 28-11-16,0 0-5 0,0 0-4 0,0 0 1 16,0 0-2-16,-24-24-2 0,24 24-3 0,0 0-4 15,0 0-3-15,-27 5-2 0,27-5-1 0,0 0-2 16,-35 21 2-16,35-21-2 0,-26 21 0 0,26-21-2 16,0 0 1-16,-26 32-1 0,26-32 3 0,-5 23-3 15,5-23 2-15,0 24-3 0,0-24 2 16,8 22-1-16,-8-22 1 0,14 23-1 0,-14-23 1 15,0 0-3-15,33 32 1 0,-33-32-5 0,22 21-1 16,-22-21-1-16,0 0 3 0,29 29 0 0,-29-29 5 16,0 0-2-16,22 26 2 0,-22-26 1 0,0 0 0 15,0 0-1-15,0 0 2 0,0 0 0 0,11 23 1 16,-11-23 0-16,0 0 1 0,0 0-1 16,0 0 0-16,-26 18-1 0,26-18 2 15,-23 15-3-15,23-15 2 0,-33 23-2 0,33-23 2 16,-33 19-2-16,33-19 1 0,-29 17 0 0,29-17 0 15,0 0 0-15,-27 9 0 0,27-9-1 0,0 0-6 16,0 0-8-16,0 0-10 0,0 0-17 0,0 0-23 16,0 0-25-16,0 0-63 0,0 0-44 0,0 0-72 15,11-22-47-15,-11 22-82 0,16-23 235 16,11 23 163-16</inkml:trace>
  <inkml:trace contextRef="#ctx0" brushRef="#br1" timeOffset="21">14276 5545 1060 0,'0'0'162'0,"0"0"-30"16,0 0-36-16,0 0-23 0,0 0-20 0,0 0-12 15,0 0-12-15,-22-22-7 0,22 22-6 16,0 0-2-16,0 0-1 0,0 0-1 16,-22-7-2-16,22 7-1 0,0 0-3 0,-25 0 0 15,25 0-1-15,0 0-1 0,-29 10 0 0,29-10-3 16,0 0 1-16,-29 19-4 0,29-19 3 0,0 0-2 16,-19 28 1-16,19-28-1 0,0 0 0 0,-7 34-1 15,7-34 2-15,4 22-3 0,-4-22 2 0,12 24-2 16,-12-24 2-16,18 26-2 0,-18-26 3 15,21 25-2-15,-21-25 1 0,0 0 0 0,30 31 0 16,-30-31-2-16,0 0 2 0,32 21 0 0,-32-21 1 16,0 0 0-16,0 0 0 0,26 18-1 0,-26-18 2 15,0 0-1-15,0 0 1 0,0 0 0 0,0 24 3 16,0-24-2-16,0 0 1 0,0 0-2 16,-26 34 1-16,26-34-2 0,-33 30 1 0,33-30-1 15,-40 30 2-15,40-30-2 0,-37 27 2 16,37-27-2-16,-37 22 3 0,37-22-1 0,-25 12 0 15,25-12-2-15,0 0 1 0,0 0-1 0,0 0-2 16,0 0 0-16,0 0-14 0,0 0-13 0,0 0-26 16,0 0-44-16,-7-43-121 0,30 43-159 0,-23 0-155 15,14-38 100-15,11 32 434 0</inkml:trace>
  <inkml:trace contextRef="#ctx0" brushRef="#br1" timeOffset="22">14941 5613 909 0,'0'0'194'0,"0"0"-40"15,-26-16-27-15,26 16-52 0,0 0-32 16,0 0-21-16,0 0-2 0,0 0 2 0,0 0 2 16,14 29 2-16,-14-29-12 0,22 21 0 15,-22-21-5-15,33 22 3 0,-33-22-1 0,40 18-2 16,-16-12-3-16,2-1-2 0,1 1-3 0,2-6 0 15,2 0-1-15,0 0 0 0,0 0 0 0,-1 0-1 16,3 0-10-16,-3 0-19 0,5 6-27 0,-10-14-58 16,15 26-108-16,-40-18-190 0,40 0-94 15,-13 15 167-15</inkml:trace>
  <inkml:trace contextRef="#ctx0" brushRef="#br1" timeOffset="23">15409 5317 207 0,'0'0'148'0,"0"0"12"16,24-13-8-16,-24 13-19 0,0 0 8 0,0 0-19 15,0 0 12-15,0 0-21 0,0 0-25 0,10-28-17 16,-10 28-16-16,0 0-5 0,0 0-10 15,0 0-7-15,-33-17-9 0,33 17-4 16,-29-6-4-16,29 6 0 0,-37 0-2 0,15 0 1 16,22 0-1-16,-44 0 0 0,20 6-2 0,24-6-2 15,-41 13-3-15,41-13-3 0,-39 32 1 0,39-32-4 16,-44 44-17-16,26-17 30 0,-1 6-31 0,1 0 29 16,7 0-9-16,-1 3-5 0,3-1 3 0,4 3-5 15,-1-3 5-15,6 0-5 0,-4 1 6 16,4-4-7-16,0-1 6 0,0-1-5 0,0-5 5 15,0 2-4-15,4-3-4 0,-4-1-9 0,0-23-7 16,6 36-11-16,-6-36-6 0,0 31-19 0,0-31-18 16,10 23-39-16,-10-23-55 0,0 0-29 15,0 0-57-15,0 0-16 0,0 0-97 0,0 0 214 16,0 0 156-16</inkml:trace>
  <inkml:trace contextRef="#ctx0" brushRef="#br1" timeOffset="24">15694 5668 1242 0,'0'0'150'16,"0"0"-44"-16,0 0-28 0,-32-16-20 16,32 16-19-16,0 0-12 0,-23 0-9 0,23 0-3 15,0 0-5-15,-31 7-2 0,31-7-2 0,-26 22-5 16,26-22 2-16,-29 34-4 0,29-34 4 0,-30 35-4 16,30-35 2-16,-25 36-3 0,25-36 2 0,-12 35-2 15,12-35 0-15,0 27-2 0,0-27 2 0,18 24-2 16,-18-24 3-16,27 20-3 0,-27-20 3 15,40 8-1-15,-15-8 0 0,0 0 1 0,-2-8-2 16,5 2-1-16,-3-4-2 0,-25 10 1 0,40-28-1 16,-40 28 6-16,37-34-4 0,-37 34 4 15,29-37-2-15,-29 37 3 0,14-35 0 0,-14 35 3 16,0-35-2-16,0 35 3 0,-16-35 2 0,16 35 4 16,-26-28-2-16,26 28 1 0,-31-21-7 0,31 21 0 15,-35-11-3-15,35 11 0 0,-34 0-1 16,34 0-1-16,-31 6 1 0,31-6-3 0,0 0-5 15,-24 17-10-15,24-17-10 0,0 0-15 0,0 24-18 16,0-24-24-16,0 0-79 0,39 41-93 0,-39-41-193 16,23 21-25-16,4 0 321 0</inkml:trace>
  <inkml:trace contextRef="#ctx0" brushRef="#br1" timeOffset="25">16048 5681 1007 0,'0'0'248'16,"0"0"-104"-16,0 0-49 0,0 0-25 0,0 0-24 16,0 0-18-16,0 0-11 0,0 0-10 0,0 0-6 15,0 0 0-15,0 0 0 0,0 0 1 16,0 0 4-16,0 0 0 0,-5 28 2 0,5-28-1 16,0 28 1-16,0-28-2 0,0 32 0 0,0-32-4 15,0 37 2-15,0-37-4 0,-7 32 1 0,7-32-3 16,0 28 2-16,0-28-2 0,0 0 1 15,4 24 0-15,-4-24 1 0,0 0-1 0,0 0 0 16,0 0 1-16,0 0 1 0,0 0 3 0,0 0-1 16,0 0 0-16,29-34-2 0,-29 34 2 15,19-33-4-15,-19 33 5 0,21-40-5 0,-21 40 4 16,19-48-3-16,-8 24 3 0,0 0-3 0,0 0 7 16,-11 24 0-16,22-35 5 0,-22 35 0 0,0 0 0 15,22-23-4-15,-22 23-2 0,0 0-3 0,0 0-1 16,0 0 0-16,0 0 0 0,32 8 0 0,-32-8-1 15,0 0 2-15,29 19-2 0,-29-19 0 16,0 0-1-16,29 21 0 0,-29-21 0 0,25 12 0 16,-25-12 0-16,30 0 0 0,-30 0 0 15,32 0 0-15,-32 0-1 0,31-9-13 0,-31 9-20 16,29-11-34-16,-4 18-48 0,-25-30-155 0,32 18-289 16,-6-3 31-16,-26 8 305 0</inkml:trace>
  <inkml:trace contextRef="#ctx0" brushRef="#br1" timeOffset="26">17389 5624 559 0,'0'0'217'0,"0"0"-50"16,0 0-11-16,0 0-28 0,-3-22-25 0,3 22-32 15,0 0-16-15,0 0-13 0,0 0-5 0,-26-18-7 0,26 18-4 16,0 0-3-16,-37-10-2 0,37 10-4 0,-28 0-1 16,28 0-3-16,-30 0-2 0,30 0 0 15,-33 5-3-15,33-5 0 0,-32 11-3 0,32-11-1 16,-32 17-4-16,32-17 1 0,-23 22-2 0,23-22 1 15,-18 26-1-15,18-26 2 0,-5 32-5 0,5-32 3 16,5 36-2-16,-5-36 2 0,13 33-2 0,-13-33 3 16,19 30-3-16,-19-30 3 0,27 24-2 0,-27-24 2 31,36 19-2-31,-36-19 2 0,29 18-2 0,-29-18 2 0,28 12-1 16,-28-12 1-16,0 0-1 0,27 15 3 0,-27-15-3 15,0 0 3-15,0 0-2 0,0 0 1 16,0 0 0-16,9 24 0 0,-9-24 1 0,0 0-1 15,0 0-1-15,-27 26 1 0,27-26-2 0,-23 18 3 0,23-18-3 16,-32 16 3-16,32-16-2 0,-37 13-1 0,37-13 1 16,-32 11 1-16,32-11-1 0,-29 4 0 0,29-4 0 15,-24 0 0-15,24 0 0 0,0 0 0 16,-27-4 0-16,27 4-2 0,0 0-1 16,0 0-7-16,0 0-10 0,-9-26-16 0,9 26-19 15,0 0-21-15,0 0-46 0,0 0-67 0,38-11-81 16,-38 11-183-16,0 0 39 0,36 11 347 0</inkml:trace>
  <inkml:trace contextRef="#ctx0" brushRef="#br1" timeOffset="27">17724 5741 962 0,'0'0'186'16,"0"0"-61"-16,0 0-30 0,0 0-25 15,0 0-13-15,0 0-12 0,0 0-9 0,0 0-3 16,0 0-2-16,0 0-2 0,0 0-4 0,0 0-6 16,0 0-3-16,-8 30 0 0,8-30-6 0,-6 26 0 15,6-26-7-15,-5 27 1 0,5-27-4 0,-9 32 0 16,9-32-2-16,-7 33 3 0,7-33-4 0,-7 30 3 15,7-30-8-15,-4 33-6 0,4-33-13 16,-7 27-13-16,7-27-28 0,0 0-38 0,6 37-87 16,-6-37-103-16,0 0-108 0,0 0-66 15,0 0 328-15</inkml:trace>
  <inkml:trace contextRef="#ctx0" brushRef="#br1" timeOffset="28">17762 5423 1416 0,'-26'-24'129'0,"26"24"-33"0,0 0-19 16,-22-22-21-16,22 22-33 0,0 0 5 0,0 0-26 15,0 0 8-15,0 0-6 0,0 0-4 0,0 0-4 16,0 0 1-16,0 0 16 0,0 0-18 0,0 0 7 16,0 25-30-16,0-25-15 0,19 24-32 15,2 2-47-15,-21-26-142 0,29 13-298 16,-29-13 45-16,35 26 284 0</inkml:trace>
  <inkml:trace contextRef="#ctx0" brushRef="#br1" timeOffset="29">17991 5790 496 0,'11'-22'238'16,"-11"22"-74"-16,0 0-13 0,0 0-17 0,0 0-18 15,0 0-31-15,0 0-25 0,0 0-19 16,0 0-13-16,0 0-10 0,0 0-5 0,0 0-6 16,0 0-4-16,0 0 3 0,0 0 2 0,0 0 6 15,0 0 1-15,0 24-1 0,0-24-6 0,0 29 1 16,0-29-6-16,0 31 2 0,0-31-5 0,0 29 3 15,0-29-4-15,0 26 3 0,0-26-3 16,0 24 2-16,0-24-1 0,0 0-1 0,0 0 0 16,0 0-2-16,0 0 1 0,0 0 2 0,0 0 4 15,0 0 2-15,0 0 3 0,19-16-2 0,-19 16 2 16,25-39-5-16,-12 16 4 0,0-1-5 0,0-1 6 16,-1-2-4-16,-1 2 6 0,0-1-5 15,-1 4 4-15,1-1-4 0,-11 23 4 0,17-31-4 16,-17 31 2-16,0 0-5 0,20-27-1 15,-20 27-1-15,0 0-1 0,0 0 1 0,24-11 0 16,-24 11-1-16,0 0-1 0,0 0 1 0,27 12-1 16,-27-12 1-16,0 0 1 0,14 34-1 0,-14-34-1 15,11 27 2-15,-11-27-2 0,6 26 2 0,-6-26-2 16,6 27 1-16,-6-27-2 0,0 0 3 0,10 31-3 16,-10-31 3-16,0 0-2 0,10 24 1 15,-10-24-1-15,0 0 1 0,0 0-1 0,0 0 1 16,0 0-1-16,0 0 0 0,23 0 3 0,-23 0-2 15,0 0 1-15,30-22-2 0,-30 22 2 16,28-21-2-16,-28 21 3 0,28-19-3 0,-28 19 3 16,0 0-3-16,30-24 2 0,-30 24 0 0,0 0-2 15,25-7 1-15,-25 7 0 0,0 0 0 0,0 0-1 16,22 10 1-16,-22-10-1 0,0 0 1 16,16 25-1-16,-16-25 2 0,0 0-2 0,17 30 1 15,-17-30-1-15,9 24 3 0,-9-24-4 0,9 25 4 16,-9-25-3-16,7 24 1 0,-7-24 0 0,4 24 0 15,-4-24-2-15,0 0 3 0,3 30-3 0,-3-30 3 16,0 0-3-16,0 0 2 0,6 23-1 0,-6-23 0 16,0 0-1-16,0 0-12 0,0 0-10 15,0 0-16-15,0 0-30 0,0 0-41 16,0 0-72-16,0 0-127 0,0 0-180 0,0 0 27 16,0 0 421-16</inkml:trace>
  <inkml:trace contextRef="#ctx0" brushRef="#br1" timeOffset="30">18792 5644 731 0,'0'0'236'0,"0"-36"-75"0,0 36-27 0,0 0-22 16,0 0-37-16,0 0-20 0,0 0-13 15,0 0-8-15,0 0-10 0,0 0-6 0,0 0-6 16,0 0-3-16,0 0-2 0,0 0 1 0,0 0 4 15,0 0 2-15,0 0 3 0,-11 30-4 16,11-30-2-16,-10 33-5 0,10-33-1 0,-11 38-4 16,11-38 1-16,-11 36-3 0,11-36 1 0,-7 37-2 15,7-37 3-15,0 34-4 0,0-34 3 0,0 29-3 16,0-29 2-16,0 0-1 0,20 29 1 0,-20-29-1 16,0 0 1-16,23 15-1 0,-23-15 1 0,0 0 0 15,25 0 0-15,-25 0 1 0,0 0-1 0,30-33 2 16,-30 33-1-16,28-33 2 0,-28 33-3 15,27-37 3-15,-27 37-3 0,28-34 2 16,-28 34-1-16,23-29 2 0,-23 29-3 0,22-23 3 16,-22 23-2-16,0 0 1 0,28-29-1 0,-28 29 0 15,0 0 0-15,0 0 0 0,0 0-1 0,0 0 1 0,22-15 0 16,-22 15-1-16,0 0 1 0,0 0-1 0,0 0 0 16,21 23 0-16,-21-23 0 0,0 0 0 15,15 26 0-15,-15-26-1 0,7 23 1 0,-7-23-2 16,5 27 3-1,-5-27-5-15,7 29-3 0,-7-29-5 0,5 30-1 0,-5-30-7 16,0 30 0-16,0-30-12 0,7 24-9 0,-7-24-14 16,0 0-14-16,13 32-30 0,-13-32-40 0,0 0-23 15,0 0-52-15,0 0-48 0,31 5-107 0,-31-5 192 16,0 0 178-16</inkml:trace>
  <inkml:trace contextRef="#ctx0" brushRef="#br1" timeOffset="31">19427 5285 1198 0,'-10'-35'206'0,"10"35"-112"0,0 0-33 16,0 0-26-16,0 0-11 0,0 0 1 0,-5 24-3 15,5-24 3-15,0 33-8 0,0-33-3 0,0 37 12 16,0-15-34-16,0 2 32 0,0 6-31 0,-4-2 13 15,-3 7 5-15,3-1-7 0,-2 4 3 0,-1-3-8 16,1 1 5-16,0-3-7 0,-2 0 5 16,4-1-5-16,-2-3 4 0,1 2-5 0,5 1 5 15,-7-3-6-15,7-3 5 0,0-4-5 0,0-22-5 16,0 38-14-16,0-38-13 0,0 28-30 0,0-28-38 16,0 0-98-16,0 0-162 0,0 0-144 0,0 0 58 15,0 0 451-15</inkml:trace>
  <inkml:trace contextRef="#ctx0" brushRef="#br1" timeOffset="32">19853 5685 525 0,'0'0'220'16,"0"0"-94"-16,0 0-6 0,-23-27 0 0,23 27-13 15,0 0-18-15,0 0-23 0,0 0-14 0,0 0-9 16,-11-29-4-16,11 29-3 0,0 0 0 0,0 0-4 16,-16-25-1-16,16 25-7 0,0 0-3 15,-23-15-4-15,23 15-3 0,-24-6-3 0,24 6-3 16,-30 0-1-16,30 0-2 0,-32 7 0 0,32-7-2 15,-31 18 0-15,31-18-3 0,-33 30 1 0,33-30-3 16,-25 36 2-16,25-36-3 0,-17 39 3 0,17-39-4 16,0 31 4-16,0-31-5 0,9 30 4 0,-9-30-2 15,19 32 0-15,-19-32-8 0,23 22 0 0,-23-22-5 16,31 10 2-16,-31-10 4 16,29 0 3-16,-29 0 4 0,31-14 1 0,-31 14 3 15,26-20-1-15,-26 20 2 0,21-28-2 0,-21 28 3 16,18-29-4-16,-18 29 4 0,17-30-3 0,-17 30 2 15,13-27-2-15,-13 27 2 0,0 0-2 0,14-24 1 16,-14 24-1-16,0 0 1 0,0 0-1 0,0 0-2 16,0 0 1-16,0 0 0 0,0 0 0 15,7 23 0-15,-7-23 2 0,0 27-3 0,0-27 3 16,12 28-3-16,-12-28 2 0,10 27-1 0,-10-27 1 16,13 29-2-16,-13-29 2 0,15 24-3 0,-15-24 3 15,0 0-2-15,23 31-13 0,-23-31-16 16,0 0-18-16,32 24-21 0,-32-24-27 0,23 7-63 15,-23-7-79-15,0 0-106 0,39-9-109 0,-39 9 250 16</inkml:trace>
  <inkml:trace contextRef="#ctx0" brushRef="#br1" timeOffset="33">20231 5410 734 0,'-42'19'264'0,"15"-25"-117"15,27 6-8-15,-29 8-28 0,29-8-32 0,0 0-23 16,0 0-23-16,0 0-15 0,0 0-4 0,0 0-1 16,-14 27 4-16,14-27 1 0,0 0-3 15,23 23-4-15,-23-23 0 0,33 14-4 0,-33-14-1 16,46 7-2-16,-20-7-2 0,2 0-2 0,3 0 1 16,0-9-1-16,-1 5-1 0,3 0-7 0,-5-7-19 15,1 11-24-15,-29 0-47 0,55-11-92 0,-55 11-171 16,30-26-166-16,-7 26 90 0,-14-23 437 0</inkml:trace>
  <inkml:trace contextRef="#ctx0" brushRef="#br1" timeOffset="34">20327 5228 882 0,'-18'-29'300'0,"18"29"-166"0,0 0-23 0,0 0-27 16,0 0-20-16,0 0-21 0,0 0-17 0,0 0-16 15,0 0-9-15,0 0 3 0,0 0 3 0,0 27 6 16,0-27 1-16,0 30 2 0,0-30-6 0,0 39 3 16,0-39-3-16,0 42-16 0,0-42 31 0,-12 46-33 15,5-21 29-15,1 2-11 0,-2 1-7 16,0 2 5-16,-2 1-7 0,-1 1 4 0,0 0-7 15,1-2 5-15,-1 2-6 0,2-3 5 0,0 2-5 16,4-4 4-16,1-2-3 0,4 1 2 0,0-4-4 16,0-22 4-16,0 40-4 0,0-40 4 0,15 29-3 15,-15-29 2-15,0 0-2 0,26 26-1 0,-26-26-2 16,24 0-4-16,-24 0-5 0,29-5-2 16,-29 5-3-16,37-14-5 0,-11 5-6 15,-26 9-18-15,47-25-8 0,-47 25-21 0,45-28-28 16,-35 1-60-16,22 20-44 0,-24-21-76 0,15 8-69 15,3 12 8-15,-26-24 347 0</inkml:trace>
  <inkml:trace contextRef="#ctx0" brushRef="#br1" timeOffset="35">20858 5656 287 0,'0'0'105'0,"0"0"3"0,0 0-4 0,0 0-5 16,0 0-9-16,0 0 0 0,0 0 1 15,0 0 6-15,0 0-1 0,0 0-10 0,0 0-17 16,0 0-9-16,0 0-11 0,0 0-3 0,0 0-4 15,0 0-6-15,0 0-8 0,0 0-6 0,0 0-7 16,0 0-3-16,0 0-2 0,0 0 0 0,0 0 3 16,0 25 0-16,0-25-2 0,0 0-4 0,0 24-2 15,0-24-3-15,0 0 1 0,0 30-2 16,0-30 0-16,0 0-1 0,0 25 0 16,0-25-1-16,0 0 1 0,-10 32-2 0,10-32 2 15,0 0-2-15,-7 31 1 0,7-31-10 0,0 0-5 16,-3 27-16-16,3-27-19 0,0 0-19 0,0 0-42 15,0 0-75-15,0 0-67 0,0 0-67 0,0 0-117 16,0 0 228-16,31-15 210 0</inkml:trace>
  <inkml:trace contextRef="#ctx0" brushRef="#br1" timeOffset="36">20906 5296 1149 0,'-19'-34'402'0,"19"34"-289"16,0 0-35-16,0 0-24 0,0 0-11 0,0 0-17 16,0 0-9-16,0 0-10 0,0 0-3 15,0 0-2-15,0 0 0 0,0 0-3 0,0 0 2 16,0 0-1-16,0 0-1 0,0 0 2 0,0 0-1 16,0 0 0-16,9 23-9 0,-9-23-9 0,0 0-18 15,0 0-16-15,28 31-34 0,-28-31-76 0,27 28-183 16,-27-28-209-16,18 25 26 0,-1-1 421 0</inkml:trace>
  <inkml:trace contextRef="#ctx0" brushRef="#br1" timeOffset="37">21234 5663 275 0,'0'0'159'0,"0"0"5"15,9-25 18-15,-9 25-5 0,0 0-7 16,0 0-33-16,0 0-32 0,0 0-29 0,0 0-21 16,0 0-11-16,0 0-8 0,-23-15-8 0,23 15-5 15,0 0-7-15,-32 5-2 0,32-5-2 16,-27 14-3-16,27-14 1 0,-32 26-4 0,32-26 0 15,-32 30-3-15,32-30 1 0,-23 34-3 0,23-34 1 16,-17 33-4-16,17-33 3 0,-11 30-4 0,11-30 3 16,0 29-2-16,0-29 1 0,0 26-1 0,0-26 1 15,0 0-2-15,22 29 2 0,-22-29 0 0,21 10 1 16,-21-10-1-16,35 0 1 0,-35 0 0 16,38-6 0-16,-13-5 3 0,-3-2-4 15,4-1 4-15,-1-2-3 0,-25 16 2 0,37-40-2 16,-37 40 3-16,29-41-3 0,-18 19 5 0,-11 22-4 15,15-40 2-15,-15 40-1 0,0-36 2 0,0 36-2 16,0-26 1-16,0 26-2 0,0 0 1 0,0 0-2 16,-27-22 0-16,27 22-1 0,0 0 0 0,-35 0-2 15,35 0-3-15,-20 5-7 0,20-5-9 16,-25 9-11-16,25-9-17 0,-22 15-21 0,22-15-36 16,0 0-59-16,-6 40-53 0,6-40-82 0,0 0-116 15,9 22 96-15,-9-22 321 0</inkml:trace>
  <inkml:trace contextRef="#ctx0" brushRef="#br1" timeOffset="38">21448 5604 819 0,'20'10'210'0,"-20"-10"-69"0,0 0-37 16,0 0-30-16,0 0-24 0,0 0-15 0,0 0-7 16,0 0-2-16,0 0-2 0,0 0-2 15,0 0 1-15,15 24-2 0,-15-24 1 0,7 22-3 16,-7-22-2-16,3 30-5 0,-3-30 1 0,0 29-5 16,0-29 1-16,0 29-4 0,0-29 1 0,0 29-2 0,0-29 1 15,0 30-3-15,0-30 0 0,-3 31-2 16,3-31 0-16,0 27-1 0,0-27 2 0,0 0-3 15,-7 28 2-15,7-28-2 0,0 0 0 0,0 0 0 32,0 0 1-32,0 0 2 0,0 0 1 0,0 0 3 0,27-16-1 0,-27 16 4 0,19-33-1 15,-19 33 4-15,26-42-5 0,-15 18 4 0,-11 24-6 16,23-42 3-16,-23 42-4 0,23-38 0 0,-23 38-3 16,27-34 0-16,-27 34-1 0,28-24 2 15,-28 24-1 1,24-17 2-16,-24 17-2 0,0 0 0 0,27-11 0 15,-27 11-1-15,0 0 1 0,0 0 0 0,23 0-1 16,-23 0 1-16,0 0 0 0,0 0 0 0,28 11 1 16,-28-11-2-16,0 0 2 0,24 24-2 0,-24-24 3 15,0 0-2-15,28 33 2 0,-28-33-2 0,17 28 2 16,-17-28-1-16,11 28 3 0,-11-28-2 0,6 26 2 16,-6-26-3-16,5 28 3 0,-5-28-3 15,5 26 1-15,-5-26-2 0,0 24 1 16,0-24-3-16,0 0 2 0,4 25-2 0,-4-25 1 15,0 0 1-15,0 0-1 0,0 0-10 0,0 0-14 16,0 0-24-16,0 0-82 0,0 0-226 0,0 0-218 16,0 0 27-16,0 0 461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3:57.0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 2585 93 0,'0'0'62'16,"0"0"2"-16,0 0-3 0,0 0 9 0,0 0 3 15,0 0 14-15,0 0-1 0,0 0 9 16,0 0-7-16,11-22 11 0,-11 22-1 0,0 0 8 16,0 0-8-16,0 0-13 0,0 0-18 0,0 0-19 15,0 0-18-15,0 0-13 0,0 0-5 0,0 0 0 16,0 0 3-16,0 0 3 0,-22 11-1 0,22-11-4 15,0 0-1-15,0 0-2 0,-26 21-1 0,26-21 0 16,0 0 1-16,-26 21-2 0,26-21 2 16,0 0-4-16,-28 34 0 0,28-34-3 15,-19 26 1-15,19-26-1 0,-22 30 3 0,22-30-3 16,-21 30 3-16,21-30-3 0,-18 31 1 0,18-31-3 16,-14 33 0-16,14-33-2 0,-9 36 2 0,9-36-3 15,-14 35 3-15,14-35-3 0,-8 35 3 0,8-35-3 16,-5 35 3-16,5-35-2 0,-5 33 2 0,5-33-3 15,0 34 3-15,0-34-3 0,5 31 2 16,-5-31-3-16,3 30 3 0,-3-30-1 0,7 29 1 16,-7-29-1-16,10 31 3 0,-10-31-4 0,11 30 4 15,-11-30-4-15,15 23 3 0,-15-23-3 16,0 0 2-16,19 33-1 0,-19-33 0 0,0 0 0 16,21 23 0-16,-21-23 22 0,0 0-22 0,25 20 22 15,-25-20-22-15,0 0-1 0,26 13-15 0,-26-13 17 16,0 0-16-16,23 3 15 0,-23-3 16 15,0 0-16-15,24-10 14 0,-24 10-15 0,0 0-19 16,27-6-24-16,-27 6-36 0,0 0-95 0,0 0-92 16,28-19-178-16,-28 19-49 0,0 0 386 0</inkml:trace>
  <inkml:trace contextRef="#ctx0" brushRef="#br0" timeOffset="1">348 2866 768 0,'-27'0'202'0,"27"0"-23"0,0 0-34 0,0 0-34 0,0 0-35 0,0 0-15 0,-25 8-10 0,25-8-9 15,0 0-13-15,0 0-11 0,0 0-11 0,0 0-4 0,0 0-4 16,0 0-2-16,0 0-2 0,0 0-1 0,0 0-8 15,0 0-27-15,0 0-40 0,0 0-105 0,34 7-172 16,-34-7-179-16,21-5 77 0,5 21 460 16</inkml:trace>
  <inkml:trace contextRef="#ctx0" brushRef="#br0" timeOffset="2">358 2998 319 0,'0'0'164'0,"0"0"-21"15,0 0-31-15,0 0-19 0,0 0-25 16,0 0-2-16,0 0-5 0,0 0 4 0,-6 25-12 16,6-25-6-16,0 0-13 0,0 24-4 0,0-24-7 15,0 0 0-15,-1 24-4 0,1-24-2 0,0 0-7 16,1 31-1-16,-1-31-6 0,-1 25 0 0,1-25-4 15,0 25 3-15,0-25-4 0,0 0 4 0,-1 29-2 16,1-29 0-16,0 0-2 0,1 27 2 16,-1-27 20-16,0 0-20 0,1 26 22 0,-1-26-24 15,0 0-1-15,0 0-1 0,0 0-2 0,0 0-1 16,0 0-22-16,0 0-19 0,0 0-54 16,0 0-51-16,0 0-83 0,15-31-75 0,-23 1-74 15,8 30 268-15</inkml:trace>
  <inkml:trace contextRef="#ctx0" brushRef="#br0" timeOffset="3">715 2573 260 0,'0'0'152'0,"0"0"-11"0,0 0-16 0,0 0-2 16,0 0-25-16,0 0-14 0,0 0-14 16,0 0 1-16,0 0-4 0,0 0 1 0,0 0-7 15,0 0-17-15,-9 22-9 0,9-22-12 0,0 0-4 16,0 0-5-16,3 23-2 0,-3-23-4 0,0 0 0 16,15 27-2-16,-15-27-3 0,0 0-1 0,20 29 2 15,-20-29-3-15,0 0 3 0,20 32-4 0,-20-32 1 16,15 23-2-16,-15-23 3 0,13 26-4 0,-13-26 4 15,15 27-2-15,-15-27 1 0,10 30-1 16,-10-30 2-16,5 26-3 0,-5-26 4 16,4 25-4-16,-4-25 3 0,3 31-3 0,-3-31 2 15,3 25-1-15,-3-25 1 0,-3 31-3 0,3-31 4 16,-1 28-4-16,1-28 4 0,-3 31-3 0,3-31 2 16,-7 31-3-16,7-31 3 0,-5 33-3 0,5-33 3 15,-6 27-3-15,6-27 4 0,-8 24-3 0,8-24 3 31,-10 24-3-31,10-24 2 0,-10 30-3 0,10-30 4 16,-15 30-3-16,15-30 2 0,-11 24 20 0,11-24-21 16,0 0 21-16,-16 25-21 0,16-25 0 0,0 0-16 15,-11 24 16-15,11-24-15 0,0 0 16 0,0 0 1 16,0 0-2-16,0 0 2 0,0 0 6 0,-17 24 12 0,17-24 6 16,0 0 0-16,0 0-6 0,0 0-11 15,0 0-5-15,0 0-1 0,0 0 0 16,0 0-2-16,0 0 0 0,0 0 0 0,0 0-1 15,0 0 0-15,0 0-1 0,0 0-1 0,0 0 0 0,0 0-3 0,0 0-1 16,0 0-13-16,0 0-24 0,0 0-41 16,0 0-124-16,0 0-165 0,0 0-160 0,0 0 160 15,-7-27 373-15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9:38:37.6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98DB3B-5F69-4E51-807C-3A66AB2E9E82}" emma:medium="tactile" emma:mode="ink">
          <msink:context xmlns:msink="http://schemas.microsoft.com/ink/2010/main" type="writingRegion" rotatedBoundingBox="1606,3660 24205,3812 24123,16007 1525,15855"/>
        </emma:interpretation>
      </emma:emma>
    </inkml:annotationXML>
    <inkml:traceGroup>
      <inkml:annotationXML>
        <emma:emma xmlns:emma="http://www.w3.org/2003/04/emma" version="1.0">
          <emma:interpretation id="{385BC462-56FA-43AB-8A11-9AEF52CDA7E2}" emma:medium="tactile" emma:mode="ink">
            <msink:context xmlns:msink="http://schemas.microsoft.com/ink/2010/main" type="paragraph" rotatedBoundingBox="1892,3686 19904,3768 19898,4930 1887,48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BF399A-D621-4218-8255-7E43780614DE}" emma:medium="tactile" emma:mode="ink">
              <msink:context xmlns:msink="http://schemas.microsoft.com/ink/2010/main" type="line" rotatedBoundingBox="1892,3686 19904,3768 19898,4930 1887,4848"/>
            </emma:interpretation>
          </emma:emma>
        </inkml:annotationXML>
        <inkml:traceGroup>
          <inkml:annotationXML>
            <emma:emma xmlns:emma="http://www.w3.org/2003/04/emma" version="1.0">
              <emma:interpretation id="{FDA46509-1E76-4E15-AC30-6B39F0B9FE2F}" emma:medium="tactile" emma:mode="ink">
                <msink:context xmlns:msink="http://schemas.microsoft.com/ink/2010/main" type="inkWord" rotatedBoundingBox="1891,3821 4446,3833 4442,4768 1887,4757"/>
              </emma:interpretation>
              <emma:one-of disjunction-type="recognition" id="oneOf0">
                <emma:interpretation id="interp0" emma:lang="en-GB" emma:confidence="0">
                  <emma:literal>Build</emma:literal>
                </emma:interpretation>
                <emma:interpretation id="interp1" emma:lang="en-GB" emma:confidence="0">
                  <emma:literal>t3uild</emma:literal>
                </emma:interpretation>
                <emma:interpretation id="interp2" emma:lang="en-GB" emma:confidence="0">
                  <emma:literal>BuiLd</emma:literal>
                </emma:interpretation>
                <emma:interpretation id="interp3" emma:lang="en-GB" emma:confidence="0">
                  <emma:literal>Buitd</emma:literal>
                </emma:interpretation>
                <emma:interpretation id="interp4" emma:lang="en-GB" emma:confidence="0">
                  <emma:literal>t3uiLd</emma:literal>
                </emma:interpretation>
              </emma:one-of>
            </emma:emma>
          </inkml:annotationXML>
          <inkml:trace contextRef="#ctx0" brushRef="#br0">279 3027 732 0,'-21'-13'191'0,"21"13"-20"0,0 0-7 15,0 0-33-15,0 0-30 0,0 0-27 0,0 0-17 16,0 0-18-16,0 0-14 0,0 0-11 0,0 0-2 16,0 0 5-16,0 0 1 0,8 31 7 0,-8-9-7 15,0 6-2-15,0 2-10 0,-5 4 3 16,5 3-8-16,-7 1 5 0,5 2-7 0,-5 1 7 15,3 2-9-15,-3 0 7 0,0-1-7 0,-1 2 6 16,3 0-8-16,-3-3 10 0,1-3-10 16,1-3-5-16,6-3 28 0,-5-4-34 0,5-3 25 15,0-25-31-15,0 25-12 0,0-25-9 0,0 0-4 16,0 0-9-16,27 0-13 0,-27-24-35 0,0 24-42 16,22-43-36-16,-22 43-52 0,24-55-33 0,-15 10-82 15,13 18 73-15,-22-24 276 0</inkml:trace>
          <inkml:trace contextRef="#ctx0" brushRef="#br0" timeOffset="1">289 2959 1064 0,'0'0'163'0,"0"0"-36"16,0 0-28-16,-18-35-23 0,18 35-20 0,0 0-7 15,0 0-12-15,0-29-6 0,0 29-8 16,0 0-4-16,0 0-5 0,0 0-24 0,21-19 19 15,-21 19-22-15,21 0 22 0,-21 0 20 0,32 10-20 16,-32-10 19-16,38 12-22 0,-38-12-2 0,42 17-1 16,-18-7-2-16,-1 0 0 0,2-1-2 0,2 0 1 15,-2 0-1-15,5 1 2 0,-5 0-2 0,-1-2 1 16,1 2-2-16,-2 0 2 0,-2 2-3 16,-21-12 3-16,35 20-1 0,-35-20 1 15,23 21-3-15,-23-21 3 0,10 26-2 0,-10-26 2 16,-6 31-3-16,6-31 2 0,-17 37-3 0,17-37 2 15,-29 40-3-15,10-18 6 0,-2 0-4 0,-2-1 5 16,1-2-3-16,0 0 3 0,22-19-3 0,-43 29 2 16,43-29-2-16,-42 22 4 0,42-22-4 0,-35 18 3 15,35-18-2-15,-24 10 1 0,24-10-1 16,0 0 0-16,0 0-1 0,0 0-1 0,0 0 1 16,0 0 0-16,0 0 0 0,0 0 1 0,0 0-1 15,30 20 1-15,-30-20 0 0,35 5 0 16,-35-5-1-16,39 4 1 0,-39-4-1 0,40 8 1 15,-40-8-1-15,36 12-1 0,-36-12 1 0,35 20 1 16,-35-20-2-16,32 28 4 0,-32-28-5 0,22 31 4 16,-22-31-3-16,17 33 1 0,-17-33 0 15,7 30 2-15,-7-30-5 0,-6 35 6 0,6-35-3 16,-14 38-11-16,14-38 35 0,-22 33-33 0,22-33 32 16,-29 32-20-16,29-32-3 0,-32 25 4 0,32-25-2 15,-38 24 1-15,15-15 1 0,-2 2 5 0,0-2 0 16,-2-1 4-16,0-2-3 0,-2 0 0 0,2-6-2 15,-4 6-1-15,1-6-1 0,2 0-3 16,-1-5 1-16,3 5-2 0,2-6 1 16,24 6-2-16,-29-7 1 0,29 7-1 0,0 0-1 0,0 0-1 15,0 0-8-15,0 0-11 0,0 0-5 16,0 0-13-16,0 0-9 0,10-34-18 0,14 34-28 16,-14-21-78-16,25 27-71 0,-21-27-96 0,15 7-127 15,13 9 108-15,-23-21 347 0</inkml:trace>
          <inkml:trace contextRef="#ctx0" brushRef="#br0" timeOffset="2">1013 3494 1202 0,'-25'-18'168'0,"25"18"-65"16,0 0-17-16,0 0-22 0,0 0-10 0,0 0-11 15,-8-25-5-15,8 25-11 0,0 0-9 0,0 0-6 16,0 0-6-16,0 0-4 0,0 0-2 0,0 0 1 16,0 0-1-16,0 23 1 0,0-23 2 0,0 26 0 15,0-26-2-15,0 35 2 0,0-35-6 0,0 38 5 16,0-38-4-16,0 38 3 0,0-38-3 16,5 39-9-16,-5-39 31 0,9 32-32 0,-9-32 33 15,17 28-20-15,-17-28-3 0,24 20 2 16,-24-20-1-16,26 9-3 0,-26-9-1 0,34 0-1 15,-34 0 1-15,35-21 1 0,-35 21 4 0,34-36 10 16,-18 11-30-16,-2 2 31 0,0-1-30 0,-2 2 17 16,0 0 5-16,-3 1-4 0,-9 21 3 0,17-37-3 15,-17 37 3-15,12-22-3 0,-12 22 1 16,0 0-1-16,0 0 0 0,0 0 1 0,0 0-1 16,0 0 1-16,23 0-2 0,-23 0 2 0,0 0-1 15,12 27 1-15,-12-27-2 0,0 30 3 0,0-30-3 16,4 36 3-16,-4-36-4 0,0 44-9 0,0-22 27 15,0 1-41-15,5 2 27 0,-5-25-35 0,15 33-12 16,-15-33-9-16,18 23-25 0,-18-23-64 0,25 16-83 16,-25-16-85-16,22-17-147 0,3 17 89 15,-14-22 323-15</inkml:trace>
          <inkml:trace contextRef="#ctx0" brushRef="#br0" timeOffset="3">1593 3231 1151 0,'-25'-25'191'0,"25"25"-60"0,0 0-26 16,0 0-33-16,-18-26-15 0,18 26-15 0,0 0-14 15,0 0-11-15,0 0-10 0,0 0-6 16,0 0-2-16,0 0 0 0,0 0 0 0,0 0 2 16,16 28-6-16,-16-28-9 0,0 0-14 0,26 24-22 15,-26-24-26-15,0 0-64 0,43 40-102 0,-43-40-162 16,0 0-73-16,33 29 113 0</inkml:trace>
          <inkml:trace contextRef="#ctx0" brushRef="#br0" timeOffset="4">1631 3520 844 0,'0'0'305'0,"-32"4"-131"0,32-4-54 16,0 0-32-16,0 0-29 0,0 0-15 0,0 0-13 16,0 0-8-16,0 0-10 0,0 0-5 0,0 0 0 15,0 0 0-15,0 29 2 0,0-29-1 0,0 23-1 16,0-23-4-16,-6 28 1 0,6-28-6 0,-3 29-11 16,3-29 33-16,-7 30-33 0,7-30 34 15,0 27-20-15,0-27-6 0,0 0-8 0,0 26-9 16,0-26-15-16,0 0-16 0,0 0-28 15,0 0-56-15,0 0-74 0,0 0-96 0,0 0-136 16,0 0 30-16,30-17 342 0</inkml:trace>
          <inkml:trace contextRef="#ctx0" brushRef="#br0" timeOffset="5">2117 2954 851 0,'0'0'186'0,"0"0"-43"0,0 0-15 16,0 0-43-16,0 0-33 0,0 0-12 0,0 0-1 15,-13 22 2-15,13-22 1 0,0 31-3 0,0-31-11 16,-5 42 1 0,5-17-10-16,-5 6 2 0,1 3-9 0,-1 4 5 15,-2-1-9-15,-1 3 5 0,-1-3-10 0,1 1 5 16,-3-1-8-16,1-1 5 0,2 0-8 15,0-3 7-15,2-1-7 0,-1-1 6 0,0-2-6 16,7-1 4-16,-7 0-4 0,7-4-9 0,0-24 31 16,0 36-30-16,0-36 31 0,0 26-20 0,0-26-1 15,0 0-4-15,0 0-5 0,31 20-11 0,-31-20-8 16,21-6-16-16,-21 6-11 0,25-20-28 16,-1 20-58-16,-24-25-86 0,30 25-124 0,-30 0-106 15,36-26 68-15,-6 32 390 0</inkml:trace>
          <inkml:trace contextRef="#ctx0" brushRef="#br0" timeOffset="6">2598 3498 1063 0,'-20'-17'202'0,"20"17"-80"16,0 0-28-16,0 0-28 0,0 0-15 15,0 0-15-15,-29-26-4 0,29 26-8 0,0 0-4 16,0 0-4-16,-24-17-1 0,24 17-5 0,0 0 0 16,0 0-4-16,-30-9 0 0,30 9-2 0,0 0-2 15,-27 9 1-15,27-9-3 0,-25 13 1 16,25-13-2-16,-32 25 2 0,32-25 1 0,-37 32 2 16,37-32-3-16,-31 33 4 0,31-33-6 0,-15 35 4 15,15-35-5-15,0 37 4 0,0-37-5 0,0 35-10 16,0-35 33-16,11 29-33 0,-11-29 34 0,17 24-21 15,-17-24-1-15,25 15-2 0,-25-15-1 0,32 8-2 16,-32-8-1-16,27 0 1 0,-27 0-1 16,27-10-3-16,-27 10 3 0,30-20-1 15,-30 20-22-15,35-32 40 0,-18 11-33 0,0-6 34 16,-2-1-9-16,2-3-4 0,-4-2 6 0,-1-3-7 16,1-2 7-16,-1-4-7 0,-2-4 9 0,2-4-10 15,-5 1 10-15,1-4-9 0,-2 2 9 0,2 8-6 16,-1 0 10-16,3 8-4 0,-4 6 8 0,-6 29-3 15,7-35 4-15,-7 35-1 0,0 0 1 16,0 0-4-16,0 0-5 0,0 0-4 0,0 0-1 16,0 0-1-16,0 24 0 0,0-3 4 0,0 5-6 15,-6 3 6-15,6 3-5 0,0 2 7 0,-4 4-5 16,4 3 9-16,-6 1-5 0,6 0 6 16,-7 0-7-16,7-1 4 0,-7 0-10 0,2-5 6 15,5 1-8-15,0-5 5 0,0-4-5 0,0-1-2 16,7-5-18-16,-7-22-22 0,11 34-23 15,-11-34-193-15,0 0-303 0,31 4-6 0,-31-4 233 16</inkml:trace>
        </inkml:traceGroup>
        <inkml:traceGroup>
          <inkml:annotationXML>
            <emma:emma xmlns:emma="http://www.w3.org/2003/04/emma" version="1.0">
              <emma:interpretation id="{7098AB00-97D5-4A7A-8F6A-C68490D74C42}" emma:medium="tactile" emma:mode="ink">
                <msink:context xmlns:msink="http://schemas.microsoft.com/ink/2010/main" type="inkWord" rotatedBoundingBox="5540,4020 6065,4022 6061,4787 5536,4784"/>
              </emma:interpretation>
              <emma:one-of disjunction-type="recognition" id="oneOf1">
                <emma:interpretation id="interp5" emma:lang="en-GB" emma:confidence="0">
                  <emma:literal>H</emma:literal>
                </emma:interpretation>
                <emma:interpretation id="interp6" emma:lang="en-GB" emma:confidence="0">
                  <emma:literal>h</emma:literal>
                </emma:interpretation>
                <emma:interpretation id="interp7" emma:lang="en-GB" emma:confidence="0">
                  <emma:literal>N</emma:literal>
                </emma:interpretation>
                <emma:interpretation id="interp8" emma:lang="en-GB" emma:confidence="0">
                  <emma:literal>*</emma:literal>
                </emma:interpretation>
                <emma:interpretation id="interp9" emma:lang="en-GB" emma:confidence="0">
                  <emma:literal>It</emma:literal>
                </emma:interpretation>
              </emma:one-of>
            </emma:emma>
          </inkml:annotationXML>
          <inkml:trace contextRef="#ctx0" brushRef="#br0" timeOffset="7">3840 3074 395 0,'0'0'186'0,"0"0"-32"0,0 0-3 0,0 0-6 16,0 0-3-16,0 0-21 0,0 0-19 0,0 0-26 16,0 0-18-16,0 0-13 0,0 0-12 15,0 0-9-15,0 0-2 0,0 0 6 0,0 0-1 16,0 0 6-16,0 0-6 0,0 0-5 0,21 34-5 16,-21-34 0-16,6 38-6 0,-6-13 1 0,6 0-6 15,-6 5 3-15,0 1-6 0,0 3 3 0,0-2-6 16,0 0 4-16,0-1-6 0,0-1 4 0,0-2-5 15,0 1 6-15,0-2-7 0,-6 0 7 16,6-3-6-16,0-3 6 0,0 0-6 16,0-21 4-16,0 35-4 0,0-35-9 0,0 34 32 15,0-34-34-15,-6 24 28 0,6-24-24 0,0 25-7 16,0-25-1-16,-5 22-4 0,5-22-6 0,0 0-7 16,-10 25-10-16,10-25-11 0,0 0-14 0,0 30-27 15,0-30-58-15,0 0-59 0,0 0-42 0,0 0-75 16,0 0-19-16,0 0 176 0</inkml:trace>
          <inkml:trace contextRef="#ctx0" brushRef="#br0" timeOffset="8">3913 3448 523 0,'-21'15'281'15,"21"-15"-93"-15,0 0-10 0,0 0-30 0,0 0-51 16,0 0-40-16,0 0-24 0,0 0 2 16,0 0 2-16,0 0 1 0,12 23 0 0,-12-23-13 15,26 22-6-15,-26-22-7 0,34 22-2 0,-34-22-4 16,41 20-3-16,-20-14-2 0,2 1-1 0,2-1 0 16,0-6-2-16,1 6-11 0,0-6-21 0,5 0-33 15,-31 0-104-15,66-10-151 0,-35 0-209 0,7 1 56 16,8 9 361-16</inkml:trace>
          <inkml:trace contextRef="#ctx0" brushRef="#br0" timeOffset="9">4339 3104 1029 0,'-36'-19'215'0,"36"19"-96"0,0 0-39 0,0 0-33 16,0 0-13-16,0 0-8 0,0 0 4 0,0 0 4 15,6 27 0-15,-6-27 3 0,4 26-9 0,-4-26-2 16,0 34-6-16,0-34 1 0,6 39-6 0,-6-18 1 16,0 1-5-16,0 3 3 0,-6-1-8 15,6 0 2-15,0 1-6 0,0-1 3 16,0 1-5-16,0-1 4 0,0 1-6 0,0 1 4 15,0-1-5-15,0 2 6 0,0-2-6 0,0 0 5 16,0 1-5-16,-4-2-9 0,4-1 30 0,0 3-28 0,0 0 29 16,-5-1-17-16,5-2-5 0,0-23 4 0,0 37-3 15,0-37 1-15,0 29-8 0,0-29-3 16,0 0-9-16,-4 24-6 0,4-24-7 0,0 0-12 16,0 0-12-16,0 0-20 0,0 0-23 0,0 0-100 0,0 0-92 15,0 0-114-15,0-25-41 0,0 25 314 0</inkml:trace>
        </inkml:traceGroup>
        <inkml:traceGroup>
          <inkml:annotationXML>
            <emma:emma xmlns:emma="http://www.w3.org/2003/04/emma" version="1.0">
              <emma:interpretation id="{82D94CAB-EC32-451B-A05F-10E9EFD1FAE4}" emma:medium="tactile" emma:mode="ink">
                <msink:context xmlns:msink="http://schemas.microsoft.com/ink/2010/main" type="inkWord" rotatedBoundingBox="6898,4052 9331,4063 9328,4798 6895,4786"/>
              </emma:interpretation>
              <emma:one-of disjunction-type="recognition" id="oneOf2">
                <emma:interpretation id="interp10" emma:lang="en-GB" emma:confidence="0">
                  <emma:literal>from</emma:literal>
                </emma:interpretation>
                <emma:interpretation id="interp11" emma:lang="en-GB" emma:confidence="0">
                  <emma:literal>From</emma:literal>
                </emma:interpretation>
                <emma:interpretation id="interp12" emma:lang="en-GB" emma:confidence="0">
                  <emma:literal>Fran</emma:literal>
                </emma:interpretation>
                <emma:interpretation id="interp13" emma:lang="en-GB" emma:confidence="0">
                  <emma:literal>frons</emma:literal>
                </emma:interpretation>
                <emma:interpretation id="interp14" emma:lang="en-GB" emma:confidence="0">
                  <emma:literal>Frons</emma:literal>
                </emma:interpretation>
              </emma:one-of>
            </emma:emma>
          </inkml:annotationXML>
          <inkml:trace contextRef="#ctx0" brushRef="#br0" timeOffset="10">5225 3443 655 0,'0'0'144'0,"0"0"-14"16,-28 12-20-16,28-12-15 0,0 0-23 0,0 0-8 16,0 0-6-16,11 24 7 0,-11-24-4 0,23 12-7 15,-23-12-7-15,32 10-6 0,-32-10-8 0,43 13-7 16,-17-13-6-16,3 8-5 0,0-8-3 0,3 8-5 16,0-8-3-16,1 0-2 15,2 0 1-15,3-8-2 0,-2 4 1 0,2 0-6 16,-4 4-9-16,-1-10-17 0,1 10-22 0,-13-8-54 15,19 22-108-15,-40-14-166 0,35-12-99 0,-3 18 36 16,-32-6 443-16</inkml:trace>
          <inkml:trace contextRef="#ctx0" brushRef="#br0" timeOffset="11">5693 3209 243 0,'0'0'89'0,"0"0"15"15,23-18 8-15,-23 18 17 0,0 0 5 0,0 0 7 16,0 0-6-16,8-22-13 0,-8 22-18 0,0 0-18 16,0 0-19-16,0 0-10 0,0 0-9 0,-11-21-6 15,11 21-8-15,0 0-4 0,-21-13-6 0,21 13-3 16,-24-10-3-16,24 10-2 0,-27-8-2 0,27 8-1 15,-36-9-1-15,16 9-4 0,20 0 1 0,-39 0-3 16,39 0-1-16,-37 9 1 16,37-9 0-16,-34 22-2 0,34-22 0 0,-33 38-3 15,20-13 1-15,-3 3-4 0,5 3 5 0,-1 0-7 16,2 4 6-16,1 2-6 0,5-2 7 0,4 3-7 16,0-2 6-16,0 3-6 0,0-3 7 0,0 1-7 15,0-3-7-15,0 1 24 0,0-3-35 0,9 0 25 16,-9-10-25-16,5 1-9 0,-5-23-6 15,6 34-12-15,-6-34-8 0,0 0-11 0,0 0-22 16,11 27-24-16,-11-27-23 0,0 0-59 0,0 0-55 16,0-26-87-16,0 26-10 0,6-40 266 0</inkml:trace>
          <inkml:trace contextRef="#ctx0" brushRef="#br0" timeOffset="12">5920 3551 913 0,'0'0'218'15,"0"0"-79"-15,-27-18-29 0,27 18-25 16,0 0-28-16,0 0-20 0,0 0-14 0,0 0-14 16,0 0-8-16,0 0-1 0,0 0-1 15,0 0 3-15,0 28-3 0,0-28 3 0,0 24-2 16,0-24 2-16,0 25-3 0,0-25 2 0,0 33 21 16,0-33-38-16,5 28 38 0,-5-28-38 0,0 23 16 15,0-23 1-15,0 0-2 0,4 22 0 0,-4-22-1 16,0 0 1-16,0 0 0 0,0 0 1 0,0 0 1 15,0 0-1-15,22-17 3 0,-22 17 13 0,13-29-36 16,-13 29 36-16,17-38-35 0,-17 38 20 16,17-39 6-16,-17 39 1 0,16-35 8 15,-16 35 1-15,17-28 3 0,-17 28-5 0,12-22 0 16,-12 22-7-16,0 0-1 0,0 0-4 0,24-25-1 16,-24 25-1-16,0 0 0 0,0 0 0 0,25-9-1 15,-25 9 0-15,0 0-1 0,25 0 1 0,-25 0-2 16,0 0 2-16,30 0-2 0,-30 0 1 15,22 10 0-15,-22-10-4 0,27 12-4 0,-27-12-10 16,30 8-16-16,-30-8-19 0,35 12-32 0,-35-12-78 16,34 14-75-16,-34-14-131 0,25 4-64 0,5 14 134 15,-30-18 300-15</inkml:trace>
          <inkml:trace contextRef="#ctx0" brushRef="#br0" timeOffset="13">6517 3553 1056 0,'0'0'198'16,"-37"-15"-78"-16,37 15-30 0,0 0-17 0,-24-14-24 16,24 14-9-16,0 0-12 0,-32-6-8 0,32 6-8 15,-21 10-5-15,21-10 0 0,-30 22-4 0,30-22 1 16,-28 29-3-16,28-29 2 0,-17 35-4 0,17-35-13 16,-5 39 35-16,5-39-35 0,0 35 35 15,0-35-20-15,11 31-4 0,-11-31 3 0,24 24-2 16,-24-24 2-16,32 19-4 0,-32-19-2 0,35 7-3 15,-35-7-3-15,38 0 3 0,-38 0 2 16,40-11 4-16,-16 2 1 0,-2-3 3 0,0-3-3 16,-22 15 4-16,40-40 11 0,-23 18-34 0,-4-2 35 15,-3 1-35-15,-2 0 21 0,-8 23 5 16,5-38-5-16,-5 38 4 0,0-34-1 0,0 34 5 16,-15-27 0-16,15 27 2 0,0 0-5 0,-34-20-1 15,34 20-4-15,-28 0-2 0,28 0 3 0,-37 25-3 16,15-8 2-16,22-17-6 0,-38 35-2 0,38-35-13 15,-26 28-10-15,26-28-18 0,0 0-20 0,0 35-21 16,0-35-111-16,0 0-67 0,22 16-193 16,-22-16 46-16,43 0 336 0</inkml:trace>
          <inkml:trace contextRef="#ctx0" brushRef="#br0" timeOffset="14">6956 3534 564 0,'0'0'186'0,"0"0"2"0,0 0-23 16,0 0-23-16,0 0-43 0,0 0-37 0,0 0-23 15,0 0-12-15,0 0-4 0,0 0 0 16,0 0-1-16,-7 32 3 0,7-32-7 15,-7 27 0-15,7-27-2 0,-7 34 0 0,7-34 20 16,-9 34-39-16,9-34 34 0,-3 29-39 0,3-29 12 16,0 26 1-16,0-26-5 0,0 0 4 0,-5 29-4 15,5-29 1-15,0 0-2 0,0 0 2 0,0 24-2 16,0-24 1-16,0 0 0 0,0 0 1 0,0 0 2 16,0 0-1-16,24-18 1 0,-24 18-3 15,25-31 3-15,-25 31-5 0,30-41-18 0,-12 19 33 16,-18 22-35-16,31-38 36 0,-31 38-13 0,25-28-2 15,-25 28 4-15,25-22-4 0,-25 22 4 0,22-19-3 16,-22 19 1-16,0 0-2 0,28-28 2 0,-28 28-5 16,22-6 1-16,-22 6 0 0,0 0 1 15,21 0 2-15,-21 0-1 0,0 0 1 0,0 0 0 16,0 0 0-16,23 18-1 0,-23-18 1 16,0 0-2-16,10 29 3 0,-10-29-3 0,7 28 3 15,-7-28-2-15,5 36 4 0,-5-36-3 0,5 27-14 16,-5-27 36-16,5 22-36 0,-5-22 36 0,0 0-21 15,10 26-1-15,-10-26 0 0,0 0 0 0,0 0 1 16,19 22-1-16,-19-22 0 0,0 0 0 0,0 0-1 16,26 0 2-16,-26 0-1 0,0 0 0 15,33-28 1-15,-33 28 0 0,23-25 13 16,-23 25-34-16,24-28 33 0,-24 28-34 0,24-29 21 16,-24 29 3-16,28-21-3 0,-28 21 1 0,24-15-1 15,-24 15-1-15,21-10 1 0,-21 10 1 0,23-7-1 16,-23 7 1-16,0 0 0 0,29 0 0 0,-29 0 1 15,0 0 4-15,23 18 4 0,-23-18-1 0,0 0 3 16,27 31-3-16,-27-31 0 0,15 30-3 16,-15-30-13-16,12 28 30 0,-12-28-35 0,11 34 34 15,-11-34-19-15,7 31-4 0,-7-31 3 0,5 30-2 16,-5-30 1-16,0 23-4 0,0-23-5 0,0 21-14 16,0-21-11-16,0 21-22 0,0-21-70 0,0 0-177 15,0 24-230-15,0-24-1 0,0 0 350 16</inkml:trace>
        </inkml:traceGroup>
        <inkml:traceGroup>
          <inkml:annotationXML>
            <emma:emma xmlns:emma="http://www.w3.org/2003/04/emma" version="1.0">
              <emma:interpretation id="{396F6915-24E1-4AFD-8EAC-0AC1B9214282}" emma:medium="tactile" emma:mode="ink">
                <msink:context xmlns:msink="http://schemas.microsoft.com/ink/2010/main" type="inkWord" rotatedBoundingBox="10260,3649 14830,3795 14794,4910 10225,4764"/>
              </emma:interpretation>
              <emma:one-of disjunction-type="recognition" id="oneOf3">
                <emma:interpretation id="interp15" emma:lang="en-GB" emma:confidence="0">
                  <emma:literal>5 h,</emma:literal>
                </emma:interpretation>
                <emma:interpretation id="interp16" emma:lang="en-GB" emma:confidence="0">
                  <emma:literal>5th,</emma:literal>
                </emma:interpretation>
                <emma:interpretation id="interp17" emma:lang="en-GB" emma:confidence="0">
                  <emma:literal>5th.</emma:literal>
                </emma:interpretation>
                <emma:interpretation id="interp18" emma:lang="en-GB" emma:confidence="0">
                  <emma:literal>St-Ch,</emma:literal>
                </emma:interpretation>
                <emma:interpretation id="interp19" emma:lang="en-GB" emma:confidence="0">
                  <emma:literal>Sehr,</emma:literal>
                </emma:interpretation>
              </emma:one-of>
            </emma:emma>
          </inkml:annotationXML>
          <inkml:trace contextRef="#ctx0" brushRef="#br0" timeOffset="19">12023 2888 1079 0,'0'0'185'15,"0"0"-57"-15,-13-23-21 0,13 23-31 0,0 0-25 16,0 0-17-16,0 0-15 0,0 0-9 0,0 0-1 15,0 0 4-15,0 29 3 0,0-29 5 16,4 40-5-16,-4-16 2 0,0 1-7 0,0 2 6 16,0 3-6-16,0 2 2 0,-8-2-5 0,8 3 1 15,-9-1-7-15,2 1 4 0,2-1-5 0,-2 1 4 16,-3 0-5-16,3-1 4 0,-3-2-6 0,4-2 6 16,-2-2-5-16,2-1 4 0,6-25-5 0,-8 38 3 15,8-38-4-15,-7 28 3 0,7-28-1 16,0 0-11-16,0 26 11 0,0-26-11 15,0 0 11-15,0 0 0 0,0 0-1 0,0 0 2 16,0 0-2-16,0 0 15 0,0 0-14 0,0 0 14 16,0 0-10-16,0 0-3 0,22-31 5 0,-22 31-6 15,25-26 2-15,-25 26-3 0,26-32 3 0,-26 32-3 16,30-29 3-16,-30 29-1 0,29-26 2 0,-29 26-3 16,27-20 2-16,-27 20-3 0,27-16 2 15,-27 16-1-15,22-7 0 0,-22 7 1 0,0 0 0 16,30 0-2-16,-30 0 1 0,0 0-1 0,26 7 1 15,-26-7 1-15,0 0 0 0,23 17 0 0,-23-17-1 16,0 0 2-16,24 21-2 0,-24-21 3 0,0 0-4 16,22 28 3-16,-22-28-2 0,0 0 1 15,23 28-1-15,-23-28 1 0,8 22-2 0,-8-22 3 16,6 25-4-16,-6-25 0 0,0 27-7 16,0-27-14-16,-4 34 27 0,4-34-31 0,-7 38 26 15,7-38-33-15,-7 33-24 0,7-33-34 0,0 20-69 16,0-20-84-16,0 0-97 0,0 0-121 0,0 0 76 15,42 0 388-15</inkml:trace>
          <inkml:trace contextRef="#ctx0" brushRef="#br0" timeOffset="20">12532 3616 675 0,'13'21'142'0,"-13"-21"-25"0,0 0-11 15,0 0 1-15,0 0-18 0,0 0-13 0,0 0-18 16,0 0-6-16,0 0-7 0,0 0-2 0,0 0 1 16,0 0-10-16,0 0-5 0,0 0-4 0,27-20-7 15,-27 20-3-15,0 0-3 0,0 0-2 16,25-25-3-16,-25 25 0 0,0 0-1 15,0 0-2-15,21-22-1 0,-21 22-1 0,0 0-1 16,0 0 0-16,0 0 0 0,0 0-1 0,0 0 0 16,21-13-1-16,-21 13 2 0,0 0 0 0,0 0 0 15,0 0 1-15,0 0 3 0,14 22 0 0,-14-22 2 16,6 24-3-16,-6-24 2 0,4 28-3 0,-4-28 2 16,4 33-3-16,-4-33 2 0,0 36-4 15,0-36 2-15,0 31-2 0,0-31 2 0,0 25-3 16,0-25 2-16,0 0-2 0,0 30 2 0,0-30-2 15,0 0 2-15,0 22-2 0,0-22 1 0,0 0-1 16,0 0-4-16,0 0-4 0,0 0-7 16,0 0-7-16,0 0-9 0,0 0-8 0,0 0-19 15,0 0-50-15,0 0-65 0,0 0-77 0,0 0-125 16,0 0-62-16,24-6 194 0</inkml:trace>
          <inkml:trace contextRef="#ctx0" brushRef="#br0" timeOffset="21">13091 3747 856 0,'0'0'194'0,"0"0"-63"15,10 23-22-15,-10-23-13 0,0 0-24 0,0 0-20 16,-20 31-14-16,20-31-11 0,-17 21-10 16,17-21-7-16,-17 24-2 0,17-24-5 0,-18 31 0 15,18-31-3-15,-17 31 2 0,17-31-4 0,-14 23-4 16,14-23-13-16,0 0-20 0,-7 30-45 0,7-30-105 16,0 0-114-16,0 0-188 0,0 0 41 0,0 0 415 15</inkml:trace>
          <inkml:trace contextRef="#ctx0" brushRef="#br0" timeOffset="18">11319 2802 670 0,'0'0'176'0,"0"0"-12"15,0 0-32-15,0 0-16 0,0 0-35 0,0 0-20 16,0 0-13-16,0 0-6 0,0 0-6 0,-28-11-5 16,28 11-3-16,0 0-5 0,-24 11-2 0,24-11-4 15,-24 14 0-15,24-14-1 0,-29 19 1 0,29-19-2 16,-30 23 1-16,30-23-7 0,-34 32 3 0,34-32-6 15,-39 41 5-15,19-20-5 0,3 2 2 16,-1 2-4-16,4 0 2 0,2-3-5 0,3-1 4 16,9-21-6-16,-11 35 2 0,11-35-3 0,0 32 3 15,0-32-3-15,5 28 3 0,-5-28-2 16,17 24 2-16,-17-24-2 0,26 17 2 0,-26-17-3 16,31 11 2-16,-31-11-2 0,36 10 2 0,-36-10-1 15,30 6 1-15,-30-6-1 0,21 9 2 0,-21-9-3 16,0 0 3-16,0 0 0 0,15 25-1 15,-15-25 1-15,-7 27 1 0,7-27-2 0,-22 32 4 16,22-32-3-16,-30 40 4 0,30-40-2 0,-34 38 3 16,34-38-2-16,-32 38 3 0,32-38-5 0,-23 34 2 15,23-34-5-15,-15 35-9 0,15-35 31 0,-7 38-30 16,7-38 30-16,0 39-17 0,0-39-4 0,0 38 2 16,0-38-4-16,11 33 3 15,-11-33-3-15,17 32 3 0,-17-32-2 0,23 27 2 16,-23-27-3-16,23 25 1 0,-23-25-1 0,25 25 2 15,-25-25-1-15,26 21 2 0,-26-21-2 0,23 17-2 16,-23-17-6-16,0 0-7 0,25 15-8 0,-25-15-11 16,0 0-11-16,25-4-18 0,-25 4-26 0,0 0-85 15,38 0-110-15,-38 0-212 0,0 0 18 0,38-15 355 16</inkml:trace>
          <inkml:trace contextRef="#ctx0" brushRef="#br0" timeOffset="15">9093 3036 592 0,'-28'-17'226'15,"28"17"-59"-15,0 0-8 0,0 0-20 0,0 0-22 16,0 0-27-16,0 0-20 0,0 0-15 0,-25-25-10 16,25 25-7-16,0 0-5 0,0 0-4 15,-33-10-6-15,33 10-4 0,-25 0-3 0,25 0-2 16,-27 0-2-16,27 0-3 0,-34 5-2 0,34-5-2 16,-36 12-2-16,13-5-1 0,23-7-2 0,-40 19 3 15,40-19-3-15,-41 19 3 0,41-19-3 16,-43 25 3-16,43-25-3 0,-36 25 3 0,36-25-3 15,-28 22 3-15,28-22-4 0,0 0 3 0,-18 32-2 16,18-32 1-16,0 0-3 0,0 31 3 0,0-31-2 16,12 27 2-16,-12-27-2 0,20 26 1 0,-20-26-2 15,31 27 2-15,-31-27-2 0,34 26 2 0,-34-26-1 16,38 24 1-16,-38-24 0 0,36 23 1 0,-36-23-2 16,40 23 1-16,-40-23-2 15,36 26 3-15,-36-26-3 0,35 27 3 0,-35-27-2 16,33 27 2-16,-33-27-3 0,28 24 4 0,-28-24-3 15,20 26 2-15,-20-26-3 0,14 28 2 0,-14-28 0 16,5 23 0-16,-5-23 0 0,0 24 1 0,0-24-2 16,-15 23 3-16,15-23-3 0,-18 25 6 0,18-25 0 15,-27 28 5-15,27-28 0 0,-32 28 0 16,32-28-2-16,-37 26 1 0,37-26-2 0,-38 23-13 16,38-23 14-16,-35 20-14 0,35-20 14 0,-31 13 1 15,31-13 0-15,-33 6 0 0,33-6-2 0,-28 0 0 16,28 0-2-16,-25-4-2 0,25 4-1 15,-28-6-1-15,28 6 0 0,-31-11-1 0,31 11 2 16,-31-8 11-16,31 8-11 0,-28-8 11 0,28 8-13 16,-21-7-2-16,21 7 2 0,0 0-7 15,-26-6-5-15,26 6-8 0,0 0-13 0,0 0-10 16,0 0-23-16,-25 0-23 0,25 0-52 0,0 0-175 16,0 0-203-16,28 17 9 0,-28-17 240 0</inkml:trace>
          <inkml:trace contextRef="#ctx0" brushRef="#br0" timeOffset="16">9880 3199 1003 0,'-33'11'200'0,"33"-11"-48"0,0 0-30 0,0 0-47 16,0 0-30-16,0 0-16 0,0 0-9 0,0 0-7 0,0 0-3 16,0 0 12-16,0 0 3 0,0 0 5 15,24 11 3-15,-24-11-11 0,0 0-3 16,35 0-4-16,-35 0-3 0,34 0-3 0,-34 0-1 15,35 5-3-15,-35-5-1 0,40 0-2 0,-18 0-1 16,-2 0-1-16,3 0 0 0,-1 0-1 0,0 4 1 16,-22-4 0-16,43 0-1 0,-23 0-4 0,2 6-7 15,-22-6-11-15,39 5-14 0,-39-5-18 16,37 7-24-16,-37-7-70 0,30 9-92 0,-30-9-145 16,0 0-81-16,25 8 74 0,-25-8 366 0</inkml:trace>
          <inkml:trace contextRef="#ctx0" brushRef="#br0" timeOffset="17">9891 3475 1083 0,'-38'5'208'0,"38"-5"-94"0,0 0-38 15,0 0-23-15,0 0-18 0,0 0-2 0,0 0 0 16,0 0 2-16,0 0 1 0,31 5-4 16,-31-5-5-16,31 0-5 0,-31 0-3 0,38 0-4 15,-38 0-3-15,39 0-4 0,-18 0-2 0,2-5-2 16,0 5-1-16,3-5-3 0,1-1 1 15,0 6-2-15,-1-5-1 0,-3 1-15 0,6 4-30 16,-29 0-77-16,57 9-187 0,-57-9-233 0,50 14 32 16,-20 3 215-16</inkml:trace>
        </inkml:traceGroup>
        <inkml:traceGroup>
          <inkml:annotationXML>
            <emma:emma xmlns:emma="http://www.w3.org/2003/04/emma" version="1.0">
              <emma:interpretation id="{01F48F2C-B5CF-475B-94DA-C5A6F29A8542}" emma:medium="tactile" emma:mode="ink">
                <msink:context xmlns:msink="http://schemas.microsoft.com/ink/2010/main" type="inkWord" rotatedBoundingBox="15507,3858 18019,3870 18015,4844 15503,4832"/>
              </emma:interpretation>
              <emma:one-of disjunction-type="recognition" id="oneOf4">
                <emma:interpretation id="interp20" emma:lang="en-GB" emma:confidence="0">
                  <emma:literal>h,"</emma:literal>
                </emma:interpretation>
                <emma:interpretation id="interp21" emma:lang="en-GB" emma:confidence="0">
                  <emma:literal>ha,"</emma:literal>
                </emma:interpretation>
                <emma:interpretation id="interp22" emma:lang="en-GB" emma:confidence="0">
                  <emma:literal>h."</emma:literal>
                </emma:interpretation>
                <emma:interpretation id="interp23" emma:lang="en-GB" emma:confidence="0">
                  <emma:literal>ha"</emma:literal>
                </emma:interpretation>
                <emma:interpretation id="interp24" emma:lang="en-GB" emma:confidence="0">
                  <emma:literal>hr.:</emma:literal>
                </emma:interpretation>
              </emma:one-of>
            </emma:emma>
          </inkml:annotationXML>
          <inkml:trace contextRef="#ctx0" brushRef="#br0" timeOffset="22">15470 3632 1287 0,'0'0'185'15,"0"0"-91"-15,0 0-21 0,0 0-15 0,0 0-14 16,0 0-15-16,0 0-12 0,0 0-8 0,0 0-5 16,0 0-1-16,0 0-1 0,0 0 0 15,0 0 0-15,0 0-1 0,0 0 0 0,0 0-6 16,0 0-8-16,0 0-19 0,27-12-24 0,-27 12-48 15,0 0-119-15,0 0-169 0,0 0-148 0,0 0 94 16,0 0 446-16</inkml:trace>
          <inkml:trace contextRef="#ctx0" brushRef="#br0" timeOffset="23">15760 3597 1485 0,'0'0'113'0,"0"0"-38"16,0 0-23-16,0 0-21 0,0 0-18 15,0 0-11-15,0 0-3 0,0 0-6 0,0 0-15 16,0 0-18-16,16-28-30 0,-16 28-95 16,0 0-148-16,0 0-227 0,29-19 53 0,-29 19 361 15</inkml:trace>
          <inkml:trace contextRef="#ctx0" brushRef="#br0" timeOffset="26">13910 2913 718 0,'0'0'249'15,"0"0"-113"-15,0 0-26 0,0 0-20 0,0 0-8 16,5 35-12-16,-5-35-18 0,0 24-11 0,0-24-10 15,-5 29-1-15,5-29-6 0,0 41 5 0,0-41-6 16,0 44 2-16,0-17-6 0,0 1 0 0,-4 3-7 16,4 4 4-16,-8 0-9 0,3 3 4 15,0-2-9-15,-1 4 5 0,-3 0-9 0,2-4 7 16,-4 4-7-16,2 1-9 0,0-4 29 0,0 1-29 16,-1-6 29-16,3-3-14 0,0-4-6 0,7-25 4 15,0 35-4-15,0-35 2 0,0 0-1 16,0 0 1-16,10 23-1 0,-10-23 1 0,0 0 0 15,0 0 0-15,0 0 3 0,0 0 0 0,23-12 2 16,-23 12-2-16,12-23 1 0,-12 23-3 16,22-36 2-16,-10 14-4 0,3 0 4 0,1 1-6 15,1-3-14-15,1 1 29 0,2 0-30 0,0-1 31 16,1 3-11-16,-21 21-4 0,38-36 4 0,-38 36-4 16,36-20 2-16,-36 20-1 0,31-9 1 0,-31 9-1 15,24 0 1-15,-24 0-1 0,21 9 0 0,-21-9 1 16,0 0-1-16,22 22 2 0,-22-22-1 0,6 27 1 15,-6-27-3-15,0 35-11 0,0-35 30 16,-4 44-31-16,4-21 31 0,0-23-19 16,-7 40-9-16,7-40-5 0,0 35-13 0,0-35-10 15,0 29-15-15,0-29-18 0,5 23-33 0,-5-23-66 16,0 0-71-16,0 0-75 0,0 0-143 0,36 5 147 16,-36-27 313-16</inkml:trace>
          <inkml:trace contextRef="#ctx0" brushRef="#br0" timeOffset="27">14454 3624 968 0,'0'0'333'0,"0"0"-207"0,0 0-35 0,0 0-16 16,0 0-23-16,0 0-13 0,0 0-13 0,0 0-10 0,0 0-9 15,0 0-4-15,0 0-3 0,-8-21 1 0,8 21 1 16,0 0-2-16,28-9 1 0,-28 9-2 0,24-6 2 16,-24 6 0-16,25-8-1 0,-25 8-1 0,21 0 1 15,-21 0-1-15,0 0 0 0,24 0 2 0,-24 0-2 16,0 0-1-16,0 0 1 0,23 14 0 0,-23-14 1 16,0 0 1-16,0 0-2 0,0 28 3 0,0-28-2 15,0 21 2-15,0-21-2 0,-17 23 3 0,17-23-4 31,-18 26 3-31,18-26-3 0,-20 24 3 0,20-24-1 0,0 0 0 16,-30 30 0-16,30-30 4 0,0 0-3 16,-24 27 4-16,24-27-3 0,0 0 1 15,0 0-3-15,-18 25 0 0,18-25-1 0,0 0-1 16,0 0 0-16,0 0 1 0,0 0 0 0,0 0-1 16,0 0 3-16,0 0-2 0,0 0 0 0,25 0 0 15,-25 0 0-15,0 0 0 0,26-4 0 0,-26 4-1 16,21-7-3-16,-21 7-5 0,27-8-4 0,-27 8-10 15,29-6-4-15,-29 6-17 0,31-7-20 0,-31 7-24 16,37 0-52-16,-37 0-108 0,26-25-184 16,-2 25-24-16,-24 0 238 0</inkml:trace>
          <inkml:trace contextRef="#ctx0" brushRef="#br0" timeOffset="28">15038 3729 870 0,'-35'-21'234'16,"35"21"-128"-16,0 0-21 0,0 0-28 0,0 0-26 16,0 0-16-16,0 0 0 0,0 0 4 0,0 0 4 15,0 0 8-15,0 0 1 0,17 23 0 16,-17-23-2-16,0 0-1 0,-6 20-5 0,6-20-4 15,0 0-4-15,-8 31-3 0,8-31-6 16,-11 22-1-16,11-22-5 0,-13 24 1 0,13-24-2 16,-13 23 0-16,13-23-4 0,0 0-9 0,-10 28-13 15,10-28-20-15,0 0-27 0,0 0-55 0,0 0-72 16,0 0-88-16,0 0-146 0,0 0 20 0,0 0 342 16</inkml:trace>
        </inkml:traceGroup>
        <inkml:traceGroup>
          <inkml:annotationXML>
            <emma:emma xmlns:emma="http://www.w3.org/2003/04/emma" version="1.0">
              <emma:interpretation id="{38C214F9-71A9-4D83-A079-8B128722A39F}" emma:medium="tactile" emma:mode="ink">
                <msink:context xmlns:msink="http://schemas.microsoft.com/ink/2010/main" type="inkWord" rotatedBoundingBox="18455,3843 19903,3849 19898,4925 18450,4918"/>
              </emma:interpretation>
              <emma:one-of disjunction-type="recognition" id="oneOf5">
                <emma:interpretation id="interp25" emma:lang="en-GB" emma:confidence="0">
                  <emma:literal>ihnl</emma:literal>
                </emma:interpretation>
                <emma:interpretation id="interp26" emma:lang="en-GB" emma:confidence="0">
                  <emma:literal>ihnt</emma:literal>
                </emma:interpretation>
                <emma:interpretation id="interp27" emma:lang="en-GB" emma:confidence="0">
                  <emma:literal>ihn1</emma:literal>
                </emma:interpretation>
                <emma:interpretation id="interp28" emma:lang="en-GB" emma:confidence="0">
                  <emma:literal>"h.'</emma:literal>
                </emma:interpretation>
                <emma:interpretation id="interp29" emma:lang="en-GB" emma:confidence="0">
                  <emma:literal>"h,'</emma:literal>
                </emma:interpretation>
              </emma:one-of>
            </emma:emma>
          </inkml:annotationXML>
          <inkml:trace contextRef="#ctx0" brushRef="#br0" timeOffset="29">16785 2983 663 0,'0'0'166'0,"0"0"-49"15,0 0-6-15,0 0-25 0,0-31-9 16,0 31-7-16,0 0-11 0,0 0-12 0,0 0-4 16,0 0-9-16,13-21-4 0,-13 21-5 0,0 0-6 15,0 0-4-15,0 0-4 0,0 0 5 16,0 0 6-16,0 0 6 0,0 0 2 0,4 34-1 16,-4-34-10-16,0 29-1 0,0-4-7 0,5 0 1 15,-5 7-7-15,0 4 3 0,-5 0-8 0,5 3 6 16,-8 0-8-16,8-1 6 0,-7 2-8 0,7-2 8 15,-3 0-8-15,3 1 6 0,0-4-6 0,-5 2-6 16,5-2 30-16,-4-1-27 0,4 2 30 0,-7-4-18 16,7-5-7-16,-8-1 4 0,8-3-4 15,0-23 4-15,-8 31-3 0,8-31 2 16,0 0-2-16,0 24 1 0,0-24 0 0,0 0 0 16,0 0 0-16,0 0 2 0,0 0 1 0,0 0 2 15,0 0 1-15,0 0-3 0,6-23 0 0,-6 23-3 16,8-36 3-16,-1 15-4 0,3-1 5 0,-10 22-5 15,18-41 4-15,-5 17-4 0,0 3-20 16,2 0 31-16,2 0-32 0,-17 21 34 0,30-35-10 16,-30 35-3-16,25-25 4 0,-25 25-4 0,27-15 1 15,-27 15 0-15,25-10-1 0,-25 10-1 0,21 0 1 16,-21 0 1-16,23 0-1 0,-23 0 1 0,0 0-2 16,29 10 2-16,-29-10 0 0,0 0 1 15,24 21-1-15,-24-21 1 0,0 0-2 0,23 34 2 16,-23-34-3-16,10 30-9 0,-10-30 31 15,8 31-31-15,-8-31 34 0,5 33-22 0,-5-33-2 16,0 31 3-16,0-31-5 0,5 30 4 0,-5-30-3 16,0 31 3-16,0-31-3 0,0 23 1 0,0-23-1 15,0 0-9-15,0 0-9 0,7 21-11 0,-7-21-21 16,0 0-21-16,0 0-53 0,0 0-90 0,21 22-129 16,-21-22-137-16,0 0 37 0,0 0 424 0</inkml:trace>
          <inkml:trace contextRef="#ctx0" brushRef="#br0" timeOffset="30">17420 3767 988 0,'0'0'193'0,"0"0"-67"0,0 0-24 16,0 0-36-16,0 0-22 0,0 0-17 0,0 0-11 15,0 0-8-15,0 0-3 0,-4 22 6 0,4-22 2 16,0 0 1-16,4 26-2 0,-4-26-3 16,0 0-2-16,0 29 1 0,0-29-3 0,0 25 0 15,0-25-4-15,0 25 2 0,0-25-3 0,0 24 1 16,0-24-1-16,0 0 1 0,0 0-1 15,0 0 0-15,0 0 0 0,0 21 0 0,0-21-1 16,0 0 2-16,0 0 0 0,0 0 0 0,0 0 0 16,0 0 1-16,0 0 1 0,0 0-2 0,10-28 1 15,-10 28-3-15,13-25 2 0,-13 25-2 16,11-25 3-16,-11 25-2 0,0 0 0 0,23-27-1 16,-23 27 1-16,0 0-1 0,21-21 2 0,-21 21-1 15,0 0 1-15,0 0-2 0,27-17 2 0,-27 17-1 16,0 0 0-16,0 0 1 0,23 0-1 0,-23 0 0 15,0 0 0-15,0 0 1 0,24 13-1 0,-24-13 2 16,0 0-1-16,0 0 0 0,19 22-2 0,-19-22 2 16,0 0-1-16,0 0 2 15,16 25-2-15,-16-25 1 0,0 0-1 0,8 22 1 16,-8-22-2-16,0 0 2 0,0 28-1 0,0-28 0 16,0 0-1-16,4 22-6 0,-4-22-13 0,0 0-21 15,5 23-36-15,-5-23-85 0,0 0-99 0,0 0-213 16,0 0 10-16,13 26 284 0</inkml:trace>
          <inkml:trace contextRef="#ctx0" brushRef="#br0" timeOffset="31">17993 2903 599 0,'0'0'140'0,"0"0"-34"15,0 0-4-15,0 0-17 0,0 0-6 0,0 0-3 16,0 0 0-16,0 0-9 0,0 0-5 0,0 0-11 16,0 0-6-16,0 0-6 0,0 0-7 15,0 0-4-15,0 0-6 0,0 0-7 0,0 0-6 16,0 0-5-16,0 0-4 0,0 0 0 0,0 0-1 16,0 0 2-16,0 0 0 0,0 26 1 15,0-26 0-15,0 0 1 0,19 25 0 0,-19-25 1 16,0 0-2-16,30 32 1 0,-30-32-2 0,21 25 1 15,-21-25-3-15,22 27 3 0,-22-27-4 16,20 28 3-16,-20-28-2 0,16 29 3 0,-16-29-2 16,11 28 2-16,-11-28-2 0,7 32 3 0,-7-32-3 15,0 39 4-15,0-39-4 0,-9 37 4 0,9-37-4 16,-14 38 4-16,5-17-6 0,9-21 3 0,-18 40-3 16,18-40 3-16,-17 34-3 0,17-34 4 0,-13 30-3 15,13-30 2-15,-8 25-3 0,8-25 2 16,0 0-2-16,0 26 0 0,0-26-1 15,0 0 1-15,0 0 1 0,0 0-1 0,20 24 1 16,-20-24 1-16,0 0-2 0,23 11 3 0,-23-11-2 16,0 0 0-16,27 7 0 0,-27-7 0 0,0 0 1 15,24 11 0-15,-24-11 0 0,0 0 0 0,0 0-1 16,27 29 1-16,-27-29 23 0,8 22-36 0,-8-22 35 16,10 22-34-16,-10-22 10 0,5 27 3 0,-5-27-2 15,0 26 2-15,0-26-2 0,5 27 2 16,-5-27-2-16,0 28 4 0,0-28-3 0,0 24 3 15,0-24-2-15,-9 21 1 0,9-21-2 0,-9 23 7 16,9-23 3-16,-10 24 5 0,10-24 1 16,-16 33 3-16,16-33-8 0,-24 38 1 0,24-38-6 15,-27 41 1-15,27-41-6 0,-23 33 2 0,23-33-4 16,0 0 1-16,-15 23-2 0,15-23 2 16,0 0-3-16,0 0-6 0,0 0-7 0,0 0-14 15,0 0-26-15,0 0-57 0,0 0-157 0,0 0-267 16,0 0 20-16,5 24 282 0</inkml:trace>
          <inkml:trace contextRef="#ctx0" brushRef="#br0" timeOffset="24">15970 3606 737 0,'0'0'240'0,"0"0"-59"15,0 0-33-15,0 0-38 0,0 0-43 0,0 0-26 16,14-22-11-16,-14 22-13 0,0 0-7 0,0 0-5 16,0 0-4-16,0 0-6 0,0 0-12 15,15-22-19-15,-15 22-78 0,0 0-110 0,0 0-163 16,0 0-89-16,0 0 148 0,0 0 328 0</inkml:trace>
          <inkml:trace contextRef="#ctx0" brushRef="#br0" timeOffset="25">16278 3681 472 0,'0'0'204'0,"0"0"-19"0,27 19-7 0,-27-19-21 16,0 0-45-16,0 0-28 0,0 0-24 0,0 0-13 15,0 0-7-15,0 0-6 0,0 0-3 0,0 0-2 16,0 0-2-16,0 0-2 0,0 0-5 0,11 21-6 15,-11-21-3-15,0 0-6 0,-13 30 0 0,13-30-4 16,-17 27 1-16,17-27-3 16,-21 30 1-16,21-30-9 0,-22 33-12 0,13-11-23 15,9-22-42-15,-14 35-109 0,14-35-213 0,0 0-117 16,0 0 71-16,0 0 454 0</inkml:trace>
        </inkml:traceGroup>
      </inkml:traceGroup>
    </inkml:traceGroup>
  </inkml:traceGroup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5:27.3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6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1" timeString="2019-05-05T22:05:27.398"/>
    </inkml:context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124 7984 418 0,'0'0'132'15,"-25"-16"-13"-15,25 16-2 0,0 0 4 0,0 0-6 16,0 0-18-16,0 0-11 0,-26 0-23 16,26 0-10-16,0 0-9 0,0 0-5 0,0 0-9 15,0 0-2-15,-29 21-5 0,29-21 2 0,0 0-2 16,-18 23 0-16,18-23-6 0,0 0-4 0,-29 32-6 15,29-32 0-15,-20 22-3 0,20-22 3 16,-19 33-3-16,19-33 1 0,-25 37-4 0,25-37 3 16,-19 39-5-16,19-39 6 0,-11 38-4 0,11-38 2 15,-15 39 20-15,15-39-34 0,-10 46 34 16,9-24-33-16,-5 0 9 0,6-22 4 0,-2 42-5 16,2-42 4-16,1 42-4 0,-1-42 4 0,7 40-3 15,-7-40 4-15,8 37-6 0,-8-37 5 0,11 31-4 16,-11-31 2-16,11 32-1 0,-11-32 1 0,15 29-1 15,-15-29 2-15,14 21-4 0,-14-21 1 16,24 25-1-16,-24-25 1 0,0 0-1 16,30 27 3-16,-30-27-2 0,25 16 2 0,-25-16-1 15,0 0 0-15,30 10-1 0,-30-10 1 0,0 0-2 16,33 9 1-16,-33-9-25 0,0 0-19 0,39 10-30 16,-39-10-64-16,26 0-85 0,-26 0-133 0,0 0-130 15,30 11 215-15,-30-11 273 0</inkml:trace>
  <inkml:trace contextRef="#ctx0" brushRef="#br0" timeOffset="1">344 8160 541 0,'0'0'227'0,"0"0"-48"0,0 0-17 0,0 0-46 0,0 0-32 0,-25 0-31 0,25 0-12 0,0 0-13 0,0 0-7 0,-5 22-9 0,5-22-5 0,0 0-6 16,0 0 0-16,0 0-2 0,0 0 0 0,4 23-1 16,-4-23-1-1,0 0-14-15,0 0-35 0,27 22-58 0,-27-22-118 0,0 0-139 0,36 15-124 0,-36-15 290 16</inkml:trace>
  <inkml:trace contextRef="#ctx0" brushRef="#br0" timeOffset="2">356 8410 576 0,'0'0'171'15,"0"0"-15"-15,0 0-19 0,0 0-20 0,0 0-32 16,-20 9-27-16,20-9-15 0,0 0-13 0,-7 28-6 16,7-28-9-16,-3 24-1 0,3-24-6 15,-3 32-1-15,3-32-5 0,-4 36 2 0,4-36-6 16,-3 36 3-16,3-36-3 0,0 31 3 15,0-31-3-15,0 28 3 0,0-28-4 0,0 0 1 16,0 26-16-16,0-26-25 0,0 0-35 0,0 0-50 16,0 0-11-16,0 0 0 0,0 0-7 0,7-31-17 15,-7 31-47-15,13-26-59 0,-23-14 163 0</inkml:trace>
  <inkml:trace contextRef="#ctx0" brushRef="#br0" timeOffset="3">534 8466 561 0,'0'0'208'0,"0"0"-60"0,0 0-29 16,0 0-24-16,0 0-28 0,0 0-27 0,0 0-15 15,0 0-7-15,0 0 0 0,0 0-2 16,7 26 0-16,-7-26-6 0,0 0-1 15,0 30-6-15,0-30 1 0,0 23-4 0,0-23 2 16,0 28-3-16,0-28 1 0,-1 33-3 0,1-33 4 16,1 35-3-16,-1-35 2 0,4 27-3 0,-4-27 1 15,2 21-5-15,-2-21-32 0,0 0-39 0,0 0-39 16,11 22-37-16,-11-22-3 0,0 0-17 0,0 0-11 16,0 0-10-16,0 0-48 0,4-24 243 15</inkml:trace>
  <inkml:trace contextRef="#ctx0" brushRef="#br0" timeOffset="4">600 8225 972 0,'-27'-13'170'0,"27"13"-17"16,0 0-48-16,0 0-36 0,0 0-20 0,0 0-13 0,0 0-13 0,0 0-8 15,0 0-8-15,0 0-6 0,0 0-3 0,0 0-3 0,0 0-3 0,0 0-20 0,0 0-21 0,0 0-33 0,0 0-99 0,0 0-168 0,0 0-138 0,0 0 78 0,1-30 409 16</inkml:trace>
  <inkml:trace contextRef="#ctx0" brushRef="#br0" timeOffset="5">797 7900 310 0,'0'0'135'15,"0"0"-9"-15,0 24-1 0,0-24-17 0,0 0-6 16,0 0-14-16,9 36-12 0,-9-36-18 0,7 24-9 16,-7-24-12-16,12 31-2 0,-12-31-8 0,15 30 2 15,-15-30-3-15,13 39 1 0,-13-39-8 0,16 44-1 16,-8-20-11-16,1 5 1 0,0-5-8 0,-3 4 3 16,1-1 19-16,-2-2-33 0,-2 3 33 15,4 0-33-15,-7-4 11 0,0 0 3 0,0 6-4 16,0-5 5-16,0-1-5 0,0 0 5 0,0-24-4 15,-7 42 3-15,7-42-3 0,-10 39 4 16,10-39-4-16,-11 40 7 0,11-40 6 0,-18 41 6 16,18-41-1-16,-19 36 2 0,19-36-7 0,-18 32 2 15,18-32 0-15,-19 25 4 0,19-25-5 0,0 0 1 16,-30 24-6-16,30-24-1 0,0 0-3 16,0 0-2-16,0 0-1 0,0 0-2 0,0 0 0 15,0 0-1-15,0 0-1 0,0 0-2 0,0 0-17 16,0 0-28-16,0 0-81 0,0 0-89 0,0 0-172 15,0 0-127-15,2-23 207 0</inkml:trace>
  <inkml:trace contextRef="#ctx1" brushRef="#br0">2484 7949 770 0,'0'0'213'15,"0"0"-70"-15,0 0-16 0,0-29-5 0,0 29-29 16,0 0-22-16,0 0-21 0,0 0-17 0,0 0-11 15,0 0-8-15,0 0-6 0,0 0 2 0,0 0 5 16,0 0 4-16,4 35 4 0,-4-35-4 0,0 33-2 16,0-33-6-16,-4 45 1 0,4-18-8 0,-6 2 3 15,6 2-6-15,-8 0 2 0,4 0-4 0,-3-1 4 16,0 0-5-16,2 0-10 0,-2-2 30 16,0 3-31-16,3-4 32 0,4 1-17 15,-7-2-5-15,7-4 5 0,0 1-5 0,0-23 5 16,0 35-5-16,0-35 2 0,5 28-2 0,-5-28-5 15,0 0-6-15,0 0-9 0,22 29-9 0,-22-29-12 16,0 0-11-16,0 0-12 0,29 9-24 0,-29-9-36 16,0 0-26-16,0 0-86 0,29-15-17 15,-29 15-49-15,0 0-38 0,28-20 288 0</inkml:trace>
  <inkml:trace contextRef="#ctx1" brushRef="#br0" timeOffset="1">2850 7912 985 0,'0'0'224'0,"0"0"-91"0,0 0-17 0,0 0-27 16,0 0-29-16,0 0-19 0,0 0-15 0,0 0-9 15,0 0-4-15,0 0 0 0,-24 32 5 0,24-32-4 16,-10 38 1-16,10-38-6 0,-8 42 3 0,2-18-5 15,1 6 5-15,-2-2-5 0,1 2 4 16,-2-1-5-16,1 2 3 0,-1 0-5 0,1-3-12 16,2 0 28-16,-1 1-30 0,6 0 29 0,-7 1-16 15,7 0-5-15,-4-1 6 0,4-1-6 16,0-1 4-16,0-3-5 0,0-24 4 0,0 40-4 16,0-40 3-16,7 32-3 0,-7-32-2 0,0 0-7 15,18 23-8-15,-18-23-13 0,0 0-15 16,27 5-19-16,-27-5-59 0,25-6-92 0,-25 6-177 15,15-30-103-15,-15 30 68 0,22-29 423 0</inkml:trace>
  <inkml:trace contextRef="#ctx1" brushRef="#br0" timeOffset="2">1865 8284 179 0,'0'0'87'0,"0"0"-6"0,0 0 8 15,0 0 12-15,0 0 6 0,0 0 9 0,0 0 2 16,0 0-5-16,0 0-21 0,0 0-24 0,0 0-12 16,0 0-7-16,0 0 7 0,0 0 6 0,0 0-6 15,0 0-6-15,-13-26-29 0,13 26 17 16,0 0-27-16,0 0 22 0,0 0 0 0,-25-14-5 15,25 14 0-15,0 0-7 0,-22-5-1 0,22 5-1 16,0 0-1-16,-29 0-1 0,29 0 0 16,-26 7-2-16,26-7-1 0,-27 4-2 0,27-4 0 15,-32 7-1-15,32-7-1 0,-30 9 1 0,30-9-2 16,-31 12-16-16,31-12 13 0,-34 19-14 0,34-19 33 16,-34 22-20-16,34-22 19 0,-27 18-21 15,27-18-3-15,0 0 2 0,-22 29-2 0,22-29 0 16,-8 24-1-16,8-24 1 0,0 24-2 0,0-24 2 15,0 28-1-15,0-28 2 0,7 27-4 0,-7-27 3 16,12 23-1-16,-12-23 0 0,0 0-1 0,28 24 1 16,-28-24-1-16,26 9 1 0,-26-9-1 0,33 0 1 15,-33 0 1-15,33-13-1 0,-33 13 2 16,37-22-2-16,-37 22 3 0,40-34-3 16,-40 34 4-16,38-38-4 0,-38 38 2 0,35-34-2 15,-35 34 3-15,29-29-3 0,-29 29 1 0,0 0 0 16,27-28 0-16,-27 28-1 0,0 0 2 0,0 0-2 15,0 0 1-15,0 0 1 0,0 0-1 0,0 0 0 16,0 0 0-16,0 0 0 0,0 0 1 0,0 0-2 16,0 0 1-16,0 0 0 0,0 0-1 15,0 0 2-15,0 0-1 0,0 0-1 0,0 0 1 16,0 0 0-16,0 0 0 0,0 0 1 0,0 0-1 16,0 0 0-16,0 0 1 0,0 0 0 0,0 0-1 15,0 0-1-15,22 0 1 0,-22 0 0 16,0 0 0-16,0 0 1 0,0 0-1 0,0 0 0 15,0 0 0-15,0 0 1 0,0 0-2 0,19 24 3 16,-19-24-2-16,0 0 1 0,14 28-1 16,-14-28 1-16,11 26-2 0,-11-26 2 0,11 30-3 15,-11-30 3-15,12 34-3 0,-12-34 3 0,15 33-2 16,-15-33 1-16,17 27-3 0,-17-27 2 0,22 26-11 16,-22-26-11-16,27 23-24 0,-27-23-54 0,40 17-147 15,-40-17-291-15,42-16 2 0,-17 3 131 0</inkml:trace>
  <inkml:trace contextRef="#ctx1" brushRef="#br0" timeOffset="3">3712 7813 699 0,'0'0'189'0,"0"0"-30"0,0 0-11 15,0 0-19-15,-14-24-25 0,14 24-28 0,0 0-20 16,0 0-19-16,0 0-10 0,0 0-8 0,0 0-6 16,0 0-3-16,0 0 4 0,0 0 5 15,0 28 1-15,0-28 6 0,0 35-7 0,0-35-1 16,0 44-5-16,0-16-1 0,-4 2-7 0,4 4 5 15,-7 2-9-15,3 5 6 0,-3 0-7 0,1 1 4 16,2-2-8-16,-1-1 8 0,5-1 12 0,-4 1-28 16,4-4 28-16,0 1-29 0,0-5 9 15,0-3 5-15,0-2-3 0,0-26 3 16,0 40-3-16,0-40 3 0,0 25-3 0,0-25 2 16,0 0 0-16,0 0 1 0,0 0-2 0,9 23 3 15,-9-23-1-15,0 0 0 0,0 0 1 0,0 0 0 16,0 0 0-16,0 0 0 0,0 0 1 0,0 0-3 15,0 0 1-15,9-30-1 0,-9 30 1 0,0 0-3 16,12-32 4-16,-12 32-3 0,11-28 3 0,-11 28-1 16,18-30 0-16,-18 30-2 0,25-36 4 15,-25 36-3-15,30-37 3 0,-30 37-4 0,30-31-17 16,-30 31 30-16,22-21-30 0,-22 21 33 0,0 0-15 16,29-11-1-16,-29 11-1 0,0 0-14 15,29 8 35-15,-29-8-33 0,0 0 32 0,31 33-17 16,-31-33-3-16,20 32 2 0,-20-32-1 0,20 32 2 15,-20-32-2-15,18 36 1 0,-18-36-1 0,15 32 1 16,-15-32-3-16,12 33 5 0,-12-33-4 16,10 27 4-16,-10-27-3 0,8 26 2 0,-8-26-2 15,0 24 1-15,0-24-2 0,0 0 2 0,8 26-1 16,-8-26 0-16,0 0-7 0,0 0-9 0,0 0-12 0,0 0-15 16,0 0-17-16,0 0-53 0,28-6-112 0,-28 6-206 15,0-37-80-15,0 37 111 0</inkml:trace>
  <inkml:trace contextRef="#ctx1" brushRef="#br0" timeOffset="4">4920 8001 423 0,'0'0'207'0,"0"0"-34"15,0 0-23-15,0 0-1 0,0 0-18 0,0 0-19 16,0 0-23-16,0 0-28 0,0 0-10 0,0 0-8 16,0-23-5-16,0 23-5 0,0 0-6 0,0 0-4 15,-26 0-2-15,26 0-1 0,0 0-2 0,-29 0-2 16,29 0-3-16,-27 10-1 0,27-10-2 0,-32 13-2 15,32-13-2-15,-37 19-1 0,37-19-2 0,-44 28 1 16,44-28-2-16,-42 37 0 0,19-19-4 16,23-18 4-16,-41 38-4 0,41-38 3 0,-36 38-3 15,36-38 3-15,-26 41-2 0,26-41 2 0,-16 35-4 16,16-35 4-16,-4 33-4 0,4-33-11 16,0 30 32-16,0-30-32 0,13 31 34 0,-13-31-20 15,16 32-1-15,-16-32 2 0,26 29-2 0,-26-29 3 16,35 24-3-16,-35-24 2 0,36 21-3 15,-36-21 2-15,38 15-2 0,-38-15 1 0,40 11-1 16,-40-11 1-16,42 7 0 0,-42-7 1 0,38 0-3 16,-38 0-7-16,40 0-4 0,-40 0-11 0,40-5-9 15,-40 5-13-15,37-8-18 0,-37 8-54 0,33-7-78 16,-33 7-121-16,13-26-175 0,-13 26 74 0,12-22 318 16</inkml:trace>
  <inkml:trace contextRef="#ctx1" brushRef="#br0" timeOffset="5">4619 8168 1098 0,'0'0'165'15,"0"0"-29"-15,0 0-37 0,0 0-44 0,0 0-34 16,0 0-4-16,0 0 3 0,0 0 4 0,13 23 5 15,-13-23-5-15,24 18-5 0,-24-18-6 0,29 19-3 16,-29-19-5-16,34 18-1 0,-34-18-3 0,42 12 0 16,-42-12-1-16,44 10 0 0,-21-10-2 15,2 0-10-15,5 4-18 0,-5-12-35 16,19 16-70-16,-44-8-207 0,46-26-145 0,-13 19-17 16,-33 7 340-16</inkml:trace>
  <inkml:trace contextRef="#ctx1" brushRef="#br0" timeOffset="6">5862 7831 203 0,'0'0'51'0,"0"0"-1"0,0 0 11 0,0 0 14 16,0 0 4-16,23-16 5 0,-23 16 5 15,0 0 7-15,0 0 19 0,0 0 1 0,0 0-4 16,0 0-8-16,0 0-23 0,0 0-6 0,0 0-10 15,0 0-9-15,0 0-7 0,-28-22-5 0,28 22-6 16,0 0-5-16,-28-7-6 0,28 7-5 0,-34-4-4 16,34 4-2-16,-38 0-1 0,14 0-2 0,2 0 0 15,-2 0-3-15,0 9-2 0,-3-3-2 16,-1 6 1-16,-2 1-3 0,2 1 3 0,3 1-4 16,2 2 1-16,23-17-2 0,-37 25 1 15,37-25-2-15,-26 20 0 0,26-20-2 0,0 0 2 16,-20 30-3-16,20-30 1 0,0 24-1 0,0-24 2 15,0 29-2-15,0-29 4 0,18 32-4 0,-18-32 3 16,19 34-3-16,-19-34 2 0,25 32-2 0,-25-32 3 16,29 30-3-16,-29-30 2 0,33 27-2 15,-33-27 2-15,35 31-3 0,-35-31 4 0,38 27-3 16,-38-27 2-16,33 28-2 0,-33-28 3 0,32 31-4 16,-32-31-11-16,29 31 33 0,-29-31-34 0,23 38 34 15,-23-38-19-15,17 38-3 0,-17-38 4 0,17 38-3 16,-17-38 3-16,12 35-3 0,-12-35 3 0,7 27-2 15,-7-27 1-15,0 0-1 0,7 23 3 16,-7-23-2-16,0 0 2 0,0 0 0 16,-14 22 0-16,14-22-2 0,0 0 2 0,-33 23-2 15,33-23 0-15,-32 15 1 0,32-15 1 0,-32 15 2 16,32-15 6-16,-35 13 1 0,35-13 4 0,-43 11-3 16,43-11 0-16,-46 9-1 0,24-9 0 0,-2 0 0 15,24 0 0-15,-46 0-2 0,23 0-1 0,-2-7-2 16,25 7-4-16,-44 0 2 0,44 0-2 15,-35-8-1-15,35 8 0 0,0 0-1 0,0 0-1 16,-22 0-1-16,22 0-15 0,0 0-14 0,0 0-18 16,0 0-32-16,0 0-102 0,53 0-332 0,-53 0-46 15,38 5 12-15</inkml:trace>
  <inkml:trace contextRef="#ctx1" brushRef="#br0" timeOffset="7">6858 8188 305 0,'0'0'144'0,"0"0"-14"0,0 0 12 16,0 0-11-16,22-16 11 0,-22 16-25 0,0 0-3 15,0 0-22-15,0 0-22 0,0 0-12 0,0 0-7 16,0 0-7-16,0 0-7 0,-16-21-2 16,16 21-6-16,0 0-1 0,0 0-7 15,0 0-1-15,-28-10-4 0,28 10-3 0,0 0-2 16,-30 0-3-16,30 0 0 0,-28 0-2 0,28 0 0 16,-29 11-2-16,29-11-1 0,-27 13-2 0,27-13 1 15,-25 17-2-15,25-17 2 0,0 0-3 0,-29 25 2 16,29-25-1-16,0 0 1 0,-15 23-2 0,15-23 1 15,0 0 0-15,0 0 0 0,0 24-2 16,0-24 3-16,0 0-3 0,7 22 2 0,-7-22-1 16,0 0-15-16,25 31 36 0,-25-31-34 0,20 24 34 15,-20-24-18-15,20 26-4 0,-20-26 3 0,22 26-2 16,-22-26-1-16,22 27-2 0,-22-27 3 16,19 24-3-16,-19-24 4 0,15 28-1 0,-15-28 2 15,10 27-3-15,-10-27 4 0,0 25-4 0,0-25 3 16,0 0-1-16,0 24 0 0,0-24 1 0,0 0 0 15,0 0-1-15,-25 24 1 0,25-24 2 0,0 0 0 16,-33 8 0-16,33-8 1 0,-28 5-4 0,28-5 1 16,-26 0 0-1,26 0 0-15,-29 0 0 0,29 0-1 0,-26 0 1 16,26 0-1-16,-23-6 1 0,23 6-2 0,0 0 1 16,-22-5 0-16,22 5-1 0,0 0-3 0,0 0-11 15,0 0-20-15,0 0-14 0,0 0-20 16,0 0-38-16,0 0-75 0,38 14-115 0,-38-14-174 0,0 0 31 15,46 0 305-15</inkml:trace>
  <inkml:trace contextRef="#ctx1" brushRef="#br0" timeOffset="8">7255 7972 1261 0,'-29'-20'189'0,"29"20"-91"15,0 0-21-15,0 0-20 0,-27-24-15 0,27 24-16 16,0 0-10-16,0 0-7 0,0 0-6 0,-11-24-3 16,11 24 0-16,0 0-1 0,0 0-1 0,22-9-12 15,-22 9-19-15,24 0-36 0,3 22-85 0,-27-22-161 16,0 0-193-16,35 25 17 0,-35-25 300 15</inkml:trace>
  <inkml:trace contextRef="#ctx1" brushRef="#br0" timeOffset="9">7273 8321 1207 0,'0'0'155'0,"0"0"-35"0,0 0-27 0,-11-30-46 15,11 30 1-15,0 0-31 0,0 0 10 16,0 0-5-16,0 0-8 0,0 0-6 0,0 0-5 16,0 0-2-16,0 0-16 0,0 0 36 0,-10 36-34 15,10-36 33-15,-5 37-18 0,5-37-4 0,-6 40 4 16,6-40-5-16,-5 41 5 0,5-41-4 15,-4 44 2-15,4-44-1 0,0 35 1 0,0-35-3 16,0 27-5-16,0-27-13 0,0 0-10 16,9 32-16-16,-9-32-12 0,0 0-29 0,0 0-57 15,24 11-58-15,-24-11-95 0,7-32-143 0,-7 32 69 16,18-35 315-16</inkml:trace>
  <inkml:trace contextRef="#ctx1" brushRef="#br0" timeOffset="10">7543 8286 686 0,'0'0'143'0,"0"0"-54"0,0 0-10 16,0 0-2-16,0 0-4 0,0 0-2 0,0 0 5 15,0 0 5-15,0 0-4 0,0 0-11 16,0 0-15-16,0 0-13 0,0 0-6 0,0 26-20 16,0-26 11-16,0 0-20 0,0 24 10 0,0-24 1 15,-7 23-7-15,7-23 0 0,0 26-4 0,0-26 0 16,-7 24-3-16,7-24 2 0,0 22-3 0,0-22 2 15,-4 23-2-15,4-23 2 0,0 0-2 0,0 26 2 16,0-26-2-16,0 0 2 0,0 0-1 16,0 0 0-16,6 23 0 0,-6-23-1 15,0 0 0-15,0 0-1 0,0 0-2 0,0 0 1 16,0 0 1-16,0 0 2 0,0 0 2 0,18-23-1 16,-18 23 2-16,22-35-3 0,-10 12 5 0,6-3-8 15,0 2 5-15,1-2-5 0,1 4-17 0,-20 22 38 16,35-41-33-16,-35 41 33 0,32-29-14 0,-32 29-3 15,25-18 1-15,-25 18-3 0,0 0 2 16,32-11 0-16,-32 11 0 0,0 0 1 0,22 8-1 16,-22-8 2-16,0 0-1 0,18 24 1 0,-18-24-3 15,6 26-14-15,-6-26 34 0,0 34-33 0,0-34 33 16,0 37-18-16,0-37-3 0,0 32 3 0,0-32-4 16,0 24 3-16,0-24-2 0,0 0 1 15,0 24-2-15,0-24 2 0,0 0-2 0,0 0 0 16,0 0-1-16,0 0 1 0,0 0 1 15,29 5 0-15,-29-5 1 0,0 0-1 0,29-25 3 16,-29 25-4-16,26-25 4 0,-26 25-3 0,27-25 3 16,-27 25-3-16,26-23 2 0,-26 23-1 0,27-19 1 15,-27 19 14-15,27-18-35 0,-27 18 34 0,0 0-34 16,30-15 19-16,-30 15 1 0,0 0 1 0,22 0-1 16,-22 0 0-16,0 0 1 0,0 0-16 15,25 20 36-15,-25-20-35 0,0 0 35 0,11 36-20 16,-11-36-2-16,0 31 2 0,0-31-2 15,0 34 2-15,0-34-4 0,0 33-2 0,0-33-9 16,0 26-11-16,0-26-21 0,0 0-36 0,12 43-52 16,-12-43-70-16,0 0-140 0,10 28-106 0,-10-28 35 15,0 0 388-15</inkml:trace>
  <inkml:trace contextRef="#ctx1" brushRef="#br0" timeOffset="11">8409 8233 1076 0,'0'0'214'0,"0"0"-98"0,0 0-26 16,-22-5-24-16,22 5-26 0,0 0-15 0,0 0-11 16,0 0-8-16,0 0-4 0,-16 26 0 0,16-26 1 15,-4 25 20-15,4-25-35 0,-8 28 35 0,8-28-34 16,-8 35 14-16,8-35 3 0,-7 34-2 0,7-34 2 15,0 30-5-15,0-30 1 0,0 22-4 0,0-22 2 16,0 0-2-16,9 27 1 0,-9-27-2 16,0 0 2-16,0 0-1 0,27 14 1 0,-27-14-1 15,0 0 1-15,29-10 0 0,-29 10 0 0,26-18 2 16,-26 18-2-16,29-22 2 0,-29 22-2 16,25-21 2-16,-25 21-3 0,22-20 3 0,-22 20-2 15,0 0 1-15,30-27-1 0,-30 27 1 0,0 0-1 16,22-23 1-16,-22 23 0 0,0 0 1 0,0 0 0 15,0 0-1-15,0 0 1 0,0 0-2 16,22-11 0-16,-22 11 0 0,0 0 1 0,0 0 0 16,0 0 1-16,0 0-1 0,15 23 0 0,-15-23 0 15,0 0 1-15,7 28-2 0,-7-28 2 0,4 24-2 16,-4-24 1-16,6 23-5 0,-6-23-3 0,7 26-7 16,-7-26 1-16,12 28-19 0,-12-28-7 0,12 27-14 15,-12-27-27-15,0 0-30 0,0 0-47 16,25 35-86-16,-25-35-66 0,0 0-79 15,0 0 171-15,0 0 218 0</inkml:trace>
  <inkml:trace contextRef="#ctx1" brushRef="#br0" timeOffset="12">8917 7901 889 0,'0'0'134'0,"6"-22"-14"0,-6 22-10 0,0 0-20 0,0 0-36 16,0 0-22-16,0 0-4 0,0 0 2 16,12 27 9-16,-12-27-1 0,4 25-5 0,-4-25-10 15,0 38-3-15,0-38-7 0,0 41 0 16,0-18-6-16,-7 1 4 0,7 1-5 0,-4 0 1 0,-1 1-4 0,5 0 3 15,-6 1-6-15,1 1 5 0,5-1-8 16,-9 3-9-16,9-4 31 0,-7 4-33 0,7-2 33 16,-5 0-17-16,5-2-4 0,0-4 3 0,0 1-5 15,0-23 4-15,0 41-14 0,0-41-10 16,5 27-22-16,-5-27-23 0,0 0-29 0,0 0-36 16,0 0-27-16,0 0-87 0,31 0-73 0,-31 0-52 15,12-29 144-15,-12 29 229 0</inkml:trace>
  <inkml:trace contextRef="#ctx1" brushRef="#br0" timeOffset="13">9194 8045 1298 0,'0'0'106'0,"0"0"-44"0,0 0-9 0,0 0-8 15,-10 28-10-15,10-28-6 0,0 0-6 16,0 0-5-16,17 30-1 0,-17-30-4 0,0 0-2 16,32 19-4-16,-32-19-2 0,29 11-4 0,-29-11-1 15,33 8-2-15,-33-8 0 0,38 5-1 0,-14-5-1 16,-1 0-16-16,-23 0-28 0,54-6-44 0,-54 6-125 15,56-16-144-15,-27 16-150 0,-3-15 61 0,12 24 437 16</inkml:trace>
  <inkml:trace contextRef="#ctx1" brushRef="#br0" timeOffset="14">9302 7831 703 0,'0'0'239'15,"0"0"-75"-15,0 0-24 0,0 0-15 16,0 0-42-16,0 0-30 0,0 0-22 0,0 0-10 16,0 0-10-16,0 0-5 0,0 0-2 0,0 0 2 15,0 0 5-15,0 0 4 0,0 0 4 0,0 0 0 16,20 24 1-16,-20-24-2 0,0 28 0 0,0-28-4 16,0 35-1-16,0-35-3 0,0 44 2 15,-8-23-2-15,1 6 3 0,2 1-5 0,-4 3 8 16,1 1-7-16,0 3 4 0,-2-1-7 15,2 2 3-15,-2-1-9 0,-1 0-9 0,2 1 27 16,0 0-30-16,1 1 29 0,2-3-15 0,1-5-4 16,5-4 5-16,-6-1-5 0,6-1 4 0,0-23-5 15,0 39 4-15,0-39-3 0,0 33 2 0,0-33-1 16,9 22 0-16,-9-22-1 0,0 0 0 0,0 0-1 16,0 0-1-16,0 0-1 0,22 8-3 15,-22-8-2-15,0 0-4 0,23-16-4 0,-23 16-8 16,0 0-8-16,22-34-15 0,-22 34-12 0,17-26-40 15,6 26-65-15,-23-26-58 0,20 26-75 16,-20 0-131-16,13-31 55 0,11 31 356 0</inkml:trace>
  <inkml:trace contextRef="#ctx1" brushRef="#br0" timeOffset="15">9947 8239 652 0,'0'0'200'15,"0"0"-59"-15,0 0 1 0,0 0-39 0,0 0-5 16,-12-27-23-16,12 27-20 0,0 0-10 0,0 0-8 16,-26-19-2-16,26 19-7 0,0 0-1 0,-33-10-5 15,33 10-1-15,-27 0-4 0,27 0-3 16,-25 0-3-16,25 0-4 0,-32 15 0 16,32-15-4-16,-34 21 0 0,34-21-2 0,-32 30 0 15,32-30-3-15,-30 40-12 0,30-40 33 0,-21 42-33 16,21-42 33-16,-7 41-17 0,7-41-4 0,0 35 3 15,0-35-4-15,15 27 2 0,-15-27-3 0,26 21 3 16,-26-21-2-16,35 10 1 0,-35-10-1 0,39-6 0 16,-39 6 2-16,38-16-2 0,-38 16 3 15,36-26-4-15,-36 26 4 0,36-32-2 0,-36 32 3 16,29-37-1-16,-29 37 1 0,23-34 14 0,-23 34-35 16,14-29 35-16,-14 29-35 0,0 0 20 15,15-28 2-15,-15 28-2 0,0 0 2 0,0 0-1 16,0 0 1-16,0 0-1 0,0 0-1 0,0 0 1 15,0 0 0-15,0 0 0 0,0 0-1 0,10 26-13 16,-10-26 33-16,0 38-32 0,0-38 32 16,7 41-18-16,-7-41-4 0,0 39 3 0,0-39-3 15,0 37 3-15,0-37-3 0,5 35 2 0,-5-35-3 16,6 27-10-16,-6-27-13 0,0 0-17 0,20 25-21 16,-20-25-28-16,0 0-50 0,0 0-56 0,44-7-70 15,-44 7-18-15,21-38-63 0,5 31 93 0,-20-25 256 16</inkml:trace>
  <inkml:trace contextRef="#ctx1" brushRef="#br0" timeOffset="16">10246 8269 434 0,'0'0'180'0,"0"0"-10"15,0 0-25-15,0 0-23 0,0 0-27 0,0 0-26 16,0 0 11-16,0 0-7 0,0 0-11 0,0 0 5 16,0 37-47-16,0-37 11 0,0 30-17 0,0-30 13 15,-7 33 2-15,7-33-8 0,-7 34-1 16,7-34-5-16,-7 28-2 0,7-28-4 0,-6 28 0 15,6-28-4-15,-7 23 0 0,7-23-3 0,0 0 1 16,0 0-3-16,0 22-1 0,0-22 0 0,0 0-1 16,0 0 0-16,0 0 2 0,0 0 1 15,0 0 0-15,20-35 2 0,-20 35-4 0,25-36 3 16,-25 36-4-16,31-40 5 0,-31 40-5 0,33-38 5 16,-33 38-5-16,31-37-18 0,-31 37 36 15,29-29-36-15,-29 29 36 0,24-17-15 0,-24 17-2 16,24-10 2-16,-24 10 0 0,0 0-1 0,30 0 0 15,-30 0-1-15,0 0 2 0,29 5-1 0,-29-5 2 16,0 0 18-16,29 34-35 0,-29-34 35 0,15 33-34 16,-15-33 13-16,10 44 4 0,-10-21-5 0,4 1 4 15,-4-1-5-15,0-23 4 0,7 43-11 0,-7-43-13 16,7 37-25-16,-7-37-45 0,14 34-96 16,-14-34-135-16,0 0-181 0,0 0 49 15,0 0 377-15</inkml:trace>
  <inkml:trace contextRef="#ctx1" brushRef="#br0" timeOffset="17">10992 8351 542 0,'0'0'164'0,"0"0"-68"16,0 0-37-16,0 0-27 0,0 0 2 0,0 0 11 16,0 0 3-16,0 0 29 0,0 0-21 0,0 0 8 15,27 14-10-15,-27-14-11 0,0 0-9 0,29 10-8 16,-29-10-7-16,27 7-6 0,-27-7-4 0,28 0-2 16,-28 0-2-16,31 0-2 0,-31 0-1 15,28 0-1-15,-28 0-2 0,23-6 3 0,-23 6-2 16,0 0 1-16,27-14 1 0,-27 14 1 0,0 0 2 15,16-26 4-15,-16 26 17 0,6-27-13 0,-6 27 14 16,0-29-36-16,0 29 23 0,0-26-19 0,0 26 21 16,-10-23 1-16,10 23-4 0,0 0-1 0,-30-30-4 15,30 30 1-15,-36-13-2 0,36 13 1 16,-42 0 0-16,42 0 0 0,-44 6 1 16,21 6-3-16,1 3 2 0,-2 0-2 0,24-15 2 15,-35 37 16-15,25-14-36 0,0-1 33 0,10 2-36 16,0 3 13-16,0-3 5 0,6 0-7 0,2 0 6 15,3 0-6-15,-11-24 5 0,30 39-5 0,-30-39 4 16,40 30-4-16,-17-22 3 0,0 1-3 0,2-9-1 16,2 4-6-16,1-4-11 0,6 0-10 15,-7-13-24-15,11 13-39 0,-16-22-69 0,22 22-72 16,-44 0-84-16,42-35-113 0,-7 35 143 0,-24-23 290 16</inkml:trace>
  <inkml:trace contextRef="#ctx1" brushRef="#br0" timeOffset="18">11716 8317 713 0,'0'0'253'0,"0"0"-78"15,0 0-30-15,-22-20-26 0,22 20-38 0,0 0-19 16,0 0-15-16,-24-6-31 0,24 6 13 0,0 0-7 16,-22 9-7-16,22-9 19 0,0 0-41 0,-31 22 12 15,31-22-16-15,-24 26 12 0,24-26 3 16,-24 37-5-16,24-37 3 0,-24 37-4 0,24-37 4 15,-11 39-5-15,11-39 4 0,0 39-4 0,0-39 2 16,7 33-2-16,-7-33 1 0,21 35-9 0,-21-35-5 16,29 30-10-16,-29-30-7 0,33 22-4 15,-33-22 0-15,38 13-5 0,-38-13 3 0,39 0 6 16,-39 0 6-16,40-5 3 0,-40 5-2 0,33-24 1 16,-33 24-2-16,32-36 10 0,-21 13 7 15,-2 0 9-15,-1-4 0 0,-3 1 10 0,0-2 10 16,-5-1 16-16,0 5 6 0,-8-5 11 0,8 29 8 15,-13-45-43-15,13 45 34 0,-17-38-39 0,17 38 12 16,-18-22 0-16,18 22-9 0,0 0-4 0,-24-9-6 16,24 9-3-16,0 0-3 0,0 0-2 0,-29 20-4 15,29-20 14-15,-11 24-32 0,11-24 8 0,-8 26-52 16,8-26-12-16,0 0-70 0,17 42-63 16,-17-42-80-16,0 0-155 0,20 28 115 0,-20-28 334 15</inkml:trace>
  <inkml:trace contextRef="#ctx1" brushRef="#br0" timeOffset="19">12021 8340 610 0,'0'0'264'0,"-9"-26"-122"15,9 26-22-15,0 0-7 0,0 0-28 0,6-25-26 16,-6 25-18-16,0 0-31 0,0 0 19 0,9-22-24 15,-9 22 21-15,0 0-4 0,0 0-5 0,0 0-6 16,0 0-5-16,0 0 0 16,0 0 4-16,0 0 2 0,0 0 3 0,7 29 22 15,-7-29-43-15,0 32 34 0,0-32-39 0,0 41 11 16,0-41 2-16,0 40-3 0,0-40 2 0,4 39-4 16,-4-39 4-16,7 38-4 0,-7-38 4 0,11 36-4 15,-11-36 3-15,16 26-4 0,-16-26-2 0,0 0-4 16,28 24-1-16,-28-24 0 0,25 0 2 0,-25 0 4 15,25-17-1-15,-25 17 4 0,30-27-2 16,-30 27 5-16,31-37-3 0,-31 37 4 0,25-42-3 16,-25 42 3-16,22-40-3 0,-22 40 4 0,17-33-3 15,-17 33 4-15,14-22 1 0,-14 22 4 0,0 0 0 16,0 0-1-16,0 0-3 0,0 0-2 16,0 0-1-16,0 0 0 0,0 0 2 0,0 0-1 15,0 0 1-15,24 26-3 0,-24-26 3 16,5 29-4-16,-5-29 2 0,0 30-3 0,0-30 2 15,8 30-2-15,-8-30 2 0,7 27-3 0,-7-27 3 16,11 22-3-16,-11-22-3 0,0 0-8 0,0 0-12 16,22 30-12-16,-22-30-15 0,0 0-23 0,0 0-52 15,33 16-24-15,-33-16-74 0,0 0-48 0,34-16 16 16,-34 16-96-16,45-17 302 0,-35-8 51 0</inkml:trace>
  <inkml:trace contextRef="#ctx1" brushRef="#br0" timeOffset="20">12864 8295 416 0,'0'0'215'0,"0"0"-31"0,0 0-13 15,0 0-35-15,0 0 3 0,0-33-49 0,0 33-8 16,0 0-12-16,0 0-16 0,-22-23-4 16,22 23-13-16,0 0-5 0,0 0-8 0,-29-11-4 15,29 11-5-15,0 0-1 0,-30 0-3 0,30 0-3 16,-22 0-1-16,22 0-3 0,0 0-1 15,-29 11 0-15,29-11-2 0,0 0 0 0,0 0-1 16,-25 26-2-16,25-26 2 0,0 0-2 0,0 31-13 16,0-31 33-16,8 26-33 0,-8-26 34 15,18 26-18-15,-18-26-3 0,22 28 2 0,-22-28-1 16,23 28 1-16,-23-28-2 0,25 24 3 0,-25-24-3 16,21 24 3-16,-21-24-2 0,18 24 1 0,-18-24 0 15,0 0 1-15,18 27-2 0,-18-27 2 0,0 0-2 0,4 27 2 16,-4-27-2-16,0 0 3 0,-8 24-1 0,8-24 0 15,0 0 0-15,-24 24-1 0,24-24-1 0,-25 16 2 16,25-16-1-16,-27 16 1 0,27-16 0 16,-28 15-1-16,28-15-2 0,-22 11 2 0,22-11-5 0,0 0-6 15,0 0-7-15,-25 0-12 0,25 0-15 0,0 0-33 16,0 0-79-16,0 0-131 0,0 0-155 16,0-19-46-16,0 19 263 0</inkml:trace>
  <inkml:trace contextRef="#ctx1" brushRef="#br0" timeOffset="21">13593 8254 272 0,'0'0'129'0,"0"0"8"0,0 0-4 0,0 0-4 15,22 5 0-15,-22-5-3 0,0 0-11 0,0 0-16 16,7 32-25-16,-7-32-18 0,0 26-28 0,0-26 6 15,-6 31-24-15,6-31 9 0,0 34-2 16,0-34-8-16,0 32 1 0,0-32-6 16,6 27 0-16,-6-27-3 0,15 24 0 0,-15-24-2 15,0 0 1-15,28 20-2 0,-28-20 2 0,24 0-1 16,-24 0 1-16,28 0 1 0,-28 0-2 0,30-20 3 16,-30 20-2-16,31-32 2 0,-31 32-2 0,27-37 4 15,-27 37-5-15,28-44 6 0,-28 44 11 16,25-42-33-16,-25 42 40 0,17-30-32 0,-17 30 22 15,0 0 1-15,0 0-5 0,0 0-4 0,0 0-2 16,0 0-1-16,0 0 1 0,24 0 22 0,-24 0-36 16,0 30 34-16,0-6-36 0,-6 4 12 0,6-1 4 15,-8 6-5-15,1 0 6 0,0 3-7 16,2 1 6-16,-3 0-6 0,1 2 5 0,-2 2-6 16,0 0 9-16,-1-2-4 0,-1-2 10 15,-4-7-2-15,1-2 6 0,-1-3-4 0,0 2 6 16,0-4-6-16,15-23 4 0,-35 36-2 0,35-36 0 15,-38 23-3-15,38-23 1 0,-40 10-4 0,40-10-1 16,-43 0-3-16,17-6-2 0,-2 0 2 0,2-4-3 16,-2-1 3-16,2-3-3 0,0 0 0 0,3-3-2 15,-2 0-6-15,0-1-10 0,25 18-6 0,-40-34-16 16,40 34-6-16,-32-31-35 0,32 31-76 16,-13-24-116-16,13 24-150 0,0 0-65 0,0 0 254 15</inkml:trace>
  <inkml:trace contextRef="#ctx1" brushRef="#br0" timeOffset="22">13412 7782 641 0,'0'0'166'0,"0"0"-36"0,0 0-21 15,0 0-15-15,0 0-20 0,0 0-14 0,0 0-9 16,0 0 0-16,14 22 2 0,-14-22-3 0,0 29-3 15,0-29-11-15,-9 43-2 0,3-16-10 0,6 4-1 16,-8 3-8-16,4 4 3 0,-6-3-9 0,6 6 4 16,-4-1-8-16,2 0 3 0,-1-1-8 15,0-1 6-15,-1 2 12 0,2-2-30 0,-5-3 31 16,6 1-32-16,-2-4 9 0,0-1 7 0,-1-4-6 16,5-2 4-16,3-25-4 0,0 35 3 15,0-35-8-15,0 0-8 0,0 26-13 0,0-26-11 16,0 0-9-16,0 0-7 0,0 0-15 0,28-16-44 15,-8 16-46-15,-20-30-51 0,32 19-49 0,-20-13 17 16,6-4-4-16,11 18 35 0,-20-26 213 16</inkml:trace>
  <inkml:trace contextRef="#ctx1" brushRef="#br0" timeOffset="23">15114 8368 192 0,'0'0'118'0,"0"0"12"0,0 0 3 0,0 0-1 15,0 0-3-15,0 0-7 0,0 0-6 0,0-28-8 16,0 28-18-16,0 0-16 0,0 0-17 0,-4-30-6 16,4 30-7-16,0 0-25 0,0 0 16 0,-15-30-25 15,15 30 15-15,0 0 0 0,0 0-6 0,-36-25-2 16,36 25-5-16,-25-6-1 0,25 6-3 0,-34 0-1 15,34 0-2-15,-43 10-2 0,20 0 0 16,-1 0-2-16,0 4-14 0,-1 2 35 0,25-16-36 16,-40 37 34-16,40-37-17 0,-35 39-4 15,35-39 2-15,-24 39-2 0,24-39 1 0,-12 37-3 16,12-37 3-16,7 34-3 0,-7-34 1 0,20 27-6 16,-20-27 0-16,30 19-3 0,-30-19 1 0,37 10 2 15,-37-10 0-15,42 0 0 0,-42 0 0 16,40 0 0-16,-40 0 2 0,41-18 2 0,-41 18 1 15,37-29 3-15,-37 29-2 0,32-39 4 0,-16 15-4 16,-1 0 5-16,-1-4-5 0,0 1 5 0,-3-4 11 16,0 0-33-16,0 2 34 0,-3-3-34 0,2 3 17 15,-3-2 7-15,-2 0-6 0,1-2 6 0,-6 0-5 16,5-1 6-16,-5 1-7 0,9 1 7 16,-9 3-6-16,4 2 7 0,-4 4-4 15,0 23 6-15,5-32-1 0,-5 32 5 0,0 0-2 16,0 0-1-16,0 0-4 0,0 0-4 0,0 0-2 15,0 0-1-15,0 0 2 0,0 0-2 0,0 32 5 16,0-8-4-16,0 2 3 0,0 3-4 0,-5 3 5 16,5 2-5-16,0 3 5 0,0 2-6 0,0 0 5 15,0 0-7-15,0-1 7 0,5 3 14 0,-5-2-30 16,4-1 31-16,-4 1-31 0,9-4 9 16,-4-3 0-16,1-2-15 0,-6-30-12 0,14 46-24 15,-14-46-28-15,22 35-55 0,-22-35-75 0,23 18-110 16,-23-18-136-16,28 0 72 0,3 10 387 15</inkml:trace>
  <inkml:trace contextRef="#ctx1" brushRef="#br0" timeOffset="24">15576 8309 826 0,'0'-24'344'15,"0"24"-191"-15,0 0-64 0,0 0-11 0,0 0-51 16,0 0 3-16,0 0-14 0,0 0-8 0,0 0 22 15,0 0-36-15,7 33 40 0,-7-33-38 16,0 36 9-16,0-36 2 0,-6 38-6 16,6-38 2-16,-7 39-4 0,7-39 3 0,-15 41-4 15,15-41 1-15,-7 34-13 0,7-34-13 0,-4 25-20 16,4-25-31-16,0 0-57 0,0 0-86 0,0 24-120 16,0-24-110-16,0 0 126 0,0 0 325 0</inkml:trace>
  <inkml:trace contextRef="#ctx1" brushRef="#br0" timeOffset="25">15628 8009 1257 0,'-23'-19'170'0,"23"19"-75"0,0 0-20 0,0 0-22 16,0 0-21-16,0 0-17 0,0 0-10 16,0 0-4-16,0 0-2 0,0 0 2 0,-12 22-4 15,12-22 2-15,0 0-9 0,22 29-10 16,-22-29-19-16,23 14-23 0,-23-14-37 0,26 10-83 15,2 11-68-15,-28-21-113 0,0 0-73 0,45 23 198 16,-45-23 238-16</inkml:trace>
  <inkml:trace contextRef="#ctx1" brushRef="#br0" timeOffset="26">16145 8241 829 0,'-12'-29'147'0,"12"29"-13"15,0 0-11-15,0 0-26 0,0 0-28 0,0 0-21 16,0 0-11-16,-24-14-9 0,24 14-5 16,0 0-4-16,-23 0-2 0,23 0-3 0,-24 6-1 15,24-6 0-15,-33 13-1 0,33-13 0 0,-40 19-2 16,40-19 0-16,-41 26-4 0,18-9 3 0,23-17 17 15,-40 35-35-15,40-35 32 0,-31 37-34 0,31-37 10 16,-18 37 2-16,18-37-4 0,0 31 3 16,0-31-2-16,7 30 1 0,-7-30 0 15,22 26 0-15,-22-26-3 0,29 18 2 0,-29-18-5 16,43 4-4-16,-21-4-2 0,-22 0-6 0,46-12 0 16,-24 0-2-16,2 0 5 0,0-4 0 0,-24 16 7 15,40-35 3-15,-40 35 6 0,30-38-2 0,-30 38 5 16,19-32 11-16,-19 32-11 0,16-31 20 0,-16 31-33 15,11-24 27-15,-11 24-20 0,0 0 18 0,0 0-1 16,0 0-4-16,0 0-5 0,0 0-1 16,0 0-2-16,0 0 1 0,0 0 21 0,0 0-38 15,6 36 37-15,-6-36-38 0,0 31 13 0,0-31 4 16,-9 34-4-16,9-34-2 0,0 33-12 16,0-33-9-16,7 29-18 0,-7-29-16 0,12 24-33 15,-12-24-67-15,0 0-69 0,0 0-87 0,0 0-133 16,39 29 175-16,-39-29 273 0</inkml:trace>
  <inkml:trace contextRef="#ctx1" brushRef="#br0" timeOffset="27">16720 8289 965 0,'-33'-24'185'0,"33"24"-37"16,0 0-62-16,0 0-13 0,0 0-16 0,0 0-14 15,-31-24-7-15,31 24-10 0,0 0-3 0,-24-14-7 16,24 14 0-16,0 0-5 0,-31-13 0 0,31 13-3 16,-25 0-2-16,25 0-1 0,-27 10-2 0,27-10 0 15,-32 19-3-15,32-19 3 0,-33 26-3 0,33-26-14 16,-27 35 33-16,27-35-33 0,-21 42 33 0,21-42-18 16,0 39-4-16,0-39 4 0,8 39-4 15,-8-39 4-15,22 38-5 0,-22-38 1 0,31 33-7 16,-31-33-3-16,31 23-6 0,-31-23-3 0,36 9 2 15,-36-9 1-15,33-7 5 0,-33 7 4 0,32-20 5 16,-32 20 1-16,33-41 6 0,-21 16-4 16,3-2 5-16,-2 0-4 0,-1-2 4 0,1-1 12 15,-2-2-34-15,0 5 37 0,-3 1-30 0,-8 26 21 16,14-33 8-16,-14 33-2 0,0 0 0 16,0 0-5-16,0 0-2 0,0 0-6 0,0 0-2 15,0 0 2-15,0 0-2 0,0 0 2 0,11 27-2 16,-11-27 3-16,0 42-5 0,0-18-11 0,0 4 32 15,-8 2-33-15,8 1 32 0,-9 3-16 0,1 1-5 16,4 4 6-16,-4 1-7 0,-1 3 8 0,0 3-8 16,-4 4 7-16,1-2-8 0,-1-3 8 15,-2-6-7-15,0-4 6 0,0-5-4 0,-2-2 5 16,1-5-4-16,16-23 6 0,-30 34-1 16,30-34 5-16,-29 18-1 0,29-18-1 0,-35 10-2 15,35-10-4 1,-37 0 0-16,37 0-2 0,-41-16 1 0,19 7-2 15,-5-3 2-15,5-5-7 0,-1 3-2 0,-3-4-11 16,26 18-6-16,-42-41-14 0,42 41-13 0,-37-48-33 16,37 48-55-16,-33-59-131 0,33 36-110 15,0-1-85-15,-11-15 250 0</inkml:trace>
  <inkml:trace contextRef="#ctx1" brushRef="#br0" timeOffset="28">17413 8248 541 0,'0'0'129'0,"0"0"10"0,-23-18-13 0,23 18 7 16,0 0-21-16,0 0-23 0,-29-13-19 15,29 13-13-15,0 0-6 0,-31-7-8 0,31 7-2 16,-31-4-5-16,31 4-5 0,-36 0-5 15,15 0-6-15,21 0-3 0,-44 19-5 0,21-6-3 16,-1 3-4-16,2 3 1 0,-1 3 15 0,5 1-33 16,0 1 31-16,5 3-33 0,5-4 12 0,8-23 3 15,0 39-5-15,0-39 4 0,17 34-5 0,-17-34 5 16,29 30-3-16,-29-30 3 0,44 14-3 16,-17-14 2-16,4 0 0 0,2-6-2 0,0-4 0 15,1-3-4-15,1-2 2 0,-5-5-2 0,-4 0 5 16,-5-1-2-16,-21 21 6 0,34-40-3 0,-34 40 4 15,18-40 13-15,-18 40-35 0,3-35 36 16,-3 35-36-16,-8-30 19 0,8 30 5 0,-20-25-5 16,20 25 3-16,-20-19-2 0,20 19-1 15,-25-11 0-15,25 11-1 0,-24 0 0 0,24 0-4 16,0 0-8-16,-26 20-13 0,26-20-18 0,-7 21-28 16,7-21-59-16,7 34-63 0,-7-34-143 0,0 0-128 15,31 42 88-15,-31-42 377 0</inkml:trace>
  <inkml:trace contextRef="#ctx1" brushRef="#br0" timeOffset="29">17693 8328 695 0,'0'0'295'16,"-14"-24"-115"-16,14 24-49 0,0 0-28 16,0 0-32-16,0 0-20 0,0 0-17 0,0 0-12 15,0 0-9-15,0 0-8 0,0 0 0 0,0 0 2 16,0 0-13-16,0 30 17 0,0-30-14 0,0 34 12 15,0-34 3-15,-7 36-6 0,7-36 3 16,-10 41-6-16,10-41 2 0,-7 37-4 0,7-37 2 16,-8 32-3-16,8-32 3 0,0 0-3 0,0 27 1 15,0-27 0-15,0 0-2 0,0 0-1 0,0 0 0 16,0 0 0-16,0 0 2 0,0 0 4 0,0 0-1 16,20-23 3-16,-20 23-2 0,26-36 1 0,-26 36-5 15,34-44 3-15,-34 44-4 16,39-38 3-16,-39 38-3 0,37-38 3 0,-37 38-2 15,33-31 2-15,-33 31 12 0,30-22-35 0,-30 22 35 16,29-16-36-16,-29 16 22 0,32-8 1 0,-32 8-1 16,22 0 1-16,-22 0 0 0,0 0 0 0,33 0 1 15,-33 0-1-15,24 15 1 0,-24-15 22 0,23 17-37 16,-23-17 37-16,19 24-36 0,-19-24 11 0,17 28 3 16,-17-28-3-16,14 31 1 0,-14-31-1 15,15 25 2-15,-15-25-3 0,9 26-2 0,-9-26-13 16,3 34-20-16,7-12-24 0,-10-22-56 0,16 41-112 15,-16-41-131-15,0 24-140 0,11 2 121 0,-11-26 379 16</inkml:trace>
  <inkml:trace contextRef="#ctx1" brushRef="#br0" timeOffset="30">18635 8428 452 0,'13'-25'163'15,"-13"25"-58"-15,0 0 16 0,0 0 2 0,0-31 2 16,0 31-15-16,0 0-14 0,0 0-26 16,0 0-12-16,0 0-14 0,-3-27-6 0,3 27-6 15,0 0-3-15,0 0-3 0,-26-15-4 0,26 15-3 16,0 0-2-16,-31-8-2 0,31 8-2 0,-30 0-2 16,30 0-2-16,-30 0-3 0,30 0-1 0,-36 12 1 15,36-12-3-15,-34 20 2 0,34-20-4 0,-39 28 2 16,39-28-3-16,-28 32 2 0,28-32-4 15,-16 37 3-15,16-37-3 0,0 38 3 16,0-38-3-16,5 35 2 0,-5-35-3 0,22 27 1 16,-22-27-1-16,32 21 1 0,-32-21-2 0,41 10-1 15,-16-10 0-15,-1-6-1 0,-1-1-1 0,2-3 0 16,0-1 3-16,-25 11 0 0,38-21 4 0,-38 21-2 16,28-24 3-16,-28 24-2 0,16-28 4 0,-16 28-3 15,11-30 2-15,-11 30-2 0,9-30 2 16,-9 30-3-16,4-30 4 0,-4 30-1 0,0-23 4 15,0 23 1-15,0 0 1 0,5-24-3 0,-5 24-1 16,0 0-3-16,0 0-2 0,0 0 0 0,0 0 0 16,0 0 1-16,0 0 0 0,0 0 2 15,16 24-3-15,-16-24 3 0,5 23-2 0,-5-23 2 16,0 34-4-16,0-34 4 0,7 43-4 0,-7-20 3 16,0-23-2-16,0 43 2 0,0-43-3 15,5 40 2-15,-5-40-5 0,6 33-3 0,-6-33-8 16,8 27-6-16,-8-27-11 0,0 0-14 0,21 34-18 15,-21-34-42-15,0 0-59 0,0 0-152 0,36 7-98 16,-36-7-7-16,22-8 337 0</inkml:trace>
  <inkml:trace contextRef="#ctx1" brushRef="#br0" timeOffset="31">19200 7824 909 0,'0'0'144'16,"0"0"-38"-16,0 0-17 0,0 0-17 0,0 0-9 16,-9 28-5-16,9-28-13 0,-9 41-10 15,3-19-11-15,6 8-3 0,-9-5-8 0,9 6 4 16,-8-1-4-16,4 6 5 0,-3-2-5 0,0 5 6 16,-3 0-7-16,2-1 4 0,-1 0-9 0,0 3-10 15,1-3 28-15,1 3-30 0,-3-2 28 0,2-2-16 16,-1 1-7-16,0-7 5 0,5 1-8 15,-1-4 6-15,5-2-7 0,0-4 4 0,0-22-4 16,5 37-1-16,-5-37-9 0,10 28-12 16,-10-28-17-16,0 0-17 0,33 27-30 0,-33-27-70 15,29 0-124-15,-29 0-92 0,23-27-81 0,5 27 234 16</inkml:trace>
  <inkml:trace contextRef="#ctx1" brushRef="#br0" timeOffset="32">19344 8417 897 0,'26'7'246'16,"-26"-7"-118"-16,0 0-76 0,0 0-14 0,0 0 4 15,0 0 2-15,0 0 3 0,0 0-13 0,0 31-6 16,0-31-6-16,0 28-1 0,0-28-7 0,-4 29 0 16,4-29-9-16,-6 36 1 0,6-36-6 0,-4 41 2 15,4-41-4-15,-8 39 2 0,8-39-9 0,-6 26-11 16,6-26-23-16,0 0-41 0,6 37-108 0,-6-37-122 15,0 0-177-15,0 0 33 0,0 0 431 0</inkml:trace>
  <inkml:trace contextRef="#ctx1" brushRef="#br0" timeOffset="33">19530 8121 1493 0,'0'0'82'0,"-6"-24"-24"0,6 24-18 0,0 0-8 16,0 0-13-16,0 0-11 0,0 0-8 0,0 0-8 15,0 0-13-15,0 0-12 0,0 0-27 0,0 0-58 16,0 0-110-16,0 0-133 0,33 9-152 16,-33-9 123-16,50 0 390 0</inkml:trace>
  <inkml:trace contextRef="#ctx1" brushRef="#br0" timeOffset="34">19931 8306 716 0,'0'0'206'15,"0"0"-39"-15,0 0-21 0,-7-27-44 0,7 27-16 16,0 0-50-16,0 0 6 0,-31 0-8 15,31 0-8-15,-27 4-6 0,27-4-4 16,-36 17-3-16,36-17-16 0,-38 18 36 0,38-18-40 16,-36 27 34-16,36-27-23 0,-28 30-5 0,28-30 3 15,-15 31-4-15,15-31 2 0,-7 27-3 0,7-27 2 16,11 32-3-16,-11-32 3 0,19 24-1 0,-19-24 1 16,33 23 0-16,-33-23 2 0,42 19-3 0,-42-19 2 15,37 17-2-15,-37-17 2 0,32 14-1 16,-32-14 2-16,0 0 0 0,27 18-1 0,-27-18 1 15,0 0 1-15,0 0-1 0,0 0 3 0,0 0-1 16,-9 26 1-16,9-26-1 0,-25 11 3 16,25-11 1-16,-30 11 1 0,30-11-1 0,-36 10-2 15,36-10-4-15,-43 13 1 0,43-13-2 0,-37 14 1 16,37-14-1-16,-35 10-1 0,35-10 1 0,-23 11-1 16,23-11 0-16,0 0-4 0,0 0-10 15,0 0-12-15,-10 23-20 0,10-23-26 0,0 0-52 16,0 0-75-16,42 16-103 0,-42-16-164 0,29-8 53 15,5 19 390-15</inkml:trace>
  <inkml:trace contextRef="#ctx1" brushRef="#br0" timeOffset="35">20274 8441 1073 0,'0'0'158'0,"-6"-34"-33"0,6 34-28 0,0 0-29 16,0 0-21-16,0 0-11 0,0 0-9 0,-27-21-2 16,27 21-5-16,0 0-3 0,0 0-4 15,-31 0-3-15,31 0-1 0,0 0-4 0,-34 12 1 16,34-12-4-16,-34 22 4 0,34-22-4 0,-39 32 5 16,39-32-5-16,-34 43 3 0,34-43-5 0,-24 39 1 15,24-39-2-15,-10 44 2 0,10-21-5 16,0 1 5-16,6-1-6 0,2-2 6 0,5 3-5 15,-13-24 1-15,27 38-7 0,-27-38-3 0,33 31-8 16,-33-31-2-16,37 14-2 0,-37-14 1 16,34 0 4-16,-34 0 7 0,31-22 6 0,-31 22 2 15,28-37 5-15,-14 11-2 0,-2-3 4 0,0-2-4 16,-2 0 7-16,-3 0-3 0,4 0 9 0,-4 5 0 16,0-1 7-16,-7 27-2 0,11-40 3 0,-11 40-6 15,5-26 1-15,-5 26-4 0,0 0-3 0,0 0-3 16,0 0-3-16,0 0-1 0,0 0-1 15,0 0 2-15,0 0-1 0,13 30 0 0,-13-30-1 16,8 34 2-16,-8-34-7 0,11 34-4 16,-11-34-13-16,14 29-3 0,-14-29-7 0,14 26-11 15,-14-26-22-15,0 0-55 0,41 43-44 0,-41-43-40 16,25 16-109-16,-25-16-94 0,0 0 114 0,38 23 294 16</inkml:trace>
  <inkml:trace contextRef="#ctx1" brushRef="#br0" timeOffset="36">20741 7922 1229 0,'0'0'115'0,"0"0"-29"0,0 0-29 16,0 0-24-16,0 0-15 0,0 0-7 15,0 0 4-15,0 33-1 0,0-8 5 0,-8 2-7 16,8 7 1-16,-11 1-7 0,4 7 6 0,-3 2-8 15,2 3 7-15,-3 3 12 0,-2 1-28 0,0 1 27 16,3-2-28-16,-4 0 5 0,0 2 8 0,3-4-9 16,-5 2 7-16,6-4-7 0,1-4 5 0,0-8-6 15,9-6 4-15,0-28-5 0,-4 27 4 16,4-27-2-16,0 0 0 0,0 0 2 0,0 0 1 16,0 0 1-16,32-27-1 0,-13 5 2 0,2-6-4 15,2-2 4-15,1-1-5 0,-1-2 5 16,-1 4-4-16,2 4 4 0,-6 2-5 0,-18 23 5 15,33-38-5-15,-33 38 4 0,27-30-3 0,-27 30 2 16,26-19-2-16,-26 19 1 0,0 0-1 0,33-9 0 16,-33 9 1-16,0 0-1 0,24 10 1 15,-24-10 0-15,0 0-1 0,23 34 0 0,-23-34 1 16,15 33-2-16,-15-33 5 0,7 42-6 0,-7-20 5 16,0 2-5-16,0 2 4 0,0-1-3 0,-4-3 3 15,4-22-3-15,-11 39 4 0,11-39-4 0,-16 29 4 16,16-29-1-16,-15 24 3 0,15-24 3 0,0 0 7 15,-28 23 3-15,28-23 4 0,0 0-3 0,-33 5-3 16,33-5-2-16,-28 0-3 16,28 0 1-16,-36-11-3 0,36 11 0 0,-41-16-2 15,41 16-2-15,-41-18-3 0,41 18 0 0,-44-18-1 16,44 18 0-16,-38-23-1 0,38 23-3 0,-35-28-9 16,35 28-5-16,-24-28-14 0,24 28-3 0,0 0-23 15,0 0-38-15,-22-28-118 0,47 44-165 0,-25-16-145 16,0 0 46-16,48 8 478 0</inkml:trace>
  <inkml:trace contextRef="#ctx1" brushRef="#br0" timeOffset="37">21367 8000 728 0,'0'0'141'15,"0"0"-24"-15,0 0-6 0,0 0 12 0,-20 27-21 16,20-3-25-16,0-24-22 0,-8 46-6 0,-2-22-11 15,5 7-1-15,-2 0-10 0,2 5 1 0,-5-1-10 16,2 4-12-16,-2-2 27 0,0 3-34 0,-2-3 28 16,1 1-19-16,1-3-8 0,3-3 4 15,0-2-7-15,-1-3 5 0,5-2-4 16,-2-2 2-16,5-23-2 0,-4 37 1 0,4-37-9 16,0 24-8-16,0-24-18 0,0 0-21 0,0 0-25 15,0 0-68-15,34 11-83 0,-34-11-136 0,15-32-105 16,7 32 181-16,-22-29 293 0</inkml:trace>
  <inkml:trace contextRef="#ctx1" brushRef="#br0" timeOffset="38">21482 8612 805 0,'0'0'148'15,"0"0"-54"-15,0 0-18 0,0 0-4 16,0 0 0-16,0 0-18 0,0 0-25 0,28 15-12 15,-28-15-6-15,0 0-3 0,32 6-1 16,-32-6 0-16,31 0-2 0,-31 0 0 0,32 0-2 16,-32 0 0-16,35-15-1 0,-35 15 0 0,35-18-2 15,-35 18 2-15,36-25-2 0,-36 25 2 0,32-27-1 16,-32 27 1-16,23-30-1 0,-23 30 2 0,13-25-3 16,-13 25 4-16,5-28-1 0,-5 28 6 0,0-31 5 15,0 31 9-15,-14-27 3 0,14 27 1 16,-17-22-4-16,17 22-1 0,-28-13-4 0,28 13-3 15,-37 0-3-15,37 0-4 0,-39 17 1 0,14-3-2 16,25-14 3-16,-37 40-6 0,18-14 5 0,4 1-7 16,2 1 3-16,5 0-6 0,1 2 4 15,7 0-5-15,0-1 4 0,0-1-5 0,10-1 3 16,2-3-3-16,-12-24 3 0,31 42-4 0,-31-42 3 16,44 26-3-16,-21-18-8 0,7 2-20 15,-8-10-39-15,20 12-77 0,-42-12-114 0,59-17-206 16,-25 17-25-16,-13-19 311 0</inkml:trace>
  <inkml:trace contextRef="#ctx1" brushRef="#br0" timeOffset="39">1385 9284 640 0,'0'0'154'0,"4"-34"-4"0,-4 34-7 0,0 0-11 16,0 0-16-16,0 0-11 0,0 0-25 0,0 0-26 15,0 0-22-15,0 0-15 0,0 0-9 16,0 0 0-16,0 0 7 0,0 0 4 0,0 0 5 15,0 0 0-15,0 28-2 0,0-28-4 0,0 34 1 16,0-34-4-16,7 45 0 0,-7-20-7 0,0 1 2 16,0 1-6-16,-7-2 3 0,7 3-7 0,0-2 6 15,-4 1-6-15,4 3 3 0,-5-3-3 0,5 2 3 16,-6 0-5-16,1 0 6 0,0 0-5 16,5-5 5-16,-8 1-5 0,8-25-10 0,-7 38 29 15,7-38-31-15,0 32 32 0,0-32-17 16,-7 23-3-16,7-23 2 0,0 0-1 0,0 0 0 15,-8 24 0-15,8-24 1 0,0 0-1 0,0 0 1 16,0 0 0-16,0 0 0 0,0 0 2 0,0 0 0 16,0 0 1-16,0 0 1 0,0 0 0 0,0 0-4 15,0 0 1-15,0-30-2 0,0 30 0 16,8-26 0-16,-8 26-18 0,9-25 31 0,-9 25-30 16,0 0 30-16,26-30-12 0,-26 30-2 0,23-15 2 15,-23 15-1-15,28-14 1 0,-28 14-1 0,30-11 1 16,-30 11-2-16,30 0 1 0,-30 0 0 0,25 0 0 15,-25 0 0-15,0 0-1 0,31 11 1 0,-31-11-1 16,0 0 1-16,27 23-2 0,-27-23 2 16,14 22-1-16,-14-22-13 0,14 26 32 15,-14-26-32-15,12 22 32 0,-12-22-17 0,0 23-2 16,0-23 2-16,0 0-2 0,0 25 2 0,0-25-1 16,0 0 1-16,0 0-1 0,-23 24 2 0,23-24-1 15,0 0 0-15,-29 14 0 0,29-14 1 0,-25 5-1 16,25-5 1-16,-26 0-1 0,26 0 0 0,-31 0-1 15,31 0 0-15,-35-8 0 0,35 8 0 16,-38-10 1-16,38 10 0 0,-34-11 0 0,34 11-1 16,-29-14 1-16,29 14-1 0,-23-9 0 0,23 9-2 15,0 0 3-15,-24-8-2 0,24 8 0 16,0 0-3-16,0 0-13 0,0 0-21 0,0 0-24 16,0 0-22-16,0 0-49 0,0 0-80 0,25 0-158 15,-25 0-92-15,26-14 24 0,2 20 355 0</inkml:trace>
  <inkml:trace contextRef="#ctx1" brushRef="#br0" timeOffset="40">1884 9674 860 0,'-12'-24'204'0,"12"24"-61"15,0 0-18-15,0 0-12 0,0 0-30 0,0 0-25 16,0 0-16-16,0 0-15 0,0 0-11 16,0 0-9-16,0 0-3 0,0 0-3 0,0 0 0 15,0 0 1-15,0 0 3 0,0 0 4 0,0 0 1 16,0 22 1-16,0-22-3 0,0 23 0 0,0-23-6 15,0 32 2-15,0-32-5 0,0 33 3 0,0-33 18 16,0 37-35-16,0-37 35 0,6 33-35 16,-6-33 14-16,13 26 1 0,-13-26-2 0,0 0 3 15,27 29-3-15,-27-29 2 0,0 0-2 16,32 11 1-16,-32-11 0 0,0 0 0 0,33-8 1 16,-33 8-1-16,29-24 3 0,-29 24-3 0,30-32 3 15,-30 32 14-15,22-35-36 0,-22 35 36 0,24-34-35 16,-24 34 18-16,18-30 4 0,-18 30-4 0,0 0 4 15,16-27 1-15,-16 27 2 0,0 0 0 0,0 0 0 16,0 0-3-16,0 0 0 0,0 0-3 0,0 0-1 16,0 0 0-16,0 0 1 0,0 0 2 15,0 0-1-15,0 0 1 0,0 0-2 16,21 26 3-16,-21-26-3 0,0 28 2 0,0-28 16 16,0 37-32-16,0-37 33 0,0 43-33 0,0-43 12 15,0 45 5-15,0-22-5 0,-7 1 5 0,7 0-5 16,-7 4 4-16,7-1-4 0,-9 0 5 0,2-1-4 15,1 0 4-15,-1-4-1 0,7-22 7 16,-15 39-2-16,15-39 4 0,-15 33-2 0,15-33 2 16,-19 25-3-16,19-25 3 0,-25 17-2 0,25-17-1 15,-26 7-1-15,26-7-1 0,-28 0-1 0,28 0-3 16,-30 0 0-16,30 0-2 0,-37-12 0 0,37 12 0 16,-43-15 0-16,19 6-2 0,1-1-5 0,-2-6-9 15,3 5-6-15,-4-4-15 0,26 15-9 16,-34-23-26-16,34 23-65 0,-22-14-122 15,22 14-246-15,0 0 21 0,0 0 170 0</inkml:trace>
  <inkml:trace contextRef="#ctx1" brushRef="#br0" timeOffset="41">2926 9309 700 0,'0'0'190'0,"0"0"-32"0,0 0-17 0,9-25-14 16,-9 25-14-16,0 0-18 0,0 0-21 0,0 0-18 15,0 0-14-15,0 0-9 0,0 0-8 16,0 0-6-16,0 0-4 0,0 0-2 16,0 0-3-16,0 0-1 0,0 0 1 0,-4 36-3 15,-1-13 1-15,-2 3-5 0,1 2 3 0,-3 2-6 16,0 0 4-16,1 4-5 0,0 1 3 0,1-1-5 16,2 1 5-16,-1-1-7 0,6-3 7 0,0 0-6 15,0-3 6-15,0-2-5 0,8-2-11 0,1-2 30 16,2 1-30-16,-11-23 31 0,20 36-17 15,-20-36-2-15,25 24 1 0,-25-24 0 0,29 21 0 16,-29-21-1-16,34 8 2 0,-34-8 0 0,35 0-1 16,-35 0 1-16,32-15 0 0,-32 15 1 0,34-21-2 15,-34 21 2-15,35-32-2 0,-35 32-17 0,30-42 33 16,-15 18-32-16,-1 0 31 0,2-2-10 16,-2-5-6-16,3 0 5 0,1-2-5 0,-2 0 6 15,1-2-5-15,-4 2 6 0,-3 0-6 16,-2 3 6-16,-1 2-6 0,-7 2 5 0,4 2-5 15,-4 1 4-15,0 23-3 0,0-33 2 0,0 33-1 16,0 0 1-16,0-24 0 0,0 24 0 0,0 0 0 16,0 0-2-16,0 0-1 0,0 0 0 0,0 0 1 15,0 0-2-15,0 38 5 0,0-38-4 0,0 47 4 16,0-18-4-16,0-1 4 0,0 5-4 16,-5 1 6-16,5 0-5 0,-8 3 5 15,2 0-6-15,6-2 5 0,-10 1-8 0,10-4 9 16,-8 0-8-16,8-2-10 0,0-5 30 0,0 1-32 15,6-4 31-15,-6-22-15 0,4 37-3 0,-4-37-6 16,8 25-11-16,-8-25-20 0,0 0-32 0,0 0-71 16,30 35-109-16,-30-35-257 0,0 0-1 0,0 0 167 15</inkml:trace>
  <inkml:trace contextRef="#ctx1" brushRef="#br0" timeOffset="42">3743 9797 1011 0,'-23'0'245'0,"23"0"-146"0,0 0 8 15,-22-30-41-15,22 30-10 0,0 0-11 0,0 0-17 16,0 0-9-16,0 0-9 0,0 0-5 16,0 0-2-16,0 0 1 0,23-20-1 0,-23 20 2 15,22-11-1-15,-22 11 2 0,25-16-1 0,-25 16 0 16,29-19-3-16,-29 19 2 0,34-23-4 0,-34 23 2 15,35-25-3-15,-35 25 2 0,33-27-2 16,-33 27 1-16,27-25-10 0,-27 25-10 0,26-19-19 16,-26 19-25-16,0 0-45 0,36-8-44 0,-36 8-98 15,0 0-55-15,0 0-105 0,0 0 70 16,0 0 312-16</inkml:trace>
  <inkml:trace contextRef="#ctx1" brushRef="#br0" timeOffset="43">3776 9553 1268 0,'-36'-20'154'0,"36"20"-58"16,0 0-21-16,0 0-23 0,0 0-15 0,-7 27-11 16,7-27-6-16,0 0 0 0,9 31-6 0,-9-31 0 15,13 29-5-15,-13-29-1 0,16 34-5 16,-16-34 0-16,23 31-3 0,-23-31 2 0,28 27-2 16,-28-27 1-16,28 23-2 0,-28-23 2 0,29 18-4 15,-29-18 3-15,25 14-1 0,-25-14 1 0,24 11 0 16,-24-11 0-16,0 0-10 0,31 13-8 15,-31-13 4-15,0 0-42 0,29 12-7 0,-29-12-80 16,0 0-54-16,0 0-112 0,0 0-150 0,0 0 59 16,0 0 271-16</inkml:trace>
  <inkml:trace contextRef="#ctx1" brushRef="#br0" timeOffset="44">3870 9457 616 0,'0'0'128'0,"0"0"1"0,0 0 11 0,-20-27-8 16,20 27-16-16,0 0-13 0,0 0-18 0,-23-6-20 15,23 6-16-15,0 0-8 0,-27 8-7 16,27-8-4-16,-25 10-3 0,25-10-5 0,-28 15 0 16,28-15-6-16,-30 20 0 0,30-20-4 0,-29 23-2 15,29-23-3-15,-28 29 1 0,28-29-4 0,-23 34 0 16,23-34-3-16,-21 36 2 0,21-36-5 0,-12 39 5 16,12-39-6-16,-7 43 4 0,7-19-3 0,0 0 4 15,0-2-6-15,8 4-10 0,0-4 31 16,3 1-32-16,-11-23 32 0,25 38-17 15,-25-38-4-15,29 31 4 0,-29-31-3 0,39 20 1 16,-39-20 0-16,43 8 0 0,-43-8 1 0,42 0-1 16,-20-7 2-16,2 1-1 0,-24 6 0 0,40-18 0 15,-40 18-1-15,36-24 0 0,-36 24 2 0,30-32-2 16,-30 32-16-16,26-37 33 0,-26 37-32 0,19-39 32 16,-19 39-12-16,18-40-4 0,-9 18 5 0,-3-2-5 15,-1 1 4-15,0-1-3 0,-5 0 3 16,0 24-3-16,7-42 4 0,-7 42-4 0,-6-34 4 15,6 34-3-15,-12-32 2 0,12 32-3 16,-22-24 3-16,22 24-2 0,-29-20-1 0,29 20-1 16,-36-15 0-16,36 15-6 0,-34-5-8 0,34 5-10 15,-31 9-17-15,31-9-17 0,-22 21-44 0,-1-21-71 0,28 27-127 16,-5-27-178-16,-15 24 53 0,15-24 242 16</inkml:trace>
  <inkml:trace contextRef="#ctx1" brushRef="#br0" timeOffset="45">4473 9254 960 0,'0'0'180'0,"0"0"-53"16,0 0-19-16,0 0-27 0,0 0-26 0,0 0-12 15,0 0-6-15,0 0 0 0,-15 31-7 0,15-31-4 16,0 31-6-16,0-31 1 0,-4 37-6 16,4-37 1-16,-5 40-3 0,5-17 1 0,0-23-6 15,-13 43 1-15,8-20-6 0,5 0 2 16,-4 1-5-16,4 1 2 0,-6-1-4 0,6 1 4 15,0-2-5-15,0 1 4 0,0-2-4 0,0-22 4 16,7 42-4-16,-7-42 4 0,10 37-3 0,-10-37 3 16,16 33 17-16,-16-33-34 0,22 28 34 0,-22-28-36 15,25 18 15-15,-25-18 1 0,26 6 0 0,-26-6 1 16,32 0 0-16,-32 0 1 0,32-10 0 16,-32 10-1-16,27-20-19 0,-27 20 34 0,29-28-33 15,-29 28 34-15,34-24-12 0,-34 24-4 16,32-27 3-16,-32 27-2 0,29-31 2 0,-29 31-4 15,29-32 5-15,-29 32-4 0,33-38 5 0,-33 38-5 16,30-39 5-16,-30 39-5 0,27-40 3 0,-27 40-2 16,23-41 2-16,-23 41-2 0,19-36 3 0,-19 36-4 15,14-38 4-15,-14 38-3 0,13-33 2 16,-13 33-2-16,0 0 1 0,9-26 0 0,-9 26 0 16,0 0 0-16,0 0 1 0,0 0 1 0,0 0 0 15,0 0 1-15,0 0 0 0,0 0-1 0,0 0 0 16,0 0-1-16,0 0-1 0,0 0 0 0,0 0 1 15,0 0 0-15,0 0 0 0,0 0 0 0,0 0-1 16,0 0 1-16,0 0-1 0,0 0 1 16,0 0-1-16,0 0 3 0,0 0 0 15,0 0 4-15,0 28-2 0,0-28 4 0,0 35-3 16,0-35 2-16,-9 42-4 0,9-17 3 0,-9 1-6 16,9 1 3-16,-8 1-6 0,2-1 3 0,6 0-3 15,-5 1 3-15,5 0-4 0,-6-3 4 0,6-1-5 16,0 0-10-16,0 0 29 0,0-3-29 0,0-21 28 15,9 41-13-15,-9-41-5 0,9 37 5 16,-9-37-4-16,9 32 2 0,-9-32-2 0,11 25-1 16,-11-25-12-16,0 0-15 0,19 30-25 0,-19-30-84 15,23 16-210-15,-23-16-191 0,0 0-5 0,22-12 299 16</inkml:trace>
  <inkml:trace contextRef="#ctx1" brushRef="#br1" timeOffset="46">5575 9608 656 0,'0'0'176'0,"0"0"-16"0,0 0-34 15,0 0-15-15,0 0-20 0,0 0-20 0,0 0-17 16,0 0-10-16,0 0-10 0,0 0-3 0,0 0-4 15,0 0-3-15,0 0-1 0,0 0 8 0,0 0 3 16,0 0 0-16,0 0-1 0,0 0-11 0,0 0-4 16,0 0-3-16,0 0 1 0,22-12-2 0,-22 12 0 15,0 0-2-15,0 0-3 0,0 0 0 16,0 0 0-16,23 0-1 0,-23 0 0 16,0 0-2-16,0 0-1 0,22-4-1 0,-22 4-1 15,0 0 0-15,0 0 0 0,26 0-1 0,-26 0 0 16,0 0 0-16,27 0-1 0,-27 0 0 0,0 0-2 15,29 0 2-15,-29 0-1 0,24 0 0 0,-24 0 1 16,22 0-1-16,-22 0 1 0,25 0-1 0,-25 0 0 16,22 4 0-16,-22-4 0 0,0 0 0 15,33 0 0-15,-33 0 1 0,0 0-1 0,33 6 0 16,-33-6 0-16,0 0-1 0,28 0 1 0,-28 0 0 16,0 0 0-16,25 6 0 0,-25-6 0 0,0 0 0 15,32 0 1-15,-32 0-1 0,0 0 0 16,31 0 0-16,-31 0 0 0,0 0 0 0,33 0 0 15,-33 0-1-15,0 0 1 0,31 5 0 0,-31-5 0 16,0 0 0-16,31 7 0 0,-31-7 0 16,0 0-1-16,31 7 2 0,-31-7-2 0,0 0 2 15,27 8-2-15,-27-8 1 0,0 0-1 0,25 10 2 16,-25-10-1-16,0 0 0 0,0 0 0 0,23 5 0 16,-23-5-1-16,0 0 1 0,0 0 0 0,27 0 0 15,-27 0 1-15,0 0 0 0,0 0-2 0,0 0 1 16,26 0 0-16,-26 0 0 0,0 0 0 0,0 0 0 15,0 0 0-15,0 0 0 16,0 0 0-16,25 0 0 0,-25 0 0 0,0 0 0 16,0 0 1-16,22-9-2 0,-22 9 1 0,0 0 0 15,27 0 0-15,-27 0 0 0,24-4 1 0,-24 4-1 16,22 0 0-16,-22 0-1 0,24 0 1 0,-24 0 0 16,24 0 0-16,-24 0 0 0,0 0 0 0,30 8-1 15,-30-8 1-15,0 0 0 0,25 5 0 16,-25-5 1-16,0 0-1 0,0 0-1 0,23 0 1 15,-23 0 0-15,0 0 0 0,0 0 0 0,0 0 0 16,0 0 0-16,0 0 0 0,0 0 0 0,0 0 0 16,0 0 0-16,0 0 0 0,22 0 1 0,-22 0-1 15,0 0 0-15,0 0 0 0,0 0 0 16,0 0 0-16,0 0 0 0,0 0 0 0,0 0-1 16,0 0 1-16,0 0 0 0,0 0 0 15,24-5 0-15,-24 5 0 0,0 0 1 0,0 0-1 16,0 0 0-16,0 0 0 0,0 0 0 0,0 0-1 15,0 0 1-15,22 0 1 0,-22 0-2 0,0 0 2 16,0 0-2-16,0 0 2 0,0 0-2 0,0 0 1 16,0 0 0-16,0 0 0 0,0 0 0 0,0 0 0 15,23 0 1-15,-23 0-2 0,0 0 1 0,0 0 0 16,0 0 1-16,0 0-2 0,0 0 1 16,0 0 0-16,0 0 0 0,0 0 1 0,0 0-1 15,0 0 0-15,0 0 1 0,0 0-1 16,0 0-1-16,0 0 1 0,0 0-1 0,0 0 0 15,0 0 2-15,0 0-1 0,0 0 0 0,0 0 2 16,0 0-3-16,0 0 1 0,0 0-3 0,0 0-12 16,0 0-9-16,0 0-20 0,0 0-26 15,0 0-72-15,0 0-165 0,0 0-199 0,0 0-12 16,0 0 200-16</inkml:trace>
  <inkml:trace contextRef="#ctx1" brushRef="#br1" timeOffset="47">6462 9326 897 0,'0'0'191'0,"0"0"-26"16,0 0-24-16,-29-20-25 0,29 20-40 0,0 0-21 16,0 0-18-16,0 0-12 0,0 0-12 0,0 0-3 15,0 0 2-15,0 0 1 0,0 29 4 0,0-29-3 16,0 0 0-16,6 26-2 0,-6-26-1 16,0 0-1-16,14 26 0 0,-14-26-4 0,0 0 4 15,13 27-5-15,-13-27 1 0,0 0-2 0,20 33-1 16,-20-33-1-16,0 0 0 0,22 32-1 0,-22-32 0 15,0 0-1-15,20 29 2 0,-20-29-2 0,18 22 1 16,-18-22-1-16,17 23 1 0,-17-23-1 16,0 0 1-16,27 32-2 0,-27-32 2 15,0 0-3-15,27 29 3 0,-27-29-2 0,0 0 1 16,23 26 0-16,-23-26 0 0,0 0 0 0,0 0 1 16,23 28-2-16,-23-28 1 0,0 0-1 0,0 0 1 15,0 0-1-15,22 17 2 0,-22-17-1 0,0 0 0 16,0 0 0-16,0 0 0 0,0 0 0 0,0 0 0 15,0 0 0-15,0 0-1 0,0 0 2 0,0 0-1 16,24 12 0-16,-24-12 0 0,0 0-1 16,0 0 2-16,0 0-2 0,0 0 2 0,0 0 0 15,0 0-1-15,0 0 2 0,0 0 0 16,0 0 0-16,0 0 0 0,0 0 1 0,0 0 1 0,0 0 0 16,0 0 0-16,0 0-1 0,0 0-2 0,0 0-1 15,-26 20 0-15,26-20 0 0,0 0 1 0,-33 27-2 16,33-27 3-16,-28 20-3 0,28-20-12 31,-30 24 12-31,30-24-14 0,-29 23 33 0,29-23-17 0,-28 21 18 16,28-21-18-16,-26 15-2 0,26-15 1 0,0 0-1 15,-29 17 1-15,29-17-1 0,0 0-3 0,0 0-8 16,0 0-13-16,0 0-25 0,0 0-86 0,0 0-177 16,0 0-214-16,0 0-14 0,0 0 232 0</inkml:trace>
  <inkml:trace contextRef="#ctx1" brushRef="#br1" timeOffset="48">7377 9482 224 0,'0'0'55'0,"0"0"-3"15,0 0 4-15,0 0 12 0,0 0 3 0,0 0 11 16,0 0 0-16,0 0 5 0,0 0-7 0,0 0-4 31,0 0-8-31,0 0 0 0,0 0 3 0,0 0 10 0,0 0 0 16,0 0-5-16,-5-21-9 0,5 21-14 15,0 0-7-15,0 0-7 0,0 0-3 0,0 0-4 16,0 0-1-16,0 0-5 0,0 0-1 0,0 0-2 16,11-24-3-16,-11 24-2 0,0 0-3 0,0 0-3 15,0 0-3-15,0 0-3 0,0 0-2 0,0 0-2 16,0 0-1-16,0 0-2 0,0 0 1 0,0 0 2 16,0 0-2-16,0 32 3 0,0-32-3 0,-6 29 1 15,6-29-1-15,-5 35 0 0,5-35-2 16,0 35 3-16,0-35-2 0,0 30 3 15,0-30-3-15,0 26 2 0,0-26-3 0,9 23 3 16,-9-23-3-16,0 0 3 0,21 28-2 0,-21-28 1 16,0 0-1-16,25 16 0 0,-25-16-1 0,0 0 0 15,33 0 2-15,-33 0-1 0,22-7 2 0,-22 7-1 16,25-17 1-16,-25 17-1 0,29-27 1 0,-29 27-1 16,30-32 2-16,-30 32-3 0,33-36 3 15,-33 36-4-15,29-39 5 0,-29 39-3 0,25-36 3 16,-25 36-4-16,21-29 3 0,-21 29-3 0,0 0 2 15,17-27-2-15,-17 27 3 0,0 0-2 0,0 0 0 16,0 0 0-16,0 0-1 0,0 0 1 0,0 0-1 16,0 0 0-16,0 0 0 0,0 0 1 15,0 0 0-15,13 28 2 0,-13-28-3 16,0 0 3-16,5 36-4 0,-5-36 4 0,0 32-4 16,0-32 4-16,0 35-3 0,0-35 2 0,5 33-2 15,-5-33 1-15,0 32-2 0,0-32 2 0,8 30-2 16,-8-30 2-16,7 25-10 0,-7-25-8 0,11 22-16 15,-11-22-16-15,0 0-17 0,0 0-32 0,36 30-41 16,-36-30-108-16,0 0-115 0,28 10-94 0,-28-10 99 16,24 6 358-16</inkml:trace>
  <inkml:trace contextRef="#ctx1" brushRef="#br1" timeOffset="49">8053 9564 973 0,'-14'-32'185'0,"14"32"-48"0,0 0-23 0,0 0-33 16,0 0-24-16,0 0-19 0,0 0-13 15,0 0-10-15,0 0-8 0,0 0-5 16,0 0 2-16,0 0 3 0,0 0 5 0,11 25 4 16,-11-25 0-16,0 24-2 0,0-24-4 0,5 25-1 15,-5-25-5-15,0 27 2 0,0-27-5 0,0 28 1 16,0-28-2-16,0 24 2 0,0-24-3 0,0 0 3 16,0 29-3-16,0-29 2 0,0 0-2 0,0 0 3 15,0 23-2-15,0-23-2 0,0 0 0 16,0 0 1-16,0 0-2 0,0 0 3 0,0 0 1 15,0 0 1-15,0 0 4 0,22-34-4 0,-22 34 3 16,27-39-4-16,-27 39 2 0,28-43-3 16,-28 43 4-16,29-40-4 0,-29 40 4 0,29-39-4 15,-29 39 4-15,32-36-4 0,-32 36 1 0,28-25 0 16,-28 25-1-16,22-14 1 0,-22 14 0 0,0 0-1 16,29-11 1-16,-29 11 0 0,0 0 0 15,30 0 0-15,-30 0-1 0,0 0 0 0,30 13 1 16,-30-13 0-16,0 0-1 0,29 19 1 0,-29-19 0 15,21 23 3-15,-21-23-2 0,18 29 4 0,-18-29-3 16,14 32 2-16,-14-32-3 0,11 33 3 0,-11-33-5 16,8 32 3-16,-8-32-4 0,7 31 2 0,-7-31-2 15,4 25 2-15,-4-25-2 0,0 23 3 16,0-23-4-16,0 0 2 0,0 0-2 0,8 24-3 16,-8-24-11-16,0 0-16 0,0 0-27 15,0 0-53-15,17 28-56 0,-17-28-169 0,0 0-124 16,0 0 6-16,0-28 298 0</inkml:trace>
  <inkml:trace contextRef="#ctx1" brushRef="#br1" timeOffset="50">8823 9142 1543 0,'0'0'145'0,"0"0"-60"0,-22-22-19 16,22 22-13-16,0 0-12 0,-26-11-13 0,26 11-10 0,0 0-9 15,0 0-5-15,0 0-3 0,0 0-2 0,0 0 1 16,0 0-2-16,0 23-2 0,0-23-11 16,0 0-12-16,0 0-20 0,24 34-28 15,-24-34-85-15,24 28-173 0,-24-28-214 0,18 22 11 16,-18-22 290-16</inkml:trace>
  <inkml:trace contextRef="#ctx1" brushRef="#br1" timeOffset="51">8786 9532 988 0,'0'-23'166'0,"0"23"-36"0,0 0-16 16,0 0-33-16,0 0-24 0,0 0-18 16,8-22-10-16,-8 22-8 0,0 0-7 0,0 0-6 15,0 0-4-15,0 0-1 0,0 0 1 0,0 0 3 16,7 24 1-16,-7-24 0 0,0 0-3 0,0 33 0 16,0-33-4-16,0 31 1 0,0-31-3 0,0 33 3 15,0-33-4-15,0 32 3 0,0-32-3 0,-6 31 3 16,6-31-6-16,0 31-4 0,0-31-13 15,0 24-13-15,0-24-22 0,0 0-38 0,10 31-36 16,-10-31-88-16,0 0-52 0,0 0-156 0,0 0 51 16,0 0 330-16</inkml:trace>
  <inkml:trace contextRef="#ctx1" brushRef="#br1" timeOffset="52">9092 9474 1076 0,'0'0'177'0,"0"0"-68"16,0 0-34-16,0 0-24 0,0 0-18 15,0 0-14-15,0 0-5 0,0 0 1 0,0 0 4 16,0 0 5-16,0 0 0 0,15 29-7 0,-15-29 0 16,7 27-7-16,-7-27 1 0,7 31-4 0,-7-31 1 0,9 29-3 15,-9-29 0-15,10 30-3 0,-10-30 0 0,9 27-2 16,-9-27 2-16,13 22-3 0,-13-22 2 0,0 0-3 16,21 23 3-16,-21-23-2 0,0 0 1 15,0 0 0 1,24 13 1-16,-24-13-1 0,0 0 0 0,0 0 1 15,28 0 0-15,-28 0 0 0,0 0 4 0,0 0 2 16,30-12 1-16,-30 12 3 0,0 0-4 0,25-24 1 16,-25 24-3-16,22-25 2 0,-22 25-5 0,22-33 3 15,-22 33-4-15,28-37 3 0,-28 37-4 0,26-37 3 0,-26 37-4 16,25-29 2-16,-25 29-2 0,0 0 1 16,23-21-1-16,-23 21 0 0,0 0-7 0,0 0-10 15,0 0-16-15,25 10-24 0,-25-10-56 16,0 0-71-16,0 0-150 0,18 23-142 0,-18-23 34 15,0 0 321-15</inkml:trace>
  <inkml:trace contextRef="#ctx1" brushRef="#br1" timeOffset="53">9742 9620 813 0,'0'0'202'16,"0"0"-119"-16,0 0-37 0,0 0-4 0,0 0-6 16,22-14 0-16,-22 14 0 0,0 0-11 0,0 0-10 15,28 0-7-15,-28 0-4 0,23 0-3 0,-23 0 2 16,24 0-3-16,-24 0 1 0,24-4 1 0,-24 4 0 15,27-7 2-15,-27 7 3 0,0 0 3 16,27-13 5-16,-27 13 5 0,0 0 6 0,22-16 3 16,-22 16 1-16,0 0-4 0,7-26 2 0,-7 26-2 15,0 0 2-15,4-27-4 0,-4 27 1 16,0 0-6-16,-9-28-1 0,9 28-3 0,0 0-2 16,-23-17-4-16,23 17-1 0,-24-12-4 0,24 12 1 15,-32 0-3-15,32 0 0 0,-40 0 1 0,40 0 0 16,-43 19 2-16,20-6-2 0,1 4 2 15,22-17-3-15,-40 37 4 0,40-37-5 0,-28 39 3 16,28-39-5-16,-11 39 3 0,11-39-4 0,0 41 4 16,0-41-6-16,15 39 5 0,-15-39-4 0,28 32 3 15,-28-32-2-15,34 28 2 0,-34-28-4 0,40 21-13 16,-15-14 36-16,0-1-37 0,1-6 33 0,2 0-26 16,3 0-8-16,-6-6 4 0,6 6-27 15,-31 0-3-15,51-11-64 0,-51 11-77 16,44-13-119-16,-44 13-180 0,0 0 68 0,37-16 283 15</inkml:trace>
  <inkml:trace contextRef="#ctx1" brushRef="#br1" timeOffset="54">10262 9581 1170 0,'0'0'209'0,"0"0"-92"16,0 0-43-16,0 0-24 0,0 0-21 15,0 0-12-15,0 0-10 0,0 0-3 0,0 0 0 0,0 0-2 16,0 0 3-16,0 0-2 0,0 0 1 16,0 28-2-16,0-28 0 0,0 0-2 0,0 31 3 15,0-31-3-15,-5 23 2 0,5-23-3 16,0 0 2-16,0 32-3 0,0-32 3 0,0 0-3 16,0 24 3-16,0-24-2 0,0 0 1 0,0 0-1 15,0 0 0-15,0 0-1 0,0 0 0 0,0 0-1 16,0 0-1-16,0 0 1 0,0 0 2 0,0 0 3 15,0 0-1-15,0 0 3 0,25-38-5 0,-25 38 3 16,13-44-3-16,-6 18 4 0,-2-3-5 16,2-2 6-16,0 3-6 0,1 0 5 0,0 4 1 15,-8 24 9-15,11-27 0 0,-11 27 3 16,0 0-6-16,0 0-4 0,0 0-4 0,0 0-1 16,0 0 1-16,22 0-1 0,-22 0 1 0,24 17-2 15,-24-17 2-15,22 24-3 0,-22-24 3 0,25 24-3 16,-25-24 2-16,26 24-2 0,-26-24 1 0,33 20-1 15,-33-20 1-15,41 15-2 0,-41-15 2 16,42 6-1-16,-42-6 0 0,44 0-11 0,-44 0-20 16,49-4-40-16,-49 4-116 0,56-17-158 0,-34 4-183 15,-22 13 49-15,52-16 375 0</inkml:trace>
  <inkml:trace contextRef="#ctx1" brushRef="#br1" timeOffset="55">11211 9444 559 0,'0'0'214'15,"0"0"-50"-15,0 0-8 0,-15-28-20 0,15 28-22 16,0 0-28-16,0 0-21 0,0 0-13 0,-23-5-13 16,23 5-9-16,-24 0-10 0,24 0-6 0,-26 0-3 15,26 0-2-15,-30 15 0 0,30-15-3 0,-33 19 2 16,33-19-3-16,-32 22 2 0,32-22-1 15,-28 20-1-15,28-20-3 0,-18 22 2 16,18-22-6-16,-11 29 3 0,11-29-4 0,0 28 3 16,0-28-3-16,6 26 3 0,-6-26-4 0,15 22 3 15,-15-22-2-15,25 21 1 0,-25-21 0 0,31 16 1 16,-31-16 0-16,39 13 0 0,-39-13 0 0,40 7 2 16,-40-7-2-16,29 13 3 0,-29-13-3 0,0 0 2 15,30 18-2-15,-30-18 1 0,0 0-1 0,0 0 3 16,15 24 1-16,-15-24 1 0,0 0-1 15,0 0 1-15,-26 22-3 0,26-22 1 0,0 0-2 16,-31 20 2-16,31-20-3 0,-27 10 3 16,27-10 19-16,-30 12-37 0,30-12 38 0,-32 8-38 15,32-8 17-15,-30 0 0 0,30 0-1 0,-23 0 1 16,23 0-1-16,0 0 16 0,-22-4-37 0,22 4 36 16,0 0-25-16,0 0-19 0,0 0 5 15,0 0-35-15,0 0-18 0,0 0-35 0,27-6-41 0,-27 6-94 16,30-14-87-16,-3 14-81 0,-27 0 131 0,46-8 284 15</inkml:trace>
  <inkml:trace contextRef="#ctx1" brushRef="#br1" timeOffset="56">11586 9594 744 0,'0'0'272'0,"0"0"-106"0,0 0-31 0,0 0-28 0,0 0-33 0,0 0-15 15,0 0-17-15,-32-22-5 0,32 22-6 0,0 0-5 16,-23-6-3-16,23 6-4 0,-25 0-4 16,25 0-2-16,-30 0-2 0,30 0-3 0,-38 8 0 15,38-8-3-15,-42 18-1 0,20-5-2 16,22-13 2-16,-43 28-4 0,43-28 2 0,-34 31-3 16,34-31 2-16,-18 31-3 0,18-31 3 0,-6 29-4 15,6-29 3-15,6 27-3 0,-6-27 1 0,18 26 19 16,-18-26-35-16,33 28 31 0,-33-28-38 0,45 21 11 15,-23-15-4-15,4-1-1 0,1-5 1 0,-1-5 3 16,-3-4 3-16,1-3 7 0,-24 12 17 16,35-29-34-16,-35 29 37 0,27-28-35 0,-27 28 20 15,13-25 3-15,-13 25-2 0,6-29 3 0,-6 29-2 16,0-29 4-16,0 29 1 0,0-21 4 16,0 21-1-16,0 0 1 0,0 0-5 0,0 0-1 15,0 0-3-15,0 0-1 0,0 0-2 0,0 0-1 16,0 0 1-16,0 0 0 0,0 0 2 0,0 0-1 15,0 0 1-15,0 0-1 0,21 11 1 16,-21-11-1-16,0 0 0 0,0 0 0 0,0 0 0 16,20 24-1-16,-20-24 1 0,0 0-1 0,0 0 1 15,17 24 0-15,-17-24 1 0,0 0-2 0,7 28 1 16,-7-28-2-16,0 23 0 0,0-23 17 0,8 25-39 16,-8-25 30-16,5 31-40 0,-5-31 9 0,7 24-11 15,-7-24-13-15,0 0-21 0,24 28-40 16,-24-28-35-16,0 0-50 0,0 0-56 15,31-18-97-15,-31 18 4 0,17-23 224 0</inkml:trace>
  <inkml:trace contextRef="#ctx1" brushRef="#br1" timeOffset="57">12110 9108 1067 0,'0'0'137'16,"0"0"-42"-16,0 0-28 0,0 0-6 0,0 0 2 15,-22 29-8-15,22-29-10 0,-9 35-11 0,9-12-1 16,0-23-9-16,-13 46 1 0,4-19-8 16,4 7 2-16,-5-3-6 0,2 6 3 0,-5-2-6 15,4-1 3-15,-1-2-7 0,0 2 3 0,2-2-9 16,3-1 5-16,-2-1-7 0,1 1 5 0,6-3-6 15,-5 0 6-15,5-4-6 0,0-1 5 0,0-23-6 16,9 40-10-16,-9-40 30 0,21 34-33 16,-21-34 33-16,24 26-22 0,-24-26-9 0,30 13-7 15,-30-13-16-15,37 0-23 0,-9 0-30 16,-16-19-73-16,29 19-118 0,-41 0-170 0,46-32-10 16,-6 22 244-16</inkml:trace>
  <inkml:trace contextRef="#ctx1" brushRef="#br1" timeOffset="58">13249 9572 603 0,'-2'-25'206'16,"2"25"-27"-16,0 0-26 0,0 0-18 0,0 0-26 16,0 0-31-16,0 0-17 0,0 0-14 0,-32-9-7 15,32 9-9-15,0 0-2 0,-32 0-7 16,32 0-1-16,-29 10-1 0,29-10-5 0,-34 12 0 16,34-12-2-16,-36 15-2 0,36-15-2 0,-40 23-1 15,40-23-4-15,-37 26 1 0,37-26-4 16,-29 29 3-16,29-29-4 0,-22 29 1 0,22-29-2 15,-9 27 0-15,9-27-1 0,0 28 2 0,0-28-4 16,14 27 4-16,-14-27-3 0,22 24-13 16,-22-24 33-16,33 20-33 0,-33-20 34 0,40 16-19 15,-16-10 0-15,-2-6-6 0,4 7-5 0,-1-7-7 16,5 0-8-16,-2 0-11 0,6 0-12 0,-6-16-7 16,10 16-55-16,-17-23-48 0,22 23-97 0,-43 0-128 15,44-41-38-15,-10 37 160 0</inkml:trace>
  <inkml:trace contextRef="#ctx1" brushRef="#br1" timeOffset="59">13704 9247 1024 0,'-26'-34'203'0,"26"34"-69"16,0 0-26-16,0 0-26 0,0 0-18 15,0 0-17-15,0 0-17 0,0 0-15 0,0 0-7 16,0 0-1-16,0 0 2 0,0 0 9 0,-8 32 0 16,8-8 2-16,-6 6-5 0,1 3 2 0,-4 3-8 15,1 4 4-15,-3-3-9 0,-1 2 4 0,-2 0-8 16,0-1 4-16,0-1-8 0,2-3 7 16,-1-2-7-16,4-1 7 0,3-3-6 15,-1-7 5-15,7 3-6 0,0-24-15 0,0 35 21 16,0-35-45-16,11 24 22 0,-11-24-38 0,0 0-20 15,0 0-62-15,51 6-119 0,-51-6-154 0,24-30-93 16,3 30 198-16</inkml:trace>
  <inkml:trace contextRef="#ctx1" brushRef="#br1" timeOffset="60">14095 9529 1066 0,'0'0'189'0,"0"0"-51"0,0 0-36 0,-12-27-24 16,12 27-23-16,0 0-10 0,0 0-15 0,0 0-6 16,-22-17-7-16,22 17-3 0,0 0-4 0,-26 0-2 15,26 0-3-15,-25 6-2 0,25-6 0 16,-33 22-3-16,33-22 2 0,-47 38-3 0,19-14 3 0,-2 1-5 16,3 1 6-16,2-1-4 0,1-1 3 0,6 1-3 15,18-25 3-15,-22 38-4 0,22-38 3 0,0 30-4 16,0-30-15-16,14 24 34 0,-14-24-34 0,36 11 36 15,-13-11-20-15,2 0-21 0,3-13 32 0,5 1-40 0,-4-2 32 16,3 0-16-16,-5-4 3 0,1 2 7 16,-28 16 0-16,40-34 6 0,-40 34-1 15,24-32 2-15,-24 32-2 0,14-26 2 0,-14 26-2 16,0 0 3-16,10-26 3 0,-10 26 4 0,0 0 0 16,0 0 0-16,0 0-5 0,0 0-2 0,0 0-3 15,0 0-2-15,0 0 1 0,0 0 0 0,0 0 0 16,0 0 0-16,0 0 1 0,0 0 0 15,19 29 1-15,-19-29-1 0,6 23 1 0,-6-23-2 16,4 25 2-16,-4-25-2 0,0 28 1 0,0-28-2 16,7 29 4-16,-7-29-6 0,5 28-2 0,-5-28 12 15,4 24-48-15,-4-24 17 0,0 0-53 0,27 40-18 16,-27-40-62-16,0 0-120 0,20 23-160 0,-20-23-34 16,32 9 313-16</inkml:trace>
  <inkml:trace contextRef="#ctx1" brushRef="#br1" timeOffset="61">14665 9517 1051 0,'-6'-29'186'16,"6"29"-39"-16,0 0-37 0,0 0-36 15,0 0-19-15,0 0-17 0,-22-9-13 0,22 9-8 16,0 0-6-16,0 0-1 0,-33 6-2 15,33-6-1-15,-28 10 0 0,28-10-2 0,-34 21-2 16,34-21 1-16,-37 28-3 0,37-28 2 0,-37 30-2 16,37-30 1-16,-31 28-2 0,31-28 1 0,-20 24-3 15,20-24 3-15,-5 21-4 0,5-21 2 16,0 0-1-16,14 31 1 0,-14-31-1 0,0 0 1 16,36 28-1-16,-36-28 1 0,30 13-1 0,-30-13 2 15,32 13-2-15,-32-13 2 0,30 10-4 0,-30-10 1 16,32 11 0-16,-32-11 1 0,28 11 2 0,-28-11-1 15,0 0 0-15,23 11 1 0,-23-11-1 0,0 0 2 16,0 0 0-16,0 0-17 0,0 0 17 0,0 0-16 16,0 0 37-16,0 0-21 15,0 0 20-15,-15 30-20 0,15-30-2 0,-25 21 4 16,25-21-3-16,-34 27 2 0,34-27-1 0,-36 32 1 16,36-32-4-16,-33 29 4 0,33-29-5 0,-31 26-2 15,31-26-8-15,-23 17-10 0,23-17-14 0,0 0-19 16,0 0-28-16,0 0-72 0,0 0-48 0,0 0-96 15,0 0-169-15,25-24 90 0,-25-4 351 0</inkml:trace>
  <inkml:trace contextRef="#ctx1" brushRef="#br1" timeOffset="62">15061 9550 1144 0,'-24'-12'146'0,"24"12"-35"0,0 0-25 16,0 0-29-16,-29-14-13 0,29 14-10 0,0 0-7 15,-26-4-6-15,26 4-7 0,0 0-4 0,-32 4-3 16,32-4-2-16,-25 11-1 0,25-11 0 0,-28 18-2 16,28-18 2-16,-23 22-2 0,23-22 2 0,0 0-3 15,-28 33 2-15,28-33-3 0,-6 22 0 16,6-22-3-16,0 26 3 0,0-26-3 0,13 25 3 15,-13-25-2-15,0 0 2 0,33 27-1 16,-33-27 1-16,31 18-2 0,-31-18 2 0,34 12-2 16,-34-12 2-16,33 12-1 0,-33-12 0 0,25 14 0 15,-25-14 2-15,0 0-3 0,25 14 2 0,-25-14 19 16,0 0-35-16,0 0 37 0,16 24-37 0,-16-24 16 16,0 0 2-16,0 0-1 0,-16 22 0 15,16-22 1-15,0 0 0 0,-35 27-3 0,35-27 3 16,-33 20-2-16,33-20 1 0,-37 20-1 0,37-20 2 15,-41 22-2-15,41-22 1 0,-35 19-1 0,35-19 1 16,0 0-2-16,-23 12 1 0,23-12-2 0,0 0-1 16,0 0-7-16,0 0-15 0,0 0-14 0,0 0-21 15,0 0-20-15,14-36-66 16,13 41-78-16,-27-5-133 0,20-28-125 0,6 28 176 16,-26-21 306-16</inkml:trace>
  <inkml:trace contextRef="#ctx1" brushRef="#br1" timeOffset="63">15380 9657 1372 0,'-26'-20'105'16,"26"20"-37"-16,0 0-10 0,0 0-18 0,0 0-14 16,0 0-13-16,0 0-7 0,0 0-3 15,0 0-3-15,0 0 3 0,-6 24-3 0,6-24 3 16,0 23-2-16,0-23 1 0,-4 29-3 0,4-29 4 15,-7 31-4-15,7-31 4 0,-7 33 16 0,7-33-35 16,0 32 36-16,0-32-37 0,0 28 15 16,0-28-1-16,0 0-12 0,0 24-15 0,0-24-22 15,0 0-43-15,0 0-91 0,0 0-118 0,0 0-211 16,22-8 64-16,-22-22 394 0</inkml:trace>
  <inkml:trace contextRef="#ctx1" brushRef="#br1" timeOffset="64">15445 9208 1558 0,'-36'-13'82'0,"36"13"-24"0,-24-8-9 15,24 8-15-15,0 0-11 0,0 0-12 0,-23 0-8 16,23 0-4-16,0 0-3 0,0 0-3 0,0 0-8 16,0 0-12-16,0 0-13 0,0 0-33 0,22 21-49 15,-22-21-115-15,23 13-163 0,-23-13-105 16,29 12 118-16,7 8 387 0</inkml:trace>
  <inkml:trace contextRef="#ctx1" brushRef="#br1" timeOffset="65">15965 9523 844 0,'0'0'162'0,"0"0"-25"16,0 0-12-16,0 0-36 0,0 0-22 0,-30-10-16 31,30 10-9-31,-22 0-3 0,22 0-5 0,-27 0-3 0,27 0-5 15,-38 7-3-15,38-7-4 0,-41 10-1 16,19-2-1-16,0-2-1 0,22-6-1 16,-43 20-4-16,43-20-2 0,-43 26-4 0,43-26 0 15,-37 33-4-15,37-33 2 0,-30 38-5 0,30-38 3 0,-18 37-4 16,18-37 4-16,-7 37-3 0,7-37-14 0,7 40 32 16,-7-40-32-16,21 39 32 0,-21-39-17 0,29 33-6 15,-29-33-5-15,41 20-5 0,-16-20-6 0,5 0-5 16,5-6-7-16,3 1-11 0,-6-14-21 0,11 11-32 15,-19-19-48-15,22 21-69 0,-26-19-88 0,15 1-124 16,4 17 74-16,-26-24 354 0</inkml:trace>
  <inkml:trace contextRef="#ctx1" brushRef="#br1" timeOffset="66">16306 9582 834 0,'-14'-28'248'15,"14"28"-86"-15,0 0-30 0,0 0-39 0,0 0-26 16,0 0-21-16,-32-4-12 0,32 4-10 0,-23 4-6 16,23-4-5-16,-23 16-3 0,23-16-1 0,-35 24-2 15,35-24 1-15,-43 35-3 0,20-17 2 0,-3 4-3 16,2 1 2-16,2-2-4 0,22-21 2 0,-37 35-4 16,37-35 1-16,-19 27 18 15,19-27-36-15,0 25 34 0,0-25-35 0,16 23 15 16,-16-23 1-16,0 0-1 0,33 24 1 0,-33-24-4 15,35 9-4-15,-10-9-6 0,-5-5-8 0,8 1 0 16,-1-10 0-16,1 2 6 0,-28 12 22 0,44-39-31 16,-23 17 40-16,-21 22-33 0,34-44 18 0,-34 44 5 15,21-45-2-15,-21 45 4 0,8-38 5 16,-8 38 11-16,0-28 2 0,0 28 8 0,0 0-7 16,0 0-2-16,0 0-8 0,0 0-5 0,0 0-5 15,0 0-4-15,0 0 0 0,0 0-1 0,0 0 2 16,-19 27-2-16,19-27 2 0,0 31-3 0,0-31 3 15,0 34-4-15,0-34 4 0,0 35-4 16,0-35 5-16,10 36 13 0,-10-36-36 0,16 32 32 16,-16-32-37-16,15 23 15 0,-15-23-1 15,0 0-3-15,25 21-5 0,-25-21-2 0,0 0-5 16,28 3-11-16,-28-3-16 0,27-9-36 0,-27-13-43 16,26 22-50-16,-22-31-72 0,21 14-60 0,3 6-72 15,-20-23 236-15,28 24 151 0</inkml:trace>
  <inkml:trace contextRef="#ctx1" brushRef="#br1" timeOffset="67">16801 9177 663 0,'0'0'184'0,"11"-35"5"0,-11 35-29 16,0 0-24-16,0 0-47 0,0 0-31 0,0 0-26 15,0 0-9-15,0 0 4 0,0 0 2 0,7 28 8 16,-7-28-3-16,0 35-7 0,0-35-8 15,-12 48 3-15,7-19-7 0,-3 5 5 0,1 0-8 16,-4 5 3-16,0-1-7 0,0 2 2 0,-4-2-5 16,6-1 4-16,-2 0-8 0,3-2 6 0,0-2-7 15,1 1 3-15,7-4-5 0,-4-4 4 0,4-2-6 16,0-1-10-16,0-23 30 0,16 39-32 0,-16-39 25 16,20 24-31-16,-20-24-18 0,20 10-34 15,6 2-49-15,-21-34-183 0,30 15-258 16,0-4 54-16,-1-16 324 0</inkml:trace>
  <inkml:trace contextRef="#ctx1" brushRef="#br1" timeOffset="68">17958 9538 652 0,'0'0'192'15,"0"0"-30"-15,0 0-9 0,0 0-21 0,0 0-31 16,-22-21-27-16,22 21-22 0,0 0-11 0,-26 0-11 16,26 0-3-16,-25 0-6 0,25 0-2 0,-29 0-3 15,29 0-3-15,-34 12-3 0,34-12-2 16,-36 15 1-16,36-15-4 0,-37 20 0 0,37-20-2 16,-29 21 0-16,29-21-5 0,-28 24 5 0,28-24-6 15,-19 23 3-15,19-23-1 0,-10 24 0 0,10-24-2 16,3 22 3-16,-3-22-2 0,18 24 2 0,-18-24-2 15,28 21 3-15,-28-21-2 0,31 17 1 0,-31-17-2 16,33 21 4-16,-33-21-3 0,32 23-14 16,-32-23 36-16,23 25-37 0,-23-25 37 15,0 0-20-15,24 28-1 0,-24-28 0 0,0 0 0 16,0 0 2-16,0 22 0 0,0-22 1 0,0 0-2 16,0 0 0-16,-25 18-1 0,25-18 1 0,-26 8-1 15,26-8 1-15,-30 7-2 0,30-7 1 0,-35 8 0 16,35-8 0-16,-36 6 0 0,36-6 0 0,-37 5-1 15,37-5 2-15,-23 0-2 0,23 0 1 16,0 0-1-16,0 0-7 0,0 0-8 0,-24 0-22 16,24 0-25-16,0 0-27 0,0 0-45 0,0 0-51 15,29 0-102-15,-29 0-156 0,24-19 18 0,6 19 384 16</inkml:trace>
  <inkml:trace contextRef="#ctx1" brushRef="#br1" timeOffset="69">18158 9661 795 0,'0'0'166'0,"0"0"-62"16,0 0-8-16,0 0 3 0,0 0-7 0,0 0-18 16,0 0-24-16,11 24-10 0,-11-24-8 0,0 0-3 15,0 24-6-15,0-24-3 0,0 24-6 0,0-24-1 16,0 31-7-16,0-31-16 0,-8 32 33 0,8-32-36 15,0 34 34-15,0-34-20 0,-9 26-1 0,9-26 0 16,0 0-1-16,0 29 1 0,0-29-11 0,0 0-13 31,0 0-24-31,0 0-46 0,0 29-88 0,0-29-109 16,0 0-125-16,0 0-24 0,0-26 272 0</inkml:trace>
  <inkml:trace contextRef="#ctx1" brushRef="#br1" timeOffset="70">18217 9340 1219 0,'-15'-35'335'0,"15"35"-256"0,0 0-13 0,0 0-19 15,-32-24-14-15,32 24-13 0,0 0-10 16,0 0-7-16,0 0-4 0,0 0-3 0,0 0 1 16,0 0-4-16,0 0-8 0,0 0-11 0,25 24-24 15,-25-24-43-15,28 25-104 0,-28-25-185 16,0 0-147-16,12 36 37 0,-12-36 479 0</inkml:trace>
  <inkml:trace contextRef="#ctx1" brushRef="#br1" timeOffset="71">18509 9675 778 0,'0'0'149'0,"0"0"-3"0,0 0-21 0,0 0-14 15,0 0-33-15,0 0-33 0,0 0-20 0,0 0-12 16,0 0 2-16,0 0 7 0,0 0 6 0,0 0 5 16,0 27-5-16,0-27-4 0,0 28-6 0,0-28 1 15,-11 34-8-15,11-34-16 0,-7 36 32 0,7-36-37 16,-8 33 34-16,8-33-20 0,-3 30-3 16,3-30 2-16,-6 22-3 0,6-22 1 0,0 0-2 15,0 0 0-15,0 0-1 0,0 0 0 16,0 0 0-16,0 0 0 0,0 0 2 0,0 0 1 15,0 0 1-15,0 0-1 0,34-21 1 0,-34 21-2 16,28-38-19-16,-28 38 33 0,31-44-31 0,-17 22 32 16,-14 22-14-16,30-41-1 0,-30 41 1 0,32-35-2 15,-32 35 4-15,24-27-3 0,-24 27 2 16,0 0-3-16,26-17 2 0,-26 17-1 0,0 0-1 16,0 0 1-16,0 0 0 0,0 0 1 0,26 23-2 15,-26-23 3-15,0 0-3 0,7 32 4 16,-7-32-3-16,0 24 3 0,0-24-4 0,0 23 3 0,0-23-3 15,0 0 2-15,0 26-1 0,0-26 1 16,0 0-2-16,0 0 2 0,0 0-2 0,0 0 1 16,0 0-2-16,0 24 1 0,0-24 0 15,0 0-1-15,0 0 1 0,0 0 2 0,0 0-1 16,29-21 0-16,-29 21 2 0,23-24-5 0,-23 24 3 16,33-30-4-16,-33 30 4 0,33-30 0 0,-33 30 2 15,24-20-2-15,-24 20 1 0,0 0-1 0,27-16 0 16,-27 16 1-16,0 0-1 0,0 0 0 0,26 0 0 15,-26 0 0-15,0 0 0 0,0 0 2 16,23 26-2-16,-23-26 2 0,0 0-1 0,12 32 1 16,-12-32-2-16,5 23 2 0,-5-23-3 15,0 0 2-15,10 32-2 0,-10-32 2 0,0 0-2 16,7 28-14-16,-7-28 36 0,0 0-44 0,14 22 27 16,-14-22-38-16,0 0-20 0,0 0-15 0,0 0-73 15,0 0-67-15,30 9-131 0,-30-9-135 0,0 0 95 16,37-9 380-16</inkml:trace>
  <inkml:trace contextRef="#ctx1" brushRef="#br1" timeOffset="72">19241 9647 745 0,'3'-30'201'0,"-3"30"-39"0,0 0-24 16,0 0-19-16,0 0-33 0,0 0-28 15,0 0-18-15,0 0-11 0,0 0-9 0,0 0-7 16,0 0-3-16,0 0 2 0,0 0 3 0,0 0 3 16,0 23 0-16,0-23-1 0,-3 24-7 0,3-24-2 15,-8 29-3-15,8-29 0 0,-8 31-4 0,8-31 3 16,-9 32-5-16,9-32 3 0,0 32 19 16,0-32-35-16,0 33 34 0,0-33-35 0,11 29 14 15,-11-29 1-15,7 25-1 0,-7-25 3 0,10 23-4 16,-10-23 3-16,0 0-3 0,0 0-1 0,29 25 1 15,-29-25-1-15,0 0 2 0,29-7 1 0,-29 7 0 16,26-24-1-16,-26 24 2 0,28-38-4 16,-13 16-17-16,-3-1 33 0,3-1-32 0,-15 24 32 15,26-41-10-15,-26 41-4 0,20-33 2 16,-20 33-1-16,14-23 2 0,-14 23-2 0,0 0 1 16,0 0-1-16,0 0-1 0,0 0 1 0,0 0-1 15,0 0 0-15,0 0 1 0,0 0 1 0,23 12-1 16,-23-12 1-16,0 23-1 0,0-23 1 0,0 28-2 15,0-28-12-15,0 39 32 0,0-39-31 0,0 43 31 16,0-43-19-16,7 42-13 0,-7-42-12 0,8 44-19 16,-8-44-22-16,11 42-32 0,-11-42-55 15,14 33-58-15,-14-33-95 0,0 0-146 0,0 0 83 16,0 0 369-16</inkml:trace>
  <inkml:trace contextRef="#ctx1" brushRef="#br1" timeOffset="73">19889 9366 1102 0,'0'0'164'16,"0"0"-83"-16,0 0-26 0,0 0-2 0,0 0 4 16,0 0-5-16,0 0-14 0,0 32-10 0,0-32-3 15,0 32-3-15,0-32-1 0,0 39-3 16,0-16 2-16,0 2-5 0,0 2 5 15,0 3-6-15,-6 2 4 0,1 0-8 0,5 1 2 16,-11 1-6-16,5-1 1 0,1 0 13 0,-1-1-30 16,-1-2 27-16,7 0-28 0,-9-5 9 0,9 0 4 15,-7-1-10-15,7-24-9 0,-4 40-15 0,4-40-23 16,0 31-43-16,0-31-136 0,0 0-306 0,0 0 6 16,0 0 198-16</inkml:trace>
  <inkml:trace contextRef="#ctx1" brushRef="#br1" timeOffset="74">20370 9742 557 0,'0'0'217'0,"0"0"-68"0,0 0-2 0,0 0-39 15,0 0 1-15,-6-25-25 0,6 25-24 0,0 0-11 16,0 0-11-16,-34 0-6 0,34 0-4 0,-24 0-5 15,24 0-3-15,-29 10-1 0,29-10-5 16,-31 10-2-16,31-10-2 0,-36 19-3 0,36-19 1 16,-33 28 19-16,33-28-36 0,-26 32 33 0,26-32-36 15,-15 31 11-15,15-31 3 0,-9 28-4 16,9-28 2-16,0 30-2 0,0-30 1 0,14 24-2 16,-14-24 2-16,0 0-2 0,32 25 2 0,-32-25-1 15,27 10 0-15,-27-10-2 0,33 0-5 0,-33 0-3 16,35-7-3-16,-35 7 1 0,33-13 2 15,-33 13 6-15,36-21 2 0,-36 21 3 0,29-25 1 16,-29 25 2-16,26-24-3 0,-26 24 3 0,19-24-3 16,-19 24 3-16,0 0-1 0,14-27 2 0,-14 27-2 15,0 0 1-15,0 0-1 0,0 0 1 0,0 0-2 16,0 0 0-16,0 0 0 0,0 0-1 0,0 0 2 16,0 0-1-16,0 0 3 0,0 0-2 0,14 30 1 15,-14-30-2-15,0 0 1 16,9 32-2-16,-9-32 3 0,9 21-3 0,-9-21 2 15,0 0-1-15,13 31 1 0,-13-31-4 0,14 22 3 16,-14-22-2-16,0 0-1 0,19 33-7 0,-19-33-13 16,0 0-11-16,0 0-16 0,28 31-18 0,-28-31-31 15,0 0-28-15,0 0-24 0,30 4-37 0,-30-4-42 16,0 0-94-16,28-18-1 0,-28 18 311 16</inkml:trace>
  <inkml:trace contextRef="#ctx1" brushRef="#br1" timeOffset="75">20356 9784 232 0,'0'0'95'0,"0"0"-4"16,0 0-2-16,0 0-5 0,0 0-7 16,0 0-11-16,0 0-5 0,0 0-1 0,0 0 3 15,0 0 8-15,0 0 11 0,0 0 2 0,0 0 0 16,0 0-15-16,0 0-17 0,0 0-15 0,0 0-12 15,0 0-8-15,0 0-6 0,0 0-6 16,0 0-2-16,0 0-3 0,0 0 1 0,0 0 4 16,0 0 2-16,0 0 5 0,0 0-1 0,0 0-1 15,0 0-1-15,0 0-1 0,0 0 0 16,26 11-2-16,-26-11-1 0,0 0-2 0,0 0-1 16,0 0 1-16,0 0-3 0,0 0 1 0,0 0 1 15,0 0-1-15,0 0 1 0,0 0-1 0,0 0 1 16,0 0-1-16,0 0 1 0,0 0-18 0,0 0 7 15,0 0-40-15,21 24-88 0,-21-24-185 0,0 0-191 16,-25-11 26-16,25 11 460 0</inkml:trace>
  <inkml:trace contextRef="#ctx1" brushRef="#br1" timeOffset="76">20650 9532 999 0,'-27'-5'160'0,"27"5"-41"0,0 0-33 0,0 0-40 16,0 0-19-16,0 0-9 0,0 0 0 0,9 23 4 15,-9-23-4-15,27 11-4 0,-27-11-4 16,42 10-3-16,-19-6-3 0,5-4-2 0,3 9-2 15,1-9 0-15,0 6-1 0,-2-6-14 16,0 8-23-16,-4-8-48 0,12 13-66 0,-38-13-84 16,47 6-74-16,-25 6-129 0,-22-12 166 0,35 24 273 15</inkml:trace>
  <inkml:trace contextRef="#ctx1" brushRef="#br1" timeOffset="77">20880 9342 928 0,'0'0'163'0,"0"0"-24"0,-10-25-16 15,10 25-41-15,0 0-36 0,0 0-28 0,0 0-9 16,0 0 5-16,0 30 7 0,0-30 11 0,0 35-2 15,7-12-2-15,-7-23-7 0,-7 42 0 0,3-20-5 16,0 4 3-16,-2-1-6 0,2 3 3 0,-6-1-6 16,2 6 3-16,-1-3-7 0,-1 3 4 15,-4 1-7-15,5-4 3 0,-4 3 15 16,3 1-32-16,2-4 30 0,1 1-30 0,2-3 8 16,5-5 5-16,-7 1-4 0,7-24 4 0,0 43-5 15,0-43 4-15,7 32-4 0,-7-32 2 0,11 22 0 16,-11-22 0-16,0 0-5 0,22 24-4 0,-22-24-4 15,0 0-4-15,27 6-1 0,-27-6 0 16,24-4-1-16,-24 4-6 0,23-14-4 0,-23 14-10 16,26-20-6-16,-26 20-20 0,29-27-23 0,-23-2-39 15,19 19-24-15,-25-24-41 0,0 34-48 0,29-39-4 16,-29 7-102-16,0 32 260 0,9-47 87 0</inkml:trace>
  <inkml:trace contextRef="#ctx1" brushRef="#br1" timeOffset="78">21209 9733 1091 0,'0'0'170'0,"0"0"-57"16,0 0-28-16,0 0-23 0,0 0-23 0,-26-9-14 15,26 9-11-15,0 0-5 16,0 0-3-16,-28 20-3 0,28-20 2 0,-19 24-3 16,19-24-13-16,-15 28 37 0,15-28-35 0,-13 31 36 15,13-31-21-15,-8 29-5 0,8-29 2 0,0 25-4 16,0-25 2-16,0 25-2 0,0-25 1 0,8 27-2 15,-8-27 2-15,13 26-3 0,-13-26 2 0,0 0-2 16,32 25 2-16,-32-25-2 0,24 8 1 0,-24-8-3 16,28 0-4-16,-28 0 0 0,27-14 0 15,-27 14 3-15,27-21 2 0,-27 21 4 0,19-24-2 16,-19 24 4-16,15-30-3 0,-15 30 4 0,13-36-4 16,-13 36 4-16,8-43 13 0,-8 19-33 0,0 24 38 15,0-43-30-15,0 43 20 0,0-34 6 16,0 34-3-16,-4-26 2 0,4 26-5 0,0 0-2 15,-24-19-5-15,24 19-2 0,-22 6-2 16,22-6-1-16,-33 21 2 0,33-21-3 0,-40 35 0 16,40-35-11-16,-36 42-23 0,27-18 20 0,9-24-59 15,-6 45-6-15,6-45-102 0,10 36-138 0,-10-36-156 16,0 0 12-16,36 40 428 0</inkml:trace>
  <inkml:trace contextRef="#ctx1" brushRef="#br1" timeOffset="79">21478 9775 915 0,'0'0'194'0,"0"0"-66"0,0 0-33 16,0 0-27-16,0 0-19 0,0 0-11 0,0 25-7 16,0-25-5-16,0 0-20 0,0 0 10 0,-11 27-19 15,11-27 13-15,0 23 3 0,0-23-4 16,-7 25 3-16,7-25-5 0,0 28 2 0,0-28-4 0,0 29-1 15,0-29-2-15,0 27 1 0,0-27-4 0,0 23 4 16,0-23-4-16,0 0 2 0,6 23-1 16,-6-23 0-16,0 0 0 0,0 0 0 0,0 0 0 15,4 22-1-15,-4-22 0 0,0 0-1 0,0 0-2 0,0 0 1 16,0 0 1-16,0 0 1 0,0 0 1 0,25-4 2 16,-25 4 1-16,0 0-2 0,23-33 3 0,-23 33-3 15,15-33 4-15,-15 33-1 0,10-36 4 0,-10 36-2 31,9-39 3-31,-9 39-4 0,14-41 5 0,-14 41 13 16,4-41-34-16,-4 41 36 0,8-34-35 0,-8 34 17 16,0 0 3-16,10-29-4 0,-10 29 1 0,0 0-3 15,0 0-1-15,0 0-1 0,0 0-1 16,26-21 1-16,-26 21-1 0,0 0 0 0,26 0 0 16,-26 0 0-16,21 7 1 0,-21-7-1 0,30 6 1 15,-30-6 0-15,31 0-1 0,-31 0 0 0,31 4 0 16,-31-4-1-16,32 0-1 0,-32 0 0 15,29 0 0-15,-29 0 0 0,21 0-2 0,-21 0-10 16,0 0-11-16,0 0-23 0,33 0-40 0,-33 0-87 16,0 0-152-16,0 0-210 0,0 0 71 0,12 31 378 15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6.5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351 120 813 0,'-13'-23'156'0,"13"23"-22"0,0 0-21 0,0 0-31 15,-16-32-20-15,16 32-12 0,0 0-8 16,0 0-8-16,-20-26-6 0,20 26-4 0,0 0-3 16,-22-18-4-16,22 18 0 0,-23-12-3 0,23 12 0 15,-26-6-2-15,26 6 0 0,-25 0 0 0,25 0-1 16,-32 0-2-16,32 0-3 0,-27 12-1 0,27-12-4 16,-28 21 3-16,28-21-5 0,-27 31 4 0,13-9-5 15,1 4 4-15,1 1-5 0,0 1 5 16,3 4-6-16,2-1 4 0,1 1-5 15,0 0 6-15,6 1-7 0,-5 2 6 0,5-2-6 16,-7 0 8-16,7 1-7 0,0-5 7 0,0-2-6 16,0-1-12-16,0-3 34 0,0 1-34 0,0-24 28 15,4 36-25-15,-4-36-10 0,8 27-6 0,-8-27-3 16,0 0-6-16,10 25-10 0,-10-25-7 0,0 0-20 16,0 0-8-16,0 0-18 0,0 0-15 15,0 0-19-15,0 0 2 0,0 0-21 0,0 0-10 16,0 0-43-16,0 0-18 0,0-45 189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5:55.9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46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9-05-05T22:05:55.998"/>
    </inkml:context>
  </inkml:definitions>
  <inkml:trace contextRef="#ctx0" brushRef="#br0">1838 12319 711 0,'0'0'152'0,"0"0"-13"15,0 0-10-15,0 0-12 0,0 0-18 16,0 0-22-16,0 0-24 0,0 0-18 0,0 0-10 0,0 0-5 15,0 0-2-15,0 0 11 16,0 0 2-16,0 0 4 0,8 23-3 0,-8-23-9 16,11 37-7-16,-11-37-1 0,8 44-6 0,-1-18-13 15,-7 1 30-15,6 3-34 0,-6 0 31 0,0-3-17 16,5 3-8-16,-5-1 6 0,4-1-5 0,-4-1 3 16,0 0-3-16,0 0 4 0,0-3-6 0,0-2 4 15,0-22-4-15,0 38 3 0,0-38-1 16,0 27 0-16,0-27-2 0,0 0-10 0,0 25-13 15,0-25-16-15,0 0-24 0,0 0-29 0,0 0-47 16,0 0-59-16,0 24-78 0,0-24-157 16,0 0 50-16,0 0 269 0</inkml:trace>
  <inkml:trace contextRef="#ctx0" brushRef="#br0" timeOffset="1">2020 12145 655 0,'0'0'192'0,"-25"0"-60"15,25 0-14-15,0 0-12 0,0 0-10 0,0 0-10 16,0 0-17-16,-22 0-18 0,22 0-15 0,0 0-11 16,0 0-9-16,0 0-8 0,0 0-4 15,0 0-3-15,0 0 0 0,0 0 1 0,0 0 2 16,0 0 1-16,18 27 2 0,-18-27-2 0,22 20 2 16,-22-20-3-16,33 27 3 0,-33-27-5 0,34 26 3 15,-34-26-5-15,39 29 3 0,-39-29-3 0,37 31 7 16,-37-31-2-16,35 37 5 0,-35-37-4 15,38 37 0-15,-38-37-4 0,37 34 1 0,-37-34-5 16,34 31 4-16,-34-31 21 0,26 35-36 16,-26-35 36-16,23 37-35 0,-23-37 12 0,15 37 3 15,-15-37-3-15,10 38 3 0,-10-15-3 0,0 0 3 16,0 1-4-16,0-2 4 0,-6 2-3 0,6-24 2 16,-16 43-3-16,6-20 4 0,10-23-3 0,-25 42 6 15,25-42-1-15,-29 40 6 0,29-40-1 0,-30 30 1 16,30-30-3-16,-36 24 1 0,36-24-3 0,-38 19 2 15,38-19-2-15,-44 13-1 0,19-9-1 16,-1 2-2-16,-1-6-1 0,3 0 0 16,-1 0 0-16,0 0-1 0,3 0 1 0,22 0-2 15,-39-7 2-15,39 7-1 0,-30-5 0 0,30 5-1 0,0 0 0 16,0 0-1-16,0 0-12 0,-22-6-18 16,22 6-22-16,0 0-19 0,0 0-37 0,0 0-72 15,37 21-111-15,-37-21-189 0,28 0 50 16,2 8 291-16</inkml:trace>
  <inkml:trace contextRef="#ctx0" brushRef="#br0" timeOffset="2">2811 12794 615 0,'0'0'184'15,"0"0"-54"-15,0 0-8 0,0 0-10 0,0 0-19 16,0 0-12-16,0 0-25 0,0 0-17 16,0 0-15-16,0 0-10 0,0 0-4 15,0 0 0-15,0 0 3 0,0 0 2 0,0 0-3 16,23-9-4-16,-23 9-4 0,0 0-2 0,28 0 0 16,-28 0 1-16,0 0-1 0,33-6 1 0,-33 6-1 15,25 0-1-15,-25 0 0 0,24-6 1 0,-24 6-3 16,24-7 2-16,-24 7-1 0,0 0 0 0,29-11 0 15,-29 11 2-15,0 0-1 0,0 0 2 0,22-23-1 16,-22 23 2-16,0 0 0 0,5-25 5 16,-5 25 3-16,0 0 4 0,0-27 1 0,0 27-1 15,0 0-4-15,-13-27 0 0,13 27-3 0,0 0 1 16,-21-23-1-16,21 23-1 0,0 0-2 16,-35-10 0-16,35 10 1 0,-28 0 1 0,28 0 2 15,-32 7 0-15,32-7-1 0,-30 14-1 0,30-14-1 16,-28 25-4-16,28-25 2 0,-23 29-4 0,23-29 2 15,-18 37-4-15,18-37 4 0,-7 39-3 16,7-39 2-16,0 40-3 0,0-40 3 0,7 41-5 16,-7-41 4-16,12 37-3 0,-12-37 3 0,21 31-3 15,-21-31 1-15,27 21-1 0,-27-21 1 0,35 11-1 16,-35-11 0-16,38 0 0 0,-16 0 1 16,2-4-2-16,1-8-11 0,5 0-7 0,-4-9-22 15,9 9-17-15,-11-18-55 0,22 30-90 16,-30-29-167-16,17 13-124 0,1 16 53 0,-17-26 437 15</inkml:trace>
  <inkml:trace contextRef="#ctx0" brushRef="#br0" timeOffset="3">4109 12246 716 0,'0'0'169'0,"0"0"-23"16,0 0-10-16,0 0-22 0,0 0-24 0,0 0-30 16,0 0-22-16,0 0-5 0,0 0 2 0,0 0 2 15,14 24 3-15,-14-24-6 0,0 42-6 16,-4-18-9-16,4 6 1 0,-6-3-9 0,6 8-15 15,-4-5 30-15,4 4-35 0,-8 1 32 0,2-3-18 16,2-2-6-16,-3 2 5 0,0-1-5 16,3-1 4-16,-3 0-5 0,0-3 4 0,3-1-5 15,-1-4 5-15,5-22-5 0,0 38 3 0,0-38-3 16,0 26-2-16,0-26-13 0,0 0-11 0,0 0-13 16,0 0-6-16,27 25-5 0,-27-25-20 15,25-6-45-15,-25 6-48 0,32-20-57 0,-21-4-66 16,9-5-92-16,11 25 61 0,-22-30 320 0</inkml:trace>
  <inkml:trace contextRef="#ctx0" brushRef="#br0" timeOffset="4">4634 12548 683 0,'0'0'235'0,"0"0"-23"0,0 0-63 15,0 0-27-15,0 0-46 0,-25-18-19 0,25 18-10 16,0 0-6-16,-22 0-8 0,22 0-6 0,0 0-6 15,-33 9-4-15,33-9-5 0,0 0-5 0,-33 23 0 16,33-23-4-16,-32 26 1 0,32-26-3 0,-29 37 3 16,29-37-5-16,-27 43 4 0,27-43-4 15,-22 41 3-15,22-41-4 0,-14 36 3 0,14-36-3 16,0 31 3-16,0-31-4 0,0 0 3 0,7 29-3 16,-7-29 2-16,0 0-1 0,27 18 1 0,-27-18-1 15,27 0 2-15,-27 0-1 0,27 0 0 16,-27 0 0-16,30-9-1 0,-30 9 2 0,34-20-3 15,-34 20 4-15,33-28-4 0,-33 28 4 0,27-32-3 16,-27 32 4-16,19-29-2 0,-19 29 1 16,16-26-2-16,-16 26 2 0,0 0-2 0,12-31 2 15,-12 31-1-15,0 0 1 0,11-29-2 0,-11 29 2 16,0 0-2-16,0 0 1 0,0 0-1 0,0 0 1 16,0 0 0-16,0 0-1 0,0 0 1 0,0 0 0 15,0 0 0-15,0 0 1 0,23 4 0 0,-23-4-1 16,7 25 1-16,-7-25-2 0,7 32 3 15,-7-32-3-15,4 39 3 0,-4-39-4 16,0 41 3-16,0-41-3 0,7 37 3 0,-7-37-3 16,4 35 2-16,-4-35-2 0,7 26 2 0,-7-26-9 15,0 0-10-15,17 30-21 0,-17-30-13 0,0 0-15 16,0 0-43-16,36 22-53 0,-36-22-42 0,0 0-29 16,26-13-51-16,-26 13-65 0,33-17 157 0,-28-12 194 15</inkml:trace>
  <inkml:trace contextRef="#ctx0" brushRef="#br0" timeOffset="5">5302 12584 617 0,'0'0'162'0,"0"0"-17"0,-27-22 6 16,27 22-25-16,0 0-15 0,0 0-30 15,0 0-17-15,0 0-15 0,-31-17-6 0,31 17-8 16,0 0-5-16,0 0-7 0,-30-3-6 0,30 3-4 15,0 0-3-15,-32 7-2 0,32-7 0 0,-24 10 1 16,24-10-3-16,-22 11 1 0,22-11-3 0,0 0 0 16,-28 16-2-16,28-16 0 0,0 0-3 0,0 0 1 15,0 0-1-15,-18 30 0 0,18-30 0 16,0 0 1-16,6 32-2 0,-6-32 2 0,12 23-3 16,-12-23 3-16,15 22-2 0,-15-22 2 15,22 23-2-15,-22-23 2 0,24 21-2 0,-24-21 3 0,24 20-2 16,-24-20 1-16,27 16-1 0,-27-16 1 15,0 0-1-15,29 21 0 0,-29-21 0 0,0 0 2 16,0 0 0-16,19 26 0 0,-19-26-1 0,0 0 1 16,0 0-1-16,0 27 3 0,0-27-3 15,0 0 2-15,-21 32-2 0,21-32 2 0,0 0-1 16,-26 27 1-16,26-27-1 0,0 0 1 0,-32 19-2 16,32-19 1-16,-24 13-1 0,24-13 1 0,-24 9-1 15,24-9 1-15,-22 7-1 0,22-7 0 0,0 0 0 16,-27 6-1-16,27-6 1 0,0 0-1 0,0 0-1 15,0 0-9-15,0 0-12 0,-24-6-24 0,24 6-27 16,0 0-66-16,0 0-78 16,0 0-137-16,7-27-121 0,-7 27 96 0,0 0 380 15</inkml:trace>
  <inkml:trace contextRef="#ctx0" brushRef="#br0" timeOffset="6">6755 12332 393 0,'0'0'137'0,"0"0"-1"0,0 0-18 15,0 0 12-15,0 0-13 0,0 0-4 0,0-22-13 16,0 22-13-16,0 0-18 0,0 0-15 0,0 0-6 16,0 0-7-16,-25-10-4 0,25 10-6 0,-23 0-2 15,23 0-4-15,-28 0-4 0,28 0-3 0,-30 16-4 16,30-16-2-16,-42 20-3 0,19-6 2 15,-3-2-5-15,0 4 2 0,-1 0-4 0,1 4 2 16,1-3-3-16,1 2-16 0,0 2 33 0,2 2-34 16,22-23 32-16,-40 42-14 0,40-42-3 0,-36 41 1 15,36-41-3-15,-30 42 4 0,30-42-5 0,-19 37 3 16,19-37-3-16,-9 35 3 0,9-35-4 16,0 32 3-16,0-32-1 0,9 40 1 0,-9-40-2 15,15 39 3-15,-15-39-4 0,22 36 4 16,-22-36-4-16,28 29 3 0,-28-29-2 0,35 25 3 15,-35-25-3-15,40 18 2 0,-40-18-2 0,39 10 2 16,-39-10 0-16,40 4 0 0,-40-4 0 0,43-4-2 16,-21-2 2-16,1-2-1 0,0-1 1 0,2-1-2 15,0 0-6-15,-25 10-13 0,47-21-11 0,-47 21-19 16,45-18-10-16,-45 18-16 0,45-13-36 0,-45 13-76 16,45-14-90-16,-45 14-121 0,33-20-25 15,0 30 306-15</inkml:trace>
  <inkml:trace contextRef="#ctx0" brushRef="#br0" timeOffset="7">7143 12651 663 0,'0'0'200'0,"0"0"-46"0,-9-36-5 16,9 36-15-16,0 0-21 0,0 0-33 0,0 0-17 15,0 0-15-15,-7-24-5 0,7 24-8 0,0 0-7 16,0 0-6-16,0 0-9 0,0 0-5 0,0 0-5 15,0 0 0-15,0 0-2 0,0 0 1 0,-8 29-2 16,8-29 3-16,-7 34-3 0,7-34 2 0,-7 36-2 16,7-36 2-16,-7 41-4 0,7-41 3 15,0 42-3-15,0-42 2 0,0 40-2 0,0-40 3 16,14 30-3-16,-14-30 2 0,15 22-2 16,-15-22 2-16,0 0-1 0,29 19 1 0,-29-19-1 15,25 0 0-15,-25 0 1 0,26-7 0 0,-26 7 0 16,26-21 0-16,-26 21 1 0,29-32-2 0,-29 32 3 15,30-37-4-15,-30 37 4 0,31-38-3 0,-31 38 4 16,24-35-3-16,-24 35 1 0,20-28-2 16,-20 28 2-16,16-23-2 0,-16 23 2 0,0 0-2 15,0 0 1-15,0 0 0 0,25-19 0 0,-25 19 0 16,0 0 0-16,0 0 1 0,0 0-2 0,15 22 1 16,-15-22 0-16,10 24 1 0,-10-24-2 0,8 27 2 15,-8-27-3-15,10 34 3 0,-10-34-3 16,7 36 3-16,-7-36-3 0,5 33 2 15,-5-33-3-15,6 26 0 0,-6-26-15 0,0 0-14 16,13 34-22-16,-13-34-23 0,0 0-45 0,0 0-74 16,20 30-40-16,-20-30-103 0,0 0-89 0,22 11 177 15,-22-11 251-15</inkml:trace>
  <inkml:trace contextRef="#ctx0" brushRef="#br0" timeOffset="8">7823 12754 348 0,'0'0'114'0,"0"0"-25"0,0 0-16 15,0 0-2-15,0 0-6 0,0 0-6 0,0 0-13 16,0 0-7-16,0 0-11 0,0 0-3 16,0 0 6-16,0 0 28 0,0 0 10 0,0 0 6 15,0 0-6-15,0 0-22 0,0 0-13 16,25 0-6-16,-25 0-8 0,0 0-9 0,0 0-3 16,23-5-1-16,-23 5-1 0,0 0 0 0,25 0-2 15,-25 0 0-15,0 0-2 0,30-7 0 0,-30 7-2 16,24 0 1-16,-24 0 0 0,22-7-1 0,-22 7 1 15,0 0-1-15,29-11 0 0,-29 11 1 16,0 0-1-16,0 0 1 0,26-17 0 0,-26 17 1 16,0 0-1-16,0 0 2 0,0 0 0 0,15-28 0 15,-15 28-1-15,0 0 2 0,0 0-1 0,-6-27 1 16,6 27 1-16,0 0 3 0,-11-22 1 0,11 22 2 16,0 0-1-16,0 0 2 0,-24-23-1 0,24 23-1 15,0 0-1-15,-29-10-1 0,29 10-1 16,-22 0 0-16,22 0-2 0,-27 0 0 15,27 0 1-15,-26 6-1 0,26-6 3 0,-22 12-2 16,22-12 0-16,0 0-1 0,-31 28-1 0,31-28-3 16,-17 23 2-16,17-23-2 0,-12 27 1 0,12-27-2 15,-5 27 2-15,5-27-2 0,0 34 2 0,0-34-3 16,10 37 3-16,-10-37-4 0,13 33 4 0,-13-33-4 16,17 30 2-16,-17-30-2 0,22 24 2 15,-22-24-2-15,27 19 1 0,-27-19 0 0,31 14 0 16,-31-14 0-16,36 5 0 0,-36-5 0 15,37 0-2-15,-37 0 0 0,40-17-14 0,-40 17-8 16,39-21-17-16,-13 21-24 0,-26 0-53 0,41-22-47 16,-41 22-92-16,29-26-86 0,-7 26-56 0,-22 0 216 15</inkml:trace>
  <inkml:trace contextRef="#ctx0" brushRef="#br0" timeOffset="9">8432 12669 300 0,'0'0'150'0,"0"0"-11"0,0 0 9 0,0 0-2 16,-12-23-1-16,12 23-21 0,0 0-8 16,0 0-28-16,0 0-15 0,0 0-14 0,0 0-7 15,0 0-7-15,0 0-10 0,0 0-8 0,0 0-7 16,0 0-7-16,0 0-4 0,0 0-5 0,0 0-3 16,0 0 1-16,0 0 3 0,0 0 4 15,9 23 0-15,-9-23 2 0,11 25-5 0,-11-25 1 16,13 34-5-16,-13-34 2 0,7 38-4 0,-7-38 2 15,11 41-3-15,-11-41 2 0,6 37-3 0,-6-37 4 16,10 37-4-16,-10-37 3 0,13 33-3 0,-13-33 3 16,11 26-2-16,-11-26 1 0,0 0-1 0,16 25 0 15,-16-25 0-15,0 0 0 0,0 0 0 0,0 0 2 16,23 0 0-16,-23 0 2 16,0 0 0-16,24-29-1 0,-24 29 2 0,22-45-3 15,-8 17 6-15,-2 0-6 0,-1-3 6 0,3 2-7 16,-2 0 5-16,2 3-5 0,-1 0 3 0,-2 4-3 15,1-1 2-15,-12 23-3 0,18-36 2 0,-18 36-3 16,14-22 3-16,-14 22-3 0,0 0-3 0,0 0-11 16,0 0-13-16,0 0-20 0,0 0-19 0,0 0-35 15,29 0-71-15,-29 0-81 0,0 0-130 16,7 30-57-16,-7-30 188 0</inkml:trace>
  <inkml:trace contextRef="#ctx0" brushRef="#br0" timeOffset="10">9255 12716 539 0,'-9'-28'228'0,"9"28"-89"15,0 0-4-15,0 0-13 0,0 0-10 0,0 0-31 16,0 0-23-16,0 0-14 0,-12-26-9 16,12 26-7-16,0 0-1 0,0 0-3 0,0 0 0 15,0 0-3-15,0 0-1 0,-25-18-1 0,25 18-3 16,0 0-1-16,0 0-3 0,-29-7-3 0,29 7-1 16,-22 0-2-16,22 0-3 0,-26 14 1 0,26-14-1 15,-32 18 3-15,32-18-2 0,-31 19 2 0,31-19-3 16,-27 22 1-16,27-22-3 0,-19 25 1 15,19-25-3-15,-9 27 1 0,9-27-2 0,0 29 3 16,0-29-4-16,0 27 3 0,0-27-2 0,12 23 0 16,-12-23 0-16,0 0 0 0,29 24 0 0,-29-24 1 15,25 9-1-15,-25-9 2 0,26 0 0 0,-26 0-1 16,27 0 0-16,-27 0 0 0,27-18 0 16,-27 18 0-16,22-23 2 0,-22 23-1 15,19-26 2-15,-19 26-2 0,15-27 2 0,-15 27-3 16,15-28 1-16,-15 28-1 0,13-24 1 0,-13 24-2 15,11-22 4-15,-11 22-3 0,0 0 3 0,13-28-2 16,-13 28 0-16,0 0 0 0,14-29 1 0,-14 29-2 16,0 0 2-16,0 0-2 0,0 0 1 0,0 0 0 15,0 0-1-15,0 0 1 0,0 0-1 0,0 0 0 16,25-12 1-16,-25 12 0 0,0 0 0 16,7 21 1-16,-7-21-2 0,4 23 3 0,-4-23-3 15,0 29 2-15,0-29-3 0,6 34 4 16,-6-34-4-16,0 40 3 0,0-40-3 0,0 39 3 15,0-39-3-15,0 33 3 0,0-33-3 0,8 24 2 16,-8-24-2-16,0 0 1 0,10 22-7 0,-10-22-9 16,0 0-11-16,0 0-19 0,0 0-13 0,0 0-31 15,34 12-78-15,-34-12-66 0,0 0-53 16,28-19-118-16,-28 19 40 0,31-17 351 0</inkml:trace>
  <inkml:trace contextRef="#ctx0" brushRef="#br0" timeOffset="11">9905 12561 702 0,'0'0'192'0,"0"0"-38"0,0 0-22 0,0 0-6 16,0 0-41-16,0 0-26 0,0 0-18 0,0 0-11 15,0 0-4-15,-21-21-5 0,21 21-4 16,0 0-2-16,0 0-2 0,0 0-1 16,-26 3 0-16,26-3 0 0,0 0 1 0,-31 15-3 15,31-15 0-15,-29 17-3 0,29-17 0 0,-29 22-4 0,29-22 3 16,-31 24-2-16,31-24 1 0,-26 27-3 16,26-27 2-16,-18 24-5 0,18-24 1 0,-8 22-2 15,8-22 2-15,0 23-2 0,0-23 1 0,10 23-1 16,-10-23 0-16,0 0 0 0,31 27 1 15,-31-27-1-15,28 13 2 0,-28-13-2 0,29 11 1 16,-29-11 1-16,32 8 0 0,-32-8-1 0,33 9 2 16,-33-9-3-16,29 10 1 0,-29-10 0 0,27 12 1 15,-27-12-2-15,25 13 3 0,-25-13-2 0,23 7-1 16,-23-7-1-16,0 0-1 0,0 0-1 0,25 13 2 16,-25-13 0-16,0 0 1 15,0 0 2-15,0 0 0 0,0 0 0 0,0 27 1 0,0-27-1 16,0 0 1-16,-12 26 0 0,12-26 0 15,0 0-1-15,-29 32 1 0,29-32-2 0,-22 23 3 16,22-23-3-16,-22 19 3 0,22-19-3 0,0 0 2 16,-32 20-1-16,32-20 0 0,0 0 0 0,-30 10 0 15,30-10 0-15,0 0-1 0,-25 0 1 0,25 0-6 16,0 0-10-16,0 0-14 0,0 0-14 16,-24-21-14-16,24 21-17 0,0 0-46 0,0 0-40 15,0 0-77-15,0 0-74 0,0 0-93 16,0 0 191-16,0 0 214 0</inkml:trace>
  <inkml:trace contextRef="#ctx0" brushRef="#br0" timeOffset="12">10203 13035 445 0,'0'0'68'0,"0"0"-10"0,0 0 15 16,0 0 7-16,0 0 0 0,0 0-20 0,0 0 2 16,0 0 0-16,22 13 8 0,-22-13-4 0,0 0-10 15,0 0-11-15,0 0-10 0,0 0-2 0,23 31 0 16,-23-31-3-16,0 0 2 0,0 0-8 0,4 29-2 16,-4-29-3-16,0 0 0 0,-6 23-5 15,6-23 0-15,0 0-2 0,-13 28 0 0,13-28-2 16,0 0-2-16,-25 29-7 0,25-29 0 15,0 0-2-15,-23 27 0 0,23-27-9 0,0 0-18 16,0 0-32-16,0 0-90 0,0 0-103 0,0 0-253 16,-24 7 60-16,24-7 357 0</inkml:trace>
  <inkml:trace contextRef="#ctx0" brushRef="#br0" timeOffset="13">11243 12339 733 0,'0'0'155'0,"0"0"4"0,-18-23-13 16,18 23-3-16,0 0-34 0,0 0-31 15,0 0-22-15,0 0-15 0,0 0-13 0,0 0-9 16,0 0-7-16,0 0-6 0,0 0 0 0,0 0 4 16,0 0 3-16,0 0 4 0,32 5-2 15,-32-5-3-15,30 10-1 0,-30-10-2 0,36 9-1 16,-36-9-2-16,42 10-1 0,-19-5-2 0,-1-5-1 15,3 4-1-15,0-4-1 0,1 0 0 0,1 0 0 16,-2 0-1-16,3 0 1 0,-1-6-1 16,1 6 1-16,-2-8-3 0,3 8-6 0,-4-10-10 15,2 10-12-15,-3-11-22 0,6 11-24 0,-30 0-68 16,52 0-80-16,-52 0-159 0,28-13-91 0,0 24 95 16,-28-11 380-16</inkml:trace>
  <inkml:trace contextRef="#ctx0" brushRef="#br0" timeOffset="14">11472 12401 760 0,'0'0'229'16,"0"0"-86"-16,0 0-6 0,0 0-32 0,0 0-37 15,0 0-24-15,0 0-14 0,0 0-3 16,0 0-3-16,0 0 1 0,-11 31 3 15,11-31 12-15,0 34-39 0,0-34 31 0,0 44-38 16,0-44 14-16,0 45 1 0,0-21-5 0,0 0 2 16,0 3-5-16,-6-3 2 0,6 0-4 0,0-2 4 15,0 1-6-15,0-23 5 0,-5 43-4 0,5-43 2 16,0 36-2-16,0-36 2 0,-6 30-2 0,6-30 1 16,0 22-9-16,0-22-7 0,0 0-11 15,0 0-12-15,0 23-9 0,0-23-15 0,0 0-21 16,0 0-42-16,0 0-41 0,0 0-62 0,0 0-51 15,0 0-64-15,-17-24 77 0,17 24 268 0</inkml:trace>
  <inkml:trace contextRef="#ctx0" brushRef="#br0" timeOffset="15">12554 12399 308 0,'0'0'129'15,"0"0"11"-15,0 0 15 0,0 0 11 0,0 0-17 16,0 0-14-16,0 0-40 0,0 0-16 0,0 0-26 15,0 0-4-15,0 0-5 0,0 0-6 0,-26-20-4 16,26 20-5-16,0 0-3 0,0 0-4 0,-29 0-2 16,29 0-5-16,-22 7-3 0,22-7-1 15,-28 9-2-15,28-9-1 0,-33 17 0 0,33-17 3 0,-41 20-3 16,17-5-16-16,-2 1 33 16,3 2-36-16,-2-1 34 0,1 1-16 0,1 2-5 0,0-2 3 15,23-18-5-15,-40 37 4 0,40-37-4 16,-35 36 2-16,35-36-4 0,-23 33 4 0,23-33-3 15,-15 34 2-15,15-34-2 0,-9 36 2 0,9-36-2 16,0 40 2-16,0-40-2 0,0 43 2 0,0-43-4 16,6 40 4-16,-6-40-4 0,12 34 4 15,-12-34-4-15,22 29 3 0,-22-29-2 0,28 22 2 16,-28-22-1-16,34 16 1 0,-34-16 0 0,37 8 1 16,-37-8 0-16,42 0 1 0,-20 0 0 0,1 0-2 15,-1-8 0-15,5 2 0 0,-1-2 1 0,1-2-2 16,2 0 2-16,0 1-2 0,3-3 0 0,-5 3-1 15,1-3 0-15,-5-1-12 0,2 7-9 16,-25 6-18-16,44-11-28 0,-44 11-54 16,37 0-131-16,-37 0-256 0,0 0-9 0,24 5 279 15</inkml:trace>
  <inkml:trace contextRef="#ctx0" brushRef="#br0" timeOffset="16">2254 13876 562 0,'0'0'154'0,"0"0"-16"0,0 0-5 0,0 0-5 16,0 0-12-16,12-27-8 0,-12 27-16 0,0 0-20 15,0 0-14-15,0 0-8 0,0 0-6 16,-23-12-5-16,23 12-6 0,0 0-4 0,-28 0-6 16,28 0-6-16,-27 0-6 0,27 0-4 0,-29 0-2 15,29 0-3-15,-39 4 1 0,39-4-1 16,-44 12-1-16,19-6 1 0,2 2 0 0,-3 2-3 15,0 1 3-15,1 1-2 0,-1 1 3 0,4-1-3 16,22-12 3-16,-43 27-3 0,43-27 2 0,-36 27-2 16,36-27 2-16,-22 24-3 0,22-24 2 0,0 0-2 15,-12 31 1-15,12-31-1 0,5 24 2 0,-5-24-3 16,14 27 3-16,-14-27-3 0,22 28 2 16,-22-28-2-16,32 27-13 0,-32-27 32 15,37 29-32-15,-37-29 32 0,41 27-17 0,-17-17-1 16,-2 2 1-16,1-1-1 0,-1 0 1 0,-22-11-2 15,39 18 3-15,-39-18-2 0,34 21 2 0,-34-21-2 16,29 20 1-16,-29-20-1 0,0 0 1 0,26 29 0 16,-26-29 1-16,0 0-2 0,11 26 2 0,-11-26-1 15,0 0 1-15,0 26-2 0,0-26 3 16,-9 22-2-16,9-22 2 0,-15 26-2 0,15-26 2 16,-25 28-2-16,25-28 2 0,-31 30-1 0,31-30 7 15,-40 28 0-15,40-28 5 0,-41 23-1 0,18-16-1 16,1 1-4-16,-2-1-1 0,2-1-1 0,-1 0-1 15,23-6-1-15,-44 7-1 0,44-7 0 16,-40 5 0-16,40-5-2 0,-35 0 1 0,35 0-1 16,-23 0 0-16,23 0 0 0,0 0 0 15,-24 0 0-15,24 0-1 0,0 0-1 0,0 0-5 16,0 0-9-16,0 0-13 0,0 0-13 0,0 0-17 16,0 0-13-16,0 0-58 0,38-13-69 0,-38 13-149 15,27-24-134-15,1 24 57 0,-28 0 308 0</inkml:trace>
  <inkml:trace contextRef="#ctx0" brushRef="#br0" timeOffset="17">2895 14258 542 0,'0'0'142'16,"0"0"-4"-16,0-31 11 0,0 31-19 0,0 0-6 15,0 0-22-15,0 0-13 0,0 0-23 0,0 0-15 16,0 0-12-16,-36-14-2 0,36 14-3 16,-23 0-2-16,23 0 0 0,-28 0-5 0,28 0-2 15,-34 14-7-15,34-14-1 0,-39 17-7 16,39-17 0-16,-43 29-3 0,43-29 3 0,-40 35-4 0,40-35 2 15,-37 37-3-15,37-37 1 0,-27 36-4 16,27-36 2-16,-14 30-4 0,14-30 1 0,0 30-1 16,0-30 0-16,7 29-2 0,-7-29 3 0,18 31-3 15,-18-31 2-15,30 27-2 0,-30-27 1 16,41 22-2-16,-17-11 3 0,-1-7-2 0,5-4 1 16,-2 0-1-16,1 0-4 0,4 0-4 0,-4-9-8 15,4 3-10-15,-7-4-13 0,7 5-13 0,-31 5-27 16,52-17-62-16,-41-9-103 0,25 26-139 0,-36 0-75 15,34-14 83-15,-5 24 377 0</inkml:trace>
  <inkml:trace contextRef="#ctx0" brushRef="#br0" timeOffset="18">3354 14297 1026 0,'0'0'234'0,"0"0"-114"0,0 0-35 16,0 0-40-16,0 0-16 0,0 0-6 0,0 0-1 16,0 0 5-16,0 0-2 0,0 34-2 0,0-34-7 15,0 34-1-15,0-34-5 0,0 39 0 0,0-39-6 16,-4 45 2-16,4-23-6 0,0-22 3 0,-9 43-4 16,9-43 2-16,-5 33-3 0,5-33 2 15,0 27-3-15,0-27 3 0,0 0-9 0,9 22-16 0,-9-22-15 16,0 0-32-16,0 0-50 15,0 0-62-15,0 0-109 0,24 8-161 0,-24-8 53 16,0 0 283-16</inkml:trace>
  <inkml:trace contextRef="#ctx0" brushRef="#br0" timeOffset="19">3452 14030 1374 0,'-35'-40'141'0,"35"40"-47"0,0 0-16 0,0 0-22 15,0 0-14-15,0 0-13 0,-23-23-10 16,23 23-9-16,0 0-6 0,0 0-4 0,0 0-3 16,0 0-1-16,0 0 0 0,0 0-8 0,0 0-9 15,0 0-17-15,30 27-31 0,-30-27-60 0,29 25-96 16,-29-25-161-16,0 0-91 0,32 44 26 16,-32-44 423-16</inkml:trace>
  <inkml:trace contextRef="#ctx0" brushRef="#br0" timeOffset="20">3839 14376 501 0,'0'0'126'0,"0"0"-31"16,23 25 4-16,-23-25 6 0,0 0-34 0,0 0-12 16,24 13-10-16,-24-13-2 0,0 0-2 0,30 4-1 15,-30-4-6-15,25 0-2 0,-25 0-2 0,32 0-5 16,-32 0-3-16,31 0-6 0,-31 0-8 0,32-11-1 16,-32 11-5-16,26-11 0 0,-26 11 0 0,0 0 5 15,29-23 2-15,-29 23 5 0,14-25-1 0,-14 25 4 16,7-27-2-16,-7 27 4 0,0-25-2 15,0 25 1-15,-10-26-4 0,10 26-2 16,0 0-5-16,-29-30-1 0,29 30-3 0,-29-14 0 16,29 14-3-16,-36 0 0 0,36 0 1 0,-41 0-2 15,41 0 4-15,-44 22-2 0,44-22 1 0,-39 33-2 16,39-33 3-16,-30 42-4 0,19-20 4 0,1 3-6 16,5-2 3-16,5-1-5 0,0 3 4 15,7-1-5-15,1 1 3 0,3-2-4 0,0 0 3 16,-11-23-3-16,33 33 3 0,-33-33-3 0,41 24 3 15,-16-17-2-15,0-7 1 0,3 5-1 0,-1-5-6 16,3-6-9-16,-2-4-18 0,7 4-18 0,-13-17-52 16,20 23-43-16,-21-34-81 0,22 27-96 0,-10-6-100 15,-11-15 45-15,15 28 359 0</inkml:trace>
  <inkml:trace contextRef="#ctx0" brushRef="#br0" timeOffset="21">4553 14254 741 0,'0'0'277'0,"0"0"-105"0,0 0-36 16,0 0-15-16,0 0-42 0,0 0-28 0,0 0-19 15,-26 14-9-15,26-14-1 16,0 0 0-16,-9 34 5 0,9-34-4 0,-7 36-1 16,7-36-7-16,-12 42 0 0,12-42-6 0,-10 43 2 0,5-21-5 15,-1 1 2-15,6-23-6 0,-7 37 3 16,7-37-4-16,-4 32 1 0,4-32-2 0,0 0 1 15,0 27-3-15,0-27 1 0,0 0-1 0,0 0 0 16,0 0 1-16,0 0 0 0,0 0 2 16,0 0 0-16,29-10 1 0,-29 10-2 0,22-34 2 15,-7 12-3-15,3-2 3 0,-1-3-4 0,1 1 3 16,0 2-2-16,-3 0 2 0,3 1-3 0,-18 23 4 16,31-40-4-16,-31 40 4 0,24-27-3 0,-24 27 2 15,0 0-3-15,27-19 3 0,-27 19-2 16,0 0 1-16,28 0 1 0,-28 0-2 0,23 0 2 15,-23 0-1-15,25 11 2 0,-25-11-2 16,0 0 1-16,32 28-1 0,-32-28 1 0,19 30-2 16,-19-30 2-16,17 28-2 0,-17-28 3 0,18 30-4 15,-18-30 4-15,16 37-4 0,-16-37 2 0,13 36-2 16,-13-36-4-16,15 28-11 0,-15-28-15 0,18 28-24 16,-18-28-48-16,27 22-78 0,-27-22-90 0,28 0-227 15,-28 0 44-15,32 0 258 0</inkml:trace>
  <inkml:trace contextRef="#ctx0" brushRef="#br0" timeOffset="22">5557 14234 587 0,'0'0'208'16,"0"0"-63"-16,0 0-13 0,0 0-5 0,0 0-27 16,0 0-15-16,0 0-23 0,0 0-9 0,0 0-7 15,-31-18-9-15,31 18-2 0,0 0-6 16,-29 10-1-16,29-10-4 0,-28 14-1 0,28-14-5 16,-32 18-1-16,9-5-5 0,23-13-1 0,-44 36-4 15,44-36 3-15,-40 41-6 0,40-41 4 16,-30 41-6-16,30-41 3 0,-18 42-6 0,18-42 3 15,-6 43-3-15,6-43 1 0,8 40-3 0,-8-40 3 0,25 32-3 16,-25-32 2-16,39 22-1 16,-14-19 1-16,4 3-1 0,1-6-4 0,6 0-10 15,-3-7-17-15,1 7-19 0,-3-11-29 0,10 16-63 16,-22-31-103-16,27 26-117 0,-13-5-109 0,-6-12 86 16,17 21 387-16</inkml:trace>
  <inkml:trace contextRef="#ctx0" brushRef="#br0" timeOffset="23">6161 14470 687 0,'0'0'143'0,"0"0"-8"0,0 0-20 16,0 0-26-16,0 0-24 0,0 0-29 0,0 0-22 16,0 0-11-16,0 0 3 0,0 0 9 0,0 0 11 15,0 0 7-15,0 0-2 0,0 0-5 0,29 8-6 16,-29-8-2-16,22 0-4 0,-22 0-4 16,23 0-1-16,-23 0-2 0,28-4-3 0,-28 4 0 15,29-9-2-15,-29 9 0 0,29-11-1 0,-29 11 0 16,30-16-1-16,-30 16 1 0,28-20-1 0,-28 20 1 15,23-21-1-15,-23 21 2 0,18-22-3 16,-18 22 4-16,17-27-4 0,-17 27 4 0,9-24-1 16,-9 24 2-16,0 0 3 0,0-34 9 0,0 34 3 15,0 0 4-15,-14-26-1 0,14 26-3 16,0 0-3-16,-29-27-2 0,29 27-2 0,-26-11-2 16,26 11-1-16,-36-6 0 0,36 6-1 0,-42 7-1 15,42-7 0-15,-46 17 0 0,23-3 1 0,-2-2-3 16,25-12 3-16,-39 33-4 0,39-33 3 0,-27 39-3 15,27-39 2-15,-18 41-5 0,18-41 4 0,0 43-5 16,0-20 1-16,7-1-2 16,0 2 3-16,2-2-5 0,-9-22 5 0,27 42-5 15,-27-42 3-15,34 33-2 0,-34-33 1 0,48 28-1 0,-20-18 2 16,2-1-3-16,5-4 2 0,2-5-3 16,3 0-11-16,4-6-7 0,-1-9-21 0,8 6-22 15,-14-22-81-15,26 26-127 0,-12-17-242 0,-8-1 16 16,6 13 309-16</inkml:trace>
  <inkml:trace contextRef="#ctx0" brushRef="#br0" timeOffset="24">8110 13906 206 0,'0'0'102'0,"0"0"10"0,-23 0-4 0,23 0 3 0,0 0-13 16,0 0 7-16,-28-11-7 0,28 11 5 16,0 0-10-16,0 0-10 0,0 0-18 15,0 0-12-15,-28 0-8 0,28 0-8 0,0 0-5 16,0 0-9-16,0 0-6 0,0 0-3 0,0 0-4 16,0 0-2-16,0 0 0 0,0 0-2 0,0 0-2 15,0 0-1-15,0 0 7 0,0 0 3 0,0 0 5 16,30-18-1-16,-30 18-7 0,26-8-5 0,-26 8-2 15,32-5-2-15,-32 5 1 0,36 0-1 16,-36 0 0-16,37 0-1 0,-37 0 1 0,43 0-1 16,-18 0 0-16,-2 5 0 0,1-5-1 0,-1 7 1 15,0-7-1-15,-23 0 1 0,42 14-1 16,-42-14 1-16,33 14-1 0,-33-14 2 0,0 0-2 0,26 24 2 16,-26-24-1-16,0 0 3 0,0 28-2 0,0-28 2 15,-7 27-3-15,7-27 3 0,-22 36-5 16,22-36 5-16,-33 42-5 0,33-42 4 15,-32 39-4-15,32-39 4 0,-27 34 18 0,27-34-35 16,-25 29 36-16,25-29-36 0,-19 24 14 0,19-24 1 16,0 0-1-16,-17 25 1 0,17-25-1 0,0 0 1 15,0 0-1-15,0 0 1 0,0 0-1 0,0 0 1 16,4 22-1-16,-4-22 0 0,0 0 0 0,0 0 0 16,29 13 0-16,-29-13 2 0,0 0-2 0,31 13 2 15,-31-13-1-15,24 13 1 0,-24-13-2 16,31 14 1-16,-31-14-3 0,30 23 4 15,-30-23-2-15,29 25 2 0,-29-25-2 0,26 27 2 16,-26-27-1-16,22 25 2 0,-22-25-3 0,13 28 3 16,-13-28-3-16,6 28 3 0,-6-28-2 0,0 24 2 15,0-24-1-15,-12 22 1 0,12-22-1 0,-15 23 2 16,15-23-2-16,-25 21 2 0,25-21-3 16,-33 23 10-16,33-23 3 0,-41 19 5 0,17-12 1 15,24-7-5-15,-47 16-4 0,24-7 0 0,-5-2-2 16,1 1-1-16,1-2-2 0,1-1-1 0,0-5-2 15,25 0-1-15,-37 5-1 0,37-5 1 0,-28 0 0 16,28 0-1-16,0 0 1 0,0 0-3 0,0 0-4 16,0 0-11-16,0 0-21 0,0 0-24 15,0 0-23-15,0 0-77 0,0 0-98 16,0 0-242-16,33 0 19 0,-2 7 325 0</inkml:trace>
  <inkml:trace contextRef="#ctx0" brushRef="#br0" timeOffset="25">9311 13901 302 0,'0'0'110'16,"0"0"-5"-16,0 0 9 0,0 0-9 15,0 0 8-15,0 0-10 0,0 0 4 0,0 0-7 16,0 0-7-16,0 0-14 0,0 0-20 0,0 0-17 15,0 0-12-15,0 0-6 0,-22 9 4 0,22-9 3 16,0 0-2-16,0 0 0 0,0 0-5 0,-23-4-3 16,23 4-3-16,0 0-1 0,0 0-1 15,-29-8 0-15,29 8-3 0,0 0-1 0,-29-8-4 16,29 8 1-16,0 0-1 0,-32-8 0 0,32 8-2 16,0 0 0-16,-33 0-2 0,33 0 0 0,0 0-1 15,-27 0 2-15,27 0 0 0,0 0 0 16,0 0-2-16,-25 0-1 0,25 0 0 0,0 0-2 15,0 0 0-15,0 0 0 0,0 0-1 16,0 0 1-16,-21 22 0 0,21-22-1 0,0 0 2 16,-10 33-3-16,10-33 3 0,-7 29-2 0,7-29 2 15,0 32-3-15,0-32 4 0,-5 35-4 0,5-35 3 16,0 31-2-16,0-31 2 0,-6 28-2 0,6-28 2 16,0 0-3-16,0 29 2 0,0-29-1 0,0 0-17 15,0 0 17-15,0 0-16 0,10 24 34 0,-10-24-17 16,0 0 18-16,0 0-19 0,0 0 1 15,0 0 0-15,24 24-1 0,-24-24 1 16,0 0-1-16,0 0 2 0,23 15-3 0,-23-15 2 0,0 0 0 16,28 15-1-16,-28-15 1 0,0 0 0 15,27 14-1-15,-27-14 1 0,0 0 0 0,29 21 1 16,-29-21-1-16,0 0 1 0,28 20-3 0,-28-20 1 16,0 0-2-16,31 25 2 0,-31-25 0 0,0 0 2 15,20 29-1-15,-20-29 0 0,0 0-1 16,9 31 1-16,-9-31 0 0,0 0 1 0,0 29 0 15,0-29 1-15,0 0-3 0,-8 23 3 0,8-23-2 16,0 0 1-16,-21 24 2 0,21-24 1 0,-23 16-2 16,23-16 2-16,-26 18-3 0,26-18 0 0,-29 18 0 15,29-18 1-15,-33 13-2 0,33-13 1 0,-38 9 0 16,38-9 0-16,-40 9 0 0,40-9-1 16,-35 0 1-16,35 0 0 0,-31 4-1 15,31-4 0-15,-26 0 0 0,26 0-1 0,0 0 1 16,0 0-1-16,0 0 0 0,0 0-2 0,0 0-14 15,0 0-15-15,0 0-23 0,0 0-28 0,0 0-35 16,0 0-113-16,0 0-160 0,36-10-113 0,-36 10 112 16,45 0 392-16</inkml:trace>
  <inkml:trace contextRef="#ctx0" brushRef="#br0" timeOffset="26">9694 14090 740 0,'0'0'120'0,"0"0"-54"15,0 0 8-15,0 0-23 0,0 0 4 0,0 0-18 16,0 0-12-16,0 0 0 0,0 0 19 0,0 0 6 16,0 0 2-16,14-30-12 0,-14 30-21 0,0 0-6 15,21-23-1-15,-21 23 3 0,0 0-1 0,16-28-1 16,-16 28-6-16,0 0-1 0,21-29-6 16,-21 29 3-16,0 0-2 0,22-27 0 0,-22 27-1 15,0 0 0-15,0 0-1 0,26-19 0 16,-26 19 0-16,0 0 1 0,0 0 2 0,0 0 2 15,0 0 5-15,0 0 5 0,18 30 6 0,-18-30 1 16,0 34 3-16,0-12-9 0,0 6 4 0,0 0-8 16,0 4-15-16,-4-1 31 0,4 3-33 0,0-1 32 15,0 3-15-15,-6-2-7 0,6 0 7 0,-4-3-5 16,4 1 8-16,-7-4-4 0,7-1 3 16,-5-1-6-16,5-3 3 0,-8-1-7 0,8-22 2 15,-6 41-3-15,6-41 2 0,-5 34-3 0,5-34 1 16,0 0-2-16,-5 24 1 0,5-24-1 0,0 0-1 15,0 0 1-15,0 0-1 0,0 0 0 16,0 0-3-16,0 0-9 0,0 0-12 0,0 0-17 16,0 0-22-16,0 0-20 0,0 0-78 0,0 0-95 15,0 0-214-15,0 0-8 0,32-6 317 16</inkml:trace>
  <inkml:trace contextRef="#ctx0" brushRef="#br0" timeOffset="27">10303 14546 555 0,'0'0'133'0,"0"0"-19"0,0 0-1 0,0 0-10 15,0 0-19-15,7-30-14 0,-7 30-17 0,0 0-10 16,0 0-13-16,0 0-9 0,0 0-10 16,24-18-5-16,-24 18-2 0,0 0-1 0,0 0-1 0,26 0-1 15,-26 0 0-15,0 0 1 0,0 0 0 16,26 0-1-16,-26 0 1 0,0 0-1 0,0 0 2 15,0 0 6-15,0 0 12 0,0 0 6 16,18 27 6-16,-18-27-2 0,0 0-5 0,0 0-4 16,0 0-1-16,-18 22-3 0,18-22-2 0,0 0-4 15,0 0-3-15,-25 10-3 0,25-10-2 0,0 0-3 16,0 0 0-16,-27 5-1 0,27-5-1 0,0 0 1 16,0 0-3-16,0 0-9 0,0 0-20 0,0 0-22 15,-25-20-63-15,25 20-82 0,0 0-152 0,0 0-133 16,0 0 122-16,8-24 362 0</inkml:trace>
  <inkml:trace contextRef="#ctx0" brushRef="#br0" timeOffset="28">10352 14043 611 0,'0'0'191'0,"0"0"-56"15,-24-13-23-15,24 13-7 0,0 0-29 0,0 0-30 16,0 0-21-16,0 0-14 0,0 0-8 15,0 0-2-15,0 0-1 0,0 0 2 0,0 0 0 16,24 6 0-16,-24-6-1 0,0 0 0 0,26 0-1 16,-26 0 0-16,0 0 1 0,26 6-2 0,-26-6 2 15,0 0 0-15,0 0 0 0,22 13 1 0,-22-13-1 16,0 0 3-16,0 0 1 0,0 0 9 0,0 0 8 16,0 0 10-16,0 0 2 0,-5 22 0 15,5-22-7-15,0 0-5 0,0 0-3 16,-24 5-3-16,24-5 0 0,0 0-2 0,-23 0-2 15,23 0-2-15,0 0-1 0,0 0-5 0,-22-8 0 16,22 8-3-16,0 0 0 0,0 0-1 0,0 0 0 16,0 0-1-16,0 0 0 0,0 0-1 0,0 0-8 15,0 0-14-15,0 0-16 0,0 0-25 0,0 0-12 16,0 0-42-16,0 0-27 0,0 0-89 16,0 0-65-16,0 0-118 0,0 0 226 0,37 34 192 15</inkml:trace>
  <inkml:trace contextRef="#ctx0" brushRef="#br0" timeOffset="29">11196 13952 304 0,'0'0'112'16,"0"0"-7"-16,0 0 7 0,0 0-10 16,0 0 16-16,0 0-17 0,0 0 11 0,0 0-2 15,0 0-8-15,0 0-19 0,0 0-14 0,0 0-15 16,0 0-9-16,0 0-8 0,0 0-6 0,-20 25-6 16,20-25-4-16,0 0-6 0,-22 31-1 0,22-31-4 15,-21 34 1-15,21-34-4 0,-29 45 3 0,13-19 14 16,-1 4-33-16,-1 3 30 0,3 1-32 15,-2 0 10-15,2 0 7 0,3-1-8 16,1 0 6-16,3-1-6 0,2-3 5 0,6 0-5 16,0-1 4-16,0-1-5 0,0 1 5 0,7 1-4 15,0-5 4-15,1 1-3 0,-8-25 2 0,24 36-3 16,-24-36 2-16,34 28-2 0,-34-28 1 0,40 15-1 16,-17-15 2-16,-1 0-1 0,2 0 1 0,-2-9 1 15,1-1-1-15,-1-6 1 0,2 0-3 0,-24 16 4 16,38-37-4-16,-38 37 4 0,28-40-2 15,-28 40 2-15,12-41-2 0,-12 41 3 0,0-34-3 16,0 34 4-16,-5-31-4 0,5 31 2 16,-19-29-2-16,19 29 2 0,-31-24-2 0,31 24 2 15,-37-19-2-15,37 19 0 0,-37-9-1 0,37 9 1 16,-39 0 0-16,39 0-1 0,-40 0 1 0,40 0 0 16,-41 14-3-16,41-14-6 0,-30 14-7 15,30-14-13-15,0 0-19 0,-20 23-20 0,20-23-38 16,0 0-73-16,0 0-85 0,0 28-79 0,0-28-102 15,0 0 206-15,31 36 239 0</inkml:trace>
  <inkml:trace contextRef="#ctx0" brushRef="#br0" timeOffset="30">11654 14133 541 0,'0'0'205'0,"0"0"-46"15,0 0-20-15,0 0-17 0,0 0-25 0,0 0-32 16,0 0-26-16,0 0-13 0,0 0-8 0,0 0-23 16,0 0 22-16,8-33-16 0,-8 33 22 0,0 0 3 15,35-29-3-15,-35 29 2 0,23-19-6 0,-23 19-2 16,26-16-6-16,-26 16-2 0,31-12-6 0,-31 12 1 15,34-10-3-15,-34 10 0 16,34-5-1-16,-34 5 1 0,36 0-1 0,-36 0 1 0,36 0-1 16,-36 0 0-16,32 0 0 0,-32 0-1 0,29 10 1 15,-29-10-1-15,0 0 3 0,26 23-1 16,-26-23 3-16,7 28-3 0,-7-28 4 0,0 35 16 16,-8-13-35-16,-1 3 35 0,-2 2-35 0,-2 2 14 15,-4 3 5-15,-6-2-5 0,3 2 6 0,-3-1-3 16,1 1 8-16,-3-3-1 0,2 5 7 15,-5-4-3-15,3 1 5 0,-1-4-7 0,5-3 3 16,21-24-7-16,-33 34 2 0,33-34-3 0,0 0 2 16,-26 22 0-16,26-22 1 0,0 0-3 0,0 0-1 15,0 0-3-15,0 0-1 0,0 0-2 0,0 0-2 16,0 0 0-16,0 0 0 0,0 0 2 0,0 0 2 16,0 0 0-16,0 0-1 0,32 16 2 15,-32-16 1-15,25 0 2 0,-25 0-1 16,30 0 0-16,-30 0-3 0,44-6-1 0,-21 1 0 15,4 5 0-15,2-6 0 0,1 6-1 0,2-7-1 16,-2 7 0-16,2-8 0 0,-3 8 0 0,-1-5-9 16,4 5-12-16,-4 0-18 0,3 0-29 0,-31 0-53 15,62 17-153-15,-40-10-278 0,-22-7 24 0,50 20 329 16</inkml:trace>
  <inkml:trace contextRef="#ctx0" brushRef="#br0" timeOffset="31">12533 14022 655 0,'0'0'310'0,"-23"0"-154"16,23 0-21-16,0 0-26 0,0 0-40 0,0 0-26 15,0 0-17-15,0 0-11 0,0 0-7 0,0 0-4 16,0 0 3-16,0 0 4 0,0 0 4 0,0 0 1 15,33 18-2-15,-33-18-4 0,22 8-1 16,-22-8-2-16,30 8 0 0,-30-8-2 0,33 10-1 16,-33-10-2-16,37 5 1 0,-37-5-3 0,42 0 1 15,-42 0-1-15,44 5 0 0,-22-5 1 0,3 0-1 16,-25 0 0-16,44-9 0 0,-22 9 0 0,0-7 0 16,1 2 0-16,-23 5 0 0,44-11 1 15,-44 11-2-15,38-7 2 0,-38 7-1 0,27-7 0 16,-27 7 0-16,0 0 1 0,0 0-1 15,22 0-1-15,-22 0 1 0,0 0-1 0,0 0 0 16,0 0 1-16,0 0 1 0,0 0-1 0,0 0 1 16,0 0 0-16,0 0-2 0,0 0 1 0,0 0 0 15,0 0 1-15,0 0-1 0,0 0 1 0,0 0 0 16,0 0 1-16,0 0 2 0,0 22-2 0,0-22 3 16,-8 27-5-16,8-27 3 0,-14 36 18 15,14-36-34-15,-23 46 36 0,10-18-30 16,-2 1 13-16,0 3 8 0,-1 2-8 0,-1 2 5 15,-1 0-9-15,0-1 6 0,2-1-7 0,0 1 6 0,3 0-6 16,0-4 5-16,0-1-6 0,1-3 3 16,1-4-3-16,11-23 1 0,-15 35-2 0,15-35 2 15,-9 24-3-15,9-24 2 0,0 0-1 0,0 0 1 16,0 0 0-16,-10 25-1 0,10-25-1 16,0 0-5-16,0 0-4 0,0 0-5 0,0 0-5 15,0 0-8-15,0 0-10 0,0 0-20 0,0 0-34 16,-25 0-84-16,25 0-74 0,0 0-114 0,-12-25-84 15,12 25 220-15</inkml:trace>
  <inkml:trace contextRef="#ctx0" brushRef="#br0" timeOffset="32">12623 14387 748 0,'0'0'243'15,"0"0"-129"-15,0 0-14 0,0 0-25 0,0 0-21 16,0 0-6-16,0 0-7 0,0 0 3 0,23-11 4 15,-23 11-13-15,32 0-7 0,-32 0-8 0,37 8-7 16,-15-8-4-16,-22 0-5 0,43 9-1 16,-21-9-2-16,1 4 0 0,-1-4-2 0,2 0 1 15,-1 5-3-15,2-5-22 0,5 0-28 16,-30 0-73-16,60 5-95 0,-60-5-121 0,37-14-157 0,0 23 140 16,-37-9 359-16</inkml:trace>
  <inkml:trace contextRef="#ctx0" brushRef="#br0" timeOffset="33">13863 14043 400 0,'0'0'149'0,"0"0"-45"0,0 0-11 16,0 0 12-16,-15-23-16 0,15 23-6 16,0 0-12-16,0 0-8 0,-21-9-11 0,21 9-7 0,0 0-6 15,0 0-4-15,-36 0-5 0,36 0-5 16,-22 7-6-16,22-7-2 0,-27 18-5 16,27-18 1-16,-33 25-3 0,33-25 0 0,-35 37 16 15,35-37-19-15,-31 43 16 0,15-20-37 0,16-23 14 16,-20 42-15-16,20-42 14 0,-9 38 3 0,9-38-3 15,0 34 2-15,0-34-4 0,11 36 5 0,-11-36-4 16,24 31 3-16,-24-31-2 0,27 26 1 0,-27-26-1 16,31 22 2-16,-31-22-1 0,36 18 2 15,-36-18-2-15,37 17 1 0,-37-17-2 0,34 15 1 16,-34-15 0-16,29 13 0 0,-29-13 0 16,21 12 2-16,-21-12-2 0,0 0 2 0,25 23-1 15,-25-23 2-15,0 0-1 0,9 25 1 0,-9-25-2 16,0 0 3-16,0 30-3 0,0-30 4 0,-8 25-1 15,8-25 2-15,-17 27-3 0,17-27 1 0,-20 24-2 16,20-24 1-16,-22 21-3 0,22-21 2 16,-29 18-3-16,29-18 3 0,-32 15-2 0,32-15 3 15,-34 9-2-15,34-9 1 0,-33 0 0 0,33 0-1 16,-32 0 0-16,32 0-1 0,-30-14 1 0,30 14-1 16,-33-20 1-16,33 20-2 0,-29-26 1 0,29 26-1 15,-28-33 1-15,28 33-2 0,-21-36 3 0,21 36-3 16,-15-39 3-16,15 39-2 0,-5-33 2 0,5 33-3 15,0-24 3-15,0 24-3 16,0 0 2-16,4-31-1 0,-4 31 0 0,0 0-1 16,16-24 2-16,-16 24-1 0,0 0 2 0,28-12 0 15,-28 12 0-15,25 0-1 0,-25 0 1 0,29 0 0 16,-29 0-1-16,31 6 2 0,-31-6-2 0,33 8 1 16,-33-8-2-16,31 10 1 0,-31-10 0 0,33 8 0 15,-33-8 0-15,33 0 0 0,-33 0 1 16,34 0-1-16,-34 0 1 0,38-5-1 0,-38 5 0 15,37-13 0-15,-37 13 1 0,34-18-1 16,-34 18 2-16,31-22-2 0,-31 22 2 0,27-28-2 0,-27 28 3 16,26-29-3-16,-26 29 5 0,20-26-1 15,-20 26 5-15,16-24 1 0,-16 24 2 0,0 0-3 16,15-30 0-16,-15 30-2 0,0 0 0 0,0 0-1 16,0-24 0-16,0 24-1 0,0 0 1 15,0-22 0-15,0 22 0 0,0 0-1 0,-8-29 1 16,8 29 15-16,-7-26-37 0,7 26 35 0,-12-24-36 15,12 24 17-15,-22-26 3 0,22 26-3 0,-28-26 3 16,28 26-4-16,-32-24 3 0,32 24-2 0,-37-21 2 16,37 21-2-16,-34-14 1 0,34 14-2 0,-29-7 1 15,29 7-1-15,-26 0-1 0,26 0 1 0,0 0-13 16,-35 14-11-16,35-14-19 0,-22 17-23 16,22-17-40-16,0 0-91 0,-14 45-115 15,14-45-191-15,0 0 89 0,0 43 415 0</inkml:trace>
  <inkml:trace contextRef="#ctx0" brushRef="#br0" timeOffset="34">15116 14486 329 0,'0'0'126'0,"0"0"-13"0,0 0-5 15,0 0 7-15,0 0 5 0,0 0-10 0,0 0-16 16,0 0-13-16,0 0-21 0,0 0-12 0,0 0-11 16,0 0-9-16,0 0-9 0,0 0-2 15,0 0 10-15,0 0 5 0,0 0 3 0,0 0-2 16,8 30-10-16,-8-30-9 0,0 31-1 0,0-31-6 16,0 43 1-16,-6-21-6 0,6 4 3 0,-5 0-6 15,5-2 5-15,-7 1-5 0,7 2 4 0,-5-2-5 16,5 3 5-16,-6-4-6 0,6 2 6 15,0-2-5-15,-7-1 4 0,7-23-4 0,0 38 5 16,0-38-5-16,0 32 3 0,0-32 19 16,0 27-36-16,0-27 37 0,0 0-40 0,-5 25 14 15,5-25-1-15,0 0-2 0,0 0 2 0,0 0 2 16,0 0 1-16,0 0 2 0,0 0 1 0,0 0 0 16,0 0 0-16,0 0 0 0,0 0 0 0,0 0-1 15,0 0-1-15,0 0 1 0,0 0 16 0,0 0-15 16,-9-22 15-16,9 22-37 0,0-25 21 15,0 25-20-15,0-29 19 0,0 29 4 16,7-35-3-16,-7 35 3 0,4-44-4 0,-4 21 5 16,6-2-5-16,-6-3 4 0,7 0-4 0,-7-2 5 15,5 3-5-15,1 2 5 0,-6 1-2 0,0 24 6 16,11-40-2-16,-11 40 6 0,5-35-7 0,-5 35 1 16,9-36-4-16,-9 36 2 0,12-34-4 0,-12 34 4 15,12-31-3-15,-12 31 2 0,13-28-1 16,-13 28 2-16,15-24 0 0,-15 24 0 0,0 0-2 15,22-26 1-15,-22 26-2 0,0 0 2 0,22-15-3 16,-22 15 2-16,0 0-1 0,0 0 0 0,29-6 0 16,-29 6-1-16,0 0 1 0,26 9 0 0,-26-9 1 15,0 0-1-15,29 24 1 0,-29-24-1 0,17 27 2 16,-17-27-3-16,13 28 5 0,-13-28-5 0,6 30 2 16,-6-30-2-16,0 35 3 0,0-35-3 15,0 32 4-15,0-32-4 0,-4 30 3 16,4-30-3-16,0 0 3 0,-14 29 0 0,14-29 0 15,0 0 0-15,0 0-1 0,-28 12 1 0,28-12-1 16,0 0 0-16,-33 0-1 0,33 0 1 0,-26-6-1 16,26 6 0-16,-31-12 0 0,31 12 0 0,-34-11-1 15,34 11 2-15,-33-12-1 0,33 12 1 16,-29-12-2-16,29 12 1 0,-23-10-2 0,23 10 2 16,0 0-1-16,0 0 0 0,0 0-4 0,0 0-10 15,0 0-22-15,0 0-7 0,0 0-4 0,0 0-3 16,0 0-3-16,0 0-29 0,0 0-49 15,34 12-41-15,-34-12-75 0,24 0-62 0,3 21-55 16,-27-21 286-16</inkml:trace>
  <inkml:trace contextRef="#ctx0" brushRef="#br0" timeOffset="35">15620 14730 1334 0,'28'0'140'0,"-28"0"-64"0,0 0-6 0,0 0-5 16,0 0-13-16,0 0-14 0,0 0-14 0,0 0-9 16,0 0-8-16,0 0-3 0,0 0-3 0,0 0-1 15,0 0-1-15,0 0 0 0,0 0 1 0,0 0-12 16,0 0-17-16,0 0-33 0,0 0-117 15,0 0-389-15,0 0-13 0,0 0 188 0</inkml:trace>
  <inkml:trace contextRef="#ctx0" brushRef="#br0" timeOffset="36">16124 14169 218 0,'0'0'108'0,"0"0"0"0,0 0 3 0,0 0-4 16,0 0 1-16,0 0 3 0,0 0-1 15,0 0-1-15,0 0-14 0,0 0-22 16,0 0-25-16,0 0-18 0,0 0-14 0,-8-23-5 16,8 23-1-16,0 0 1 0,0 0 2 0,0 0 2 15,17-23-1-15,-17 23-21 0,0 0 22 0,11-22-22 16,-11 22 21-16,0 0 0 0,0 0-3 0,18-26 1 16,-18 26-3-16,0 0-1 0,0 0-3 0,0 0-1 15,0 0-1-15,0 0-2 0,0 0 0 16,0 0-2-16,0 0 0 0,0 0 1 0,0 0 1 15,0 0 1-15,0 0 1 0,0 0-1 0,22 11 1 16,-22-11-1-16,0 0 1 0,7 26 22 0,-7-26-22 16,0 23 21-16,0-23-36 0,4 29 17 0,-4-29-12 15,0 34 14-15,0-34 9 0,0 40-1 16,0-16 5-16,-6 0-7 0,6 2-1 0,-8-2-9 16,8 0 1-16,0-24-4 0,-11 41 4 15,11-41-3-15,-8 37 1 0,8-37-2 0,-9 31 2 16,9-31-4-16,-2 26 4 0,2-26-2 0,-7 24 0 15,7-24-1-15,0 0 2 0,-4 24-2 0,4-24 1 16,0 0 0-16,0 0-1 0,0 0 1 0,0 0-1 16,0 0 0-16,0 0 0 0,0 0-2 0,0 0-8 15,0 0-10-15,0 0-12 0,0 0-12 16,0 0-6-16,0 0-19 0,0 0-64 0,0 0-74 16,0 0-128-16,0 0-127 0,23 0 183 0,-23 0 280 15</inkml:trace>
  <inkml:trace contextRef="#ctx0" brushRef="#br0" timeOffset="37">16502 14185 400 0,'0'0'127'0,"0"0"-12"16,0 0-5-16,0 0-11 0,0 0-14 15,0 0-17-15,0 0-13 0,0 0-24 16,0 0 11-16,0 0-19 0,0 0 12 0,0 0-10 15,0 0-7-15,0 0 13 0,0 0 4 0,0 0 0 16,0 0 3-16,17-26-4 0,-17 26-21 0,0 0 16 16,19-26-17-16,-19 26-1 0,0 0-1 0,0 0-4 15,22-24-22-15,-22 24 20 0,0 0-24 0,0 0 23 16,0 0-3-16,0 0 1 0,0 0-1 16,0 0 1-16,0 0 0 0,23-13-2 0,-23 13 2 15,0 0-1-15,0 0 1 0,0 0 1 16,0 0-1-16,0 0 2 0,0 0 25 0,0 0-16 0,22 26 24 15,-22-26-37-15,0 0 15 0,6 35-18 16,-6-35 11-16,0 29 1 0,0-29-5 0,-6 33 2 16,6-33-5-16,0 32 5 0,0-32-5 0,-4 34 7 15,4-34 5-15,-5 44 8 0,5-22-4 16,-4 2 3-16,4-24-14 0,-7 41 2 0,7-41-5 16,-6 41 3-16,6-41-3 0,0 36 2 0,0-36-4 15,-4 33 2-15,4-33-3 0,0 27 3 0,0-27-3 16,0 0 1-16,0 0 0 0,0 0-1 0,0 22 2 15,0-22-2-15,0 0 0 0,0 0 0 0,0 0-1 16,0 0-2-16,0 0-7 0,0 0-10 0,0 0-10 16,0 0-25-16,0 0-23 15,7-38-91-15,-7 38-95 0,0 0-181 0,11-25-28 16,-11 25 354-16</inkml:trace>
  <inkml:trace contextRef="#ctx0" brushRef="#br0" timeOffset="38">17199 14101 383 0,'0'0'148'0,"0"0"-40"15,-27 12-8-15,27-12-4 0,0 0-15 0,-28 0-6 16,28 0-9-16,0 0-5 0,-25 10-6 0,25-10-9 16,0 0-10-16,-30 12-10 0,30-12-10 15,0 0-7-15,-22 19-3 0,22-19-3 16,0 0-17-16,0 0 14 0,-21 31-16 0,21-31 15 16,0 0 2-16,0 27-2 0,0-27 3 0,0 0-3 15,14 31 4-15,-14-31-1 0,0 0 3 0,26 31 1 16,-26-31 6-16,0 0 0 0,31 31 6 0,-31-31-3 15,26 24 1-15,-26-24-4 0,26 21-1 0,-26-21-2 16,22 19 0-16,-22-19-3 0,0 0 0 0,32 29-2 16,-32-29 2-16,0 0-3 0,22 31 1 15,-22-31-1-15,0 0 0 0,12 31-2 0,-12-31 2 16,6 25-2-16,-6-25 2 0,0 27-2 16,0-27 2-16,-10 29-3 0,10-29 4 0,-11 26-4 15,11-26 2-15,-15 24-2 0,15-24 3 0,0 0-2 16,-29 28 2-16,29-28-3 0,-23 14 2 0,23-14-2 15,-23 7 1-15,23-7 0 0,-26 6 0 16,26-6 0-16,-25 0 0 0,25 0 0 0,-23 0-1 16,23 0 1-16,-25-12 0 0,25 12-1 0,0 0-1 15,-29-22 2-15,29 22-2 0,-18-24 2 0,18 24-2 16,-12-31 2-16,12 31-3 0,-7-31 3 0,7 31-2 16,0-31 3-16,0 31-3 0,4-28 3 0,-4 28-2 15,10-24 1-15,-10 24-1 0,12-23 1 0,-12 23-1 16,0 0 1-16,21-27 0 0,-21 27 1 15,0 0-1-15,26-18 2 0,-26 18-1 16,0 0-2-16,29 0 1 0,-29 0-1 0,25 0 1 16,-25 0-1-16,27 8 0 0,-27-8 0 0,29 10 0 15,-29-10 0-15,32 9 0 0,-32-9 0 0,30 8 0 16,-30-8-1-16,29 0 2 0,-29 0-1 0,29 0 0 16,-29 0 0-16,29-14 0 0,-29 14 1 0,24-15 0 15,-24 15 1-15,0 0-1 0,22-27 2 16,-22 27-2-16,15-24 2 0,-15 24-3 0,8-29 3 15,-8 29-2-15,0-30 1 0,0 30-1 0,0-33 3 16,0 33-4-16,0-34 4 0,0 34-6 0,-14-33 5 16,14 33 14-16,-18-31-15 0,18 31 17 15,-20-23-39-15,20 23 20 0,-28-10-21 0,28 10 20 16,-27 0 0-16,27 0 1 0,-27 0-2 16,27 0 1-16,0 0 16 0,-28 12-32 0,28-12 8 15,0 0-42-15,-10 24-25 0,10-24-43 0,0 0-37 16,0 0-43-16,8 26-35 0,-8-26-23 0,0 0-79 15,36 14 255-15</inkml:trace>
  <inkml:trace contextRef="#ctx0" brushRef="#br0" timeOffset="39">17762 14288 597 0,'0'0'144'0,"0"0"-17"0,0 0 3 16,0 0 10-16,0 0-21 0,-7-24-28 0,7 24-32 16,0 0-15-16,0 0-10 0,0 0-8 0,0 0-5 15,0 0-6-15,-26 14 0 0,26-14-2 0,-20 26 1 16,20-26-3-16,-23 33 2 0,23-33-5 15,-25 40 2-15,25-40-6 0,-17 42 2 16,17-42-6-16,-13 43 4 0,13-19-5 0,-9 2 3 16,9 2-3-16,0 1 3 0,0-2-3 0,0-1 4 15,0-4-5-15,0-22 5 0,17 40-5 0,-17-40 4 16,19 35-3-16,-19-35 2 0,31 24-2 0,-31-24 1 16,34 17-1-16,-34-17 1 0,43 0 0 0,-43 0 0 15,45-9 1-15,-23-2-2 0,4-4 2 0,-1-1-2 16,-3-2 3-16,-22 18-3 0,42-37 3 15,-42 37-4-15,35-42 4 0,-35 42-3 0,28-41 3 16,-17 16-4-16,-1 2 5 0,-2 1-4 16,-8 22 3-16,10-41-3 0,-10 41 3 0,0-37-2 15,0 37 2-15,-6-35-3 0,6 35 3 0,-14-35-3 16,14 35 4-16,-19-37-3 0,19 37 3 0,-26-38-2 16,26 38 4-16,-33-32 0 0,33 32 5 0,-29-26 0 15,29 26 0-15,-30-19-4 0,30 19-3 16,-32-11-1-16,32 11-1 0,-28-5 0 0,28 5-1 15,-20 0-1-15,20 0 0 0,0 0 0 0,-25 5-1 16,25-5-7-16,0 0-10 0,0 0-17 0,0 0-29 16,0 0-38-16,0 36-92 0,0-36-116 0,0 0-208 15,0 0 64-15,0 0 455 0</inkml:trace>
  <inkml:trace contextRef="#ctx0" brushRef="#br0" timeOffset="40">19291 14069 473 0,'0'0'178'15,"0"0"-31"-15,0 0 23 0,0 0-36 0,0 0 3 16,0 0-31-16,0 0-30 0,0 0-13 0,0 0-13 15,0 0-6-15,0 0-10 0,0 0-5 0,0 0-7 16,0 0-5-16,-25 5-1 0,25-5-4 16,-30 24 1-16,30-24 17 0,-37 43-34 15,16-19 31-15,2 6-33 0,1-2 12 0,0 6 5 16,2-1-5-16,-1 3 7 0,6 2-8 0,1 2 6 16,1 0-9-16,2 2 6 0,7-3-9 0,-4 0 6 15,4-4-7-15,0-4 5 0,5-4-5 0,3 0 4 16,2-4-4-16,-10-23 3 0,25 43-3 0,-25-43 2 15,30 33-2-15,-30-33-4 0,36 21-11 16,-36-21-9-16,44 11-15 0,-44-11-12 0,53 0-25 16,-53 0-52-16,62 0-100 0,-62 0-179 0,42-27-84 15,-4 27 146-15</inkml:trace>
  <inkml:trace contextRef="#ctx0" brushRef="#br0" timeOffset="41">19546 14205 593 0,'0'0'168'0,"0"0"11"16,0 0-29-16,0 0-11 0,0 0-39 0,0 0-32 16,0 0-26-16,0 0-11 0,0 0-13 0,0 0-5 15,0 0-8-15,0 0-1 0,0 0 0 0,0 0 4 16,0 0 3-16,0 0 0 0,24-7-4 16,-24 7-2-16,30-8-3 0,-30 8 0 0,37-5 0 15,-37 5-2-15,39-5 1 0,-39 5-1 0,44 0 0 16,-44 0 0-16,40 6 0 0,-40-6 0 0,33 13 1 15,-33-13 0-15,0 0 2 0,27 33-2 16,-27-33 3-16,6 28-3 0,-6-28 3 0,0 35-3 16,0-35 4-16,-18 38-4 0,18-38 3 0,-28 42-4 15,13-18 5-15,-4-1-3 0,-2 2 10 16,-1 0 0-16,2 1 8 0,-5-4-2 0,25-22 1 16,-39 37-8-16,39-37 0 0,-27 27-5 0,27-27-1 15,0 0-3-15,-22 30 0 0,22-30-2 0,0 0 0 16,0 0-1-16,0 0 1 0,0 0-1 0,0 0 0 15,0 0 1-15,0 0-1 0,0 0 1 0,30 20 0 16,-30-20-1-16,30 0 1 0,-30 0 0 16,36-4-1-16,-36 4 0 0,41-5 0 0,-19 5 0 15,2-8-4-15,-2 8-7 0,1-8-12 0,2 8-13 16,-25 0-18-16,48-8-17 0,-48 8-61 0,50-8-81 16,-50 8-126-16,33-22-137 0,-3 29 141 0,-23-28 336 15</inkml:trace>
  <inkml:trace contextRef="#ctx0" brushRef="#br0" timeOffset="42">20212 14363 653 0,'0'-30'250'0,"0"30"-101"0,0 0-7 16,0 0-17-16,0 0-31 0,0 0-31 0,0 0-18 15,0 0-9-15,0 0-6 0,-22-17-6 16,22 17-7-16,0 0-5 0,0 0-6 15,-28 24 3-15,28-24-1 0,-15 23 2 0,15-23-2 16,-21 30 1-16,21-30-5 0,-22 39 4 0,10-17-4 16,4 4 3-16,-2-1-6 0,4 3 3 0,2-4-6 15,4 2 5-15,0-2-5 0,0-1 4 0,0-23-5 16,6 39 4-16,-6-39-3 0,22 29 2 0,-22-29-2 16,30 24 1-16,-30-24-1 0,37 18 1 15,-12-18-1-15,1 0 0 0,2 0-1 0,1-14 0 16,4 0 3-16,3-7-3 0,1-1 5 0,0-7-5 15,2-2 6-15,-10 0-6 0,-2-1 5 0,-6 2-4 16,-9 4 5-16,-3 2-4 0,-9 1 4 0,0 23-3 16,0-39 2-16,0 39-3 0,-9-35 4 15,9 35-3-15,-19-33 3 0,19 33-3 0,-32-27 2 16,32 27-2-16,-37-21 1 0,37 21-2 16,-41-13 3-16,17 13-3 0,1-4 1 0,1 4 0 15,22 0-2-15,-40 9-5 0,40-9-9 0,-25 6-15 16,25-6-28-16,0 0-44 0,0 0-92 0,0 0-111 15,0 0-189-15,0 26 37 0,0-26 420 0</inkml:trace>
  <inkml:trace contextRef="#ctx0" brushRef="#br0" timeOffset="43">20809 14260 574 0,'0'0'133'0,"0"0"-56"16,0 0-20-16,0 0 4 0,0 0 25 15,0 0 8-15,0 0-14 0,23 0-2 0,-23 0-33 16,0 0-14-16,30-12-5 0,-30 12 0 0,0 0-4 15,22-22-1-15,-22 22-3 0,0 0 0 0,25-12-4 16,-25 12 1-16,0 0-4 0,0 0 0 0,24-10-4 16,-24 10-3-16,0 0 0 0,0 0-1 0,0 0 2 15,0 0 3-15,0 0 6 0,0 0 6 0,22 22 5 16,-22-22-2-16,0 25 1 16,0-25-8-16,0 42 0 0,-6-16-6 0,6 5 3 15,-8-1-5-15,4 4 4 0,-2-2-6 0,2 3 6 16,4 0-8-16,-8 0 7 0,4-3-7 0,4-1 4 15,-6-2-6-15,6-3 2 0,-5-4-4 0,5-22 2 16,0 34-4-16,0-34 3 0,0 22-1 0,0-22 0 16,0 0-1-16,0 0 0 0,0 0 1 15,0 0-2-15,0 0 0 0,0 0-1 0,0 0-5 16,0 0-8-16,0 0-10 0,0 0-20 0,27-19-26 16,-27 19-58-16,0 0-109 0,10-27-203 0,-10 27-55 15,0 0 220-15</inkml:trace>
  <inkml:trace contextRef="#ctx0" brushRef="#br0" timeOffset="44">21593 14169 273 0,'0'0'120'16,"0"0"-17"-16,0 0 5 0,0 0 6 0,0 0 10 16,0 0-5-16,0 0-24 0,0 0 7 0,0 0-30 15,0 0 1-15,0 0-14 0,0 0-8 0,0 0-6 16,-24 11-6-16,24-11-5 0,0 0-3 16,0 0-4-16,0 0-4 0,-27-6-4 0,27 6-1 15,0 0-4-15,-28-7-2 0,28 7-1 0,0 0-2 16,-29-4-3-16,29 4-1 0,-25 0-2 0,25 0 1 15,-27-6-1-15,27 6 1 0,-28 0-1 0,28 0 1 16,-29 0 0-16,29 0 0 0,-26 0 2 16,26 0-2-16,-23 6 1 0,23-6-3 15,0 0 0-15,-25 15-2 0,25-15 1 0,0 0-2 16,-17 27 2-16,17-27-2 0,-8 27 2 0,8-27-3 16,0 28 3-16,0-28-3 0,-3 31 3 0,3-31-2 15,0 28 2-15,0-28-2 0,6 24 1 0,-6-24-1 16,0 0 2-16,12 31-2 0,-12-31 1 0,0 0-2 15,0 0 2-15,21 25 0 0,-21-25 0 0,0 0-1 16,0 0 1-16,27 20 0 0,-27-20 0 16,0 0-1-16,28 11 1 0,-28-11 0 15,0 0 0-15,28 14 0 0,-28-14 0 0,0 0 0 16,27 13 0-16,-27-13 0 0,0 0 0 0,22 18-1 16,-22-18 1-16,0 0-1 0,0 0 1 0,28 27 0 15,-28-27 1-15,0 0-2 0,14 23 2 0,-14-23-2 16,0 0 2-16,5 22-1 0,-5-22 0 0,0 0 0 15,0 0 1-15,0 30-1 0,0-30 1 16,0 0-1-16,0 0 1 0,-19 27-1 0,19-27 1 16,0 0-1-16,-28 18 1 0,28-18-1 0,0 0 1 15,-33 14-1-15,33-14 1 0,-30 10 0 0,30-10 0 16,-32 8-2-16,32-8 2 0,-29 6-1 0,29-6 1 16,-32 6-1-16,32-6 1 0,-22 0-1 0,22 0 0 15,0 0-1-15,0 0 2 0,0 0-2 16,0 0 0-16,0 0-1 0,0 0-8 15,0 0-12-15,0 0-21 0,0 0-20 0,0 0-33 16,0 0-90-16,0 0-150 0,0 0-175 0,28 0 25 16,-28 0 486-16</inkml:trace>
  <inkml:trace contextRef="#ctx0" brushRef="#br0" timeOffset="45">21955 14072 423 0,'0'0'219'0,"0"0"-64"0,0 0 9 0,0 0-38 15,0 0-5-15,0 0-40 0,0 0-36 0,0 0-21 16,0 0-11-16,0 0-6 0,0 0 0 0,0 0 5 15,0 0 5-15,0 0 3 0,0 0 1 16,0 24-5-16,0-24 0 0,0 0 21 0,28 37-37 16,-28-37 37-16,18 30-38 0,-18-30 11 0,19 36 3 15,-19-36-6-15,19 41 4 0,-19-41-6 0,18 48 5 16,-10-24-6-16,2 4 5 0,-3-3-6 0,-2 1 3 16,1-1-4-16,-6-1 3 0,0 5-4 15,5-3 4-15,-5-2-5 0,0 0 5 0,-5 0-3 16,-1-1 7-16,-1-1-1 0,7-22 5 15,-20 41-2-15,20-41 2 0,-28 38-5 0,28-38 3 16,-31 42-5-16,31-42 3 0,-38 38-4 0,38-38 4 16,-37 33-5-16,37-33 6 0,-34 30-5 0,34-30 1 15,-28 22-2-15,28-22-3 0,0 0-2 0,0 0 2 16,0 0-2-16,0 0 0 0,0 0 0 0,0 0-2 16,0 0-5-16,0 0-13 0,0 0-14 15,0 0-27-15,0 0-45 0,-10-28-136 0,10 28-232 16,32-30-72-16,-32 7 261 0</inkml:trace>
  <inkml:trace contextRef="#ctx1" brushRef="#br0">1675 11856 371 0,'0'0'133'0,"0"0"-12"0,0 0-16 0,0 0-4 15,-26-9-16-15,26 9-6 0,0 0-7 16,-23 4-7-16,23-4-12 0,0 0-4 0,0 0-6 15,-33 12-7-15,33-12 1 0,0 0-4 16,-27 11-7-16,27-11 1 0,0 0-5 0,-33 8 0 16,33-8-4-16,0 0-5 0,-30 10-2 0,30-10-3 15,0 0-1-15,-21 10-4 0,21-10 0 0,0 0-2 16,0 0 3-16,-27 6-5 0,27-6 2 0,0 0 2 16,0 0-2-16,0 0 2 0,-21 25-2 0,21-25-3 15,0 0 0-15,-7 26-3 0,7-26 5 0,-4 23 1 16,4-23 3-16,0 37-2 15,0-15-1-15,0 1-4 0,0 4 4 0,-3-2-6 16,3 3 7-16,0 0-5 0,-1 5 5 0,1-3-6 16,0 3 7-16,0 2-8 0,1-1 8 0,-1 1 10 15,0 1-32-15,-1 0 34 0,1-3-32 0,-1 1 15 16,-2 0 6-16,3-7-6 0,0 2 5 0,-2-3-5 16,0-5 4-16,2-21-2 0,0 39 2 0,0-39-3 15,-2 29 3-15,2-29-4 0,0 25 4 16,0-25-3-16,0 23 2 0,0-23-2 0,0 0 1 15,-2 28 0-15,2-28 1 0,0 0-1 16,-6 24 1-16,6-24-1 0,0 0 2 0,-4 32-3 16,4-32 2-16,-4 26-1 0,4-26 1 0,-10 29-2 15,10-29 3-15,-10 24-3 0,10-24 2 0,0 0-1 16,0 0 1-16,-5 24-1 0,5-24 1 16,0 0-2-16,0 0 2 0,0 0-1 0,0 23 0 15,0-23 0-15,0 0 0 0,0 0 0 0,0 0 0 16,0 0-1-16,0 0 1 0,0 0-1 0,0 0 1 15,0 0-1-15,10 22 2 0,-10-22-1 0,0 0 1 16,0 0-1-16,0 0 0 0,0 0 0 0,0 0 1 16,0 0-1-16,22 24 0 0,-22-24-1 15,0 0 1-15,0 0-1 0,0 0 1 0,0 0-2 16,0 0 1-16,0 0 0 0,0 0 0 16,0 0 2-16,0 0-2 0,0 0 1 0,0 0-1 15,0 0-1-15,0 0 3 0,0 0-1 0,0 0 0 16,0 0 0-16,0 0 1 0,0 0 0 0,0 0-1 15,0 0 1-15,0 0-1 0,0 0 1 0,0 0-1 16,0 0 1-16,0 0 0 0,0 0-1 0,0 0 2 16,0 0-3-16,0 0 2 0,0 0 8 15,0 0 3-15,0 0 7 0,0 0-1 0,0 0-6 16,0 0-2-16,0 0-5 0,0 0 0 0,0 0-2 16,0 0 0-16,0 0-2 0,0 0-1 0,0 0 2 15,0 0 15-15,24 15 3 0,-24-15-1 16,0 0-2-16,0 0-14 0,0 0-1 0,27 5-1 15,-27-5 0-15,0 0 0 0,0 0-3 16,22 8 3-16,-22-8 0 0,0 0 0 0,24 2 0 16,-24-2 0-16,0 0 0 0,27 4 0 0,-27-4 0 15,0 0 0-15,27 2-1 0,-27-2 1 0,0 0-1 16,28 3 0-16,-28-3 0 0,0 0 1 0,25 5-1 16,-25-5 0-16,0 0 1 0,26 5-1 0,-26-5 0 15,0 0-3 1,31 3 0-16,-31-3 0 0,0 0 0 0,25 5 3 15,-25-5 1-15,0 0-1 0,0 0 0 16,26 8 1-16,-26-8 0 0,0 0-1 0,0 0 0 16,23 2-1-16,-23-2-1 0,0 0 1 0,0 0 1 15,0 0-1-15,0 0 1 0,0 0-3 0,23 1-12 0,-23-1-19 16,0 0-33-16,0 0-46 0,0 0-124 0,0 0-232 16,0 0-45-16,0 0 240 0</inkml:trace>
  <inkml:trace contextRef="#ctx1" brushRef="#br0" timeOffset="1">22065 13829 405 0,'0'0'112'0,"0"0"10"0,0 0-3 0,0 0-1 0,0 0-16 15,0 0-3-15,0 0-8 0,0 0-2 0,0 0-9 16,0 0-11-16,0 0-12 0,0 0-16 0,0 0-8 16,0 0-11-16,0 0-7 15,0 0-3-15,0 0-7 0,0 0-2 0,0 0-3 16,0 0-1-16,0 0 1 0,0 0-1 0,0 0 0 15,0 0-1-15,0 0 1 0,0 0 2 0,0 0 1 16,0 0 0-16,0 0-1 0,28 13 0 0,-28-13-2 16,0 0 2-16,27 1-2 0,-27-1 1 0,23 0 1 15,-23 0-2-15,26-1 1 0,-26 1-1 0,27-4 0 16,-27 4 4-16,32-2-2 0,-32 2 0 16,30-4 0-16,-30 4-3 0,29-6 2 15,-29 6-1-15,24-4 2 0,-24 4-1 0,0 0-1 16,27-3 1-16,-27 3 0 0,0 0-1 0,0 0 1 15,24-3 0-15,-24 3 0 0,0 0 0 0,0 0 1 16,0 0-1-16,0 0-1 0,0 0 1 0,0 0 1 16,0 0-1-16,0 0 1 0,0 0-1 15,23 0-1-15,-23 0 2 0,0 0-3 0,0 0 2 16,0 0-1-16,0 0 2 0,0 0-1 0,0 0 0 16,0 0 1-16,0 0-1 0,0 0 2 0,0 0 0 15,0 0-1-15,0 0 0 0,0 0-2 0,0 0 2 16,0 0-1-16,0 0 2 0,0 0-2 0,0 0 1 15,0 0 2-15,0 0 4 0,0 0 5 16,1 29 3-16,-1-29-2 0,0 0-1 16,-1 33-8-16,1-33-2 0,0 31-3 0,0-31 2 15,-1 31-3-15,1-31 5 0,0 34-5 0,0-34 4 16,0 27-3-16,0-27 1 0,0 31-3 0,0-31 4 16,2 27-4-16,-2-27 5 0,0 28-4 0,0-28 4 15,3 26 16-15,-3-26-35 0,-3 30 35 0,3-30-35 16,0 31 17-16,0-31 1 0,0 32-1 0,0-32 1 15,0 30-3-15,0-30 3 0,0 25-3 16,0-25 3-16,0 0-2 0,0 32 2 0,0-32-3 16,0 0 3-16,0 29-2 0,0-29 2 15,0 25-1-15,0-25 1 0,0 25-3 0,0-25 2 16,-1 23 0-16,1-23 1 0,0 25-2 0,0-25 3 16,0 36-4-16,0-36 3 0,0 39-2 0,0-39 3 15,0 34-4-15,0-34 3 0,1 35-2 16,-1-35 2-16,0 32-3 0,0-32 3 0,0 24-3 15,0-24 2-15,0 0 0 0,6 26-1 0,-6-26 0 16,0 0 1-16,0 0-1 0,0 0 2 0,5 23-1 16,-5-23 0-16,0 0 0 0,0 0 0 0,0 0 0 15,0 0 1-15,0 0-2 0,0 0 2 0,5 24-2 16,-5-24 1-16,0 0 0 0,0 0 0 0,0 0 0 16,2 23-1-16,-2-23 2 15,0 0-2-15,0 0 1 0,0 0 0 0,2 20-2 16,-2-20 2-16,0 0 0 0,0 0 1 0,2 24-2 15,-2-24 2-15,0 0-2 0,0 0 1 0,0 25-1 16,0-25 1-16,0 0 0 0,0 0 0 0,0 0-1 16,-1 24 1-16,1-24-1 0,0 0 2 0,0 0-3 15,0 0 3-15,4 29-2 0,-4-29 1 0,0 0-3 16,3 36 3-16,-3-36-5 0,7 28 5 16,-7-28-2-16,0 0 2 0,3 27 0 0,-3-27 1 15,0 0-2-15,0 0 1 0,0 25-2 0,0-25 2 16,0 0 20-16,0 0-20 0,0 0 19 0,0 0-19 15,0 0-1-15,0 0 1 0,0 0 0 0,0 0 1 16,0 0 0-16,0 0 1 0,0 0 0 16,0 0 0-16,0 0-1 0,0 0 0 15,0 0 1-15,0 0-3 0,0 0 1 0,0 0 2 16,0 0-1-16,0 0 0 0,0 0 0 0,0 0 0 16,0 0-2-16,0 0 0 0,-3 24-1 0,3-24-17 15,0 0 17-15,0 0-16 0,0 0 19 0,0 0-2 16,0 0 2-16,0 0-1 0,0 0 0 0,0 0 0 15,0 0 0-15,0 0 0 0,0 0 0 0,0 0 1 16,0 0-1-16,0 0 0 0,0 0 0 16,0 0 0-16,0 0 2 0,0 0 1 0,0 0-3 15,0 0 1-15,0 0-1 0,0 0-1 16,0 0 2-16,0 0-1 0,0 0 0 0,0 0 0 16,0 0 1-16,0 0-1 0,0 0 0 0,0 0 0 15,0 0 1-15,0 0-1 0,0 0 1 0,0 0 0 16,0 0-1-16,0 0-1 0,0 0 1 0,0 0 1 15,0 0 0-15,0 0 1 0,0 0 0 16,0 0 0-16,0 0 5 0,0 0 5 0,0 0 2 16,0 0 3-16,0 0-1 0,0 0-3 0,0 0-1 15,0 0 3-15,0 0-5 0,0 0 0 0,0 0-2 16,0 0 0-16,0 0-1 0,0 0 1 0,0 0-4 16,0 0-2-16,-25 13-2 0,25-13-1 15,0 0 1-15,0 0 1 0,-25 7 0 16,25-7-1-16,0 0 1 0,0 0 0 0,0 0-1 15,-23 6 1-15,23-6-2 0,0 0 2 0,0 0-1 16,-26 6 0-16,26-6 0 0,0 0 0 0,-24 9 1 16,24-9-1-16,0 0 0 0,0 0 0 0,-27 1 1 15,27-1-1-15,0 0 1 0,0 0 0 0,-22-1 0 16,22 1 0-16,0 0 1 0,0 0-1 0,0 0 1 16,-28-3-1-16,28 3 0 0,0 0 0 15,0 0 0-15,0 0 0 0,0 0 0 0,-21-7 0 16,21 7 0-16,0 0 0 0,0 0 0 0,0 0-1 15,0 0 1-15,0 0 1 0,0 0 2 0,0 0 1 16,0 0 0-16,0 0 0 0,0 0-1 16,0 0-1-16,0 0 0 0,0 0 2 0,0 0 0 15,0 0 3-15,0 0-2 0,0 0-2 0,0 0-1 16,0 0-5-16,-24-8 2 0,24 8 0 16,0 0 0-16,0 0 2 0,0 0-2 0,0 0 0 15,0 0-1-15,0 0 0 0,0 0 2 0,0 0-1 16,-22-3 0-16,22 3 2 0,0 0-2 0,0 0 0 15,0 0 0-15,0 0 0 0,0 0 0 0,0 0 0 16,0 0 2-16,0 0-3 0,0 0 2 0,0 0 0 16,0 0-3-16,0 0 2 0,0 0 0 15,0 0 0-15,0 0 2 0,0 0 0 0,0 0-2 16,0 0 1-16,0 0 1 0,0 0-1 16,0 0 0-16,0 0-1 0,0 0-1 0,0 0 0 15,0 0 0-15,0 0 0 0,0 0 0 0,0 0 1 16,0 0 0-16,-25 12 0 0,25-12-1 0,0 0 1 15,0 0-1-15,0 0 1 0,0 0 1 0,0 0-1 16,0 0 0-16,0 0 0 0,0 0 1 16,0 0 0-16,0 0-1 0,0 0-1 0,0 0-1 15,0 0-2-15,0 0 1 0,0 0-10 0,0 0-6 16,0 0-15-16,0 0-23 0,0 0-39 0,0 26-131 16,0-26-315-16,0 0-28 0,0 0 203 0</inkml:trace>
</inkml:ink>
</file>

<file path=ppt/ink/ink1371.xml><?xml version="1.0" encoding="utf-8"?>
<inkml:ink xmlns:inkml="http://www.w3.org/2003/InkML">
  <inkml:definitions/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6:22.5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E7309C8-A7DB-41DD-B0A0-7EB6839DDA5E}" emma:medium="tactile" emma:mode="ink">
          <msink:context xmlns:msink="http://schemas.microsoft.com/ink/2010/main" type="inkDrawing" rotatedBoundingBox="1715,2858 4001,2743 4005,2832 1719,2947" semanticType="underline" shapeName="Other">
            <msink:sourceLink direction="with" ref="{A4F67C20-5B4E-4F6E-9AF4-3827C127F189}"/>
          </msink:context>
        </emma:interpretation>
      </emma:emma>
    </inkml:annotationXML>
    <inkml:trace contextRef="#ctx0" brushRef="#br0">0 68 826 0,'0'0'152'0,"0"0"-59"16,0 0-44-16,0 0-17 0,0 0-15 0,0 0-6 16,0 0-1-16,0 0-3 0,0 0 3 0,0 0 38 15,0 0 6-15,0 0 2 0,0 0 0 0,0 0-31 16,0 0-2-16,26 21 1 0,-26-21-2 0,0 0-4 16,0 0-3-16,0 0 1 0,22 5 1 15,-22-5-3-15,0 0-3 0,25 8 0 16,-25-8-3-16,0 0 2 0,29 2-2 0,-29-2 0 15,24 0 0-15,-24 0-1 0,21 1-3 0,-21-1 1 16,0 0-2-16,30 2 0 0,-30-2 1 0,0 0-1 16,34 0 0-16,-34 0 0 0,26-2 0 0,-26 2 1 15,23-1-1-15,-23 1 0 0,32-3 0 0,-32 3-2 16,27-4 1-16,-27 4 0 0,29-4 0 0,-29 4-1 16,28-2 0-16,-28 2 0 15,27-2-1-15,-27 2 2 0,27-2-1 0,-27 2-1 16,24-1 0-16,-24 1 0 0,24-2 2 0,-24 2-2 15,26-1 0-15,-26 1 0 0,26 0 0 0,-26 0 0 16,21 1 1-16,-21-1-2 0,0 0 2 0,32 2-1 16,-32-2 1-16,0 0-1 0,27 0 1 0,-27 0-1 15,22 0 0-15,-22 0 0 0,0 0 0 16,33 0-1-16,-33 0 1 0,0 0 0 0,32-2 0 16,-32 2 0-16,0 0 1 0,28 2-1 0,-28-2 0 15,0 0 1-15,28 0 1 0,-28 0 1 0,28 0-1 16,-28 0 1-16,32-2-1 0,-32 2-2 0,30-4 1 15,-30 4-1-15,35-9 1 0,-35 9-1 16,35-1 1-16,-35 1 1 0,40-5-1 0,-40 5 1 16,38-5 6-16,-38 5 4 0,38-8 2 15,-38 8-1-15,44-4-7 0,-44 4-4 0,37-5-1 16,-37 5 1-16,39-10-1 0,-39 10 0 0,34-5 0 16,-34 5-1-16,29-6 0 0,-29 6 1 0,27-4-1 15,-27 4 0 1,23-1 0-16,-23 1 0 0,0 0 0 0,28-6 1 15,-28 6 0 17,0 0-1-32,26-1 1 0,-26 1-1 0,0 0 0 0,0 0 1 0,27 0-2 0,-27 0 1 0,0 0 0 0,0 0-1 0,25-2 1 15,-25 2 1 1,0 0-1-16,0 0 1 0,28 0-1 0,-28 0 1 0,0 0 0 0,0 0-1 0,23-1 0 16,-23 1 0-16,0 0-1 0,0 0 2 0,24 1-2 0,-24-1 2 0,0 0-2 15,26 2 2-15,-26-2-1 0,0 0 0 0,27 1 1 16,-27-1-1-16,24 0 1 0,-24 0-1 15,26-1 0-15,-26 1 0 0,23-3 1 16,-23 3 0-16,28-2-1 0,-28 2 0 0,36 0 0 0,-36 0 2 16,33 0-1-16,-33 0 0 0,33-1-2 0,-33 1 1 15,34-2 0-15,-34 2-1 0,32-1 1 0,-32 1 0 16,30 0 1-16,-30 0-1 0,26 0 1 0,-26 0-1 16,23 1 0-16,-23-1 0 0,24 0 1 0,-24 0-1 15,22-1 0-15,-22 1 0 0,24 0 0 16,-24 0 0-16,22 0 1 0,-22 0-1 0,23-2 0 15,-23 2 1-15,24-2-1 0,-24 2-1 0,0 0 1 16,31 0 0-16,-31 0 0 0,0 0 1 0,27 2-1 16,-27-2 1-16,0 0-1 0,24 3 0 0,-24-3 0 15,0 0 0-15,27 5 0 0,-27-5 0 16,0 0 0-16,0 0 0 0,27 3 0 0,-27-3 0 16,0 0 0-16,0 0 1 0,28 4-1 15,-28-4 0-15,0 0 1 0,0 0-2 0,23 8 1 16,-23-8 1-16,0 0-1 0,0 0 0 0,22 6-1 15,-22-6 1-15,0 0-1 0,0 0 2 0,0 0-1 16,25 5 0-16,-25-5-1 0,0 0 1 0,0 0 0 16,22 5 1-16,-22-5 0 0,0 0-1 0,0 0 1 15,0 0-2-15,26 1 1 0,-26-1-1 16,0 0 0-16,0 0 0 0,0 0 2 0,0 0-1 16,0 0 1-16,0 0 0 0,24 4-1 15,-24-4-1-15,0 0 1 0,0 0-1 0,0 0 2 16,0 0-1-16,0 0 0 0,0 0 0 0,0 0 0 15,0 0 0-15,0 0 0 0,0 0 0 0,0 0 0 16,0 0 0-16,0 0 1 0,0 0 0 0,0 0 0 16,0 0-1-16,0 0 1 0,0 0 0 15,0 0 0-15,0 0 0 0,0 0 1 0,0 0-1 16,0 0-1-16,0 0-1 0,0 0-1 0,0 0-9 16,0 0-43-16,0 0-115 0,0 0-424 0,0 0 4 15,0-33 168-15</inkml:trace>
  </inkml:traceGroup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6:22.5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1867 5343 1130 0,'0'0'162'0,"0"-24"-38"0,0 24-18 0,0 0-30 16,0 0-26-16,0 0-13 0,0 0-7 0,0 0-9 15,0 0-4-15,0 0-8 0,0 0-5 16,0 0 0-16,0 0 8 0,0 0 3 0,12 36 6 16,-12-36-4-16,0 33-4 0,0-33-5 15,0 41 0-15,-4-17-6 0,-1 4 4 0,5 0-7 16,-7-1 4-16,2 4-5 0,5-3 4 0,-6 2-4 16,6-3 3-16,-7-1-3 0,7 0 4 0,-6-1-5 15,6 0 5-15,0-1-5 0,0-24 4 0,0 35-4 16,0-35 3-16,0 27-1 0,0-27 1 0,11 24-1 15,-11-24 1-15,0 0-3 0,0 0 3 0,18 26-3 16,-18-26 3-16,0 0-1 16,0 0-1-16,0 0 2 0,25 12-8 0,-25-12-8 15,0 0-6-15,0 0-14 0,0 0-11 0,29 0-20 16,-29 0-63-16,0 0-64 0,18-28-131 0,-18 28-121 16,22-6 30-16,-22 6 267 0</inkml:trace>
  <inkml:trace contextRef="#ctx0" brushRef="#br0" timeOffset="1">2237 5266 843 0,'0'0'179'0,"0"0"-36"16,0 0-20-16,0 0-38 0,0 0-24 0,0 0-25 15,0 0-8-15,0 0 6 0,0 0 4 0,0 0 7 16,0 0-4-16,-4 26-8 0,4-26-5 0,-5 27-2 16,5-27-4-16,-4 35 0 0,4-35-5 15,-7 35-2-15,7-35-7 0,-8 42 0 0,8-42-5 16,-9 43 1-16,5-19-3 0,4 0 2 0,-8 3-6 15,8-2 6-15,-7 2-6 0,3-2 6 16,4-1-4-16,-7 0 3 0,7-24-4 0,-7 43 3 16,7-43-3-16,0 35 2 0,0-35-3 0,0 31 3 15,0-31-2-15,10 22 2 0,-10-22-2 16,0 0 2-16,0 0-1 0,16 26 1 0,-16-26-1 16,0 0 0-16,0 0-1 0,22 19 1 0,-22-19-1 15,0 0 1-15,0 0 0 0,31 10-1 0,-31-10-1 16,0 0-14-16,27 0-22 0,-27 0-34 0,24 7-50 15,-24-7-83-15,26-7-170 0,-26 7-113 0,0 0 69 16,41-10 341-16</inkml:trace>
  <inkml:trace contextRef="#ctx0" brushRef="#br0" timeOffset="2">1382 5661 528 0,'0'0'158'0,"0"0"-35"15,0 0-7-15,0 0-19 0,0 0-10 0,0 0-12 16,0 0-2-16,0 0-3 0,0 0-5 0,0 0-5 16,0 0-4-16,0 0-5 0,0 0-6 15,0 0-10-15,0 0-6 0,0 0-3 0,0 0 0 16,0 0 2-16,-24-21-2 0,24 21-3 0,0 0-4 16,0 0-4-16,0 0 0 0,-25-5-2 0,25 5 0 15,0 0-1-15,-33-5-2 0,33 5-1 0,-25 0-2 16,25 0-1-16,-30 7-2 0,30-7-2 0,-32 12-1 15,32-12 1-15,-39 23-3 0,39-23 3 16,-38 27-3-16,38-27 1 0,-28 26-1 16,28-26 1-16,-16 24-2 0,16-24 3 0,-7 27-3 15,7-27 1-15,0 31-1 0,0-31 2 0,0 33-2 16,0-33 2-16,13 29-3 0,-13-29 3 0,0 0-2 16,31 30 1-16,-31-30 0 0,26 10-1 0,-26-10 1 15,32 0 0-15,-32 0 1 0,31-5-1 0,-31 5 3 16,29-18-2-16,-29 18 3 0,32-30-3 15,-32 30 2-15,32-40-1 0,-32 40 2 0,33-44-3 16,-19 18 2-16,1 3-4 0,0-1 5 0,-15 24-5 16,22-37 5-16,-22 37-4 0,0 0 2 0,16-22 0 15,-16 22 0-15,0 0-1 0,0 0 0 16,0 0-1-16,0 0 1 0,0 0 0 0,0 24 0 0,0-24 2 0,5 31-3 0,-5-31 1 16,0 35-1-16,0-35 2 0,8 40-3 15,-8-40 3-15,7 37-2 0,-7-37 2 0,9 38-3 16,-9-38 2-16,11 37-1 0,-11-37 2 0,13 28-3 15,-13-28 3-15,11 30-3 0,-11-30 0 0,14 27-17 16,-14-27-28-16,18 26-69 0,-18-26-247 16,0 0-181-16,0 0-6 0,24-24 276 0</inkml:trace>
  <inkml:trace contextRef="#ctx0" brushRef="#br0" timeOffset="3">3088 5204 370 0,'0'0'140'0,"0"0"-16"15,0 0-1-15,0 0-8 0,0 0-20 0,0 0-16 16,0 0-14-16,0 0-10 0,0 0-4 0,0 0 5 16,0 0 3-16,0 0 2 0,0 0-4 0,0 0-9 15,0 0-11-15,0 0-6 0,0 0-8 16,0 0-4-16,0 0-8 0,0 0-2 16,0 0-17-16,0 0 20 0,0 0-8 0,0 0 17 15,12 24 2-15,-12-24-6 0,0 25-2 0,0-25-6 0,0 35 3 16,0-35-4-16,0 40 2 0,0-18-4 0,-4 1 1 15,4 2-5-15,-6-1 3 0,6 1-6 0,-4 2 5 16,4 4-6-16,-7 0 6 0,7 0-6 0,-6 0 5 16,6-4-5-1,-5-2 5-15,5-1-6 0,-6 1 5 16,6-25-3-16,-7 41 2 0,7-41-2 0,-6 34 3 16,6-34-3-16,-5 28 2 0,5-28-2 0,-4 24 2 15,4-24-1-15,-9 26 2 0,9-26-3 0,0 0 2 16,-12 24-1-16,12-24 0 0,0 0 1 0,0 0-2 0,0 0 1 15,0 0 0-15,0 0 1 0,0 0-1 0,0 0 1 16,0 0-1-16,0 0 0 0,0 0 0 0,0 0-2 16,0 0 0-16,0 0-1 15,0 0 0-15,0 0 3 0,0 0 0 0,0 0 1 0,0 0 1 16,30-30-1-16,-30 30-1 0,21-23 2 0,-21 23-3 16,22-24 3-16,-22 24-3 0,23-21 2 0,-23 21-2 15,22-18 2-15,-22 18-2 0,0 0 2 0,33-24 0 16,-33 24-2-16,22-10 1 0,-22 10 0 0,0 0-2 15,28-7 2-15,-28 7 1 0,0 0-2 16,28 0 1-16,-28 0 0 0,0 0 0 0,31 12-1 16,-31-12 1-16,0 0 0 0,29 23 1 0,-29-23-2 15,0 0 3-15,28 31-3 0,-28-31 1 0,0 0-1 16,25 30 1-16,-25-30-1 0,0 0 2 0,22 32-2 16,-22-32 1-16,15 24 0 0,-15-24 1 15,12 27-1-15,-12-27 3 0,10 25-4 0,-10-25 4 16,8 26-5-16,-8-26 3 0,0 0-1 15,7 27 0-15,-7-27 0 0,0 0 1 0,0 0-4 16,8 23-9-16,-8-23-19 0,0 0-26 0,11 26-28 16,-11-26-98-16,0 0-111 0,0 0-210 0,0 0 45 15,17 27 306-15</inkml:trace>
  <inkml:trace contextRef="#ctx0" brushRef="#br0" timeOffset="4">4166 5544 629 0,'0'0'147'15,"0"0"-8"-15,0 0-6 0,0 0-9 0,0 0-16 16,0 0-16-16,0 0-24 0,-21-23-17 16,21 23-9-16,0 0-6 0,0 0-3 0,0 0-4 15,-26 0-4-15,26 0-2 0,0 0-2 16,-33 0-2-16,33 0 0 0,-29 12-3 0,29-12-2 16,-34 16-3-16,34-16 1 0,-40 21-2 0,40-21 1 15,-44 27-4-15,44-27 2 0,-39 33-5 0,39-33 2 16,-36 34-4-16,36-34 1 0,-27 25-1 0,27-25 2 15,-20 24-3-15,20-24 2 0,-12 26-4 16,12-26 2-16,-5 28-2 0,5-28 2 0,0 29-3 16,0-29 2-16,12 31-3 0,-12-31 4 0,21 29-3 15,-21-29 2-15,23 24-2 0,-23-24 2 0,26 20-2 16,-26-20 3-16,28 18-4 0,-28-18 3 0,33 12-2 16,-33-12 1-16,33 9 1 0,-33-9-2 0,37 0 1 15,-37 0-6-15,41 0-3 0,-41 0-5 0,42-12-6 16,-42 12-8-16,43-9-14 15,-43 9-23-15,44-12-42 0,-44 12-73 0,34-17-86 16,-34 17-215-16,0 0 58 0,29-11 242 0</inkml:trace>
  <inkml:trace contextRef="#ctx0" brushRef="#br0" timeOffset="5">3835 5703 961 0,'-30'-11'241'0,"30"11"-82"0,0 0-27 0,0 0-44 16,0 0-30-16,0 0-24 0,0 0-15 0,0 0-10 16,0 0-2-16,0 0 0 0,0 0 2 0,11 26 2 15,-11-26-5-15,22 15-1 0,-22-15-3 16,32 14 0-16,-32-14-2 0,40 10 1 0,-40-10-2 16,45 8 1-16,-19-8-1 0,1 5-4 0,0-5-15 15,-3 0-28-15,10 0-49 0,-34 0-107 16,58-5-146-16,-32 0-152 0,-2-6 50 0,9 16 381 15</inkml:trace>
  <inkml:trace contextRef="#ctx0" brushRef="#br0" timeOffset="6">4977 5249 599 0,'0'0'234'0,"0"0"-68"0,-14-29-7 0,14 29-24 15,0 0-18-15,0 0-36 0,0 0-19 0,0 0-18 16,-26-10-7-16,26 10-5 0,0 0-5 0,0 0-3 16,-33-6-5-16,33 6-4 0,-27 0-4 0,27 0-3 15,-36 10 0-15,36-10 1 0,-43 18-4 0,17-8 1 16,2 2-3-16,0 1 1 16,-1 0-3-16,3 1 2 0,22-14-2 0,-42 31 0 15,42-31-1-15,-31 28 2 0,31-28-4 0,-28 25 4 16,28-25-4-16,0 0 3 0,-20 33-1 0,20-33-1 15,-6 24-1-15,6-24 2 0,0 24-3 0,0-24 4 16,15 28-3-16,-15-28 2 0,20 30-2 0,-20-30 2 16,26 28-3-16,-26-28 4 0,29 17-3 0,-29-17 3 15,35 16-2-15,-35-16 1 0,36 12-1 16,-36-12 1-16,37 11 1 0,-37-11-2 0,34 11 1 16,-34-11-1-16,33 13 0 0,-33-13 2 0,27 13-3 15,-27-13 3-15,0 0-3 0,31 24 3 0,-31-24-1 0,0 0 1 16,23 29-2-16,-23-29 2 0,0 0-2 0,10 32 3 15,-10-32-2-15,0 30 1 0,0-30-1 0,-10 30 3 16,10-30-4-16,-14 29 3 16,14-29-3-1,-15 29 3-15,15-29-3 0,-21 28 4 0,21-28-2 0,-23 21 3 16,23-21-2-16,-29 15 6 0,29-15 3 0,-33 13 5 16,33-13 4-16,-40 10-3 0,17-10 0 0,0 10 0 15,-1-10-1-15,-1 4-3 0,1-4-1 0,1 0-3 16,23 0-2-16,-37 0-2 0,37 0 0 0,-29-5-4 0,29 5 0 0,0 0 0 15,-29-10-2-15,29 10 0 0,0 0 0 16,0 0-6-16,0 0-10 0,0 0-14 0,0 0-19 16,0 0-18-16,0 0-30 0,0-23-93 0,27 37-164 15,-27-14-191-15,24-13 65 0,1 19 340 0</inkml:trace>
  <inkml:trace contextRef="#ctx0" brushRef="#br0" timeOffset="7">5868 5390 547 0,'0'0'190'0,"0"0"-35"0,0 0-11 16,0 0-12-16,0 0-11 0,0 0-22 0,0 0-19 15,0 0-38-15,0 0 9 0,0 0-30 0,0 0 14 16,0 0-2-16,0 0-8 0,0 0-2 0,0 0-8 16,0 0-4-16,0 0-4 0,0 0-4 0,0 0-1 15,0 0-3-15,0 0-1 0,0 0 2 16,0 0-20-16,0 0 40 0,0 0-35 0,15-25 37 16,-15 25-16-1,0 0-3-15,29-23 0 0,-29 23-2 0,0 0 2 16,31-22-2-16,-31 22 1 0,0 0-1 0,30-21 1 15,-30 21-2-15,0 0 1 0,0 0 0 16,0 0-2-16,0 0 2 0,0 0-1 0,0 0 1 16,0 0 2-16,0 0 0 0,21 22 0 0,-21-22 1 0,0 26-2 15,0-26-15-15,0 35 34 0,0-35-34 0,0 39 34 16,0-15-16-16,0-1-5 0,0 2 6 0,0 3-5 16,0-1 6-16,0 1-4 0,0 0 6 0,0-1-4 15,0 0 5-15,-6 1-5 0,6-1 5 0,-4-3-6 16,4 1 3-16,-7 1-4 0,7-1 2 15,-8-3-4-15,8-22 3 0,-10 41-4 16,10-41 1-16,-8 31-2 0,8-31 2 0,0 0-2 16,-6 28 1-16,6-28 0 0,0 0-1 0,0 0 0 15,0 0 1-15,0 0 0 0,0 0-1 0,0 0-1 16,0 0-9-16,0 0-6 0,0 0-10 0,-7 27-10 16,7-27-12-16,0 0-21 0,0 0-35 15,0 40-65-15,0-40-88 0,0 0-110 0,0 29-99 16,0-29 170-16,0 0 297 0</inkml:trace>
  <inkml:trace contextRef="#ctx0" brushRef="#br0" timeOffset="8">6342 5590 863 0,'0'0'249'0,"0"0"-67"0,0 0-31 15,0 0-39-15,0 0-37 0,0 0-20 0,0 0-15 16,0 0-10-16,0 0-11 0,0 0-5 16,0 0-5-16,0 0-3 0,0 0-3 0,0 0 0 15,0 0 6-15,0 0 1 0,0 0 2 0,18 26-1 16,-18-26-3-16,0 0-3 0,29 15 1 0,-29-15-2 16,24 6-2-16,-24-6-1 0,27 5 1 0,-27-5-3 15,35 0 0-15,-35 0 1 0,45-7-2 0,-20 3 1 16,0-1-1-16,-2 0-9 0,1-2-11 0,0 7-11 15,-24 0-34-15,47 0-44 16,-47 0-169-16,29-16-278 0,-29 16 33 0,0 0 258 16</inkml:trace>
  <inkml:trace contextRef="#ctx0" brushRef="#br0" timeOffset="9">7013 5334 590 0,'0'-32'213'0,"0"32"-29"0,0 0-35 16,0 0-5-16,0-25-28 0,0 25-33 0,0 0-25 15,0 0-21-15,0 0-15 0,0 0-8 16,0 0 2-16,0 0 8 0,11 28 3 0,-11-28 2 15,7 30-8-15,-7-30-19 0,0 44 30 0,0-15-33 16,0 0 28-16,-7 6-16 0,3 2-10 0,4-4 4 16,-9 4-7-16,2-2 5 0,3 3-6 0,-3-4 6 15,1 1-6-15,1-1 5 0,-1-1-5 16,2-3 5-16,-1-4-4 0,5-26 2 0,-5 35-2 16,5-35 2-16,0 0-1 0,0 0 1 0,0 0-1 15,0 0 1-15,0 0-1 0,0 0-1 0,0 0 4 16,0 0-1-16,0 0 3 0,0 0-2 0,29-31-1 15,-29 31-2-15,22-34 3 0,-22 34-2 16,24-26 2-16,-24 26-1 0,26-20 0 16,-26 20-2-16,28-15 2 0,-28 15-1 0,30-6 0 15,-30 6-1-15,34 0 1 0,-34 0-1 0,33 0 0 16,-33 0 1-16,38 0-1 0,-38 0 0 0,34 8 0 16,-34-8 0-16,29 19 0 0,-29-19 1 0,22 23-1 15,-22-23 2-15,12 22-2 0,-12-22 2 0,6 26-2 16,-6-26 3-16,-7 29-4 0,7-29 4 0,-14 33-2 15,14-33 2-15,-19 30-1 0,19-30 1 16,-23 25-2-16,23-25 1 0,-31 20-1 16,31-20 3-16,-29 10 2 0,29-10 4 0,-30 0 2 15,30 0 1-15,-34 0 0 0,34 0-4 0,-39-8 0 16,17 1-2-16,22 7 0 0,-44-12-2 0,44 12 0 16,-44-15-4-16,20 9 2 0,2 1-2 0,0 0 0 15,22 5 0-15,-41 0 0 0,41 0-2 0,-22-6 1 16,22 6-12-16,0 0-14 0,0 0-14 15,0 0-15-15,0 0-18 0,0 0-24 0,0 0-82 16,51 13-96-16,-51-13-233 0,34-10 45 0,3 10 307 16</inkml:trace>
  <inkml:trace contextRef="#ctx0" brushRef="#br0" timeOffset="10">7653 5668 702 0,'0'0'247'0,"0"0"-89"16,0 0-36-16,0 0-16 0,0 0-32 0,0-24-20 15,0 24-12-15,0 0-3 0,0 0-1 0,0 0 2 16,0 0 1-16,0 0-4 0,0 0-8 15,0 0-9-15,0 0-8 0,0 0-5 0,0 0 0 16,-35 6-1-16,35-6 0 0,-22 18-2 0,22-18 1 16,-29 27-3-16,29-27 2 0,-33 34-3 0,33-34 3 15,-34 37-6-15,34-37 4 0,-28 40-4 16,28-40 3-16,-13 38-4 0,13-38 3 0,-6 32-4 16,6-32 3-16,10 24-2 0,-10-24 2 0,0 0-2 15,35 28 2-15,-35-28-1 0,38 9 0 0,-15-9 0 16,-1 0-1-16,3 0-2 0,-2-9-1 0,4 0-1 15,-1-3-1-15,-1-2 3 0,-25 14 0 0,40-31 4 16,-40 31-1-16,28-38 4 0,-28 38-2 16,18-40 4-16,-18 40-4 0,9-39 4 15,-9 39-4-15,0-35 5 0,0 35-3 0,-4-38 3 16,4 38-2-16,-13-31 4 0,13 31-3 0,0 0 2 16,-30-28-4-16,30 28-2 0,-28-6 0 0,28 6-2 15,-31 6 0-15,31-6-1 0,-32 16-8 0,32-16-12 16,-26 24-17-16,26-24-23 0,-18 26-26 0,25 0-58 15,-7-26-72-15,0 23-111 0,0-23-133 16,0 0 69-16,33 37 394 0</inkml:trace>
  <inkml:trace contextRef="#ctx0" brushRef="#br0" timeOffset="11">8132 5700 882 0,'0'0'158'15,"0"0"-46"-15,-20-28-11 0,20 28-29 0,0 0-18 16,0 0-12-16,0 0-2 0,0 0-2 0,0 0-1 16,0 0-2-16,0 0-2 0,0 0-7 15,0 0-3-15,0 0-4 0,0 0-3 0,0 0-4 16,-26-13-4-16,26 13-1 0,-23 10-3 0,23-10-1 15,-31 18 0-15,31-18-1 0,-33 26-1 0,33-26 2 16,-33 24-3-16,33-24 2 0,-31 28-3 0,31-28 2 16,-27 32-3-16,27-32 1 0,-17 29 0 0,17-29 1 15,-5 27-3-15,5-27 4 0,5 23-4 16,-5-23 3-16,10 24-3 0,-10-24 2 16,16 23-1-16,-16-23 0 0,22 19-1 0,-22-19-3 15,25 16-5-15,-25-16-2 0,29 10-5 0,-29-10 5 16,36 0 3-16,-36 0 5 0,40-26 6 0,-40 26-2 15,40-37 3-15,-22 15-1 0,-4-2 3 0,1-1-4 16,-3-1 5-16,2 0-6 0,-3-4 6 0,1-1-2 16,-3-1 8-16,2-2-3 0,-3-1 5 0,2 3-8 15,-2-3 6-15,0 3-8 0,-1 0 6 16,-3 2-5-16,2 2 2 0,1 2 13 0,-7 0-34 16,0 26 33-16,11-41-33 0,-11 41 17 0,0-31 5 15,0 31-3-15,4-24 1 0,-4 24-3 0,0 0 1 16,5-24-1-16,-5 24 1 0,0 0 0 15,0 0 0-15,0 0 2 0,0 0 1 0,0 0 0 16,0 0 2-16,0 0-1 0,0-25 1 16,0 25-1-16,0 0 0 0,0 0-3 0,0 0-1 15,0 0-2-15,0 0-2 0,0 0-1 0,0 0-1 16,0 0 1-16,0 0 0 0,0 0 3 0,11 28-1 16,-11-28 1-16,0 24 0 0,0-24 0 0,6 30-2 15,-6-30 3-15,0 37 15 0,-6-13-30 0,6 1 30 16,-4 4-31-16,-1 2 12 0,5 2 3 0,-9 4-5 15,4-1 7-15,-1 3-8 0,1-2 7 16,1 2-6-16,-2-5 5 0,6 1-5 16,-4-5 6-16,4-2-6 0,0-1 5 0,0-1-4 15,0-26 3-15,4 39-2 0,-4-39 1 0,7 30-1 16,-7-30 1-16,0 0-3 0,11 23-7 0,-11-23-4 16,0 0-6-16,0 0-8 0,0 0-11 0,33-11-17 15,-33 11-45-15,22-21-94 0,-26-10-152 0,4 31-145 16,24-33 32-16,-24 3 429 0</inkml:trace>
  <inkml:trace contextRef="#ctx0" brushRef="#br0" timeOffset="12">8586 5707 982 0,'0'0'215'15,"0"0"-72"-15,0 0-34 0,-15-22-30 0,15 22-23 16,0 0-12-16,0 0-12 0,0 0-8 0,0 0-7 16,0 0-3-16,0 0-4 0,0 0-2 0,0 0-5 15,0 0-1-15,0 0-2 0,0 0 1 0,0 0 2 16,-7 35-1-16,7-35 2 0,-10 28-5 16,10-28 4-16,-8 36-5 0,8-36 2 0,-7 42-2 15,7-42 2-15,0 39-3 0,0-39 4 0,5 31-5 16,-5-31 4-16,17 32-4 0,-17-32 3 15,26 25-2-15,-26-25 1 0,30 9 0 0,-30-9 0 16,29-14 2-16,-29 14 0 0,31-29 4 0,-31 29-5 16,29-36 6-16,-29 36-7 0,23-45 5 0,-23 45-2 15,22-38 1-15,-22 38 0 0,14-31 0 16,-14 31-2-16,0 0 2 0,12-27-2 0,-12 27 1 16,0 0-1-16,0 0 1 0,0 0 0 0,0 0-1 15,0 0-2-15,0 0 0 0,0 0 0 0,0 0 0 16,0 0 2-16,0 0-2 0,0 0 2 0,0 0 0 15,0 0 1-15,21 27-1 0,-21-27 1 0,0 0-2 16,0 35 2-16,0-35-2 16,0 28 2-16,0-28-3 0,0 33 2 0,0-33-3 15,-7 33 4-15,7-33-4 0,0 44 5 0,-4-17-5 16,4 2 4-16,-7-1-4 0,2 1 5 0,-1 1-4 16,-1 1 6-16,-2 5 18 0,0 4-27 0,-3-3 31 15,-1 3-28-15,0-2 4 0,-1-1 5 0,-1 2-8 16,0-3 6-16,-3 1-4 0,0-1 6 0,-3-4-4 15,0 0 5-15,-2-2-6 0,1-4 3 16,0-2-4-16,0-5 3 0,-2-3-4 0,2-7 3 16,-2 0-3-16,1-9 1 0,-3 0-1 0,0 0-1 15,0-9-7-15,-2-5-15 0,5 3-17 0,-10-15-44 16,33 26-71-16,-64-58-189 0,36 21-201 16,1-2 38-16,-8-19 392 0</inkml:trace>
  <inkml:trace contextRef="#ctx0" brushRef="#br1" timeOffset="13">9439 5737 732 0,'0'0'129'16,"0"0"-32"-16,0 0-12 0,0 0-6 15,0 0-3-15,0 0-8 0,0 0-12 0,0 0-6 16,0 0 1-16,0 0 0 0,0 0-1 0,0 0-2 16,0 0-10-16,0 0-5 0,22 0-4 0,-22 0-2 15,0 0-3-15,0 0-4 0,0 0-1 16,27 0-4-16,-27 0-2 0,0 0-2 0,29 0-2 15,-29 0 0-15,0 0 0 0,31 0 0 0,-31 0 0 16,0 0 0-16,33-5 1 0,-33 5-3 16,30 0 0-16,-30 0-1 0,32 0-4 0,-32 0 1 15,36 0-2-15,-36 0 1 0,37-4-1 0,-37 4 0 16,37 0 0-16,-37 0-1 0,37 0 0 0,-37 0 1 16,36 0-1-16,-36 0 0 0,36 0 1 0,-36 0-1 15,43 0 1-15,-21 0 1 0,-22 0-1 0,41 0-1 16,-41 0 1-16,37 0-2 0,-37 0 1 15,35 0 0-15,-35 0 0 0,35 0 0 16,-35 0-1-16,32 4 1 0,-32-4 0 0,29 0 0 16,-29 0 0-16,30 0 1 0,-30 0-1 0,29 5-1 15,-29-5 1-15,28 0-1 0,-28 0 1 0,26 5 0 16,-26-5 0-16,25 0 1 0,-25 0-2 0,0 0 1 16,29 6 1-16,-29-6-3 0,0 0 2 0,26 0 0 15,-26 0 0-15,0 0 0 0,25 12 0 16,-25-12 0-16,0 0-1 0,0 0 1 0,23 0 0 15,-23 0 0-15,0 0 0 0,0 0 0 0,0 0 1 16,0 0-2-16,0 0 1 0,0 0-1 0,0 0 0 16,0 0 1-16,0 0-1 0,0 0 1 0,0 0-1 15,0 0 1-15,0 0-1 0,0 0 2 16,0 0 0-16,0 0-1 0,24 0 1 0,-24 0-2 16,0 0 0-16,0 0 0 0,0 0 0 15,0 0 0-15,0 0-5 0,0 0-5 0,0 0-10 16,0 0-9-16,0 0-10 0,0 0-20 0,0 0-40 15,23 0-89-15,-23 0-155 0,0 0-172 0,0 0 42 16,-25-16 374-16</inkml:trace>
  <inkml:trace contextRef="#ctx0" brushRef="#br1" timeOffset="14">10332 5465 610 0,'-32'-6'161'0,"32"6"-9"0,-23-7 9 15,23 7-29-15,0 0-12 0,0 0-30 0,-33 0-19 16,33 0-16-16,0 0-11 0,0 0-10 0,0 0-6 16,0 0-6-16,0 0-3 0,0 0-3 0,0 0-4 15,0 0-2-15,0 0-4 0,0 0-1 0,0 0 0 16,0 0-2-16,0 0 0 0,0 0 0 15,0 0 4-15,0 0 7 0,0 0 0 0,0 0 2 16,0 0-4-16,0 22-2 0,0-22-2 0,0 0 2 16,0 0-1-16,24 26-1 0,-24-26-2 0,0 0 1 15,21 31-3-15,-21-31 2 0,18 25-4 0,-18-25 3 16,15 27-4-16,-15-27 1 0,17 24-1 16,-17-24 0-16,19 25-2 0,-19-25 2 0,19 23-3 15,-19-23 2-15,0 0-1 0,28 31 1 16,-28-31 0-16,0 0 0 0,25 24-1 0,-25-24 1 15,0 0-2-15,0 0 2 0,27 25 0 0,-27-25 0 16,0 0 0-16,0 0 0 0,0 0-2 0,0 0 2 16,0 0 0-16,0 0 1 0,22 20-1 0,-22-20 1 31,0 0 0-31,0 0-1 0,0 0 0 0,0 0 0 0,0 0 2 16,0 0-2-16,0 0 0 0,0 0 0 15,0 0 1-15,0 0-2 0,0 0 1 0,0 0 0 16,0 0-1-16,0 0 1 0,0 0-1 15,0 0 1-15,0 0 0 0,0 0 1 0,0 0 0 0,0 0-1 16,0 0 0-16,0 0 1 0,0 0-1 0,0 0 1 16,0 0-1-16,0 0 0 0,0 0 0 0,0 0-1 15,0 0 2-15,0 0-1 0,0 0 1 0,0 0 1 16,-12 28-3-16,12-28 2 0,0 0-2 0,-25 35 2 16,25-35-1-16,-21 27 1 0,21-27-2 0,-24 29 3 15,24-29-4-15,-29 28 3 0,29-28-2 0,-33 30 1 16,33-30-1-16,-39 30 2 0,39-30-3 0,-39 30 4 15,39-30-4-15,-34 21 3 0,34-21-1 0,-23 11 0 16,23-11 0-16,0 0 1 0,0 0-2 0,-24 5 0 16,24-5 2-16,0 0-2 0,0 0 1 15,0 0-2-15,0 0-7 0,0 0-8 0,0 0-15 16,0 0-25-16,0 0-45 0,0 0-118 16,0 0-166-16,0 0-160 0,28-31 62 0,-1 31 434 15</inkml:trace>
  <inkml:trace contextRef="#ctx0" brushRef="#br1" timeOffset="15">11178 5577 796 0,'0'0'258'16,"0"0"-91"-16,0 0-34 0,0-22-29 0,0 22-33 16,0 0-15-16,0 0-8 0,0 0-8 15,0 0-9-15,0 0-5 0,0 0-7 0,0 0-2 16,0 0-2-16,0 0-3 0,0 0-4 0,0 0-2 16,0 0-5-16,-26 7-1 0,26-7 1 0,-13 26-3 15,13-26 4-15,-11 36-5 0,6-13 5 0,-2 1-5 16,1 1 4-16,6 0-4 0,-5 1 3 15,5-2-3-15,0-2 4 0,0 3-5 0,0-25 4 16,11 40-3-16,-11-40 1 0,18 29-1 16,-18-29 1-16,0 0-2 0,33 29 2 0,-33-29-2 15,32 8 1-15,-32-8 0 0,34-5 1 0,-34 5 1 16,35-15-1-16,-35 15 3 0,38-28-2 0,-38 28 4 16,40-42-4-16,-22 18 4 0,0-2-4 0,-2 0 4 15,-2 3-3-15,-14 23 3 0,24-35-4 0,-24 35 5 16,9-23-3-16,-9 23 2 0,0 0 2 15,0 0-1-15,0 0 0 0,0 0-2 0,0 0-3 16,0 0 0-16,0 0 1 0,0 0-2 16,0 0 3-16,13 25-2 0,-13-25 2 0,9 29-2 15,-9-29 2-15,6 35-3 0,-6-35 3 0,4 38-2 16,-4-38 2-16,7 31-3 0,-7-31 3 0,10 28-4 16,-10-28 3-16,11 26-3 0,-11-26 3 0,9 22-3 15,-9-22-5-15,0 0-7 0,10 24-10 16,-10-24-16-16,0 0-10 0,0 0-17 0,23 7-33 15,-1 1-53-15,-22-8-64 0,31-19-74 0,-31 19-106 16,24-35 28-16,11 35 327 0</inkml:trace>
  <inkml:trace contextRef="#ctx0" brushRef="#br1" timeOffset="16">12063 5588 1112 0,'0'0'184'0,"-29"-30"-43"0,29 30-46 16,0 0-26-16,0 0-20 0,-29-14-11 0,29 14-9 16,0 0-7-16,-29-6-4 0,29 6-2 0,-26 0-2 15,26 0-3-15,-29 0-1 0,29 0-4 16,-35 15 1-16,35-15-1 0,-37 18 0 0,37-18-2 16,-34 21 1-16,34-21-4 0,-27 22 1 0,27-22-4 15,0 0 1-15,-17 33-1 0,17-33 1 16,0 27-1-16,0-27 2 0,8 33-3 0,-8-33 2 15,18 27-2-15,-18-27 3 0,26 24-5 0,-26-24 5 16,36 24-3-16,-36-24 1 0,40 16 1 0,-40-16-1 16,36 12 0-16,-36-12-1 0,28 9 0 15,-28-9 1-15,0 0-1 0,24 12 3 0,-24-12 0 16,0 0 1-16,0 0 3 0,0 0-1 0,0 0-2 16,0 0 0-16,-28 27-3 0,28-27 3 0,-34 21-1 15,34-21 2-15,-40 21-3 0,40-21 1 0,-40 17 0 16,40-17 0-16,-33 17-6 0,33-17-2 0,-29 14-6 15,29-14-6-15,-24 10-2 0,24-10-14 16,0 0-31-16,0 0-25 0,0 0-45 16,0 0-55-16,0 0-43 0,29-26-92 0,-29 26-77 15,43-16 150-15,-36-8 254 0</inkml:trace>
  <inkml:trace contextRef="#ctx0" brushRef="#br1" timeOffset="17">12209 5795 460 0,'0'0'204'0,"0"0"-83"0,0 0-17 15,0 0-4-15,0 0-16 0,0 0-11 0,0 0-20 16,23-13-12-16,-23 13-7 0,0 0-8 16,28-6-8-16,-28 6 0 0,0 0-3 0,27-7 3 15,-27 7 5-15,0 0 2 0,33 0 1 16,-33 0 2-16,0 0-3 0,28-17-3 0,-28 17-6 15,23-15-3-15,-23 15-3 0,22-20 5 0,-22 20-1 16,20-24 1-16,-20 24-4 0,18-25 2 0,-18 25 0 16,12-24 6-16,-12 24-2 0,6-26 3 0,-6 26-3 15,0-25 3-15,0 25-1 0,0 0 0 0,-9-28-2 16,9 28-4-16,0 0-3 0,-27-17-2 16,27 17-3-16,-28 0-1 0,28 0-2 15,-32 20-2-15,32-20 2 0,-38 30-3 0,38-30 4 0,-41 43-5 16,23-21 4-16,4 2-5 0,14-24 4 15,-19 41-3-15,19-41 3 0,-13 41-3 0,13-41 2 16,0 43-3-16,0-43 3 0,15 35-4 0,-15-35 4 16,20 29-3-16,-20-29 1 0,26 24-2 0,-26-24-4 15,34 16-7 1,-34-16-4-16,40 7-6 0,-18-13-3 16,4 6-8-16,-2-10-8 0,8 10-16 0,-32 0-37 15,60-28-60-15,-47-4-80 0,22 20-113 0,-7 0-107 16,-17-21 179-16,22 29 278 0</inkml:trace>
  <inkml:trace contextRef="#ctx0" brushRef="#br1" timeOffset="18">12793 5244 992 0,'0'-31'188'0,"0"31"-24"0,0 0-44 0,0 0-53 15,0 0-28-15,0 0-21 0,0 0-5 0,0 0 6 16,0 0 5-16,10 32 9 0,-10-32-4 16,4 36-2-16,-4-36-5 0,0 48-19 0,0-21 29 15,0 6-34-15,-6-1 29 0,1 5-14 0,-5-2-8 16,3 1 3-16,0 1-7 0,0-1 5 0,1-3-6 16,-1 0 4-16,1-1-5 0,-1-4 4 15,7-1-6-15,-8 0 5 0,8-5-5 0,0-22 2 0,-7 37-2 16,7-37-5-16,0 25-9 15,0-25-11-15,0 0-13 0,0 0-16 0,10 30-31 16,-10-30-63-16,0 0-84 0,0 0-133 0,0 0-114 16,0 0 111-16,0 0 371 0</inkml:trace>
  <inkml:trace contextRef="#ctx0" brushRef="#br1" timeOffset="19">13122 5696 1111 0,'0'0'168'16,"0"0"-55"-16,0 0-34 0,0 0-23 0,0 0-14 15,0 0-15-15,0 0-12 0,0 0-12 0,0 0-6 16,0 0-1-16,0 0 1 0,0 0 1 0,0 0 2 16,0 0 0-16,0 0 1 0,29 0 1 15,-29 0-3-15,0 0 1 0,29 8 0 0,-29-8 0 16,24 0 1-16,-24 0-1 0,30 0 0 0,-30 0 0 15,37-11 2-15,-37 11-2 0,36-10 1 0,-36 10-1 16,30-15 1-16,-30 15-3 0,27-18 3 0,-27 18-2 16,0 0 2-16,24-32 0 0,-24 32 2 0,9-25-1 15,-9 25 2-15,0-25-2 0,0 25 2 16,-7-26-1-16,7 26 4 0,0 0 1 16,-28-29 4-16,28 29 0 0,-27-9-4 0,27 9-3 15,-36 0-2-15,14 6 0 0,-4 1 0 0,2 7 2 16,1 0-1-16,23-14 4 0,-37 37-5 0,37-37 5 15,-28 39-6-15,28-39 2 0,-21 44-4 0,17-22 3 16,4 2-5-16,0-24 3 0,-5 39-4 0,5-39 3 16,7 36-2-16,-7-36 1 0,17 32-1 15,-17-32 2-15,20 26-2 0,-20-26 2 0,25 22-3 16,-25-22 2-16,26 19-6 0,-26-19-7 0,34 8-11 16,-34-8-19-16,53 0-16 0,-53 0-36 0,56-7-72 15,-41-16-100-15,21 16-94 0,-2 7-99 0,-21-28 256 16</inkml:trace>
  <inkml:trace contextRef="#ctx0" brushRef="#br1" timeOffset="20">13836 5573 1187 0,'0'0'135'0,"0"0"-31"0,0 0-23 15,0 0-17-15,0 0-13 0,-12-28-13 16,12 28-11-16,0 0-5 0,0 0-4 0,0 0 1 16,0 0-2-16,-24-24-2 0,24 24-3 0,0 0-4 15,0 0-3-15,-27 5-2 0,27-5-1 0,0 0-2 16,-35 21 2-16,35-21-2 0,-26 21 0 0,26-21-2 16,0 0 1-16,-26 32-1 0,26-32 3 0,-5 23-3 15,5-23 2-15,0 24-3 0,0-24 2 16,8 22-1-16,-8-22 1 0,14 23-1 0,-14-23 1 15,0 0-3-15,33 32 1 0,-33-32-5 0,22 21-1 16,-22-21-1-16,0 0 3 0,29 29 0 0,-29-29 5 16,0 0-2-16,22 26 2 0,-22-26 1 0,0 0 0 15,0 0-1-15,0 0 2 0,0 0 0 0,11 23 1 16,-11-23 0-16,0 0 1 0,0 0-1 16,0 0 0-16,-26 18-1 0,26-18 2 15,-23 15-3-15,23-15 2 0,-33 23-2 0,33-23 2 16,-33 19-2-16,33-19 1 0,-29 17 0 0,29-17 0 15,0 0 0-15,-27 9 0 0,27-9-1 0,0 0-6 16,0 0-8-16,0 0-10 0,0 0-17 0,0 0-23 16,0 0-25-16,0 0-63 0,0 0-44 0,0 0-72 15,11-22-47-15,-11 22-82 0,16-23 235 16,11 23 163-16</inkml:trace>
  <inkml:trace contextRef="#ctx0" brushRef="#br1" timeOffset="21">14276 5545 1060 0,'0'0'162'0,"0"0"-30"16,0 0-36-16,0 0-23 0,0 0-20 0,0 0-12 15,0 0-12-15,-22-22-7 0,22 22-6 16,0 0-2-16,0 0-1 0,0 0-1 16,-22-7-2-16,22 7-1 0,0 0-3 0,-25 0 0 15,25 0-1-15,0 0-1 0,-29 10 0 0,29-10-3 16,0 0 1-16,-29 19-4 0,29-19 3 0,0 0-2 16,-19 28 1-16,19-28-1 0,0 0 0 0,-7 34-1 15,7-34 2-15,4 22-3 0,-4-22 2 0,12 24-2 16,-12-24 2-16,18 26-2 0,-18-26 3 15,21 25-2-15,-21-25 1 0,0 0 0 0,30 31 0 16,-30-31-2-16,0 0 2 0,32 21 0 0,-32-21 1 16,0 0 0-16,0 0 0 0,26 18-1 0,-26-18 2 15,0 0-1-15,0 0 1 0,0 0 0 0,0 24 3 16,0-24-2-16,0 0 1 0,0 0-2 16,-26 34 1-16,26-34-2 0,-33 30 1 0,33-30-1 15,-40 30 2-15,40-30-2 0,-37 27 2 16,37-27-2-16,-37 22 3 0,37-22-1 0,-25 12 0 15,25-12-2-15,0 0 1 0,0 0-1 0,0 0-2 16,0 0 0-16,0 0-14 0,0 0-13 0,0 0-26 16,0 0-44-16,-7-43-121 0,30 43-159 0,-23 0-155 15,14-38 100-15,11 32 434 0</inkml:trace>
  <inkml:trace contextRef="#ctx0" brushRef="#br1" timeOffset="22">14941 5613 909 0,'0'0'194'0,"0"0"-40"15,-26-16-27-15,26 16-52 0,0 0-32 16,0 0-21-16,0 0-2 0,0 0 2 0,0 0 2 16,14 29 2-16,-14-29-12 0,22 21 0 15,-22-21-5-15,33 22 3 0,-33-22-1 0,40 18-2 16,-16-12-3-16,2-1-2 0,1 1-3 0,2-6 0 15,2 0-1-15,0 0 0 0,0 0 0 0,-1 0-1 16,3 0-10-16,-3 0-19 0,5 6-27 0,-10-14-58 16,15 26-108-16,-40-18-190 0,40 0-94 15,-13 15 167-15</inkml:trace>
  <inkml:trace contextRef="#ctx0" brushRef="#br1" timeOffset="23">15409 5317 207 0,'0'0'148'0,"0"0"12"16,24-13-8-16,-24 13-19 0,0 0 8 0,0 0-19 15,0 0 12-15,0 0-21 0,0 0-25 0,10-28-17 16,-10 28-16-16,0 0-5 0,0 0-10 15,0 0-7-15,-33-17-9 0,33 17-4 16,-29-6-4-16,29 6 0 0,-37 0-2 0,15 0 1 16,22 0-1-16,-44 0 0 0,20 6-2 0,24-6-2 15,-41 13-3-15,41-13-3 0,-39 32 1 0,39-32-4 16,-44 44-17-16,26-17 30 0,-1 6-31 0,1 0 29 16,7 0-9-16,-1 3-5 0,3-1 3 0,4 3-5 15,-1-3 5-15,6 0-5 0,-4 1 6 16,4-4-7-16,0-1 6 0,0-1-5 0,0-5 5 15,0 2-4-15,4-3-4 0,-4-1-9 0,0-23-7 16,6 36-11-16,-6-36-6 0,0 31-19 0,0-31-18 16,10 23-39-16,-10-23-55 0,0 0-29 15,0 0-57-15,0 0-16 0,0 0-97 0,0 0 214 16,0 0 156-16</inkml:trace>
  <inkml:trace contextRef="#ctx0" brushRef="#br1" timeOffset="24">15694 5668 1242 0,'0'0'150'16,"0"0"-44"-16,0 0-28 0,-32-16-20 16,32 16-19-16,0 0-12 0,-23 0-9 0,23 0-3 15,0 0-5-15,-31 7-2 0,31-7-2 0,-26 22-5 16,26-22 2-16,-29 34-4 0,29-34 4 0,-30 35-4 16,30-35 2-16,-25 36-3 0,25-36 2 0,-12 35-2 15,12-35 0-15,0 27-2 0,0-27 2 0,18 24-2 16,-18-24 3-16,27 20-3 0,-27-20 3 15,40 8-1-15,-15-8 0 0,0 0 1 0,-2-8-2 16,5 2-1-16,-3-4-2 0,-25 10 1 0,40-28-1 16,-40 28 6-16,37-34-4 0,-37 34 4 15,29-37-2-15,-29 37 3 0,14-35 0 0,-14 35 3 16,0-35-2-16,0 35 3 0,-16-35 2 0,16 35 4 16,-26-28-2-16,26 28 1 0,-31-21-7 0,31 21 0 15,-35-11-3-15,35 11 0 0,-34 0-1 16,34 0-1-16,-31 6 1 0,31-6-3 0,0 0-5 15,-24 17-10-15,24-17-10 0,0 0-15 0,0 24-18 16,0-24-24-16,0 0-79 0,39 41-93 0,-39-41-193 16,23 21-25-16,4 0 321 0</inkml:trace>
  <inkml:trace contextRef="#ctx0" brushRef="#br1" timeOffset="25">16048 5681 1007 0,'0'0'248'16,"0"0"-104"-16,0 0-49 0,0 0-25 0,0 0-24 16,0 0-18-16,0 0-11 0,0 0-10 0,0 0-6 15,0 0 0-15,0 0 0 0,0 0 1 16,0 0 4-16,0 0 0 0,-5 28 2 0,5-28-1 16,0 28 1-16,0-28-2 0,0 32 0 0,0-32-4 15,0 37 2-15,0-37-4 0,-7 32 1 0,7-32-3 16,0 28 2-16,0-28-2 0,0 0 1 15,4 24 0-15,-4-24 1 0,0 0-1 0,0 0 0 16,0 0 1-16,0 0 1 0,0 0 3 0,0 0-1 16,0 0 0-16,29-34-2 0,-29 34 2 15,19-33-4-15,-19 33 5 0,21-40-5 0,-21 40 4 16,19-48-3-16,-8 24 3 0,0 0-3 0,0 0 7 16,-11 24 0-16,22-35 5 0,-22 35 0 0,0 0 0 15,22-23-4-15,-22 23-2 0,0 0-3 0,0 0-1 16,0 0 0-16,0 0 0 0,32 8 0 0,-32-8-1 15,0 0 2-15,29 19-2 0,-29-19 0 16,0 0-1-16,29 21 0 0,-29-21 0 0,25 12 0 16,-25-12 0-16,30 0 0 0,-30 0 0 15,32 0 0-15,-32 0-1 0,31-9-13 0,-31 9-20 16,29-11-34-16,-4 18-48 0,-25-30-155 0,32 18-289 16,-6-3 31-16,-26 8 305 0</inkml:trace>
  <inkml:trace contextRef="#ctx0" brushRef="#br1" timeOffset="26">17389 5624 559 0,'0'0'217'0,"0"0"-50"16,0 0-11-16,0 0-28 0,-3-22-25 0,3 22-32 15,0 0-16-15,0 0-13 0,0 0-5 0,-26-18-7 0,26 18-4 16,0 0-3-16,-37-10-2 0,37 10-4 0,-28 0-1 16,28 0-3-16,-30 0-2 0,30 0 0 15,-33 5-3-15,33-5 0 0,-32 11-3 0,32-11-1 16,-32 17-4-16,32-17 1 0,-23 22-2 0,23-22 1 15,-18 26-1-15,18-26 2 0,-5 32-5 0,5-32 3 16,5 36-2-16,-5-36 2 0,13 33-2 0,-13-33 3 16,19 30-3-16,-19-30 3 0,27 24-2 0,-27-24 2 31,36 19-2-31,-36-19 2 0,29 18-2 0,-29-18 2 0,28 12-1 16,-28-12 1-16,0 0-1 0,27 15 3 0,-27-15-3 15,0 0 3-15,0 0-2 0,0 0 1 16,0 0 0-16,9 24 0 0,-9-24 1 0,0 0-1 15,0 0-1-15,-27 26 1 0,27-26-2 0,-23 18 3 0,23-18-3 16,-32 16 3-16,32-16-2 0,-37 13-1 0,37-13 1 16,-32 11 1-16,32-11-1 0,-29 4 0 0,29-4 0 15,-24 0 0-15,24 0 0 0,0 0 0 16,-27-4 0-16,27 4-2 0,0 0-1 16,0 0-7-16,0 0-10 0,-9-26-16 0,9 26-19 15,0 0-21-15,0 0-46 0,0 0-67 0,38-11-81 16,-38 11-183-16,0 0 39 0,36 11 347 0</inkml:trace>
  <inkml:trace contextRef="#ctx0" brushRef="#br1" timeOffset="27">17724 5741 962 0,'0'0'186'16,"0"0"-61"-16,0 0-30 0,0 0-25 15,0 0-13-15,0 0-12 0,0 0-9 0,0 0-3 16,0 0-2-16,0 0-2 0,0 0-4 0,0 0-6 16,0 0-3-16,-8 30 0 0,8-30-6 0,-6 26 0 15,6-26-7-15,-5 27 1 0,5-27-4 0,-9 32 0 16,9-32-2-16,-7 33 3 0,7-33-4 0,-7 30 3 15,7-30-8-15,-4 33-6 0,4-33-13 16,-7 27-13-16,7-27-28 0,0 0-38 0,6 37-87 16,-6-37-103-16,0 0-108 0,0 0-66 15,0 0 328-15</inkml:trace>
  <inkml:trace contextRef="#ctx0" brushRef="#br1" timeOffset="28">17762 5423 1416 0,'-26'-24'129'0,"26"24"-33"0,0 0-19 16,-22-22-21-16,22 22-33 0,0 0 5 0,0 0-26 15,0 0 8-15,0 0-6 0,0 0-4 0,0 0-4 16,0 0 1-16,0 0 16 0,0 0-18 0,0 0 7 16,0 25-30-16,0-25-15 0,19 24-32 15,2 2-47-15,-21-26-142 0,29 13-298 16,-29-13 45-16,35 26 284 0</inkml:trace>
  <inkml:trace contextRef="#ctx0" brushRef="#br1" timeOffset="29">17991 5790 496 0,'11'-22'238'16,"-11"22"-74"-16,0 0-13 0,0 0-17 0,0 0-18 15,0 0-31-15,0 0-25 0,0 0-19 16,0 0-13-16,0 0-10 0,0 0-5 0,0 0-6 16,0 0-4-16,0 0 3 0,0 0 2 0,0 0 6 15,0 0 1-15,0 24-1 0,0-24-6 0,0 29 1 16,0-29-6-16,0 31 2 0,0-31-5 0,0 29 3 15,0-29-4-15,0 26 3 0,0-26-3 16,0 24 2-16,0-24-1 0,0 0-1 0,0 0 0 16,0 0-2-16,0 0 1 0,0 0 2 0,0 0 4 15,0 0 2-15,0 0 3 0,19-16-2 0,-19 16 2 16,25-39-5-16,-12 16 4 0,0-1-5 0,0-1 6 16,-1-2-4-16,-1 2 6 0,0-1-5 15,-1 4 4-15,1-1-4 0,-11 23 4 0,17-31-4 16,-17 31 2-16,0 0-5 0,20-27-1 15,-20 27-1-15,0 0-1 0,0 0 1 0,24-11 0 16,-24 11-1-16,0 0-1 0,0 0 1 0,27 12-1 16,-27-12 1-16,0 0 1 0,14 34-1 0,-14-34-1 15,11 27 2-15,-11-27-2 0,6 26 2 0,-6-26-2 16,6 27 1-16,-6-27-2 0,0 0 3 0,10 31-3 16,-10-31 3-16,0 0-2 0,10 24 1 15,-10-24-1-15,0 0 1 0,0 0-1 0,0 0 1 16,0 0-1-16,0 0 0 0,23 0 3 0,-23 0-2 15,0 0 1-15,30-22-2 0,-30 22 2 16,28-21-2-16,-28 21 3 0,28-19-3 0,-28 19 3 16,0 0-3-16,30-24 2 0,-30 24 0 0,0 0-2 15,25-7 1-15,-25 7 0 0,0 0 0 0,0 0-1 16,22 10 1-16,-22-10-1 0,0 0 1 16,16 25-1-16,-16-25 2 0,0 0-2 0,17 30 1 15,-17-30-1-15,9 24 3 0,-9-24-4 0,9 25 4 16,-9-25-3-16,7 24 1 0,-7-24 0 0,4 24 0 15,-4-24-2-15,0 0 3 0,3 30-3 0,-3-30 3 16,0 0-3-16,0 0 2 0,6 23-1 0,-6-23 0 16,0 0-1-16,0 0-12 0,0 0-10 15,0 0-16-15,0 0-30 0,0 0-41 16,0 0-72-16,0 0-127 0,0 0-180 0,0 0 27 16,0 0 421-16</inkml:trace>
  <inkml:trace contextRef="#ctx0" brushRef="#br1" timeOffset="30">18792 5644 731 0,'0'0'236'0,"0"-36"-75"0,0 36-27 0,0 0-22 16,0 0-37-16,0 0-20 0,0 0-13 15,0 0-8-15,0 0-10 0,0 0-6 0,0 0-6 16,0 0-3-16,0 0-2 0,0 0 1 0,0 0 4 15,0 0 2-15,0 0 3 0,-11 30-4 16,11-30-2-16,-10 33-5 0,10-33-1 0,-11 38-4 16,11-38 1-16,-11 36-3 0,11-36 1 0,-7 37-2 15,7-37 3-15,0 34-4 0,0-34 3 0,0 29-3 16,0-29 2-16,0 0-1 0,20 29 1 0,-20-29-1 16,0 0 1-16,23 15-1 0,-23-15 1 0,0 0 0 15,25 0 0-15,-25 0 1 0,0 0-1 0,30-33 2 16,-30 33-1-16,28-33 2 0,-28 33-3 15,27-37 3-15,-27 37-3 0,28-34 2 16,-28 34-1-16,23-29 2 0,-23 29-3 0,22-23 3 16,-22 23-2-16,0 0 1 0,28-29-1 0,-28 29 0 15,0 0 0-15,0 0 0 0,0 0-1 0,0 0 1 0,22-15 0 16,-22 15-1-16,0 0 1 0,0 0-1 0,0 0 0 16,21 23 0-16,-21-23 0 0,0 0 0 15,15 26 0-15,-15-26-1 0,7 23 1 0,-7-23-2 16,5 27 3-1,-5-27-5-15,7 29-3 0,-7-29-5 0,5 30-1 0,-5-30-7 16,0 30 0-16,0-30-12 0,7 24-9 0,-7-24-14 16,0 0-14-16,13 32-30 0,-13-32-40 0,0 0-23 15,0 0-52-15,0 0-48 0,31 5-107 0,-31-5 192 16,0 0 178-16</inkml:trace>
  <inkml:trace contextRef="#ctx0" brushRef="#br1" timeOffset="31">19427 5285 1198 0,'-10'-35'206'0,"10"35"-112"0,0 0-33 16,0 0-26-16,0 0-11 0,0 0 1 0,-5 24-3 15,5-24 3-15,0 33-8 0,0-33-3 0,0 37 12 16,0-15-34-16,0 2 32 0,0 6-31 0,-4-2 13 15,-3 7 5-15,3-1-7 0,-2 4 3 0,-1-3-8 16,1 1 5-16,0-3-7 0,-2 0 5 16,4-1-5-16,-2-3 4 0,1 2-5 0,5 1 5 15,-7-3-6-15,7-3 5 0,0-4-5 0,0-22-5 16,0 38-14-16,0-38-13 0,0 28-30 0,0-28-38 16,0 0-98-16,0 0-162 0,0 0-144 0,0 0 58 15,0 0 451-15</inkml:trace>
  <inkml:trace contextRef="#ctx0" brushRef="#br1" timeOffset="32">19853 5685 525 0,'0'0'220'16,"0"0"-94"-16,0 0-6 0,-23-27 0 0,23 27-13 15,0 0-18-15,0 0-23 0,0 0-14 0,0 0-9 16,-11-29-4-16,11 29-3 0,0 0 0 0,0 0-4 16,-16-25-1-16,16 25-7 0,0 0-3 15,-23-15-4-15,23 15-3 0,-24-6-3 0,24 6-3 16,-30 0-1-16,30 0-2 0,-32 7 0 0,32-7-2 15,-31 18 0-15,31-18-3 0,-33 30 1 0,33-30-3 16,-25 36 2-16,25-36-3 0,-17 39 3 0,17-39-4 16,0 31 4-16,0-31-5 0,9 30 4 0,-9-30-2 15,19 32 0-15,-19-32-8 0,23 22 0 0,-23-22-5 16,31 10 2-16,-31-10 4 16,29 0 3-16,-29 0 4 0,31-14 1 0,-31 14 3 15,26-20-1-15,-26 20 2 0,21-28-2 0,-21 28 3 16,18-29-4-16,-18 29 4 0,17-30-3 0,-17 30 2 15,13-27-2-15,-13 27 2 0,0 0-2 0,14-24 1 16,-14 24-1-16,0 0 1 0,0 0-1 0,0 0-2 16,0 0 1-16,0 0 0 0,0 0 0 15,7 23 0-15,-7-23 2 0,0 27-3 0,0-27 3 16,12 28-3-16,-12-28 2 0,10 27-1 0,-10-27 1 16,13 29-2-16,-13-29 2 0,15 24-3 0,-15-24 3 15,0 0-2-15,23 31-13 0,-23-31-16 16,0 0-18-16,32 24-21 0,-32-24-27 0,23 7-63 15,-23-7-79-15,0 0-106 0,39-9-109 0,-39 9 250 16</inkml:trace>
  <inkml:trace contextRef="#ctx0" brushRef="#br1" timeOffset="33">20231 5410 734 0,'-42'19'264'0,"15"-25"-117"15,27 6-8-15,-29 8-28 0,29-8-32 0,0 0-23 16,0 0-23-16,0 0-15 0,0 0-4 0,0 0-1 16,-14 27 4-16,14-27 1 0,0 0-3 15,23 23-4-15,-23-23 0 0,33 14-4 0,-33-14-1 16,46 7-2-16,-20-7-2 0,2 0-2 0,3 0 1 16,0-9-1-16,-1 5-1 0,3 0-7 0,-5-7-19 15,1 11-24-15,-29 0-47 0,55-11-92 0,-55 11-171 16,30-26-166-16,-7 26 90 0,-14-23 437 0</inkml:trace>
  <inkml:trace contextRef="#ctx0" brushRef="#br1" timeOffset="34">20327 5228 882 0,'-18'-29'300'0,"18"29"-166"0,0 0-23 0,0 0-27 16,0 0-20-16,0 0-21 0,0 0-17 0,0 0-16 15,0 0-9-15,0 0 3 0,0 0 3 0,0 27 6 16,0-27 1-16,0 30 2 0,0-30-6 0,0 39 3 16,0-39-3-16,0 42-16 0,0-42 31 0,-12 46-33 15,5-21 29-15,1 2-11 0,-2 1-7 16,0 2 5-16,-2 1-7 0,-1 1 4 0,0 0-7 15,1-2 5-15,-1 2-6 0,2-3 5 0,0 2-5 16,4-4 4-16,1-2-3 0,4 1 2 0,0-4-4 16,0-22 4-16,0 40-4 0,0-40 4 0,15 29-3 15,-15-29 2-15,0 0-2 0,26 26-1 0,-26-26-2 16,24 0-4-16,-24 0-5 0,29-5-2 16,-29 5-3-16,37-14-5 0,-11 5-6 15,-26 9-18-15,47-25-8 0,-47 25-21 0,45-28-28 16,-35 1-60-16,22 20-44 0,-24-21-76 0,15 8-69 15,3 12 8-15,-26-24 347 0</inkml:trace>
  <inkml:trace contextRef="#ctx0" brushRef="#br1" timeOffset="35">20858 5656 287 0,'0'0'105'0,"0"0"3"0,0 0-4 0,0 0-5 16,0 0-9-16,0 0 0 0,0 0 1 15,0 0 6-15,0 0-1 0,0 0-10 0,0 0-17 16,0 0-9-16,0 0-11 0,0 0-3 0,0 0-4 15,0 0-6-15,0 0-8 0,0 0-6 0,0 0-7 16,0 0-3-16,0 0-2 0,0 0 0 0,0 0 3 16,0 25 0-16,0-25-2 0,0 0-4 0,0 24-2 15,0-24-3-15,0 0 1 0,0 30-2 16,0-30 0-16,0 0-1 0,0 25 0 16,0-25-1-16,0 0 1 0,-10 32-2 0,10-32 2 15,0 0-2-15,-7 31 1 0,7-31-10 0,0 0-5 16,-3 27-16-16,3-27-19 0,0 0-19 0,0 0-42 15,0 0-75-15,0 0-67 0,0 0-67 0,0 0-117 16,0 0 228-16,31-15 210 0</inkml:trace>
  <inkml:trace contextRef="#ctx0" brushRef="#br1" timeOffset="36">20906 5296 1149 0,'-19'-34'402'0,"19"34"-289"16,0 0-35-16,0 0-24 0,0 0-11 0,0 0-17 16,0 0-9-16,0 0-10 0,0 0-3 15,0 0-2-15,0 0 0 0,0 0-3 0,0 0 2 16,0 0-1-16,0 0-1 0,0 0 2 0,0 0-1 16,0 0 0-16,9 23-9 0,-9-23-9 0,0 0-18 15,0 0-16-15,28 31-34 0,-28-31-76 0,27 28-183 16,-27-28-209-16,18 25 26 0,-1-1 421 0</inkml:trace>
  <inkml:trace contextRef="#ctx0" brushRef="#br1" timeOffset="37">21234 5663 275 0,'0'0'159'0,"0"0"5"15,9-25 18-15,-9 25-5 0,0 0-7 16,0 0-33-16,0 0-32 0,0 0-29 0,0 0-21 16,0 0-11-16,0 0-8 0,-23-15-8 0,23 15-5 15,0 0-7-15,-32 5-2 0,32-5-2 16,-27 14-3-16,27-14 1 0,-32 26-4 0,32-26 0 15,-32 30-3-15,32-30 1 0,-23 34-3 0,23-34 1 16,-17 33-4-16,17-33 3 0,-11 30-4 0,11-30 3 16,0 29-2-16,0-29 1 0,0 26-1 0,0-26 1 15,0 0-2-15,22 29 2 0,-22-29 0 0,21 10 1 16,-21-10-1-16,35 0 1 0,-35 0 0 16,38-6 0-16,-13-5 3 0,-3-2-4 15,4-1 4-15,-1-2-3 0,-25 16 2 0,37-40-2 16,-37 40 3-16,29-41-3 0,-18 19 5 0,-11 22-4 15,15-40 2-15,-15 40-1 0,0-36 2 0,0 36-2 16,0-26 1-16,0 26-2 0,0 0 1 0,0 0-2 16,-27-22 0-16,27 22-1 0,0 0 0 0,-35 0-2 15,35 0-3-15,-20 5-7 0,20-5-9 16,-25 9-11-16,25-9-17 0,-22 15-21 0,22-15-36 16,0 0-59-16,-6 40-53 0,6-40-82 0,0 0-116 15,9 22 96-15,-9-22 321 0</inkml:trace>
  <inkml:trace contextRef="#ctx0" brushRef="#br1" timeOffset="38">21448 5604 819 0,'20'10'210'0,"-20"-10"-69"0,0 0-37 16,0 0-30-16,0 0-24 0,0 0-15 0,0 0-7 16,0 0-2-16,0 0-2 0,0 0-2 15,0 0 1-15,15 24-2 0,-15-24 1 0,7 22-3 16,-7-22-2-16,3 30-5 0,-3-30 1 0,0 29-5 16,0-29 1-16,0 29-4 0,0-29 1 0,0 29-2 0,0-29 1 15,0 30-3-15,0-30 0 0,-3 31-2 16,3-31 0-16,0 27-1 0,0-27 2 0,0 0-3 15,-7 28 2-15,7-28-2 0,0 0 0 0,0 0 0 32,0 0 1-32,0 0 2 0,0 0 1 0,0 0 3 0,27-16-1 0,-27 16 4 0,19-33-1 15,-19 33 4-15,26-42-5 0,-15 18 4 0,-11 24-6 16,23-42 3-16,-23 42-4 0,23-38 0 0,-23 38-3 16,27-34 0-16,-27 34-1 0,28-24 2 15,-28 24-1 1,24-17 2-16,-24 17-2 0,0 0 0 0,27-11 0 15,-27 11-1-15,0 0 1 0,0 0 0 0,23 0-1 16,-23 0 1-16,0 0 0 0,0 0 0 0,28 11 1 16,-28-11-2-16,0 0 2 0,24 24-2 0,-24-24 3 15,0 0-2-15,28 33 2 0,-28-33-2 0,17 28 2 16,-17-28-1-16,11 28 3 0,-11-28-2 0,6 26 2 16,-6-26-3-16,5 28 3 0,-5-28-3 15,5 26 1-15,-5-26-2 0,0 24 1 16,0-24-3-16,0 0 2 0,4 25-2 0,-4-25 1 15,0 0 1-15,0 0-1 0,0 0-10 0,0 0-14 16,0 0-24-16,0 0-82 0,0 0-226 0,0 0-218 16,0 0 27-16,0 0 461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6:22.6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 2585 93 0,'0'0'62'16,"0"0"2"-16,0 0-3 0,0 0 9 0,0 0 3 15,0 0 14-15,0 0-1 0,0 0 9 16,0 0-7-16,11-22 11 0,-11 22-1 0,0 0 8 16,0 0-8-16,0 0-13 0,0 0-18 0,0 0-19 15,0 0-18-15,0 0-13 0,0 0-5 0,0 0 0 16,0 0 3-16,0 0 3 0,-22 11-1 0,22-11-4 15,0 0-1-15,0 0-2 0,-26 21-1 0,26-21 0 16,0 0 1-16,-26 21-2 0,26-21 2 16,0 0-4-16,-28 34 0 0,28-34-3 15,-19 26 1-15,19-26-1 0,-22 30 3 0,22-30-3 16,-21 30 3-16,21-30-3 0,-18 31 1 0,18-31-3 16,-14 33 0-16,14-33-2 0,-9 36 2 0,9-36-3 15,-14 35 3-15,14-35-3 0,-8 35 3 0,8-35-3 16,-5 35 3-16,5-35-2 0,-5 33 2 0,5-33-3 15,0 34 3-15,0-34-3 0,5 31 2 16,-5-31-3-16,3 30 3 0,-3-30-1 0,7 29 1 16,-7-29-1-16,10 31 3 0,-10-31-4 0,11 30 4 15,-11-30-4-15,15 23 3 0,-15-23-3 16,0 0 2-16,19 33-1 0,-19-33 0 0,0 0 0 16,21 23 0-16,-21-23 22 0,0 0-22 0,25 20 22 15,-25-20-22-15,0 0-1 0,26 13-15 0,-26-13 17 16,0 0-16-16,23 3 15 0,-23-3 16 15,0 0-16-15,24-10 14 0,-24 10-15 0,0 0-19 16,27-6-24-16,-27 6-36 0,0 0-95 0,0 0-92 16,28-19-178-16,-28 19-49 0,0 0 386 0</inkml:trace>
  <inkml:trace contextRef="#ctx0" brushRef="#br0" timeOffset="1">348 2866 768 0,'-27'0'202'0,"27"0"-23"0,0 0-34 0,0 0-34 0,0 0-35 0,0 0-15 0,-25 8-10 0,25-8-9 15,0 0-13-15,0 0-11 0,0 0-11 0,0 0-4 0,0 0-4 16,0 0-2-16,0 0-2 0,0 0-1 0,0 0-8 15,0 0-27-15,0 0-40 0,0 0-105 0,34 7-172 16,-34-7-179-16,21-5 77 0,5 21 460 16</inkml:trace>
  <inkml:trace contextRef="#ctx0" brushRef="#br0" timeOffset="2">358 2998 319 0,'0'0'164'0,"0"0"-21"15,0 0-31-15,0 0-19 0,0 0-25 16,0 0-2-16,0 0-5 0,0 0 4 0,-6 25-12 16,6-25-6-16,0 0-13 0,0 24-4 0,0-24-7 15,0 0 0-15,-1 24-4 0,1-24-2 0,0 0-7 16,1 31-1-16,-1-31-6 0,-1 25 0 0,1-25-4 15,0 25 3-15,0-25-4 0,0 0 4 0,-1 29-2 16,1-29 0-16,0 0-2 0,1 27 2 16,-1-27 20-16,0 0-20 0,1 26 22 0,-1-26-24 15,0 0-1-15,0 0-1 0,0 0-2 0,0 0-1 16,0 0-22-16,0 0-19 0,0 0-54 16,0 0-51-16,0 0-83 0,15-31-75 0,-23 1-74 15,8 30 268-15</inkml:trace>
  <inkml:trace contextRef="#ctx0" brushRef="#br0" timeOffset="3">715 2573 260 0,'0'0'152'0,"0"0"-11"0,0 0-16 0,0 0-2 16,0 0-25-16,0 0-14 0,0 0-14 16,0 0 1-16,0 0-4 0,0 0 1 0,0 0-7 15,0 0-17-15,-9 22-9 0,9-22-12 0,0 0-4 16,0 0-5-16,3 23-2 0,-3-23-4 0,0 0 0 16,15 27-2-16,-15-27-3 0,0 0-1 0,20 29 2 15,-20-29-3-15,0 0 3 0,20 32-4 0,-20-32 1 16,15 23-2-16,-15-23 3 0,13 26-4 0,-13-26 4 15,15 27-2-15,-15-27 1 0,10 30-1 16,-10-30 2-16,5 26-3 0,-5-26 4 16,4 25-4-16,-4-25 3 0,3 31-3 0,-3-31 2 15,3 25-1-15,-3-25 1 0,-3 31-3 0,3-31 4 16,-1 28-4-16,1-28 4 0,-3 31-3 0,3-31 2 16,-7 31-3-16,7-31 3 0,-5 33-3 0,5-33 3 15,-6 27-3-15,6-27 4 0,-8 24-3 0,8-24 3 31,-10 24-3-31,10-24 2 0,-10 30-3 0,10-30 4 16,-15 30-3-16,15-30 2 0,-11 24 20 0,11-24-21 16,0 0 21-16,-16 25-21 0,16-25 0 0,0 0-16 15,-11 24 16-15,11-24-15 0,0 0 16 0,0 0 1 16,0 0-2-16,0 0 2 0,0 0 6 0,-17 24 12 0,17-24 6 16,0 0 0-16,0 0-6 0,0 0-11 15,0 0-5-15,0 0-1 0,0 0 0 16,0 0-2-16,0 0 0 0,0 0 0 0,0 0-1 15,0 0 0-15,0 0-1 0,0 0-1 0,0 0 0 0,0 0-3 0,0 0-1 16,0 0-13-16,0 0-24 0,0 0-41 16,0 0-124-16,0 0-165 0,0 0-160 0,0 0 160 15,-7-27 373-15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06:22.5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1" timeString="2019-05-05T22:06:22.535"/>
    </inkml:context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6A9EBD29-51A4-4F95-B16E-71D2CE9289EE}" emma:medium="tactile" emma:mode="ink">
          <msink:context xmlns:msink="http://schemas.microsoft.com/ink/2010/main" type="writingRegion" rotatedBoundingBox="1425,1618 23615,1705 23561,15367 1371,15280"/>
        </emma:interpretation>
      </emma:emma>
    </inkml:annotationXML>
    <inkml:traceGroup>
      <inkml:annotationXML>
        <emma:emma xmlns:emma="http://www.w3.org/2003/04/emma" version="1.0">
          <emma:interpretation id="{9663E418-6D3F-4D37-BA89-7C693A2A2A22}" emma:medium="tactile" emma:mode="ink">
            <msink:context xmlns:msink="http://schemas.microsoft.com/ink/2010/main" type="paragraph" rotatedBoundingBox="1425,1656 21835,1683 21833,2864 1423,2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28FB2B-76F0-428B-ABE2-18AC1A91008D}" emma:medium="tactile" emma:mode="ink">
              <msink:context xmlns:msink="http://schemas.microsoft.com/ink/2010/main" type="line" rotatedBoundingBox="1425,1656 21835,1683 21833,2864 1423,2837"/>
            </emma:interpretation>
          </emma:emma>
        </inkml:annotationXML>
        <inkml:traceGroup>
          <inkml:annotationXML>
            <emma:emma xmlns:emma="http://www.w3.org/2003/04/emma" version="1.0">
              <emma:interpretation id="{A4F67C20-5B4E-4F6E-9AF4-3827C127F189}" emma:medium="tactile" emma:mode="ink">
                <msink:context xmlns:msink="http://schemas.microsoft.com/ink/2010/main" type="inkWord" rotatedBoundingBox="1425,1762 4304,1765 4302,2605 1423,2601">
                  <msink:destinationLink direction="with" ref="{EE7309C8-A7DB-41DD-B0A0-7EB6839DDA5E}"/>
                </msink:context>
              </emma:interpretation>
              <emma:one-of disjunction-type="recognition" id="oneOf0">
                <emma:interpretation id="interp0" emma:lang="en-GB" emma:confidence="0">
                  <emma:literal>Them:</emma:literal>
                </emma:interpretation>
                <emma:interpretation id="interp1" emma:lang="en-GB" emma:confidence="0">
                  <emma:literal>Them;</emma:literal>
                </emma:interpretation>
                <emma:interpretation id="interp2" emma:lang="en-GB" emma:confidence="0">
                  <emma:literal>Them',</emma:literal>
                </emma:interpretation>
                <emma:interpretation id="interp3" emma:lang="en-GB" emma:confidence="0">
                  <emma:literal>Them"</emma:literal>
                </emma:interpretation>
                <emma:interpretation id="interp4" emma:lang="en-GB" emma:confidence="0">
                  <emma:literal>Than</emma:literal>
                </emma:interpretation>
              </emma:one-of>
            </emma:emma>
          </inkml:annotationXML>
          <inkml:trace contextRef="#ctx0" brushRef="#br0">773 852 354 0,'0'0'174'0,"0"0"2"0,-27 0-21 16,27 0-10-16,0 0-26 0,0 0-23 0,0 0-24 16,0 0-8-16,0 0-10 0,0 0-7 0,0 0-8 15,0 0-5-15,0 0-11 0,0 0-3 16,0 0-3-16,0 0-2 0,0 0 0 16,0 0-1-16,0 0-4 0,0 0-3 0,0 0-4 0,0 0 1 15,-7 26-2-15,7-26 1 0,0 0-2 0,-3 26 1 0,3-26-3 16,0 23 4-16,0-23-2 0,0 30 3 0,0-30-3 15,0 35 4-15,0-35-4 0,2 38 4 16,-2-38 14-16,1 43-30 0,-1-43 32 0,5 47-31 0,-3-25 11 16,-1 1 3-16,2 4-5 0,1-4 2 15,-3 1-1-15,-1 0 2 0,2-1-5 16,3 3 6-16,-3-3-5 0,-2-1 4 0,0 0-3 16,0-22 3-16,3 41-4 0,-3-41 4 0,5 42-3 15,-5-42 2-15,1 37-3 16,-1-37 3-16,0 26-1 0,0-26 1 0,0 0-1 15,0 0 0-15,0 0 0 0,0 0 1 0,0 0-1 16,0 0 1-16,0 0 0 0,0 0 0 0,0 0 2 16,0 0-2-16,0 0 3 15,0 0-1-15,0 0 0 0,0 0 1 0,0 0 0 0,0 0-2 16,0 0 1-16,0 0-2 0,0 0-1 0,0 0 1 16,0 0-1-16,0 0 1 0,0 0-1 0,0 0 0 15,0 0 0-15,0 0-1 0,0 0 1 0,0 0 0 16,0 0 1-16,0 0-1 0,0 0-1 0,0 0 1 15,0 0-2-15,0 0 2 0,0 0-1 16,0 0-1-16,0 0 2 0,0 0 0 0,0 0 0 16,0 0 0-16,17-36 1 0,-17 36-3 0,7-35 4 15,-7 35-3-15,12-34 3 0,-12 34-3 0,11-36 2 16,-11 36-2-16,14-27 1 0,-14 27-1 0,12-31 2 16,-12 31-3-16,14-22 3 0,-14 22-2 0,0 0 2 15,18-26-2-15,-18 26 1 0,0 0 0 0,0 0 0 16,0 0-2-16,0 0 2 0,0 0-1 15,24-13 1-15,-24 13 0 0,0 0 0 0,0 0 0 16,0 0-1-16,27 11 2 0,-27-11-1 16,0 0 1-16,21 15-1 0,-21-15 0 0,0 0-1 15,0 0 2-15,27 26-2 0,-27-26 3 0,0 0-2 16,18 24 2-16,-18-24-2 0,0 0 1 0,17 24 0 16,-17-24-1-16,0 0 0 0,10 28 1 15,-10-28-3-15,0 0 3 0,12 22-2 0,-12-22 2 0,0 0-1 16,0 0 1-16,11 26-1 0,-11-26 2 0,0 0 0 15,8 24 0-15,-8-24 1 0,0 0 2 16,10 32-1-16,-10-32 2 0,4 26-1 0,-4-26 2 0,0 29-3 16,0-29 3-16,0 27-3 0,0-27 1 0,0 0-1 15,0 30-1-15,0-30-1 0,0 0 0 0,-1 24-2 16,1-24 1-16,0 0-1 0,0 0 0 16,0 0 0-16,0 0 0 0,0 0-1 0,0 0 2 15,0 0-1-15,0 0 0 0,0 0-2 0,0 0-4 16,0 0-5-16,0 0-9 0,0 0-12 0,0 0-18 15,0 0-35-15,0 0-69 0,0 0-177 0,15-24-216 16,-15 24 44-16,12-23 434 0</inkml:trace>
          <inkml:trace contextRef="#ctx0" brushRef="#br0" timeOffset="1">-275 817 350 0,'0'0'116'0,"0"0"-5"0,0 0-9 0,0 0 8 15,0 0-15-15,0 0-6 0,0 0-16 16,0 0-12-16,0 0-11 0,0 0-5 0,0 0-6 16,0 0-4-16,0 0-7 0,0 0-5 0,0 0 0 15,0 0 1-15,0 0 2 0,0 0 1 16,0 0-2-16,0 0-2 0,0 0-4 0,0 0-2 16,0 0-2-16,0 0-3 0,22 5-2 0,-22-5-2 15,0 0-2-15,0 0 0 0,25 13-1 16,-25-13-1-16,0 0-1 0,26 7 1 0,-26-7-1 15,0 0 2-15,24 7-1 0,-24-7 0 0,0 0-1 16,26 7 1-16,-26-7-1 0,0 0 0 0,26 6 0 16,-26-6-1-16,0 0 0 0,28 11-1 0,-28-11 1 15,0 0-1-15,29 9 1 0,-29-9-1 0,0 0 0 16,34 14 1-16,-34-14-2 0,0 0 2 0,28 6-1 31,-28-6 1-31,0 0 0 0,27 3 1 0,-27-3 0 16,0 0 0-16,28-3 1 0,-28 3 0 0,0 0 1 15,28-5-2-15,-28 5 1 0,0 0-1 0,30-6 0 16,-30 6 0-16,0 0 0 0,25-7-2 0,-25 7 1 16,0 0-2-16,0 0 0 0,27-4 1 0,-27 4-1 15,0 0 0-15,27-4 0 0,-27 4 0 0,0 0 0 16,22-1 1-16,-22 1-2 0,0 0 1 16,24 0 2-16,-24 0-2 0,0 0 0 15,0 0 1-15,28-3-2 0,-28 3 0 0,0 0 1 16,0 0 0-16,28 0 0 0,-28 0 0 0,0 0 1 15,0 0-1-15,26 0 0 0,-26 0 0 0,0 0 0 16,0 0-1-16,22 1 2 0,-22-1-1 0,0 0 0 16,0 0 1-16,26 2-2 0,-26-2 1 0,0 0 1 15,0 0-1-15,0 0 0 0,25 3 1 16,-25-3-2-16,0 0 1 0,0 0 0 0,0 0 0 16,0 0 0-16,21-3 0 0,-21 3 0 0,0 0-1 15,0 0 1-15,0 0 0 0,0 0 0 0,0 0 1 16,23-2-1-16,-23 2 0 0,0 0 0 15,0 0 1-15,0 0-1 0,0 0 0 0,25-2 0 16,-25 2 0-16,0 0 0 0,0 0-1 16,0 0 0-16,0 0 1 0,0 0-1 0,0 0 1 15,25 0 1-15,-25 0-1 0,0 0-1 0,0 0 1 16,0 0 0-16,0 0-1 0,0 0-5 0,0 0-9 16,0 0-19-16,0 0-25 0,0 0-42 0,0 0-113 15,0 0-190-15,20-19-119 0,-20 19 197 0</inkml:trace>
          <inkml:trace contextRef="#ctx0" brushRef="#br0" timeOffset="2">142 980 272 0,'0'0'152'0,"0"0"-6"0,0 0-12 0,0 0-5 16,0 0-19-16,0 0-8 0,0 0-19 0,0 0-20 15,0 0-11-15,0 0-7 0,0 0 0 0,0 0-2 0,0 0-2 16,0 0-7-16,0 0-6 0,0 0-6 0,0 0-4 16,0 0-5-1,0 0-1-15,0 0-1 0,0 0 0 16,0 0 2-16,0 0 1 0,0 0-2 0,0 0-3 15,0 0-2-15,0 0-1 0,0 0-2 0,0 0 1 16,0 0 0-16,0 0 0 0,0 0 0 0,0 0 1 16,0 0-1-16,0 0-1 0,0 0 0 0,0 0-1 15,0 0-1-15,0 0 0 0,0 0 0 0,0 0-1 16,5 29-1-16,-5-29 2 0,0 0-3 0,-2 29 3 16,2-29-2-16,0 25 2 0,0-25-3 15,0 25 3-15,0-25-1 0,-3 26-1 0,3-26 0 16,0 32 2-16,0-32-4 0,0 31 5 0,0-31-3 15,0 29 3-15,0-29-4 0,0 24 3 0,0-24-2 16,0 0 2-16,3 29-3 0,-3-29 3 0,0 0-3 16,0 0 2-16,4 26-1 0,-4-26 1 15,0 0-1-15,0 0 0 0,2 22-1 0,-2-22 2 16,0 0-1-16,0 0 1 0,7 23 0 16,-7-23 0-16,0 0-1 0,0 0 0 0,2 22 0 0,-2-22-1 15,0 0 0-15,0 0 3 0,1 27-3 0,-1-27 3 16,0 0-3-16,0 0 2 0,6 24-1 15,-6-24 0-15,0 0 0 0,0 0 0 0,0 0 0 16,0 0 0-16,5 22 0 0,-5-22 1 0,0 0-1 16,0 0 1-16,0 0 1 0,0 0-2 15,0 0 0-15,0 0 1 0,4 24-1 0,-4-24 1 16,0 0 1-16,0 0-1 0,0 0-2 0,0 24 2 16,0-24-1-16,0 0 1 0,0 0-2 0,2 25 3 15,-2-25-3-15,0 0 2 0,0 0-1 0,0 0 0 16,1 26 0-16,-1-26 1 0,0 0-1 0,0 0-17 15,0 0 34-15,0 0-33 0,3 22 33 0,-3-22-16 16,0 0-1-16,0 0 0 0,0 0 0 16,0 0 0-16,0 23 0 0,0-23 2 0,0 0-2 15,0 0 0-15,0 0 1 0,0 0-1 0,0 0 1 16,0 0-1-16,0 0 0 0,0 0 1 0,0 0-1 16,0 0 1-16,0 0 0 0,0 0-1 0,0 0 1 15,0 0-1-15,0 0 0 0,0 0 1 0,0 0-1 16,0 0 1-16,0 0-1 0,0 0 1 15,0 0-2-15,0 0 2 0,0 0 0 0,0 0-1 16,0 0 2-16,0 0 0 0,0 0 1 0,0 0 0 16,0 0-1-16,0 0 1 0,0 0 0 0,0 0 0 15,0 0 0-15,0 0 0 0,0 0-2 0,0 0 0 16,0 0 0-16,0 0-1 0,0 0 0 0,0 0 1 16,3 24-1-16,-3-24 0 0,0 0 0 0,0 0 1 31,0 0-2-31,0 0 1 0,0 0-2 0,0 22 2 0,0-22-1 0,0 0 2 0,0 0-1 15,0 0 0 1,0 0 1-16,0 0 0 0,0 0-1 0,0 0 0 16,0 0 0-16,0 0-1 0,0 0 2 0,0 0 0 15,0 0-1-15,0 0 1 0,0 0 0 0,0 0-1 16,0 0 0-16,0 0 1 0,0 0-1 0,0 0 1 16,0 0-1-16,0 0 0 0,0 0 0 15,0 0-1-15,0 0 0 0,0 0 0 0,0 0 2 16,0 0 0-16,0 0-1 0,0 0 1 0,1 27-2 0,-1-27 1 15,0 0 1-15,0 0-1 0,0 0 0 0,0 0 0 16,0 0 0-16,0 0 0 0,0 0 0 0,0 0 1 16,0 0-1-16,0 0 0 0,0 0-1 0,0 0 0 15,0 0-2-15,0 0-7 0,0 0-10 16,0 0-24-16,0 0-36 0,0 0-88 0,0 0-231 16,18-30-130-16,-18 6 19 0,0 24 510 15</inkml:trace>
          <inkml:trace contextRef="#ctx0" brushRef="#br0" timeOffset="5">1433 1406 291 0,'0'0'122'0,"0"0"11"0,0 0-18 16,0 0 4-16,0 0-24 0,0 0-3 0,0 0-15 0,0 0-7 15,0 0-15-15,0 0-7 0,0 0-10 0,0 0-4 16,0 0-2-16,0 0-3 0,0 0-7 16,0 0-3-16,0 0-8 0,0 0-3 0,0 0-4 15,0 0 1-15,0 0 1 0,0 0 2 0,9 24 1 16,-9-24 3-16,4 22 0 0,-4-22 1 0,5 29-4 16,-5-29 1-16,1 28-7 0,-1-28 1 15,3 26-3-15,-3-26 2 0,0 27 24 0,0-27-25 16,0 23 24-16,0-23-23 0,0 0-1 0,0 0 4 15,0 0 4-15,0 0-5 0,0 0 17 16,0 0-12-16,0 0 11 0,0 0-5 0,0 0-4 16,0 0-4-16,0 0-3 0,0 0-3 0,0 0-2 15,0 0 0-15,0 0-1 0,0 0 1 0,0 0 0 16,0 0 0-16,0 0 0 0,0 0-1 0,0 0 0 16,0 0 1-16,0 0-3 0,0 0 15 0,0 0-39 15,0 0 38-15,0 0-34 16,0 0 24-16,11-34 4 0,-11 34-5 0,16-29 2 15,-16 29-3-15,18-34 3 0,-18 34-4 0,21-36 4 16,-21 36-2-16,26-36 2 0,-26 36-2 0,22-28 2 16,-22 28-3-16,24-24 3 0,-24 24-3 0,0 0 1 15,29-21 0-15,-29 21-1 0,0 0 0 0,27-10 1 16,-27 10-1-16,0 0 2 0,0 0-1 0,26 5 0 16,-26-5 1-16,0 0-1 0,0 0 1 15,0 0-2-15,25 22 3 0,-25-22-2 0,0 0 2 16,0 0-2-16,21 28 2 0,-21-28-3 0,0 0 3 15,9 28-3-15,-9-28 2 0,9 24-1 16,-9-24 0-16,0 0-1 0,7 30 2 0,-7-30-2 16,6 24 2-16,-6-24-2 0,0 0 1 0,6 27-1 15,-6-27 2-15,0 0-2 0,0 0 2 0,0 0-1 16,0 0 0-16,10 22 0 0,-10-22-1 16,0 0 2-16,0 0-2 0,0 0 0 0,0 0 0 15,0 0-2-15,0 0 0 0,0 0 1 0,0 0 1 16,0 0 2-16,0 0 0 0,27-19 1 0,-27 19-2 15,0 0 2-15,28-34-3 0,-28 34 3 0,19-26-3 16,-19 26 3-16,18-22-3 0,-18 22 3 0,0 0-4 16,30-30 3-16,-30 30-2 0,0 0 2 15,25-14-1-15,-25 14 0 0,0 0 0 16,0 0 0-16,23-7 1 0,-23 7-1 0,0 0 0 16,0 0 0-16,23 7 0 0,-23-7 0 0,0 0 1 15,0 0-1-15,23 11 0 0,-23-11 0 0,0 0 1 16,0 0-1-16,23 21 1 0,-23-21-2 0,0 0 3 15,17 22-3-15,-17-22 3 0,0 0-2 0,18 29 2 16,-18-29-3-16,0 0 3 0,9 31-3 16,-9-31 3-16,0 0-2 0,7 31 1 0,-7-31-3 15,0 0 3-15,4 28-2 0,-4-28-10 0,0 0 36 16,7 32-37-16,-7-32 37 0,0 0-24 0,0 0-1 16,0 0 0-16,0 0-1 0,0 0 0 15,0 0-1-15,0 0-1 0,0 0-11 0,0 0-15 16,0 0-58-16,0 0-105 0,0 0-212 0,0 0-140 15,10-33 117-15,-10 33 427 0</inkml:trace>
          <inkml:trace contextRef="#ctx0" brushRef="#br0" timeOffset="3">2576 1097 759 0,'0'0'244'0,"0"0"-50"0,0 0-65 0,0 0-41 15,-20 3-26-15,20-3-12 0,0 0-12 0,0 0-9 16,0 0-9-16,0 0-5 0,0 0-6 15,0 0-5-15,0 0 0 0,0 0-4 0,0 0 0 16,0 0-1-16,0 0 0 0,0 0 0 0,0 0 1 16,0 0 0-16,0 0 1 0,0 0-1 0,0 0 0 15,0 0 0-15,0 0 0 0,20 15 1 0,-20-15-2 0,0 0 1 16,0 0-1-16,0 0 1 0,0 0 0 16,25 24 0-16,-25-24 1 0,0 0 1 0,0 0-1 15,0 0 2-15,2 25-2 0,-2-25 1 16,0 0 1-16,0 0-1 0,0 0 1 0,0 0 2 15,0 0 1-15,0 0 2 0,0 0 2 0,0 0 0 16,0 0 0-16,0 0-3 0,-25 8-1 0,25-8 0 16,0 0 0-16,0 0-1 0,0 0 0 0,0 0-2 15,-11-27-1-15,11 27-1 0,0 0 0 0,0 0-1 16,0 0 0-16,0 0 0 0,0 0 0 16,0 0 0-16,0 0 0 0,0 0 0 0,0 0-2 15,0 0 0-15,0 0-2 0,0 0 1 0,0 0-1 16,0 0-1-16,0 0-4 0,0 0-5 15,0 0-6-15,0 0-4 0,0 0-11 0,0 0-14 16,12 29-28-16,-12-29-40 0,0 0-78 0,0 0-90 16,0 0-182-16,24 26 28 0,-24-26 439 0</inkml:trace>
          <inkml:trace contextRef="#ctx0" brushRef="#br0" timeOffset="4">2590 1536 522 0,'0'0'200'0,"0"0"-50"16,0 0-15-16,0 0-23 0,0 0-29 0,0 0-24 16,0 0-11-16,0 0-11 0,0 0-6 0,0 0-2 15,0 0-5-15,0 0-5 0,0 0-6 0,0 0-5 16,0 0-1-16,0 0-3 0,0 0 0 0,0 0-2 16,0 0-2-16,0 0 1 0,0 0 0 0,0 0-1 15,0 0 2-15,0 0 0 0,0 0-1 0,0 0 2 16,0 0-1-16,0 0-1 0,0 0 0 15,0 0 1-15,13 25-2 0,-13-25 3 0,0 0-1 16,0 0 1-16,0 27 0 0,0-27 2 0,0 0-3 16,-2 24 2-16,2-24-1 0,0 0 3 15,0 0 4-15,0 0 5 0,0 0 4 0,0 0 4 16,0 0-1-16,0 0-2 0,0 0-4 0,0 0-5 16,0 0-4-16,0 0-3 0,0 0-3 15,0 0-1-15,0 0 1 0,0 0-1 0,0 0 0 16,-15-28 2-16,15 28-1 0,0 0-1 0,0 0-1 15,0 0-1-15,0 0 1 0,0 0 0 0,0 0 0 16,0 0 0-16,0 0 1 0,0 0-1 0,0 0 1 16,0 0 0-16,0 0-1 0,0 0 1 0,0 0 2 15,0 0 1-15,0 0 1 0,0 0 3 16,11 28 3-16,-11-28 1 0,0 0 2 16,0 0 2-16,-10 25-2 0,10-25 1 0,0 0-4 15,0 0-2-15,0 0-3 0,-12 23-1 0,12-23-2 16,0 0-1-16,0 0-1 0,0 0-3 0,0 0-6 15,0 0-10-15,0 0-16 0,0 0-24 0,0 0-56 16,0 0-145-16,0 0-309 0,0 0 32 0,0-41 344 16</inkml:trace>
        </inkml:traceGroup>
        <inkml:traceGroup>
          <inkml:annotationXML>
            <emma:emma xmlns:emma="http://www.w3.org/2003/04/emma" version="1.0">
              <emma:interpretation id="{A0960697-A90E-473D-BD72-4EF9B8FC8646}" emma:medium="tactile" emma:mode="ink">
                <msink:context xmlns:msink="http://schemas.microsoft.com/ink/2010/main" type="inkWord" rotatedBoundingBox="4976,1667 9800,1673 9798,2827 4975,2820"/>
              </emma:interpretation>
              <emma:one-of disjunction-type="recognition" id="oneOf1">
                <emma:interpretation id="interp5" emma:lang="en-GB" emma:confidence="0">
                  <emma:literal>Complete</emma:literal>
                </emma:interpretation>
                <emma:interpretation id="interp6" emma:lang="en-GB" emma:confidence="0">
                  <emma:literal>complete</emma:literal>
                </emma:interpretation>
                <emma:interpretation id="interp7" emma:lang="en-GB" emma:confidence="0">
                  <emma:literal>Compete</emma:literal>
                </emma:interpretation>
                <emma:interpretation id="interp8" emma:lang="en-GB" emma:confidence="0">
                  <emma:literal>completed</emma:literal>
                </emma:interpretation>
                <emma:interpretation id="interp9" emma:lang="en-GB" emma:confidence="0">
                  <emma:literal>Completed</emma:literal>
                </emma:interpretation>
              </emma:one-of>
            </emma:emma>
          </inkml:annotationXML>
          <inkml:trace contextRef="#ctx1" brushRef="#br0">4866 1269 382 0,'0'0'124'0,"0"0"23"16,0 0 3-16,0 0-7 0,0 0-20 15,0 0-14-15,0 0-13 0,0 0-12 0,0 0-16 16,0 0-12-16,0 0-8 0,0-23-6 0,0 23-3 16,0 0-9-16,0 0-7 0,0 0-8 0,0 0-6 15,0 0-5-15,0 0-2 0,0 0-1 16,0 0 1-16,0 30-1 0,0-30 2 0,3 27-4 16,-3-27 3-16,0 28-2 0,0-28 2 0,0 34-3 15,0-34 3-15,0 31-3 0,0-31 3 0,0 25-3 16,0-25 1-16,0 0 0 0,0 23 1 0,0-23-2 15,0 0 1-15,0 0-1 0,0 0 1 16,0 0-1-16,10 24 1 0,-10-24-1 0,0 0-1 16,0 0 2-16,0 0 0 0,0 0 0 15,0 0-1-15,0 0 1 0,0 0-1 0,0 0 2 16,21-15-1-16,-21 15 2 0,0 0-1 0,16-20-1 16,-16 20 1-16,0 0 1 0,18-28-3 0,-18 28 3 15,10-27-3-15,-10 27 3 0,17-29-3 0,-17 29 3 0,19-30-3 16,-19 30 3-16,19-25-3 0,-19 25 2 0,17-21-2 15,-17 21 1-15,0 0-1 0,20-16 1 16,-20 16-2-16,0 0 2 0,0 0-1 0,0 0 1 16,23 3 0-16,-23-3-1 0,0 0 2 0,0 0-1 0,0 0 1 15,22 25-2-15,-22-25 2 0,0 0-2 0,0 0 2 16,20 26-2-16,-20-26 1 0,0 0 0 0,10 20 1 16,-10-20-1-16,0 0 1 0,4 27-1 0,-4-27 2 15,0 19-3 1,0-19 2-16,0 0-2 0,0 25 1 15,0-25 0-15,0 0 0 0,0 0 1 0,0 0-1 16,0 0-1-16,0 0 0 0,0 0-1 0,0 0 1 16,0 0 1-16,0 0 0 0,0 0 2 0,23-15-3 15,-23 15 2-15,13-22-1 0,-13 22 2 0,16-29-3 16,-16 29 3-16,22-25-4 0,-22 25 3 16,18-26-3-16,-18 26 4 0,19-22-3 0,-19 22 2 15,0 0-1-15,28-19 0 0,-28 19 0 16,0 0 0-16,0 0 0 0,20-9-1 0,-20 9 1 15,0 0 0-15,0 0 0 0,0 0 0 0,0 0-1 16,24 0 1-16,-24 0 1 0,0 0-1 0,0 0 1 16,23 9-1-16,-23-9 1 0,0 0 1 0,0 0 0 15,17 24 0-15,-17-24 2 0,0 0-1 0,12 26 4 16,-12-26-2-16,4 19 2 0,-4-19-3 16,0 0 0-16,0 27-3 0,0-27 0 0,0 0-2 15,8 28 2-15,-8-28-1 0,4 22 1 0,-4-22-2 16,0 22 1-16,0-22-2 0,6 24 2 0,-6-24-2 15,5 26 1-15,-5-26-15 0,5 24-14 16,-5-24-27-16,0 0-45 0,29 30-93 0,-29-30-113 16,0 0-165-16,27-9 26 0,-20-12 330 0</inkml:trace>
          <inkml:trace contextRef="#ctx1" brushRef="#br0" timeOffset="1">5694 1334 539 0,'0'0'125'0,"0"0"-22"0,0 0 6 16,0 0 2-16,0 0-11 0,8 33-14 0,-8-33-14 16,0 23-8-16,0-23-13 0,0 29-4 0,0-29-10 15,0 35-1-15,0-35-10 0,-5 38-1 0,5-38-6 16,0 42 1-16,0-18-7 0,0 3 1 0,-4-5-11 15,4 3 3-15,0 0-8 0,-5 2 6 16,5-3-6-16,0-1 5 0,0 1-5 0,0-2 4 16,0-2 20-16,0 2-36 0,0-22 35 0,-4 37-35 15,4-37 13-15,0 23 3 0,0-23-2 0,0 0 1 16,0 0-1-16,0 0 0 0,0 0 2 16,0 0 2-16,0 0 2 0,0 0-1 0,0 0-1 15,0 0 0-15,0 0-1 0,0 0-2 0,0 0 2 16,0-32-4-16,0 32 4 0,7-38 11 15,-7 13-34-15,3 2 34 0,-3-3-34 0,6-1 18 16,-6-6 6-16,0 3-6 0,6-4 7 0,-6-1-7 16,4-2 7-16,-4-3-8 0,7 6 8 0,-7 2-7 15,7 1 6-15,-7-3-6 0,9 7 5 0,-6 1-5 16,1 7 5-16,-4 19-5 0,9-30 5 0,-9 30-2 16,0 0 2-16,15-22-1 0,-15 22 1 15,0 0-3-15,0 0 1 0,0 0 0 0,21-9 0 16,-21 9-1-16,0 0 0 0,23 0 1 0,-23 0-1 15,0 0 0-15,26 5 0 0,-26-5 0 16,0 0-1-16,27 9 2 0,-27-9-1 0,0 0 0 16,22 11 0-16,-22-11 1 0,0 0-1 0,0 0 2 15,0 0-2-15,21 20 1 0,-21-20-1 0,0 0 2 16,0 23 0-16,0-23 0 0,0 0-1 16,0 21 1-16,0-21-1 0,0 0 1 0,-15 25-2 15,15-25 1-15,-16 28-2 0,16-28 2 0,-23 29-1 16,23-29 2-16,-20 27-3 0,20-27 3 0,-22 21-3 15,22-21 4-15,0 0-4 0,-26 19 2 0,26-19-1 16,0 0 1-16,-19 0-1 0,19 0-1 0,0 0 1 16,-24-13-2-16,24 13-6 0,0 0-12 0,-19-23-10 15,19 23-17-15,0 0-28 16,-17-32-51-16,17 32-67 0,0 0-92 0,0-21-120 16,0 21 14-16,0 0 275 0</inkml:trace>
          <inkml:trace contextRef="#ctx1" brushRef="#br0" timeOffset="2">6276 773 450 0,'0'0'133'0,"0"-27"-12"16,0 27 10-16,-7-20-4 0,7 20-8 0,0 0-17 15,0 0-7-15,0 0-16 0,0 0-12 16,0 0-13-16,0 0-12 0,0 0-14 0,0 0-8 16,0 0-7-16,-20 0 0 0,20 0 0 15,-7 26 4-15,7-26-1 0,-6 35 4 0,2-14-5 16,4 4 4-16,-9 1-8 0,9 5 5 0,-9-2-7 15,6 7 6-15,-6 5 16 0,3 3-29 0,-2-2 27 16,0 5-30-16,-1-6 4 0,5-1 6 16,-2 2-10-16,-1-3 7 0,4-2-7 0,-3 0 5 15,3-4-6-15,3-1 5 0,-6-7-6 0,6-3 5 16,0-22-4-16,0 34 3 0,0-34-3 0,0 20 2 16,0-20-1-16,0 0 1 0,0 0-2 0,6 20 2 15,-6-20-3-15,0 0-7 0,0 0-11 0,0 0-8 16,0 0-14-16,0 0-5 0,26 16-23 0,-26-16-58 15,20 0-91-15,-20 0-120 0,0 0-118 16,29-6 40-16,-29 6 388 0</inkml:trace>
          <inkml:trace contextRef="#ctx1" brushRef="#br0" timeOffset="3">6461 1489 378 0,'0'0'135'16,"0"0"-29"-16,0 0 3 0,0 0-3 0,0 0-22 15,0 0-21-15,0 0-9 0,0 0-5 0,0 0 2 0,0 0 1 16,25 6 1-16,-25-6 1 0,0 0 1 0,0 0-14 16,0 0-7-16,22-3-4 0,-22 3-7 15,0 0-2-15,25-3-4 0,-25 3-4 0,0 0-2 16,30-18-1-16,-30 18 1 0,21-17 1 0,-21 17-1 0,23-21 1 31,-23 21-5-31,22-28 0 0,-22 28-4 0,17-28 3 0,-17 28-5 0,12-28 4 0,-12 28-1 16,7-25 4-16,-7 25 2 0,0 0 3 0,0-28-1 15,0 28 0-15,0 0-1 0,-7-23-1 32,7 23-4-32,0 0 0 0,0 0-3 0,-21-16-2 15,21 16 1-15,-23 0-2 0,23 0 0 0,-27 4 0 16,27-4 1-16,-32 15-1 0,32-15 1 0,-34 19-2 15,34-19 2-15,-33 27-2 0,33-27 4 0,-22 29-4 16,22-29 3-16,-14 39-4 0,14-39 3 0,-9 36-4 16,9-36 4-16,0 34-2 0,0-34 3 0,7 30-3 15,-7-30 0-15,10 24-2 16,-10-24 2-16,0 0-3 0,29 22 4 0,-29-22-1 16,29 11 1-16,-29-11-1 0,37 3 1 0,-17-3-1 15,4 0 0-15,-3-5 0 0,7-1-2 0,-3-5-2 16,3-1-11-16,6 1-11 0,-5-11-17 0,11 8-18 15,-9-19-32-15,12 16-50 0,-18-25-64 0,21 18-84 16,-15-1-127-16,-8-17 51 0,19 25 340 16</inkml:trace>
          <inkml:trace contextRef="#ctx1" brushRef="#br0" timeOffset="4">7048 1039 595 0,'0'0'199'0,"0"0"-99"0,-25 5 21 0,25-5-5 15,0 0 1-15,0 0-12 0,0 0-12 0,22 14-11 16,-22-14-13-16,29 0-29 0,-29 0 0 0,40 0-8 16,-20-8-10-16,5 8 5 0,0-6-43 0,0 4 31 15,0-4-39-15,-1-2 23 0,1 3 1 0,1-3-1 16,4 2-7-16,0 1-12 0,6-1-23 0,-6-9-30 15,16 15-69-15,-17-22-86 0,24 22-112 16,-8-6-155-16,-10-12 113 0,18 28 382 0</inkml:trace>
          <inkml:trace contextRef="#ctx1" brushRef="#br0" timeOffset="5">7234 787 654 0,'6'-22'197'0,"-6"22"-50"15,0 0 9-15,0 0-9 0,0 0-40 0,0 0-43 16,0 0-31-16,0 0-13 0,0 0-3 15,0 0 0-15,0 0 1 0,-6 26 4 0,6-26-1 16,0 29 0-16,0-29-5 0,-8 37 1 0,8-18-5 16,-5 5 3-16,0-2-5 0,1 6 4 0,1-3-8 15,-2 7-7-15,-3-2 29 0,2 5-31 16,0-2 30-16,-2 0-20 0,1-1-6 0,2 2 5 16,0-5-7-16,0-2 6 0,5 2-6 15,-5-5 3-15,5-1-4 0,0 1 4 0,0-2-4 16,0-2 4-16,0-20-3 0,5 31 1 0,-5-31-2 15,5 21 2-15,-5-21-3 0,0 0 3 0,0 0-1 16,17 25 1-16,-17-25-2 0,0 0 2 0,0 0-1 16,23 19 1-16,-23-19-1 0,0 0 1 0,0 0-1 15,23 9 0-15,-23-9 0 0,0 0-1 0,26 0 0 16,-26 0 2-16,26-8-1 0,-26 8-2 16,32-13-5-16,-32 13-10 0,34-24-10 15,-34 24-16-15,38-29-6 0,-27 5-17 0,14 15-30 16,-16-23-48-16,17 27-45 0,-21-22-61 0,-5 27-36 15,32-20-74-15,-37-5 128 0,5 25 233 0</inkml:trace>
          <inkml:trace contextRef="#ctx1" brushRef="#br0" timeOffset="6">7725 1362 301 0,'0'0'100'16,"0"0"8"-16,23 4 2 0,-23-4-6 0,0 0-8 15,0 0-14-15,0 0-4 0,0 0-6 16,0 0-9-16,0 0 1 0,26 6-1 0,-26-6-4 16,0 0-7-16,0 0-11 0,23 6-6 0,-23-6-9 15,0 0-5-15,0 0-4 0,26 9-1 0,-26-9-3 16,0 0 0-16,21 6 0 0,-21-6-1 16,0 0 0-16,25 0-2 0,-25 0-4 0,0 0 0 15,24 0 1-15,-24 0 1 0,0 0 3 0,23-17-1 16,-23 17 1-16,0 0-3 0,18-25 0 15,-18 25-4-15,0 0 0 0,15-27-2 0,-15 27 1 16,0 0-2-16,6-27 2 0,-6 27-1 0,0 0 4 16,0-21 0-16,0 21 4 0,0 0 0 0,-8-23-2 15,8 23-3-15,0 0 0 0,-16-20-4 0,16 20 2 16,0 0-1-16,-25-16 0 0,25 16-2 0,-21-7 1 16,21 7-1-16,-26 0 1 0,26 0-1 15,-26 9-1-15,26-9 1 0,-26 16-1 16,26-16 2-16,-26 19-1 0,26-19 2 0,-25 28-3 15,25-28 3-15,-21 34-4 0,21-34 4 0,-15 35-3 0,15-35 2 16,-10 33-2-16,10-33 2 0,-6 28-3 0,6-28 4 16,0 26-3-16,0-26 2 0,0 24-3 0,0-24 3 15,14 23-3-15,-14-23 4 0,0 0-3 0,24 25 2 16,-24-25-3-16,23 10 2 0,-23-10-1 0,27 6 0 16,-27-6 1-16,34 0-1 0,-34 0 0 0,37 0 1 15,-18 0-1-15,-19 0-1 0,39 0 1 0,-39 0-1 16,38 0-12-16,-38 0-14 0,41 0-29 0,-41 0-65 15,45 5-88-15,-45-5-125 0,31-7-130 0,-8 14 39 0,-23-7 359 16</inkml:trace>
          <inkml:trace contextRef="#ctx1" brushRef="#br0" timeOffset="7">3755 972 195 0,'0'0'68'0,"0"0"-2"0,0 0 24 16,0 0 4-16,0 0 20 0,0 0-4 15,0 0-8-15,0 0-11 0,0 0 0 0,0 0-4 16,0 0 3-16,-9-23-4 0,9 23-14 16,0 0-11-16,0 0-13 0,0 0-6 0,0 0-5 15,0 0-2-15,0 0-4 0,0 0-2 0,0 0-4 16,0 0-2-16,-20-13-4 0,20 13-3 0,0 0 0 15,0 0-4-15,0 0 0 0,-25-6-2 0,25 6-1 16,0 0 1-16,-24 0-1 0,24 0-1 16,-21 0 0-16,21 0-2 0,-27 7 0 0,27-7-1 15,-29 14 0-15,29-14-3 0,-33 22 2 0,13-6-3 16,-3 0 2-16,4 3-3 0,-5 0 5 0,2 3-6 16,1 0 5-16,-1 1-6 0,-1 0 5 0,4 0-5 15,1 0 5-15,0-2-4 0,18-21-12 0,-26 37 31 16,26-37-32-16,-18 38 30 15,18-38-14-15,-12 37-5 0,12-37 5 0,-6 34-3 16,6-34 2-16,0 34-3 0,0-34 3 0,0 25-2 16,0-25 2-16,0 0-2 0,15 30 1 0,-15-30-2 15,11 21 3-15,-11-21-1 0,16 21 1 0,-16-21-2 16,16 20 2-16,-16-20-2 0,21 21 1 0,-21-21 0 16,22 20 1-16,-22-20-2 0,25 15 1 0,-25-15-1 15,24 15 1-15,-24-15-1 0,28 11 1 16,-28-11 0-16,26 10 0 0,-26-10 0 0,26 9 0 15,-26-9 0-15,26 5 0 0,-26-5 0 0,30 0 1 16,-30 0-1-16,32 0 1 0,-32 0-2 0,34-5 1 16,-34 5 0-16,37-6 1 0,-14 0 0 15,-4 2-2-15,4-1 1 0,2-2-1 0,3 0 1 16,1 1-2-16,0 0-7 0,-2-3-24 0,5 9-30 16,-12-25-95-16,25 32-236 0,-20-18-154 15,3-1 13-15,5 12 416 0</inkml:trace>
          <inkml:trace contextRef="#ctx1" brushRef="#br0" timeOffset="-1">4441 1240 830 0,'0'0'170'0,"0"0"-18"0,0 0-17 0,-10-22-22 16,10 22-35-16,0 0-28 0,0 0-13 0,0 0-10 15,0 0-8-15,0 0-2 0,-21-10-4 0,21 10-1 16,0 0 0-16,0 0-1 0,-22 9-1 0,22-9-2 16,0 0 1-16,-24 9-4 0,24-9 0 0,0 0-3 15,-22 18 0-15,22-18-2 0,-12 24 2 16,12-24-4-16,-14 29 4 0,14-29-4 0,-7 42 4 15,7-21-4-15,0 3 3 0,0-3-3 16,0 0 3-16,5 2-4 0,-5-23 3 0,10 36-3 0,-10-36 2 16,15 26-2-16,-15-26 2 0,20 20-1 0,-20-20 1 15,20 16 0-15,-20-16 1 0,22 11-2 16,-22-11 1-16,22 0 0 0,-22 0 0 16,24-9 3-16,-24 9-2 0,20-21 4 0,-20 21-3 15,25-32 3-15,-25 32-2 0,20-34 2 0,-20 34-4 16,11-32 3-16,-11 32-3 0,8-28 3 0,-8 28-2 15,0-25 2-15,0 25 0 0,-2-19 2 0,2 19 0 16,0 0 1-16,-16-26-1 0,16 26-1 0,0 0-1 16,-21-16-3-16,21 16-1 0,-21-7 1 0,21 7-1 15,-24-6 3-15,24 6-3 0,-23-7 3 16,23 7-3-16,0 0 1 0,-27-14-3 16,27 14-2-16,0 0-7 0,0 0-8 0,-18-25-13 15,18 25-12-15,0 0-16 0,0 0-36 0,9-31-54 16,-9 31-66-16,20-12-66 0,-20 12-111 0,33-10 37 15,-33 10 280-15</inkml:trace>
        </inkml:traceGroup>
        <inkml:traceGroup>
          <inkml:annotationXML>
            <emma:emma xmlns:emma="http://www.w3.org/2003/04/emma" version="1.0">
              <emma:interpretation id="{0C35565F-FC08-4CCC-910B-EB7B4D9F1FF0}" emma:medium="tactile" emma:mode="ink">
                <msink:context xmlns:msink="http://schemas.microsoft.com/ink/2010/main" type="inkWord" rotatedBoundingBox="10388,1792 14367,1797 14365,2854 10387,2849"/>
              </emma:interpretation>
              <emma:one-of disjunction-type="recognition" id="oneOf2">
                <emma:interpretation id="interp10" emma:lang="en-GB" emma:confidence="0">
                  <emma:literal>qubit</emma:literal>
                </emma:interpretation>
                <emma:interpretation id="interp11" emma:lang="en-GB" emma:confidence="0">
                  <emma:literal>A-qubit</emma:literal>
                </emma:interpretation>
                <emma:interpretation id="interp12" emma:lang="en-GB" emma:confidence="0">
                  <emma:literal>-qubit</emma:literal>
                </emma:interpretation>
                <emma:interpretation id="interp13" emma:lang="en-GB" emma:confidence="0">
                  <emma:literal>I-qubit</emma:literal>
                </emma:interpretation>
                <emma:interpretation id="interp14" emma:lang="en-GB" emma:confidence="0">
                  <emma:literal>a-qubit</emma:literal>
                </emma:interpretation>
              </emma:one-of>
            </emma:emma>
          </inkml:annotationXML>
          <inkml:trace contextRef="#ctx1" brushRef="#br0" timeOffset="27">9544 1190 1165 0,'0'0'145'15,"0"0"-43"-15,0 0-36 0,0 0-22 0,0 0-16 16,0 0-9-16,0 0 3 0,0 0 1 0,0 0 4 16,0 0 1-16,0 0-7 0,0 0-4 0,31-9-3 15,-31 9-5-15,31 0-2 0,-31 0-4 16,36 5-3-16,-16-5-1 0,3 0 0 0,3 0-1 15,4 0 2-15,4-5-1 0,2 0-2 0,1 5-9 16,2-12-23-16,3 12-28 0,-13-16-80 0,19 28-105 16,-24-12-205-16,6 0-50 0,4 5 228 0</inkml:trace>
          <inkml:trace contextRef="#ctx1" brushRef="#br0" timeOffset="28">10493 1221 522 0,'0'0'170'0,"0"0"-26"0,0 0-8 0,6-23-7 16,-6 23-19-16,0 0-12 0,0 0-27 16,0 0-15-16,0 0-13 0,0 0-6 0,0 0-9 15,-24-17-4-15,24 17-5 0,0 0-4 0,-26 0-2 16,26 0-3-16,-29 5-3 0,29-5-2 0,-33 14-2 15,33-14-1-15,-42 22-1 0,22-4-3 16,-2 0 4-16,2 2-5 0,20-20 7 0,-30 35-4 16,30-35 2-16,-23 32-4 0,23-32 1 0,-5 28 0 15,5-28 0-15,4 22-2 0,-4-22 3 0,15 21-4 16,-15-21 3-16,23 19-3 0,-23-19 0 16,32 9 0-16,-32-9-2 0,42 0-3 0,-22 0-5 15,6-5 0-15,-5-4 0 0,4 0 3 16,-1-5 2-16,-2 2 5 0,-22 12-2 0,31-31 7 15,-31 31-2-15,22-33 4 0,-22 33-4 0,14-31 5 16,-14 31-2-16,8-29 8 0,-8 29 5 0,4-21 7 16,-4 21 2-16,0 0 1 0,0 0-3 0,0 0-3 15,0 0-6-15,0 0-6 0,0 0-6 0,0 0-2 16,0 0 1-16,0 0-1 0,0 0 4 0,0 36-4 16,0-16 3-16,0 3-4 0,-4 6 4 15,-2-1-3-15,2 2 3 0,0 3-5 0,-2 4 7 16,0 0-8-16,0 4 10 0,-2 2-7 0,0-4 8 15,0-1-9-15,-1-1-7 0,2-5 28 0,0 0-31 16,4-5 32-16,3-2-18 0,-6-5-4 16,6-20 3-16,0 30-4 0,0-30 3 0,0 0-3 15,0 0 2-15,0 20-7 0,0-20-8 0,0 0-6 16,0 0-7-16,0 0-5 0,0 0-14 0,0 0-28 16,13-43-78-16,-13 43-65 0,15-29-92 0,-4 6-148 15,-11 23 113-15,16-44 346 0</inkml:trace>
          <inkml:trace contextRef="#ctx1" brushRef="#br0" timeOffset="29">10781 1347 513 0,'12'-21'229'0,"-12"21"-62"0,0 0-19 0,0-23-12 15,0 23-16-15,0 0-26 0,0 0-26 0,0 0-16 16,0 0-17-16,0 0-10 0,0 0-11 0,0 0-7 15,0 0-4-15,0 0-2 0,0 0 1 0,0 0 0 16,0 0 6-16,3 23-1 0,-3-23 2 16,0 26-4-16,0-26 0 0,0 34-5 15,0-34 2-15,6 35-4 0,-6-35 3 0,0 31-3 16,0-31 2-16,11 23-2 0,-11-23 2 0,0 0-3 16,23 23 2-16,-23-23-1 0,22 6 0 0,-22-6 2 15,24-4-1-15,-24 4 1 0,26-14-1 0,-26 14 2 16,30-25-2-16,-30 25 3 0,31-32-4 15,-31 32 4-15,31-37-4 0,-31 37 5 0,24-38-5 16,-24 38 4-16,17-34-3 0,-17 34 6 0,15-27-5 16,-15 27 4-16,0 0-1 0,16-21-1 0,-16 21 1 15,0 0-2-15,0 0-1 0,0 0-2 16,0 0 1-16,0 0-1 0,0 0 1 0,0 0 0 0,0 0 1 16,13 30-2-16,-13-30 4 0,0 24-4 15,0-24 2-15,6 32-2 0,-6-32 1 16,0 30-2-16,0-30 1 0,7 32-10 0,-7-32-9 15,5 29-14-15,-5-29-9 0,8 24-13 0,-8-24-17 16,15 22-27-16,-15-22-37 0,0 0-49 0,23 9-47 16,-23-9-10-16,36 10-110 0,-36-10 215 0,31-14 139 15</inkml:trace>
          <inkml:trace contextRef="#ctx1" brushRef="#br0" timeOffset="30">11416 978 461 0,'15'-25'144'0,"-15"25"-2"0,0 0-14 16,0 0-8-16,0 0-19 0,0 0-18 0,0 0-28 15,0 0-23-15,0 0-17 0,0 0 1 16,0 0 14-16,0 0 12 0,0 0 10 0,0 22-6 16,0-22-30-16,0 33 8 0,0-8-19 0,-3-4 10 15,3 3 2-15,-9 3-10 0,4 2 4 0,-3 1-5 16,4 4 9-16,-2-2-8 0,1 0 4 0,-1-3-8 15,1-1 1-15,1-2-6 0,0-5 4 16,4-21-5-16,0 33 5 0,0-33-3 0,0 21 2 16,0-21-3-16,0 0 1 0,0 0-1 15,0 0 0-15,0 0 0 0,0 0 1 0,0 0 0 16,0 0-2-16,0 0 4 0,0 0 0 0,19-11 2 16,-19 11-2-16,21-23 1 0,-21 23-3 0,26-32 3 15,-26 32-4-15,29-34 4 0,-29 34-3 0,25-27 3 16,-25 27-3-16,22-21 1 0,-22 21 0 0,21-10 0 15,-21 10-1-15,0 0 1 0,26-6-1 0,-26 6 1 16,0 0-2-16,31 7 0 0,-31-7 2 16,0 0-1-16,28 23 3 0,-28-23-3 0,17 24 3 15,-17-24-4-15,16 31 3 0,-16-31-3 0,10 31 3 16,-10-31-3-16,7 30 3 0,-7-30-1 16,0 31 1-16,0-31-1 0,0 21 2 0,0-21-2 15,0 0 3-15,-10 29 0 0,10-29 8 0,0 0 0 16,-20 28 5-16,20-28-1 0,0 0-1 15,-29 19-2-15,29-19 1 0,0 0-1 0,-24 9 0 16,24-9 0-16,0 0-2 0,-25-7 0 0,25 7-3 16,0 0 0-16,-24-13-2 0,24 13-2 0,-21-13 0 15,21 13-1-15,-21-16-1 0,21 16 1 0,-23-15-2 16,23 15 1-16,-19-10 0 0,19 10 0 0,-23-8-1 16,23 8 0-16,0 0-1 0,-25-3 0 15,25 3-8-15,0 0-10 0,0 0-20 16,0 0-32-16,0 0-65 0,0 0-94 0,0 0-144 15,0 0-124-15,0 0 91 0,0 0 407 0</inkml:trace>
          <inkml:trace contextRef="#ctx1" brushRef="#br0" timeOffset="31">11893 1305 464 0,'0'0'172'0,"0"0"-8"15,22 0-7-15,-22 0-15 0,0 0-17 0,0 0-28 16,0 0-28-16,0 0-17 0,0 0-15 0,0 0-11 15,0 0-9-15,0 0-2 0,0 0 4 0,0 0 1 16,0 24 4-16,0-24-7 0,0 25-6 16,0-25-8-16,0 31 1 0,0-31-4 0,-6 30 1 15,6-30-2-15,-4 29 2 0,4-29-2 0,-5 23 2 16,5-23-3-16,0 20 2 0,0-20-5 0,0 0-7 16,-7 24-14-16,7-24-14 0,0 0-12 0,0 0-36 15,0 0-71-15,0 0-108 0,0 0-107 0,0 0-69 16,-9-38 275-16</inkml:trace>
          <inkml:trace contextRef="#ctx1" brushRef="#br0" timeOffset="32">11916 1063 1094 0,'0'0'196'16,"-23"-22"-65"-16,23 22-44 0,0 0-24 0,0 0-23 15,0 0-16-15,0 0-14 0,0 0-9 16,0 0-4-16,0 0-1 0,0 0 0 0,0 0 2 15,0 0-9-15,25 9-19 0,-25-9-26 0,24 12-53 16,-24-12-77-16,38 0-105 0,-38 0-127 0,26 0-25 16,5 12 354-16</inkml:trace>
          <inkml:trace contextRef="#ctx1" brushRef="#br0" timeOffset="33">12285 1041 527 0,'-36'4'113'0,"16"-4"19"0,20 0 14 15,-34 0 12-15,34 0-29 0,0 0-34 0,0 0-49 16,0 0-25-16,0 0-12 0,0 0 1 0,0 19 8 16,0-19 2-16,26 10 3 0,-26-10 0 0,40 0-4 15,-17 0-6-15,4 0-5 0,-1 3-5 16,4-3-4-16,2 0 0 0,-3 0-3 0,4 7-24 15,-6-15-77-15,18 20-112 0,-20-17-119 0,7 5-153 16,16 7 157-16,-19-23 332 0</inkml:trace>
          <inkml:trace contextRef="#ctx1" brushRef="#br0" timeOffset="34">12380 874 817 0,'10'-22'263'15,"-10"22"-103"-15,0 0-50 0,0 0-42 16,0 0-25-16,0 0-17 0,0 0-6 0,0 0 6 16,0 0 3-16,9 23 7 0,-9-23 0 15,0 22-9-15,0-22-6 0,-5 31-5 0,5-31 14 16,-7 39-36-16,0-14 31 0,3-1-35 0,-4-1 13 15,1 4 3-15,0 0-5 0,-1 3 4 0,-1 0-4 16,0 3 5-16,-2 1-6 0,-2-1 5 0,2 0-6 16,-1-3 5-16,6 1-8 0,-4-6 8 15,4-1-8-15,0-2 5 0,6-22-4 0,-6 34 3 0,6-34-3 16,0 23 4-16,0-23-5 0,0 0 2 0,15 22 0 16,-15-22-1-16,0 0 2 0,22 0-1 0,-22 0 1 15,0 0 1-15,28-14 1 0,-28 14-1 0,29-18 1 31,-29 18-2-31,33-21 2 0,-33 21-2 0,35-23 2 0,-35 23-2 16,36-23-1-16,-36 23-10 0,37-21-8 16,-37 21-17-16,33-14-10 0,-33 14-18 0,33-15-21 15,-33 15-68-15,25-13-53 0,-25 13-98 0,10-22-60 16,-10 22-13-16,0 0 311 0</inkml:trace>
          <inkml:trace contextRef="#ctx1" brushRef="#br0" timeOffset="35">8810 965 406 0,'0'0'141'0,"0"0"-3"0,0 0-6 16,0 0-8-16,0 0-8 0,-21 10-7 0,21-10-6 16,0 0-9-16,0 0-22 0,0 0-18 0,0 0-14 15,0 0-31-15,0 0 17 0,0 0-26 0,0 0 17 16,0 0 3-16,0 0 1 0,0 0 2 0,0 0-2 16,17-22-1-16,-17 22-9 0,23-17 1 0,-23 17-6 15,27-19 0-15,-27 19-3 0,31-16 1 16,-31 16-3-16,32-13 1 0,-32 13-3 0,32-9 2 15,-32 9-1-15,33-5 0 0,-33 5 1 0,33 0-1 16,-33 0 0-16,35 5 0 0,-35-5 0 0,30 13-1 16,-30-13 3-16,25 20-2 0,-25-20 3 15,18 28-4-15,-18-28-15 0,9 40 34 0,-9-12-32 16,0-1 32-16,-10 4-13 0,-2 2-8 0,0 1 7 16,-4 1-7-16,-3 2 7 0,-3-2-6 15,-1 0 6-15,4-1-6 0,-2-2 5 0,1-3-6 16,-1-3 7-16,0-1-6 0,-2-4 5 0,4-1-4 15,-4-2 3-15,4-3-3 0,-2 1 3 0,1-3-4 16,20-13 3-16,-36 20-1 0,36-20 1 0,-26 12 0 16,26-12 0-16,-23 10 1 0,23-10 1 0,-20 7-1 15,20-7 1-15,0 0 1 0,0 0-2 0,0 0 0 16,0 0-1-16,0 0-3 16,0 0-1-16,0 0 1 0,0 0 1 0,0 0 0 15,0 0 2-15,0 0-1 0,0 0 2 0,31 10-1 16,-31-10 1-16,26 0 1 0,-26 0 2 0,36 0 1 15,-14-3-1-15,-1 3 1 0,4 0-3 0,2 0 1 16,0 0-1-16,3-5 0 0,-2 5-1 0,2-4-1 16,2 4-2-16,-2-7-1 0,5 7 0 15,-3-6-1-15,1 6 2 0,2-7-1 0,-5 7-12 16,0 0-16-16,-4-3-27 0,7 13-50 0,-33-10-114 16,54 6-154-16,-32 1-147 0,1-7 63 0,9 19 441 15</inkml:trace>
        </inkml:traceGroup>
        <inkml:traceGroup>
          <inkml:annotationXML>
            <emma:emma xmlns:emma="http://www.w3.org/2003/04/emma" version="1.0">
              <emma:interpretation id="{196F97FD-4DAC-4E6E-A39D-DFD90F8FC87F}" emma:medium="tactile" emma:mode="ink">
                <msink:context xmlns:msink="http://schemas.microsoft.com/ink/2010/main" type="inkWord" rotatedBoundingBox="15039,1674 21835,1683 21833,2624 15038,2615"/>
              </emma:interpretation>
              <emma:one-of disjunction-type="recognition" id="oneOf3">
                <emma:interpretation id="interp15" emma:lang="en-GB" emma:confidence="0">
                  <emma:literal>classification</emma:literal>
                </emma:interpretation>
                <emma:interpretation id="interp16" emma:lang="en-GB" emma:confidence="0">
                  <emma:literal>Classification</emma:literal>
                </emma:interpretation>
                <emma:interpretation id="interp17" emma:lang="en-GB" emma:confidence="0">
                  <emma:literal>classifications</emma:literal>
                </emma:interpretation>
                <emma:interpretation id="interp18" emma:lang="en-GB" emma:confidence="0">
                  <emma:literal>Classifications</emma:literal>
                </emma:interpretation>
                <emma:interpretation id="interp19" emma:lang="en-GB" emma:confidence="0">
                  <emma:literal>classificatory</emma:literal>
                </emma:interpretation>
              </emma:one-of>
            </emma:emma>
          </inkml:annotationXML>
          <inkml:trace contextRef="#ctx1" brushRef="#br0" timeOffset="23">15867 1407 293 0,'0'0'89'0,"0"0"9"0,0 0 12 0,0 0 2 15,0 0-32-15,0 0-13 0,0 0-15 0,0 0-12 16,0 0 0-16,0 0 8 0,0 0 8 16,0 0 13-16,0 0-2 0,0 0-1 0,0 0-13 15,0 0-8-15,0 0-9 0,0 0-6 0,0 0-5 16,0 0-5-16,8 19-9 0,-8-19 1 0,0 0-4 15,7 32-1-15,-7-32-4 0,0 23 1 0,0-23-4 16,-5 27 2-16,5-27-4 0,0 26 3 0,0-26-2 16,-8 27 2-16,8-27-3 0,0 0 2 15,0 23-3-15,0-23-1 0,0 0-8 16,0 0-8-16,0 0-22 0,0 0-31 0,0 0-42 16,0 0-79-16,26-17-88 0,-26 17-150 0,9-28 74 15,-9 28 353-15</inkml:trace>
          <inkml:trace contextRef="#ctx1" brushRef="#br0" timeOffset="24">15910 1104 1432 0,'-35'-4'126'0,"35"4"-17"16,0 0-29-16,0 0-27 0,0 0-24 15,0 0-10-15,0 0-9 0,0 0-5 0,0 0-5 16,0 0-5-16,0 0 1 0,0 0-1 0,0 0-8 15,0 0-8-15,19-11-17 0,-19 11-28 16,21-12-22-16,-21 12-88 0,30-12-162 0,-30 12-156 16,31-15 3-16,-6 22 367 0</inkml:trace>
          <inkml:trace contextRef="#ctx1" brushRef="#br0" timeOffset="25">16232 1334 481 0,'0'0'188'0,"0"0"-35"0,0 0 1 15,0 0-12-15,0 0-32 0,0 0-20 0,0 0-22 16,0 0-15-16,0 0-14 0,0 0-11 0,0 0-3 16,0 0 4-16,0 0 7 0,0 0 5 0,0 0-6 15,0 0-6-15,22 7-7 0,-22-7-6 0,0 0-4 16,27 9-4-16,-27-9-4 0,23 3 0 16,-23-3-3-16,28 4-1 0,-28-4 0 15,33 5-1-15,-33-5 0 0,36 0 0 0,-36 0-4 16,34 0-9-16,-34 0-11 0,36-12-12 15,-14 12-14-15,-22 0-17 0,39-5-40 0,-39 5-44 0,30 0-53 16,-30 0-63-16,0 0-30 0,33 0-64 0,-33 0 190 16,0 0 172-16</inkml:trace>
          <inkml:trace contextRef="#ctx1" brushRef="#br0" timeOffset="26">16607 955 266 0,'0'0'130'0,"11"-20"-2"16,-11 20 23-16,0 0 2 0,0 0-14 0,0 0-9 16,0 0-12-16,0 0-11 0,-10-23-20 15,10 23-20-15,0 0-15 0,0 0-11 0,0 0-28 16,-22-13 15-16,22 13-20 0,0 0 17 0,-21-12-1 15,21 12-4-15,0 0-4 0,-20-6-4 0,20 6 1 16,0 0-3-16,-26 0 0 0,26 0-2 16,0 0-3-16,-26 0 1 0,26 0-2 0,0 0 0 15,-29 11-1-15,29-11 1 0,0 0-4 0,-26 23-15 16,26-23 34-16,-13 25-35 0,13-25 35 0,-14 31-17 16,14-31-5-16,-16 37 5 0,9-16-4 0,0 5 4 15,2-2-4-15,-1 4 5 0,-1-2-6 0,3 2 5 16,-2 0-5-16,2 3 5 0,0 0-6 0,4-2 5 15,-6-2-4-15,6 0 4 0,0 0-4 16,-4-1 4-16,4-2-5 0,0 3 6 0,-5-4-6 16,5-3 6-16,0 4-6 0,0-24 5 15,-6 38-3-15,6-38 2 0,0 30-4 0,0-30-2 16,-4 28-8-16,4-28-1 0,0 22-5 0,0-22 1 16,0 0-7-16,0 18-4 0,0-18 13 0,0 0-34 15,0 0-14-15,0 0-67 0,0 0-46 16,0 0-60-16,0 0-45 0,0 0-100 0,0 0 91 15,0 0 292-15</inkml:trace>
          <inkml:trace contextRef="#ctx1" brushRef="#br0" timeOffset="8">16881 1395 160 0,'0'0'75'15,"0"0"20"-15,0 0 14 0,0 0 22 0,0 0 3 16,-21 8 11-16,21-8-8 0,0 0-7 16,0 0-22-16,0 0-21 0,0 0-24 0,0 0-13 15,0 0-12-15,0 0-7 0,0 0-4 0,0 0-3 16,0 0-4-16,0 0-2 0,0 0-5 0,0 0-1 15,0 0-3-15,0 0-1 0,0 0-1 0,0 0-2 16,0 0-2-16,0 0-1 0,0 0 0 16,0 0-1-16,0 0-1 0,0 0 0 0,-16 25 1 15,16-25-2-15,0 0 3 0,-9 27-3 16,9-27 2-16,-4 23-1 0,4-23 1 0,0 21-2 16,0-21 3-16,0 0-3 0,-7 29 2 0,7-29-2 15,0 0 2-15,0 27-2 0,0-27 0 0,0 0 1 16,0 22 0-16,0-22-1 0,0 0 1 0,0 0-1 15,0 0 1-15,4 19-1 0,-4-19 1 0,0 0-2 16,0 0 1-16,0 0-11 0,9 21-9 0,-9-21-10 16,0 0-11-16,0 0-9 0,0 0-20 15,17 31-41-15,-17-31-58 0,0 0-79 16,0 0-134-16,0 0-2 0,11 27 272 0</inkml:trace>
          <inkml:trace contextRef="#ctx1" brushRef="#br0" timeOffset="9">16919 1104 1330 0,'-21'-16'166'0,"21"16"-60"0,0 0-28 16,0 0-23-16,0 0-8 0,0 0-14 15,0 0-4-15,0 0-9 0,0 0-6 0,0 0-6 16,0 0-4-16,0 0-3 0,0 0-1 0,0 0-2 16,0 0 0-16,0 0-11 0,0 0-15 0,0 0-9 15,0 0-20-15,0 0-23 0,0 0-64 0,0 0-159 16,32-14-209-16,-32 14-3 0,22-8 317 0</inkml:trace>
          <inkml:trace contextRef="#ctx1" brushRef="#br0" timeOffset="10">17446 1347 418 0,'0'0'154'16,"0"0"-14"-16,0 0-39 0,0 0 2 0,0 0-3 16,0 0 5-16,0 0-3 0,0 0-9 0,0 0-24 15,0 0-14-15,0 0-10 0,0 0-8 0,0 0-3 16,-19-15-5-16,19 15-1 0,0 0-5 15,-24 0-2-15,24 0-4 0,-19 0-2 16,19 0-3-16,-25 9 0 0,25-9 0 0,-24 8 3 16,24-8-2-16,-30 14 0 0,30-14-5 0,-32 15-3 15,32-15-2-15,-30 20-1 0,30-20-2 0,-29 26 2 16,29-26-4-16,-32 33 4 0,19-12-4 0,13-21 4 16,-23 34-3-16,23-34 1 0,-9 31-2 0,9-31 2 15,0 27-3-15,0-27 3 0,3 23-2 16,-3-23 1-16,0 0-1 0,22 27 2 0,-22-27-3 15,19 11 3-15,-19-11-2 0,23 10 2 0,-23-10-1 16,27 7 0-16,-27-7 0 0,32 0-1 0,-32 0 0 16,37 0-8-16,-17 0-7 0,-20 0-10 15,42-11-13-15,-42 11-15 0,48-7-22 0,-48 7-83 16,49-10-90-16,-49 10-176 0,34-14-34 16,-6 20 219-16</inkml:trace>
          <inkml:trace contextRef="#ctx1" brushRef="#br0" timeOffset="11">17955 1395 892 0,'-7'-27'149'16,"7"27"-23"-16,0 0-4 0,0 0-31 0,-4-30-22 15,4 30-20-15,0 0-11 0,0 0-8 0,0 0-3 16,0 0-5-16,-26-22-2 0,26 22-4 16,0 0-2-16,-21 0-3 0,21 0-1 0,0 0-2 15,-31 8-3-15,31-8 1 0,-24 11-2 0,24-11 0 16,-28 15-2-16,28-15 3 0,-31 24-2 0,31-24 3 16,-29 26-4-16,29-26 2 0,-28 27-4 0,28-27 3 15,-20 28-5-15,20-28 3 0,-10 28-3 0,10-28 1 16,0 24-1-16,0-24 1 0,4 20-1 15,-4-20 1-15,0 0-2 0,24 23 2 16,-24-23-1-16,23 9 0 0,-23-9 0 0,25 0 1 16,-25 0 0-16,25 0-1 0,-25 0 1 0,27-7-1 15,-27 7 3-15,25-16-3 0,-25 16 2 0,23-24-2 16,-23 24 4-16,24-30-3 0,-24 30 4 0,23-33-3 16,-23 33 2-16,19-34-3 0,-19 34 3 0,16-29-4 15,-16 29 5-15,11-23-4 0,-11 23 3 0,0 0-1 16,10-26-1-16,-10 26 1 0,0 0 0 15,0 0-1-15,0 0 1 0,0 0-1 0,0 0-1 16,0 0 2-16,0 0-1 0,0 0 1 0,9 20-1 16,-9-20 2-16,0 28-3 0,0-28 2 15,0 34-3-15,0-34 3 0,5 34-4 0,-5-34 4 16,4 37-5-16,-4-37-2 0,12 35-9 0,-12-35-4 16,21 27-8-16,-21-27-2 0,27 23-11 0,-27-23-12 15,32 12-28-15,-32-12-54 0,39 0-55 16,-39 0-97-16,33-33-117 0,-6 33 23 0,-18-24 323 15</inkml:trace>
          <inkml:trace contextRef="#ctx1" brushRef="#br0" timeOffset="13">18242 1042 818 0,'0'0'140'0,"0"0"-11"0,-30 0-21 15,30 0-20-15,0 0-28 0,0 0-24 0,0 0-13 16,0 24-4-16,0-24-4 0,0 0-3 0,0 0-2 15,17 22 1-15,-17-22-4 0,25 10 1 16,-25-10-2-16,34 10-2 0,-14-5-4 0,2-5 1 16,3 5-3-16,1-5 1 0,1 0-1 0,4 0-9 15,5 6-27-15,-7-13-57 0,16 14-67 0,-18-17-128 16,16 10-138-16,-1 9 10 0,-17-17 370 16</inkml:trace>
          <inkml:trace contextRef="#ctx1" brushRef="#br0" timeOffset="12">18543 820 778 0,'0'0'159'0,"0"0"-15"0,0 0-8 15,0 0-19-15,0 0-30 0,0 0-32 16,0 0-25-16,0 0-13 0,0 0-8 0,0 0 3 0,0 0 4 16,-14 28 6-16,14-28-1 0,-10 34 1 0,10-34-7 15,-15 40 1-15,8-21-6 0,4 4 1 0,-4 3-6 16,0-1 4-16,0 3-6 0,-2 1 7 0,-1 1-8 15,1-1 6-15,1 2-7 0,-1-1-12 16,2 2 31-16,-1-2-31 0,1 3 30 0,0-4-12 16,1 2-8-16,3 0 5 0,-2-4-6 15,5 0 3-15,-4-2-3 0,4-3 3 0,0-22-4 16,0 33 4-16,0-33-3 0,11 24 2 0,-11-24-2 16,0 0 2-16,0 0-3 0,24 19 1 0,-24-19 1 15,0 0 0-15,21 0 1 0,-21 0-1 0,0 0 1 16,27-12-2-16,-27 12 0 0,20-25-8 0,-20 25-5 15,20-28-11-15,-20 28-7 0,20-29-13 16,-20 29-4-16,22-37-22 0,-22 37-29 0,20-39-54 16,0 30-60-16,-20-17-63 0,18 3-79 0,-18 23 21 15,17-40 308-15</inkml:trace>
          <inkml:trace contextRef="#ctx1" brushRef="#br0" timeOffset="14">18963 1262 550 0,'0'0'208'0,"0"0"-41"0,0 0-26 15,0 0-19-15,0 0-40 0,0 0-8 0,0 0-46 16,0 0 2-16,0 0-8 0,0 0 0 16,0 0 1-16,0 0 3 0,0 0 1 0,0 0-5 15,0 0-2-15,18 20-4 0,-18-20-2 0,0 22-5 16,0-22-1-16,0 25-6 0,0-25 2 0,0 28-4 15,0-28 3-15,-6 30-5 0,6-30 4 16,-7 33-5-16,7-33 4 0,-9 35-4 0,9-35-2 16,-8 35-15-16,8-35-13 0,-8 33-21 15,8-33-31-15,0 20-33 0,0-20-57 0,0 0-96 0,0 0-156 16,22-24 28-16,3 17 371 0</inkml:trace>
          <inkml:trace contextRef="#ctx1" brushRef="#br0" timeOffset="15">19046 933 1440 0,'0'0'88'0,"-28"-17"-24"0,28 17-14 16,0 0-9-16,0 0-16 0,0 0-9 0,-15-21-8 16,15 21-6-16,0 0-3 0,0 0-3 0,0 0-2 15,0 0-9-15,0 0-27 0,0 0-40 16,0 0-119-16,37 0-160 0,-37 0-155 0,0 0 40 15,29 24 446-15</inkml:trace>
          <inkml:trace contextRef="#ctx1" brushRef="#br0" timeOffset="16">19419 1226 889 0,'0'0'175'15,"0"0"-23"-15,0 0-18 0,-19-22-54 16,19 22-11-16,0 0-41 0,0 0 10 16,0 0-6-16,-23-4-8 0,23 4-5 0,0 0-5 15,0 0-5-15,-26 10-2 0,26-10 19 0,0 0-39 16,-30 35 35-16,30-35-36 0,-20 37 12 0,8-13 6 16,1 0-6-16,-1 2 5 0,2-1-6 0,7-3 5 15,3 0-6-15,0-1 4 0,0-1-3 0,0-20 1 16,13 37-3-16,-13-37 2 0,23 30-3 15,-23-30 2-15,32 16-1 0,-32-16 1 0,39 0-1 16,-19-9 0-16,3-1 1 0,-4-3-2 0,4-2 3 16,-23 15-2-16,31-33 5 0,-31 33-2 0,25-38 5 15,-25 38-4-15,14-39 5 0,-9 17-5 16,0 1 5-16,-5 1-3 0,0 20 3 0,0-37-3 16,0 37 3-16,-8-31-3 0,8 31 3 15,-16-28 14-15,16 28-37 0,-19-21 37 0,19 21-39 16,-21-11 21-16,21 11-5 0,0 0-10 0,-22 0 5 15,22 0-46-15,0 0-11 0,-33 19-85 0,33 6-59 16,0-25-102-16,0 0-140 0,-3 36 88 0,3-36 365 16</inkml:trace>
          <inkml:trace contextRef="#ctx1" brushRef="#br0" timeOffset="17">19757 1231 839 0,'0'0'175'0,"0"0"-49"0,0 0-17 0,0 0-29 16,0 0-26-16,0 0-24 0,0 0-15 0,0 0 4 16,0 0 3-16,0 0-11 15,0 21 21-15,0-21-21 0,0 0 13 0,9 30 1 16,-9-30-5-16,0 26-3 0,0-26-6 0,0 29 0 0,0-29-5 16,0 31 0-16,0-31-5 0,-7 27 0 0,7-27-1 15,-3 24 2-15,3-24-3 0,0 0 2 0,0 24-3 16,0-24 3-16,0 0-3 0,0 0 3 0,0 0-2 15,0 0-2-15,0 0 1 0,0 0-1 16,0 0 3-16,0 0 1 0,0 0 3 0,19-12-2 16,-19 12-1-16,17-23-1 0,-17 23 2 0,26-27-3 15,-26 27 3-15,24-32-4 0,-24 32 5 16,27-33-5-16,-27 33 4 0,25-25-2 0,-25 25 1 16,21-21-2-16,-21 21 3 0,21-18-2 0,-21 18 1 15,0 0 0-15,29-16-1 0,-29 16 20 0,0 0-20 16,25-5 1-16,-25 5 0 0,0 0-19 15,24 7 17-15,-24-7 4 0,0 0-3 0,25 19 3 16,-25-19 0-16,0 0 2 0,22 25-3 0,-22-25 2 16,0 0-3-16,20 26 2 0,-20-26-3 0,13 24 2 15,-13-24-2-15,10 24 1 0,-10-24-2 0,8 28 2 16,-8-28-3-16,5 26 3 0,-5-26-3 0,3 28-6 16,-3-28-20-16,0 31-46 0,14-1-136 15,-14-30-322-15,-6 29-1 0,6-29 239 0</inkml:trace>
          <inkml:trace contextRef="#ctx1" brushRef="#br0" timeOffset="19">14549 1219 529 0,'0'0'147'15,"0"0"-10"-15,0-28-9 0,0 28-16 0,0 0-6 16,0 0-12-16,0 0-7 0,0 0-11 0,0 0-20 15,0 0-10-15,0 0-12 0,0 0-6 0,-20-12-1 16,20 12-4-16,0 0-1 0,0 0-4 0,0 0-5 16,-26 0-3-16,26 0-3 0,0 0-2 15,-28 5 0-15,28-5-2 0,-23 7 0 16,23-7 0-16,-24 9-2 0,24-9 0 0,-26 15-1 16,26-15 1-16,-26 23-2 0,26-23 3 0,-28 28-4 15,28-28 3-15,-25 33-3 0,25-33 4 0,-18 32-4 16,18-32 3-16,-15 29-2 0,15-29 0 0,-5 23-2 15,5-23 3-15,0 0-2 0,0 25 2 0,0-25-2 16,0 0 1-16,12 20-2 0,-12-20 3 16,0 0-1-16,0 0 0 0,26 23-1 0,-26-23 1 15,0 0-3-15,28 7 1 0,-28-7 0 0,25-7 0 16,-25 7 2-16,27-26-1 0,-27 26 3 0,32-30-3 16,-32 30 5-16,33-39-4 0,-33 39 3 15,30-38-3-15,-30 38 4 0,21-31-2 0,-21 31 0 16,16-22-1-16,-16 22 2 0,0 0-2 0,0 0 3 15,0 0 0-15,0 0-1 0,0 0-1 16,0 0-2-16,0 0 0 0,0 0 1 0,0 0 0 16,0 0 0-16,0 0 2 0,15 24-3 0,-15-24 2 15,0 0-2-15,9 29 2 0,-9-29-1 0,6 26 2 16,-6-26-3-16,4 26 3 0,-4-26-4 0,4 28 3 16,-4-28-4-16,6 24 4 0,-6-24-3 0,7 23 3 15,-7-23-3-15,12 22 1 0,-12-22-2 16,0 0 1-16,20 12 0 0,-20-12-6 0,22 0-9 15,-22 0-11-15,31 0-28 0,-31 0-35 16,36-3-53-16,-36 3-74 0,39-18-124 0,-17 18-96 16,-22 0 86-16,44 0 352 0</inkml:trace>
          <inkml:trace contextRef="#ctx1" brushRef="#br0" timeOffset="20">15554 1221 675 0,'0'0'114'0,"0"0"-6"0,0 0 0 0,0-24-15 16,0 24-17-16,0 0-11 0,0 0-6 0,0 0-10 16,0 0-10-16,-22 0-5 0,22 0-3 0,0 0-2 15,0 0-1-15,-24 9-7 0,24-9-3 16,0 0-6-16,-27 16 0 0,27-16-2 0,-22 16-1 16,22-16-3-16,-20 19 0 0,20-19-5 0,0 0 1 15,-22 23-2-15,22-23-1 0,0 0-1 16,0 0 1-16,-4 26-2 0,4-26 2 0,0 0-2 15,0 0 2-15,8 21-1 0,-8-21 1 0,0 0 0 16,0 0 1-16,22 19-1 0,-22-19 2 0,0 0-2 16,23 18 1-16,-23-18-1 0,0 0 3 15,26 29-3-15,-26-29 2 0,13 22-2 16,-13-22 3-16,7 22-3 0,-7-22 3 0,3 24-2 0,-3-24 1 16,0 25-1-16,0-25 2 0,0 21-2 0,0-21 3 15,0 0 0-15,0 26 8 0,0-26 3 0,0 0 5 16,0 0 1-16,-14 27-3 0,14-27-3 0,0 0-2 15,0 0-5-15,-26 18 1 0,26-18-5 0,0 0 1 16,-29 18-4-16,29-18 1 0,-23 16-3 16,23-16 3-16,-24 13-2 0,24-13 2 0,-22 13-2 15,22-13 1-15,0 0-1 0,-22 10 1 0,22-10-1 16,0 0-1-16,0 0-8 0,0 0-8 0,0 0-14 16,0 0-6-16,0 0-4 0,0 0-5 0,0 0-1 0,0 0-60 15,22-9-37-15,-22 9-108 0,13-20-66 0,-13 20-90 16,0 0 154-16,41-16 255 0</inkml:trace>
          <inkml:trace contextRef="#ctx1" brushRef="#br0" timeOffset="22">13620 1161 276 0,'0'0'114'15,"0"0"2"-15,0 0 8 0,0 0-2 0,0 0-10 16,0 0-6-16,0-24 4 0,0 24-7 0,0 0-4 16,0 0-13-16,0 0-18 0,0 0-15 15,0 0-13-15,0 0-6 0,0 0-7 0,0 0-4 16,0 0-3-16,0 0-3 0,-27-18-5 15,27 18-1-15,0 0-2 0,0 0 0 0,-29 0-1 16,29 0 0-16,0 0-1 0,-28 10 0 0,28-10-2 16,-24 12-1-16,24-12-2 0,-27 15-1 0,27-15-1 15,-32 23 3-15,32-23-3 0,-33 27 3 0,33-27-4 16,-29 34 3-16,29-34-4 0,-23 38 4 0,23-38-4 16,-18 34 4-16,18-34-4 0,-11 28 3 15,11-28-3-15,0 26 2 0,0-26-2 0,0 0 2 16,6 25-2-16,-6-25 2 0,0 0-1 0,23 26 1 15,-23-26-1-15,20 14 1 0,-20-14-1 0,29 7-1 16,-29-7 0-16,36 4 1 0,-36-4-1 16,38 0 1-16,-17-4 1 0,-21 4-1 0,41-11 1 15,-19 6-3-15,1 0-12 0,-3-6-14 0,6 6-17 16,-26 5-35-16,48-16-65 0,-38-9-86 16,23 19-123-16,-10-2-104 0,-7-13 104 0,13 21 355 15</inkml:trace>
          <inkml:trace contextRef="#ctx1" brushRef="#br0" timeOffset="21">15178 1137 516 0,'0'0'152'16,"0"0"-7"-16,0 0 5 0,0 0 1 16,0 0-22-16,0-18-19 0,0 18-22 0,0 0-26 15,0 0-12-15,0 0-11 0,0 0-6 0,0 0-5 16,0 0-4-16,-29-11-5 0,29 11-5 0,0 0-3 15,-23 4-2-15,23-4-2 0,-21 7-2 0,21-7 0 16,-26 10-1-16,26-10-1 0,-26 15 0 0,26-15-2 16,-25 17 1-16,25-17-2 0,-23 21 1 15,23-21-2-15,-20 20 1 0,20-20-1 0,-14 20 2 16,14-20-3-16,0 0 2 0,-13 30-3 0,13-30 2 16,0 0-1-16,9 28 1 0,-9-28-1 0,0 0 1 15,20 25-2-15,-20-25 3 0,0 0-1 0,26 20 1 16,-26-20-1-16,0 0 1 0,28 17 0 15,-28-17 0-15,0 0-1 0,26 16 2 0,-26-16-2 16,0 0 1-16,22 13 1 0,-22-13-1 16,0 0 0-16,0 0 0 0,16 25-1 0,-16-25 2 15,0 0 0-15,0 0 0 0,7 24-1 0,-7-24 2 16,0 0-3-16,0 25 2 0,0-25 0 0,0 0 1 16,-13 27-3-16,13-27 3 0,0 0-3 0,-20 26 2 15,20-26-3-15,-20 25 4 0,20-25-4 0,-25 27 4 16,25-27-3-16,-27 26 1 0,27-26-1 15,-23 21 1-15,23-21-2 0,0 0 2 0,-25 15-1 16,25-15-2-16,0 0-4 0,0 0-5 16,0 0-8-16,0 0-10 0,0 0-12 0,0 0-15 15,0 0-29-15,8-29-42 0,-8 29-34 0,0 0-60 16,27-15-32-16,-27 15-133 0,0 0 73 0,24-8 292 16</inkml:trace>
          <inkml:trace contextRef="#ctx1" brushRef="#br0" timeOffset="18">14037 730 507 0,'0'0'199'0,"0"0"-41"0,0 0-15 0,0 0-6 32,0 0-31-32,0 0-14 0,0 0-15 0,-7 26-10 15,7-26-15-15,-7 28-7 0,7-28-10 0,-9 40-1 16,4-20-7-16,5 8 2 0,-8 0 13 0,4 8-36 16,-3 1 28-16,2 3-33 0,-1-6 7 0,1 2 5 15,-2 0-9-15,3-1 3 0,-2-2-7 0,1-1 4 0,5 1-7 16,-8-6 5-16,8 0-5 0,0-2 4 0,0-5-4 15,0-20 5-15,0 35-6 0,0-35 4 16,0 28-11-16,0-28-6 0,14 27-15 16,-14-27-16-16,15 20-24 0,-15-20-25 0,0 0-46 0,0 0-51 0,42 8-89 15,-42-8-165-15,0 0 71 0,34-9 280 16</inkml:trace>
        </inkml:traceGroup>
      </inkml:traceGroup>
    </inkml:traceGroup>
    <inkml:traceGroup>
      <inkml:annotationXML>
        <emma:emma xmlns:emma="http://www.w3.org/2003/04/emma" version="1.0">
          <emma:interpretation id="{7BD000FC-AC87-4EBC-94C2-61959A895822}" emma:medium="tactile" emma:mode="ink">
            <msink:context xmlns:msink="http://schemas.microsoft.com/ink/2010/main" type="paragraph" rotatedBoundingBox="1892,3686 19904,3768 19898,4930 1887,48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CE4194-D85F-440A-B7E5-2E1DC348022E}" emma:medium="tactile" emma:mode="ink">
              <msink:context xmlns:msink="http://schemas.microsoft.com/ink/2010/main" type="line" rotatedBoundingBox="1892,3686 19904,3768 19898,4930 1887,4848"/>
            </emma:interpretation>
          </emma:emma>
        </inkml:annotationXML>
        <inkml:traceGroup>
          <inkml:annotationXML>
            <emma:emma xmlns:emma="http://www.w3.org/2003/04/emma" version="1.0">
              <emma:interpretation id="{56938023-4127-48B5-BDC8-5CD79A5A05EB}" emma:medium="tactile" emma:mode="ink">
                <msink:context xmlns:msink="http://schemas.microsoft.com/ink/2010/main" type="inkWord" rotatedBoundingBox="1891,3821 4446,3833 4442,4768 1887,4757"/>
              </emma:interpretation>
              <emma:one-of disjunction-type="recognition" id="oneOf4">
                <emma:interpretation id="interp20" emma:lang="en-GB" emma:confidence="0">
                  <emma:literal>Build</emma:literal>
                </emma:interpretation>
                <emma:interpretation id="interp21" emma:lang="en-GB" emma:confidence="0">
                  <emma:literal>t3uild</emma:literal>
                </emma:interpretation>
                <emma:interpretation id="interp22" emma:lang="en-GB" emma:confidence="0">
                  <emma:literal>BuiLd</emma:literal>
                </emma:interpretation>
                <emma:interpretation id="interp23" emma:lang="en-GB" emma:confidence="0">
                  <emma:literal>Buitd</emma:literal>
                </emma:interpretation>
                <emma:interpretation id="interp24" emma:lang="en-GB" emma:confidence="0">
                  <emma:literal>t3uiLd</emma:literal>
                </emma:interpretation>
              </emma:one-of>
            </emma:emma>
          </inkml:annotationXML>
          <inkml:trace contextRef="#ctx1" brushRef="#br0" timeOffset="86">279 3028 732 0,'-21'-13'191'0,"21"13"-20"0,0 0-7 15,0 0-33-15,0 0-30 0,0 0-27 0,0 0-17 16,0 0-18-16,0 0-14 0,0 0-11 0,0 0-2 16,0 0 5-16,0 0 1 0,8 31 7 0,-8-9-7 15,0 6-2-15,0 2-10 0,-5 4 3 16,5 3-8-16,-7 1 5 0,5 2-7 0,-5 1 7 15,3 2-9-15,-3 0 7 0,0-1-7 0,-1 2 6 16,3 0-8-16,-3-3 10 0,1-3-10 16,1-3-5-16,6-3 28 0,-5-4-34 0,5-3 25 15,0-25-31-15,0 25-12 0,0-25-9 0,0 0-4 16,0 0-9-16,27 0-13 0,-27-24-35 0,0 24-42 16,22-43-36-16,-22 43-52 0,24-55-33 0,-15 10-82 15,13 18 73-15,-22-24 276 0</inkml:trace>
          <inkml:trace contextRef="#ctx1" brushRef="#br0" timeOffset="87">289 2960 1064 0,'0'0'163'0,"0"0"-36"16,0 0-28-16,-18-35-23 0,18 35-20 0,0 0-7 15,0 0-12-15,0-29-6 0,0 29-8 16,0 0-4-16,0 0-5 0,0 0-24 0,21-19 19 15,-21 19-22-15,21 0 22 0,-21 0 20 0,32 10-20 16,-32-10 19-16,38 12-22 0,-38-12-2 0,42 17-1 16,-18-7-2-16,-1 0 0 0,2-1-2 0,2 0 1 15,-2 0-1-15,5 1 2 0,-5 0-2 0,-1-2 1 16,1 2-2-16,-2 0 2 0,-2 2-3 16,-21-12 3-16,35 20-1 0,-35-20 1 15,23 21-3-15,-23-21 3 0,10 26-2 0,-10-26 2 16,-6 31-3-16,6-31 2 0,-17 37-3 0,17-37 2 15,-29 40-3-15,10-18 6 0,-2 0-4 0,-2-1 5 16,1-2-3-16,0 0 3 0,22-19-3 0,-43 29 2 16,43-29-2-16,-42 22 4 0,42-22-4 0,-35 18 3 15,35-18-2-15,-24 10 1 0,24-10-1 16,0 0 0-16,0 0-1 0,0 0-1 0,0 0 1 16,0 0 0-16,0 0 0 0,0 0 1 0,0 0-1 15,30 20 1-15,-30-20 0 0,35 5 0 16,-35-5-1-16,39 4 1 0,-39-4-1 0,40 8 1 15,-40-8-1-15,36 12-1 0,-36-12 1 0,35 20 1 16,-35-20-2-16,32 28 4 0,-32-28-5 0,22 31 4 16,-22-31-3-16,17 33 1 0,-17-33 0 15,7 30 2-15,-7-30-5 0,-6 35 6 0,6-35-3 16,-14 38-11-16,14-38 35 0,-22 33-33 0,22-33 32 16,-29 32-20-16,29-32-3 0,-32 25 4 0,32-25-2 15,-38 24 1-15,15-15 1 0,-2 2 5 0,0-2 0 16,-2-1 4-16,0-2-3 0,-2 0 0 0,2-6-2 15,-4 6-1-15,1-6-1 0,2 0-3 16,-1-5 1-16,3 5-2 0,2-6 1 16,24 6-2-16,-29-7 1 0,29 7-1 0,0 0-1 0,0 0-1 15,0 0-8-15,0 0-11 0,0 0-5 16,0 0-13-16,0 0-9 0,10-34-18 0,14 34-28 16,-14-21-78-16,25 27-71 0,-21-27-96 0,15 7-127 15,13 9 108-15,-23-21 347 0</inkml:trace>
          <inkml:trace contextRef="#ctx1" brushRef="#br0" timeOffset="88">1013 3495 1202 0,'-25'-18'168'0,"25"18"-65"16,0 0-17-16,0 0-22 0,0 0-10 0,0 0-11 15,-8-25-5-15,8 25-11 0,0 0-9 0,0 0-6 16,0 0-6-16,0 0-4 0,0 0-2 0,0 0 1 16,0 0-1-16,0 23 1 0,0-23 2 0,0 26 0 15,0-26-2-15,0 35 2 0,0-35-6 0,0 38 5 16,0-38-4-16,0 38 3 0,0-38-3 16,5 39-9-16,-5-39 31 0,9 32-32 0,-9-32 33 15,17 28-20-15,-17-28-3 0,24 20 2 16,-24-20-1-16,26 9-3 0,-26-9-1 0,34 0-1 15,-34 0 1-15,35-21 1 0,-35 21 4 0,34-36 10 16,-18 11-30-16,-2 2 31 0,0-1-30 0,-2 2 17 16,0 0 5-16,-3 1-4 0,-9 21 3 0,17-37-3 15,-17 37 3-15,12-22-3 0,-12 22 1 16,0 0-1-16,0 0 0 0,0 0 1 0,0 0-1 16,0 0 1-16,23 0-2 0,-23 0 2 0,0 0-1 15,12 27 1-15,-12-27-2 0,0 30 3 0,0-30-3 16,4 36 3-16,-4-36-4 0,0 44-9 0,0-22 27 15,0 1-41-15,5 2 27 0,-5-25-35 0,15 33-12 16,-15-33-9-16,18 23-25 0,-18-23-64 0,25 16-83 16,-25-16-85-16,22-17-147 0,3 17 89 15,-14-22 323-15</inkml:trace>
          <inkml:trace contextRef="#ctx1" brushRef="#br0" timeOffset="89">1593 3232 1151 0,'-25'-25'191'0,"25"25"-60"0,0 0-26 16,0 0-33-16,-18-26-15 0,18 26-15 0,0 0-14 15,0 0-11-15,0 0-10 0,0 0-6 16,0 0-2-16,0 0 0 0,0 0 0 0,0 0 2 16,16 28-6-16,-16-28-9 0,0 0-14 0,26 24-22 15,-26-24-26-15,0 0-64 0,43 40-102 0,-43-40-162 16,0 0-73-16,33 29 113 0</inkml:trace>
          <inkml:trace contextRef="#ctx1" brushRef="#br0" timeOffset="90">1631 3521 844 0,'0'0'305'0,"-32"4"-131"0,32-4-54 16,0 0-32-16,0 0-29 0,0 0-15 0,0 0-13 16,0 0-8-16,0 0-10 0,0 0-5 0,0 0 0 15,0 0 0-15,0 29 2 0,0-29-1 0,0 23-1 16,0-23-4-16,-6 28 1 0,6-28-6 0,-3 29-11 16,3-29 33-16,-7 30-33 0,7-30 34 15,0 27-20-15,0-27-6 0,0 0-8 0,0 26-9 16,0-26-15-16,0 0-16 0,0 0-28 15,0 0-56-15,0 0-74 0,0 0-96 0,0 0-136 16,0 0 30-16,30-17 342 0</inkml:trace>
          <inkml:trace contextRef="#ctx1" brushRef="#br0" timeOffset="91">2117 2955 851 0,'0'0'186'0,"0"0"-43"0,0 0-15 16,0 0-43-16,0 0-33 0,0 0-12 0,0 0-1 15,-13 22 2-15,13-22 1 0,0 31-3 0,0-31-11 16,-5 42 1 0,5-17-10-16,-5 6 2 0,1 3-9 0,-1 4 5 15,-2-1-9-15,-1 3 5 0,-1-3-10 0,1 1 5 16,-3-1-8-16,1-1 5 0,2 0-8 15,0-3 7-15,2-1-7 0,-1-1 6 0,0-2-6 16,7-1 4-16,-7 0-4 0,7-4-9 0,0-24 31 16,0 36-30-16,0-36 31 0,0 26-20 0,0-26-1 15,0 0-4-15,0 0-5 0,31 20-11 0,-31-20-8 16,21-6-16-16,-21 6-11 0,25-20-28 16,-1 20-58-16,-24-25-86 0,30 25-124 0,-30 0-106 15,36-26 68-15,-6 32 390 0</inkml:trace>
          <inkml:trace contextRef="#ctx1" brushRef="#br0" timeOffset="92">2598 3499 1063 0,'-20'-17'202'0,"20"17"-80"16,0 0-28-16,0 0-28 0,0 0-15 15,0 0-15-15,-29-26-4 0,29 26-8 0,0 0-4 16,0 0-4-16,-24-17-1 0,24 17-5 0,0 0 0 16,0 0-4-16,-30-9 0 0,30 9-2 0,0 0-2 15,-27 9 1-15,27-9-3 0,-25 13 1 16,25-13-2-16,-32 25 2 0,32-25 1 0,-37 32 2 16,37-32-3-16,-31 33 4 0,31-33-6 0,-15 35 4 15,15-35-5-15,0 37 4 0,0-37-5 0,0 35-10 16,0-35 33-16,11 29-33 0,-11-29 34 0,17 24-21 15,-17-24-1-15,25 15-2 0,-25-15-1 0,32 8-2 16,-32-8-1-16,27 0 1 0,-27 0-1 16,27-10-3-16,-27 10 3 0,30-20-1 15,-30 20-22-15,35-32 40 0,-18 11-33 0,0-6 34 16,-2-1-9-16,2-3-4 0,-4-2 6 0,-1-3-7 16,1-2 7-16,-1-4-7 0,-2-4 9 0,2-4-10 15,-5 1 10-15,1-4-9 0,-2 2 9 0,2 8-6 16,-1 0 10-16,3 8-4 0,-4 6 8 0,-6 29-3 15,7-35 4-15,-7 35-1 0,0 0 1 16,0 0-4-16,0 0-5 0,0 0-4 0,0 0-1 16,0 0-1-16,0 24 0 0,0-3 4 0,0 5-6 15,-6 3 6-15,6 3-5 0,0 2 7 0,-4 4-5 16,4 3 9-16,-6 1-5 0,6 0 6 16,-7 0-7-16,7-1 4 0,-7 0-10 0,2-5 6 15,5 1-8-15,0-5 5 0,0-4-5 0,0-1-2 16,7-5-18-16,-7-22-22 0,11 34-23 15,-11-34-193-15,0 0-303 0,31 4-6 0,-31-4 233 16</inkml:trace>
        </inkml:traceGroup>
        <inkml:traceGroup>
          <inkml:annotationXML>
            <emma:emma xmlns:emma="http://www.w3.org/2003/04/emma" version="1.0">
              <emma:interpretation id="{5236B4CD-5714-4CED-96F2-8DFB60669525}" emma:medium="tactile" emma:mode="ink">
                <msink:context xmlns:msink="http://schemas.microsoft.com/ink/2010/main" type="inkWord" rotatedBoundingBox="5540,4020 6065,4022 6061,4787 5536,4784"/>
              </emma:interpretation>
              <emma:one-of disjunction-type="recognition" id="oneOf5">
                <emma:interpretation id="interp25" emma:lang="en-GB" emma:confidence="0">
                  <emma:literal>H</emma:literal>
                </emma:interpretation>
                <emma:interpretation id="interp26" emma:lang="en-GB" emma:confidence="0">
                  <emma:literal>h</emma:literal>
                </emma:interpretation>
                <emma:interpretation id="interp27" emma:lang="en-GB" emma:confidence="0">
                  <emma:literal>N</emma:literal>
                </emma:interpretation>
                <emma:interpretation id="interp28" emma:lang="en-GB" emma:confidence="0">
                  <emma:literal>*</emma:literal>
                </emma:interpretation>
                <emma:interpretation id="interp29" emma:lang="en-GB" emma:confidence="0">
                  <emma:literal>It</emma:literal>
                </emma:interpretation>
              </emma:one-of>
            </emma:emma>
          </inkml:annotationXML>
          <inkml:trace contextRef="#ctx1" brushRef="#br0" timeOffset="93">3840 3075 395 0,'0'0'186'0,"0"0"-32"0,0 0-3 0,0 0-6 16,0 0-3-16,0 0-21 0,0 0-19 0,0 0-26 16,0 0-18-16,0 0-13 0,0 0-12 15,0 0-9-15,0 0-2 0,0 0 6 0,0 0-1 16,0 0 6-16,0 0-6 0,0 0-5 0,21 34-5 16,-21-34 0-16,6 38-6 0,-6-13 1 0,6 0-6 15,-6 5 3-15,0 1-6 0,0 3 3 0,0-2-6 16,0 0 4-16,0-1-6 0,0-1 4 0,0-2-5 15,0 1 6-15,0-2-7 0,-6 0 7 16,6-3-6-16,0-3 6 0,0 0-6 16,0-21 4-16,0 35-4 0,0-35-9 0,0 34 32 15,0-34-34-15,-6 24 28 0,6-24-24 0,0 25-7 16,0-25-1-16,-5 22-4 0,5-22-6 0,0 0-7 16,-10 25-10-16,10-25-11 0,0 0-14 0,0 30-27 15,0-30-58-15,0 0-59 0,0 0-42 0,0 0-75 16,0 0-19-16,0 0 176 0</inkml:trace>
          <inkml:trace contextRef="#ctx1" brushRef="#br0" timeOffset="94">3913 3449 523 0,'-21'15'281'15,"21"-15"-93"-15,0 0-10 0,0 0-30 0,0 0-51 16,0 0-40-16,0 0-24 0,0 0 2 16,0 0 2-16,0 0 1 0,12 23 0 0,-12-23-13 15,26 22-6-15,-26-22-7 0,34 22-2 0,-34-22-4 16,41 20-3-16,-20-14-2 0,2 1-1 0,2-1 0 16,0-6-2-16,1 6-11 0,0-6-21 0,5 0-33 15,-31 0-104-15,66-10-151 0,-35 0-209 0,7 1 56 16,8 9 361-16</inkml:trace>
          <inkml:trace contextRef="#ctx1" brushRef="#br0" timeOffset="95">4339 3105 1029 0,'-36'-19'215'0,"36"19"-96"0,0 0-39 0,0 0-33 16,0 0-13-16,0 0-8 0,0 0 4 0,0 0 4 15,6 27 0-15,-6-27 3 0,4 26-9 0,-4-26-2 16,0 34-6-16,0-34 1 0,6 39-6 0,-6-18 1 16,0 1-5-16,0 3 3 0,-6-1-8 15,6 0 2-15,0 1-6 0,0-1 3 16,0 1-5-16,0-1 4 0,0 1-6 0,0 1 4 15,0-1-5-15,0 2 6 0,0-2-6 0,0 0 5 16,0 1-5-16,-4-2-9 0,4-1 30 0,0 3-28 0,0 0 29 16,-5-1-17-16,5-2-5 0,0-23 4 0,0 37-3 15,0-37 1-15,0 29-8 0,0-29-3 16,0 0-9-16,-4 24-6 0,4-24-7 0,0 0-12 16,0 0-12-16,0 0-20 0,0 0-23 0,0 0-100 0,0 0-92 15,0 0-114-15,0-25-41 0,0 25 314 0</inkml:trace>
        </inkml:traceGroup>
        <inkml:traceGroup>
          <inkml:annotationXML>
            <emma:emma xmlns:emma="http://www.w3.org/2003/04/emma" version="1.0">
              <emma:interpretation id="{5F4FEE96-EE8B-441A-8D7D-4D5EE5A2327C}" emma:medium="tactile" emma:mode="ink">
                <msink:context xmlns:msink="http://schemas.microsoft.com/ink/2010/main" type="inkWord" rotatedBoundingBox="6898,4052 9331,4063 9328,4798 6895,4786"/>
              </emma:interpretation>
              <emma:one-of disjunction-type="recognition" id="oneOf6">
                <emma:interpretation id="interp30" emma:lang="en-GB" emma:confidence="0">
                  <emma:literal>from</emma:literal>
                </emma:interpretation>
                <emma:interpretation id="interp31" emma:lang="en-GB" emma:confidence="0">
                  <emma:literal>From</emma:literal>
                </emma:interpretation>
                <emma:interpretation id="interp32" emma:lang="en-GB" emma:confidence="0">
                  <emma:literal>Fran</emma:literal>
                </emma:interpretation>
                <emma:interpretation id="interp33" emma:lang="en-GB" emma:confidence="0">
                  <emma:literal>frons</emma:literal>
                </emma:interpretation>
                <emma:interpretation id="interp34" emma:lang="en-GB" emma:confidence="0">
                  <emma:literal>Frons</emma:literal>
                </emma:interpretation>
              </emma:one-of>
            </emma:emma>
          </inkml:annotationXML>
          <inkml:trace contextRef="#ctx1" brushRef="#br0" timeOffset="96">5225 3444 655 0,'0'0'144'0,"0"0"-14"16,-28 12-20-16,28-12-15 0,0 0-23 0,0 0-8 16,0 0-6-16,11 24 7 0,-11-24-4 0,23 12-7 15,-23-12-7-15,32 10-6 0,-32-10-8 0,43 13-7 16,-17-13-6-16,3 8-5 0,0-8-3 0,3 8-5 16,0-8-3-16,1 0-2 15,2 0 1-15,3-8-2 0,-2 4 1 0,2 0-6 16,-4 4-9-16,-1-10-17 0,1 10-22 0,-13-8-54 15,19 22-108-15,-40-14-166 0,35-12-99 0,-3 18 36 16,-32-6 443-16</inkml:trace>
          <inkml:trace contextRef="#ctx1" brushRef="#br0" timeOffset="97">5693 3210 243 0,'0'0'89'0,"0"0"15"15,23-18 8-15,-23 18 17 0,0 0 5 0,0 0 7 16,0 0-6-16,8-22-13 0,-8 22-18 0,0 0-18 16,0 0-19-16,0 0-10 0,0 0-9 0,-11-21-6 15,11 21-8-15,0 0-4 0,-21-13-6 0,21 13-3 16,-24-10-3-16,24 10-2 0,-27-8-2 0,27 8-1 15,-36-9-1-15,16 9-4 0,20 0 1 0,-39 0-3 16,39 0-1-16,-37 9 1 16,37-9 0-16,-34 22-2 0,34-22 0 0,-33 38-3 15,20-13 1-15,-3 3-4 0,5 3 5 0,-1 0-7 16,2 4 6-16,1 2-6 0,5-2 7 0,4 3-7 16,0-2 6-16,0 3-6 0,0-3 7 0,0 1-7 15,0-3-7-15,0 1 24 0,0-3-35 0,9 0 25 16,-9-10-25-16,5 1-9 0,-5-23-6 15,6 34-12-15,-6-34-8 0,0 0-11 0,0 0-22 16,11 27-24-16,-11-27-23 0,0 0-59 0,0 0-55 16,0-26-87-16,0 26-10 0,6-40 266 0</inkml:trace>
          <inkml:trace contextRef="#ctx1" brushRef="#br0" timeOffset="98">5920 3552 913 0,'0'0'218'15,"0"0"-79"-15,-27-18-29 0,27 18-25 16,0 0-28-16,0 0-20 0,0 0-14 0,0 0-14 16,0 0-8-16,0 0-1 0,0 0-1 15,0 0 3-15,0 28-3 0,0-28 3 0,0 24-2 16,0-24 2-16,0 25-3 0,0-25 2 0,0 33 21 16,0-33-38-16,5 28 38 0,-5-28-38 0,0 23 16 15,0-23 1-15,0 0-2 0,4 22 0 0,-4-22-1 16,0 0 1-16,0 0 0 0,0 0 1 0,0 0 1 15,0 0-1-15,22-17 3 0,-22 17 13 0,13-29-36 16,-13 29 36-16,17-38-35 0,-17 38 20 16,17-39 6-16,-17 39 1 0,16-35 8 15,-16 35 1-15,17-28 3 0,-17 28-5 0,12-22 0 16,-12 22-7-16,0 0-1 0,0 0-4 0,24-25-1 16,-24 25-1-16,0 0 0 0,0 0 0 0,25-9-1 15,-25 9 0-15,0 0-1 0,25 0 1 0,-25 0-2 16,0 0 2-16,30 0-2 0,-30 0 1 15,22 10 0-15,-22-10-4 0,27 12-4 0,-27-12-10 16,30 8-16-16,-30-8-19 0,35 12-32 0,-35-12-78 16,34 14-75-16,-34-14-131 0,25 4-64 0,5 14 134 15,-30-18 300-15</inkml:trace>
          <inkml:trace contextRef="#ctx1" brushRef="#br0" timeOffset="99">6517 3554 1056 0,'0'0'198'16,"-37"-15"-78"-16,37 15-30 0,0 0-17 0,-24-14-24 16,24 14-9-16,0 0-12 0,-32-6-8 0,32 6-8 15,-21 10-5-15,21-10 0 0,-30 22-4 0,30-22 1 16,-28 29-3-16,28-29 2 0,-17 35-4 0,17-35-13 16,-5 39 35-16,5-39-35 0,0 35 35 15,0-35-20-15,11 31-4 0,-11-31 3 0,24 24-2 16,-24-24 2-16,32 19-4 0,-32-19-2 0,35 7-3 15,-35-7-3-15,38 0 3 0,-38 0 2 16,40-11 4-16,-16 2 1 0,-2-3 3 0,0-3-3 16,-22 15 4-16,40-40 11 0,-23 18-34 0,-4-2 35 15,-3 1-35-15,-2 0 21 0,-8 23 5 16,5-38-5-16,-5 38 4 0,0-34-1 0,0 34 5 16,-15-27 0-16,15 27 2 0,0 0-5 0,-34-20-1 15,34 20-4-15,-28 0-2 0,28 0 3 0,-37 25-3 16,15-8 2-16,22-17-6 0,-38 35-2 0,38-35-13 15,-26 28-10-15,26-28-18 0,0 0-20 0,0 35-21 16,0-35-111-16,0 0-67 0,22 16-193 16,-22-16 46-16,43 0 336 0</inkml:trace>
          <inkml:trace contextRef="#ctx1" brushRef="#br0" timeOffset="100">6956 3535 564 0,'0'0'186'0,"0"0"2"0,0 0-23 16,0 0-23-16,0 0-43 0,0 0-37 0,0 0-23 15,0 0-12-15,0 0-4 0,0 0 0 16,0 0-1-16,-7 32 3 0,7-32-7 15,-7 27 0-15,7-27-2 0,-7 34 0 0,7-34 20 16,-9 34-39-16,9-34 34 0,-3 29-39 0,3-29 12 16,0 26 1-16,0-26-5 0,0 0 4 0,-5 29-4 15,5-29 1-15,0 0-2 0,0 0 2 0,0 24-2 16,0-24 1-16,0 0 0 0,0 0 1 0,0 0 2 16,0 0-1-16,24-18 1 0,-24 18-3 15,25-31 3-15,-25 31-5 0,30-41-18 0,-12 19 33 16,-18 22-35-16,31-38 36 0,-31 38-13 0,25-28-2 15,-25 28 4-15,25-22-4 0,-25 22 4 0,22-19-3 16,-22 19 1-16,0 0-2 0,28-28 2 0,-28 28-5 16,22-6 1-16,-22 6 0 0,0 0 1 15,21 0 2-15,-21 0-1 0,0 0 1 0,0 0 0 16,0 0 0-16,23 18-1 0,-23-18 1 16,0 0-2-16,10 29 3 0,-10-29-3 0,7 28 3 15,-7-28-2-15,5 36 4 0,-5-36-3 0,5 27-14 16,-5-27 36-16,5 22-36 0,-5-22 36 0,0 0-21 15,10 26-1-15,-10-26 0 0,0 0 0 0,0 0 1 16,19 22-1-16,-19-22 0 0,0 0 0 0,0 0-1 16,26 0 2-16,-26 0-1 0,0 0 0 15,33-28 1-15,-33 28 0 0,23-25 13 16,-23 25-34-16,24-28 33 0,-24 28-34 0,24-29 21 16,-24 29 3-16,28-21-3 0,-28 21 1 0,24-15-1 15,-24 15-1-15,21-10 1 0,-21 10 1 0,23-7-1 16,-23 7 1-16,0 0 0 0,29 0 0 0,-29 0 1 15,0 0 4-15,23 18 4 0,-23-18-1 0,0 0 3 16,27 31-3-16,-27-31 0 0,15 30-3 16,-15-30-13-16,12 28 30 0,-12-28-35 0,11 34 34 15,-11-34-19-15,7 31-4 0,-7-31 3 0,5 30-2 16,-5-30 1-16,0 23-4 0,0-23-5 0,0 21-14 16,0-21-11-16,0 21-22 0,0-21-70 0,0 0-177 15,0 24-230-15,0-24-1 0,0 0 350 16</inkml:trace>
        </inkml:traceGroup>
        <inkml:traceGroup>
          <inkml:annotationXML>
            <emma:emma xmlns:emma="http://www.w3.org/2003/04/emma" version="1.0">
              <emma:interpretation id="{CF8411E7-6498-4206-8CCF-88024A54E9A1}" emma:medium="tactile" emma:mode="ink">
                <msink:context xmlns:msink="http://schemas.microsoft.com/ink/2010/main" type="inkWord" rotatedBoundingBox="10232,3927 10793,3930 10789,4701 10228,4699"/>
              </emma:interpretation>
              <emma:one-of disjunction-type="recognition" id="oneOf7">
                <emma:interpretation id="interp35" emma:lang="en-GB" emma:confidence="0">
                  <emma:literal>S</emma:literal>
                </emma:interpretation>
                <emma:interpretation id="interp36" emma:lang="en-GB" emma:confidence="0">
                  <emma:literal>s</emma:literal>
                </emma:interpretation>
                <emma:interpretation id="interp37" emma:lang="en-GB" emma:confidence="0">
                  <emma:literal>5</emma:literal>
                </emma:interpretation>
                <emma:interpretation id="interp38" emma:lang="en-GB" emma:confidence="0">
                  <emma:literal>4</emma:literal>
                </emma:interpretation>
                <emma:interpretation id="interp39" emma:lang="en-GB" emma:confidence="0">
                  <emma:literal>,</emma:literal>
                </emma:interpretation>
              </emma:one-of>
            </emma:emma>
          </inkml:annotationXML>
          <inkml:trace contextRef="#ctx1" brushRef="#br0" timeOffset="101">9093 3037 592 0,'-28'-17'226'15,"28"17"-59"-15,0 0-8 0,0 0-20 0,0 0-22 16,0 0-27-16,0 0-20 0,0 0-15 0,-25-25-10 16,25 25-7-16,0 0-5 0,0 0-4 15,-33-10-6-15,33 10-4 0,-25 0-3 0,25 0-2 16,-27 0-2-16,27 0-3 0,-34 5-2 0,34-5-2 16,-36 12-2-16,13-5-1 0,23-7-2 0,-40 19 3 15,40-19-3-15,-41 19 3 0,41-19-3 16,-43 25 3-16,43-25-3 0,-36 25 3 0,36-25-3 15,-28 22 3-15,28-22-4 0,0 0 3 0,-18 32-2 16,18-32 1-16,0 0-3 0,0 31 3 0,0-31-2 16,12 27 2-16,-12-27-2 0,20 26 1 0,-20-26-2 15,31 27 2-15,-31-27-2 0,34 26 2 0,-34-26-1 16,38 24 1-16,-38-24 0 0,36 23 1 0,-36-23-2 16,40 23 1-16,-40-23-2 15,36 26 3-15,-36-26-3 0,35 27 3 0,-35-27-2 16,33 27 2-16,-33-27-3 0,28 24 4 0,-28-24-3 15,20 26 2-15,-20-26-3 0,14 28 2 0,-14-28 0 16,5 23 0-16,-5-23 0 0,0 24 1 0,0-24-2 16,-15 23 3-16,15-23-3 0,-18 25 6 0,18-25 0 15,-27 28 5-15,27-28 0 0,-32 28 0 16,32-28-2-16,-37 26 1 0,37-26-2 0,-38 23-13 16,38-23 14-16,-35 20-14 0,35-20 14 0,-31 13 1 15,31-13 0-15,-33 6 0 0,33-6-2 0,-28 0 0 16,28 0-2-16,-25-4-2 0,25 4-1 15,-28-6-1-15,28 6 0 0,-31-11-1 0,31 11 2 16,-31-8 11-16,31 8-11 0,-28-8 11 0,28 8-13 16,-21-7-2-16,21 7 2 0,0 0-7 15,-26-6-5-15,26 6-8 0,0 0-13 0,0 0-10 16,0 0-23-16,-25 0-23 0,25 0-52 0,0 0-175 16,0 0-203-16,28 17 9 0,-28-17 240 0</inkml:trace>
        </inkml:traceGroup>
        <inkml:traceGroup>
          <inkml:annotationXML>
            <emma:emma xmlns:emma="http://www.w3.org/2003/04/emma" version="1.0">
              <emma:interpretation id="{F33278A1-8D5C-4FE5-B5E3-FC9FEB7F0DFD}" emma:medium="tactile" emma:mode="ink">
                <msink:context xmlns:msink="http://schemas.microsoft.com/ink/2010/main" type="inkWord" rotatedBoundingBox="11547,4144 12055,4147 12053,4446 11545,4443"/>
              </emma:interpretation>
              <emma:one-of disjunction-type="recognition" id="oneOf8">
                <emma:interpretation id="interp40" emma:lang="en-GB" emma:confidence="0">
                  <emma:literal>=</emma:literal>
                </emma:interpretation>
                <emma:interpretation id="interp41" emma:lang="en-GB" emma:confidence="0">
                  <emma:literal>#</emma:literal>
                </emma:interpretation>
                <emma:interpretation id="interp42" emma:lang="en-GB" emma:confidence="0">
                  <emma:literal>E</emma:literal>
                </emma:interpretation>
                <emma:interpretation id="interp43" emma:lang="en-GB" emma:confidence="0">
                  <emma:literal>¥</emma:literal>
                </emma:interpretation>
                <emma:interpretation id="interp44" emma:lang="en-GB" emma:confidence="0">
                  <emma:literal>z</emma:literal>
                </emma:interpretation>
              </emma:one-of>
            </emma:emma>
          </inkml:annotationXML>
          <inkml:trace contextRef="#ctx1" brushRef="#br0" timeOffset="102">9880 3200 1003 0,'-33'11'200'0,"33"-11"-48"0,0 0-30 0,0 0-47 16,0 0-30-16,0 0-16 0,0 0-9 0,0 0-7 0,0 0-3 16,0 0 12-16,0 0 3 0,0 0 5 15,24 11 3-15,-24-11-11 0,0 0-3 16,35 0-4-16,-35 0-3 0,34 0-3 0,-34 0-1 15,35 5-3-15,-35-5-1 0,40 0-2 0,-18 0-1 16,-2 0-1-16,3 0 0 0,-1 0-1 0,0 4 1 16,-22-4 0-16,43 0-1 0,-23 0-4 0,2 6-7 15,-22-6-11-15,39 5-14 0,-39-5-18 16,37 7-24-16,-37-7-70 0,30 9-92 0,-30-9-145 16,0 0-81-16,25 8 74 0,-25-8 366 0</inkml:trace>
          <inkml:trace contextRef="#ctx1" brushRef="#br0" timeOffset="103">9891 3476 1083 0,'-38'5'208'0,"38"-5"-94"0,0 0-38 15,0 0-23-15,0 0-18 0,0 0-2 0,0 0 0 16,0 0 2-16,0 0 1 0,31 5-4 16,-31-5-5-16,31 0-5 0,-31 0-3 0,38 0-4 15,-38 0-3-15,39 0-4 0,-18 0-2 0,2-5-2 16,0 5-1-16,3-5-3 0,1-1 1 15,0 6-2-15,-1-5-1 0,-3 1-15 0,6 4-30 16,-29 0-77-16,57 9-187 0,-57-9-233 0,50 14 32 16,-20 3 215-16</inkml:trace>
        </inkml:traceGroup>
        <inkml:traceGroup>
          <inkml:annotationXML>
            <emma:emma xmlns:emma="http://www.w3.org/2003/04/emma" version="1.0">
              <emma:interpretation id="{FB5B001E-AD34-40E7-AF57-ABD4941D5B16}" emma:medium="tactile" emma:mode="ink">
                <msink:context xmlns:msink="http://schemas.microsoft.com/ink/2010/main" type="inkWord" rotatedBoundingBox="12711,3735 14805,3745 14800,4907 12706,4897"/>
              </emma:interpretation>
              <emma:one-of disjunction-type="recognition" id="oneOf9">
                <emma:interpretation id="interp45" emma:lang="en-GB" emma:confidence="0">
                  <emma:literal>Em,</emma:literal>
                </emma:interpretation>
                <emma:interpretation id="interp46" emma:lang="en-GB" emma:confidence="0">
                  <emma:literal>Em.</emma:literal>
                </emma:interpretation>
                <emma:interpretation id="interp47" emma:lang="en-GB" emma:confidence="0">
                  <emma:literal>Ehn,</emma:literal>
                </emma:interpretation>
                <emma:interpretation id="interp48" emma:lang="en-GB" emma:confidence="0">
                  <emma:literal>Eh,</emma:literal>
                </emma:interpretation>
                <emma:interpretation id="interp49" emma:lang="en-GB" emma:confidence="0">
                  <emma:literal>{h,</emma:literal>
                </emma:interpretation>
              </emma:one-of>
            </emma:emma>
          </inkml:annotationXML>
          <inkml:trace contextRef="#ctx1" brushRef="#br0" timeOffset="105">12023 2889 1079 0,'0'0'185'15,"0"0"-57"-15,-13-23-21 0,13 23-31 0,0 0-25 16,0 0-17-16,0 0-15 0,0 0-9 0,0 0-1 15,0 0 4-15,0 29 3 0,0-29 5 16,4 40-5-16,-4-16 2 0,0 1-7 0,0 2 6 16,0 3-6-16,0 2 2 0,-8-2-5 0,8 3 1 15,-9-1-7-15,2 1 4 0,2-1-5 0,-2 1 4 16,-3 0-5-16,3-1 4 0,-3-2-6 0,4-2 6 16,-2-2-5-16,2-1 4 0,6-25-5 0,-8 38 3 15,8-38-4-15,-7 28 3 0,7-28-1 16,0 0-11-16,0 26 11 0,0-26-11 15,0 0 11-15,0 0 0 0,0 0-1 0,0 0 2 16,0 0-2-16,0 0 15 0,0 0-14 0,0 0 14 16,0 0-10-16,0 0-3 0,22-31 5 0,-22 31-6 15,25-26 2-15,-25 26-3 0,26-32 3 0,-26 32-3 16,30-29 3-16,-30 29-1 0,29-26 2 0,-29 26-3 16,27-20 2-16,-27 20-3 0,27-16 2 15,-27 16-1-15,22-7 0 0,-22 7 1 0,0 0 0 16,30 0-2-16,-30 0 1 0,0 0-1 0,26 7 1 15,-26-7 1-15,0 0 0 0,23 17 0 0,-23-17-1 16,0 0 2-16,24 21-2 0,-24-21 3 0,0 0-4 16,22 28 3-16,-22-28-2 0,0 0 1 15,23 28-1-15,-23-28 1 0,8 22-2 0,-8-22 3 16,6 25-4-16,-6-25 0 0,0 27-7 16,0-27-14-16,-4 34 27 0,4-34-31 0,-7 38 26 15,7-38-33-15,-7 33-24 0,7-33-34 0,0 20-69 16,0-20-84-16,0 0-97 0,0 0-121 0,0 0 76 15,42 0 388-15</inkml:trace>
          <inkml:trace contextRef="#ctx1" brushRef="#br0" timeOffset="106">12532 3617 675 0,'13'21'142'0,"-13"-21"-25"0,0 0-11 15,0 0 1-15,0 0-18 0,0 0-13 0,0 0-18 16,0 0-6-16,0 0-7 0,0 0-2 0,0 0 1 16,0 0-10-16,0 0-5 0,0 0-4 0,27-20-7 15,-27 20-3-15,0 0-3 0,0 0-2 16,25-25-3-16,-25 25 0 0,0 0-1 15,0 0-2-15,21-22-1 0,-21 22-1 0,0 0-1 16,0 0 0-16,0 0 0 0,0 0-1 0,0 0 0 16,21-13-1-16,-21 13 2 0,0 0 0 0,0 0 0 15,0 0 1-15,0 0 3 0,14 22 0 0,-14-22 2 16,6 24-3-16,-6-24 2 0,4 28-3 0,-4-28 2 16,4 33-3-16,-4-33 2 0,0 36-4 15,0-36 2-15,0 31-2 0,0-31 2 0,0 25-3 16,0-25 2-16,0 0-2 0,0 30 2 0,0-30-2 15,0 0 2-15,0 22-2 0,0-22 1 0,0 0-1 16,0 0-4-16,0 0-4 0,0 0-7 16,0 0-7-16,0 0-9 0,0 0-8 0,0 0-19 15,0 0-50-15,0 0-65 0,0 0-77 0,0 0-125 16,0 0-62-16,24-6 194 0</inkml:trace>
          <inkml:trace contextRef="#ctx1" brushRef="#br0" timeOffset="107">13091 3748 856 0,'0'0'194'0,"0"0"-63"15,10 23-22-15,-10-23-13 0,0 0-24 0,0 0-20 16,-20 31-14-16,20-31-11 0,-17 21-10 16,17-21-7-16,-17 24-2 0,17-24-5 0,-18 31 0 15,18-31-3-15,-17 31 2 0,17-31-4 0,-14 23-4 16,14-23-13-16,0 0-20 0,-7 30-45 0,7-30-105 16,0 0-114-16,0 0-188 0,0 0 41 0,0 0 415 15</inkml:trace>
          <inkml:trace contextRef="#ctx1" brushRef="#br0" timeOffset="104">11319 2803 670 0,'0'0'176'0,"0"0"-12"15,0 0-32-15,0 0-16 0,0 0-35 0,0 0-20 16,0 0-13-16,0 0-6 0,0 0-6 0,-28-11-5 16,28 11-3-16,0 0-5 0,-24 11-2 0,24-11-4 15,-24 14 0-15,24-14-1 0,-29 19 1 0,29-19-2 16,-30 23 1-16,30-23-7 0,-34 32 3 0,34-32-6 15,-39 41 5-15,19-20-5 0,3 2 2 16,-1 2-4-16,4 0 2 0,2-3-5 0,3-1 4 16,9-21-6-16,-11 35 2 0,11-35-3 0,0 32 3 15,0-32-3-15,5 28 3 0,-5-28-2 16,17 24 2-16,-17-24-2 0,26 17 2 0,-26-17-3 16,31 11 2-16,-31-11-2 0,36 10 2 0,-36-10-1 15,30 6 1-15,-30-6-1 0,21 9 2 0,-21-9-3 16,0 0 3-16,0 0 0 0,15 25-1 15,-15-25 1-15,-7 27 1 0,7-27-2 0,-22 32 4 16,22-32-3-16,-30 40 4 0,30-40-2 0,-34 38 3 16,34-38-2-16,-32 38 3 0,32-38-5 0,-23 34 2 15,23-34-5-15,-15 35-9 0,15-35 31 0,-7 38-30 16,7-38 30-16,0 39-17 0,0-39-4 0,0 38 2 16,0-38-4-16,11 33 3 15,-11-33-3-15,17 32 3 0,-17-32-2 0,23 27 2 16,-23-27-3-16,23 25 1 0,-23-25-1 0,25 25 2 15,-25-25-1-15,26 21 2 0,-26-21-2 0,23 17-2 16,-23-17-6-16,0 0-7 0,25 15-8 0,-25-15-11 16,0 0-11-16,25-4-18 0,-25 4-26 0,0 0-85 15,38 0-110-15,-38 0-212 0,0 0 18 0,38-15 355 16</inkml:trace>
        </inkml:traceGroup>
        <inkml:traceGroup>
          <inkml:annotationXML>
            <emma:emma xmlns:emma="http://www.w3.org/2003/04/emma" version="1.0">
              <emma:interpretation id="{5A7F244A-1F54-4882-8CFE-EC7FC1744252}" emma:medium="tactile" emma:mode="ink">
                <msink:context xmlns:msink="http://schemas.microsoft.com/ink/2010/main" type="inkWord" rotatedBoundingBox="15507,3858 18019,3870 18015,4844 15503,4832"/>
              </emma:interpretation>
              <emma:one-of disjunction-type="recognition" id="oneOf10">
                <emma:interpretation id="interp50" emma:lang="en-GB" emma:confidence="0">
                  <emma:literal>h,"</emma:literal>
                </emma:interpretation>
                <emma:interpretation id="interp51" emma:lang="en-GB" emma:confidence="0">
                  <emma:literal>his';</emma:literal>
                </emma:interpretation>
                <emma:interpretation id="interp52" emma:lang="en-GB" emma:confidence="0">
                  <emma:literal>h."</emma:literal>
                </emma:interpretation>
                <emma:interpretation id="interp53" emma:lang="en-GB" emma:confidence="0">
                  <emma:literal>h..."</emma:literal>
                </emma:interpretation>
                <emma:interpretation id="interp54" emma:lang="en-GB" emma:confidence="0">
                  <emma:literal>hit';</emma:literal>
                </emma:interpretation>
              </emma:one-of>
            </emma:emma>
          </inkml:annotationXML>
          <inkml:trace contextRef="#ctx1" brushRef="#br0" timeOffset="111">15470 3633 1287 0,'0'0'185'15,"0"0"-91"-15,0 0-21 0,0 0-15 0,0 0-14 16,0 0-15-16,0 0-12 0,0 0-8 0,0 0-5 16,0 0-1-16,0 0-1 0,0 0 0 15,0 0 0-15,0 0-1 0,0 0 0 0,0 0-6 16,0 0-8-16,0 0-19 0,27-12-24 0,-27 12-48 15,0 0-119-15,0 0-169 0,0 0-148 0,0 0 94 16,0 0 446-16</inkml:trace>
          <inkml:trace contextRef="#ctx1" brushRef="#br0" timeOffset="112">15760 3598 1485 0,'0'0'113'0,"0"0"-38"16,0 0-23-16,0 0-21 0,0 0-18 15,0 0-11-15,0 0-3 0,0 0-6 0,0 0-15 16,0 0-18-16,16-28-30 0,-16 28-95 16,0 0-148-16,0 0-227 0,29-19 53 0,-29 19 361 15</inkml:trace>
          <inkml:trace contextRef="#ctx1" brushRef="#br0" timeOffset="113">15970 3607 737 0,'0'0'240'0,"0"0"-59"15,0 0-33-15,0 0-38 0,0 0-43 0,0 0-26 16,14-22-11-16,-14 22-13 0,0 0-7 0,0 0-5 16,0 0-4-16,0 0-6 0,0 0-12 15,15-22-19-15,-15 22-78 0,0 0-110 0,0 0-163 16,0 0-89-16,0 0 148 0,0 0 328 0</inkml:trace>
          <inkml:trace contextRef="#ctx1" brushRef="#br0" timeOffset="114">16278 3682 472 0,'0'0'204'0,"0"0"-19"0,27 19-7 0,-27-19-21 16,0 0-45-16,0 0-28 0,0 0-24 0,0 0-13 15,0 0-7-15,0 0-6 0,0 0-3 0,0 0-2 16,0 0-2-16,0 0-2 0,0 0-5 0,11 21-6 15,-11-21-3-15,0 0-6 0,-13 30 0 0,13-30-4 16,-17 27 1-16,17-27-3 16,-21 30 1-16,21-30-9 0,-22 33-12 0,13-11-23 15,9-22-42-15,-14 35-109 0,14-35-213 0,0 0-117 16,0 0 71-16,0 0 454 0</inkml:trace>
          <inkml:trace contextRef="#ctx1" brushRef="#br0" timeOffset="108">13910 2914 718 0,'0'0'249'15,"0"0"-113"-15,0 0-26 0,0 0-20 0,0 0-8 16,5 35-12-16,-5-35-18 0,0 24-11 0,0-24-10 15,-5 29-1-15,5-29-6 0,0 41 5 0,0-41-6 16,0 44 2-16,0-17-6 0,0 1 0 0,-4 3-7 16,4 4 4-16,-8 0-9 0,3 3 4 15,0-2-9-15,-1 4 5 0,-3 0-9 0,2-4 7 16,-4 4-7-16,2 1-9 0,0-4 29 0,0 1-29 16,-1-6 29-16,3-3-14 0,0-4-6 0,7-25 4 15,0 35-4-15,0-35 2 0,0 0-1 16,0 0 1-16,10 23-1 0,-10-23 1 0,0 0 0 15,0 0 0-15,0 0 3 0,0 0 0 0,23-12 2 16,-23 12-2-16,12-23 1 0,-12 23-3 16,22-36 2-16,-10 14-4 0,3 0 4 0,1 1-6 15,1-3-14-15,1 1 29 0,2 0-30 0,0-1 31 16,1 3-11-16,-21 21-4 0,38-36 4 0,-38 36-4 16,36-20 2-16,-36 20-1 0,31-9 1 0,-31 9-1 15,24 0 1-15,-24 0-1 0,21 9 0 0,-21-9 1 16,0 0-1-16,22 22 2 0,-22-22-1 0,6 27 1 15,-6-27-3-15,0 35-11 0,0-35 30 16,-4 44-31-16,4-21 31 0,0-23-19 16,-7 40-9-16,7-40-5 0,0 35-13 0,0-35-10 15,0 29-15-15,0-29-18 0,5 23-33 0,-5-23-66 16,0 0-71-16,0 0-75 0,0 0-143 0,36 5 147 16,-36-27 313-16</inkml:trace>
          <inkml:trace contextRef="#ctx1" brushRef="#br0" timeOffset="109">14454 3625 968 0,'0'0'333'0,"0"0"-207"0,0 0-35 0,0 0-16 16,0 0-23-16,0 0-13 0,0 0-13 0,0 0-10 0,0 0-9 15,0 0-4-15,0 0-3 0,-8-21 1 0,8 21 1 16,0 0-2-16,28-9 1 0,-28 9-2 0,24-6 2 16,-24 6 0-16,25-8-1 0,-25 8-1 0,21 0 1 15,-21 0-1-15,0 0 0 0,24 0 2 0,-24 0-2 16,0 0-1-16,0 0 1 0,23 14 0 0,-23-14 1 16,0 0 1-16,0 0-2 0,0 28 3 0,0-28-2 15,0 21 2-15,0-21-2 0,-17 23 3 0,17-23-4 31,-18 26 3-31,18-26-3 0,-20 24 3 0,20-24-1 0,0 0 0 16,-30 30 0-16,30-30 4 0,0 0-3 16,-24 27 4-16,24-27-3 0,0 0 1 15,0 0-3-15,-18 25 0 0,18-25-1 0,0 0-1 16,0 0 0-16,0 0 1 0,0 0 0 0,0 0-1 16,0 0 3-16,0 0-2 0,0 0 0 0,25 0 0 15,-25 0 0-15,0 0 0 0,26-4 0 0,-26 4-1 16,21-7-3-16,-21 7-5 0,27-8-4 0,-27 8-10 15,29-6-4-15,-29 6-17 0,31-7-20 0,-31 7-24 16,37 0-52-16,-37 0-108 0,26-25-184 16,-2 25-24-16,-24 0 238 0</inkml:trace>
          <inkml:trace contextRef="#ctx1" brushRef="#br0" timeOffset="110">15038 3730 870 0,'-35'-21'234'16,"35"21"-128"-16,0 0-21 0,0 0-28 0,0 0-26 16,0 0-16-16,0 0 0 0,0 0 4 0,0 0 4 15,0 0 8-15,0 0 1 0,17 23 0 16,-17-23-2-16,0 0-1 0,-6 20-5 0,6-20-4 15,0 0-4-15,-8 31-3 0,8-31-6 16,-11 22-1-16,11-22-5 0,-13 24 1 0,13-24-2 16,-13 23 0-16,13-23-4 0,0 0-9 0,-10 28-13 15,10-28-20-15,0 0-27 0,0 0-55 0,0 0-72 16,0 0-88-16,0 0-146 0,0 0 20 0,0 0 342 16</inkml:trace>
        </inkml:traceGroup>
        <inkml:traceGroup>
          <inkml:annotationXML>
            <emma:emma xmlns:emma="http://www.w3.org/2003/04/emma" version="1.0">
              <emma:interpretation id="{0FB4C9E9-EE98-4172-A86C-A1B33054A741}" emma:medium="tactile" emma:mode="ink">
                <msink:context xmlns:msink="http://schemas.microsoft.com/ink/2010/main" type="inkWord" rotatedBoundingBox="18455,3843 19903,3849 19898,4925 18450,4918"/>
              </emma:interpretation>
              <emma:one-of disjunction-type="recognition" id="oneOf11">
                <emma:interpretation id="interp55" emma:lang="en-GB" emma:confidence="0">
                  <emma:literal>hnl</emma:literal>
                </emma:interpretation>
                <emma:interpretation id="interp56" emma:lang="en-GB" emma:confidence="0">
                  <emma:literal>hnt</emma:literal>
                </emma:interpretation>
                <emma:interpretation id="interp57" emma:lang="en-GB" emma:confidence="0">
                  <emma:literal>hn3</emma:literal>
                </emma:interpretation>
                <emma:interpretation id="interp58" emma:lang="en-GB" emma:confidence="0">
                  <emma:literal>h.'</emma:literal>
                </emma:interpretation>
                <emma:interpretation id="interp59" emma:lang="en-GB" emma:confidence="0">
                  <emma:literal>hn)</emma:literal>
                </emma:interpretation>
              </emma:one-of>
            </emma:emma>
          </inkml:annotationXML>
          <inkml:trace contextRef="#ctx1" brushRef="#br0" timeOffset="115">16785 2984 663 0,'0'0'166'0,"0"0"-49"15,0 0-6-15,0 0-25 0,0-31-9 16,0 31-7-16,0 0-11 0,0 0-12 0,0 0-4 16,0 0-9-16,13-21-4 0,-13 21-5 0,0 0-6 15,0 0-4-15,0 0-4 0,0 0 5 16,0 0 6-16,0 0 6 0,0 0 2 0,4 34-1 16,-4-34-10-16,0 29-1 0,0-4-7 0,5 0 1 15,-5 7-7-15,0 4 3 0,-5 0-8 0,5 3 6 16,-8 0-8-16,8-1 6 0,-7 2-8 0,7-2 8 15,-3 0-8-15,3 1 6 0,0-4-6 0,-5 2-6 16,5-2 30-16,-4-1-27 0,4 2 30 0,-7-4-18 16,7-5-7-16,-8-1 4 0,8-3-4 15,0-23 4-15,-8 31-3 0,8-31 2 16,0 0-2-16,0 24 1 0,0-24 0 0,0 0 0 16,0 0 0-16,0 0 2 0,0 0 1 0,0 0 2 15,0 0 1-15,0 0-3 0,6-23 0 0,-6 23-3 16,8-36 3-16,-1 15-4 0,3-1 5 0,-10 22-5 15,18-41 4-15,-5 17-4 0,0 3-20 16,2 0 31-16,2 0-32 0,-17 21 34 0,30-35-10 16,-30 35-3-16,25-25 4 0,-25 25-4 0,27-15 1 15,-27 15 0-15,25-10-1 0,-25 10-1 0,21 0 1 16,-21 0 1-16,23 0-1 0,-23 0 1 0,0 0-2 16,29 10 2-16,-29-10 0 0,0 0 1 15,24 21-1-15,-24-21 1 0,0 0-2 0,23 34 2 16,-23-34-3-16,10 30-9 0,-10-30 31 15,8 31-31-15,-8-31 34 0,5 33-22 0,-5-33-2 16,0 31 3-16,0-31-5 0,5 30 4 0,-5-30-3 16,0 31 3-16,0-31-3 0,0 23 1 0,0-23-1 15,0 0-9-15,0 0-9 0,7 21-11 0,-7-21-21 16,0 0-21-16,0 0-53 0,0 0-90 0,21 22-129 16,-21-22-137-16,0 0 37 0,0 0 424 0</inkml:trace>
          <inkml:trace contextRef="#ctx1" brushRef="#br0" timeOffset="116">17420 3768 988 0,'0'0'193'0,"0"0"-67"0,0 0-24 16,0 0-36-16,0 0-22 0,0 0-17 0,0 0-11 15,0 0-8-15,0 0-3 0,-4 22 6 0,4-22 2 16,0 0 1-16,4 26-2 0,-4-26-3 16,0 0-2-16,0 29 1 0,0-29-3 0,0 25 0 15,0-25-4-15,0 25 2 0,0-25-3 0,0 24 1 16,0-24-1-16,0 0 1 0,0 0-1 15,0 0 0-15,0 0 0 0,0 21 0 0,0-21-1 16,0 0 2-16,0 0 0 0,0 0 0 0,0 0 0 16,0 0 1-16,0 0 1 0,0 0-2 0,10-28 1 15,-10 28-3-15,13-25 2 0,-13 25-2 16,11-25 3-16,-11 25-2 0,0 0 0 0,23-27-1 16,-23 27 1-16,0 0-1 0,21-21 2 0,-21 21-1 15,0 0 1-15,0 0-2 0,27-17 2 0,-27 17-1 16,0 0 0-16,0 0 1 0,23 0-1 0,-23 0 0 15,0 0 0-15,0 0 1 0,24 13-1 0,-24-13 2 16,0 0-1-16,0 0 0 0,19 22-2 0,-19-22 2 16,0 0-1-16,0 0 2 15,16 25-2-15,-16-25 1 0,0 0-1 0,8 22 1 16,-8-22-2-16,0 0 2 0,0 28-1 0,0-28 0 16,0 0-1-16,4 22-6 0,-4-22-13 0,0 0-21 15,5 23-36-15,-5-23-85 0,0 0-99 0,0 0-213 16,0 0 10-16,13 26 284 0</inkml:trace>
          <inkml:trace contextRef="#ctx1" brushRef="#br0" timeOffset="117">17993 2904 599 0,'0'0'140'0,"0"0"-34"15,0 0-4-15,0 0-17 0,0 0-6 0,0 0-3 16,0 0 0-16,0 0-9 0,0 0-5 0,0 0-11 16,0 0-6-16,0 0-6 0,0 0-7 15,0 0-4-15,0 0-6 0,0 0-7 0,0 0-6 16,0 0-5-16,0 0-4 0,0 0 0 0,0 0-1 16,0 0 2-16,0 0 0 0,0 26 1 15,0-26 0-15,0 0 1 0,19 25 0 0,-19-25 1 16,0 0-2-16,30 32 1 0,-30-32-2 0,21 25 1 15,-21-25-3-15,22 27 3 0,-22-27-4 16,20 28 3-16,-20-28-2 0,16 29 3 0,-16-29-2 16,11 28 2-16,-11-28-2 0,7 32 3 0,-7-32-3 15,0 39 4-15,0-39-4 0,-9 37 4 0,9-37-4 16,-14 38 4-16,5-17-6 0,9-21 3 0,-18 40-3 16,18-40 3-16,-17 34-3 0,17-34 4 0,-13 30-3 15,13-30 2-15,-8 25-3 0,8-25 2 16,0 0-2-16,0 26 0 0,0-26-1 15,0 0 1-15,0 0 1 0,0 0-1 0,20 24 1 16,-20-24 1-16,0 0-2 0,23 11 3 0,-23-11-2 16,0 0 0-16,27 7 0 0,-27-7 0 0,0 0 1 15,24 11 0-15,-24-11 0 0,0 0 0 0,0 0-1 16,27 29 1-16,-27-29 23 0,8 22-36 0,-8-22 35 16,10 22-34-16,-10-22 10 0,5 27 3 0,-5-27-2 15,0 26 2-15,0-26-2 0,5 27 2 16,-5-27-2-16,0 28 4 0,0-28-3 0,0 24 3 15,0-24-2-15,-9 21 1 0,9-21-2 0,-9 23 7 16,9-23 3-16,-10 24 5 0,10-24 1 16,-16 33 3-16,16-33-8 0,-24 38 1 0,24-38-6 15,-27 41 1-15,27-41-6 0,-23 33 2 0,23-33-4 16,0 0 1-16,-15 23-2 0,15-23 2 16,0 0-3-16,0 0-6 0,0 0-7 0,0 0-14 15,0 0-26-15,0 0-57 0,0 0-157 0,0 0-267 16,0 0 20-16,5 24 282 0</inkml:trace>
        </inkml:traceGroup>
      </inkml:traceGroup>
    </inkml:traceGroup>
    <inkml:traceGroup>
      <inkml:annotationXML>
        <emma:emma xmlns:emma="http://www.w3.org/2003/04/emma" version="1.0">
          <emma:interpretation id="{F4E4D288-73CC-4D48-B21F-FA5A396AE98C}" emma:medium="tactile" emma:mode="ink">
            <msink:context xmlns:msink="http://schemas.microsoft.com/ink/2010/main" type="paragraph" rotatedBoundingBox="1571,8674 23587,8761 23577,11257 1561,111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9DCE79-8954-4485-90B8-239191CD3C9E}" emma:medium="tactile" emma:mode="ink">
              <msink:context xmlns:msink="http://schemas.microsoft.com/ink/2010/main" type="inkBullet" rotatedBoundingBox="1573,8837 2628,8847 2620,9717 1565,9707"/>
            </emma:interpretation>
            <emma:one-of disjunction-type="recognition" id="oneOf12">
              <emma:interpretation id="interp60" emma:lang="en-GB" emma:confidence="0">
                <emma:literal>Cii)</emma:literal>
              </emma:interpretation>
              <emma:interpretation id="interp61" emma:lang="en-GB" emma:confidence="0">
                <emma:literal>(it</emma:literal>
              </emma:interpretation>
              <emma:interpretation id="interp62" emma:lang="en-GB" emma:confidence="0">
                <emma:literal>(is</emma:literal>
              </emma:interpretation>
              <emma:interpretation id="interp63" emma:lang="en-GB" emma:confidence="0">
                <emma:literal>(if</emma:literal>
              </emma:interpretation>
              <emma:interpretation id="interp64" emma:lang="en-GB" emma:confidence="0">
                <emma:literal>(ii)</emma:literal>
              </emma:interpretation>
            </emma:one-of>
          </emma:emma>
        </inkml:annotationXML>
        <inkml:trace contextRef="#ctx0" brushRef="#br0" timeOffset="82">124 7984 418 0,'0'0'132'15,"-25"-16"-13"-15,25 16-2 0,0 0 4 0,0 0-6 16,0 0-18-16,0 0-11 0,-26 0-23 16,26 0-10-16,0 0-9 0,0 0-5 0,0 0-9 15,0 0-2-15,-29 21-5 0,29-21 2 0,0 0-2 16,-18 23 0-16,18-23-6 0,0 0-4 0,-29 32-6 15,29-32 0-15,-20 23-3 0,20-23 3 16,-19 32-3-16,19-32 1 0,-25 37-4 0,25-37 3 16,-19 40-5-16,19-40 6 0,-11 38-4 0,11-38 2 15,-15 39 20-15,15-39-34 0,-10 45 34 16,9-23-33-16,-5 1 9 0,6-23 4 0,-2 41-5 16,2-41 4-16,1 42-4 0,-1-42 4 0,7 41-3 15,-7-41 4-15,8 36-6 0,-8-36 5 0,11 32-4 16,-11-32 2-16,11 32-1 0,-11-32 1 0,15 28-1 15,-15-28 2-15,14 22-4 0,-14-22 1 16,24 24-1-16,-24-24 1 0,0 0-1 16,30 27 3-16,-30-27-2 0,25 17 2 0,-25-17-1 15,0 0 0-15,30 10-1 0,-30-10 1 0,0 0-2 16,33 8 1-16,-33-8-25 0,0 0-19 0,39 11-30 16,-39-11-64-16,26 0-85 0,-26 0-133 0,0 0-130 15,30 11 215-15,-30-11 273 0</inkml:trace>
        <inkml:trace contextRef="#ctx0" brushRef="#br0" timeOffset="83">344 8160 541 0,'0'0'227'0,"0"0"-48"0,0 0-17 0,0 0-46 0,0 0-32 0,-25 0-31 0,25 0-12 0,0 0-13 0,0 0-7 0,-5 22-9 0,5-22-5 0,0 0-6 16,0 0 0-16,0 0-2 0,0 0 0 0,4 23-1 16,-4-23-1-1,0 0-14-15,0 0-35 0,27 23-58 0,-27-23-118 0,0 0-139 0,36 15-124 0,-36-15 290 16</inkml:trace>
        <inkml:trace contextRef="#ctx0" brushRef="#br0" timeOffset="84">356 8410 576 0,'0'0'171'15,"0"0"-15"-15,0 0-19 0,0 0-20 0,0 0-32 16,-20 9-27-16,20-9-15 0,0 0-13 0,-7 28-6 16,7-28-9-16,-3 24-1 0,3-24-6 15,-3 32-1-15,3-32-5 0,-4 37 2 0,4-37-6 16,-3 35 3-16,3-35-3 0,0 31 3 15,0-31-3-15,0 29 3 0,0-29-4 0,0 0 1 16,0 25-16-16,0-25-25 0,0 0-35 0,0 0-50 16,0 0-11-16,0 0 0 0,0 0-7 0,7-31-17 15,-7 31-47-15,13-25-59 0,-23-15 163 0</inkml:trace>
        <inkml:trace contextRef="#ctx0" brushRef="#br0" timeOffset="85">534 8467 561 0,'0'0'208'0,"0"0"-60"0,0 0-29 16,0 0-24-16,0 0-28 0,0 0-27 0,0 0-15 15,0 0-7-15,0 0 0 0,0 0-2 16,7 26 0-16,-7-26-6 0,0 0-1 15,0 29-6-15,0-29 1 0,0 24-4 0,0-24 2 16,0 28-3-16,0-28 1 0,-1 32-3 0,1-32 4 16,1 35-3-16,-1-35 2 0,4 27-3 0,-4-27 1 15,2 21-5-15,-2-21-32 0,0 0-39 0,0 0-39 16,11 23-37-16,-11-23-3 0,0 0-17 0,0 0-11 16,0 0-10-16,0 0-48 0,4-24 243 15</inkml:trace>
        <inkml:trace contextRef="#ctx0" brushRef="#br0" timeOffset="86">600 8226 972 0,'-27'-14'170'0,"27"14"-17"16,0 0-48-16,0 0-36 0,0 0-20 0,0 0-13 0,0 0-13 0,0 0-8 15,0 0-8-15,0 0-6 0,0 0-3 0,0 0-3 0,0 0-3 0,0 0-20 0,0 0-21 0,0 0-33 0,0 0-99 0,0 0-168 0,0 0-138 0,0 0 78 0,1-30 409 16</inkml:trace>
        <inkml:trace contextRef="#ctx0" brushRef="#br0" timeOffset="87">797 7901 310 0,'0'0'135'15,"0"0"-9"-15,0 24-1 0,0-24-17 0,0 0-6 16,0 0-14-16,9 35-12 0,-9-35-18 0,7 24-9 16,-7-24-12-16,12 31-2 0,-12-31-8 0,15 31 2 15,-15-31-3-15,13 38 1 0,-13-38-8 0,16 45-1 16,-8-21-11-16,1 4 1 0,0-4-8 0,-3 4 3 16,1-1 19-16,-2-1-33 0,-2 2 33 15,4-1-33-15,-7-3 11 0,0 0 3 0,0 6-4 16,0-5 5-16,0-1-5 0,0 1 5 0,0-25-4 15,-7 42 3-15,7-42-3 0,-10 39 4 16,10-39-4-16,-11 40 7 0,11-40 6 0,-18 40 6 16,18-40-1-16,-19 37 2 0,19-37-7 0,-18 31 2 15,18-31 0-15,-19 25 4 0,19-25-5 0,0 0 1 16,-30 24-6-16,30-24-1 0,0 0-3 16,0 0-2-16,0 0-1 0,0 0-2 0,0 0 0 15,0 0-1-15,0 0-1 0,0 0-2 0,0 0-17 16,0 0-28-16,0 0-81 0,0 0-89 0,0 0-172 15,0 0-127-15,2-22 207 0</inkml:trace>
      </inkml:traceGroup>
      <inkml:traceGroup>
        <inkml:annotationXML>
          <emma:emma xmlns:emma="http://www.w3.org/2003/04/emma" version="1.0">
            <emma:interpretation id="{D2231A28-E652-417F-ACB6-E34FE3A78C84}" emma:medium="tactile" emma:mode="ink">
              <msink:context xmlns:msink="http://schemas.microsoft.com/ink/2010/main" type="line" rotatedBoundingBox="3211,8614 23561,8793 23550,9982 3200,9803"/>
            </emma:interpretation>
          </emma:emma>
        </inkml:annotationXML>
        <inkml:traceGroup>
          <inkml:annotationXML>
            <emma:emma xmlns:emma="http://www.w3.org/2003/04/emma" version="1.0">
              <emma:interpretation id="{02E42B09-865C-4D5D-B426-0B9A1411D562}" emma:medium="tactile" emma:mode="ink">
                <msink:context xmlns:msink="http://schemas.microsoft.com/ink/2010/main" type="inkWord" rotatedBoundingBox="3209,8846 4551,8858 4545,9555 3203,9543"/>
              </emma:interpretation>
              <emma:one-of disjunction-type="recognition" id="oneOf13">
                <emma:interpretation id="interp65" emma:lang="en-GB" emma:confidence="0">
                  <emma:literal>all</emma:literal>
                </emma:interpretation>
                <emma:interpretation id="interp66" emma:lang="en-GB" emma:confidence="0">
                  <emma:literal>all"</emma:literal>
                </emma:interpretation>
                <emma:interpretation id="interp67" emma:lang="en-GB" emma:confidence="0">
                  <emma:literal>Tal</emma:literal>
                </emma:interpretation>
                <emma:interpretation id="interp68" emma:lang="en-GB" emma:confidence="0">
                  <emma:literal>ally</emma:literal>
                </emma:interpretation>
                <emma:interpretation id="interp69" emma:lang="en-GB" emma:confidence="0">
                  <emma:literal>ail</emma:literal>
                </emma:interpretation>
              </emma:one-of>
            </emma:emma>
          </inkml:annotationXML>
          <inkml:trace contextRef="#ctx1" brushRef="#br0" timeOffset="124">2484 7950 770 0,'0'0'213'15,"0"0"-70"-15,0 0-16 0,0-29-5 0,0 29-29 16,0 0-22-16,0 0-21 0,0 0-17 0,0 0-11 15,0 0-8-15,0 0-6 0,0 0 2 0,0 0 5 16,0 0 4-16,4 35 4 0,-4-35-4 0,0 33-2 16,0-33-6-16,-4 45 1 0,4-18-8 0,-6 2 3 15,6 2-6-15,-8 0 2 0,4 0-4 0,-3-1 4 16,0 0-5-16,2 0-10 0,-2-2 30 16,0 3-31-16,3-4 32 0,4 1-17 15,-7-2-5-15,7-4 5 0,0 1-5 0,0-23 5 16,0 35-5-16,0-35 2 0,5 28-2 0,-5-28-5 15,0 0-6-15,0 0-9 0,22 29-9 0,-22-29-12 16,0 0-11-16,0 0-12 0,29 9-24 0,-29-9-36 16,0 0-26-16,0 0-86 0,29-15-17 15,-29 15-49-15,0 0-38 0,28-20 288 0</inkml:trace>
          <inkml:trace contextRef="#ctx1" brushRef="#br0" timeOffset="125">2850 7913 985 0,'0'0'224'0,"0"0"-91"0,0 0-17 0,0 0-27 16,0 0-29-16,0 0-19 0,0 0-15 0,0 0-9 15,0 0-4-15,0 0 0 0,-24 32 5 0,24-32-4 16,-10 38 1-16,10-38-6 0,-8 42 3 0,2-18-5 15,1 6 5-15,-2-2-5 0,1 2 4 16,-2-1-5-16,1 2 3 0,-1 0-5 0,1-3-12 16,2 0 28-16,-1 1-30 0,6 0 29 0,-7 1-16 15,7 0-5-15,-4-1 6 0,4-1-6 16,0-1 4-16,0-3-5 0,0-24 4 0,0 40-4 16,0-40 3-16,7 32-3 0,-7-32-2 0,0 0-7 15,18 23-8-15,-18-23-13 0,0 0-15 16,27 5-19-16,-27-5-59 0,25-6-92 0,-25 6-177 15,15-30-103-15,-15 30 68 0,22-29 423 0</inkml:trace>
          <inkml:trace contextRef="#ctx1" brushRef="#br0" timeOffset="126">1865 8285 179 0,'0'0'87'0,"0"0"-6"0,0 0 8 15,0 0 12-15,0 0 6 0,0 0 9 0,0 0 2 16,0 0-5-16,0 0-21 0,0 0-24 0,0 0-12 16,0 0-7-16,0 0 7 0,0 0 6 0,0 0-6 15,0 0-6-15,-13-26-29 0,13 26 17 16,0 0-27-16,0 0 22 0,0 0 0 0,-25-14-5 15,25 14 0-15,0 0-7 0,-22-5-1 0,22 5-1 16,0 0-1-16,-29 0-1 0,29 0 0 16,-26 7-2-16,26-7-1 0,-27 4-2 0,27-4 0 15,-32 7-1-15,32-7-1 0,-30 9 1 0,30-9-2 16,-31 12-16-16,31-12 13 0,-34 19-14 0,34-19 33 16,-34 22-20-16,34-22 19 0,-27 18-21 15,27-18-3-15,0 0 2 0,-22 29-2 0,22-29 0 16,-8 24-1-16,8-24 1 0,0 24-2 0,0-24 2 15,0 28-1-15,0-28 2 0,7 27-4 0,-7-27 3 16,12 23-1-16,-12-23 0 0,0 0-1 0,28 24 1 16,-28-24-1-16,26 9 1 0,-26-9-1 0,33 0 1 15,-33 0 1-15,33-13-1 0,-33 13 2 16,37-22-2-16,-37 22 3 0,40-34-3 16,-40 34 4-16,38-38-4 0,-38 38 2 0,35-34-2 15,-35 34 3-15,29-29-3 0,-29 29 1 0,0 0 0 16,27-28 0-16,-27 28-1 0,0 0 2 0,0 0-2 15,0 0 1-15,0 0 1 0,0 0-1 0,0 0 0 16,0 0 0-16,0 0 0 0,0 0 1 0,0 0-2 16,0 0 1-16,0 0 0 0,0 0-1 15,0 0 2-15,0 0-1 0,0 0-1 0,0 0 1 16,0 0 0-16,0 0 0 0,0 0 1 0,0 0-1 16,0 0 0-16,0 0 1 0,0 0 0 0,0 0-1 15,0 0-1-15,22 0 1 0,-22 0 0 16,0 0 0-16,0 0 1 0,0 0-1 0,0 0 0 15,0 0 0-15,0 0 1 0,0 0-2 0,19 24 3 16,-19-24-2-16,0 0 1 0,14 28-1 16,-14-28 1-16,11 26-2 0,-11-26 2 0,11 30-3 15,-11-30 3-15,12 34-3 0,-12-34 3 0,15 33-2 16,-15-33 1-16,17 27-3 0,-17-27 2 0,22 26-11 16,-22-26-11-16,27 23-24 0,-27-23-54 0,40 17-147 15,-40-17-291-15,42-16 2 0,-17 3 131 0</inkml:trace>
        </inkml:traceGroup>
        <inkml:traceGroup>
          <inkml:annotationXML>
            <emma:emma xmlns:emma="http://www.w3.org/2003/04/emma" version="1.0">
              <emma:interpretation id="{CE08661C-2D41-40E2-95DA-C71622C1B184}" emma:medium="tactile" emma:mode="ink">
                <msink:context xmlns:msink="http://schemas.microsoft.com/ink/2010/main" type="inkWord" rotatedBoundingBox="5361,8734 5758,8738 5750,9547 5354,9543"/>
              </emma:interpretation>
              <emma:one-of disjunction-type="recognition" id="oneOf14">
                <emma:interpretation id="interp70" emma:lang="en-GB" emma:confidence="0">
                  <emma:literal>h</emma:literal>
                </emma:interpretation>
                <emma:interpretation id="interp71" emma:lang="en-GB" emma:confidence="0">
                  <emma:literal>H</emma:literal>
                </emma:interpretation>
                <emma:interpretation id="interp72" emma:lang="en-GB" emma:confidence="0">
                  <emma:literal>k</emma:literal>
                </emma:interpretation>
                <emma:interpretation id="interp73" emma:lang="en-GB" emma:confidence="0">
                  <emma:literal>"</emma:literal>
                </emma:interpretation>
                <emma:interpretation id="interp74" emma:lang="en-GB" emma:confidence="0">
                  <emma:literal>4</emma:literal>
                </emma:interpretation>
              </emma:one-of>
            </emma:emma>
          </inkml:annotationXML>
          <inkml:trace contextRef="#ctx1" brushRef="#br0" timeOffset="127">3712 7814 699 0,'0'0'189'0,"0"0"-30"0,0 0-11 15,0 0-19-15,-14-24-25 0,14 24-28 0,0 0-20 16,0 0-19-16,0 0-10 0,0 0-8 0,0 0-6 16,0 0-3-16,0 0 4 0,0 0 5 15,0 28 1-15,0-28 6 0,0 35-7 0,0-35-1 16,0 44-5-16,0-16-1 0,-4 2-7 0,4 4 5 15,-7 2-9-15,3 5 6 0,-3 0-7 0,1 1 4 16,2-2-8-16,-1-1 8 0,5-1 12 0,-4 1-28 16,4-4 28-16,0 1-29 0,0-5 9 15,0-3 5-15,0-2-3 0,0-26 3 16,0 40-3-16,0-40 3 0,0 25-3 0,0-25 2 16,0 0 0-16,0 0 1 0,0 0-2 0,9 23 3 15,-9-23-1-15,0 0 0 0,0 0 1 0,0 0 0 16,0 0 0-16,0 0 0 0,0 0 1 0,0 0-3 15,0 0 1-15,9-30-1 0,-9 30 1 0,0 0-3 16,12-32 4-16,-12 32-3 0,11-28 3 0,-11 28-1 16,18-30 0-16,-18 30-2 0,25-36 4 15,-25 36-3-15,30-37 3 0,-30 37-4 0,30-31-17 16,-30 31 30-16,22-21-30 0,-22 21 33 0,0 0-15 16,29-11-1-16,-29 11-1 0,0 0-14 15,29 8 35-15,-29-8-33 0,0 0 32 0,31 33-17 16,-31-33-3-16,20 32 2 0,-20-32-1 0,20 32 2 15,-20-32-2-15,18 36 1 0,-18-36-1 0,15 32 1 16,-15-32-3-16,12 33 5 0,-12-33-4 16,10 27 4-16,-10-27-3 0,8 26 2 0,-8-26-2 15,0 24 1-15,0-24-2 0,0 0 2 0,8 26-1 16,-8-26 0-16,0 0-7 0,0 0-9 0,0 0-12 0,0 0-15 16,0 0-17-16,0 0-53 0,28-6-112 0,-28 6-206 15,0-37-80-15,0 37 111 0</inkml:trace>
        </inkml:traceGroup>
        <inkml:traceGroup>
          <inkml:annotationXML>
            <emma:emma xmlns:emma="http://www.w3.org/2003/04/emma" version="1.0">
              <emma:interpretation id="{72D7215E-4F8D-41FF-A960-2F4A4F26BC7D}" emma:medium="tactile" emma:mode="ink">
                <msink:context xmlns:msink="http://schemas.microsoft.com/ink/2010/main" type="inkWord" rotatedBoundingBox="6241,8716 7585,8728 7578,9555 6234,9544"/>
              </emma:interpretation>
              <emma:one-of disjunction-type="recognition" id="oneOf15">
                <emma:interpretation id="interp75" emma:lang="en-GB" emma:confidence="0">
                  <emma:literal>€5</emma:literal>
                </emma:interpretation>
                <emma:interpretation id="interp76" emma:lang="en-GB" emma:confidence="0">
                  <emma:literal>ES</emma:literal>
                </emma:interpretation>
                <emma:interpretation id="interp77" emma:lang="en-GB" emma:confidence="0">
                  <emma:literal>Es</emma:literal>
                </emma:interpretation>
                <emma:interpretation id="interp78" emma:lang="en-GB" emma:confidence="0">
                  <emma:literal>€</emma:literal>
                </emma:interpretation>
                <emma:interpretation id="interp79" emma:lang="en-GB" emma:confidence="0">
                  <emma:literal>es</emma:literal>
                </emma:interpretation>
              </emma:one-of>
            </emma:emma>
          </inkml:annotationXML>
          <inkml:trace contextRef="#ctx1" brushRef="#br0" timeOffset="128">4920 8002 423 0,'0'0'207'0,"0"0"-34"15,0 0-23-15,0 0-1 0,0 0-18 0,0 0-19 16,0 0-23-16,0 0-28 0,0 0-10 0,0 0-8 16,0-23-5-16,0 23-5 0,0 0-6 0,0 0-4 15,-26 0-2-15,26 0-1 0,0 0-2 0,-29 0-2 16,29 0-3-16,-27 10-1 0,27-10-2 0,-32 13-2 15,32-13-2-15,-37 19-1 0,37-19-2 0,-44 28 1 16,44-28-2-16,-42 37 0 0,19-19-4 16,23-18 4-16,-41 38-4 0,41-38 3 0,-36 38-3 15,36-38 3-15,-26 41-2 0,26-41 2 0,-16 35-4 16,16-35 4-16,-4 33-4 0,4-33-11 16,0 30 32-16,0-30-32 0,13 31 34 0,-13-31-20 15,16 32-1-15,-16-32 2 0,26 29-2 0,-26-29 3 16,35 24-3-16,-35-24 2 0,36 21-3 15,-36-21 2-15,38 15-2 0,-38-15 1 0,40 11-1 16,-40-11 1-16,42 7 0 0,-42-7 1 0,38 0-3 16,-38 0-7-16,40 0-4 0,-40 0-11 0,40-5-9 15,-40 5-13-15,37-8-18 0,-37 8-54 0,33-7-78 16,-33 7-121-16,13-26-175 0,-13 26 74 0,12-22 318 16</inkml:trace>
          <inkml:trace contextRef="#ctx1" brushRef="#br0" timeOffset="129">4619 8169 1098 0,'0'0'165'15,"0"0"-29"-15,0 0-37 0,0 0-44 0,0 0-34 16,0 0-4-16,0 0 3 0,0 0 4 0,13 23 5 15,-13-23-5-15,24 18-5 0,-24-18-6 0,29 19-3 16,-29-19-5-16,34 18-1 0,-34-18-3 0,42 12 0 16,-42-12-1-16,44 10 0 0,-21-10-2 15,2 0-10-15,5 4-18 0,-5-12-35 16,19 16-70-16,-44-8-207 0,46-26-145 0,-13 19-17 16,-33 7 340-16</inkml:trace>
          <inkml:trace contextRef="#ctx1" brushRef="#br0" timeOffset="130">5862 7832 203 0,'0'0'51'0,"0"0"-1"0,0 0 11 0,0 0 14 16,0 0 4-16,23-16 5 0,-23 16 5 15,0 0 7-15,0 0 19 0,0 0 1 0,0 0-4 16,0 0-8-16,0 0-23 0,0 0-6 0,0 0-10 15,0 0-9-15,0 0-7 0,-28-22-5 0,28 22-6 16,0 0-5-16,-28-7-6 0,28 7-5 0,-34-4-4 16,34 4-2-16,-38 0-1 0,14 0-2 0,2 0 0 15,-2 0-3-15,0 9-2 0,-3-3-2 16,-1 6 1-16,-2 1-3 0,2 1 3 0,3 1-4 16,2 2 1-16,23-17-2 0,-37 25 1 15,37-25-2-15,-26 20 0 0,26-20-2 0,0 0 2 16,-20 30-3-16,20-30 1 0,0 24-1 0,0-24 2 15,0 29-2-15,0-29 4 0,18 32-4 0,-18-32 3 16,19 34-3-16,-19-34 2 0,25 32-2 0,-25-32 3 16,29 30-3-16,-29-30 2 0,33 27-2 15,-33-27 2-15,35 31-3 0,-35-31 4 0,38 27-3 16,-38-27 2-16,33 28-2 0,-33-28 3 0,32 31-4 16,-32-31-11-16,29 31 33 0,-29-31-34 0,23 38 34 15,-23-38-19-15,17 38-3 0,-17-38 4 0,17 38-3 16,-17-38 3-16,12 35-3 0,-12-35 3 0,7 27-2 15,-7-27 1-15,0 0-1 0,7 23 3 16,-7-23-2-16,0 0 2 0,0 0 0 16,-14 22 0-16,14-22-2 0,0 0 2 0,-33 23-2 15,33-23 0-15,-32 15 1 0,32-15 1 0,-32 15 2 16,32-15 6-16,-35 13 1 0,35-13 4 0,-43 11-3 16,43-11 0-16,-46 9-1 0,24-9 0 0,-2 0 0 15,24 0 0-15,-46 0-2 0,23 0-1 0,-2-7-2 16,25 7-4-16,-44 0 2 0,44 0-2 15,-35-8-1-15,35 8 0 0,0 0-1 0,0 0-1 16,-22 0-1-16,22 0-15 0,0 0-14 0,0 0-18 16,0 0-32-16,0 0-102 0,53 0-332 0,-53 0-46 15,38 5 12-15</inkml:trace>
        </inkml:traceGroup>
        <inkml:traceGroup>
          <inkml:annotationXML>
            <emma:emma xmlns:emma="http://www.w3.org/2003/04/emma" version="1.0">
              <emma:interpretation id="{723B37D4-C097-4F39-95C5-3A410E7A0759}" emma:medium="tactile" emma:mode="ink">
                <msink:context xmlns:msink="http://schemas.microsoft.com/ink/2010/main" type="inkWord" rotatedBoundingBox="8308,8668 15603,8732 15593,9912 8298,9848"/>
              </emma:interpretation>
              <emma:one-of disjunction-type="recognition" id="oneOf16">
                <emma:interpretation id="interp80" emma:lang="en-GB" emma:confidence="0">
                  <emma:literal>simultaneously</emma:literal>
                </emma:interpretation>
                <emma:interpretation id="interp81" emma:lang="en-GB" emma:confidence="0">
                  <emma:literal>Simultaneously</emma:literal>
                </emma:interpretation>
                <emma:interpretation id="interp82" emma:lang="en-GB" emma:confidence="0">
                  <emma:literal>simultaneous</emma:literal>
                </emma:interpretation>
                <emma:interpretation id="interp83" emma:lang="en-GB" emma:confidence="0">
                  <emma:literal>Simultaneous</emma:literal>
                </emma:interpretation>
                <emma:interpretation id="interp84" emma:lang="en-GB" emma:confidence="0">
                  <emma:literal>simattaneousty</emma:literal>
                </emma:interpretation>
              </emma:one-of>
            </emma:emma>
          </inkml:annotationXML>
          <inkml:trace contextRef="#ctx1" brushRef="#br0" timeOffset="131">6858 8189 305 0,'0'0'144'0,"0"0"-14"0,0 0 12 16,0 0-11-16,22-16 11 0,-22 16-25 0,0 0-3 15,0 0-22-15,0 0-22 0,0 0-12 0,0 0-7 16,0 0-7-16,0 0-7 0,-16-21-2 16,16 21-6-16,0 0-1 0,0 0-7 15,0 0-1-15,-28-10-4 0,28 10-3 0,0 0-2 16,-30 0-3-16,30 0 0 0,-28 0-2 0,28 0 0 16,-29 11-2-16,29-11-1 0,-27 13-2 0,27-13 1 15,-25 17-2-15,25-17 2 0,0 0-3 0,-29 25 2 16,29-25-1-16,0 0 1 0,-15 23-2 0,15-23 1 15,0 0 0-15,0 0 0 0,0 24-2 16,0-24 3-16,0 0-3 0,7 22 2 0,-7-22-1 16,0 0-15-16,25 31 36 0,-25-31-34 0,20 24 34 15,-20-24-18-15,20 26-4 0,-20-26 3 0,22 26-2 16,-22-26-1-16,22 27-2 0,-22-27 3 16,19 24-3-16,-19-24 4 0,15 28-1 0,-15-28 2 15,10 27-3-15,-10-27 4 0,0 25-4 0,0-25 3 16,0 0-1-16,0 24 0 0,0-24 1 0,0 0 0 15,0 0-1-15,-25 24 1 0,25-24 2 0,0 0 0 16,-33 8 0-16,33-8 1 0,-28 5-4 0,28-5 1 16,-26 0 0-1,26 0 0-15,-29 0 0 0,29 0-1 0,-26 0 1 16,26 0-1-16,-23-6 1 0,23 6-2 0,0 0 1 16,-22-5 0-16,22 5-1 0,0 0-3 0,0 0-11 15,0 0-20-15,0 0-14 0,0 0-20 16,0 0-38-16,0 0-75 0,38 14-115 0,-38-14-174 0,0 0 31 15,46 0 305-15</inkml:trace>
          <inkml:trace contextRef="#ctx1" brushRef="#br0" timeOffset="132">7255 7973 1261 0,'-29'-20'189'0,"29"20"-91"15,0 0-21-15,0 0-20 0,-27-24-15 0,27 24-16 16,0 0-10-16,0 0-7 0,0 0-6 0,-11-24-3 16,11 24 0-16,0 0-1 0,0 0-1 0,22-9-12 15,-22 9-19-15,24 0-36 0,3 22-85 0,-27-22-161 16,0 0-193-16,35 25 17 0,-35-25 300 15</inkml:trace>
          <inkml:trace contextRef="#ctx1" brushRef="#br0" timeOffset="133">7273 8322 1207 0,'0'0'155'0,"0"0"-35"0,0 0-27 0,-11-30-46 15,11 30 1-15,0 0-31 0,0 0 10 16,0 0-5-16,0 0-8 0,0 0-6 0,0 0-5 16,0 0-2-16,0 0-16 0,0 0 36 0,-10 36-34 15,10-36 33-15,-5 37-18 0,5-37-4 0,-6 40 4 16,6-40-5-16,-5 41 5 0,5-41-4 15,-4 44 2-15,4-44-1 0,0 35 1 0,0-35-3 16,0 27-5-16,0-27-13 0,0 0-10 16,9 32-16-16,-9-32-12 0,0 0-29 0,0 0-57 15,24 11-58-15,-24-11-95 0,7-32-143 0,-7 32 69 16,18-35 315-16</inkml:trace>
          <inkml:trace contextRef="#ctx1" brushRef="#br0" timeOffset="134">7543 8287 686 0,'0'0'143'0,"0"0"-54"0,0 0-10 16,0 0-2-16,0 0-4 0,0 0-2 0,0 0 5 15,0 0 5-15,0 0-4 0,0 0-11 16,0 0-15-16,0 0-13 0,0 0-6 0,0 26-20 16,0-26 11-16,0 0-20 0,0 24 10 0,0-24 1 15,-7 23-7-15,7-23 0 0,0 26-4 0,0-26 0 16,-7 24-3-16,7-24 2 0,0 22-3 0,0-22 2 15,-4 23-2-15,4-23 2 0,0 0-2 0,0 26 2 16,0-26-2-16,0 0 2 0,0 0-1 16,0 0 0-16,6 23 0 0,-6-23-1 15,0 0 0-15,0 0-1 0,0 0-2 0,0 0 1 16,0 0 1-16,0 0 2 0,0 0 2 0,18-23-1 16,-18 23 2-16,22-35-3 0,-10 12 5 0,6-3-8 15,0 2 5-15,1-2-5 0,1 4-17 0,-20 22 38 16,35-41-33-16,-35 41 33 0,32-29-14 0,-32 29-3 15,25-18 1-15,-25 18-3 0,0 0 2 16,32-11 0-16,-32 11 0 0,0 0 1 0,22 8-1 16,-22-8 2-16,0 0-1 0,18 24 1 0,-18-24-3 15,6 26-14-15,-6-26 34 0,0 34-33 0,0-34 33 16,0 37-18-16,0-37-3 0,0 32 3 0,0-32-4 16,0 24 3-16,0-24-2 0,0 0 1 15,0 24-2-15,0-24 2 0,0 0-2 0,0 0 0 16,0 0-1-16,0 0 1 0,0 0 1 15,29 5 0-15,-29-5 1 0,0 0-1 0,29-25 3 16,-29 25-4-16,26-25 4 0,-26 25-3 0,27-25 3 16,-27 25-3-16,26-23 2 0,-26 23-1 0,27-19 1 15,-27 19 14-15,27-18-35 0,-27 18 34 0,0 0-34 16,30-15 19-16,-30 15 1 0,0 0 1 0,22 0-1 16,-22 0 0-16,0 0 1 0,0 0-16 15,25 20 36-15,-25-20-35 0,0 0 35 0,11 36-20 16,-11-36-2-16,0 31 2 0,0-31-2 15,0 34 2-15,0-34-4 0,0 33-2 0,0-33-9 16,0 26-11-16,0-26-21 0,0 0-36 0,12 43-52 16,-12-43-70-16,0 0-140 0,10 28-106 0,-10-28 35 15,0 0 388-15</inkml:trace>
          <inkml:trace contextRef="#ctx1" brushRef="#br0" timeOffset="135">8409 8234 1076 0,'0'0'214'0,"0"0"-98"0,0 0-26 16,-22-5-24-16,22 5-26 0,0 0-15 0,0 0-11 16,0 0-8-16,0 0-4 0,-16 26 0 0,16-26 1 15,-4 25 20-15,4-25-35 0,-8 28 35 0,8-28-34 16,-8 35 14-16,8-35 3 0,-7 34-2 0,7-34 2 15,0 30-5-15,0-30 1 0,0 22-4 0,0-22 2 16,0 0-2-16,9 27 1 0,-9-27-2 16,0 0 2-16,0 0-1 0,27 14 1 0,-27-14-1 15,0 0 1-15,29-10 0 0,-29 10 0 0,26-18 2 16,-26 18-2-16,29-22 2 0,-29 22-2 16,25-21 2-16,-25 21-3 0,22-20 3 0,-22 20-2 15,0 0 1-15,30-27-1 0,-30 27 1 0,0 0-1 16,22-23 1-16,-22 23 0 0,0 0 1 0,0 0 0 15,0 0-1-15,0 0 1 0,0 0-2 16,22-11 0-16,-22 11 0 0,0 0 1 0,0 0 0 16,0 0 1-16,0 0-1 0,15 23 0 0,-15-23 0 15,0 0 1-15,7 28-2 0,-7-28 2 0,4 24-2 16,-4-24 1-16,6 23-5 0,-6-23-3 0,7 26-7 16,-7-26 1-16,12 28-19 0,-12-28-7 0,12 27-14 15,-12-27-27-15,0 0-30 0,0 0-47 16,25 35-86-16,-25-35-66 0,0 0-79 15,0 0 171-15,0 0 218 0</inkml:trace>
          <inkml:trace contextRef="#ctx1" brushRef="#br0" timeOffset="136">8917 7902 889 0,'0'0'134'0,"6"-22"-14"0,-6 22-10 0,0 0-20 0,0 0-36 16,0 0-22-16,0 0-4 0,0 0 2 16,12 27 9-16,-12-27-1 0,4 25-5 0,-4-25-10 15,0 38-3-15,0-38-7 0,0 41 0 16,0-18-6-16,-7 1 4 0,7 1-5 0,-4 0 1 0,-1 1-4 0,5 0 3 15,-6 1-6-15,1 1 5 0,5-1-8 16,-9 3-9-16,9-4 31 0,-7 4-33 0,7-2 33 16,-5 0-17-16,5-2-4 0,0-4 3 0,0 1-5 15,0-23 4-15,0 41-14 0,0-41-10 16,5 27-22-16,-5-27-23 0,0 0-29 0,0 0-36 16,0 0-27-16,0 0-87 0,31 0-73 0,-31 0-52 15,12-29 144-15,-12 29 229 0</inkml:trace>
          <inkml:trace contextRef="#ctx1" brushRef="#br0" timeOffset="137">9194 8046 1298 0,'0'0'106'0,"0"0"-44"0,0 0-9 0,0 0-8 15,-10 28-10-15,10-28-6 0,0 0-6 16,0 0-5-16,17 30-1 0,-17-30-4 0,0 0-2 16,32 19-4-16,-32-19-2 0,29 11-4 0,-29-11-1 15,33 8-2-15,-33-8 0 0,38 5-1 0,-14-5-1 16,-1 0-16-16,-23 0-28 0,54-6-44 0,-54 6-125 15,56-16-144-15,-27 16-150 0,-3-15 61 0,12 24 437 16</inkml:trace>
          <inkml:trace contextRef="#ctx1" brushRef="#br0" timeOffset="138">9302 7832 703 0,'0'0'239'15,"0"0"-75"-15,0 0-24 0,0 0-15 16,0 0-42-16,0 0-30 0,0 0-22 0,0 0-10 16,0 0-10-16,0 0-5 0,0 0-2 0,0 0 2 15,0 0 5-15,0 0 4 0,0 0 4 0,0 0 0 16,20 24 1-16,-20-24-2 0,0 28 0 0,0-28-4 16,0 35-1-16,0-35-3 0,0 44 2 15,-8-23-2-15,1 6 3 0,2 1-5 0,-4 3 8 16,1 1-7-16,0 3 4 0,-2-1-7 15,2 2 3-15,-2-1-9 0,-1 0-9 0,2 1 27 16,0 0-30-16,1 1 29 0,2-3-15 0,1-5-4 16,5-4 5-16,-6-1-5 0,6-1 4 0,0-23-5 15,0 39 4-15,0-39-3 0,0 33 2 0,0-33-1 16,9 22 0-16,-9-22-1 0,0 0 0 0,0 0-1 16,0 0-1-16,0 0-1 0,22 8-3 15,-22-8-2-15,0 0-4 0,23-16-4 0,-23 16-8 16,0 0-8-16,22-34-15 0,-22 34-12 0,17-26-40 15,6 26-65-15,-23-26-58 0,20 26-75 16,-20 0-131-16,13-31 55 0,11 31 356 0</inkml:trace>
          <inkml:trace contextRef="#ctx1" brushRef="#br0" timeOffset="139">9947 8240 652 0,'0'0'200'15,"0"0"-59"-15,0 0 1 0,0 0-39 0,0 0-5 16,-12-27-23-16,12 27-20 0,0 0-10 0,0 0-8 16,-26-19-2-16,26 19-7 0,0 0-1 0,-33-10-5 15,33 10-1-15,-27 0-4 0,27 0-3 16,-25 0-3-16,25 0-4 0,-32 15 0 16,32-15-4-16,-34 21 0 0,34-21-2 0,-32 30 0 15,32-30-3-15,-30 40-12 0,30-40 33 0,-21 42-33 16,21-42 33-16,-7 41-17 0,7-41-4 0,0 35 3 15,0-35-4-15,15 27 2 0,-15-27-3 0,26 21 3 16,-26-21-2-16,35 10 1 0,-35-10-1 0,39-6 0 16,-39 6 2-16,38-16-2 0,-38 16 3 15,36-26-4-15,-36 26 4 0,36-32-2 0,-36 32 3 16,29-37-1-16,-29 37 1 0,23-34 14 0,-23 34-35 16,14-29 35-16,-14 29-35 0,0 0 20 15,15-28 2-15,-15 28-2 0,0 0 2 0,0 0-1 16,0 0 1-16,0 0-1 0,0 0-1 0,0 0 1 15,0 0 0-15,0 0 0 0,0 0-1 0,10 26-13 16,-10-26 33-16,0 38-32 0,0-38 32 16,7 41-18-16,-7-41-4 0,0 39 3 0,0-39-3 15,0 37 3-15,0-37-3 0,5 35 2 0,-5-35-3 16,6 27-10-16,-6-27-13 0,0 0-17 0,20 25-21 16,-20-25-28-16,0 0-50 0,0 0-56 0,44-7-70 15,-44 7-18-15,21-38-63 0,5 31 93 0,-20-25 256 16</inkml:trace>
          <inkml:trace contextRef="#ctx1" brushRef="#br0" timeOffset="140">10246 8270 434 0,'0'0'180'0,"0"0"-10"15,0 0-25-15,0 0-23 0,0 0-27 0,0 0-26 16,0 0 11-16,0 0-7 0,0 0-11 0,0 0 5 16,0 37-47-16,0-37 11 0,0 30-17 0,0-30 13 15,-7 33 2-15,7-33-8 0,-7 34-1 16,7-34-5-16,-7 28-2 0,7-28-4 0,-6 28 0 15,6-28-4-15,-7 23 0 0,7-23-3 0,0 0 1 16,0 0-3-16,0 22-1 0,0-22 0 0,0 0-1 16,0 0 0-16,0 0 2 0,0 0 1 15,0 0 0-15,20-35 2 0,-20 35-4 0,25-36 3 16,-25 36-4-16,31-40 5 0,-31 40-5 0,33-38 5 16,-33 38-5-16,31-37-18 0,-31 37 36 15,29-29-36-15,-29 29 36 0,24-17-15 0,-24 17-2 16,24-10 2-16,-24 10 0 0,0 0-1 0,30 0 0 15,-30 0-1-15,0 0 2 0,29 5-1 0,-29-5 2 16,0 0 18-16,29 34-35 0,-29-34 35 0,15 33-34 16,-15-33 13-16,10 44 4 0,-10-21-5 0,4 1 4 15,-4-1-5-15,0-23 4 0,7 43-11 0,-7-43-13 16,7 37-25-16,-7-37-45 0,14 34-96 16,-14-34-135-16,0 0-181 0,0 0 49 15,0 0 377-15</inkml:trace>
          <inkml:trace contextRef="#ctx1" brushRef="#br0" timeOffset="141">10992 8352 542 0,'0'0'164'0,"0"0"-68"16,0 0-37-16,0 0-27 0,0 0 2 0,0 0 11 16,0 0 3-16,0 0 29 0,0 0-21 0,0 0 8 15,27 14-10-15,-27-14-11 0,0 0-9 0,29 10-8 16,-29-10-7-16,27 7-6 0,-27-7-4 0,28 0-2 16,-28 0-2-16,31 0-2 0,-31 0-1 15,28 0-1-15,-28 0-2 0,23-6 3 0,-23 6-2 16,0 0 1-16,27-14 1 0,-27 14 1 0,0 0 2 15,16-26 4-15,-16 26 17 0,6-27-13 0,-6 27 14 16,0-29-36-16,0 29 23 0,0-26-19 0,0 26 21 16,-10-23 1-16,10 23-4 0,0 0-1 0,-30-30-4 15,30 30 1-15,-36-13-2 0,36 13 1 16,-42 0 0-16,42 0 0 0,-44 6 1 16,21 6-3-16,1 3 2 0,-2 0-2 0,24-15 2 15,-35 37 16-15,25-14-36 0,0-1 33 0,10 2-36 16,0 3 13-16,0-3 5 0,6 0-7 0,2 0 6 15,3 0-6-15,-11-24 5 0,30 39-5 0,-30-39 4 16,40 30-4-16,-17-22 3 0,0 1-3 0,2-9-1 16,2 4-6-16,1-4-11 0,6 0-10 15,-7-13-24-15,11 13-39 0,-16-22-69 0,22 22-72 16,-44 0-84-16,42-35-113 0,-7 35 143 0,-24-23 290 16</inkml:trace>
          <inkml:trace contextRef="#ctx1" brushRef="#br0" timeOffset="142">11716 8318 713 0,'0'0'253'0,"0"0"-78"15,0 0-30-15,-22-20-26 0,22 20-38 0,0 0-19 16,0 0-15-16,-24-6-31 0,24 6 13 0,0 0-7 16,-22 9-7-16,22-9 19 0,0 0-41 0,-31 22 12 15,31-22-16-15,-24 26 12 0,24-26 3 16,-24 37-5-16,24-37 3 0,-24 37-4 0,24-37 4 15,-11 39-5-15,11-39 4 0,0 39-4 0,0-39 2 16,7 33-2-16,-7-33 1 0,21 35-9 0,-21-35-5 16,29 30-10-16,-29-30-7 0,33 22-4 15,-33-22 0-15,38 13-5 0,-38-13 3 0,39 0 6 16,-39 0 6-16,40-5 3 0,-40 5-2 0,33-24 1 16,-33 24-2-16,32-36 10 0,-21 13 7 15,-2 0 9-15,-1-4 0 0,-3 1 10 0,0-2 10 16,-5-1 16-16,0 5 6 0,-8-5 11 0,8 29 8 15,-13-45-43-15,13 45 34 0,-17-38-39 0,17 38 12 16,-18-22 0-16,18 22-9 0,0 0-4 0,-24-9-6 16,24 9-3-16,0 0-3 0,0 0-2 0,-29 20-4 15,29-20 14-15,-11 24-32 0,11-24 8 0,-8 26-52 16,8-26-12-16,0 0-70 0,17 42-63 16,-17-42-80-16,0 0-155 0,20 28 115 0,-20-28 334 15</inkml:trace>
          <inkml:trace contextRef="#ctx1" brushRef="#br0" timeOffset="143">12021 8341 610 0,'0'0'264'0,"-9"-26"-122"15,9 26-22-15,0 0-7 0,0 0-28 0,6-25-26 16,-6 25-18-16,0 0-31 0,0 0 19 0,9-22-24 15,-9 22 21-15,0 0-4 0,0 0-5 0,0 0-6 16,0 0-5-16,0 0 0 16,0 0 4-16,0 0 2 0,0 0 3 0,7 29 22 15,-7-29-43-15,0 32 34 0,0-32-39 0,0 41 11 16,0-41 2-16,0 40-3 0,0-40 2 0,4 39-4 16,-4-39 4-16,7 38-4 0,-7-38 4 0,11 36-4 15,-11-36 3-15,16 26-4 0,-16-26-2 0,0 0-4 16,28 24-1-16,-28-24 0 0,25 0 2 0,-25 0 4 15,25-17-1-15,-25 17 4 0,30-27-2 16,-30 27 5-16,31-37-3 0,-31 37 4 0,25-42-3 16,-25 42 3-16,22-40-3 0,-22 40 4 0,17-33-3 15,-17 33 4-15,14-22 1 0,-14 22 4 0,0 0 0 16,0 0-1-16,0 0-3 0,0 0-2 16,0 0-1-16,0 0 0 0,0 0 2 0,0 0-1 15,0 0 1-15,24 26-3 0,-24-26 3 16,5 29-4-16,-5-29 2 0,0 30-3 0,0-30 2 15,8 30-2-15,-8-30 2 0,7 27-3 0,-7-27 3 16,11 22-3-16,-11-22-3 0,0 0-8 0,0 0-12 16,22 30-12-16,-22-30-15 0,0 0-23 0,0 0-52 15,33 16-24-15,-33-16-74 0,0 0-48 0,34-16 16 16,-34 16-96-16,45-17 302 0,-35-8 51 0</inkml:trace>
          <inkml:trace contextRef="#ctx1" brushRef="#br0" timeOffset="144">12864 8296 416 0,'0'0'215'0,"0"0"-31"0,0 0-13 15,0 0-35-15,0 0 3 0,0-33-49 0,0 33-8 16,0 0-12-16,0 0-16 0,-22-23-4 16,22 23-13-16,0 0-5 0,0 0-8 0,-29-11-4 15,29 11-5-15,0 0-1 0,-30 0-3 0,30 0-3 16,-22 0-1-16,22 0-3 0,0 0-1 15,-29 11 0-15,29-11-2 0,0 0 0 0,0 0-1 16,-25 26-2-16,25-26 2 0,0 0-2 0,0 31-13 16,0-31 33-16,8 26-33 0,-8-26 34 15,18 26-18-15,-18-26-3 0,22 28 2 0,-22-28-1 16,23 28 1-16,-23-28-2 0,25 24 3 0,-25-24-3 16,21 24 3-16,-21-24-2 0,18 24 1 0,-18-24 0 15,0 0 1-15,18 27-2 0,-18-27 2 0,0 0-2 0,4 27 2 16,-4-27-2-16,0 0 3 0,-8 24-1 0,8-24 0 15,0 0 0-15,-24 24-1 0,24-24-1 0,-25 16 2 16,25-16-1-16,-27 16 1 0,27-16 0 16,-28 15-1-16,28-15-2 0,-22 11 2 0,22-11-5 0,0 0-6 15,0 0-7-15,-25 0-12 0,25 0-15 0,0 0-33 16,0 0-79-16,0 0-131 0,0 0-155 16,0-19-46-16,0 19 263 0</inkml:trace>
          <inkml:trace contextRef="#ctx1" brushRef="#br0" timeOffset="145">13593 8255 272 0,'0'0'129'0,"0"0"8"0,0 0-4 0,0 0-4 15,22 5 0-15,-22-5-3 0,0 0-11 0,0 0-16 16,7 32-25-16,-7-32-18 0,0 26-28 0,0-26 6 15,-6 31-24-15,6-31 9 0,0 34-2 16,0-34-8-16,0 32 1 0,0-32-6 16,6 27 0-16,-6-27-3 0,15 24 0 0,-15-24-2 15,0 0 1-15,28 20-2 0,-28-20 2 0,24 0-1 16,-24 0 1-16,28 0 1 0,-28 0-2 0,30-20 3 16,-30 20-2-16,31-32 2 0,-31 32-2 0,27-37 4 15,-27 37-5-15,28-44 6 0,-28 44 11 16,25-42-33-16,-25 42 40 0,17-30-32 0,-17 30 22 15,0 0 1-15,0 0-5 0,0 0-4 0,0 0-2 16,0 0-1-16,0 0 1 0,24 0 22 0,-24 0-36 16,0 30 34-16,0-6-36 0,-6 4 12 0,6-1 4 15,-8 6-5-15,1 0 6 0,0 3-7 16,2 1 6-16,-3 0-6 0,1 2 5 0,-2 2-6 16,0 0 9-16,-1-2-4 0,-1-2 10 15,-4-7-2-15,1-2 6 0,-1-3-4 0,0 2 6 16,0-4-6-16,15-23 4 0,-35 36-2 0,35-36 0 15,-38 23-3-15,38-23 1 0,-40 10-4 0,40-10-1 16,-43 0-3-16,17-6-2 0,-2 0 2 0,2-4-3 16,-2-1 3-16,2-3-3 0,0 0 0 0,3-3-2 15,-2 0-6-15,0-1-10 0,25 18-6 0,-40-34-16 16,40 34-6-16,-32-31-35 0,32 31-76 16,-13-24-116-16,13 24-150 0,0 0-65 0,0 0 254 15</inkml:trace>
          <inkml:trace contextRef="#ctx1" brushRef="#br0" timeOffset="146">13412 7783 641 0,'0'0'166'0,"0"0"-36"0,0 0-21 15,0 0-15-15,0 0-20 0,0 0-14 0,0 0-9 16,0 0 0-16,14 22 2 0,-14-22-3 0,0 29-3 15,0-29-11-15,-9 43-2 0,3-16-10 0,6 4-1 16,-8 3-8-16,4 4 3 0,-6-3-9 0,6 6 4 16,-4-1-8-16,2 0 3 0,-1-1-8 15,0-1 6-15,-1 2 12 0,2-2-30 0,-5-3 31 16,6 1-32-16,-2-4 9 0,0-1 7 0,-1-4-6 16,5-2 4-16,3-25-4 0,0 35 3 15,0-35-8-15,0 0-8 0,0 26-13 0,0-26-11 16,0 0-9-16,0 0-7 0,0 0-15 0,28-16-44 15,-8 16-46-15,-20-30-51 0,32 19-49 0,-20-13 17 16,6-4-4-16,11 18 35 0,-20-26 213 16</inkml:trace>
        </inkml:traceGroup>
        <inkml:traceGroup>
          <inkml:annotationXML>
            <emma:emma xmlns:emma="http://www.w3.org/2003/04/emma" version="1.0">
              <emma:interpretation id="{FE0E0168-1BC6-472C-8792-804D1D8F2ED7}" emma:medium="tactile" emma:mode="ink">
                <msink:context xmlns:msink="http://schemas.microsoft.com/ink/2010/main" type="inkWord" rotatedBoundingBox="16455,8730 23561,8793 23550,9975 16445,9912"/>
              </emma:interpretation>
              <emma:one-of disjunction-type="recognition" id="oneOf17">
                <emma:interpretation id="interp85" emma:lang="en-GB" emma:confidence="0">
                  <emma:literal>diagonalisable</emma:literal>
                </emma:interpretation>
                <emma:interpretation id="interp86" emma:lang="en-GB" emma:confidence="0">
                  <emma:literal>diagonalizable</emma:literal>
                </emma:interpretation>
              </emma:one-of>
            </emma:emma>
          </inkml:annotationXML>
          <inkml:trace contextRef="#ctx1" brushRef="#br0" timeOffset="155">19200 7825 909 0,'0'0'144'16,"0"0"-38"-16,0 0-17 0,0 0-17 0,0 0-9 16,-9 28-5-16,9-28-13 0,-9 41-10 15,3-19-11-15,6 8-3 0,-9-5-8 0,9 6 4 16,-8-1-4-16,4 6 5 0,-3-2-5 0,0 5 6 16,-3 0-7-16,2-1 4 0,-1 0-9 0,0 3-10 15,1-3 28-15,1 3-30 0,-3-2 28 0,2-2-16 16,-1 1-7-16,0-7 5 0,5 1-8 15,-1-4 6-15,5-2-7 0,0-4 4 0,0-22-4 16,5 37-1-16,-5-37-9 0,10 28-12 16,-10-28-17-16,0 0-17 0,33 27-30 0,-33-27-70 15,29 0-124-15,-29 0-92 0,23-27-81 0,5 27 234 16</inkml:trace>
          <inkml:trace contextRef="#ctx1" brushRef="#br0" timeOffset="156">19344 8418 897 0,'26'7'246'16,"-26"-7"-118"-16,0 0-76 0,0 0-14 0,0 0 4 15,0 0 2-15,0 0 3 0,0 0-13 0,0 31-6 16,0-31-6-16,0 28-1 0,0-28-7 0,-4 29 0 16,4-29-9-16,-6 36 1 0,6-36-6 0,-4 41 2 15,4-41-4-15,-8 39 2 0,8-39-9 0,-6 26-11 16,6-26-23-16,0 0-41 0,6 37-108 0,-6-37-122 15,0 0-177-15,0 0 33 0,0 0 431 0</inkml:trace>
          <inkml:trace contextRef="#ctx1" brushRef="#br0" timeOffset="157">19530 8122 1493 0,'0'0'82'0,"-6"-24"-24"0,6 24-18 0,0 0-8 16,0 0-13-16,0 0-11 0,0 0-8 0,0 0-8 15,0 0-13-15,0 0-12 0,0 0-27 0,0 0-58 16,0 0-110-16,0 0-133 0,33 9-152 16,-33-9 123-16,50 0 390 0</inkml:trace>
          <inkml:trace contextRef="#ctx1" brushRef="#br0" timeOffset="158">19931 8307 716 0,'0'0'206'15,"0"0"-39"-15,0 0-21 0,-7-27-44 0,7 27-16 16,0 0-50-16,0 0 6 0,-31 0-8 15,31 0-8-15,-27 4-6 0,27-4-4 16,-36 17-3-16,36-17-16 0,-38 18 36 0,38-18-40 16,-36 27 34-16,36-27-23 0,-28 30-5 0,28-30 3 15,-15 31-4-15,15-31 2 0,-7 27-3 0,7-27 2 16,11 32-3-16,-11-32 3 0,19 24-1 0,-19-24 1 16,33 23 0-16,-33-23 2 0,42 19-3 0,-42-19 2 15,37 17-2-15,-37-17 2 0,32 14-1 16,-32-14 2-16,0 0 0 0,27 18-1 0,-27-18 1 15,0 0 1-15,0 0-1 0,0 0 3 0,0 0-1 16,-9 26 1-16,9-26-1 0,-25 11 3 16,25-11 1-16,-30 11 1 0,30-11-1 0,-36 10-2 15,36-10-4-15,-43 13 1 0,43-13-2 0,-37 14 1 16,37-14-1-16,-35 10-1 0,35-10 1 0,-23 11-1 16,23-11 0-16,0 0-4 0,0 0-10 15,0 0-12-15,-10 23-20 0,10-23-26 0,0 0-52 16,0 0-75-16,42 16-103 0,-42-16-164 0,29-8 53 15,5 19 390-15</inkml:trace>
          <inkml:trace contextRef="#ctx1" brushRef="#br0" timeOffset="159">20274 8442 1073 0,'0'0'158'0,"-6"-34"-33"0,6 34-28 0,0 0-29 16,0 0-21-16,0 0-11 0,0 0-9 0,-27-21-2 16,27 21-5-16,0 0-3 0,0 0-4 15,-31 0-3-15,31 0-1 0,0 0-4 0,-34 12 1 16,34-12-4-16,-34 22 4 0,34-22-4 0,-39 32 5 16,39-32-5-16,-34 43 3 0,34-43-5 0,-24 39 1 15,24-39-2-15,-10 44 2 0,10-21-5 16,0 1 5-16,6-1-6 0,2-2 6 0,5 3-5 15,-13-24 1-15,27 38-7 0,-27-38-3 0,33 31-8 16,-33-31-2-16,37 14-2 0,-37-14 1 16,34 0 4-16,-34 0 7 0,31-22 6 0,-31 22 2 15,28-37 5-15,-14 11-2 0,-2-3 4 0,0-2-4 16,-2 0 7-16,-3 0-3 0,4 0 9 0,-4 5 0 16,0-1 7-16,-7 27-2 0,11-40 3 0,-11 40-6 15,5-26 1-15,-5 26-4 0,0 0-3 0,0 0-3 16,0 0-3-16,0 0-1 0,0 0-1 15,0 0 2-15,0 0-1 0,13 30 0 0,-13-30-1 16,8 34 2-16,-8-34-7 0,11 34-4 16,-11-34-13-16,14 29-3 0,-14-29-7 0,14 26-11 15,-14-26-22-15,0 0-55 0,41 43-44 0,-41-43-40 16,25 16-109-16,-25-16-94 0,0 0 114 0,38 23 294 16</inkml:trace>
          <inkml:trace contextRef="#ctx1" brushRef="#br0" timeOffset="160">20741 7923 1229 0,'0'0'115'0,"0"0"-29"0,0 0-29 16,0 0-24-16,0 0-15 0,0 0-7 15,0 0 4-15,0 33-1 0,0-8 5 0,-8 2-7 16,8 7 1-16,-11 1-7 0,4 7 6 0,-3 2-8 15,2 3 7-15,-3 3 12 0,-2 1-28 0,0 1 27 16,3-2-28-16,-4 0 5 0,0 2 8 0,3-4-9 16,-5 2 7-16,6-4-7 0,1-4 5 0,0-8-6 15,9-6 4-15,0-28-5 0,-4 27 4 16,4-27-2-16,0 0 0 0,0 0 2 0,0 0 1 16,0 0 1-16,32-27-1 0,-13 5 2 0,2-6-4 15,2-2 4-15,1-1-5 0,-1-2 5 16,-1 4-4-16,2 4 4 0,-6 2-5 0,-18 23 5 15,33-38-5-15,-33 38 4 0,27-30-3 0,-27 30 2 16,26-19-2-16,-26 19 1 0,0 0-1 0,33-9 0 16,-33 9 1-16,0 0-1 0,24 10 1 15,-24-10 0-15,0 0-1 0,23 34 0 0,-23-34 1 16,15 33-2-16,-15-33 5 0,7 42-6 0,-7-20 5 16,0 2-5-16,0 2 4 0,0-1-3 0,-4-3 3 15,4-22-3-15,-11 39 4 0,11-39-4 0,-16 29 4 16,16-29-1-16,-15 24 3 0,15-24 3 0,0 0 7 15,-28 23 3-15,28-23 4 0,0 0-3 0,-33 5-3 16,33-5-2-16,-28 0-3 16,28 0 1-16,-36-11-3 0,36 11 0 0,-41-16-2 15,41 16-2-15,-41-18-3 0,41 18 0 0,-44-18-1 16,44 18 0-16,-38-23-1 0,38 23-3 0,-35-28-9 16,35 28-5-16,-24-28-14 0,24 28-3 0,0 0-23 15,0 0-38-15,-22-28-118 0,47 44-165 0,-25-16-145 16,0 0 46-16,48 8 478 0</inkml:trace>
          <inkml:trace contextRef="#ctx1" brushRef="#br0" timeOffset="161">21367 8001 728 0,'0'0'141'15,"0"0"-24"-15,0 0-6 0,0 0 12 0,-20 27-21 16,20-3-25-16,0-24-22 0,-8 46-6 0,-2-22-11 15,5 7-1-15,-2 0-10 0,2 5 1 0,-5-1-10 16,2 4-12-16,-2-2 27 0,0 3-34 0,-2-3 28 16,1 1-19-16,1-3-8 0,3-3 4 15,0-2-7-15,-1-3 5 0,5-2-4 16,-2-2 2-16,5-23-2 0,-4 37 1 0,4-37-9 16,0 24-8-16,0-24-18 0,0 0-21 0,0 0-25 15,0 0-68-15,34 11-83 0,-34-11-136 0,15-32-105 16,7 32 181-16,-22-29 293 0</inkml:trace>
          <inkml:trace contextRef="#ctx1" brushRef="#br0" timeOffset="162">21482 8613 805 0,'0'0'148'15,"0"0"-54"-15,0 0-18 0,0 0-4 16,0 0 0-16,0 0-18 0,0 0-25 0,28 15-12 15,-28-15-6-15,0 0-3 0,32 6-1 16,-32-6 0-16,31 0-2 0,-31 0 0 0,32 0-2 16,-32 0 0-16,35-15-1 0,-35 15 0 0,35-18-2 15,-35 18 2-15,36-25-2 0,-36 25 2 0,32-27-1 16,-32 27 1-16,23-30-1 0,-23 30 2 0,13-25-3 16,-13 25 4-16,5-28-1 0,-5 28 6 0,0-31 5 15,0 31 9-15,-14-27 3 0,14 27 1 16,-17-22-4-16,17 22-1 0,-28-13-4 0,28 13-3 15,-37 0-3-15,37 0-4 0,-39 17 1 0,14-3-2 16,25-14 3-16,-37 40-6 0,18-14 5 0,4 1-7 16,2 1 3-16,5 0-6 0,1 2 4 15,7 0-5-15,0-1 4 0,0-1-5 0,10-1 3 16,2-3-3-16,-12-24 3 0,31 42-4 0,-31-42 3 16,44 26-3-16,-21-18-8 0,7 2-20 15,-8-10-39-15,20 12-77 0,-42-12-114 0,59-17-206 16,-25 17-25-16,-13-19 311 0</inkml:trace>
          <inkml:trace contextRef="#ctx1" brushRef="#br0" timeOffset="147">15114 8369 192 0,'0'0'118'0,"0"0"12"0,0 0 3 0,0 0-1 15,0 0-3-15,0 0-7 0,0 0-6 0,0-28-8 16,0 28-18-16,0 0-16 0,0 0-17 0,-4-30-6 16,4 30-7-16,0 0-25 0,0 0 16 0,-15-30-25 15,15 30 15-15,0 0 0 0,0 0-6 0,-36-25-2 16,36 25-5-16,-25-6-1 0,25 6-3 0,-34 0-1 15,34 0-2-15,-43 10-2 0,20 0 0 16,-1 0-2-16,0 4-14 0,-1 2 35 0,25-16-36 16,-40 37 34-16,40-37-17 0,-35 39-4 15,35-39 2-15,-24 39-2 0,24-39 1 0,-12 37-3 16,12-37 3-16,7 34-3 0,-7-34 1 0,20 27-6 16,-20-27 0-16,30 19-3 0,-30-19 1 0,37 10 2 15,-37-10 0-15,42 0 0 0,-42 0 0 16,40 0 0-16,-40 0 2 0,41-18 2 0,-41 18 1 15,37-29 3-15,-37 29-2 0,32-39 4 0,-16 15-4 16,-1 0 5-16,-1-4-5 0,0 1 5 0,-3-4 11 16,0 0-33-16,0 2 34 0,-3-3-34 0,2 3 17 15,-3-2 7-15,-2 0-6 0,1-2 6 0,-6 0-5 16,5-1 6-16,-5 1-7 0,9 1 7 16,-9 3-6-16,4 2 7 0,-4 4-4 15,0 23 6-15,5-32-1 0,-5 32 5 0,0 0-2 16,0 0-1-16,0 0-4 0,0 0-4 0,0 0-2 15,0 0-1-15,0 0 2 0,0 0-2 0,0 32 5 16,0-8-4-16,0 2 3 0,0 3-4 0,-5 3 5 16,5 2-5-16,0 3 5 0,0 2-6 0,0 0 5 15,0 0-7-15,0-1 7 0,5 3 14 0,-5-2-30 16,4-1 31-16,-4 1-31 0,9-4 9 16,-4-3 0-16,1-2-15 0,-6-30-12 0,14 46-24 15,-14-46-28-15,22 35-55 0,-22-35-75 0,23 18-110 16,-23-18-136-16,28 0 72 0,3 10 387 15</inkml:trace>
          <inkml:trace contextRef="#ctx1" brushRef="#br0" timeOffset="148">15576 8310 826 0,'0'-24'344'15,"0"24"-191"-15,0 0-64 0,0 0-11 0,0 0-51 16,0 0 3-16,0 0-14 0,0 0-8 0,0 0 22 15,0 0-36-15,7 33 40 0,-7-33-38 16,0 36 9-16,0-36 2 0,-6 38-6 16,6-38 2-16,-7 39-4 0,7-39 3 0,-15 41-4 15,15-41 1-15,-7 34-13 0,7-34-13 0,-4 25-20 16,4-25-31-16,0 0-57 0,0 0-86 0,0 24-120 16,0-24-110-16,0 0 126 0,0 0 325 0</inkml:trace>
          <inkml:trace contextRef="#ctx1" brushRef="#br0" timeOffset="149">15628 8010 1257 0,'-23'-19'170'0,"23"19"-75"0,0 0-20 0,0 0-22 16,0 0-21-16,0 0-17 0,0 0-10 16,0 0-4-16,0 0-2 0,0 0 2 0,-12 22-4 15,12-22 2-15,0 0-9 0,22 29-10 16,-22-29-19-16,23 14-23 0,-23-14-37 0,26 10-83 15,2 11-68-15,-28-21-113 0,0 0-73 0,45 23 198 16,-45-23 238-16</inkml:trace>
          <inkml:trace contextRef="#ctx1" brushRef="#br0" timeOffset="150">16145 8242 829 0,'-12'-29'147'0,"12"29"-13"15,0 0-11-15,0 0-26 0,0 0-28 0,0 0-21 16,0 0-11-16,-24-14-9 0,24 14-5 16,0 0-4-16,-23 0-2 0,23 0-3 0,-24 6-1 15,24-6 0-15,-33 13-1 0,33-13 0 0,-40 19-2 16,40-19 0-16,-41 26-4 0,18-9 3 0,23-17 17 15,-40 35-35-15,40-35 32 0,-31 37-34 0,31-37 10 16,-18 37 2-16,18-37-4 0,0 31 3 16,0-31-2-16,7 30 1 0,-7-30 0 15,22 26 0-15,-22-26-3 0,29 18 2 0,-29-18-5 16,43 4-4-16,-21-4-2 0,-22 0-6 0,46-12 0 16,-24 0-2-16,2 0 5 0,0-4 0 0,-24 16 7 15,40-35 3-15,-40 35 6 0,30-38-2 0,-30 38 5 16,19-32 11-16,-19 32-11 0,16-31 20 0,-16 31-33 15,11-24 27-15,-11 24-20 0,0 0 18 0,0 0-1 16,0 0-4-16,0 0-5 0,0 0-1 16,0 0-2-16,0 0 1 0,0 0 21 0,0 0-38 15,6 36 37-15,-6-36-38 0,0 31 13 0,0-31 4 16,-9 34-4-16,9-34-2 0,0 33-12 16,0-33-9-16,7 29-18 0,-7-29-16 0,12 24-33 15,-12-24-67-15,0 0-69 0,0 0-87 0,0 0-133 16,39 29 175-16,-39-29 273 0</inkml:trace>
          <inkml:trace contextRef="#ctx1" brushRef="#br0" timeOffset="151">16720 8290 965 0,'-33'-24'185'0,"33"24"-37"16,0 0-62-16,0 0-13 0,0 0-16 0,0 0-14 15,-31-24-7-15,31 24-10 0,0 0-3 0,-24-14-7 16,24 14 0-16,0 0-5 0,-31-13 0 0,31 13-3 16,-25 0-2-16,25 0-1 0,-27 10-2 0,27-10 0 15,-32 19-3-15,32-19 3 0,-33 26-3 0,33-26-14 16,-27 35 33-16,27-35-33 0,-21 42 33 0,21-42-18 16,0 39-4-16,0-39 4 0,8 39-4 15,-8-39 4-15,22 38-5 0,-22-38 1 0,31 33-7 16,-31-33-3-16,31 23-6 0,-31-23-3 0,36 9 2 15,-36-9 1-15,33-7 5 0,-33 7 4 0,32-20 5 16,-32 20 1-16,33-41 6 0,-21 16-4 16,3-2 5-16,-2 0-4 0,-1-2 4 0,1-1 12 15,-2-2-34-15,0 5 37 0,-3 1-30 0,-8 26 21 16,14-33 8-16,-14 33-2 0,0 0 0 16,0 0-5-16,0 0-2 0,0 0-6 0,0 0-2 15,0 0 2-15,0 0-2 0,0 0 2 0,11 27-2 16,-11-27 3-16,0 42-5 0,0-18-11 0,0 4 32 15,-8 2-33-15,8 1 32 0,-9 3-16 0,1 1-5 16,4 4 6-16,-4 1-7 0,-1 3 8 0,0 3-8 16,-4 4 7-16,1-2-8 0,-1-3 8 15,-2-6-7-15,0-4 6 0,0-5-4 0,-2-2 5 16,1-5-4-16,16-23 6 0,-30 34-1 16,30-34 5-16,-29 18-1 0,29-18-1 0,-35 10-2 15,35-10-4 1,-37 0 0-16,37 0-2 0,-41-16 1 0,19 7-2 15,-5-3 2-15,5-5-7 0,-1 3-2 0,-3-4-11 16,26 18-6-16,-42-41-14 0,42 41-13 0,-37-48-33 16,37 48-55-16,-33-59-131 0,33 36-110 15,0-1-85-15,-11-15 250 0</inkml:trace>
          <inkml:trace contextRef="#ctx1" brushRef="#br0" timeOffset="152">17413 8249 541 0,'0'0'129'0,"0"0"10"0,-23-18-13 0,23 18 7 16,0 0-21-16,0 0-23 0,-29-13-19 15,29 13-13-15,0 0-6 0,-31-7-8 0,31 7-2 16,-31-4-5-16,31 4-5 0,-36 0-5 15,15 0-6-15,21 0-3 0,-44 19-5 0,21-6-3 16,-1 3-4-16,2 3 1 0,-1 3 15 0,5 1-33 16,0 1 31-16,5 3-33 0,5-4 12 0,8-23 3 15,0 39-5-15,0-39 4 0,17 34-5 0,-17-34 5 16,29 30-3-16,-29-30 3 0,44 14-3 16,-17-14 2-16,4 0 0 0,2-6-2 0,0-4 0 15,1-3-4-15,1-2 2 0,-5-5-2 0,-4 0 5 16,-5-1-2-16,-21 21 6 0,34-40-3 0,-34 40 4 15,18-40 13-15,-18 40-35 0,3-35 36 16,-3 35-36-16,-8-30 19 0,8 30 5 0,-20-25-5 16,20 25 3-16,-20-19-2 0,20 19-1 15,-25-11 0-15,25 11-1 0,-24 0 0 0,24 0-4 16,0 0-8-16,-26 20-13 0,26-20-18 0,-7 21-28 16,7-21-59-16,7 34-63 0,-7-34-143 0,0 0-128 15,31 42 88-15,-31-42 377 0</inkml:trace>
          <inkml:trace contextRef="#ctx1" brushRef="#br0" timeOffset="153">17693 8329 695 0,'0'0'295'16,"-14"-24"-115"-16,14 24-49 0,0 0-28 16,0 0-32-16,0 0-20 0,0 0-17 0,0 0-12 15,0 0-9-15,0 0-8 0,0 0 0 0,0 0 2 16,0 0-13-16,0 30 17 0,0-30-14 0,0 34 12 15,0-34 3-15,-7 36-6 0,7-36 3 16,-10 41-6-16,10-41 2 0,-7 37-4 0,7-37 2 16,-8 32-3-16,8-32 3 0,0 0-3 0,0 27 1 15,0-27 0-15,0 0-2 0,0 0-1 0,0 0 0 16,0 0 0-16,0 0 2 0,0 0 4 0,0 0-1 16,20-23 3-16,-20 23-2 0,26-36 1 0,-26 36-5 15,34-44 3-15,-34 44-4 16,39-38 3-16,-39 38-3 0,37-38 3 0,-37 38-2 15,33-31 2-15,-33 31 12 0,30-22-35 0,-30 22 35 16,29-16-36-16,-29 16 22 0,32-8 1 0,-32 8-1 16,22 0 1-16,-22 0 0 0,0 0 0 0,33 0 1 15,-33 0-1-15,24 15 1 0,-24-15 22 0,23 17-37 16,-23-17 37-16,19 24-36 0,-19-24 11 0,17 28 3 16,-17-28-3-16,14 31 1 0,-14-31-1 15,15 25 2-15,-15-25-3 0,9 26-2 0,-9-26-13 16,3 34-20-16,7-12-24 0,-10-22-56 0,16 41-112 15,-16-41-131-15,0 24-140 0,11 2 121 0,-11-26 379 16</inkml:trace>
          <inkml:trace contextRef="#ctx1" brushRef="#br0" timeOffset="154">18635 8429 452 0,'13'-25'163'15,"-13"25"-58"-15,0 0 16 0,0 0 2 0,0-31 2 16,0 31-15-16,0 0-14 0,0 0-26 16,0 0-12-16,0 0-14 0,-3-27-6 0,3 27-6 15,0 0-3-15,0 0-3 0,-26-15-4 0,26 15-3 16,0 0-2-16,-31-8-2 0,31 8-2 0,-30 0-2 16,30 0-2-16,-30 0-3 0,30 0-1 0,-36 12 1 15,36-12-3-15,-34 20 2 0,34-20-4 0,-39 28 2 16,39-28-3-16,-28 32 2 0,28-32-4 15,-16 37 3-15,16-37-3 0,0 38 3 16,0-38-3-16,5 35 2 0,-5-35-3 0,22 27 1 16,-22-27-1-16,32 21 1 0,-32-21-2 0,41 10-1 15,-16-10 0-15,-1-6-1 0,-1-1-1 0,2-3 0 16,0-1 3-16,-25 11 0 0,38-21 4 0,-38 21-2 16,28-24 3-16,-28 24-2 0,16-28 4 0,-16 28-3 15,11-30 2-15,-11 30-2 0,9-30 2 16,-9 30-3-16,4-30 4 0,-4 30-1 0,0-23 4 15,0 23 1-15,0 0 1 0,5-24-3 0,-5 24-1 16,0 0-3-16,0 0-2 0,0 0 0 0,0 0 0 16,0 0 1-16,0 0 0 0,0 0 2 15,16 24-3-15,-16-24 3 0,5 23-2 0,-5-23 2 16,0 34-4-16,0-34 4 0,7 43-4 0,-7-20 3 16,0-23-2-16,0 43 2 0,0-43-3 15,5 40 2-15,-5-40-5 0,6 33-3 0,-6-33-8 16,8 27-6-16,-8-27-11 0,0 0-14 0,21 34-18 15,-21-34-42-15,0 0-59 0,0 0-152 0,36 7-98 16,-36-7-7-16,22-8 337 0</inkml:trace>
        </inkml:traceGroup>
      </inkml:traceGroup>
      <inkml:traceGroup>
        <inkml:annotationXML>
          <emma:emma xmlns:emma="http://www.w3.org/2003/04/emma" version="1.0">
            <emma:interpretation id="{30A4A49C-677D-46D7-BE59-6E7874982347}" emma:medium="tactile" emma:mode="ink">
              <msink:context xmlns:msink="http://schemas.microsoft.com/ink/2010/main" type="line" rotatedBoundingBox="2997,10011 23582,10092 23577,11257 2992,11176"/>
            </emma:interpretation>
          </emma:emma>
        </inkml:annotationXML>
        <inkml:traceGroup>
          <inkml:annotationXML>
            <emma:emma xmlns:emma="http://www.w3.org/2003/04/emma" version="1.0">
              <emma:interpretation id="{7F976B5C-A5B3-4B11-BDFE-599F1E9A0AE2}" emma:medium="tactile" emma:mode="ink">
                <msink:context xmlns:msink="http://schemas.microsoft.com/ink/2010/main" type="inkWord" rotatedBoundingBox="2996,10195 3845,10198 3841,11179 2992,11176"/>
              </emma:interpretation>
              <emma:one-of disjunction-type="recognition" id="oneOf18">
                <emma:interpretation id="interp87" emma:lang="en-GB" emma:confidence="0">
                  <emma:literal>by</emma:literal>
                </emma:interpretation>
                <emma:interpretation id="interp88" emma:lang="en-GB" emma:confidence="0">
                  <emma:literal>buy</emma:literal>
                </emma:interpretation>
                <emma:interpretation id="interp89" emma:lang="en-GB" emma:confidence="0">
                  <emma:literal>boy</emma:literal>
                </emma:interpretation>
                <emma:interpretation id="interp90" emma:lang="en-GB" emma:confidence="0">
                  <emma:literal>bye</emma:literal>
                </emma:interpretation>
                <emma:interpretation id="interp91" emma:lang="en-GB" emma:confidence="0">
                  <emma:literal>bay</emma:literal>
                </emma:interpretation>
              </emma:one-of>
            </emma:emma>
          </inkml:annotationXML>
          <inkml:trace contextRef="#ctx1" brushRef="#br0" timeOffset="163">1385 9285 640 0,'0'0'154'0,"4"-34"-4"0,-4 34-7 0,0 0-11 16,0 0-16-16,0 0-11 0,0 0-25 0,0 0-26 15,0 0-22-15,0 0-15 0,0 0-9 16,0 0 0-16,0 0 7 0,0 0 4 0,0 0 5 15,0 0 0-15,0 28-2 0,0-28-4 0,0 34 1 16,0-34-4-16,7 45 0 0,-7-20-7 0,0 1 2 16,0 1-6-16,-7-2 3 0,7 3-7 0,0-2 6 15,-4 1-6-15,4 3 3 0,-5-3-3 0,5 2 3 16,-6 0-5-16,1 0 6 0,0 0-5 16,5-5 5-16,-8 1-5 0,8-25-10 0,-7 38 29 15,7-38-31-15,0 32 32 0,0-32-17 16,-7 23-3-16,7-23 2 0,0 0-1 0,0 0 0 15,-8 24 0-15,8-24 1 0,0 0-1 0,0 0 1 16,0 0 0-16,0 0 0 0,0 0 2 0,0 0 0 16,0 0 1-16,0 0 1 0,0 0 0 0,0 0-4 15,0 0 1-15,0-30-2 0,0 30 0 16,8-26 0-16,-8 26-18 0,9-25 31 0,-9 25-30 16,0 0 30-16,26-30-12 0,-26 30-2 0,23-15 2 15,-23 15-1-15,28-14 1 0,-28 14-1 0,30-11 1 16,-30 11-2-16,30 0 1 0,-30 0 0 0,25 0 0 15,-25 0 0-15,0 0-1 0,31 11 1 0,-31-11-1 16,0 0 1-16,27 23-2 0,-27-23 2 16,14 22-1-16,-14-22-13 0,14 26 32 15,-14-26-32-15,12 22 32 0,-12-22-17 0,0 23-2 16,0-23 2-16,0 0-2 0,0 25 2 0,0-25-1 16,0 0 1-16,0 0-1 0,-23 24 2 0,23-24-1 15,0 0 0-15,-29 14 0 0,29-14 1 0,-25 5-1 16,25-5 1-16,-26 0-1 0,26 0 0 0,-31 0-1 15,31 0 0-15,-35-8 0 0,35 8 0 16,-38-10 1-16,38 10 0 0,-34-11 0 0,34 11-1 16,-29-14 1-16,29 14-1 0,-23-9 0 0,23 9-2 15,0 0 3-15,-24-8-2 0,24 8 0 16,0 0-3-16,0 0-13 0,0 0-21 0,0 0-24 16,0 0-22-16,0 0-49 0,0 0-80 0,25 0-158 15,-25 0-92-15,26-14 24 0,2 20 355 0</inkml:trace>
          <inkml:trace contextRef="#ctx1" brushRef="#br0" timeOffset="164">1884 9675 860 0,'-12'-24'204'0,"12"24"-61"15,0 0-18-15,0 0-12 0,0 0-30 0,0 0-25 16,0 0-16-16,0 0-15 0,0 0-11 16,0 0-9-16,0 0-3 0,0 0-3 0,0 0 0 15,0 0 1-15,0 0 3 0,0 0 4 0,0 0 1 16,0 22 1-16,0-22-3 0,0 23 0 0,0-23-6 15,0 32 2-15,0-32-5 0,0 33 3 0,0-33 18 16,0 37-35-16,0-37 35 0,6 33-35 16,-6-33 14-16,13 26 1 0,-13-26-2 0,0 0 3 15,27 29-3-15,-27-29 2 0,0 0-2 16,32 11 1-16,-32-11 0 0,0 0 0 0,33-8 1 16,-33 8-1-16,29-24 3 0,-29 24-3 0,30-32 3 15,-30 32 14-15,22-35-36 0,-22 35 36 0,24-34-35 16,-24 34 18-16,18-30 4 0,-18 30-4 0,0 0 4 15,16-27 1-15,-16 27 2 0,0 0 0 0,0 0 0 16,0 0-3-16,0 0 0 0,0 0-3 0,0 0-1 16,0 0 0-16,0 0 1 0,0 0 2 15,0 0-1-15,0 0 1 0,0 0-2 16,21 26 3-16,-21-26-3 0,0 28 2 0,0-28 16 16,0 37-32-16,0-37 33 0,0 43-33 0,0-43 12 15,0 45 5-15,0-22-5 0,-7 1 5 0,7 0-5 16,-7 4 4-16,7-1-4 0,-9 0 5 0,2-1-4 15,1 0 4-15,-1-4-1 0,7-22 7 16,-15 39-2-16,15-39 4 0,-15 33-2 0,15-33 2 16,-19 25-3-16,19-25 3 0,-25 17-2 0,25-17-1 15,-26 7-1-15,26-7-1 0,-28 0-1 0,28 0-3 16,-30 0 0-16,30 0-2 0,-37-12 0 0,37 12 0 16,-43-15 0-16,19 6-2 0,1-1-5 0,-2-6-9 15,3 5-6-15,-4-4-15 0,26 15-9 16,-34-23-26-16,34 23-65 0,-22-14-122 15,22 14-246-15,0 0 21 0,0 0 170 0</inkml:trace>
        </inkml:traceGroup>
        <inkml:traceGroup>
          <inkml:annotationXML>
            <emma:emma xmlns:emma="http://www.w3.org/2003/04/emma" version="1.0">
              <emma:interpretation id="{6AE68F6F-9C7E-485C-B116-2EA85B45DCEA}" emma:medium="tactile" emma:mode="ink">
                <msink:context xmlns:msink="http://schemas.microsoft.com/ink/2010/main" type="inkWord" rotatedBoundingBox="4562,10193 6700,10202 6697,10939 4559,10930"/>
              </emma:interpretation>
              <emma:one-of disjunction-type="recognition" id="oneOf19">
                <emma:interpretation id="interp92" emma:lang="en-GB" emma:confidence="0">
                  <emma:literal>Union</emma:literal>
                </emma:interpretation>
                <emma:interpretation id="interp93" emma:lang="en-GB" emma:confidence="0">
                  <emma:literal>Unto u</emma:literal>
                </emma:interpretation>
                <emma:interpretation id="interp94" emma:lang="en-GB" emma:confidence="0">
                  <emma:literal>Uno u</emma:literal>
                </emma:interpretation>
                <emma:interpretation id="interp95" emma:lang="en-GB" emma:confidence="0">
                  <emma:literal>Utu</emma:literal>
                </emma:interpretation>
                <emma:interpretation id="interp96" emma:lang="en-GB" emma:confidence="0">
                  <emma:literal>Uroo u</emma:literal>
                </emma:interpretation>
              </emma:one-of>
            </emma:emma>
          </inkml:annotationXML>
          <inkml:trace contextRef="#ctx1" brushRef="#br0" timeOffset="165">2926 9310 700 0,'0'0'190'0,"0"0"-32"0,0 0-17 0,9-25-14 16,-9 25-14-16,0 0-18 0,0 0-21 0,0 0-18 15,0 0-14-15,0 0-9 0,0 0-8 16,0 0-6-16,0 0-4 0,0 0-2 16,0 0-3-16,0 0-1 0,0 0 1 0,-4 36-3 15,-1-13 1-15,-2 3-5 0,1 2 3 0,-3 2-6 16,0 0 4-16,1 4-5 0,0 1 3 0,1-1-5 16,2 1 5-16,-1-1-7 0,6-3 7 0,0 0-6 15,0-3 6-15,0-2-5 0,8-2-11 0,1-2 30 16,2 1-30-16,-11-23 31 0,20 36-17 15,-20-36-2-15,25 24 1 0,-25-24 0 0,29 21 0 16,-29-21-1-16,34 8 2 0,-34-8 0 0,35 0-1 16,-35 0 1-16,32-15 0 0,-32 15 1 0,34-21-2 15,-34 21 2-15,35-32-2 0,-35 32-17 0,30-42 33 16,-15 18-32-16,-1 0 31 0,2-2-10 16,-2-5-6-16,3 0 5 0,1-2-5 0,-2 0 6 15,1-2-5-15,-4 2 6 0,-3 0-6 16,-2 3 6-16,-1 2-6 0,-7 2 5 0,4 2-5 15,-4 1 4-15,0 23-3 0,0-33 2 0,0 33-1 16,0 0 1-16,0-24 0 0,0 24 0 0,0 0 0 16,0 0-2-16,0 0-1 0,0 0 0 0,0 0 1 15,0 0-2-15,0 38 5 0,0-38-4 0,0 47 4 16,0-18-4-16,0-1 4 0,0 5-4 16,-5 1 6-16,5 0-5 0,-8 3 5 15,2 0-6-15,6-2 5 0,-10 1-8 0,10-4 9 16,-8 0-8-16,8-2-10 0,0-5 30 0,0 1-32 15,6-4 31-15,-6-22-15 0,4 37-3 0,-4-37-6 16,8 25-11-16,-8-25-20 0,0 0-32 0,0 0-71 16,30 35-109-16,-30-35-257 0,0 0-1 0,0 0 167 15</inkml:trace>
          <inkml:trace contextRef="#ctx1" brushRef="#br0" timeOffset="166">3743 9798 1011 0,'-23'0'245'0,"23"0"-146"0,0 0 8 15,-22-30-41-15,22 30-10 0,0 0-11 0,0 0-17 16,0 0-9-16,0 0-9 0,0 0-5 16,0 0-2-16,0 0 1 0,23-20-1 0,-23 20 2 15,22-11-1-15,-22 11 2 0,25-16-1 0,-25 16 0 16,29-19-3-16,-29 19 2 0,34-23-4 0,-34 23 2 15,35-25-3-15,-35 25 2 0,33-27-2 16,-33 27 1-16,27-25-10 0,-27 25-10 0,26-19-19 16,-26 19-25-16,0 0-45 0,36-8-44 0,-36 8-98 15,0 0-55-15,0 0-105 0,0 0 70 16,0 0 312-16</inkml:trace>
          <inkml:trace contextRef="#ctx1" brushRef="#br0" timeOffset="167">3776 9554 1268 0,'-36'-20'154'0,"36"20"-58"16,0 0-21-16,0 0-23 0,0 0-15 0,-7 27-11 16,7-27-6-16,0 0 0 0,9 31-6 0,-9-31 0 15,13 29-5-15,-13-29-1 0,16 34-5 16,-16-34 0-16,23 31-3 0,-23-31 2 0,28 27-2 16,-28-27 1-16,28 23-2 0,-28-23 2 0,29 18-4 15,-29-18 3-15,25 14-1 0,-25-14 1 0,24 11 0 16,-24-11 0-16,0 0-10 0,31 13-8 15,-31-13 4-15,0 0-42 0,29 12-7 0,-29-12-80 16,0 0-54-16,0 0-112 0,0 0-150 0,0 0 59 16,0 0 271-16</inkml:trace>
          <inkml:trace contextRef="#ctx1" brushRef="#br0" timeOffset="168">3870 9458 616 0,'0'0'128'0,"0"0"1"0,0 0 11 0,-20-27-8 16,20 27-16-16,0 0-13 0,0 0-18 0,-23-6-20 15,23 6-16-15,0 0-8 0,-27 8-7 16,27-8-4-16,-25 10-3 0,25-10-5 0,-28 15 0 16,28-15-6-16,-30 20 0 0,30-20-4 0,-29 23-2 15,29-23-3-15,-28 29 1 0,28-29-4 0,-23 34 0 16,23-34-3-16,-21 36 2 0,21-36-5 0,-12 39 5 16,12-39-6-16,-7 43 4 0,7-19-3 0,0 0 4 15,0-2-6-15,8 4-10 0,0-4 31 16,3 1-32-16,-11-23 32 0,25 38-17 15,-25-38-4-15,29 31 4 0,-29-31-3 0,39 20 1 16,-39-20 0-16,43 8 0 0,-43-8 1 0,42 0-1 16,-20-7 2-16,2 1-1 0,-24 6 0 0,40-18 0 15,-40 18-1-15,36-24 0 0,-36 24 2 0,30-32-2 16,-30 32-16-16,26-37 33 0,-26 37-32 0,19-39 32 16,-19 39-12-16,18-40-4 0,-9 18 5 0,-3-2-5 15,-1 1 4-15,0-1-3 0,-5 0 3 16,0 24-3-16,7-42 4 0,-7 42-4 0,-6-34 4 15,6 34-3-15,-12-32 2 0,12 32-3 16,-22-24 3-16,22 24-2 0,-29-20-1 0,29 20-1 16,-36-15 0-16,36 15-6 0,-34-5-8 0,34 5-10 15,-31 9-17-15,31-9-17 0,-22 21-44 0,-1-21-71 0,28 27-127 16,-5-27-178-16,-15 24 53 0,15-24 242 16</inkml:trace>
          <inkml:trace contextRef="#ctx1" brushRef="#br0" timeOffset="169">4473 9255 960 0,'0'0'180'0,"0"0"-53"16,0 0-19-16,0 0-27 0,0 0-26 0,0 0-12 15,0 0-6-15,0 0 0 0,-15 31-7 0,15-31-4 16,0 31-6-16,0-31 1 0,-4 37-6 16,4-37 1-16,-5 40-3 0,5-17 1 0,0-23-6 15,-13 43 1-15,8-20-6 0,5 0 2 16,-4 1-5-16,4 1 2 0,-6-1-4 0,6 1 4 15,0-2-5-15,0 1 4 0,0-2-4 0,0-22 4 16,7 42-4-16,-7-42 4 0,10 37-3 0,-10-37 3 16,16 33 17-16,-16-33-34 0,22 28 34 0,-22-28-36 15,25 18 15-15,-25-18 1 0,26 6 0 0,-26-6 1 16,32 0 0-16,-32 0 1 0,32-10 0 16,-32 10-1-16,27-20-19 0,-27 20 34 0,29-28-33 15,-29 28 34-15,34-24-12 0,-34 24-4 16,32-27 3-16,-32 27-2 0,29-31 2 0,-29 31-4 15,29-32 5-15,-29 32-4 0,33-38 5 0,-33 38-5 16,30-39 5-16,-30 39-5 0,27-40 3 0,-27 40-2 16,23-41 2-16,-23 41-2 0,19-36 3 0,-19 36-4 15,14-38 4-15,-14 38-3 0,13-33 2 16,-13 33-2-16,0 0 1 0,9-26 0 0,-9 26 0 16,0 0 0-16,0 0 1 0,0 0 1 0,0 0 0 15,0 0 1-15,0 0 0 0,0 0-1 0,0 0 0 16,0 0-1-16,0 0-1 0,0 0 0 0,0 0 1 15,0 0 0-15,0 0 0 0,0 0 0 0,0 0-1 16,0 0 1-16,0 0-1 0,0 0 1 16,0 0-1-16,0 0 3 0,0 0 0 15,0 0 4-15,0 28-2 0,0-28 4 0,0 35-3 16,0-35 2-16,-9 42-4 0,9-17 3 0,-9 1-6 16,9 1 3-16,-8 1-6 0,2-1 3 0,6 0-3 15,-5 1 3-15,5 0-4 0,-6-3 4 0,6-1-5 16,0 0-10-16,0 0 29 0,0-3-29 0,0-21 28 15,9 41-13-15,-9-41-5 0,9 37 5 16,-9-37-4-16,9 32 2 0,-9-32-2 0,11 25-1 16,-11-25-12-16,0 0-15 0,19 30-25 0,-19-30-84 15,23 16-210-15,-23-16-191 0,0 0-5 0,22-12 299 16</inkml:trace>
        </inkml:traceGroup>
        <inkml:traceGroup>
          <inkml:annotationXML>
            <emma:emma xmlns:emma="http://www.w3.org/2003/04/emma" version="1.0">
              <emma:interpretation id="{F84AE3FC-0A59-469F-8732-0EB31D4F751D}" emma:medium="tactile" emma:mode="ink">
                <msink:context xmlns:msink="http://schemas.microsoft.com/ink/2010/main" type="inkWord" rotatedBoundingBox="7276,10248 8410,10253 8408,10810 7274,10806"/>
              </emma:interpretation>
              <emma:one-of disjunction-type="recognition" id="oneOf20">
                <emma:interpretation id="interp97" emma:lang="en-GB" emma:confidence="0">
                  <emma:literal>A</emma:literal>
                </emma:interpretation>
                <emma:interpretation id="interp98" emma:lang="en-GB" emma:confidence="0">
                  <emma:literal>b</emma:literal>
                </emma:interpretation>
                <emma:interpretation id="interp99" emma:lang="en-GB" emma:confidence="0">
                  <emma:literal>B</emma:literal>
                </emma:interpretation>
                <emma:interpretation id="interp100" emma:lang="en-GB" emma:confidence="0">
                  <emma:literal>~</emma:literal>
                </emma:interpretation>
                <emma:interpretation id="interp101" emma:lang="en-GB" emma:confidence="0">
                  <emma:literal>4</emma:literal>
                </emma:interpretation>
              </emma:one-of>
            </emma:emma>
          </inkml:annotationXML>
          <inkml:trace contextRef="#ctx1" brushRef="#br1" timeOffset="170">5575 9609 656 0,'0'0'176'0,"0"0"-16"0,0 0-34 15,0 0-15-15,0 0-20 0,0 0-20 0,0 0-17 16,0 0-10-16,0 0-10 0,0 0-3 0,0 0-4 15,0 0-3-15,0 0-1 0,0 0 8 0,0 0 3 16,0 0 0-16,0 0-1 0,0 0-11 0,0 0-4 16,0 0-3-16,0 0 1 0,22-12-2 0,-22 12 0 15,0 0-2-15,0 0-3 0,0 0 0 16,0 0 0-16,23 0-1 0,-23 0 0 16,0 0-2-16,0 0-1 0,22-4-1 0,-22 4-1 15,0 0 0-15,0 0 0 0,26 0-1 0,-26 0 0 16,0 0 0-16,27 0-1 0,-27 0 0 0,0 0-2 15,29 0 2-15,-29 0-1 0,24 0 0 0,-24 0 1 16,22 0-1-16,-22 0 1 0,25 0-1 0,-25 0 0 16,22 4 0-16,-22-4 0 0,0 0 0 15,33 0 0-15,-33 0 1 0,0 0-1 0,33 6 0 16,-33-6 0-16,0 0-1 0,28 0 1 0,-28 0 0 16,0 0 0-16,25 6 0 0,-25-6 0 0,0 0 0 15,32 0 1-15,-32 0-1 0,0 0 0 16,31 0 0-16,-31 0 0 0,0 0 0 0,33 0 0 15,-33 0-1-15,0 0 1 0,31 5 0 0,-31-5 0 16,0 0 0-16,31 7 0 0,-31-7 0 16,0 0-1-16,31 7 2 0,-31-7-2 0,0 0 2 15,27 8-2-15,-27-8 1 0,0 0-1 0,25 10 2 16,-25-10-1-16,0 0 0 0,0 0 0 0,23 5 0 16,-23-5-1-16,0 0 1 0,0 0 0 0,27 0 0 15,-27 0 1-15,0 0 0 0,0 0-2 0,0 0 1 16,26 0 0-16,-26 0 0 0,0 0 0 0,0 0 0 15,0 0 0-15,0 0 0 16,0 0 0-16,25 0 0 0,-25 0 0 0,0 0 0 16,0 0 1-16,22-9-2 0,-22 9 1 0,0 0 0 15,27 0 0-15,-27 0 0 0,24-4 1 0,-24 4-1 16,22 0 0-16,-22 0-1 0,24 0 1 0,-24 0 0 16,24 0 0-16,-24 0 0 0,0 0 0 0,30 8-1 15,-30-8 1-15,0 0 0 0,25 5 0 16,-25-5 1-16,0 0-1 0,0 0-1 0,23 0 1 15,-23 0 0-15,0 0 0 0,0 0 0 0,0 0 0 16,0 0 0-16,0 0 0 0,0 0 0 0,0 0 0 16,0 0 0-16,0 0 0 0,22 0 1 0,-22 0-1 15,0 0 0-15,0 0 0 0,0 0 0 16,0 0 0-16,0 0 0 0,0 0 0 0,0 0-1 16,0 0 1-16,0 0 0 0,0 0 0 15,24-5 0-15,-24 5 0 0,0 0 1 0,0 0-1 16,0 0 0-16,0 0 0 0,0 0 0 0,0 0-1 15,0 0 1-15,22 0 1 0,-22 0-2 0,0 0 2 16,0 0-2-16,0 0 2 0,0 0-2 0,0 0 1 16,0 0 0-16,0 0 0 0,0 0 0 0,0 0 0 15,23 0 1-15,-23 0-2 0,0 0 1 0,0 0 0 16,0 0 1-16,0 0-2 0,0 0 1 16,0 0 0-16,0 0 0 0,0 0 1 0,0 0-1 15,0 0 0-15,0 0 1 0,0 0-1 16,0 0-1-16,0 0 1 0,0 0-1 0,0 0 0 15,0 0 2-15,0 0-1 0,0 0 0 0,0 0 2 16,0 0-3-16,0 0 1 0,0 0-3 0,0 0-12 16,0 0-9-16,0 0-20 0,0 0-26 15,0 0-72-15,0 0-165 0,0 0-199 0,0 0-12 16,0 0 200-16</inkml:trace>
          <inkml:trace contextRef="#ctx1" brushRef="#br1" timeOffset="171">6462 9327 897 0,'0'0'191'0,"0"0"-26"16,0 0-24-16,-29-20-25 0,29 20-40 0,0 0-21 16,0 0-18-16,0 0-12 0,0 0-12 0,0 0-3 15,0 0 2-15,0 0 1 0,0 29 4 0,0-29-3 16,0 0 0-16,6 26-2 0,-6-26-1 16,0 0-1-16,14 26 0 0,-14-26-4 0,0 0 4 15,13 27-5-15,-13-27 1 0,0 0-2 0,20 33-1 16,-20-33-1-16,0 0 0 0,22 32-1 0,-22-32 0 15,0 0-1-15,20 29 2 0,-20-29-2 0,18 22 1 16,-18-22-1-16,17 23 1 0,-17-23-1 16,0 0 1-16,27 32-2 0,-27-32 2 15,0 0-3-15,27 29 3 0,-27-29-2 0,0 0 1 16,23 26 0-16,-23-26 0 0,0 0 0 0,0 0 1 16,23 28-2-16,-23-28 1 0,0 0-1 0,0 0 1 15,0 0-1-15,22 17 2 0,-22-17-1 0,0 0 0 16,0 0 0-16,0 0 0 0,0 0 0 0,0 0 0 15,0 0 0-15,0 0-1 0,0 0 2 0,0 0-1 16,24 12 0-16,-24-12 0 0,0 0-1 16,0 0 2-16,0 0-2 0,0 0 2 0,0 0 0 15,0 0-1-15,0 0 2 0,0 0 0 16,0 0 0-16,0 0 0 0,0 0 1 0,0 0 1 0,0 0 0 16,0 0 0-16,0 0-1 0,0 0-2 0,0 0-1 15,-26 20 0-15,26-20 0 0,0 0 1 0,-33 27-2 16,33-27 3-16,-28 20-3 0,28-20-12 31,-30 24 12-31,30-24-14 0,-29 23 33 0,29-23-17 0,-28 21 18 16,28-21-18-16,-26 15-2 0,26-15 1 0,0 0-1 15,-29 17 1-15,29-17-1 0,0 0-3 0,0 0-8 16,0 0-13-16,0 0-25 0,0 0-86 0,0 0-177 16,0 0-214-16,0 0-14 0,0 0 232 0</inkml:trace>
        </inkml:traceGroup>
        <inkml:traceGroup>
          <inkml:annotationXML>
            <emma:emma xmlns:emma="http://www.w3.org/2003/04/emma" version="1.0">
              <emma:interpretation id="{8D8B9FF0-337A-4D3C-8D9A-2E380031846C}" emma:medium="tactile" emma:mode="ink">
                <msink:context xmlns:msink="http://schemas.microsoft.com/ink/2010/main" type="inkWord" rotatedBoundingBox="9073,10035 13951,10054 13948,10816 9070,10796"/>
              </emma:interpretation>
              <emma:one-of disjunction-type="recognition" id="oneOf21">
                <emma:interpretation id="interp102" emma:lang="en-GB" emma:confidence="0">
                  <emma:literal>universal</emma:literal>
                </emma:interpretation>
                <emma:interpretation id="interp103" emma:lang="en-GB" emma:confidence="0">
                  <emma:literal>Universal</emma:literal>
                </emma:interpretation>
                <emma:interpretation id="interp104" emma:lang="en-GB" emma:confidence="0">
                  <emma:literal>miniversal</emma:literal>
                </emma:interpretation>
                <emma:interpretation id="interp105" emma:lang="en-GB" emma:confidence="0">
                  <emma:literal>Miniversal</emma:literal>
                </emma:interpretation>
                <emma:interpretation id="interp106" emma:lang="en-GB" emma:confidence="0">
                  <emma:literal>universals</emma:literal>
                </emma:interpretation>
              </emma:one-of>
            </emma:emma>
          </inkml:annotationXML>
          <inkml:trace contextRef="#ctx1" brushRef="#br1" timeOffset="176">9092 9475 1076 0,'0'0'177'0,"0"0"-68"16,0 0-34-16,0 0-24 0,0 0-18 15,0 0-14-15,0 0-5 0,0 0 1 0,0 0 4 16,0 0 5-16,0 0 0 0,15 29-7 0,-15-29 0 16,7 27-7-16,-7-27 1 0,7 31-4 0,-7-31 1 0,9 29-3 15,-9-29 0-15,10 30-3 0,-10-30 0 0,9 27-2 16,-9-27 2-16,13 22-3 0,-13-22 2 0,0 0-3 16,21 23 3-16,-21-23-2 0,0 0 1 15,0 0 0 1,24 13 1-16,-24-13-1 0,0 0 0 0,0 0 1 15,28 0 0-15,-28 0 0 0,0 0 4 0,0 0 2 16,30-12 1-16,-30 12 3 0,0 0-4 0,25-24 1 16,-25 24-3-16,22-25 2 0,-22 25-5 0,22-33 3 15,-22 33-4-15,28-37 3 0,-28 37-4 0,26-37 3 0,-26 37-4 16,25-29 2-16,-25 29-2 0,0 0 1 16,23-21-1-16,-23 21 0 0,0 0-7 0,0 0-10 15,0 0-16-15,25 10-24 0,-25-10-56 16,0 0-71-16,0 0-150 0,18 23-142 0,-18-23 34 15,0 0 321-15</inkml:trace>
          <inkml:trace contextRef="#ctx1" brushRef="#br1" timeOffset="177">9742 9621 813 0,'0'0'202'16,"0"0"-119"-16,0 0-37 0,0 0-4 0,0 0-6 16,22-14 0-16,-22 14 0 0,0 0-11 0,0 0-10 15,28 0-7-15,-28 0-4 0,23 0-3 0,-23 0 2 16,24 0-3-16,-24 0 1 0,24-4 1 0,-24 4 0 15,27-7 2-15,-27 7 3 0,0 0 3 16,27-13 5-16,-27 13 5 0,0 0 6 0,22-16 3 16,-22 16 1-16,0 0-4 0,7-26 2 0,-7 26-2 15,0 0 2-15,4-27-4 0,-4 27 1 16,0 0-6-16,-9-28-1 0,9 28-3 0,0 0-2 16,-23-17-4-16,23 17-1 0,-24-12-4 0,24 12 1 15,-32 0-3-15,32 0 0 0,-40 0 1 0,40 0 0 16,-43 19 2-16,20-6-2 0,1 4 2 15,22-17-3-15,-40 37 4 0,40-37-5 0,-28 39 3 16,28-39-5-16,-11 39 3 0,11-39-4 0,0 41 4 16,0-41-6-16,15 39 5 0,-15-39-4 0,28 32 3 15,-28-32-2-15,34 28 2 0,-34-28-4 0,40 21-13 16,-15-14 36-16,0-1-37 0,1-6 33 0,2 0-26 16,3 0-8-16,-6-6 4 0,6 6-27 15,-31 0-3-15,51-11-64 0,-51 11-77 16,44-13-119-16,-44 13-180 0,0 0 68 0,37-16 283 15</inkml:trace>
          <inkml:trace contextRef="#ctx1" brushRef="#br1" timeOffset="178">10262 9582 1170 0,'0'0'209'0,"0"0"-92"16,0 0-43-16,0 0-24 0,0 0-21 15,0 0-12-15,0 0-10 0,0 0-3 0,0 0 0 0,0 0-2 16,0 0 3-16,0 0-2 0,0 0 1 16,0 28-2-16,0-28 0 0,0 0-2 0,0 31 3 15,0-31-3-15,-5 23 2 0,5-23-3 16,0 0 2-16,0 32-3 0,0-32 3 0,0 0-3 16,0 24 3-16,0-24-2 0,0 0 1 0,0 0-1 15,0 0 0-15,0 0-1 0,0 0 0 0,0 0-1 16,0 0-1-16,0 0 1 0,0 0 2 0,0 0 3 15,0 0-1-15,0 0 3 0,25-38-5 0,-25 38 3 16,13-44-3-16,-6 18 4 0,-2-3-5 16,2-2 6-16,0 3-6 0,1 0 5 0,0 4 1 15,-8 24 9-15,11-27 0 0,-11 27 3 16,0 0-6-16,0 0-4 0,0 0-4 0,0 0-1 16,0 0 1-16,22 0-1 0,-22 0 1 0,24 17-2 15,-24-17 2-15,22 24-3 0,-22-24 3 0,25 24-3 16,-25-24 2-16,26 24-2 0,-26-24 1 0,33 20-1 15,-33-20 1-15,41 15-2 0,-41-15 2 16,42 6-1-16,-42-6 0 0,44 0-11 0,-44 0-20 16,49-4-40-16,-49 4-116 0,56-17-158 0,-34 4-183 15,-22 13 49-15,52-16 375 0</inkml:trace>
          <inkml:trace contextRef="#ctx1" brushRef="#br1" timeOffset="179">11211 9445 559 0,'0'0'214'15,"0"0"-50"-15,0 0-8 0,-15-28-20 0,15 28-22 16,0 0-28-16,0 0-21 0,0 0-13 0,-23-5-13 16,23 5-9-16,-24 0-10 0,24 0-6 0,-26 0-3 15,26 0-2-15,-30 15 0 0,30-15-3 0,-33 19 2 16,33-19-3-16,-32 22 2 0,32-22-1 15,-28 20-1-15,28-20-3 0,-18 22 2 16,18-22-6-16,-11 29 3 0,11-29-4 0,0 28 3 16,0-28-3-16,6 26 3 0,-6-26-4 0,15 22 3 15,-15-22-2-15,25 21 1 0,-25-21 0 0,31 16 1 16,-31-16 0-16,39 13 0 0,-39-13 0 0,40 7 2 16,-40-7-2-16,29 13 3 0,-29-13-3 0,0 0 2 15,30 18-2-15,-30-18 1 0,0 0-1 0,0 0 3 16,15 24 1-16,-15-24 1 0,0 0-1 15,0 0 1-15,-26 22-3 0,26-22 1 0,0 0-2 16,-31 20 2-16,31-20-3 0,-27 10 3 16,27-10 19-16,-30 12-37 0,30-12 38 0,-32 8-38 15,32-8 17-15,-30 0 0 0,30 0-1 0,-23 0 1 16,23 0-1-16,0 0 16 0,-22-4-37 0,22 4 36 16,0 0-25-16,0 0-19 0,0 0 5 15,0 0-35-15,0 0-18 0,0 0-35 0,27-6-41 0,-27 6-94 16,30-14-87-16,-3 14-81 0,-27 0 131 0,46-8 284 15</inkml:trace>
          <inkml:trace contextRef="#ctx1" brushRef="#br1" timeOffset="180">11586 9595 744 0,'0'0'272'0,"0"0"-106"0,0 0-31 0,0 0-28 0,0 0-33 0,0 0-15 15,0 0-17-15,-32-22-5 0,32 22-6 0,0 0-5 16,-23-6-3-16,23 6-4 0,-25 0-4 16,25 0-2-16,-30 0-2 0,30 0-3 0,-38 8 0 15,38-8-3-15,-42 18-1 0,20-5-2 16,22-13 2-16,-43 28-4 0,43-28 2 0,-34 31-3 16,34-31 2-16,-18 31-3 0,18-31 3 0,-6 29-4 15,6-29 3-15,6 27-3 0,-6-27 1 0,18 26 19 16,-18-26-35-16,33 28 31 0,-33-28-38 0,45 21 11 15,-23-15-4-15,4-1-1 0,1-5 1 0,-1-5 3 16,-3-4 3-16,1-3 7 0,-24 12 17 16,35-29-34-16,-35 29 37 0,27-28-35 0,-27 28 20 15,13-25 3-15,-13 25-2 0,6-29 3 0,-6 29-2 16,0-29 4-16,0 29 1 0,0-21 4 16,0 21-1-16,0 0 1 0,0 0-5 0,0 0-1 15,0 0-3-15,0 0-1 0,0 0-2 0,0 0-1 16,0 0 1-16,0 0 0 0,0 0 2 0,0 0-1 15,0 0 1-15,0 0-1 0,21 11 1 16,-21-11-1-16,0 0 0 0,0 0 0 0,0 0 0 16,20 24-1-16,-20-24 1 0,0 0-1 0,0 0 1 15,17 24 0-15,-17-24 1 0,0 0-2 0,7 28 1 16,-7-28-2-16,0 23 0 0,0-23 17 0,8 25-39 16,-8-25 30-16,5 31-40 0,-5-31 9 0,7 24-11 15,-7-24-13-15,0 0-21 0,24 28-40 16,-24-28-35-16,0 0-50 0,0 0-56 15,31-18-97-15,-31 18 4 0,17-23 224 0</inkml:trace>
          <inkml:trace contextRef="#ctx1" brushRef="#br1" timeOffset="181">12110 9109 1067 0,'0'0'137'16,"0"0"-42"-16,0 0-28 0,0 0-6 0,0 0 2 15,-22 29-8-15,22-29-10 0,-9 35-11 0,9-12-1 16,0-23-9-16,-13 46 1 0,4-19-8 16,4 7 2-16,-5-3-6 0,2 6 3 0,-5-2-6 15,4-1 3-15,-1-2-7 0,0 2 3 0,2-2-9 16,3-1 5-16,-2-1-7 0,1 1 5 0,6-3-6 15,-5 0 6-15,5-4-6 0,0-1 5 0,0-23-6 16,9 40-10-16,-9-40 30 0,21 34-33 16,-21-34 33-16,24 26-22 0,-24-26-9 0,30 13-7 15,-30-13-16-15,37 0-23 0,-9 0-30 16,-16-19-73-16,29 19-118 0,-41 0-170 0,46-32-10 16,-6 22 244-16</inkml:trace>
          <inkml:trace contextRef="#ctx1" brushRef="#br1" timeOffset="172">7377 9483 224 0,'0'0'55'0,"0"0"-3"15,0 0 4-15,0 0 12 0,0 0 3 0,0 0 11 16,0 0 0-16,0 0 5 0,0 0-7 0,0 0-4 31,0 0-8-31,0 0 0 0,0 0 3 0,0 0 10 0,0 0 0 16,0 0-5-16,-5-21-9 0,5 21-14 15,0 0-7-15,0 0-7 0,0 0-3 0,0 0-4 16,0 0-1-16,0 0-5 0,0 0-1 0,0 0-2 16,11-24-3-16,-11 24-2 0,0 0-3 0,0 0-3 15,0 0-3-15,0 0-3 0,0 0-2 0,0 0-2 16,0 0-1-16,0 0-2 0,0 0 1 0,0 0 2 16,0 0-2-16,0 32 3 0,0-32-3 0,-6 29 1 15,6-29-1-15,-5 35 0 0,5-35-2 16,0 35 3-16,0-35-2 0,0 30 3 15,0-30-3-15,0 26 2 0,0-26-3 0,9 23 3 16,-9-23-3-16,0 0 3 0,21 28-2 0,-21-28 1 16,0 0-1-16,25 16 0 0,-25-16-1 0,0 0 0 15,33 0 2-15,-33 0-1 0,22-7 2 0,-22 7-1 16,25-17 1-16,-25 17-1 0,29-27 1 0,-29 27-1 16,30-32 2-16,-30 32-3 0,33-36 3 15,-33 36-4-15,29-39 5 0,-29 39-3 0,25-36 3 16,-25 36-4-16,21-29 3 0,-21 29-3 0,0 0 2 15,17-27-2-15,-17 27 3 0,0 0-2 0,0 0 0 16,0 0 0-16,0 0-1 0,0 0 1 0,0 0-1 16,0 0 0-16,0 0 0 0,0 0 1 15,0 0 0-15,13 28 2 0,-13-28-3 16,0 0 3-16,5 36-4 0,-5-36 4 0,0 32-4 16,0-32 4-16,0 35-3 0,0-35 2 0,5 33-2 15,-5-33 1-15,0 32-2 0,0-32 2 0,8 30-2 16,-8-30 2-16,7 25-10 0,-7-25-8 0,11 22-16 15,-11-22-16-15,0 0-17 0,0 0-32 0,36 30-41 16,-36-30-108-16,0 0-115 0,28 10-94 0,-28-10 99 16,24 6 358-16</inkml:trace>
          <inkml:trace contextRef="#ctx1" brushRef="#br1" timeOffset="173">8053 9565 973 0,'-14'-32'185'0,"14"32"-48"0,0 0-23 0,0 0-33 16,0 0-24-16,0 0-19 0,0 0-13 15,0 0-10-15,0 0-8 0,0 0-5 16,0 0 2-16,0 0 3 0,0 0 5 0,11 25 4 16,-11-25 0-16,0 24-2 0,0-24-4 0,5 25-1 15,-5-25-5-15,0 27 2 0,0-27-5 0,0 28 1 16,0-28-2-16,0 24 2 0,0-24-3 0,0 0 3 16,0 29-3-16,0-29 2 0,0 0-2 0,0 0 3 15,0 23-2-15,0-23-2 0,0 0 0 16,0 0 1-16,0 0-2 0,0 0 3 0,0 0 1 15,0 0 1-15,0 0 4 0,22-34-4 0,-22 34 3 16,27-39-4-16,-27 39 2 0,28-43-3 16,-28 43 4-16,29-40-4 0,-29 40 4 0,29-39-4 15,-29 39 4-15,32-36-4 0,-32 36 1 0,28-25 0 16,-28 25-1-16,22-14 1 0,-22 14 0 0,0 0-1 16,29-11 1-16,-29 11 0 0,0 0 0 15,30 0 0-15,-30 0-1 0,0 0 0 0,30 13 1 16,-30-13 0-16,0 0-1 0,29 19 1 0,-29-19 0 15,21 23 3-15,-21-23-2 0,18 29 4 0,-18-29-3 16,14 32 2-16,-14-32-3 0,11 33 3 0,-11-33-5 16,8 32 3-16,-8-32-4 0,7 31 2 0,-7-31-2 15,4 25 2-15,-4-25-2 0,0 23 3 16,0-23-4-16,0 0 2 0,0 0-2 0,8 24-3 16,-8-24-11-16,0 0-16 0,0 0-27 15,0 0-53-15,17 28-56 0,-17-28-169 0,0 0-124 16,0 0 6-16,0-28 298 0</inkml:trace>
          <inkml:trace contextRef="#ctx1" brushRef="#br1" timeOffset="174">8823 9143 1543 0,'0'0'145'0,"0"0"-60"0,-22-22-19 16,22 22-13-16,0 0-12 0,-26-11-13 0,26 11-10 0,0 0-9 15,0 0-5-15,0 0-3 0,0 0-2 0,0 0 1 16,0 0-2-16,0 23-2 0,0-23-11 16,0 0-12-16,0 0-20 0,24 34-28 15,-24-34-85-15,24 28-173 0,-24-28-214 0,18 22 11 16,-18-22 290-16</inkml:trace>
          <inkml:trace contextRef="#ctx1" brushRef="#br1" timeOffset="175">8786 9533 988 0,'0'-23'166'0,"0"23"-36"0,0 0-16 16,0 0-33-16,0 0-24 0,0 0-18 16,8-22-10-16,-8 22-8 0,0 0-7 0,0 0-6 15,0 0-4-15,0 0-1 0,0 0 1 0,0 0 3 16,7 24 1-16,-7-24 0 0,0 0-3 0,0 33 0 16,0-33-4-16,0 31 1 0,0-31-3 0,0 33 3 15,0-33-4-15,0 32 3 0,0-32-3 0,-6 31 3 16,6-31-6-16,0 31-4 0,0-31-13 15,0 24-13-15,0-24-22 0,0 0-38 0,10 31-36 16,-10-31-88-16,0 0-52 0,0 0-156 0,0 0 51 16,0 0 330-16</inkml:trace>
        </inkml:traceGroup>
        <inkml:traceGroup>
          <inkml:annotationXML>
            <emma:emma xmlns:emma="http://www.w3.org/2003/04/emma" version="1.0">
              <emma:interpretation id="{13D8940B-C74F-4192-9282-CAB94C4A99B8}" emma:medium="tactile" emma:mode="ink">
                <msink:context xmlns:msink="http://schemas.microsoft.com/ink/2010/main" type="inkWord" rotatedBoundingBox="14649,10072 18585,10088 18582,10912 14646,10897"/>
              </emma:interpretation>
              <emma:one-of disjunction-type="recognition" id="oneOf22">
                <emma:interpretation id="interp107" emma:lang="en-GB" emma:confidence="0">
                  <emma:literal>classical</emma:literal>
                </emma:interpretation>
                <emma:interpretation id="interp108" emma:lang="en-GB" emma:confidence="0">
                  <emma:literal>Classical</emma:literal>
                </emma:interpretation>
                <emma:interpretation id="interp109" emma:lang="en-GB" emma:confidence="0">
                  <emma:literal>classically</emma:literal>
                </emma:interpretation>
                <emma:interpretation id="interp110" emma:lang="en-GB" emma:confidence="0">
                  <emma:literal>Classically</emma:literal>
                </emma:interpretation>
                <emma:interpretation id="interp111" emma:lang="en-GB" emma:confidence="0">
                  <emma:literal>classic</emma:literal>
                </emma:interpretation>
              </emma:one-of>
            </emma:emma>
          </inkml:annotationXML>
          <inkml:trace contextRef="#ctx1" brushRef="#br1" timeOffset="182">13249 9573 603 0,'-2'-25'206'16,"2"25"-27"-16,0 0-26 0,0 0-18 0,0 0-26 16,0 0-31-16,0 0-17 0,0 0-14 0,-32-9-7 15,32 9-9-15,0 0-2 0,-32 0-7 16,32 0-1-16,-29 10-1 0,29-10-5 0,-34 12 0 16,34-12-2-16,-36 15-2 0,36-15-2 0,-40 23-1 15,40-23-4-15,-37 26 1 0,37-26-4 16,-29 29 3-16,29-29-4 0,-22 29 1 0,22-29-2 15,-9 27 0-15,9-27-1 0,0 28 2 0,0-28-4 16,14 27 4-16,-14-27-3 0,22 24-13 16,-22-24 33-16,33 20-33 0,-33-20 34 0,40 16-19 15,-16-10 0-15,-2-6-6 0,4 7-5 0,-1-7-7 16,5 0-8-16,-2 0-11 0,6 0-12 0,-6-16-7 16,10 16-55-16,-17-23-48 0,22 23-97 0,-43 0-128 15,44-41-38-15,-10 37 160 0</inkml:trace>
          <inkml:trace contextRef="#ctx1" brushRef="#br1" timeOffset="183">13704 9248 1024 0,'-26'-34'203'0,"26"34"-69"16,0 0-26-16,0 0-26 0,0 0-18 15,0 0-17-15,0 0-17 0,0 0-15 0,0 0-7 16,0 0-1-16,0 0 2 0,0 0 9 0,-8 32 0 16,8-8 2-16,-6 6-5 0,1 3 2 0,-4 3-8 15,1 4 4-15,-3-3-9 0,-1 2 4 0,-2 0-8 16,0-1 4-16,0-1-8 0,2-3 7 16,-1-2-7-16,4-1 7 0,3-3-6 15,-1-7 5-15,7 3-6 0,0-24-15 0,0 35 21 16,0-35-45-16,11 24 22 0,-11-24-38 0,0 0-20 15,0 0-62-15,51 6-119 0,-51-6-154 0,24-30-93 16,3 30 198-16</inkml:trace>
          <inkml:trace contextRef="#ctx1" brushRef="#br1" timeOffset="184">14095 9530 1066 0,'0'0'189'0,"0"0"-51"0,0 0-36 0,-12-27-24 16,12 27-23-16,0 0-10 0,0 0-15 0,0 0-6 16,-22-17-7-16,22 17-3 0,0 0-4 0,-26 0-2 15,26 0-3-15,-25 6-2 0,25-6 0 16,-33 22-3-16,33-22 2 0,-47 38-3 0,19-14 3 0,-2 1-5 16,3 1 6-16,2-1-4 0,1-1 3 0,6 1-3 15,18-25 3-15,-22 38-4 0,22-38 3 0,0 30-4 16,0-30-15-16,14 24 34 0,-14-24-34 0,36 11 36 15,-13-11-20-15,2 0-21 0,3-13 32 0,5 1-40 0,-4-2 32 16,3 0-16-16,-5-4 3 0,1 2 7 16,-28 16 0-16,40-34 6 0,-40 34-1 15,24-32 2-15,-24 32-2 0,14-26 2 0,-14 26-2 16,0 0 3-16,10-26 3 0,-10 26 4 0,0 0 0 16,0 0 0-16,0 0-5 0,0 0-2 0,0 0-3 15,0 0-2-15,0 0 1 0,0 0 0 0,0 0 0 16,0 0 0-16,0 0 1 0,0 0 0 15,19 29 1-15,-19-29-1 0,6 23 1 0,-6-23-2 16,4 25 2-16,-4-25-2 0,0 28 1 0,0-28-2 16,7 29 4-16,-7-29-6 0,5 28-2 0,-5-28 12 15,4 24-48-15,-4-24 17 0,0 0-53 0,27 40-18 16,-27-40-62-16,0 0-120 0,20 23-160 0,-20-23-34 16,32 9 313-16</inkml:trace>
          <inkml:trace contextRef="#ctx1" brushRef="#br1" timeOffset="185">14665 9518 1051 0,'-6'-29'186'16,"6"29"-39"-16,0 0-37 0,0 0-36 15,0 0-19-15,0 0-17 0,-22-9-13 0,22 9-8 16,0 0-6-16,0 0-1 0,-33 6-2 15,33-6-1-15,-28 10 0 0,28-10-2 0,-34 21-2 16,34-21 1-16,-37 28-3 0,37-28 2 0,-37 30-2 16,37-30 1-16,-31 28-2 0,31-28 1 0,-20 24-3 15,20-24 3-15,-5 21-4 0,5-21 2 16,0 0-1-16,14 31 1 0,-14-31-1 0,0 0 1 16,36 28-1-16,-36-28 1 0,30 13-1 0,-30-13 2 15,32 13-2-15,-32-13 2 0,30 10-4 0,-30-10 1 16,32 11 0-16,-32-11 1 0,28 11 2 0,-28-11-1 15,0 0 0-15,23 11 1 0,-23-11-1 0,0 0 2 16,0 0 0-16,0 0-17 0,0 0 17 0,0 0-16 16,0 0 37-16,0 0-21 15,0 0 20-15,-15 30-20 0,15-30-2 0,-25 21 4 16,25-21-3-16,-34 27 2 0,34-27-1 0,-36 32 1 16,36-32-4-16,-33 29 4 0,33-29-5 0,-31 26-2 15,31-26-8-15,-23 17-10 0,23-17-14 0,0 0-19 16,0 0-28-16,0 0-72 0,0 0-48 0,0 0-96 15,0 0-169-15,25-24 90 0,-25-4 351 0</inkml:trace>
          <inkml:trace contextRef="#ctx1" brushRef="#br1" timeOffset="186">15061 9551 1144 0,'-24'-12'146'0,"24"12"-35"0,0 0-25 16,0 0-29-16,-29-14-13 0,29 14-10 0,0 0-7 15,-26-4-6-15,26 4-7 0,0 0-4 0,-32 4-3 16,32-4-2-16,-25 11-1 0,25-11 0 0,-28 18-2 16,28-18 2-16,-23 22-2 0,23-22 2 0,0 0-3 15,-28 33 2-15,28-33-3 0,-6 22 0 16,6-22-3-16,0 26 3 0,0-26-3 0,13 25 3 15,-13-25-2-15,0 0 2 0,33 27-1 16,-33-27 1-16,31 18-2 0,-31-18 2 0,34 12-2 16,-34-12 2-16,33 12-1 0,-33-12 0 0,25 14 0 15,-25-14 2-15,0 0-3 0,25 14 2 0,-25-14 19 16,0 0-35-16,0 0 37 0,16 24-37 0,-16-24 16 16,0 0 2-16,0 0-1 0,-16 22 0 15,16-22 1-15,0 0 0 0,-35 27-3 0,35-27 3 16,-33 20-2-16,33-20 1 0,-37 20-1 0,37-20 2 15,-41 22-2-15,41-22 1 0,-35 19-1 0,35-19 1 16,0 0-2-16,-23 12 1 0,23-12-2 0,0 0-1 16,0 0-7-16,0 0-15 0,0 0-14 0,0 0-21 15,0 0-20-15,14-36-66 16,13 41-78-16,-27-5-133 0,20-28-125 0,6 28 176 16,-26-21 306-16</inkml:trace>
          <inkml:trace contextRef="#ctx1" brushRef="#br1" timeOffset="187">15380 9658 1372 0,'-26'-20'105'16,"26"20"-37"-16,0 0-10 0,0 0-18 0,0 0-14 16,0 0-13-16,0 0-7 0,0 0-3 15,0 0-3-15,0 0 3 0,-6 24-3 0,6-24 3 16,0 23-2-16,0-23 1 0,-4 29-3 0,4-29 4 15,-7 31-4-15,7-31 4 0,-7 33 16 0,7-33-35 16,0 32 36-16,0-32-37 0,0 28 15 16,0-28-1-16,0 0-12 0,0 24-15 0,0-24-22 15,0 0-43-15,0 0-91 0,0 0-118 0,0 0-211 16,22-8 64-16,-22-22 394 0</inkml:trace>
          <inkml:trace contextRef="#ctx1" brushRef="#br1" timeOffset="188">15445 9209 1558 0,'-36'-13'82'0,"36"13"-24"0,-24-8-9 15,24 8-15-15,0 0-11 0,0 0-12 0,-23 0-8 16,23 0-4-16,0 0-3 0,0 0-3 0,0 0-8 16,0 0-12-16,0 0-13 0,0 0-33 0,22 21-49 15,-22-21-115-15,23 13-163 0,-23-13-105 16,29 12 118-16,7 8 387 0</inkml:trace>
          <inkml:trace contextRef="#ctx1" brushRef="#br1" timeOffset="189">15965 9524 844 0,'0'0'162'0,"0"0"-25"16,0 0-12-16,0 0-36 0,0 0-22 0,-30-10-16 31,30 10-9-31,-22 0-3 0,22 0-5 0,-27 0-3 0,27 0-5 15,-38 7-3-15,38-7-4 0,-41 10-1 16,19-2-1-16,0-2-1 0,22-6-1 16,-43 20-4-16,43-20-2 0,-43 26-4 0,43-26 0 15,-37 33-4-15,37-33 2 0,-30 38-5 0,30-38 3 0,-18 37-4 16,18-37 4-16,-7 37-3 0,7-37-14 0,7 40 32 16,-7-40-32-16,21 39 32 0,-21-39-17 0,29 33-6 15,-29-33-5-15,41 20-5 0,-16-20-6 0,5 0-5 16,5-6-7-16,3 1-11 0,-6-14-21 0,11 11-32 15,-19-19-48-15,22 21-69 0,-26-19-88 0,15 1-124 16,4 17 74-16,-26-24 354 0</inkml:trace>
          <inkml:trace contextRef="#ctx1" brushRef="#br1" timeOffset="190">16306 9583 834 0,'-14'-28'248'15,"14"28"-86"-15,0 0-30 0,0 0-39 0,0 0-26 16,0 0-21-16,-32-4-12 0,32 4-10 0,-23 4-6 16,23-4-5-16,-23 16-3 0,23-16-1 0,-35 24-2 15,35-24 1-15,-43 35-3 0,20-17 2 0,-3 4-3 16,2 1 2-16,2-2-4 0,22-21 2 0,-37 35-4 16,37-35 1-16,-19 27 18 15,19-27-36-15,0 25 34 0,0-25-35 0,16 23 15 16,-16-23 1-16,0 0-1 0,33 24 1 0,-33-24-4 15,35 9-4-15,-10-9-6 0,-5-5-8 0,8 1 0 16,-1-10 0-16,1 2 6 0,-28 12 22 0,44-39-31 16,-23 17 40-16,-21 22-33 0,34-44 18 0,-34 44 5 15,21-45-2-15,-21 45 4 0,8-38 5 16,-8 38 11-16,0-28 2 0,0 28 8 0,0 0-7 16,0 0-2-16,0 0-8 0,0 0-5 0,0 0-5 15,0 0-4-15,0 0 0 0,0 0-1 0,0 0 2 16,-19 27-2-16,19-27 2 0,0 31-3 0,0-31 3 15,0 34-4-15,0-34 4 0,0 35-4 16,0-35 5-16,10 36 13 0,-10-36-36 0,16 32 32 16,-16-32-37-16,15 23 15 0,-15-23-1 15,0 0-3-15,25 21-5 0,-25-21-2 0,0 0-5 16,28 3-11-16,-28-3-16 0,27-9-36 0,-27-13-43 16,26 22-50-16,-22-31-72 0,21 14-60 0,3 6-72 15,-20-23 236-15,28 24 151 0</inkml:trace>
          <inkml:trace contextRef="#ctx1" brushRef="#br1" timeOffset="191">16801 9178 663 0,'0'0'184'0,"11"-35"5"0,-11 35-29 16,0 0-24-16,0 0-47 0,0 0-31 0,0 0-26 15,0 0-9-15,0 0 4 0,0 0 2 0,7 28 8 16,-7-28-3-16,0 35-7 0,0-35-8 15,-12 48 3-15,7-19-7 0,-3 5 5 0,1 0-8 16,-4 5 3-16,0-1-7 0,0 2 2 0,-4-2-5 16,6-1 4-16,-2 0-8 0,3-2 6 0,0-2-7 15,1 1 3-15,7-4-5 0,-4-4 4 0,4-2-6 16,0-1-10-16,0-23 30 0,16 39-32 0,-16-39 25 16,20 24-31-16,-20-24-18 0,20 10-34 15,6 2-49-15,-21-34-183 0,30 15-258 16,0-4 54-16,-1-16 324 0</inkml:trace>
        </inkml:traceGroup>
        <inkml:traceGroup>
          <inkml:annotationXML>
            <emma:emma xmlns:emma="http://www.w3.org/2003/04/emma" version="1.0">
              <emma:interpretation id="{86B762CD-C323-4FAB-AAED-EB6C42B81D58}" emma:medium="tactile" emma:mode="ink">
                <msink:context xmlns:msink="http://schemas.microsoft.com/ink/2010/main" type="inkWord" rotatedBoundingBox="19321,10224 23581,10241 23578,11015 19318,10998"/>
              </emma:interpretation>
              <emma:one-of disjunction-type="recognition" id="oneOf23">
                <emma:interpretation id="interp112" emma:lang="en-GB" emma:confidence="0">
                  <emma:literal>simulator</emma:literal>
                </emma:interpretation>
                <emma:interpretation id="interp113" emma:lang="en-GB" emma:confidence="0">
                  <emma:literal>simul a tor</emma:literal>
                </emma:interpretation>
                <emma:interpretation id="interp114" emma:lang="en-GB" emma:confidence="0">
                  <emma:literal>simul ator</emma:literal>
                </emma:interpretation>
                <emma:interpretation id="interp115" emma:lang="en-GB" emma:confidence="0">
                  <emma:literal>simul actor</emma:literal>
                </emma:interpretation>
                <emma:interpretation id="interp116" emma:lang="en-GB" emma:confidence="0">
                  <emma:literal>simul atom</emma:literal>
                </emma:interpretation>
              </emma:one-of>
            </emma:emma>
          </inkml:annotationXML>
          <inkml:trace contextRef="#ctx1" brushRef="#br1" timeOffset="197">19889 9367 1102 0,'0'0'164'16,"0"0"-83"-16,0 0-26 0,0 0-2 0,0 0 4 16,0 0-5-16,0 0-14 0,0 32-10 0,0-32-3 15,0 32-3-15,0-32-1 0,0 39-3 16,0-16 2-16,0 2-5 0,0 2 5 15,0 3-6-15,-6 2 4 0,1 0-8 0,5 1 2 16,-11 1-6-16,5-1 1 0,1 0 13 0,-1-1-30 16,-1-2 27-16,7 0-28 0,-9-5 9 0,9 0 4 15,-7-1-10-15,7-24-9 0,-4 40-15 0,4-40-23 16,0 31-43-16,0-31-136 0,0 0-306 0,0 0 6 16,0 0 198-16</inkml:trace>
          <inkml:trace contextRef="#ctx1" brushRef="#br1" timeOffset="198">20370 9743 557 0,'0'0'217'0,"0"0"-68"0,0 0-2 0,0 0-39 15,0 0 1-15,-6-25-25 0,6 25-24 0,0 0-11 16,0 0-11-16,-34 0-6 0,34 0-4 0,-24 0-5 15,24 0-3-15,-29 10-1 0,29-10-5 16,-31 10-2-16,31-10-2 0,-36 19-3 0,36-19 1 16,-33 28 19-16,33-28-36 0,-26 32 33 0,26-32-36 15,-15 31 11-15,15-31 3 0,-9 28-4 16,9-28 2-16,0 30-2 0,0-30 1 0,14 24-2 16,-14-24 2-16,0 0-2 0,32 25 2 0,-32-25-1 15,27 10 0-15,-27-10-2 0,33 0-5 0,-33 0-3 16,35-7-3-16,-35 7 1 0,33-13 2 15,-33 13 6-15,36-21 2 0,-36 21 3 0,29-25 1 16,-29 25 2-16,26-24-3 0,-26 24 3 0,19-24-3 16,-19 24 3-16,0 0-1 0,14-27 2 0,-14 27-2 15,0 0 1-15,0 0-1 0,0 0 1 0,0 0-2 16,0 0 0-16,0 0 0 0,0 0-1 0,0 0 2 16,0 0-1-16,0 0 3 0,0 0-2 0,14 30 1 15,-14-30-2-15,0 0 1 16,9 32-2-16,-9-32 3 0,9 21-3 0,-9-21 2 15,0 0-1-15,13 31 1 0,-13-31-4 0,14 22 3 16,-14-22-2-16,0 0-1 0,19 33-7 0,-19-33-13 16,0 0-11-16,0 0-16 0,28 31-18 0,-28-31-31 15,0 0-28-15,0 0-24 0,30 4-37 0,-30-4-42 16,0 0-94-16,28-18-1 0,-28 18 311 16</inkml:trace>
          <inkml:trace contextRef="#ctx1" brushRef="#br1" timeOffset="199">20356 9785 232 0,'0'0'95'0,"0"0"-4"16,0 0-2-16,0 0-5 0,0 0-7 16,0 0-11-16,0 0-5 0,0 0-1 0,0 0 3 15,0 0 8-15,0 0 11 0,0 0 2 0,0 0 0 16,0 0-15-16,0 0-17 0,0 0-15 0,0 0-12 15,0 0-8-15,0 0-6 0,0 0-6 16,0 0-2-16,0 0-3 0,0 0 1 0,0 0 4 16,0 0 2-16,0 0 5 0,0 0-1 0,0 0-1 15,0 0-1-15,0 0-1 0,0 0 0 16,26 11-2-16,-26-11-1 0,0 0-2 0,0 0-1 16,0 0 1-16,0 0-3 0,0 0 1 0,0 0 1 15,0 0-1-15,0 0 1 0,0 0-1 0,0 0 1 16,0 0-1-16,0 0 1 0,0 0-18 0,0 0 7 15,0 0-40-15,21 24-88 0,-21-24-185 0,0 0-191 16,-25-11 26-16,25 11 460 0</inkml:trace>
          <inkml:trace contextRef="#ctx1" brushRef="#br1" timeOffset="200">20650 9533 999 0,'-27'-5'160'0,"27"5"-41"0,0 0-33 0,0 0-40 16,0 0-19-16,0 0-9 0,0 0 0 0,9 23 4 15,-9-23-4-15,27 11-4 0,-27-11-4 16,42 10-3-16,-19-6-3 0,5-4-2 0,3 9-2 15,1-9 0-15,0 6-1 0,-2-6-14 16,0 8-23-16,-4-8-48 0,12 13-66 0,-38-13-84 16,47 6-74-16,-25 6-129 0,-22-12 166 0,35 24 273 15</inkml:trace>
          <inkml:trace contextRef="#ctx1" brushRef="#br1" timeOffset="201">20880 9343 928 0,'0'0'163'0,"0"0"-24"0,-10-25-16 15,10 25-41-15,0 0-36 0,0 0-28 0,0 0-9 16,0 0 5-16,0 30 7 0,0-30 11 0,0 35-2 15,7-12-2-15,-7-23-7 0,-7 42 0 0,3-20-5 16,0 4 3-16,-2-1-6 0,2 3 3 0,-6-1-6 16,2 6 3-16,-1-3-7 0,-1 3 4 15,-4 1-7-15,5-4 3 0,-4 3 15 16,3 1-32-16,2-4 30 0,1 1-30 0,2-3 8 16,5-5 5-16,-7 1-4 0,7-24 4 0,0 43-5 15,0-43 4-15,7 32-4 0,-7-32 2 0,11 22 0 16,-11-22 0-16,0 0-5 0,22 24-4 0,-22-24-4 15,0 0-4-15,27 6-1 0,-27-6 0 16,24-4-1-16,-24 4-6 0,23-14-4 0,-23 14-10 16,26-20-6-16,-26 20-20 0,29-27-23 0,-23-2-39 15,19 19-24-15,-25-24-41 0,0 34-48 0,29-39-4 16,-29 7-102-16,0 32 260 0,9-47 87 0</inkml:trace>
          <inkml:trace contextRef="#ctx1" brushRef="#br1" timeOffset="202">21209 9734 1091 0,'0'0'170'0,"0"0"-57"16,0 0-28-16,0 0-23 0,0 0-23 0,-26-9-14 15,26 9-11-15,0 0-5 16,0 0-3-16,-28 20-3 0,28-20 2 0,-19 24-3 16,19-24-13-16,-15 28 37 0,15-28-35 0,-13 31 36 15,13-31-21-15,-8 29-5 0,8-29 2 0,0 25-4 16,0-25 2-16,0 25-2 0,0-25 1 0,8 27-2 15,-8-27 2-15,13 26-3 0,-13-26 2 0,0 0-2 16,32 25 2-16,-32-25-2 0,24 8 1 0,-24-8-3 16,28 0-4-16,-28 0 0 0,27-14 0 15,-27 14 3-15,27-21 2 0,-27 21 4 0,19-24-2 16,-19 24 4-16,15-30-3 0,-15 30 4 0,13-36-4 16,-13 36 4-16,8-43 13 0,-8 19-33 0,0 24 38 15,0-43-30-15,0 43 20 0,0-34 6 16,0 34-3-16,-4-26 2 0,4 26-5 0,0 0-2 15,-24-19-5-15,24 19-2 0,-22 6-2 16,22-6-1-16,-33 21 2 0,33-21-3 0,-40 35 0 16,40-35-11-16,-36 42-23 0,27-18 20 0,9-24-59 15,-6 45-6-15,6-45-102 0,10 36-138 0,-10-36-156 16,0 0 12-16,36 40 428 0</inkml:trace>
          <inkml:trace contextRef="#ctx1" brushRef="#br1" timeOffset="203">21478 9776 915 0,'0'0'194'0,"0"0"-66"0,0 0-33 16,0 0-27-16,0 0-19 0,0 0-11 0,0 25-7 16,0-25-5-16,0 0-20 0,0 0 10 0,-11 27-19 15,11-27 13-15,0 23 3 0,0-23-4 16,-7 25 3-16,7-25-5 0,0 28 2 0,0-28-4 0,0 29-1 15,0-29-2-15,0 27 1 0,0-27-4 0,0 23 4 16,0-23-4-16,0 0 2 0,6 23-1 16,-6-23 0-16,0 0 0 0,0 0 0 0,0 0 0 15,4 22-1-15,-4-22 0 0,0 0-1 0,0 0-2 0,0 0 1 16,0 0 1-16,0 0 1 0,0 0 1 0,25-4 2 16,-25 4 1-16,0 0-2 0,23-33 3 0,-23 33-3 15,15-33 4-15,-15 33-1 0,10-36 4 0,-10 36-2 31,9-39 3-31,-9 39-4 0,14-41 5 0,-14 41 13 16,4-41-34-16,-4 41 36 0,8-34-35 0,-8 34 17 16,0 0 3-16,10-29-4 0,-10 29 1 0,0 0-3 15,0 0-1-15,0 0-1 0,0 0-1 16,26-21 1-16,-26 21-1 0,0 0 0 0,26 0 0 16,-26 0 0-16,21 7 1 0,-21-7-1 0,30 6 1 15,-30-6 0-15,31 0-1 0,-31 0 0 0,31 4 0 16,-31-4-1-16,32 0-1 0,-32 0 0 15,29 0 0-15,-29 0 0 0,21 0-2 0,-21 0-10 16,0 0-11-16,0 0-23 0,33 0-40 0,-33 0-87 16,0 0-152-16,0 0-210 0,0 0 71 0,12 31 378 15</inkml:trace>
          <inkml:trace contextRef="#ctx1" brushRef="#br1" timeOffset="192">17958 9539 652 0,'0'0'192'15,"0"0"-30"-15,0 0-9 0,0 0-21 0,0 0-31 16,-22-21-27-16,22 21-22 0,0 0-11 0,-26 0-11 16,26 0-3-16,-25 0-6 0,25 0-2 0,-29 0-3 15,29 0-3-15,-34 12-3 0,34-12-2 16,-36 15 1-16,36-15-4 0,-37 20 0 0,37-20-2 16,-29 21 0-16,29-21-5 0,-28 24 5 0,28-24-6 15,-19 23 3-15,19-23-1 0,-10 24 0 0,10-24-2 16,3 22 3-16,-3-22-2 0,18 24 2 0,-18-24-2 15,28 21 3-15,-28-21-2 0,31 17 1 0,-31-17-2 16,33 21 4-16,-33-21-3 0,32 23-14 16,-32-23 36-16,23 25-37 0,-23-25 37 15,0 0-20-15,24 28-1 0,-24-28 0 0,0 0 0 16,0 0 2-16,0 22 0 0,0-22 1 0,0 0-2 16,0 0 0-16,-25 18-1 0,25-18 1 0,-26 8-1 15,26-8 1-15,-30 7-2 0,30-7 1 0,-35 8 0 16,35-8 0-16,-36 6 0 0,36-6 0 0,-37 5-1 15,37-5 2-15,-23 0-2 0,23 0 1 16,0 0-1-16,0 0-7 0,0 0-8 0,-24 0-22 16,24 0-25-16,0 0-27 0,0 0-45 0,0 0-51 15,29 0-102-15,-29 0-156 0,24-19 18 0,6 19 384 16</inkml:trace>
          <inkml:trace contextRef="#ctx1" brushRef="#br1" timeOffset="193">18158 9662 795 0,'0'0'166'0,"0"0"-62"16,0 0-8-16,0 0 3 0,0 0-7 0,0 0-18 16,0 0-24-16,11 24-10 0,-11-24-8 0,0 0-3 15,0 24-6-15,0-24-3 0,0 24-6 0,0-24-1 16,0 31-7-16,0-31-16 0,-8 32 33 0,8-32-36 15,0 34 34-15,0-34-20 0,-9 26-1 0,9-26 0 16,0 0-1-16,0 29 1 0,0-29-11 0,0 0-13 31,0 0-24-31,0 0-46 0,0 29-88 0,0-29-109 16,0 0-125-16,0 0-24 0,0-26 272 0</inkml:trace>
          <inkml:trace contextRef="#ctx1" brushRef="#br1" timeOffset="194">18217 9341 1219 0,'-15'-35'335'0,"15"35"-256"0,0 0-13 0,0 0-19 15,-32-24-14-15,32 24-13 0,0 0-10 16,0 0-7-16,0 0-4 0,0 0-3 0,0 0 1 16,0 0-4-16,0 0-8 0,0 0-11 0,25 24-24 15,-25-24-43-15,28 25-104 0,-28-25-185 16,0 0-147-16,12 36 37 0,-12-36 479 0</inkml:trace>
          <inkml:trace contextRef="#ctx1" brushRef="#br1" timeOffset="195">18509 9676 778 0,'0'0'149'0,"0"0"-3"0,0 0-21 0,0 0-14 15,0 0-33-15,0 0-33 0,0 0-20 0,0 0-12 16,0 0 2-16,0 0 7 0,0 0 6 0,0 0 5 16,0 27-5-16,0-27-4 0,0 28-6 0,0-28 1 15,-11 34-8-15,11-34-16 0,-7 36 32 0,7-36-37 16,-8 33 34-16,8-33-20 0,-3 30-3 16,3-30 2-16,-6 22-3 0,6-22 1 0,0 0-2 15,0 0 0-15,0 0-1 0,0 0 0 16,0 0 0-16,0 0 0 0,0 0 2 0,0 0 1 15,0 0 1-15,0 0-1 0,34-21 1 0,-34 21-2 16,28-38-19-16,-28 38 33 0,31-44-31 0,-17 22 32 16,-14 22-14-16,30-41-1 0,-30 41 1 0,32-35-2 15,-32 35 4-15,24-27-3 0,-24 27 2 16,0 0-3-16,26-17 2 0,-26 17-1 0,0 0-1 16,0 0 1-16,0 0 0 0,0 0 1 0,26 23-2 15,-26-23 3-15,0 0-3 0,7 32 4 16,-7-32-3-16,0 24 3 0,0-24-4 0,0 23 3 0,0-23-3 15,0 0 2-15,0 26-1 0,0-26 1 16,0 0-2-16,0 0 2 0,0 0-2 0,0 0 1 16,0 0-2-16,0 24 1 0,0-24 0 15,0 0-1-15,0 0 1 0,0 0 2 0,0 0-1 16,29-21 0-16,-29 21 2 0,23-24-5 0,-23 24 3 16,33-30-4-16,-33 30 4 0,33-30 0 0,-33 30 2 15,24-20-2-15,-24 20 1 0,0 0-1 0,27-16 0 16,-27 16 1-16,0 0-1 0,0 0 0 0,26 0 0 15,-26 0 0-15,0 0 0 0,0 0 2 16,23 26-2-16,-23-26 2 0,0 0-1 0,12 32 1 16,-12-32-2-16,5 23 2 0,-5-23-3 15,0 0 2-15,10 32-2 0,-10-32 2 0,0 0-2 16,7 28-14-16,-7-28 36 0,0 0-44 0,14 22 27 16,-14-22-38-16,0 0-20 0,0 0-15 0,0 0-73 15,0 0-67-15,30 9-131 0,-30-9-135 0,0 0 95 16,37-9 380-16</inkml:trace>
          <inkml:trace contextRef="#ctx1" brushRef="#br1" timeOffset="196">19241 9648 745 0,'3'-30'201'0,"-3"30"-39"0,0 0-24 16,0 0-19-16,0 0-33 0,0 0-28 15,0 0-18-15,0 0-11 0,0 0-9 0,0 0-7 16,0 0-3-16,0 0 2 0,0 0 3 0,0 0 3 16,0 23 0-16,0-23-1 0,-3 24-7 0,3-24-2 15,-8 29-3-15,8-29 0 0,-8 31-4 0,8-31 3 16,-9 32-5-16,9-32 3 0,0 32 19 16,0-32-35-16,0 33 34 0,0-33-35 0,11 29 14 15,-11-29 1-15,7 25-1 0,-7-25 3 0,10 23-4 16,-10-23 3-16,0 0-3 0,0 0-1 0,29 25 1 15,-29-25-1-15,0 0 2 0,29-7 1 0,-29 7 0 16,26-24-1-16,-26 24 2 0,28-38-4 16,-13 16-17-16,-3-1 33 0,3-1-32 0,-15 24 32 15,26-41-10-15,-26 41-4 0,20-33 2 16,-20 33-1-16,14-23 2 0,-14 23-2 0,0 0 1 16,0 0-1-16,0 0-1 0,0 0 1 0,0 0-1 15,0 0 0-15,0 0 1 0,0 0 1 0,23 12-1 16,-23-12 1-16,0 23-1 0,0-23 1 0,0 28-2 15,0-28-12-15,0 39 32 0,0-39-31 0,0 43 31 16,0-43-19-16,7 42-13 0,-7-42-12 0,8 44-19 16,-8-44-22-16,11 42-32 0,-11-42-55 15,14 33-58-15,-14-33-95 0,0 0-146 0,0 0 83 16,0 0 369-16</inkml:trace>
        </inkml:traceGroup>
      </inkml:traceGroup>
    </inkml:traceGroup>
  </inkml:traceGroup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07:47.0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context xml:id="ctx1">
      <inkml:inkSource xml:id="inkSrc64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9-05-05T22:07:47.125"/>
    </inkml:context>
  </inkml:definitions>
  <inkml:trace contextRef="#ctx0" brushRef="#br0">3256 12440 491 0,'0'0'170'16,"0"0"-19"-16,0 0-16 0,0 0 2 0,0 0-19 16,0 0-14-16,0 0-16 0,0 0-21 0,0 0-17 15,0 0-12-15,0 0-9 0,0 0-6 16,0 0-4-16,0 0-5 0,0 0-2 15,0 0-5-15,0 0-3 0,0 0-2 0,0 0-1 16,0 0 1-16,0 0 1 0,0 0 2 0,0 0 1 16,0 0-1-16,0 0 0 0,23-7-1 0,-23 7-1 15,0 0 0-15,28 7-1 0,-28-7 0 0,26 0 0 16,-26 0-2-16,29 0 0 0,-29 0 0 0,32 0 0 16,-32 0 1-16,31 0-1 0,-31 0 0 15,26-8 0-15,-26 8-1 0,25-7 2 0,-25 7-1 16,26-13 1-16,-26 13-1 0,27-17 1 0,-27 17-1 15,23-20 3-15,-23 20-3 0,0 0 2 0,25-28-1 16,-25 28 2-16,0 0-2 0,8-28 3 0,-8 28-3 16,0 0 3-16,-5-23-1 0,5 23 3 15,0 0 1-15,-24-18 0 0,24 18 0 0,-25 0-1 16,25 0-4-16,-34 0-1 0,34 0 0 16,-43 18-2-16,21-9 1 0,-1 5-1 0,1 0 2 15,-3 0-3-15,1 3 4 0,24-17-5 0,-38 35 5 16,38-35-4-16,-31 37 3 0,31-37-2 0,-20 30 1 15,20-30-2-15,-8 27 2 0,8-27-2 0,0 26 2 16,0-26-2-16,17 34 1 0,-17-34-2 0,24 28 2 16,-24-28-2-16,33 28 3 0,-33-28-4 15,37 21 3-15,-15-11-3 0,3-4 1 16,1 1-9-16,0-7-8 0,5 7-19 0,-5-14-23 16,15 14-26-16,-41-7-92 0,71-16-87 0,-71 16-98 15,45-28-45-15,-8 28 119 0,-24-26 291 0</inkml:trace>
  <inkml:trace contextRef="#ctx0" brushRef="#br0" timeOffset="1">4067 12372 840 0,'0'0'158'0,"0"0"-29"16,0 0-14-16,0-25-16 0,0 25-25 0,0 0-18 16,0 0-16-16,0 0-7 0,0 0-6 0,0 0-4 15,0 0-3-15,-20-11-2 0,20 11-4 0,0 0-2 16,0 0-2-16,-32 9-3 0,32-9 0 0,-22 16-4 16,22-16 0-16,-29 27-3 0,29-27 2 0,-32 34-2 15,32-34 1-15,-29 35-3 0,29-35 3 16,-19 29-3-16,19-29 2 0,-7 26-3 0,7-26 2 15,0 23-2-15,0-23 1 0,0 0-4 0,26 29-5 16,-26-29-10-16,22 14-4 0,-22-14-2 0,31 7 6 16,-31-7 6-16,30 0 5 0,-30 0 6 0,28-16 2 15,-28 16 1-15,24-23 1 0,-24 23 3 0,24-27-3 16,-24 27 4-16,22-27-3 0,-22 27 2 16,14-31-2-16,-14 31 4 0,11-33-3 15,-11 33 7-15,11-26-1 0,-11 26 7 0,0 0-1 16,9-28-1-16,-9 28-3 0,0 0-2 0,0 0-4 15,0 0-2-15,0 0-2 0,0 0-2 0,0 0 2 16,0 0 0-16,0 0 2 0,0 0-1 0,0 0 3 16,14 31-3-16,-14-31 2 0,0 42 0 0,0-12 6 15,0-2-7-15,-5 6 9 0,-1-1-9 16,6 2 6-16,-8 4 17 0,4 1-32 0,-3-1 31 16,0 1-32-16,-1-1 7 0,2-3 6 0,-1 1-7 15,0-2 5-15,1-4-7 0,-1 0 6 16,0-3-6-16,0-4 5 0,3-1-3 0,4-23 2 15,-7 29-2-15,7-29 0 0,0 0-2 0,0 0-10 16,0 0-11-16,0 0-5 0,0 0-10 0,0 0-28 16,0 0-56-16,16-46-90 0,8 34-105 15,-9-10-129-15,-8-16 57 0,18 21 358 0</inkml:trace>
  <inkml:trace contextRef="#ctx0" brushRef="#br0" timeOffset="2">4379 12467 795 0,'0'0'225'0,"0"-35"-80"0,0 35-21 0,0 0-7 16,0 0-27-16,0-28-20 0,0 28-17 0,0 0-12 16,0 0-11-16,0 0-7 0,0 0-7 0,0 0-4 15,0 0-4-15,0 0-4 0,0 0-2 0,0 0 1 16,0 0 1-16,0 0 2 0,0 29 2 15,0-29-3-15,0 29-2 0,0-29-2 0,-7 34 0 16,7-34-3-16,-4 39 3 0,4-39-4 0,0 40 4 16,0-40-5-16,5 34 5 0,-5-34-3 0,15 27 2 31,-15-27-2-31,0 0 1 0,31 28-3 0,-31-28-13 16,27 10 36-16,-27-10-35 0,32 0 16 0,-32 0 15 15,37-8-35-15,-37 8 34 0,44-26-12 0,-44 26-3 16,40-39 4-16,-19 16-3 0,1-1 4 15,-3 0-6-15,-1-1 6 0,-18 25-5 0,28-34 5 0,-28 34-5 16,15-24 3-16,-15 24-3 0,0 0 1 0,0 0 1 16,0 0-1-16,0 0 0 0,0 0 0 0,0 0 1 15,0 0-2-15,0 0 3 0,0 0-2 0,0 0 0 16,23 24-1-16,-23-24 1 0,0 0-2 0,9 31 2 0,-9-31-2 16,0 31 3-16,0-31-3 0,8 31 3 15,-8-31-4-15,4 31 4 0,-4-31-3 0,8 25-1 16,-8-25-13-16,0 0-8 0,21 30 4 0,-21-30-37 15,0 0 1-15,0 0-70 0,34 27-43 0,-34-27-98 16,0 0-74-16,38 6-76 0,-38-6 140 16,36 0 277-16</inkml:trace>
  <inkml:trace contextRef="#ctx0" brushRef="#br0" timeOffset="3">5133 12444 889 0,'0'0'219'0,"0"0"-53"0,0 0-33 15,0 0-42-15,0 0-40 0,0 0-20 0,0 0-15 16,0 0-6-16,0 0 1 0,0 0 3 0,0 0 4 16,0 31-3-16,0-31-3 0,0 32-6 15,0-32 0-15,-9 36-5 0,9-36 3 0,-4 37-4 16,4-37 2-16,-5 36-4 0,5-36 3 16,0 28-3-16,0-28 2 0,0 23 21 0,0-23-38 15,0 0 35-15,0 28-51 0,0-28-3 0,0 0-41 16,0 0-69-16,0 0-91 0,0 0-173 0,0 0-28 15,0 0 101-15</inkml:trace>
  <inkml:trace contextRef="#ctx0" brushRef="#br0" timeOffset="4">5204 12078 1553 0,'-36'-21'84'0,"36"21"-26"16,0 0-10-16,0 0-16 0,0 0-10 0,0 0-11 15,0 0-7-15,0 0-4 0,0 0-3 16,0 0 0-16,0 0-4 0,0 0-12 0,0 0-15 16,0 0-26-16,0 0-49 0,0 0-80 0,35 17-111 15,-35-17-181-15,0 0 31 0,30 37 293 0</inkml:trace>
  <inkml:trace contextRef="#ctx0" brushRef="#br0" timeOffset="5">5495 12356 1068 0,'0'0'150'0,"0"0"-46"0,0 0-20 0,0 0-21 16,0 0-20-16,0 0-12 0,0 0-4 0,0 0 1 16,0 0 2-16,0 0-3 0,0 29-4 0,0-29-9 15,0 37-2-15,0-37-6 0,4 44 2 0,-4-21-5 16,0 4 2-16,0-2-6 0,0 3 4 15,0-4-6-15,0 2 4 0,7-2 18 0,-7 0-33 16,0-24 33-16,10 40-34 0,-10-40 13 16,11 26 2-16,-11-26-2 0,0 0 1 0,25 16-1 15,-25-16 2-15,0 0 5 0,34-16 4 0,-34 16 5 16,32-29 0-16,-32 29-20 0,34-40 32 0,-20 16-34 16,-14 24 31-16,33-45-10 0,-16 22-8 0,0 1 3 15,-1-2-7-15,-16 24 3 0,31-38-3 0,-31 38 2 16,24-31-3-16,-24 31 3 0,22-21-4 15,-22 21 2-15,0 0-1 0,0 0-1 0,22-20-1 16,-22 20-6-16,0 0-10 0,0 0-13 16,0 0-24-16,27 16-31 0,-27-16-81 0,0 0-94 15,0 0-195-15,27 25 1 0,-27-25 152 0</inkml:trace>
  <inkml:trace contextRef="#ctx0" brushRef="#br0" timeOffset="6">6281 12481 724 0,'-5'-25'201'16,"5"25"-67"-16,0 0-14 0,0 0-3 15,0 0-18-15,0 0-24 0,0-28-18 0,0 28-14 16,0 0-6-16,0 0-8 0,0 0-2 0,-16-26-3 15,16 26-2-15,0 0-2 0,0 0-1 0,-29-14-5 16,29 14-2-16,0 0-4 0,-34 0-2 0,34 0-2 16,-31 14-2-16,31-14-1 0,-37 23-2 0,37-23 2 15,-41 32-3-15,41-32 3 0,-38 38-3 16,38-38 3-16,-28 38-3 0,28-38 3 0,-17 39-4 16,17-39 3-16,0 32-4 0,0-32 3 0,10 28-2 15,-10-28 1-15,26 24-7 0,-26-24-3 16,40 18 12-16,-18-18-25 0,5 4 21 0,0-8-24 15,2 4 0-15,-29 0-1 0,44-18-16 0,-44 18 29 16,34-20-15-16,-34 20 27 0,22-24 5 0,-22 24-3 16,18-27 5-16,-18 27-3 0,15-34 4 15,-15 34 1-15,13-34 7 0,-13 34-1 0,11-36 6 16,-11 36-5-16,9-30 4 0,-9 30-3 0,7-25 2 16,-7 25-1-16,0 0 0 0,0 0-4 0,0 0-3 15,0 0-5-15,0 0-3 0,0 0-1 0,0 0 0 16,0 0 4-16,0 0-2 0,13 36 2 0,-13-36-2 15,0 31 2-15,0-31-4 0,0 37 3 0,0-37-4 16,6 42 4-16,-6-42-4 16,7 40 4-16,-7-40-3 0,9 39-13 0,-9-39 34 15,11 41-34-15,-11-41 35 0,16 31-20 0,-16-31-3 16,0 0-6-16,33 31-12 0,-33-31-14 0,32 6-21 16,-32-6-51-16,36-9-60 0,-32-17-103 0,23 17-111 15,-27 9-35-15,29-45 176 0</inkml:trace>
  <inkml:trace contextRef="#ctx0" brushRef="#br0" timeOffset="7">6881 11919 1083 0,'0'0'133'16,"0"0"-33"-16,0 0-16 0,-19 27-1 0,19-2-14 15,0-25-22-15,-5 45-7 0,0-23-12 0,5 6-3 16,0-2-7-16,0 1 2 0,0 1-7 0,-5 3 3 16,5-2-8-16,-4 2 3 0,-2 0-5 0,6-1 3 15,-8-1-7-15,3 2 6 0,-2 2-6 0,-2-3 3 0,3 1-6 16,0-3 4-16,-1-2-6 0,0 0 5 16,7-2-4-16,-7-1 2 0,7-23-3 15,0 36 3-15,0-36-5 0,6 27-6 0,-6-27-16 16,0 0-15-1,21 32-9-15,-21-32-70 0,23 11-44 0,-23-11-98 16,22 0-76-16,-22 0-102 0,23-14 100 0,6 20 341 16</inkml:trace>
  <inkml:trace contextRef="#ctx0" brushRef="#br0" timeOffset="8">7219 12509 428 0,'0'0'135'0,"0"0"-27"0,0 0 10 16,22 14-23-16,-22-14-21 0,0 0-18 0,0 0-4 16,24 13-9-16,-24-13-1 0,0 0-4 15,26 15-1-15,-26-15-5 0,0 0 0 0,31 0-2 16,-31 0-5-16,27 0-2 0,-27 0-6 0,29-8-3 16,-29 8-5-16,33-13-1 0,-33 13 5 15,29-21 1-15,-29 21 1 0,27-24 3 0,-27 24-6 16,22-29 5-16,-22 29-3 0,14-31 4 0,-14 31-2 15,0-26 2-15,0 26-5 0,0 0 1 0,-8-30-5 16,8 30-1-16,0 0-2 0,-32-23 1 0,32 23-2 16,-32-7 0-16,32 7-1 0,-38 0-1 0,38 0-3 15,-42 6 1-15,20 0 1 0,22-6-2 16,-41 23 2-16,41-23-2 0,-32 27 2 16,32-27-3-16,-20 32 3 0,20-32-3 0,-13 29 3 15,13-29-3-15,0 31 2 0,0-31-3 0,10 32 3 16,-10-32-4-16,18 35 3 0,-18-35-3 0,31 30 5 15,-31-30-5-15,40 22 3 0,-16-15-2 0,1-1 1 16,5-6-3-16,0 0 1 0,2 0-6 0,2-5-12 16,4 1-12-16,-9-11-37 0,13 15-51 15,-22-26-65-15,22 26-66 0,-42 0-83 0,38-29-24 16,-10 29 109-16,-28 0 250 0</inkml:trace>
  <inkml:trace contextRef="#ctx0" brushRef="#br0" timeOffset="9">7809 12447 627 0,'0'0'203'0,"0"0"-55"16,0 0-29-16,0 0-25 0,0 0-15 0,0 0-15 15,0 0-10-15,0 0-4 0,0 0-4 0,0 0-6 16,7 27-5-16,-7-27-9 0,-10 25-2 0,10-25-8 16,-11 36 0-16,11-36-4 0,-14 39 2 0,14-39-5 15,-16 38 3-15,16-38-6 0,-13 38 3 0,13-38 17 16,-11 31-37-16,11-31 33 0,-7 23-36 15,7-23 13-15,0 0 1 0,0 0-2 0,0 0-1 16,0 0 0-16,0 0 1 0,0 0 1 0,28 0 2 16,-28 0-19-16,29-27 35 0,-29 27-35 0,43-44 33 15,-23 20-11-15,4-2-5 0,-5 2 5 16,2 1-5-16,-21 23 5 0,34-38-6 0,-34 38 4 16,28-27-2-16,-28 27 1 0,0 0-1 0,29-24 1 15,-29 24-2-15,0 0 2 0,0 0-1 16,22 0 0-16,-22 0 1 0,0 0-2 0,0 0 3 15,23 14-2-15,-23-14 1 0,0 0 0 0,17 31 0 16,-17-31-1-16,9 27 2 0,-9-27-4 0,4 31 4 16,-4-31-4-16,6 30 2 0,-6-30-2 0,4 29 2 15,-4-29-2-15,0 23 2 0,0-23-8 0,0 0-7 16,15 25-10-16,-15-25-12 0,0 0 9 0,0 0-42 16,26 14-10-16,-26-14-62 0,0 0-48 15,0 0-85-15,28-33-88 0,-28 33-11 16,21-22 257-16</inkml:trace>
  <inkml:trace contextRef="#ctx0" brushRef="#br0" timeOffset="10">8425 12123 703 0,'-22'6'224'0,"22"-6"-55"0,0 0-13 16,-28-13-17-16,28 13-50 0,0 0-40 0,0 0-22 16,0 0-5-16,0 0 5 0,10 27 3 15,-10-27-1-15,15 22-10 0,-15-22-4 0,25 23-6 16,-25-23-2-16,33 19-3 0,-33-19-1 0,39 15-3 15,-16-11 0-15,-1 2 0 0,1-6-1 0,1 0 0 16,-1 0-19-16,5 4-31 0,-28-4-106 16,51-4-200-16,-51 4-164 0,36-16 21 0,-10 16 387 15</inkml:trace>
  <inkml:trace contextRef="#ctx0" brushRef="#br0" timeOffset="11">8492 12112 769 0,'0'-31'227'0,"0"31"-113"0,0 0-15 16,0 0-8-16,9-31-16 0,-9 31-22 0,0 0-13 15,0 0-9-15,0 0-6 0,0 0-5 0,0 0-3 16,0 0-4-16,0 0-4 0,0 0 4 16,0 0 4-16,0 0 7 0,0 0 2 15,0 0-1-15,0 0-5 0,18 35-3 0,-18-35-6 16,-6 34-1-16,6-34-4 0,-7 42 3 0,7-20-5 16,-5 4 4-16,-1 1-4 0,2-1 2 0,-3 4-5 15,0-5 4-15,-1 3-6 0,1-2 4 0,3 1-6 16,-3 0 5-16,3 1-5 0,-2-3 5 0,6 1-5 15,-6-2 5-15,6-24-5 0,0 44 5 0,0-44-4 16,0 37 4-16,0-37-4 0,5 33 3 16,-5-33-3-16,8 29-13 0,-8-29 34 0,9 24-34 15,-9-24 34-15,0 0-20 0,17 24-1 16,-17-24 0-16,0 0 0 0,23 11 0 0,-23-11 1 16,0 0 0-16,31-11 1 0,-31 11 0 0,28-17-1 15,-28 17 12-15,29-25-39 0,-29 25 28 0,33-27-39 16,-33 27 13-16,38-28-8 0,-38 28-18 15,33-26-22-15,-33 26-18 0,34-22-35 0,-34-1-62 16,0 23-36-16,26-25-60 0,-26 25-67 0,22-19 84 16,-29-3 268-16</inkml:trace>
  <inkml:trace contextRef="#ctx0" brushRef="#br0" timeOffset="12">9806 12151 1014 0,'0'0'259'0,"-31"0"-124"16,31 0-37-16,0 0-31 0,0 0-28 15,0 0-12-15,0 0-12 0,0 0-3 0,0 0 3 16,0 0 3-16,23 13 3 0,-23-13-1 0,23 5-6 16,-23-5-2-16,29 5-4 0,-29-5-2 0,32 5-3 15,-32-5-1-15,39 0-1 0,-39 0-1 0,45 0-1 16,-19 0 2-16,0 0-1 0,2 0-3 0,0 0-14 15,2 7-25-15,-5-11-48 0,19 21-108 16,-44-17-312-16,48 7 12 0,-15 1 70 0</inkml:trace>
  <inkml:trace contextRef="#ctx0" brushRef="#br0" timeOffset="13">9944 11985 797 0,'8'-27'173'0,"-8"27"-14"0,0 0-20 16,0 0-20-16,0 0-23 0,0 0-28 0,0 0-14 16,0 0-12-16,0 0-9 0,0 0-10 0,0 0-5 15,0 0-6-15,0 0-2 0,0 0-5 0,0 0-2 0,0 0 1 16,0 0 5-16,0 0 5 0,0 0 1 16,6 27 2-16,-6-27-8 0,0 32 0 0,0-32-4 15,-6 38 3-15,1-14-4 0,5-2 3 0,-9 4-5 31,5-1 3-31,-1 3-6 0,-2 2 4 0,1-2-5 0,-2 1 4 16,1 0 16-16,0-1-30 0,7-1 30 0,-5 0-31 16,5-6 11-16,0-21 3 0,0 39-3 0,0-39 2 15,0 34-1-15,0-34 1 0,0 29-2 16,0-29 2-16,5 24-2 0,-5-24 3 0,7 27-2 0,-7-27 3 16,9 28-3-16,-9-28 2 0,8 30-3 0,-8-30 1 15,8 27-3-15,-8-27-7 0,7 22-7 16,-7-22-8-16,0 0-16 0,0 0-13 0,22 31-17 0,-22-31-32 15,0 0-45-15,0 0-47 0,37-13-80 16,-37 13-123-16,15-36 16 0,9 29 255 0</inkml:trace>
  <inkml:trace contextRef="#ctx0" brushRef="#br0" timeOffset="14">10249 12422 799 0,'0'-29'243'16,"0"29"-96"-16,0 0-18 0,0 0-31 0,0 0-33 16,0 0-22-16,0 0-14 0,-25 0-11 0,25 0-6 15,0 0-1-15,-24 21-4 0,24-21 2 16,0 0-1-16,-23 32-1 0,23-32-3 0,-12 29 0 16,12-29-3-16,-10 28 1 0,10-28-4 0,0 27 3 15,0-27-2-15,0 28 1 0,0-28-3 0,5 24 4 16,-5-24-3-16,0 0 1 0,32 29-2 15,-32-29 0-15,32 9 1 0,-32-9 1 0,41 0 1 16,-41 0 0-16,44-18 2 0,-44 18-4 0,43-27 5 16,-43 27-4-16,41-31 4 0,-41 31-2 0,31-34 2 15,-31 34 5-15,19-39 10 0,-19 39 1 0,10-36 7 16,-10 36-5-16,0-29-4 0,0 29-4 0,0-26-3 16,0 26-6-16,-14-22 1 0,14 22-4 15,0 0 0-15,-26-23 0 0,26 23-1 16,-25-8-1-16,25 8-2 0,-28 0-9 0,28 0-15 15,-29 17-21-15,29-17-28 0,-27 18-64 0,27 8-71 16,-20-26-108-16,20 0-163 0,0 0 91 0,0 0 328 16</inkml:trace>
  <inkml:trace contextRef="#ctx0" brushRef="#br0" timeOffset="15">11494 11928 854 0,'0'0'195'0,"0"0"-25"0,0 0-25 31,0 0-26-31,0 0-44 0,-23-11-23 0,23 11-20 0,0 0-14 16,0 0-9-16,0 0-1 0,0 0 7 0,0 0 2 16,11 23 5-16,-11-23-3 15,0 0-4-15,14 29-4 0,-14-29 1 0,0 0-5 16,26 31 0-16,-26-31-4 0,25 20 1 0,-25-20-3 0,30 20 1 16,-30-20-1-16,40 15 0 0,-17-6-1 0,2-4 1 15,0-5 0-15,3 6-1 0,2-6 0 0,-1 0 0 16,0 0-1-16,2 0 0 0,3 0-1 0,0 0 0 15,2 0 1-15,-3-4-5 0,3 4-10 16,-2-9-19-16,3 9-28 0,-10-11-32 0,17 19-77 16,-44-8-135-16,51-19-183 0,-20 19 8 0,-31 0 339 15</inkml:trace>
  <inkml:trace contextRef="#ctx0" brushRef="#br0" timeOffset="16">11742 12143 568 0,'0'0'199'0,"0"0"-63"16,0 0 3-16,0 0-14 0,0 0-5 0,0 0-19 16,0 0-28-16,0 0-18 0,0 0-15 0,0 0-10 15,0 0-7-15,0 0-4 0,0 0-5 0,0 0 0 16,0 0-4-16,0 0-1 0,0 0 11 15,0 0 4-15,0 0 3 0,0 0 1 16,9 29-9-16,-9-29-5 0,0 36-2 0,0-13-5 16,4 1 1-16,-4 3-7 0,0 2-12 0,0 0 30 15,-4 3-31-15,4-5 30 0,0 4-15 0,0-3-5 16,0 0 4-16,-6-1-4 0,6-5 4 0,-4 1-5 16,4-23 4-16,-7 38-3 0,7-38 1 15,0 28-8-15,0-28-5 0,0 0-10 0,0 0-10 16,0 24-12-16,0-24-19 0,0 0-21 0,0 0-65 15,0 0-43-15,0 0-73 0,0 0-65 0,0 0-57 16,0 0 153-16,0 0 236 0</inkml:trace>
  <inkml:trace contextRef="#ctx0" brushRef="#br0" timeOffset="17">12502 12535 751 0,'0'0'146'0,"0"0"-29"0,0 0 12 0,0 0 11 16,0 0-15-16,0 0-45 0,26-10-20 0,-26 10-13 16,27 0-9-16,-27 0-7 0,38 5-7 15,-16-5-6-15,1 0-5 0,1 0-4 0,2 0-6 16,3 0-1-16,1 5-3 0,0-5 0 0,1 0 1 16,-2 0 1-16,2 0-2 0,0 0-5 0,0 0-12 15,-6 0-20-15,8 8-31 0,-33-8-82 0,61 15-105 16,-61-15-249-16,43 20 10 0,-10 4 302 15</inkml:trace>
  <inkml:trace contextRef="#ctx0" brushRef="#br0" timeOffset="18">12601 11944 935 0,'0'0'228'0,"0"0"-82"0,0 0-20 0,0 0-29 15,0 0-35-15,0 0-20 0,0 0-19 0,-19-22-13 16,19 22-6-16,0 0 0 0,0 0 4 0,0 0 5 16,33 16 0-16,-33-16 0 0,31 17-1 0,-31-17-5 15,31 19 1-15,-31-19-3 0,36 19-2 0,-36-19-2 16,45 18 0-16,-19-10-3 0,-2 0 3 15,2-1-1-15,0-1 1 0,2 0-2 16,-1 1 1-16,1-1-1 0,-1 0 1 0,-1 4-11 16,-3-6-8-16,3 7-18 0,-26-11-23 0,44 16-32 15,-44-16-79-15,37 16-80 0,-37-16-209 0,0 0 13 16,28 30 236-16</inkml:trace>
  <inkml:trace contextRef="#ctx0" brushRef="#br0" timeOffset="19">12808 12065 1094 0,'0'0'172'0,"0"0"-40"0,0 0-39 0,0 0-36 16,0 0-22-16,0 0-17 0,0 0-9 0,0 0-1 16,0 0 3-16,-11 25 7 0,11-25 0 0,0 26 0 15,0-26-7-15,0 36-1 16,0-13-4-16,0 1 1 0,0 1-6 0,0-1 4 16,0 0-7-16,-7 0-11 0,7 0 33 0,0 4-33 15,0-4 32-15,0 2-17 0,0-2-5 0,-6 0 4 16,6-1-4-16,0-23-3 0,0 37-12 0,0-37-14 15,0 22-20-15,0-22-22 0,0 0-45 0,0 0-44 16,0 0-44-16,0 0-76 0,0 0-137 16,0 0 67-16,13-40 349 0</inkml:trace>
  <inkml:trace contextRef="#ctx0" brushRef="#br0" timeOffset="20">13331 12630 664 0,'0'0'118'0,"0"0"1"0,0 0 16 16,0 0 4-16,0 0-11 0,0 0-31 16,0 0-32-16,18-32-17 0,-18 32-14 15,0 0-6-15,26-29-7 0,-26 29 1 0,22-28-6 16,-22 28 2-16,28-36-7 0,-16 13 3 0,6 0-4 15,-2-2 1-15,0-1-5 0,1-2 3 0,-1-1 9 16,-1-2-34-16,3 3 31 0,-3-2-33 0,2 2 17 16,-1 0 5-16,-2 1-5 0,1 0 6 0,-4 6-3 15,-11 21 5-15,20-36-3 0,-20 36 2 16,0 0-2-16,16-28-1 0,-16 28 0 0,0 0-3 16,0 0 0-16,0 0-1 0,0 0 0 0,0 0 2 15,0 0 0-15,0 0 1 0,15 28 0 0,-15-28-2 16,0 33 3-16,0-33-5 0,0 44 5 15,0-18-5-15,0 1 5 0,0-1-6 0,0 0 5 16,0-2 17-16,0-1-33 0,0-23 34 0,6 38-35 16,-6-38 13-16,11 28 3 0,-11-28-3 15,0 0 3-15,22 21-2 0,-22-21 1 0,0 0 1 16,29 0-1-16,-29 0 2 0,27-25-2 0,-27 25 2 16,35-35-4-16,-35 35-18 0,37-41 34 0,-37 41-33 15,33-41 33-15,-33 41-12 0,32-38-3 0,-32 38 3 16,27-36-3-16,-27 36 2 0,24-30-2 0,-24 30 2 15,0 0-2-15,21-27 2 0,-21 27-2 0,0 0 1 16,0 0 0-16,0 0-1 0,0 0 1 16,0 0 0-16,26 0 0 0,-26 0-1 15,0 0 2 1,0 0-2-16,27 34 3 0,-27-34-3 0,14 24 2 16,-14-24-2-16,14 28 1 0,-14-28-1 0,12 34 4 15,-12-34-5-15,11 35-11 0,-11-35 32 0,9 38-33 16,-9-38 33-16,4 38-18 0,-4-38-2 0,0 44 4 15,5-22-5-15,-5 1 4 0,0-2-5 0,0-21 5 16,0 40-5-16,0-40 3 0,0 31-7 0,0-31-11 16,7 28-20-16,-7-28-35 0,8 24-49 0,-8-24-90 15,0 0-158-15,0 0-120 0,0 0 54 0,0 0 436 16</inkml:trace>
  <inkml:trace contextRef="#ctx0" brushRef="#br0" timeOffset="21">15760 11993 470 0,'0'0'196'0,"0"0"-67"0,0 0-20 0,0 0-15 15,0 0-8-15,0 0-13 0,0 0-16 0,0 0-21 16,0 0-16-16,0 0 9 0,0 0 10 0,0 0 4 16,11 23 6-16,-11-23-12 0,0 0-6 0,0 32-3 15,0-32-4-15,0 35-7 0,0-12-1 0,-5-1-9 16,5 5 4-16,-10 0-8 0,3 2 5 15,2-2-8-15,-1 2 6 0,-2 3 16 0,0 0-33 16,1-2 34-16,0-1-35 0,2-3 11 0,-4-4 4 16,6 1-4-16,3-23 2 0,0 32-2 0,0-32 2 15,0 0-3-15,0 23 3 0,0-23-1 16,0 0 0-16,0 0 0 0,0 0-1 0,0 0 1 16,0 0 0-16,0 0 1 0,0 0 1 0,0 0 0 15,0 0 0-15,21 8-2 0,-21-8 1 16,0 0 1-16,32-11-1 0,-32 11 1 0,33-18-2 15,-33 18 1-15,39-23-1 0,-39 23 1 0,42-24-2 16,-20 11 2-16,3 2-2 0,-3 3 2 0,-22 8-3 16,43-12 2-16,-43 12 0 0,36-5 0 0,-36 5 0 15,27 0 0-15,-27 0 0 0,25 11-1 0,-25-11 3 16,0 0-3-16,28 24 2 0,-28-24-2 0,12 21 2 16,-12-21-2-16,11 30 3 0,-11-30-3 15,7 29 2-15,-7-29-2 0,8 26 2 16,-8-26-2-16,4 25 3 0,-4-25-3 0,0 25 2 15,0-25-2-15,0 0 3 0,0 30-1 0,0-30 2 16,0 0-2-16,-12 31 2 0,12-31 4 0,0 0 6 16,-23 31 2-16,23-31 2 0,0 0-5 0,-31 28-3 15,31-28-1-15,0 0 0 0,-34 15 1 16,34-15 0-16,-24 0 1 0,24 0-2 0,-30 0 1 16,30 0-2-16,-33-9 0 0,33 9-1 0,-37-20 1 15,37 20-3-15,-44-28 4 0,44 28-3 0,-42-33 2 16,42 33-2-16,-37-37 1 0,37 37-3 15,-37-37 1-15,37 37-4 0,-33-33 2 0,33 33-3 16,-26-21 2-16,26 21-1 0,0 0 0 0,0 0 0 16,-21-11-2-16,21 11-16 0,0 0-12 15,0 0-18-15,0 0-26 0,0 0-45 0,30 39-116 16,-30-39-227-16,22 11-64 0,4-1 170 0</inkml:trace>
  <inkml:trace contextRef="#ctx0" brushRef="#br0" timeOffset="22">16422 12402 576 0,'0'0'158'0,"0"0"-64"16,0 0-3-16,0 0-8 0,0 0 7 0,0 0-3 15,0 0-4-15,0 0-14 0,0 0-12 0,0 0-12 16,0 0-12-16,0 0-9 0,0 0-7 0,0 0-1 16,0 0 2-16,0 0 3 0,-11 22 0 15,11-22-5-15,-11 31-7 0,11-31-2 0,-11 40-6 16,11-40 4-16,-8 37-6 0,8-37 4 0,0 33-4 15,0-33 2-15,0 31-2 0,0-31 1 16,13 26-1-16,-13-26 2 0,20 26-4 0,-20-26 2 16,26 23-2-16,-26-23 1 0,29 19 2 0,-29-19 0 15,33 9-1-15,-33-9 1 0,40 0 1 16,-40 0-1-16,41-16 1 0,-41 16 0 0,39-28 1 16,-39 28-2-16,33-30 3 0,-33 30-2 0,25-33 3 15,-25 33-2-15,23-37 5 0,-23 37 0 0,19-36 4 16,-19 36-2-16,17-34 1 0,-17 34-3 0,11-24 2 15,-11 24-3-15,0 0 0 0,0 0-4 0,0 0 0 16,0 0-2-16,0 0 0 0,0 0 1 0,0 0-1 16,0 0 2-16,10 35-2 0,-10-35 2 15,0 41-4-15,-5-16 5 0,5 5-6 16,-8 3 7-16,1 4-7 0,4 0 6 0,-3 4-8 16,-3-2 7-16,5-2-7 0,-7 2 8 0,-1-2-7 15,2-2 7-15,-1-1-7 0,0-3 7 0,-3-3-6 16,-2-4 5-16,16-24-3 0,-31 39 4 0,31-39 2 15,-35 24 5-15,35-24-1 0,-31 13 1 0,31-13-4 16,-37 7-4-16,37-7-1 0,-43 0 2 16,21-7 0-16,-1 3-1 0,1-3 0 0,22 7-4 15,-40-14 1-15,40 14-4 0,-36-23-5 0,36 23-15 16,-29-31-18-16,11 4-30 0,18 27-53 0,-22-50-110 16,22 50-133-16,10-40-132 0,-10 6 135 15,0 34 366-15</inkml:trace>
  <inkml:trace contextRef="#ctx0" brushRef="#br0" timeOffset="23">17793 12075 925 0,'0'0'187'0,"3"-24"-44"15,-3 24-16-15,0 0-31 0,0 0-27 0,0 0-14 16,0 0-15-16,0 0-9 0,0 0-12 15,0 0-6-15,0 0-6 0,0 0-3 0,0 0-1 16,0 0 0-16,0 0 2 0,-11 24 0 0,11-24 3 16,-10 36-3-16,10-36 1 0,-15 41-4 0,5-14 2 15,1 2-4-15,0 1 4 0,0 4-7 0,3 1-8 16,-2 2 28-16,2 1-29 0,2 2 30 16,4 0-16-16,0-1-6 0,0-3 6 0,4-1-5 15,5-9 4-15,2 0-3 0,-11-26 3 16,31 37-3-16,-31-37 2 0,39 21-1 0,-39-21 2 15,40 0-1-15,-15 0 0 0,-5-10 2 0,-20 10-2 16,45-28 2-16,-45 28-2 0,38-34 3 0,-38 34-4 16,37-45 4-16,-19 21-4 0,4-3 3 0,-2-4-3 15,-1-1 4-15,0-2-6 0,1-1-16 0,0-1 30 16,2-3-29-16,-4 3 28 0,-3-3-5 0,-1 2-7 16,-3 3 7-16,-1 7-6 0,-2 4 3 15,-8 23-2-15,7-25 1 0,-7 25 0 0,0 0 0 16,0 0-2-16,0 0 0 0,0 0 1 15,0 0 0-15,0 25 2 0,4-2-3 0,-4 7 5 16,0 4-6-16,0 3 6 0,-4 3-8 0,4-1-7 16,-6-1 31-16,6 5-30 0,-8-4 29 0,8-2-15 15,0-3-8-15,0-4 6 0,0-3-5 16,0-4 4-16,0-23-4 0,10 35 2 0,-10-35-14 16,0 0-19-16,23 31-31 0,-23-31-78 0,29 7-139 15,-29-7-245-15,35-23 15 0,-8 15 305 0</inkml:trace>
  <inkml:trace contextRef="#ctx0" brushRef="#br0" timeOffset="24">19028 12062 547 0,'0'0'112'0,"-28"13"-3"16,28-13-21-16,-27 15-4 0,27-15-7 0,-28 21 3 15,28-21-4-15,-30 26-3 0,8-15-13 0,22-11-9 16,-35 34-11-16,35-34-1 15,-34 34-11-15,34-34 0 0,-29 33-6 0,29-33-1 16,-26 36-2-16,16-14-17 0,10-22 35 0,-19 44-40 16,13-21 31-16,-1 1-21 0,7-2-7 0,-5 2 4 15,5 1-6-15,0-25 4 0,8 42-3 0,-8-42 3 16,17 39-3-16,-17-39 3 0,22 35-3 0,-22-35 2 16,27 31-3-16,-27-31 3 0,38 21-2 0,-38-21 1 15,45 11 0-15,-20-11 0 0,4 0 0 16,0-7-1-16,-2 0 1 0,6-5-1 0,-5-2 3 15,-2-2-3-15,-1-2 4 0,-3 0-4 0,-22 18 4 16,38-40-4-16,-38 40 3 0,25-44-2 16,-15 20 3-16,-6 0-4 0,3-1 5 0,-3 0 9 15,-4-1-34-15,6-2 35 0,-6 3-36 0,0-3 21 16,-6 2 4 0,1 1-5-16,-4-1 5 0,0 1-6 15,-1 3 6-15,10 22-5 0,-26-38 1 0,26 38-12 16,-35-30-4-16,35 30-11 0,-27-14-9 0,27 14-21 15,0 0-46-15,-39 0-58 0,39 0-75 0,-11 35-155 16,11-35 2-16,0 31 204 0</inkml:trace>
  <inkml:trace contextRef="#ctx0" brushRef="#br0" timeOffset="25">18831 12437 880 0,'-28'0'147'0,"28"0"-13"15,0 0-3-15,0 0-31 0,0 0-38 16,0 0-34-16,0 0-21 0,0 0-5 0,0 0-1 16,0 0 0-16,0 0 4 0,0 0-1 0,35-21 2 15,-35 21 1-15,30-12 1 0,-30 12-2 0,36-11 1 16,-36 11-4-16,38-13-1 0,-14 7-3 0,-24 6 2 15,41-16-2-15,-41 16 2 0,44-12 14 0,-44 12-18 16,37-14-5-16,-14 14-46 0,-23 0-66 0,34-8-67 16,-34 8-119-16,14-23-153 0,-14 23 57 15,0 0 385-15</inkml:trace>
  <inkml:trace contextRef="#ctx0" brushRef="#br0" timeOffset="26">18868 12234 800 0,'0'0'172'16,"0"0"-101"-16,0 0 10 0,0 0 8 0,0 0 14 15,0 0-20-15,11 25-32 0,-11-25-16 0,17 23-5 16,-17-23-8-16,11 31-1 0,-11-31 16 0,16 33-41 16,-16-33 33-16,22 36-39 0,-22-36 9 0,24 37 2 15,-24-37-3-15,20 34 4 0,-20-34-4 16,25 30 4-16,-25-30-4 0,25 30 1 15,-25-30-11-15,0 0-16 0,34 35-27 0,-34-35-55 16,24 16-53-16,-24-16-92 0,0 0-104 0,20 8-43 16,-20-8 179-16</inkml:trace>
  <inkml:trace contextRef="#ctx0" brushRef="#br0" timeOffset="27">19728 12013 673 0,'-13'-23'215'0,"13"23"-43"0,0 0-33 15,0 0-28-15,0 0-27 0,0 0-30 0,0 0-15 16,0 0-14-16,0 0-8 0,0 0-4 0,0 0 4 16,0 0 9-16,0 0 3 0,0 35 4 0,0-35-10 15,-9 39-3-15,1-14-9 0,-2 3 2 0,-2 3-6 16,0 3 2-16,-1 1-8 0,-2 1 5 0,2 3 15 16,1 0-30-16,2-1 29 0,2 1-30 0,2-3 6 15,6-1 7-15,0-3-6 0,0-5 4 16,10-3-4-16,-10-24 4 0,21 40-3 0,-21-40 2 15,30 25-1-15,-30-25 1 0,40 13-1 0,-18-13 2 16,-22 0-1-16,43-6 1 0,-19-4 1 16,3-3-4-16,0-2 1 0,4-3-2 0,-4-5 4 15,1-2-3-15,-5 0 5 0,1-1-5 0,-2-4 5 16,-3 3-5-16,-3-2 5 0,0-2 9 16,-1 3-32-16,-1-1 31 0,-1-1-30 0,0-1 17 15,0 0 5-15,-1-2-5 0,-1 1 5 0,-2-2-4 16,-2 3 4-16,1 1-4 0,-1 1 5 0,-7 29-6 15,7-39 4-15,-7 39-2 0,0 0 1 0,0-23-1 16,0 23 1-16,0 0-3 0,0 0 1 0,0 0 1 16,0 28-1-16,0-28 3 0,0 44-4 0,-7-17 6 15,3 2-6-15,-1 1 5 16,5 2-3-16,-7 1 7 0,3 1-4 0,4 0 8 16,-7-1-6-16,7 3-8 0,-4-3 28 0,4 2-31 15,0-5 28-15,-6-1-18 0,6 1-5 0,0-6 3 16,0-2-4-16,0-22 3 0,0 33-3 0,0-33 2 15,7 24-2-15,-7-24 2 0,0 0-10 0,0 0-9 16,10 28-23-16,-10-28-50 0,0 0-112 0,0 0-336 16,0 0 0-16,0 0 177 0</inkml:trace>
  <inkml:trace contextRef="#ctx0" brushRef="#br1" timeOffset="28">1755 13703 793 0,'0'0'192'0,"0"0"-57"0,0 0-18 0,0 0-19 16,0 0-17-16,0 0-17 0,0 0-17 0,0 0-11 15,0 0-7-15,0 0-3 0,0 0-2 16,0 0-2-16,0 0 2 0,0 0 1 0,0 0-1 16,0 0 2-16,0 0-2 0,0 0-1 0,0 0-3 15,0 0-2-15,0 0-4 0,0 0-3 0,0 0-4 16,0 0-1-16,0 0-2 0,0 0-3 0,0 0 1 15,0 0 0-15,0 0 3 0,0 0 1 0,26-8-1 16,-26 8 0-16,0 0-3 0,28 0-1 16,-28 0-1-16,22 0 1 0,-22 0-2 15,23 0 1-15,-23 0 0 0,28 0 0 0,-28 0 1 16,28 0-2-16,-28 0 2 0,27 4-1 0,-27-4 0 16,29 0 1-16,-29 0-1 0,30 4-1 0,-30-4 1 15,29 0 0-15,-29 0 0 0,35 0 0 0,-35 0-1 16,37 0 1-16,-37 0 0 0,37 0 0 0,-37 0 1 15,40 7-1-15,-40-7-1 0,36 6 1 16,-36-6-1-16,33 4 0 0,-33-4 1 0,29 0-1 16,-29 0 1-16,27 9-1 0,-27-9 2 15,24 5-2-15,-24-5 1 0,25 0 0 0,-25 0 0 16,25 4-1-16,-25-4 1 0,22 0-1 0,-22 0 1 16,23 5 0-16,-23-5 0 0,0 0-1 0,25 5 2 15,-25-5-2-15,0 0 2 0,32 0-1 0,-32 0-1 16,0 0 2-16,28 0-2 0,-28 0 0 15,0 0 1-15,29-5 0 0,-29 5 0 0,0 0 0 16,29 0 0-16,-29 0 0 0,0 0 0 0,32-5 0 16,-32 5-1-16,22 0 1 0,-22 0-1 0,28 0 0 15,-28 0 0-15,31-4 0 0,-31 4 0 0,32-7 1 16,-32 7 0-16,30-7 0 0,-30 7-1 0,32-4 1 16,-32 4-1-16,34-7 1 0,-34 7 0 0,34-6 0 15,-34 6 0-15,31-4-1 0,-31 4 1 16,31 0 0-16,-31 0-1 0,26 0 0 0,-26 0 1 15,0 0-1-15,31 0 1 0,-31 0 0 0,24 4 0 16,-24-4 0 0,0 0 0-16,26 7 0 0,-26-7 0 0,0 0-1 15,30 6 1-15,-30-6-1 0,0 0 1 0,27 4 0 16,-27-4 1-16,0 0-2 0,29 0 1 0,-29 0-2 16,0 0 2-16,26 5 0 0,-26-5 0 15,0 0 0-15,25 5-1 0,-25-5 1 0,0 0 0 0,22 0 0 16,-22 0 0-16,0 0-2 0,0 0 2 0,24 8 0 15,-24-8 0-15,0 0 0 0,0 0 0 0,0 0 0 16,0 0 0-16,0 0 0 0,0 0-1 0,22 0 1 16,-22 0 0-16,0 0-1 0,0 0 2 0,0 0-1 15,0 0 1-15,0 0-1 0,0 0-1 16,0 0 1-16,0 0 0 0,0 0 0 16,0 0 0-16,0 0 0 0,0 0 0 0,0 0 1 15,0 0-1-15,0 0 1 0,0 0-1 0,0 0 0 16,0 0 1-16,0 0-1 0,0 0 0 0,0 0 0 15,0 0-5-15,0 0-8 0,0 0-20 0,0 0-30 16,0 0-57-16,0 0-90 0,0 0-201 0,0 0-71 16,-19 27 31-16,19-27 345 0</inkml:trace>
  <inkml:trace contextRef="#ctx0" brushRef="#br1" timeOffset="29">3106 13475 701 0,'0'0'227'15,"-27"-13"-83"-15,27 13-8 0,0 0-7 16,0 0-21-16,0 0-19 0,0 0-20 0,0 0-15 15,0 0-9-15,0 0-5 0,0 0-7 0,0 0-5 16,0 0-5-16,0 0-3 0,0 0-3 0,0 0-4 16,0 0 0-16,0 0-5 0,0 0-2 0,0 0-2 15,0 0-2-15,0 0 0 0,0 0-1 0,0 0 0 16,0 0-1-16,0 0 1 16,0 0-1-16,0 0 1 0,-13 24 1 0,13-24-1 15,0 0 2-15,9 30-1 0,-9-30 1 0,13 22 0 16,-13-22-1-16,12 23-1 0,-12-23 1 0,17 25-2 15,-17-25 2-15,16 28-3 0,-16-28 1 0,18 29-1 16,-18-29 1-16,19 29-1 0,-19-29 1 0,21 27-2 16,-21-27 3-16,24 24-3 0,-24-24 2 0,22 23-1 15,-22-23 1-15,0 0-2 0,29 29 2 16,-29-29-2-16,0 0 2 0,26 23-1 0,-26-23 1 16,0 0-1-16,0 0 1 0,25 22-1 15,-25-22 2-15,0 0-2 0,0 0 2 0,0 0-2 16,0 0 1-16,0 0 0 0,0 0 0 0,0 0 1 15,0 0 0-15,0 0 0 0,0 0 1 0,0 0 0 16,0 0 1-16,0 0 0 0,0 0 2 0,0 0 2 16,0 0 1-16,0 0 0 0,0 0-4 15,0 0-1-15,0 0-1 0,0 0-1 0,0 0 0 16,0 0-2-16,0 0 2 0,0 0-1 0,0 0 0 16,0 0-1-16,-25 14 2 0,25-14-2 0,0 0 2 15,-31 19-1-15,31-19 2 0,-26 19-2 0,26-19 1 16,-31 24-1-16,31-24 2 0,-32 27-4 0,32-27 4 15,-36 31-4-15,36-31 4 0,-33 28-3 16,33-28-11-16,-22 18 11 0,22-18-12 16,0 0 12-16,0 0 0 0,0 0 1 0,-25 20 0 15,25-20 0-15,0 0 0 0,0 0-1 0,0 0 0 16,0 0-5-16,0 0-12 0,0 0-13 0,0 0 0 16,0 0-40-16,10-38-31 0,-10 38-123 0,0 0-319 15,27 0 59-15,-27 0 50 0</inkml:trace>
  <inkml:trace contextRef="#ctx0" brushRef="#br1" timeOffset="30">3936 13582 711 0,'0'0'285'0,"0"0"-132"0,0 0-39 0,0 0-10 16,0 0-16-16,0 0-25 0,0 0-19 16,0 0-14-16,0 0-11 0,0 0-7 15,0 0-3-15,0 0 6 0,0 0 1 0,-6 24 5 16,6-24-5-16,-6 37-3 0,6-37-7 0,-8 45 2 16,2-20-7-16,6 0 4 0,-8-1-7 0,8-1 4 15,0-2-4-15,0-21 3 0,0 40-3 0,0-40 3 16,8 33-4-16,-8-33 4 0,18 24-4 0,-18-24 3 15,26 14-1-15,-26-14 0 0,31 6 1 16,-31-6 0-16,34-10 2 0,-34 10-2 0,39-24 3 16,-16 8-4-16,-23 16 4 0,42-35-3 0,-19 17 3 15,-23 18-3-15,39-41 2 0,-39 41-3 0,34-41 4 16,-34 41-5-16,30-37 4 0,-30 37-3 16,25-31 3-16,-25 31-2 0,0 0 1 0,0 0-1 15,22-22 0-15,-22 22-1 0,0 0 0 0,0 0 0 16,0 0 1-16,0 0 2 0,0 0-1 15,7 29 2-15,-7-29-3 0,0 29 3 0,0-29-4 16,0 35 4-16,0-35-5 0,0 38 4 0,0-38-4 16,0 30 3-16,0-30-3 0,8 26 2 0,-8-26-2 15,10 23 2-15,-10-23-2 0,15 21 1 0,-15-21-2 16,0 0 0-16,29 24-17 0,-29-24-13 0,22 10-19 16,-22-10-37-16,25 0-48 0,-25 0-73 15,26-12-80-15,-26 12-161 0,22-24 90 0,2 24 270 16</inkml:trace>
  <inkml:trace contextRef="#ctx0" brushRef="#br1" timeOffset="31">4581 13703 847 0,'0'0'150'0,"0"0"-22"0,0-24-16 16,0 24-14-16,0 0-21 0,0 0-28 16,0 0-19-16,0 0-13 0,0 0-5 0,0 0 10 0,0 0 6 15,0 0 6-15,0 0 0 0,0 28-8 0,0-28-7 16,0 25-2-16,0-25-5 0,0 29 1 0,0-29-4 15,-6 25 0-15,6-25-3 0,0 24-1 0,0-24-3 16,0 0 2 0,0 27-4-16,0-27 0 0,0 0-1 0,0 0 1 15,0 0 0-15,0 0 0 0,0 22-1 16,0-22 1-16,0 0-1 0,0 0 1 0,0 0-1 16,0 0 1-16,0 0 1 0,0 0-1 0,23-13 2 15,-23 13-2-15,18-26 3 0,-18 26-3 0,26-32 3 0,-26 32-3 16,26-32 3-16,-26 32-4 0,24-31 3 0,-24 31-3 15,22-26 2-15,-22 26-2 0,0 0 2 0,27-22-2 16,-27 22 1-16,0 0 0 0,29-15 0 16,-29 15 0-16,0 0-1 0,29 0 1 15,-29 0 0-15,0 0 0 0,26 0-1 0,-26 0 2 0,0 0-2 16,25 10 2-16,-25-10-1 0,0 0 1 0,0 0-1 16,29 31 1-16,-29-31-1 0,14 22 0 0,-14-22-1 15,14 24 1-15,-14-24-1 0,12 25 1 16,-12-25-1-16,11 22 2 0,-11-22-2 0,0 0 2 15,14 32-3-15,-14-32 3 0,4 25-3 16,-4-25 2-16,5 22-1 0,-5-22 1 0,0 0-2 16,5 28-12-16,-5-28-16 0,0 0-18 0,12 26-25 15,-12-26-16-15,0 0-16 0,0 0-28 0,28 0-45 16,-28 0-94-16,11-30-68 0,11 22-34 0,-22-22 269 16</inkml:trace>
  <inkml:trace contextRef="#ctx0" brushRef="#br1" timeOffset="32">5177 13706 600 0,'0'0'180'0,"0"0"-42"0,23-13-9 0,-23 13-7 16,0 0-14-16,0 0-19 0,0 0-26 0,0 0-19 16,0 0-8-16,0 0-2 0,0 0 2 15,0 0-1-15,0 0-3 0,0 0-5 0,13 23-5 16,-13-23-6-16,0 0-4 0,0 25-6 0,0-25-1 15,0 0-5-15,0 33 3 0,0-33-4 0,0 25 2 16,0-25-1-16,0 27 0 0,0-27-1 0,0 27 1 16,0-27-14-16,-5 29-14 0,5-29-25 0,0 21-42 15,6 5-41-15,-6-26-92 0,0 0-76 16,8 29-152-16,-8-29 83 0,0 0 324 16</inkml:trace>
  <inkml:trace contextRef="#ctx0" brushRef="#br1" timeOffset="33">5294 13493 1321 0,'-36'-56'205'0,"36"56"-98"0,-16-27-25 0,16 27-22 15,0 0-19-15,0 0-14 0,-28-25-9 16,28 25-7-16,0 0-6 0,0 0-4 0,0 0 0 16,0 0-3-16,0 0-2 0,0 0-9 0,0 0-7 15,0 0-17-15,0 0-28 0,0 0-52 16,18 29-90-16,-18-29-132 0,0 0-170 0,0 24 63 15,0-24 326-15</inkml:trace>
  <inkml:trace contextRef="#ctx0" brushRef="#br1" timeOffset="34">5506 13714 868 0,'-18'-31'199'16,"18"31"-54"-16,0 0-19 0,0 0-25 0,0 0-31 16,0 0-29-16,0 0-18 0,0 0-13 15,0 0-6-15,0 0 4 0,0 0 7 0,0 0 6 16,14 30 3-16,-14-30-4 0,8 33-8 0,-8-33-2 15,4 43-7-15,-4-19 2 0,7-2-6 0,-7 1 4 16,0-23-6-16,13 41 5 0,-13-41-5 0,13 32 4 16,-13-32-3-16,13 25 4 0,-13-25-3 0,0 0 1 15,23 23 0-15,-23-23 0 0,0 0 1 0,0 0 2 16,25 0 3-16,-25 0 3 0,0 0 6 16,28-33-3-16,-28 33 3 0,26-39-6 0,-12 15 3 15,-1-1-6-15,1-3 4 0,1 1-6 16,0-1 4-16,2 2-8 0,-3 2 4 0,-14 24-5 15,23-39 3-15,-23 39-3 0,17-27 2 0,-17 27-2 16,0 0-1-16,0 0-18 0,0 0-18 0,0 0-29 16,31 0-59-16,-31 0-80 0,0 0-124 0,18 30-163 15,-18-30 65-15,21 30 321 0</inkml:trace>
  <inkml:trace contextRef="#ctx0" brushRef="#br1" timeOffset="35">6060 13723 867 0,'0'0'176'15,"0"0"-122"-15,0 0-12 0,0 0 4 0,22-20-4 16,-22 20-11-16,0 0-11 0,28 0-8 0,-28 0-4 16,23 0-4-16,-23 0-2 0,24 0 0 0,-24 0-2 15,23 7 2-15,-23-7-2 0,0 0 2 0,28 0 5 16,-28 0 11-16,0 0 12 0,26 0 7 0,-26 0 0 15,0 0-5-15,0 0-6 0,20-28-7 16,-20 28-2-16,0 0-6 0,9-34 1 0,-9 34-1 16,0-28 4-16,0 28-2 0,0-24 1 0,0 24-3 15,-9-28 2-15,9 28-3 0,-18-22 2 16,18 22-5-16,-24-14 0 0,24 14-4 0,-36 0-1 16,36 0-1-16,-40 8-1 0,16 4 1 0,2 6-2 15,0 4 3-15,-1 0-2 0,4 4 6 0,2-1-3 16,6 3 5-16,3-1-6 0,2-3 3 15,6 2-7-15,0-3 4 0,0-23-5 0,17 39 3 16,-17-39-3-16,29 30 3 0,-29-30-2 0,40 21 3 16,-17-16-3-16,2-5-1 0,4 0-4 0,-2 0-10 15,7 0-16-15,-8-9-26 0,12 9-56 0,-38 0-65 16,60-11-90-16,-37 5-205 0,-23 6 82 0,52-11 253 16</inkml:trace>
  <inkml:trace contextRef="#ctx0" brushRef="#br1" timeOffset="36">6547 13695 892 0,'-16'-27'166'0,"16"27"-42"15,0 0-30-15,0 0-34 0,0 0-29 0,0 0-7 16,0 0 4-16,0 0 11 0,7 27 2 16,-7-27-5-16,0 0-7 0,0 34-3 0,0-34-7 15,0 27-2-15,0-27-7 0,0 30-1 0,0-30-3 16,0 31-1-16,0-31-5 0,0 31 4 0,0-31-5 15,0 27 3-15,0-27-3 0,0 0 2 16,0 26-2-16,0-26 1 0,0 0-1 0,0 0 0 16,0 0 2-16,0 0 4 0,0 0 7 0,0 0 2 15,21-22 3-15,-21 22-7 0,16-41 0 16,-6 16-8-16,0-3 5 0,-1 1-5 0,1-2 6 16,0 1-2-16,-2 2 7 0,-8 26-4 0,18-41 5 15,-18 41-7-15,15-31 1 0,-15 31-3 0,0 0-1 0,0 0-3 16,18-24 0-16,-18 24-1 0,0 0-1 0,0 0 1 15,25 0 0-15,-25 0 0 0,0 0 0 0,34 17 0 16,-34-17-1-16,33 8 1 0,-33-8 0 16,33 6 0-16,-33-6-1 0,36 6 0 0,-36-6 0 0,42 0-8 31,-19 6-13-31,-23-6-22 0,51 0-31 0,-51 0-85 16,54 5-130-16,-54-5-227 0,42 0 29 0,-14 7 284 15</inkml:trace>
  <inkml:trace contextRef="#ctx0" brushRef="#br1" timeOffset="37">7609 13606 648 0,'0'0'168'0,"0"0"-17"0,-14-26-14 0,14 26-27 16,0 0-14-16,0 0-19 16,0 0-18-16,-29-12-17 0,29 12-7 0,-26 0-7 15,26 0-4-15,-32 0-4 0,32 0-2 0,-42 8-1 16,17-2-1-16,25-6-1 0,-47 22 0 0,25-9 1 15,-1-3-2-15,23-10 2 0,-40 21-5 0,40-21-2 16,-27 17-5-16,27-17 0 0,0 0-4 0,-16 24 0 16,16-24-1-16,0 0 0 0,7 30-2 0,-7-30 2 15,0 0-1-15,29 27 2 0,-29-27-1 16,34 15 1-16,-34-15-1 0,39 11 1 0,-39-11-1 16,38 13 2-16,-38-13-2 0,36 14 1 0,-36-14-1 15,32 14 1-15,-32-14-1 0,22 10 2 0,-22-10-1 16,0 0 2-16,0 0-1 0,14 23 1 15,-14-23 0-15,0 0 0 0,-18 27-2 0,18-27 3 16,-32 28-4-16,32-28 3 0,-38 29-3 16,15-15 2-16,23-14-2 0,-42 26 2 0,42-26 18 15,-42 19-34-15,42-19 36 0,-34 14-37 0,34-14 17 16,-25 0-1-16,25 0 0 0,0 0-1 0,0 0 0 16,0 0 13-16,0 0-47 0,0 0 23 0,-11-20-51 15,11 20 3-15,0 0-25 0,13-35-55 0,-13 35-37 16,20-23-126-16,-20 23-105 0,43-19 12 0,-33-4 304 15</inkml:trace>
  <inkml:trace contextRef="#ctx0" brushRef="#br1" timeOffset="38">7943 13714 769 0,'0'0'247'0,"0"0"-78"0,0 0-35 16,-14-23-18-16,14 23-39 0,0 0-22 0,0 0-17 16,0 0-6-16,-14-23-7 0,14 23-2 0,0 0-3 15,-25-14-4-15,25 14-3 0,-23-5 0 0,23 5-3 16,-29 0 0-16,29 0-2 0,-35 7-3 16,35-7-2-16,-38 17-2 0,14-5 1 15,24-12-3-15,-41 31 4 0,41-31-5 0,-34 35 2 16,34-35-2-16,-24 35 3 0,24-35-4 0,-8 34 4 15,8-34-5-15,0 33 3 0,0-33-3 0,21 30 3 16,-21-30-2-16,27 23 3 0,-27-23-3 0,39 13 1 16,-17-13 0-16,3 0 0 0,1-6-1 0,0-6-3 15,1-1-1-15,-3-5-4 0,2 1 5 0,-26 17 1 16,37-40 7-16,-37 40-2 0,28-45 4 16,-28 45-4-16,16-41 3 0,-16 41-3 15,10-38 4-15,-10 38-4 0,0-31 8 0,0 31-1 16,7-26 4-16,-7 26 1 0,0 0-1 0,0 0-4 15,0 0-3-15,0 0-2 0,0 0-3 0,0 0 0 16,0 0-1-16,0 0-1 0,0 0 2 0,0 0 1 16,10 27-2-16,-10-27 2 0,6 29-3 0,-6-29 4 15,6 37-3-15,-6-37 3 0,10 40-3 16,-10-40 4-16,9 41-6 0,-9-41 4 0,15 38-3 16,-15-38 2-16,20 33-1 0,-20-33-6 0,20 26-7 15,-20-26-3-15,25 20-10 0,-25-20-11 0,29 11-8 16,-29-11 2-16,36 0-20 0,-36 0-46 0,41-15-36 15,-31-16-87-15,23 20-41 0,-10-7-127 0,-6-19 71 16,15 19 321-16</inkml:trace>
  <inkml:trace contextRef="#ctx0" brushRef="#br1" timeOffset="39">8472 13216 460 0,'11'-28'150'0,"-11"4"-5"0,0 24-8 0,0-30 1 15,0 30-4-15,0 0-30 0,0 0 3 16,9-28-48-16,-9 28-18 0,0 0-21 0,0 0 2 16,0 0 10-16,9 24 14 0,-9-24 25 0,0 38-46 15,0-13 29-15,0 8-42 0,-9-4 7 0,9 5 1 16,-11 2-10-16,6 4 5 0,-5 1-11 0,5 2 6 16,-4 3-10-16,1 0 7 0,0 1-9 15,0-3 7-15,2-4-8 0,6-3 5 0,-4-5-5 16,4-1 4-16,0-4-5 0,8-3 5 15,-1-1-4-15,-7-23 3 0,14 33-1 0,-14-33 1 16,0 0-3-16,26 20 1 0,-26-20-3 0,0 0-5 16,35 0-5-16,-35 0-10 0,28-17-13 0,-28 17-21 15,35-17-36-15,-35-7-114 0,32 24-146 0,-32 0-163 16,23-21 60-16,2 21 415 0</inkml:trace>
  <inkml:trace contextRef="#ctx0" brushRef="#br1" timeOffset="40">9756 13614 649 0,'0'0'171'0,"0"0"-35"0,0 0-13 15,0 0-13-15,-27-12-7 0,27 12-20 0,0 0-20 0,0 0-19 16,-24 0-8-16,24 0-4 0,0 0-3 0,-30 0-3 15,30 0-1-15,-28 4-4 0,28-4-1 16,-27 7-2-16,27-7-3 0,-35 13-2 0,35-13-4 16,-37 15 0-16,37-15-3 0,-33 21 0 0,33-21-4 0,-26 21 0 15,26-21-3-15,-15 23 0 0,15-23-1 0,-5 26 3 16,5-26-4-16,5 27 4 0,-5-27-4 0,16 26 2 16,-16-26-1-16,28 25 2 0,-28-25-2 0,37 24 3 31,-37-24-3-31,40 15 2 0,-40-15-2 0,40 16 2 15,-40-16-1-15,33 12-1 0,-33-12-1 0,32 9 1 16,-32-9 0-16,0 0 3 0,22 13-1 16,-22-13 1-16,0 0 2 0,0 0 0 0,0 0 1 15,0 0-2-15,0 0 1 0,-33 18 0 0,33-18-1 16,-35 12 0-16,35-12-3 0,-37 11 1 0,37-11 1 16,-37 8-1-16,37-8 0 0,-36 6 0 15,36-6-1-15,-32 7 1 0,32-7 0 0,-23 4 0 16,23-4-7-16,0 0-7 0,0 0-15 0,-26 0-26 15,26 0-15-15,0 0-69 0,0 0-18 0,0 0-115 16,24 7-129-16,-24-7-16 0,24-11 230 0</inkml:trace>
  <inkml:trace contextRef="#ctx0" brushRef="#br1" timeOffset="41">10034 13403 1136 0,'0'0'143'0,"0"0"-10"0,0 0-41 15,-23 0-38-15,23 0-30 0,0 0-11 0,0 0 5 16,0 0 2-16,23 20 9 0,-23-20-2 0,34 18-6 16,-34-18-6-16,44 17-4 0,-18-11-4 0,-1 0-2 15,2-1-4-15,1-1 1 0,-1 2-3 0,4-6 1 16,-2 0 0-16,-2 0-13 0,2 7-25 16,-29-7-60-16,58 0-141 0,-58 0-289 0,33-6 8 15,-11 6 206-15</inkml:trace>
  <inkml:trace contextRef="#ctx0" brushRef="#br1" timeOffset="42">10287 13125 1038 0,'0'0'167'0,"0"0"-64"0,0 0 1 0,0 0-55 16,0 0-7-16,0 0 10 0,0 0-44 0,-9 30 41 15,9-9-36-15,0-21 13 0,-11 46 2 16,6-22-9-16,5 5 3 0,-10 1-8 16,10 2 4-16,-9-2-9 0,2 5 6 0,1-2-8 15,-2 2 5-15,0 1-9 0,-1-2 5 0,1 1-8 16,0-1 4-16,0-2-7 0,-1-3 5 0,4 2-5 16,-1-5 5-16,6 0-5 0,-7 0 5 0,7-2-5 15,0-24 4-15,0 41-3 0,0-41 2 0,0 38-2 16,0-38 2-16,0 28-2 0,0-28 2 0,0 0-2 15,17 25 0-15,-17-25-1 0,0 0 2 16,0 0-1-16,29 5 2 0,-29-5-3 0,0 0-4 16,32-20-3-16,-32 20-5 0,27-21-3 0,-27 21-7 15,30-26-7-15,-30 26-12 0,29-24-9 16,-29 24-23-16,33-21-43 0,-28-3-46 0,21 24-55 16,-26 0-86-16,15-43-74 0,-15 43 64 0,18-27 316 15</inkml:trace>
  <inkml:trace contextRef="#ctx0" brushRef="#br1" timeOffset="43">10825 13672 426 0,'0'0'171'0,"0"0"-36"0,0 0-10 0,0 0 4 16,0 0 3-16,0 0-16 0,0 0-15 0,0 0-25 16,0 0-23-16,0 0-9 0,0 0-9 0,0 0-4 15,0 0-3-15,0 0-4 0,0 0-8 16,0 0-4-16,0 0-6 0,0 0-2 0,0 0 2 16,0 0-2-16,-26 21 4 0,26-21-2 0,0 0 2 15,-33 27-2-15,33-27 1 0,-19 26-5 0,19-26 1 16,-21 33-2-16,21-33 1 0,-23 35-4 0,23-35 5 15,-15 39-6-15,15-39 5 0,-9 38-5 16,9-38 4-16,0 34-4 0,0-34 3 16,6 28-4-16,-6-28 4 0,0 0-3 0,30 30-14 15,-30-30 37-15,29 16-37 0,-29-16 38 0,37 7-20 16,-37-7-1-16,44 0 1 0,-21-10-23 0,1 3 38 16,0 0-37-16,-1-3 37 0,-1 0-15 0,-22 10-1 15,36-21 1-15,-36 21-2 0,29-27 3 0,-29 27-2 16,26-31 3-16,-26 31-3 0,18-35 4 0,-18 35-5 15,11-35 4-15,-11 35-3 0,0-31 4 16,0 31-3-16,-4-28 3 0,4 28-3 0,-15-22 2 16,15 22-3-16,-24-18 1 0,24 18-1 15,-31-11 1-15,31 11-2 0,-37-8-1 0,37 8-6 16,-40 0-4-16,40 0-7 0,-38 0-8 0,38 0-9 16,-26 0-10-16,26 0-26 0,0 0-30 0,-26 0-52 15,26 0-68-15,0 0-35 0,0 0-17 16,30 19-78-16,-30-19 206 0,25 9 146 0</inkml:trace>
  <inkml:trace contextRef="#ctx0" brushRef="#br1" timeOffset="44">11578 13713 918 0,'0'0'147'16,"0"0"-25"-16,-22-28-12 0,22 28-25 16,0 0-22-16,0 0-19 0,-30-21-7 0,30 21-8 15,-22-8-2-15,22 8-5 0,-28 0-3 0,28 0-3 16,-33 0-3-16,33 0-3 0,-39 14-5 0,16-1 0 15,1 3-5-15,-2 1 3 0,1 4-4 16,0 0 4-16,3 1-5 0,20-22 3 0,-30 40-4 16,30-40 3-16,-12 36-5 0,12-36 4 15,5 33-3-15,-5-33 3 0,19 28-1 0,-19-28 1 16,29 18-2-16,-29-18 1 0,44 13-3 0,-19-13-6 16,4 0-2-16,0-5-5 0,1 0-1 0,-2-6 2 15,-2 1 4-15,-2-6 2 0,-24 16 7 0,37-33 0 16,-37 33 7-16,25-33-4 0,-25 33 5 0,12-32-3 15,-12 32 4-15,7-29 6 0,-7 29 10 0,0 0 2 16,0-31 7-16,0 31-10 0,0 0-1 16,0 0-8-16,0 0-4 0,0 0-6 15,0 0-3-15,0 0 0 0,0 0-1 0,0 0 4 16,0 22-1-16,0-22 1 0,0 31-2 0,0-31 3 16,0 41-3-16,0-19 3 0,0 2-4 0,0 2 5 15,-6-1-6-15,2 2-11 0,4 0 34 0,-8 1-34 16,1 0 34-16,0 0-17 0,2-1-4 0,-4-1 5 15,2 0-6-15,-1-2 4 0,8-24-4 16,-11 41 4-16,11-41-4 0,-11 34 3 0,11-34-3 16,-7 29 3-16,7-29-2 0,-8 28 1 15,8-28-1-15,-4 28 2 0,4-28-3 0,-7 24 2 16,7-24-14-16,0 0-13 0,0 0-14 0,0 0-12 16,8 23-8-16,-8-23-31 0,0 0-48 0,13-39-93 15,-13 39-123-15,38-31-67 0,-38-4 161 16</inkml:trace>
  <inkml:trace contextRef="#ctx0" brushRef="#br1" timeOffset="45">11840 13748 802 0,'0'0'229'15,"0"0"-95"-15,0-28-21 0,0 28-15 0,0 0-28 16,0 0-31-16,0 0-20 0,0 0-11 0,0 0-6 16,0 0-1-16,0 0 4 0,0 0 9 0,0 0 6 15,0 0 7-15,16 26-3 0,-16-26-4 0,0 24-6 16,0-24-3-16,0 30-5 0,0-30-1 16,-4 35-4-16,4-35 1 0,0 40-4 0,0-40 4 31,-7 42-4-31,7-42 4 0,0 39-4 0,0-39-14 0,9 32 35 15,-9-32-35-15,11 32 35 0,-11-32-19 0,0 0-2 16,27 20 0-16,-27-20 2 0,25-5 0 0,-25 5 2 16,30-23 14-16,-30 23-36 0,29-36 36 15,-29 36-34-15,28-42 17 0,-14 18 4 0,-3-1-4 16,0 1 4-16,-11 24-5 0,20-41 6 0,-20 41-4 16,18-32 1-16,-18 32 0 0,13-23 0 0,-13 23-2 15,0 0 2-15,17-24-2 0,-17 24 1 0,0 0-1 16,0 0 0-16,0 0 0 0,24-12 0 0,-24 12 0 0,0 0 1 15,0 0 0-15,19 25-1 0,-19-25 3 0,7 26-4 16,-7-26 5-16,0 34-5 0,0-34 3 16,7 40-2-16,-7-40 2 0,5 35-3 0,-5-35 3 15,12 31-6-15,-12-31-2 0,15 24-20 0,-15-24-17 16,0 0-12-16,0 0-87 0,37 35-30 0,-37-35-89 16,0 0-116-16,44 0-28 0,-44 0 244 0</inkml:trace>
  <inkml:trace contextRef="#ctx0" brushRef="#br1" timeOffset="46">12784 13693 930 0,'0'0'183'16,"0"0"-56"-16,-15-28-12 0,15 28-31 0,0 0-25 15,0 0-22-15,0 0-9 0,0 0-6 0,0 0-2 16,0 0-2-16,0 0-2 0,0 0-2 0,0 0-3 16,-28-9-3-16,28 9-1 0,0 0-1 0,-30 9-1 15,30-9 1-15,-32 14-2 0,32-14 1 16,-43 24-2-16,21-10 3 0,-3 3-1 0,1 0 2 16,24-17-3-16,-40 31 0 0,40-31-3 15,-31 31 1-15,31-31-3 0,-18 25 1 0,18-25-3 16,0 24 3-16,0-24-3 0,6 23 2 0,-6-23-1 15,0 0 1-15,33 25 0 0,-33-25 0 0,34 7-1 16,-34-7 1-16,40-7 0 0,-40 7 0 0,42-15 1 16,-42 15-3-16,37-23 2 0,-37 23-3 0,30-26 2 15,-30 26 0-15,22-26 2 0,-22 26 0 0,18-24 1 16,-18 24-2-16,15-22 2 0,-15 22-1 16,0 0 1-16,20-30-1 0,-20 30 1 0,0 0-2 15,0 0 1-15,0 0 0 0,19-21 0 16,-19 21-1-16,0 0 0 0,0 0 0 0,0 0 0 15,0 0 0-15,0 0 1 0,0 0 0 0,0 0 0 16,23 9 1-16,-23-9-1 0,0 0 1 0,0 0-1 16,10 22 0-16,-10-22 0 0,0 0 1 15,8 26-2-15,-8-26 2 0,0 0-3 0,9 34 3 16,-9-34-3-16,4 27 3 0,-4-27-2 0,0 34 2 16,0-34-3-16,7 34 2 0,-7-34-5 0,0 32-18 15,0-32-14-15,7 24-84 0,8 7-81 0,-15-31-197 16,0 0-117-16,5 26 116 0,-5-26 400 0</inkml:trace>
  <inkml:trace contextRef="#ctx0" brushRef="#br1" timeOffset="47">13426 13673 694 0,'0'0'232'0,"-24"-14"-82"0,24 14-24 0,0 0-20 16,0 0-37-16,-31-5-19 0,31 5-17 16,-22 0-8-16,22 0-7 0,-25 5-4 0,25-5-1 15,-29 9-3-15,29-9 1 0,-32 15-3 0,32-15-1 16,-36 23-4-16,36-23 2 0,-34 29-5 0,34-29 3 15,-25 26-5-15,25-26 3 0,0 0-2 0,-11 30 0 16,11-30-1-16,6 26 2 0,-6-26-3 0,12 31 3 16,-12-31-3-16,21 31 4 15,-21-31-3-15,30 27 2 0,-30-27-2 0,33 24 3 16,-33-24-4-16,35 19 4 0,-35-19-2 0,37 18 2 16,-37-18 22-16,30 15-23 0,-30-15 23 0,26 11-22 15,-26-11-2-15,0 0-15 0,0 0 16 0,0 0-13 16,0 0 19-16,0 0 12 0,0 0 1 0,0 0-1 15,0 0-3-15,0 0-12 0,-27 23-2 0,27-23 0 16,-37 7-1-16,37-7 1 0,-39 0 0 16,39 0-1-16,-37 7 0 0,37-7 0 0,-42 0 0 15,42 0 0-15,-27 0 0 0,27 0 0 0,0 0-1 16,-22-10-2-16,22 10-11 0,0 0-24 16,0 0-19-16,0 0-22 0,0 0-68 0,18-29-50 15,8 29-119-15,1 0-139 0,-11-26 100 0,19 26 355 16</inkml:trace>
  <inkml:trace contextRef="#ctx0" brushRef="#br1" timeOffset="48">13707 13582 928 0,'-30'-18'194'0,"30"18"-39"0,-33-5-22 16,33 5-43-16,-22 0-33 0,22 0-20 0,0 0-17 16,0 0-12-16,0 0-7 0,-13 33 1 15,13-33-3-15,17 24 2 0,-17-24-2 0,27 25 3 16,-27-25-3-16,39 24 2 0,-13-14-2 0,0 0 3 0,3-2-3 16,2-2 0-16,-1 1-1 0,-1-3 1 0,1 3 0 15,0-1-7-15,-1 3-18 0,-29-9-13 0,47 17-7 16,-47-17-35-16,48 23-66 0,-48-23-93 0,46 17-103 15,-21 3-112-15,-25-20 219 0,41 40 236 0</inkml:trace>
  <inkml:trace contextRef="#ctx0" brushRef="#br1" timeOffset="49">13872 13230 770 0,'0'0'161'0,"0"0"-8"16,0 0-20-16,10-27-12 0,-10 27-46 0,0 0-32 16,0 0-28-16,0 0-8 0,0 0 8 0,0 0 8 15,8 29 12-15,-8-29 1 0,0 29 1 0,0-29-9 16,-4 42 1-16,-1-18-9 0,5 5 1 0,-11 1-9 16,4 3 2-16,-3 1-8 0,2 2 3 15,-2 2-8-15,1-1 5 0,-2 1-8 0,-3-2 7 16,4 1-9-16,-1-2 7 0,1 1-7 0,2-3 5 15,1-2-3-15,7 0 4 0,-8-4-5 0,8 0 4 16,0-27-5-16,0 40 6 0,0-40-5 16,11 30 4-16,-11-30 19 0,7 26-35 0,-7-26 34 15,0 0-34-15,21 23 13 0,-21-23-1 0,0 0-2 16,24 6-6-16,-24-6 0 0,24-14-7 16,-24 14-3-16,27-20 6 0,-27 20-42 0,35-27 29 15,-13 16-41-15,-22 11 15 0,36-31-7 0,-27 7-18 16,-9 24-10-16,24-31-9 0,-24 31-5 0,20-25-36 15,-20 25-7-15,0 0-50 0,14-27 6 0,-14 27-68 16,0 0 139-16,0 0 119 0</inkml:trace>
  <inkml:trace contextRef="#ctx0" brushRef="#br1" timeOffset="50">14304 13859 774 0,'0'0'131'0,"0"0"-23"0,0 0 14 0,0-24-14 15,0 24-24-15,0 0-28 0,0 0-21 0,0 0-9 16,0 0-5-16,0 0-3 0,0 0-4 0,0 0-2 16,0 0 1-16,0 0 4 0,23-13 3 0,-23 13 1 15,0 0-3-15,0 0-4 0,8 29-2 0,-8-29-4 16,0 24-2-16,0-24-4 0,0 28 1 0,0-28-4 16,-5 32 3-16,5-32-4 0,0 29 2 15,0-29 20-15,-7 25-38 0,7-25 26 0,0 0-56 16,0 28-2-16,0-28-26 0,0 0-67 0,0 0-27 15,0 0-118-15,0 0-151 0,0 0 32 0,0 0 376 16</inkml:trace>
  <inkml:trace contextRef="#ctx0" brushRef="#br1" timeOffset="51">14421 13486 1262 0,'-7'-24'256'0,"7"24"-167"16,0 0-18-16,0 0-17 0,0 0-17 0,0 0-18 15,0 0-11-15,0 0-7 0,0 0-3 0,0 0-1 16,0 0 1-16,0 0 1 0,0 0 0 16,0 0-6-16,0 0-11 0,11 26-17 15,-11-26-28-15,0 0-46 0,18 35-90 0,-18-35-158 0,0 0-156 16,0 0 44-16,0 0 451 0</inkml:trace>
  <inkml:trace contextRef="#ctx0" brushRef="#br1" timeOffset="52">14945 13768 710 0,'-10'-22'176'0,"10"22"-30"15,0 0-21-15,0 0-7 0,0 0-31 0,0 0-27 16,0 0-15-16,0 0-12 0,-32 0-5 16,32 0-4-16,-29 8-2 0,29-8 1 0,-37 13-2 15,37-13 0-15,-43 21-2 0,19-9-1 0,-4-2-2 16,6 6 0-16,-4-5-6 0,26-11 0 0,-36 30-5 16,36-30 0-16,-28 28-4 0,28-28 1 15,-9 24-2-15,9-24 2 0,0 22-4 0,0-22 4 16,18 26-4-16,-18-26-15 0,27 26 37 0,-27-26-36 15,40 17 37-15,-14-10-20 0,3-7-2 0,4 5 0 16,3-5 0-16,1-5 0 0,1 5-5 0,-1-11-15 16,3 11-18-16,-7-18-24 0,14 23-105 0,-28-28-173 15,21 15-173-15,-6 4 8 0,-10-16 418 16</inkml:trace>
  <inkml:trace contextRef="#ctx0" brushRef="#br1" timeOffset="53">16245 13723 523 0,'0'0'197'0,"0"0"-27"0,0 0-20 15,0 0-25-15,0 0-24 0,0 0-35 0,0 0-12 16,0 0-12-16,0 0-7 0,-28-22-4 16,28 22-4-16,0 0-1 0,-32 0-4 15,32 0-2-15,-32-5-2 0,32 5-2 0,-30 0-3 16,30 0-1-16,-37 0-3 0,37 0-1 0,-43 11-2 15,19-4-2-15,24-7-1 0,-41 18-2 0,41-18 2 16,-33 21-3-16,33-21 0 0,0 0-2 0,-21 29 1 16,21-29-3-16,0 28 4 0,0-28-4 0,22 31 4 15,-22-31-3-15,32 31 3 0,-32-31-3 16,40 27 3-16,-40-27-2 0,41 21 3 0,-41-21-3 16,39 18 2-16,-39-18-1 0,28 15 2 0,-28-15-2 15,0 0 1-15,27 15 0 0,-27-15 1 0,0 0-1 16,0 0 4-16,0 0-1 0,0 0 0 15,0 0 23-15,-5 23-41 0,5-23 38 0,0 0-38 16,-32 15 15-16,32-15 1 0,-25 11-1 0,25-11 0 16,-32 9 0-16,32-9-1 0,-37 8 1 15,37-8 1-15,-40 7-2 0,40-7 2 0,-40 10-2 16,40-10 1-16,-34 10-2 0,34-10 2 0,-24 4-2 16,24-4-15-16,0 0-21 0,0 0-15 0,0 0-9 15,0 0-10-15,0 0-38 0,25-15-55 0,7 23-101 16,-32-8-106-16,36-21-41 0,2 27 294 0</inkml:trace>
  <inkml:trace contextRef="#ctx0" brushRef="#br1" timeOffset="54">16684 13817 1055 0,'-14'-24'165'0,"14"24"-72"0,0 0-22 16,0 0-10-16,0 0-11 0,0 0-19 0,0 0-11 15,0 0-4-15,0 0 2 0,0 0 3 0,0 27 0 16,0-27-4-16,-4 23-8 0,4-23-2 0,-8 34-4 16,8-34 0-16,-9 33-4 0,9-33 3 0,-9 33-4 0,9-33 3 0,-3 27 20 0,3-27-38 15,0 29 31-15,0-29-49 0,0 28-3 16,0-28-28-16,0 27-56 0,0-27-74 0,0 0-122 15,8 29-141-15,-8-29 22 0,0 0 429 0</inkml:trace>
  <inkml:trace contextRef="#ctx0" brushRef="#br1" timeOffset="55">16732 13449 1245 0,'-22'-35'192'0,"22"35"-111"0,-33-25-15 0,33 25-15 15,0 0-17-15,-28-7-17 0,28 7-11 0,0 0-6 16,0 0-3-16,0 0 1 0,-4 31-4 0,4-31-10 16,13 25-16-16,-13-25-23 0,27 24-32 15,-27-24-104-15,33 15-155 0,-33-15-143 0,22 15 24 16,0 7 465-16</inkml:trace>
  <inkml:trace contextRef="#ctx0" brushRef="#br1" timeOffset="56">17043 13796 694 0,'0'0'191'16,"0"0"-66"-16,0 0-26 0,0 0-19 0,0 0-18 16,0 0-23-16,0 0-2 0,0 0 2 15,0 0 4-15,0 0 2 0,0 0-10 0,10 21-8 16,-10-21-2-16,0 0-5 0,0 34-3 0,0-34-7 16,0 24-1-16,0-24-3 0,0 24 0 0,0-24-3 15,-10 21 1-15,10-21-4 0,0 0 2 16,-4 28-3-16,4-28 2 0,0 0-2 0,0 0 2 15,0 0-2-15,0 0 2 0,0 0-2 0,0 0 0 16,0 0 1-16,0 0 2 0,0 0 0 0,0 0 0 16,25-23 3-16,-25 23-5 0,32-43 4 0,-16 17-5 15,4-2 7-15,0 3-3 0,-2-2 11 0,3 5 0 16,-5 0 5-16,-16 22-7 0,27-29-1 16,-27 29-7-16,0 0-1 0,0 0-3 15,20-8 0-15,-20 8 2 0,0 0-1 0,0 0 0 16,15 25 1-16,-15-25 0 0,9 31-4 0,-9-31 4 15,4 34-4-15,-4-34 3 0,0 35-3 0,0-35 3 16,5 29-3-16,-5-29 2 0,4 28-1 0,-4-28 2 16,0 0-2-16,16 29 2 0,-16-29-3 0,0 0 2 15,0 0-2-15,27 21 2 0,-27-21-1 16,0 0 1-16,29 0 1 0,-29 0-1 0,25-13 1 16,-25 13 0-16,25-15 0 0,-25 15-2 15,30-24 1-15,-30 24-2 0,30-26 4 0,-30 26-3 16,33-27 4-16,-33 27-4 0,33-23 2 0,-33 23-1 15,34-17 1-15,-34 17-1 0,27-10 1 0,-27 10-2 16,0 0 1-16,30 0-1 0,-30 0 1 0,0 0 1 16,0 0-1-16,25 27 1 0,-25-27-2 15,7 28 3-15,-7-28-5 0,0 32 5 0,0-32-5 16,0 30 4-16,0-30-3 0,-5 31 3 0,5-31-3 16,0 24-4-16,0-24-13 0,0 0-14 0,0 39-6 15,0-39-76-15,0 0-54 0,0 0-114 0,0 0-102 16,27 26-69-16,-27-26 240 0</inkml:trace>
  <inkml:trace contextRef="#ctx0" brushRef="#br1" timeOffset="57">17903 13732 554 0,'0'0'158'0,"0"0"-11"15,26-12 9-15,-26 12-22 0,0 0-19 0,0 0-30 16,0 0-34-16,0 0-19 0,0 0-1 15,0 0 2-15,0 0 7 0,0 0 1 0,0 0-7 16,-5 28-10-16,5-28-5 0,-4 26-8 0,4-26-1 16,-10 30-4-16,10-30-1 0,-8 33-4 0,8-33 2 15,-6 31-4-15,6-31 2 0,0 28-4 0,0-28 4 16,7 27-3-16,-7-27 3 0,0 0-3 16,20 30 1-16,-20-30-1 0,0 0 1 0,30 19-1 15,-30-19 2-15,30 0-2 0,-30 0 1 16,32 0 1-16,-32 0-2 0,34-16 1 0,-34 16-1 15,31-25 2-15,-31 25-2 0,26-30 4 0,-26 30-2 16,21-36 2-16,-21 36-3 0,17-31 4 0,-17 31-3 16,16-28 2-16,-16 28-2 0,0 0 1 0,12-27-1 15,-12 27 1-15,0 0-1 0,0 0 0 0,0 0-3 16,0 0 0-16,0 0 1 0,0 0-1 0,0 0 2 16,0 0 1-16,0 0-1 0,26 3 2 15,-26-3-1-15,0 0-1 0,10 24 2 16,-10-24-2-16,5 24 1 0,-5-24-4 0,6 26-4 15,-6-26-16-15,8 29-11 0,-8-29-15 0,10 25-11 16,-10-25-13-16,9 27-70 0,9-2-37 0,-18-25-114 16,0 0-145-16,33 31 90 0,-33-31 350 0</inkml:trace>
  <inkml:trace contextRef="#ctx0" brushRef="#br1" timeOffset="58">18792 13382 1280 0,'-19'-24'122'16,"19"24"-69"-16,0 0-9 0,0 0-2 0,-11 24-2 16,11-24-2-16,0 31-10 0,0-31-4 0,-7 41-8 15,7-16 3-15,0 3-7 0,0 5 4 0,-7-1-6 16,7 2 4-16,-8 4-6 0,2 0 4 0,-1 0-7 15,1 0 4-15,-3 0-8 0,4-4 4 0,-1 0-9 16,6-2 6-16,-5-3-6 0,5 0-10 16,0-1 30-16,0-4-30 0,0-24 29 0,0 34-26 15,0-34-16-15,0 0-26 0,8 35-47 0,-8-35-118 16,0 0-220-16,0 0-80 0,23-19 88 0</inkml:trace>
  <inkml:trace contextRef="#ctx0" brushRef="#br1" timeOffset="59">19303 13901 494 0,'0'0'152'0,"0"0"-25"0,-6-28-17 16,6 28 9-16,0 0-16 0,0 0-4 0,0 0-15 0,0 0-17 15,0-29-11-15,0 29-10 0,0 0-2 16,0 0-8-16,-25-24-2 0,25 24-5 16,0 0-4-16,-33-20-6 0,33 20-2 0,-32-14-4 15,32 14 0-15,-34-6-3 0,34 6-2 0,-40 0-2 16,18 6-2-16,-3 4 0 0,0 0-2 0,-1 4 1 15,-2 3-4-15,7-1 4 0,21-16-4 0,-34 32 4 16,34-32-5-16,-18 28 3 0,18-28-4 0,0 27 2 16,0-27-2-16,14 25 2 0,-14-25 19 15,25 23-36-15,-25-23 36 0,34 18-36 0,-34-18 16 16,46 10 1-16,-22-10 0 0,0 0-1 0,3-7 1 16,-5 1-3-16,-22 6-2 0,39-14 16 0,-39 14-36 15,28-15 39-15,-28 15-37 0,0 0 23 0,26-23 0 16,-26 23 0-16,0 0 3 0,19-28-2 15,-19 28 2-15,0 0-2 0,11-34 1 0,-11 34-1 16,0 0 2-16,14-28-2 0,-14 28 0 16,0 0-1-16,0 0 0 0,0 0 0 0,0 0-1 15,0 0 1-15,25-15 1 0,-25 15 0 0,0 0-1 16,0 0 3-16,19 31-4 0,-19-31 3 0,8 29-2 16,-8-29 2-16,6 32-4 0,-6-32 4 0,4 34 19 15,-4-34-37-15,10 31 36 0,-10-31-36 0,13 25 14 16,-13-25-9-16,0 0-11 0,22 22-10 15,-22-22-9-15,0 0-3 0,32 14-6 0,-32-14-21 16,24 0-38-16,-24 0-22 0,27-13-70 0,-27 13-67 16,18-45-133-16,7 39 122 0,-25-30 280 15</inkml:trace>
  <inkml:trace contextRef="#ctx0" brushRef="#br1" timeOffset="60">19684 13567 1244 0,'-24'8'105'0,"1"-8"-23"0,23 0-16 16,0 0-21-16,-22 17-15 0,22-17-14 0,0 0-9 15,0 0-5-15,0 24 1 0,0-24 0 16,0 0 1-16,30 25-1 0,-30-25 0 0,35 17-2 16,-35-17-1-16,38 10-1 0,-16-3 2 0,3-3-4 15,0-4 1-15,2 10-9 0,0-10-23 0,2 10-42 16,-29-10-119-16,57 0-181 0,-29 0-133 15,-5-4 101-15,17 12 408 0</inkml:trace>
  <inkml:trace contextRef="#ctx0" brushRef="#br1" timeOffset="61">19820 13374 631 0,'0'0'235'16,"0"0"-68"-16,0 0-23 0,0 0-12 0,0 0-36 16,0 0-35-16,0 0-33 0,0 0-16 0,0 0-8 15,0 0 4-15,0 0 8 0,0 0 3 0,6 32 5 16,-6-32-3-16,0 38 1 0,0-38-5 0,-10 48 7 16,0-23-9-16,2 6 0 15,-4 0-6-15,2 0-1 0,0 2-7 0,1-1 5 16,-2 0-7-16,0 2 5 0,1-3-6 0,0 1 5 15,2-1-7-15,-1-2 6 0,2 2-6 0,0-6 6 16,3 1-7-16,4-2-10 0,-7-1 32 0,7 0-33 16,0-23 35-16,0 37-19 0,0-37-3 0,11 30 3 15,-11-30-10-15,11 24-3 0,-11-24-6 16,0 0-10-16,23 31-4 0,-23-31-4 0,0 0-1 16,0 0 4-16,31 0 1 0,-31 0-9 0,22-8-15 15,-22 8-24-15,23-16-24 0,-23 16-3 0,19-23-6 16,-19 23-1-16,21-30 6 0,-21 30-33 0,19-33-35 15,-19 33-58-15,14-35 54 0,9 35 181 16</inkml:trace>
  <inkml:trace contextRef="#ctx0" brushRef="#br1" timeOffset="62">20473 13948 613 0,'0'0'242'15,"-19"-23"-123"-15,19 23 8 0,0 0-24 16,0 0-3-16,0 0-30 0,0 0-22 0,0 0-11 16,0 0-6-16,-26-26-2 0,26 26-3 0,0 0-2 15,0 0-6-15,0 0-2 0,-30 8-5 0,30-8-2 16,-25 18-2-16,25-18-3 0,-28 24 1 0,28-24 18 15,-25 36-38-15,25-36 36 0,-22 41-36 0,22-41 12 16,-9 33 4-16,9-33-4 0,0 30 1 0,0-30-1 16,9 27 1-16,-9-27-1 0,0 0 2 15,32 28-1-15,-32-28 1 0,32 10-1 0,-32-10 2 16,45 5 0-16,-21-5 0 0,-1 0 0 16,3 0-1-16,-1-6 1 0,3 1-1 0,-1 0-1 15,-5-1-5-15,3 0-4 0,-25 6-3 0,43-17 4 16,-43 17 3-16,25-21 7 0,-25 21 0 0,12-26 3 15,-12 26-2-15,0-32 3 0,0 32 14 0,-12-35-36 16,12 35 39-16,-28-35-37 0,28 35 19 16,-32-27 3-16,32 27-5 0,-33-21 2 0,33 21-3 15,-31-14 2-15,31 14-1 0,-33-4-1 0,33 4 0 16,-31 0-1-16,31 0 0 0,-27 18-1 0,27-18 0 16,0 0-9-16,-29 27-17 0,29-27 2 0,0 0-52 15,0 42-23-15,0-42-61 0,15 23-72 0,-15-23-87 16,0 0-95-16,37 25 191 15,-37-25 225-15</inkml:trace>
  <inkml:trace contextRef="#ctx0" brushRef="#br1" timeOffset="63">20891 13920 953 0,'0'0'170'0,"0"0"-75"16,0 0-11-16,0 0-25 0,0 0-29 16,0 0-17-16,0 0-11 0,0 0-2 0,0 0 3 15,0 0 1-15,0 0 2 0,0 0-1 0,17 24 6 16,-17-24 1-16,0 0 4 0,4 32 22 0,-4-32-41 16,0 27 38-16,0-27-42 0,0 25 15 15,0-25-1-15,0 28-4 0,0-28 3 0,0 27-6 16,0-27 3-16,0 24-3 0,0-24 1 0,0 0-3 15,0 28 2-15,0-28 0 0,0 0 1 0,0 0-2 16,0 0 1-16,0 0 0 0,0 0 0 0,0 0 2 16,0 0 0-16,0 0 1 0,0 0-1 0,19-25 3 0,-19 25-5 15,23-40 4-15,-13 18-4 0,2-3 4 16,2 0 21-16,-4-3-28 0,-1 6 39 0,-2-3-29 16,-7 25 15-16,13-38 2 0,-13 38-5 15,9-29 2-15,-9 29-4 16,0 0 0-16,0 0-6 0,11-22-4 15,-11 22-5-15,0 0-1 0,0 0-2 0,0 0 1 16,0 0-1-16,29 9 1 0,-29-9 1 0,0 0-2 16,32 18 2-16,-32-18-2 0,0 0 1 15,35 21-1-15,-35-21 1 0,22 11 0 0,-22-11 0 0,24 8-1 16,-24-8 1-16,21 6-1 0,-21-6-12 0,0 0-17 16,25 6-28-16,-25-6-71 0,0 0-212 0,0 0-189 15,0 0-17-15,0 0 420 0</inkml:trace>
  <inkml:trace contextRef="#ctx1" brushRef="#br0">140 11956 498 0,'0'0'186'15,"-17"-22"-6"-15,17 22-23 0,0 0-27 0,0 0-27 16,0 0-34-16,0 0-18 0,0 0-8 0,0 0-5 16,0 0-5-16,0 0-4 0,0 0-4 0,0 0-4 15,0 0-4-15,-20 14-4 0,20-14 0 16,0 0 0-16,0 0-1 0,-20 26 2 0,20-26-3 15,0 0 1-15,-22 31-3 0,22-31 2 16,-15 29-2-16,15-29 0 0,-18 31-3 0,18-31 2 16,-18 28-5-16,18-28 2 0,-18 33-5 0,18-33 3 15,-19 35-2-15,19-35 2 0,-18 29-2 0,18-29 3 16,-15 32-4-16,15-32 3 0,-11 31 1 0,11-31-1 16,-11 34-2-16,11-34 2 0,-15 37-5 0,15-37 8 15,-11 40-5-15,11-40 3 0,-9 34-5 0,9-34 2 16,-1 31 17-16,1-31-36 0,0 37 35 15,0-37-33-15,1 31 13 0,-1-31 8 0,7 31-7 16,-7-31 4-16,10 28-3 0,-10-28 0 16,10 26 0-16,-10-26 3 0,13 23-3 0,-13-23 1 15,0 0-1-15,24 26 1 0,-24-26-2 0,0 0 4 16,27 21-5-16,-27-21 2 0,0 0-2 0,24 14 1 16,-24-14 1-16,0 0 0 0,25 0-1 15,-25 0-2-15,0 0 1 0,30-7 0 0,-30 7-14 16,23-9-16-16,-23 9-24 0,25-13-31 0,-3 21-64 15,-22-31-90-15,26 18-173 0,-26 5-72 0,28-27 238 16</inkml:trace>
  <inkml:trace contextRef="#ctx1" brushRef="#br0" timeOffset="1">378 12368 704 0,'0'0'220'15,"-16"-24"-60"-15,16 24-18 0,0 0-40 16,0 0-30-16,0 0-26 0,0 0-15 0,0 0-14 15,0 0-4-15,-2 22-3 0,2-22 4 0,0 0 0 16,-1 21 2-16,1-21-7 0,0 0-1 16,0 30 14-16,0-30-19 0,0 28 16 0,0-28-36 15,-3 27 16-15,3-27-17 0,3 28 17 0,-3-28 2 16,0 24-1-16,0-24 1 0,0 0-2 0,0 24 0 16,0-24-2-16,0 0-3 0,0 0-23 0,0 0-17 15,0 0-29-15,0 0-15 0,0 0-28 0,0 0-31 16,0 0-63-16,10-40-69 0,-17 5-128 0,7 35 242 15,5-45 167-15</inkml:trace>
  <inkml:trace contextRef="#ctx1" brushRef="#br0" timeOffset="2">386 12170 881 0,'0'0'225'0,"0"0"-52"0,0 0-46 0,0 0-38 0,-26 20-29 0,26-20-13 0,0 0-18 0,0 0-9 0,0 0-10 0,0 0-5 0,0 0-4 0,0 0-5 0,0 0 0 16,0 0-2-16,0 0-17 0,0 0-26 0,18 26-55 16,-18-26-89-16,0 0-113 0,22 10-207 0,-22-10 59 15,32 2 443-15</inkml:trace>
  <inkml:trace contextRef="#ctx1" brushRef="#br0" timeOffset="3">618 12372 591 0,'0'0'174'0,"0"0"-24"0,0 0-39 0,0 0-18 16,0 0-29-16,0 0-16 0,0 0-16 0,0 0 0 16,0 0-1-16,0 0 2 0,0 0-1 0,0 0 1 15,0 0-1-15,0 0-5 0,0 0-5 0,0 0-4 16,0 0-10-16,-6 26 0 0,6-26-2 0,0 0-4 15,5 30 18-15,-5-30-39 0,0 25 37 0,0-25-35 16,-5 33 15-16,5-33 4 16,0 27-3-16,0-27 2 0,0 0-1 0,0 32 0 15,0-32-2-15,0 0 1 0,0 0-1 0,0 0-2 16,0 0-17-16,0 0-13 0,0 0-23 0,0 0-17 16,0 0-20-16,0 0-17 0,10-28-44 0,-15 1-39 15,5 27-75-15,11-23-112 0,-22-16 231 0,11 39 150 16</inkml:trace>
  <inkml:trace contextRef="#ctx1" brushRef="#br0" timeOffset="4">611 12146 648 0,'0'0'246'0,"0"0"-65"16,0 0-28-16,0 0-43 0,0 0-31 16,0 0-28-16,0 0-12 0,0 0-14 0,0 0-9 0,0 0-10 15,0 0-5-15,0 0-3 0,0 0-1 16,0 0-1-16,0 0 1 0,0 0-11 0,0 0-30 15,6 34-57-15,-6-34-84 0,0 0-124 0,0 0-181 16,0 0 90-16,37 31 400 0</inkml:trace>
  <inkml:trace contextRef="#ctx1" brushRef="#br0" timeOffset="5">829 12197 1213 0,'0'0'212'15,"-21"-4"-84"-15,21 4-38 0,0 0-22 16,-7 33-16-16,7-33-14 0,0 0-9 0,-15 22-11 16,15-22-6-16,0 0-7 0,0 0-3 0,0 0-2 15,0 0-1-15,0 0-1 0,0 0-3 0,0 0-12 16,0 0-8-16,-4 23-24 0,4-23-32 0,0 0-63 16,0 0-133-16,36-23-262 0,-36 23-6 15,25-16 363-15</inkml:trace>
  <inkml:trace contextRef="#ctx1" brushRef="#br0" timeOffset="6">819 12362 661 0,'0'0'260'0,"0"0"-109"0,0 0-16 0,0 0-46 16,0 0-27-16,0 0-24 0,14 28-12 0,-14-28-9 16,0 0-5-16,0 0-5 0,3 24 1 15,-3-24 15-15,0 0-18 0,1 29 18 0,-1-29-40 16,0 24 18-16,0-24-17 0,3 26 15 0,-3-26 3 16,1 30-2-16,-1-30 1 0,2 22-2 0,-2-22 3 15,0 0-3-15,2 24 2 0,-2-24-2 0,0 0-1 16,0 0-1-16,0 0-1 0,0 0-17 0,0 0-14 15,0 0-26-15,0 0-21 0,0 0-40 0,0 0-32 16,4-22-77-16,-4 22-44 0,-17-50-114 16,17 50 281-16,-5-44 108 0</inkml:trace>
  <inkml:trace contextRef="#ctx1" brushRef="#br0" timeOffset="7">1038 11952 460 0,'0'0'191'0,"0"0"-34"0,0 0-22 16,0 0-12-16,0 0-20 0,0 0-28 15,0 0-19-15,0 0-15 0,0 0-6 0,0 0-6 16,0 0-6-16,0 0-6 0,0 0 2 16,0 0 6-16,0 0 3 0,0 0 2 0,25 16-8 15,-25-16-9-15,0 0-1 0,21 24 0 0,-21-24 1 16,18 28-5-16,-18-28 1 0,19 32-6 0,-19-32 2 15,19 37-5-15,-19-37 2 0,18 37-4 0,-18-37 4 16,18 40-4-16,-18-40 5 0,15 42-4 16,-6-19 3-16,-3 1-3 0,1 0 3 0,-3 2-4 15,1-3 4-15,-4-3-5 0,2 2 5 0,-3 1-4 16,0-23-15-16,-3 45 35 0,-1-17-33 0,-2-5 32 16,5 1-13-16,-5-2-4 0,0 1 4 0,6-23-1 15,-14 42 10-15,14-42 2 0,-20 38 3 0,20-38-2 16,-19 35-3-16,19-35-6 0,-21 34 5 15,21-34-5-15,-20 24 2 0,20-24-3 16,0 0 1-16,-26 22 0 0,26-22-1 0,0 0 0 16,0 0-1-16,0 0-1 0,0 0-1 0,0 0-1 15,0 0-2-15,0 0-2 0,0 0-2 0,0 0-1 16,0 0-4-16,0 0-15 0,0 0-13 0,0 0-32 16,0 0-61-16,0 0-200 0,0 0-228 0,8-32 14 15,-8 32 440-15</inkml:trace>
  <inkml:trace contextRef="#ctx1" brushRef="#br0" timeOffset="8">2330 11962 238 0,'0'0'111'0,"0"0"-13"15,0 0-13-15,0 0-10 0,0 0 3 16,0 0-4-16,0 0-3 0,0 0 5 0,0 0-7 16,0 0 1-16,0 0-4 0,0 0-4 0,0 0-5 15,0 0-5-15,0 0-5 0,0 0-4 0,0 0-1 16,0 0-2-16,0 0-1 0,0 0-9 0,0 0-9 15,0 0-10-15,0 0-6 0,0 0 1 16,0 0 3-16,-23-14 3 0,23 14 2 0,0 0-4 16,0 0 3-16,-24 1-5 0,24-1-3 0,0 0 6 15,-22 2-8-15,22-2 5 0,0 0 0 0,0 0-2 16,-28 3 0-16,28-3-1 0,0 0-1 0,-26 6 0 16,26-6 2-16,0 0 0 0,-28 5 1 15,28-5-1-15,0 0-2 0,-27 4-1 0,27-4-2 16,0 0 1-16,-28 13-1 0,28-13 1 15,0 0-1-15,-26 11 1 0,26-11-1 0,0 0 2 16,-28 16-1-16,28-16-1 0,0 0 0 0,-26 22 1 16,26-22-2-16,0 0 1 0,-22 20-1 0,22-20 1 15,0 0 0-15,0 0 0 0,0 0-1 0,-25 24-1 16,25-24 0-16,0 0 1 0,0 0 0 0,0 0 0 16,-11 29 0-16,11-29 1 0,0 0-3 0,-6 23 3 15,6-23-3-15,0 0 3 0,-2 27-2 16,2-27 0-16,0 0 1 0,-1 29 0 0,1-29-1 15,0 0 3-15,3 23-4 0,-3-23 1 0,0 0 0 16,0 0 0-16,15 24 0 0,-15-24 3 16,0 0-2-16,0 0 0 0,16 24-2 0,-16-24 1 15,0 0 0-15,0 0 0 0,31 21 0 0,-31-21 1 16,0 0-2-16,22 17 2 0,-22-17-1 16,0 0 1-16,26 17-1 0,-26-17 1 0,0 0-2 15,25 15 3-15,-25-15-2 0,0 0 1 0,0 0-1 16,24 7 0-16,-24-7-1 0,0 0 2 0,0 0 0 15,25 7-1-15,-25-7 0 0,0 0 0 0,0 0 0 0,26 7 1 16,-26-7 0-16,0 0-1 0,0 0 0 0,29 4 1 16,-29-4-1-16,0 0 1 0,24 6-1 0,-24-6 1 15,0 0-1-15,0 0 1 16,30 12 4-16,-30-12 0 16,0 0 0-16,28 6 1 0,-28-6-5 15,0 0 1-15,0 0-2 0,27 13 1 0,-27-13-1 16,0 0 0-16,0 0 1 0,26 14 0 0,-26-14-1 15,0 0 2-15,0 0-2 0,0 0 1 0,27 21 0 16,-27-21-1-16,0 0 16 0,0 0-15 0,0 0 18 0,0 0-38 16,0 0 20-16,0 0-19 0,0 0 18 15,0 0 1-15,15 24 1 0,-15-24-1 0,0 0 0 16,0 0 1-16,0 0-1 0,0 0 1 0,0 0-1 16,0 0 0-16,0 0 1 0,0 0 0 0,0 21 0 15,0-21 0-15,0 0-1 0,0 0 1 0,-7 26 0 16,7-26 1-16,0 0-3 0,0 0 2 0,-17 24-1 15,17-24 2-15,0 0-2 0,0 0 1 16,-19 28-1-16,19-28 2 0,0 0-2 0,0 0 2 16,-23 25 0-16,23-25 0 0,0 0-1 15,0 0 1-15,-23 20 0 0,23-20 1 0,0 0-2 16,-24 7 3-16,24-7-1 0,0 0 0 0,-27 11 2 16,27-11-3-16,0 0-1 0,0 0 1 0,-23 21-2 15,23-21 3-15,0 0-2 0,0 0 3 0,-27 21-1 16,27-21-1-16,0 0 0 0,0 0 0 15,-27 20-1-15,27-20 0 0,0 0 1 0,0 0 0 16,-27 17-1-16,27-17 3 0,0 0 0 0,0 0 1 16,-22 7-1-16,22-7 0 0,0 0-1 0,0 0 1 15,-24 6-1-15,24-6 0 0,0 0 1 0,0 0 0 16,-22 3 0-16,22-3 0 0,0 0-1 16,0 0 0-16,0 0-1 0,-23 0 0 0,23 0-1 15,0 0 0-15,0 0-1 0,0 0 0 16,0 0 1-16,0 0-1 0,-25 0 1 0,25 0-1 15,0 0 1-15,0 0 0 0,0 0-1 0,0 0 1 16,0 0-1-16,-22-6 1 0,22 6 0 0,0 0-1 16,0 0 1-16,0 0-2 0,0 0 1 0,0 0 0 15,0 0 0-15,0 0-1 0,0 0 1 0,0 0 0 16,0 0 0-16,0 0 0 0,0 0-1 16,0 0 0-16,0 0 0 0,0 0 0 0,0 0 1 15,0 0-1-15,0 0-3 0,0 0-5 0,0 0-8 16,0 0-6-16,0 0-12 0,0 0-7 15,0 0-18-15,0 0-25 0,0 0-76 0,0 0-116 16,0 0-134-16,0 0-94 0,0 0 276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5T22:10:33.3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context xml:id="ctx1">
      <inkml:inkSource xml:id="inkSrc42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5T22:10:33.345"/>
    </inkml:context>
    <inkml:context xml:id="ctx2">
      <inkml:inkSource xml:id="inkSrc43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2" timeString="2019-05-05T22:10:33.346"/>
    </inkml:context>
  </inkml:definitions>
  <inkml:trace contextRef="#ctx0" brushRef="#br0">1684 15693 251 0,'0'0'78'0,"0"0"-11"16,0 0 4-16,0 0 1 15,0 0 11-15,-8-24-7 0,8 24 0 0,0 0-6 0,0 0 4 0,0 0 1 16,0 0 8-16,0 0 2 0,0 0 2 15,0 0-1-15,0 0-9 0,0 0-10 0,0 0-12 16,5-23-8-16,-5 23-6 0,0 0-3 0,0 0-5 16,0 0-1-16,0 0-3 0,0 0-1 0,0 0-5 15,0 0-4-15,0 0-4 0,-23 0-4 16,23 0 0-16,0 0-2 0,-21 0-2 0,21 0 0 16,-23 12-2-16,23-12-1 0,-25 15 0 0,25-15-2 15,-28 27 1-15,28-27-3 0,-29 32 3 16,29-32-3-16,-33 37 2 0,33-37-3 0,-29 41 3 0,29-41-4 15,-20 40 5-15,20-40-5 0,-14 36 4 16,14-36-4-16,-4 34 3 0,4-34-2 0,0 33-13 16,0-33 31-16,13 33-31 0,-13-33 31 15,20 31-17-15,-20-31-1 0,26 23 2 0,-26-23-3 16,36 15 1-16,-36-15 0 0,41 4 1 0,-19-4 0 16,3-4 0-16,-2-5 0 0,4 0-1 0,-3-4 3 15,0-2-3-15,-24 15-17 0,41-34 32 0,-41 34-31 16,35-34 30-16,-35 34-11 0,29-35-3 0,-29 35 2 15,20-37-2-15,-20 37 3 0,15-41-2 0,-15 41 2 16,4-40-2-16,-4 40 2 0,0-38-3 16,0 38 4-16,-12-39-3 0,12 39 3 0,-19-39-3 15,19 39 3-15,-24-35-4 0,24 35 3 0,-23-26-3 16,23 26 2-16,-23-17-1 0,23 17 1 16,-23-6-3-16,23 6 0 0,0 0-3 0,-30 16-8 15,30-16-4-15,-15 27-14 0,15-27-16 0,-7 34-24 16,7-34-55-16,0 38-97 0,0-38-153 15,0 0-102-15,15 34 34 0,-15-34 362 0</inkml:trace>
  <inkml:trace contextRef="#ctx0" brushRef="#br0" timeOffset="1">1976 15493 735 0,'0'0'86'0,"0"0"5"0,0 0 9 0,-26 10-7 15,26-10-25-15,0 0-21 0,0 0-2 0,0 0 7 16,0 0 9-16,0 0 0 0,0 0-9 0,25 21-10 16,-25-21-7-16,0 0-7 0,30 13-5 0,-30-13-5 15,0 0-5-15,31 10-4 0,-31-10-3 0,29 0-3 16,-29 0 0-16,36 0-2 0,-36 0 0 16,41 0-1-16,-41 0-6 0,46 0-13 0,-46 0-24 15,48-6-36 1,-48 6-67-16,54-4-78 0,-54 4-135 15,34-20-74-15,-1 20 69 0,-20-22 364 0</inkml:trace>
  <inkml:trace contextRef="#ctx0" brushRef="#br0" timeOffset="2">2137 15279 461 0,'0'0'133'0,"0"0"-11"0,0 0-11 0,0 0 12 15,0 0-1-15,-6-23 5 0,6 23-14 0,0 0-12 16,0 0-20-16,0 0-18 0,0 0-14 0,0 0-10 16,0 0-9-16,0 0-6 0,0 0-6 0,0 0-5 15,0 0-3-15,0 0 1 16,0 0 5-16,0 0 2 0,0 0 5 0,9 26-6 16,-9-26-3-16,0 28-5 0,0-28 1 0,0 31-3 15,0-31 2-15,0 42-3 0,0-18 1 0,0 1-3 16,0 4 4-16,-7 3-6 0,3-2 5 0,-1 3-6 15,-3-1 3-15,3 0-4 0,-2 1 4 0,0-3-7 16,1 1 6-16,-1-1-6 0,7-4 5 0,-5 0-4 16,5-2 4-16,0 0-4 0,0-1 4 15,0-23-4-15,0 36 4 0,0-36-4 0,8 32-14 16,-8-32 16-16,7 26-15 0,-7-26 31 0,0 0-15 16,10 25 16-16,-10-25-18 0,0 0 0 0,0 0 1 15,0 0-1-15,0 0 1 0,0 0-2 0,0 0 0 16,0 0-2-16,0 0-2 0,0 0 2 0,0 0 1 15,0 0 1-15,22 0 2 0,-22 0-19 16,0 0 15-16,21-25-20 0,-21 25 32 16,0 0-19-16,24-34 12 0,-24 34-20 0,0 0-7 15,32-24-4-15,-32 24-7 0,22-15-2 0,-22 15-7 16,0 0-9-16,28-30-22 0,-28 30-40 0,0 0-59 16,40-17-39-16,-40 17-74 0,9-30-69 0,-9 30 30 15,0 0 298-15</inkml:trace>
  <inkml:trace contextRef="#ctx0" brushRef="#br0" timeOffset="3">2527 15222 1010 0,'0'0'164'0,"-24"7"-28"16,24-7-27-16,0 0-30 0,0 0-31 0,0 0-14 16,0 0-7-16,0 0-5 0,0 38 6 15,0-38-3-15,-6 44 1 0,0-20-5 0,6 6 3 16,-5 3-7-16,-1 6 4 0,-1 0-8 0,2 2 5 16,-2-2-10-16,1-2 5 0,1-3-9 0,-2 1 5 15,1-1-8-15,1 1 6 0,-2-4-6 0,1 0 3 16,2-4-4-16,-1-1 4 0,5-1-4 15,0-25 3-15,-10 36-3 0,10-36 1 0,0 0-2 16,0 28 2-16,0-28-1 0,0 0 0 16,0 0 1-16,0 0-1 0,0 0 1 0,0 0-1 15,0 0 1-15,0 0-1 0,0 0 3 0,0 0-3 16,0 0 2-16,17-22-2 0,-17 22 1 0,13-28-2 16,-13 28 2-16,16-27-2 0,-16 27 3 0,19-30-3 15,-19 30 2-15,23-30-3 0,-23 30 3 0,22-29-2 16,-22 29 1-16,25-25-1 0,-25 25 2 15,24-17-3-15,-24 17 2 0,0 0-2 0,27-10 1 16,-27 10-1-16,0 0 1 0,0 0 1 0,25 3-1 16,-25-3 0-16,0 0 0 0,27 17 0 15,-27-17 0-15,0 0 2 0,25 22-1 0,-25-22 1 16,0 0-2-16,24 27 2 0,-24-27-2 0,0 0 2 16,22 34-2-16,-22-34 2 0,12 24-3 0,-12-24 3 15,8 29-2-15,-8-29 2 0,7 27-3 16,-7-27 4-16,0 0-4 0,7 27 1 0,-7-27-9 15,0 0-8-15,0 0-13 0,0 0-17 0,13 23 0 16,-13-23-67-16,0 0-89 0,0 0-215 0,0 0-94 16,0 0 49-16,0 0 464 0</inkml:trace>
  <inkml:trace contextRef="#ctx0" brushRef="#br0" timeOffset="4">2955 15820 651 0,'0'0'101'0,"0"0"-35"0,0 0 19 16,0 0 12-16,0 0 13 0,0 0-13 0,22 4-8 15,-22-4-14-15,0 0-14 0,0 0-14 0,25-4-10 16,-25 4-4-16,0 0-8 0,22-9-3 15,-22 9-7-15,0 0-1 0,27-5-2 0,-27 5-2 16,0 0 1-16,24-8-2 0,-24 8-2 0,0 0 0 16,29-15-1-16,-29 15 0 0,0 0-1 0,24-19 2 15,-24 19-2-15,0 0 1 0,15-27-2 0,-15 27 4 16,7-23-3-16,-7 23 4 0,0-26-1 0,0 26 3 16,-4-24-3-16,4 24 3 0,0 0-4 15,-18-30 0-15,18 30-3 0,0 0-1 16,-32-21-1-16,32 21 2 0,-30-10-2 0,30 10 2 15,-31 0 0-15,31 0-1 0,-34 21 1 0,34-21-2 16,-37 38 3-16,19-14-4 0,3 3 4 0,1 0-7 16,4 0 6-16,2 0-7 0,8 1 7 0,0 1-6 15,0-3 5-15,11-2-6 0,-11-24 4 0,25 37-3 16,-25-37-13-16,33 27 34 0,-33-27-34 16,44 12 34-16,-19-12-19 0,2-5-22 0,1-3 30 15,2-1-39-15,-1-8 26 0,4 6-24 0,-7-6-16 16,7 8-21-16,-12-13-45 0,18 22-69 15,-31-24-101-15,22 19-92 0,-8-1-70 0,-22 6 176 16</inkml:trace>
  <inkml:trace contextRef="#ctx0" brushRef="#br0" timeOffset="5">3471 15707 752 0,'0'0'261'0,"0"0"-93"0,0 0-29 15,0 0-23-15,0 0-31 0,0 0-24 0,0 0-20 16,0 0-13-16,0 0-13 0,0 0-6 16,0 0-4-16,0 0 0 0,-17 24 4 15,17-24-2-15,0 22 3 0,0-22-4 0,0 27 2 16,0-27-3-16,-4 27 1 0,4-27-2 0,0 25 1 16,0-25-3-16,0 0 1 0,-5 29-2 0,5-29 1 15,0 0-1-15,0 0 0 0,0 0-1 0,0 0 0 16,0 0-1-16,0 0 1 0,0 0 1 0,0 0-1 15,0 0 2-15,0 0 0 0,0 0 2 16,0 0-1-16,0 0 1 0,0 0-4 0,19-37 3 16,-19 37-4-16,15-38 5 0,-15 38-2 0,15-36 5 15,-15 36-3-15,14-36 3 0,-14 36-2 0,14-32 2 16,-14 32-3-16,11-27 1 0,-11 27-3 0,0 0 1 16,19-28-2-16,-19 28 0 0,0 0-1 15,0 0 1-15,0 0-1 0,26-7 0 0,-26 7 1 16,0 0-2-16,0 0 2 0,29 17-1 15,-29-17 1-15,0 0-1 0,31 21 1 0,-31-21-2 16,0 0 2-16,34 19-2 0,-34-19 1 0,23 11-1 16,-23-11 1-16,25 8-3 0,-25-8-4 0,35 5-8 15,-35-5-11-15,36 0-15 0,-36 0-13 0,35-6-19 16,-35 6-62-16,40-12-72 0,-40 12-110 0,31-32-139 16,-7 32 48-16,-14-25 324 0</inkml:trace>
  <inkml:trace contextRef="#ctx0" brushRef="#br0" timeOffset="6">4001 15638 1084 0,'0'0'172'15,"0"0"-56"-15,0 0-26 0,0 0-24 0,0 0-20 16,0 0-14-16,0 0-8 0,0 0 1 0,-12 23 3 16,12-23 2-16,0 0 0 0,0 22-5 15,0-22-3-15,0 28-5 0,0-28 1 16,0 33-6-16,0-33 0 0,0 41-5 0,0-19 2 16,0 2-5-16,0-2 2 0,0-22-5 0,0 43 3 15,0-43-2-15,0 41-11 0,0-41 31 0,8 35-32 0,-8-35 31 16,7 28-20-16,-7-28-2 0,0 0 2 0,0 0-1 15,25 20 2-15,-25-20-1 0,0 0 0 0,33-14 1 16,-33 14-2-16,29-31-18 0,-29 31 31 31,33-43-30-31,-15 18 28 0,-1 3-8 0,-17 22-3 0,28-41 4 16,-28 41-2-16,21-27 4 0,-21 27-4 0,0 0 1 16,0 0-2-16,0 0-1 0,22-23-1 0,-22 23 0 15,0 0 1-15,0 0-1 0,0 0 2 0,0 0-1 16,18 30 1-16,-18-30-2 0,7 32 2 0,-7-32-3 0,5 39 4 15,-5-39-3-15,7 39-10 0,-7-39 29 16,11 31-30-16,-11-31 30 0,20 25-18 0,-20-25-2 16,23 13 3-16,-23-13-2 0,25 0 1 15,-25 0 1-15,23-11-2 0,-23 11-17 0,25-23 17 16,-25 23-18-16,21-28 32 0,-21 28-11 0,19-31 10 16,-19 31-9-16,18-39-5 0,-18 39 4 0,22-44-5 15,-12 21 4-15,-1 1-4 0,-9 22 4 0,20-41-8 16,-20 41-1-16,16-31-9 0,-16 31-7 15,11-24-9-15,-11 24-12 0,0 0-21 0,0 0-34 16,0 0-85-16,0 0-81 0,0 0-194 0,0 0 3 16,22 11 205-16</inkml:trace>
  <inkml:trace contextRef="#ctx0" brushRef="#br0" timeOffset="7">4808 15774 902 0,'0'0'306'0,"0"0"-184"0,0 0-38 16,0 0-21-16,0 0-11 0,0 0-18 0,0 0-18 15,0 0-5-15,0 0 2 0,0 0 5 0,0 0 5 16,0 0 3-16,0 0-3 0,0 0-2 15,0 0-2-15,11 30-4 0,-11-30-3 0,0 27-5 16,0-27 0-16,0 33-5 0,0-33 1 0,0 32-2 16,0-32 1-16,0 28-3 0,0-28-15 0,0 0 35 15,0 29-43-15,0-29 26 0,0 0-34 16,0 0-15-16,0 0 2 0,0 0-26 0,0 0-26 16,0 0-116-16,0 0-142 0,0 0-107 0,0 0 28 15,-6-50 428-15</inkml:trace>
  <inkml:trace contextRef="#ctx0" brushRef="#br0" timeOffset="8">4883 15410 1490 0,'0'0'207'0,"-23"-10"-144"0,23 10-7 0,0 0-8 16,0 0-12-16,0 0-11 0,0 0-10 0,0 0-6 15,-23-4-6-15,23 4-4 0,0 0 0 0,0 0-5 16,0 0-8-16,0 0-11 0,0 0-14 0,0 0-18 15,0 0-21-15,0 0-44 0,0 0-141 16,0 0-262-16,0 0 6 0,34 14 217 0</inkml:trace>
  <inkml:trace contextRef="#ctx0" brushRef="#br0" timeOffset="9">5384 15659 477 0,'0'0'234'16,"0"0"-69"-16,0 0-14 0,0 0-15 0,0 0-22 15,-24 0-24-15,24 0-19 0,0 0-12 0,0 0-8 16,0 0-5-16,0 0-8 0,0 0-6 0,0 0-2 15,-29 0-4-15,29 0-2 0,0 0-2 0,-31 8-3 16,31-8-2-16,-28 15-3 0,28-15-3 0,-32 24-1 16,32-24-4-16,-30 29 1 0,30-29-2 15,-28 29 1-15,28-29-4 0,-17 24 1 16,17-24-4-16,-7 23 1 0,7-23-1 0,0 0 1 16,11 29-1-16,-11-29 1 0,0 0-1 0,34 22 1 15,-34-22 0-15,32 13 1 0,-32-13-2 0,29 10 1 16,-29-10-1-16,30 8 1 0,-30-8 0 0,23 10 0 15,-23-10-1-15,0 0 2 0,0 0-2 0,24 14 1 16,-24-14 0-16,0 0 1 0,0 0 1 0,0 0 0 16,0 0-1-16,-18 27-15 0,18-27 34 15,-26 20-34-15,26-20 34 0,-31 22-20 0,31-22 0 16,-35 27 1-16,35-27-2 0,-40 24 4 0,40-24-4 16,-42 22 2-16,42-22-1 0,-33 18 0 15,33-18 0-15,-26 6-2 0,26-6-2 0,0 0-8 16,0 0-8-16,0 0-14 0,0 0-10 0,0 0-11 15,0 0-11-15,10-27-27 0,17 27-62 16,-20-21-89-16,26 21-126 0,-7-7-68 0,-26 7 94 16,61-12 344-16</inkml:trace>
  <inkml:trace contextRef="#ctx0" brushRef="#br0" timeOffset="10">5617 15948 603 0,'0'0'242'0,"0"0"-112"16,0 0-21-16,8-23 2 0,-8 23-19 0,0 0-42 15,25-15 0-15,-25 15-35 0,0 0 13 0,0 0-4 16,26-20-5-16,-26 20-3 0,0 0-4 0,23-8-3 16,-23 8 0-16,0 0-1 0,27-7 0 0,-27 7 1 15,0 0 0-15,0 0-1 0,28-6-3 16,-28 6 0-16,0 0-3 0,0 0 0 0,29-8-1 15,-29 8 2-15,0 0-2 0,26-13 2 0,-26 13-1 16,0 0 1-16,25-16-2 0,-25 16 1 0,0 0-2 16,21-25 3-16,-21 25-3 0,0 0 3 15,11-27-1-15,-11 27 4 0,0 0 1 0,0-29 5 16,0 29 0-16,0 0 2 0,-13-27-4 16,13 27 0-16,0 0-3 0,-27-24 1 0,27 24-3 15,-29-10 0-15,29 10 2 0,-35-10 1 0,35 10 2 16,-37 0 4-16,37 0 1 0,-37 5 0 0,37-5 1 15,-34 18-2-15,34-18 0 0,-28 28-3 0,28-28 0 16,-23 34-5-16,13-9 3 0,2 1-6 0,2 2 4 16,6 1-5-16,0 1-14 0,0 2 31 0,0 0-32 15,9-1 29-15,0-2-13 16,5-3-5-16,1-4 4 0,-15-22-5 0,40 38 4 16,-17-24-3-16,5-3 1 0,-1-2-4 0,6-9-8 15,0 6-8-15,1-11-18 0,4 5-12 0,-9-21-36 16,18 21-93-16,-29-21-232 0,22-2-134 0,1 1 53 15,-15-22 475-15</inkml:trace>
  <inkml:trace contextRef="#ctx0" brushRef="#br1" timeOffset="11">6514 15813 253 0,'0'0'149'0,"0"0"10"15,0 0-15-15,0 0 16 0,0 0-8 0,0 0-1 16,0 0-25-16,0 0-21 0,0 0-23 0,0 0-19 16,0 0-9-16,0 0-11 0,0 0-4 0,0 0-8 15,0 0-5-15,0 0-7 0,0 0-2 16,0 0-4-16,0 0-3 0,0 0-2 0,0 0-2 15,0 0 1-15,0 0 0 0,0 0 1 16,22-6 1-16,-22 6-3 0,0 0 0 0,23 0-2 16,-23 0 0-16,0 0-2 0,28 0-1 0,-28 0 0 15,0 0 0-15,33 0-1 0,-33 0 2 0,0 0 0 16,33 0 2-16,-33 0 0 0,22 0 1 0,-22 0-1 16,0 0-1-16,35-6-1 0,-35 6-1 15,24 0 0-15,-24 0 1 0,23-8-2 0,-23 8 2 16,23 0-2-16,-23 0 1 0,22 0-1 0,-22 0 1 15,23-7-1-15,-23 7 1 0,22 0-1 0,-22 0 0 16,27 0 0-16,-27 0 0 0,29 0 1 0,-29 0 0 16,29 0 0-16,-29 0 0 0,26-5-2 0,-26 5 1 15,26 0-1-15,-26 0 1 0,26 0 0 16,-26 0-1-16,26 0 2 0,-26 0-1 16,24 5 0-16,-24-5 0 0,23 0 0 0,-23 0 0 15,22 0 0-15,-22 0 1 0,26 0-1 0,-26 0 0 16,27-5-1-16,-27 5 2 0,22 0-1 0,-22 0 0 15,0 0 1-15,26-8-2 0,-26 8 1 0,0 0 0 16,0 0 0-16,27 0 0 0,-27 0 0 0,0 0 0 16,0 0 0-16,28 7 0 0,-28-7 0 15,0 0-1-15,30 0 1 0,-30 0 0 0,0 0 1 16,29 0-1-16,-29 0 0 0,0 0 0 0,29 0 0 16,-29 0 0-16,0 0 0 0,0 0 0 15,26 6 0-15,-26-6 0 0,0 0 0 0,0 0 0 16,0 0 0-16,22 7 0 0,-22-7 0 0,0 0-1 15,0 0 2-15,0 0-2 0,0 0 1 0,0 0 0 16,0 0 0-16,24 9 0 0,-24-9 0 16,0 0 0-16,0 0 0 0,0 0 0 0,0 0 0 15,0 0 0-15,0 0 0 0,0 0 0 0,0 0 0 16,22 5 1-16,-22-5-1 0,0 0 0 0,0 0 0 16,0 0-1-16,0 0 2 0,0 0-2 0,0 0-2 15,0 0-3-15,0 0-5 0,0 0-6 0,0 0-5 16,0 0-10-16,0 0-15 0,0 0-21 15,0 0-65-15,0 0-146 0,0 0-261 16,0 0 45-16,0 0 245 0</inkml:trace>
  <inkml:trace contextRef="#ctx0" brushRef="#br1" timeOffset="12">7268 15539 835 0,'0'0'248'0,"0"0"-72"16,0 0-41-16,0 0-43 0,0 0-40 0,0 0-19 15,0 0-13-15,0 0-5 0,0 0 3 0,0 0 4 16,0 27 2-16,0-27 0 0,0 0-4 0,0 0-5 15,8 23 1-15,-8-23-2 0,0 0 0 0,0 0-2 16,17 27 0-16,-17-27-2 0,0 0-1 0,0 0-1 16,26 26-1-16,-26-26-2 0,0 0 1 15,0 0-3-15,27 28 2 0,-27-28-3 0,0 0 1 16,0 0-3-16,29 26 1 0,-29-26 0 0,0 0 1 16,22 19-1-16,-22-19 0 0,0 0-2 0,28 21 2 15,-28-21-1-15,0 0 1 0,25 20-1 0,-25-20 1 16,0 0-1-16,24 17 1 0,-24-17-1 0,0 0 0 15,0 0-1-15,25 17 1 0,-25-17 0 16,0 0 0-16,0 0-1 0,0 0 1 16,0 0 0-16,0 0 0 0,0 0 1 0,0 0 0 15,0 0 1-15,0 0 0 0,0 0 1 0,0 0-1 16,0 0 1-16,0 0 1 0,0 0-1 0,0 0 2 16,0 0-1-16,0 0-1 0,0 0 1 0,0 0 1 15,0 0 0-15,0 0 0 0,0 0-1 0,0 0-3 16,0 0 0-16,0 0 0 0,0 0 0 15,0 0-1-15,0 0 1 0,0 0 0 0,0 0-1 16,0 0 1-16,0 0 0 0,0 0-2 0,-22 6 2 16,22-6 0-16,0 0-1 0,0 0 1 0,-26 20-2 15,26-20 2-15,0 0-1 0,-30 33 2 16,30-33-4-16,-25 24 3 0,25-24-1 0,-25 24 0 16,25-24 0-16,-22 20 1 0,22-20-1 0,0 0 1 15,-33 25-1-15,33-25 2 0,0 0-3 16,-22 15 3-16,22-15-2 0,0 0 1 0,0 0-1 0,0 0 0 15,0 0-2-15,0 0 2 0,0 0-2 0,0 0-4 16,0 0-7-16,0 0-9 0,-18 23-17 0,18-23-13 16,0 0-7-16,0 0-77 0,0 0-108 0,0 0-301 15,0 0 41-15,32 9 193 0</inkml:trace>
  <inkml:trace contextRef="#ctx0" brushRef="#br1" timeOffset="13">7998 15699 338 0,'0'0'136'0,"0"0"-9"16,0 0 16-16,-9-29-1 0,9 29 2 0,0 0-11 15,0 0-20-15,0 0-19 0,0 0-17 0,0 0-13 16,0 0-11-16,0 0-6 0,0 0-9 0,0 0-3 16,0 0-6-16,0 0-4 0,0 0-4 15,0 0-4-15,0 0-4 0,0 0-4 0,0 0-3 16,0 0-1-16,0 0-1 0,0 0-2 16,-7 22 2-16,7-22-4 0,-10 40 5 0,3-16-5 15,3-2 3-15,4 2-4 0,-7-1 3 0,7 1-4 16,0-3 4-16,0-21-4 0,4 41 3 0,-4-41-3 15,14 28 4-15,-14-28-4 0,0 0 3 0,29 21-2 16,-29-21 1-16,23 9 0 0,-23-9 1 0,24 0-1 16,-24 0 0-16,31-20 1 15,-31 20-2-15,34-24 4 0,-34 24-5 0,41-38 4 16,-20 17-4-16,-1-3 4 0,0 0-3 0,0 2 3 16,-20 22-3-16,31-43 3 0,-31 43-4 0,22-36 5 15,-22 36-5-15,16-30 4 0,-16 30-3 0,0 0 2 16,0 0-2-16,0 0 0 0,0 0-1 0,0 0 0 15,0 0 1-15,0 0 0 0,25-4 2 0,-25 4-2 16,0 0 2-16,11 32-2 0,-11-32 2 16,5 34-1-16,-5-34 2 0,0 37-3 0,0-37 3 15,5 37-4-15,-5-37 4 0,0 34-4 0,0-34 3 16,8 29-3-16,-8-29 3 0,7 22-11 0,-7-22-7 16,0 0-14-16,12 23-16 0,-12-23-19 0,0 0-21 15,26 21-50-15,-26-21-119 0,0 0-87 0,27-10-136 16,-27 10 126-16,33-16 353 0</inkml:trace>
  <inkml:trace contextRef="#ctx0" brushRef="#br1" timeOffset="14">8578 15736 659 0,'0'0'284'0,"0"0"-92"0,0 0-40 16,0 0-37-16,0 0-39 0,0 0-26 0,0 0-19 15,0 0-11-15,0 0-7 0,0 0-4 16,0 0 7-16,0 0 4 0,0 0 3 0,0 23 2 15,0-23-4-15,0 0-4 0,7 30-1 0,-7-30-3 16,0 24-1-16,0-24-5 0,0 27 0 16,0-27-5-16,-7 30 1 0,7-30-2 0,0 32 3 15,0-32-2-15,-7 27 1 0,7-27-2 0,0 0 1 16,0 30-3-16,0-30 3 0,0 0-2 0,0 0 0 16,0 24 0-16,0-24 0 0,0 0-1 15,0 0 1-15,0 0 0 0,0 0 0 0,0 0 2 16,25-17-1-16,-25 17 2 0,21-32-5 0,-21 32 4 15,29-40-5-15,-13 16 4 0,1 3-2 0,-17 21 2 16,27-38-2-16,-27 38 3 0,23-27-3 0,-23 27 3 16,0 0-3-16,27-24 3 0,-27 24-2 0,0 0 2 15,30-19-1-15,-30 19 1 0,22-10-3 16,-22 10 2-16,24 0-2 0,-24 0 1 16,22 0 0-16,-22 0 0 0,0 0 0 0,29 16 0 15,-29-16 1-15,0 0-2 0,26 24 2 0,-26-24-2 16,0 0 2-16,21 30-2 0,-21-30 3 0,9 22-2 15,-9-22 0-15,9 23-1 0,-9-23 2 0,5 28-3 16,-5-28 4-16,4 28-3 0,-4-28 2 0,0 26-4 16,0-26-5-16,0 0-11 0,0 0-8 15,14 29-14-15,-14-29-10 0,0 0-14 0,0 0-21 16,26 21-28-16,-26-21-98 0,0 0-63 0,22 0-190 16,-22 0 76-16,43-12 335 0</inkml:trace>
  <inkml:trace contextRef="#ctx0" brushRef="#br1" timeOffset="15">9285 15732 661 0,'0'0'297'0,"0"0"-100"0,0 0-72 0,0 0-42 16,0 0-28-16,0 0-22 0,0 0-4 0,0 0 4 16,0 0 2-16,0 0 7 0,0 0-8 0,0 31-6 15,0-31-5-15,0 23-4 0,0-23-4 0,0 30-1 16,0-30-7-16,-8 37 1 0,8-37-6 15,-4 41 2-15,4-41-4 0,-7 37 2 0,7-37-3 16,0 32 2-16,0-32 18 0,-9 30-43 0,9-30 23 16,-5 22-59-16,5-22-13 0,0 0-38 15,8 27-86-15,-8-27-92 0,0 0-206 0,0 0 52 16,0-46 371-16</inkml:trace>
  <inkml:trace contextRef="#ctx0" brushRef="#br1" timeOffset="16">9319 15343 1571 0,'0'0'100'0,"-31"-28"-25"16,31 28-14-16,0 0-16 0,0 0-15 0,0 0-12 15,0 0-12-15,0 0-6 0,0 0-2 0,0 0-1 16,0 0 1-16,5 24-7 0,-5-24-9 0,0 0-10 16,26 20-18-16,-26-20-17 0,22 14-25 15,5 6-54-15,-27-20-132 0,40 0-183 16,-9 0-32-16,0-9 204 0</inkml:trace>
  <inkml:trace contextRef="#ctx0" brushRef="#br1" timeOffset="17">9544 15765 709 0,'0'0'178'0,"0"0"-6"0,0 0-19 16,0 0-30-16,0 0-37 0,0 0-31 0,0 0-12 15,0 0-9-15,0 0-2 0,0 0-4 16,0 0-5-16,0 0-4 0,0 0-8 0,0 0-2 16,0 0 5-16,0 0 2 0,0 0 1 0,6 31 1 15,-6-31-8-15,9 22 0 0,-9-22-5 0,8 28 2 16,-8-28-3-16,10 31 0 0,-10-31-4 0,11 31 3 16,-11-31-4-16,11 31 4 0,-11-31-3 0,13 26 1 15,-13-26-1-15,0 0-16 0,19 29 15 16,-19-29-14-16,0 0 36 0,23 13-20 15,-23-13 21-15,0 0-21 0,24 0-21 0,-24 0 23 16,0 0-19-16,23-13 38 0,-23 13-14 0,0 0 15 16,0 0-15-16,24-21-3 0,-24 21 0 0,0 0-2 15,0 0 0-15,0 0-2 0,12-27 1 0,-12 27-3 16,0 0 4-16,14-29-4 0,-14 29 3 0,12-33-3 16,-12 33 3-16,22-40-4 0,-11 17 4 15,-11 23-3-15,21-40 2 0,-21 40-2 0,16-32 2 16,-16 32-2-16,0 0 2 0,18-30-2 0,-18 30 1 15,0 0-2-15,0 0-7 0,0 0-7 0,18-23-9 16,-18 23-14-16,0 0-11 0,0 0-17 0,0 0-30 16,0 0-86-16,29 5-87 0,-29-5-181 15,0 0-1-15,0 0 264 0</inkml:trace>
  <inkml:trace contextRef="#ctx0" brushRef="#br1" timeOffset="18">10094 15797 786 0,'0'0'214'0,"0"0"-112"16,0 0-26-16,0 0-14 0,0 0-9 0,0 0-12 16,0 0-13-16,0 0-7 0,23 0-4 0,-23 0-2 15,0 0-2-15,26 0-1 0,-26 0 0 16,0 0 0-16,23 0 1 0,-23 0-1 0,0 0 0 15,0 0 0-15,27-4-2 0,-27 4-1 0,0 0 1 16,0 0-3-16,0 0 2 0,26-12 0 16,-26 12 0-16,0 0-2 0,0 0 2 0,17-29-3 15,-17 29 3-15,5-23-2 0,-5 23 2 0,0-24-2 16,0 24 2-16,0-24-3 0,0 24 4 0,-7-22-1 16,7 22 3-16,-13-23-2 0,13 23 3 0,0 0 0 15,-28-29 1-15,28 29-2 0,0 0-1 0,-29-5-4 16,29 5-2-16,-25 18-1 0,25-18-3 15,-26 32 2-15,26-32-3 0,-25 45 4 0,13-19-5 16,6 0 5-16,1 5-6 0,5-6 5 16,0 1-5-16,0-1 5 0,5-1-5 0,4-2 4 15,-9-22-3-15,22 37 1 0,-22-37-2 0,27 31 2 16,-27-31-2-16,29 24-12 0,-29-24 33 0,33 16-40 16,-33-16 31-16,33 5-27 0,-33-5-8 0,35-7 2 15,-35 7-27-15,34-12-6 0,-6 12-64 16,-28 0-65-16,40-18-71 0,-32-4-60 0,17 5-25 15,7 12-12-15,-24-27 328 0</inkml:trace>
  <inkml:trace contextRef="#ctx0" brushRef="#br1" timeOffset="19">10522 15753 533 0,'0'0'211'0,"0"0"-49"0,0 0-5 16,0 0-24-16,0 0-26 0,0 0-30 15,0 0-30-15,0 0-17 0,0 0-13 0,0 0-3 16,0 0 3-16,0 0 2 0,-9 33 9 0,9-33-2 15,0 22-1-15,0-22-3 0,0 28-1 0,0-28-5 16,0 30-1-16,0-30-5 0,0 30-1 0,0-30-6 16,0 27 3-16,0-27-3 0,0 0 1 0,0 0-2 15,0 24-1-15,0-24-1 0,0 0 1 16,0 0-2-16,0 0 2 0,0 0 0 16,0 0 2-16,0 0 3 0,0 0 0 0,0 0 2 0,29-37-5 15,-29 37 2-15,15-37-5 0,-10 14 5 16,2 1-4-16,-7 22 4 0,14-42-2 0,-14 42 5 15,12-39-3-15,-12 39 4 0,11-30-1 0,-11 30 1 16,0 0-4-16,0 0 0 0,0 0-3 0,23-23 0 16,-23 23-2-16,0 0 1 0,0 0-2 15,24 0 1-15,-24 0 0 0,0 0 0 0,28 0 1 16,-28 0 0-16,25 0-1 0,-25 0 0 0,29 0-1 16,-29 0 1-16,31 0-1 0,-31 0 1 0,35-4 0 15,-35 4 0-15,34-6-2 0,-34 6-6 0,32-4-7 16,-32 4-10-16,23-7-17 0,-23 7-23 0,0 0-36 15,43 7-109-15,-43-7-186 0,0 0-105 0,0 0 51 16,0 0 450-16</inkml:trace>
  <inkml:trace contextRef="#ctx0" brushRef="#br1" timeOffset="20">11243 15757 249 0,'0'0'121'0,"0"0"-19"15,0 0-10-15,0 0 12 0,0 0-11 0,0 0 2 16,0 0 0-16,0 0 8 0,0 0 0 0,0 0 1 16,0 0-11-16,0 0-15 0,0 0-9 0,0 0-19 15,0 0-11-15,0 0-12 16,0 0-6-16,0 0 0 0,0 0-2 0,-23-18-3 16,23 18-1-16,0 0-4 0,-26-7 0 0,26 7-4 15,0 0-2-15,-29 10-2 0,29-10-3 0,0 0 2 16,-31 27-3-16,31-27 2 0,-22 25-3 0,22-25 3 15,-19 29-2-15,19-29 2 0,-11 23-2 0,11-23 1 32,0 0-2-32,0 28 3 0,0-28-2 0,0 0 2 15,8 23-3-15,-8-23 2 0,0 0-2 16,0 0 2-16,29 24-1 0,-29-24 2 0,0 0-1 16,26 16 1-16,-26-16-1 0,0 0 1 0,0 0-2 15,22 29 2-15,-22-29-2 0,0 0-15 0,13 30 35 16,-13-30-35-16,0 0 36 0,5 24-20 0,-5-24-1 15,0 0 2-15,0 0-2 0,0 0 3 0,0 0-1 16,-5 26 1-16,5-26 0 0,0 0-1 16,-24 14 0-16,24-14 1 0,0 0-2 0,-30 18 2 0,30-18-2 15,-28 12 2-15,28-12-2 0,-28 9 1 0,28-9 0 16,-27 8 1-16,27-8 0 0,0 0 0 0,-27 4 1 16,27-4-1-16,0 0-1 0,0 0 1 15,0 0-2-15,0 0-1 0,0 0-1 0,0 0-6 0,0 0-8 16,0 0-9-16,0 0-9 0,0 0-21 0,0 0-18 15,9-41-79-15,19 49-104 0,-28-8-119 16,17-32-120-16,10 32 208 0,-19-36 287 0</inkml:trace>
  <inkml:trace contextRef="#ctx0" brushRef="#br1" timeOffset="21">11706 15786 819 0,'-16'-23'167'0,"16"23"-31"15,0 0-18-15,0 0-26 0,0 0-26 0,0 0-18 16,0 0-9-16,0 0-7 0,0 0-2 0,-25-11-2 15,25 11 0-15,0 0-4 0,-28 0-3 0,28 0-2 16,-25 8-4-16,25-8 0 0,-28 13-3 0,28-13-2 16,-35 20-3-16,35-20 1 0,-32 22-4 0,32-22 1 15,-31 27-3-15,31-27 1 0,-26 31-4 16,26-31 3-16,-20 32-3 0,20-32 2 0,-8 31-4 16,8-31 4-16,0 27-3 0,0-27 1 15,14 24 21-15,-14-24-37 0,0 0 36 0,33 26-36 16,-33-26 13-16,34 5 0 0,-34-5 0 0,44-10 13 15,-22 1-37-15,2-6 35 0,1 0-35 0,-25 15 21 16,38-41 4-16,-38 41-2 0,31-45 6 0,-18 22-3 16,-13 23 5-16,21-40-4 0,-21 40 5 15,10-30 1-15,-10 30 3 0,0 0 1 0,0-25 3 16,0 25-4-16,0 0 0 0,0 0-4 0,0 0-1 16,0 0-3-16,0 0-3 0,0 0 2 0,0 0-1 15,0 0 2-15,0 0-1 0,0 0 3 0,19 29-2 16,-19-29 1-16,8 26-1 0,-8-26 1 0,7 29-2 15,-7-29 3-15,8 35-3 0,-8-35 2 16,7 35-2-16,-7-35 2 0,13 30-4 16,-13-30-2-16,18 24 11 0,-18-24-43 0,19 24 25 15,-19-24-40-15,22 14-19 0,-22-14-42 0,27 0-107 16,-27 0-88-16,23-24-104 0,-1 20-18 0,-14-30 345 16</inkml:trace>
  <inkml:trace contextRef="#ctx0" brushRef="#br1" timeOffset="22">12144 15357 541 0,'0'0'214'0,"-6"-38"-43"16,6 38-18-16,0 0-9 0,0 0-36 0,0 0-31 15,0 0-31-15,0 0-18 0,0 0-3 16,0 0 3-16,0 0 7 0,0 0 0 0,17 23-4 15,-17-23-9-15,0 28 0 0,0-28-2 0,6 34 1 16,-6-34-7-16,0 42 3 0,0-18-6 0,-6 5 3 16,2 0-5-16,4 6 2 0,-9-2-6 0,2 0 3 15,0 1-7-15,1-1 5 0,-1-1-6 0,2 0 5 16,5-3-7-16,-6-2 5 0,6-3-5 16,0 2 4-16,0-2-4 0,0-24 4 15,0 39-4-15,0-39 4 0,11 31-4 0,-11-31 4 16,0 0-3-16,18 27-15 0,-18-27 11 0,0 0-21 15,24 12 10-15,-24-12 8 0,0 0-20 0,27-12 7 16,-27 12-30-16,25-21-23 0,-25 21-35 0,21-29-130 16,6 24-89-16,-27 5-176 0,34-42 107 0,0 42 397 15</inkml:trace>
  <inkml:trace contextRef="#ctx0" brushRef="#br1" timeOffset="23">13088 15739 263 0,'0'0'110'0,"0"0"6"0,0 0-8 15,0 0 1-15,0 0-7 0,0 0 14 16,0 0 3-16,0 0 4 0,0 0-15 0,0 0-22 15,0 0-21-15,0 0-18 0,0 0-3 0,0 0-2 16,0 0-5-16,0 0-6 0,0 0-3 0,-29-17-5 16,29 17-2-16,-23-5-5 0,23 5-3 0,-28 0-5 15,28 0-3-15,-29 0-1 0,29 0 0 0,-37 6-1 16,37-6-1-16,-40 18 1 0,40-18-4 16,-40 29 3-16,40-29-4 0,-33 37 4 0,33-37-4 15,-24 39 3-15,24-39-3 0,-9 32 3 0,9-32-4 16,10 24 3-16,-10-24-2 0,0 0 2 0,33 29-1 15,-33-29 1-15,32 10 0 0,-32-10 0 16,42 0-1-16,-16 0-1 0,-4-10 1 0,3 0-2 16,-3-1 3-16,3-3-3 0,-2-1 4 0,-23 15-3 15,39-35 3-15,-39 35-2 0,27-33 3 16,-27 33-3-16,18-26 3 0,-18 26-2 0,0 0 2 16,11-24-1-16,-11 24 1 0,0 0 1 0,0 0 0 15,0 0 1-15,0 0 0 0,0 0-1 0,0 0-1 16,0 0-1-16,0 0 0 0,0 0 2 0,0 0-1 15,-8 33 3-15,8-33-2 0,-9 35 3 0,9-35-4 16,-12 42 4-16,6-19-4 0,0-1 4 0,1 1-4 16,-1 2-12-16,-2-1 30 0,5 4-31 15,-2-2 30-15,0 3-15 0,5-1-6 16,-8 2 4-16,8-1-4 0,-8 0 5 0,8 0-5 16,-8-3 5-16,8-2-4 0,0-24 2 0,-7 42-3 15,7-42 3-15,0 36-4 0,0-36 4 0,0 0-7 16,0 27-3-16,0-27-4 0,0 0-6 0,0 0-2 15,0 0-6-15,0 0-5 0,0 0-10 16,24 7-11-16,-24-7-19 0,18-27-36 0,-18-8-67 16,27 22-50-16,-27-26-46 0,24 9-44 0,7 7-21 15,-22-27 235-15</inkml:trace>
  <inkml:trace contextRef="#ctx0" brushRef="#br1" timeOffset="24">13399 15711 506 0,'0'0'176'0,"0"0"5"31,0 0-1-31,0 0-11 0,0 0-37 0,0 0-42 0,0 0-31 16,0 0-19-16,0 0-11 0,0 0-6 0,0 0-1 16,0 0 2-16,0 0 0 0,0 28 0 0,0-28-5 15,-5 34-2-15,5-34-6 0,-8 40 1 16,2-17-7-16,1 0 3 0,1 1-5 0,-2-2 2 0,6-22-4 15,-8 42 2-15,8-42-3 0,0 40-14 0,0-40 35 16,0 33-36-16,0-33 35 0,15 24-19 0,-15-24-3 16,0 0 1-16,27 16 0 0,-27-16 0 0,27-7 2 15,-27 7-3-15,33-24 3 0,-33 24 14 0,36-36-35 0,-36 36 33 16,35-44-33-16,-18 23 16 0,-17 21 5 16,27-42-3-16,-27 42 4 0,23-40-3 0,-23 40 3 15,15-28-3-15,-15 28 3 0,0 0-3 0,0 0 2 16,0 0-1-16,0 0-1 0,0 0-1 15,0 0 2-15,0 0 0 0,0 0 0 0,0 0 2 16,0 0-2-16,20 22 2 0,-20-22-2 0,0 34 1 16,0-34-2-16,7 36 2 0,-7-36-3 0,0 36 4 15,0-36-5-15,7 27-3 0,-7-27 11 16,8 29-50-16,-8-29 19 0,0 0-52 0,22 38-10 16,-22-38-61-16,0 0-88 0,0 0-106 0,34 0-139 15,-10 6 174-15,-15-32 308 0</inkml:trace>
  <inkml:trace contextRef="#ctx0" brushRef="#br1" timeOffset="25">14098 15842 722 0,'0'0'205'16,"0"0"-46"-16,-8-24-24 0,8 24-21 0,0 0-29 15,0 0-26-15,0-28-12 0,0 28-11 0,0 0-3 16,-4-21-2-16,4 21-1 0,0 0-5 0,0 0-1 15,-22-26-5-15,22 26-1 0,0 0-5 16,-24-7-1-16,24 7-4 0,-23 0 0 0,23 0-1 16,-28 7-1-16,28-7 0 0,-31 16-1 0,31-16 2 15,-36 21-2-15,36-21 1 0,-35 28-1 0,35-28 1 16,-30 38-5-16,30-38 2 0,-22 38-4 16,22-38 4-16,-10 35-5 0,10-35 3 0,0 30-2 15,0-30 1-15,18 28-2 0,-18-28-13 0,28 24 31 16,-28-24-36-16,37 19 32 0,-37-19-22 15,36 6 0-15,-36-6 1 0,34-5 1 0,-34 5 17 16,35-19-34-16,-35 19 35 0,36-36-32 0,-36 36 18 16,30-40 6-16,-30 40-4 0,25-40 4 0,-25 40-3 15,13-36 3-15,-13 36-1 0,10-29 4 0,-10 29-2 16,8-24 4-16,-8 24-4 0,0 0 2 0,10-26-4 16,-10 26 1-16,0 0-1 0,0 0-1 0,0 0-1 15,0 0 0-15,0 0-1 0,0 0 2 16,0 0 0-16,0 0 1 0,14 30 1 15,-14-30-3-15,0 30 3 0,0-30-4 0,5 35 3 16,-5-35-5-16,7 33-2 0,-7-33-11 0,10 29-10 16,-10-29-16-16,0 0-14 0,25 38 0 0,-25-38-58 15,13 27-8-15,-13-27-65 0,0 0-50 0,17 22-62 16,-17-22-78-16,32 0 139 0,-32 0 239 16</inkml:trace>
  <inkml:trace contextRef="#ctx0" brushRef="#br1" timeOffset="26">14403 15808 629 0,'0'0'228'0,"0"0"-43"16,0 0-15-16,0-24-34 0,0 24-37 16,0 0-24-16,0 0-22 0,0 0-11 0,0 0-13 15,0 0-10-15,0 0-10 0,0 0-1 16,0 0 2-16,0 0 3 0,0 24 5 0,0-24-2 16,0 24-1-16,0-24-5 0,0 34 0 0,0-34-5 15,-4 35 1-15,4-35-3 0,0 36 2 0,0-36-3 16,0 33 2-16,0-33-4 0,0 24-14 0,0-24 34 15,0 0-35-15,0 0 35 0,0 0-20 0,11 22 0 16,-11-22 1-16,0 0 2 0,0 0-1 0,0 0-20 16,26-32 34-16,-26 32-34 0,20-35 32 15,-20 35-12-15,27-39-4 0,-15 16 4 0,2 2-4 16,-14 21 3-16,25-40-2 0,-25 40 3 16,24-32-5-16,-24 32 3 0,25-24-2 0,-25 24 0 15,0 0 2-15,29-21-1 0,-29 21 1 0,0 0-1 16,25-7 1-16,-25 7 0 0,0 0-1 0,0 0 1 15,25 7 0-15,-25-7-1 0,0 0 2 16,0 0-1-16,23 29 2 0,-23-29-1 0,0 0 2 16,17 32-2-16,-17-32 5 0,9 28-1 0,-9-28 1 15,9 28-1-15,-9-28 1 0,4 31-3 0,-4-31 3 16,5 29-5-16,-5-29 1 0,4 27-2 0,-4-27 2 16,0 24-3-16,0-24-14 0,0 0 14 0,11 25-14 15,-11-25 34-15,0 0-22 0,0 0 12 0,0 0-28 16,0 0-8-16,0 0-16 15,0 0-17-15,0 0-53 0,0 0-208 0,0 0-235 16,0 0 4-16,23 0 399 0</inkml:trace>
  <inkml:trace contextRef="#ctx0" brushRef="#br1" timeOffset="27">15001 15542 900 0,'-25'0'160'0,"25"0"-27"0,0 0-18 16,0 0-32-16,-25 23-26 0,25-23-15 0,0 25-13 16,0-25-4-16,8 30-7 0,-8-30 1 0,18 26-5 15,-18-26 1-15,28 27-3 0,-28-27 0 16,33 23-4-16,-33-23 1 16,40 15-4-16,-18-7-2 0,3-2-1 0,1-2 0 0,3-4-3 15,0 0 1-15,3 0-1 0,-3-4-10 0,2 4-13 16,-5-14-23-16,10 14-36 0,-36 0-95 0,54-6-113 15,-54 6-214-15,43-8 46 0,-10 19 396 16</inkml:trace>
  <inkml:trace contextRef="#ctx0" brushRef="#br1" timeOffset="28">15180 15292 567 0,'0'0'230'0,"0"0"-69"0,0 0-12 0,0 0-40 15,0 0-29-15,0 0-27 0,0 0-13 0,0 0-4 16,-22 10-3-16,22-10 0 0,0 24-2 15,0-24 4-15,-10 34-5 0,10-11 2 16,0-1-7-16,0 5 1 0,-7 1-7 0,7 2 1 16,-9 2-8-16,3 2 3 0,1-4-8 0,-1 4 5 15,-1-5-7-15,3 3 4 0,-4-2-6 0,1 1 3 16,1 0-5-16,-2 1 6 0,-1-3-7 0,3 0 5 16,-1-2-5-16,2-2 3 0,5-25-4 0,-4 38 4 15,4-38-5-15,0 30-12 0,0-30 33 0,0 0-34 16,13 28 35-16,-13-28-20 0,0 0-1 15,0 0 2-15,20 25-2 0,-20-25 1 0,0 0-1 16,0 0 1-16,0 0 0 0,29 0-1 0,-29 0 1 16,0 0-3-16,30-16 0 0,-30 16 13 15,33-23-36-15,-33 23 31 0,34-26-37 0,-34 26 13 16,36-25-5-16,-36 25-12 0,35-28-8 0,-35 28-13 16,34-31-13-16,-24 7-28 0,13 20-33 0,-23-24-64 15,24 23-21-15,-24 5-60 0,12-33-22 16,-12 33 10-16,14-23 288 0</inkml:trace>
  <inkml:trace contextRef="#ctx0" brushRef="#br1" timeOffset="29">15580 15713 785 0,'0'0'296'0,"-32"-6"-151"0,32 6-28 16,0 0-19-16,0 0-26 0,0 0-17 15,0 0-18-15,0 0-12 0,0 0-9 0,0 0-5 16,-24 18 0-16,24-18 0 0,-4 22 4 0,4-22-4 16,-8 26 3-16,8-26-4 0,-5 35 1 0,5-35-4 15,-7 38 0-15,7-38-5 0,-7 40 3 0,7-40-5 16,0 37 3-16,0-37-5 0,0 30 3 0,0-30-2 15,14 28-15-15,-14-28 36 0,0 0-37 16,33 26 36-16,-33-26-20 0,27 4 0 0,-27-4-2 16,32-6-22-16,-32 6 35 0,34-16-37 0,-34 16 35 15,33-29-15-15,-33 29-2 0,35-35 3 0,-35 35-3 16,32-38 6-16,-32 38-1 0,24-34 4 0,-24 34-2 16,20-25 2-16,-20 25-1 0,0 0 2 15,18-23-2-15,-18 23 2 0,0 0-1 16,0 0-1-16,0 0-1 0,0 0 0 0,0 0 1 15,0 0 1-15,0 0 0 0,0 0-1 0,0 0 2 16,24 18-1-16,-24-18 1 0,0 0-1 0,9 33 1 16,-9-33-2-16,5 30 3 0,-5-30-4 0,0 31 4 15,0-31-4-15,11 25-1 0,-11-25-12 0,7 23-11 16,-7-23-1-16,0 0-44 0,26 37-24 0,-26-37-110 16,0 0-81-16,0 0-165 0,28 0 4 15,-1 11 389-15</inkml:trace>
  <inkml:trace contextRef="#ctx0" brushRef="#br1" timeOffset="30">16066 15823 461 0,'0'0'176'0,"0"0"-41"0,0 0 15 0,0 0-10 15,0 0-12-15,0 0-29 0,0 0-28 0,0 0-21 16,0 0-14-16,0 0-10 0,0 0 4 0,0 0 5 15,0 0 5-15,0 0 2 0,8 23-9 0,-8-23-8 16,0 0-3-16,-5 32-5 0,5-32-1 0,-4 24-4 16,4-24-3-16,-6 24-1 0,6-24-2 15,-7 23-2-15,7-23 1 0,-4 24-3 16,4-24-14-16,-5 23 32 0,5-23-35 0,0 0 34 16,0 0-19-16,0 24-1 0,0-24 0 0,0 0 0 15,0 0 1-15,0 0 0 0,0 0 0 0,0 0 1 16,0 0-1-16,26-23-19 0,-26 23 35 0,15-24-36 15,-15 24 32-15,15-24-15 0,-15 24-6 0,21-31 5 16,-21 31-2-16,23-38 4 0,-23 38-2 16,28-41 3-16,-28 41-3 0,27-38 3 0,-27 38-3 15,25-32 4-15,-25 32-3 0,22-26 2 0,-22 26 0 16,0 0 1-16,26-18-1 0,-26 18 0 0,0 0-1 16,0 0 0-16,0 0 2 0,0 0 0 15,22 27 1-15,-22-27-1 0,0 21 1 0,0-21-2 16,0 29 3-16,0-29-3 0,0 29 3 0,0-29-4 15,0 29 4-15,0-29-2 0,0 30 2 16,0-30-2-16,0 0 1 0,0 27-2 0,0-27 0 16,0 0 0-16,0 0 2 0,0 0-1 0,0 0 0 15,0 0 1-15,24 8-1 0,-24-8 2 0,0 0-3 16,18-26 4-16,-18 26-4 0,16-29 2 0,-16 29-3 16,21-32 3-16,-21 32-3 0,25-33 3 0,-25 33-3 15,31-28 3-15,-31 28-2 0,31-24 2 16,-31 24-2-16,27-14 1 0,-27 14-1 15,25-11 0-15,-25 11 1 0,28-5 1 0,-28 5-2 16,0 0 2-16,27 0-1 0,-27 0 0 0,0 0 1 16,0 0 1-16,0 0 4 0,24 23 1 0,-24-23 3 15,0 0 0-15,0 0 0 0,18 25-2 0,-18-25 2 16,0 0 0-16,9 34 3 0,-9-34-2 0,11 27-1 16,-11-27-5-16,7 34-1 0,-7-34-3 15,5 35 3-15,-5-35-3 0,0 28 3 0,0-28-5 16,6 28 3-16,-6-28-3 0,0 24-14 0,0-24 27 15,0 0-43-15,0 30 25 0,0-30-35 0,0 0-26 16,0 0-65-16,0 29-235 0,0-29-184 0,0 0-6 16,0 0 452-16</inkml:trace>
  <inkml:trace contextRef="#ctx0" brushRef="#br1" timeOffset="31">17670 15650 525 0,'0'0'159'16,"0"0"-22"-16,0 0 14 0,0 0-14 0,0 0-22 15,0 0-26-15,0 0-33 0,0 0-10 0,0 0-4 16,-35 20-6-16,35-20-4 0,0 0-3 0,-33 13-2 16,33-13-3-16,-30 7 1 0,30-7-4 0,-36 12 0 15,36-12-2-15,-38 16-1 0,14-8-6 0,24-8 0 16,-40 20-5-16,40-20-1 0,-36 19-3 16,36-19 0-16,-22 21-3 0,22-21 2 0,0 0-3 15,-15 22 2-15,15-22-3 0,0 0 3 0,15 28-3 16,-15-28 3-16,21 23-2 0,-21-23 2 0,29 24-2 0,-29-24 2 15,37 24-1-15,-37-24 0 0,36 21-1 0,-36-21 2 16,36 21-2-16,-36-21 3 0,29 20-3 0,-29-20 2 16,26 18-2-16,-26-18-15 0,0 0 36 15,22 29-35-15,-22-29 36 0,0 0-20 0,5 24-1 0,-5-24 2 32,0 0 0-32,-12 23 0 0,12-23-2 0,0 0 2 15,-36 27-2-15,36-27 3 0,-33 18-2 0,33-18 1 16,-34 17-2-16,34-17 1 0,-42 16-1 0,42-16 2 15,-44 11-1-15,44-11 0 0,-36 7 0 0,36-7-1 16,-31 0 0-16,31 0 0 0,-24 0 0 0,24 0-1 16,0 0 0-16,0 0-5 0,0 0-4 15,0 0-13-15,-9-22-9 0,9 22-18 0,0 0-15 16,15-29-38-16,7 36-64 0,-22-7-113 16,29-28-166-16,-3 28 7 0,-8-27 279 0</inkml:trace>
  <inkml:trace contextRef="#ctx0" brushRef="#br1" timeOffset="32">17958 15870 685 0,'0'0'152'0,"0"0"1"0,0 0-2 15,0 0-22-15,0 0-32 0,0 0-24 0,0 0-12 16,0 0-8-16,0 0-9 0,0 0-7 15,0 0-6-15,7 34-4 0,-7-34-6 16,0 0-3-16,-7 30-5 0,7-30-2 0,-7 31-4 16,7-31-18-16,-7 32 33 0,7-32-35 0,-7 34 33 15,7-34-18-15,-7 29-4 0,7-29 4 0,0 27-7 16,0-27-2-16,0 23-11 0,0-23-16 0,0 0-20 16,0 0-23-16,10 31-37 0,-10-31-86 0,0 0-90 15,0 0-143-15,0 0-25 0,27-7 365 16</inkml:trace>
  <inkml:trace contextRef="#ctx0" brushRef="#br1" timeOffset="33">18002 15523 1379 0,'-10'-22'148'16,"10"22"-62"-16,-26-21-15 0,26 21-11 0,0 0-17 15,-30-14-11-15,30 14-12 0,0 0-8 0,0 0-7 16,0 0-6-16,0 0-2 0,0 0 0 0,0 0 1 15,0 0-7-15,15 23-7 0,-15-23-12 0,0 0-13 16,37 36-23-16,-37-36-42 0,25 32-126 0,-25-32-225 16,0 0-67-16,27 37 154 0</inkml:trace>
  <inkml:trace contextRef="#ctx0" brushRef="#br1" timeOffset="34">18375 15910 523 0,'0'0'134'0,"0"0"-12"0,0 0-17 0,0 0-4 16,0 0-23-16,0 0-7 0,-18-24-10 0,18 24-5 15,0 0-5-15,0 0-5 0,0 0-2 16,0 0-3-16,0 0-3 0,0 0-4 0,0 0-5 16,0 0-7-16,0 0-2 0,0 0-5 0,0 0 2 15,0 0 0-15,0 0 0 0,5 24 0 16,-5-24-6-16,0 0-1 0,-5 29-5 0,5-29 2 15,0 24-4-15,0-24 2 0,-6 24 18 0,6-24-38 16,0 0 37-16,-7 31-37 0,7-31 15 0,0 0 1 16,0 0-2-16,0 24 1 0,0-24-1 0,0 0 0 15,0 0 1-15,0 0 1 0,0 0-2 0,0 0 1 16,0 0-1-16,27 8 2 0,-27-8 1 16,0 0-1-16,0 0 1 0,18-24-2 15,-18 24-19-15,18-25 36 0,-18 25-36 0,19-31 36 16,-19 31-16-16,24-34-2 0,-24 34 3 0,22-39-3 15,-22 39 4-15,27-38-2 0,-27 38 4 0,27-34-1 16,-27 34 2-16,24-23-3 0,-24 23 0 0,0 0-3 16,22-15 0-16,-22 15-1 0,0 0 1 0,0 0 0 15,0 0 0-15,0 0 1 0,25 21 0 16,-25-21 1-16,0 0-2 0,8 34 2 0,-8-34-3 16,0 28 4-16,0-28-4 0,5 34 4 0,-5-34-3 15,0 30 2-15,0-30-3 0,0 29 3 0,0-29-3 16,0 27-15-16,0-27 36 0,5 26-36 0,-5-26 36 15,0 0-19-15,8 26-3 0,-8-26 2 16,0 0-2-16,0 0 1 0,0 0 1 0,22 8 0 16,-22-8 1-16,0 0-1 0,28-22 2 15,-28 22 14-15,26-34-34 0,-26 34 35 0,29-38-36 16,-29 38 18-16,29-35 3 0,-29 35-2 0,28-29 5 16,-28 29-3-16,24-22 3 0,-24 22-2 0,0 0 0 15,27-24-2-15,-27 24 2 0,0 0-4 0,22-7 2 16,-22 7-1-16,0 0 0 0,0 0 0 0,26 7 0 15,-26-7 1-15,0 0-1 0,0 0 2 16,18 24-2-16,-18-24 2 0,0 0-1 0,9 22 2 16,-9-22-1-16,0 0 2 0,0 29-3 0,0-29 1 15,0 0-2-15,0 32 2 0,0-32-2 16,0 25-16-16,0-25 14 0,0 24-15 0,0-24 35 16,0 0-22-16,0 29 11 0,0-29-27 0,0 0-12 15,0 0-15-15,0 0-11 0,0 0-26 0,24 18-61 16,-31-41-90-16,7 23-120 0,34-10-119 15,-24-19 141-15,20 29 333 0</inkml:trace>
  <inkml:trace contextRef="#ctx0" brushRef="#br1" timeOffset="35">19158 15784 592 0,'0'0'205'0,"0"0"-79"0,0 0-16 15,0 0-3-15,0 0-4 0,0 0-23 0,0 0-24 16,0 0-13-16,0 0-5 0,0 0-4 0,0 0 0 16,0 0-1-16,0 0 0 0,0 0 5 0,0 0-3 15,21 23-2-15,-21-23-6 0,0 0-9 0,-10 33-4 16,10-33-4-16,-8 34 0 0,8-34-5 16,-10 37 1-16,10-37-5 0,-9 36 3 0,9-36-6 15,-5 36-12-15,5-36 31 0,0 33-32 0,0-33 33 16,14 26-17-16,-14-26-2 0,0 0 1 0,28 26-1 15,-28-26 0-15,27 0 0 0,-27 0 0 16,28-5 1-16,-28 5-2 0,33-25 1 0,-33 25 15 16,32-41-34-16,-16 17 34 0,-16 24-34 0,33-41 17 15,-19 19 3-15,-14 22-4 0,26-37 5 0,-26 37-3 16,20-33 3-16,-20 33-2 0,0 0 2 0,16-24-1 16,-16 24 1-16,0 0 0 0,0 0 0 0,0 0-1 15,0 0-1-15,0 0 0 0,0 0-2 0,0 0 3 16,0 0-2-16,0 0 3 0,10 28-1 0,-10-28 1 0,4 30-1 15,-4-30 3-15,5 36-5 0,-5-36 5 0,6 32-5 16,-6-32 2-16,10 29-2 0,-10-29-15 16,13 33 28-16,-13-33-41 0,15 24 30 0,-15-24-28 15,0 0-4-15,0 0-14 0,29 34-9 0,-29-34-8 0,0 0-29 16,0 0-55-16,29 39-70 0,-29-39-58 0,0 0-121 16,0 0 39-16,0 0 330 0</inkml:trace>
  <inkml:trace contextRef="#ctx0" brushRef="#br1" timeOffset="36">19832 15442 236 0,'0'0'102'0,"0"0"7"16,0 0 15-16,10-24 15 0,-10 24 6 0,0 0 4 16,0 0-18-16,0 0-17 0,0 0-27 0,0 0-20 15,0 0-15-15,0 0-5 0,0 0-6 16,0 0-6-16,0 0-5 0,0 0-8 0,0 0-4 0,0 0-3 16,0 0 2-16,0 0-1 0,-17 31 3 0,17-31-3 15,-14 35 1-15,14-35-3 0,-12 47 2 0,4-18-6 16,-2 4 2-16,0-1-7 0,1 0 2 0,-1 1-6 15,0 3 5-15,2 1-6 0,-2 1 5 0,2 0-6 16,1-3 6-16,2 1-6 0,-1-4-12 16,1-1 29-16,5 0-30 0,0-6 30 15,0-2-14-15,0-23-3 0,8 32 2 0,-8-32-1 16,0 0 0-16,23 26-2 0,-23-26 2 0,0 0-1 16,25 15 0-16,-25-15 0 0,0 0-5 0,28 0-2 15,-28 0-5-15,0 0-4 0,30-8-3 0,-30 8-6 16,0 0-10-16,35-20-8 0,-35 20-19 0,27-17-19 15,-27 17-84-15,31-14-92 0,-31 14-103 16,12-24-131-16,14 31 255 0,-26-7 237 0</inkml:trace>
  <inkml:trace contextRef="#ctx0" brushRef="#br1" timeOffset="37">20259 15839 864 0,'0'0'196'0,"0"0"-67"0,0 0-13 15,0 0-30-15,0 0-28 0,0 0-15 0,0 0-11 16,0 0-4-16,0 0-5 0,0 0-3 0,0 0 0 16,0 0 0-16,0 0 0 0,0 0 3 15,0 0-2-15,0 0-1 0,-23-21-4 0,23 21-2 16,0 0-2-16,-28-8-1 0,28 8-2 0,0 0-1 15,-33 0-1-15,33 0-1 0,-25 8-2 16,25-8-2-16,-29 18 0 0,29-18-2 0,-34 27 2 16,34-27-2-16,-30 34 2 0,30-34-4 0,-25 37 5 15,25-37-6-15,-17 36-12 0,17-36 32 0,0 32-34 16,0-32 33-16,6 27-19 0,-6-27-5 16,18 23 0-16,-18-23-4 0,27 14 3 0,-27-14 1 15,36 0 1-15,-36 0 1 0,37-20 0 0,-37 20 0 16,36-28 17-16,-36 28-35 0,33-34 36 0,-33 34-32 15,28-35 17-15,-28 35 3 0,18-30-1 0,-18 30 3 16,13-29-4-16,-13 29 4 0,0 0-1 0,11-27 1 16,-11 27 1-16,0 0 2 0,0 0-1 15,0 0 0-15,0 0-3 0,0 0-3 16,0 0 0-16,0 0 0 0,0 0 2 0,0 0 0 16,0 0 2-16,13 23-3 0,-13-23 3 0,0 0-3 15,10 29 3-15,-10-29-3 0,8 22 2 0,-8-22-2 16,0 0 3-16,13 33-3 0,-13-33-16 0,10 23 35 15,-10-23-36-15,15 22 36 0,-15-22-25 0,15 23-10 16,-15-23-12-16,0 0-12 0,22 17-19 16,-22-17-15-16,0 0-34 0,46 15-68 0,-46-15-69 15,27-11-97-15,-27 11-76 0,26-23 206 0,6 23 213 16</inkml:trace>
  <inkml:trace contextRef="#ctx0" brushRef="#br1" timeOffset="38">20650 15613 867 0,'-29'-6'221'0,"29"6"-87"16,-30 6-12-16,30-6-25 0,0 0-28 0,0 0-27 15,0 0-15-15,0 0-6 0,0 0 2 0,0 25 3 16,0-25 1-16,22 12-6 0,-22-12-6 15,37 16-3-15,-37-16-5 0,44 14-2 0,-44-14-3 16,43 10-2-16,-20-4-1 0,4-1 0 16,-3-1-9-16,3-4-12 0,6 0-13 0,-6-4-25 15,15 4-35-15,-16-18-129 0,28 18-183 0,-12-10-119 16,-5-7 169-16</inkml:trace>
  <inkml:trace contextRef="#ctx0" brushRef="#br1" timeOffset="39">20756 15453 636 0,'0'0'129'0,"0"0"-5"0,0 0-4 16,0 0-17-16,0 0-31 0,0 0-8 0,0 0-10 15,0 0 2-15,24 0 9 0,-24 0-10 16,0 0-3-16,-5 30-7 0,5-30-4 0,0 32-8 15,-8-9-4-15,8-23-8 0,-10 41 0 0,1-18-6 16,3-1 1-16,-2 0-5 0,2 4 1 0,-2-1-5 16,-2 2 2-16,2 0-6 0,1 2 4 15,-1 1-6-15,-2 1 6 0,0 1-8 0,-1-1 6 16,1 0-6-16,3-3-13 0,0-2 31 0,7-1-32 16,0-1 31-16,0-24-15 0,0 33-3 15,0-33 3-15,0 0-2 0,24 28 1 0,-24-28-2 16,0 0 2-16,26 7-1 0,-26-7 1 0,0 0 1 15,32-11-2-15,-32 11 2 0,25-13-1 0,-25 13 1 16,31-18-2-16,-31 18-2 0,28-23-6 0,-28 23-3 16,26-17-9-16,-26 17-3 0,0 0-10 0,35-17-12 15,-35 17 6-15,0 0-34 0,21-26-22 0,-21 26-109 16,0 0-121-16,16-29-148 0,-16 29 26 16,0-27 448-16</inkml:trace>
  <inkml:trace contextRef="#ctx0" brushRef="#br1" timeOffset="40">21437 15823 350 0,'0'0'162'16,"0"0"-6"-16,0 0-4 0,0 0 6 0,-26-18-27 16,26 18-23-16,0 0-26 0,0 0-19 0,0 0-14 15,-26 10-7-15,26-10-5 0,0 0-4 0,-35 6-5 16,35-6-1-16,-30 11-4 0,30-11-1 16,-33 21-3-16,33-21-3 0,-32 27-5 0,32-27-1 15,-33 33-4-15,33-33 3 0,-30 36-5 0,30-36 2 16,-21 38 14-16,21-38-35 0,-8 33 33 15,8-33-35-15,4 32 16 0,-4-32 2 0,15 26-3 16,-15-26 2-16,28 16-2 0,-28-16 2 0,40 7 0 16,-40-7 0-16,47-7-1 0,-21-1 0 15,-2-1 1 1,4-5-3-16,0-3 5 0,-4 0-4 0,0-4-17 16,-3 0 35-16,-21 21-35 0,35-44 35 0,-35 44-13 15,20-36-2-15,-20 36 2 0,4-33-2 0,-4 33 3 16,-8-25-3-16,8 25 2 0,0 0-2 0,-38-24 0 15,38 24-2-15,-33 0 1 0,33 0 0 0,-36 0-1 0,36 0 1 16,-31 21-6-16,31-21-5 0,-25 24-13 16,25-24-14-16,-10 24-20 0,10-24-18 0,6 24-33 15,-6-24-58-15,0 0-42 0,0 0-88 0,36 19-59 16,-7-3-4-16,-29-16 360 0</inkml:trace>
  <inkml:trace contextRef="#ctx0" brushRef="#br1" timeOffset="41">21761 15926 378 0,'0'0'164'16,"0"0"-69"-16,0 0 16 0,0 0-6 0,0 0 17 16,0-22-18-16,0 22-16 0,0 0-15 0,0 0-8 15,0 0-6-15,0 0-6 0,0 0-4 16,0 0-9-16,0 0-7 0,0 0-9 0,0 0-6 15,0 0-5-15,0 0 2 0,0 0 4 0,0 0 0 16,0 0 1-16,0 0-6 0,16 22-4 16,-16-22-3-16,0 0-2 0,0 33-2 0,0-33 1 15,0 25 18-15,0-25-36 0,0 29 35 0,0-29-35 16,0 27 13-16,0-27 2 0,6 28-3 0,-6-28 4 16,0 0-3-16,8 31 2 0,-8-31-1 15,0 0 1-15,0 0-2 0,0 0 0 0,0 0 1 16,0 0-1-16,0 0 1 0,0 0 1 0,24 14 0 15,-24-14 0-15,0 0 3 0,9-23-4 0,-9 23 2 16,13-24-3-16,-13 24 3 0,12-35-3 0,-12 35-17 16,11-37 34-16,-11 37-34 0,8-37 34 0,-8 37-14 15,9-36-4-15,-9 36 4 0,11-35-3 0,-11 35 5 16,9-29 0-16,-9 29 3 16,9-23-2-16,-9 23 2 0,0 0-2 0,0 0 1 15,11-23-2-15,-11 23 0 0,0 0-2 0,0 0-2 16,0 0 1-16,0 0-1 0,0 0 2 0,26 0 0 15,-26 0 1-15,0 0 1 0,29 0 0 0,-29 0 0 16,25 10 1-16,-25-10-1 0,23 7 1 0,-23-7-2 16,25 8 0-16,-25-8-2 0,22 10 1 15,-22-10-2-15,23 10 2 0,-23-10-2 0,25 6 1 16,-25-6-1-16,0 0-1 0,22 6-7 0,-22-6-13 16,0 0-23-16,0 0-48 0,0 0-144 0,26 15-358 15,-26-15 45-15,0 0 271 0</inkml:trace>
  <inkml:trace contextRef="#ctx1" brushRef="#br0">10291 15484 0</inkml:trace>
  <inkml:trace contextRef="#ctx2" brushRef="#br0">57 15232 295 0,'0'0'113'0,"0"0"-15"0,0 0-5 0,0 0-8 16,0 0-4-16,0 0-13 0,0 0-3 0,0 0-8 16,0 0-3-16,0 0-3 0,0 0-4 0,0 0-4 15,0 0-1-15,0 0-3 0,0 0-4 16,-19 26-3-16,19-26-6 0,0 0-2 0,0 0-4 15,0 0 1-15,0 0-2 0,-22 28 3 0,22-28-1 16,0 0 0-16,-14 25-3 0,14-25 0 0,-11 24-3 16,11-24 4-16,-15 21-1 0,15-21 2 0,-11 26-3 15,11-26-2-15,-17 22-4 0,17-22 1 0,-11 26-3 16,11-26 1-16,-14 32-1 0,14-32 0 16,-13 24-4-16,13-24 4 0,-10 25-5 15,10-25 4-15,-8 24-2 0,8-24 1 0,-10 30-4 16,10-30 1-16,-8 30-1 0,8-30 1 0,-7 27-2 15,7-27 1-15,-3 26-2 0,3-26 0 0,-1 29-1 16,1-29 3-16,0 29-3 0,0-29 2 0,1 29-3 16,-1-29 2-16,2 27-2 0,-2-27 4 0,6 21-5 15,-6-21-14-15,6 23 33 0,-6-23-35 16,5 24 37-16,-5-24-18 0,10 23-2 0,-10-23 2 16,0 0-2-16,17 33 2 0,-17-33-1 0,0 0 1 15,18 30-1-15,-18-30 1 0,0 0-1 0,19 27 2 16,-19-27-2-16,0 0 1 0,0 0-2 15,23 26 1-15,-23-26-1 0,0 0 1 0,0 0 0 16,24 20 1-16,-24-20-2 0,0 0 2 0,0 0-2 16,0 0 0-16,26 25 1 0,-26-25 0 15,0 0-1-15,0 0 1 0,0 0 0 0,0 0 0 16,18 22 0-16,-18-22 0 0,0 0-2 0,0 0 2 16,0 0-4-16,0 0-10 0,0 0-14 0,0 0-20 15,0 0-21-15,0 0-38 0,26 19-81 0,-26-19-63 16,0 0-133-16,0 0-70 0,3-31 262 0</inkml:trace>
  <inkml:trace contextRef="#ctx2" brushRef="#br0" timeOffset="1">240 15542 850 0,'0'23'226'0,"0"-23"-56"15,0 0-41-15,0 0-42 0,0 0-25 0,0 0-21 16,-18 24-10-16,18-24-14 0,0 0-6 0,0 0-5 16,0 0-5-16,0 0-3 0,0 0-3 0,0 0-7 15,0 0-11-15,0 0-20 0,0 0-27 16,0 0-75-16,0 0-100 0,27-7-153 15,-27 7-96-15,0 0 300 0</inkml:trace>
  <inkml:trace contextRef="#ctx2" brushRef="#br0" timeOffset="2">269 15737 590 0,'0'0'191'0,"0"0"-28"0,-23 0-34 0,23 0-3 15,0 0-35-15,0 0-23 0,0 0-19 16,0 0-9-16,0 0-10 0,0 0-8 0,0 0-7 16,5 25-1-16,-5-25 0 0,0 0 3 0,-1 23 16 15,1-23-20-15,0 0 13 0,1 31-38 16,-1-31 14-16,-1 26-18 0,1-26 16 0,0 28 2 16,0-28-3-16,1 31 2 0,-1-31-2 0,3 24 2 15,-3-24-2-15,3 26 2 0,-3-26-2 0,1 23 0 16,-1-23-2-16,0 0-1 0,0 30-10 0,0-30-3 15,0 0-8-15,0 0-5 0,0 0-3 0,0 0-2 16,0 0-6-16,0 0-15 0,0 0-37 16,0 0-44-16,0 0-39 0,0 0-33 15,-4-28-50-15,4 28-48 0,-4-31 141 0,4 31 166 16</inkml:trace>
  <inkml:trace contextRef="#ctx2" brushRef="#br0" timeOffset="3">414 15761 456 0,'0'0'163'16,"0"0"-29"-16,0 0-14 0,0 0-4 0,0 0-12 16,0 0-13-16,0 0-14 0,0 0-38 0,0 0 3 15,0 0-29-15,0 0 16 0,0 0-7 0,0 0-4 16,0 0-2-16,0 0-1 0,0 0 21 0,-4 25-17 15,4-25 17-15,0 0-41 0,12 31 12 0,-12-31-21 16,6 25 14-16,-6-25 5 0,7 24-5 16,-7-24 2-16,8 24-1 0,-8-24-3 0,8 23 1 15,-8-23 4-15,0 0-3 0,10 29 3 0,-10-29-4 16,0 0 0-16,14 21-1 0,-14-21 0 0,0 0 2 16,0 0-1-16,0 0 1 0,0 0-1 15,19 22 0-15,-19-22 0 0,0 0 1 0,0 0-1 16,0 0 1-16,0 0 0 0,0 0-2 0,0 0 4 15,0 0-2-15,0 0-1 0,0 0 2 16,0 0-1-16,0 0 0 0,0 0 2 0,22-2-2 16,-22 2 0-16,0 0 2 0,0 0-2 0,0 0 3 15,17-24-2-15,-17 24 1 0,0 0-1 0,9-26 2 16,-9 26-3-16,0 0 2 0,8-29-3 0,-8 29 2 16,7-22-3-16,-7 22 4 0,0 0-3 0,9-31 3 15,-9 31-2-15,0 0 1 0,6-27-1 16,-6 27 0-16,0 0 19 0,9-21-19 15,-9 21 20-15,0 0-39 0,0 0 19 0,0 0-19 16,9-26 19-16,-9 26 0 0,0 0-1 0,0 0 2 16,0 0-2-16,17-24 3 0,-17 24-3 0,0 0 1 15,0 0-2-15,0 0 0 0,0 0-9 0,0 0-15 16,0 0-16-16,0 0-39 0,0 0-56 0,26-11-66 16,-26 11-123-16,0 0-106 0,0 0 141 15,-3-25 291-15</inkml:trace>
  <inkml:trace contextRef="#ctx2" brushRef="#br0" timeOffset="4">837 15252 240 0,'0'0'139'0,"0"0"-9"0,-23 3-4 15,23-3-8-15,0 0-6 0,0 0-10 0,0 0-15 16,0 0-14-16,0 0-14 0,0 0-10 15,0 0-6-15,-4 25-4 0,4-25-6 0,0 0-3 16,0 0-4-16,5 29-1 0,-5-29-4 0,8 26 1 16,-8-26-4-16,13 27-1 0,-13-27-5 0,11 38 0 15,-11-38-5-15,13 42 1 0,-13-42-6 16,14 38 2-16,-14-38-5 0,17 33 4 0,-17-33-4 16,15 35 4-16,-15-35-3 0,17 38 2 15,-17-38-3-15,15 41 2 0,-15-41-3 0,13 42 5 16,-13-42-6-16,13 40 5 0,-13-40-5 0,11 39 4 15,-11-39 17-15,8 37-17 0,-8-37 17 0,0 36-35 16,0-36 17-16,-4 30-17 0,4-30 17 0,-4 35 4 16,4-35-4-16,-10 28 3 0,10-28-3 0,-14 24 2 15,14-24-2 1,0 0 3-16,-23 31 0 0,23-31 6 0,0 0 3 16,-28 31 5-16,28-31-3 0,0 0-2 15,-30 32-5-15,30-32 1 0,-23 26-2 16,23-26 5-16,-24 25-1 0,24-25 3 0,-22 23-4 15,22-23 2-15,0 0-4 0,-25 29-1 0,25-29-1 0,0 0-1 16,-20 24-3-16,20-24 2 0,0 0-5 0,0 0 3 16,0 0-1-16,0 0 0 0,0 0 0 0,0 0-2 15,0 0-1-15,0 0-1 0,0 0-1 16,0 0-6-16,0 0-9 0,0 0-11 0,0 0-19 0,0 0-14 16,0 0-35-16,0 0-85 0,26-10-152 0,-26 10-166 15,18-24 73-15,8 30 429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7-06-01T19:53:05.6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C4C742E-A5F7-4977-8073-8A88A2F17A37}" emma:medium="tactile" emma:mode="ink">
          <msink:context xmlns:msink="http://schemas.microsoft.com/ink/2010/main" type="inkDrawing"/>
        </emma:interpretation>
      </emma:emma>
    </inkml:annotationXML>
    <inkml:trace contextRef="#ctx0" brushRef="#br0">0 0 0,'0'0'16,"0"0"-16,66 155 15,-44-124-15,-10-19 0,-12-12 47</inkml:trace>
  </inkml:traceGroup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3.60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23 0 408 0,'0'0'140'0,"0"0"-1"0,0 0-6 0,0 0-12 16,0 0-3-16,0 0-6 0,0 0-7 0,0 0-13 15,0 0-16-15,0 0-19 0,0 0-11 16,0 0-9-16,0 0-8 0,0 0-5 0,0 0-3 16,0 0-3-16,0 0-5 0,0 0-2 0,0 0-3 15,0 0-3-15,0 0 0 0,0 0-2 0,0 0 0 16,0 27-2-16,0-27 3 0,-6 35-2 0,6-35 2 16,0 38-3-16,0-38 3 0,0 42-3 0,-4-19 3 15,4 2-4-15,0 0 5 0,0 1-6 0,0 2 4 16,0-3-3-16,0-1 2 0,-5 2-6 15,5-4 6-15,0 5 13 0,0-5-32 0,-5 1 34 16,5 1-32-16,0-24 14 0,0 40 3 16,0-40-3-16,0 39 3 0,0-39-3 0,0 35 2 15,0-35-2-15,0 31 2 0,0-31-3 0,0 28 5 16,0-28-4-16,0 22 2 0,0-22-1 0,0 0 0 16,0 22-2-16,0-22 3 0,0 0-2 0,0 0 2 15,0 0-1-15,0 0 1 0,0 0-1 16,0 0-1-16,0 0 1 0,0 0 1 0,0 0-1 15,0 0 0-15,0 0 1 0,0 0-1 0,0 0 1 16,0 0-2-16,0 0 2 0,0 0-2 0,0 0 0 16,0 0 1-16,0 0-3 0,0 0 0 0,0 0 0 15,0 0 0-15,0 0 4 0,0 0-2 0,0 0 2 16,0 0-2-16,0 0 1 16,22-34-2-16,-22 34 3 0,14-28-1 0,-14 28 1 15,13-29-1-15,-13 29 1 0,15-26-3 0,-15 26 2 16,0 0-1-16,18-26 1 0,-18 26 0 0,0 0 2 15,0 0-3-15,23-23 1 0,-23 23-1 0,0 0-1 16,0 0 2-16,25-10-1 0,-25 10 1 0,0 0-1 16,22 0 0-16,-22 0 1 0,0 0 1 0,0 0-1 15,32 18 2-15,-32-18-3 0,0 0 1 16,20 23-1-16,-20-23 2 0,0 0-1 0,17 24 2 16,-17-24 0-16,0 0-1 0,18 31-3 0,-18-31 3 15,8 22-3-15,-8-22 4 0,0 0-2 0,10 26 1 16,-10-26 0-16,0 0 1 0,0 0-2 15,5 28 1-15,-5-28 0 0,0 0-1 0,0 0 1 16,0 22 0-16,0-22-1 0,0 0 1 0,0 0-2 16,0 21 2-16,0-21-3 0,0 0 3 15,0 0-2-15,0 23 0 0,0-23-5 0,0 0-8 16,0 0-10-16,0 0-11 0,0 25-14 0,0-25-23 16,0 0-63-16,0 0-56 0,0 0-91 0,0 0-81 15,0 0-29-15,0 0 207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6.7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48 77 290 0,'0'0'163'16,"-24"-18"14"-16,24 18 11 0,0 0-20 0,0 0-21 15,-25-8-55-15,25 8-33 0,0 0-33 0,0 0-1 16,0 0 7-16,0 0 6 0,19 27 9 0,-19-27-5 15,30 22-9-15,-30-22-1 0,38 16-7 0,-15-10-5 16,-1-6-7-16,6 7-3 0,1-7-4 0,2 0-2 16,2-6-2-16,3 0-2 0,0-3 1 15,0-4-8-15,4 1-14 0,-4-9-30 0,9 15-50 16,-19-23-102-16,22 21-213 0,-8 3-95 0,-17-11 181 16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6.68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0 375 0,'0'0'115'0,"0"0"-38"0,0 0-20 0,0 0-2 16,0 0-7-16,0 0-13 0,0 0-14 15,0 0-13-15,0 0-6 0,0 0-2 0,0 0 1 16,0 0 0-16,0 0 1 0,0 0 3 0,0 0 7 15,0 0 13-15,0 0 15 0,0 0 16 0,0 0 5 16,0 0 2-16,0 0-1 0,0 0-6 16,0 0-2-16,0 0-7 0,0 0-8 0,0 0-11 15,0 0-11-15,0 0-8 0,0 0-6 0,0 0-2 16,0 0 1-16,8 24-2 0,-8-24 2 16,0 0-2-16,0 0-1 0,0 0 3 0,0 0-1 15,-5 25-1-15,5-25 3 0,0 0-3 0,0 22 3 16,0-22-2-16,0 0 2 0,0 30-2 0,0-30 1 15,0 30-3-15,0-30 3 0,0 31-4 0,0-31 3 16,0 34-2-16,0-34 1 0,0 28-2 0,0-28 4 16,0 23-4-16,0-23 3 0,0 0-3 0,0 29 4 15,0-29-2-15,0 0 3 16,0 23-4-16,0-23 2 0,0 0-1 0,0 0 0 16,0 0 1-16,0 22-1 0,0-22 1 0,0 0-1 15,0 0 0-15,0 0 0 0,0 0-2 0,0 0 3 16,0 0-3-16,0 0 2 0,0 0-2 0,-3 21-6 15,3-21-15-15,0 0-13 0,0 0-19 0,0 23-22 16,0-23-18-16,0 0-18 0,0 27 11 16,0-27 13-16,0 0 22 0,0 0-13 0,0 0-22 15,0 0-40-15,0 0-58 0,0 0-3 0,0 0 203 16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7.19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 0 444 0,'0'0'127'16,"0"0"-5"-16,0 0-10 0,0 0-3 0,0 0-2 16,0 0-9-16,0 0-11 0,0 0-13 15,0 0-16-15,0 0-14 0,0 0-11 0,0 0-7 16,0 0-3-16,0 0-3 0,0 0-3 0,0 0-2 15,0 0-5-15,0 0 2 0,0 0-2 0,0 0 0 16,0 0-1-16,0 0-3 0,0 0-3 0,0 0 2 16,0 28-3-16,0-28 1 0,0 28-1 0,0-28 0 15,0 27-3-15,0-27 4 0,0 33-4 16,0-33 3-16,0 33-3 0,0-33 2 16,0 36-2-16,0-36 2 0,-7 34-3 0,7-34 4 15,0 32-3-15,0-32 1 0,0 29-2 0,0-29 1 16,0 24-5-16,0-24-2 0,0 0-5 0,0 23 0 15,0-23-3-15,0 0 3 0,0 0-5 0,0 0-4 16,0 22-9-16,0-22-10 0,0 0-6 0,0 0-11 16,0 0-10-16,0 0-7 0,0 0-5 0,0 0-15 15,0 23-5-15,0-23-37 0,0 0-8 16,0 0-3-16,0 0 18 0,0 0-43 0,0 0 21 16,0 0 152-16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7.50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0 412 0,'0'0'113'15,"0"0"-28"-15,0 0-23 0,0 0-2 16,0 0-3-16,0 0 0 0,0 0-12 0,0 0-4 16,0 0-11-16,0 0-5 0,0 0-6 15,0 0 0-15,0 0 7 0,0 0 8 0,0 0 2 16,0 0-4-16,0 0-12 0,0 0-8 0,0 0-5 16,27 5-3-16,-27-5-1 0,0 0-1 0,21 0-1 15,-21 0 0-15,0 0-1 0,30 0-1 0,-30 0-31 16,0 0-34-16,40 0-47 0,-40 0-75 15,0 0-41-15,40 0-123 0,-40 0 130 0,27 5 222 16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8.22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 95 370 0,'0'0'151'0,"0"0"-53"0,0 0-57 15,0 0-25-15,0 0-3 0,0 0 4 16,0 0 4-16,24 0 4 0,-24 0-1 0,0 0-5 15,0 0-2-15,0 0-1 0,24 0-3 0,-24 0 2 16,0 0-7-16,0 0-2 0,22 0-1 0,-22 0-3 16,0 0 0-16,0 0 1 0,26 0 0 0,-26 0 0 15,0 0 2-15,0 0 0 0,0 0 1 16,0 0-1-16,22-17 1 0,-22 17 0 0,0 0 1 16,0 0 0-16,0 0 2 0,0 0-1 0,0 0-1 15,0 0 1-15,15-24-1 0,-15 24-1 0,0 0 2 16,0 0 4-16,0 0 3 0,0 0 6 0,0 0 9 15,0-21 5-15,0 21 5 0,0 0-1 0,0 0-5 16,0 0-5-16,0 0-5 0,0 0-4 16,0 0-4-16,-15-24-3 0,15 24 0 0,0 0 0 15,0 0-1-15,0 0 0 0,-22 0-2 16,22 0-1-16,0 0 0 0,0 0 0 0,-28-11-2 16,28 11-1-16,0 0-1 0,0 0-1 0,0 0-1 15,-24 0 0-15,24 0-1 0,0 0 0 0,0 0-2 16,0 0-2-16,0 0-1 0,0 0-1 0,-21 18 0 15,21-18 5-15,0 0-4 0,0 0 3 16,-15 25-4-16,15-25 2 0,0 0-1 0,-8 25 2 16,8-25 0-16,0 0 2 0,-5 23-2 0,5-23 0 15,0 0-1-15,0 21 1 0,0-21-1 16,0 0 2-16,0 27-2 0,0-27 2 0,0 0-3 16,5 29 3-16,-5-29-2 0,0 0 1 0,13 23-3 15,-13-23 3-15,0 0-2 0,18 22 2 0,-18-22-1 16,0 0 1-16,0 0-2 0,28 24 3 15,-28-24-1-15,0 0 0 0,29 8-1 0,-29-8-1 16,0 0 2-16,26 0-1 0,-26 0 2 0,0 0-1 16,28 0 0-1,-28 0 2-15,0 0-1 0,28 0 0 0,-28 0-1 16,0 0-10-16,34-6-26 0,-34 6-28 0,22 0-36 16,-22 0-29-16,0 0-30 0,0 0-58 0,30-20-23 15,-30 20-88-15,0 0 253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8.53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0 590 0,'0'0'181'0,"0"0"-55"0,0 0-19 16,0 0-15-16,0 0-7 0,0 0-25 0,0 0-20 16,0 0-19-16,0 0-10 0,0 0-5 0,0 0-1 15,0 0 1-15,0 0 3 0,15 23 1 16,-15-23 0-16,0 0-4 0,8 23 0 16,-8-23-5-16,0 0 0 0,7 26-1 0,-7-26 0 15,0 0-2-15,10 28 3 0,-10-28-4 0,8 23-4 16,-8-23-14-16,0 0-20 0,10 35-5 0,-10-35-27 15,0 0 20-15,0 0-12 0,8 29-2 0,-8-29-23 16,0 0-48-16,0 0-36 0,0 0-24 16,0 0-101-16,0 0 202 0,0 0 97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8.72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16-4 1191 0,'0'0'325'0,"0"0"-227"0,0 0-28 0,-23 0-18 16,23 0-11-16,0 0-17 0,0 0-9 0,0 0-8 15,0 0-6-15,0 0-1 0,0 0-2 0,0 0-2 16,0 0-5-16,0 0-9 0,0 0-7 0,0 0-16 16,0 0-20-16,26 21-49 0,-26-21-101 0,0 0-176 15,29 0-115-15,-29 0 48 0,30 17 454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29.61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73-1 505 0,'0'0'154'0,"0"0"-54"15,0 0-10-15,0 0-8 0,0 0-2 0,0 0-16 16,0 0-10-16,0 0-9 0,0 0-7 0,0 0-1 15,0 0-4-15,0 0-5 0,0 0-4 16,0 0-4-16,0 0-2 0,0 0 0 16,-23 0 1-16,23 0 0 0,0 0-2 0,0 0-4 15,0 0-2-15,0 0-4 0,-22 4-1 0,22-4-3 16,0 0-2-16,0 0 0 0,0 0-2 0,0 0 0 16,0 0 0-16,-22 17 0 0,22-17 1 0,0 0-2 15,0 0 2-15,0 0 0 0,0 0-2 0,0 0 1 16,-6 24 1-16,6-24-2 0,0 0 2 0,0 0-2 15,3 29 2-15,-3-29-2 0,0 0 2 16,0 0-2-16,12 26 2 0,-12-26-2 16,0 0 2-16,0 0-1 0,0 0 0 0,18 29 0 15,-18-29 0-15,0 0-1 0,0 0 2 0,0 0-2 16,0 0 2-16,24 16 0 0,-24-16 1 0,0 0-1 16,0 0 0-16,0 0 0 0,0 0 0 0,26 14-1 15,-26-14 1-15,0 0 0 0,0 0 0 0,0 0-1 16,22 14 1-16,-22-14-3 0,0 0 4 15,0 0 0-15,0 0-1 0,0 0 1 0,25 24-3 16,-25-24 1-16,0 0 1 0,0 0 0 0,0 0 1 16,0 0-1-16,16 26 1 0,-16-26-1 0,0 0 3 15,0 0 0-15,0 0 0 0,0 0 0 0,0 0-1 16,0 0 1-16,0 0 5 0,0 0 5 16,0 0 4-16,0 0 1 0,-11 22-2 15,11-22-3-15,0 0 2 0,0 0-2 0,0 0 2 16,-25 11-2-16,25-11-6 0,0 0 0 0,0 0 0 15,-27 5-5-15,27-5 5 0,0 0 0 0,0 0-1 16,-30 0 2-16,30 0-3 0,0 0 1 0,0 0-3 16,-24 0 0-16,24 0-2 0,0 0 1 0,0 0-1 15,0 0 1-15,0 0-2 0,0 0-1 0,0 0 1 16,-22 0-4-16,22 0 0 0,0 0-5 16,0 0-10-16,0 0 8 0,0 0-31 0,0 0-5 15,0 0-58-15,0 0-63 0,0 0-70 0,0 0-125 16,0 0-70-16,0 0 187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0.76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23 853 0,'0'0'339'15,"0"0"-187"-15,0 0-57 0,0 0-27 0,0 0-18 16,0 0-11-16,0 0-14 0,0 0-8 0,0 0-2 16,0 0-4-16,0 0 0 0,0 0-1 15,0 0-3-15,0 0-1 0,0 0-4 0,0 0-2 16,0 0-1-16,0 0-1 0,0 0-2 0,0 0-16 15,0 0-22-15,0 0-25 0,0 0-85 0,0 0-151 16,0 0-223-16,0 0 50 0,0-23 369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1.92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0 451 0,'0'0'131'16,"0"0"-9"-16,0 0-6 0,0 0-15 0,0 0-1 15,0 0-13-15,0 0-3 0,0 0-5 0,0 0-9 16,0 0-7-16,0 0-15 0,0 0-10 0,0 0-10 16,0 0-9-16,0 0-6 0,0 0-4 15,0 0-3-15,0 28-1 0,0-28-4 0,4 23 4 16,-4-23-3-16,6 34 4 0,-6-34-2 15,4 42 3-15,-4-20-5 0,7 4 4 0,-7 0-6 16,0 1 4-16,0 4-5 0,4-1 3 0,-4-4-4 16,0 1 5-16,0 3-5 0,0-1 5 0,6 0-6 15,-6-4 5-15,0 2-7 0,0-2 6 0,4-2-4 16,-4-23 4-16,0 42 15 0,0-42-35 16,5 31 35-16,-5-31-33 0,4 25 16 0,-4-25 2 15,0 0-3-15,0 0 1 0,0 0 0 0,0 23 0 16,0-23 0-16,0 0-2 0,0 0 2 0,0 0-1 15,0 0 2-15,0 0-2 0,0 0 1 0,0 0-2 16,0 0 2-16,0 0-1 0,0 0 0 0,0 0 1 16,0 0 0-16,0 0-1 15,0 0 3-15,25-27-3 0,-25 27 2 0,0 0 22 16,21-30-37-16,-21 30 36 0,14-25-36 0,-14 25 13 16,16-31 4-16,-16 31-3 0,18-28 1 0,-18 28-1 15,19-27 2-15,-19 27-2 0,0 0 3 0,28-28-3 16,-28 28 2-16,0 0-1 0,23-16-1 0,-23 16 1 15,0 0-1-15,0 0 1 0,0 0 1 0,28-8-2 16,-28 8 2-16,0 0-1 0,0 0-3 16,0 0 5-16,27 8-3 0,-27-8 3 0,0 0 0 15,0 0-3-15,28 13 2 0,-28-13-1 0,0 0 0 16,0 0 2-16,23 28-2 0,-23-28 2 0,0 0-3 16,17 30 3-16,-17-30-2 0,11 28 2 15,-11-28-2-15,11 26 1 0,-11-26 17 0,8 28-17 16,-8-28 16-16,0 0-35 0,13 27 17 0,-13-27-18 15,0 0 18-15,7 32 3 0,-7-32-6 16,0 0 5-16,0 25-3 0,0-25-2 0,0 0-14 16,0 0-23-16,13 33-52 0,-13-33-68 0,0 0-140 15,0 0-150-15,0 0 9 0,0 0 366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3.11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27 17 284 0,'0'0'123'16,"0"0"-32"-16,-15-24 1 0,15 24-3 0,0 0 1 15,0 0-12-15,0 0 3 0,0 0 2 0,0 0 8 16,0 0-3-16,0 0-1 0,0 0-13 0,0 0-15 16,0 0-13-16,0 0-12 0,0 0-6 15,0 0-10-15,0 0 1 0,0 0-9 16,0 0-1-16,0 0-5 0,0 0-3 0,-13 32 0 15,13-32 2-15,0 27 0 0,0-27-1 0,0 35-2 16,0-35 4-16,0 40-6 0,0-40 6 0,0 42-4 16,0-42 2-16,0 42-2 0,0-42 3 0,5 40-5 15,-5-40 3-15,0 40-2 0,0-40 3 0,6 36-2 16,-6-36 2-16,0 30-5 0,0-30 4 0,6 30-4 16,-6-30 4-16,0 0-1 0,6 21 0 15,-6-21-1-15,0 0 2 0,0 0-3 0,0 0 4 16,0 0-1-16,0 0-1 0,0 0 2 0,0 0-3 15,0 0-1-15,0 0 3 0,0 0-1 0,0 0 0 16,0 0 1-16,0 0-1 0,0 0 2 16,0 0-1-16,0 0-1 0,0 0 0 0,0 0-5 15,0 0 5-15,0 0 0 0,0 0-2 0,0 0 2 16,0 0-4-16,0 0 0 0,0 0 1 16,0 0 2-16,0 0 2 0,0 0 2 0,0 0-2 15,0 0 0-15,19-25-2 0,-19 25 2 0,0 0-1 16,14-26 1-16,-14 26-2 0,0 0 2 0,0 0-2 15,22-26 1-15,-22 26-1 0,0 0 2 0,0 0-1 16,24-20-1-16,-24 20 1 0,0 0 1 0,0 0-2 16,26-12 1-16,-26 12-3 0,0 0 1 15,0 0 2-15,0 0-1 0,27-6 2 16,-27 6-1-16,0 0 0 0,0 0 0 0,0 0 0 16,25 6-2-16,-25-6 2 0,0 0-2 0,0 0 3 15,0 0-2-15,26 8 2 0,-26-8 1 0,0 0-1 16,0 0 0-16,0 0 0 0,0 0-2 0,20 24 4 15,-20-24-3-15,0 0 3 0,12 23-3 0,-12-23 1 16,0 0 0-16,7 26 1 0,-7-26-4 16,0 0 4-16,8 31-4 0,-8-31 4 0,0 0-1 15,4 25 1-15,-4-25-3 0,0 0 2 0,0 0-2 16,0 30 1-16,0-30 0 0,0 0-2 0,0 0 0 16,0 0 0-16,0 0-2 0,0 0-10 0,0 0-23 15,0 0-23-15,0 0-42 0,0 0-47 16,0 0-106-16,29 0-197 0,-29 0 57 0,0 0 273 15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7.4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25 222 509 0,'0'0'54'0,"0"0"-29"0,0 0-4 0,0 0 13 15,0 0 1-15,0 0 21 0,0 0 0 0,0 0 6 16,0 0-12-16,22 0 1 0,-22 0-6 0,0 0 2 16,0 0-8-16,33 0-1 0,-33 0-10 0,0 0-4 15,33-9-6-15,-33 9-3 0,21-5-3 0,-21 5-3 16,25-14 0-16,-25 14-2 0,0 0 3 16,30-31-2-16,-30 31 2 0,16-29-3 0,-16 29 2 15,11-29-2-15,-11 29 6 0,7-31 1 16,-7 31 6-16,-8-24 1 0,8 24 0 0,0 0-3 15,-19-31-2-15,19 31-3 0,0 0-1 0,-32-16-3 16,32 16 0-16,-23 0-5 0,23 0-1 0,-32 10-3 16,32-10-3-16,-34 32 3 0,34-32-3 15,-34 45 3-15,19-23-3 0,3 2 3 0,4-2-6 16,8-22 6-16,-7 39-4 0,7-39 3 0,5 35-2 16,-5-35 2-16,15 31 20 0,-15-31-20 0,28 27 21 15,-28-27-21-15,33 19-1 0,-11-13 1 16,2-6 0-16,0 0-1 0,1 0 2 0,-1-9-3 15,4 1-13-15,0-2-14 0,5 4-19 0,-8-9-16 16,9 15-15-16,-34 0-36 0,54-21-66 16,-54 21-74-16,40-24-56 0,-8 30-52 0,-32-6 362 15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4.59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 24 402 0,'0'0'130'0,"0"0"-24"16,0 0-1-16,0 0-5 0,0 0 0 0,0 0-12 15,0 0-5-15,0 0-8 0,-10-26-3 0,10 26-9 16,0 0-10-16,0 0-14 0,0 0-12 0,0 0-10 16,0 0-3-16,0 0-5 0,0 0-4 0,0 0 3 15,0 0-1-15,0 0 3 0,0 0 2 16,0 0-1-16,0 0 0 0,0 0-3 0,0 33-3 16,0-33 6-16,5 27-7 0,-5-27 3 0,9 32-3 15,-9-32-1-15,4 38-3 0,-4-38 4 0,7 40-3 16,-7-18 4-16,0-22-4 0,8 41 3 15,-8-41-5-15,8 45 3 0,-8-45-3 0,6 40 3 16,-6-40-3-16,7 36 3 0,-7-36-3 0,7 29 3 16,-7-29-3-16,4 26 2 0,-4-26-2 15,0 0 1-15,8 27-2 0,-8-27 4 0,0 0-3 0,0 0 1 16,0 0 0-16,0 0 0 0,0 0 1 0,0 0 0 16,0 0 2-16,0 0-1 0,0 0-1 0,0 0 0 15,0 0-1-15,0 0 1 0,0 0-1 0,0 0 0 16,0 0 1-16,0 0-4 0,0 0 3 0,0 0-1 0,0 0-1 15,0 0 2-15,0 0-1 0,0 0 2 16,0 0 1-16,0 0-3 0,0 0 2 0,0 0-2 16,23-20 2-16,-23 20 0 0,0 0 0 15,10-22-1 1,-10 22 1-16,0 0 0 0,0 0 0 0,18-26-1 16,-18 26 1-16,0 0-4 0,0 0 4 0,19-28-2 15,-19 28 0-15,0 0 1 0,0 0-1 0,0 0 0 16,24-17-1-16,-24 17 1 0,0 0 1 0,0 0 0 15,0 0 2-15,27-5-2 0,-27 5-1 16,0 0 0-16,0 0 4 0,25 0-4 0,-25 0 1 16,0 0 1-16,0 0-3 0,0 0 4 0,25 0-2 15,-25 0-1-15,0 0 2 0,0 0-1 0,0 0 0 16,22 18 2-16,-22-18 0 0,0 0 1 0,0 0-1 16,18 32 0-16,-18-32-3 0,0 0 3 0,15 26-4 15,-15-26 3-15,10 25-1 16,-10-25 2-16,9 31-3 0,-9-31 3 0,9 29-3 15,-9-29 1-15,4 30 0 0,-4-30 2 0,5 21-1 16,-5-21 3-16,0 0-2 0,4 27 3 0,-4-27-2 16,0 0 0-16,0 24 0 0,0-24-2 0,0 0-1 15,0 0 0-15,0 0 0 0,9 26 0 0,-9-26 0 16,0 0-1-16,0 0-1 0,0 0-1 0,0 0-14 16,0 0-16-16,0 0-31 0,0 0-91 15,0 0-84-15,0 0-250 0,0 0 46 0,0 0 239 16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5.68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 0 446 0,'0'0'121'0,"0"0"-19"0,0 0-12 16,0 0-10-16,0 0-9 0,0 0-2 15,0 0-14-15,0 0 17 0,0 0-16 0,0 0 15 16,0 0-10-16,0 0-9 0,0 0-11 0,0 0-9 15,0 0-12-15,0 0-5 0,0 0-7 0,0 0 0 16,0 26 15-16,0-26-14 0,0 24 16 0,0-24-37 16,0 33 18-16,0-33-19 0,0 41 20 0,0-18 4 15,0-23-2-15,0 42 4 0,0-42-5 16,0 45 2-16,0-23-4 0,0 4 1 16,0-3-6-16,0 1 3 0,0 3-7 0,0 3 7 15,0-3-5-15,0 2 5 0,6-5-6 0,-6-1 4 16,0-23-4-16,0 40 3 0,0-40-2 0,4 32 2 15,-4-32-1-15,0 0 0 0,0 25-1 0,0-25 1 16,0 0-2-16,0 0 1 0,0 0 4 0,0 0-4 16,0 0 4-16,0 0-2 0,0 0-2 15,0 0 0-15,0 0 1 0,0 0-2 0,0 0 3 16,0 0-1-16,11-33 3 0,-11 33-5 0,7-26 3 16,-7 26-2-16,8-29 2 0,-8 29 0 15,10-27 0-15,-10 27-2 0,12-26 2 0,-12 26-2 16,11-22 2-16,-11 22-2 0,0 0-1 0,18-30 0 15,-18 30 1-15,0 0-1 0,0 0 2 0,23-13-1 16,-23 13 1-16,0 0 0 0,0 0-1 16,0 0-1-16,25 0 1 0,-25 0 2 0,0 0 2 15,0 0 0-15,24 16-2 0,-24-16 1 0,0 0-2 16,0 0 1-16,22 30 0 0,-22-30 2 0,0 0-1 16,12 25 5-16,-12-25 2 0,0 0 2 0,11 35-2 15,-11-35 3-15,4 24-8 0,-4-24 3 0,7 27-3 16,-7-27-1-16,6 26-2 0,-6-26 2 15,4 23-5-15,-4-23 4 0,0 0-2 0,4 30 0 16,-4-30 0-16,0 0 1 0,0 0-1 16,7 28 1-16,-7-28-4 0,0 0 2 0,0 0-2 15,5 22-10-15,-5-22-21 0,0 0-33 0,16 24-79 16,-16-24-96-16,0 0-227 0,0 0 1 0,0 0 248 16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36.88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27 7 149 0,'0'0'42'0,"0"0"15"0,0 0 21 16,0 0 10-16,0 0 7 0,0 0-11 0,0 0-5 15,-25-12-5 1,25 12 2-16,0 0-7 0,0 0 1 0,0 0-8 16,0 0 1-16,0 0 2 0,0 0 2 0,0 0-3 15,0 0-8-15,0 0-15 0,0 0-8 16,0 0-10-16,0 0 0 0,-5 28-1 0,5-28 1 15,0 28-4-15,0-28-1 0,0 37-3 0,4-13 2 16,-4-4-3-16,7 5 5 0,-7-1-7 0,7 6 5 16,-7-6 10-16,4 8-34 0,-4-3 29 0,8 3-33 15,-8-1 15-15,10-1 4 0,-10-2-5 0,8 0 4 16,-3 1-5-16,-5-5 1 0,7-2-3 0,-1 2 4 16,-6-24-8-16,9 39 6 15,-9-39-2-15,9 34 2 0,-9-34 0 0,4 28-1 16,-4-28-3-16,7 25 3 0,-7-25-2 0,0 0 4 15,8 25-3-15,-8-25 0 0,0 0-1 0,0 0 1 16,0 0-1-16,0 0 2 0,0 0-2 0,0 0 2 16,0 0-1-16,0 0-1 0,0 0 3 0,0 0-2 15,0 0 0-15,0 0-2 0,0 0-1 16,0 0-2-16,0 0 0 0,0 0 4 0,0 0 2 16,0 0 1-16,11-25 0 0,-11 25-4 0,10-29 2 15,-10 29-4-15,16-33 6 0,-16 33-2 0,15-33 0 16,-15 33 0-16,18-25 1 0,-18 25-3 15,21-28 2-15,-21 28-1 0,16-24 4 0,-16 24-5 16,0 0 4-16,28-24-2 0,-28 24-1 0,0 0 0 16,22-18 0-16,-22 18 1 0,0 0 2 15,0 0-1-15,26-15 1 0,-26 15-5 0,0 0 2 16,0 0 1-16,28 0 0 0,-28 0 0 0,0 0 1 16,0 0 0-16,27 6 0 0,-27-6 1 0,0 0-3 15,0 0 2-15,28 7-1 0,-28-7 1 0,0 0 1 16,23 16-1-16,-23-16 0 0,0 0 2 0,22 22-4 15,-22-22 4-15,0 0-1 0,16 28 2 0,-16-28-3 16,9 23 4-16,-9-23-4 0,0 0 3 16,13 31 2-16,-13-31-1 0,5 21 0 15,-5-21 0-15,4 24 0 0,-4-24 3 0,0 0-4 16,0 35 4-16,0-35-5 0,9 24 1 0,-9-24-3 16,0 26 1-16,0-26-2 0,5 26 2 0,-5-26-4 15,0 0 5-15,0 27-5 0,0-27 2 0,0 0 0 16,0 0 0-16,4 23-2 0,-4-23-1 15,0 0-13-15,0 0-15 0,0 0-25 0,0 0-57 16,0 0-104-16,0 0-249 0,0 0-27 0,28-15 117 16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06.0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481 18 62 0,'0'0'40'0,"0"0"9"0,22-6 5 0,-22 6 0 15,0 0-1-15,0 0 1 0,24-8-1 0,-24 8 9 16,0 0 4-16,0 0 10 0,0 0 2 0,0 0 0 15,0 0-5-15,22-4-7 0,-22 4-8 16,0 0-4-16,0 0-4 0,0 0 6 0,0 0 4 16,0 0 6-16,0 0 5 0,0 0 1 0,0 0-6 15,0 0-1-15,0 0-6 0,0 0-7 0,0 0-4 16,0 0-7-16,0 0-7 0,0 0-8 16,0 0-6-16,0 0-5 0,0 0-6 0,0 0 0 15,-26-3 0-15,26 3-2 0,0 0 1 0,-31 3-2 16,31-3-1-16,-29 6-1 0,29-6-1 15,-36 12 1-15,36-12-3 0,-37 15 3 0,14-6-3 16,23-9 0-16,-47 20-2 0,21-5 1 0,2 1-2 16,-2 0 5-16,1 2-4 0,2 0 1 0,-2 3-2 15,3-1 2-15,1 3-4 0,2 3 6 0,1-2-5 16,0-3 4-16,4 3-4 0,1 2-16 0,0 3 29 16,4-3-27-16,0 1 28 15,4-1-9-15,1-2-5 0,4-3 4 0,0-21-3 16,0 42 3-16,0-42-2 0,0 40 1 0,0-40-2 15,16 35 1-15,-16-35-1 0,15 31 1 0,-15-31-2 16,17 35 4-16,-17-35-3 0,23 32 2 0,-23-32-1 16,29 24 1-16,-29-24-2 0,31 23 2 0,-31-23-1 15,37 17 1-15,-14-12 0 0,-23-5 0 0,42 10-1 16,-19-10 1-16,-1 0 0 0,2 0-1 16,-2-8 2-16,1 5 0 0,-1-1 1 0,3-4-1 15,-25 8 0-15,45-12-2 0,-20 1 1 0,-1 2 0 16,0-1 0-16,-2-1-1 0,-22 11-1 0,43-19-8 15,-43 19-3-15,36-20-10 0,-36 20-5 16,32-26-10-16,-32 26-13 0,26-29-27 0,-3 29-63 16,-23-28-81-16,24 28-160 0,-24 0-82 0,13-37 53 15,-13 37 411-15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06.5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 8 689 0,'0'0'197'0,"0"0"-27"0,0 0-43 15,0 0-10-15,-22-9-23 0,22 9-25 0,0 0-26 16,0 0-13-16,0 0-8 0,4 27 3 0,-4-27 0 15,0 29 1-15,0-29-5 0,7 36-1 0,-7-36 9 16,0 47-36-16,4-21 30 0,2 6-33 0,-6-4 13 16,8 5 6-16,-4-5-7 0,2 1 4 15,-6-2-6-15,9-2 4 0,-4-2-5 0,0-1 3 16,-5-22-4-16,11 37 3 0,-11-37-2 0,10 33 2 16,-10-33-3-16,7 22 2 0,-7-22-1 15,0 0-1-15,11 26-13 0,-11-26-9 0,0 0-19 16,0 0-20-16,0 0-38 0,0 0-54 0,26 18-86 15,-26-18-84-15,0 0-95 0,0 0 78 0,0-27 342 16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07.3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47 814 0,'0'0'143'16,"0"0"-35"-16,0 0 0 0,0 0 0 0,0 0-13 15,0 0-23-15,0 0-21 0,0 0-20 0,0 0-12 16,0 0-10-16,0 0-4 0,0 0-2 0,0 0-2 15,0 0-1-15,0 0 0 0,0 0 4 16,0 0 3-16,0 0 2 0,0 0-1 0,0 0-1 16,0 0-1-16,9-21-2 0,-9 21-1 15,0 0-1-15,0 0-2 0,28-19 1 0,-28 19 0 16,0 0 1-16,23-6 0 0,-23 6-1 0,0 0-1 16,22 0 2-16,-22 0-1 0,0 0 0 0,0 0 1 15,26 12-1-15,-26-12 1 0,0 0 0 0,0 0 1 16,21 23 0-16,-21-23 1 0,0 0-1 15,10 29 2-15,-10-29-3 0,0 0 3 0,0 30-2 16,0-30 2-16,0 26-1 0,0-26 1 0,-7 29-4 16,7-29 4-16,-14 32-3 0,14-32 4 0,-12 26-1 15,12-26 1-15,-13 23 1 0,13-23 1 0,0 0 0 16,-18 32 0-16,18-32-1 0,0 0 0 16,0 0 0-16,0 0 0 0,-20 23-1 15,20-23 0-15,0 0-3 0,0 0-1 0,0 0-2 16,0 0 0-16,0 0 0 0,0 0 1 0,0 0-1 15,0 0 1-15,0 0-1 0,0 0-1 0,0 0 1 16,0 0-1-16,-22 19-1 0,22-19 1 0,0 0-1 16,0 0 1-16,0 0 0 0,0 0 0 0,0 0-1 15,0 0 1-15,0 0-1 0,0 0 0 0,0 0 3 16,0 0-1-16,0 0 1 0,0 0-1 16,0 0-1-16,0 0 1 0,0 0 1 0,0 0 0 15,0 0 2-15,0 0-1 0,0 0 1 16,0 0 1-16,0 0-1 0,0 0 2 0,22 7 0 15,-22-7 0-15,0 0 0 0,0 0 2 0,0 0-2 16,0 0 1-16,23 0-1 0,-23 0-1 0,0 0 0 16,0 0 0-16,0 0 0 0,0 0-1 0,26 6 0 15,-26-6-1-15,0 0 1 0,0 0 0 16,28 0 0-16,-28 0-1 0,0 0 0 0,22 0-1 16,-22 0-1-16,0 0 0 0,25 0 0 0,-25 0 0 15,0 0 0-15,25 8 0 0,-25-8-1 0,0 0 0 16,26 0 0-16,-26 0-2 0,23 0-16 0,-23 0-17 15,0 0-30-15,0 0-55 0,37 12-171 0,-37-12-239 16,0 0 30-16,0 0 211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09.0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336 0 218 0,'0'0'77'15,"0"0"5"-15,0 0 26 0,0 0 0 0,0 0 13 16,0 0-12-16,0 0-2 0,0 0-11 0,0 0 6 16,0 0-8-16,0 0-2 0,0 0-11 0,0 0-17 15,0 0-9-15,0 0-11 0,0 0-7 16,0 0-1-16,0 0-4 0,0 0 1 0,0 0 2 16,0 0-9-16,0 0-4 0,0 0-8 0,-26 0-5 15,26 0-2-15,0 0 1 0,0 0-2 0,-27 0 0 16,27 0-3-16,0 0 2 0,-28 8-3 0,28-8 0 15,-22 8-2-15,22-8 1 0,-28 13-1 0,28-13 1 16,-35 16 0-16,35-16 0 0,-35 23-3 16,35-23 1-16,-36 32-4 0,36-32 3 0,-36 35-5 15,36-35 5-15,-29 36-5 0,29-36 3 0,-22 35-2 16,22-35-1-16,-12 26-2 0,12-26 0 16,0 25-4-16,0-25 1 0,0 28-3 0,0-28 4 15,15 23 2-15,-15-23 4 0,19 22-1 0,-19-22 1 16,27 18-4-16,-27-18-2 0,30 13-3 0,-30-13 0 15,34 0 3-15,-34 0 4 0,36-11 3 16,-36 11 1-16,39-23 4 0,-39 23-3 0,41-35 7 16,-23 11-4-16,-1-4 5 0,1 0-3 0,-2 1 3 15,-1-1-3-15,-1 3 5 0,1-1-4 0,-4 5 7 16,-11 21-3-16,21-40 3 0,-21 40-3 0,12-27 0 16,-12 27-2-16,0 0 2 0,0 0 0 15,0 0 2-15,0 0 1 0,0 0 0 0,0 0-1 16,0 0-4-16,0 0 0 0,0 0-3 15,0 0 0-15,0 0-2 0,0 0 1 0,0 0-1 16,0 0 0-16,0 0 0 0,9 22 0 0,-9-22-2 16,0 31 3-16,0-31-3 0,0 45 5 0,0-16-4 15,0 1 5-15,0 4-5 0,0 5 5 0,0 4-6 16,-7-1 5-16,1 6-7 0,6 0 7 0,-9-3-8 16,4 0 7-16,0 2-8 0,1-5 8 15,-2-7-7-15,6 0-9 0,-4-4 29 0,4-10-31 16,0 2 31-16,0-23-16 0,-5 37-2 0,5-37 4 15,0 24-3-15,0-24 2 0,0 0-2 16,0 0 0-16,0 0 1 0,0 0-1 0,0 0 0 16,0 0-3-16,0 0-4 0,0 0-4 0,0 0-5 15,0 0-4-15,0 0-2 0,0 0-10 0,0 0-9 16,0-26-38-16,0 26-65 0,0-45-77 16,0 45-157-16,29-41-67 0,-29 0 65 0,0 41 378 15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09.6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 0 526 0,'0'0'172'0,"0"0"-4"0,0 0-20 15,0 0 8-15,0 0-17 0,0 0-22 0,0 0-30 16,0 0-26-16,0 0-12 0,0 0-10 16,0 0-7-16,0 0-8 0,0 0-5 0,0 0-9 15,0 0-3-15,0 0-5 0,0 0-1 0,-8 29-1 16,8-29 3-16,0 27-3 0,0-27 2 0,0 37-2 16,0-37 2-16,0 40-3 0,0-40 2 15,0 41-4-15,0-41 5 0,4 38-4 0,-4-38 3 16,5 38-2-16,-5-38 0 0,9 27 0 0,-9-27-1 15,0 0-2-15,15 29 2 0,-15-29-3 16,0 0 0-16,0 0 1 0,25 6-2 0,-25-6 1 16,0 0 2-16,26-19-1 0,-26 19 3 0,20-26 3 15,-20 26-3-15,21-35 4 0,-21 35-5 0,23-42 4 16,-23 42-3-16,25-39 2 0,-25 39-2 0,20-37 3 16,-20 37-3-16,15-33 4 0,-15 33-3 0,0 0 2 15,18-28-3-15,-18 28 1 0,0 0 1 16,0 0-1-16,0 0 1 0,0 0-3 0,0 0 0 15,0 0 1-15,0 0 1 0,0 0 2 16,0 0 1-16,0 0-2 0,26 11-1 0,-26-11 0 16,0 0 2-16,0 0-1 0,19 29 1 0,-19-29-3 15,0 0 3-15,17 28-2 0,-17-28 1 0,0 0-1 16,19 32 1-16,-19-32-2 0,14 21 2 0,-14-21-3 16,8 27 3-16,-8-27-2 0,6 24-8 15,-6-24-17-15,6 26-18 0,-6-26-40 0,6 24-43 16,9 2-74-16,-15-26-97 0,0 0-150 0,0 32 43 15,0-32 312-15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10.5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40 26 713 0,'-7'-32'151'15,"7"32"-13"-15,0 0-16 0,0 0-9 0,0 0-14 16,0 0-13-16,0 0-20 0,0 0-15 0,0 0-19 15,0 0-12-15,0 0-8 0,0 0-7 16,0 0-4-16,0 0 0 0,0 0-1 0,0 0 1 16,0 0 0-16,5 32 1 0,-5-32-2 0,0 38 2 15,0-17-3-15,0 3 4 0,0 10-7 16,-5-4 7-16,5 3 13 0,-6 7-31 0,6-7 33 16,-8 6-32-16,3-3 13 0,0-2 4 0,5-4-5 15,-5 1 4-15,5-2-5 0,0 0 5 16,-6-5-5-16,6-2 5 0,0-22-4 0,0 39 3 15,0-39-3-15,0 26 3 0,0-26-2 0,0 0 2 16,0 0-2-16,0 0 0 0,7 23-1 0,-7-23 1 16,0 0-1-16,0 0 0 0,0 0 0 0,0 0 1 15,0 0 0-15,0 0-1 0,0 0 1 0,0 0-1 16,0 0 3-16,0 0 1 0,0 0 2 0,27-15 0 16,-27 15-1-16,0 0 1 0,26-28 0 15,-26 28-2-15,23-20 2 0,-23 20-3 0,25-18 1 16,-25 18-3-16,26-16 2 0,-26 16-1 0,26-15 0 15,-26 15 1-15,24-9-1 0,-24 9 0 0,0 0 0 16,31-8-1-16,-31 8 3 0,0 0-3 0,31 0 1 16,-31 0 1-16,0 0-2 0,30 0 1 0,-30 0-1 15,0 0 2-15,25 4-2 0,-25-4 2 0,0 0-2 16,25 13 1-16,-25-13-2 0,0 0 2 0,23 24 0 16,-23-24 2-16,0 0-1 0,15 32 1 0,-15-32-2 15,0 0 2-15,7 25-3 0,-7-25 2 0,0 0-2 31,6 26 3-31,-6-26-2 0,0 0 2 0,0 22-2 0,0-22 3 16,0 0-1-16,0 0 1 0,-14 23-1 0,14-23 0 16,0 0 1-16,0 0 0 0,-24 17-1 15,24-17 1-15,0 0 0 0,-23 14 2 16,23-14 0-16,0 0 2 0,-30 14-3 0,30-14 2 16,-24 3-1-16,24-3 0 0,-26 0 3 0,26 0-1 15,-29 0-1-15,29 0 0 0,-27 0 1 0,27 0 0 16,-32-6-1-16,32 6 0 0,-33-10-2 0,33 10-1 15,-32-11 1-15,32 11-3 0,-33-11 3 0,33 11-2 16,-29-8 0-16,29 8 0 0,0 0-2 16,-27-9-2-16,27 9 1 0,0 0-2 0,0 0-3 15,0 0-11-15,0 0-22 0,0 0-20 0,0 0-55 16,0 0-43-16,0 0-73 0,0 0-101 0,0-27-92 16,0 27 43-16,27-19 363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11.0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0 779 0,'0'22'218'16,"0"-22"-81"-16,0 0-28 0,0 0-12 0,0 0-20 15,0 0-22-15,0 0-16 0,0 0-14 0,0 0-6 16,0 0-1-16,0 0-1 0,0 0 0 0,0 0 0 16,0 0-3-16,0 29-3 0,0-29-5 0,0 0 0 15,0 32-4-15,0-32 0 0,0 26-4 16,0-26 4-16,0 33-4 0,0-33 5 16,7 32-4-16,-7-32 3 0,0 29-2 0,0-29 1 15,0 22-2-15,0-22 1 0,0 23-3 0,0-23 1 16,0 0-3-16,0 24 0 0,0-24-2 0,0 0-3 15,0 0-5-15,0 0-6 0,0 0-17 0,0 0-10 16,0 0-21-16,0-24-37 0,0 24-53 0,-7-27-84 16,14-3-158-16,-7 30 8 0,0-56 251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12.5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0 365 276 0,'0'0'128'0,"0"0"-13"16,0 0 14-16,0 0-18 0,0 0-12 0,0 0-24 16,0 0-2-16,0 0-6 0,0 0 0 0,0 0-1 15,0 0-6-15,0 0-9 0,0 0-8 0,0 0-7 16,0 0-6-16,0 0-5 0,0 0-3 15,0 0-4-15,0 0-3 0,0 0-3 0,0 0 1 16,0 0-2-16,0 0-3 0,0 0-1 0,0 0-2 16,0 0 1-16,0 0 2 0,0 0-2 15,9-25-3-15,-9 25 1 0,0 0-4 0,2-24 3 16,-2 24-2-16,0 0 1 0,0 0-2 0,5-30 3 16,-5 30-3-16,0 0 1 0,8-29-2 0,-8 29 2 15,2-23-1-15,-2 23-1 0,2-24 0 0,-2 24 3 16,6-23-3-16,-6 23 6 0,0 0-6 0,8-34 3 15,-8 34-2-15,3-24 3 0,-3 24-4 16,0 0 1-16,7-34 0 0,-7 34-1 0,0 0 0 16,4-30 3-16,-4 30-3 0,0 0 1 15,7-34-1-15,-7 34 2 0,0 0-2 0,0 0 2 16,9-25-2-16,-9 25 1 0,0 0-1 0,0 0 1 16,0 0 1-16,0 0 0 0,0 0-1 0,0 0 1 15,0 0 0-15,0 0-1 0,0 0 3 0,0 0-2 16,0 0 1-16,0 0-2 0,0 0 1 15,0 0 0-15,0 0 0 0,0 0-1 0,0 0-2 16,0 0 3-16,0 0-1 0,10 25 2 0,-10-25 1 16,0 0-5-16,0 0 2 0,0 0 0 0,0 0 0 15,14 23-1-15,-14-23 2 0,0 0-3 0,12 30 4 16,-12-30-4-16,0 0 3 0,9 31-1 16,-9-31 0-16,7 27 2 0,-7-27-2 0,5 25 0 0,-5-25 0 15,0 0-3-15,10 32 4 0,-10-32-2 16,0 0 1-16,10 32 1 0,-10-32-1 0,0 0-4 15,13 26 5-15,-13-26-5 0,0 0 4 0,0 0 0 16,0 0-1-16,0 0 0 0,18 22 1 0,-18-22-2 0,0 0 0 16,0 0 1-16,0 0 1 0,0 0-1 0,0 0 5 15,0 0-2-15,0 0-3 0,0 0 0 0,0 0-5 16,0 0 1-16,0 0 4 0,0 0 2 16,0 0 1-1,22 5 0-15,-22-5-2 0,0 0-2 0,0 0 2 16,0 0 0-16,0 0 0 0,0 0 1 0,0 0 0 15,0 0-2-15,0 0 1 0,27-15 0 0,-27 15-2 16,0 0 0-16,0 0 2 0,0 0 4 0,0 0-2 16,0 0 9-16,17-24-12 0,-17 24 5 0,0 0-6 15,0 0 0-15,13-30 8 0,-13 30-4 16,0 0 3-16,9-30-2 0,-9 30-3 16,6-24 1-16,-6 24 0 0,0 0 2 0,4-32-1 15,-4 32 9-15,0 0 0 0,7-30 1 0,-7 30-1 16,0 0-7-16,7-30-2 0,-7 30 1 0,0 0-3 15,6-31 3-15,-6 31-4 0,0 0 2 0,6-27-2 16,-6 27 2-16,0 0-2 0,0 0 3 0,0 0-3 16,7-22 0-16,-7 22 3 0,0 0-6 15,0 0 2-15,0 0-2 0,0 0-4 0,0 0-18 16,0 0-25-16,0 0-67 0,0 0-73 0,0 0-129 16,14 22-164-16,-14-22 45 0,0 0 395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7.8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10 147 465 0,'0'0'159'0,"0"0"-12"16,0 0-15-16,0 0-3 0,0 0-34 0,0 0-15 16,0 0-20-16,0 0-13 0,0 0-11 0,0 0-8 15,0 0-7-15,0 0-5 0,0 0-5 16,0 0-2-16,0 0-5 0,0 0-2 0,0 0 4 16,0 0 6-16,0 0 2 0,0 0 3 0,-10 26-6 15,10-26-3-15,0 23-5 0,0-23 0 16,0 21-3-16,0-21 1 0,0 0-3 0,0 29 2 15,0-29-1-15,0 0 1 0,0 0-2 0,0 0 1 16,0 0-2-16,0 0 1 0,0 0-1 0,0 0 0 16,0 0 2-16,0 0 4 0,0 0 2 0,0 0-1 15,25-13 3-15,-25 13-6 0,20-38 4 0,-20 38-4 16,13-43 5-16,-13 43 1 0,18-38 9 0,-18 38-2 16,17-37 5-16,-17 37-5 0,11-27 0 15,-11 27-4-15,0 0 1 0,15-26-5 16,-15 26 1-16,0 0-4 0,0 0 0 0,0 0-2 15,22-21-1-15,-22 21 0 0,0 0 0 0,0 0 1 16,28 0-1-16,-28 0 1 0,0 0-1 0,34 9 1 16,-34-9 0-16,28 10 0 0,-28-10 0 0,33 9 0 15,-33-9-2-15,37 10 0 0,-37-10-1 0,32 8 2 16,-32-8-1-16,33 6 1 0,-33-6-9 16,30 0-14-16,-30 0-21 0,33 0-24 0,-33 0-33 15,22 0-57-15,4 4-82 0,-26-4-107 0,0 0-80 16,29-4 187-16,-29 4 240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11.2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1364 0,'-15'30'239'0,"15"-30"-157"16,0 0-18-16,0 0-14 0,0 0-11 0,0 0-11 15,0 0-11-15,0 0-3 0,0 0-8 0,0 0-3 16,0 0-2-16,0 0-2 0,0 0 0 0,0 0-2 16,0 0-2-16,0 0-8 0,0 0-10 0,0 0-18 15,0 0-19-15,0 0-36 0,0 0-80 0,40 16-156 16,-40-16-196-16,0 0 58 0,35-19 312 15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12.0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 0 674 0,'0'0'166'0,"0"0"-7"0,0 0-12 16,0 0-10-16,0 0-20 0,0 0-30 0,0 0-29 16,0 0-16-16,0 0-13 0,0 0-3 0,0 0-6 15,0 0-4-15,0 0 1 0,0 0-1 0,0 0 2 16,15 23 4-16,-15-23-5 0,0 28-1 0,0-28-6 15,0 34-2-15,0-11-4 0,0 1 1 16,-5 4-5-16,5 3 6 0,-4-2-7 16,4 3 6-16,-6-3-6 0,6 2-14 0,0-5 29 15,-7 5-28-15,7-7 29 0,0 1-12 0,0-2-4 16,0-1 2-16,0-22-3 0,9 39 3 0,-9-39-3 16,7 36 4-16,-7-36-3 0,0 29 2 0,0-29-3 15,8 26 3-15,-8-26-2 0,4 21 2 0,-4-21-2 16,0 0 2-16,7 27-3 0,-7-27 3 0,0 0-2 15,7 25 0-15,-7-25 0 0,0 0 2 16,0 0-3-16,0 0 3 0,14 27-2 0,-14-27 0 16,0 0 0-16,0 0 0 0,0 0-1 15,0 0 0-15,0 0 0 0,0 0 0 0,26 9 1 16,-26-9 0-16,0 0 1 0,0 0-2 0,0 0 1 16,27-6-1-16,-27 6 0 0,0 0-2 0,25-11-2 15,-25 11-4-15,0 0-2 0,28-22-1 16,-28 22-2-16,22-21-3 0,-22 21-2 0,26-24-5 15,-26 24-3-15,29-27-8 0,-29 27-3 0,30-36-10 16,-30 36-13-16,26-37-25 0,-4 30-32 0,-22-24-27 16,0 31-45-16,27-29-25 0,-18 5-101 0,-9 24 17 15,11-33 217-15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4:12.4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28 975 0,'0'0'141'16,"0"0"-14"-16,0 0-23 0,0 0-28 15,0 0-32-15,0 0-18 0,0 0-14 0,0 0 1 0,0 0 10 16,0 0 8-16,0 0 10 0,0 0-2 0,23 13-3 16,-23-13-8-16,22 4-4 0,-22-4-4 0,28 13-6 15,-28-13-2-15,31 7-5 0,-31-7 0 0,33 6-3 16,-33-6-1-16,38 8-1 0,-38-8-3 0,42 0 1 0,-17 0 0 15,-25 0-1-15,44 0 1 0,-22-7-8 16,0 0-17-16,9 7-33 0,-13-24-75 0,23 28-211 16,-41-4-199-16,45-36 42 0,-20 27 306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01.3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BBBD500-C9AF-4C18-A231-B2FFD2BB5DBF}" emma:medium="tactile" emma:mode="ink">
          <msink:context xmlns:msink="http://schemas.microsoft.com/ink/2010/main" type="inkDrawing" rotatedBoundingBox="8976,11702 9128,16607 9072,16608 8921,11704" semanticType="callout" shapeName="Other"/>
        </emma:interpretation>
      </emma:emma>
    </inkml:annotationXML>
    <inkml:trace contextRef="#ctx0" brushRef="#br0">0 0 632 0,'0'0'156'0,"0"0"-19"0,0 0 1 15,0 0-10-15,0 0-40 0,0 0-7 0,0 0-46 16,0 0 7-16,0 0-10 0,0 0-5 0,0 0-6 0,0 0-3 15,0 0-6-15,0 0-2 0,0 0 16 0,0 0-21 16,0 24 19-16,0-24-37 0,0 34 16 0,0-34-12 16,0 42 13-16,0-19 5 0,5-1-3 15,-5 4 4-15,0 3-2 0,4-2 7 0,-4 4-5 16,0 0 6-16,6 3-8 0,-6 5 6 0,0-2-9 16,0 1 4-16,0 0-7 0,4-2 4 0,-4 0-5 15,0-1 5-15,0 0-6 0,0-2 6 0,0-1-7 16,8-1 6-16,-8 4-7 0,4-1 6 0,-4-2 15 15,5 4-31-15,-5 1 31 0,0 0-30 16,0 2 11-16,5-3 7 0,-5 1-7 16,0-2 7-16,6-1-9 0,-6 1 7 0,5-3-6 15,-5 6 7-15,0-3-5 0,4 2 5 0,-4-6-6 16,6 4 5-16,-6-3-8 0,4-2 6 0,-4 1-4 16,7-3 4-16,-7 1-5 0,4 2 5 0,-4 1-5 15,0-3 5-15,4 3-5 0,-4 0-14 0,0 3 28 16,6 0-28-16,-6-2 30 0,0-1-10 0,0-2-4 15,4 1 5-15,-4-2-6 0,0 2 9 16,5-6-5-16,-5 1 5 0,0 2-5 0,4-3 1 16,-4 1-5-16,0 3 3 0,7-3-3 15,-7-1 4-15,0 6-3 0,4-7 2 0,-4 2-3 16,0 3 4-16,0-3-5 0,0 5 7 0,0-2-8 16,0 6 6-16,0-4-5 0,0 3 4 0,0 1-4 15,0-2-12-15,0-3 28 0,0 3-28 16,0-5 26-16,0 5-8 0,0-4-5 0,0 3 4 15,0-3-3-15,0 3 3 0,0-3-5 0,0 4 4 16,0-6-3-16,0 4 5 0,0-3-5 0,0 5 6 16,0-3-6-16,0 4 6 0,0-3-7 0,-4 0 6 15,4-3-7-15,0 3 5 0,0-2-5 0,0 0 5 16,0 0-3-16,-5 1 2 0,5-6-4 0,0 3 4 16,0 2-5-16,0-5-13 15,0 3 29-15,0 1-28 0,0-4 32 0,0 0-12 16,0 0-6-16,0 1 3 0,0-1-3 0,0-24 3 0,0 44-3 15,0-20 5-15,0-2-5 0,0 1 4 16,0-23-2-16,0 37 1 0,0-37-3 0,0 35 4 16,0-35-3-16,5 30 3 0,-5-30-1 0,0 30 0 15,0-30-2-15,0 23 2 0,0-23-3 0,4 22 1 16,-4-22 0-16,0 26 1 0,0-26-1 16,7 29 3-16,-7-29-2 0,0 20 1 0,0-20-1 15,6 24 1-15,-6-24-1 0,0 0 1 0,4 34-2 16,-4-34 3-16,0 22-3 0,0-22 2 0,0 21-2 15,0-21 1-15,5 24-1 0,-5-24 2 0,0 23-3 16,0-23 3-16,0 22-2 0,0-22 2 0,0 23-1 16,0-23 1-16,0 27-2 15,0-27 2-15,0 24-2 0,0-24 1 0,0 28-1 16,0-28 1-16,0 29-1 0,0-29-16 0,0 26 33 16,0-26-32-16,6 28 32 0,-6-28-14 0,0 27-3 15,0-27 3-15,0 27-3 0,0-27 2 0,0 26-1 16,0-26 1-16,0 26-3 0,0-26 3 0,5 24-1 15,-5-24 2-15,0 22-3 0,0-22 1 0,5 25-1 16,-5-25 1-16,0 23 1 0,0-23 1 16,6 22-3-16,-6-22 2 0,0 23-3 0,0-23 2 15,0 0 0-15,6 28 1 0,-6-28-2 0,0 23 2 16,0-23-2-16,0 0 2 0,4 32-1 16,-4-32 1-16,0 0-2 0,0 31 1 0,0-31-1 15,0 0 2-15,0 33-1 0,0-33 1 0,0 0-1 16,0 28 1-16,0-28-2 0,0 0 3 0,6 28-2 15,-6-28 0-15,0 0 0 0,0 25 0 16,0-25-1-16,0 0 3 0,0 27-2 0,0-27 1 16,0 0-1-16,0 27 0 0,0-27-1 0,0 0 2 15,0 22-1-15,0-22 1 0,0 0-1 0,0 26 0 16,0-26 0-16,0 0 1 0,-6 34-2 0,6-34 2 16,0 0-2-16,0 30 1 0,0-30-1 0,0 0 3 15,0 30-5-15,0-30 4 0,0 0-2 16,0 0 2-16,0 22-1 0,0-22-1 15,0 0 2-15,0 0-2 0,0 0 2 0,0 0 0 16,0 0-1-16,0 0 0 0,0 0 1 0,0 0-2 16,0 0 2-16,0 0-1 0,0 0 1 0,0 0-1 15,0 0 0-15,0 0 2 0,0 0-4 0,0 0 3 16,0 0-1-16,0 0-3 0,0 0 3 0,0 0 1 16,0 0-1-16,0 0 0 0,0 0-4 15,0 0-17-15,0 0-18 0,0 0-31 0,0 0-73 16,0 0-115-16,0 0-263 0,0 0-5 0,18-24 265 15</inkml:trace>
  </inkml:traceGroup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3:14.5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678FC9E-7E6E-4348-AEDC-D211D748F450}" emma:medium="tactile" emma:mode="ink">
          <msink:context xmlns:msink="http://schemas.microsoft.com/ink/2010/main" type="writingRegion" rotatedBoundingBox="9623,16537 14027,13281 14716,14214 10313,17469"/>
        </emma:interpretation>
      </emma:emma>
    </inkml:annotationXML>
    <inkml:traceGroup>
      <inkml:annotationXML>
        <emma:emma xmlns:emma="http://www.w3.org/2003/04/emma" version="1.0">
          <emma:interpretation id="{F75B4901-7A07-432A-B0F7-503025A67F76}" emma:medium="tactile" emma:mode="ink">
            <msink:context xmlns:msink="http://schemas.microsoft.com/ink/2010/main" type="paragraph" rotatedBoundingBox="9623,16537 14027,13281 14716,14214 10313,174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1443A0-3B6B-4144-91B5-D1587D2EAC5E}" emma:medium="tactile" emma:mode="ink">
              <msink:context xmlns:msink="http://schemas.microsoft.com/ink/2010/main" type="line" rotatedBoundingBox="9623,16537 14027,13281 14716,14214 10313,17469"/>
            </emma:interpretation>
          </emma:emma>
        </inkml:annotationXML>
        <inkml:traceGroup>
          <inkml:annotationXML>
            <emma:emma xmlns:emma="http://www.w3.org/2003/04/emma" version="1.0">
              <emma:interpretation id="{11F76389-29E2-413A-A8CA-266F3585513C}" emma:medium="tactile" emma:mode="ink">
                <msink:context xmlns:msink="http://schemas.microsoft.com/ink/2010/main" type="inkWord" rotatedBoundingBox="13360,13774 14027,13281 14526,13957 13860,14450"/>
              </emma:interpretation>
              <emma:one-of disjunction-type="recognition" id="oneOf0">
                <emma:interpretation id="interp0" emma:lang="en-GB" emma:confidence="0">
                  <emma:literal>+</emma:literal>
                </emma:interpretation>
                <emma:interpretation id="interp1" emma:lang="en-GB" emma:confidence="0">
                  <emma:literal>~</emma:literal>
                </emma:interpretation>
                <emma:interpretation id="interp2" emma:lang="en-GB" emma:confidence="0">
                  <emma:literal>1</emma:literal>
                </emma:interpretation>
                <emma:interpretation id="interp3" emma:lang="en-GB" emma:confidence="0">
                  <emma:literal>=</emma:literal>
                </emma:interpretation>
                <emma:interpretation id="interp4" emma:lang="en-GB" emma:confidence="0">
                  <emma:literal>X</emma:literal>
                </emma:interpretation>
              </emma:one-of>
            </emma:emma>
          </inkml:annotationXML>
          <inkml:trace contextRef="#ctx0" brushRef="#br0">3860-2537 371 0,'0'0'102'0,"0"0"-9"16,0 0-4-16,0 0-14 0,0 0-7 0,0 0-12 15,0 0 4-15,0 0 7 0,0 0 11 0,0 0 8 16,-22 6 2-16,22-6-11 0,0 0-11 15,0 0-11-15,0 0-10 0,0 0-8 0,0 0-2 0,0 0-4 16,0 0-6-16,0 0-1 0,0 0-8 16,0 0-4-16,0 0-3 0,0 0-3 0,0 0-2 15,0 0-2-15,0 0 3 0,0 0 0 0,0 0 4 16,22 17 0-16,-22-17 0 0,0 0 1 0,0 0-3 16,28 13 1-16,-28-13-1 0,0 0 0 0,30 11-1 15,-30-11 2-15,24 11-2 0,-24-11 1 0,26 6-1 16,-26-6 3-16,27 9-4 0,-27-9 0 0,31 10 0 15,-31-10-1-15,33 6 2 0,-33-6-1 16,29 8 0-16,-29-8-2 0,29 6 1 16,-29-6-1-16,28 0 1 0,-28 0 0 0,27 9-1 15,-27-9 1-15,26 0-2 0,-26 0 2 0,26 7-1 16,-26-7-1-16,28 0 1 0,-28 0-2 0,29 4-1 16,-29-4 1-16,27 0 0 0,-27 0 1 0,26 4-3 15,-26-4 2-15,22 7-1 0,-22-7 0 16,24 0 2-16,-24 0 0 0,25 9 0 0,-25-9 1 15,26 4-1-15,-26-4-1 0,26 0-1 0,-26 0 0 16,25 7 0-16,-25-7 0 0,26 0-1 0,-26 0 1 16,23 0-2-16,-23 0 2 0,0 0 0 0,32-5-1 15,-32 5 2-15,0 0-1 0,28-5-5 0,-28 5-8 16,0 0-14-16,0 0-13 0,23-6-21 0,-23 6-42 16,0 0-132-16,0 0-238 15,0-31-55-15,0 31 130 0</inkml:trace>
          <inkml:trace contextRef="#ctx0" brushRef="#br0" timeOffset="1078.1416">3849-2070 397 0,'0'0'136'0,"0"0"-6"16,0 0-25-16,0 0-1 0,0 0-15 0,0 0-4 15,0 0-12-15,0 0-3 0,0 0-2 0,0 0-1 16,0 0-6-16,0 0-9 0,0 0-13 0,0 0-12 16,0 0-5-16,0 0-3 0,0 0-2 15,0 0 2-15,0 0 1 0,0 0 1 16,0 0 0-16,0 0-1 0,0 0-4 0,28 19-3 15,-28-19-2-15,0 0-1 0,0 0-1 0,27 8-1 16,-27-8 0-16,0 0-1 0,22 7 0 0,-22-7-3 16,0 0 0-16,29 6 1 0,-29-6-2 0,24 0 2 15,-24 0 2-15,0 0-4 0,31 8 3 0,-31-8 0 16,24 0-1-16,-24 0 2 0,0 0-2 16,32 10 1-16,-32-10-1 0,0 0-3 0,30 0 2 15,-30 0 0-15,0 0-3 0,32 0 3 0,-32 0-2 16,24-5-2-16,-24 5 1 0,22 0 0 0,-22 0-1 15,25 0 1-15,-25 0 1 0,26 0-1 16,-26 0-1-16,24 0 1 0,-24 0-1 0,25 0-1 16,-25 0 1-16,0 0 1 0,30 0-2 15,-30 0 2-15,0 0-1 0,30 5 0 0,-30-5-1 16,0 0 3-16,28 0-2 0,-28 0 0 0,0 0 1 16,27 0 2-16,-27 0-3 0,0 0 2 0,27 5 0 15,-27-5-3-15,0 0 4 0,24 0-3 0,-24 0 0 16,0 0-1-16,24 0 0 0,-24 0 1 0,0 0 1 15,0 0-1-15,27 0 1 0,-27 0-1 0,0 0-2 16,0 0 1-16,22 4 1 0,-22-4 0 16,0 0 2-16,0 0 0 0,0 0-2 0,24 0 0 15,-24 0-1-15,0 0 1 0,0 0 0 0,0 0 0 16,0 0 1-16,0 0 0 0,0 0-1 0,0 0 1 16,0 0-2-16,0 0 0 0,0 0 1 15,0 0 0-15,0 0 2 0,0 0-1 0,0 0 0 16,0 0 0-16,0 0 0 0,0 0 0 0,0 0-1 15,0 0-1-15,0 0-10 0,0 0-13 16,0 0-35-16,0 0-76 0,0 0-223 0,0 0-210 16,4-21 52-16,-4 21 323 0</inkml:trace>
        </inkml:traceGroup>
      </inkml:traceGroup>
    </inkml:traceGroup>
  </inkml:traceGroup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28.9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301 24 265 0,'0'0'141'15,"0"0"5"-15,0 0 2 0,0 0-29 0,0 0-6 16,0 0-20-16,0 0-9 0,0 0-7 0,0 0-10 16,0 0-10-16,0 0-7 0,-24-18-2 15,24 18-6-15,0 0-4 0,0 0-3 0,0 0-8 16,0 0-3-16,-27 0-4 0,27 0-3 0,0 0 0 16,0 0-3-16,-28-7 1 0,28 7-3 15,0 0-1-15,-25 0 0 0,25 0-4 0,0 0 2 16,-30 0-5-16,30 0 3 0,-26 13 1 0,26-13-4 15,-29 16-2-15,29-16-2 0,-26 23-2 0,26-23 7 16,-34 41-2-16,34-41 0 0,-28 39-2 16,28-39 0-16,-16 33-5 0,16-33 7 0,-8 33-9 15,8-33 6-15,0 33-4 0,0-33-2 0,6 22-3 16,-6-22 1-16,0 0-2 0,12 26 2 0,-12-26-1 16,0 0 2-16,23 14 19 0,-23-14-17 0,0 0 20 15,35 0-18-15,-35 0-18 0,30-7 18 0,-30 7-16 16,37-14 17-16,-37 14 3 0,36-19-3 15,-36 19 1-15,36-27-1 0,-36 27 2 16,37-30-2-16,-37 30 4 0,35-27-3 0,-35 27 3 16,29-29-2-16,-29 29 0 0,18-24-1 0,-18 24 1 15,16-23-1-15,-16 23 3 0,11-28-2 0,-11 28 3 16,8-24-2-16,-8 24 1 0,0 0-1 0,0 0 0 16,9-24 2-16,-9 24 2 0,0 0 3 0,0 0 3 15,0 0 0-15,0 0-1 0,0 0 0 16,0 0-3-16,0 0-2 0,0 0 0 0,0 0-3 15,0 0-3-15,0 0 3 0,0 0-4 0,0 0 2 16,0 0 1-16,0 0-2 0,0 0 1 0,0 0 0 0,0 0 0 16,0 23 0-16,0-23-1 0,7 23 2 15,-7-23-3-15,7 33 4 0,-7-33-5 0,8 44 5 0,-8-19-5 16,7 2 3-16,-7-2-8 0,5 3 2 16,-5 0 14-16,7 2-31 0,-7 1 32 0,8-4-33 15,-2 1 11-15,-6-3 7 0,7-1-4 0,-7-1 8 16,7 0-1-16,-7-23 4 0,0 40-2 0,0-40 2 15,0 31-3-15,0-31 4 0,-9 21-2 0,9-21 3 16,0 0-1 0,-15 29 1-16,15-29-1 0,0 0 2 0,-29 29 0 15,29-29 4-15,-22 14 1 0,22-14 3 0,-22 14-2 16,22-14 1-16,0 0-2 0,-33 24-2 16,33-24-5-16,-26 9 1 0,26-9 0 0,-28 4-2 15,28-4 1-15,-23 0-2 0,23 0-1 0,-26 4 0 16,26-4 0-16,-26-7 0 0,26 7 1 0,-43 0 0 15,19 5-7-15,1-5-10 0,23 0-16 16,0 0-14-16,0 0-22 0,-28-36-20 0,28 36-41 16,6-33-62-16,-6 33-72 0,23-32-76 15,-16 0-68-15,22 22 264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29.7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215 0 177 0,'0'0'92'0,"0"0"9"15,0 0 15-15,0 0 9 0,0 0 10 0,0 0-7 16,0 0-1-16,0 0-13 0,0 0-14 0,0 0-24 16,0 0-16-16,0 0-16 0,0 0-8 15,0 0-1-15,0 0-2 0,0 0-5 0,0 0 0 16,-28 7-3-16,28-7-3 0,0 0-2 0,0 0-3 15,-26 0-5-15,26 0 1 0,0 0-4 16,-29 6-2-16,29-6-3 0,0 0-2 0,-29 11-2 16,29-11 2-16,0 0-1 0,-33 19 2 0,33-19-3 15,0 0-1-15,-30 30-2 0,30-30 1 0,-18 20-1 16,18-20 4-16,0 0-1 0,-16 29-1 16,16-29-3-16,0 0-1 0,-9 30-5 0,9-30 3 15,0 0-3-15,7 24 5 0,-7-24-2 0,0 0 5 16,17 21-3-16,-17-21 3 0,0 0-1 0,23 20 2 15,-23-20-1-15,0 0 1 0,33 11 2 0,-33-11-2 16,22 6-1-16,-22-6 1 0,0 0-2 0,33 9 2 16,-33-9 1-16,27 13-1 15,-27-13-2-15,26 17 1 0,-26-17-1 0,0 0 2 16,25 20-2-16,-25-20 2 0,0 0 19 0,0 0-20 16,24 28 21-16,-24-28-35 0,0 0 16 0,10 22-17 15,-10-22 17-15,0 0 1 0,0 24 0 0,0-24 2 16,0 0-1-16,-12 26 2 0,12-26 1 0,0 0 3 15,-22 24 2-15,22-24 3 0,0 0-1 0,-32 35-1 16,32-35 0-16,-26 16 2 0,26-16-4 16,-27 19 5-16,27-19-7 0,-22 18 4 0,22-18-3 15,-23 15 0-15,23-15-1 0,-23 15-2 0,23-15-2 16,0 0-1-16,-31 20-2 0,31-20-1 0,0 0 1 16,0 0 0-16,-23 6-2 0,23-6-2 15,0 0-5-15,0 0-6 0,0 0-10 0,0 0-9 16,0 0-19-16,0 0-34 0,0 0-61 0,0 0-76 15,0 0-120-15,0 0-115 0,18-35 96 16,-18 35 363-16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0.6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218 2 413 0,'0'0'163'0,"0"0"-12"0,-25-11-18 15,25 11 3-15,0 0-18 0,0 0-18 0,0 0-27 16,0 0-15-16,0 0-12 0,0 0-8 0,-28 10-9 16,28-10-3-16,0 0-6 0,0 0-3 0,-24 12-6 15,24-12 0-15,0 0-4 0,-28 16-1 0,28-16-1 16,0 0-2-16,-34 24-6 0,34-24 3 15,-21 22-3-15,21-22 2 0,-17 24 0 0,17-24 1 16,-15 27-2-16,15-27 1 0,-14 27-1 16,14-27 3-16,0 0 19 0,-15 31-20 0,15-31 18 15,0 0-21-15,0 0-4 0,0 21-18 0,0-21 16 16,0 0-16-16,0 0 18 0,14 23 4 0,-14-23 0 16,0 0 1-16,23 15-1 0,-23-15 1 0,24 4 0 15,-24-4 2-15,25 0-2 0,-25 0 0 16,26 9 1-16,-26-9 0 0,29 0 0 0,-29 0 0 15,23 9-1-15,-23-9 0 0,0 0-1 0,29 13 0 16,-29-13 0-16,0 0 1 0,0 0-1 0,0 0 4 16,26 27-3-16,-26-27 3 0,0 0-1 0,0 0 2 15,0 23 0-15,0-23 1 0,0 0-1 16,0 0 1-16,-12 24 0 0,12-24 5 0,0 0 1 16,0 0 5-16,-25 26-1 0,25-26 1 15,0 0-4-15,-26 27 2 0,26-27-4 0,0 0 3 16,-32 24-1-16,32-24 1 0,-24 17-1 0,24-17 2 15,-25 8-1-15,25-8 0 0,0 0-2 0,-26 11-1 16,26-11-4-16,0 0 0 0,0 0-2 0,-24 0-4 16,24 0-1-16,0 0-8 0,0 0-14 0,0 0-17 0,0 0-23 15,0 0-12-15,0 0-34 0,0-22-44 16,0 22-65-16,0 0-62 0,28-39-135 0,-28 39 148 16,22-30 269-16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1.4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 24 325 0,'0'0'143'0,"0"0"-17"0,0 0-20 16,0 0 20-16,0 0-11 0,0 0 11 0,-9-28-16 15,9 28-17-15,0 0-20 0,0 0-12 0,0 0-8 16,0 0-7-16,0 0-4 0,0 0-13 0,0 0-9 16,0 0-7-16,0 0-7 0,0 0-3 15,0 0-1-15,0 0-2 0,0 0-5 16,-7 23 3-16,7-23-3 0,0 0 5 0,0 32 18 15,0-32-35-15,8 35 34 0,-8-35-39 0,8 38 17 16,-8-38 0-16,10 40-5 0,-10-40 4 0,8 32-6 16,-8-32 2-16,10 24-3 0,-10-24 0 0,0 0-3 15,19 24 0-15,-19-24-3 0,0 0 2 0,26 5 0 16,-26-5-1-16,0 0 0 0,29-8-5 16,-29 8-4-16,22-14-1 0,-22 14 0 0,24-18 0 15,-24 18 5-15,26-26 3 0,-26 26 7 0,27-32 4 16,-27 32 5-16,25-33 17 0,-25 33-12 0,22-27 14 15,-22 27-5-15,0 0 7 0,14-30 14 16,-14 30 10-16,0 0-15 0,0 0 16 0,8-27-19 16,-8 27 13-16,0 0 1 0,0 0-3 0,0 0-2 15,0 0 0-15,0 0-5 0,0 0-6 16,0 0-7-16,0 0-6 0,0 0-6 0,0 0-1 16,0 0-3-16,0 0 1 0,0 0 1 0,0 0 1 15,0 0 0-15,7 31-18 0,-7-31 36 0,0 0-36 16,7 33 36-16,-7-33-18 0,6 29-6 0,-6-29-2 15,8 31-9-15,-8-31-3 0,9 37-8 0,-9-37 1 16,13 36-5-16,-13-36-1 0,11 40-11 16,-11-40-9-16,11 36-25 0,-11-36-27 15,11 28-54-15,-11-28-38 0,0 0-57 0,0 0-9 16,0 0-61-16,29 24 283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2.1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12 505 0,'0'-24'235'0,"0"24"-63"0,0 0-42 16,0 0-22-16,0 0-14 0,0 0-19 0,0 0-18 16,0 0-11-16,0 0-7 0,0 0-4 0,0 0-6 15,0 0-9-15,0 0-8 0,0 0-6 0,0 0-2 16,0 31 2-16,0-31 0 0,9 22 4 0,-9-22-5 16,8 33 2-16,-8-33-5 0,6 42 1 15,-6-22-6-15,6 6 6 0,0 0-5 0,-6 3 5 16,7 2-5-16,-7 1 4 0,8 2-6 15,-8 0 5-15,8-1-8 0,-8-2-2 0,7 5 6 16,-7-4-32-16,4 4 34 0,-4-8-24 0,0 0 22 16,0-4 6-16,0-24-4 0,0 37 3 0,0-37-3 15,6 26 2-15,-6-26-2 0,0 0 2 0,0 0-1 16,0 21 0-16,0-21 0 0,0 0 0 16,0 0-2-16,0 0-2 0,0 0-1 0,0 0 0 15,0 0 4-15,7-21 2 0,-7 21 4 0,4-26-2 16,-4 26 3-16,10-29-5 0,-10 29 4 0,12-29-4 15,-12 29 3-15,12-31-3 0,-12 31 1 0,16-25-2 16,-16 25 2-16,17-28 15 0,-17 28-14 0,0 0 13 16,29-31-36-16,-29 31 19 0,0 0-20 15,28-17 21-15,-28 17 0 0,0 0-3 16,30-13 3-16,-30 13-2 0,0 0 3 0,29 0-2 16,-29 0-1-16,0 0-1 0,0 0 1 0,28 9 1 15,-28-9 0-15,0 0 3 0,0 0 18 0,27 18-18 16,-27-18 13-16,0 0-38 0,24 31 17 0,-24-31-16 15,0 0 23-15,18 31 0 0,-18-31 1 0,0 0 0 16,9 31-4-16,-9-31 5 0,0 0-4 16,0 27 2-16,0-27 0 0,0 0 1 0,0 22 1 15,0-22 0-15,0 0-1 0,-9 24 3 0,9-24 2 16,0 0 7-16,0 0 2 0,0 0 3 0,-26 25-3 16,26-25-2-16,0 0-3 0,-25 12-4 0,25-12-3 15,-22 14 1-15,22-14-2 0,-29 14 2 16,29-14 0-16,-32 16 0 0,32-16 1 0,-36 15 3 15,36-15-2-15,-38 4 3 0,38-4-4 16,-39 0-1-16,39 0-3 0,-37 0-3 0,37 0 0 16,-33-9-4-16,33 9-6 0,-22-15-9 0,22 15-13 15,-22-21-16-15,22 21-19 0,-18-41-42 0,18 41-85 16,-7-50-90-16,7 13-199 0,12 14 48 0,-20-26 428 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8.3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92 173 518 0,'0'0'195'0,"0"0"-92"0,0 0-17 0,0 0-37 15,0 0-27-15,0 0-11 0,0 0 5 0,0 0 10 0,0 0 7 16,23 10-2-16,-23-10-4 0,0 0-6 16,26 0-1-16,-26 0-3 0,0 0-4 0,28-6-2 15,-28 6-1-15,0 0-1 0,29-4 0 0,-29 4 0 32,0 0-3-32,31-17 4 0,-31 17 2 0,0 0 1 0,28-24-2 15,-28 24-2-15,18-24-8 0,-18 24 3 16,14-24-4-16,-14 24 4 0,8-28-1 0,-8 28 1 15,0-22 4-15,0 22 8 0,0 0 4 16,-12-27 5-16,12 27-3 0,0 0-7 0,-34-7-5 0,34 7-3 16,-35 6-3-16,35-6-1 0,-40 22 2 0,16-4-4 15,1 5 4-15,-2-1-5 0,3 6 5 0,-3-4-4 16,5 1 4-16,2 1-4 0,8-6 2 0,10-20-4 16,-10 38 1-16,10-38-4 0,0 33 5 0,0-33-4 15,20 28 4-15,-20-28-5 0,23 21 4 16,-23-21-2-16,40 14 2 0,-40-14-1 0,41 8 1 15,-13-8-1-15,1 0 0 0,3-5-8 16,-5-3-16-16,9 8-16 0,-14-15-27 0,15 15-28 16,-37 0-48-16,57-14-46 0,-57 14-64 0,42-16-6 15,-11 27-62-15,-31-11 277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2.7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12 694 0,'0'0'224'15,"0"0"-55"-15,0 0-48 0,0 0-33 0,0 0-21 16,0 0-15-16,0 0-6 0,0 0-6 16,0 0-1-16,0 0-6 0,0 0-5 0,0 0-6 31,0 0-7-31,0 0-7 0,0 0-2 0,0 0-4 0,0 0 1 16,0 0-2-16,0 0-1 0,0 0-2 0,0 0-2 15,0 26-15-15,0-26-16 0,0 0-30 0,0 0-55 16,25 4-107-16,-25-4-117 0,0 0-143 15,26-19 132-15,-26-4 355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3.1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6-5 600 0,'0'0'192'0,"0"0"-55"15,0 0-21-15,0 0-8 0,-22-11 1 0,22 11-14 16,0 0-19-16,0 0-14 0,0 0-13 0,0 0-8 15,0 0-9-15,0 0-8 0,0 0-7 0,0 0-5 16,0 0-6-16,0 0-1 0,0 0-5 0,0 0 0 16,0 0-2-16,0 0-6 0,0 0-10 15,0 0-18-15,0 0-30 0,0 0-62 0,0 0-152 16,0 0-224-16,0 0 7 0,28 28 355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4.0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141-2 305 0,'0'0'138'15,"0"0"6"-15,0 0 21 0,0 0 7 0,0 0-26 16,0 0-4-16,0 0-57 0,0 0-11 0,0 0-23 15,0 0-14-15,0 0-6 0,0 0-4 16,-23 0-6-16,23 0-5 0,0 0-6 0,0 0-2 16,0 0-5-16,-29 13 0 0,29-13-2 15,0 0 1-15,-25 18 17 0,25-18-19 0,0 0 17 16,-29 25-37-16,29-25 16 0,-18 24-17 0,18-24 15 16,-9 23 0-16,9-23-4 0,0 0 3 0,-7 29-4 15,7-29 1-15,0 0-6 0,0 0-1 0,7 30 0 16,-7-30 4-16,0 0 5 0,0 0 6 0,27 15 2 15,-27-15 1-15,25 6-1 0,-25-6 1 0,29 7-1 16,-29-7-1-16,29 5 1 0,-29-5 2 16,27 8-3-16,-27-8 3 0,25 8-2 0,-25-8 1 15,0 0-1-15,28 20 2 0,-28-20-1 0,0 0 2 16,0 0 2-16,12 25 4 0,-12-25 2 16,0 0 5-16,0 0-2 0,-12 27-1 0,12-27-4 15,0 0 0-15,-24 26-4 0,24-26 1 0,-23 22-4 16,23-22 0-16,-26 24-4 0,26-24 3 0,-25 27-2 15,25-27 2-15,-19 21-2 0,19-21 1 16,0 0-3-16,-20 22-2 0,20-22-9 0,0 0-14 16,0 0-26-16,0 0-19 0,0 0-13 0,0 0-13 15,0 0-37-15,0 0-45 0,33-22-82 0,-33 22-117 16,25-36 143-16,12 36 237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4.7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80 213 837 0,'0'0'179'0,"0"0"-57"0,-13 27-36 16,13-27-14-16,0 0-13 0,0 0-20 0,-18 35-7 16,18-35-8-16,0 0-2 0,-14 31-6 15,14-31-4-15,0 29-7 0,0-29 0 0,0 31-5 16,0-31 4-16,0 36-6 0,0-36 4 0,0 42-4 15,0-42 3-15,5 41-3 0,-5-41 4 16,0 44-6-16,0-44 2 0,0 42-8 0,0-42 1 16,0 35-5-16,0-35 1 0,0 31-3 0,0-31 0 15,0 20-2-15,0-20 3 0,0 0 1 0,0 0 1 16,0 24-1-16,0-24 0 0,0 0 0 16,0 0 1-16,0 0 0 0,0 0 0 0,0 0 1 15,0 0 3-15,0 0 7 0,0 0 5 0,0 0 5 16,-11-27 4-16,11 27 4 0,-5-27 2 0,5 27 5 15,0-37-4-15,-8 15 2 0,8-5-6 0,-5-1 6 16,5 0-4-16,0-3 6 0,0-1-6 0,0 0 5 16,0 3-7-16,0-3 3 0,0 2-5 15,0 0 5-15,5 1-7 0,-5-3 5 0,0 4-8 16,5 1 3-16,-1-2-5 0,-4 4 2 0,0 25 13 16,14-39-35-16,-14 39 34 0,10-24-35 15,-10 24 18-15,0 0 2 0,13-27-2 0,-13 27-1 16,0 0 1-16,0 0-2 0,0 0-2 0,24-11 1 15,-24 11-3-15,0 0 2 0,0 0 2 0,32 5-2 16,-32-5 2-16,24 5-1 0,-24-5 1 16,25 0 0-16,-25 0 1 0,24 6-2 0,-24-6-1 15,23 0 1-15,-23 0-1 0,0 0 1 0,28 2-2 16,-28-2 0-16,0 0 1 0,0 0-1 0,24 16 1 16,-24-16 0-16,0 0 1 0,0 0-1 0,0 0 3 15,13 24 19-15,-13-24-35 0,0 0 37 16,-6 31-37-16,6-31 14 0,-9 29 3 0,9-29-3 15,-14 28 3-15,14-28-3 0,-17 31 3 16,17-31-4-16,-20 31 5 0,20-31-4 0,-25 28 3 16,25-28-1-16,-25 26 3 0,25-26 0 0,-25 20 4 15,25-20-3 1,-26 18 1-16,26-18-2 0,-28 11-1 0,28-11-1 16,-27 7 0-16,27-7-1 0,-24 0-1 0,24 0-2 15,0 0-2-15,-26 0-2 0,26 0-8 0,0 0-8 16,0 0-14-16,0 0-15 0,0 0-15 15,0 0-29-15,-15-38-49 0,15 38-73 0,0 0-63 0,24-31-123 16,-24 31 32-16,24-31 341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5.6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150 4 331 0,'0'0'124'0,"0"0"-47"16,0 0-13-16,0 0 0 0,0 0 26 0,0 0 14 15,0 0 19-15,0 0-4 0,0 0-5 0,0 0-17 16,0 0-14-16,0 0-16 0,0 0-11 16,0 0-14-16,0 0-11 0,0 0-9 15,0 0-7-15,0 0-3 0,0 0-1 0,-25 0-5 16,25 0 1-16,0 0-4 0,0 0 0 0,-28 25-1 16,28-25 1-16,0 0-3 0,-27 29 2 0,27-29-4 15,0 0-15-15,-24 25 35 0,24-25-36 0,-17 25 35 16,17-25-17-16,-14 31-3 0,14-31 1 0,-9 27-4 15,9-27 2-15,-6 29-5 0,6-29 2 16,0 26-1-16,0-26 0 0,0 0 0 0,7 25 0 16,-7-25-2-16,0 0-1 0,0 0-5 0,22 20 1 15,-22-20 1-15,0 0 2 0,30 10 2 0,-30-10 0 16,0 0 1-16,32-6-1 0,-32 6 3 16,23-14 0-16,-23 14 3 0,22-21-1 0,-22 21 3 15,25-22 0-15,-25 22 1 0,24-26-1 16,-24 26 3-16,20-26-3 0,-20 26 4 0,18-28-3 15,-18 28 3-15,0 0 17 0,20-32-19 0,-20 32 20 16,0 0-19-16,12-21 0 0,-12 21-16 0,0 0 22 16,0 0-14-16,10-28 22 0,-10 28 3 0,0 0 1 15,0 0 5-15,0-27-5 0,0 27 2 0,0 0-5 16,0 0-4-16,0 0-4 0,-9-25-3 0,9 25-2 16,0 0-1-16,0 0-1 0,0 0 3 15,0 0-1-15,0 0 2 0,0 0-2 16,0 0-2-16,0 0-1 0,0 0-2 0,0 0 2 15,0 0 1-15,14 25 2 0,-14-25-2 0,11 25 2 16,-11-25 16-16,10 30-36 0,-10-30 36 0,11 28-35 16,-11-28 15-16,11 35 3 0,-11-35-4 0,8 37 4 15,-8-37-4-15,10 34 4 0,-10-34-3 0,9 28 2 16,-9-28-2-16,13 24 2 0,-13-24-6 16,11 24-1-16,-11-24-13 0,0 0-10 0,21 29-13 15,-21-29-12-15,0 0-19 0,0 0-30 0,34 6-57 16,-34-6-61-16,0 0-118 0,32-16-64 0,-32 16 178 15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6.2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271 11 688 0,'0'0'171'0,"0"0"-20"0,0 0-23 0,0 0-13 15,-22-7-28-15,22 7-19 0,0 0-14 0,0 0-10 16,0 0-5-16,-24 0-5 0,24 0-2 0,0 0-4 16,-23-4-4-16,23 4-3 0,0 0-5 15,-27 0-3-15,27 0-1 0,0 0-4 0,-28 4-2 16,28-4 1-16,0 0-3 0,-32 11 1 0,32-11-4 15,-24 15 1-15,24-15-4 0,-23 19 2 0,23-19 17 16,-21 24-33-16,21-24 32 0,-19 38-33 0,19-38 15 16,-16 42 4-16,16-42-4 0,-10 40 5 15,10-40-5-15,0 39 2 0,0-39-3 0,0 32 3 16,0-32-1-16,14 30 2 0,-14-30-3 16,18 25 2-16,-18-25-2 0,0 0 2 0,34 23-1 15,-34-23 1-15,29 9-2 0,-29-9 1 0,33 0 0 16,-33 0-1-16,36 0 2 0,-36 0-1 0,40-11-1 15,-40 11-1-15,44-13-3 0,-44 13-12 0,44-18-8 16,-44 18-47-16,45-22-24 0,-45 22-27 0,46-15-109 16,-46 15-70-16,17-36-165 0,-17 36 81 15,22-24 387-15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6.89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106 217 355 0,'0'0'97'0,"0"0"-28"0,0 0 3 0,0 0-6 15,0 0 7-15,0 0-6 0,0 0 8 0,0 0-6 16,0 0 3-16,0 0-6 0,0 0-4 15,0 0-11-15,0 0-10 0,0 0-11 16,0 0-9-16,0 0-8 0,0 0-3 0,24 0-5 16,-24 0 0-16,0 0-1 0,0 0-2 0,0 0-1 15,0 0-1-15,24-7-1 0,-24 7 2 0,0 0-2 16,0 0 0-16,0 0 0 0,22-20-1 0,-22 20 2 16,0 0 2-16,0 0-2 0,18-30 3 0,-18 30 16 15,0 0-17-15,11-25 17 0,-11 25-17 16,0 0-2-16,7-25 3 0,-7 25 0 0,0 0-18 15,0-25 19-15,0 25-16 0,0 0 22 0,0-28 9 16,0 28 4-16,0 0 7 0,0 0 0 0,-18-29 4 16,18 29-1-16,0 0 0 0,0 0-5 15,0 0-3-15,-28-21-6 0,28 21-5 0,0 0-3 0,-27-7-1 16,27 7-1-16,0 0-1 0,-31 0 0 0,31 0-4 16,0 0 0-16,-30 12-2 0,30-12 0 15,0 0-2-15,-22 21 0 0,22-21-1 0,0 0 2 31,-23 33-2-31,23-33 3 0,-13 24 15 0,13-24-33 0,-10 27 33 16,10-27-34-16,-8 35 17 0,8-35 1 0,0 38-3 16,0-38 3-16,0 41-4 0,0-41 5 0,7 38-5 15,-7-38 4-15,12 32-3 0,-12-32 2 0,17 27-1 16,-17-27 2-16,21 23-2 0,-21-23 1 0,26 15-2 16,-26-15 1-16,34 7-1 0,-34-7 1 0,35 6 2 15,-35-6-2-15,33 0 0 0,-33 0 0 0,37 0-2 16,-37 0 2-16,40 0-4 0,-40 0-6 0,39 0-5 15,-39 0-9-15,29-10-8 0,-29 10-12 16,26-15-28-16,-26-8-84 0,25 19-249 0,-25 4-82 16,20-29 56-16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37.7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 0 78 0,'0'0'53'0,"0"0"13"15,0 0 6-15,0 0 11 0,0 0-1 0,0 0-2 16,0 0-7-16,0 0-13 0,0 0 11 16,0 0-8-16,0 0 15 0,0 0-8 15,0 0 0-15,0 0-12 0,0 0-1 0,0 0-8 16,0 0-4-16,0 0-9 0,0 0-7 0,0 0-5 16,0 0-5-16,0 0 1 0,0 0 0 0,0 0 0 15,0 0 0-15,0 0-1 0,0 0-3 0,0 0-3 16,0 0-4-16,0 0-4 0,0 0-1 0,0 0-2 15,0 0 0-15,0 0 0 0,0 0 2 0,0 0-1 16,-12 21 2-16,12-21-1 0,0 0 1 16,0 0-3-16,0 0 2 0,0 0-2 0,0 0 0 15,0 0 0-15,27 22-4 0,-27-22 3 0,0 0-1 16,0 0 17-16,0 0-23 0,28 10-5 16,-28-10-59-16,0 0-107 0,0 0-157 0,0 0-138 15,31-16 25-15,-36-13 447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7:41.4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5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8-03-19T12:09:13.706"/>
    </inkml:context>
  </inkml:definitions>
  <inkml:traceGroup>
    <inkml:annotationXML>
      <emma:emma xmlns:emma="http://www.w3.org/2003/04/emma" version="1.0">
        <emma:interpretation id="{C8E083CF-37DE-4F44-9C8B-0122287CBD1A}" emma:medium="tactile" emma:mode="ink">
          <msink:context xmlns:msink="http://schemas.microsoft.com/ink/2010/main" type="writingRegion" rotatedBoundingBox="1697,1680 20075,1796 20068,3025 1690,2909"/>
        </emma:interpretation>
      </emma:emma>
    </inkml:annotationXML>
    <inkml:traceGroup>
      <inkml:annotationXML>
        <emma:emma xmlns:emma="http://www.w3.org/2003/04/emma" version="1.0">
          <emma:interpretation id="{04635FBD-976B-409E-A076-F68927A746BF}" emma:medium="tactile" emma:mode="ink">
            <msink:context xmlns:msink="http://schemas.microsoft.com/ink/2010/main" type="paragraph" rotatedBoundingBox="1697,1680 20075,1796 20068,3025 1690,29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005ADD-9BAC-4244-9102-C0E65671BCE1}" emma:medium="tactile" emma:mode="ink">
              <msink:context xmlns:msink="http://schemas.microsoft.com/ink/2010/main" type="line" rotatedBoundingBox="1697,1680 20075,1796 20068,3025 1690,2909"/>
            </emma:interpretation>
          </emma:emma>
        </inkml:annotationXML>
        <inkml:traceGroup>
          <inkml:annotationXML>
            <emma:emma xmlns:emma="http://www.w3.org/2003/04/emma" version="1.0">
              <emma:interpretation id="{31FD2798-A151-44CA-B09A-C4A97946FE59}" emma:medium="tactile" emma:mode="ink">
                <msink:context xmlns:msink="http://schemas.microsoft.com/ink/2010/main" type="inkWord" rotatedBoundingBox="1697,1686 4416,1703 4410,2636 1692,2618">
                  <msink:destinationLink direction="with" ref="{26C74064-CD05-4527-80E8-61741529D93D}"/>
                </msink:context>
              </emma:interpretation>
              <emma:one-of disjunction-type="recognition" id="oneOf0">
                <emma:interpretation id="interp0" emma:lang="en-GB" emma:confidence="0">
                  <emma:literal>Proof</emma:literal>
                </emma:interpretation>
                <emma:interpretation id="interp1" emma:lang="en-GB" emma:confidence="0">
                  <emma:literal>proof</emma:literal>
                </emma:interpretation>
                <emma:interpretation id="interp2" emma:lang="en-GB" emma:confidence="0">
                  <emma:literal>Pr0of</emma:literal>
                </emma:interpretation>
                <emma:interpretation id="interp3" emma:lang="en-GB" emma:confidence="0">
                  <emma:literal>Pr00f</emma:literal>
                </emma:interpretation>
                <emma:interpretation id="interp4" emma:lang="en-GB" emma:confidence="0">
                  <emma:literal>Pro0f</emma:literal>
                </emma:interpretation>
              </emma:one-of>
            </emma:emma>
          </inkml:annotationXML>
          <inkml:trace contextRef="#ctx0" brushRef="#br0">0-8 583 0,'-5'-19'185'0,"5"19"-58"0,0 0 7 16,0 0-23-16,0 0 2 0,0 0-26 0,0 0-29 15,0 0-19-15,0 0-11 0,0 0-5 0,0 0-7 16,0 0-5-16,0 0-5 0,0 0-3 0,0 0 0 16,0 0 1-16,0 0 1 0,8 22 3 15,-8-22-2-15,5 20 3 0,-5-20-4 0,7 29 5 16,-7-29-5-16,7 41 3 0,-7-19-5 0,6 5 3 16,-6-1-6-16,7 6 5 0,-7 1-7 0,0 1 7 15,3 2-7-15,-3 1 6 0,0-2-7 0,0-1 7 16,0-1-7-16,-3-1 5 0,3-4-5 0,0 2 7 15,0-3-7-15,-6-2 6 0,6-5-6 0,-2 0 5 16,2 3 21-16,0-23-42 16,0 36 18-16,0-36-55 0,0 27-32 0,0-27-41 15,0 0-53-15,0 0-33 0,2 23-34 0,-2-23 17 16,0 0-77-16,0 0 160 0,0 0 149 0</inkml:trace>
          <inkml:trace contextRef="#ctx0" brushRef="#br0" timeOffset="1">14 199 642 0,'-4'-26'126'16,"4"26"-11"-16,0-19-4 0,0 19-9 0,0 0-14 16,0-21-18-16,0 21-12 0,0 0-11 0,6-31 0 15,-6 31-7-15,6-19-2 0,-6 19-7 0,8-20-4 16,-8 20-7-16,9-24-3 0,-9 24-3 0,15-21-1 16,-15 21-4-16,17-20-1 0,-17 20-3 15,18-21 1-15,-18 21-4 0,22-25 4 16,-22 25 10-16,31-27-36 0,-31 27 35 0,26-27-36 15,-26 27 19-15,29-24 4 0,-29 24-4 0,31-19 2 16,-31 19-2-16,29-13 1 0,-29 13-1 0,28-10 0 16,-28 10-1-16,24 0-1 0,-24 0 0 0,24 7 0 15,-24-7 1-15,24 9 0 0,-24-9 1 0,19 15-1 16,-19-15 2-16,20 17-1 0,-20-17 3 16,0 0-1-16,21 27 2 0,-21-27 20 0,13 25-35 15,-13-25 37-15,11 31-37 0,-11-31 15 0,7 31 2 16,-7-31-4-16,0 30 4 0,0-30-4 0,0 34 3 15,0-34-4-15,0 35 4 0,0-35-4 0,-9 28 4 16,9-28-5-16,-9 26 5 0,9-26-3 16,-7 25 3-16,7-25-2 0,0 0 1 15,-13 23 0-15,13-23 1 0,0 0-1 0,-14 20 2 16,14-20-1-16,0 0 2 0,-24 23-2 0,24-23 4 16,0 0-4-16,-30 22 2 0,30-22-2 0,-22 18 1 15,22-18 1-15,-26 16 2 0,26-16 2 0,-25 14 1 16,25-14-2-16,-29 12 0 0,29-12-3 0,-31 9 0 15,31-9-2-15,-31 7-1 0,31-7-1 0,-26 0 0 16,26 0 0-16,-25 0-1 0,25 0 0 16,-22-7-2-16,22 7-2 0,0 0-6 0,-23-9-11 15,23 9-15-15,0 0-24 0,0 0-47 0,0 0-57 16,0 0-49-16,0 0-72 0,0 0-128 16,0 0 58-16,35 6 275 0</inkml:trace>
          <inkml:trace contextRef="#ctx0" brushRef="#br0" timeOffset="2">635 530 680 0,'0'0'141'16,"0"0"-16"-16,0 0-17 0,0 0-7 16,0 0-24-16,0 0-20 0,0 0-24 0,0 0-12 15,0 0-9-15,0 0-6 0,0 0-4 0,0 0-1 16,0 0 1-16,0 0 4 0,0 0 0 0,0 0 2 15,11 24-3-15,-11-24 2 0,0 0-3 0,10 24 2 16,-10-24-3-16,0 0 0 0,8 23-1 0,-8-23 0 16,0 0-2-16,8 23 3 0,-8-23 22 15,0 0-24-15,12 24 25 0,-12-24-24 0,0 0-2 16,0 0 1-16,0 0 0 0,0 0 1 0,0 0-1 16,0 0 2-16,0 0-1 0,0 0 0 15,0 0 0-15,0 0 1 0,0 0 1 0,0 0 2 16,0 0 7-16,0 0 4 0,0 0-21 0,0 0 27 15,0 0-32-15,0 0 20 0,0 0-3 0,0-26-5 16,0 26 3-16,0-26-4 0,0 26 4 16,-8-33-5-16,8 33 3 0,0-33-5 0,0 33 5 15,0-28-3-15,0 28 3 0,3-25-2 0,-3 25 2 0,0 0 0 16,6-21 1-16,-6 21-1 0,0 0 1 0,0 0-3 16,0 0 0-16,0 0-1 0,0 0-1 0,0 0 0 15,0 0 0-15,19-19-1 0,-19 19 0 0,0 0 0 16,0 0 1-16,27-11-1 0,-27 11 2 0,0 0-1 15,26-7 0-15,-26 7 0 0,25-5-1 0,-25 5 0 16,22-6 1-16,-22 6-1 0,24 0 1 0,-24 0 0 16,24 0-1-16,-24 0 2 0,24 0-1 0,-24 0 0 15,23 6 0 1,-23-6 0-16,23 5 0 0,-23-5 0 0,21 0 0 16,-21 0-1-16,28 0 1 0,-28 0 1 0,26 0-2 15,-26 0 1-15,29 0-2 0,-29 0-9 16,35-5-12-16,-35 5-22 0,39-6-48 0,-39 6-60 15,42-7-87-15,-42 7-108 0,29-18-57 0,-4 18 112 16,-25 0 293-16</inkml:trace>
          <inkml:trace contextRef="#ctx0" brushRef="#br0" timeOffset="3">1388 506 557 0,'0'0'146'0,"0"0"-11"0,-24-25-10 0,24 25 0 16,0 0-20-16,0 0-14 0,0 0-18 0,0 0-15 15,0 0-12-15,0 0-7 0,-20-15-8 0,20 15-4 16,0 0-2-16,0 0-4 0,0 0-2 0,0 0-5 16,0 0-7-16,0 0-3 0,0 0-6 15,0 0 1-15,0 0-2 0,0 0 2 0,-17 26-1 16,17-26 3-16,0 35-4 0,-5-15 5 0,5 3-5 16,0-3 3-16,7 3-9 0,-5-4 1 0,5 7 15 15,-2-5-42-15,4 2 30 0,-1-5-34 16,-8-18 9-16,18 32 5 0,-18-32 3 0,20 18 4 15,-20-18 6-15,21 2 6 0,-21-2-1 0,22-2 1 16,-22 2 2-16,23-15 2 0,-23 15 4 16,18-23 1-16,-18 23 3 0,22-39 12 0,-14 12-36 15,-2 2 33-15,-1-5-32 0,1 5 18 0,-6-2 9 16,7 3-2-16,-7-2 9 0,0 4 0 0,-6-2 6 16,3 1-5-16,-4 5 1 0,7 18-6 0,-16-32 1 15,16 32-3-15,-22-18 0 0,22 18-4 0,-20-8-1 16,20 8-5-16,-21 0-2 0,21 0-1 15,-24 6-5-15,24-6-8 0,0 0-20 0,-29 24-18 16,29-5-39-16,0-19-45 0,-10 27-63 0,10-27-78 16,0 0-109-16,-8 37 25 0,8-37 331 0</inkml:trace>
          <inkml:trace contextRef="#ctx0" brushRef="#br0" timeOffset="4">1945 601 628 0,'-13'-20'154'0,"13"20"-23"0,0 0-22 0,0 0 3 15,0 0-14-15,0 0-11 0,0-22-20 16,0 22-11-16,0 0-7 0,0 0-4 0,0 0-3 16,-8-19-7-16,8 19-5 0,0 0-6 0,-20-15-6 15,20 15-4-15,0 0-2 0,0 0-3 16,-20-14 0-16,20 14-3 0,0 0-1 0,0 0-1 15,-21 0-3-15,21 0 0 0,0 0-1 0,0 0 0 16,-19 19-3-16,19-19 3 0,-11 23-3 0,11-23 3 16,-7 26-6-16,7-26 1 0,0 30-5 15,0-30 3-15,0 30-6 0,0-30-11 0,10 29 31 16,-10-29-38-16,11 25 36 0,-11-25-19 0,0 0 1 16,20 22 7-16,-20-22 2 0,0 0 2 0,26 12 2 15,-26-12-4-15,20 0 2 0,-20 0 1 0,23-9-2 16,-23 9 3-16,23-16-1 0,-23 16 0 0,24-18 1 15,-24 18 12-15,17-23-37 0,-17 23 35 0,16-22-37 16,-16 22 22-16,0 0 0 0,19-25 1 16,-19 25 2-16,0 0 1 0,0 0 2 15,8-22 0-15,-8 22 2 0,0 0-3 0,-6-20 3 16,6 20-1-16,0 0 1 0,0 0-2 0,-15-25 2 16,15 25-1-16,0 0 1 0,-19-22-2 0,19 22 2 15,0 0-3-15,-23-32 1 0,23 32-2 0,-16-20 2 16,16 20-3-16,-14-21 3 0,14 21-2 15,0 0 1-15,-14-19-3 0,14 19-9 0,0 0-27 16,0 0-54-16,0 0-74 0,-10 19-90 0,10-19-84 16,0 0-52-16,-13 40 115 0,13-40 278 0</inkml:trace>
          <inkml:trace contextRef="#ctx0" brushRef="#br0" timeOffset="5">2703 105 438 0,'0'0'128'0,"0"0"0"16,0 0-9-16,0 0 16 0,0 0 0 0,0 0-8 15,0 0-22-15,0 0-25 0,0 0-20 0,0 0-15 16,0 0-7-16,0-20-5 0,0 20-4 0,0 0-2 15,0 0-5-15,0 0-2 0,-22-11-1 0,22 11-5 16,0 0-2-16,-25-3-3 0,25 3-4 16,-26 0 0-16,26 0 0 0,-27 0-2 0,27 0 1 15,-30 5-2-15,30-5-1 0,-34 9 0 16,34-9 0-16,-38 11-1 0,38-11 1 0,-33 13 0 16,33-13 0-16,-30 19-1 0,30-19 1 0,-28 25-3 15,28-25 3-15,-22 32-3 0,22-32 2 0,-16 36-2 16,9-13 2-16,1-2-3 0,3 8 5 15,3-4-5-15,-7 5 5 0,7-3-5 0,0 1 5 16,0 1-6-16,0-3 5 0,0 3-4 0,7 0 5 16,-7-2-5-16,6 1 6 0,-6-3-6 0,3 2 5 15,-3-3 18-15,4-2-31 0,-4 1 32 0,0-23-37 16,12 33 2-16,-12-33-6 0,7 23-11 0,-7-23-7 0,0 0-10 16,0 0-13-16,18 23-32 0,-18-23-37 0,0 0-56 15,0 0-49-15,0 0-74 0,26 0-42 16,-26 0 112-16,0 0 239 0</inkml:trace>
          <inkml:trace contextRef="#ctx0" brushRef="#br0" timeOffset="6">2229 519 754 0,'0'0'194'0,"0"0"-69"0,0 0-22 0,0 0-25 16,0 0-21-16,0 0-23 0,0 0-3 0,0 0 2 16,22 0 5-16,-22 0-1 0,0 0-5 0,26-7-5 15,-26 7-5-15,33 0-3 0,-33 0-5 16,39 0-4-16,-22 0-6 0,5 0-2 0,0 0-1 16,3 0 0-16,0 0-1 0,1-6 1 0,0 2-6 15,1 4-18-15,-2-12-37 0,13 15-89 0,-38-3-127 16,51-18-188-16,-17 18 0 0,-10-15 288 0</inkml:trace>
        </inkml:traceGroup>
        <inkml:traceGroup>
          <inkml:annotationXML>
            <emma:emma xmlns:emma="http://www.w3.org/2003/04/emma" version="1.0">
              <emma:interpretation id="{2C18EECB-B796-4949-B9DF-7E2C9DD5CD2C}" emma:medium="tactile" emma:mode="ink">
                <msink:context xmlns:msink="http://schemas.microsoft.com/ink/2010/main" type="inkWord" rotatedBoundingBox="5187,1861 8226,1622 8296,2512 5256,2750">
                  <msink:destinationLink direction="with" ref="{26C74064-CD05-4527-80E8-61741529D93D}"/>
                </msink:context>
              </emma:interpretation>
              <emma:one-of disjunction-type="recognition" id="oneOf1">
                <emma:interpretation id="interp5" emma:lang="en-GB" emma:confidence="0">
                  <emma:literal>ideas"</emma:literal>
                </emma:interpretation>
                <emma:interpretation id="interp6" emma:lang="en-GB" emma:confidence="0">
                  <emma:literal>idea:"</emma:literal>
                </emma:interpretation>
                <emma:interpretation id="interp7" emma:lang="en-GB" emma:confidence="0">
                  <emma:literal>idea;"</emma:literal>
                </emma:interpretation>
                <emma:interpretation id="interp8" emma:lang="en-GB" emma:confidence="0">
                  <emma:literal>ideas</emma:literal>
                </emma:interpretation>
                <emma:interpretation id="interp9" emma:lang="en-GB" emma:confidence="0">
                  <emma:literal>idea;'</emma:literal>
                </emma:interpretation>
              </emma:one-of>
            </emma:emma>
          </inkml:annotationXML>
          <inkml:trace contextRef="#ctx0" brushRef="#br0" timeOffset="7">3548 137 1249 0,'-33'-9'184'0,"33"9"-86"16,0 0-22-16,0 0-16 0,0 0-24 15,0 0-16-15,0 0-13 0,0 0-6 0,0 0-4 16,0 0-2-16,0 0 0 0,0 0 0 16,0 0-2-16,0 0-9 0,0 0-19 0,0 0-22 15,29 34-64-15,-29-34-79 0,23 14-139 0,-23-14-128 16,23 14 47-16,-2 8 369 0</inkml:trace>
          <inkml:trace contextRef="#ctx0" brushRef="#br0" timeOffset="8">3522 473 727 0,'0'0'199'0,"0"0"-55"0,0 0-7 0,0 0-13 16,0 0-21-16,0 0-38 0,0 0-22 0,0 0-13 15,0 0-8-15,0 0-7 0,0 0-8 0,0 0-5 16,0 0-2-16,0 0 1 0,0 0 0 16,0 0 1-16,0 0 2 0,0 0-3 0,10 29 3 15,-10-29-3-15,0 24 2 0,0-24-3 0,6 31 2 16,-6-31-4-16,0 32 3 0,0-32-3 0,0 30 4 15,0-30-4-15,0 29 4 0,0-29 11 0,0 30-44 16,0-30 30-16,0 0-58 0,8 23-20 0,-8-23-26 16,0 0-69-16,0 0-62 0,0-23-184 15,0 23 26-15,4-34 244 0</inkml:trace>
          <inkml:trace contextRef="#ctx0" brushRef="#br0" timeOffset="9">4111 509 771 0,'0'0'166'0,"6"-27"-39"0,-6 27-2 16,0 0-16-16,0 0-18 0,0 0-26 0,0 0-17 15,-12-25-6-15,12 25-7 0,0 0-4 0,0 0-4 16,0 0-5-16,0 0-1 0,-21-23-3 0,21 23-3 15,0 0-1-15,0 0-3 0,-22-11-3 0,22 11-3 16,0 0-2-16,-19-4-3 0,19 4 1 0,0 0-1 16,-31 4 1-16,31-4 0 0,-22 13-2 0,22-13 1 15,-23 17-2-15,23-17 2 0,-27 21-3 16,27-21 1-16,-23 31-4 0,23-31 1 16,-19 32-7-16,19-32 6 0,-16 36-6 0,16-36 3 15,-12 36-4-15,12-36 2 0,0 35 20 0,0-35-35 16,0 32 31-16,0-32-39 0,9 25 6 0,-9-25-1 15,0 0-3-15,22 21 1 0,-22-21-3 0,24 8-2 16,-24-8-8-16,26 0 2 0,-26 0 7 0,32 0 10 16,-32 0 16-16,31-25 18 0,-31 25-9 15,30-30 11-15,-30 30-11 0,28-36-2 0,-13 13-17 16,-3 3 18-16,-2 1-16 0,2-1 19 0,-4-1 4 16,1 1-1-16,-3-3 7 0,-6 23 4 0,7-38 11 15,-7 38 3-15,6-41 6 0,-6 41-8 0,6-44-2 16,-6 22-8-16,0-8 3 0,1 4-6 15,-1-8 7-15,0 2-7 0,0-4 4 16,0 2-8-16,0-1 6 0,0 4-8 0,-1-1 6 16,1 8-6-16,0-4 6 0,0 28-5 0,0-34 2 15,0 34-2-15,0-20 1 0,0 20 2 0,0 0 1 16,0 0-1-16,0 0-4 0,0 0-5 0,0 0-4 16,0 0-4-16,0 0-1 0,0 0 3 0,0 0 0 15,1 33 4-15,-1-33-1 0,9 44 3 0,-3-16-5 16,-2 4 6-16,1 3-7 0,-2 3 6 15,3 3-8-15,-2 1 7 0,0 4-7 0,-4-1 9 16,6-2-10-16,-6-3 9 0,4-2-9 16,-4-1 8-16,7-3-7 0,-7-2 7 0,8-3-7 15,-2-3 5-15,1 1 11 0,1-5-44 0,2 0 10 16,-10-22-58-16,17 32-34 0,-17-32-65 0,24 18-157 16,-24-18-119-16,23 7 19 0,-2 1 350 0</inkml:trace>
          <inkml:trace contextRef="#ctx0" brushRef="#br0" timeOffset="10">4513 580 368 0,'0'0'120'0,"0"0"-9"0,0 0 12 15,17-16-30-15,-17 16-7 0,0 0-14 0,0 0-2 16,0 0-12-16,25 0-8 0,-25 0-14 0,0 0-6 16,0 0-8-16,25-2-5 0,-25 2-3 15,0 0-1-15,20-5 2 0,-20 5 0 0,0 0 0 16,21-4-1-16,-21 4 0 0,0 0 1 0,0 0 1 16,26-11 4-16,-26 11 1 0,0 0-1 0,13-19 1 15,-13 19-2-15,0 0 1 0,15-25-3 0,-15 25 4 16,6-22-1-16,-6 22 4 0,0-19-2 0,0 19 4 15,0 0-4-15,0-28 0 16,0 28-5-16,0 0-4 0,0 0-4 0,-25-24-3 16,25 24-3-16,-22-4-3 0,22 4 0 0,-29 0 1 15,29 0 0-15,-34 13-1 0,34-13 2 0,-35 23-4 16,15-8 4-16,20-15-3 0,-36 35 3 0,20-15-4 16,-1 1 4-16,4 2-4 0,-1-1 4 0,3-3-5 15,1 1 5-15,10-20-3 0,-6 34-15 0,6-34 34 16,0 32-35-16,0-32 35 0,8 23-19 15,-8-23-3-15,21 17 2 0,-21-17-4 0,29 13 3 16,-10-9 0-16,2-4-2 0,1 0-2 16,1 0-5-16,2 0-9 0,-5-7-11 0,10 7-10 15,-7-15-35-15,12 15-77 0,-15-21-103 0,17 10-190 16,-6 0 0-16,-8-12 231 0</inkml:trace>
          <inkml:trace contextRef="#ctx0" brushRef="#br0" timeOffset="11">5080 486 882 0,'0'0'202'16,"0"0"-72"-16,0 0-11 0,0 0-25 0,0 0-31 15,0 0-22-15,0 0-8 0,0 0-4 0,0 0-3 16,0 0-2-16,0 0-3 0,-9-20-3 0,9 20-2 16,0 0-1-16,0 0-3 0,0 0-2 0,0 0-3 15,-23-8-1-15,23 8-3 0,0 0-1 16,0 0 0-16,-24 0-2 0,24 0 1 0,0 0-1 16,-24 13-1-16,24-13 0 0,0 0 1 0,-27 20-2 15,27-20 3-15,0 0-2 0,-23 29 2 0,23-29-3 16,-12 22 2-16,12-22-3 0,-7 22 2 0,7-22-2 15,0 27 3-15,0-27-4 0,6 22 0 16,-6-22-7-16,10 22-1 0,-10-22 12 0,13 26-38 16,-13-26 32-16,19 20-36 0,-19-20 17 15,21 13 4-15,-21-13 4 0,0 0 2 0,30 5 2 16,-30-5 2-16,0 0 2 0,27-16 0 0,-27 16 5 16,0 0 16-16,26-23-12 0,-26 23 16 0,0 0-37 15,19-25 20-15,-19 25-19 0,0 0 20 0,12-20 1 16,-12 20 0-16,0 0 1 0,0 0-2 0,8-25 2 15,-8 25-2-15,0 0 3 16,6-28-2-16,-6 28 3 0,0-23-3 0,0 23 3 16,8-23-3-16,-8 23 4 0,0-22-4 0,0 22 3 15,0 0-1-15,0 0 2 0,5-20 1 0,-5 20 0 16,0 0 1-16,0 0-1 0,0 0-3 0,0 0-4 16,0 0-3-16,0 0 0 0,0 0 1 0,0 0 2 15,5 20 4-15,-5-20-2 0,6 24 3 0,-6-24-3 16,6 26 3-16,-6-26-4 0,6 34 4 15,-6-34-5-15,5 32 6 0,-5-32 17 0,6 32-36 16,-6-32 37-16,8 34-38 0,-8-34 13 0,11 33 4 16,-11-33-5-16,14 27 3 0,-14-27-2 0,0 0 0 15,23 18-2-15,-23-18-8 0,20 6-17 0,-20-6-23 16,26 0-73-16,-26 0-68 0,28-8-81 16,-28 8-141-16,22-21 27 0,2 21 308 0</inkml:trace>
          <inkml:trace contextRef="#ctx1" brushRef="#br0">5737 193 497 0,'0'0'156'0,"0"0"-20"16,0 0-20-16,0 0-22 0,0 0-23 0,0 0-15 15,0 0-6-15,0 0-3 0,0 0-3 0,0 0-6 16,0 0-8-16,0 0-5 0,0 0-7 0,0 0-1 15,0 0 0-15,0 0-3 0,0 0-3 16,0 0-2-16,0 0-7 0,0 0-1 0,0 0-1 16,0 0 0-16,0 0 1 0,0 0-1 0,0 0 3 15,0 0-3-15,0 0 0 0,0 0 0 0,0 0 0 16,0 0-1-16,24-12 1 0,-24 12 1 16,0 0-1-16,0 0 1 0,14 23 0 0,-14-23 0 15,0 0-1-15,0 0 4 0,0 0-3 16,1 24 4-16,-1-24 1 0,0 0 5 0,0 0 6 15,0 0 5-15,0 0 2 0,0 0-3 0,0 0-3 16,0 0-5-16,-21 2-2 0,21-2-2 0,0 0-1 16,0 0-2-16,0 0-1 0,0 0-2 0,0 0 0 15,0 0-2-15,0 0 0 0,0 0-2 0,0 0-1 16,0 0 0-16,0 0-4 0,0 0-5 0,0 0-4 16,0 0 0-16,0 0 2 0,0 0 3 15,0 0-4-15,0 0-8 0,0 0-12 0,0 0-9 16,-5 24-14-16,5-24-26 0,0 0-60 0,0 0-57 15,0 0-88-15,0 0-126 0,0 0 142 0,25 20 272 16</inkml:trace>
          <inkml:trace contextRef="#ctx1" brushRef="#br0" timeOffset="877.2968">5790 591 249 0,'0'0'91'0,"0"0"11"0,-24 5 1 0,24-5 1 15,0 0-6-15,0 0-6 16,0 0-5-16,0 0-5 0,0 0-34 0,0 0 10 16,0 0-31-16,0 0 15 0,0 0-7 15,0 0 1-15,0 0-4 0,0 0-5 0,0 0-7 16,0 0-8-16,0 0-7 0,0 0-4 0,0 0-1 16,0 0 1-16,0 0-1 0,0 0 1 15,0 0 1-15,-1 24 0 0,1-24 23 0,0 0-24 16,0 0 24-16,0 0-24 0,10 22-1 0,-10-22 0 15,0 0-1-15,0 0 1 0,0 0 0 0,0 0-1 16,0 0 1-16,0 0 0 0,0 0-1 0,0 0 1 16,0 0 0-16,0 0 1 0,0 0 0 0,0 0 2 15,0 0 2-15,0 0-1 0,0 0 1 0,0 0 0 16,0 0-1-16,0 0-1 0,0 0-23 16,0 0 22-16,15-30-22 0,-15 30 24 0,0 0 3 0,5-29-1 15,-5 29 2-15,0 0-2 0,0 0 1 0,0 0-1 16,0 0-2-16,0 0 0 0,0 0-2 0,0 0-2 0,0 0 0 15,0 0-1-15,0 0 1 0,0 0 2 0,0 0 2 16,0 0-1-16,0 0-1 0,0 0 3 16,0 0 0-16,11 23 5 0,-11-23 1 15,0 0 5-15,-11 30 23 0,11-30-19 0,-7 23 24 16,7-23-36-16,0 0 11 0,-12 28-16 0,12-28 8 16,0 0-2-16,0 0-3 0,0 0-1 0,0 0-3 15,0 0-1-15,0 0-2 0,0 0-5 0,0 0-15 16,-21 15-27-16,21-15-46 0,0 0-104 0,0 0-200 15,20-24-118-15,-20 0 121 0,0 24 395 0</inkml:trace>
        </inkml:traceGroup>
      </inkml:traceGroup>
    </inkml:traceGroup>
  </inkml:traceGroup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08:37.031"/>
    </inkml:context>
    <inkml:brush xml:id="br0">
      <inkml:brushProperty name="width" value="0.06667" units="cm"/>
      <inkml:brushProperty name="height" value="0.06667" units="cm"/>
      <inkml:brushProperty name="color" value="#FFFFFF"/>
    </inkml:brush>
  </inkml:definitions>
  <inkml:traceGroup>
    <inkml:annotationXML>
      <emma:emma xmlns:emma="http://www.w3.org/2003/04/emma" version="1.0">
        <emma:interpretation id="{26C74064-CD05-4527-80E8-61741529D93D}" emma:medium="tactile" emma:mode="ink">
          <msink:context xmlns:msink="http://schemas.microsoft.com/ink/2010/main" type="inkDrawing" rotatedBoundingBox="1405,2848 7406,2742 7407,2825 1407,2930" semanticType="underline" shapeName="Other">
            <msink:sourceLink direction="with" ref="{31FD2798-A151-44CA-B09A-C4A97946FE59}"/>
            <msink:sourceLink direction="with" ref="{2C18EECB-B796-4949-B9DF-7E2C9DD5CD2C}"/>
          </msink:context>
        </emma:interpretation>
      </emma:emma>
    </inkml:annotationXML>
    <inkml:trace contextRef="#ctx0" brushRef="#br0">0 139 470 0,'0'0'124'0,"0"0"-9"0,0 0 0 15,0 0 3-15,0 0-19 0,0 0-6 0,0 0-9 16,26-11-5-16,-26 11-13 0,0 0-10 0,0 0-13 16,30-5-7-16,-30 5-4 0,20 0-5 0,-20 0-2 15,26 0-5-15,-26 0 0 0,32 0-4 16,-32 0 0-16,38-6-3 0,-18 6-2 0,1 0-1 16,-2 0-1-16,6 6-1 0,-3-6-2 0,3 0-2 15,-2 0 0-15,2 5 1 0,-1-5 1 16,0 0 0-16,0 0 1 0,0 0 0 0,-3 0 0 15,4 0-1-15,-3 0-1 0,2 0 0 0,0 0-1 16,0 0-2-16,0 0 1 0,-4 0-1 16,3 0-1-16,-1 4 1 0,1-4-2 0,0 5 1 15,1-5 1-15,-1 9-1 0,2-6 0 0,-2 0 0 16,1 3 0-16,1-6 0 0,1 7 1 0,0-2 0 16,1-5-3-16,-1 4 2 0,3-4 1 0,0 0-1 15,1 5 1-15,0-5 0 0,1 0 0 0,-6 0 0 16,1 0 1-16,3 0-1 0,-5 0 1 15,0 0 0-15,1 0 0 0,0 0 0 16,0 0 2-16,2 0 0 0,-2-5-1 0,-2 5-1 16,1-4 0-16,2 4-2 0,-3 0 2 0,4-4-2 15,-1 4 1-15,0 0 0 0,-2-4-1 0,2 4 0 16,-1-4-1-16,3 4 1 0,-4-6 0 0,1 6 0 16,-1-5 0-16,2 5 0 0,3-6 1 0,-5 6-1 15,1 0 0-15,-2 0-1 0,0-6-1 0,-3 6 1 16,1 0-1-16,0 0 1 0,-2-3 1 15,1 3-1-15,1 0 0 0,1-4 1 0,-4 4-1 16,3-3 0-16,1 3 1 0,-3-8-1 0,4 8 1 16,-23 0 0-16,37-6 0 0,-18 6 1 15,0-4 0-15,3 4 0 0,0 0 0 0,-4 0-2 16,2 0 0-16,1 0 0 0,0 0 0 0,-3 0 0 16,4 0-1-16,-4 0 1 0,-18 0 0 15,38 4 0-15,-20-4-1 0,-18 0 1 0,37 0 1 16,-18 0-1-16,-19 0 1 0,38 0-1 0,-15 0 0 15,-23 0-1-15,37 0 1 0,-18 0-1 0,2 0 1 16,-21 0 0-16,36-5 0 0,-36 5 0 0,39 0 1 16,-18 0-2-16,1 0 1 0,-1 0 1 0,0 0-1 15,-1 0 0-15,3-6 0 0,0 6-1 0,1 0 0 16,-3-4 3-16,3 4-1 0,-2 0 1 16,3-3 0-16,-4 3-2 0,0 0 2 15,1-5-2-15,-1 5 1 0,0 0-1 0,-1-6 1 16,0 6 0-16,1-2 0 0,-21 2 0 0,36 0 0 15,-36 0 0-15,35-5 0 0,-35 5 2 0,34 0 0 16,-34 0-1-16,34-5 0 0,-34 5-1 0,29 0 0 16,-29 0 1-16,26 0-1 0,-26 0 0 0,28-6-1 15,-28 6 1-15,23 0 0 0,-23 0-1 16,21-3 0-16,-21 3 1 0,20 0-1 0,-20 0 1 16,20 0 0-16,-20 0-1 0,21 0 0 0,-21 0 0 15,22 0 0-15,-22 0 1 0,19 0-1 0,-19 0-1 16,25 3 0-16,-25-3 1 0,29 6 0 0,-29-6 0 15,32 0 1-15,-32 0-1 0,28 4 0 16,-28-4 0-16,31 0-1 0,-31 0 1 16,35 5-1-16,-16-5 0 0,1 3 1 0,-20-3 1 15,33 0-1-15,-33 0 1 0,26 6-1 0,-26-6 0 16,27 0 0-16,-27 0-1 0,27 0 2 0,-27 0-2 16,25 0 2-16,-25 0 0 0,29 0 0 0,-29 0-1 15,34 5 1-15,-34-5 0 0,35 0 2 0,-35 0-2 16,29 0 1-16,-29 0 0 0,29-5-1 0,-29 5 1 15,27 0 0-15,-27 0 0 0,25-7-1 16,-25 7-1-16,26-4 1 0,-26 4-2 0,24 0 1 16,-24 0 0-16,23-5 1 0,-23 5-1 0,26-6 0 15,-26 6 0-15,22-5 0 0,-22 5 1 16,22-3 0-16,-22 3-1 0,21-7 2 0,-21 7-1 16,0 0 0-16,27-5-1 0,-27 5 0 0,20 0 1 15,-20 0 0-15,20 0-1 0,-20 0 1 0,0 0-2 16,25 0 2-16,-25 0-1 0,0 0-1 15,28 0 1-15,-28 0-1 0,0 0 2 0,25 0-1 16,-25 0-2-16,0 0 3 0,30 0-2 0,-30 0 0 16,22 0 1-16,-22 0-2 0,21 0 2 0,-21 0 0 15,21 7 0-15,-21-7 0 0,24 0-1 0,-24 0 0 16,30 11-1-16,-30-11 2 0,34 6 1 0,-34-6-1 16,31 0 3-16,-31 0-3 15,28 0 0-15,-28 0-1 0,29 0 0 0,-29 0 0 16,37 4 1-16,-37-4 1 0,35 5-1 0,-35-5 1 15,31 0-1-15,-31 0 1 0,25 0 0 0,-25 0 0 16,24 0-1-16,-24 0 1 0,29 0-1 0,-29 0-1 16,24 0 1-16,-24 0 1 0,20-5 1 0,-20 5-1 15,28 0-1-15,-28 0-1 0,21 0 2 0,-21 0-1 16,26-4 2-16,-26 4-2 0,25 0 0 16,-25 0 1-16,32 0-1 0,-32 0 1 0,30 5 0 15,-30-5-1-15,24 0 1 0,-24 0-1 16,19 0-1-16,-19 0 2 0,21 0-2 0,-21 0 1 15,21 0 0-15,-21 0-1 0,24 0 0 0,-24 0 1 16,23 0 1-16,-23 0 0 0,22 0 1 0,-22 0-2 16,22 0 1-16,-22 0 0 0,19 0 0 0,-19 0-1 15,24 0 0-15,-24 0 1 0,33 0-1 16,-33 0 1-16,34 7 0 0,-34-7-2 0,30 0 2 16,-30 0-1-16,34 0 0 0,-34 0 1 0,29 0 0 15,-29 0 0-15,33 0 0 0,-33 0-2 0,30 0 1 16,-30 0 0-16,33 0-1 0,-33 0 1 0,35 0 1 15,-35 0-1-15,29 0 1 0,-29 0 0 0,27 0-1 16,-27 0 1-16,24 0-1 16,-24 0 0-16,23-5 1 0,-23 5 0 0,27-4 0 15,-27 4 1-15,24-6-3 0,-24 6 2 0,24-3-1 16,-24 3-1-16,22 0 2 0,-22 0-1 0,22-4 0 16,-22 4 1-16,20 0-2 0,-20 0 2 0,21-5-1 15,-21 5-1-15,0 0 1 0,27 0-2 0,-27 0 1 0,28 0 1 16,-28 0-1-16,31 6 1 0,-31-6 0 0,26 0 0 15,-26 0 0-15,24 0 0 0,-24 0 1 16,25 0 0-16,-25 0-1 0,28 0 1 0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8.7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 96 269 0,'0'0'136'0,"0"0"29"16,0 0-5-16,0 0-10 0,0 0-38 0,0 0-25 15,0 0-30-15,0 0-19 0,0 0-8 16,0 0 4-16,0 0 4 0,0 0 5 16,-8 31-5-16,8-31-7 0,0 24-10 0,0-24 1 15,-7 25-5-15,7-25 0 0,0 24-5 0,0-24-2 16,0 20-3-16,0-20 0 0,0 0 0 0,0 31 1 15,0-31-2-15,0 0-2 0,0 0-4 0,0 0 0 16,0 0-2-16,0 0 1 0,0 0-2 0,0 0-1 16,0 0 0-16,0 0 3 0,0 0 4 15,0 0-1-15,21-13 4 0,-21 13-6 0,28-38 4 16,-28 38-5-16,28-45 4 0,-28 45-4 0,27-38 4 16,-27 38-5-16,23-38 5 0,-23 38-4 0,25-30 3 15,-25 30-3-15,19-22 2 0,-19 22-2 16,0 0 2-16,31-21-2 0,-31 21 0 0,0 0 0 15,24-9 0-15,-24 9 0 0,0 0 1 0,26 9 0 16,-26-9-1-16,0 0 2 0,35 19-2 16,-35-19 1-16,23 18 0 0,-23-18 1 0,21 27-2 15,-21-27 2-15,15 30-2 0,-15-30 3 0,13 33-4 16,-13-33 3-16,7 34-3 0,-7-34 2 0,0 33-2 16,0-33 2-16,0 24-3 0,0-24-2 0,0 0-12 15,0 27-7-15,0-27-15 0,0 0-15 0,0 0-13 16,0 0-29-16,11 25-34 0,-11-25-64 15,0 0-27-15,0 0-52 0,0 0-17 16,0 0 180-16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9:41:03.0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A96B62C-660B-4559-B3A6-64F863564E19}" emma:medium="tactile" emma:mode="ink">
          <msink:context xmlns:msink="http://schemas.microsoft.com/ink/2010/main" type="inkDrawing"/>
        </emma:interpretation>
      </emma:emma>
    </inkml:annotationXML>
    <inkml:trace contextRef="#ctx0" brushRef="#br0">11 185 489 0,'0'0'149'0,"0"0"-37"0,0 0-1 0,0 0 6 15,0 0-4-15,0 0-21 0,0 0 2 0,0 0-26 16,23-12-19-16,-23 12-13 0,0 0-12 16,0 0-8-16,0 0-5 0,26 0-3 0,-26 0 1 15,0 0 0-15,22-5-1 0,-22 5 0 0,0 0-3 16,24 0-3-16,-24 0 2 0,0 0-2 15,25-4 0-15,-25 4 0 0,0 0 1 0,26-9 1 16,-26 9-1-16,0 0 3 0,28-16-3 0,-28 16 4 16,0 0-3-16,26-25 1 0,-26 25 1 0,0 0 2 15,22-23 1-15,-22 23 2 0,0 0-2 16,16-23 4-16,-16 23-3 0,0 0 5 0,8-21 1 16,-8 21-1-16,0 0 0 0,0 0-3 0,-5-24-2 15,5 24-2-15,0 0-4 0,0 0 1 0,-19-17-3 16,19 17 0-16,-22-3-1 0,22 3 0 0,-26 0 1 15,26 0-1-15,-30 3 2 0,30-3 0 0,-30 11 3 16,30-11-2-16,-29 21 5 0,29-21-3 0,-29 29 5 16,29-29-3-16,-25 37 3 15,15-16-8-15,-1 2 3 0,2 2-7 0,4-1 5 16,1 0-4-16,4 0 2 0,0-1-3 0,0-3 1 16,0 0-4-16,0-20 5 0,10 30-4 0,-10-30-13 15,19 23 32-15,-19-23-33 0,29 11 32 0,-8-11-18 16,5 0-5-16,0 0-6 0,8-4-10 0,-5-8-8 15,10 7-61-15,-14-19-55 0,29 24-155 16,-8-14-248-16,-4-4 58 0,12 9 346 0</inkml:trace>
  </inkml:traceGroup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9:41:03.0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4EBEADD-BAEE-4983-9143-E2CFEF1B1674}" emma:medium="tactile" emma:mode="ink">
          <msink:context xmlns:msink="http://schemas.microsoft.com/ink/2010/main" type="writingRegion" rotatedBoundingBox="7995,1693 20076,1796 20065,3030 7984,2927"/>
        </emma:interpretation>
      </emma:emma>
    </inkml:annotationXML>
    <inkml:traceGroup>
      <inkml:annotationXML>
        <emma:emma xmlns:emma="http://www.w3.org/2003/04/emma" version="1.0">
          <emma:interpretation id="{C48541B7-5B0E-46FB-A58A-CA6EAB2A61A0}" emma:medium="tactile" emma:mode="ink">
            <msink:context xmlns:msink="http://schemas.microsoft.com/ink/2010/main" type="paragraph" rotatedBoundingBox="7995,1693 20076,1796 20065,3030 7984,29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779DEA-7722-45C0-B0AC-4EB600012DAF}" emma:medium="tactile" emma:mode="ink">
              <msink:context xmlns:msink="http://schemas.microsoft.com/ink/2010/main" type="line" rotatedBoundingBox="7995,1693 20076,1796 20065,3030 7984,2927"/>
            </emma:interpretation>
          </emma:emma>
        </inkml:annotationXML>
        <inkml:traceGroup>
          <inkml:annotationXML>
            <emma:emma xmlns:emma="http://www.w3.org/2003/04/emma" version="1.0">
              <emma:interpretation id="{BEC4F3F9-4FB2-436A-9A2A-6C8AB14FDDA2}" emma:medium="tactile" emma:mode="ink">
                <msink:context xmlns:msink="http://schemas.microsoft.com/ink/2010/main" type="inkWord" rotatedBoundingBox="8000,1684 14373,1847 14351,2713 7978,2550"/>
              </emma:interpretation>
              <emma:one-of disjunction-type="recognition" id="oneOf0">
                <emma:interpretation id="interp0" emma:lang="en-GB" emma:confidence="0">
                  <emma:literal>"Perturbative</emma:literal>
                </emma:interpretation>
                <emma:interpretation id="interp1" emma:lang="en-GB" emma:confidence="0">
                  <emma:literal>"perturbative</emma:literal>
                </emma:interpretation>
                <emma:interpretation id="interp2" emma:lang="en-GB" emma:confidence="0">
                  <emma:literal>"Perturbation</emma:literal>
                </emma:interpretation>
                <emma:interpretation id="interp3" emma:lang="en-GB" emma:confidence="0">
                  <emma:literal>"Perturbating</emma:literal>
                </emma:interpretation>
                <emma:interpretation id="interp4" emma:lang="en-GB" emma:confidence="0">
                  <emma:literal>"'Perturbative</emma:literal>
                </emma:interpretation>
              </emma:one-of>
            </emma:emma>
          </inkml:annotationXML>
          <inkml:trace contextRef="#ctx0" brushRef="#br0">6962 212 579 0,'0'0'171'15,"0"0"-29"-15,0 0-12 0,0 0-8 0,0 0-18 16,0 0-4-16,0 0-26 0,0 0-13 16,0 0-11-16,0 0-8 0,0 0-8 15,0 0-4-15,0 0-4 0,0 0-6 0,0 0-2 16,0 0-6-16,0 0-3 0,0 0-1 0,0 0 3 15,0 0-3-15,-10 26 4 0,10-26-4 0,-6 40 1 16,0-17-6-16,6 4 4 0,-8-1-6 0,3 4 6 16,-2-1-8-16,0 3 6 0,-1-2-6 0,1 0 3 15,-2 0-6-15,3-4 7 0,0-2-6 16,-1-1 5-16,3-2-3 0,4-2 2 0,0-19-3 16,-7 31 3-16,7-31-5 0,0 0 2 0,0 25-9 15,0-25-2-15,0 0-9 0,0 0-3 0,0 0-2 16,0 0-2-16,0 0 1 0,0 0 6 0,0 0 3 15,0 0 6-15,0 0 6 0,0 0 4 0,0 0 2 16,0 0-1-16,20-18 4 0,-20 18-2 0,9-21 2 16,-9 21-2-16,8-31 2 15,-8 31-4-15,11-37 5 0,-11 37-5 0,10-36 6 16,-10 36-3-16,8-38 6 0,-2 17-1 0,-1-3 3 16,-1 2-2-16,2-3 5 0,0-1-5 0,-2-3 5 15,4 0-7-15,-1-1 6 0,-3-2-7 0,1 3 5 16,2-2-6-16,-1 0 5 0,1 4-8 0,-1-2 5 15,3 4-4-15,-4 2 4 0,-5 23-3 16,14-32 6-16,-14 32-4 0,9-20 3 0,-9 20-3 16,0 0 0-16,0 0-3 0,0 0-2 0,17-19 2 15,-17 19-2-15,0 0 0 0,0 0 2 16,28-5-2-16,-28 5 0 0,0 0 1 0,28 9 0 16,-28-9 1-16,24 10-1 0,-24-10 0 0,29 10 0 15,-29-10 1-15,35 12-2 0,-35-12 2 0,38 12-3 16,-38-12 2-16,34 13-2 0,-34-13 2 15,29 13 0-15,-29-13 2 0,20 18-1 0,-20-18 2 16,15 22 0-16,-15-22 4 0,7 26 0 0,-7-26 4 16,0 30-4-16,0-30 2 0,-8 29-3 0,8-29 1 15,-18 34-2-15,18-34 1 0,-21 31-2 0,21-31 2 16,-24 27 0-16,24-27 2 0,-29 23-1 0,29-23 2 16,-34 21-3-16,34-21 0 0,-33 18-2 0,33-18 1 15,-34 14-2-15,34-14 2 0,-38 13-4 16,38-13 2-16,-35 11-1 0,35-11 0 15,-30 7-2-15,30-7-1 0,-23 0 0 0,23 0 1 16,0 0-1-16,-20 0-8 0,20 0-7 0,0 0-14 16,0 0-18-16,0 0-44 0,0 0-80 0,0 0-84 15,0 0-135-15,0 0-88 0,19 8 106 0,5 3 373 16</inkml:trace>
          <inkml:trace contextRef="#ctx0" brushRef="#br0" timeOffset="1">7473 592 587 0,'0'0'131'0,"0"0"-82"0,0 0-38 0,0 0-2 15,0 0 11-15,0 0 11 0,0 0 4 0,0 0 4 16,0 0-3-16,25-16-2 0,-25 16-5 0,0 0-1 0,26-9-5 16,-26 9-1-16,0 0 1 0,28-10 0 0,-28 10 1 15,0 0 0-15,24-15 1 0,-24 15-2 0,0 0 5 16,27-18-1-16,-27 18 1 0,14-19-1 15,-14 19-4-15,11-21 2 0,-11 21 0 0,11-23-2 16,-11 23 3-16,3-21-5 0,-3 21 1 0,0 0-1 16,-3-23 3-16,3 23-3 0,0 0 3 0,0 0-6 15,-19-22-2-15,19 22-7 0,-20-4-2 16,20 4-5-16,-29 4 1 0,29-4 1 0,-34 9-1 16,34-9 5-16,-38 18-3 0,38-18 2 0,-32 25-1 15,32-25 1-15,-28 28-4 0,28-28 2 16,-21 32-3-16,21-32 3 0,-15 30-4 0,15-30 2 15,-7 32-5-15,7-32 1 0,0 34-2 0,0-34 3 16,0 30-3-16,0-30 4 0,14 25-5 0,-14-25 3 16,18 23-2-16,-18-23 2 0,22 17-2 0,-22-17 2 15,27 15-1-15,-27-15-1 0,31 10 17 0,-31-10-29 16,38 4 14-16,-18-4-30 0,2 0-7 16,-22 0-17-16,44 0-35 0,-44 0-57 0,39-7-66 15,-39 7-99-15,19-16-126 0,5 22 85 16,-24-6 353-16</inkml:trace>
          <inkml:trace contextRef="#ctx0" brushRef="#br0" timeOffset="2">7919 494 858 0,'0'0'223'15,"0"0"-111"-15,0 0-21 0,0 0-4 0,0 0-19 16,0 0-22-16,0 0-14 0,0 0-12 0,-20-12-9 15,20 12-7-15,0 0-3 0,0 0 0 0,0 0 0 16,0 0 2-16,0 27 1 0,0-27-1 16,0 19-2-16,0-19 5 0,0 21-6 15,0-21 3-15,0 22-2 0,0-22 2 0,0 24-1 16,0-24 4-16,0 27-2 0,0-27 1 0,0 25-3 16,0-25 0-16,0 22-3 0,0-22 2 0,0 0-2 15,4 26 1-15,-4-26-2 0,0 0 2 0,0 0-3 16,0 0 2-16,0 0-2 0,0 0 1 0,0 0 4 15,0 0 1-15,0 0 5 0,0 0 1 16,0 0 2-16,0 0-4 0,17-31 1 0,-17 31-5 16,7-31 4-16,-7 31-4 0,5-30 4 0,-5 30-4 15,8-34 2-15,-8 34-5 0,7-30 4 0,-7 30-5 16,12-29 4-16,-12 29-3 0,11-23 1 0,-11 23-1 16,14-20 1-16,-14 20-2 0,0 0 1 15,0 0-2-15,0 0 2 0,23-15-1 0,-23 15 1 16,0 0 0-16,0 0 0 0,22 4 0 15,-22-4 1-15,0 0-1 0,23 11 0 0,-23-11 0 16,0 0 0-16,28 13 2 0,-28-13-3 0,20 7 2 16,-20-7-1-16,23 0-1 0,-23 0 1 0,22 4-1 15,-22-4 1-15,22-5-2 0,-22 5-8 0,27-11-8 16,-27 11-11-16,29-18-27 0,-9 18-34 0,-14-24-73 16,21 24-70-16,-27 0-88 0,12-31-97 15,-12 31 89-15,0 0 329 0</inkml:trace>
          <inkml:trace contextRef="#ctx0" brushRef="#br0" timeOffset="3">8370 282 972 0,'0'0'128'0,"-26"0"-24"16,26 0-2-16,0 0-5 0,0 0-32 0,0 0-21 16,0 0-22-16,0 0-13 0,0 0-9 15,0 0-2-15,0 0 2 0,0 0-2 0,0 0 6 16,0 0 0-16,32 11 0 0,-32-11 2 16,31 0-2-16,-31 0 0 0,37 0-3 0,-14 0 2 15,1-8-3-15,0 1 0 0,1 1 0 0,2-2-13 16,-2-6-48-16,9 14-87 0,-34 0-153 0,37-20-197 15,-13 20 47-15,-24 0 354 0</inkml:trace>
          <inkml:trace contextRef="#ctx0" brushRef="#br0" timeOffset="4">8472 87 585 0,'0'0'141'0,"0"0"-47"0,0 0-1 16,0 0-2-16,0 0 6 0,0 0-6 0,0 0-4 15,0 0-17-15,0 0-17 0,0 0-17 0,0 0-9 16,0 0-8-16,0 0-4 0,0 0-6 0,0 0 1 15,0 0 7-15,0 0 3 0,0 0 12 0,0 0-3 16,15 21 4-16,-15-21-5 0,4 32 0 0,-4-32-4 16,0 42 1-16,0-17-7 0,0 1 1 15,-7 3-10-15,3 2 1 0,-1 0-6 0,2 0 5 16,-2 0-8-16,1 1 6 0,0-3-6 16,0 1 3-16,-1-2-5 0,5-4 5 0,-6 3-6 15,6-4 5-15,0 1-4 0,0-2 4 0,0-2-5 16,0-20 3-16,-5 34-3 0,5-34 3 0,0 24-2 15,0-24-14-15,0 0 14 0,10 24-15 16,-10-24 33-16,0 0-17 0,0 0 16 0,0 0-18 16,0 0 1-16,19 14-3 0,-19-14 1 0,0 0 1 15,0 0 0-15,0 0 1 0,26-5 0 0,-26 5 11 16,0 0-37-16,22-15 30 0,-22 15-37 0,0 0 12 16,31-23 1-16,-31 23 3 0,30-19-4 15,-30 19-10-15,33-23-7 0,-19 2-22 0,5 12-16 16,-10-14-48-16,19 16-46 0,-28-16-92 15,24 11-50-15,-24 12-83 0,19-33 180 0,2 29 216 16</inkml:trace>
          <inkml:trace contextRef="#ctx0" brushRef="#br0" timeOffset="5">6539-48 762 0,'0'0'128'0,"0"0"-27"15,0 0-24-15,0 0 11 0,0 0-12 16,0 0 4-16,0 0-5 0,0 0-5 0,0 0-6 15,0 0-16-15,0 0-9 0,0 27-6 0,0-27 11 16,-9 30-41-16,9-30 29 0,-7 38-38 16,7-38 11-16,-12 33 0 0,12-33-3 0,-11 29 0 15,11-29-1-15,-10 28 1 0,10-28-6 0,-6 22 4 16,6-22-13-16,0 0-16 0,0 31-27 0,0-31-59 16,0 0-78-16,0 0-111 0,0 0-173 15,0 0 62-15,0 0 290 0</inkml:trace>
          <inkml:trace contextRef="#ctx0" brushRef="#br0" timeOffset="6">6367-72 477 0,'0'0'160'16,"0"0"-9"-16,0 0-31 0,0 0 20 0,0 0-8 15,0 0-5-15,0 0-25 0,0 0-26 0,0 0-20 16,0 0-23-16,0 0-15 0,0 0-6 16,0 19-9-16,0-19 4 0,0 0-1 0,-22 29-3 15,22-29 18-15,-13 35-39 0,13-35 35 0,-15 35-34 16,15-35 16-16,-12 32-5 0,12-32-12 0,-8 28-14 16,8-28-30-16,-6 23-26 0,9-3-41 0,-3-20-33 15,0 0-44-15,0 0-18 0,0 24-38 0,0-24-31 16,0 0 150-16,23 15 143 0</inkml:trace>
          <inkml:trace contextRef="#ctx0" brushRef="#br0" timeOffset="7">9027 453 592 0,'0'0'133'0,"0"0"-21"0,0 0-7 0,0 0 5 15,0 0-9-15,0 0-8 0,0 0-15 0,0 0-16 16,0 0-12-16,0 0-13 0,0 0-6 0,0 0-7 16,0 0-6-16,0 0-5 0,0 0-5 0,0 0-2 15,0 0-1-15,-19 18-1 0,19-18-2 0,-9 23 0 16,9-23-5-16,-9 28 5 0,9-28-4 16,-7 30 3-16,7-30-1 0,-6 30 2 0,6-30-5 15,0 27 6-15,0-27-7 0,0 25 3 0,0-25-1 16,10 20-1-16,-10-20 0 0,0 0 0 0,0 0 0 15,27 21 1-15,-27-21 0 0,0 0 1 0,27 0 1 16,-27 0 0-16,24-11 2 0,-24 11-2 16,26-19 2-16,-26 19-3 0,28-24 3 0,-28 24-2 15,26-27 2-15,-26 27-3 0,23-27 3 16,-23 27-2-16,22-21 2 0,-22 21-2 0,0 0 1 16,19-20-2-16,-19 20 2 0,0 0-3 0,0 0 3 15,0 0-1-15,0 0 0 0,0 0-1 0,0 0 1 16,0 0-1-16,0 0-1 0,0 0 2 0,0 0-1 15,22 0 2-15,-22 0-1 0,0 0 0 0,6 23 0 16,-6-23 3-16,0 20-3 0,0-20 5 16,6 26-6-16,-6-26 2 0,5 26-2 15,-5-26-1-15,8 23 0 0,-8-23 2 0,7 20-5 16,-7-20-2-16,0 0-13 0,15 20-13 0,-15-20-24 16,0 0-35-16,25 14-7 0,-25-14-60 0,0 0-26 15,0 0-64-15,23-20-77 0,-23 20-5 0,0 0 323 16</inkml:trace>
          <inkml:trace contextRef="#ctx0" brushRef="#br0" timeOffset="8">9559 567 633 0,'0'0'152'0,"0"0"-37"0,0 0-12 16,0 0 8-16,0 0-13 0,0 0-11 0,-20-18-13 16,20 18-14-16,0 0-13 0,0 0-12 0,0 0-10 15,0 0-10-15,0 0-5 0,0 0-3 0,-4 24-2 16,4-24 2-16,-5 19-4 0,5-19 2 0,-3 22-5 15,3-22 2-15,0 23-1 0,0-23 0 16,-5 20-3-16,5-20 5 0,0 0-5 0,0 22 2 16,0-22 1-16,0 0-1 0,0 0-1 0,0 0 4 15,0 0-4-15,0 0 0 0,0 0-2 16,0 0 0-16,0 0 0 0,0 0 2 0,0 0 2 16,0 0 0-16,26 5 3 0,-26-5 0 0,0 0 2 15,20-30-2-15,-20 30 2 0,14-28-3 0,-14 28 5 16,14-32-2-16,-14 32 3 0,13-34-3 15,-13 34 5-15,9-34-5 0,-9 34 7 0,7-28-5 16,-7 28 5-16,7-24-2 0,-7 24-3 0,0 0 2 16,6-22-2-16,-6 22-3 0,0 0-2 0,0 0-1 15,0 0 0-15,0 0-5 0,0 0 6 0,0 0-3 16,0 0 0-16,23-18 2 0,-23 18-3 0,0 0 2 16,22 0-1-16,-22 0 1 0,21-3 0 0,-21 3 0 15,23 0-1-15,-23 0 4 16,26 5-2-16,-26-5 0 0,28 4-1 0,-28-4-3 15,28 5 1-15,-28-5 1 0,29 0 0 0,-29 0 2 16,25 4-2-16,-25-4 0 0,25 0-1 0,-25 0-2 16,24 0-11-16,-24 0-12 0,27 4-28 0,-27-4-54 15,29 0-99-15,-29 0-210 0,0 0-85 0,23 0 77 16</inkml:trace>
          <inkml:trace contextRef="#ctx0" brushRef="#br0" timeOffset="9">10187 40 680 0,'0'0'227'0,"0"0"-111"0,0 0-3 16,0 0-2-16,0 0-13 0,4 32-26 0,-4-32-20 15,0 29-11-15,0-29-10 0,7 37-4 0,-7-16-10 16,6 3 2-16,-6 0-8 0,4 2 3 0,-4 3-7 15,0 3 4-15,0 0-8 0,0 3 5 16,-5-2-7-16,-1 0 4 0,-1-3-8 0,0-1 9 16,0-3-4-16,0-2 7 0,-2-3-4 0,9-21 2 15,-10 35-5-15,10-35 2 0,-7 25-3 0,7-25 1 16,0 0-1-16,0 0 0 0,-4 20 1 0,4-20-1 16,0 0 0-16,0 0 1 0,0 0-2 0,0 0-2 15,0 0 0-15,0 0-1 0,0 0 4 0,13-25 0 16,-13 25 1-16,17-24-4 15,-17 24 5-15,29-28-4 0,-29 28 2 0,33-28 2 16,-33 28-4-16,33-25 0 0,-33 25 4 0,38-20-6 16,-38 20 5-16,34-16-2 0,-34 16 0 0,32-6 1 15,-32 6 0-15,29 0-1 0,-29 0 1 0,24 0-1 16,-24 0 1-16,20 9 0 0,-20-9 0 0,0 0-1 16,23 18-1-16,-23-18 3 0,0 0-3 0,15 30 3 15,-15-30-3-15,0 24 4 0,0-24-3 16,0 21 3-16,0-21-2 0,0 20 2 0,0-20-2 15,-15 21 2-15,15-21-1 0,-16 25 0 16,16-25-2-16,-20 24 4 0,20-24-2 0,-24 24 3 16,24-24-1-16,-26 21 2 0,26-21-2 0,-21 16-13 15,21-16 36-15,-20 12-33 0,20-12 36 0,0 0-18 16,-25 0-2-16,25 0-1 0,0 0-22 16,-23-4 20-16,23 4-18 0,-19-10 34 0,19 10-12 15,-22-14 10-15,22 14-16 0,-19-16-3 0,19 16 1 16,-23-18-3-16,23 18 3 0,-23-17-3 0,23 17 1 15,-21-14-2-15,21 14 0 0,0 0-6 0,-21-12-8 16,21 12-12-16,0 0-17 0,0 0-19 0,0 0-61 16,0 0-179-16,0 0-134 0,0 0-100 0,0 0 213 15</inkml:trace>
          <inkml:trace contextRef="#ctx0" brushRef="#br0" timeOffset="10">10916 488 532 0,'0'0'247'0,"0"0"-44"0,0 0-51 0,0 0-22 16,0 0-34-16,0 0-28 0,0 0-12 15,0 0-8-15,0-22-5 0,0 22-5 0,0 0-5 16,0 0-6-16,-30 0-5 0,30 0-2 0,-21-5-1 16,21 5-1-16,0 0 1 0,-29 0-4 0,29 0-1 15,-27 7-2-15,27-7-4 0,-29 10-2 0,29-10-2 16,-32 16-1-16,32-16-2 0,-32 22 1 16,32-22-2-16,-26 26 1 0,26-26-2 0,-17 25 1 15,17-25-3-15,-9 23 0 0,9-23-1 16,0 23 2-16,0-23-4 0,6 20 3 0,-6-20-5 15,0 0 1-15,26 24-3 0,-26-24 1 0,25 6-3 16,-25-6 3-16,30 0 0 0,-30 0 1 0,35-13 0 16,-35 13 0-16,37-19 0 0,-37 19-1 0,36-23 6 15,-36 23-1-15,31-24 4 0,-31 24-1 0,28-23 3 0,-28 23-2 16,14-19 2-16,-14 19 1 0,9-20-2 16,-9 20 0-16,10-20 0 0,-10 20-3 0,0 0 5 15,9-24-4-15,-9 24 4 0,0 0-2 0,6-21 0 16,-6 21-1-16,0 0 1 0,0 0 0 0,0 0 0 0,0 0 1 15,0 0-2-15,0 0 2 0,0 0-3 0,0 0 1 16,0 0 2-16,0 0-1 0,0 0 2 0,0 0-1 16,25 17-2-16,-25-17 1 15,0 0-2 1,16 29 2-16,-16-29-2 0,14 25 2 0,-14-25-3 16,16 24 3-16,-16-24-3 0,18 22-6 0,-18-22-10 15,16 20-6-15,-16-20-15 0,0 0-7 0,25 31-19 16,-25-31-46-16,22 14-68 0,-22-14-106 0,0 0-49 15,32 8-100-15,-32-8 248 0,26-5 186 0</inkml:trace>
          <inkml:trace contextRef="#ctx0" brushRef="#br0" timeOffset="12">11277 314 1509 0,'-25'-9'70'0,"25"9"-33"0,0 0-8 16,0 0-11-16,0 0-5 0,0 0 7 0,0 0 5 16,25 10 8-16,-25-10-2 0,33 8-7 15,-14-8-7-15,6 5-3 0,2-5-5 0,-2 4-2 16,4-4-4-16,-1 0-1 0,-2 0-2 0,2-4-1 16,0 0 0-16,-5-2-9 0,7 2-11 0,-7-7-27 15,8 11-54-15,-23-26-205 0,-8 26-263 0,35-18 20 16,-22-4 299-16</inkml:trace>
          <inkml:trace contextRef="#ctx0" brushRef="#br0" timeOffset="11">11484-20 651 0,'0'0'128'0,"0"0"-23"0,0 0 1 16,5-19 4-16,-5 19-6 0,0 0-27 0,0 0 8 16,0 0-33-16,0 0 0 0,0 0-15 0,0 0-12 15,0 0-2-15,0 0 7 0,0 0 8 0,6 21-13 16,-6-21 33-16,0 29-44 0,0-29 29 15,0 35-17-15,-8-16-7 0,8 3 6 16,-10 1-8-16,4 2 2 0,0 2-7 0,0 3 2 16,-3-1-7-16,2 4 6 0,-1 0-8 0,1 4 3 15,-1-2-6-15,-1 1 3 0,-3-1-3 0,2-2 5 16,1-1-7-16,0 1 5 0,1 0-5 0,1-2 5 16,-1 0-5-16,2-6 3 0,3-4-5 0,3-21 4 15,0 29-4-15,0-29-10 0,0 0 10 16,5 27-10-16,-5-27 24 0,0 0-13 0,0 0 15 15,23 22-17-15,-23-22 4 0,0 0-3 0,29 5 2 16,-29-5-1-16,28-5 2 0,-28 5-3 0,35-13-14 16,-35 13 12-16,38-19-15 0,-18 7 25 15,2-1-18-15,-22 13 9 0,38-32-10 0,-17 14-2 16,-2 0 6-16,-19 18-8 0,37-35-2 16,-37 35-5-16,28-29-2 0,-28 29-3 0,15-22-8 15,-15 22-11-15,0 0-15 0,0-34-37 0,0 34-74 16,0 0-128-16,0-21-121 0,0 21-32 0,0 0 309 15</inkml:trace>
          <inkml:trace contextRef="#ctx0" brushRef="#br0" timeOffset="14">12065 185 1321 0,'0'0'153'0,"0"0"-57"15,0 0-24-15,0 0-9 0,0 0-14 0,-12-23-8 16,12 23-7-16,0 0-9 0,0 0-8 0,0 0-5 16,0 0-9-16,0 0-2 0,0 0-3 15,0 0-3-15,0 0-1 0,0 0-6 0,0 0-4 16,0 0-6-16,0 0-12 0,22 20-11 0,-22-20-24 16,21 18-38-16,-21-18-110 0,27 20-163 0,-27-20-125 15,20 23 38-15,-1 3 467 0</inkml:trace>
          <inkml:trace contextRef="#ctx0" brushRef="#br0" timeOffset="13">12098 474 575 0,'0'0'194'0,"0"0"-59"0,0 0 0 15,0 0-9-15,0 0-16 0,0 0-27 16,0 0-21-16,0 0-11 0,0 0-14 16,0 0-4-16,0 0-6 0,0 0-3 0,0 0-3 15,0 0-5-15,0 0-2 0,0 0-3 0,0 0-3 16,0 0-2-16,0 0-3 0,0 0 1 0,0 0 1 15,0 0 0-15,0 0 5 0,-6 20-1 0,6-20 2 16,0 21-3-16,0-21 1 0,-6 26-7 0,6-26 3 16,-5 24-4-16,5-24 3 0,-5 29-2 15,5-29 1-15,-6 31-5 0,6-31 3 0,-3 25-4 16,3-25 3-16,0 21 0 0,0-21-1 0,0 0-1 16,0 20 1-16,0-20-1 0,0 0-3 0,0 0-7 15,0 0-7-15,0 0-14 0,0 0-10 0,0 0-9 16,0 0-6-16,0 0-11 0,0 0-44 0,25-13-53 15,-29-11-96-15,4 24-38 0,29-21-112 16,-29-8 217-16,0 29 195 0</inkml:trace>
          <inkml:trace contextRef="#ctx0" brushRef="#br0" timeOffset="15">12342 460 760 0,'0'-26'295'0,"0"26"-135"15,0 0-63-15,0 0-33 0,0 0-19 0,0 0-14 16,0 0-10-16,0 0-7 0,0 0-4 0,0 0 2 15,0 0 4-15,0 0 5 0,14 22 3 0,-14-22-2 16,0 0-5-16,16 22-1 0,-16-22-4 16,8 20 0-16,-8-20-2 0,8 23 1 15,-8-23-5-15,8 21 0 0,-8-21-3 0,7 25 0 16,-7-25-2-16,7 25 2 0,-7-25-5 0,8 29 3 16,-8-29-2-16,8 22 2 0,-8-22-1 0,10 20 2 15,-10-20-3-15,0 0 1 0,12 21-3 0,-12-21 2 16,0 0-1-16,0 0 3 0,0 0-1 0,22 14-1 15,-22-14 1-15,0 0-1 0,0 0 5 16,20-7 2-16,-20 7 5 0,0 0-2 0,27-25-1 16,-27 25-5-16,23-27 1 0,-23 27-2 0,22-30 2 15,-22 30-3-15,21-25 1 0,-21 25-3 16,20-22 3-16,-20 22-4 0,17-20 0 0,-17 20-14 16,0 0-11-16,15-24-21 0,-15 24-25 0,0 0-60 15,23-10-81-15,-23 10-136 0,0 0-122 0,0 0 69 16,0-22 403-16</inkml:trace>
        </inkml:traceGroup>
        <inkml:traceGroup>
          <inkml:annotationXML>
            <emma:emma xmlns:emma="http://www.w3.org/2003/04/emma" version="1.0">
              <emma:interpretation id="{E0192E0B-ABFE-4D83-B68D-EC5D39219142}" emma:medium="tactile" emma:mode="ink">
                <msink:context xmlns:msink="http://schemas.microsoft.com/ink/2010/main" type="inkWord" rotatedBoundingBox="15843,1760 20076,1796 20065,3030 15832,2994"/>
              </emma:interpretation>
              <emma:one-of disjunction-type="recognition" id="oneOf1">
                <emma:interpretation id="interp5" emma:lang="en-GB" emma:confidence="0">
                  <emma:literal>Gadgets"</emma:literal>
                </emma:interpretation>
                <emma:interpretation id="interp6" emma:lang="en-GB" emma:confidence="0">
                  <emma:literal>Gad gets"</emma:literal>
                </emma:interpretation>
                <emma:interpretation id="interp7" emma:lang="en-GB" emma:confidence="0">
                  <emma:literal>Gadget s"</emma:literal>
                </emma:interpretation>
                <emma:interpretation id="interp8" emma:lang="en-GB" emma:confidence="0">
                  <emma:literal>Gad get"</emma:literal>
                </emma:interpretation>
                <emma:interpretation id="interp9" emma:lang="en-GB" emma:confidence="0">
                  <emma:literal>Gadgets s"</emma:literal>
                </emma:interpretation>
              </emma:one-of>
            </emma:emma>
          </inkml:annotationXML>
          <inkml:trace contextRef="#ctx0" brushRef="#br0" timeOffset="16">14632 67 537 0,'0'-21'143'0,"0"21"-31"0,0 0 9 0,0 0-9 16,0 0 0-16,0 0-16 0,0 0-6 0,0 0-11 15,0 0-5-15,0 0-8 0,0 0-10 0,0 0-5 16,0 0-9-16,0 0-8 0,0 0-6 0,0 0-5 16,-8-20-2-16,8 20-4 0,0 0-2 15,-20 5-5-15,20-5 1 0,-23 6-4 0,23-6-1 16,-32 15 0-16,11-3-3 0,-2 3 3 0,-2 2-3 15,0 2 2-15,-2 4-4 0,-1 1 2 16,1 2-5-16,-3 0 6 0,2 3-6 0,-1-1 5 16,0 2-5-16,3 1 5 0,2-1-6 0,5-3 4 15,3 2-4-15,3-3 5 0,2 0-6 0,4-2 5 16,2-2-4-16,5 4 5 0,0-2-7 16,0 0 4-16,6-4-4 0,3 1 2 0,-9-21-3 15,17 33 2-15,-17-33-7 0,22 29 1 0,-22-29-3 16,33 21-12-16,-12-12 35 0,-1-4-34 0,4-1 33 15,-3-4-17-15,1 4 0 0,-3-4 3 0,3-6-18 16,-3-3 37-16,3 0-33 0,-22 9 32 0,34-27-9 16,-34 27-5-16,32-34 4 15,-32 34-3-15,29-38 2 0,-19 18-2 0,2 1 4 16,-12 19-3-16,17-34 5 0,-17 34-2 0,11-30 4 16,-11 30 1-16,0-26 4 0,0 26-4 0,0-22 2 15,0 22-4-15,0 0 2 0,-15-19-2 0,15 19 1 16,0 0-3-16,-23-13 0 0,23 13-3 0,-24 0-1 15,24 0 1-15,-21 0-2 0,21 0 0 0,-21 10 1 16,21-10-1-16,0 0 0 0,-26 15 1 16,26-15-1-16,0 0 3 0,0 0-3 0,0 0 1 15,0 0-1-15,0 0 0 0,0 0 0 0,0 0-2 16,0 0 1-16,0 0 0 0,0 0-1 0,0 0 1 16,0 0-1-16,-7 20 1 0,7-20 0 0,0 0 0 15,0 0 1-15,30 9 0 0,-30-9 0 0,25 0 1 16,-25 0-1-16,34 0 0 0,-14 0-1 15,0 0 1-15,2-5-1 0,-1 5 1 16,0-4 1-16,0 0-2 0,-2 0-1 0,-19 4-2 16,38-7-7-16,-38 7-7 0,35-7-9 0,-35 7-14 15,35-4-24-15,-35 4-31 0,36 4-88 0,-36-4-198 16,0 0-104-16,23-6 12 0,-23 6 389 0</inkml:trace>
          <inkml:trace contextRef="#ctx0" brushRef="#br0" timeOffset="17">15203 485 1043 0,'0'0'112'0,"8"-23"-28"16,-8 23-5-16,0 0-7 0,0 0-14 0,0 0-9 16,0 0-8-16,7-22-3 0,-7 22-5 0,0 0-1 15,0 0-4-15,0 0-3 0,0 0-6 16,0 0-2-16,0 0-2 0,0 0 0 16,0 0-1-16,-21-13-3 0,21 13 0 0,0 0-2 15,0 0-1-15,-25 0 0 0,25 0-3 0,-21 7-1 16,21-7 0-16,-25 13-2 0,25-13 3 0,-31 18-3 15,31-18 2-15,-37 24-3 0,37-24 1 0,-38 26-2 16,38-26 1-16,-34 30-3 0,34-30 3 0,-30 30-4 16,30-30 3-16,-19 29-2 0,19-29 2 15,-9 27-3-15,9-27 2 0,0 25-8 0,0-25 1 16,0 22-6-16,0-22 0 0,0 0 0 0,20 24-2 16,-20-24-1-16,24 10 2 0,-24-10-5 0,25 5 5 15,-25-5 21-15,21 0-18 0,-21 0 3 0,24-5 3 16,-24 5-18-16,26-15 20 0,-26 15 4 15,27-24-2-15,-27 24 4 0,31-29-4 0,-31 29 5 16,28-35-3-16,-28 35 4 0,20-34-3 16,-20 34 5-16,16-33 2 0,-16 33 6 0,13-31-1 15,-13 31 2-15,8-19-6 0,-8 19 3 0,0 0-2 16,7-22 3-16,-7 22-1 0,0 0 0 0,0 0-2 16,0 0-3-16,0 0-3 0,0 0-4 0,0 0-1 15,0 0-3-15,0 0 1 0,0 0 0 0,0 0 2 16,0 22 2-16,0-22 0 0,0 0 0 15,9 29 1-15,-9-29-4 0,0 0 3 16,7 27-3-16,-7-27 3 0,0 0-2 0,9 27 2 16,-9-27 0-16,0 0-1 0,9 23-2 0,-9-23 1 15,0 0-8-15,0 0-8 0,16 24-10 0,-16-24-14 16,0 0-18-16,0 0-44 0,26 23-91 0,-26-23-145 16,0 0-119-16,0 0 9 0,22-15 355 0</inkml:trace>
          <inkml:trace contextRef="#ctx0" brushRef="#br0" timeOffset="18">16670 622 715 0,'0'0'218'16,"0"0"-129"-16,0 0-46 0,0 0-20 0,0 0-15 15,0 0-5-15,0 0-2 0,21-5 2 16,-21 5 1-16,0 0-1 0,0 0-3 0,24 7 0 16,-24-7 2-16,0 0-1 0,26 0 1 0,-26 0 1 15,22-5-2-15,-22 5 1 0,22-6 0 0,-22 6 0 16,20-10-2-16,-20 10 1 0,20-12 0 15,-20 12 0-15,19-17 3 0,-19 17-2 0,21-22 4 16,-21 22 9-16,13-23 15 0,-13 23 14 0,12-21 11 16,-12 21 1-16,6-19-4 0,-6 19-6 15,0 0-4-15,0-21-7 0,0 21-1 0,0 0-6 16,0 0 0-16,-19-21-5 0,19 21-3 0,-21 0-5 16,21 0-6-16,-29 5 0 0,10 0-4 0,19-5 1 15,-39 19-2-15,17-5 3 0,0 1-3 0,2 1 4 16,-1-2-3-16,21-14 2 0,-31 31-2 0,31-31 0 15,-20 32-4-15,20-32 2 0,-12 34-3 0,12-34 2 16,0 32-3-16,0-32 0 0,0 30-2 16,0-30-14-16,14 30 35 0,-14-30-34 15,21 24 33-15,-21-24-18 0,24 21-3 0,-24-21 2 0,32 15-3 16,-32-15 0-16,38 8-3 0,-18-8-6 0,2 0-4 16,-2-11-9-16,5 4-6 0,-4-6-12 0,5 5-13 15,-8-14-23-15,13 14-56 0,-17-21-32 0,18 18-36 16,-15-16-2-16,8 6-36 0,7 8-72 0,-19-19 152 15,20 19 163-15</inkml:trace>
          <inkml:trace contextRef="#ctx0" brushRef="#br0" timeOffset="19">17119 327 1099 0,'-31'-5'164'0,"31"5"-70"0,-22 9-18 0,22-9-14 16,0 0-22-16,0 0-20 0,0 0-12 15,0 0-9-15,0 0-2 0,0 0 1 0,0 20 2 16,0-20 3-16,22 12-2 0,-22-12 3 16,26 12-3-16,-26-12 0 0,35 11 0 0,-14-6-1 15,2-5 0-15,1 4-1 0,-1-4 1 0,0 0-1 16,3-6-3-16,-2-2-30 0,6 8-51 0,-30 0-104 16,53-13-116-16,-53 13-159 0,37-14 47 0,-10 22 349 15</inkml:trace>
          <inkml:trace contextRef="#ctx0" brushRef="#br0" timeOffset="20">17305 87 907 0,'0'0'226'0,"0"0"-93"0,-5-21-23 0,5 21-26 15,0 0-26-15,0 0-22 0,0 0-14 0,0 0-10 16,0 0-9-16,0 0-3 0,0 0 2 0,0 0 10 16,0 19 6-16,0-19 7 0,4 20-3 15,-4-20-3-15,0 26-4 0,0-26 1 0,0 31-4 16,0-31 4-16,-6 38-7 0,6-15 6 0,-8-1-4 15,2 5 1-15,-2-1-4 0,-1 3 2 0,1-2-7 16,-1 0 3-16,1-2-6 0,0-1 3 0,1 0-4 16,-1-2 4-16,1-1-4 0,0 3 2 15,2-5-3-15,5-19 4 0,-13 35-5 0,13-35 4 16,-7 32-3-16,7-32 1 0,-4 25-3 16,4-25 4-16,0 20-2 0,0-20 4 0,0 0-2 15,0 19-4-15,0-19-4 0,0 0 0 0,0 0-3 16,0 0 2-16,26 7 2 0,-26-7 1 0,0 0 1 15,26-11-3-15,-26 11-3 0,25-12-2 0,-25 12-6 16,29-16-5-16,-29 16-4 0,26-15-13 0,-26 15-6 16,25-20-22-16,-4 20-27 0,-21 0-49 15,30-18-40-15,-30 18-76 0,24-23-2 0,-24 23-96 16,20-21 168-16,2 21 191 0</inkml:trace>
          <inkml:trace contextRef="#ctx0" brushRef="#br0" timeOffset="21">17870 367 771 0,'0'0'240'0,"0"0"-96"15,0 0-16-15,0 0-20 0,0 0-37 0,-22-8-23 16,22 8-16-16,0 0-9 0,0 0-4 0,-20 7-5 15,20-7-6-15,0 0-2 0,-25 12-2 0,25-12-3 16,-21 15 2-16,21-15-5 0,-23 19 2 0,23-19-1 16,-20 20 2-16,20-20-2 0,-16 20 2 15,16-20-2-15,0 0 2 0,-16 24 0 0,16-24-1 16,0 0-2-16,0 24-1 0,0-24-2 0,0 0 3 16,6 21 0-16,-6-21 1 0,0 0 0 0,0 0 0 15,23 21-2-15,-23-21 4 0,0 0-2 0,25 14 1 16,-25-14-1-16,0 0-1 0,26 9 3 0,-26-9 0 15,0 0 0-15,23 7 0 0,-23-7-2 0,0 0 2 16,21 10 0-16,-21-10-2 16,0 0 3-16,0 0-1 0,0 0-1 0,0 0 5 15,17 21-4-15,-17-21 4 0,0 0 4 0,0 0 5 16,0 0 5-16,-7 24 4 0,7-24-4 0,0 0-2 16,-19 18-3-16,19-18-3 0,-21 16-4 0,21-16 0 15,-19 12-4-15,19-12 2 0,-21 12 0 0,21-12 1 16,-21 12-2-16,21-12-1 0,0 0-1 15,-25 11-3-15,25-11 0 0,0 0 1 0,-20 4 0 16,20-4-17-16,0 0 14 0,0 0-23 0,-23 6 29 16,23-6-29-16,0 0 8 0,-21 6-31 0,21-6-15 15,0 0-22-15,0 0-78 0,-25 9-92 0,25-9-173 16,0 0-2-16,0 0 217 0</inkml:trace>
          <inkml:trace contextRef="#ctx0" brushRef="#br0" timeOffset="22">18100-53 1030 0,'0'0'166'0,"0"0"-52"0,0 0-21 0,0 0-26 15,0 0-28-15,0 0-22 0,0 0-11 0,0 0-5 16,0 0-1-16,0 0 0 0,0 0 1 0,0 0 1 15,0 0 2-15,0 0 0 0,24 24 22 0,-24-24-20 16,0 0 19-16,22 24-38 0,-22-24 18 16,0 0-16-16,0 0 14 0,21 23 2 0,-21-23-1 15,0 0 0-15,0 0-2 0,0 0 2 16,13 22-3-16,-13-22 1 0,0 0-2 0,0 0 1 16,0 0-1-16,0 20 0 0,0-20-2 0,0 0 2 15,0 0-4-15,0 22-11 0,0-22-12 0,0 0-23 16,0 0-26-16,0 0-29 0,0 24-37 15,0-24-33-15,0 0-48 0,0 0-1 0,0 0-96 16,0 0 75-16,0 0 245 0</inkml:trace>
          <inkml:trace contextRef="#ctx0" brushRef="#br0" timeOffset="23">18310-60 785 0,'0'0'194'0,"0"0"-113"15,0 0-21-15,0 0-17 0,0 0-4 0,0 0-3 16,0 0 7-16,0 0-2 0,0 0-3 0,0 0-4 15,0 0-3-15,0 0-3 0,15 22-5 0,-15-22 18 16,0 0-25-16,0 0 20 0,15 26-20 0,-15-26-4 16,0 0-16-16,0 0 17 0,14 28-20 0,-14-28 20 15,0 0 1-15,0 0-4 0,13 25 2 16,-13-25-4-16,0 0 0 0,0 0 0 0,0 0-1 16,6 23-2-16,-6-23 1 0,0 0-2 15,0 0 2-15,0 0-2 0,-4 20-2 0,4-20-2 16,0 0 1-16,0 0-3 0,-13 21-2 0,13-21-13 15,0 0-20-15,-14 24-26 0,14-24-48 0,0 0-67 16,-27 13-109-16,27-13-186 0,0 0 60 0,0 0 291 16</inkml:trace>
          <inkml:trace contextRef="#ctx0" brushRef="#br0" timeOffset="24">15854 417 1215 0,'0'0'124'0,"-9"-22"-35"15,9 22-10-15,0 0-13 0,0 0-21 0,-10-23-7 16,10 23-10-16,0 0-3 0,0 0-6 0,0 0 0 16,-18-19-4-16,18 19-1 0,0 0-2 0,0 0-4 15,-21 0-2-15,21 0-2 0,0 0-1 16,-27 6 1-16,27-6-2 0,-30 19 3 0,30-19 1 16,-37 31-4-16,17-13 4 0,1 2-9 0,3 3 4 15,0-1-3-15,0 1 3 0,0-3-4 0,6 1 5 16,10-21-5-16,-17 35 3 0,17-35-3 15,-5 30 3-15,5-30-3 0,0 24 3 0,0-24-5 16,5 19-1-16,-5-19-4 0,0 0-2 0,17 21-4 16,-17-21 1-16,0 0-6 0,25 12 3 0,-25-12 4 15,20 0 4-15,-20 0 3 0,20-7 3 0,-20 7 2 16,25-17-2-16,-25 17 0 0,29-22-1 0,-29 22 3 16,31-32-3-16,-31 32 8 0,30-37-3 0,-18 17 3 15,1 0-4 1,-3-3 5-16,1-2-6 0,2-1 7 0,-3-1-6 15,2-1 5-15,-2-1-4 0,0-1 5 0,1 1-6 16,-3 0 5-16,-2 0-7 0,0 3 8 16,-1 1-6-16,0 1 5 0,-5 4-4 15,7-2 4-15,-7 22-2 0,5-33 5 0,-5 33-2 0,0-25 3 0,0 25-5 16,0-21 3-16,0 21-5 0,0 0 3 16,0-24-1-16,0 24 2 0,0 0 0 0,0 0 1 15,0-21 0-15,0 21 0 0,0 0-1 0,0 0 0 16,0 0-3-16,0 0 1 0,0 0 0 0,0 0-1 15,0 0 3-15,0 0 0 0,0 0 1 16,0 0 0-16,0 0-4 0,0 0-4 0,0 0-3 16,0 0 3-16,0 0 4 0,0 0 1 0,0 21 8 15,0-21-1-15,0 43 5 0,0-20-4 0,0 4 4 16,-5 1-7-16,5 2 3 0,-7 0-8 0,7 3 5 16,-6-1-6-16,1-1 5 0,5 1-5 0,-8-2 2 15,8-3-5-15,-6 1 3 16,6-2-5-16,-3-3 4 0,3 0-3 0,0-3 3 15,0-20-4-15,0 32 3 0,0-32-4 0,0 21-4 16,0-21-9-16,0 0-9 0,12 23-17 0,-12-23-12 16,0 0-30-16,0 0-111 0,26-6-212 0,-26 6-128 15,19-32 52-15,0 19 444 0</inkml:trace>
          <inkml:trace contextRef="#ctx0" brushRef="#br0" timeOffset="25">16394 447 830 0,'-25'-17'223'0,"25"17"-88"0,0 0-16 0,0 0-23 16,0 0-22-16,0 0-20 0,0 0-10 0,0 0-7 15,0 0-3-15,-21-20-7 0,21 20-2 0,0 0-7 16,0 0-1-16,-20-8-6 0,20 8-2 0,0 0-2 16,-20 0-4-16,20 0 1 0,0 0-1 15,-26 4-1-15,26-4 0 0,-22 7-1 0,22-7 0 16,-24 12-1-16,24-12 0 0,-23 15 0 0,23-15-2 15,-20 22 3-15,20-22-3 0,-19 26 3 0,19-26-4 16,-16 27 4-16,16-27-4 0,-7 30 3 16,7-30-4-16,0 30 4 0,0-30-4 0,0 28 1 0,0-28-6 15,7 28-5-15,-7-28-4 0,13 21-2 16,-13-21-6-16,0 0 2 0,27 24-11 16,-27-24 2-16,21 12-6 0,-21-12 3 0,25 5 6 15,-25-5 8-15,23-6 9 0,-23 6 8 0,23-16 3 16,-23 16 1-16,25-22 4 0,-25 22-4 0,22-31 5 15,-22 31-4-15,20-36 3 0,-20 36-1 0,20-33 4 16,-20 33 2-16,11-26 9 0,-11 26 2 0,0 0 9 16,10-24-4-16,-10 24 1 0,0 0-4 15,0 0-2-15,0-20 0 0,0 20-1 0,0 0-4 16,0 0-2-16,0 0-6 0,0 0-6 0,0 0-2 16,0 0-2-16,0 0 3 0,0 0 1 0,-6 21 2 15,6-21-1-15,-4 21 0 0,4-21-2 16,0 26 2-16,0-26-5 0,-6 35 5 0,6-14-4 15,0 4 4-15,-4-1-3 0,4 3 6 0,0 2 16 16,0 2-32-16,0 3 31 0,-6 3-31 16,3 0 7-16,-3-1 9 0,6 2-8 0,-7-3 7 15,1-4-6-15,2-4 5 0,-2-2-3 0,-1-2 2 16,-1-2-2-16,8-21 4 0,-16 32-4 0,16-32 5 16,-17 23-2-16,17-23 3 0,-19 14 2 0,19-14 4 15,-25 4-2-15,25-4 0 0,-31 0-1 0,31 0-4 16,-32-14-1-16,32 14-1 0,-35-19 0 15,35 19-3-15,-33-25 3 0,33 25-6 0,-32-31-3 16,32 31-8-16,-28-30-3 0,28 30-12 16,-24-33-1-16,13 13-13 0,11 20-19 0,-12-34-46 15,12 34-71-15,0-21-119 0,0 21-154 0,25-16 54 16,-25-3 299-16</inkml:trace>
        </inkml:traceGroup>
      </inkml:traceGroup>
    </inkml:traceGroup>
  </inkml:traceGroup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11267 3871 1188 0,'0'0'135'0,"-26"-7"-41"0,26 7-26 16,0 0-19-16,0 0-24 0,0 0-15 0,0 0-6 15,0 0 0-15,0 0 3 0,12 21 3 0,-12-21-1 16,0 0-4-16,26 21-1 0,-26-21-2 0,32 14-1 15,-12-8-1-15,-1-2 2 16,6-1-3-16,3-3 2 0,1 0-2 0,2 0-1 16,3 0-1-16,0-5-1 0,1 5-9 0,-1-7-21 15,5 7-34-15,-14-9-97 0,19 19-99 0,-20-5-228 16,0-5 40-16,9 8 333 0</inkml:trace>
  <inkml:trace contextRef="#ctx0" brushRef="#br0" timeOffset="1">12007 3964 926 0,'0'0'315'0,"0"0"-175"0,0 0-53 16,0 0-21-16,0 0-24 0,0 0-14 0,0 0-14 15,0 0-6-15,0 0-2 0,0 0-1 16,-15 22 2-16,15-22-2 0,-10 31 3 0,10-31-5 15,-9 34 3-15,9-34-6 0,-9 35 2 0,9-35-4 16,-4 34 3-16,4-34 18 0,0 26-36 0,0-26 35 16,6 23-36-16,-6-23 14 0,0 0 1 0,16 23 0 15,-16-23-2-15,22 7 2 0,-22-7 2 0,24-7-1 16,-24 7 2-16,33-16 0 16,-33 16 15-16,33-30-35 0,-33 30 35 0,35-34-35 15,-35 34 18-15,34-35 5 0,-34 35-4 0,25-31 4 16,-25 31-4-16,17-22 5 0,-17 22-4 0,0 0 2 15,0 0 0-15,0 0-2 0,0 0 0 0,0 0-1 16,0 0 1-16,0 0 0 0,0 0 3 0,0 0 0 16,8 29 1-16,-8-29-4 0,-8 36 3 0,5-15-5 15,-4 4-11-15,0 2 31 0,-2 3-31 16,1 4 30-16,0 3-13 0,-1 1-8 0,-1-1 6 16,0 1-5-16,-1-4 5 0,-1 1-6 0,3-1 6 15,-3-2-5-15,0-4 7 0,2-2-7 0,-3-4 9 16,13-22 3-16,-20 34 9 0,20-34 4 0,-21 23 3 15,21-23-5-15,-22 14-3 0,22-14-5 16,-26 6-4-16,26-6-1 0,-33 0-4 0,12 0 2 16,1-3-4-16,-2-3-2 0,-3 2 2 15,-1-3 0-15,-3-2 0 0,1 2 2 0,1-2-4 16,-1 0 2-16,2-2-5 0,5-1-1 0,0-1-6 16,21 13-4-16,-26-28-8 0,26 28-4 0,-12-23-13 15,12 23-14-15,5-21-24 0,-5 21-31 0,22-23-82 16,9 23-77-16,-12 0-154 0,4-15-23 0,19 20 315 15</inkml:trace>
  <inkml:trace contextRef="#ctx0" brushRef="#br0" timeOffset="2">12469 4135 993 0,'0'0'202'0,"0"0"-104"0,0 0-53 0,0 0-14 15,0 0-1-15,0 0 2 0,0 24-12 0,0-24 13 0,-5 24-23 16,5-24 10-16,0 29 1 0,0-29-7 0,-3 33 2 16,3-33-6-16,0 39 4 0,-6-20-5 15,6 5 1-15,0 1-5 0,-3 1 2 16,3-1-6-1,-6 2 5-15,3 0-6 0,-3 0 4 0,3 0-7 16,-1-3 5-16,-3 0-5 0,4-1 4 0,-2-4-3 16,5-19 4-16,-5 34-4 0,5-34 3 0,-5 23-3 15,5-23 3-15,0 0-2 0,0 0 1 0,0 0-1 16,0 0 4-16,0 0 2 0,0 0 3 0,0 0 2 16,0 0-4-16,7-23 1 0,-3 4-7 0,3-4 3 15,0-2-3-15,3-3 5 0,-1-5-4 0,0-3 7 16,-3-4-7-16,4-1 8 0,-2-1-10 0,1-4 8 15,3 3-10-15,0 0 8 0,-1 5 10 0,5 4-29 0,-1 7 31 16,0 1-31-16,-1 7 14 0,-14 19 3 0,22-31-4 16,-22 31 1-16,20-21-1 0,-20 21 1 0,19-12 0 15,-19 12-2-15,0 0 1 0,28 7 0 16,-28-7 0-16,0 0 0 0,23 30 3 0,-23-30-4 31,14 35 5-31,-14-35-5 0,10 37 4 0,-10-37 16 16,5 34-32-16,-5-34 32 0,5 35-33 0,-5-35 13 15,0 29 5-15,0-29-2 0,0 19 5 0,0-19 4 16,0 0 8-16,-6 20 3 0,6-20 2 0,0 0-5 16,0 0-3-16,-31 21-6 0,31-21-5 15,-26 7 1-15,26-7-5 0,-30 6 1 0,30-6 2 16,-33 0-3-16,33 0 2 0,-34 0-1 0,34 0-1 16,-27 0-1-16,27 0-3 0,-20-9-5 0,20 9-9 15,0 0-5-15,-24-19-10 0,24 19-4 0,0 0-17 16,0 0-22-16,-16-21-46 0,16 21-75 15,0 0-62-15,21 0-90 0,-21 0-76 0,20-10 187 16,8 21 238-16</inkml:trace>
  <inkml:trace contextRef="#ctx0" brushRef="#br0" timeOffset="3">12901 4226 804 0,'0'0'186'0,"0"0"-85"16,0 0-40-16,13-22-9 0,-13 22-6 0,0 0-7 16,25-12-16-16,-25 12-6 0,0 0-7 0,25-11 0 15,-25 11-4-15,24-5 1 0,-24 5-2 16,25 0-2-16,-25 0-1 0,25-6-1 0,-25 6-2 16,22 0 2-16,-22 0 16 0,19-5-15 0,-19 5 17 15,0 0-17-15,28-13 0 0,-28 13-1 16,0 0 1-16,26-17 1 0,-26 17-1 0,0 0-20 15,22-20 20-15,-22 20-20 0,0 0 22 0,12-21 9 16,-12 21 7-16,0 0 9 0,4-19 5 0,-4 19 2 16,0 0-9-16,-13-26-2 0,13 26-6 0,0 0-1 15,-27-19-1-15,27 19-2 0,-31 0-1 0,31 0-2 16,-34 0-1-16,12 9-2 0,0 0 0 16,2 0-4-16,0 4 1 0,20-13-3 15,-33 27 0-15,33-27-3 0,-23 28 3 0,23-28 14 16,-15 30-32-16,15-30 31 0,-8 31-33 0,8-31 14 15,0 34 3-15,0-34-4 0,7 32 4 0,-7-32-5 16,13 30 5-16,-13-30-2 0,16 28-2 0,-16-28-7 16,18 23-7-16,-18-23-11 0,17 13-7 0,-17-13-9 15,25 7-15-15,-3 0-24 0,-22-7-25 16,31 0-50-16,-31 0-54 0,27-12-66 0,-6 12-126 16,-14-23 149-16,24 23 256 0</inkml:trace>
  <inkml:trace contextRef="#ctx0" brushRef="#br0" timeOffset="4">13518 4083 536 0,'0'0'142'0,"0"0"18"0,0 0-10 0,0 0-4 15,-5-24-30-15,5 24-35 0,0 0-23 0,0 0-13 16,0 0-4-16,0 0-6 0,0-24-3 0,0 24-5 15,0 0-4-15,0 0-4 0,0 0 0 0,0 0-6 16,-24-7-3-16,24 7-4 0,0 0-1 16,-22 11-1-16,22-11-1 0,0 0 2 15,-25 23-3-15,25-23 1 0,0 0-1 0,-27 31 0 16,27-31-2-16,-12 21 1 0,12-21-2 0,-7 24-14 16,7-24 33-16,0 24-34 0,0-24 34 0,0 24-16 15,0-24-5-15,7 29 5 0,-7-29-5 0,14 25 2 16,-14-25-1-16,13 21 2 0,-13-21-2 15,0 0 2-15,24 26-1 0,-24-26 1 0,0 0-1 16,21 16-1-16,-21-16 1 0,0 0 1 0,0 0 0 16,17 22 2-16,-17-22-1 0,0 0 0 0,0 0-1 15,0 0 3-15,0 0 5 0,0 0 9 16,0 0 7-16,0 0 4 0,0 0-4 0,-11 23-7 16,11-23-6-16,0 0-4 0,-31 19-3 0,31-19-1 15,-23 12-5-15,23-12 3 0,-28 11-1 16,28-11 0-16,0 0 3 0,-24 13-4 0,24-13-6 15,0 0-6-15,-20 12-12 0,20-12-10 0,0 0-14 16,-20 6-34-16,20-6-54 0,0 0-132 0,0 0-169 16,-8 28-66-16,8-28 235 0</inkml:trace>
  <inkml:trace contextRef="#ctx0" brushRef="#br0" timeOffset="5">11429 3624 768 0,'0'0'254'16,"0"0"-82"-16,0 0-57 0,0 0-31 0,0 0-33 16,0 0-16-16,0 0-5 0,0 0 1 0,7 23 5 15,-7-23 2-15,-7 25-1 0,7-25-7 0,-9 37-2 16,9-37-6-16,-11 41 0 0,5-14-8 0,0 2 4 16,-1 3-8-16,-1 1 6 0,1-3-9 0,0 2 5 15,0-1-8-15,3-2 3 0,-3-1-5 16,3 0 3-16,0-1-6 0,4-1 3 0,-6-5-6 15,6 0-11-15,0-21 30 0,-5 36-28 0,5-36 30 16,0 30-17-16,0-30-2 0,6 24 2 16,-6-24-2-16,7 23 2 0,-7-23-3 0,0 0 2 15,15 25-2-15,-15-25 1 0,0 0-3 0,0 0-5 16,26 21-4-16,-26-21-3 0,0 0-5 16,28 4 0-16,-28-4-5 0,19 0-3 0,-19 0-8 15,22-4-9-15,-22 4-4 0,23-6-8 0,-23 6-11 16,25-17-32-16,-3 17-39 0,-18-21-49 0,17 14-75 15,-21 7-60-15,11-32-37 0,11 32 323 0</inkml:trace>
  <inkml:trace contextRef="#ctx0" brushRef="#br0" timeOffset="6">14598 4164 513 0,'0'0'212'16,"0"0"-47"-16,0 0-18 0,0 0-17 0,0 0-27 16,0 0-18-16,-14-20-14 0,14 20-12 0,0 0-7 15,0 0-11-15,0 0-23 0,0 0 12 0,0 0-23 16,-24-15 16-16,24 15-2 16,0 0-5-16,-23-4-3 0,23 4-4 0,-25 6-2 15,25-6-18-15,-32 13 35 0,32-13-34 0,-32 18 31 16,32-18-16-16,-34 26-7 0,34-26 3 0,-26 34-4 15,26-34 3-15,-17 31-4 0,17-31 2 0,-6 27-2 16,6-27-2-16,7 23-5 0,-7-23-2 0,18 22-7 16,-18-22 1-16,29 13-2 0,-29-13 2 0,39 0 2 15,-17-8 0-15,3 1 4 0,-2-6-3 16,2 1 6-16,-4-2 0 0,2-2 6 0,-23 16 1 16,36-32 4-16,-36 32-2 0,29-32 5 0,-29 32-4 15,19-33 3-15,-19 33 15 0,11-27-34 0,-11 27 34 16,0 0-30-16,0-24 20 0,0 24 4 15,0 0-1-15,-11-20 2 0,11 20-6 0,0 0 1 16,-24-17-4-16,24 17 0 0,-25-7-3 0,25 7-1 16,-34-6 0-16,34 6 0 0,-33 0-1 15,33 0 1-15,-33-4 0 0,33 4 0 0,-27 0-4 16,27 0-4-16,0 0-7 0,0 0-14 0,0 0-24 16,0 0-46-16,-21-11-61 0,21 11-26 0,0 0-47 15,21 14-27-15,-2 1-125 0,-19-15 197 0,29 14 188 16</inkml:trace>
  <inkml:trace contextRef="#ctx0" brushRef="#br0" timeOffset="7">14870 3976 1278 0,'0'0'105'0,"0"0"-35"0,0 0-23 16,0 0-20-16,0 0-7 0,0 0 1 15,0 0-2-15,0 19 6 0,0-19-4 0,23 17-2 16,-23-17-4-16,35 17-1 0,-15-8-6 0,5-1-2 16,1-1-4-16,2-4 0 0,1-3-2 0,-1 4-1 15,3-4 0-15,-1 0-20 0,4 0-32 0,-8-12-50 16,17 21-128-16,-23-13-268 0,1-8-11 0,9 12 230 15</inkml:trace>
  <inkml:trace contextRef="#ctx0" brushRef="#br0" timeOffset="8">15360 3817 1138 0,'0'0'142'0,"0"-27"-56"16,0 27-16-16,0 0-5 0,-13-27-17 0,13 27-11 15,-11-19-9-15,11 19-3 0,0 0-4 16,-21-25-1-16,21 25-3 0,0 0 0 0,-19-18-4 0,19 18-1 16,0 0-1-16,-24-20 1 0,24 20-1 15,-20-5 2-15,20 5-3 0,-23-4 4 16,23 4-2-16,-25 0-3 0,25 0 0 0,-23 7-6 15,23-7 1-15,-21 13-2 0,21-13 1 0,-23 23-2 16,23-23 1-16,-28 32-2 0,16-11 2 0,-1 1-4 16,1 5 5-16,4 1-5 0,0 2 4 0,0 1-5 15,2 3 5-15,0 3-6 0,0 1 6 0,0 2-6 16,2-4-8-16,-1-1 27 0,-1 1-28 16,6-3 26-16,-5 1-11 0,5-3-7 0,0-3 6 15,-3-1-4-15,3-4-1 0,0-1-6 16,0-22-1-16,4 29-10 0,-4-29 0 0,0 0-4 15,0 0-3-15,11 21-3 0,-11-21-10 0,0 0-8 16,0 0-5-16,0 0-8 0,8-25-20 0,-8 25-58 16,16-37-93-16,-16 37-98 0,29-35-116 0,-29-4 188 15,22 26 259-15</inkml:trace>
  <inkml:trace contextRef="#ctx0" brushRef="#br0" timeOffset="9">16079 4231 245 0,'0'0'89'15,"0"0"-21"-15,0 0-20 0,0 0 9 0,0 0 1 16,0 0 7-16,19 0-6 0,-19 0-5 16,0 0-8-16,0 0 5 0,24 0-3 15,-24 0 6-15,0 0-3 0,23-5 0 0,-23 5-5 16,0 0-8-16,27 0-10 0,-27 0-7 0,21-13-8 16,-21 13-1-16,26-12-5 0,-26 12-1 0,30-16 13 15,-30 16-14-15,31-20 12 0,-31 20-14 0,25-21-2 16,-25 21 3-16,22-21 5 0,-22 21-9 0,0 0 27 15,16-30-11-15,-16 30 22 0,0 0 0 0,0-23-5 16,0 23 2-16,0 0-5 0,-13-25-1 16,13 25-5-16,0 0-5 0,-26-17-4 15,26 17-3-15,-29-6-2 0,10 6-3 0,-3 0-2 0,-3 6-1 16,2 1-1-16,-3 1-1 0,1 4 2 0,0-1-1 16,2 0 4-16,0 2-2 0,23-13 2 0,-31 24-2 15,31-24 2-15,-24 24 15 0,24-24-35 0,-16 27 32 16,16-27-35-16,0 37 12 0,0-37 5 0,16 37-6 15,-16-37 5-15,28 34-5 0,-8-19 5 0,2-2-2 16,4-1 1-16,4-4-1 0,-1-2 0 0,2-6 0 16,-1 0-4-16,7 0-8 0,-8 0-13 0,7 0-16 15,-11-13-24 1,7 13-36-16,-32 0-100 0,48-16-132 0,-21 16-143 16,-27 0 106-16,46-16 372 0</inkml:trace>
  <inkml:trace contextRef="#ctx0" brushRef="#br0" timeOffset="10">17173 3774 851 0,'-5'-25'332'15,"5"25"-222"-15,-15-19-19 0,15 19-16 0,0 0-15 16,-19-20-17-16,19 20-10 0,-20-9-7 0,20 9-2 16,-19-6-5-16,19 6-2 0,0 0-1 0,-29 0-4 15,29 0-2-15,-21 7-1 0,21-7-1 16,-29 17-1-16,29-17 1 0,-34 24-3 16,34-24 2-16,-36 31-3 0,36-31 3 0,-32 42-4 15,19-18 2-15,0 2-6 0,-1 4 4 0,6 0-6 16,-2-2 5-16,1 6-5 0,2-5 5 0,1 2-6 15,1-2 7-15,-1-2-6 0,6-2-10 0,-6 1 28 16,6-1-28-16,0 0 28 0,0 1-14 0,0-3-6 16,0 0 1-16,0 0-10 0,0-23-4 15,5 34-9-15,-5-34-3 0,4 25-10 0,-4-25-13 16,0 0-18-16,0 0-28 0,15 25-62 0,-15-25-50 16,0 0-68-16,0 0-78 0,-2-24-35 0,2 24 370 15</inkml:trace>
  <inkml:trace contextRef="#ctx0" brushRef="#br0" timeOffset="11">16727 4056 788 0,'0'0'213'16,"-28"-29"-71"-16,28 29-16 0,0 0-27 0,0 0-26 16,-23-15-20-16,23 15-19 0,0 0-15 0,0 0-13 15,0 0-6-15,0 0-1 0,0 0 0 0,0 0 1 16,21 27 3-16,-21-27-1 0,31 20 0 15,-11-10 2-15,1-2-5 0,3-1 2 0,5 0-3 16,-1-1 2-16,4-1 0 0,3-5-1 16,-2 5-7-16,1-5-22 0,7 0-23 0,-12-11-69 15,15 17-85-15,-21-17-154 0,5 4-105 0,7 16 154 16,-35-9 312-16</inkml:trace>
  <inkml:trace contextRef="#ctx0" brushRef="#br0" timeOffset="12">17160 4131 1018 0,'0'0'167'0,"0"0"-45"16,0 0-36-16,0 0-47 0,0 0-6 0,0 0-17 15,0 0-11-15,0 0 22 0,0 0-12 16,0 0 4-16,0 0-12 0,25 20 13 0,-25-20-19 16,32 11 15-16,-11-6-2 0,-2-5-2 0,3 7-1 15,1-7-4-15,0 6-3 0,-2-6-1 0,2 0-2 16,-1 0-3-16,1 0 0 0,1 0-1 15,-4 0-8-15,2 0-10 0,-22 0-16 0,39-10-66 16,-39 10-189-16,22-26-264 0,-22 26 21 0,19-24 454 16</inkml:trace>
  <inkml:trace contextRef="#ctx0" brushRef="#br0" timeOffset="13">17582 3893 1028 0,'0'0'167'0,"0"-31"-60"0,0 31-27 0,0 0-14 16,-7-22-14-16,7 22-7 0,0 0-9 16,-18-27-3-16,18 27-6 0,0 0-2 15,0 0 0-15,-20-21-2 0,20 21-2 0,0 0-4 16,0 0-3-16,-23-8-3 0,23 8-2 0,0 0-1 15,-19 10-2-15,19-10-1 0,-22 12 0 0,22-12-3 16,-24 23 3-16,24-23-4 0,-26 33 5 0,10-13-3 16,2 1 2-16,-1 2-4 0,5 0 2 0,-1 1-5 15,0 3 5-15,2 0-5 0,2 1 4 16,-2-2-4-16,2 1-10 0,2-3 28 0,0 3-29 16,-1-1 27-16,4 1-13 0,-5 1-4 0,7-1 5 15,-3-2-5-15,3-2 6 0,-5 2-6 0,5-5 4 16,0-20-5-16,0 32 1 0,0-32-6 0,0 25-3 15,0-25-5-15,0 0-4 0,8 22-4 16,-8-22-3-16,0 0-5 0,0 0-6 0,0 0-5 16,0 0-15-16,0 0-9 0,0 0-23 15,0 0-56-15,0 0-75 0,20-20-100 0,-20 20-125 16,0-30 200-16,0 30 247 0</inkml:trace>
  <inkml:trace contextRef="#ctx0" brushRef="#br0" timeOffset="14">17805 4243 280 0,'0'0'124'16,"0"0"-22"-16,0 0-35 0,0 0-12 0,0 0-7 15,0 0 17-15,0 0 8 0,0 0 15 0,0 0-9 16,0 0-11-16,19 20-14 0,-19-20-6 16,0 0-12-16,0 0-8 0,23 0-9 0,-23 0-6 15,0 0-3-15,25-6-2 0,-25 6-3 0,18-5-2 16,-18 5-1-16,23-9 0 0,-23 9-1 16,24-15 1-16,-24 15 0 0,23-18 0 0,-23 18-1 15,22-18 1-15,-22 18 15 0,16-21-13 0,-16 21 16 16,0 0-11-16,13-22 4 0,-13 22 11 15,0 0 3-15,0-24-16 0,0 24 20 0,0 0-21 16,0 0 16-16,-26-21-1 0,26 21-5 0,-19-8-4 16,19 8-4-16,-29 0-2 0,29 0-3 0,-35 4-1 15,35-4-1-15,-35 11 0 0,35-11 2 0,-33 17-2 0,33-17-13 16,-29 21 32-16,29-21-37 0,-22 25 34 0,22-25-22 16,-14 30-2-16,14-30 2 0,0 30-2 0,0-30 3 15,0 33-4-15,0-33 3 0,17 33-4 16,-17-33 3-16,24 27-3 0,-24-27 2 0,31 23-1 0,-31-23-4 15,37 14-10-15,-37-14-13 0,43 10-15 0,-43-10-22 16,46 8-43-16,-46-8-79 0,44-6-86 0,-23 1-95 16,-21 5-55-16,52-10 382 0</inkml:trace>
  <inkml:trace contextRef="#ctx0" brushRef="#br0" timeOffset="15">18404 4159 1000 0,'0'0'183'0,"0"0"-61"15,0 0-27-15,0 0-17 0,0 0-20 16,-10-22-29-16,10 22 10 0,0 0-26 0,0 0 14 16,0 0-5-16,-25 0-6 0,25 0-5 0,0 0-21 15,-29 12 32-15,29-12-33 0,-30 22 34 0,30-22-17 16,-33 31-3-16,33-31 0 0,-30 35-4 0,30-35 4 15,-23 36-5-15,23-36 5 0,-16 36-5 0,16-36 2 16,-7 33-1-16,7-33-2 0,0 31-2 0,0-31 3 16,9 27-2-16,-9-27 1 15,20 23-1-15,-20-23-4 0,26 17-7 0,-26-17-4 16,35 9-10-16,-35-9-9 0,40 0-15 0,-40 0-23 16,43-7-8-16,-43 7-10 0,45-18 14 0,-24 3 22 15,14 6-50-15,-10-17-98 0,7 5-117 0,7 6-96 16,-23-20 321-16</inkml:trace>
  <inkml:trace contextRef="#ctx0" brushRef="#br0" timeOffset="16">18688 3890 1098 0,'0'0'96'0,"-20"0"-21"0,20 0-10 15,0 0-22-15,0 0-23 0,0 0-10 0,0 0-2 16,0 0 2-16,16 26 7 0,-16-26-1 0,23 24 1 16,-23-24-7-16,37 25-2 0,-17-13-6 15,6 0 1-15,-1-2-5 0,3-2 3 0,0 0-4 16,1-3 1-16,0-1 0 0,-2-4-8 0,1 6-14 16,-8-6-27-16,8 6-40 0,-28-6-92 0,36 0-83 15,-36 0-210-15,0 0 87 0,39 26 389 0</inkml:trace>
  <inkml:trace contextRef="#ctx0" brushRef="#br0" timeOffset="17">18936 3636 617 0,'0'0'184'0,"0"0"-48"0,-4-29 0 15,4 29-15-15,0 0-26 0,0 0-34 0,0 0-20 16,0 0-11-16,0 0-4 0,0 0 0 0,0 0 1 16,0 0 4-16,0 27 0 0,0-27 1 0,-9 38-7 15,3-14-1-15,-3 2-9 0,4 1 5 0,-7 1-5 16,3 3 3-16,-4-1-7 0,3 4 4 0,-3 0-8 16,1 0 6-16,-1 0-7 0,3 1 5 0,-3-1-8 15,-1-1 4-15,3-1-8 0,1-1-11 16,-1-5 29-16,4 3-31 0,1-3 28 0,1-1-13 15,5-2-4-15,-6-2 4 0,6-1-4 0,0-20 3 16,0 33-3-16,0-33 1 0,11 25-2 0,-11-25 3 16,10 21-4-16,-10-21-2 0,0 0-7 15,31 20-5-15,-31-20-2 0,28 3 0 0,-28-3-2 16,39-8-7-16,-14 5-13 0,-2-10-14 0,5 5-4 16,-3-10-19-16,6 12-35 0,-19-22-62 15,19 22-62-15,-18-17-72 0,-2-5-110 0,15 21 291 16,-26-28 130-16</inkml:trace>
  <inkml:trace contextRef="#ctx0" brushRef="#br0" timeOffset="18">19236 4149 736 0,'-6'-18'208'0,"6"18"-64"16,0 0-33-16,0 0-31 0,0 0-19 16,0 0-6-16,0 0-3 0,0 0-2 0,0 0-4 15,17 21-28-15,-17-21 10 0,0 0-19 16,7 31 11-16,-7-31-1 0,5 30-9 0,-5-30 0 15,0 35-7-15,0-35 1 0,-5 33-4 0,5-33 2 16,-4 32-3-16,4-32 3 0,0 25-4 0,0-25 2 16,-7 21-2-16,7-21 2 0,0 0-8 0,-5 19-7 15,5-19-13-15,0 0-21 0,0 0-25 0,0 0-51 16,0 0-97-16,0 0-126 0,0 0-146 16,0 0 194-16,10-43 300 0</inkml:trace>
  <inkml:trace contextRef="#ctx0" brushRef="#br0" timeOffset="19">19359 3900 1293 0,'0'0'119'0,"-7"-29"-32"0,7 29-19 15,0 0-18-15,-7-23-18 0,7 23-9 16,0 0-9-16,0 0-6 0,0 0-4 0,0 0-5 16,0 0-2-16,0 0-4 0,0 0-12 0,0 0-13 15,0 0-18-15,0 0-25 0,0 0-56 0,0 0-100 16,0 0-158-16,-16 24-101 0,19-4 220 0</inkml:trace>
  <inkml:trace contextRef="#ctx0" brushRef="#br0" timeOffset="20">19527 4133 657 0,'0'0'246'16,"0"0"-107"-16,-20-10-19 0,20 10-28 15,0 0-30-15,0 0-25 0,0 0-13 0,0 0-1 16,0 0 6-16,0 0 7 0,0 18 3 0,0-18-19 16,0 0 6-16,6 30-21 0,-6-30 11 0,3 24 1 15,-3-24-5-15,7 27 0 0,-7-27-4 0,5 27 0 16,-5-27-5-16,7 24 4 0,-7-24-5 0,5 24 2 16,-5-24-2-16,0 0 2 0,12 28-3 15,-12-28 1-15,0 0-2 0,12 19 1 16,-12-19-2-16,0 0 0 0,0 0 1 0,0 0 0 15,0 0 0-15,23 17 1 0,-23-17-1 0,0 0 1 16,0 0-1-16,25-8-1 0,-25 8 1 0,24-14-1 16,-24 14 3-16,28-24-2 0,-28 24 2 0,31-29-2 15,-31 29 2-15,29-33-4 0,-29 33 4 0,26-31-7 0,-26 31-4 16,25-30-11-16,-25 30-7 0,21-27 0 16,-21 27-24-16,0 0-3 0,22-14-49 0,-22 14-61 15,0 0-72-15,0 0-118 0,0 0-100 0,0 0 300 16</inkml:trace>
  <inkml:trace contextRef="#ctx0" brushRef="#br0" timeOffset="21">19851 4255 460 0,'0'0'89'0,"0"0"-3"0,0 0 4 16,0 0 11-16,25 0-22 0,-25 0-18 0,0 0-23 15,0 0-8-15,25 5-5 0,-25-5-4 0,0 0-3 16,29 0-2-16,-29 0-6 0,21 0-1 0,-21 0-4 16,20 0 1-16,-20 0 1 0,23-5 3 15,-23 5 6-15,18-7 3 0,-18 7 0 0,22-12 0 16,-22 12-4-16,0 0-1 0,26-17-3 0,-26 17 2 16,0 0-1-16,22-22 5 0,-22 22 0 0,0 0 3 15,0 0 0-15,17-27 0 0,-17 27 18 16,0 0-15-16,3-19 19 0,-3 19-35 0,0 0 17 15,-4-23-18-15,4 23 15 0,0 0 1 0,0 0-6 16,-31-21-1-16,31 21-3 0,-28 0-2 16,28 0 0-16,-33 0-2 0,33 0-2 0,-35 13-1 15,35-13-15-15,-40 18 33 0,40-18-31 0,-30 26 31 16,30-26-18-16,-19 35-5 0,11-16 3 0,2 2-6 16,6 0 5-16,-2 1-4 0,2-1 3 0,0 2-5 15,6-3 5-15,-6-20-5 0,15 33 3 0,-15-33-1 16,23 30-3-16,-23-30-13 0,29 20-22 15,-5-5-32-15,-24-15-57 0,48 13-165 16,-20-13-241-16,-8-6 18 0,10 12 445 0</inkml:trace>
  <inkml:trace contextRef="#ctx0" brushRef="#br0" timeOffset="22">9979 5343 249 0,'0'0'90'16,"0"0"9"-16,0 0-7 0,0 0-10 0,0 0-9 15,0 0 5-15,0 0 11 0,0 0 13 0,0-22 7 16,0 22-3-16,0 0-16 0,0 0-22 16,0 0-17-16,0 0-12 0,0 0-5 15,0 0 1-15,0 0-3 0,0 0-3 0,0 0-4 16,0 0-5-16,0 0 2 0,0 0 5 0,0 0 0 15,10 22-1-15,-10-22-7 0,0 0-5 0,0 24-5 16,0-24 0-16,0 23-3 0,0-23 1 0,0 26-3 16,0-26 1-16,0 28-3 0,0-28 1 0,-6 26-4 15,6-26 2-15,0 23-2 0,0-23 1 16,0 19 1-16,0-19 0 0,0 0-2 0,0 0 2 16,0 0-3-16,0 21 1 0,0-21 1 0,0 0-2 15,0 0 1-15,0 0 0 0,0 0-1 0,0 0 2 16,0 0 0-16,0 0 2 0,0 0-2 0,25-13 1 15,-25 13 0-15,0 0-1 0,29-28 1 16,-29 28-2-16,26-27 4 0,-26 27-6 0,28-28 4 16,-28 28-2-16,28-30 3 0,-28 30-1 15,25-27 0-15,-25 27-2 0,26-25 2 0,-26 25-3 16,24-20 3-16,-24 20-1 0,27-16 0 0,-27 16-1 16,20-9 2-16,-20 9-1 0,0 0 0 0,24-7 0 15,-24 7-1-15,0 0 1 0,22 0 0 0,-22 0-1 16,0 0 1-16,0 0 0 0,23 18 1 0,-23-18 0 15,0 0 0-15,12 22 0 0,-12-22-2 16,0 0 5-16,8 29-3 0,-8-29 5 0,6 25-3 16,-6-25 2-16,0 29-3 0,0-29 2 0,5 25-3 15,-5-25 0-15,0 22-2 0,0-22 1 0,4 20-1 16,-4-20 2-16,0 0-3 0,4 23 3 16,-4-23-3-16,0 0-6 0,0 0-8 0,0 0-12 15,0 0-19-15,0 0-26 0,18 20-44 0,-18-20-117 16,0 0-143-16,0 0-138 0,0 0 135 15,32-9 380-15</inkml:trace>
  <inkml:trace contextRef="#ctx0" brushRef="#br0" timeOffset="23">9757 5028 958 0,'0'0'229'0,"0"0"-90"0,-21-31-31 0,21 31-22 15,0 0-19-15,0 0-16 0,0 0-19 0,0 0-13 16,0 0-12-16,0 0-6 0,0 0-6 0,0 0 0 16,0 0 1-16,0 0 2 0,0 0 0 0,0 0 2 15,0 0-2-15,0 0-5 0,25 19-13 16,-25-19-19-16,0 0-24 0,0 0-47 0,26 33-68 15,-26-33-90-15,0 0-123 0,23 27-28 16,-23-27 237-16</inkml:trace>
  <inkml:trace contextRef="#ctx0" brushRef="#br0" timeOffset="24">9727 5308 841 0,'0'0'253'0,"0"0"-116"0,0 0-27 0,0 0-25 16,0 0-24-16,0 0-18 0,0 0-13 0,0 0-13 15,0 0-11-15,0 0-7 0,0 0 0 0,0 0-1 16,0 0 5-16,8 24 3 0,-8-24 2 0,0 21-2 16,0-21 0-16,0 23-2 0,0-23 0 0,0 26-3 15,0-26 1-15,-6 24-3 0,6-24 2 0,0 23-3 16,0-23 3-16,0 22-2 0,0-22 2 0,-6 20-3 15,6-20 0-15,0 0-10 0,0 0-16 0,0 25-23 16,0-25-32-16,0 0-27 0,0 0-40 0,0 0-14 16,0 0-82-16,8-20-34 0,-8 20-77 15,8-26 224-15</inkml:trace>
  <inkml:trace contextRef="#ctx0" brushRef="#br0" timeOffset="25">13322 5450 424 0,'0'0'88'0,"0"0"-20"0,0 0-1 15,0 0 20-15,0 0 2 0,0 0-10 0,0 0-15 16,24-14-6-16,-24 14-12 0,0 0-10 0,21 0-8 15,-21 0-4-15,0 0-1 0,29 0 0 0,-29 0-1 16,0 0-2-16,27-5-6 0,-27 5-5 16,0 0-2-16,30-7-4 0,-30 7 1 0,18-7-3 15,-18 7 1-15,23-11-1 0,-23 11 1 16,20-13 0-16,-20 13 0 0,0 0 0 0,23-21 2 16,-23 21 0-16,0 0 3 0,11-23 1 0,-11 23 4 15,0 0 3-15,0-25 4 0,0 25 0 0,0 0 1 16,-8-25-2-16,8 25-2 0,0 0-2 0,-21-25-2 15,21 25-5-15,-21-13 1 0,21 13-5 16,-23-8 2-16,23 8-3 0,-31-5 1 0,31 5-1 16,-33 5 0-16,33-5 1 0,-37 13-2 0,37-13 4 15,-35 14-2-15,35-14 3 0,-31 21-5 0,31-21 1 16,-23 27-4-16,23-27 4 0,-16 28-2 0,16-28 2 16,-9 36-3-16,9-36 3 0,0 36-4 15,0-36 2-15,0 37-3 0,0-37 3 0,16 35-4 16,-16-35 5-16,21 32-4 0,-21-32 4 15,25 28-4-15,-25-28 2 0,29 18-2 0,-29-18 0 16,36 14 22-16,-36-14-21 0,36 8 22 0,-15-8-21 16,0 0-2-16,-2-5-7 0,4-1-27 0,-4-3 9 15,8 3-33-15,-27 6-5 0,46-17-31 0,-33-3-57 16,16 15-30-16,-29 5-83 0,35-30-4 0,-4 30-74 16,-24-24 333-16</inkml:trace>
  <inkml:trace contextRef="#ctx0" brushRef="#br0" timeOffset="26">13818 5405 788 0,'0'0'199'16,"0"0"-54"-16,0 0-35 0,0 0-34 16,0 0-27-16,0 0-17 0,0 0-3 0,-24 15-3 15,24-15 3-15,-13 23-6 0,13-23-3 0,-10 29-6 16,10-29-1-16,-9 34-6 0,4-14 3 0,5-20-6 15,-11 34 5-15,11-34 14 0,-9 34-35 0,9-34 33 16,-4 30-35-16,4-30 13 0,0 25 2 0,0-25-1 16,0 0-1-16,0 22 0 0,0-22 0 0,0 0-2 15,0 0 2-15,0 0-2 0,0 0 0 0,0 0 0 16,24 8 0-16,-24-8 2 0,0 0 0 16,30-24 4-16,-30 24 13 0,30-35-35 0,-13 14 34 15,0-2-34-15,1 4 18 0,-1-2 5 0,2-3-5 16,-4 3 6-1,4 0-3-15,-5-3 8 0,-1 5-2 0,0-1 3 16,-13 20-2-16,25-28 2 0,-25 28-4 0,21-17 1 16,-21 17-3-16,0 0-3 0,20 0 2 15,-20 0-4-15,0 0 3 0,25 12 0 0,-25-12-2 16,0 0 3-16,25 28-2 0,-25-28 0 0,14 26 1 0,-14-26-3 16,12 30 3-16,-12-30-4 0,10 32 2 0,-10-32-3 15,9 31 2-15,-9-31-3 0,9 30 5 0,-9-30-13 16,9 25-1-16,-9-25 5 0,10 24-52 0,-10-24 20 15,0 0-57-15,19 34-81 0,-19-34-29 16,0 0-89-16,0 0-51 0,0 0-24 16,30 4 310-16</inkml:trace>
  <inkml:trace contextRef="#ctx0" brushRef="#br0" timeOffset="27">14317 5528 215 0,'0'0'106'0,"16"-19"6"0,-16 19-23 16,0 0-16-16,23-13-22 0,-23 13-4 15,0 0-6-15,31-10 7 0,-31 10-1 0,23-8 5 16,-23 8-4-16,26-8 3 0,-26 8-4 0,24-9 4 16,-24 9-1-16,25-10 0 0,-25 10-3 0,24-13-8 15,-24 13-5-15,19-16-7 0,-19 16-2 0,19-20-4 16,-19 20 2-16,16-19-1 0,-16 19 7 16,11-21 2-16,-11 21 3 0,6-22-1 0,-6 22 0 15,0-21-8-15,0 21 1 0,-10-23-5 16,10 23-2-16,-14-19 0 0,14 19 0 0,-19-15-5 15,19 15 1-15,-29 0-5 0,29 0-2 0,-38 7 0 16,17 5-4-16,21-12 1 0,-37 34-4 0,20-13 1 16,1 3-3-16,3 1 5 0,3 0-7 0,1 1 6 15,3 0-7-15,6-3 5 0,0-2-3 0,0 0 2 16,0-21-4-16,15 33 4 0,-15-33-6 16,22 23-17-16,-22-23 31 0,25 17-39 0,-25-17 32 15,26 10-20-15,-26-10-5 0,28 0 15 0,-28 0-21 16,30-11 12-16,-30 11-37 0,33-19 9 0,-13 8-27 15,-20 11-17-15,44-23-76 0,-36 3-40 16,19 14-14-16,-27 6-75 0,23-38 12 0,3 38 102 16,-26-25 181-16</inkml:trace>
  <inkml:trace contextRef="#ctx0" brushRef="#br0" timeOffset="28">14729 5440 304 0,'0'0'144'0,"0"0"-20"15,0 0-7-15,0 0-13 0,15 22 2 0,-15-22-11 16,0 0-10-16,0 0-18 0,4 20-11 0,-4-20-11 15,0 0-3-15,0 0-8 0,6 24-5 0,-6-24-8 16,0 0-6-16,3 26-6 0,-3-26 0 16,0 22-7-16,0-22 4 0,0 26 15 15,0-26-17-15,0 21 17 0,0-21-37 0,0 27 16 16,0-27-18-16,0 25 17 0,0-25 3 0,8 23-3 16,-8-23 2-16,0 22-3 0,0-22 2 0,0 0-3 15,0 0-1-15,11 21-4 0,-11-21-2 0,0 0 3 16,0 0 1-16,19-22 6 0,-19 22 0 0,22-38 4 15,-7 11 13-15,-6 0-28 0,5 0 38 16,-5-3-23-16,0 8 22 0,-2-7 9 0,0 8-4 16,-3-4 0-16,4 5-9 0,-8-1 3 0,0 21-9 15,10-34 3-15,-10 34-7 0,7-23 2 0,-7 23-6 16,0 0 0-16,0 0-4 0,11-21-1 0,-11 21-3 16,0 0 0-16,0 0-1 0,0 0 0 15,0 0 1-15,0 0 0 0,22 0-1 0,-22 0 1 16,0 0 0-16,26 12 0 0,-26-12 0 15,20 9 2-15,-20-9-1 0,22 12-1 0,-22-12 2 16,26 14-4-16,-26-14 3 0,28 11-1 0,-28-11 1 16,26 13-2-16,-26-13 3 0,24 10-3 0,-24-10 1 15,20 7 0-15,-20-7 0 0,0 0-1 0,22 8 1 16,-22-8 0-16,0 0 0 0,0 0-1 0,0 0 1 16,0 0-1-16,0 0 2 0,0 0 0 15,0 0 0-15,0 0 1 0,0 0-7 0,0 0-14 16,0 0-18-16,0 0-22 0,0 0-31 15,20-9-59-15,-20 9-98 0,0 0-93 0,0 0-138 16,0 0 216-16,0 0 262 0</inkml:trace>
  <inkml:trace contextRef="#ctx0" brushRef="#br0" timeOffset="29">15567 5430 267 0,'0'0'140'16,"0"0"3"-16,0 0-6 0,0 0 0 0,0 0-21 15,0 0-3-15,-15-20-26 0,15 20-9 16,0 0-10-16,0 0-14 0,0 0-12 0,-24-9-7 16,24 9-4-16,-21 0-3 0,21 0-5 0,-26 4-2 15,26-4-4-15,-34 12-1 0,14-5-3 0,20-7 2 16,-39 22-2-16,39-22 2 0,-37 26-3 0,37-26-1 16,-31 26-5-16,31-26-1 0,-21 30-5 0,21-30 1 15,-10 29-1-15,10-29-1 0,0 35 17 0,0-35-33 16,4 35 30-16,-4-35-36 0,17 29 5 15,-17-29-6-15,29 14-4 0,-29-14-1 16,38 0 4-16,-18-5 2 0,4-1 0 0,-1-12 18 16,1 4-12-16,-1-6 20 0,-1-3-28 0,-22 23 22 15,35-39-14-15,-20 20 17 0,-15 19 10 0,20-35 5 16,-20 35 10-16,12-33 4 0,-12 33 2 0,6-27-7 16,-6 27 2-16,0-21-5 0,0 21 1 15,0 0-2-15,0 0-1 0,0 0-8 0,0 0-1 16,0 0-10-16,0 0-6 0,0 0 1 0,0 0-2 15,0 0 7-15,0 23 0 0,0-23 4 0,0 38-7 16,0-15 6-16,0 2-5 0,0 1 3 16,-8 5 15-16,3 1-32 0,0 4 28 0,-2-1-31 15,0-1 9-15,-2-1 0 0,-3 1-4 0,2-2 7 16,-3-1-3-16,1-1 14 0,-1-3-6 16,3 0 8-16,-1-1-9 0,-3-2 6 0,1-5-4 15,13-19 2-15,-28 30 1 0,28-30 3 0,-27 25 2 16,27-25 4-16,-36 23-2 0,16-14 1 0,-2-4-2 15,2-5 0-15,-2 4-1 0,1-4-2 0,21 0 1 16,-36-12-1-16,17 4-2 0,19 8-2 0,-34-19 1 16,34 19-5-16,-27-24 2 0,27 24-1 0,-25-26 3 15,25 26-4-15,-18-28 3 16,18 28-13-16,-13-29-7 0,13 29-15 0,0-30-9 0,0 30-16 16,7-25-14-16,-7 4-50 0,22 21-68 15,-16-23-101-15,16 5-121 0,9 18 9 0,-17-26 402 16</inkml:trace>
  <inkml:trace contextRef="#ctx0" brushRef="#br0" timeOffset="30">15774 5471 773 0,'25'-17'147'0,"-25"17"-40"0,0 0-14 16,0-21-12-16,0 21-13 0,0 0-15 0,0 0-10 16,0 0-12-16,0 0-9 0,0 0-5 0,0 0-6 31,0 0-4-31,0 0 3 0,0 0 3 0,8 21 6 0,-8-21 2 16,0 32-1-16,0-11-11 0,0 2-1 0,0 4 12 15,0-4-33-15,0 3 32 0,2-3-32 0,4-2 10 16,-6 2 3-16,0-23-3 0,16 29 4 15,-16-29-4-15,15 19 2 0,-15-19-1 0,0 0-3 16,26 14 1-16,-26-14 1 0,0 0-1 0,25-5 2 16,-25 5 4-16,0 0-4 0,28-33 4 0,-28 33-4 15,23-35 2-15,-10 14 14 0,-3-3-12 16,1 4 13-16,-1-1-35 0,-10 21 19 0,16-28-19 16,-16 28 20-16,0 0 2 0,15-24-2 0,-15 24 1 15,0 0-1-15,0 0-3 0,0 0 0 16,0 0 0-16,0 0 1 0,0 0 1 0,0 0 4 15,10 28-1-15,-10-28 3 0,0 34 17 0,0-12-34 16,0 5 32-16,-8 2-32 0,8-4 10 0,-8 2 6 16,3 3-6-16,-1 1 8 0,-1 0-5 0,-3 3 9 15,-2-2-6-15,3 2 10 0,-4 2-5 0,3-2 6 16,-6-1-5-16,8-2 4 16,-5-6-6-16,5-3 3 0,-2-2-2 0,10-20 3 15,-22 36-4-15,22-36 5 0,-21 27-6 0,21-27-1 16,-23 20-3-16,23-20 0 0,-29 13-1 0,29-13 0 15,-31 9 0-15,31-9-2 0,-38 5 0 0,16-5 0 16,2 0-2-16,1 0 0 0,-5 0-7 0,3 0-7 16,0 0-8-16,-7-10-15 0,9 10-8 0,-10-13-24 15,29 13-39-15,-48-18-83 0,48 18-64 16,-33-16-113-16,8-6-59 0,25 22 283 0</inkml:trace>
  <inkml:trace contextRef="#ctx0" brushRef="#br0" timeOffset="31">11141 4899 862 0,'0'0'330'0,"0"0"-209"0,0 0-43 16,-5 21-18-16,5-21 6 0,-9 24-7 0,9-24-8 16,-16 40-9-16,7-15-10 0,2 6-1 15,-2 2-12-15,3 2 2 0,-3 1-11 0,4 4 3 16,-4-1-10-16,2-1 6 0,1-3-10 0,-1-3 6 16,1-5-7-16,0 1 4 0,2-5-4 0,4-1 3 15,-6-1-4-15,6-3 3 0,0-18-2 0,0 35 2 16,0-35-4-16,0 30 1 0,0-30-11 0,0 28-3 15,0-28-11-15,0 20-8 0,0-20 5 16,0 0-42-16,22 25-8 0,-22-25-102 0,23 0-82 16,-23 0-101-16,16-31-85 0,16 26 198 15,-22-27 253-15</inkml:trace>
  <inkml:trace contextRef="#ctx0" brushRef="#br0" timeOffset="32">11441 5303 1116 0,'0'0'181'0,"0"0"-73"0,0 0-25 0,0 0-20 16,0 0-19-16,0 0-15 0,0 0-10 0,0 0-3 15,0 0-3-15,-19 18-4 0,19-18 1 0,-18 25-4 16,18-25 1-16,-19 35-4 0,9-15 2 16,10-20-4-16,-14 36 3 0,14-36-7 0,-9 34 5 15,9-34-5-15,0 27 3 0,0-27-4 16,0 28 3-16,0-28-4 0,0 0 2 0,23 19-1 15,-23-19 1-15,25 0-1 0,-25 0-3 0,29-8 0 16,-29 8-2-16,34-19 2 0,-34 19 1 0,32-30 5 16,-32 30-2-16,29-34 5 0,-29 34-4 0,23-35 4 15,-13 16-4-15,-10 19 6 0,15-36-4 0,-15 36 4 16,10-32-3-16,-10 32 4 0,0-33-3 16,0 33 6-16,0-32-4 0,0 32 3 0,-13-28-3 15,13 28 1-15,-20-28-3 0,20 28 1 0,-25-21-2 16,25 21 0-16,-28-9-2 0,28 9-5 15,-23 0-12-15,23 0-15 0,0 0-25 0,-19 25-31 16,19-25-65-16,-6 25-83 0,6-25-113 0,-12 21-112 16,24 7 170-16,-12-28 292 0</inkml:trace>
  <inkml:trace contextRef="#ctx0" brushRef="#br0" timeOffset="33">11824 5264 1096 0,'0'0'148'0,"0"0"-60"16,0 0-26-16,0 0-21 0,0 0-15 0,0 0-4 16,0 0 3-16,0 0 3 0,13 25 4 0,-13-25-5 15,3 32-2-15,-3-32-11 0,6 37 0 0,-6-15-6 16,6-1 3-16,-6 0-5 0,6-2 2 0,-6-19-6 16,6 32 1-16,-6-32-3 0,7 27 3 15,-7-27-2-15,0 0 0 0,20 23-3 0,-20-23 3 16,0 0-1-16,21 5 1 0,-21-5 1 15,0 0-1-15,28-16 2 0,-28 16-2 0,27-22 3 16,-27 22-1-16,25-28 3 0,-25 28 0 0,22-19 3 16,-22 19-1-16,0 0-2 0,22-15-2 0,-22 15-3 15,0 0 0-15,0 0 0 0,0 0 1 0,19 10-1 16,-19-10 1-16,0 0-2 0,0 0 2 0,15 26-1 16,-15-26 2-16,0 0-3 0,8 26 0 15,-8-26-1-15,0 0 1 0,13 19 0 0,-13-19 0 16,0 0 0-16,0 0 0 0,0 0-1 0,24 15 0 15,-24-15 1-15,0 0-1 0,0 0 2 16,0 0 0-16,25-12 1 0,-25 12 0 0,0 0 0 16,26-24-1-16,-26 24 2 0,23-24-4 0,-23 24 4 15,22-24-5-15,-22 24 4 0,18-23-3 0,-18 23 2 16,17-21-2-16,-17 21 0 0,0 0-4 16,23-26-9-16,-23 26-21 0,0 0-27 0,6-26-65 15,-6 26-146-15,0 0-278 0,0 0 32 0,0 0 339 16</inkml:trace>
  <inkml:trace contextRef="#ctx0" brushRef="#br0" timeOffset="34">12637 5444 298 0,'0'0'160'0,"0"0"0"0,0 0 19 15,0 0-19-15,0 0-12 0,0 0-28 16,0 0-22-16,0 0-20 0,0 0-14 16,0 0-9-16,0 0-9 0,0 0-9 0,0 0-10 15,0 0-6-15,0 0-6 0,0 0-3 0,0 0-5 16,0 0-2-16,0 0 5 0,0 0 5 0,0 0 3 15,0 0 2-15,25-7-7 0,-25 7-5 0,23 0-4 16,-23 0-2-16,25 0-1 0,-25 0 0 0,32 0-1 16,-32 0 1-16,37 0-2 0,-18-6-1 0,3 6 0 15,-1-7-10-15,-2 0-14 0,6 3-17 0,-25 4-42 16,45-8-71-16,-45 8-198 0,17-26-173 16,-17 26 14-16,0 0 451 0</inkml:trace>
  <inkml:trace contextRef="#ctx0" brushRef="#br0" timeOffset="35">17025 5410 714 0,'0'0'140'0,"0"0"-15"0,-21-14-9 16,21 14-20-16,0 0-28 0,-23-6-22 0,23 6-10 15,-28-4-8-15,28 4-3 0,-31 0-1 16,31 0-3-16,-33 4 0 0,33-4-2 0,-32 10-1 16,32-10-5-16,-32 10-3 0,32-10-1 0,-32 13-2 15,32-13-2-15,0 0 1 0,-24 21-6 16,24-21 0-16,0 0-1 0,-4 21 1 0,4-21-4 16,7 21 3-16,-7-21-3 0,18 25 3 0,-18-25-1 15,27 22 3-15,-27-22-4 0,40 24 4 0,-20-12-4 16,-1-1 4-16,2 1 21 0,-2 1-36 0,1-1 35 15,-20-12-35-15,34 24 13 0,-34-24 3 0,23 20-3 16,-23-20 4-16,12 20-3 0,-12-20 1 16,0 0 1-16,9 21 1 0,-9-21-1 15,0 0 2-15,-16 21-2 0,16-21 1 0,0 0 1 16,-28 19 5-16,28-19 1 0,-30 13 2 0,30-13-2 16,-33 11 1-16,33-11-7 0,-34 9-1 0,34-9-1 15,-33 7-1-15,33-7 0 0,-31 0-2 0,31 0 1 16,-27 3 1-16,27-3-3 0,0 0 1 0,-19 0-3 15,19 0-12-15,0 0-16 0,0 0-30 16,0 0-36-16,0 0-34 0,0 0-47 0,0 0-51 16,27-21-77-16,-2 21-86 0,-19-19 216 0,27 24 177 15</inkml:trace>
  <inkml:trace contextRef="#ctx0" brushRef="#br0" timeOffset="36">17325 5451 340 0,'0'0'167'0,"0"0"-36"0,0 0-2 15,0 0-6-15,0 0 1 0,0-21-16 0,0 21-14 16,0 0-18-16,0 0-13 0,0 0-10 0,0 0-4 16,0 0-4-16,0 0-7 0,0 0-4 0,0 0-6 0,0 0-2 15,0 0-4-15,0 0-3 0,0 0-4 0,0 0-5 16,0 0-3-16,0 0-7 0,-20 28 1 0,20-28-3 15,-16 35 4-15,8-12-4 0,0 0 3 0,0-2-3 16,5 3-12-16,3-1 32 0,0-1-31 0,0-1 31 16,0-21-17-16,0 36-5 0,0-36-1 0,15 28-6 15,-15-28-1-15,19 21-7 0,-19-21 0 16,24 17-5-16,-24-17-3 0,26 10-3 0,-26-10 0 16,35 0 2-16,-35 0 8 0,35-10 7 15,-35 10 7-15,33-21 5 0,-33 21-1 0,31-26 4 16,-31 26-3-16,25-29 4 0,-25 29-4 0,16-28 4 15,-16 28 11-15,20-34-12 0,-20 34 13 0,19-33-34 16,-19 33 22-16,15-26-20 0,-15 26 21 0,16-22 1 16,-16 22-3-16,0 0 0 0,17-19-3 15,-17 19 0-15,0 0 0 0,0 0 0 0,0 0 1 0,0 0 1 16,0 0 1-16,0 0-1 0,22 14 2 0,-22-14-3 16,0 20 2-16,0-20-2 0,3 23 2 0,-3-23 20 15,0 31-34-15,0-31 34 0,0 33-45 16,0-33 3-1,0 20-14-15,0-20-21 0,0 0-28 0,13 31-33 0,-13-31-40 16,0 0-41-16,0 0-22 16,10 19-34-16,-10-19-55 0,0 0 258 0</inkml:trace>
  <inkml:trace contextRef="#ctx0" brushRef="#br0" timeOffset="37">17930 5064 580 0,'7'-28'249'0,"-14"5"-53"0,7 23-35 16,0 0-19-16,0 0-45 0,0 0-34 15,0 0-24-15,0 0-18 0,0 0-3 16,-4 21 0-16,0 3 6 0,-3 6-3 0,-2 6 3 15,0 3-12-15,2 4 6 0,3-2-10 0,-4 5 7 16,1-6-11-16,-2 1 9 0,1-2-11 0,1-1 6 16,-1-3-7-16,1-2 5 0,-1-3-6 0,1 1-9 15,0-5 30-15,4-3-32 0,3-3 31 0,0-20-20 16,0 21-2-16,0-21 2 0,0 0 0 0,0 0 2 16,0 0 0-16,0 0-2 0,0 0 2 15,0 0-1-15,11-22 0 0,4 0 11 0,1-5-29 16,5 0 27-16,-1-1-28 0,3 3 16 15,1 2 4-15,-1 0-3 0,0 4 3 0,-4 2-3 16,3 3 2-16,-22 14-2 0,34-20 2 0,-34 20-1 16,28-8-1-16,-28 8-1 0,22 0 1 0,-22 0 0 15,0 0-1-15,29 22 1 0,-29-22-2 0,17 28 4 16,-17-28-4-16,8 37 4 0,-8-17-2 16,0 2 2-16,0-1-3 0,-4 5-10 0,-1-1 31 15,-3-1-29-15,1-3 30 0,7-21-16 0,-15 36-5 16,15-36 3-16,-11 25-1 0,11-25 2 0,0 0-3 15,-24 24 2-15,24-24-2 0,0 0 2 0,-26 9 0 16,26-9 1-16,-22 0 2 0,22 0-1 16,-23-12 3-16,23 12-4 0,-27-12 1 15,27 12-1-15,-30-14 1 0,30 14-2 0,-31-14 0 16,31 14-3-16,-33-13 1 0,33 13-2 0,-31-9 3 16,31 9-3-16,-25-11 1 0,25 11-8 0,0 0-4 15,-24-12-13-15,24 12-13 0,0 0-22 0,0 0-45 16,0 0-68-16,0 0-136 0,0 0-168 0,21-7-18 15,4 7 403-15</inkml:trace>
  <inkml:trace contextRef="#ctx0" brushRef="#br0" timeOffset="38">18542 5416 745 0,'0'0'151'0,"0"0"-22"0,-27-14-22 15,27 14-24-15,0 0-25 0,-31 0-18 0,31 0-13 16,-28 0-8-16,28 0-6 0,-33 13-1 0,33-13-4 15,-35 13 2-15,35-13-4 0,-29 18 0 16,29-18-3-16,0 0 0 0,-24 26-3 0,24-26-1 16,0 0-2-16,0 28 3 0,0-28-4 0,0 0 3 15,16 28-3-15,-16-28 3 0,23 18-2 0,-23-18 3 16,31 16-1-16,-31-16 0 0,34 18 22 16,-34-18-20-16,30 17 21 0,-30-17-20 0,25 14-3 15,-25-14-15-15,0 0 16 0,21 25-14 0,-21-25 15 16,0 0 2-16,0 0 0 0,12 23 3 0,-12-23 0 15,0 0 8-15,-10 22 3 0,10-22 7 0,0 0 0 16,-26 26-2-16,26-26-6 0,-24 19-4 0,24-19-8 16,-28 20 1-16,28-20-5 0,-30 18 1 15,30-18 0-15,-26 14 0 0,26-14-1 16,-19 12 1-16,19-12-1 0,0 0 0 0,0 0-5 16,0 0-18-16,0 0-22 0,-20-5-46 0,20 5-81 15,0 0-67-15,0 0-90 0,0 0-102 0,0 0 189 16,35 5 242-16</inkml:trace>
  <inkml:trace contextRef="#ctx0" brushRef="#br0" timeOffset="39">18657 5702 402 0,'21'-9'197'0,"-21"9"-79"0,0 0-6 0,13 23-10 16,-13-23-8-16,0 0-21 0,0 24-6 15,0-24-16-15,4 26-11 0,-4-26 1 16,0 29-9-16,0-29 1 0,0 34-6 0,0-15-1 16,-7 2-8-16,7 1-5 0,-9 3-7 0,5 3 7 15,-3-4-9-15,3 3 2 0,-3-3-4 0,0-1 1 16,1-3-4-16,1 1 5 0,2-3-7 0,3-18 6 16,-12 35-4-16,12-35 2 0,-4 25-1 0,4-25 1 15,0 0-2-15,0 0 2 0,0 0 1 16,0 0 4-16,0 0 5 0,0 0 2 0,0 0-2 15,0 0-4-15,0-23-2 0,0 23-6 0,7-37 5 16,-3 14-4-16,4-2 5 0,0-3-3 0,0-7 6 16,0 1-6-16,0-8 6 0,0 2-7 15,3-1 8-15,-2-7-10 0,-1 2 9 0,4-3 5 16,1 0-26-16,-1 5 30 0,-1 2-25 0,2 8 17 16,-1 6 7-16,-4 7-7 0,-8 21 1 15,19-28-6-15,-19 28-1 0,0 0-4 0,29-17 2 16,-29 17-2-16,0 0 2 0,29 4-2 0,-29-4-1 15,26 15 2-15,-26-15-3 0,20 27 4 0,-20-27-2 16,20 34 3-16,-20-34-5 0,13 38 6 0,-13-38-5 16,8 31 5-16,-8-31 16 0,0 34-31 0,0-34 33 15,0 31-35-15,0-31 16 0,0 21 1 16,0-21-2-16,-9 21 5 0,9-21 1 0,-11 19 7 16,11-19 2-16,-21 19 2 0,21-19-2 15,-27 16 0-15,27-16-6 0,-32 13 1 0,32-13-4 16,-33 8-3-16,33-8 0 0,-35 6-1 0,35-6-2 15,-37 0-1-15,37 0 0 0,-31 0 0 0,31 0-1 16,-32 0-2-16,32 0-5 0,-29-12-8 0,29 12-8 16,-27-7-11-16,27 7-6 0,0 0-22 15,0 0-39-15,-32-26-130 0,32 26-170 0,0 0-108 16,0 0 153-16,32-3 357 0</inkml:trace>
  <inkml:trace contextRef="#ctx0" brushRef="#br0" timeOffset="40">19283 5528 457 0,'0'0'171'16,"19"-12"-7"-16,-19 12-15 0,0 0-7 15,0 0-35-15,0 0-29 0,0 0-20 0,0 0-14 16,-11-25-3-16,11 25-4 0,0 0-3 0,0 0-5 16,-21-15-3-16,21 15-3 0,0 0-4 15,-27-5-3-15,27 5-2 0,-24 0-4 0,24 0-2 16,-31 7 0-16,31-7-2 0,-34 15 0 0,34-15-2 15,-31 18 1-15,31-18-5 0,-23 20 0 0,23-20-2 16,-12 21 2-16,12-21-2 0,-6 22 3 0,6-22-3 16,0 28-13-16,0-28 32 0,4 30-33 15,-4-30 31-15,14 20-22 0,-14-20-5 0,24 16-3 16,-24-16-4-16,28 14-1 0,-28-14-1 16,30 8-4-16,-30-8-1 0,33 0-6 0,-13 0-1 15,-20 0 0-15,32-5 5 0,-32 5 9 0,29-17 9 16,-29 17 6-16,24-20 5 0,-24 20 13 0,22-27-10 15,-22 27 14-15,16-32-30 0,-16 32 24 0,14-29-14 16,-14 29 22-16,14-24 6 0,-14 24-1 0,8-22 4 16,-8 22-2-16,0 0 4 0,0 0-2 15,0 0-2-15,0 0-7 0,0 0-6 0,0 0-9 16,0 0-5-16,0 0-1 0,0 0-1 0,0 0 3 16,0 0-1-16,-7 34 3 0,7-34-4 0,-8 36-12 15,3-15 31-15,2 0-30 0,3-21 30 0,0 33-17 16,0-33-3-16,0 31 3 0,0-31-3 15,0 26 2-15,0-26-12 0,0 0-9 0,20 26-14 16,-20-26-18-16,0 0-11 0,21 7-21 16,-21-7-52-16,23-7-74 0,2 7-105 0,-25 0-110 15,26-23 141-15,6 23 285 0</inkml:trace>
  <inkml:trace contextRef="#ctx0" brushRef="#br0" timeOffset="41">19800 5494 713 0,'22'-8'252'0,"-22"8"-84"16,0 0-43-16,-8-24-30 0,8 24-26 0,0 0-9 15,0 0-13-15,0 0-8 0,0 0-7 16,0 0-7-16,0 0-4 0,-24-17-2 0,24 17-3 16,-24 7 0-16,24-7-1 0,-33 19-4 0,11-5 2 15,-4-1-3-15,1 5 3 0,-1-2-4 16,2 3 2-16,1-3-5 0,3 7-11 0,2-3 26 15,4 1-28-15,14-21 26 0,-15 34-19 0,15-34-1 16,0 26 0-16,0-26-1 0,12 25 2 0,-12-25-2 16,23 19 1-16,-23-19-2 0,28 14-6 0,-28-14-6 15,40 8-6-15,-19-1-8 0,2-7-4 0,2 6-4 16,-5-6-10-16,7 0-13 0,-27 0-16 16,41 0-27-16,-41 0-61 0,42-8-63 0,-42 8-73 15,33-17-71-15,-6 22 60 0,-26-24 311 0</inkml:trace>
  <inkml:trace contextRef="#ctx0" brushRef="#br0" timeOffset="42">20067 5631 381 0,'0'0'183'0,"0"0"-40"16,0 0-21-16,0 0-20 0,0 0-24 0,25-16-23 15,-25 16-13-15,0 0-13 0,0 0-9 0,0 0-7 16,0 0-3-16,22 0-2 0,-22 0-1 0,0 0 0 15,0 0-2-15,19 8-2 0,-19-8-1 0,0 0 1 16,0 0-1-16,26 5 2 0,-26-5 1 0,0 0-1 16,20-4 3-16,-20 4-1 15,0 0 1-15,24-9 0 0,-24 9-1 0,0 0 0 16,23-14 0-16,-23 14 1 0,0 0 5 0,18-18 3 16,-18 18-17-16,0 0 25 0,14-26-18 0,-14 26 23 15,0 0 4-15,8-20 0 0,-8 20-1 0,0 0-3 16,-8-25-3-16,8 25-7 0,0 0 1 0,0 0-2 15,-29-22 1-15,29 22-2 0,-22 0-1 16,22 0-3-16,-28 0-2 0,28 0 2 0,-31 17-1 16,31-17 2-16,-33 25-1 0,33-25 2 0,-33 33-4 15,17-12-13-15,1 0 29 0,-1 4-33 0,0 2 29 16,7-5-16-16,0 1-7 0,3-2 4 0,6 0-5 16,0-21 3-16,0 36-4 0,0-36 3 0,16 28-4 15,-16-28 3-15,24 16-1 0,-24-16-2 16,32 13-11-16,-32-13-11 0,39 6-10 15,-39-6-18-15,42 0-22 0,-42 0-69 0,50 0-158 16,-29-6-221-16,-2-9 14 0,11 15 462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 19 767 0,'0'0'236'0,"0"0"-79"0,0 0-20 0,0 0-22 15,0 0-30-15,0 0-18 0,0 0-17 0,-12-20-8 0,12 20-6 16,0 0-8-16,0 0-8 16,0 0-4-16,0 0-5 0,0 0-5 0,0 0-3 15,0 0 0-15,0 0 1 0,0 0 3 0,0 0 2 16,23 0 2-16,-23 0-1 0,0 0 0 0,34 0 0 0,-34 0-1 16,30 0-1-16,-30 0 0 0,36 6-3 0,-16-6 0 15,0 6-2-15,2-6 1 0,3 5-2 0,0-5 0 16,0 7-1-16,-1-7-1 0,3 3 1 0,-1-3 0 15,2 4 0-15,1-4 0 0,-4 0-1 16,-2 6-1-16,0-6 2 0,2 0-1 0,-7 6 0 16,2-6-1-16,-20 0 1 0,36 4 0 0,-36-4-1 15,37 0 1-15,-37 0 0 0,38 5 0 16,-19-5 0-16,1 5 0 0,1-5-1 0,-1 0 0 16,1 0 1-16,-21 0 0 0,39 0-1 0,-19 0 0 15,1 0 0-15,1 0 0 0,-22 0 2 16,38-6-1-16,-38 6 0 0,35 0 1 0,-35 0-2 15,35-4 0-15,-35 4 2 0,29 0-2 0,-29 0 1 16,24 0 0-16,-24 0 1 0,21 0-1 0,-21 0 0 16,0 0 0-16,27-4-1 0,-27 4 1 0,0 0 0 15,0 0 0-15,21 0 1 0,-21 0-1 0,0 0 0 16,0 0 0-16,0 0 0 0,0 0 0 0,0 0-1 16,0 0-3-16,0 0-7 0,19 0-6 15,-19 0-7-15,0 0-6 0,0 0-3 0,0 0-12 16,0 0-17-16,0 0-38 0,0 0-75 15,8 27-98-15,-8-27-218 0,0 0 63 0,0 0 238 16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59 63 690 0,'0'0'265'16,"-20"-29"-82"-16,20 29-33 0,0 0-15 0,0 0-37 16,-18-23-27-16,18 23-17 0,0 0-7 15,0 0-6-15,0 0-6 0,0 0-6 0,-22-12-6 16,22 12-8-16,0 0-4 0,0 0-6 0,0 0-3 16,0 0-2-16,0 0-2 0,0 0-1 0,0 0 0 15,0 0 1-15,0 0 1 0,13 24 3 0,-13-24-4 16,0 0 3-16,28 27-2 0,-28-27 2 0,25 22-2 15,-25-22 3-15,27 26-3 0,-27-26 2 0,27 25-3 16,-27-25 2-16,25 28-3 16,-25-28 4-16,22 30-3 0,-22-30 2 0,17 29-1 0,-17-29 2 15,15 24-3-15,-15-24 3 0,10 23-2 0,-10-23 2 16,4 19 0-16,-4-19 2 0,0 0-2 16,0 25 3-16,0-25-2 0,0 0 2 0,-16 24 1 15,16-24 3-15,0 0 1 0,-23 21 1 0,23-21-3 16,-22 14-2-16,22-14-5 0,-24 14-12 0,24-14 12 15,-21 12-13-15,21-12 13 0,-20 11-1 16,20-11 19-16,0 0-24 0,-25 16 13 0,25-16-25 16,0 0-7-16,-22 11-11 0,22-11-13 0,0 0-24 15,0 0-38-15,0 0-70 0,-3 28-104 0,3-28-184 16,0 0 8-16,-12 24 279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315 62 170 0,'0'0'68'15,"0"0"11"-15,0 0 14 0,0 0 21 0,0 0 1 16,0 0-1-16,0 0-12 0,19-18-8 0,-19 18-13 16,0 0 3-16,0 0-13 0,0 0-4 15,0 0 0-15,0 0-6 0,0 0 1 0,0 0-5 16,0 0-2-16,0 0-9 0,0 0-7 0,0 0-8 15,0-21-3-15,0 21-4 0,0 0 0 0,0 0-2 16,0 0 0-16,0 0-4 0,-19-18 0 16,19 18-4-16,0 0-1 0,-29-3-2 0,29 3-4 15,-22 0-1-15,22 0-3 0,-26 0 0 16,26 0-2-16,-34 12 0 0,13-5-1 0,21-7 1 16,-38 16-2-16,38-16 2 0,-32 21-2 0,32-21 1 15,-27 22-2-15,27-22 2 0,-16 27-3 0,16-27 3 16,-6 27-5-16,6-27 3 0,4 29-6 0,-4-29-4 15,15 29-7-15,-15-29-2 0,23 25-8 0,-23-25 2 16,29 18-5-16,-29-18 4 0,36 8 3 0,-36-8 9 16,39-4 8-16,-19-4 4 0,-1 0 6 15,1-6-3-15,-20 14 4 0,38-33-5 0,-38 33 6 16,32-34-4-16,-32 34 7 0,21-29 1 16,-21 29 9-16,15-27 1 0,-15 27 8 0,7-24-2 15,-7 24 2-15,0 0-4 0,0-19-1 0,0 19-4 16,0 0-1-16,0 0-5 0,0 0-3 0,0 0-6 15,0 0-5-15,0 0 0 0,0 0-2 0,0 0 3 16,0 28-1-16,0-9 4 0,0 4-3 16,-3 3 4-16,3 1-6 0,-6 2 7 0,0 4-7 15,6 2-6-15,-4 2 26 0,4 7-26 0,-6 1 25 16,1 4-11-16,0 0-8 0,-1-2 8 0,2-2-9 16,-1 0 8-16,-2-3-6 0,-1-6 7 0,0-4-7 15,0-4 6-15,0-3-5 0,-1-2 5 0,9-23-3 16,-15 34 4-16,15-34 5 0,0 0 6 15,-29 20 2-15,29-20 2 0,-20 0-6 16,20 0-5-16,-30 0-1 0,30 0-5 0,-33-14 2 16,33 14-3-16,-32-19 0 0,32 19-2 0,-33-28 1 15,33 28-6-15,-32-36-2 0,17 15-11 0,2-1-2 16,1-2-8-16,3 1-1 0,0-1-9 0,9 24-10 16,-7-43-29-16,7 43-64 0,6-43-137 0,-6 43-223 15,31-35 27-15,-16 9 185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19 158 285 0,'0'0'151'0,"0"0"-15"15,0 0-17-15,0 0 6 0,0 0-18 0,0 0-6 16,0 0-4-16,0 0 1 0,0 0-18 0,0 0 3 16,0 0-24-16,0 0-15 0,0 0-8 0,0 0-13 15,0 0-7-15,0 0-3 0,0 0 1 0,0 0 3 16,0 0 1-16,0 0-2 0,0 0-1 0,0 0-4 16,0 0-1-16,0 0-2 0,0 0-2 0,26 19-1 15,-26-19 0-15,22 0-1 0,-22 0-2 16,22 0-1-16,-22 0 1 0,26-11-2 0,-26 11 1 15,28-10-1-15,-28 10 2 0,28-15-2 0,-28 15 1 16,27-20-2-16,-27 20 2 0,24-21-1 16,-24 21 1-16,18-22 0 0,-18 22 1 0,13-18 0 15,-13 18 2-15,0 0-1 0,7-24 4 0,-7 24 1 16,0 0 4-16,0 0-1 0,-14-26 2 0,14 26-6 16,0 0 0-16,-23-9-3 0,23 9-1 15,-25 0 1-15,25 0-2 0,-33 11 1 0,12 0-3 16,1 2 2-16,-3 0-3 0,1 2 3 0,3-1-3 15,19-14 3-15,-32 27-3 0,32-27 2 0,-19 23-2 16,19-23 1-16,-9 23-3 0,9-23 2 0,0 28-2 16,0-28 2-16,7 23-4 0,-7-23 3 0,16 22-2 15,-16-22 4-15,25 21-4 16,-25-21-10-16,35 17 30 0,-35-17-32 0,37 16 35 16,-17-9-22-16,1 0-2 0,-21-7-8 0,39 9-8 15,-39-9-11-15,39 7-12 0,-39-7-11 0,37 0-13 16,-37 0-15-16,38 0-13 0,-38 0-12 0,38-21-32 15,-26 0-8-15,11 9-38 0,-12-9 8 0,10 2 29 16,-8 0 34-16,3-1 53 0,-16 20 26 0,28-37 15 16,-28 37 11-16,25-29 5 0,-25 29 13 15,17-23 9-15,-17 23 21 0,0 0 12 0,16-21 19 16,-16 21 1-16,0 0 6 0,0 0-10 0,0 0 0 16,0 0-5-16,0 0 8 0,0 0 7 0,0 0 30 15,0 0 12-15,0 0 11 0,0 0-12 0,0 0-24 16,0 0-23-16,0 0-16 0,0 0-9 0,0 0-7 15,0 0-8-15,0 0-8 0,0 0-3 16,0 0-1-16,0 0 0 0,0 19 0 16,0-19-2-16,0 0-1 0,0 28-4 0,0-28-1 15,-7 23-4-15,7-23 0 0,-4 26-4 0,4-26 2 16,0 26-3-16,0-26 3 0,-6 26-3 0,6-26 1 16,0 26-2-16,0-26-12 0,-6 26 30 0,6-26-31 15,0 0 32-15,0 24-18 0,0-24-2 0,0 0 1 16,0 0-1-16,0 0 0 0,0 0 1 15,0 0 0-15,0 0-2 0,0 0 1 0,0 0 0 16,0 0-1-16,0 0 2 0,19-7 1 0,-19 7-19 16,21-28 32-16,-21 28-31 0,27-35 30 15,-27 35-10-15,27-37-5 0,-27 37 3 0,29-37-3 16,-29 37 4-16,23-28-2 0,-23 28 1 0,21-20-2 16,-21 20 1-16,0 0-2 0,24-17 2 0,-24 17 0 15,0 0-1-15,21-7 1 0,-21 7 1 16,0 0-3-16,19 0 2 0,-19 0-1 0,0 0 0 15,0 0 3-15,21 13-3 0,-21-13 2 0,0 0-2 16,19 19 2-16,-19-19-3 0,16 20 4 0,-16-20-4 16,19 24 2-16,-19-24-2 0,16 26 2 0,-16-26 0 15,11 25 2-15,-11-25-3 0,9 24 2 16,-9-24-4-16,8 22-16 0,-8-22 24 0,8 24-50 16,-8-24 12-16,7 19-55 0,6 3-89 15,-13-22-160-15,0 0-200 0,0 0 59 0,0 0 346 16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66 127 782 0,'0'0'118'15,"0"0"-34"-15,0 0-1 0,0 0-14 0,0 0-15 16,0 0-19-16,0 0-14 0,0 0-10 0,0 0-2 16,0 0 0-16,0 0 6 0,0 0 0 0,27 8 0 15,-27-8-6-15,0 0-3 0,22 8-2 0,-22-8 0 16,0 0-1-16,29 5-1 0,-29-5 0 0,19 0 0 15,-19 0 0-15,23 0 0 0,-23 0 0 16,21-7 0-16,-21 7 1 0,20-8-1 16,-20 8 3-16,0 0 2 0,21-19 9 0,-21 19 4 15,0 0 7-15,15-22 0 0,-15 22-1 0,0 0-6 16,5-30 0-16,-5 30-3 0,0-19 3 0,0 19-3 16,0 0 5-16,-10-24-2 0,10 24 0 0,0 0-4 15,-25-17-1-15,25 17-5 0,-21 0-3 0,21 0-3 16,-28 0 0-16,28 0 0 0,-31 15-2 15,31-15 3-15,-34 19-2 0,34-19 4 0,-34 22-2 16,34-22 1-16,-29 25-3 0,29-25 1 0,-22 27-3 16,22-27 2-16,-17 29-4 0,17-29 4 0,-13 28-4 15,13-28 3-15,-5 27-4 0,5-27 3 0,0 27 17 16,0-27-33-16,5 28 33 0,-5-28-34 16,13 29 12-16,-13-29 3 0,17 24-2 0,-17-24 2 15,24 18-3-15,-24-18 2 0,32 14-2 16,-32-14 2-16,33 8-1 0,-33-8-5 0,36 4-4 15,-36-4-10-15,42 0-14 0,-42 0-21 0,42-9-17 16,-42 9-43-16,42-9-59 0,-42 9-81 0,34-20-95 16,-15 20-47-16,-13-25 178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0 131 637 0,'0'0'174'0,"0"0"-38"0,0 0-15 0,0 0 1 16,0 0-17-16,0 0-23 0,0 0-25 16,0 0-24-16,0 0-13 0,0 0-10 0,0 0-6 15,0 0 0-15,0 0 4 0,0 0 8 16,0 0 3-16,19 12 2 0,-19-12-3 0,0 0-2 16,0 22-3-16,0-22-2 0,0 0 16 0,9 26-38 15,-9-26 34-15,0 0-37 0,6 26 14 0,-6-26 2 16,0 0-2-16,6 25 0 0,-6-25 0 0,0 0 1 15,0 0-1-15,4 21 0 0,-4-21 0 0,0 0-1 16,0 0 0-16,0 0 1 0,0 0 0 0,0 0 2 16,0 0 1-16,0 0 1 15,0 0 2-15,0 0-3 0,20-31 1 0,-20 31-3 16,11-34-19-16,-11 34 34 0,10-37-30 0,-10 37 33 16,13-39-8-16,-13 39-6 0,9-39 7 0,-9 39-2 15,9-33 4-15,-9 33-3 0,7-25 2 0,-7 25-5 16,0 0 1-16,8-22-5 0,-8 22-1 0,0 0-2 15,0 0-1-15,0 0 0 0,0 0 0 16,0 0 1-16,24 0 0 0,-24 0 0 0,0 0 0 16,23 8 0-16,-23-8 0 0,0 0 1 0,22 0 0 15,-22 0 1-15,0 0 1 0,28 0-1 0,-28 0 1 0,20 0-3 16,-20 0 0-16,0 0-2 0,26 0 1 0,-26 0-1 16,0 0 1-16,23-7-1 0,-23 7-6 0,0 0-17 15,24 0-27-15,-24 0-61 0,22 6-151 16,-22-6-295-16,0 0 38 0,26 3 252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396 26 487 0,'0'0'168'0,"0"0"7"16,0 0-19-16,0 0-13 0,0 0-27 0,0 0-27 16,0 0-24-16,0 0-8 0,-25-21-5 0,25 21-9 15,0 0-4-15,0 0-7 0,-24-6-4 0,24 6-3 16,0 0-2-16,-27 0-4 0,27 0-2 15,-23 0-2-15,23 0-2 0,-33 0-4 16,12 0-1-16,21 0-3 0,-39 10-2 0,17-2 1 16,1-1-2-16,-2 1 1 0,1 1-1 0,0 3 2 15,2-1-3-15,-1 0 1 0,21-11-3 0,-30 21 2 16,30-21-4-16,-19 23-14 0,19-23 32 0,-3 23-34 16,3-23 33-16,8 21-17 0,-8-21-3 0,19 20-2 15,-19-20-6-15,28 15-1 0,-28-15-4 16,36 6 5-16,-15-6 4 0,-2-8 0 0,3 1 4 15,0-3-4-15,-2-1 3 0,1 0 19 0,-21 11-35 16,33-24 37-16,-33 24-34 0,28-22 19 0,-28 22 3 16,0 0-2-16,23-26 2 0,-23 26-1 15,0 0 1-15,0 0-1 0,15-21 0 0,-15 21-1 16,0 0 2-16,0 0-1 0,0 0 2 0,0 0-2 16,0 0-2-16,0 0-1 0,0 0 1 15,0 0 1-15,0 0-1 0,0 0 2 0,0 0-1 16,20 21 2-16,-20-21-2 0,10 19 3 0,-10-19-4 15,7 25-15-15,-7-25 35 0,10 25-36 0,-10-25 36 16,17 25-18-16,-17-25-3 0,16 23 2 0,-16-23-9 16,0 0-13-16,31 24-20 0,-31-24-22 0,22 9-29 15,-22-9-46-15,24 0-50 0,-24 0-75 16,0 0-133-16,35-9 29 0,-35-13 280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9.2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92 0 347 0,'0'0'132'15,"0"0"6"-15,0 0-11 0,0 0-8 0,0 0-26 16,0 0-26-16,0 0-19 0,0 0-11 16,0 0 1-16,0 0 11 0,0 0 6 15,0 0 6-15,15 29-9 0,-15-29-15 0,-6 34-3 16,6-34-9-16,-8 42-1 0,8-19-8 0,-8 6 0 15,3 1-7-15,0 1 3 0,-3 4-8 0,5-1 5 16,-8-2-4-16,4 3 6 0,-3-1-4 0,4 2 5 16,-4-3-9-16,3 0 4 0,3-4-8 0,-3 3 5 15,7-4-7-15,0 1 6 0,0-6-6 0,0 0 6 16,0 0 18-16,0-23-35 0,11 41 34 16,-11-41-35-16,12 32 13 0,-12-32 1 15,0 0-1-15,0 0 0 0,29 24 1 0,-29-24 0 16,0 0 0-16,29-7 1 0,-29 7 1 0,28-17-2 15,-28 17 2-15,29-32 12 0,-29 32-34 0,34-39 34 16,-34 39-41-16,39-40 13 0,-39 40-6 0,37-39-14 16,-37 39-6-16,34-34-16 0,-34 34-13 15,28-30-23-15,-28 30-21 0,15-24-42 0,-15 24-24 16,0 0-59-16,0 0-30 0,0 0-18 0,0-28 287 16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121 0 834 0,'0'0'289'16,"0"0"-105"-16,0 0-64 0,0 0-41 0,0 0-30 15,0 0-13-15,0 0-10 0,0 0-6 0,0 0-6 16,0 0 0-16,0 0 4 0,0 0 6 0,-7 23 6 15,7-23-4-15,0 25-1 0,0-25-7 16,-3 36 2-16,-3-15-6 0,6 2 3 16,-10 3-7-16,4 1 2 0,-2 2-5 0,1 2 3 15,-2 0-7-15,2-1 5 0,-3-1-5 0,1 1 4 16,1-3-6-16,1 2 3 0,0-3-5 0,0 2 3 16,3-5-6-16,-1 0 5 0,5-3-3 0,0 0-10 15,0-20 27-15,0 30-26 0,0-30 26 0,9 24-14 16,-9-24-2-16,9 20-2 0,-9-20-1 15,0 0-1-15,0 0-6 0,28 22-3 0,-28-22-2 16,0 0-2-16,26 6 2 0,-26-6-4 0,20-8-1 16,-20 8-6-16,25-17-5 0,-25 17-10 0,28-21-9 15,-28 21-6-15,32-29 2 0,-19 8-23 16,13 15-78-16,-17-21-61 0,20 17-92 0,-29 10-45 16,23-38 3-16,4 38 283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10 911 0,'-21'-13'180'0,"21"13"-36"0,0 0-29 16,0 0-38-16,0 0-35 0,0 0-28 0,0 0-14 15,0 0-3-15,0 0 1 0,0 0 4 0,21 6 0 16,-1-6 0-16,0 6-1 0,3-6-1 0,0 9-1 16,0-3 1-16,3-3-1 0,1 1 1 0,0 0-1 15,1-4 1-15,-1 4-10 0,0-4-28 16,4 4-30-16,-10-8-4 0,17 12-56 0,-19-13-129 16,13-2-156-16,5 15-28 0,-37-8 386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130 134 935 0,'19'0'138'15,"-19"0"-91"-15,0 0-34 0,0 0-6 0,0 0-1 16,0 0 0-16,21-6-3 0,-21 6 0 0,20 0-2 16,-20 0 1-16,24 0-1 0,-24 0 0 15,24 0-1-15,-24 0 1 0,21 0 0 0,-21 0 0 16,0 0 0-16,27-10 2 0,-27 10 2 0,0 0 2 16,21-13 0-16,-21 13 1 0,0 0 5 15,12-26 17-15,-12 26 13 0,0 0 12 0,10-22 0 16,-10 22-6-16,0 0-7 0,-8-26-4 0,8 26-6 15,0 0-3-15,-19-20-8 0,19 20-2 16,-23-8-2-16,23 8 0 0,-31 0-1 0,31 0 1 16,-39 0-4-16,17 7-2 0,1 0 0 0,-2 4-4 15,0 3 3-15,1 0-3 0,3 1 3 0,-1 1-4 16,5 4 4-16,2 0-5 0,1 2 2 0,3-1-5 16,5-2 1-16,4-19-4 0,-6 35-13 0,6-35 32 15,3 38-32-15,-3-38 31 0,15 32-16 0,-15-32-4 16,25 27 3-16,-25-27-1 0,35 21-1 15,-15-14-1-15,5-7 2 0,3 5-2 16,1-5 0-16,3 0-8 0,-3-5-11 0,3 1-16 16,-6-10-38-16,14 14-45 0,-17-27-104 0,25 27-168 15,-8-16-99-15,-7-10 87 0,19 21 405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45 480 0,'0'0'211'0,"0"0"-68"16,0 0 12-16,0 0-11 0,0 0-19 0,0 0-32 16,0 0-32-16,0 0-19 0,0 0-11 0,0 0-3 15,0 0-3-15,0 0-2 0,0 0-3 16,0 0-3-16,0 0-2 0,0 0-4 0,0 0 0 16,0 0 6-16,0 0 3 0,0 19 2 0,0-19-3 15,0 0-8-15,7 31-2 0,-7-31-3 0,0 22 3 16,0-22-3-16,0 29 1 0,0-29-4 15,-4 26 1-15,4-26-4 0,0 24 1 0,0-24 18 16,0 20-34-16,0-20 33 0,0 0-32 0,0 18 14 16,0-18 2-16,0 0-2 0,0 0-1 15,0 0 0-15,0 0-2 0,0 0 0 0,0 0 2 16,0 0 1-16,0 0 1 0,0 0-2 0,0 0 0 16,0 0 0-16,0 0 0 0,0 0 3 0,23-13 15 15,-23 13-34-15,18-22 33 0,-18 22-32 0,23-29 16 16,-23 29 3-16,26-34-5 0,-12 14 4 0,2 1-3 15,-16 19 3-15,29-34-2 0,-29 34 2 0,29-26-3 16,-29 26 3-16,23-22-2 0,-23 22 2 16,0 0-3-16,22-16 2 0,-22 16-1 15,0 0-2-15,0 0 1 0,22 0 0 0,-22 0 1 16,0 0-1-16,19 11 2 0,-19-11-2 0,0 0 3 16,23 22-2-16,-23-22 1 0,15 19 0 0,-15-19 1 15,17 24-2-15,-17-24 3 0,17 25-2 0,-17-25 1 16,15 27-1-16,-15-27 1 0,14 27-3 15,-14-27 5-15,10 24-5 0,-10-24 3 0,0 0-4 16,12 26-14-16,-12-26 34 0,0 0-31 0,6 29 32 16,-6-29-18-16,0 0-3 0,4 23-5 0,-4-23-11 15,0 0-19-15,0 0-25 0,0 0-46 0,16 25-72 16,-16-25-91-16,0 0-150 0,0 0-27 0,13-20 203 16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0 188 551 0,'0'0'152'0,"0"0"-50"16,0 0 20-16,23-4-26 0,-23 4-2 0,19 0-19 16,-19 0-13-16,22 0-11 0,-22 0-10 15,24 0-9-15,-24 0-8 0,25 0-7 0,-25 0-6 16,25-4-2-16,-25 4-4 0,24-6 1 0,-24 6-2 15,24-7 2-15,-24 7 0 0,24-10 1 16,-24 10-2-16,25-14 0 0,-25 14-3 0,25-17 2 16,-25 17-3-16,26-20 3 0,-26 20-1 0,18-19 3 15,-18 19 8-15,0 0 10 0,15-24 6 16,-15 24 5-16,0 0-5 0,0-27-2 0,0 27-5 16,0 0 0-16,-14-22-4 0,14 22-3 0,-22-11-6 15,22 11-2-15,-31-3-3 0,12 3-3 0,-2 5 1 16,-2 2-1-16,-1 3 1 0,-1 1-2 0,4 4 2 15,-3 0-3-15,2 1 3 0,2-2-3 0,20-14 2 16,-29 32-3-16,29-32 2 0,-19 34-4 0,19-34 4 16,-5 35-4-16,5-35 4 0,5 34 17 15,-5-34-32-15,13 35 30 0,-13-35-30 16,24 34 9-16,-24-34 4 0,31 29-2 0,-31-29-1 16,35 21-7-16,-14-14-4 0,1 0-9 0,-2-7-6 15,9 7-10-15,-5-11-13 0,6 4-7 0,-8-12-20 16,12 12-36-16,-18-24-57 0,16 21-73 0,-19-20-87 15,0-2-83-15,12 16 237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-11 4 353 0,'0'0'181'0,"0"0"-48"16,0 0 2-16,7-21-6 0,-7 21 2 0,0 0-17 15,0 0-17-15,0 0-21 0,0 0-19 0,0 0-12 16,0 0-5-16,0 0-4 0,0 0-2 16,0 0 0-16,0 0-3 0,0 0-2 0,0 0-5 15,0 0-4-15,0 0-8 0,0 0-2 0,0 0-4 16,0 0-3-16,0 0-1 0,0 0 0 0,0 0 3 15,10 24 2-15,-10-24 4 0,6 29-4 0,-6-29 4 16,5 37-6-16,-5-16 1 0,0-21 15 16,4 39-32-16,-4-20 30 0,0 0-30 0,0-19 9 15,10 33 3-15,-10-33-2 0,9 25 1 16,-9-25-2-16,10 20 2 0,-10-20-3 0,0 0 2 16,0 0-2-16,26 14 4 0,-26-14-1 0,0 0 2 15,31-14 2-15,-31 14-2 0,26-24 2 0,-26 24-3 16,29-31 2-16,-29 31-4 0,25-31 4 0,-25 31-2 15,19-24-19-15,-19 24 18 0,0 0-18 0,0 0 32 16,0 0-13-16,0 0 12 0,19-17-15 0,-19 17-14 16,0 0 11-16,0 0-11 0,0 0 33 15,0 0-17-15,6 21 19 0,-6-21-19 0,5 20-2 16,-5-20 2-16,0 22-1 0,0-22 2 0,8 23-2 16,-8-23 1-16,6 20-1 0,-6-20 2 0,0 0-2 15,9 22 1-15,-9-22-1 0,0 0 1 16,0 0-1-16,0 0-1 0,0 0 2 0,0 0 1 15,21 6 0-15,-21-6 3 0,0 0-1 16,25-26 0-16,-25 26 1 0,25-33-4 0,-8 13 3 16,0-1 10-16,0 0-30 0,1 1 29 0,-18 20-29 15,33-35 16-15,-33 35 3 0,27-28-3 0,-27 28 1 16,17-23-10-16,-17 23-12 0,0 0-19 0,0 0-44 16,0-25-174-16,0 25-281 0,0 0-21 0,0 0 275 15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20 1023 0,'0'-24'203'0,"0"24"-77"16,0 0-19-16,0 0-32 0,0 0-25 15,0 0-18-15,0 0-9 0,0 0-9 16,0 0-6-16,0 0-5 0,0 0-2 0,0 0 0 16,5 20 0-16,-5-20 2 0,0 0-2 0,4 30 1 15,-4-30-2-15,0 22 2 0,0-22-4 0,0 24 4 16,0-24-4-16,6 23 3 0,-6-23-2 0,0 0 2 15,0 21-2-15,0-21 1 0,0 0-10 0,0 0-12 16,0 0-19-16,0 0-32 0,5 20-35 0,-5-20-48 16,0 0-71-16,0 0-153 0,0 0 3 15,0 0 98-15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41 51 1427 0,'-23'-32'124'16,"23"32"-42"-16,0 0-14 0,0 0-16 0,-18-19-12 15,18 19-14-15,0 0-9 0,0 0-10 0,0 0-5 16,0 0-6-16,0 0-1 0,0 0 0 0,0 0 1 16,0 0 1-16,18 30-11 0,-18-30-15 15,19 24-23-15,-19-24-36 0,22 32-65 0,-22-32-91 16,21 25-137-16,-21-25-73 0,14 20 48 15,3 3 403-15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54 1158 0,'0'0'145'0,"0"0"-72"0,0 0-24 0,0 0-18 0,0 0-12 16,0 0-4-16,0 0 0 0,0 0 3 0,0 0 5 16,0 0 1-16,0 0-4 0,24 29 3 15,-24-29-2-15,0 0 1 0,3 25 0 0,-3-25-1 0,0 20-5 0,0-20-2 16,0 22-4-16,0-22-2 16,0 0-3-16,0 27 0 0,0-27-4 0,0 0 2 15,-8 21-2-15,8-21 0 0,0 0 0 0,0 0 0 16,0 22-3-16,0-22 1 0,0 0-2 0,0 0-1 0,0 0-1 15,0 0 2-15,0 0 1 0,0 0 1 0,21-6 3 16,-21 6-1-16,0 0 3 0,25-33-4 0,-25 33 3 16,26-30-4-16,-26 30 2 0,25-31-2 31,-25 31 3-31,29-33-3 0,-29 33 3 0,27-29-3 0,-27 29 3 16,26-25-4-16,-26 25 4 0,19-17-3 0,-19 17 1 15,0 0 1-15,24-14-1 0,-24 14 1 0,0 0 0 16,20 0-1-16,-20 0 1 0,0 0 0 0,20 7 0 15,-20-7 0-15,0 0-1 0,20 19 3 0,-20-19-2 16,0 0 1-16,12 21-2 0,-12-21 2 16,0 0-3-16,15 30 2 0,-15-30-2 15,0 0 1-15,9 27-1 0,-9-27 2 0,0 19-3 16,0-19 3-16,6 25-3 0,-6-25 0 0,6 23-13 16,-6-23-12-16,0 0-18 0,0 0-38 0,12 35-64 15,-12-35-48-15,0 0-85 0,0 0-179 0,0 0 87 16,21 21 230-16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95 23 1143 0,'-23'-24'169'0,"23"24"-119"0,0 0-29 0,0 0-5 16,0 0 10-16,0 21 14 0,0-21 7 0,6 26-2 15,-6-26-10-15,0 35-6 0,0-35-6 0,4 40 3 16,-4-20 20-16,0 6-34 0,-4-2 33 0,4 1-34 16,-7 0 5-16,2-1 4 0,-2 1-10 15,4 1 2-15,-3-1-9 0,-1 0 5 0,1 1-5 16,0-2 3-16,-1 0-3 0,1-3 1 15,2 3-5-15,-2-3 3 0,6-21-4 0,-6 34 3 16,6-34-4-16,0 27 3 0,0-27-2 0,0 23 0 16,0-23 0-16,0 0 2 0,6 21-2 0,-6-21 0 15,0 0-2-15,0 0-3 0,14 21-4 0,-14-21-3 16,0 0-5-16,0 0-1 0,19 14-8 16,-19-14 1-16,0 0 1 0,21 11-5 0,-21-11-1 15,0 0-4-15,27 10-9 0,-27-10-19 0,20 0-2 16,-20 0-16-16,20 0-31 0,-20 0-19 0,21-13-23 15,-21 13-33-15,19-23 19 0,-19 23-4 0,14-35-95 16,8 35 122-16,-22-24 146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19.4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-12 0 1022 0,'0'21'154'0,"0"-21"-81"16,0 0-6-16,0 0-12 0,0 0-27 0,0 0-1 15,0 0 4-15,0 0 7 0,0 0 3 0,23 6-13 16,-23-6-6-16,43 0-8 0,-17 0-5 0,1 0-5 15,1 0-2-15,0 0-2 0,-4-6-2 16,4 6-25-16,-28 0-45 0,58 0-144 0,-58 0-282 16,42-9-26-16,-4 9 248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19 1341 0,'0'0'211'0,"0"0"-149"0,-25-20-8 0,25 20-9 15,0 0-19-15,0 0-16 0,0 0-10 16,0 0-3-16,0 0 1 0,0 0 5 0,31 14 1 15,-31-14 4-15,38 6-3 0,-14-6 1 16,1 0-2-16,-1 0-3 0,3 0 1 0,1 0-5 16,-1-3 2-16,0-2-2 0,-2 5-1 0,0-8-17 15,2 8-28-15,-27 0-82 0,56 0-161 0,-56 0-224 16,35 0-13-16,-35 0 301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39 171 692 0,'0'0'188'16,"0"0"-96"-16,0 0-38 0,0 0-11 0,0 0-11 15,0 0-10-15,0 0-10 0,0 0-4 0,0 0 5 16,0 0 12-16,0 0 11 0,0 0 5 15,24 11-5-15,-24-11-9 0,0 0-6 16,0 0-3-16,27 5-4 0,-27-5-4 0,19 0-1 16,-19 0-2-16,20 0-1 0,-20 0-1 0,24-7 0 15,-24 7-1-15,26-10 1 0,-26 10 0 0,22-15-1 16,-22 15 1-16,22-19-2 0,-22 19 3 0,20-23-2 16,-20 23 4-16,20-24-3 0,-20 24 7 0,12-27 0 15,-12 27 8-15,0-24 1 0,0 24 1 0,0 0-3 16,-11-26-2-16,11 26-4 0,0 0-2 15,-25-10-5-15,25 10-2 0,-27 0 0 0,27 0-1 16,-33 12 1-16,14-5-2 0,-2 3 2 0,1 2 0 16,-1-1 1-16,1-1-1 0,20-10 2 15,-30 25-3-15,30-25 3 0,-24 24-2 0,24-24 1 16,-16 24-3-16,16-24 2 0,-7 27-5 0,7-27 1 16,0 30-1-16,0-30 1 0,14 26-3 15,-14-26 4-15,21 32-4 0,-21-32 3 0,32 32-4 16,-32-32 3-16,37 26-3 0,-17-13 4 0,2-3-4 15,2 0 0-15,1-1-17 0,0-9-13 0,6 11-28 16,-8-17-60-16,16 15-44 0,-17-22-82 0,18 13-33 16,-8-5-119-16,-12-13 76 0,18 18 324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0 134 663 0,'0'0'206'0,"0"0"-58"0,0 0-15 0,0 0-16 15,0 0-25-15,0 0-29 0,0 0-24 0,0 0-15 16,0 0-8-16,0 0-5 0,0 0-3 0,0 0 1 16,0 0 4-16,0 0 3 0,0 0 8 0,0 0-1 15,6 25-2-15,-6-25-7 0,0 0-2 0,0 26-6 16,0-26 1-16,0 24-6 0,0-24 2 0,4 25-3 16,-4-25 2-16,0 21-1 0,0-21 0 0,0 0-2 15,0 25 2-15,0-25-2 0,0 0 2 0,0 0-1 16,0 0-1-16,0 0 0 0,0 0-1 0,0 0 0 0,0 0 0 15,0 0 0-15,0 0 1 0,0 0 1 0,0 0 1 16,0 0 3-16,0 0-2 16,25-16 3-16,-25 16-5 0,13-30 4 0,-13 30-4 15,14-32 4-15,-14 32-1 0,10-33 4 0,-10 33-1 0,7-32 4 32,-7 32-1-32,6-33 2 0,-6 33-3 0,6-31 2 15,-6 31-5-15,8-26 1 0,-8 26-4 0,6-21 1 16,-6 21-1-16,0 0-1 0,0 0 0 0,15-20-2 15,-15 20-1-15,0 0 2 0,0 0-2 16,25-7 2-16,-25 7-2 0,0 0 0 0,25 5-1 16,-25-5 2-16,22 7 1 0,-22-7-1 0,23 12 2 15,-23-12 0-15,19 15 0 0,-19-15-2 0,22 14 2 16,-22-14-1-16,21 10-1 0,-21-10 0 0,25 7 0 16,-25-7-1-16,24 4-7 0,-24-4-9 15,25 0-13-15,-25 0-15 0,26 0-14 0,-26 0-22 16,24-11-39-16,-1 20-38 0,-23-9-67 15,22-12-60-15,-22 12-103 0,19-4 66 0,1 17 323 16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289 48 532 0,'0'0'255'0,"0"0"-35"0,0 0-38 0,0 0-23 15,0 0-35-15,0 0-41 0,0 0-29 16,0 0-13-16,0 0-7 0,0 0-2 0,0 0-2 16,-23-19-4-16,23 19-4 0,0 0-1 0,0 0-4 15,0 0 0-15,-22-14-1 0,22 14 0 0,0 0-3 16,-21-11 0-16,21 11-3 0,0 0-2 16,-30-4-2-16,30 4-2 0,-25 0-1 0,25 0-1 15,-26 9 0-15,26-9 0 0,-29 11 0 0,29-11-2 16,-32 19 2-16,32-19-3 0,-30 21 2 15,30-21-3-15,-24 29 2 0,24-29-2 0,-17 28 2 0,17-28-3 16,-10 27 1-16,10-27-3 0,0 26 2 16,0-26-7-16,10 24-3 0,-10-24-7 0,14 20-4 15,-14-20-1-15,22 15-1 0,-22-15-5 16,24 13 0-16,-24-13-3 0,27 5 4 0,-27-5 4 16,26 0 5-16,-26 0 7 0,22-8 7 0,-22 8 4 15,19-14 0-15,-19 14 4 0,22-26-2 0,-22 26 2 16,23-31-2-16,-23 31 4 0,25-36-4 0,-25 36 4 15,24-33-4-15,-24 33 4 0,18-27-2 0,-18 27 5 16,0 0 5-16,15-25 9 0,-15 25 1 16,0 0 0-16,0 0-7 0,0 0-6 0,0 0-6 15,0 0-4-15,0 0 3 0,0 0-2 0,0 0 5 16,4 28-2-16,-4-28 1 0,5 20-1 16,-5-20 0-16,5 22-1 0,-5-22 1 0,8 25-5 15,-8-25 4-15,8 22-4 0,-8-22 1 0,9 25-9 16,-9-25-6-16,13 22-18 0,-13-22-13 0,12 19-26 15,-12-19-43-15,0 0-47 0,0 0 9 16,35 29-22-16,-35-29-113 0,20 0-41 0,9 5 19 16,-29-5 312-16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 96 1025 0,'0'-35'353'0,"0"35"-230"0,0 0-44 0,0 0-13 16,0 0-10-16,-12-21-14 0,12 21-5 0,0 0-11 16,0 0-3-16,-18-21-7 0,18 21-2 0,0 0-3 15,0 0 1-15,0 0 0 0,0 0 0 0,-23-17-2 16,23 17-4-16,0 0-2 0,-19 0-2 0,19 0-1 16,-21 8 1-16,21-8 0 0,-24 14-2 15,24-14 1-15,-26 21-1 0,26-21 1 0,-30 28-1 16,30-28 2-16,-26 31-4 0,26-31 4 0,-19 33-5 15,19-33 3-15,-12 31-2 0,12-31 2 0,0 27-4 16,0-27 3-16,8 25-4 0,-8-25 4 0,16 22-3 16,-16-22 0-16,21 18-1 0,-21-18-2 15,24 11-3-15,-24-11 0 0,26 4-4 0,-26-4-1 16,31 0 0-16,-31 0-2 0,28-7-2 16,-28 7-3-16,30-11-3 0,-30 11-7 0,29-15-12 15,-29 15-3-15,33-19-7 0,-33 19-35 0,38-19-52 16,-32-4-85-16,23 18-66 0,-29 5-130 0,25-33 59 15,2 27 318-15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 21 853 0,'6'-24'311'0,"-6"24"-190"0,0 0-39 16,0 0-12-16,0 0-17 0,0 0-17 16,0 0-9-16,0 0-14 0,0 0-10 0,0 0-1 15,0 0 4-15,0 0 8 0,0 23 7 0,0-23 3 16,4 23-2-16,-4-23 2 0,0 28-4 0,0-28 1 16,-5 36-6-16,5-15-12 0,-9 1 31 0,6 1-34 15,-3-1 32-15,-1 1-21 0,-1 1-8 0,2-1 5 16,-2 2-7-16,-1 2 4 0,-1-1-5 15,0 2 5-15,-1 2-5 0,-2 3 5 16,2 0-5-16,0-1 4 0,3-3-6 0,3-6 5 16,1 2-7-16,4-5 5 0,-6 3-4 0,6-2 4 15,0 2-3-15,0-23 4 0,0 34-5 0,0-34 3 16,4 26-5-16,-4-26-5 0,8 22-6 0,-8-22 0 16,0 0-8-16,14 21 7 0,-14-21-1 0,0 0 2 15,0 0 4-15,20 3 5 0,-20-3 3 0,0 0-1 16,23-14 2-16,-23 14-3 0,0 0-2 15,29-29-3-15,-29 29-3 0,22-27-10 0,-22 27-3 16,25-28-6-16,-25 28 0 0,28-28-4 16,-28 28-5-16,23-26-30 0,-23 26-9 0,25-24-31 15,-2 20-21-15,-23 4-16 0,25-26-23 0,-25 26-23 16,23-28-20-16,0 28-67 0,-23-22 239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51 0 1176 0,'-29'20'211'0,"29"-20"-183"0,-21 9-9 0,21-9-1 15,0 0-4-15,0 0-7 0,0 0-2 0,0 21-1 16,0-21 2-16,0 0-4 0,21 25 1 0,-21-25-3 16,31 15 2-16,-11-7-3 0,1-2 1 0,2-1 0 15,0 0 1-15,3-5-2 0,1 4 1 16,-3-4-2-16,1 0-10 0,2 0-13 0,-4-5-41 16,9 13-52-16,-32-8-51 0,45 0-51 0,-45 0-41 15,26-11-107-15,-2 26 115 0,-24-15 253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47 0 833 0,'0'0'122'16,"-13"30"-19"-16,13-30 2 0,0 0-6 0,-8 22-21 15,8-22-19-15,0 0-16 0,0 28-10 0,0-28-6 16,0 20-1-16,0-20-3 0,0 0-1 0,-6 28-6 16,6-28 0-16,0 21-4 0,0-21 0 0,-8 21-4 15,8-21-1-15,-5 23-3 0,5-23-1 0,0 0-3 0,-4 27 2 16,4-27-2-16,0 0 2 0,-6 25-2 16,6-25-1-16,0 0-3 0,0 0-13 0,0 18-12 15,0-18-18-15,0 0-27 0,0 0-73 16,0 27-55-16,0-27-116 0,0 0-122 0,0 0 64 15,0 0 376-15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 46 1207 0,'0'0'119'0,"-17"-24"-47"0,17 24-11 0,0 0-18 15,-12-23-12-15,12 23-8 0,0 0-7 0,0 0-9 16,0 0-8-16,0 0-5 0,0 0-3 0,0 0 0 16,0 0-4-16,0 0-6 0,26 19-15 0,-26-19-18 15,20 19-21-15,-20-19-31 0,23 23-24 16,-23-23-33-16,30 22-67 0,-8 1-147 0,-22-23 11 16,48 28 361-16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181 45 1574 0,'-27'0'45'0,"27"0"-10"15,0 0 1-15,-27-7-2 0,27 7-15 0,0 0-7 16,-23 0-5-16,23 0-2 0,0 0-1 0,-25 9-1 15,25-9-1-15,0 0-1 0,-22 19 0 16,22-19-1-16,-20 29 3 0,20-29-5 0,-19 35 4 16,19-35-5-16,-13 36 4 0,13-36-5 0,-3 33 5 15,3-33-4-15,0 29 2 0,0-29-3 16,10 23 0-16,-10-23-4 0,0 0-4 0,26 20-8 16,-26-20-4-16,27 6-9 0,-27-6 1 0,34-3 1 15,-34 3-3-15,37-12 5 0,-37 12 0 0,38-24 4 16,-38 24 4-16,33-30 10 0,-33 30 2 15,25-29 8-15,-25 29-1 0,17-31 5 0,-17 31-3 16,11-33 4-16,-11 33-4 0,4-35 5 0,-4 35-3 16,0-29 3-16,0 29-2 0,-13-21 5 0,13 21-1 15,0 0 3-15,-20-21-4 0,20 21-3 0,-22-7-4 16,22 7-2-16,-20 0-5 0,20 0-7 0,-19 6-12 16,19-6-32-16,0 0-47 0,-9 22-49 0,9-22-65 15,0 0-53-15,0 27-115 16,0-27 144-16,0 0 244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20.6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379 76 285 0,'0'0'126'0,"0"0"-13"0,0 0 3 16,0 0-12-16,0 0-2 0,0 0-11 0,0 0-2 16,0 0-14-16,0 0-7 0,0 0-9 0,0 0-1 15,0 0-6-15,-23-26-2 0,23 26-5 0,0 0-4 16,0 0-5-16,-27-23-4 0,27 23-3 0,0 0-4 16,-23-13-4-16,23 13-1 0,0 0-2 0,-33-14-3 15,33 14-1-15,0 0-3 0,-33 0-2 0,33 0-3 16,-28 14-1-16,28-14-2 15,-34 28-1-15,34-28-4 0,-39 48 5 0,18-19-6 16,6 5 7-16,-3 3-7 0,3 6 7 0,-3 2-8 16,2 4 7-16,5-1-9 0,-2-2 9 0,5-3-9 15,3-2 8-15,5-4-7 0,0-2 7 0,0-3-6 16,0-3 3-16,9-4-16 0,-2-3 1 0,3 2-16 16,-10-24-2-16,18 31 17 0,-18-31-28 0,0 0 11 15,0 0-31-15,27 26-9 0,-27-26-6 16,0 0-6-16,0 0-16 0,0 0-34 0,0 0-29 15,17-28-31-15,-17 28-13 0,0-32 23 0,0 32-27 16,-7-30 213-16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6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 84 1091 0,'0'0'75'0,"0"0"-62"0,0 0-6 0,0 0-5 16,0 0-2-16,0 0 9 0,0 0 12 0,0 0 12 15,0 0 6-15,0 0 0 0,-5 26-10 16,5-26 1-16,0 29-5 0,0-29 1 0,0 32-1 16,0-32 0-16,0 29-7 0,0-29 3 0,0 28-5 15,0-28-1-15,-3 22-4 0,3-22-1 0,0 0-6 16,0 21 2-16,0-21-3 0,0 0-1 0,0 0-1 15,0 0 0-15,0 0 0 0,0 0 0 0,0 0-1 16,0 0 0-16,0 0 2 0,0 0 0 0,0 0 4 16,24-28-6-16,-24 28 3 0,21-31-5 15,-21 31 3-15,27-36-2 0,-27 36 3 16,27-33-2-16,-27 33 2 0,24-35-3 0,-24 35 2 16,30-32-3-16,-30 32 4 0,30-28-4 0,-30 28 3 15,32-27-2-15,-32 27 2 0,25-15-3 0,-25 15 2 16,19-6 0-16,-19 6-1 0,22 0 3 0,-22 0 1 15,20 10 3-15,-20-10 2 0,0 0 3 16,22 19 4-16,-22-19 6 0,0 0-1 0,21 29 1 16,-21-29-4-16,10 21-2 0,-10-21-4 0,9 26 2 15,-9-26-4-15,6 29 1 0,-6-29-5 0,4 30 3 16,-4-30-6-16,0 29 0 0,0-29-3 0,0 30 2 16,0-30-3-16,0 27 2 0,0-27-4 0,0 21-9 15,0-21-15-15,0 0-24 0,-7 30-32 16,7-30-77-16,0 21-177 0,0-21-209 15,0 0 43-15,-8 33 428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4:46.7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815 1933 281 0,'0'0'101'0,"0"0"9"0,0 0-3 15,0 0 8-15,0 0-19 0,0 0-4 0,0 0-18 16,0 0 0-16,0 0-11 0,0 0 2 15,0 0-2-15,0 0-1 0,0 0-7 0,0 0-10 16,0 0-10-16,0 0-9 0,0 0-3 0,0 0 2 16,0 0 6-16,0 0 2 0,0 0 2 0,0 0-4 15,19 21-3-15,-19-21-2 0,7 19 2 16,-7-19-6-16,5 29 3 0,-5-29-7 0,0 37 1 16,0-16-8-16,0 3 2 0,0-2-5 0,0 5 4 15,0 1-4-15,0 1 3 0,0 0-6 16,0 3 4-16,0-3-5 0,0-1 4 0,0-1-6 15,0 1 3-15,0-3-6 0,0-1 3 0,0-1-3 16,0-2 3-16,0-2-5 0,0-19 5 0,0 34-4 16,0-34 3-16,7 29-2 0,-7-29 2 0,4 21-2 15,-4-21-14-15,5 20 14 0,-5-20-14 0,0 0 31 16,4 21-15-16,-4-21 14 0,0 0-16 16,0 0-1-16,0 0-4 0,0 0-4 15,0 0-5-15,0 0-3 0,0 0-4 0,0 0-6 16,0 0-11-16,0 0-12 0,0 0-31 0,0 0-92 15,0 0-100-15,0 0-177 0,0 0-18 0,9-35 207 16</inkml:trace>
  <inkml:trace contextRef="#ctx0" brushRef="#br0" timeOffset="1">1647 1724 555 0,'0'0'135'0,"0"0"-36"0,0 0-29 16,0 0 5-16,0 0-1 0,0 0 8 0,0-19-7 15,0 19-8-15,0 0-15 0,0 0-12 16,0 0-2-16,0 0 4 0,0 0 0 0,0 0 0 16,0 0-8-16,0 0-7 0,23 5-1 0,-23-5-1 15,0 0 1-15,0 0-1 0,19 14-3 0,-19-14-2 16,0 0-3-16,0 0-3 0,19 25-1 0,-19-25-2 16,0 0-1-16,10 22 2 0,-10-22-3 15,0 0 2-15,7 25-3 0,-7-25-1 0,0 0-1 16,0 24 0-16,0-24-1 0,0 0-1 0,0 19-1 15,0-19 0-15,0 0-2 0,-5 22-9 0,5-22 32 16,0 0-35-16,-15 28 35 0,15-28-24 0,0 0-3 16,-20 23-7-16,20-23-7 0,0 0-14 0,-21 24-13 15,21-24-19-15,-9 21-26 0,9-21-44 16,-10 21-53-16,10-21-81 0,0 0-149 16,-12 21 23-16,12-21 183 0</inkml:trace>
  <inkml:trace contextRef="#ctx0" brushRef="#br0" timeOffset="2">1193 1963 433 0,'0'0'113'16,"0"0"-16"-16,0 0-15 0,20-11 6 0,-20 11-16 15,0 0-7-15,0 0-15 0,0 0-5 16,21-19-6-16,-21 19 2 0,0 0-1 0,0 0 3 16,0 0 0-16,0 0 4 0,0 0-3 15,0 0 3-15,0 0-1 0,0 0-1 0,0 0-3 16,0 0-3-16,0 0-4 0,0 0-2 0,0 0-1 16,0 0-3-16,0 0-4 0,0 0-4 0,0 0-3 15,0 0-1-15,0 0 6 0,0 0-3 0,0 0 2 16,0 0-6-16,16 21-1 0,-16-21-5 15,0 24 3-15,0-24-4 0,0 31 1 0,0-31-4 16,5 39 2-16,-5-18-4 0,0 4 4 0,0-3-4 16,0 4 4-16,0-1-5 0,0 0 4 0,0-1-3 15,0-2 1-15,3 3-4 0,-3-5 3 16,0 2-5-16,0-1 5 0,5-1-5 0,-5 0 5 16,0-20-4-16,6 35 3 0,-6-35-4 0,4 34 2 15,-4-34-2-15,0 28 1 0,0-28-1 16,6 20 2-16,-6-20-2 0,0 0 2 0,6 24-2 15,-6-24 2-15,0 0-3 0,0 0 2 0,0 0-1 16,0 0 1-16,0 0 0 0,10 20-1 0,-10-20 1 16,0 0-1-16,0 0-4 0,0 0-3 0,0 0-4 15,0 0-5-15,0 0-2 0,0 0-5 0,0 0-8 16,0 0-4-16,0 0-20 0,0 0-14 16,0 0-27-16,0 0-39 0,-9 21-24 0,9-21-102 15,0 0-65-15,0 0-91 0,0 0 123 0,0 0 295 16</inkml:trace>
  <inkml:trace contextRef="#ctx0" brushRef="#br0" timeOffset="3">920 2326 843 0,'0'0'176'16,"0"0"-35"-16,0 0-16 0,0 0-18 0,0 0-27 16,0 0-22-16,0 0-14 0,0 0-8 0,0 0-5 15,0 0-7-15,0 0-3 0,0 0-7 0,0 0-3 16,0 0 0-16,0 0 3 0,0 0 3 0,0 0 3 16,0 0 0-16,0 0-5 0,23 3-2 0,-23-3-4 15,0 0-1-15,27 8-2 0,-27-8 1 0,23 9-3 16,-23-9-1-16,25 6-1 15,-25-6-1-15,26 4 1 0,-26-4 0 0,29 0-1 16,-29 0 0-16,37 0 0 0,-37 0-1 0,35 0 1 16,-35 0-1-16,33-4 0 0,-33 4-1 0,36-7-5 15,-36 7-14-15,34-10-16 0,-34 10-31 0,31-5-64 16,-31-16-185-16,0 21-207 0,18-7 7 0,-18 7 263 16</inkml:trace>
  <inkml:trace contextRef="#ctx0" brushRef="#br0" timeOffset="4">2377 2461 1232 0,'-31'-4'185'0,"31"4"-123"15,0 0-25-15,0 0-10 0,0 0-6 16,0 0 4-16,0 0 8 0,0 0 3 16,23 0 2-16,-23 0-7 0,24 0-6 0,-24 0-6 15,30-6-1-15,-30 6-2 0,35 0-1 0,-15 0-2 16,-20 0-1-16,37-4-3 0,-37 4-1 0,36 0-5 16,-15 0-1-16,-1 0-1 0,2-5-2 0,0 5 2 15,-3-5-1-15,3 5 0 0,-2-5 0 0,3 0 0 16,-2 1 0-16,-1 0-2 0,0-1-6 15,0-1-12-15,0 6-14 0,-20 0-31 0,38-9-46 16,-38-10-164-16,28 19-250 0,-28 0 0 0,23-24 222 16</inkml:trace>
  <inkml:trace contextRef="#ctx0" brushRef="#br0" timeOffset="5">2421 2103 1253 0,'0'0'152'0,"0"0"-49"0,0 0-22 0,0 0-19 16,0 0-15-16,0 0-9 0,0 0-9 0,0 0-7 16,0 0-5-16,0 0-6 0,0 0-6 0,0 0-3 15,0 0 2-15,0 0 0 0,0 0 3 0,22-7 1 16,-22 7 1-16,0 0-2 0,25 12 1 16,-25-12-3-16,20 11-1 0,-20-11 0 15,24 10-1-15,-24-10-2 0,31 11 1 0,-31-11-4 16,37 8 1-16,-18-8-2 0,-19 0 2 0,39 8 1 15,-19-8-1-15,1 0 1 0,-1 0 0 0,0 0-3 16,0-6-8-16,-1 6-8 0,-19 0-14 0,38-12-14 16,-38 12-22-16,37-6-48 0,-33-15-104 0,23 30-133 15,-27-9-137-15,0 0 39 0,29 0 389 16</inkml:trace>
  <inkml:trace contextRef="#ctx0" brushRef="#br0" timeOffset="6">3774 2424 710 0,'0'0'292'16,"0"0"-149"-16,0 0-38 0,0 0-14 0,0 0-15 15,0 0-19-15,0 0-15 0,0 0-6 16,0 0-4-16,0 0-4 0,0 0-4 0,0 0-1 16,0 0-4-16,0 0-1 0,0 0-2 0,0 0-2 15,0 0 0-15,0 0 0 0,0 0 0 0,0 0 1 16,0 0-5-16,0 0 1 0,8-23-6 15,-8 23 0-15,18-27-2 0,-18 27 1 0,24-34-3 16,-24 34 3-16,30-41-4 0,-14 20 4 0,2-6-4 16,1 0 3-16,0-2-6 0,2-3 6 0,-1 2-6 15,1-1 6-15,1-3-5 0,0 0 6 0,2-1-7 16,0 1 8-16,-3 3-8 0,-2-1-19 0,-3 5 30 16,-2 3-29-16,-1 4 29 15,-13 20-5-15,17-26-4 0,-17 26 3 0,0 0-3 16,14-22 3-16,-14 22-2 0,0 0 4 0,0 0-2 15,0 0 0-15,0 0-2 0,0 0 0 0,0 0-1 16,0 0 2-16,0 0-1 0,0 0 0 0,0 0 0 16,0 0-1-16,0 0 1 0,0 0 0 0,0 0 2 15,0 0-1-15,0 0-1 0,0 0 1 0,0 0-2 16,0 0 1-16,0 0-1 0,0 0 1 16,0 0 1-16,0 0 0 0,0 0 1 0,12 20-3 15,-12-20 2-15,0 0-2 0,10 31 4 0,-10-31-3 16,0 34-6-16,0-34 30 0,6 37-30 0,-6-37 31 15,0 39-20-15,4-17-5 0,-4 1 4 0,0 3-4 16,6-2 3-16,-6 5-6 0,6 1 6 0,-6-1-7 16,6 3 6-16,-6 1-5 0,7-3 3 15,-7-2-4-15,9-3 4 0,-6-1-3 16,1-5 5-16,-4-19-5 0,10 35 4 0,-10-35-3 16,11 32 2-16,-11-32-2 0,13 27 2 0,-13-27-1 15,14 23 2-15,-14-23-3 0,0 0 3 0,15 26-3 16,-15-26 3-16,0 0-2 0,16 22 2 0,-16-22-1 15,0 0 0-15,13 24 0 0,-13-24 0 0,0 0-1 16,0 0 2-16,13 23-3 0,-13-23 2 16,0 0-1-16,0 0 1 0,0 0 1 0,0 0 0 15,0 0 0-15,0 0-1 0,0 0 1 0,0 0-1 16,0 0 1-16,0 0 1 0,0 0-1 16,0 0 1-16,0 0 0 0,0 0-1 0,0 0-1 15,0 0 1-15,0 0 0 0,0 0-1 0,-20 0 1 16,20 0-1-16,0 0 1 0,-22-7-1 0,22 7 1 15,0 0 0-15,-30-5 0 0,30 5-1 16,-21-5 1-16,21 5-1 0,-25-7 2 0,25 7 2 16,-28-8 2-16,28 8 1 0,-30-9 3 0,30 9-1 15,-31-8 1-15,31 8-1 0,-34-6-1 0,34 6-1 16,-39-4-1-16,19 4-1 0,-1 0 0 0,-1 0 1 16,0 0 0-16,3 0-1 0,19 0 2 0,-38-4-2 15,38 4 1-15,-33 0-2 0,33 0 0 16,-29-4-1-16,29 4-1 0,-22 0-1 15,22 0 0-15,-21 0 0 0,21 0-1 0,0 0 0 16,0 0 0-16,-19-5-1 0,19 5 1 0,0 0-1 16,0 0 0-16,0 0 0 0,0 0-1 0,0 0-1 15,0 0-5-15,0 0-4 0,0 0-4 0,0 0-3 16,0 0-6-16,0 0 1 0,0 0-5 0,0 0-8 16,0 0-12-16,0 0-27 0,0 0-59 15,0 0-72-15,0 0-119 0,21 12-180 0,-21-12 83 16,20 7 309-16</inkml:trace>
  <inkml:trace contextRef="#ctx0" brushRef="#br0" timeOffset="7">4807 1989 817 0,'7'-25'308'0,"-7"25"-150"16,0 0-42-16,0 0-29 0,0 0-22 16,0 0-20-16,0 0-11 0,0 0-10 0,0 0-6 15,0 0-7-15,0 0-3 0,0 0-2 0,0 0-3 16,0 0-1-16,0 0-2 0,0 0 2 0,0 0 2 16,0 0 5-16,0 0 3 0,0 0 4 0,18 25 0 15,-18-25 2-15,9 23-1 0,-9-23 1 0,8 30-5 16,-4-9 2-16,-4 0-7 0,6 1 2 15,-6 4-5-15,0 0 3 0,3 2-6 0,-3 2 3 16,0-2-5-16,0 0 2 0,0-2-3 0,0-4 4 16,0 1-5-16,0-2 3 0,0-1-3 0,0-1 3 15,0-19-3-15,0 33 4 0,0-33-4 16,0 27 4-16,0-27-3 0,0 23 1 0,0-23-2 16,-3 20 2-16,3-20-1 0,0 0 2 15,-5 21-2-15,5-21 2 0,0 0-2 0,0 0 2 16,0 0-2-16,0 0 1 0,0 0-1 0,0 20 0 15,0-20-2-15,0 0-2 0,0 0-5 0,0 0-2 16,0 0-3-16,0 0-3 0,0 0-2 0,0 0-9 16,0 0-13-16,0 0-25 0,0 0-47 0,-8-34-73 15,8 34-64-15,0 0-109 0,13-34-60 0,-13 34 97 16,12-37 323-16</inkml:trace>
  <inkml:trace contextRef="#ctx0" brushRef="#br0" timeOffset="8">4957 2279 1357 0,'-33'-8'144'0,"33"8"-59"0,0 0-15 15,0 0-15-15,0 0-19 0,0 0-15 0,0 0-7 16,0 0-5-16,0 0-5 0,0 0 1 0,0 0 2 15,0 0 3-15,0 0 4 0,19 22 1 16,-19-22-2-16,24 7 0 0,-24-7-1 0,31 8-1 16,-31-8-3-16,39 5-1 0,-17-5-2 0,2 0-3 15,-1 0-1-15,0 0 0 0,1-5-2 16,-3 5 0-16,1-8-1 0,-1 4-14 0,1-1-14 16,-22 5-28-16,43-13-36 0,-35-10-113 0,24 23-277 15,-32 0-64-15,22-20 70 0</inkml:trace>
  <inkml:trace contextRef="#ctx0" brushRef="#br0" timeOffset="9">5217 1920 793 0,'0'0'176'0,"0"0"-54"16,0 0-31-16,0 0-23 0,0 0-23 0,0 0-13 15,0 0-10-15,0 0-1 0,0 0 1 16,0 0 0-16,0 0 2 0,0 0 2 16,20 9 0-16,-20-9 2 0,0 0 2 0,0 0 1 15,0 0-1-15,0 0 0 0,0 0-1 0,21 15-3 16,-21-15 0-16,0 0-3 0,10 21 0 0,-10-21-5 16,0 0 1-16,6 26-4 0,-6-26 1 0,0 22-4 15,0-22 2-15,3 26-5 0,-3-26 1 0,0 29-3 16,0-29 3-16,0 31-5 0,0-31 4 0,0 36-5 15,0-17 4-15,0-19-4 0,-3 36 2 16,3-17-4-16,0-19 2 0,-5 37-2 0,5-17 3 16,0-20-2-16,-4 34 2 0,4-34-5 0,-5 34 3 15,5-34-3-15,-4 34 2 0,4-34-2 0,0 33 1 16,0-33-3-16,-6 34 3 0,6-34-3 16,0 32 3-16,0-32-2 0,0 29 1 0,0-29-1 15,-4 30 2-15,4-30-3 0,0 26 2 0,0-26-1 16,0 0 1-16,0 21-2 0,0-21-5 15,0 0-6-15,0 0-7 0,0 0-7 0,0 0-1 16,0 0-4-16,0 0 1 0,0 0-12 0,0 0-21 16,0 0-25-16,0 0-133 0,0 0-136 0,12-26-162 15,-12 6 62-15,0 20 419 0</inkml:trace>
  <inkml:trace contextRef="#ctx0" brushRef="#br0" timeOffset="10">5550 2613 75 0,'0'0'36'0,"0"0"-3"0,0 0 0 0,0 0 3 15,0 0 1-15,0 0 9 0,0 0 7 0,0 0 15 0,0 0 12 16,0 0 16-16,0 0 14 0,0 0 18 15,0 0 13-15,0 0 4 0,0 0-15 0,0 0-46 16,0 0-5-16,0 0-38 0,0 0 11 0,0 0-1 16,0 0-4-16,0 0-5 0,0 0-5 15,0 0-6-15,0 0-5 0,0 0-7 0,0 0-6 16,0 0-4-16,0 0-2 0,-19 0 0 0,19 0-2 16,0 0 0-16,-21 13-4 0,21-13 2 0,0 0-1 15,-25 23 0-15,25-23-2 0,-19 27 2 0,19-27-4 16,-17 33 3-16,17-33-2 0,-12 33 2 15,12-33-2-15,-7 30 1 0,7-30-2 16,0 27 1-16,0-27-1 0,0 25 2 0,0-25-2 16,7 22 1-16,-7-22-2 0,0 0 2 0,18 26-3 15,-18-26 3-15,0 0-3 0,30 15 1 0,-30-15 0 16,25 0-1-16,-25 0 1 0,26 0 1 0,-26 0-1 16,30-15 0-16,-30 15 2 0,30-19-1 0,-30 19 2 15,29-20-1-15,-29 20 2 0,27-25-3 0,-27 25 2 16,24-22-1-16,-24 22 2 0,16-23-2 15,-16 23 4-15,13-24-4 0,-13 24 2 0,7-24 0 16,-7 24 2-16,0-26-2 0,0 26 3 0,0-21-3 16,0 21 1-16,0 0-1 0,-14-28 1 15,14 28-2-15,0 0 2 0,-16-25-1 0,16 25 0 16,0 0-1-16,-25-19-18 0,25 19 34 0,0 0-34 16,-27-8 33-16,27 8-22 0,0 0-11 0,0 0-3 15,-24 0-53-15,24 0-54 0,0 0-196 16,-20 25-224-16,20-25 38 0,-19 21 361 0</inkml:trace>
  <inkml:trace contextRef="#ctx0" brushRef="#br0" timeOffset="11">6180 2321 1087 0,'0'0'247'0,"0"0"-115"0,0 0-53 0,0 0-26 15,0 0-23-15,0 0-14 0,0 0 2 0,0 0 5 16,0 0 6-16,23 13 2 0,-23-13-5 15,22 6-3-15,-22-6-3 0,29 6 0 0,-29-6-3 16,30 4-3-16,-30-4-3 0,30 0-3 0,-30 0-3 16,32 3-2-16,-12-3-2 0,1 0-1 0,0-3 0 15,0 3 0-15,3-7 0 0,-1 1-1 0,5 1-13 16,1 0-14-16,-3-4-22 0,6 9-37 0,-13-24-88 16,21 29-177-16,-17-18-196 15,0 0 38-15,4 13 382 0</inkml:trace>
  <inkml:trace contextRef="#ctx0" brushRef="#br0" timeOffset="12">6332 2176 762 0,'0'0'246'0,"0"0"-92"15,0 0-43-15,0 0-18 0,0 0-23 0,0 0-14 16,0 0-10-16,0 0-7 0,0 0-6 0,0 0-7 16,0 0-6-16,0 0-3 0,0 0-3 15,0 0-2-15,0 0-2 0,0 0-2 0,0 0-2 16,0 0-1-16,0 0 5 0,0 0 2 16,14 26 5-16,-14-26-2 0,0 26-2 0,0-26-6 15,3 35 0 1,-3-16-4-16,0-1 4 0,0 3-6 0,0 1 3 15,-3-1-5-15,3 0 3 0,-7 2-4 0,7-4 3 16,-6 1-4-16,6-20 3 0,0 30-1 0,0-30 1 16,-3 21-1-16,3-21-4 0,0 0-8 15,0 0-9-15,0 0-12 0,0 0-4 0,0 0-7 0,0 0-9 16,0 0-30-16,0 0-72 0,0 0-66 0,10-30-124 16,-10 30-90-16,0 0 72 0,0-39 364 0</inkml:trace>
  <inkml:trace contextRef="#ctx0" brushRef="#br0" timeOffset="13">7261 1943 513 0,'0'0'173'15,"0"0"-58"-15,0 0 4 0,0 0-8 0,0 0 3 16,0 0-16-16,0 0-15 0,0 0-20 16,0 0-14-16,0 0-13 0,0 0-7 0,0 0-3 15,0 0-2-15,0 0 0 0,0 0-4 0,0 0 3 16,0 0 3-16,0 0 4 0,0 0-2 0,-6 36 1 16,6-16-11-16,0 7 2 0,-6 0-5 15,6 5 5-15,-7 0-8 0,2 7 6 0,0-2-11 16,0 4 6-16,-2-3-9 0,4-1 2 0,-3 1-6 15,3-3 4-15,3 0-7 0,-6-2 7 16,6-2-6-16,-4-3 6 0,4-3-7 0,0-4-10 16,0-21 10-16,0 33-11 0,0-33 30 0,0 24-15 15,0-24 16-15,0 0-15 0,0 22-3 0,0-22 0 16,0 0 1-16,0 0-1 0,0 0-1 0,0 0-3 16,0 0-6-16,0 0-9 0,0 0-7 0,0 0-12 15,0 0-7-15,0 0-13 0,9-22-41 16,-14-4-61-16,5 26-104 0,17-29-112 15,-10 8-82-15,-7 21 157 0,17-44 302 0</inkml:trace>
  <inkml:trace contextRef="#ctx0" brushRef="#br0" timeOffset="14">7292 2360 912 0,'-20'13'332'0,"0"-23"-188"16,20 10-48-16,0 0-23 0,0 0-26 0,0 0-21 0,0 0-17 16,0 0-8-16,0 0-1 0,0 0 1 0,0 0 4 15,0 0 4-15,22 22 1 0,-22-22 0 0,30 11-1 16,-30-11-1-16,37 10-1 0,-37-10-2 16,38 6-2-16,-19-6-1 0,3 0-3 0,1 0 1 15,-1-6 0-15,1 6 0 0,1-8-1 0,-3 8-13 16,-21 0-24-16,44-9-33 0,-44 9-83 0,38 0-114 15,-38 0-249-15,0 0 42 0,38 10 305 0</inkml:trace>
  <inkml:trace contextRef="#ctx0" brushRef="#br0" timeOffset="15">7596 2047 736 0,'-7'-20'214'0,"7"20"-104"16,0 0-35-16,0 0-22 0,0 0-8 16,0 0-8-16,0 0-4 0,0 0-8 0,0 0-1 15,0 0 5-15,0 0 3 0,0 0 1 0,0 0-2 16,0 0-10-16,0 0-4 0,20 5-2 0,-20-5-1 15,0 0 2-15,0 0 0 0,0 0 2 0,0 0 1 16,0 0-1-16,0 0-1 0,0 0 2 0,0 0-1 16,0 0 1-16,0 0 0 0,10 21-2 15,-10-21-2-15,0 0 0 0,0 22-1 0,0-22 3 16,0 24-4-16,0-24 3 0,0 33-7 0,0-33 2 16,0 37-3-16,0-16 1 0,0 2-4 15,-4 2 4-15,4 2-5 0,-4 1 4 0,-1-1-5 16,5 1 3-16,-6 2-7 0,1 0 5 0,5-1-6 15,-8 1 5-15,8-4-4 0,-5 0 5 0,5-4-7 16,-4-1-9-16,4-21 25 0,0 36-25 16,0-36 28-16,0 30-15 0,0-30-2 0,0 27 2 15,0-27-3-15,0 21 1 0,0-21 0 0,0 0 1 16,0 0-1-16,0 0 0 0,6 20-1 0,-6-20-2 16,0 0-3-16,0 0-6 0,0 0-4 0,0 0-7 15,0 0-3-15,0 0-10 0,0 0-14 0,0-27-29 16,0 27-52-16,0-27-119 0,0 27-157 15,0 0-90-15,5-43 143 0,-5 43 355 16</inkml:trace>
  <inkml:trace contextRef="#ctx0" brushRef="#br0" timeOffset="16">7898 2573 699 0,'0'0'241'16,"0"0"-113"-16,0 0-38 0,0 0-22 16,0 0-16-16,0 0-10 0,0 0-11 15,0 0-6-15,0 0-5 0,0 0-4 0,0 0-2 16,0 0-2-16,0 0-1 0,0 0-1 0,0 0-13 16,0 0 27-16,0 0-15 0,0 0 20 0,22-9-6 15,-22 9-10-15,0 0-5 0,0 0-4 0,23-21-1 16,-23 21-2-16,0 0 2 0,21-20-2 0,-21 20 2 15,0 0-3-15,20-19 2 0,-20 19-1 16,0 0 0-16,0 0 0 0,0 0-1 0,19-12-1 16,-19 12 0-16,0 0 1 0,0 0 1 0,0 0 1 15,0 0 4-15,0 0 3 0,0 0 0 0,10 27 4 16,-10-27 1-16,0 19 2 0,0-19-2 0,5 24 1 16,-5-24 15-16,0 29-34 0,0-29 32 15,-5 32-32-15,5-32 10 0,0 37 3 16,0-37-5-16,-6 37 5 0,6-37-3 0,-5 37 3 15,5-37-6-15,-7 35 2 0,7-35-5 0,0 30 3 16,0-30-1-16,-7 21 0 0,7-21-3 0,0 0 2 16,0 20-2-16,0-20 1 0,0 0 0 0,0 0 0 15,0 0 1-15,0 0-1 0,0 0-1 0,0 0-7 16,0 0-16-16,0 0-36 0,0 0-75 0,0 0-234 16,-20-21-187-16,20 21 36 0,-20-23 406 15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22.0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AC6C3E0-1ADD-46EF-A8A0-C633280922ED}" emma:medium="tactile" emma:mode="ink">
          <msink:context xmlns:msink="http://schemas.microsoft.com/ink/2010/main" type="inkDrawing"/>
        </emma:interpretation>
      </emma:emma>
    </inkml:annotationXML>
    <inkml:trace contextRef="#ctx0" brushRef="#br0">22 0 489 0,'0'0'106'0,"0"0"-1"0,0 0 4 0,0 0 2 0,0 0-12 0,0 0-19 15,5 33-9-15,-5-33-14 0,0 0-7 0,-7 28-8 16,7-28-4-16,2 26-6 0,-2-26-1 0,5 34-8 16,-4-11 2-16,-1-23-8 0,0 39-1 0,0-39-6 15,0 41-1-15,0-41-8 0,0 43 4 0,0-20-7 16,0-2 5-16,3 3-4 0,-3-24 3 15,0 43-4-15,0-43 5 16,0 40-4-16,0-40 3 0,-3 39-2 16,3-39 3-16,-1 34 17 0,1-34-35 0,-3 36 35 15,3-36-36-15,-2 32 16 0,2-32 6 0,-4 34-2 16,4-34 6-16,0 35-3 0,0-35 3 0,0 34-5 16,0-34 0-16,0 28-3 0,0-28 1 0,0 25-4 15,0-25 3-15,2 27-3 0,-2-27 3 0,0 0-3 16,7 28 1-16,-7-28 0 0,0 0 2 0,0 0-3 15,4 26 4-15,-4-26-3 0,0 0 1 0,0 0-1 16,5 28 0-16,-5-28-2 0,0 0 3 0,0 0-2 16,2 21 2-16,-2-21-1 0,0 0 0 0,0 0 0 15,2 26 1-15,-2-26-1 0,0 0 1 0,0 0-1 16,2 24 1-16,-2-24 0 0,0 0 0 0,0 0-1 16,-2 23 1-16,2-23-2 0,0 0 2 0,0 0-1 15,0 0 1-15,0 0 0 0,-5 24-1 0,5-24-1 16,0 0 1-16,0 0-1 0,0 0 1 0,0 0-1 15,0 0 2-15,0 0-1 0,-7 26 1 0,7-26-1 16,0 0 0-16,0 0-1 0,0 0 2 0,0 0-2 16,0 0 0-16,-6 22 0 0,6-22 0 0,0 0 0 15,0 0 1-15,0 0 0 16,0 0-1-16,0 0 1 16,0 0-2-16,0 0-9 0,0 0-27 0,0 0-50 15,0 0-62-15,0 0-91 0,0 0-94 0,0 0-94 16,0 0 123-16,-22-44 306 0</inkml:trace>
  </inkml:traceGroup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3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B74826B-011F-47FD-87D4-76BED5B210DA}" emma:medium="tactile" emma:mode="ink">
          <msink:context xmlns:msink="http://schemas.microsoft.com/ink/2010/main" type="inkDrawing"/>
        </emma:interpretation>
      </emma:emma>
    </inkml:annotationXML>
    <inkml:trace contextRef="#ctx0" brushRef="#br0">2 0 287 0,'0'0'139'16,"0"0"-9"-16,0 0 5 0,0 0-8 0,0 0-10 15,0 0-20 1,0 0-9-16,0 0-11 0,0 0-6 0,0 0-18 15,0 0-15-15,0 0-14 0,0 0-3 0,0 0 6 16,10 23 4-16,-10-23 0 0,0 0-3 0,-1 34-11 16,1-34-1-16,0 28-6 0,0-28 2 15,-3 38-4-15,3-38 0 0,-1 40-3 0,1-40 4 0,0 42-6 16,-3-20 3-16,3 5-5 0,-2-3 4 16,2 0-7-16,0 0 6 0,-2 1-6 0,2 2 5 15,0-5-3-15,0-22 2 0,-2 42 19 0,2-42-36 16,0 42 35-16,0-42-34 0,2 40 13 0,-2-40 4 0,0 40-3 15,0-40 3-15,0 41-4 0,0-41 3 0,0 39-3 16,0-39 4-16,0 35-4 0,0-35 4 16,0 33-4-16,0-33 4 0,2 36-4 0,-2-36 4 15,0 34-4-15,0-34 4 0,5 26-2 0,-5-26 2 16,5 22 0-16,-5-22 0 0,0 0-2 0,6 34 3 16,-6-34-2-1,0 0 5-15,4 23 0 0,-4-23 2 0,0 0-1 16,0 0-1-16,0 0-4 0,0 0-2 0,0 0 0 15,0 0-1-15,0 0 0 0,0 0 0 16,0 0 0-16,0 0 1 0,0 0 1 0,0 0-1 16,0 0-1-16,0 0 0 0,0 0-1 0,0 0-1 15,0 0-1-15,0 0-2 0,0 0-22 0,0 0-31 16,0 0-100-16,0 0-179 0,0 0-186 0,0 0 21 0,-4-34 400 16</inkml:trace>
  </inkml:traceGroup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38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4B0CC18-7E6A-46B4-84D4-98606645E77A}" emma:medium="tactile" emma:mode="ink">
          <msink:context xmlns:msink="http://schemas.microsoft.com/ink/2010/main" type="inkDrawing"/>
        </emma:interpretation>
      </emma:emma>
    </inkml:annotationXML>
    <inkml:trace contextRef="#ctx0" brushRef="#br0">14 0 752 0,'0'0'182'0,"0"0"-31"0,0 0-24 16,0 0-18-16,0 0-30 0,0 0-25 15,0 0-23-15,0 0-11 0,0 0-8 0,0 0-2 16,0 0 3-16,0 0 4 0,-8 27-1 0,8-27 5 16,1 37-6-16,0-14 2 15,-1-23-4-15,6 44 2 0,-6-18-8 0,0 5 3 16,1-2-7-16,-1 5 3 0,2-2-4 0,-2 0 4 16,0 4-7-16,-2-4-10 0,2-1 31 15,0 1-34-15,0-3 32 0,2 2-15 0,-2-6-5 16,0 1 4-16,0 0-4 0,2-3 5 15,-2-23-6-15,0 36 4 0,0-36-2 0,2 30 2 16,-2-30-2-16,-2 21 3 0,2-21-3 0,0 0 2 0,-2 25-2 0,2-25 2 16,0 0-2-16,0 0 1 0,0 0 1 0,0 0 0 15,0 0 0-15,0 0-1 0,0 0-1 0,0 0 0 16,0 0-13-16,0 0-7 0,0 0-11 0,0 0-17 16,0 0-19-16,0 0-36 15,0 0-43-15,0 0-43 0,0 0-65 0,-14-25-29 16,8 4-85-16,6 21 199 0,9-33 170 0</inkml:trace>
  </inkml:traceGroup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3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E429AD1-3448-4ACC-90FC-4D0EC064DC71}" emma:medium="tactile" emma:mode="ink">
          <msink:context xmlns:msink="http://schemas.microsoft.com/ink/2010/main" type="inkDrawing"/>
        </emma:interpretation>
      </emma:emma>
    </inkml:annotationXML>
    <inkml:trace contextRef="#ctx0" brushRef="#br0">0 0 534 0,'0'0'167'16,"0"0"-13"-16,0 0-3 0,0 0-28 0,0 0-21 0,0 0-18 0,0 0-20 16,0 0-16-16,0 0-11 0,0 0-11 0,0 0-6 15,0 0-6-15,0 0-6 0,0 0-4 0,0 0-2 16,0 0 2-16,0 0 10 0,0 0 6 0,0 0 5 15,0 0-2-15,22 23-6 0,-22-23-7 16,5 22 0-16,-5-22 0 0,0 30 1 0,0-30-2 16,0 33 1-1,0-33-4-15,0 46 2 0,0-22-6 0,-2 0 4 16,-1 0-6-16,0 4 4 0,0-4-5 0,3 0 5 16,-2-3-6-16,0 3-13 0,2-24 33 0,-3 44-33 15,3-20 33-15,0 0-15 0,0-1-4 0,0-3 2 16,0-20-3-16,0 42 4 0,0-42-5 0,0 41 5 15,0-41-3-15,-2 35 2 0,2-35-3 16,0 27 3-16,0-27-3 0,0 25 3 0,0-25-3 0,0 0 2 16,-3 29-2-16,3-29 1 0,0 0-1 0,0 0-1 15,0 0-16-15,0 0-8 0,0 0-12 0,0 0-12 16,0 0-3-16,0 0-32 0,0 0-55 0,0 0-71 16,0 0-97-16,0 0-124 0,0 0 80 0,0 0 353 15</inkml:trace>
  </inkml:traceGroup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3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E65B289-44D8-4058-9941-986657320B13}" emma:medium="tactile" emma:mode="ink">
          <msink:context xmlns:msink="http://schemas.microsoft.com/ink/2010/main" type="inkDrawing"/>
        </emma:interpretation>
      </emma:emma>
    </inkml:annotationXML>
    <inkml:trace contextRef="#ctx0" brushRef="#br0">0 25 820 0,'0'0'169'0,"0"0"-45"16,0 0-33-16,0 0-27 0,0 0-33 0,0 0-18 16,0 0 5-16,0 0 11 0,0 0 6 0,0 0 3 15,0 0-12-15,0 0-9 0,5 22-6 16,-5-22-18-16,0 0 17 0,25 11-18 0,-25-11 15 0,25 9-2 16,-25-9-1-16,26 6-2 0,-26-6 0 0,27 1 0 15,-27-1-2-15,32-1 1 0,-32 1-2 0,28-3 1 16,-28 3-1-16,24-10 0 0,-24 10-31 0,27-11-46 15,-3 15-108-15,-24-4-122 0,13-28-151 0,-13 28 32 16,19-25 416-16</inkml:trace>
  </inkml:traceGroup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4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E850719-EBB2-4232-A957-C1136CFD6CE8}" emma:medium="tactile" emma:mode="ink">
          <msink:context xmlns:msink="http://schemas.microsoft.com/ink/2010/main" type="inkDrawing"/>
        </emma:interpretation>
      </emma:emma>
    </inkml:annotationXML>
    <inkml:trace contextRef="#ctx0" brushRef="#br0">0-6 390 0,'0'0'132'0,"0"0"-52"0,0 0-37 0,0 0-20 16,0 0-9-16,0 0-2 0,0 0 15 0,0 0 15 0,0 0 14 16,23-7 1-16,-23 7-12 0,0 0-7 0,0 0-6 15,0 0 5-15,0 0 5 0,0 0 6 0,0 0-1 16,28 28-4-16,-28-28-8 0,0 0-7 0,8 22-10 15,-8-22-2-15,0 0-2 0,4 31-1 16,-4-31 1-16,3 23-1 0,-3-23-3 0,0 0 1 16,0 27-4-16,0-27 1 0,0 0-2 0,-3 26 1 15,3-26-2-15,0 0 1 0,0 0-3 0,0 0 0 16,-11 26-4-16,11-26 2 0,0 0-2 0,0 0-1 0,0 0 0 16,-13 21-4-16,13-21-73 0,0 0-73 0,0 0-158 15,-7 26-168-15,7-26 83 0,0 0 395 0</inkml:trace>
  </inkml:traceGroup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5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6FC7D2E-EB58-4D4B-83E2-45DD8FC4B47B}" emma:medium="tactile" emma:mode="ink">
          <msink:context xmlns:msink="http://schemas.microsoft.com/ink/2010/main" type="inkDrawing"/>
        </emma:interpretation>
      </emma:emma>
    </inkml:annotationXML>
    <inkml:trace contextRef="#ctx0" brushRef="#br0">18 0 572 0,'0'0'205'0,"0"0"-73"0,0 0-44 15,0 0-21-15,0 0-19 0,0 0-16 0,0 0-9 0,0 0-1 16,0 0 24-16,0 0 15 0,0 0 2 0,0 0 1 16,7 28-24-16,-7-28-10 0,1 24-6 15,-1-24 0-15,3 31-6 0,-3-31-2 0,5 40-6 16,-5-15 1-16,0-1-5 0,0 1 5 0,0 1-3 15,2 3 5-15,-4-2-3 0,2 4 2 0,0 0-5 16,-1 3 3-16,-3-4-7 0,4 4 5 0,-3 0-6 0,2-2 5 16,1 1 15-16,0-6-33 0,-4 2 31 0,4-1-32 15,-2 1 10-15,2-2 6 0,-1-1-6 16,0 1 3-16,1 1-3 0,0-6 4 0,0 2-4 16,0 2 4-16,0-2-3 0,-2 0 3 0,2-3-3 15,0-21 2-15,0 41-2 0,0-41 3 0,-4 34-4 16,4-34 4-1,0 30-3-15,0-30 2 0,-1 33-3 0,1-33 2 16,-2 25-1-16,2-25 1 0,-1 24-1 0,1-24 2 16,0 27-2-16,0-27 1 0,0 0 0 15,0 29 0-15,0-29 0 0,0 0 1 0,0 23-1 16,0-23 2-16,0 0-3 0,1 24 1 0,-1-24-1 16,0 0 1-16,0 0 0 0,2 27 1 0,-2-27-1 15,0 0 0-15,0 0-1 0,1 27 0 0,-1-27-1 0,0 0 1 16,0 26-1-16,0-26 4 0,0 0-2 0,4 29 1 15,-4-29-2-15,0 0 1 0,-4 24 0 16,4-24 1-16,0 0-2 0,0 24 3 0,0-24-3 16,0 0 2-16,0 0-2 0,0 0 1 0,0 0-2 15,0 0 2-15,0 0 1 0,0 0-1 0,0 0 1 16,0 0-1-16,0 0 1 16,0 0-1-16,0 0 1 0,0 0-2 15,0 0-1-15,0 0-2 0,0 0-19 0,0 0-24 16,0 0-65-16,-11-30-109 0,11 30-244 0,15-30-53 15,-15 30 200-15</inkml:trace>
  </inkml:traceGroup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9.1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A688E8E-214F-4096-A0A4-075EDA5B5DD8}" emma:medium="tactile" emma:mode="ink">
          <msink:context xmlns:msink="http://schemas.microsoft.com/ink/2010/main" type="inkDrawing"/>
        </emma:interpretation>
      </emma:emma>
    </inkml:annotationXML>
    <inkml:trace contextRef="#ctx0" brushRef="#br0">374-4 403 0,'0'0'127'16,"0"0"-15"-16,0 0 10 0,-20 2-18 0,20-2 4 15,0 0-16-15,0 0-2 0,-25 11-10 0,25-11-13 16,0 0 4-16,0 0-11 0,-21 16-15 15,21-16-3-15,0 0-22 16,0 0 0-16,-27 19 0 0,27-19-1 16,0 0 0-16,-28 21-2 0,28-21-3 0,-23 19 0 15,23-19-3-15,-22 14 0 0,22-14-3 0,-28 13-1 0,28-13-5 0,-27 20 2 0,27-20 22 16,-32 22-34-16,32-22 34 0,-24 19-34 0,24-19 8 16,-26 16 0-16,26-16-1 0,-25 15 2 0,25-15-1 15,0 0 4-15,-22 17-1 16,22-17-2-16,0 0 1 0,0 0-1 15,0 0-2-15,0 0 3 0,0 0-2 16,0 0 1-16,0 0 1 0,0 0-2 0,0 0 2 16,0 0 2-16,0 0 1 0,0 0 0 0,-24 10 1 15,24-10-1-15,0 0-2 0,0 0 1 0,0 0-3 16,0 0 0-16,0 0 0 0,0 0-1 0,0 0 0 0,0 0-2 16,0 0 1-16,0 0 0 0,0 0-1 0,0 0 1 0,0 0-1 15,0 0 0-15,0 0 2 0,0 0 0 16,0 0 0-16,0 0 0 0,0 0-1 0,0 0 2 15,24 8-1-15,-24-8 1 0,0 0 0 0,0 0-1 16,29 10 2-16,-29-10 0 0,0 0 0 0,31 16-1 16,-31-16-1-16,0 0 0 0,27 21 0 0,-27-21 1 15,0 0-2 1,32 19 2-16,-32-19-2 0,0 0 1 0,30 24 0 16,-30-24 1-16,0 0-1 0,29 23 1 15,-29-23-2-15,0 0 0 0,29 17 0 0,-29-17 2 16,0 0-2-16,26 15 1 0,-26-15 0 0,0 0-1 15,24 10 0-15,-24-10 1 0,0 0-1 0,0 0 1 16,0 0-2-16,22 8-20 0,-22-8-16 16,0 0-20-16,0 0-35 0,0 0-48 0,0 0-86 0,0 0-130 0,0 0-123 15,0 0 107-15,8-24 373 0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21.2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56 38 198 0,'-18'-25'130'15,"18"25"13"-15,0 0 7 0,-29-16-10 0,29 16-9 16,0 0-17-16,0 0-25 0,0 0-38 0,0 0-22 15,0 0-11-15,0 0 1 0,-16 26 2 0,16-26 4 16,7 22-5-16,-7-22 0 0,0 0-2 0,23 36 6 16,-23-36 0-16,25 16 3 0,-25-16 0 0,34 10-1 15,-34-10-2-15,42 9-3 0,-20-9-6 16,2 5-4-16,4-5-1 0,-5 0-5 0,5 0 0 16,2 0-1-16,-2 0-2 0,1-6 1 0,-3 0-2 15,-1 6-1-15,1-7 1 0,-3 7-1 16,-23 0 0-16,38-8 0 0,-38 8 0 0,23 0-1 15,-23 0 1-15,0 0-1 0,0 0 1 0,25 0-1 16,-25 0 0-16,0 0 2 0,0 0-2 0,0 0 2 16,0 0 0-16,0 0 0 0,0 0-1 15,0 0 0-15,0 0 0 0,0 0 0 0,0 0 0 16,0 0 1-16,0 0-1 0,11 26 1 0,-11-26-1 16,0 0 0-16,0 0-1 0,0 28 1 0,0-28-2 15,0 0 2-15,0 0 0 0,-4 27 1 0,4-27-2 16,0 0 3-16,0 0-3 0,-7 25 1 0,7-25-1 15,0 0 1-15,0 0-1 0,-8 23 1 16,8-23 0-16,0 0 0 0,0 0-1 16,0 0 2-16,0 0-1 0,0 0 1 0,0 0-1 15,0 0 0-15,0 0-1 0,0 0 0 0,0 0 1 16,0 0-1-16,9-34 2 0,-9 34-2 0,13-29 3 16,-13 29-3-16,13-38 5 0,-13 38-6 0,20-36 5 15,-20 36-4-15,18-26 2 0,-18 26-1 0,0 0 1 16,22-30-2-16,-22 30 1 0,0 0 0 15,0 0-1-15,23-13 0 0,-23 13 0 0,0 0 0 16,0 0 0-16,29 0 2 0,-29 0-2 0,0 0 1 16,36 4 0-16,-36-4 1 0,34 0-1 0,-34 0 1 15,38 6-2-15,-38-6 1 0,34 9-1 16,-34-9 2-16,32 9-2 0,-32-9 0 0,27 10 0 16,-27-10 1-16,0 0-1 0,29 15 0 0,-29-15-7 15,0 0-21-15,0 0-27 0,0 0-43 16,33 37-95-16,-33-37-90 0,0 0-155 0,0 24 15 15,0-24 419-15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49.5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406935B-A2A3-4C4A-B098-2A71DABD2F1F}" emma:medium="tactile" emma:mode="ink">
          <msink:context xmlns:msink="http://schemas.microsoft.com/ink/2010/main" type="inkDrawing"/>
        </emma:interpretation>
      </emma:emma>
    </inkml:annotationXML>
    <inkml:trace contextRef="#ctx0" brushRef="#br0">0 0 656 0,'0'0'180'16,"0"0"-68"-16,0 0-5 16,0 0-14-16,0 0-10 0,0 0-13 0,0 0-20 0,0 0-15 15,0 0-12-15,0 0-9 0,0 0-4 0,0 0 12 16,0 0 5-16,0 0 3 0,0 0-1 0,0 0-9 16,0 0-7-16,0 0-1 0,26 18-2 0,-26-18-3 0,0 0-3 15,26 15 0-15,-26-15-3 0,0 0 1 0,29 15-1 16,-29-15-1-16,25 12 2 0,-25-12 1 15,26 15-3-15,-26-15 4 0,28 11-4 0,-28-11 2 16,23 14-3-16,-23-14 1 0,24 19-1 0,-24-19 2 16,0 0-2-16,29 24 3 0,-29-24-5 0,0 0 3 15,24 26-23-15,-24-26-39 16,0 0-84-16,0 0-113 0,0 0-235 16,22 14 26-16,-22-14 297 0</inkml:trace>
  </inkml:traceGroup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0.3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CD82FA-F3C1-4EB3-9AF8-E23E7FF17FDD}" emma:medium="tactile" emma:mode="ink">
          <msink:context xmlns:msink="http://schemas.microsoft.com/ink/2010/main" type="inkDrawing"/>
        </emma:interpretation>
      </emma:emma>
    </inkml:annotationXML>
    <inkml:trace contextRef="#ctx0" brushRef="#br0">34 409 643 0,'0'0'116'0,"0"0"-45"0,0 0-12 0,0 0-9 0,0 0-15 15,0 0-10-15,0 0-1 0,0 0 26 0,0 0 29 16,0 0 9-16,0 0-4 0,9-27-25 0,-9 27-32 16,0 0-9-16,20-32-6 15,-20 32 3-15,16-36-4 0,-16 36 2 0,16-40-6 16,-16 40 2-16,19-45-7 0,-10 21 3 0,0 0-5 16,1-4 4-16,-2 4 8 15,2 1-36-15,-2 1 35 0,2-2-35 0,-10 24 23 16,12-34 4-16,-12 34-3 0,0 0 2 0,15-26-2 15,-15 26 2-15,0 0-2 0,0 0 0 0,0 0-2 16,0 0-1-16,0 0 1 16,0 0 1-16,0 0 1 0,0 0 2 0,0 0 0 15,0 0-1-15,0 0 1 0,0 0 0 0,0 0-1 16,21 23 1-16,-21-23 0 0,0 0-1 0,0 0 2 0,8 24-1 0,-8-24 8 16,0 0 30-16,6 32-24 0,-6-32 25 0,3 23-44 15,-3-23 5-15,2 24-11 0,-2-24 10 0,2 25 1 16,-2-25-2-16,5 30 1 0,-5-30-2 15,4 27 2-15,-4-27-3 0,7 29 4 16,-7-29-2-16,7 32 1 0,-7-32-5 0,8 26 6 16,-8-26-6-16,10 30 5 0,-10-30-3 0,11 26 0 0,-11-26 0 0,11 31 1 15,-11-31 0-15,8 23 1 0,-8-23-1 0,0 0 1 16,0 0 0-16,10 23 0 0,-10-23-1 0,0 0 2 16,0 0 1-16,0 0 0 0,0 0 3 0,0 0 7 15,0 0 11-15,0 0 2 0,0 0-4 16,0 0-6-16,0 0-13 0,0 0-1 15,0 0 2-15,0 0-2 16,-28-19 3-16,28 19 1 0,0 0 1 0,-26 0 2 16,26 0-2-16,0 0 0 0,-23 0 1 0,23 0 1 15,0 0 1-15,-35 0 0 0,35 0-1 0,-27-1 0 16,27 1-1-16,-29-3 0 0,29 3-1 0,-35-3-2 16,35 3 1-16,-30 0-2 15,30 0 1-15,-36 0 1 0,36 0-1 0,-27 3-1 16,27-3-2-16,-27 1-1 0,27-1-1 0,0 0 0 0,0 0 0 0,0 0 0 15,0 0-1-15,-20 0-16 0,20 0-28 0,0 0-23 16,0 0-69-16,0 0-91 0,0 0-253 0,27 8-24 16,-27-8 168-16</inkml:trace>
  </inkml:traceGroup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1.0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5EBD814-3283-43B3-8282-79939C9B9A30}" emma:medium="tactile" emma:mode="ink">
          <msink:context xmlns:msink="http://schemas.microsoft.com/ink/2010/main" type="inkDrawing"/>
        </emma:interpretation>
      </emma:emma>
    </inkml:annotationXML>
    <inkml:trace contextRef="#ctx0" brushRef="#br0">0 0 795 0,'0'0'186'15,"0"0"-69"-15,0 0-28 0,0 0-14 0,0 0-16 16,0 0-22-16,0 0-14 0,0 0-3 16,0 0-1-1,0 0 16-15,0 0 8 0,0 0-1 0,0 0-1 16,22 15-17-16,-22-15-7 0,0 0 0 0,0 0 1 15,25 10-1-15,-25-10-2 0,0 0-2 0,24 5-1 16,-24-5-3-16,22 0-2 0,-22 0-2 0,24 1 2 16,-24-1-5-16,23 2 1 0,-23-2-1 0,23 0-2 15,-23 0 1-15,23 0 0 0,-23 0-1 0,24-2 0 16,-24 2 0-16,26-1 0 0,-26 1 0 0,25-3-1 16,-25 3 2-16,26-6-2 0,-26 6-38 0,0 0-77 15,45 13-199-15,-45-13-218 0,0 0 3 0,29 20 313 16</inkml:trace>
  </inkml:traceGroup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1.8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297448B-2592-41B4-BBBF-1236DE676137}" emma:medium="tactile" emma:mode="ink">
          <msink:context xmlns:msink="http://schemas.microsoft.com/ink/2010/main" type="inkDrawing"/>
        </emma:interpretation>
      </emma:emma>
    </inkml:annotationXML>
    <inkml:trace contextRef="#ctx0" brushRef="#br0">50 0 642 0,'0'0'202'0,"0"0"-79"0,0 0-35 0,0 0-3 16,0 0-17-16,0 0-17 0,0 0-16 16,0 0-11-16,0 0 28 0,0 0 11 0,0 0 4 15,0 0 1-15,17 24-31 0,-17-24-6 0,5 34-9 16,-5-34 0-16,6 42-8 0,-4-15-2 0,-2 4-9 15,0-3 4-15,0 7-8 0,0-1 5 16,-4 3 15-16,0-2-31 0,0 0 32 0,-2 4-29 0,2 1 6 0,-4 1 8 16,0-1-7-16,1-1 7 0,-1-2-8 15,2-7 6-15,2 1-6 0,-2-7 4 0,2-1-3 16,4-23 4-16,-7 32-4 0,7-32 3 16,0 0-2-16,-1 26 1 0,1-26-2 0,0 0-2 15,0 0-1-15,0 0-10 0,0 0-10 0,0 0-8 16,0 0-18-16,0 0-26 0,0 0-42 0,10-50-73 0,-10 50-114 0,31-32-132 15,-25-2 42-15,-6 34 321 0</inkml:trace>
  </inkml:traceGroup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2.25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331720-BEFF-48A6-9602-1E8DB751A787}" emma:medium="tactile" emma:mode="ink">
          <msink:context xmlns:msink="http://schemas.microsoft.com/ink/2010/main" type="inkDrawing"/>
        </emma:interpretation>
      </emma:emma>
    </inkml:annotationXML>
    <inkml:trace contextRef="#ctx0" brushRef="#br0">102 20 867 0,'-3'-24'144'0,"3"24"-26"0,0 0-17 15,0 0-11-15,0 0-22 0,0 0-26 0,0 0-15 16,0 0-6-16,0 0 10 0,0 0 9 0,0 0-1 0,3 24-3 16,-3-24-13-16,0 0-7 0,-3 32-5 0,3-32 4 15,-2 34-4-15,2-34 2 0,-3 34-7 16,3-34 1-16,-4 38-4 0,4-38 1 0,-6 44-4 15,3-20 4-15,2 0-6 0,-2 0-10 0,0 4 32 16,1-3-32-16,-2 6 32 0,-1 0-15 0,1 4-7 16,2 1 6-1,-1-6-6-15,-3 4 6 0,2-5-6 0,1 2 5 16,1-4-5-16,-1 3 4 0,1-5-5 0,-2-2 4 16,0-1-3-16,3 1 3 0,1-23-2 15,-8 39 1-15,8-39-2 0,-5 27 2 0,5-27-3 16,0 0 2-16,0 0-6 0,0 0-7 0,0 0-6 15,0 0-7-15,0 0-19 0,0 0-29 0,0 0-43 16,0 0-40-16,0 0-68 0,-5-37-68 0,1 11-96 0,4 26 30 16,-7-48 344-16</inkml:trace>
  </inkml:traceGroup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2.5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6A0FABA-DB4F-42FC-B788-567EB2C33365}" emma:medium="tactile" emma:mode="ink">
          <msink:context xmlns:msink="http://schemas.microsoft.com/ink/2010/main" type="inkDrawing"/>
        </emma:interpretation>
      </emma:emma>
    </inkml:annotationXML>
    <inkml:trace contextRef="#ctx0" brushRef="#br0">-1 0 912 0,'0'0'126'0,"0"0"-85"0,0 0-8 0,0 0 13 16,6 22 8-16,-6-22 10 0,0 0 2 0,0 0-8 16,0 0-4-16,25 12-11 0,-25-12-13 0,0 0-13 15,35 8-6-15,-35-8-5 0,28 7-2 0,-28-7-2 0,27 1 0 16,-27-1-2-16,28 0 1 0,-28 0-1 0,26-7-2 15,-26 7 2-15,26-7-19 0,-26 7-65 0,0 0-68 16,45-2-171-16,-45 2-140 0,0 0 35 16,31-5 329-16</inkml:trace>
  </inkml:traceGroup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3.4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15771BA-1CB8-4435-A77E-051A911A38A2}" emma:medium="tactile" emma:mode="ink">
          <msink:context xmlns:msink="http://schemas.microsoft.com/ink/2010/main" type="inkDrawing"/>
        </emma:interpretation>
      </emma:emma>
    </inkml:annotationXML>
    <inkml:trace contextRef="#ctx0" brushRef="#br0">67 154 344 0,'0'0'53'0,"0"0"-4"0,0 0 6 0,0 0-10 16,25 3-3-16,-25-3-10 0,0 0-8 0,0 0-8 0,27 2-3 0,-27-2 2 15,0 0 5-15,23-2 2 0,-23 2 5 0,0 0 0 16,26-6 5-16,-26 6-1 0,0 0-1 15,0 0-2-15,25-20-2 0,-25 20-2 0,0 0 0 16,12-28-2-16,-12 28-2 0,0 0-2 0,10-24 4 16,-10 24 12-16,0 0 5 0,0-28 4 15,0 28 0-15,0 0-2 16,-6-25-2-16,6 25 3 0,0 0-5 0,-25-24-1 16,25 24-3-16,0 0-5 0,-25-3-7 0,25 3-10 15,-27 11-6-15,27-11-3 0,-28 26-1 16,28-26-2-16,-31 39 2 0,31-39-3 0,-31 41 5 15,31-41-6-15,-23 38 5 0,23-38-5 0,-15 35 4 16,15-35-3-16,-4 27 3 0,4-27-4 16,0 23 3-16,0-23-3 0,0 0 3 0,12 32-2 0,-12-32 2 0,0 0-1 15,28 24 1-15,-28-24-1 0,24 8 1 0,-24-8-2 16,31 6 2-16,-31-6-1 0,31-4-22 16,-31 4-41-16,33-8-21 0,-5 10-44 0,-28-2-85 15,33-28-154-15,-8 24-27 0,-25 4 173 0</inkml:trace>
  </inkml:traceGroup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3.8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D45B33E-F1CD-4F09-8552-1ECCD0C2BBCE}" emma:medium="tactile" emma:mode="ink">
          <msink:context xmlns:msink="http://schemas.microsoft.com/ink/2010/main" type="inkDrawing"/>
        </emma:interpretation>
      </emma:emma>
    </inkml:annotationXML>
    <inkml:trace contextRef="#ctx0" brushRef="#br0">154 27 1090 0,'0'0'167'0,"0"0"-54"16,0 0-10-16,0 0-20 0,0 0-28 0,0 0-16 16,0 0-10-16,0 0-1 0,0 0-2 15,-26-21-2-15,26 21-3 0,0 0-6 0,0 0-1 16,0 0-1-16,-25-7-1 0,25 7-1 0,0 0-2 16,0 0-3-1,0 0-2-15,-22 3-1 0,22-3-1 0,0 0-1 16,0 0 0-16,-17 28-3 0,17-28 3 0,-12 27-2 15,12-27 2-15,-12 41-2 0,5-20 3 0,2 3-5 16,1 1 3-16,-2 4-3 0,3-5 4 16,-2 1-5-16,3 3 7 0,0-4-7 0,2-24 5 15,-3 42-3-15,3-42 2 0,0 40-4 0,0-40-10 16,-3 41-11-16,3-41-5 0,3 29-16 0,-3-29 4 0,0 0-1 16,0 0-46-16,5 33-17 0,-5-33-58 0,0 0-55 15,0 0-53-15,0 0-126 0,0 0 44 0,-8-39 302 16</inkml:trace>
  </inkml:traceGroup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4.1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83B5864-241F-4A66-951A-118A6D21F60D}" emma:medium="tactile" emma:mode="ink">
          <msink:context xmlns:msink="http://schemas.microsoft.com/ink/2010/main" type="inkDrawing"/>
        </emma:interpretation>
      </emma:emma>
    </inkml:annotationXML>
    <inkml:trace contextRef="#ctx0" brushRef="#br0">21 1 787 0,'0'0'154'0,"0"0"-49"16,0 0-1-16,-23 8-17 0,23-8-24 0,0 0-17 16,0 0-19-16,0 0-13 0,0 0-4 15,0 0-2-15,0 0 4 0,0 0 2 0,0 0 3 16,0 0-3-16,0 0-3 0,26 19-2 0,-26-19-1 15,0 0-3-15,29-1-1 16,-29 1-3-16,25-3 0 0,-25 3 1 0,29-7-3 16,-29 7 1-16,27-7-1 0,-27 7-39 15,29-7-52-15,3 14-113 0,-32-7-205 0,22-13-7 16,0 13 80-16</inkml:trace>
  </inkml:traceGroup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4.4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AE4171A-0579-47AF-B6D6-A521C65CE252}" emma:medium="tactile" emma:mode="ink">
          <msink:context xmlns:msink="http://schemas.microsoft.com/ink/2010/main" type="inkDrawing"/>
        </emma:interpretation>
      </emma:emma>
    </inkml:annotationXML>
    <inkml:trace contextRef="#ctx0" brushRef="#br0">185 66 1127 0,'-28'-37'136'0,"28"37"-38"16,0 0-6-16,0 0-18 0,0 0-27 0,-14-23-18 16,14 23-7-16,0 0-2 15,0 0 3-15,0 0-1 0,0 0-2 0,0 0-7 16,-20-12 1-16,20 12-3 0,0 0-2 0,0 0 1 15,0 0-7-15,0 0 0 0,0 0-2 16,-25 27-1-16,25-27 0 0,0 0 3 0,-11 33-4 16,11-33 4-16,-8 27-3 0,8-27 2 15,-11 34-1-15,11-34 2 0,-10 43-4 0,2-20 4 16,1 5-5-16,0 0 5 0,1 0-6 0,0 2 5 0,-1-4-4 0,3 0 4 16,-1-2-4-16,3 0 3 0,2-24 17 0,-4 41-32 15,4-41 33-15,0 34-33 0,0-34 12 0,0 28 2 16,0-28-11-16,0 0-13 0,11 24-14 15,-11-24-21-15,0 0-23 0,0 0-23 16,0 0-33-16,0 0-57 0,0 0-85 0,23-14-112 16,-23 14 14-16,0 0 287 0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21.6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158 40 752 0,'0'0'184'16,"0"0"-43"-16,0 0-14 0,-18-30-32 0,18 30-28 16,0 0-19-16,0 0-11 0,0 0-8 0,-27-10-10 15,27 10-7-15,0 0-3 0,-22 7-5 16,22-7 1-16,0 0-3 0,-30 33 1 0,30-33-4 16,-22 34 3-16,22-34-4 0,-22 42 4 0,14-18-6 15,1 0 5-15,7-4-7 0,0 3 6 0,0-23-5 16,12 41 4-16,-12-41-4 0,25 31 2 0,-25-31 0 15,30 21 2-15,-30-21-2 0,38 7 2 0,-16-7-1 16,-22 0 0-16,44-7 2 0,-44 7-1 16,44-21 3-16,-22 6-3 0,-22 15 5 15,41-42-6-15,-41 42 6 0,28-41-5 0,-28 41 7 16,11-38-5-16,-11 38 3 0,0-33-4 0,0 33 3 16,-11-32-2-16,11 32 3 0,-17-30-3 0,17 30 2 15,-23-24-3-15,23 24 1 0,-26-17-1 0,26 17-1 16,-25-5 0-16,25 5-1 0,0 0-1 0,-32 10-4 15,32-10-12-15,0 0-16 0,-23 17-17 16,23-17-27-16,0 0-30 0,5 38-55 0,-5-38-60 16,0 0-69-16,24 35-88 0,-24-35 222 0,22 14 159 15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4.7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FA7A82E-ECE0-4F4D-A903-63C802ACBAF8}" emma:medium="tactile" emma:mode="ink">
          <msink:context xmlns:msink="http://schemas.microsoft.com/ink/2010/main" type="inkDrawing"/>
        </emma:interpretation>
      </emma:emma>
    </inkml:annotationXML>
    <inkml:trace contextRef="#ctx0" brushRef="#br0">0 0 958 0,'0'0'173'16,"0"0"-67"-16,0 0-23 0,0 0-29 0,0 0-24 16,0 0-8-16,0 0 3 0,0 0 2 0,7 28 3 15,-7-28-12-15,0 0-4 0,25 13-2 0,-25-13-3 16,27 8-6-16,-27-8-1 0,30 6-1 16,-30-6-1-16,33 2 1 0,-33-2-2 0,34 0 1 15,-34 0-29-15,38-3-71 0,-38 3-142 16,26-26-224-16,-26 26-14 0,28-24 230 0</inkml:trace>
  </inkml:traceGroup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5.3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C8A1AF4-9C81-4589-BA00-06831118ABBD}" emma:medium="tactile" emma:mode="ink">
          <msink:context xmlns:msink="http://schemas.microsoft.com/ink/2010/main" type="inkDrawing"/>
        </emma:interpretation>
      </emma:emma>
    </inkml:annotationXML>
    <inkml:trace contextRef="#ctx0" brushRef="#br0">91 0 852 0,'0'0'175'0,"0"0"-69"0,0 0-10 15,0 0-11-15,0 0-9 0,0 0-21 0,0 0-15 16,0 0-13-16,0 0-7 0,0 0-7 0,0 0-5 16,0 0-3-16,0 0 19 0,0 0 6 0,0 0 3 15,0 0 1-15,4 39-13 0,-4-39-6 0,4 45 2 16,-8-18-7-16,4 5 1 0,-3 4-8 0,3 0 5 16,-3 4-8-1,3 5-11-15,-5-2 28 0,2 2-28 16,-2-3 28-16,1 5-12 0,-2 0-7 0,3 0 7 15,-4 3-7-15,-1-1 7 0,0 0-8 0,2-2 8 16,-2-7-9-16,0-4 8 0,2-3-6 0,2-2 5 16,3-5-6-16,-3-4 6 0,2 0-5 0,2-22 4 15,-2 36-2-15,2-36 1 0,0 23-3 0,0-23 3 16,0 0-4-16,0 0 3 0,0 0-2 0,0 0-2 16,0 0-1-16,0 0-5 0,0 0-6 0,0 0-7 15,17-26-7-15,-12 1-14 0,8 0-13 0,-13-9-36 16,16 12-24-16,-16-24-46 0,22 24-60 0,-22-18-61 15,1 1-93-15,15 13 40 0,-22-17 335 0</inkml:trace>
  </inkml:traceGroup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5.6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A93EF5B-C038-490F-8B76-A03CF39C499B}" emma:medium="tactile" emma:mode="ink">
          <msink:context xmlns:msink="http://schemas.microsoft.com/ink/2010/main" type="inkDrawing"/>
        </emma:interpretation>
      </emma:emma>
    </inkml:annotationXML>
    <inkml:trace contextRef="#ctx0" brushRef="#br0">47 0 828 0,'0'0'174'0,"0"0"-18"0,0 0-20 16,0 0-29-16,0 0-32 0,0 0-34 15,0 0-20-15,0 0-8 0,0 0 2 0,0 0 8 16,0 0 2-16,0 0 5 0,-3 28-7 0,3-28-2 16,2 37-6-16,-1-9 4 0,-1-3-8 0,0 5 1 15,0 5-5-15,-1-1 5 0,-1-1 15 0,0 4-31 16,-1-1 29-16,0 1-32 0,-1-1 9 0,1-2 3 0,2 3-6 0,-1-1 5 15,-3 1-6-15,4-4 5 16,-5 1-5-16,5 2 6 0,-2-1-7 0,1-3 6 16,-2 2-5-16,2-7 5 0,0 2-5 0,2-5 4 15,0-3-5-15,0-21 4 0,0 41-4 0,0-41 2 16,3 25-2-16,-3-25-8 0,0 0-24 0,0 0-19 16,0 0-49-16,0 0-69 15,28 13-149-15,-28-13-184 0,11-32 58 0,-11 32 285 16</inkml:trace>
  </inkml:traceGroup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6.5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728A2B3-838A-4EAA-8349-A0DB77F9A311}" emma:medium="tactile" emma:mode="ink">
          <msink:context xmlns:msink="http://schemas.microsoft.com/ink/2010/main" type="inkDrawing"/>
        </emma:interpretation>
      </emma:emma>
    </inkml:annotationXML>
    <inkml:trace contextRef="#ctx0" brushRef="#br0">370 0 715 0,'0'0'236'0,"0"0"-80"0,0 0-27 15,0 0-21-15,0 0-17 0,0 0-34 0,0 0-28 0,0 0-6 0,0 0-5 16,0 0-4-16,-27 11 1 0,27-11-1 0,0 0 2 15,-33 20-2-15,33-20 0 0,-29 21-6 16,29-21 1-16,-32 28-5 0,32-28 2 0,-41 35-2 16,41-35 6-16,-43 33 21 0,43-33-35 15,-41 29 36-15,41-29-38 0,-35 24 9 0,35-24 3 16,-30 26-6-16,30-26 1 0,-29 28-1 0,29-28 1 0,0 0-1 0,-28 25 2 16,28-25-3-16,0 0 1 0,0 0-1 0,0 0 0 15,0 0 0-15,0 0 1 0,0 0-2 16,0 0 2-16,0 0-1 0,-4 25 1 0,4-25 1 15,0 0 0-15,0 0-1 0,0 0 0 0,17 22-2 16,-17-22 2-16,0 0-1 0,0 0 2 16,0 0-1-16,25 17 1 15,-25-17-1-15,0 0 1 0,22 9-1 0,-22-9 2 16,0 0-1-16,33 8 1 0,-33-8 1 0,25 3-1 16,-25-3 2-16,27 10 2 0,-27-10 0 0,30 6 3 15,-30-6-3-15,29 8-1 0,-29-8-4 16,28 12 0-16,-28-12 0 0,29 11-1 15,-29-11-1-15,27 12 2 0,-27-12-1 0,27 13 0 16,-27-13 0-16,23 7 0 0,-23-7-1 0,0 0 1 0,30 10-3 0,-30-10-12 16,0 0-20-16,21 0-16 0,-21 0-35 0,0 0-51 15,26 8-92-15,-26-8-158 0,0 0-83 0,0 0 84 16,-9-25 386-16</inkml:trace>
  </inkml:traceGroup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6.8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5EC717D-9D79-44EC-84C3-618C207BBDFA}" emma:medium="tactile" emma:mode="ink">
          <msink:context xmlns:msink="http://schemas.microsoft.com/ink/2010/main" type="inkDrawing"/>
        </emma:interpretation>
      </emma:emma>
    </inkml:annotationXML>
    <inkml:trace contextRef="#ctx0" brushRef="#br0">0 0 849 0,'0'0'250'0,"0"0"-138"0,0 0-35 0,0 0-8 16,0 0-11-16,0 0 1 0,0 0-15 16,0 0-4-16,0 0 3 0,0 0-13 0,0 0-4 15,13 23-1-15,-13-23-3 0,0 0-5 0,33 13-1 16,-33-13-3-16,30 12-2 0,-30-12-2 0,35 18-5 0,-35-18 1 16,31 10-3-16,-31-10 0 0,35 10-1 0,-35-10-1 15,34 11 0-15,-34-11-1 16,30 13-1-16,-30-13 2 0,32 11-1 0,-32-11 1 15,31 8 0-15,-31-8-13 0,28 8-23 16,-28-8-35-16,34 11-92 0,-34-11-151 16,0 0-193-16,24-5 18 0,-24 5 302 0</inkml:trace>
  </inkml:traceGroup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7.6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0118ABB-A0F6-4CD5-B4C3-F72FCF21F5C4}" emma:medium="tactile" emma:mode="ink">
          <msink:context xmlns:msink="http://schemas.microsoft.com/ink/2010/main" type="inkDrawing"/>
        </emma:interpretation>
      </emma:emma>
    </inkml:annotationXML>
    <inkml:trace contextRef="#ctx0" brushRef="#br0">271 63 442 0,'0'0'206'0,"0"0"-59"16,-1-24-31-16,1 24 2 0,0 0-19 0,0 0-10 16,0 0-16-16,0 0-7 0,-18-25-11 15,18 25-6-15,0 0-5 0,0 0-7 0,0 0-4 16,-28-7-6-16,28 7-6 16,0 0-3-16,-26-7-4 0,26 7-1 0,0 0-3 15,-33 8-3-15,33-8-3 0,-27 15-1 16,27-15-3-16,-29 22 2 0,29-22-4 0,-38 28 5 15,38-28-6-15,-30 32 6 0,30-32-5 0,-23 26 4 16,23-26 18-16,-13 25-36 0,13-25 36 0,-5 27-38 16,5-27 15-16,0 0 3 0,8 31-1 15,-8-31 2-15,0 0-1 0,25 31-1 0,-25-31-1 0,22 8 2 0,-22-8-1 16,27 6 1-16,-27-6-1 0,27 4 1 16,-27-4 0-16,24 0 0 0,-24 0 0 0,22-1 0 15,-22 1 1-15,0 0-1 0,27-7 0 0,-27 7 1 16,0 0-1-16,0 0 0 0,0 0 0 0,0 0 0 15,0 0 3-15,0 0 1 0,0 0 1 16,0 0 2-16,0 0 2 0,0 0-1 0,0 0-2 0,0 0-1 0,0 0-6 16,-16 28 0-16,16-28-1 0,-20 24 3 0,20-24-2 15,-22 27 3-15,22-27-4 0,-25 35 3 16,25-35-3-16,-22 39 4 0,22-39-3 0,-24 36 3 16,24-36-4-16,-19 33 3 0,19-33-2 0,-8 32 3 15,8-32-4-15,0 0 3 0,0 24-3 16,0-24 1-16,0 0-1 15,0 0 3-15,18 27-2 0,-18-27 2 0,0 0 0 16,20 16 0-16,-20-16-1 0,0 0 2 0,35 10 2 16,-35-10 4-16,25 0 3 0,-25 0 1 15,30-3-1-15,-30 3-5 0,29-9-1 0,-29 9-2 16,32-11-1-16,-32 11-2 0,33-13 1 0,-33 13-2 16,34-15 1-16,-34 15 0 0,33-10-24 15,-33 10-38-15,38-5-210 0,-38 5-282 0,23-7 9 0,-23 7 202 0</inkml:trace>
  </inkml:traceGroup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5:59:58.5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A98CBEC-402E-4D67-A950-70E20EA11534}" emma:medium="tactile" emma:mode="ink">
          <msink:context xmlns:msink="http://schemas.microsoft.com/ink/2010/main" type="writingRegion" rotatedBoundingBox="21961,6780 22020,6780 22020,7295 21961,7295"/>
        </emma:interpretation>
      </emma:emma>
    </inkml:annotationXML>
    <inkml:traceGroup>
      <inkml:annotationXML>
        <emma:emma xmlns:emma="http://www.w3.org/2003/04/emma" version="1.0">
          <emma:interpretation id="{EECB0A6B-1C28-4D80-A159-9913565170F3}" emma:medium="tactile" emma:mode="ink">
            <msink:context xmlns:msink="http://schemas.microsoft.com/ink/2010/main" type="paragraph" rotatedBoundingBox="21961,6780 22020,6780 22020,7295 21961,72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067E54-DA4B-43BC-A41B-7A524E11B3A3}" emma:medium="tactile" emma:mode="ink">
              <msink:context xmlns:msink="http://schemas.microsoft.com/ink/2010/main" type="line" rotatedBoundingBox="21961,6780 22020,6780 22020,7295 21961,7295"/>
            </emma:interpretation>
          </emma:emma>
        </inkml:annotationXML>
        <inkml:traceGroup>
          <inkml:annotationXML>
            <emma:emma xmlns:emma="http://www.w3.org/2003/04/emma" version="1.0">
              <emma:interpretation id="{DB530878-AFB1-4F4B-B893-53E6DF5534B1}" emma:medium="tactile" emma:mode="ink">
                <msink:context xmlns:msink="http://schemas.microsoft.com/ink/2010/main" type="inkWord" rotatedBoundingBox="21959,7294 21997,6779 22034,6782 21995,7297"/>
              </emma:interpretation>
              <emma:one-of disjunction-type="recognition" id="oneOf0">
                <emma:interpretation id="interp0" emma:lang="en-GB" emma:confidence="0">
                  <emma:literal>:</emma:literal>
                </emma:interpretation>
                <emma:interpretation id="interp1" emma:lang="en-GB" emma:confidence="0">
                  <emma:literal>;</emma:literal>
                </emma:interpretation>
                <emma:interpretation id="interp2" emma:lang="en-GB" emma:confidence="0">
                  <emma:literal>|</emma:literal>
                </emma:interpretation>
                <emma:interpretation id="interp3" emma:lang="en-GB" emma:confidence="0">
                  <emma:literal>1</emma:literal>
                </emma:interpretation>
                <emma:interpretation id="interp4" emma:lang="en-GB" emma:confidence="0">
                  <emma:literal>t</emma:literal>
                </emma:interpretation>
              </emma:one-of>
            </emma:emma>
          </inkml:annotationXML>
          <inkml:trace contextRef="#ctx0" brushRef="#br0">6 7 1740 0,'0'0'83'0,"0"0"-22"16,-20-23-7 0,20 23-13-16,0 0-10 0,0 0-6 0,0 0-13 15,0 0-12-15,0 0 0 0,0 0 0 16,0 0 0-16,0 0 0 0,0 0 0 0,0 0 0 16,0 0 0-16,0 0 0 0,0 0 0 0,0 0 0 15,0 0 0-15,0 0-30 0,0 0-14 0,0 0-25 16,0 0-19-16,0 0-77 0,0 0-191 0,0 0-154 15,18 31-10-15,-18-31 255 0</inkml:trace>
          <inkml:trace contextRef="#ctx0" brushRef="#br0" timeOffset="245.2875">-49 499 1884 0,'0'0'70'0,"0"0"-27"0,0 0 1 0,0 0-38 15,0 0-6-15,0 0 0 0,0 0 0 0,0 0 0 16,0 0 0-16,0 0 0 0,0 0 0 0,0 0 0 16,0 0 0-16,0 0 0 0,0 0 0 0,0 0 0 15,0 0 0-15,0 0 0 0,0 0-22 0,-4-26-125 16,29 29-437-16,-25-3-17 16,14-30 19-16</inkml:trace>
        </inkml:traceGroup>
      </inkml:traceGroup>
    </inkml:traceGroup>
  </inkml:traceGroup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29.5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358-1 929 0,'0'0'144'0,"0"0"-30"0,0 0-23 16,0 0-15-16,0 0-16 0,-25 2-17 16,25-2-1-16,0 0-6 0,-26 33 3 0,26-33-7 0,-29 28-6 0,29-28-5 15,-32 36 0-15,32-36-6 0,-34 45 5 16,17-24-8-16,5 5 2 0,-3 2-6 0,2-1 2 16,-2-2-6-16,1 8 5 0,-1 1-4 0,0-1 9 15,1 3-4-15,-1 1 7 0,3-1-10 0,1-4 4 16,1 3 10-16,3-1-31 0,-1-4 31 0,2 6-31 15,2-2 8 1,1-1 7-16,1 2-8 0,0 0 6 0,1-8-5 16,2 3 4-16,1-4-4 0,2-4 4 15,0-1-3-15,-4-21 2 0,15 36-3 0,-15-36 1 16,18 27-2-16,-18-27 3 0,19 25-3 0,-19-25-7 16,25 15-20-16,-25-15-15 0,29 13-30 0,-29-13-48 15,33 5-65-15,-33-5-126 0,0 0-163 0,39-18 44 16,-39 18 282-16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0.1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58 0 662 0,'0'0'159'0,"0"0"-64"0,0 0-16 16,0 0-14-16,0 0-12 0,0 0-20 0,0 0-11 0,0 0-6 15,0 0 2-15,0 0 32 0,0 0 30 0,0 0 5 16,0 0 1-16,0 0-30 0,20 26-21 0,-20-26-6 16,0 0-2-16,-3 28-5 0,3-28-1 15,-4 26-6-15,4-26 3 0,-2 33-3 0,2-33-1 16,-9 32-4-16,9-32 0 0,-9 39-7 0,9-39 2 15,-10 37-5-15,10-37 3 16,-8 38-4-16,8-38-13 0,-10 35 34 16,10-35-34-16,-7 41 33 0,7-41-16 0,-5 40-4 15,5-40 2-15,-7 30-2 0,7-30 3 0,-3 31-3 16,3-31 3-16,1 23-2 0,-1-23 1 16,0 0-2-16,5 24 0 0,-5-24 1 0,0 0-2 15,0 0 1-15,0 0 0 0,0 0-1 0,23 19 1 16,-23-19 1-16,0 0-1 0,0 0-9 0,28-6-7 0,-28 6-7 0,0 0-7 15,28-20 3-15,-28 20-10 0,23-14-14 16,-23 14-24-16,23-17-26 0,-23 17-29 0,25-14-61 16,-25 14-34-16,15-27-128 0,-15 27 10 0,0 0 177 15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0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62-3 899 0,'0'0'199'0,"-39"6"-95"15,39-6-8-15,0 0-13 0,0 0-14 0,0 0-31 16,0 0-19-16,-23 10-14 0,23-10-3 0,0 0 1 15,0 0-1-15,0 0 1 0,0 0 0 0,0 0-1 16,30 25 3-16,-30-25 0 0,23 4 0 0,-23-4 0 16,33 2-2-1,-33-2 0-15,36 0-1 0,-36 0-2 0,36-2 1 16,-36 2-1-16,33-1 0 0,-33 1-43 16,29-5-53-16,-4 18-105 0,-25-13-164 0,0 0-56 15,23 0 10-15,-23 0 392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22.3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13 100 407 0,'0'0'131'0,"0"0"-48"0,0 0-1 16,0 0-17-16,0 0-22 0,0 0-11 0,0 0 1 16,0 0 9-16,0 0 12 0,0 0 8 15,0 0 4-15,0 0-2 0,0 0 1 0,0 0-5 16,0 27-3-16,0-27-7 0,0 0-6 15,0 0-11-15,-6 33-5 0,6-33-8 0,0 0-2 16,-7 28-6-16,7-28-2 0,0 0-5 0,0 27-1 16,0-27-2-16,0 0-1 0,0 22-2 0,0-22 2 15,0 0-3-15,0 0 2 0,0 0-1 0,0 0-1 16,0 0 0-16,0 0 0 0,0 0-1 16,0 0 0-16,0 0 2 0,0 0 2 0,0 0 2 15,25 0 0-15,-25 0 1 0,24-24-4 0,-24 24 3 16,27-37-4-16,-27 37 3 0,35-40-3 0,-35 40 3 15,33-36-4-15,-33 36 5 0,27-34-5 16,-27 34 3-16,28-31-2 0,-28 31 1 0,30-24-1 0,-30 24 2 16,22-11-2-16,-22 11 0 0,0 0 0 0,22 0 1 15,-22 0 0-15,0 0 0 0,0 0 0 16,24 11 1-16,-24-11 0 0,0 0 0 0,9 32 1 16,-9-32-1-16,6 31 3 0,-6-31-4 0,0 40 4 0,0-40-3 15,-7 35 2-15,7-35-3 0,0 25 3 0,0-25-4 16,0 0 1-16,0 29-1 0,0-29 1 0,0 0-2 15,0 0 1-15,0 0-2 0,0 0 2 0,0 0 0 32,0 0 0-32,0 0 2 0,25 16-1 0,-25-16 2 15,0 0-2-15,0 0 2 0,27-25-2 0,-27 25 1 16,22-23-2-16,-22 23 2 0,26-27-2 0,-26 27 2 16,29-29-2-16,-29 29 4 0,27-23-5 0,-27 23 3 15,26-18-2-15,-26 18 1 0,26-8-1 0,-26 8 2 16,0 0-2-16,27 0 1 0,-27 0 1 0,0 0-2 15,31 18 2-15,-31-18 1 0,25 21 4 16,-25-21 1-16,20 28 4 0,-20-28-2 0,21 31-1 16,-21-31-3-16,21 31-1 0,-21-31-4 15,20 38 3-15,-20-38-5 0,14 40 3 0,-14-40-4 16,14 33 2-16,-14-33-10 0,9 28-14 0,-9-28-42 16,0 0-55-16,25 42-155 0,-25-42-248 0,0 0 55 15,0 0 332-15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0.98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174 9 1197 0,'0'0'153'15,"0"0"-98"-15,0 0 15 0,0 0-19 0,0 0-19 16,0 0-19-16,0 0-8 0,0 0-4 16,0 0-1-16,0 0 0 0,0 0-1 0,0 0 1 15,0 0 1-15,0 0 2 0,0 0 0 0,0 0 21 16,18 34-38-16,-18-34 35 0,-3 24-36 0,3-24 13 16,5 23 4-1,-5-23-3-15,8 24 2 0,-8-24-1 0,8 22 0 16,-8-22 0-16,0 0 0 0,0 0-2 0,28 27 2 15,-28-27-1-15,0 0 1 0,24 0 1 16,-24 0 0-16,0 0 1 0,28-28-3 0,-28 28 2 16,18-27-2-16,-18 27 4 0,18-35 12 0,-18 35-12 15,16-27 14-15,-16 27-37 0,11-22 21 0,-11 22-20 16,0 0 20-16,0 0 2 0,16-23-3 0,-16 23 0 0,0 0-2 16,0 0-1-16,0 0 1 0,0 0 1 0,0 0 2 15,0 0 0-15,0 0 2 0,4 28 20 16,-4-28-38-16,-4 29 37 0,4-29-37 0,-10 45 12 15,4-19 5-15,-2 2-7 0,3 6 8 0,-2 5-7 16,-2-2 7-16,0 4-6 0,1-3 6 0,-2 1-6 16,0-2 5-1,1-3-6-15,-1 0 6 0,-5-5-4 0,4-2 4 16,-2-4-4-16,13-23 7 0,-27 31 9 0,27-31 8 16,-25 24 2-16,25-24 0 0,0 0-13 0,-32 9-5 15,32-9-3-15,-27-1-2 0,27 1-1 16,-31-13-1-16,31 13 0 0,-29-16-1 0,29 16 1 0,-26-25-11 15,26 25-9-15,-19-27-21 0,19 27-33 0,-12-34-41 16,12 34-64-16,-5-29-106 0,5 29-152 0,18-28 33 16,-15 0 269-16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1.5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79 129 852 0,'0'0'231'0,"0"0"-165"0,0 0-40 0,0 0-15 0,0 0-5 16,0 0-2-16,0 0 1 15,0 0 11-15,0 0 8 0,-3 28 8 0,3-28 2 16,0 30-4-16,0-30-12 0,-3 40-5 0,-1-16-9 15,3 7 14-15,-6-5 5 0,5 11 8 16,-6-4-6-16,4 2-4 0,-4-1-18 16,1 1 5-16,0-6-7 0,1 0 5 0,1-3-5 15,5-26 1-15,-10 41-3 0,10-41 2 0,-4 27-2 16,4-27 2-16,0 0-1 0,0 0 0 0,0 0 3 0,0 0 17 0,0 0 13 16,0 0 0-16,0 0-1 0,0 0-20 0,11-35-6 15,-11 35-5-15,11-51 4 0,-3 22-5 0,-1-8 4 16,-1-3-6-16,1-3 8 0,1-6-9 15,0 1 9-15,1-4-10 0,2 5 10 16,1 4-5-16,0 2 15 0,1 8-4 0,-5 5-14 16,-8 28 30-16,17-35-42 15,-17 35 33-15,0 0-17 0,13-23-2 0,-13 23-1 16,0 0 1-16,0 0-1 0,28 0 1 0,-28 0 0 16,0 0 0-16,23 16 1 0,-23-16-1 0,0 0 21 15,21 27-35-15,-21-27 33 0,14 23-34 16,-14-23 14-16,7 29 2 0,-7-29-2 15,4 28 2-15,-4-28-2 0,-2 22 3 0,2-22-3 16,-6 24 4-16,6-24-4 0,-14 30 3 0,14-30-3 0,-19 24 2 0,19-24-2 16,-24 22 3-16,24-22-2 0,-26 19 1 0,26-19-2 15,-25 16 3-15,25-16-3 0,0 0 2 0,-30 6 0 16,30-6-2-16,0 0 0 0,0 0-6 0,-24-4-11 16,24 4-13-16,0 0-23 15,0 0-27-15,0 0-28 0,-13-34-28 0,13 34-58 16,0 0-41-16,0 0-164 15,29-9 47-15,-29 9 227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1.9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 0 1180 0,'0'0'164'0,"0"0"-78"0,0 0-6 0,0 0-19 0,0 0-22 0,0 0-20 0,0 0-12 15,0 0-5-15,0 0-1 0,0 0 0 0,0 0 2 16,0 0-2-16,-11 22 3 0,11-22-3 0,-1 22 1 0,1-22-3 16,-1 31 3-16,1-31-5 0,-5 31 5 0,5-31-3 15,-4 35 2-15,4-35-3 0,-4 24 2 0,4-24-3 16,0 0-12-16,3 33-44 0,-3-33-51 0,0 0-107 15,0 0-133-15,0 0-98 0,-6 26 51 0,6-26 347 16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2.2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58 37 1388 0,'0'0'275'0,"-34"-19"-221"0,34 19-11 0,0 0-2 15,0 0-15-15,0 0-16 0,-24-18-6 16,24 18-4-16,0 0-4 0,0 0-24 0,0 0-39 0,0 0-92 16,0 0-151-16,0 0-200 0,0 0 9 0,0 0 239 15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2.8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260 32 863 0,'0'0'203'0,"0"0"-71"0,2-27-28 16,-2 27-8-16,0 0-13 0,0 0-15 0,0 0-38 15,0 0 8-15,0 0-31 0,0 0 17 0,-29-7-5 0,29 7-4 16,0 0-6-16,-27 6-3 0,27-6 1 15,-24 11-14-15,24-11 42 0,-30 14-35 0,30-14 35 16,-33 20-22-16,33-20-8 0,-29 26 1 0,29-26-6 16,-30 26 5-16,30-26-6 0,-26 31 3 0,26-31-3 15,-21 33 1-15,21-33-2 0,-12 33 3 0,12-33-2 16,0 22 2-16,0-22-3 16,0 0 0-16,17 26 0 0,-17-26 2 15,27 13-1-15,-27-13 1 0,34 6-2 0,-34-6 2 16,43-3-2-16,-20 0 1 0,5-1 1 15,1-7-2-15,2 5-18 0,-3-9-19 0,5 12-29 16,-33 3-31-16,55-15-32 0,-41-7-84 0,22 23-145 16,-14-5-56-16,-22 4 26 0,49-3 347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3.3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135 28 1170 0,'0'0'158'0,"0"0"-40"0,-17-24-14 0,17 24-21 16,0 0-37-16,0 0-16 0,0 0-9 0,0 0-6 0,-23-5-3 16,23 5-4-16,0 0-5 0,0 0-1 15,-24 18-2-15,24-18 1 0,0 0-2 0,-26 32 1 16,26-32-2-16,-16 31 3 0,16-31-2 16,-16 34 2-16,16-34-3 0,-13 28 2 0,13-28-3 15,0 0 2-15,-4 28-2 0,4-28 1 0,0 0-2 0,0 0-8 16,24 26-6-1,-24-26-3-15,0 0-3 0,29-6 4 0,-29 6 4 16,27-10 1-16,-27 10 5 0,29-20 3 16,-29 20 7-16,25-24-1 0,-25 24 3 0,19-29-1 15,-19 29 2-15,14-27-3 0,-14 27 3 16,12-24 2-16,-12 24 12 0,0 0 5 0,2-24 6 16,-2 24-3-16,0 0-6 0,0 0-2 0,0 0-6 15,0 0-1-15,0 0-6 0,0 0-3 0,0 0-3 0,0 0 2 0,0 0-2 16,0 0 1-16,0 0 1 0,-7 31 0 15,7-31-2-15,-3 21 3 0,3-21-2 0,0 24 1 16,0-24-1-16,2 27 1 0,-2-27-2 0,0 0 2 16,4 28-3-16,-4-28 2 0,0 0-15 15,12 23-3-15,-12-23-7 0,0 0-13 0,26 24-16 16,-26-24-24-16,24 12-43 16,-24-12-63-16,0 0-77 0,33-12-147 0,-33 12 27 15,30-12 212-15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3.6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107 0 1246 0,'0'0'134'15,"0"0"-47"-15,0 0-11 0,0 0-29 16,0 0-23-16,0 0-14 0,0 0-5 0,0 0 2 0,-6 36 5 15,6-36-2-15,-7 25 2 0,7-25-7 0,-5 36 0 16,5-36-3-16,-6 42 2 0,1-21-4 0,-1 4 5 0,-1 5-7 16,-2-5 4-16,4 2-5 0,-3 4 4 0,1-7-6 15,-2 6-7-15,3-3 31 0,1-2-33 16,0 5 35-16,1-3-19 0,-2-4-6 0,4-1 5 16,2-22-4-16,0 39 2 0,0-39-28 0,4 31-26 15,-4-31-39-15,0 0-32 0,27 39-59 16,-27-39-58-16,0 0-168 15,0 0 39-15,0 0 194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4.0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117 0 1254 0,'0'0'89'0,"0"0"-24"0,0 0-6 16,-14 26-6-16,14-26-13 0,-8 23-12 16,8-23-11-16,-10 35 0 0,10-35-4 0,-8 37 2 15,8-37-8-15,-10 45 1 0,6-21-8 0,-3 2 5 16,1 3-5 0,0 0 8-16,-2-2 18 0,2 6-34 0,1-6 32 15,-1 4-35-15,-1-5 9 0,5 4 4 0,-4-5-5 16,3-3 4-16,3-22-5 0,-2 40 5 0,2-40-4 15,0 24-10-15,0-24-25 0,0 0-31 16,16 25-36-16,-16-25-27 0,0 0-51 0,0 0-39 16,30-23-105-16,-30 23-22 0,18-23 86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4.3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302 58 537 0,'23'-11'93'0,"-23"11"-18"0,0 0 5 16,0 0 11-16,0 0-3 0,0 0 9 0,0 0-30 15,0 25-28-15,0-25-11 0,-4 25-9 0,4-25-3 16,-1 31-5 0,1-31-2-16,-2 28-3 0,2-28 4 0,0 34-2 15,0-34 2-15,7 23-5 0,-7-23-2 0,0 0-4 16,14 24 2-16,-14-24-2 0,0 0 2 0,0 0-1 16,27 13 1-16,-27-13 1 0,0 0 0 15,0 0 1-15,32-24-2 0,-32 24 1 0,19-36-2 16,-19 36 4-16,23-42-3 0,-12 20 4 0,-11 22 2 15,16-42 24-15,-16 42 9 0,17-36 13 0,-17 36-4 0,11-24-12 16,-11 24-11-16,0 0-6 0,0 0-5 0,11-24-5 16,-11 24-4-16,0 0-2 0,0 0-2 0,0 0-2 15,0 0 2-15,0 0 0 0,0 34 1 0,0-34-2 16,-3 34 2-16,3-34-4 0,-7 40 3 16,3-16-4-16,-2 2 5 0,2 5-5 0,-3 0 10 15,-2 4 3-15,0 3 9 0,-2 1-5 0,2 3 4 0,-2-2-15 16,-3 2 7-16,2-2-8 0,-4 2 9 0,3-4-6 15,-3 0 6-15,-1-5-5 0,1-4 7 0,0-2-4 16,1 0 4-16,15-27-6 0,-35 35 1 0,35-35-6 16,-34 27 1-16,34-27-3 0,-37 18-12 15,37-18 35-15,-35 6-35 0,35-6 10 0,-33-6-6 16,33 6-54-16,-37-18-8 16,37 18-68-16,-39-31-172 0,39 31-168 0,-25-31-7 15,9-4 212-15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4.99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0 108 851 0,'0'0'198'0,"0"0"-103"0,0 0-44 0,0 0-6 15,0 0-7-15,0 0-13 0,0 0-9 0,0 0-1 16,0 0 6-16,0 0 4 0,21-29 3 0,-21 29-8 15,18-23-3-15,-18 23-1 0,19-27 9 0,-19 27 2 16,0 0 6-16,25-29-6 0,-25 29-6 0,0 0-6 16,0 0-6-16,0 0-4 15,0 0-3-15,0 0-1 0,0 0 0 0,0 0 3 0,0 0 1 0,0 0 9 16,0 0 4-16,20 31 5 0,-20-31-5 0,2 30-2 16,-2-30-10-16,-2 42 2 0,2-42-6 0,-1 42 3 15,1-42-6-15,-5 40 4 0,5-40-5 0,-3 36 3 16,3-36-3-1,-3 28 1-15,3-28-1 0,0 24 1 0,0-24-2 16,0 0 3-16,1 30-24 0,-1-30-35 16,0 0-54-16,0 0-85 0,0 0-152 0,0 0-108 15,0 0 64-15,13 26 252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6.4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237 465 261 0,'0'0'105'0,"0"0"5"0,0 0 6 16,0 0-8-16,0 0-4 0,0 0-14 0,0 0-11 15,0-29-6-15,0 29-7 0,0 0-5 16,0 0-4-16,0 0-7 0,0 0-6 0,-18-25-3 16,18 25-9-16,0 0-26 0,0 0 17 0,-29-11-24 15,29 11 18 1,0 0-4-16,-26 0-3 0,26 0-6 0,-28 3-1 16,28-3 21-16,-27 16-22 0,27-16 20 15,-28 24-36-15,28-24 13 0,-29 33-14 0,29-33 13 16,-26 38 3-16,26-38-4 0,-18 32 3 15,18-32-2-15,-8 35 2 0,8-35-3 0,0 27 3 0,0-27-3 0,7 24 2 16,-7-24-1-16,0 0 0 0,0 0-1 0,27 24 1 16,-27-24 0-16,0 0 1 0,31 0 2 0,-31 0 0 15,27-14 1-15,-27 14-2 0,28-23 1 16,-28 23-2-16,32-32 5 16,-32 32-5-16,30-32 5 0,-30 32-4 0,29-33 2 15,-29 33-3-15,32-35 3 0,-32 35 13 0,23-37-13 16,-23 37 14-16,19-44-35 0,-19 44 18 0,22-44-18 15,-9 18 18-15,-4-1 5 0,0-1-5 0,2 1 7 16,-3-2-7-16,0 2 5 0,-1-2-4 16,-1 0 5-16,-1 4-6 0,-5 0 6 15,10 2-5-15,-10 23 4 0,0-38-3 0,0 38 3 16,5-29-4-16,-5 29 3 0,0 0-3 0,0 0 2 16,0 0-2-16,0 0-3 0,0 0-3 0,0 0 0 15,0 0 3-15,0 0 0 0,0 27 5 0,-5-4-4 16,5 4 4-16,-10 1-5 0,3 6 6 0,2-1-6 15,-4 4 5-15,4 2-7 0,-3 3 9 0,2 0-11 16,1-2 11-16,-2 2 15 0,4 0-30 16,3-2 31-16,-8-1-32 0,8-2 8 0,-4-3 4 15,4-1-4-15,0-6 4 0,5-3-5 0,-5-24 4 16,14 32-24-16,-14-32-16 0,0 0-24 0,0 0-23 16,37 21-16-16,-37-21-24 0,22-13-44 15,-22 13-31-15,24-34-41 0,-24 34-4 0,22-48 81 16,9 42 167-16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5.7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73 887 0,'-27'-22'136'0,"27"22"-41"0,0 0-7 0,0 0-3 16,0 0-11-16,0 0-13 0,0 0-8 0,0 0-12 15,15-25-6-15,-15 25-7 0,0 0-4 0,0 0-7 16,0 0-4-16,29-6-1 0,-29 6-1 0,0 0 0 16,25-4 0-16,-25 4-2 0,0 0 0 0,31 3-1 15,-31-3-1-15,25 3 1 0,-25-3-4 0,29 3 0 16,-29-3 0-16,32 1 0 0,-32-1-1 0,32 0-1 16,-32 0 0-16,35 2 0 0,-35-2-1 0,40 2 0 15,-16-2-1-15,-24 0 0 0,44 3 0 0,-21-2 0 16,1-1 0-16,2 4 2 0,-3-2-1 0,4-2 0 15,-1 0-1-15,0 0 0 0,1-2 1 0,0-3-1 16,0 2 2 0,2-1-2-16,-1 3 1 0,-1-1-1 15,1-1 0-15,-3-1 1 0,-2 4 0 0,0 0-1 16,0 0 0-16,0 0 1 0,-1 3-1 0,-22-3 2 16,41 1-1-16,-41-1-1 0,38 0 1 0,-38 0-2 15,37 2 1-15,-37-2 0 0,38 1 0 0,-38-1 1 16,38 0-1-16,-38 0-1 0,37-1 1 0,-37 1 0 15,44-6 1-15,-22 3-1 0,-22 3 0 0,43-4-1 0,-43 4 1 16,42-2-1-16,-42 2 2 0,39-5-1 16,-39 5 0-16,37 0 2 0,-37 0-1 0,32-1-2 15,-32 1 0-15,32 0 0 0,-32 0 0 0,28 1 2 16,-28-1-1-16,25 2 0 0,-25-2-1 0,0 0 1 16,29 3-1-16,-29-3 0 0,0 0 1 0,0 0 0 15,0 0 0-15,22 9 0 16,-22-9 0-16,0 0-1 0,0 0-20 15,0 0-27-15,0 0-62 0,0 0-109 16,0 0-281-16,0 0 38 0,0 0 62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6.1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81 0 1218 0,'0'0'93'0,"0"0"-24"0,0 0 7 0,-2 33-2 16,2-33-28-16,-8 25-19 0,8-25-14 15,-7 39-1-15,7-39-8 0,-5 40 2 16,5-40-6 0,-11 42 3-16,11-42 20 0,-7 44-36 0,1-20 35 15,-1 2-35-15,2 0-1 0,5-26-30 0,-8 41-47 16,8-41-52-16,-5 39-133 0,5-39-153 0,0 0 12 0,-11 36 171 15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6.5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17 179 1060 0,'-5'-29'139'0,"5"29"-25"15,5-31-7-15,-5 31-13 0,10-33-22 0,-10 33-28 16,9-24-17-16,-9 24-10 0,11-24-2 15,-11 24-5-15,0 0-2 0,23-28-4 0,-23 28-1 16,0 0-2-16,22-11 1 0,-22 11-2 16,0 0 1-16,24 0 0 0,-24 0-2 0,0 0 1 15,31 12-1-15,-31-12 1 16,0 0 0-16,29 25 1 0,-29-25-2 0,13 24 2 16,-13-24-3-16,9 29 3 0,-9-29-2 0,0 34 2 15,0-34-2-15,-7 28 3 0,7-28-3 16,-14 31 3-16,14-31-3 0,-14 23 2 0,14-23-1 15,0 0 3-15,-29 29 0 0,29-29 1 0,-26 13-2 16,26-13 0-16,0 0-2 0,-29 13 1 16,29-13 1-16,0 0-1 0,-32 0 0 0,32 0 0 0,0 0-1 0,-27-12 0 15,27 12 1-15,0 0-1 0,0 0 0 0,0 0-1 16,-21-24-1-16,21 24-1 0,0 0 1 0,0 0-15 16,0 0-28-16,15-28-36 0,-15 28-44 15,0 0-51-15,49-2-59 0,-49 2-122 0,22-15-8 16,3 18 34-16,-25-3 331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6.8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121 48 901 0,'0'0'293'0,"0"0"-133"0,0 0-50 0,-27-3-19 16,27 3-23-16,0 0-29 0,0 0-12 0,-32 16-10 15,32-16-3 1,0 0-4-16,-29 19-3 0,29-19-4 0,0 0 1 15,-22 26-4-15,22-26 1 0,0 0-2 0,-12 25 0 16,12-25-2-16,0 0 2 0,0 0-2 0,8 27 3 16,-8-27-2-16,0 0 1 0,22 23-1 15,-22-23-15-15,22 9-14 0,-22-9-9 0,25 10-14 16,-25-10 12-16,27 1 8 0,-27-1 12 0,28-6 13 16,-28 6 5-16,26-14 5 0,-26 14 1 0,21-23 2 0,-21 23-4 15,14-31 5-15,-14 31 0 0,6-32 21 0,-6 32 7 16,2-33 10-16,-2 33-3 0,-2-22-10 0,2 22-10 15,-9-23-5-15,9 23-8 0,0 0-1 16,0 0-4-16,-29-17-2 0,29 17 1 0,0 0-3 16,-26 16 1-16,26-16-11 0,0 0-20 0,-25 40-46 15,25-40-48 1,-6 30-105-16,6-30-159 0,0 0-26 0,-8 30 14 16,8-30 374-16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7.18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106 0 932 0,'0'0'226'0,"0"0"-122"0,0 0-21 0,0 0-4 0,-14 24-4 16,14-24-21-16,0 0-15 0,-10 30-13 0,10-30-4 15,-4 34-5-15,4-34 0 0,-4 33-7 0,4-33 0 0,-4 35-6 0,4-35 2 16,-6 38-4-16,6-38 2 0,-8 41-3 0,5-18 3 16,-2 2-5-16,1-1 4 0,-3-1-6 0,-1 1 5 15,2 1-5-15,6-25 5 0,-14 43-5 0,14-43 4 32,-5 29-3-32,5-29-17 0,1 22-41 15,-1-22-47-15,0 0-40 0,0 0-93 0,0 0-54 16,24 9-118-16,-24-9 72 0,0 0 248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7.6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159 21 782 0,'0'0'147'0,"0"0"-62"0,0 0-45 16,0 0 10-16,0 0 0 0,0 0 6 0,0 0-2 0,0 0-16 0,9 27-6 15,-9-27-1-15,0 0-8 0,0 34-4 16,0-34-10-16,0 0 1 0,-1 30 4 0,1-30 3 15,0 0 1-15,7 31 1 0,-7-31-6 0,0 0-4 16,7 23-3-16,-7-23-2 0,0 0-1 16,0 0 0-16,0 0-1 0,27 13 0 0,-27-13 2 15,0 0-2-15,25-26 1 16,-25 26-3-16,23-30 4 0,-23 30-5 0,21-36 6 16,-21 36-4-16,19-31 2 0,-19 31-1 15,17-30 0-15,-17 30-1 0,0 0 2 0,18-26-2 16,-18 26 2-16,0 0-1 0,0 0-2 0,0 0-2 15,0 0 0-15,0 0 2 0,0 0 1 0,0 0 2 16,0 0-2-16,9 34 1 0,-9-34-3 16,-1 29 2-16,1-29-3 0,-4 40 4 0,1-17-5 0,2 1 5 0,-3 3-5 15,1-4 5-15,-1 0 19 0,-3 2-34 0,-1 3 37 16,-1-4-37-16,9-24 12 0,-20 40 5 16,20-40-3-16,-24 29 4 0,24-29 9 0,-20 26 10 15,20-26 2-15,-25 13 1 0,25-13-12 0,-28 13-8 16,28-13-5-16,-31 5-1 0,31-5 0 15,-34 1-1-15,34-1 1 16,-28-1-1-16,28 1 0 0,-29-2-2 0,29 2-11 16,-27-6-13-16,27 6-20 0,0 0-36 0,0 0-42 15,-30-9-107-15,30 9-232 0,0 0 42 0,0 0 111 16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9.0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-2 343 822 0,'0'0'177'0,"0"0"-89"15,0 0-11-15,0 0 3 0,0 0 1 0,0 0-10 16,0 0-14-16,0 0-16 0,32-22-7 0,-32 22 0 15,0 0-3-15,23-34-1 0,-23 34-8 0,24-28-3 16,-24 28-4-16,26-30 2 0,-26 30-6 0,27-35 0 16,-27 35-6-16,27-36 0 0,-27 36-4 0,27-37 4 0,-27 37-4 15,28-38 2-15,-28 38-2 0,23-31 2 16,-23 31-3-16,17-26 4 0,-17 26-3 0,0 0 1 16,0 0-1-16,0 0 0 0,20-26-1 0,-20 26 1 15,0 0-1-15,0 0 0 0,0 0 1 0,0 0 0 16,0 0 2-16,0 0 6 0,0 0 1 0,0 0 3 15,0 0 0 1,0 0-3-16,0 0-1 0,0 0-3 0,0 0-1 16,0 0-4-16,0 0 2 0,0 0-2 15,0 0-1-15,0 0 1 0,0 0-2 0,0 0 0 16,0 0 1-16,0 0 0 0,0 0 2 0,0 0-1 16,0 0 0-16,13 22-1 0,-13-22 0 0,0 0-1 15,1 34 3-15,-1-34-3 0,4 26 2 0,-4-26-2 16,4 29 2-16,-4-29-3 0,0 29 4 0,0-29-3 0,2 31 2 15,-2-31-2-15,3 28 1 0,-3-28-1 16,1 27 2-16,-1-27-3 0,4 27 3 0,-4-27-2 16,4 23 2-16,-4-23-2 0,0 0 1 0,8 28-1 15,-8-28 2-15,0 0-3 0,10 31 3 0,-10-31-3 16,0 0 3-16,10 31-2 0,-10-31 1 0,0 0-2 16,8 31 3-1,-8-31-3-15,0 0 3 0,8 22-2 0,-8-22 2 16,0 0-1-16,0 0 1 0,0 0-2 15,0 0 1-15,0 0 0 0,0 0 1 0,0 0 1 16,0 0 1-16,0 0 0 0,0 0 0 0,0 0-1 16,0 0-2-16,0 0 1 0,0 0-2 0,0 0 2 15,0 0 0-15,-27 13-1 0,27-13 1 0,0 0-1 16,0 0 1-16,-29-8 0 0,29 8-1 0,0 0 0 0,-29-3 0 16,29 3 1-16,0 0-1 0,-33-3 0 0,33 3 1 15,-25-2 0-15,25 2 0 0,-23-3 7 16,23 3 6-16,-24-5 2 0,24 5-1 0,-26 0-5 15,26 0-7-15,-29 0 0 0,29 0 0 0,-32 0 2 0,32 0 0 0,-31 0 0 16,31 0 1-16,-24 3-3 0,24-3-1 0,0 0-1 16,-23-3-1-16,23 3 0 0,0 0 1 0,0 0 0 15,0 0-2-15,0 0 0 0,0 0-3 16,0 0-9 0,0 0-15-16,0 0-7 0,0 0-11 0,0 0-26 15,0 0-43-15,31 16-85 0,-31-16-231 16,0 0-28-16,28-8 13 0,-28 8 340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0:39.7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 0 982 0,'0'0'198'0,"0"0"-145"0,0 0-18 0,0 0 17 15,0 0 13-15,0 0 6 16,-2 24-12-16,2-24-20 0,0 0-7 0,12 34-7 16,-12-34 1-16,15 29-8 0,-15-29-1 0,15 39-7 15,-15-39 0-15,16 35-7 0,-16-35 2 0,15 39-4 16,-15-39 3-16,14 40 3 0,-6-14 21 16,-5-2-1-16,2 12-10 0,-6-2 24 15,1-1-47-15,-4 4 28 0,1 2-13 0,-5 0-6 16,2-1 6-16,-5 3-8 0,1-2 4 0,1-2-6 0,-4-5 5 0,2 2-4 15,-1-6 4-15,-1-1-4 0,2-4 3 0,11-23-3 16,-20 36 3-16,20-36-4 0,-24 26 3 0,24-26-3 16,0 0 2-16,-26 26-1 0,26-26 0 15,0 0-2-15,0 0 1 0,0 0-12 0,-26 10-19 16,26-10-27-16,0 0-68 0,0 0-108 0,-33 3-269 16,33-3 24-1,0 0 51-15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4.76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0 614 316 0,'0'0'107'16,"0"0"-15"-16,0 0-4 0,0 0 5 0,0 0 2 15,0 0-7-15,0 0-9 0,0 0-21 0,0 0-8 16,0 0-27-16,0 0 12 0,0 0-5 0,0 0-7 16,0 0-6-16,0 0 2 0,0 0-12 15,0 0 23-15,0 0 0 0,0 0 3 0,0 0-7 16,0 0-1-16,22-7-3 0,-22 7-8 16,16-28 1-16,-16 28-6 0,19-29 3 0,-19 29-5 15,20-39 3-15,-20 39-3 0,23-45 2 0,-12 21-5 16,0 0 3-16,0 0-5 0,3 0 3 0,-3-4-4 15,0 3 5-15,4-3-8 0,-5-3 7 0,1 4-5 16,-2-3 3-16,4 6-3 0,-2 0 3 16,-1 2-5-16,-10 22 2 0,20-36-2 0,-20 36 2 15,20-25-1-15,-20 25 2 0,0 0-4 0,24-27 4 16,-24 27-4-16,0 0 5 0,0 0-1 0,21-23 1 16,-21 23-1-16,0 0 0 0,0 0-2 0,0 0 1 15,0 0 0-15,0 0-2 0,25-20 5 0,-25 20-3 16,0 0 1-16,0 0 0 0,0 0-4 15,0 0 4-15,0 0-1 0,0 0-2 16,0 0 5-16,0 0-3 0,0 0-1 0,0 0 4 16,0 0-6-16,0 0 3 0,0 0 2 0,25 0-2 15,-25 0 3-15,0 0-1 0,0 0 0 0,0 0 0 16,0 0 2-16,20 25 1 0,-20-25 1 0,0 0 0 16,11 27 2-16,-11-27-3 0,11 28 2 0,-11-28-2 15,13 37 5-15,-13-37-5 0,12 38 3 16,-4-16-8-16,-8-22 3 0,14 48-2 0,-7-23 2 15,0-2-2-15,0 4 4 0,0 1-7 0,0-4 6 16,0 1-6-16,-1-2 4 0,0-1-4 0,1 5 4 16,1-5-5-16,-4 1 5 0,3 0-4 0,-7-23 4 15,14 39-4-15,-14-39 4 0,14 36-4 16,-14-36 3-16,11 30-2 0,-11-30 2 0,8 27-1 16,-8-27 1-16,0 0-5 0,7 22 4 15,-7-22 21-15,0 0-20 0,0 0 22 0,0 0-37 16,0 0 15-16,0 0 0 0,0 0-1 0,0 0 18 15,0 0-15-15,0 0 0 0,0 0 5 0,0 0-18 16,0 23 16-16,0-23-18 0,0 0 13 0,0 0 2 16,0 0 0-16,0 0 3 0,-18 17 1 0,18-17 2 15,0 0 1-15,0 0 0 0,-25 0-2 16,25 0 0-16,0 0-2 0,-22 6 1 16,22-6 1-16,0 0 1 0,-27 0 1 0,27 0 0 15,0 0-3-15,-36 0 1 0,36 0-4 0,-28 0 2 16,28 0-1-16,-27-6-1 0,27 6 1 0,-36-4 0 15,36 4 1-15,-36-10 0 0,36 10-18 0,-39-6 20 16,39 6-16-16,-42-8 17 0,42 8 1 0,-38-7 12 16,38 7-16-16,-30-9 13 0,30 9-15 15,-34-11-2 1,34 11 1-16,-28-4-2 0,28 4 1 0,-21-3-1 16,21 3-1-16,0 0 1 0,-27-10-2 0,27 10-1 15,0 0 1-15,0 0-1 0,0 0 0 0,0 0-6 16,0 0-9-16,0 0-9 0,0 0-20 0,0 0-15 15,0 0-21-15,0 0-3 0,0 0-19 0,0 0-51 0,0 0-70 16,21-25-119-16,-21 25-78 0,42-13 126 16,-36-12 296-16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5.25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0 686 0,'0'0'175'0,"0"0"-25"0,0 0-17 16,0 0-14-16,0 0-19 0,0 0-31 15,0 0-26-15,0 0-13 0,0 0-10 0,0 0-5 16,0 0-3-16,0 0-7 0,0 0-4 0,0 0 0 15,0 0-1-15,0 0 2 0,18 21 0 16,-18-21 0-16,0 0-3 0,26 30 3 0,-26-30-4 16,19 27 4-16,-19-27-1 0,22 22 0 0,-22-22 0 15,22 24 0-15,-22-24-6 0,21 27 4 16,-21-27-5-16,25 23 4 0,-25-23-2 0,0 0-4 16,29 26-9-16,-29-26-8 0,0 0-12 0,0 0-13 15,27 18-22-15,-27-18-30 0,0 0-31 0,0 0-18 16,0 0 10-16,0 0-13 0,0 0 1 0,0 0-58 15,0-39-58-15,0 39 240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13.9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-3 280 107 0,'0'0'41'0,"0"0"-4"0,0 0 4 0,0 0 9 16,0 0 18-16,0 0 14 0,-5 23 7 15,5-23 12-15,0 0-4 0,0 0 5 0,0 0-8 16,0 0-2-16,0 0-9 0,0 0-7 0,0 0-15 16,0 0-12-16,0 0-13 0,0 0-13 0,0 0-5 15,0 0-4-15,0 0-8 0,0 0 0 0,0 0-3 16,0 0 0-16,0 0 1 0,0 0 1 15,0 0-3-15,0 0-2 0,0 0 1 0,0 0-4 16,0 0 4-16,0 0 2 0,0 0-1 0,0 0 2 16,0 0 3-16,0 0 7 0,0 0 6 0,0 0 1 15,8-30-3-15,-8 30-11 0,0 0-2 0,10-34-5 16,-10 34 4-16,10-28-4 0,-10 28 1 16,9-27-1-16,-9 27-1 0,12-31 0 0,-12 31-1 15,10-28 1-15,-10 28 5 0,15-29-6 16,-15 29 7-16,11-25-6 0,-11 25 3 0,11-23-3 15,-11 23-1-15,0 0 1 0,0 0 0 0,22-25 1 16,-22 25 0-16,0 0-1 0,0 0 0 0,0 0 0 16,0 0 0-16,0 0 2 0,0 0 0 0,0 0 0 15,0 0-1-15,0 0 2 0,0 0-5 0,22-20 2 16,-22 20-1-16,0 0-1 0,0 0 5 16,0 0-2-16,0 0 2 0,0 0 2 0,0 0-3 15,0 0-1-15,0 0-2 0,0 0 2 0,0 0-2 16,0 0 2-16,0 0 3 0,0 0-4 15,0 0 1-15,0 0 1 0,22-3-1 0,-22 3 0 16,0 0 0-16,0 0-1 0,0 0-2 0,0 0 3 16,0 0 1-16,0 0 0 0,0 0 2 0,0 0-2 15,0 0-1-15,0 0 1 0,0 0 0 16,0 0 3-16,23 25-1 0,-23-25 0 0,0 0-4 16,0 0 3-16,10 30-3 0,-10-30 2 0,8 22 1 15,-8-22-2-15,4 28-1 0,-4-28 3 0,7 24-4 16,-7-24 4-16,9 23-1 0,-9-23 0 0,0 0-3 15,10 34 2-15,-10-34-2 0,0 0 3 0,11 26-2 16,-11-26 2-16,0 0-1 0,15 26 0 0,-15-26 1 16,0 0 2-16,10 22-3 0,-10-22 1 15,0 0-3-15,0 0 2 0,11 29-1 16,-11-29 1-16,0 0 1 0,0 0-2 0,0 0-1 16,10 24 4-16,-10-24-3 0,0 0 2 0,0 0-2 15,0 0 1-15,0 0-1 0,0 0 2 0,10 21 0 16,-10-21-1-16,0 0-1 0,0 0-1 0,0 0 2 15,0 0 0-15,0 0 0 0,0 0-3 16,0 0-1-16,0 0 4 0,0 0 0 0,0 0 2 16,0 0-8-16,0 0-40 0,0 0-36 0,0 0-30 15,0 0-24-15,0 0 0 0,0 0-13 0,0 0-49 16,0 0-100-16,0 0-33 0,0 0 321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6.9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332 69 351 0,'0'0'176'16,"0"0"-10"-16,0 0-26 0,0 0-33 0,0 0-37 16,0 0-30-16,0 0-14 0,0 0-8 0,0 0 9 15,0 0 7-15,0 0 3 0,0 0-3 16,15 30-24-16,-15-30 3 0,0 31-17 0,0-31 10 15,0 33 0-15,0-33-5 0,0 31 1 0,0-31-3 16,16 28 1-16,-16-28-2 0,0 0 2 16,27 22-1-16,-27-22 1 0,21 7 0 0,-21-7 1 15,25 0 1-15,-25 0 0 0,27-23 1 0,-27 23-1 16,31-35 2-16,-15 14-4 0,2-6 5 0,-4 3 11 16,0 2-11-16,-14 22 11 0,19-44-12 15,-19 44-3-15,11-31-19 0,-11 31 18 0,0 0-18 16,15-24 22-16,-15 24 1 0,0 0-1 0,0 0-3 15,0 0-3-15,0 0 1 0,0 0 2 0,0 23 23 16,0-23-18-16,-7 42 16 0,3-16-34 16,-3 9 9-16,-1 1-10 0,0 2 8 0,-2 4 9 15,4 6-9-15,-2-3 9 0,3 4-8 0,-5-2 9 16,2-5-5-16,2-1 12 0,-5-4-6 16,4-2 14-16,-7-5-4 0,5 1 2 0,-4-9-3 15,13-22-1-15,-24 36-6 0,24-36 5 0,-33 25-4 16,33-25-1-16,-38 14-4 0,15-14-2 0,-2 7-1 15,-5-7 0-15,-5 0-1 0,2 0-1 0,3-9 0 16,-2 2-2-16,5 0 0 0,-4-7-13 0,8 4-15 16,-2-11-25-16,25 21-32 0,-37-39-47 15,37 39-86-15,-8-36-100 0,-2 1-98 16,10 35 251-16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5.52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2 194 657 0,'0'0'161'0,"0"0"-33"16,-5 24-3-16,5-24-23 0,0 0-26 0,0 0-38 15,0 0-23-15,0 0-14 0,0 0-1 0,0 0 11 16,0 0 9-16,0 0 8 0,0 0 3 16,0 0-4-16,30-24-6 0,-30 24-2 0,0 0-5 15,25-22-4-15,-25 22-4 0,0 0-1 0,25-27-2 16,-25 27 1-16,17-20-2 0,-17 20-3 15,21-28 0-15,-21 28 1 0,21-28-8 0,-21 28-21 16,16-28-56-16,-16 28-115 0,0 0-188 0,20-41-79 16,-20 41 142-16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7.41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9 627 373 0,'0'0'130'0,"0"0"-30"0,-19 0-8 0,19 0-6 15,0 0 1-15,0 0-12 0,0 0-15 0,0 0-12 16,0 0-15-16,0 0-9 0,0 0-11 0,0 0-6 0,0 0-6 16,0 0 0-16,0 0 14 0,0 0 16 0,0 0-3 15,0 0 26-15,14-23-24 0,-14 23 10 0,16-26-5 16,-16 26-11-16,22-33 0 0,-22 33-9 15,22-41 3-15,-22 41-7 0,26-47 0 16,-13 21-7-16,1 1 4 0,-1-5-9 0,-3 2 8 16,4 0-7-16,-3-3 3 0,0 4-4 0,0-8 5 15,1 4-5-15,2 0 6 0,-4 5-7 0,3-1 7 16,-1 3-6-16,-12 24 6 0,20-37-5 0,-20 37 2 16,15-27-1-16,-15 27 1 0,0 0-1 15,13-24 1-15,-13 24-1 0,0 0-1 0,0 0 1 16,0 0 0-16,0 0 1 0,0 0 0 0,0 0-2 15,0 0 0-15,0 0 0 0,0 0 0 0,0 0 4 16,0 0 1-16,0 0 3 0,22 24 0 16,-22-24 2-16,9 22-5 0,-9-22 1 0,10 34-5 15,-10-34 3-15,14 34-3 0,-14-34 2 0,10 40-4 16,-10-40 2-16,15 49-3 0,-7-24 3 16,3 9-4-16,0-4 4 0,-1 2-5 0,3-2 6 15,-3 1-4-15,1 1 4 0,0-3-6 0,-3 0 5 16,2 0-5-16,0-6 6 0,-2 1-7 0,0 0 5 15,3-2-6-15,-11-22 4 0,14 36 15 0,-14-36-18 16,11 24 20-16,-11-24-36 0,0 0 17 0,0 0-15 16,11 25 19-16,-11-25 0 0,0 0 2 0,0 0 2 15,0 0 3-15,0 0-3 0,0 0 1 16,0 0-1-16,0 0-4 0,0 0 21 16,0 0-20-16,-26-10-1 0,26 10 1 0,0 0-18 15,0 0 18-15,-28 0 2 0,28 0-2 0,0 0 2 16,-23 0-1-16,23 0 1 0,0 0 2 0,-26 0 3 15,26 0 0-15,0 0 3 0,-35 0 2 0,35 0-2 16,-26-3 2-16,26 3-1 0,-29 0 0 16,29 0 2-16,-30-5 0 0,30 5 17 0,-37-7-38 15,37 7 20-15,-47-6-21 0,47 6 16 0,-46-5 0 16,46 5 12-16,-44-13-15 0,44 13-1 0,-43-8 2 16,43 8-2-16,-35-13 1 0,35 13-1 0,-28-6-2 15,28 6 0-15,0 0-1 0,-23-10-1 0,23 10 0 16,0 0-2-16,0 0 0 0,0 0-4 0,0 0-13 15,0 0-12-15,0 0-25 16,0 0-9-16,0 0-3 0,0 0-13 0,0 0-31 16,0 0-72-16,40 0-109 0,-40 0-170 0,27-14 78 15,5 21 361-15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7.95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0 556 0,'0'0'169'0,"0"0"-33"16,0 0-21-16,0 0-3 0,0 0-10 0,0 0-22 15,0 0-25-15,0 0-18 0,0 0-12 16,0 0-4-16,0 0-6 0,0 0 0 0,0 0 1 16,0 0 1-16,0 0 3 0,0 0-1 0,9 23-7 15,-9-23 1-15,0 0-9 0,16 25 1 0,-16-25-4 16,0 0 2-16,22 33-3 0,-22-33 2 0,15 21-2 15,-15-21 1-15,16 22-2 0,-16-22 2 16,0 0-3-16,25 27 3 0,-25-27-4 16,0 0 2-16,24 25-6 0,-24-25-6 0,0 0-8 15,0 0-8-15,30 16-11 0,-30-16-13 0,0 0-20 16,0 0-29-16,0 0-23 0,0 0-29 0,22 0-22 16,-22 0-28-16,0 0-23 0,0 0-71 0,0 0 274 15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8.36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0 203 609 0,'0'0'178'0,"0"0"-63"0,0 0-13 16,0 0-15-16,0 0-11 0,0 0-27 0,0 0-18 15,0 0-15-15,0 0-4 0,0 0 1 0,0 0 7 16,0 0 7-16,0 0 4 0,0 0 4 0,13-19-5 16,-13 19-4-16,0 0-5 0,0 0-6 0,27-21-6 15,-27 21-1-15,0 0-6 0,25-19-2 0,-25 19 1 16,0 0 0-16,25-26-1 0,-25 26 2 16,0 0-3-16,22-26 0 0,-22 26-11 0,0 0-29 15,19-36-54-15,-19 36-78 0,0 0-123 0,14-34-154 16,-14 34 29-16,4-22 395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9.42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0 465 0,'0'0'175'16,"0"0"-37"-16,0 0-30 0,0 0-14 15,0 0 4-15,0 0-8 0,0 0-15 0,0 0-12 16,0 0-12-16,0 0-7 0,0 0-3 0,0 0-3 15,0 0-4-15,0 0-2 0,0 0-4 16,9 35 0-16,-9-35-5 0,0 26-1 0,0-26-7 16,8 35 3-16,-8-35-7 0,0 42 2 0,6-18-4 15,-6 2 1-15,4 2-7 0,-4-4 3 0,6 3-7 16,-6 2 4-16,0-2-5 0,5-1 4 0,-5 1-4 16,0-3 5-16,7-2-6 0,-7-22 5 0,6 39-3 15,-6-39-16-15,4 32 33 0,-4-32-32 0,5 24 29 16,-5-24-22-16,0 0-5 0,0 0-7 15,0 0-3-15,0 0 2 0,0 0 3 0,0 0-3 16,0 0 1-16,0 0-8 0,0 0-16 0,0 0-15 16,0 0-61-16,0 0-45 0,0 0-86 15,0 0-34-15,0 0-102 0,0 0 158 0,-25-40 230 16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6:49.78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22-3 668 0,'0'0'187'0,"0"0"-34"15,-25 0-28-15,25 0-19 0,0 0-24 0,0 0-16 16,0 0-19-16,0 0-12 0,0 0-11 0,0 0-8 15,0 0-4-15,0 0 1 0,0 0 3 0,0 0 8 16,0 0 3-16,20 31 0 0,-20-31-2 0,0 0-5 16,0 0-3-16,26 15-3 0,-26-15-3 0,0 0 1 15,28 12-3-15,-28-12 4 0,24 15-4 16,-24-15-2-16,31 9-2 0,-31-9-2 0,37 11-2 16,-37-11 2-16,43 4-1 0,-43-4-1 0,45 5 0 15,-23-5-2-15,3 0 0 0,-2 4 1 16,2-4 0-16,-25 0 0 0,46 0-1 0,-46 0 2 15,40 0-1-15,-40 0-1 0,42 0-13 0,-42 0-11 16,39 0-26-16,-39 0-30 0,37 10-87 16,-37-10-161-16,0 0-171 0,26-27 3 0,-26 4 384 15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44.97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16 0 258 0,'0'0'110'0,"0"0"-20"16,0 0 12-16,0 0-3 0,0 0 6 0,0 0-11 15,0 0 0-15,0 0-13 0,0 0-3 0,0 0-8 16,0 0-6-16,0 0-10 0,0 0-7 16,0 0-7-16,0 0-4 0,0 0 1 0,0 0 1 15,0 0-6-15,0 0 1 0,0 0-9 0,0 0-6 0,0 0 1 16,0 0-5-16,0 0 1 0,0 0-3 0,0 0-1 16,0 0-5-16,0 0-2 0,0 0-2 0,0 0 1 15,-16 29-2-15,16-29 2 0,0 0-3 16,0 33 1-16,0-33 0 0,0 30-1 0,0-30-2 0,0 31 4 15,0-31-4-15,0 32 5 0,0-32-4 16,0 29 2-16,0-29-3 0,0 31 2 0,0-31-7 16,5 26-1-16,-5-26-10 0,0 22-1 0,0-22-6 15,0 0-3-15,0 31-4 0,0-31-6 0,0 0-14 0,0 0-17 16,-5 29-29-16,5-29-28 0,0 0-22 0,0 0-5 16,0 0 3-16,0 0 1 0,0 0 4 0,0 0-19 15,0 0-15-15,0 0 92 0,0 0 87 16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45.29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24-5 737 0,'-31'15'226'15,"31"-15"-88"-15,0 0-36 0,0 0-21 0,0 0-16 16,0 0-14-16,0 0-17 0,0 0-8 0,0 0-4 16,0 0 0-16,0 0 2 0,0 22-1 0,0-22-1 15,0 0-3-15,0 0-6 0,0 0-1 16,0 0-2-16,29 23-1 0,-29-23-3 0,0 0 1 16,28 14-4-16,-28-14 1 0,26 7-1 15,-26-7 1-15,28 7-3 0,-28-7 0 0,28 0-1 16,-28 0 0-16,38 4-1 0,-38-4 0 0,45 0 0 15,-19-5-1-15,-4 5 2 0,3-11-13 0,4 9-20 16,-4-14-34-16,14 24-98 0,-23-32-140 0,14 15-206 16,6 3 34-16,-14-21 388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46.33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 0 514 0,'0'0'146'15,"0"0"-17"-15,0 0-15 0,0 0-5 0,0 0-20 16,0 0-14-16,0 0-16 0,0 0-14 0,0 0-10 15,0 0-3-15,0 0-1 0,8 29-1 0,-8-29 1 16,0 26 1-16,0-26-4 0,4 31 2 0,-4-31-8 16,0 39 0-16,0-39-6 0,6 42 1 0,-6-14-8 15,0 0 4-15,0 1-7 0,0 3-15 16,0-1 31-16,0-2-32 0,0 3 29 0,0-3-11 16,0-1-8-16,0 0 4 0,0-1-4 0,0 1 3 15,-6-5-5-15,6-1 5 0,0-22-4 0,0 36 3 16,0-36-2-16,0 29 2 0,0-29-2 0,-4 23 1 15,4-23-1-15,0 0 1 0,0 22 0 16,0-22 0-16,0 0 0 0,0 0-1 0,0 0 0 16,0 0 2-16,0 0-2 0,0 0 1 15,-10 23 0-15,10-23-2 0,0 0 0 0,0 0 1 16,0 0-1-16,0 0 1 0,0 0 1 0,0 0-2 16,0 0 1-16,0 0-1 0,0 0 0 0,0 0 0 15,0 0-1-15,0 0-2 0,0 0-1 0,0 0 2 16,0 0 0-16,0 0 3 0,14-24 0 0,-14 24-1 15,0 0 0-15,24-33-1 0,-24 33 3 16,18-26-3-16,-18 26 4 0,22-23-4 0,-22 23 2 16,23-23 0-16,-23 23 0 0,22-22-2 0,-22 22 4 15,0 0-5-15,33-31 5 0,-33 31-3 16,0 0 1-16,28-21-2 0,-28 21 3 0,0 0-2 16,27-10 1-16,-27 10 1 0,0 0-1 0,22 0 0 15,-22 0 1-15,0 0-1 0,0 0-1 0,28 0 1 16,-28 0-1-16,0 0-1 0,0 0 4 15,0 0-2-15,25 0 1 0,-25 0 1 0,0 0-2 16,0 0 2-16,0 0-2 0,0 0 0 0,0 0 1 16,23 11 0-16,-23-11 1 0,0 0 0 0,0 0-1 15,0 0 2-15,18 27-2 0,-18-27 3 0,0 0-2 16,10 25-1-16,-10-25 1 0,0 0 0 0,12 29 1 16,-12-29 3-16,8 25-3 0,-8-25 2 15,6 28-3-15,-6-28 4 0,7 34-4 16,-7-34 5-16,0 32-5 0,0-32 3 0,7 33-1 15,-7-33 2-15,0 33-3 0,0-33 1 0,4 26-5 16,-4-26 2-16,0 23-1 0,0-23 2 0,0 0-2 16,7 22 2-16,-7-22-3 0,0 0 1 0,0 0 0 15,0 0 0-15,0 0-1 0,0 0 2 0,0 0-4 16,0 0-2-16,0 0-15 0,0 0-21 16,0 0-65-16,-6-24-184 0,6 24-252 0,0-40 6 15,-5 1 339-15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8.06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 0 294 0,'0'0'114'0,"0"0"-15"16,0 0-1-16,0 0-4 0,0 0-4 0,0 0-9 16,0 0-7-16,0 0 0 0,0 0 0 15,0 0-3-15,0 0-5 0,0 0-10 0,0 0-7 16,0 0-7-16,0 0-7 0,0 0-7 0,0 0-9 15,0 0-5-15,0 0-6 0,0 0-2 16,0 0 0-16,0 0-3 0,0 0 2 0,0 0-1 16,-12 27 2-16,12-27-3 0,0 27 3 0,0-27-4 15,4 28 3-15,-4-28-4 0,0 32 2 0,0-32-3 16,0 35 4-16,0-35-6 0,0 45 5 16,0-45-5-16,0 44 4 0,0-44-4 0,0 41 4 15,0-41-6-15,0 40 6 0,0-40-4 0,0 30 4 16,0-30-4-16,0 26 2 0,0-26-2 0,0 0-1 15,0 0 22-15,0 23-29 0,0-23 15 0,0 0-30 16,0 0-9-16,0 0-2 0,0 0-8 0,0 0-9 16,0 0-6-16,0 0-2 0,0 0-10 0,0 0-11 15,0 0-30-15,14-36-48 16,-14 36-45-16,0 0-101 0,8-45 14 0,-8 45 292 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7.7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45 27 162 0,'0'0'90'0,"0"0"4"0,0 0 7 16,0 0-5-16,0 0-7 0,0 0-6 0,0 0-5 15,0 0-3-15,0 0-6 0,0 0-6 0,0 0-5 16,0 0-4-16,0 0-5 0,0 0-1 0,0 0-2 16,0 0-4-16,-10 21-7 0,10-21-20 0,-9 34 5 15,9-34-17-15,-8 39 9 0,8-39-1 16,-6 40-6-16,6-40 2 0,-5 39-5 0,5-39 3 16,-7 33-5-16,7-33 2 0,0 27-3 0,0-27 3 15,0 0-4-15,0 0 0 0,0 0 0 0,0 0 0 16,0 0 1-16,0 0 1 0,0 0 1 0,0 0 4 15,0 0 3-15,0 0-1 0,30-32 1 16,-16 8-6-16,4-2 2 0,1-1-5 0,-1 3 6 16,1 1-4-16,-4 0 6 0,-15 23 14 15,31-36-12-15,-31 36 12 0,23-22-39 0,-23 22 19 16,26-16-24-16,-26 16 23 0,24-7 0 0,-24 7 0 16,23 0 1-16,-23 0-1 0,22 7 0 0,-22-7 3 15,25 16 21-15,-25-16-19 0,23 26 19 0,-23-26-37 16,22 39 14-16,-22-39-15 0,17 40 13 15,-12-17 3-15,0 0-4 0,-5-23 3 0,8 43-4 16,-8-43 4-16,10 34-4 0,-10-34 2 16,6 27-4-16,-6-27-14 0,11 24-20 0,-11-24-21 15,13 23-44-15,-13-23-36 0,0 0-54 0,0 0-27 16,22 5-41-16,-22-5-25 0,12-21 129 0,17 21 158 16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8.41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0 336 0,'0'0'95'0,"0"0"-4"0,0 0 1 16,0 0 5-16,0 0-10 0,0 0-1 15,0 0-6-15,0 0-4 0,0 0-8 0,0 0-10 16,0 0-12-16,0 0-11 0,0 0-5 0,0 0-3 15,0 0 3-15,0 0 5 0,0 0-3 16,0 0-1-16,0 0-5 0,23 27-6 0,-23-27-2 16,0 0-1-16,0 28-6 0,0-28-1 0,7 25-6 15,-7-25 1-15,0 33-6 0,0-33 4 0,0 39-5 16,0-39 4-16,0 42-4 0,0-20 3 0,0-22-3 16,0 42 3-16,0-42-3 0,-4 37 3 0,4-37-3 15,0 30 3-15,0-30-4 0,0 0-2 0,0 28-9 16,0-28-6-16,0 0 9 0,0 0-32 15,0 0 6-15,0 0-35 0,0 0-10 16,0 0-18-16,0 0-36 0,0 0-36 0,0 0-36 16,0 0-4-16,-10-31-41 0,10 31 80 0,0 0 173 15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8.63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21-5 511 0,'-26'0'148'0,"26"0"15"0,0 0-32 0,0 0-3 16,0 0-31-16,0 0-20 0,0 0-23 0,0 0-21 15,0 0-15-15,0 0-6 0,0 0-2 16,0 0 7-16,0 0 1 0,17 23 2 16,-17-23-6-16,0 0-3 0,28 14-5 0,-28-14 0 15,25 5-4-15,-25-5-1 0,27 0-2 0,-27 0 1 16,31 0 0-16,-31 0 0 0,34 0-2 0,-34 0-31 15,39 0-62-15,-39 0-80 0,36 0-107 0,-36 0-179 16,23-14 79-16,5 24 336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9.22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23 72 313 0,'0'0'116'0,"0"0"-40"16,0 0-13-16,0 0-11 0,22 24-2 0,-22-24-22 16,0 0-2-16,0 0-9 0,0 0 1 0,0 0-3 15,0 0-1-15,25 3-2 0,-25-3-3 0,0 0-3 16,0 0 0-16,0 0-2 0,26 0-1 0,-26 0 0 15,0 0 0-15,0 0-1 16,0 0 2-16,22 0-1 0,-22 0 3 0,0 0 2 16,0 0 2-16,0 0 1 0,0 0 1 0,0 0 0 15,0 0-2-15,24-14 1 0,-24 14 0 0,0 0 1 0,0 0 2 16,0 0 8-16,9-23 7 0,-9 23 12 0,0 0 10 16,0 0 2-16,0 0 2 0,0-30-4 0,0 30-4 15,0 0-6-15,0 0-6 0,0 0-3 16,0 0-6-1,0 0-2-15,-15-22-4 0,15 22-1 0,0 0-4 16,0 0 0-16,0 0 2 0,0 0-4 0,0 0 1 16,-27-13-3-16,27 13-3 0,0 0-2 0,0 0-2 15,-28 5-1-15,28-5-1 0,0 0-1 0,-25 9 1 16,25-9-2-16,0 0-1 0,-23 13-2 0,23-13 2 0,0 0-2 16,0 0 4-16,-19 33-2 0,19-33 2 15,0 0-2-15,-10 34 2 0,10-34-3 0,0 24 2 16,0-24-3-16,-4 23 4 0,4-23-4 15,4 27 2-15,-4-27-3 0,0 0 2 0,10 31 20 0,-10-31-19 16,0 0 19-16,17 24-36 0,-17-24 16 16,0 0-16-16,27 19 16 0,-27-19 1 0,0 0-2 15,29 12 0-15,-29-12 1 0,0 0 0 0,34 4-4 16,-34-4-10-16,28 0-3 0,-28 0-4 16,30 0-8-16,-30 0-13 0,30 0-58 0,-30 0-24 15,28-5-32-15,-28 5-9 0,25-11-37 0,-25 11-47 16,0 0-81-16,37 0 231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9.56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 42 155 0,'0'0'77'0,"-5"-23"8"15,5 23 7-15,0 0 21 0,0 0-5 0,0 0 1 16,-7-23-19-16,7 23 6 0,0 0-6 16,0 0 6-16,0 0-11 0,0 0-9 0,0 0-22 15,0 0-13-15,0 0-15 0,0 0-6 0,0 0-8 16,0 0-4-16,0 0-5 0,0 0-4 0,0 0-3 16,0 0 3-16,0 0 2 0,0 0 4 15,0 0 4-15,0 0-2 0,15 23-3 0,-15-23 0 16,0 0-2-16,8 23 1 0,-8-23-1 0,0 0 1 15,0 0-3-15,8 28 1 0,-8-28 19 16,0 0-21-16,0 24 19 0,0-24-19 0,0 0-12 16,9 25-12-16,-9-25-21 0,0 0-27 0,0 0-27 15,0 0-21-15,7 24-27 0,-7-24-26 0,0 0-44 16,0 0-132-16,0 0 111 0,0 0 239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29.75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 32 1253 0,'-39'-37'244'15,"39"37"-128"-15,0 0-38 0,0 0-17 0,0 0-14 16,0 0-14-16,0 0-12 0,0 0-5 0,0 0-8 16,0 0-5-16,0 0-1 0,0 0-3 15,0 0-1-15,0 0-1 0,0 0-3 0,0 0-7 16,0 0-9-16,0 0-13 0,0 0-26 0,0 0-39 15,34 27-148-15,-34-27-225 0,0 0-50 0,28 5 128 16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30.61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139 15 572 0,'0'0'146'16,"0"0"-20"-16,-25-14-18 0,25 14 1 0,0 0-19 16,0 0-15-16,0 0-19 0,0 0-11 0,0 0-9 15,0 0-6-15,0 0-3 0,-22 0-2 0,22 0-4 16,0 0-3-16,0 0-5 0,0 0-2 15,-28 0-5-15,28 0-3 0,0 0-1 0,0 0-3 16,-24 16 2-16,24-16 0 0,0 0-2 0,0 0 2 16,-18 26-1-16,18-26 0 0,0 0-1 15,-14 24 2-15,14-24-3 0,0 0 3 0,0 0-1 16,-8 23-1-16,8-23-1 0,0 0 0 0,0 0 0 16,0 0 2-16,4 21-1 0,-4-21 0 15,0 0-1-15,0 0-2 0,0 0 2 0,25 24 1 16,-25-24-1-16,0 0 1 0,0 0 0 0,28 13 1 15,-28-13 0-15,0 0 1 0,27 11-1 0,-27-11 1 16,0 0-3-16,24 8 3 0,-24-8-2 0,0 0 1 16,24 11 1-16,-24-11-1 0,0 0 1 0,0 0-1 15,22 13 0-15,-22-13 1 0,0 0-1 0,0 0 2 16,0 0-3-16,0 0 2 0,0 0-1 16,14 27 1-16,-14-27 2 0,0 0 1 15,0 0-2-15,0 0 1 0,0 0 20 0,-9 24-21 16,9-24 21-16,0 0-21 0,0 0-1 0,0 0 0 15,-24 19 0-15,24-19 2 0,0 0 0 0,0 0 5 16,-31 8-1-16,31-8-15 0,0 0 19 0,-22 11-18 16,22-11 20-16,0 0-1 0,0 0-3 0,-26 7-2 15,26-7-7-15,0 0 2 0,0 0-2 16,0 0-1-16,0 0 2 0,0 0-2 0,0 0-4 16,0 0-10-16,0 0-16 0,0 0-20 0,0 0-15 15,0 0-2-15,0 0-61 0,0 0-26 0,0 0-104 16,0 0-86-16,0 0-33 0,36 6 253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30.83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48 1429 0,'0'0'140'0,"0"0"-59"0,0 0-17 16,0 0-11-16,0 0-13 0,0 0-15 0,0 0-9 16,0 0-5-16,0 0-4 0,0 0-2 15,0 0-3-15,0 0-3 0,0 0 1 0,0 0-2 16,0 0-5-16,0 0-16 0,0 0-19 0,0 0-50 16,0 0-120-16,0 0-363 0,0-26 21 0,0 4 189 15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51.3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131 0 565 0,'0'0'122'0,"0"0"-6"16,0 0-7-16,0 0 3 0,0 0-11 0,0 0-11 15,0 0-10-15,0 0-7 0,0 0-19 0,0 0-10 16,0 0-15-16,0 0-9 0,0 0-7 0,0 0-3 16,0 0 0-16,-19 24 4 0,19-24 0 15,0 31 2-15,0-31-4 0,-4 46 3 0,4-20-5 16,0 2 5-16,0 2-7 0,0 2 4 16,0 4 15-16,0 1-31 0,0 1 31 0,-6 6-29 15,6 1 8-15,0 7 6 0,-4-2-9 0,4 3 6 16,0 2-10-16,0-3 8 0,0 4-10 0,0 1 8 15,0-5-10-15,0 0 9 0,0 0-10 0,0-5 11 16,0-1-10-16,0 2-6 0,0-2 27 16,4 1-26-16,-4 1 27 0,7-3-14 0,-7-1-7 15,6-1 5 1,-6-1-5-16,7 2 7 0,-7 1-5 0,7 0 6 16,-7 3-7-16,0 1 7 0,0-5-9 0,0-1 8 15,0 0-7-15,4 2 6 0,-4 1-7 0,0-1-12 16,0 10 28-16,0-2-27 0,0 2 28 0,-4 4-6 15,4-6-9-15,-7 1 8 0,7 2-9 16,-7 1 11-16,7 0-8 0,-4 2 10 0,4-1-9 16,-7-3 11-16,7 3-11 0,-6-2 8 0,6-1 11 15,-5 0-27-15,5-7 26 0,-6 4-26 0,6-1 6 16,-4 1 10-16,4-1-10 0,-5 2 9 0,5-2-7 0,-5 1 6 16,5-2-7-16,-5-3 7 0,5 3-9 0,-4-3 8 15,4-1-8-15,0-1 8 0,-6-2-6 0,6 3-11 16,0-2 25-16,0 0-25 0,0 1 27 15,0-3-10-15,0-1-5 0,0-4 4 0,0-2-6 16,0 3 5-16,0-4-6 0,-4-1 8 0,4 4-7 16,0-1 6-16,0 3-6 0,0-5 5 0,0-2-4 15,0-3 5-15,0-2-6 0,0-4 4 16,-5 1-5-16,5 4 5 0,-6-3-4 0,6-2 5 16,-5 1-4-16,5 0 5 0,-6 4-7 15,6-4-13-15,-4 0 31 0,4 0-30 0,-7-1 30 16,7 3-12-16,-5-4-4 0,5 0 3 0,-7-1-3 15,7-21 4-15,-6 42-5 0,6-42 4 0,0 37-2 16,0-37 2-16,-4 33-3 0,4-33 1 0,0 27 0 16,0-27 1-16,0 23-4 0,0-23 4 0,4 23-3 15,-4-23 2-15,0 22 1 0,0-22 0 0,0 23-1 16,0-23 1-16,0 22-1 0,0-22 2 16,0 0-1-16,0 31 0 0,0-31-2 0,0 0 2 15,0 24 1-15,0-24 1 0,0 0 2 0,0 0 1 16,6 24-2-16,-6-24 0 0,0 0-3 15,0 0 1-15,0 0-1 0,0 0-1 0,0 0 2 16,0 0-2-16,0 24-1 0,0-24 1 0,0 0 0 16,0 0-2-16,0 0 1 0,0 0-1 0,0 0-8 15,0 0-8-15,0 0-21 0,0 0-21 16,0 0-20-16,0 0-72 0,29 0-179 0,-29 0-185 16,0 0 18-16,24-27 324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52.3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426 0 524 0,'0'0'152'15,"0"0"-45"-15,0 0-14 0,0 0 6 0,0 0-5 16,0 0-7-16,-16 24-16 0,16-24-12 0,0 0-8 16,0 0-6-16,0 0-2 0,-28 8-5 15,28-8-4-15,0 0-7 0,0 0-4 16,-27 12-4-16,27-12-3 0,0 0-5 0,-29 18-2 16,29-18-4-16,-24 11-2 0,24-11-1 0,-24 13 0 15,24-13 0-15,-32 20 1 0,32-20-2 0,-30 18 1 16,30-18-3-16,-33 23 2 0,33-23-3 0,-33 25 4 15,33-25-2-15,-34 28 1 0,34-28-2 0,-34 29 2 16,34-29-3-16,-28 26 3 0,28-26-2 16,-23 24 2-16,23-24-2 0,0 0 3 0,-24 24 0 15,24-24 4-15,0 0 5 0,0 0 5 0,0 0 2 16,0 0 0-16,0 0-3 0,0 0-5 16,0 0-2-16,0 0-2 0,0 0-2 0,0 0-1 15,0 0 0-15,0 0-1 0,0 0-1 0,0 0 0 16,0 0-2-16,0 0-1 0,0 0 0 0,0 0 2 15,0 0-1-15,0 0 2 0,0 0-1 16,-7 24 1-16,7-24-2 0,0 0 1 0,0 0 0 16,30 17 0-16,-30-17 0 0,0 0 2 0,25 21-2 15,-25-21 2-15,0 0-1 0,33 21 1 0,-33-21 2 16,23 14 2-16,-23-14-1 0,24 16 2 0,-24-16-3 16,26 16 0-16,-26-16-3 0,28 18 0 0,-28-18-3 15,26 19 2-15,-26-19-1 0,27 14 2 16,-27-14 0-16,28 10 1 0,-28-10-4 15,22 8 2-15,-22-8-2 0,23 5 1 0,-23-5 1 16,22 0-1-16,-22 0 0 0,0 0 1 0,29 0 0 16,-29 0-1-16,0 0-12 0,0 0-8 0,32 0-19 15,-32 0-19-15,0 0-37 0,0-24-103 0,0 24-130 16,0 0-179-16,19-27 71 0,-19 27 365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52.9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 3 598 0,'0'0'127'0,"0"0"-22"0,0 0-19 0,0 0 16 16,0 0-20-16,0 0 15 0,-24-6-7 0,24 6-11 15,0 0-17-15,0 0-13 0,0 0-14 0,0 0-8 16,0 0-4-16,0 0-4 0,0 0-1 16,0 0 0-16,0 0-4 0,0 0-1 0,0 0-3 15,0 0-1-15,0 0-3 0,0 0 2 0,0 0-2 16,0 0-2-16,0 0-1 0,0 0-3 0,0 0 1 16,0 0 3-16,0 0 2 0,17 24 3 0,-17-24 0 15,0 0-2-15,0 0 16 0,27 26-38 16,-27-26 34-16,0 0-34 0,22 21 17 0,-22-21 2 15,0 0-4-15,29 21 1 0,-29-21-1 16,0 0 1-16,27 20-2 0,-27-20 3 0,24 17-2 16,-24-17 1-16,24 13-1 0,-24-13 0 0,22 13 0 15,-22-13 1-15,0 0-1 0,31 16 0 0,-31-16 1 0,0 0-1 16,26 11-1-16,-26-11 1 0,0 0 0 0,23 10 1 16,-23-10-1-16,0 0 1 0,0 0 0 0,28 9-1 15,-28-9-1-15,0 0 1 0,0 0-1 31,0 0 2-31,23 8-1 0,-23-8 0 0,0 0 0 0,0 0 0 16,0 0 0-16,0 0-1 0,0 0 0 0,0 0-1 16,0 0-7-16,0 0-11 0,0 0-18 0,0 0-25 15,28-5-60-15,-39-17-96 0,11 22-192 16,0 0-58-16,18-32 74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8.1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302 38 482 0,'0'0'167'0,"-14"-25"-9"0,14 25-12 0,0 0-48 16,0 0-7-16,0 0-40 0,-24-8 7 0,24 8-10 16,0 0-4-16,-27-5-6 0,27 5-5 15,0 0-6-15,-28 0-5 0,28 0-6 16,-26 5-4-16,26-5-5 0,-27 12-1 0,27-12-3 15,-36 19 2-15,36-19 20 0,-38 24-38 0,38-24 38 16,-33 24-39-16,33-24 14 0,-24 27 1 0,24-27-3 16,-17 27 3-16,17-27-4 0,-8 25 1 0,8-25-2 15,0 24 2-15,0-24-2 0,0 0 3 0,22 28-3 16,-22-28 2-16,0 0-1 0,32 11 1 0,-32-11 0 16,31 0 1-16,-31 0 1 0,32-15 0 15,-32 15 1-15,30-22-3 0,-30 22 3 0,31-26-3 16,-31 26 3-16,27-31-2 0,-27 31 4 15,24-29-4-15,-24 29 3 0,22-31 15 0,-22 31-15 16,13-27 15-16,-13 27-37 0,0 0 20 0,11-23-21 16,-11 23 20-16,0 0 1 0,0 0 1 0,0 0-2 15,0 0 0-15,0 0-1 0,0 0-1 16,0 0 2-16,0 0 1 0,0 0 22 0,9 28-19 0,-9-28 18 16,7 23-37-16,-7-23 14 0,6 29-14 0,-6-29 14 15,10 28 2-15,-10-28-2 0,15 30 1 0,-15-30-17 16,15 25-13-16,-15-25-26 0,0 0-21 0,38 37-30 15,-38-37-30-15,23 7-53 0,-23-7-35 0,22-7-52 0,2 17-19 16,-24-10 218-16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7:54.2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3 508 472 0,'0'0'180'0,"0"0"-50"0,0 0-33 0,0 0-12 16,0 0-20-16,0 0-18 0,0 0-14 15,0 0-8-15,0 0-1 0,0 0 4 0,0 0 2 16,0 0-18-16,0 0 21 0,0 0-14 0,0 0 27 16,0 0 1-16,-8-26-1 0,8 26 11 0,0 0-29 15,17-26 16-15,-17 26-41 0,12-38 10 0,-12 38-17 16,18-41 11-16,-8 17 1 0,1-3-5 0,-2-1 3 16,5 0-7-16,0-2 6 0,0 5-5 15,-1-3 3-15,4 2-2 0,-3 4 1 0,-1-2-3 16,1 3 4-16,-14 21-4 0,22-39 4 0,-22 39-4 15,18-33 3-15,-18 33-2 0,0 0 1 16,18-22-1-16,-18 22-1 0,0 0 1 0,0 0 0 16,0 0-1-16,0 0 3 0,0 0-1 0,0 0 1 15,0 0 0-15,0 0-1 0,0 0 3 0,0 0 1 16,0 0 2-16,25 11 2 0,-25-11 3 16,0 0 1-16,0 0 0 0,14 27-2 0,-14-27-1 15,8 21-4-15,-8-21 1 0,8 28-5 0,-8-28 1 16,11 35-4-16,-4-11 4 0,-7-24-5 0,14 46 3 15,-7-23-4-15,0 0 4 0,-3 1-3 0,3-2 3 16,0 2-3-16,-7-24 4 0,11 42-5 0,-11-42 5 16,9 40-5-16,-9-40 3 0,17 42 14 15,-17-42-32-15,15 36 33 0,-15-36-32 16,10 29 15-16,-10-29 4 0,6 22-3 0,-6-22 1 16,7 23 0-16,-7-23 0 0,0 0-1 0,7 28 3 15,-7-28-3-15,0 0 3 0,4 22-3 0,-4-22 2 16,0 0-2-16,0 0 1 0,10 24 0 0,-10-24 0 15,0 0 0-15,0 0 0 0,0 0 1 0,0 0 0 16,0 0 2-16,0 0 0 0,0 0 4 16,0 0 5-16,0 0 3 0,0 0 3 0,0 0 0 15,0 0-2-15,0 0-5 0,0 0-3 0,0 0-6 16,0 0 0-16,0 0-1 0,-22 0-2 16,22 0 1-16,0 0-1 0,-26-6 1 0,26 6 2 15,0 0-1-15,-29-7 1 0,29 7-1 0,0 0-1 16,-29-6 0-16,29 6-1 0,0 0 2 0,-33-8-2 15,33 8 2-15,0 0 0 0,-30-7-1 16,30 7 1-16,0 0 0 0,-29-5-1 0,29 5 1 16,0 0 0-16,-32 0 0 0,32 0 1 0,-22-6-1 15,22 6 1-15,-24-5 0 0,24 5 2 0,-23 0-1 16,23 0 0-16,-26-7-1 0,26 7 0 0,-26 0 0 16,26 0 1-16,-22-4 0 0,22 4-1 0,-25-6 1 15,25 6 1-15,-24-6 1 0,24 6 1 16,0 0 1-16,-24 0-3 0,24 0-1 0,0 0-1 15,0 0-2-15,0 0-1 0,0 0 1 16,0 0 0-16,0 0-1 0,-24-4 2 0,24 4-1 16,0 0 0-16,0 0-1 0,0 0-1 0,0 0 0 15,0 0-3-15,0 0-4 0,0 0-9 0,0 0-9 16,0 0-11-16,0 0-14 0,0 0-37 0,0 0-50 16,0 0-75-16,0 0-166 0,24-15-78 15,-24 15 14-15,20-23 434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4.36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73 36 725 0,'0'0'200'0,"0"0"-47"0,0 0-24 15,0 0-15-15,0 0-28 0,0 0-28 0,0 0-16 16,0 0-13-16,0 0-8 0,0 0-6 0,0 0-2 15,0 0-5-15,0 0-3 0,-24 16-2 0,24-16 0 16,0 0-2-16,0 0 1 0,-14 23-2 0,14-23 2 16,0 0-3-16,-15 22 2 0,15-22-2 0,0 0 1 15,-11 34-1-15,11-34 1 0,0 0-2 16,-5 31 3-16,5-31-3 0,0 0 1 0,5 27-1 16,-5-27 0-16,0 0 0 0,0 0 0 0,18 26-1 15,-18-26 2-15,0 0-3 0,0 0 2 16,29 16 0-16,-29-16 1 0,0 0-1 0,23 5 1 15,-23-5-1-15,0 0-1 0,25-5 2 0,-25 5-1 16,0 0 2-16,31-20-1 0,-31 20 2 0,23-22-1 16,-23 22 2-16,23-32-4 0,-23 32 4 15,21-36-3-15,-21 36 4 0,15-35-3 0,-15 35 2 16,10-29-1-16,-10 29 3 0,5-22-3 0,-5 22 6 16,0 0 4-16,0 0 9 0,0 0 2 0,-5-31 1 15,5 31-4-15,0 0-6 0,0 0-4 0,0 0-3 16,0 0-2-16,-24-7-2 0,24 7-1 0,0 0 0 15,0 0-1-15,0 0-1 0,-23 0 0 0,23 0 0 16,0 0 0-16,-25 17 2 0,25-17-1 16,0 0-1-16,-30 17 2 0,30-17-3 0,-23 13 3 15,23-13-3-15,-25 15-1 0,25-15-4 0,-25 14-4 16,25-14-6-16,-24 11-3 0,24-11-5 0,0 0-2 16,0 0-15-16,-26 13-38 0,26-13-80 0,0 0-49 15,0 0-68-15,0 0 2 0,0 0-73 0,28 2 134 16,-28-2 214-16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19.82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0 499 0,'0'0'105'15,"0"0"-10"-15,0 0-11 0,0 0 6 0,0 0-11 16,0 0 7-16,0 0-5 0,0 0 7 0,0 0-4 15,6 22-8-15,-6-22-17 0,0 0-11 0,0 0-11 16,-6 29-2-16,6-29-5 0,0 0-2 0,0 34-6 16,0-34-3-16,0 28-8 0,0-28 0 15,0 35-7-15,0-35-15 0,0 34 34 0,0-34-36 16,0 39 34-16,0-18-17 0,0 5-7 16,0-4 5-16,0 0-3 0,0-22 3 0,0 41-2 15,0-41 2-15,0 37-4 0,0-37 3 0,6 29-2 16,-6-29 4-16,0 26-4 0,0-26 3 0,0 0-1 15,-6 31 0-15,6-31-1 0,0 0 2 0,0 0-2 16,0 0 0-16,0 0-1 0,0 0 1 0,0 0-1 16,0 0-1-16,0 0 1 0,0 0-5 15,0 0-11-15,0 0-12 0,0 0-7 0,0 0-14 16,0 0-31-16,0 0-57 0,0 0-108 0,17-34-106 16,-17 34-86-16,16-24 133 0,-21-3 305 15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1.64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25 115 136 0,'0'0'50'0,"0"0"5"0,0 0-12 16,0 0-1-16,0 0-3 0,0 0 14 0,0 0 6 16,0 0 7-16,0 0-17 0,0 0-8 0,0 0-15 15,0 0 4-15,0 0 1 0,0 0 6 0,0 0-7 16,0 0-3-16,0 0-4 0,-9 23 5 0,9-23 0 0,0 0 5 15,0 0-1-15,0 0 5 0,0 0 4 16,0 0 9-16,0 0-5 0,0 0-4 0,0 0-16 16,0 0-9-16,0 0-6 0,0 0 2 0,0 0 2 15,0 0 0 1,0 0-4-16,0 0-2 0,0 0-6 0,0 0 0 16,0 0-1-16,0 0 1 0,0 0-1 0,0 0 2 15,0 0 1-15,-17 24 1 0,17-24 2 0,0 0 1 16,0 0 0-16,0 0-1 0,0 0 1 0,0 0-3 15,0 0-1-15,0 0 1 0,0 0-1 16,0 0 1-16,0 0-2 0,0 0-1 0,0 0 0 16,0 0 0-16,0 0 22 0,0 0-23 0,0 0 22 15,0 0-22-15,0 0-1 0,0 0 2 0,0 0-1 16,0 0 1-16,0 0 4 0,0 0 3 0,0 0-19 16,0 22 22-16,0-22-23 0,0 0 18 0,0 0-4 15,0 0-2-15,0 0 21 16,0 0-21-16,0 0 22 0,0 0-22 0,0 0 0 15,0 0-1-15,0 0 0 0,0 0 1 0,0 0 1 16,0 0 0-16,0 0 0 0,0 0-2 0,0 0 1 16,0 0 0-16,0 0 2 0,0 0 0 0,0 0 2 15,0 0 0-15,0 0 0 0,0 0 1 0,0 0-20 16,0 0 21-16,0 0-21 0,0 0 21 0,0 0-1 16,0 0-1-16,0 0 0 0,0 0-1 15,0 0-1-15,0 0 0 0,0 0 0 0,0 0-1 16,0 0 3-16,0 0-2 0,0 0 2 0,0 0-2 15,0 0 1-15,0 0 0 0,6-22 2 0,-6 22 0 16,0 0 2-16,0 0-2 0,12-24 0 16,-12 24-2-16,0 0-1 0,0 0-1 0,0 0 0 15,0 0-3-15,0 0 2 0,0 0-1 0,0 0 0 16,0 0 0-16,0 0 0 0,0 0 1 16,0 0-1-16,0 0 1 0,0 0-1 0,23-23 1 15,-23 23-1-15,0 0-1 0,0 0 2 0,0 0-2 16,0 0 2-16,20-23-2 0,-20 23-8 0,0 0-17 15,0 0-34-15,12-23-45 0,-12 23-63 0,0 0-90 16,30-35-138-16,-30 35-17 0,10-34 236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8:15.7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22 188 290 0,'0'0'108'0,"-16"27"-6"16,16-27 19-16,0 0 2 0,0 0 5 15,0 0-14-15,0 0-8 0,-9 28-7 0,9-28-9 16,0 0-14-16,0 0-16 0,0 0-13 0,0 0-14 15,0 0-7-15,0 0-6 0,0 0-7 0,0 0-4 16,0 0-3-16,0 0-3 0,0 0-2 16,0 0-1-16,0 0 1 0,0 0 4 0,0 0 10 15,0 0 8-15,9-26 4 0,-9 26 0 0,17-27-10 16,-17 27-4-16,19-27-4 0,-19 27 1 0,25-31-3 16,-25 31 2-16,22-28-5 0,-22 28 3 0,25-29-4 15,-25 29 1-15,26-23-3 0,-26 23 2 0,28-25-3 16,-28 25 2-16,29-19-1 0,-29 19 0 0,27-5-2 15,-27 5-15-15,29 0 16 16,-29 0-1-16,28 0 2 0,-28 0 16 0,24 14-16 16,-24-14 1-16,0 0-1 0,31 29-1 0,-31-29 1 15,0 0-1-15,30 21 1 0,-30-21-2 0,0 0 2 16,32 24-2-16,-32-24 2 0,22 17-1 0,-22-17 0 16,0 0-1-16,31 33 2 0,-31-33-2 0,20 23 2 15,-20-23-1-15,19 23 2 0,-19-23-3 0,0 0 2 16,22 30-1-16,-22-30 1 0,14 24-2 15,-14-24 2-15,14 23-3 0,-14-23 3 0,0 0-2 16,22 30 2-16,-22-30-2 0,0 0 2 0,19 34-2 16,-19-34 2-16,0 0-1 0,0 0-1 0,21 24 1 15,-21-24 0-15,0 0 0 0,0 0 0 16,0 0-1-16,0 0 1 0,0 0-1 0,0 0 1 16,22-6 1-16,-22 6-1 0,0 0 2 15,0 0-1-15,23-18 1 0,-23 18-1 0,0 0 0 16,25-29-1-16,-25 29 1 0,0 0-3 0,33-27 2 15,-33 27-3-15,28-17 4 0,-28 17-2 0,27-20 2 16,-27 20-1-16,28-13 0 0,-28 13 0 0,26-17 2 16,-26 17-3-16,23-18 2 0,-23 18-2 0,0 0 1 15,31-20 1-15,-31 20-1 0,0 0-2 0,23-15 3 16,-23 15-2-16,0 0 2 0,0 0-2 16,24-20 0-16,-24 20 1 0,0 0 0 15,0 0-11-15,0 0-9 0,0 0-22 0,0 0-30 16,16-26-31-16,-16 26-81 0,0 0-78 0,15-34-183 15,-15 34 21-15,-5-39 214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8:16.8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0 132 661 0,'0'0'160'0,"0"0"-16"0,0 0-30 0,0 0-11 15,0 0-20-15,0 0-22 0,0 0-21 16,0 0-12-16,0 0-8 0,0 0-3 0,0 0-3 16,0 0-4-16,0 0 1 0,0 0 3 0,0 0 7 15,0 0 2-15,0 0 0 0,0 0-4 16,0 0-4-16,15-26-2 0,-15 26-2 0,0 0-2 16,25-10 0-16,-25 10-1 0,23-13 2 0,-23 13-2 15,25-10-2-15,-25 10 0 0,28-14 0 0,-28 14-2 16,27-11 1-16,-27 11-4 0,31-10 2 0,-31 10-3 15,30-3 2-15,-30 3-1 0,27 0 0 0,-27 0 0 16,27 0 0-16,-27 0 0 0,24 6-1 16,-24-6 0-16,0 0 1 0,31 14-1 0,-31-14 1 15,0 0 2-15,29 18-4 0,-29-18 2 0,0 0-2 16,27 15 0-16,-27-15-1 0,0 0 2 16,28 25-1-16,-28-25 3 0,0 0-2 0,32 22 1 15,-32-22-1-15,0 0 1 0,27 20-1 0,-27-20 0 16,0 0-1-16,26 19 1 0,-26-19-1 0,0 0 2 15,22 15-2-15,-22-15 2 0,0 0-2 16,24 11 0-16,-24-11 1 0,0 0-1 0,0 0 0 16,25 9 2-16,-25-9-1 0,0 0 0 0,0 0 1 15,24 7-1-15,-24-7-1 0,0 0 2 0,25 4-3 16,-25-4 0-16,0 0 0 0,29 0 0 0,-29 0 2 16,0 0 0-16,0 0 0 0,28-13 0 15,-28 13 4-15,0 0 3 0,0 0 3 0,29-25-1 16,-29 25 2-16,0 0-5 0,19-24 0 15,-19 24-1-15,0 0 1 0,23-24-2 0,-23 24 2 16,0 0-3-16,25-31 1 0,-25 31-1 0,0 0 2 16,24-26-1-16,-24 26 0 0,0 0-3 0,0 0 0 15,20-24-2-15,-20 24 2 0,0 0-2 0,0 0 2 16,0 0-2-16,0 0 0 0,24-16 1 0,-24 16-5 16,0 0-9-16,0 0-24 0,0 0-30 15,0 0-91-15,0 0-183 0,0 0-171 0,0 0 8 0,-6-37 372 16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47.91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13 23 340 0,'0'0'104'15,"0"0"8"-15,0 0-8 0,0 0-15 0,-16-28-12 16,16 28-1-16,0 0 8 0,0 0 8 15,0 0 3-15,0 0-5 0,0 0-10 0,0 0-14 16,0 0-14-16,0 0-13 0,0 0-11 0,0 0-9 16,0 0-5-16,0 0-15 0,0 0 21 15,0 0-10-15,0 25 18 0,0-25 1 0,7 26-7 16,-7-26 0-16,0 30-6 0,0-30 1 0,7 35-5 16,-7-35 2-16,0 35-5 0,0-35 3 0,0 40-7 15,0-40 3-15,4 41-6 0,-4-41 4 16,0 43-3-16,0-20 1 0,0 0-2 0,0-1 3 15,0 2-4-15,0 0 5 0,0 4-7 0,0-5 5 16,0 2-4-16,0 1 3 0,0 0-4 0,-4-3 3 16,4-1-4-16,0 1 4 0,0-23-5 0,0 41 4 15,0-41-2-15,0 35 2 0,0-35-2 16,4 27 2-16,-4-27-4 0,0 25 5 0,0-25-4 16,0 0 3-16,10 28-2 0,-10-28 0 15,0 0 2-15,5 23-1 0,-5-23 1 0,0 0-1 16,0 0-2-16,0 0 3 0,0 0-1 0,0 0 1 15,0 0 1-15,0 0-2 0,0 0 0 0,0 0 0 16,0 0 0-16,0 0 0 0,0 0-1 0,0 0 1 16,0 0-1-16,0 0 1 0,0 0 2 0,22-21-1 15,-22 21 3-15,17-26-3 0,-17 26 1 16,21-35-3-16,-21 35 2 0,26-36-2 0,-26 36 4 16,27-40-4-16,-27 40 4 0,27-34-4 0,-27 34 3 15,24-28-3-15,-24 28 3 0,0 0-3 16,31-25 1-16,-31 25 0 0,0 0-1 0,25-18 1 15,-25 18 0-15,0 0 0 0,0 0 0 0,23-2-1 16,-23 2 0-16,0 0 1 0,0 0-1 0,25 4 1 16,-25-4 1-16,0 0 0 0,0 0-1 15,26 16 1-15,-26-16-2 0,0 0 1 0,0 0 0 16,22 21 1-16,-22-21-1 0,0 0 1 0,22 28-1 16,-22-28 2-16,11 25-2 0,-11-25 2 0,10 29-2 15,-10-29 2-15,9 34-2 0,-9-34 3 0,7 29-3 16,-7-29 1-16,4 32-2 0,-4-32 1 0,7 24-3 15,-7-24 4-15,0 24-2 0,0-24 1 16,0 0-1-16,0 0-1 0,9 26-5 16,-9-26-7-16,0 0-11 0,0 0-10 0,0 0-17 15,0 0-15-15,0 0-44 0,-7-30-143 0,7 30-223 16,13-36-24-16,-13 7 210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51.60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0-1 84 0,'0'0'49'0,"0"0"-11"0,0 0-16 15,24 0-8-15,-24 0-7 0,0 0-4 0,0 0-3 16,0 0 1-16,0 0-2 0,0 0 0 0,0 0 1 16,23 23-2-16,-23-23-5 0,0 0-11 0,0 0-20 15,0 0-27-15,0 0-21 0,0 0 86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52.44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-10 113 100 0,'0'0'49'16,"0"0"-16"-16,0 0-18 0,0 0-8 0,0 0-6 15,0 0 0-15,0 0 0 0,17-23 0 0,-17 23 2 16,0 0 7-16,0 0 4 0,0 0 9 0,0 0 4 16,0 0 6-16,0 0 3 0,0 0 7 0,0 0 4 15,0 0 10-15,0 0 1 0,0 0 10 0,0 0-6 16,0 0 4-16,0 0-5 0,0 0 4 15,0 0-1-15,0 0 5 0,0 0-4 0,0 0 2 16,0 0-6-16,0 0-3 0,0 0-6 0,0 0-2 16,0 0-5-16,0 0-2 0,0 0-4 0,0 0-5 15,0 0-7-15,0 0-6 0,0 0-3 0,0 0-4 16,0 0-2-16,0 0-1 0,0 0-1 16,0 0-1-16,0 0 1 0,0 0 0 0,0 0-1 15,0 0 0-15,0 0-2 0,0 0-3 16,0 0-1-16,0 0 3 0,0 0 3 0,0 0 1 15,0 0 0-15,0 0-4 0,0 0 0 0,0 0-1 16,0 0 2-16,0 0 0 0,0 0 0 0,23 17 2 16,-23-17 1-16,0 0-2 0,26-12 2 0,-26 12-2 15,0 0-1-15,35-16-2 0,-35 16 0 0,22-11-2 16,-22 11 0-16,23-12 0 0,-23 12 2 0,0 0-3 16,30-12 1-16,-30 12-2 0,0 0-1 15,27-10 1-15,-27 10-2 0,0 0 1 0,23-6 1 16,-23 6-1-16,0 0 1 0,23 0-1 15,-23 0 1-15,0 0-2 0,27-11 1 0,-27 11 0 16,0 0 0-16,24-6 0 0,-24 6 0 0,0 0 0 16,23-11 1-16,-23 11-1 0,0 0 0 0,0 0 0 15,23 0 0-15,-23 0 0 0,0 0 1 16,0 0 0-16,0 0-1 0,0 0 1 0,23 14-2 16,-23-14 1-16,0 0 0 0,0 0 1 0,0 0-2 15,22 26 3-15,-22-26-2 0,0 0 1 0,0 0-1 16,20 28-1-16,-20-28 0 0,0 0 1 0,0 0-1 15,18 27 4-15,-18-27-3 0,0 0-1 0,0 0 1 16,12 24-1-16,-12-24 0 0,0 0 2 16,0 0 0-16,0 0 0 0,0 0 0 15,0 0-1-15,21 26-1 0,-21-26 1 0,0 0 0 16,0 0 1-16,0 0-1 0,23 8 0 0,-23-8 1 16,0 0 0-16,0 0-1 0,0 0 1 0,28 8-1 15,-28-8 0-15,0 0 0 0,0 0 1 0,22 0-1 16,-22 0 0-16,0 0 1 0,0 0 0 0,23 0-2 15,-23 0 2-15,0 0 0 0,0 0 0 0,28-13 1 16,-28 13 0-16,0 0-1 0,0 0 0 16,29-14 0-16,-29 14 0 0,0 0 1 0,24-10 0 15,-24 10 0-15,0 0 0 0,0 0 1 0,28-21-2 16,-28 21 2-16,0 0-2 0,0 0 2 16,22-19-3-16,-22 19 1 0,0 0 0 0,0 0 0 15,0 0 0-15,0 0 0 0,0 0-1 0,0 0 1 16,25-26-1-16,-25 26 1 0,0 0 0 15,0 0 0-15,0 0-3 0,0 0 1 0,0 0 2 16,0 0-1-16,0 0 1 0,0 0-2 0,0 0 0 16,0 0-5-16,0 0-4 0,0 0-7 0,0 0-11 15,0 0-12-15,0 0-26 0,0 0-50 0,0 0-98 16,0 0-151-16,0 0-140 0,16-24 68 0,-16 24 334 16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2.75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0 405 297 0,'0'0'111'16,"0"0"-10"-16,0 0 5 0,0 0-16 0,0 0-8 16,0 0-18-16,0 0-1 15,0 0-8-15,0 0-3 0,0 0-8 0,0 0-6 0,0 0-9 16,0 0 7-16,0 0 10 0,0 0 5 0,0 0 2 16,0 0-6-16,0 0-9 0,0 0-4 0,22 0-2 15,-22 0-2-15,0 0-6 0,0 0-5 0,26 0 0 16,-26 0-2-16,0 0 1 0,29 0-2 0,-29 0 0 15,23-6-3-15,-23 6-1 0,26-7-2 16,-26 7-2-16,29-8 1 0,-29 8-1 16,28-9 0-16,-28 9 1 0,27-12-2 0,-27 12 4 15,32-11-1-15,-32 11 1 0,35-17-3 0,-35 17 1 16,33-16-4-16,-33 16 1 0,31-14-3 0,-31 14 3 16,36-10-3-16,-36 10 1 0,37-14-3 0,-37 14 1 15,38-9-4-15,-38 9 2 0,35-13 1 0,-35 13 0 16,36-13 0-16,-36 13 0 0,36-14 0 15,-36 14 0-15,35-17-1 0,-35 17 2 0,31-14-2 16,-31 14 3-16,32-17-1 0,-32 17 0 0,32-14 0 16,-32 14 0-16,29-16-1 0,-29 16-1 0,27-15 0 15,-27 15 0-15,29-11 0 0,-29 11 2 16,25-13-2-16,-25 13 0 0,0 0-1 0,33-16 1 16,-33 16 0-16,22-8 1 0,-22 8-1 0,0 0 1 15,28-14-1-15,-28 14 0 0,0 0 0 16,23-9-1-16,-23 9 0 0,0 0 1 0,0 0 0 15,25-12 0-15,-25 12 1 0,0 0-1 0,0 0 0 16,26-6 1-16,-26 6-1 0,0 0 0 0,23-7 1 16,-23 7-1-16,0 0 0 0,22-7 0 0,-22 7-1 15,0 0 2-15,27-8-1 0,-27 8 0 0,23-8 0 16,-23 8 0-16,22-6-1 0,-22 6 1 0,22-6-1 16,-22 6 1-16,0 0 0 0,28-9 1 15,-28 9-2-15,0 0 3 0,0 0-3 0,25-4 0 16,-25 4-2-16,0 0-13 0,0 0-15 15,0 0-33-15,0 0-66 0,26 6-131 0,-26-6-189 16,0 0-54-16,0 0 152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8.8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 88 257 0,'0'0'144'15,"0"0"-12"-15,0 0 8 0,0 0-13 0,0 0-21 16,0 0-23-16,0 0-24 0,0 0-17 16,0 0-12-16,0 0-11 0,0 0-5 0,0 0 22 15,0 0 10-15,0 0 7 0,0 0 3 0,4 22-23 16,-4-22-7-16,0 24-7 0,0-24-17 0,0 29 10 16,0-29-17-16,-7 26 11 0,7-26 1 15,-5 29-5-15,5-29 1 0,-4 23-2 0,4-23 0 16,0 0-1-16,0 22 0 0,0-22-1 15,0 0 1-15,0 0-2 0,0 0 1 0,0 0 0 16,0 0-1-16,0 0 1 0,0 0 1 0,0 0 2 16,0 0 0-16,18-24 2 0,-18 24-3 0,27-37 2 15,-10 13 13-15,1 0-14 0,0 1 13 0,-2 1-34 16,-16 22 18-16,33-37-17 0,-33 37 18 0,33-31 4 16,-33 31-4-16,28-28 1 0,-28 28-2 0,0 0 0 15,25-13-1-15,-25 13 1 16,0 0-1-16,0 0 1 0,0 0 1 0,23 9-1 15,-23-9 2-15,0 0 0 0,11 27-1 0,-11-27-1 16,8 27 2-16,-8-27 19 0,6 30-17 0,-6-30 17 16,4 34-36-16,-4-34 14 0,0 32-14 0,0-32 14 15,0 27 3-15,0-27-2 0,6 23 1 0,-6-23-1 16,0 0 1-16,0 0-2 0,4 22 1 0,-4-22-1 16,0 0 0-16,0 0 0 0,0 0 2 15,0 0 0-15,0 0 1 0,27-16 2 0,-27 16-3 16,24-29 3-16,-24 29 15 0,24-39-15 0,-24 39 13 15,28-40-35-15,-28 40 18 0,28-29-18 0,-28 29 18 16,22-20 2-16,-22 20-1 0,0 0 0 16,0 0 0-16,26-16 0 0,-26 16-1 0,0 0 1 15,0 0-1-15,0 0 1 0,0 0 0 16,20 8-1-16,-20-8 3 0,0 0-1 0,18 28 1 16,-18-28 20-16,17 31-21 0,-17-31 20 0,11 38-37 15,-4-16 14-15,-7-22-14 0,11 41 14 0,-11-41 3 16,8 40-4-16,-8-40 4 0,10 36-5 0,-10-36 3 15,11 27-26-15,-11-27-18 0,0 0-31 0,0 0-38 16,0 0-39-16,0 0-32 0,26 14-72 0,-26-14-56 16,0 0 29-16,0 0 284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3.77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 80 721 0,'0'0'160'0,"0"0"-20"0,0 0-16 0,0 0-9 16,0 0-21-16,0 0-25 0,0 0-18 0,0 0-17 15,0 0-10-15,0 0-7 0,0 0-4 16,0 0-1-16,-14 25 1 0,14-25-1 0,0 0 0 15,0 27-4-15,0-27 1 0,4 22-4 0,-4-22 1 16,7 26-3-16,-7-26 1 0,0 31-5 0,0-31 3 16,8 30-3-16,-8-30 1 0,6 37-2 15,-6-37 2-15,7 42-3 0,-7-42 4 0,5 46-4 16,-5-46 3-16,6 36-3 0,-6-36 3 0,7 31-3 16,-7-31 1-16,0 0-2 0,8 23 1 15,-8-23-2-15,0 0 0 0,0 0 2 0,0 0 0 16,0 0 3-16,0 0 0 0,0 0 1 0,0 0 0 15,0 0 2-15,0 0-1 0,0 0-1 0,0 0 0 16,0 0 0-16,0 0-2 0,0 0 2 0,-10-23-1 16,10 23 0-16,0 0 0 0,-11-31 1 0,11 31-1 15,-5-31 1-15,5 31-1 0,-7-41 3 16,7 41-3-16,0-42 4 0,0 42-5 16,-6-42 5-16,6 42-1 0,0-41 4 0,0 41-1 15,0-43 3-15,0 43-5 0,0-40 5 0,0 40-3 16,9-32 4-16,-9 32-2 0,11-31 2 0,-11 31-5 15,11-23 1-15,-11 23-3 0,0 0 1 0,0 0-3 16,24-24 0-16,-24 24 1 0,0 0-3 0,24-5 1 16,-24 5 0-16,0 0 0 0,30-6 0 15,-30 6 0-15,24 0 1 0,-24 0-1 0,26 0 0 16,-26 0-1-16,22 0 1 0,-22 0-1 0,0 0 1 16,30 0 0-16,-30 0-1 0,0 0 1 0,22 14-1 15,-22-14 2-15,0 0-1 0,17 21 2 16,-17-21-2-16,0 0 2 0,9 28-2 0,-9-28 2 15,0 0-2-15,0 26 1 0,0-26 0 0,0 0 0 16,-9 29-1-16,9-29 1 0,0 0-1 16,-18 29 2-16,18-29-2 0,0 0 2 0,-25 24-1 15,25-24 0-15,0 0-1 0,-29 20 1 0,29-20 0 16,-22 9-1-16,22-9 0 0,-26 10 1 0,26-10-1 16,-25 5 2-16,25-5-1 0,-23 3-1 0,23-3-1 15,0 0 1-15,-32 0 0 0,32 0 0 0,0 0 0 16,-22 0-1-16,22 0-6 0,0 0-7 15,0 0-13-15,0 0-15 0,0 0-32 0,0 0-41 16,0 0-21-16,0 0-16 0,0 0-20 0,0 0-22 16,0 0-52-16,27-8-82 0,-27 8 94 15,23-4 234-15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4.85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 0 772 0,'0'0'304'0,"0"0"-172"16,0 0-17-16,0 0-21 0,0 0-22 0,0 0-24 15,0 0-14-15,0 0-8 0,0 0-4 0,0 0-5 16,0 0-5-16,0 0-3 0,0 0-4 0,0 0-1 16,0 0-3-16,0 0 0 0,-9 24 0 0,9-24-2 15,0 0 3-15,0 34-3 0,0-34 2 16,0 35-1-16,0-35 2 0,0 46-4 0,0-25 4 16,0 5-6-16,-4 4-10 0,4-1 33 0,-7 5-32 15,7 2 34-15,-8-9-17 0,8-1-6 16,-4-2 6-16,4-24-6 0,0 39 3 0,0-39-3 15,0 32 2-15,0-32-3 0,0 0 2 0,9 26-2 16,-9-26 0-16,0 0-6 0,0 0-7 0,0 0-5 16,0 0-4-16,0 0-4 0,0 0-3 15,0 0-19-15,0 0-24 0,25 0-36 0,-25 0-34 16,0 0-43-16,0 0-40 0,7-30-76 0,-7 30-18 16,0 0 204-16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5.40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65 0 399 0,'0'0'150'0,"0"0"-22"0,0 0-26 0,0 0-18 16,0 0 11-16,0 0-9 0,0 0 15 0,0 0-6 15,0 0-12-15,0 0-19 0,0 0-9 0,0 0-12 16,0 22-12-16,0-22-6 0,0 0-13 15,6 33-3-15,-6-33-5 0,5 25 1 0,-5-25-5 16,0 31 3-16,0-31-2 0,6 27 0 0,-6-27-3 16,6 23 2-16,-6-23-2 0,0 0 2 0,12 28-3 15,-12-28 2-15,0 0-2 0,0 0 1 0,25 15 0 16,-25-15 0-16,0 0 1 0,22 0 1 0,-22 0-1 16,0 0 0-16,28-21 2 0,-28 21-2 0,19-26 4 15,-19 26-3-15,22-33 2 0,-22 33-3 16,19-38 4-16,-19 38-2 0,17-29 7 0,-17 29-1 0,0 0 4 15,19-30 0-15,-19 30-2 0,0 0-3 0,0 0-2 16,0 0-3-16,0 0 0 0,0 0 0 0,0 0-2 16,0 0 3-16,0 0 0 0,0 0-1 0,0 0 1 31,0 0-1-31,0 0 2 0,0 0-2 0,22-10 1 0,-22 10 0 16,0 0-2-16,0 0 3 0,0 0-2 15,17 25 1-15,-17-25-2 0,9 24 2 0,-9-24-3 16,10 34 4-16,-10-34-4 0,6 28 4 0,-6-28-4 15,4 33 2-15,-4-33-1 0,7 39 1 0,-7-39-2 16,0 38 3-16,0-38-3 0,4 31 3 16,-4-31-3-16,0 35 3 0,0-35-3 0,-4 41 4 0,4-41-4 15,-6 38 4-15,6-38-3 16,-8 23 3-16,8-23-1 0,0 0 2 0,-19 27-2 16,19-27 4-16,0 0-2 0,-27 21 2 0,27-21-4 15,-22 8 0-15,22-8-2 0,-26 4 0 0,26-4-1 16,-29 0 0-16,29 0-2 0,-34 0-5 0,34 0-13 15,-37 0-12-15,37 0-24 0,-40-14-37 0,40 14-49 16,-42-10-43-16,42 10-36 0,-27-2-35 0,27 2-97 16,0 0 45-16,-29-23 309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6.31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194 16 149 0,'0'0'81'0,"0"0"-16"16,20-24 6-16,-20 24-4 0,0 0 10 15,0 0 1-15,0 0 15 0,0 0 1 0,0 0 14 16,0 0 1-16,0 0 6 0,0 0-10 0,0 0-12 16,0 0-25-16,0 0-19 0,0 0-20 0,0 0-6 15,0 0-3-15,0 0 5 0,0 0 0 0,0 0-1 16,-29 14-1-16,29-14-1 0,0 0 0 15,-20 24 2-15,20-24-6 0,-16 23-2 0,16-23-6 16,-19 29-1-16,19-29-5 0,-22 31 3 16,22-31-6-16,-27 41-10 0,18-18 34 0,-1 2-33 15,0 0 32-15,2-1-18 0,-1 0-6 0,0 3 4 16,2-2-5-16,0 1 3 0,2-1-4 0,5-1 4 16,0-24-4-16,-8 40 4 0,8-40-4 0,0 33 3 15,0-33-2-15,8 34 3 0,-8-34-2 0,8 26 0 16,-8-26-1-16,11 29 2 0,-11-29-4 15,17 25 3-15,-17-25-2 0,0 0 0 0,23 21 0 16,-23-21 1-16,0 0-1 0,33 15 2 0,-33-15-3 16,28 0-7-16,-28 0-8 0,27 0-13 0,-27 0-10 15,24 0-13-15,-24 0-21 0,23-12-29 0,-23 12-51 16,0 0-43-16,43-7-69 0,-43 7-127 0,0 0 57 16,30-17 269-16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7.16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0 437 326 0,'0'0'70'16,"0"0"-2"-16,0 0 19 0,0 0 16 16,0 0 11-16,0 0-1 0,0 0-8 0,0 0-7 15,0 0-10-15,0 0-15 0,0 0-14 0,0 0-13 16,0 0-11-16,0 0-7 0,0 0-6 0,0 0-5 15,0 0-2-15,0 0 0 0,0 0 7 0,0 0 4 16,0 0 2-16,0 0-2 0,0 0-7 16,16-31-8-16,-16 31-2 0,13-22-2 0,-13 22 0 15,18-29-4-15,-18 29 3 0,24-38-5 16,-24 38 3-16,26-46-4 0,-14 20 4 0,3 2-6 16,-1 0 6-16,3 2-3 0,-2-2 4 0,-3-1 12 15,1 1-35-15,-13 24 34 0,22-39-34 0,-22 39 20 16,18-26 4-16,-18 26-3 0,0 0 1 0,18-22-2 15,-18 22-1-15,0 0-1 0,0 0 0 0,0 0 0 16,0 0 0-16,0 0 0 0,0 0 0 0,0 0 1 16,0 0-1-16,0 0 0 0,0 0-1 15,0 0 1-15,0 0 0 0,0 0-2 0,0 0 2 16,22-15 0-16,-22 15 0 0,0 0 0 16,0 0 0-16,0 0 0 0,0 0 0 0,0 0 1 15,0 0-1-15,26 27 2 0,-26-27-2 0,0 0 3 16,16 27-4-16,-16-27 5 0,10 24-5 0,-10-24-11 15,10 33 34-15,-10-33-34 0,8 33 35 16,-8-33-18-16,5 32-4 0,-5-32 4 0,6 37-4 16,-6-37 3-16,4 34-3 0,-4-34 2 0,6 35-5 15,-6-35 4-15,0 35-3 0,0-35 3 0,8 30-3 16,-8-30 3-16,4 32-4 0,-4-32 3 0,0 27-2 16,0-27 2-16,0 0-2 0,7 31 1 15,-7-31 0-15,0 0 1 0,7 26-1 0,-7-26 1 16,0 0-2-16,7 31 1 0,-7-31-1 15,0 0 0-15,0 0 0 0,5 23 1 0,-5-23 1 16,0 0 0-16,0 0 0 0,0 0 0 0,0 0 1 16,0 0 0-16,0 0 2 0,0 0 4 0,0 0 7 15,0 0 0-15,0 0-2 0,0 0-4 0,0 0-5 16,0 0-1-16,0 0 2 0,-27-6-1 0,27 6-1 16,0 0 1-16,-28-14 0 0,28 14-2 0,-22-13 3 15,22 13-2-15,-23-8 1 0,23 8 0 16,0 0 0-16,-32-15-1 0,32 15 1 0,-25-4-2 15,25 4-1-15,-27-3 1 0,27 3-1 0,-25 0 0 16,25 0 1-16,0 0 0 0,-31 0-2 16,31 0 3-16,-22 7-2 0,22-7-2 0,0 0 2 15,-27 6 1-15,27-6 0 0,0 0 2 0,0 0-1 0,-26 0-2 16,26 0 1-16,0 0 0 0,0 0 0 16,0 0-2-16,0 0 1 0,0 0 0 0,0 0-2 15,-24-9 2-15,24 9-2 0,0 0 1 0,0 0 0 16,0 0 0-16,0 0 0 0,0 0-1 0,0 0-5 0,0 0-6 15,0 0-7-15,0 0-12 0,0 0-14 0,0 0-2 16,0 0-1-16,0 0-4 0,0 0-32 0,0 0-76 16,43 18-120-16,-43-18-142 0,0 0-18 31,34 0 202-31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27.77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30-5 786 0,'-35'10'163'0,"35"-10"-11"15,0 0-18-15,0 0-19 0,0 0-37 0,0 0-23 16,0 0-23-16,0 0-13 0,0 0-8 15,0 0-5-15,0 0-2 0,0 0 5 0,0 0 6 16,0 0 9-16,0 0 6 0,0 0-2 0,0 0-4 16,14 25-5-16,-14-25-7 0,0 0-1 0,17 25-5 15,-17-25 0-15,0 0-3 0,20 30 2 16,-20-30-4-16,0 0 1 0,27 31-1 0,-27-31 2 16,13 23-2-16,-13-23-12 0,15 30 31 0,-15-30-33 15,17 27 36-15,-17-27-21 0,12 29-1 16,-12-29 1-16,10 27-2 0,-10-27 3 0,10 32-4 15,-10-32 4-15,7 29-4 0,-7-29 3 0,0 36-3 16,0-36 3-16,6 42-4 0,-6-20 5 0,0-1-4 16,0-21 3-16,-5 41-3 0,5-41 2 0,-7 35-3 15,7-35 4-15,-4 36-3 0,4-36 3 0,-8 29-3 16,8-29 3-16,-10 22-2 0,10-22 2 16,0 0 3-16,-18 29 4 0,18-29 2 0,0 0 2 15,0 0-3-15,-25 23-3 0,25-23-3 16,0 0-1-16,0 0-3 0,0 0 0 0,-22 5 0 15,22-5 0-15,0 0-2 0,0 0-6 0,0 0-9 16,0 0-12-16,0 0-22 0,0 0-22 0,0 0-86 16,-16-33-161-16,16 33-185 0,0 0 11 0,9-36 298 15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19:59:56.253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31 0 356 0,'0'0'110'0,"0"0"-2"15,0 0-23-15,0 0-2 0,0 0-8 0,0 0 1 16,0 0 1-16,0 0 12 0,0 0-2 0,0 0 7 16,0 0-12-16,0 30-13 0,0-30-15 15,0 0-9-15,-9 23-12 0,9-23-1 0,0 32-9 16,0-32-2-16,0 42-6 0,0-16 1 0,-5-5 15 15,5 9-35-15,0-1 31 0,-4 0-35 0,4 3 10 16,-6 1 7-16,6-1-9 0,-4 5 7 0,4-6-6 16,0 4 4-16,0 0-6 0,0-5 5 0,0 2-6 15,0-1 4-15,0-4-5 16,0-2 4-16,0-2-4 0,0-23 4 0,0 38-2 16,0-38 2-16,4 27-2 0,-4-27 1 0,0 0-2 15,6 27 1-15,-6-27 0 0,0 0 3 0,0 0-3 16,0 0 1-16,0 0 0 0,0 0-1 0,0 0 2 15,0 0-1-15,0 0 1 0,0 0-1 0,0 0 1 16,0 0 0-16,0 0 0 0,0 0 0 0,0 0-1 16,0 0 0-16,0 0-1 0,0 0 0 15,0 0 0-15,0 0-3 0,0 0 3 0,0 0 0 16,0 0 4-16,0 0-1 0,16-30 2 0,-16 30-3 16,11-28 0-16,-11 28-1 0,17-32 3 0,-17 32-5 15,18-35 6-15,-18 35-5 0,20-42 3 16,-20 42-2-16,27-40 2 0,-27 40-1 0,28-32 3 15,-28 32-4-15,31-25 3 0,-31 25-3 0,26-20 1 16,-26 20 0-16,25-13 0 0,-25 13-1 16,0 0 2-16,26-4-1 0,-26 4 0 0,0 0 1 15,22 0-1-15,-22 0-1 0,0 0 1 0,23 10 0 16,-23-10-1-16,0 0 2 0,23 11-1 0,-23-11 1 16,0 0-1-16,0 0 2 0,24 13-1 0,-24-13 2 15,0 0-1-15,0 0 2 0,0 0-1 0,22 27 1 16,-22-27 0-16,0 0 1 0,11 25-3 15,-11-25 1-15,9 31-3 0,-9-31 1 16,7 31-3-16,-7-31 3 0,0 24-1 0,0-24 0 16,5 26 1-16,-5-26 1 0,0 26-3 0,0-26 1 15,0 26-2-15,0-26 2 0,0 24-2 0,0-24 2 16,0 24-3-16,0-24 2 0,0 0-2 0,6 24 3 16,-6-24-3-16,0 0-3 0,0 0-10 0,0 0-5 15,0 0-10-15,0 0-3 0,0 0-7 16,0 0-16-16,24 0-49 0,-31-29-91 0,7 29-123 15,32-21-164-15,-26-4 59 0,-6 25 363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6.705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3 0 291 0,'0'0'126'0,"0"0"-23"0,0 0-9 0,0 0 7 15,0 0-4-15,0 0 5 0,0 0-9 0,0 0-1 16,0 0-9-16,0 0-5 0,0 0-12 16,0 0-12-16,0 0-16 0,0 0-8 15,0 0-3-15,0 0 2 0,0 0 1 0,0 0 0 16,0 0-4-16,0 0-1 0,0 0-4 0,4 33-1 15,-4-33-4-15,0 0-2 0,0 32-5 0,0-32 1 16,0 34-7-16,0-34 3 0,6 37-7 0,-6-37 4 16,0 42-4-16,0-20 3 0,0-22-3 0,0 41 3 15,0-41 14-15,0 38-32 0,0-38 33 16,0 39-33-16,0-39 14 0,0 37 3 0,0-37-2 16,-6 31 2-16,6-31-3 0,0 29 3 15,0-29-4-15,0 23 3 0,0-23 0 0,0 0 1 16,0 24-1-16,0-24 0 0,0 0 0 0,0 0 0 15,0 0 0-15,0 0-1 0,0 0 2 0,0 0-2 16,0 0-1-16,0 0 0 0,0 0-4 0,0 0-2 16,0 0-3-16,0 0-5 0,0 0-2 15,0 0-8-15,0 0-8 0,0 0-7 0,0 0-23 16,0 0-41-16,0 0-36 0,0 0-45 0,0 0-72 16,0 0-51-16,7-35-54 0,-7 35 239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7.192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10 0 289 0,'0'0'135'0,"0"0"-19"15,0 0-9-15,0 0-3 0,0 0-15 16,0 0-10-16,0 0-18 0,0 0-10 0,0 0-10 16,0 0 1-16,0 0 0 0,0 0 6 0,0 0 4 15,0 0 3-15,0 0-1 0,0 0-7 16,0 0-9-16,0 0-10 0,0 0-8 0,0 0-4 15,0 0 2-15,0 0 6 0,0 0 0 0,0 0 2 16,0 0-5-16,0 0-3 0,0 28-6 0,0-28 0 0,0 26-3 16,0-26 0-16,0 31-3 0,0-31 2 0,0 30-5 15,0-30 3-15,0 36-5 0,0-36 4 0,0 38-3 16,0-38 1-16,0 41-3 0,0-41 2 16,0 38 16-1,0-38-34-15,0 38 33 0,0-38-33 0,0 35 15 16,0-35 3-16,0 34-4 0,0-34 2 0,0 26-2 15,0-26 2-15,0 0-2 0,0 29 3 0,0-29-4 16,0 0-1-16,0 0-6 0,0 0-8 0,0 0-7 16,0 0-7-16,0 0-3 0,0 0-4 0,9 24-8 0,-9-24-10 15,0 0-23-15,0 0-25 0,0 0-29 16,0 0-20-16,0 0-30 0,0 0-14 0,0 0-140 16,0 0 79-16,0 0 259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7.503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0 52 694 0,'0'0'178'0,"0"0"-46"0,0 0-15 0,0 0-5 16,0 0-8-16,0 0-33 0,0 0 2 0,0 0-30 15,0 0 6-15,0 0-6 0,0 0-8 0,26 4-4 16,-26-4-2-16,0 0-7 0,33 0-4 0,-33 0-5 16,25 0-7-16,-25 0-2 0,26 0-4 0,-26 0 0 15,32 0 0-15,-32 0-1 0,36-4-6 0,-36 4-9 16,34-7-11-16,-34 7-5 15,46-8-46-15,-33-15-81 0,27 28-182 0,-15-16-183 16,-25 11 47-16,50-18 365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9.0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 0 688 0,'0'0'145'0,"0"0"-53"16,0 0-12-16,0 0-19 0,0 0-2 0,0 0-9 15,0 0 4-15,0 29-12 0,0-29-6 0,0 28 16 16,0-28-21-16,4 33 17 0,-4-33-40 0,0 41 6 16,0-19-17-16,0-22 7 0,0 44 2 0,0-44-7 15,0 41 3-15,0-41-4 0,0 30 2 0,0-30-2 16,0 0 0-16,7 28-7 0,-7-28-16 15,0 0-25-15,0 0-27 0,0 0-50 0,0 0-70 16,0 0-118-16,0 0-79 0,0-31 126 16,0 31 268-16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8.472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17 142 277 0,'0'0'77'0,"0"0"6"0,24 0-6 16,-24 0-2-16,0 0-25 0,0 0-7 15,0 0-4-15,0 0 6 0,27 0-3 16,-27 0 7-16,0 0-5 0,0 0 0 0,28-7-10 16,-28 7-5-16,0 0-5 0,0 0-3 0,32-8-3 15,-32 8-2-15,0 0-7 0,0 0-1 0,24-11-2 16,-24 11-1-16,0 0-1 0,0 0 2 0,0 0 0 16,27-18 4-16,-27 18 6 0,0 0 9 0,0 0 4 15,0 0 5-15,24-22-5 0,-24 22-4 0,0 0-7 16,0 0 0-16,7-24-6 0,-7 24-1 15,0 0 20-15,0 0-20 0,5-23 18 16,-5 23-18-16,0 0-2 0,0 0 1 0,0 0 3 16,0 0 0-16,0 0-1 0,0 0 0 0,-10-23-3 15,10 23-1-15,0 0-3 0,0 0 0 0,0 0-2 16,0 0 0-16,0 0-3 0,-26-6 1 0,26 6 0 16,0 0 0-16,0 0 1 0,-29 0 1 15,29 0 2-15,0 0 3 0,-25 0 0 0,25 0 0 16,0 0-2-16,-29 0-2 0,29 0-1 0,0 0-1 15,-26 0 1-15,26 0-2 0,0 0 0 0,-28 11-2 16,28-11-18-16,0 0 18 0,0 0-18 0,-25 14 18 16,25-14 1-16,0 0-1 0,0 0 1 0,-12 23-2 15,12-23 1-15,0 0-1 0,0 0 2 0,-5 28-2 16,5-28 3-16,0 0-3 16,0 25 2-16,0-25-1 0,0 0 2 0,8 24-2 15,-8-24 1-15,0 0-2 0,12 25 2 0,-12-25-2 16,0 0 2-16,0 0-1 0,25 30 0 0,-25-30 1 15,0 0 0-15,0 0 0 0,30 21-1 0,-30-21-1 16,0 0 1-16,25 21-3 0,-25-21 1 0,0 0-2 16,24 13-2-16,-24-13-3 0,0 0-1 0,28 7 1 15,-28-7-2-15,0 0 1 0,31-9-3 16,-31 9-2-16,22-9-6 0,-22 9-9 0,23-16-25 16,-23 16-32-16,22-16-38 0,-22 16-45 0,27-10-25 15,-27 10-36-15,31 0-80 0,-31 0 111 16,24-12 201-16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8.847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-1 0 292 0,'0'0'159'0,"0"0"-33"15,0 0-12-15,0 0-2 0,0 0-5 0,0 0-4 16,0 0-10-16,0 0-17 0,0 0-19 0,0 0-10 16,0 0-6-16,0 0 1 0,0 0-1 0,0 0-21 15,0 0 9-15,0 0-28 0,0 0 12 0,0 22-2 16,0-22-6-16,0 0 0 0,4 31-3 15,-4-31 0-15,0 0-1 0,0 33 0 0,0-33-2 16,7 23 2-16,-7-23-3 0,0 32 3 0,0-32-3 16,0 24 3-16,0-24-4 0,0 25 2 0,0-25-9 15,0 23-5-15,0-23-15 0,0 0-9 16,9 31-10-16,-9-31-6 0,0 0-15 0,0 0-1 16,0 0-17-16,0 0-21 0,0 0 15 15,0 0 1-15,0 0-12 0,0 0-17 0,14-35-105 16,-14 35-43-16,0-32 223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09.074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19-9 941 0,'0'0'246'0,"0"0"-57"0,-23 0-50 16,23 0-40-16,0 0-27 0,0 0-15 0,0 0-9 15,0 0-9-15,0 0-3 0,0 0-8 0,0 0-6 16,0 0-4-16,0 0-10 0,0 0-2 0,0 0-5 0,0 0-3 16,0 0 0-16,0 0-6 0,0 0-7 15,0 0-6-15,0 0-12 0,0 0-14 0,15 20-24 16,-15-20-30-16,0 0-96 0,0 0-122 0,0 0-179 16,25 0 7-1,-25 0 347-15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10.157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176 8 402 0,'0'0'150'0,"0"0"-3"0,0 0-7 16,0 0-13-16,0 0-29 0,0 0-4 0,0 0-31 16,0 0 4-16,0 0-12 0,0 0-10 15,0 0-12-15,0 0-6 0,0 0-5 0,-22-10-1 16,22 10-4-16,0 0-5 0,0 0-2 0,-29 0-6 15,29 0-2-15,0 0 0 0,-26 5-2 0,26-5 1 16,0 0-1-16,-27 11 0 0,27-11 2 16,0 0-2-16,-25 12 2 0,25-12-2 0,0 0 1 15,0 0-3-15,-26 17 2 0,26-17-3 0,0 0 2 16,0 0-2-16,0 0 0 0,-21 23-1 0,21-23 1 16,0 0-4-16,0 0 1 0,0 0-1 0,0 0 0 15,0 0 3-15,4 22 1 0,-4-22 2 0,0 0 1 16,0 0-1-16,0 0 2 0,26 18-2 15,-26-18 0-15,0 0 0 0,24 11 1 16,-24-11 0-16,0 0 0 0,23 10 0 0,-23-10-1 16,0 0 0-16,25 12 2 0,-25-12-2 0,0 0 2 15,23 15-2-15,-23-15 0 0,0 0 0 0,0 0 1 16,0 0-2-16,24 21 2 0,-24-21-1 0,0 0 2 16,0 0-3-16,0 0 1 0,14 24-2 0,-14-24 2 15,0 0-2-15,0 0 3 0,0 0 0 0,0 0 1 16,0 24 1-16,0-24 0 0,0 0 0 15,0 0 2-15,0 0-3 0,0 0 2 0,0 0-1 16,-32 15-1-16,32-15 2 0,0 0-1 0,0 0-1 16,-26 10 1-16,26-10 0 0,0 0-1 0,-22 8 1 15,22-8 0-15,0 0 0 0,0 0 0 16,-25 8-2-16,25-8 2 0,0 0-2 0,0 0 0 16,0 0 0-16,0 0 0 0,-24 13-2 15,24-13 2-15,0 0-1 0,0 0 1 0,0 0-1 16,0 0-3-16,0 0-2 0,0 0-11 0,0 0-17 15,0 0-22-15,0 0-30 0,0 0-2 0,0 0-8 16,0 0-1-16,0 0-2 0,0 0-21 0,0 0-19 16,0 0-12-16,0 0-28 0,29 26-78 0,-29-26 180 15,0 0 77-15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10.516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8 30 806 0,'0'0'328'0,"0"0"-134"0,0 0-83 0,0 0-33 15,0 0-20-15,0 0-6 0,0 0-7 0,0 0-2 16,0 0-8-16,10 27-5 0,-10-27-4 0,0 0-4 16,0 0-3-16,0 0-2 0,0 0-6 0,0 0-3 15,0 0-4-15,0 0-2 0,0 0-1 0,0 0 0 16,0 0-1-16,0 0-3 0,0 0-7 0,0 0-11 15,0 0-16-15,0 0-28 0,0 0-59 16,0 0-186-16,0 0-246 0,-8-27 28 0,-2-3 291 16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32.142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4 0 411 0,'0'0'96'0,"0"0"-1"16,0 0-3-16,0 0 0 0,0 0 1 0,0 0 6 16,0 0-2-16,0 0 2 0,-11 24-4 15,11-24-15-15,0 0-11 0,0 0-16 0,0 0-10 16,0 0-10-16,0 0-2 0,4 24-5 0,-4-24-1 16,0 0-4-16,16 29-1 0,-16-29-2 0,20 23-1 15,-20-23-2-15,23 35-1 0,-23-35-5 16,19 29 1-16,-19-29-7 0,23 31 2 0,-23-31-3 15,24 26 2-15,-24-26-3 0,24 31 3 0,-24-31-4 16,25 28 2-16,-25-28-1 0,24 26 0 0,-24-26-1 16,22 29 1-16,-22-29-1 0,24 24 1 0,-24-24-2 15,19 23 2-15,-19-23-3 0,0 0 3 0,29 25-3 16,-29-25 1-16,0 0-2 0,30 20 2 16,-30-20 0-16,0 0 1 0,0 0-2 15,24 11 2-15,-24-11-3 0,0 0-5 0,0 0-3 16,0 0-6-16,0 0-6 0,0 0-6 0,0 0-10 15,0 0-7-15,23-6-15 0,-23 6-31 0,0 0-71 16,0 0-102-16,6-29-146 0,-6 29-18 0,0 0 259 16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33.001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23 3 274 0,'0'0'114'0,"0"0"-30"0,-25-10 12 0,25 10 0 15,0 0 1-15,0 0-11 0,0 0-4 16,0 0-5-16,0 0 2 0,0 0-6 0,0 0-6 15,0 0-9-15,0 0-9 0,0 0-5 0,0 0-6 16,0 0-4-16,0 0-4 0,0 0-5 0,0 0-4 16,0 0-2-16,0 0-5 0,0 0-2 0,0 0-2 15,0 0 0-15,0 0 1 0,0 0 2 0,0 0 2 16,0 0 4-16,0 0 0 0,0 23 0 16,0-23-5-16,0 0-2 0,0 0-4 0,0 28 0 15,0-28 0-15,0 0-1 0,14 24-2 0,-14-24 1 16,0 0-3-16,13 31 3 0,-13-31-2 15,0 0 2-15,15 31-2 0,-15-31 1 0,12 24-2 16,-12-24 3-16,15 25-4 0,-15-25 3 0,0 0-4 16,21 32 2-16,-21-32-2 0,0 0 1 0,21 27-1 15,-21-27 1-15,0 0-3 0,24 28 2 16,-24-28-2-16,0 0 2 0,21 22-1 0,-21-22-1 16,0 0 1-16,0 0 0 0,32 21 0 0,-32-21 1 15,0 0-1-15,23 14 1 0,-23-14-1 0,0 0-1 16,0 0 1-16,26 15-1 0,-26-15 0 0,0 0 1 15,0 0-1-15,27 18 1 0,-27-18 0 0,0 0 1 16,0 0-2-16,0 0 1 0,23 12 0 16,-23-12 0-16,0 0-1 0,0 0 1 15,0 0-1-15,0 0 1 0,0 0 0 0,0 0 1 16,0 0-1-16,0 0 1 0,0 0-1 0,0 0 0 16,0 0-1-16,0 0-4 0,0 0-6 0,0 0-5 15,0 0-9-15,0 0-5 0,0 0-9 0,0 0-13 16,0 0-43-16,0 0-86 0,0 0-125 0,0 0-180 15,0 0 60-15,0 0 295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1T20:00:34.740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0 363 325 0,'0'0'83'0,"0"0"-1"16,0 0 5-16,0 0 11 0,0 0 2 16,0 0 16-16,0 0-9 0,0 0 3 0,0 0-14 0,0 0-6 15,0 0-23-15,0 0-12 0,0 0-14 0,0 0-10 16,0 0-5-16,0 0-4 0,0 0-3 0,0 0 0 16,0 0-4-16,0 0-2 0,0 0-3 0,28-13-2 15,-28 13 0-15,0 0 0 0,22 0 0 0,-22 0 2 16,0 0 0-16,28 0 0 0,-28 0-1 0,0 0 0 15,30-7-1-15,-30 7 1 0,22 0 0 16,-22 0-2-16,25-9 3 0,-25 9-1 16,27-6 1-16,-27 6-1 0,28-6-2 0,-28 6 1 15,26-11 0-15,-26 11-2 0,23-10 0 0,-23 10-3 16,24-7 0-16,-24 7-1 0,22-10 0 0,-22 10-2 16,0 0 1-16,33-8-1 0,-33 8 2 0,22-10-1 15,-22 10 1-15,0 0-1 0,32-15 1 0,-32 15-1 16,0 0 0-16,31-12 0 0,-31 12 0 15,24-12 1-15,-24 12-2 0,0 0 1 0,32-14 2 16,-32 14-2-16,0 0 2 0,31-12-2 0,-31 12 0 16,0 0-1-16,28-20 1 0,-28 20 0 0,0 0-1 15,25-17 1-15,-25 17 0 0,0 0-1 0,23-16 1 16,-23 16-2-16,0 0 0 0,22-9 1 16,-22 9 0-16,0 0 0 0,25-15 2 15,-25 15-2-15,0 0 0 0,22-13 0 0,-22 13-1 16,0 0 0-16,23-7 2 0,-23 7-2 0,0 0 1 15,0 0 0-15,29-14-1 0,-29 14 3 0,0 0-1 16,25-8-1-16,-25 8 0 0,0 0-1 0,22-8 2 16,-22 8-1-16,0 0 0 0,0 0 0 0,25-8-1 15,-25 8 1-15,0 0 0 0,0 0 0 0,0 0 0 16,25-9 1-16,-25 9 0 0,0 0-2 16,0 0 1-16,0 0-2 0,0 0 2 0,23-15 0 15,-23 15 1-15,0 0-2 0,0 0 2 16,0 0-1-16,24-11 1 0,-24 11 0 0,0 0-1 15,0 0-1-15,0 0 0 0,0 0 0 0,23-10 1 16,-23 10 0-16,0 0 1 0,0 0-1 0,0 0 0 16,0 0 0-16,0 0-1 0,0 0 2 0,0 0-1 15,0 0 0-15,0 0 0 0,0 0-1 16,0 0 1-16,0 0 0 0,0 0 0 0,0 0 0 16,0 0-1-16,0 0 0 0,0 0-7 0,0 0-7 15,0 0-11-15,0 0-19 0,0 0-53 0,0 0-198 16,0 0-244-16,0 0 17 0,0-29 240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10:04.7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11 185 489 0,'0'0'149'0,"0"0"-37"0,0 0-1 0,0 0 6 15,0 0-4-15,0 0-21 0,0 0 2 0,0 0-26 16,23-12-19-16,-23 12-13 0,0 0-12 16,0 0-8-16,0 0-5 0,26 0-3 0,-26 0 1 15,0 0 0-15,22-5-1 0,-22 5 0 0,0 0-3 16,24 0-3-16,-24 0 2 0,0 0-2 15,25-4 0-15,-25 4 0 0,0 0 1 0,26-9 1 16,-26 9-1-16,0 0 3 0,28-16-3 0,-28 16 4 16,0 0-3-16,26-25 1 0,-26 25 1 0,0 0 2 15,22-23 1-15,-22 23 2 0,0 0-2 16,16-23 4-16,-16 23-3 0,0 0 5 0,8-21 1 16,-8 21-1-16,0 0 0 0,0 0-3 0,-5-24-2 15,5 24-2-15,0 0-4 0,0 0 1 0,-19-17-3 16,19 17 0-16,-22-3-1 0,22 3 0 0,-26 0 1 15,26 0-1-15,-30 3 2 0,30-3 0 0,-30 11 3 16,30-11-2-16,-29 21 5 0,29-21-3 0,-29 29 5 16,29-29-3-16,-25 37 3 15,15-16-8-15,-1 2 3 0,2 2-7 0,4-1 5 16,1 0-4-16,4 0 2 0,0-1-3 0,0-3 1 16,0 0-4-16,0-20 5 0,10 30-4 0,-10-30-13 15,19 23 32-15,-19-23-33 0,29 11 32 0,-8-11-18 16,5 0-5-16,0 0-6 0,8-4-10 0,-5-8-8 15,10 7-61-15,-14-19-55 0,29 24-155 16,-8-14-248-16,-4-4 58 0,12 9 346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10:04.8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12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8-03-19T12:10:04.827"/>
    </inkml:context>
  </inkml:definitions>
  <inkml:trace contextRef="#ctx0" brushRef="#br0">0-8 583 0,'-5'-19'185'0,"5"19"-58"0,0 0 7 16,0 0-23-16,0 0 2 0,0 0-26 0,0 0-29 15,0 0-19-15,0 0-11 0,0 0-5 0,0 0-7 16,0 0-5-16,0 0-5 0,0 0-3 0,0 0 0 16,0 0 1-16,0 0 1 0,8 22 3 15,-8-22-2-15,5 20 3 0,-5-20-4 0,7 29 5 16,-7-29-5-16,7 41 3 0,-7-19-5 0,6 5 3 16,-6-1-6-16,7 6 5 0,-7 1-7 0,0 1 7 15,3 2-7-15,-3 1 6 0,0-2-7 0,0-1 7 16,0-1-7-16,-3-1 5 0,3-4-5 0,0 2 7 15,0-3-7-15,-6-2 6 0,6-5-6 0,-2 0 5 16,2 3 21-16,0-23-42 16,0 36 18-16,0-36-55 0,0 27-32 0,0-27-41 15,0 0-53-15,0 0-33 0,2 23-34 0,-2-23 17 16,0 0-77-16,0 0 160 0,0 0 149 0</inkml:trace>
  <inkml:trace contextRef="#ctx0" brushRef="#br0" timeOffset="1">14 199 642 0,'-4'-26'126'16,"4"26"-11"-16,0-19-4 0,0 19-9 0,0 0-14 16,0-21-18-16,0 21-12 0,0 0-11 0,6-31 0 15,-6 31-7-15,6-19-2 0,-6 19-7 0,8-20-4 16,-8 20-7-16,9-24-3 0,-9 24-3 0,15-21-1 16,-15 21-4-16,17-20-1 0,-17 20-3 15,18-21 1-15,-18 21-4 0,22-25 4 16,-22 25 10-16,31-27-36 0,-31 27 35 0,26-27-36 15,-26 27 19-15,29-24 4 0,-29 24-4 0,31-19 2 16,-31 19-2-16,29-13 1 0,-29 13-1 0,28-10 0 16,-28 10-1-16,24 0-1 0,-24 0 0 0,24 7 0 15,-24-7 1-15,24 9 0 0,-24-9 1 0,19 15-1 16,-19-15 2-16,20 17-1 0,-20-17 3 16,0 0-1-16,21 27 2 0,-21-27 20 0,13 25-35 15,-13-25 37-15,11 31-37 0,-11-31 15 0,7 31 2 16,-7-31-4-16,0 30 4 0,0-30-4 0,0 34 3 15,0-34-4-15,0 35 4 0,0-35-4 0,-9 28 4 16,9-28-5-16,-9 26 5 0,9-26-3 16,-7 25 3-16,7-25-2 0,0 0 1 15,-13 23 0-15,13-23 1 0,0 0-1 0,-14 20 2 16,14-20-1-16,0 0 2 0,-24 23-2 0,24-23 4 16,0 0-4-16,-30 22 2 0,30-22-2 0,-22 18 1 15,22-18 1-15,-26 16 2 0,26-16 2 0,-25 14 1 16,25-14-2-16,-29 12 0 0,29-12-3 0,-31 9 0 15,31-9-2-15,-31 7-1 0,31-7-1 0,-26 0 0 16,26 0 0-16,-25 0-1 0,25 0 0 16,-22-7-2-16,22 7-2 0,0 0-6 0,-23-9-11 15,23 9-15-15,0 0-24 0,0 0-47 0,0 0-57 16,0 0-49-16,0 0-72 0,0 0-128 16,0 0 58-16,35 6 275 0</inkml:trace>
  <inkml:trace contextRef="#ctx0" brushRef="#br0" timeOffset="2">635 530 680 0,'0'0'141'16,"0"0"-16"-16,0 0-17 0,0 0-7 16,0 0-24-16,0 0-20 0,0 0-24 0,0 0-12 15,0 0-9-15,0 0-6 0,0 0-4 0,0 0-1 16,0 0 1-16,0 0 4 0,0 0 0 0,0 0 2 15,11 24-3-15,-11-24 2 0,0 0-3 0,10 24 2 16,-10-24-3-16,0 0 0 0,8 23-1 0,-8-23 0 16,0 0-2-16,8 23 3 0,-8-23 22 15,0 0-24-15,12 24 25 0,-12-24-24 0,0 0-2 16,0 0 1-16,0 0 0 0,0 0 1 0,0 0-1 16,0 0 2-16,0 0-1 0,0 0 0 15,0 0 0-15,0 0 1 0,0 0 1 0,0 0 2 16,0 0 7-16,0 0 4 0,0 0-21 0,0 0 27 15,0 0-32-15,0 0 20 0,0 0-3 0,0-26-5 16,0 26 3-16,0-26-4 0,0 26 4 16,-8-33-5-16,8 33 3 0,0-33-5 0,0 33 5 15,0-28-3-15,0 28 3 0,3-25-2 0,-3 25 2 0,0 0 0 16,6-21 1-16,-6 21-1 0,0 0 1 0,0 0-3 16,0 0 0-16,0 0-1 0,0 0-1 0,0 0 0 15,0 0 0-15,19-19-1 0,-19 19 0 0,0 0 0 16,0 0 1-16,27-11-1 0,-27 11 2 0,0 0-1 15,26-7 0-15,-26 7 0 0,25-5-1 0,-25 5 0 16,22-6 1-16,-22 6-1 0,24 0 1 0,-24 0 0 16,24 0-1-16,-24 0 2 0,24 0-1 0,-24 0 0 15,23 6 0 1,-23-6 0-16,23 5 0 0,-23-5 0 0,21 0 0 16,-21 0-1-16,28 0 1 0,-28 0 1 0,26 0-2 15,-26 0 1-15,29 0-2 0,-29 0-9 16,35-5-12-16,-35 5-22 0,39-6-48 0,-39 6-60 15,42-7-87-15,-42 7-108 0,29-18-57 0,-4 18 112 16,-25 0 293-16</inkml:trace>
  <inkml:trace contextRef="#ctx0" brushRef="#br0" timeOffset="3">1388 506 557 0,'0'0'146'0,"0"0"-11"0,-24-25-10 0,24 25 0 16,0 0-20-16,0 0-14 0,0 0-18 0,0 0-15 15,0 0-12-15,0 0-7 0,-20-15-8 0,20 15-4 16,0 0-2-16,0 0-4 0,0 0-2 0,0 0-5 16,0 0-7-16,0 0-3 0,0 0-6 15,0 0 1-15,0 0-2 0,0 0 2 0,-17 26-1 16,17-26 3-16,0 35-4 0,-5-15 5 0,5 3-5 16,0-3 3-16,7 3-9 0,-5-4 1 0,5 7 15 15,-2-5-42-15,4 2 30 0,-1-5-34 16,-8-18 9-16,18 32 5 0,-18-32 3 0,20 18 4 15,-20-18 6-15,21 2 6 0,-21-2-1 0,22-2 1 16,-22 2 2-16,23-15 2 0,-23 15 4 16,18-23 1-16,-18 23 3 0,22-39 12 0,-14 12-36 15,-2 2 33-15,-1-5-32 0,1 5 18 0,-6-2 9 16,7 3-2-16,-7-2 9 0,0 4 0 0,-6-2 6 16,3 1-5-16,-4 5 1 0,7 18-6 0,-16-32 1 15,16 32-3-15,-22-18 0 0,22 18-4 0,-20-8-1 16,20 8-5-16,-21 0-2 0,21 0-1 15,-24 6-5-15,24-6-8 0,0 0-20 0,-29 24-18 16,29-5-39-16,0-19-45 0,-10 27-63 0,10-27-78 16,0 0-109-16,-8 37 25 0,8-37 331 0</inkml:trace>
  <inkml:trace contextRef="#ctx0" brushRef="#br0" timeOffset="4">1945 601 628 0,'-13'-20'154'0,"13"20"-23"0,0 0-22 0,0 0 3 15,0 0-14-15,0 0-11 0,0-22-20 16,0 22-11-16,0 0-7 0,0 0-4 0,0 0-3 16,-8-19-7-16,8 19-5 0,0 0-6 0,-20-15-6 15,20 15-4-15,0 0-2 0,0 0-3 16,-20-14 0-16,20 14-3 0,0 0-1 0,0 0-1 15,-21 0-3-15,21 0 0 0,0 0-1 0,0 0 0 16,-19 19-3-16,19-19 3 0,-11 23-3 0,11-23 3 16,-7 26-6-16,7-26 1 0,0 30-5 15,0-30 3-15,0 30-6 0,0-30-11 0,10 29 31 16,-10-29-38-16,11 25 36 0,-11-25-19 0,0 0 1 16,20 22 7-16,-20-22 2 0,0 0 2 0,26 12 2 15,-26-12-4-15,20 0 2 0,-20 0 1 0,23-9-2 16,-23 9 3-16,23-16-1 0,-23 16 0 0,24-18 1 15,-24 18 12-15,17-23-37 0,-17 23 35 0,16-22-37 16,-16 22 22-16,0 0 0 0,19-25 1 16,-19 25 2-16,0 0 1 0,0 0 2 15,8-22 0-15,-8 22 2 0,0 0-3 0,-6-20 3 16,6 20-1-16,0 0 1 0,0 0-2 0,-15-25 2 16,15 25-1-16,0 0 1 0,-19-22-2 0,19 22 2 15,0 0-3-15,-23-32 1 0,23 32-2 0,-16-20 2 16,16 20-3-16,-14-21 3 0,14 21-2 15,0 0 1-15,-14-19-3 0,14 19-9 0,0 0-27 16,0 0-54-16,0 0-74 0,-10 19-90 0,10-19-84 16,0 0-52-16,-13 40 115 0,13-40 278 0</inkml:trace>
  <inkml:trace contextRef="#ctx0" brushRef="#br0" timeOffset="5">2703 105 438 0,'0'0'128'0,"0"0"0"16,0 0-9-16,0 0 16 0,0 0 0 0,0 0-8 15,0 0-22-15,0 0-25 0,0 0-20 0,0 0-15 16,0 0-7-16,0-20-5 0,0 20-4 0,0 0-2 15,0 0-5-15,0 0-2 0,-22-11-1 0,22 11-5 16,0 0-2-16,-25-3-3 0,25 3-4 16,-26 0 0-16,26 0 0 0,-27 0-2 0,27 0 1 15,-30 5-2-15,30-5-1 0,-34 9 0 16,34-9 0-16,-38 11-1 0,38-11 1 0,-33 13 0 16,33-13 0-16,-30 19-1 0,30-19 1 0,-28 25-3 15,28-25 3-15,-22 32-3 0,22-32 2 0,-16 36-2 16,9-13 2-16,1-2-3 0,3 8 5 15,3-4-5-15,-7 5 5 0,7-3-5 0,0 1 5 16,0 1-6-16,0-3 5 0,0 3-4 0,7 0 5 16,-7-2-5-16,6 1 6 0,-6-3-6 0,3 2 5 15,-3-3 18-15,4-2-31 0,-4 1 32 0,0-23-37 16,12 33 2-16,-12-33-6 0,7 23-11 0,-7-23-7 0,0 0-10 16,0 0-13-16,18 23-32 0,-18-23-37 0,0 0-56 15,0 0-49-15,0 0-74 0,26 0-42 16,-26 0 112-16,0 0 239 0</inkml:trace>
  <inkml:trace contextRef="#ctx0" brushRef="#br0" timeOffset="6">2229 519 754 0,'0'0'194'0,"0"0"-69"0,0 0-22 0,0 0-25 16,0 0-21-16,0 0-23 0,0 0-3 0,0 0 2 16,22 0 5-16,-22 0-1 0,0 0-5 0,26-7-5 15,-26 7-5-15,33 0-3 0,-33 0-5 16,39 0-4-16,-22 0-6 0,5 0-2 0,0 0-1 16,3 0 0-16,0 0-1 0,1-6 1 0,0 2-6 15,1 4-18-15,-2-12-37 0,13 15-89 0,-38-3-127 16,51-18-188-16,-17 18 0 0,-10-15 288 0</inkml:trace>
  <inkml:trace contextRef="#ctx0" brushRef="#br0" timeOffset="7">3548 137 1249 0,'-33'-9'184'0,"33"9"-86"16,0 0-22-16,0 0-16 0,0 0-24 15,0 0-16-15,0 0-13 0,0 0-6 0,0 0-4 16,0 0-2-16,0 0 0 0,0 0 0 16,0 0-2-16,0 0-9 0,0 0-19 0,0 0-22 15,29 34-64-15,-29-34-79 0,23 14-139 0,-23-14-128 16,23 14 47-16,-2 8 369 0</inkml:trace>
  <inkml:trace contextRef="#ctx0" brushRef="#br0" timeOffset="8">3522 473 727 0,'0'0'199'0,"0"0"-55"0,0 0-7 0,0 0-13 16,0 0-21-16,0 0-38 0,0 0-22 0,0 0-13 15,0 0-8-15,0 0-7 0,0 0-8 0,0 0-5 16,0 0-2-16,0 0 1 0,0 0 0 16,0 0 1-16,0 0 2 0,0 0-3 0,10 29 3 15,-10-29-3-15,0 24 2 0,0-24-3 0,6 31 2 16,-6-31-4-16,0 32 3 0,0-32-3 0,0 30 4 15,0-30-4-15,0 29 4 0,0-29 11 0,0 30-44 16,0-30 30-16,0 0-58 0,8 23-20 0,-8-23-26 16,0 0-69-16,0 0-62 0,0-23-184 15,0 23 26-15,4-34 244 0</inkml:trace>
  <inkml:trace contextRef="#ctx0" brushRef="#br0" timeOffset="9">4111 509 771 0,'0'0'166'0,"6"-27"-39"0,-6 27-2 16,0 0-16-16,0 0-18 0,0 0-26 0,0 0-17 15,-12-25-6-15,12 25-7 0,0 0-4 0,0 0-4 16,0 0-5-16,0 0-1 0,-21-23-3 0,21 23-3 15,0 0-1-15,0 0-3 0,-22-11-3 0,22 11-3 16,0 0-2-16,-19-4-3 0,19 4 1 0,0 0-1 16,-31 4 1-16,31-4 0 0,-22 13-2 0,22-13 1 15,-23 17-2-15,23-17 2 0,-27 21-3 16,27-21 1-16,-23 31-4 0,23-31 1 16,-19 32-7-16,19-32 6 0,-16 36-6 0,16-36 3 15,-12 36-4-15,12-36 2 0,0 35 20 0,0-35-35 16,0 32 31-16,0-32-39 0,9 25 6 0,-9-25-1 15,0 0-3-15,22 21 1 0,-22-21-3 0,24 8-2 16,-24-8-8-16,26 0 2 0,-26 0 7 0,32 0 10 16,-32 0 16-16,31-25 18 0,-31 25-9 15,30-30 11-15,-30 30-11 0,28-36-2 0,-13 13-17 16,-3 3 18-16,-2 1-16 0,2-1 19 0,-4-1 4 16,1 1-1-16,-3-3 7 0,-6 23 4 0,7-38 11 15,-7 38 3-15,6-41 6 0,-6 41-8 0,6-44-2 16,-6 22-8-16,0-8 3 0,1 4-6 15,-1-8 7-15,0 2-7 0,0-4 4 16,0 2-8-16,0-1 6 0,0 4-8 0,-1-1 6 16,1 8-6-16,0-4 6 0,0 28-5 0,0-34 2 15,0 34-2-15,0-20 1 0,0 20 2 0,0 0 1 16,0 0-1-16,0 0-4 0,0 0-5 0,0 0-4 16,0 0-4-16,0 0-1 0,0 0 3 0,0 0 0 15,1 33 4-15,-1-33-1 0,9 44 3 0,-3-16-5 16,-2 4 6-16,1 3-7 0,-2 3 6 15,3 3-8-15,-2 1 7 0,0 4-7 0,-4-1 9 16,6-2-10-16,-6-3 9 0,4-2-9 16,-4-1 8-16,7-3-7 0,-7-2 7 0,8-3-7 15,-2-3 5-15,1 1 11 0,1-5-44 0,2 0 10 16,-10-22-58-16,17 32-34 0,-17-32-65 0,24 18-157 16,-24-18-119-16,23 7 19 0,-2 1 350 0</inkml:trace>
  <inkml:trace contextRef="#ctx0" brushRef="#br0" timeOffset="10">4513 580 368 0,'0'0'120'0,"0"0"-9"0,0 0 12 15,17-16-30-15,-17 16-7 0,0 0-14 0,0 0-2 16,0 0-12-16,25 0-8 0,-25 0-14 0,0 0-6 16,0 0-8-16,25-2-5 0,-25 2-3 15,0 0-1-15,20-5 2 0,-20 5 0 0,0 0 0 16,21-4-1-16,-21 4 0 0,0 0 1 0,0 0 1 16,26-11 4-16,-26 11 1 0,0 0-1 0,13-19 1 15,-13 19-2-15,0 0 1 0,15-25-3 0,-15 25 4 16,6-22-1-16,-6 22 4 0,0-19-2 0,0 19 4 15,0 0-4-15,0-28 0 16,0 28-5-16,0 0-4 0,0 0-4 0,-25-24-3 16,25 24-3-16,-22-4-3 0,22 4 0 0,-29 0 1 15,29 0 0-15,-34 13-1 0,34-13 2 0,-35 23-4 16,15-8 4-16,20-15-3 0,-36 35 3 0,20-15-4 16,-1 1 4-16,4 2-4 0,-1-1 4 0,3-3-5 15,1 1 5-15,10-20-3 0,-6 34-15 0,6-34 34 16,0 32-35-16,0-32 35 0,8 23-19 15,-8-23-3-15,21 17 2 0,-21-17-4 0,29 13 3 16,-10-9 0-16,2-4-2 0,1 0-2 16,1 0-5-16,2 0-9 0,-5-7-11 0,10 7-10 15,-7-15-35-15,12 15-77 0,-15-21-103 0,17 10-190 16,-6 0 0-16,-8-12 231 0</inkml:trace>
  <inkml:trace contextRef="#ctx0" brushRef="#br0" timeOffset="11">5080 486 882 0,'0'0'202'16,"0"0"-72"-16,0 0-11 0,0 0-25 0,0 0-31 15,0 0-22-15,0 0-8 0,0 0-4 0,0 0-3 16,0 0-2-16,0 0-3 0,-9-20-3 0,9 20-2 16,0 0-1-16,0 0-3 0,0 0-2 0,0 0-3 15,-23-8-1-15,23 8-3 0,0 0-1 16,0 0 0-16,-24 0-2 0,24 0 1 0,0 0-1 16,-24 13-1-16,24-13 0 0,0 0 1 0,-27 20-2 15,27-20 3-15,0 0-2 0,-23 29 2 0,23-29-3 16,-12 22 2-16,12-22-3 0,-7 22 2 0,7-22-2 15,0 27 3-15,0-27-4 0,6 22 0 16,-6-22-7-16,10 22-1 0,-10-22 12 0,13 26-38 16,-13-26 32-16,19 20-36 0,-19-20 17 15,21 13 4-15,-21-13 4 0,0 0 2 0,30 5 2 16,-30-5 2-16,0 0 2 0,27-16 0 0,-27 16 5 16,0 0 16-16,26-23-12 0,-26 23 16 0,0 0-37 15,19-25 20-15,-19 25-19 0,0 0 20 0,12-20 1 16,-12 20 0-16,0 0 1 0,0 0-2 0,8-25 2 15,-8 25-2-15,0 0 3 16,6-28-2-16,-6 28 3 0,0-23-3 0,0 23 3 16,8-23-3-16,-8 23 4 0,0-22-4 0,0 22 3 15,0 0-1-15,0 0 2 0,5-20 1 0,-5 20 0 16,0 0 1-16,0 0-1 0,0 0-3 0,0 0-4 16,0 0-3-16,0 0 0 0,0 0 1 0,0 0 2 15,5 20 4-15,-5-20-2 0,6 24 3 0,-6-24-3 16,6 26 3-16,-6-26-4 0,6 34 4 15,-6-34-5-15,5 32 6 0,-5-32 17 0,6 32-36 16,-6-32 37-16,8 34-38 0,-8-34 13 0,11 33 4 16,-11-33-5-16,14 27 3 0,-14-27-2 0,0 0 0 15,23 18-2-15,-23-18-8 0,20 6-17 0,-20-6-23 16,26 0-73-16,-26 0-68 0,28-8-81 16,-28 8-141-16,22-21 27 0,2 21 308 0</inkml:trace>
  <inkml:trace contextRef="#ctx1" brushRef="#br0">5737 193 497 0,'0'0'156'0,"0"0"-20"16,0 0-20-16,0 0-22 0,0 0-23 0,0 0-15 15,0 0-6-15,0 0-3 0,0 0-3 0,0 0-6 16,0 0-8-16,0 0-5 0,0 0-7 0,0 0-1 15,0 0 0-15,0 0-3 0,0 0-3 16,0 0-2-16,0 0-7 0,0 0-1 0,0 0-1 16,0 0 0-16,0 0 1 0,0 0-1 0,0 0 3 15,0 0-3-15,0 0 0 0,0 0 0 0,0 0 0 16,0 0-1-16,24-12 1 0,-24 12 1 16,0 0-1-16,0 0 1 0,14 23 0 0,-14-23 0 15,0 0-1-15,0 0 4 0,0 0-3 16,1 24 4-16,-1-24 1 0,0 0 5 0,0 0 6 15,0 0 5-15,0 0 2 0,0 0-3 0,0 0-3 16,0 0-5-16,-21 2-2 0,21-2-2 0,0 0-1 16,0 0-2-16,0 0-1 0,0 0-2 0,0 0 0 15,0 0-2-15,0 0 0 0,0 0-2 0,0 0-1 16,0 0 0-16,0 0-4 0,0 0-5 0,0 0-4 16,0 0 0-16,0 0 2 0,0 0 3 15,0 0-4-15,0 0-8 0,0 0-12 0,0 0-9 16,-5 24-14-16,5-24-26 0,0 0-60 0,0 0-57 15,0 0-88-15,0 0-126 0,0 0 142 0,25 20 272 16</inkml:trace>
  <inkml:trace contextRef="#ctx1" brushRef="#br0" timeOffset="1">5790 591 249 0,'0'0'91'0,"0"0"11"0,-24 5 1 0,24-5 1 15,0 0-6-15,0 0-6 16,0 0-5-16,0 0-5 0,0 0-34 0,0 0 10 16,0 0-31-16,0 0 15 0,0 0-7 15,0 0 1-15,0 0-4 0,0 0-5 0,0 0-7 16,0 0-8-16,0 0-7 0,0 0-4 0,0 0-1 16,0 0 1-16,0 0-1 0,0 0 1 15,0 0 1-15,-1 24 0 0,1-24 23 0,0 0-24 16,0 0 24-16,0 0-24 0,10 22-1 0,-10-22 0 15,0 0-1-15,0 0 1 0,0 0 0 0,0 0-1 16,0 0 1-16,0 0 0 0,0 0-1 0,0 0 1 16,0 0 0-16,0 0 1 0,0 0 0 0,0 0 2 15,0 0 2-15,0 0-1 0,0 0 1 0,0 0 0 16,0 0-1-16,0 0-1 0,0 0-23 16,0 0 22-16,15-30-22 0,-15 30 24 0,0 0 3 0,5-29-1 15,-5 29 2-15,0 0-2 0,0 0 1 0,0 0-1 16,0 0-2-16,0 0 0 0,0 0-2 0,0 0-2 0,0 0 0 15,0 0-1-15,0 0 1 0,0 0 2 0,0 0 2 16,0 0-1-16,0 0-1 0,0 0 3 16,0 0 0-16,11 23 5 0,-11-23 1 15,0 0 5-15,-11 30 23 0,11-30-19 0,-7 23 24 16,7-23-36-16,0 0 11 0,-12 28-16 0,12-28 8 16,0 0-2-16,0 0-3 0,0 0-1 0,0 0-3 15,0 0-1-15,0 0-2 0,0 0-5 0,0 0-15 16,-21 15-27-16,21-15-46 0,0 0-104 0,0 0-200 15,20-24-118-15,-20 0 121 0,0 24 395 0</inkml:trace>
  <inkml:trace contextRef="#ctx0" brushRef="#br0" timeOffset="14">6962 212 579 0,'0'0'171'15,"0"0"-29"-15,0 0-12 0,0 0-8 0,0 0-18 16,0 0-4-16,0 0-26 0,0 0-13 16,0 0-11-16,0 0-8 0,0 0-8 15,0 0-4-15,0 0-4 0,0 0-6 0,0 0-2 16,0 0-6-16,0 0-3 0,0 0-1 0,0 0 3 15,0 0-3-15,-10 26 4 0,10-26-4 0,-6 40 1 16,0-17-6-16,6 4 4 0,-8-1-6 0,3 4 6 16,-2-1-8-16,0 3 6 0,-1-2-6 0,1 0 3 15,-2 0-6-15,3-4 7 0,0-2-6 16,-1-1 5-16,3-2-3 0,4-2 2 0,0-19-3 16,-7 31 3-16,7-31-5 0,0 0 2 0,0 25-9 15,0-25-2-15,0 0-9 0,0 0-3 0,0 0-2 16,0 0-2-16,0 0 1 0,0 0 6 0,0 0 3 15,0 0 6-15,0 0 6 0,0 0 4 0,0 0 2 16,0 0-1-16,20-18 4 0,-20 18-2 0,9-21 2 16,-9 21-2-16,8-31 2 15,-8 31-4-15,11-37 5 0,-11 37-5 0,10-36 6 16,-10 36-3-16,8-38 6 0,-2 17-1 0,-1-3 3 16,-1 2-2-16,2-3 5 0,0-1-5 0,-2-3 5 15,4 0-7-15,-1-1 6 0,-3-2-7 0,1 3 5 16,2-2-6-16,-1 0 5 0,1 4-8 0,-1-2 5 15,3 4-4-15,-4 2 4 0,-5 23-3 16,14-32 6-16,-14 32-4 0,9-20 3 0,-9 20-3 16,0 0 0-16,0 0-3 0,0 0-2 0,17-19 2 15,-17 19-2-15,0 0 0 0,0 0 2 16,28-5-2-16,-28 5 0 0,0 0 1 0,28 9 0 16,-28-9 1-16,24 10-1 0,-24-10 0 0,29 10 0 15,-29-10 1-15,35 12-2 0,-35-12 2 0,38 12-3 16,-38-12 2-16,34 13-2 0,-34-13 2 15,29 13 0-15,-29-13 2 0,20 18-1 0,-20-18 2 16,15 22 0-16,-15-22 4 0,7 26 0 0,-7-26 4 16,0 30-4-16,0-30 2 0,-8 29-3 0,8-29 1 15,-18 34-2-15,18-34 1 0,-21 31-2 0,21-31 2 16,-24 27 0-16,24-27 2 0,-29 23-1 0,29-23 2 16,-34 21-3-16,34-21 0 0,-33 18-2 0,33-18 1 15,-34 14-2-15,34-14 2 0,-38 13-4 16,38-13 2-16,-35 11-1 0,35-11 0 15,-30 7-2-15,30-7-1 0,-23 0 0 0,23 0 1 16,0 0-1-16,-20 0-8 0,20 0-7 0,0 0-14 16,0 0-18-16,0 0-44 0,0 0-80 0,0 0-84 15,0 0-135-15,0 0-88 0,19 8 106 0,5 3 373 16</inkml:trace>
  <inkml:trace contextRef="#ctx0" brushRef="#br0" timeOffset="15">7473 592 587 0,'0'0'131'0,"0"0"-82"0,0 0-38 0,0 0-2 15,0 0 11-15,0 0 11 0,0 0 4 0,0 0 4 16,0 0-3-16,25-16-2 0,-25 16-5 0,0 0-1 0,26-9-5 16,-26 9-1-16,0 0 1 0,28-10 0 0,-28 10 1 15,0 0 0-15,24-15 1 0,-24 15-2 0,0 0 5 16,27-18-1-16,-27 18 1 0,14-19-1 15,-14 19-4-15,11-21 2 0,-11 21 0 0,11-23-2 16,-11 23 3-16,3-21-5 0,-3 21 1 0,0 0-1 16,-3-23 3-16,3 23-3 0,0 0 3 0,0 0-6 15,-19-22-2-15,19 22-7 0,-20-4-2 16,20 4-5-16,-29 4 1 0,29-4 1 0,-34 9-1 16,34-9 5-16,-38 18-3 0,38-18 2 0,-32 25-1 15,32-25 1-15,-28 28-4 0,28-28 2 16,-21 32-3-16,21-32 3 0,-15 30-4 0,15-30 2 15,-7 32-5-15,7-32 1 0,0 34-2 0,0-34 3 16,0 30-3-16,0-30 4 0,14 25-5 0,-14-25 3 16,18 23-2-16,-18-23 2 0,22 17-2 0,-22-17 2 15,27 15-1-15,-27-15-1 0,31 10 17 0,-31-10-29 16,38 4 14-16,-18-4-30 0,2 0-7 16,-22 0-17-16,44 0-35 0,-44 0-57 0,39-7-66 15,-39 7-99-15,19-16-126 0,5 22 85 16,-24-6 353-16</inkml:trace>
  <inkml:trace contextRef="#ctx0" brushRef="#br0" timeOffset="16">7919 494 858 0,'0'0'223'15,"0"0"-111"-15,0 0-21 0,0 0-4 0,0 0-19 16,0 0-22-16,0 0-14 0,0 0-12 0,-20-12-9 15,20 12-7-15,0 0-3 0,0 0 0 0,0 0 0 16,0 0 2-16,0 27 1 0,0-27-1 16,0 19-2-16,0-19 5 0,0 21-6 15,0-21 3-15,0 22-2 0,0-22 2 0,0 24-1 16,0-24 4-16,0 27-2 0,0-27 1 0,0 25-3 16,0-25 0-16,0 22-3 0,0-22 2 0,0 0-2 15,4 26 1-15,-4-26-2 0,0 0 2 0,0 0-3 16,0 0 2-16,0 0-2 0,0 0 1 0,0 0 4 15,0 0 1-15,0 0 5 0,0 0 1 16,0 0 2-16,0 0-4 0,17-31 1 0,-17 31-5 16,7-31 4-16,-7 31-4 0,5-30 4 0,-5 30-4 15,8-34 2-15,-8 34-5 0,7-30 4 0,-7 30-5 16,12-29 4-16,-12 29-3 0,11-23 1 0,-11 23-1 16,14-20 1-16,-14 20-2 0,0 0 1 15,0 0-2-15,0 0 2 0,23-15-1 0,-23 15 1 16,0 0 0-16,0 0 0 0,22 4 0 15,-22-4 1-15,0 0-1 0,23 11 0 0,-23-11 0 16,0 0 0-16,28 13 2 0,-28-13-3 0,20 7 2 16,-20-7-1-16,23 0-1 0,-23 0 1 0,22 4-1 15,-22-4 1-15,22-5-2 0,-22 5-8 0,27-11-8 16,-27 11-11-16,29-18-27 0,-9 18-34 0,-14-24-73 16,21 24-70-16,-27 0-88 0,12-31-97 15,-12 31 89-15,0 0 329 0</inkml:trace>
  <inkml:trace contextRef="#ctx0" brushRef="#br0" timeOffset="17">8370 282 972 0,'0'0'128'0,"-26"0"-24"16,26 0-2-16,0 0-5 0,0 0-32 0,0 0-21 16,0 0-22-16,0 0-13 0,0 0-9 15,0 0-2-15,0 0 2 0,0 0-2 0,0 0 6 16,0 0 0-16,32 11 0 0,-32-11 2 16,31 0-2-16,-31 0 0 0,37 0-3 0,-14 0 2 15,1-8-3-15,0 1 0 0,1 1 0 0,2-2-13 16,-2-6-48-16,9 14-87 0,-34 0-153 0,37-20-197 15,-13 20 47-15,-24 0 354 0</inkml:trace>
  <inkml:trace contextRef="#ctx0" brushRef="#br0" timeOffset="18">8472 87 585 0,'0'0'141'0,"0"0"-47"0,0 0-1 16,0 0-2-16,0 0 6 0,0 0-6 0,0 0-4 15,0 0-17-15,0 0-17 0,0 0-17 0,0 0-9 16,0 0-8-16,0 0-4 0,0 0-6 0,0 0 1 15,0 0 7-15,0 0 3 0,0 0 12 0,0 0-3 16,15 21 4-16,-15-21-5 0,4 32 0 0,-4-32-4 16,0 42 1-16,0-17-7 0,0 1 1 15,-7 3-10-15,3 2 1 0,-1 0-6 0,2 0 5 16,-2 0-8-16,1 1 6 0,0-3-6 16,0 1 3-16,-1-2-5 0,5-4 5 0,-6 3-6 15,6-4 5-15,0 1-4 0,0-2 4 0,0-2-5 16,0-20 3-16,-5 34-3 0,5-34 3 0,0 24-2 15,0-24-14-15,0 0 14 0,10 24-15 16,-10-24 33-16,0 0-17 0,0 0 16 0,0 0-18 16,0 0 1-16,19 14-3 0,-19-14 1 0,0 0 1 15,0 0 0-15,0 0 1 0,26-5 0 0,-26 5 11 16,0 0-37-16,22-15 30 0,-22 15-37 0,0 0 12 16,31-23 1-16,-31 23 3 0,30-19-4 15,-30 19-10-15,33-23-7 0,-19 2-22 0,5 12-16 16,-10-14-48-16,19 16-46 0,-28-16-92 15,24 11-50-15,-24 12-83 0,19-33 180 0,2 29 216 16</inkml:trace>
  <inkml:trace contextRef="#ctx0" brushRef="#br0" timeOffset="19">6539-48 762 0,'0'0'128'0,"0"0"-27"15,0 0-24-15,0 0 11 0,0 0-12 16,0 0 4-16,0 0-5 0,0 0-5 0,0 0-6 15,0 0-16-15,0 0-9 0,0 27-6 0,0-27 11 16,-9 30-41-16,9-30 29 0,-7 38-38 16,7-38 11-16,-12 33 0 0,12-33-3 0,-11 29 0 15,11-29-1-15,-10 28 1 0,10-28-6 0,-6 22 4 16,6-22-13-16,0 0-16 0,0 31-27 0,0-31-59 16,0 0-78-16,0 0-111 0,0 0-173 15,0 0 62-15,0 0 290 0</inkml:trace>
  <inkml:trace contextRef="#ctx0" brushRef="#br0" timeOffset="20">6367-72 477 0,'0'0'160'16,"0"0"-9"-16,0 0-31 0,0 0 20 0,0 0-8 15,0 0-5-15,0 0-25 0,0 0-26 0,0 0-20 16,0 0-23-16,0 0-15 0,0 0-6 16,0 19-9-16,0-19 4 0,0 0-1 0,-22 29-3 15,22-29 18-15,-13 35-39 0,13-35 35 0,-15 35-34 16,15-35 16-16,-12 32-5 0,12-32-12 0,-8 28-14 16,8-28-30-16,-6 23-26 0,9-3-41 0,-3-20-33 15,0 0-44-15,0 0-18 0,0 24-38 0,0-24-31 16,0 0 150-16,23 15 143 0</inkml:trace>
  <inkml:trace contextRef="#ctx0" brushRef="#br0" timeOffset="21">9027 453 592 0,'0'0'133'0,"0"0"-21"0,0 0-7 0,0 0 5 15,0 0-9-15,0 0-8 0,0 0-15 0,0 0-16 16,0 0-12-16,0 0-13 0,0 0-6 0,0 0-7 16,0 0-6-16,0 0-5 0,0 0-5 0,0 0-2 15,0 0-1-15,-19 18-1 0,19-18-2 0,-9 23 0 16,9-23-5-16,-9 28 5 0,9-28-4 16,-7 30 3-16,7-30-1 0,-6 30 2 0,6-30-5 15,0 27 6-15,0-27-7 0,0 25 3 0,0-25-1 16,10 20-1-16,-10-20 0 0,0 0 0 0,0 0 0 15,27 21 1-15,-27-21 0 0,0 0 1 0,27 0 1 16,-27 0 0-16,24-11 2 0,-24 11-2 16,26-19 2-16,-26 19-3 0,28-24 3 0,-28 24-2 15,26-27 2-15,-26 27-3 0,23-27 3 16,-23 27-2-16,22-21 2 0,-22 21-2 0,0 0 1 16,19-20-2-16,-19 20 2 0,0 0-3 0,0 0 3 15,0 0-1-15,0 0 0 0,0 0-1 0,0 0 1 16,0 0-1-16,0 0-1 0,0 0 2 0,0 0-1 15,22 0 2-15,-22 0-1 0,0 0 0 0,6 23 0 16,-6-23 3-16,0 20-3 0,0-20 5 16,6 26-6-16,-6-26 2 0,5 26-2 15,-5-26-1-15,8 23 0 0,-8-23 2 0,7 20-5 16,-7-20-2-16,0 0-13 0,15 20-13 0,-15-20-24 16,0 0-35-16,25 14-7 0,-25-14-60 0,0 0-26 15,0 0-64-15,23-20-77 0,-23 20-5 0,0 0 323 16</inkml:trace>
  <inkml:trace contextRef="#ctx0" brushRef="#br0" timeOffset="22">9559 567 633 0,'0'0'152'0,"0"0"-37"0,0 0-12 16,0 0 8-16,0 0-13 0,0 0-11 0,-20-18-13 16,20 18-14-16,0 0-13 0,0 0-12 0,0 0-10 15,0 0-10-15,0 0-5 0,0 0-3 0,-4 24-2 16,4-24 2-16,-5 19-4 0,5-19 2 0,-3 22-5 15,3-22 2-15,0 23-1 0,0-23 0 16,-5 20-3-16,5-20 5 0,0 0-5 0,0 22 2 16,0-22 1-16,0 0-1 0,0 0-1 0,0 0 4 15,0 0-4-15,0 0 0 0,0 0-2 16,0 0 0-16,0 0 0 0,0 0 2 0,0 0 2 16,0 0 0-16,26 5 3 0,-26-5 0 0,0 0 2 15,20-30-2-15,-20 30 2 0,14-28-3 0,-14 28 5 16,14-32-2-16,-14 32 3 0,13-34-3 15,-13 34 5-15,9-34-5 0,-9 34 7 0,7-28-5 16,-7 28 5-16,7-24-2 0,-7 24-3 0,0 0 2 16,6-22-2-16,-6 22-3 0,0 0-2 0,0 0-1 15,0 0 0-15,0 0-5 0,0 0 6 0,0 0-3 16,0 0 0-16,23-18 2 0,-23 18-3 0,0 0 2 16,22 0-1-16,-22 0 1 0,21-3 0 0,-21 3 0 15,23 0-1-15,-23 0 4 16,26 5-2-16,-26-5 0 0,28 4-1 0,-28-4-3 15,28 5 1-15,-28-5 1 0,29 0 0 0,-29 0 2 16,25 4-2-16,-25-4 0 0,25 0-1 0,-25 0-2 16,24 0-11-16,-24 0-12 0,27 4-28 0,-27-4-54 15,29 0-99-15,-29 0-210 0,0 0-85 0,23 0 77 16</inkml:trace>
  <inkml:trace contextRef="#ctx0" brushRef="#br0" timeOffset="23">10187 40 680 0,'0'0'227'0,"0"0"-111"0,0 0-3 16,0 0-2-16,0 0-13 0,4 32-26 0,-4-32-20 15,0 29-11-15,0-29-10 0,7 37-4 0,-7-16-10 16,6 3 2-16,-6 0-8 0,4 2 3 0,-4 3-7 15,0 3 4-15,0 0-8 0,0 3 5 16,-5-2-7-16,-1 0 4 0,-1-3-8 0,0-1 9 16,0-3-4-16,0-2 7 0,-2-3-4 0,9-21 2 15,-10 35-5-15,10-35 2 0,-7 25-3 0,7-25 1 16,0 0-1-16,0 0 0 0,-4 20 1 0,4-20-1 16,0 0 0-16,0 0 1 0,0 0-2 0,0 0-2 15,0 0 0-15,0 0-1 0,0 0 4 0,13-25 0 16,-13 25 1-16,17-24-4 15,-17 24 5-15,29-28-4 0,-29 28 2 0,33-28 2 16,-33 28-4-16,33-25 0 0,-33 25 4 0,38-20-6 16,-38 20 5-16,34-16-2 0,-34 16 0 0,32-6 1 15,-32 6 0-15,29 0-1 0,-29 0 1 0,24 0-1 16,-24 0 1-16,20 9 0 0,-20-9 0 0,0 0-1 16,23 18-1-16,-23-18 3 0,0 0-3 0,15 30 3 15,-15-30-3-15,0 24 4 0,0-24-3 16,0 21 3-16,0-21-2 0,0 20 2 0,0-20-2 15,-15 21 2-15,15-21-1 0,-16 25 0 16,16-25-2-16,-20 24 4 0,20-24-2 0,-24 24 3 16,24-24-1-16,-26 21 2 0,26-21-2 0,-21 16-13 15,21-16 36-15,-20 12-33 0,20-12 36 0,0 0-18 16,-25 0-2-16,25 0-1 0,0 0-22 16,-23-4 20-16,23 4-18 0,-19-10 34 0,19 10-12 15,-22-14 10-15,22 14-16 0,-19-16-3 0,19 16 1 16,-23-18-3-16,23 18 3 0,-23-17-3 0,23 17 1 15,-21-14-2-15,21 14 0 0,0 0-6 0,-21-12-8 16,21 12-12-16,0 0-17 0,0 0-19 0,0 0-61 16,0 0-179-16,0 0-134 0,0 0-100 0,0 0 213 15</inkml:trace>
  <inkml:trace contextRef="#ctx0" brushRef="#br0" timeOffset="24">10916 488 532 0,'0'0'247'0,"0"0"-44"0,0 0-51 0,0 0-22 16,0 0-34-16,0 0-28 0,0 0-12 15,0 0-8-15,0-22-5 0,0 22-5 0,0 0-5 16,0 0-6-16,-30 0-5 0,30 0-2 0,-21-5-1 16,21 5-1-16,0 0 1 0,-29 0-4 0,29 0-1 15,-27 7-2-15,27-7-4 0,-29 10-2 0,29-10-2 16,-32 16-1-16,32-16-2 0,-32 22 1 16,32-22-2-16,-26 26 1 0,26-26-2 0,-17 25 1 15,17-25-3-15,-9 23 0 0,9-23-1 16,0 23 2-16,0-23-4 0,6 20 3 0,-6-20-5 15,0 0 1-15,26 24-3 0,-26-24 1 0,25 6-3 16,-25-6 3-16,30 0 0 0,-30 0 1 0,35-13 0 16,-35 13 0-16,37-19 0 0,-37 19-1 0,36-23 6 15,-36 23-1-15,31-24 4 0,-31 24-1 0,28-23 3 0,-28 23-2 16,14-19 2-16,-14 19 1 0,9-20-2 16,-9 20 0-16,10-20 0 0,-10 20-3 0,0 0 5 15,9-24-4-15,-9 24 4 0,0 0-2 0,6-21 0 16,-6 21-1-16,0 0 1 0,0 0 0 0,0 0 0 0,0 0 1 15,0 0-2-15,0 0 2 0,0 0-3 0,0 0 1 16,0 0 2-16,0 0-1 0,0 0 2 0,0 0-1 16,25 17-2-16,-25-17 1 15,0 0-2 1,16 29 2-16,-16-29-2 0,14 25 2 0,-14-25-3 16,16 24 3-16,-16-24-3 0,18 22-6 0,-18-22-10 15,16 20-6-15,-16-20-15 0,0 0-7 0,25 31-19 16,-25-31-46-16,22 14-68 0,-22-14-106 0,0 0-49 15,32 8-100-15,-32-8 248 0,26-5 186 0</inkml:trace>
  <inkml:trace contextRef="#ctx0" brushRef="#br0" timeOffset="25">11484-20 651 0,'0'0'128'0,"0"0"-23"0,0 0 1 16,5-19 4-16,-5 19-6 0,0 0-27 0,0 0 8 16,0 0-33-16,0 0 0 0,0 0-15 0,0 0-12 15,0 0-2-15,0 0 7 0,0 0 8 0,6 21-13 16,-6-21 33-16,0 29-44 0,0-29 29 15,0 35-17-15,-8-16-7 0,8 3 6 16,-10 1-8-16,4 2 2 0,0 2-7 0,0 3 2 16,-3-1-7-16,2 4 6 0,-1 0-8 0,1 4 3 15,-1-2-6-15,-1 1 3 0,-3-1-3 0,2-2 5 16,1-1-7-16,0 1 5 0,1 0-5 0,1-2 5 16,-1 0-5-16,2-6 3 0,3-4-5 0,3-21 4 15,0 29-4-15,0-29-10 0,0 0 10 16,5 27-10-16,-5-27 24 0,0 0-13 0,0 0 15 15,23 22-17-15,-23-22 4 0,0 0-3 0,29 5 2 16,-29-5-1-16,28-5 2 0,-28 5-3 0,35-13-14 16,-35 13 12-16,38-19-15 0,-18 7 25 15,2-1-18-15,-22 13 9 0,38-32-10 0,-17 14-2 16,-2 0 6-16,-19 18-8 0,37-35-2 16,-37 35-5-16,28-29-2 0,-28 29-3 0,15-22-8 15,-15 22-11-15,0 0-15 0,0-34-37 0,0 34-74 16,0 0-128-16,0-21-121 0,0 21-32 0,0 0 309 15</inkml:trace>
  <inkml:trace contextRef="#ctx0" brushRef="#br0" timeOffset="26">11277 314 1509 0,'-25'-9'70'0,"25"9"-33"0,0 0-8 16,0 0-11-16,0 0-5 0,0 0 7 0,0 0 5 16,25 10 8-16,-25-10-2 0,33 8-7 15,-14-8-7-15,6 5-3 0,2-5-5 0,-2 4-2 16,4-4-4-16,-1 0-1 0,-2 0-2 0,2-4-1 16,0 0 0-16,-5-2-9 0,7 2-11 0,-7-7-27 15,8 11-54-15,-23-26-205 0,-8 26-263 0,35-18 20 16,-22-4 299-16</inkml:trace>
  <inkml:trace contextRef="#ctx0" brushRef="#br0" timeOffset="27">12098 474 575 0,'0'0'194'0,"0"0"-59"0,0 0 0 15,0 0-9-15,0 0-16 0,0 0-27 16,0 0-21-16,0 0-11 0,0 0-14 16,0 0-4-16,0 0-6 0,0 0-3 0,0 0-3 15,0 0-5-15,0 0-2 0,0 0-3 0,0 0-3 16,0 0-2-16,0 0-3 0,0 0 1 0,0 0 1 15,0 0 0-15,0 0 5 0,-6 20-1 0,6-20 2 16,0 21-3-16,0-21 1 0,-6 26-7 0,6-26 3 16,-5 24-4-16,5-24 3 0,-5 29-2 15,5-29 1-15,-6 31-5 0,6-31 3 0,-3 25-4 16,3-25 3-16,0 21 0 0,0-21-1 0,0 0-1 16,0 20 1-16,0-20-1 0,0 0-3 0,0 0-7 15,0 0-7-15,0 0-14 0,0 0-10 0,0 0-9 16,0 0-6-16,0 0-11 0,0 0-44 0,25-13-53 15,-29-11-96-15,4 24-38 0,29-21-112 16,-29-8 217-16,0 29 195 0</inkml:trace>
  <inkml:trace contextRef="#ctx0" brushRef="#br0" timeOffset="28">12065 185 1321 0,'0'0'153'0,"0"0"-57"15,0 0-24-15,0 0-9 0,0 0-14 0,-12-23-8 16,12 23-7-16,0 0-9 0,0 0-8 0,0 0-5 16,0 0-9-16,0 0-2 0,0 0-3 15,0 0-3-15,0 0-1 0,0 0-6 0,0 0-4 16,0 0-6-16,0 0-12 0,22 20-11 0,-22-20-24 16,21 18-38-16,-21-18-110 0,27 20-163 0,-27-20-125 15,20 23 38-15,-1 3 467 0</inkml:trace>
  <inkml:trace contextRef="#ctx0" brushRef="#br0" timeOffset="29">12342 460 760 0,'0'-26'295'0,"0"26"-135"15,0 0-63-15,0 0-33 0,0 0-19 0,0 0-14 16,0 0-10-16,0 0-7 0,0 0-4 0,0 0 2 15,0 0 4-15,0 0 5 0,14 22 3 0,-14-22-2 16,0 0-5-16,16 22-1 0,-16-22-4 16,8 20 0-16,-8-20-2 0,8 23 1 15,-8-23-5-15,8 21 0 0,-8-21-3 0,7 25 0 16,-7-25-2-16,7 25 2 0,-7-25-5 0,8 29 3 16,-8-29-2-16,8 22 2 0,-8-22-1 0,10 20 2 15,-10-20-3-15,0 0 1 0,12 21-3 0,-12-21 2 16,0 0-1-16,0 0 3 0,0 0-1 0,22 14-1 15,-22-14 1-15,0 0-1 0,0 0 5 16,20-7 2-16,-20 7 5 0,0 0-2 0,27-25-1 16,-27 25-5-16,23-27 1 0,-23 27-2 0,22-30 2 15,-22 30-3-15,21-25 1 0,-21 25-3 16,20-22 3-16,-20 22-4 0,17-20 0 0,-17 20-14 16,0 0-11-16,15-24-21 0,-15 24-25 0,0 0-60 15,23-10-81-15,-23 10-136 0,0 0-122 0,0 0 69 16,0-22 403-16</inkml:trace>
  <inkml:trace contextRef="#ctx0" brushRef="#br0" timeOffset="30">14632 67 537 0,'0'-21'143'0,"0"21"-31"0,0 0 9 0,0 0-9 16,0 0 0-16,0 0-16 0,0 0-6 0,0 0-11 15,0 0-5-15,0 0-8 0,0 0-10 0,0 0-5 16,0 0-9-16,0 0-8 0,0 0-6 0,0 0-5 16,-8-20-2-16,8 20-4 0,0 0-2 15,-20 5-5-15,20-5 1 0,-23 6-4 0,23-6-1 16,-32 15 0-16,11-3-3 0,-2 3 3 0,-2 2-3 15,0 2 2-15,-2 4-4 0,-1 1 2 16,1 2-5-16,-3 0 6 0,2 3-6 0,-1-1 5 16,0 2-5-16,3 1 5 0,2-1-6 0,5-3 4 15,3 2-4-15,3-3 5 0,2 0-6 0,4-2 5 16,2-2-4-16,5 4 5 0,0-2-7 16,0 0 4-16,6-4-4 0,3 1 2 0,-9-21-3 15,17 33 2-15,-17-33-7 0,22 29 1 0,-22-29-3 16,33 21-12-16,-12-12 35 0,-1-4-34 0,4-1 33 15,-3-4-17-15,1 4 0 0,-3-4 3 0,3-6-18 16,-3-3 37-16,3 0-33 0,-22 9 32 0,34-27-9 16,-34 27-5-16,32-34 4 15,-32 34-3-15,29-38 2 0,-19 18-2 0,2 1 4 16,-12 19-3-16,17-34 5 0,-17 34-2 0,11-30 4 16,-11 30 1-16,0-26 4 0,0 26-4 0,0-22 2 15,0 22-4-15,0 0 2 0,-15-19-2 0,15 19 1 16,0 0-3-16,-23-13 0 0,23 13-3 0,-24 0-1 15,24 0 1-15,-21 0-2 0,21 0 0 0,-21 10 1 16,21-10-1-16,0 0 0 0,-26 15 1 16,26-15-1-16,0 0 3 0,0 0-3 0,0 0 1 15,0 0-1-15,0 0 0 0,0 0 0 0,0 0-2 16,0 0 1-16,0 0 0 0,0 0-1 0,0 0 1 16,0 0-1-16,-7 20 1 0,7-20 0 0,0 0 0 15,0 0 1-15,30 9 0 0,-30-9 0 0,25 0 1 16,-25 0-1-16,34 0 0 0,-14 0-1 15,0 0 1-15,2-5-1 0,-1 5 1 16,0-4 1-16,0 0-2 0,-2 0-1 0,-19 4-2 16,38-7-7-16,-38 7-7 0,35-7-9 0,-35 7-14 15,35-4-24-15,-35 4-31 0,36 4-88 0,-36-4-198 16,0 0-104-16,23-6 12 0,-23 6 389 0</inkml:trace>
  <inkml:trace contextRef="#ctx0" brushRef="#br0" timeOffset="31">15203 485 1043 0,'0'0'112'0,"8"-23"-28"16,-8 23-5-16,0 0-7 0,0 0-14 0,0 0-9 16,0 0-8-16,7-22-3 0,-7 22-5 0,0 0-1 15,0 0-4-15,0 0-3 0,0 0-6 16,0 0-2-16,0 0-2 0,0 0 0 16,0 0-1-16,-21-13-3 0,21 13 0 0,0 0-2 15,0 0-1-15,-25 0 0 0,25 0-3 0,-21 7-1 16,21-7 0-16,-25 13-2 0,25-13 3 0,-31 18-3 15,31-18 2-15,-37 24-3 0,37-24 1 0,-38 26-2 16,38-26 1-16,-34 30-3 0,34-30 3 0,-30 30-4 16,30-30 3-16,-19 29-2 0,19-29 2 15,-9 27-3-15,9-27 2 0,0 25-8 0,0-25 1 16,0 22-6-16,0-22 0 0,0 0 0 0,20 24-2 16,-20-24-1-16,24 10 2 0,-24-10-5 0,25 5 5 15,-25-5 21-15,21 0-18 0,-21 0 3 0,24-5 3 16,-24 5-18-16,26-15 20 0,-26 15 4 15,27-24-2-15,-27 24 4 0,31-29-4 0,-31 29 5 16,28-35-3-16,-28 35 4 0,20-34-3 16,-20 34 5-16,16-33 2 0,-16 33 6 0,13-31-1 15,-13 31 2-15,8-19-6 0,-8 19 3 0,0 0-2 16,7-22 3-16,-7 22-1 0,0 0 0 0,0 0-2 16,0 0-3-16,0 0-3 0,0 0-4 0,0 0-1 15,0 0-3-15,0 0 1 0,0 0 0 0,0 0 2 16,0 22 2-16,0-22 0 0,0 0 0 15,9 29 1-15,-9-29-4 0,0 0 3 16,7 27-3-16,-7-27 3 0,0 0-2 0,9 27 2 16,-9-27 0-16,0 0-1 0,9 23-2 0,-9-23 1 15,0 0-8-15,0 0-8 0,16 24-10 0,-16-24-14 16,0 0-18-16,0 0-44 0,26 23-91 0,-26-23-145 16,0 0-119-16,0 0 9 0,22-15 355 0</inkml:trace>
  <inkml:trace contextRef="#ctx0" brushRef="#br0" timeOffset="32">16670 622 715 0,'0'0'218'16,"0"0"-129"-16,0 0-46 0,0 0-20 0,0 0-15 15,0 0-5-15,0 0-2 0,21-5 2 16,-21 5 1-16,0 0-1 0,0 0-3 0,24 7 0 16,-24-7 2-16,0 0-1 0,26 0 1 0,-26 0 1 15,22-5-2-15,-22 5 1 0,22-6 0 0,-22 6 0 16,20-10-2-16,-20 10 1 0,20-12 0 15,-20 12 0-15,19-17 3 0,-19 17-2 0,21-22 4 16,-21 22 9-16,13-23 15 0,-13 23 14 0,12-21 11 16,-12 21 1-16,6-19-4 0,-6 19-6 15,0 0-4-15,0-21-7 0,0 21-1 0,0 0-6 16,0 0 0-16,-19-21-5 0,19 21-3 0,-21 0-5 16,21 0-6-16,-29 5 0 0,10 0-4 0,19-5 1 15,-39 19-2-15,17-5 3 0,0 1-3 0,2 1 4 16,-1-2-3-16,21-14 2 0,-31 31-2 0,31-31 0 15,-20 32-4-15,20-32 2 0,-12 34-3 0,12-34 2 16,0 32-3-16,0-32 0 0,0 30-2 16,0-30-14-16,14 30 35 0,-14-30-34 15,21 24 33-15,-21-24-18 0,24 21-3 0,-24-21 2 0,32 15-3 16,-32-15 0-16,38 8-3 0,-18-8-6 0,2 0-4 16,-2-11-9-16,5 4-6 0,-4-6-12 0,5 5-13 15,-8-14-23-15,13 14-56 0,-17-21-32 0,18 18-36 16,-15-16-2-16,8 6-36 0,7 8-72 0,-19-19 152 15,20 19 163-15</inkml:trace>
  <inkml:trace contextRef="#ctx0" brushRef="#br0" timeOffset="33">17119 327 1099 0,'-31'-5'164'0,"31"5"-70"0,-22 9-18 0,22-9-14 16,0 0-22-16,0 0-20 0,0 0-12 15,0 0-9-15,0 0-2 0,0 0 1 0,0 20 2 16,0-20 3-16,22 12-2 0,-22-12 3 16,26 12-3-16,-26-12 0 0,35 11 0 0,-14-6-1 15,2-5 0-15,1 4-1 0,-1-4 1 0,0 0-1 16,3-6-3-16,-2-2-30 0,6 8-51 0,-30 0-104 16,53-13-116-16,-53 13-159 0,37-14 47 0,-10 22 349 15</inkml:trace>
  <inkml:trace contextRef="#ctx0" brushRef="#br0" timeOffset="34">17305 87 907 0,'0'0'226'0,"0"0"-93"0,-5-21-23 0,5 21-26 15,0 0-26-15,0 0-22 0,0 0-14 0,0 0-10 16,0 0-9-16,0 0-3 0,0 0 2 0,0 0 10 16,0 19 6-16,0-19 7 0,4 20-3 15,-4-20-3-15,0 26-4 0,0-26 1 0,0 31-4 16,0-31 4-16,-6 38-7 0,6-15 6 0,-8-1-4 15,2 5 1-15,-2-1-4 0,-1 3 2 0,1-2-7 16,-1 0 3-16,1-2-6 0,0-1 3 0,1 0-4 16,-1-2 4-16,1-1-4 0,0 3 2 15,2-5-3-15,5-19 4 0,-13 35-5 0,13-35 4 16,-7 32-3-16,7-32 1 0,-4 25-3 16,4-25 4-16,0 20-2 0,0-20 4 0,0 0-2 15,0 19-4-15,0-19-4 0,0 0 0 0,0 0-3 16,0 0 2-16,26 7 2 0,-26-7 1 0,0 0 1 15,26-11-3-15,-26 11-3 0,25-12-2 0,-25 12-6 16,29-16-5-16,-29 16-4 0,26-15-13 0,-26 15-6 16,25-20-22-16,-4 20-27 0,-21 0-49 15,30-18-40-15,-30 18-76 0,24-23-2 0,-24 23-96 16,20-21 168-16,2 21 191 0</inkml:trace>
  <inkml:trace contextRef="#ctx0" brushRef="#br0" timeOffset="35">17870 367 771 0,'0'0'240'0,"0"0"-96"15,0 0-16-15,0 0-20 0,0 0-37 0,-22-8-23 16,22 8-16-16,0 0-9 0,0 0-4 0,-20 7-5 15,20-7-6-15,0 0-2 0,-25 12-2 0,25-12-3 16,-21 15 2-16,21-15-5 0,-23 19 2 0,23-19-1 16,-20 20 2-16,20-20-2 0,-16 20 2 15,16-20-2-15,0 0 2 0,-16 24 0 0,16-24-1 16,0 0-2-16,0 24-1 0,0-24-2 0,0 0 3 16,6 21 0-16,-6-21 1 0,0 0 0 0,0 0 0 15,23 21-2-15,-23-21 4 0,0 0-2 0,25 14 1 16,-25-14-1-16,0 0-1 0,26 9 3 0,-26-9 0 15,0 0 0-15,23 7 0 0,-23-7-2 0,0 0 2 16,21 10 0-16,-21-10-2 16,0 0 3-16,0 0-1 0,0 0-1 0,0 0 5 15,17 21-4-15,-17-21 4 0,0 0 4 0,0 0 5 16,0 0 5-16,-7 24 4 0,7-24-4 0,0 0-2 16,-19 18-3-16,19-18-3 0,-21 16-4 0,21-16 0 15,-19 12-4-15,19-12 2 0,-21 12 0 0,21-12 1 16,-21 12-2-16,21-12-1 0,0 0-1 15,-25 11-3-15,25-11 0 0,0 0 1 0,-20 4 0 16,20-4-17-16,0 0 14 0,0 0-23 0,-23 6 29 16,23-6-29-16,0 0 8 0,-21 6-31 0,21-6-15 15,0 0-22-15,0 0-78 0,-25 9-92 0,25-9-173 16,0 0-2-16,0 0 217 0</inkml:trace>
  <inkml:trace contextRef="#ctx0" brushRef="#br0" timeOffset="36">18100-53 1030 0,'0'0'166'0,"0"0"-52"0,0 0-21 0,0 0-26 15,0 0-28-15,0 0-22 0,0 0-11 0,0 0-5 16,0 0-1-16,0 0 0 0,0 0 1 0,0 0 1 15,0 0 2-15,0 0 0 0,24 24 22 0,-24-24-20 16,0 0 19-16,22 24-38 0,-22-24 18 16,0 0-16-16,0 0 14 0,21 23 2 0,-21-23-1 15,0 0 0-15,0 0-2 0,0 0 2 16,13 22-3-16,-13-22 1 0,0 0-2 0,0 0 1 16,0 0-1-16,0 20 0 0,0-20-2 0,0 0 2 15,0 0-4-15,0 22-11 0,0-22-12 0,0 0-23 16,0 0-26-16,0 0-29 0,0 24-37 15,0-24-33-15,0 0-48 0,0 0-1 0,0 0-96 16,0 0 75-16,0 0 245 0</inkml:trace>
  <inkml:trace contextRef="#ctx0" brushRef="#br0" timeOffset="37">18310-60 785 0,'0'0'194'0,"0"0"-113"15,0 0-21-15,0 0-17 0,0 0-4 0,0 0-3 16,0 0 7-16,0 0-2 0,0 0-3 0,0 0-4 15,0 0-3-15,0 0-3 0,15 22-5 0,-15-22 18 16,0 0-25-16,0 0 20 0,15 26-20 0,-15-26-4 16,0 0-16-16,0 0 17 0,14 28-20 0,-14-28 20 15,0 0 1-15,0 0-4 0,13 25 2 16,-13-25-4-16,0 0 0 0,0 0 0 0,0 0-1 16,6 23-2-16,-6-23 1 0,0 0-2 15,0 0 2-15,0 0-2 0,-4 20-2 0,4-20-2 16,0 0 1-16,0 0-3 0,-13 21-2 0,13-21-13 15,0 0-20-15,-14 24-26 0,14-24-48 0,0 0-67 16,-27 13-109-16,27-13-186 0,0 0 60 0,0 0 291 16</inkml:trace>
  <inkml:trace contextRef="#ctx0" brushRef="#br0" timeOffset="38">15854 417 1215 0,'0'0'124'0,"-9"-22"-35"15,9 22-10-15,0 0-13 0,0 0-21 0,-10-23-7 16,10 23-10-16,0 0-3 0,0 0-6 0,0 0 0 16,-18-19-4-16,18 19-1 0,0 0-2 0,0 0-4 15,-21 0-2-15,21 0-2 0,0 0-1 16,-27 6 1-16,27-6-2 0,-30 19 3 0,30-19 1 16,-37 31-4-16,17-13 4 0,1 2-9 0,3 3 4 15,0-1-3-15,0 1 3 0,0-3-4 0,6 1 5 16,10-21-5-16,-17 35 3 0,17-35-3 15,-5 30 3-15,5-30-3 0,0 24 3 0,0-24-5 16,5 19-1-16,-5-19-4 0,0 0-2 0,17 21-4 16,-17-21 1-16,0 0-6 0,25 12 3 0,-25-12 4 15,20 0 4-15,-20 0 3 0,20-7 3 0,-20 7 2 16,25-17-2-16,-25 17 0 0,29-22-1 0,-29 22 3 16,31-32-3-16,-31 32 8 0,30-37-3 0,-18 17 3 15,1 0-4 1,-3-3 5-16,1-2-6 0,2-1 7 0,-3-1-6 15,2-1 5-15,-2-1-4 0,0-1 5 0,1 1-6 16,-3 0 5-16,-2 0-7 0,0 3 8 16,-1 1-6-16,0 1 5 0,-5 4-4 15,7-2 4-15,-7 22-2 0,5-33 5 0,-5 33-2 0,0-25 3 0,0 25-5 16,0-21 3-16,0 21-5 0,0 0 3 16,0-24-1-16,0 24 2 0,0 0 0 0,0 0 1 15,0-21 0-15,0 21 0 0,0 0-1 0,0 0 0 16,0 0-3-16,0 0 1 0,0 0 0 0,0 0-1 15,0 0 3-15,0 0 0 0,0 0 1 16,0 0 0-16,0 0-4 0,0 0-4 0,0 0-3 16,0 0 3-16,0 0 4 0,0 0 1 0,0 21 8 15,0-21-1-15,0 43 5 0,0-20-4 0,0 4 4 16,-5 1-7-16,5 2 3 0,-7 0-8 0,7 3 5 16,-6-1-6-16,1-1 5 0,5 1-5 0,-8-2 2 15,8-3-5-15,-6 1 3 16,6-2-5-16,-3-3 4 0,3 0-3 0,0-3 3 15,0-20-4-15,0 32 3 0,0-32-4 0,0 21-4 16,0-21-9-16,0 0-9 0,12 23-17 0,-12-23-12 16,0 0-30-16,0 0-111 0,26-6-212 0,-26 6-128 15,19-32 52-15,0 19 444 0</inkml:trace>
  <inkml:trace contextRef="#ctx0" brushRef="#br0" timeOffset="39">16394 447 830 0,'-25'-17'223'0,"25"17"-88"0,0 0-16 0,0 0-23 16,0 0-22-16,0 0-20 0,0 0-10 0,0 0-7 15,0 0-3-15,-21-20-7 0,21 20-2 0,0 0-7 16,0 0-1-16,-20-8-6 0,20 8-2 0,0 0-2 16,-20 0-4-16,20 0 1 0,0 0-1 15,-26 4-1-15,26-4 0 0,-22 7-1 0,22-7 0 16,-24 12-1-16,24-12 0 0,-23 15 0 0,23-15-2 15,-20 22 3-15,20-22-3 0,-19 26 3 0,19-26-4 16,-16 27 4-16,16-27-4 0,-7 30 3 16,7-30-4-16,0 30 4 0,0-30-4 0,0 28 1 0,0-28-6 15,7 28-5-15,-7-28-4 0,13 21-2 16,-13-21-6-16,0 0 2 0,27 24-11 16,-27-24 2-16,21 12-6 0,-21-12 3 0,25 5 6 15,-25-5 8-15,23-6 9 0,-23 6 8 0,23-16 3 16,-23 16 1-16,25-22 4 0,-25 22-4 0,22-31 5 15,-22 31-4-15,20-36 3 0,-20 36-1 0,20-33 4 16,-20 33 2-16,11-26 9 0,-11 26 2 0,0 0 9 16,10-24-4-16,-10 24 1 0,0 0-4 15,0 0-2-15,0-20 0 0,0 20-1 0,0 0-4 16,0 0-2-16,0 0-6 0,0 0-6 0,0 0-2 16,0 0-2-16,0 0 3 0,0 0 1 0,-6 21 2 15,6-21-1-15,-4 21 0 0,4-21-2 16,0 26 2-16,0-26-5 0,-6 35 5 0,6-14-4 15,0 4 4-15,-4-1-3 0,4 3 6 0,0 2 16 16,0 2-32-16,0 3 31 0,-6 3-31 16,3 0 7-16,-3-1 9 0,6 2-8 0,-7-3 7 15,1-4-6-15,2-4 5 0,-2-2-3 0,-1-2 2 16,-1-2-2-16,8-21 4 0,-16 32-4 0,16-32 5 16,-17 23-2-16,17-23 3 0,-19 14 2 0,19-14 4 15,-25 4-2-15,25-4 0 0,-31 0-1 0,31 0-4 16,-32-14-1-16,32 14-1 0,-35-19 0 15,35 19-3-15,-33-25 3 0,33 25-6 0,-32-31-3 16,32 31-8-16,-28-30-3 0,28 30-12 16,-24-33-1-16,13 13-13 0,11 20-19 0,-12-34-46 15,12 34-71-15,0-21-119 0,0 21-154 0,25-16 54 16,-25-3 299-16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9.2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14 1082 0,'0'0'117'0,"-25"-17"-19"0,25 17-3 15,0 0-19-15,0 0-26 0,0 0-23 0,0 0-15 16,0 0-10-16,0 0-7 0,0 0-2 0,0 0 2 16,0 0 1-16,0 0-1 0,0 0-17 0,0 0-21 15,38 17-36-15,-38-17-39 0,42 17-64 16,-42-17-71-16,37 7-81 0,2 14-74 0,-39-21 314 16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10:04.855"/>
    </inkml:context>
    <inkml:brush xml:id="br0">
      <inkml:brushProperty name="width" value="0.06667" units="cm"/>
      <inkml:brushProperty name="height" value="0.06667" units="cm"/>
      <inkml:brushProperty name="color" value="#FFFFFF"/>
    </inkml:brush>
  </inkml:definitions>
  <inkml:trace contextRef="#ctx0" brushRef="#br0">0 139 470 0,'0'0'124'0,"0"0"-9"0,0 0 0 15,0 0 3-15,0 0-19 0,0 0-6 0,0 0-9 16,26-11-5-16,-26 11-13 0,0 0-10 0,0 0-13 16,30-5-7-16,-30 5-4 0,20 0-5 0,-20 0-2 15,26 0-5-15,-26 0 0 0,32 0-4 16,-32 0 0-16,38-6-3 0,-18 6-2 0,1 0-1 16,-2 0-1-16,6 6-1 0,-3-6-2 0,3 0-2 15,-2 0 0-15,2 5 1 0,-1-5 1 16,0 0 0-16,0 0 1 0,0 0 0 0,-3 0 0 15,4 0-1-15,-3 0-1 0,2 0 0 0,0 0-1 16,0 0-2-16,0 0 1 0,-4 0-1 16,3 0-1-16,-1 4 1 0,1-4-2 0,0 5 1 15,1-5 1-15,-1 9-1 0,2-6 0 0,-2 0 0 16,1 3 0-16,1-6 0 0,1 7 1 0,0-2 0 16,1-5-3-16,-1 4 2 0,3-4 1 0,0 0-1 15,1 5 1-15,0-5 0 0,1 0 0 0,-6 0 0 16,1 0 1-16,3 0-1 0,-5 0 1 15,0 0 0-15,1 0 0 0,0 0 0 16,0 0 2-16,2 0 0 0,-2-5-1 0,-2 5-1 16,1-4 0-16,2 4-2 0,-3 0 2 0,4-4-2 15,-1 4 1-15,0 0 0 0,-2-4-1 0,2 4 0 16,-1-4-1-16,3 4 1 0,-4-6 0 0,1 6 0 16,-1-5 0-16,2 5 0 0,3-6 1 0,-5 6-1 15,1 0 0-15,-2 0-1 0,0-6-1 0,-3 6 1 16,1 0-1-16,0 0 1 0,-2-3 1 15,1 3-1-15,1 0 0 0,1-4 1 0,-4 4-1 16,3-3 0-16,1 3 1 0,-3-8-1 0,4 8 1 16,-23 0 0-16,37-6 0 0,-18 6 1 15,0-4 0-15,3 4 0 0,0 0 0 0,-4 0-2 16,2 0 0-16,1 0 0 0,0 0 0 0,-3 0 0 16,4 0-1-16,-4 0 1 0,-18 0 0 15,38 4 0-15,-20-4-1 0,-18 0 1 0,37 0 1 16,-18 0-1-16,-19 0 1 0,38 0-1 0,-15 0 0 15,-23 0-1-15,37 0 1 0,-18 0-1 0,2 0 1 16,-21 0 0-16,36-5 0 0,-36 5 0 0,39 0 1 16,-18 0-2-16,1 0 1 0,-1 0 1 0,0 0-1 15,-1 0 0-15,3-6 0 0,0 6-1 0,1 0 0 16,-3-4 3-16,3 4-1 0,-2 0 1 16,3-3 0-16,-4 3-2 0,0 0 2 15,1-5-2-15,-1 5 1 0,0 0-1 0,-1-6 1 16,0 6 0-16,1-2 0 0,-21 2 0 0,36 0 0 15,-36 0 0-15,35-5 0 0,-35 5 2 0,34 0 0 16,-34 0-1-16,34-5 0 0,-34 5-1 0,29 0 0 16,-29 0 1-16,26 0-1 0,-26 0 0 0,28-6-1 15,-28 6 1-15,23 0 0 0,-23 0-1 16,21-3 0-16,-21 3 1 0,20 0-1 0,-20 0 1 16,20 0 0-16,-20 0-1 0,21 0 0 0,-21 0 0 15,22 0 0-15,-22 0 1 0,19 0-1 0,-19 0-1 16,25 3 0-16,-25-3 1 0,29 6 0 0,-29-6 0 15,32 0 1-15,-32 0-1 0,28 4 0 16,-28-4 0-16,31 0-1 0,-31 0 1 16,35 5-1-16,-16-5 0 0,1 3 1 0,-20-3 1 15,33 0-1-15,-33 0 1 0,26 6-1 0,-26-6 0 16,27 0 0-16,-27 0-1 0,27 0 2 0,-27 0-2 16,25 0 2-16,-25 0 0 0,29 0 0 0,-29 0-1 15,34 5 1-15,-34-5 0 0,35 0 2 0,-35 0-2 16,29 0 1-16,-29 0 0 0,29-5-1 0,-29 5 1 15,27 0 0-15,-27 0 0 0,25-7-1 16,-25 7-1-16,26-4 1 0,-26 4-2 0,24 0 1 16,-24 0 0-16,23-5 1 0,-23 5-1 0,26-6 0 15,-26 6 0-15,22-5 0 0,-22 5 1 16,22-3 0-16,-22 3-1 0,21-7 2 0,-21 7-1 16,0 0 0-16,27-5-1 0,-27 5 0 0,20 0 1 15,-20 0 0-15,20 0-1 0,-20 0 1 0,0 0-2 16,25 0 2-16,-25 0-1 0,0 0-1 15,28 0 1-15,-28 0-1 0,0 0 2 0,25 0-1 16,-25 0-2-16,0 0 3 0,30 0-2 0,-30 0 0 16,22 0 1-16,-22 0-2 0,21 0 2 0,-21 0 0 15,21 7 0-15,-21-7 0 0,24 0-1 0,-24 0 0 16,30 11-1-16,-30-11 2 0,34 6 1 0,-34-6-1 16,31 0 3-16,-31 0-3 15,28 0 0-15,-28 0-1 0,29 0 0 0,-29 0 0 16,37 4 1-16,-37-4 1 0,35 5-1 0,-35-5 1 15,31 0-1-15,-31 0 1 0,25 0 0 0,-25 0 0 16,24 0-1-16,-24 0 1 0,29 0-1 0,-29 0-1 16,24 0 1-16,-24 0 1 0,20-5 1 0,-20 5-1 15,28 0-1-15,-28 0-1 0,21 0 2 0,-21 0-1 16,26-4 2-16,-26 4-2 0,25 0 0 16,-25 0 1-16,32 0-1 0,-32 0 1 0,30 5 0 15,-30-5-1-15,24 0 1 0,-24 0-1 16,19 0-1-16,-19 0 2 0,21 0-2 0,-21 0 1 15,21 0 0-15,-21 0-1 0,24 0 0 0,-24 0 1 16,23 0 1-16,-23 0 0 0,22 0 1 0,-22 0-2 16,22 0 1-16,-22 0 0 0,19 0 0 0,-19 0-1 15,24 0 0-15,-24 0 1 0,33 0-1 16,-33 0 1-16,34 7 0 0,-34-7-2 0,30 0 2 16,-30 0-1-16,34 0 0 0,-34 0 1 0,29 0 0 15,-29 0 0-15,33 0 0 0,-33 0-2 0,30 0 1 16,-30 0 0-16,33 0-1 0,-33 0 1 0,35 0 1 15,-35 0-1-15,29 0 1 0,-29 0 0 0,27 0-1 16,-27 0 1-16,24 0-1 16,-24 0 0-16,23-5 1 0,-23 5 0 0,27-4 0 15,-27 4 1-15,24-6-3 0,-24 6 2 0,24-3-1 16,-24 3-1-16,22 0 2 0,-22 0-1 0,22-4 0 16,-22 4 1-16,20 0-2 0,-20 0 2 0,21-5-1 15,-21 5-1-15,0 0 1 0,27 0-2 0,-27 0 1 0,28 0 1 16,-28 0-1-16,31 6 1 0,-31-6 0 0,26 0 0 15,-26 0 0-15,24 0 0 0,-24 0 1 16,25 0 0-16,-25 0-1 0,28 0 1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7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11267 3871 1188 0,'0'0'135'0,"-26"-7"-41"0,26 7-26 16,0 0-19-16,0 0-24 0,0 0-15 0,0 0-6 15,0 0 0-15,0 0 3 0,12 21 3 0,-12-21-1 16,0 0-4-16,26 21-1 0,-26-21-2 0,32 14-1 15,-12-8-1-15,-1-2 2 16,6-1-3-16,3-3 2 0,1 0-2 0,2 0-1 16,3 0-1-16,0-5-1 0,1 5-9 0,-1-7-21 15,5 7-34-15,-14-9-97 0,19 19-99 0,-20-5-228 16,0-5 40-16,9 8 333 0</inkml:trace>
  <inkml:trace contextRef="#ctx0" brushRef="#br0" timeOffset="1">12007 3964 926 0,'0'0'315'0,"0"0"-175"0,0 0-53 16,0 0-21-16,0 0-24 0,0 0-14 0,0 0-14 15,0 0-6-15,0 0-2 0,0 0-1 16,-15 22 2-16,15-22-2 0,-10 31 3 0,10-31-5 15,-9 34 3-15,9-34-6 0,-9 35 2 0,9-35-4 16,-4 34 3-16,4-34 18 0,0 26-36 0,0-26 35 16,6 23-36-16,-6-23 14 0,0 0 1 0,16 23 0 15,-16-23-2-15,22 7 2 0,-22-7 2 0,24-7-1 16,-24 7 2-16,33-16 0 16,-33 16 15-16,33-30-35 0,-33 30 35 0,35-34-35 15,-35 34 18-15,34-35 5 0,-34 35-4 0,25-31 4 16,-25 31-4-16,17-22 5 0,-17 22-4 0,0 0 2 15,0 0 0-15,0 0-2 0,0 0 0 0,0 0-1 16,0 0 1-16,0 0 0 0,0 0 3 0,0 0 0 16,8 29 1-16,-8-29-4 0,-8 36 3 0,5-15-5 15,-4 4-11-15,0 2 31 0,-2 3-31 16,1 4 30-16,0 3-13 0,-1 1-8 0,-1-1 6 16,0 1-5-16,-1-4 5 0,-1 1-6 0,3-1 6 15,-3-2-5-15,0-4 7 0,2-2-7 0,-3-4 9 16,13-22 3-16,-20 34 9 0,20-34 4 0,-21 23 3 15,21-23-5-15,-22 14-3 0,22-14-5 16,-26 6-4-16,26-6-1 0,-33 0-4 0,12 0 2 16,1-3-4-16,-2-3-2 0,-3 2 2 15,-1-3 0-15,-3-2 0 0,1 2 2 0,1-2-4 16,-1 0 2-16,2-2-5 0,5-1-1 0,0-1-6 16,21 13-4-16,-26-28-8 0,26 28-4 0,-12-23-13 15,12 23-14-15,5-21-24 0,-5 21-31 0,22-23-82 16,9 23-77-16,-12 0-154 0,4-15-23 0,19 20 315 15</inkml:trace>
  <inkml:trace contextRef="#ctx0" brushRef="#br0" timeOffset="2">12469 4135 993 0,'0'0'202'0,"0"0"-104"0,0 0-53 0,0 0-14 15,0 0-1-15,0 0 2 0,0 24-12 0,0-24 13 0,-5 24-23 16,5-24 10-16,0 29 1 0,0-29-7 0,-3 33 2 16,3-33-6-16,0 39 4 0,-6-20-5 15,6 5 1-15,0 1-5 0,-3 1 2 16,3-1-6-1,-6 2 5-15,3 0-6 0,-3 0 4 0,3 0-7 16,-1-3 5-16,-3 0-5 0,4-1 4 0,-2-4-3 16,5-19 4-16,-5 34-4 0,5-34 3 0,-5 23-3 15,5-23 3-15,0 0-2 0,0 0 1 0,0 0-1 16,0 0 4-16,0 0 2 0,0 0 3 0,0 0 2 16,0 0-4-16,7-23 1 0,-3 4-7 0,3-4 3 15,0-2-3-15,3-3 5 0,-1-5-4 0,0-3 7 16,-3-4-7-16,4-1 8 0,-2-1-10 0,1-4 8 15,3 3-10-15,0 0 8 0,-1 5 10 0,5 4-29 0,-1 7 31 16,0 1-31-16,-1 7 14 0,-14 19 3 0,22-31-4 16,-22 31 1-16,20-21-1 0,-20 21 1 0,19-12 0 15,-19 12-2-15,0 0 1 0,28 7 0 16,-28-7 0-16,0 0 0 0,23 30 3 0,-23-30-4 31,14 35 5-31,-14-35-5 0,10 37 4 0,-10-37 16 16,5 34-32-16,-5-34 32 0,5 35-33 0,-5-35 13 15,0 29 5-15,0-29-2 0,0 19 5 0,0-19 4 16,0 0 8-16,-6 20 3 0,6-20 2 0,0 0-5 16,0 0-3-16,-31 21-6 0,31-21-5 15,-26 7 1-15,26-7-5 0,-30 6 1 0,30-6 2 16,-33 0-3-16,33 0 2 0,-34 0-1 0,34 0-1 16,-27 0-1-16,27 0-3 0,-20-9-5 0,20 9-9 15,0 0-5-15,-24-19-10 0,24 19-4 0,0 0-17 16,0 0-22-16,-16-21-46 0,16 21-75 15,0 0-62-15,21 0-90 0,-21 0-76 0,20-10 187 16,8 21 238-16</inkml:trace>
  <inkml:trace contextRef="#ctx0" brushRef="#br0" timeOffset="3">12901 4226 804 0,'0'0'186'0,"0"0"-85"16,0 0-40-16,13-22-9 0,-13 22-6 0,0 0-7 16,25-12-16-16,-25 12-6 0,0 0-7 0,25-11 0 15,-25 11-4-15,24-5 1 0,-24 5-2 16,25 0-2-16,-25 0-1 0,25-6-1 0,-25 6-2 16,22 0 2-16,-22 0 16 0,19-5-15 0,-19 5 17 15,0 0-17-15,28-13 0 0,-28 13-1 16,0 0 1-16,26-17 1 0,-26 17-1 0,0 0-20 15,22-20 20-15,-22 20-20 0,0 0 22 0,12-21 9 16,-12 21 7-16,0 0 9 0,4-19 5 0,-4 19 2 16,0 0-9-16,-13-26-2 0,13 26-6 0,0 0-1 15,-27-19-1-15,27 19-2 0,-31 0-1 0,31 0-2 16,-34 0-1-16,12 9-2 0,0 0 0 16,2 0-4-16,0 4 1 0,20-13-3 15,-33 27 0-15,33-27-3 0,-23 28 3 0,23-28 14 16,-15 30-32-16,15-30 31 0,-8 31-33 0,8-31 14 15,0 34 3-15,0-34-4 0,7 32 4 0,-7-32-5 16,13 30 5-16,-13-30-2 0,16 28-2 0,-16-28-7 16,18 23-7-16,-18-23-11 0,17 13-7 0,-17-13-9 15,25 7-15-15,-3 0-24 0,-22-7-25 16,31 0-50-16,-31 0-54 0,27-12-66 0,-6 12-126 16,-14-23 149-16,24 23 256 0</inkml:trace>
  <inkml:trace contextRef="#ctx0" brushRef="#br0" timeOffset="4">13518 4083 536 0,'0'0'142'0,"0"0"18"0,0 0-10 0,0 0-4 15,-5-24-30-15,5 24-35 0,0 0-23 0,0 0-13 16,0 0-4-16,0 0-6 0,0-24-3 0,0 24-5 15,0 0-4-15,0 0-4 0,0 0 0 0,0 0-6 16,-24-7-3-16,24 7-4 0,0 0-1 16,-22 11-1-16,22-11-1 0,0 0 2 15,-25 23-3-15,25-23 1 0,0 0-1 0,-27 31 0 16,27-31-2-16,-12 21 1 0,12-21-2 0,-7 24-14 16,7-24 33-16,0 24-34 0,0-24 34 0,0 24-16 15,0-24-5-15,7 29 5 0,-7-29-5 0,14 25 2 16,-14-25-1-16,13 21 2 0,-13-21-2 15,0 0 2-15,24 26-1 0,-24-26 1 0,0 0-1 16,21 16-1-16,-21-16 1 0,0 0 1 0,0 0 0 16,17 22 2-16,-17-22-1 0,0 0 0 0,0 0-1 15,0 0 3-15,0 0 5 0,0 0 9 16,0 0 7-16,0 0 4 0,0 0-4 0,-11 23-7 16,11-23-6-16,0 0-4 0,-31 19-3 0,31-19-1 15,-23 12-5-15,23-12 3 0,-28 11-1 16,28-11 0-16,0 0 3 0,-24 13-4 0,24-13-6 15,0 0-6-15,-20 12-12 0,20-12-10 0,0 0-14 16,-20 6-34-16,20-6-54 0,0 0-132 0,0 0-169 16,-8 28-66-16,8-28 235 0</inkml:trace>
  <inkml:trace contextRef="#ctx0" brushRef="#br0" timeOffset="5">11429 3624 768 0,'0'0'254'16,"0"0"-82"-16,0 0-57 0,0 0-31 0,0 0-33 16,0 0-16-16,0 0-5 0,0 0 1 0,7 23 5 15,-7-23 2-15,-7 25-1 0,7-25-7 0,-9 37-2 16,9-37-6-16,-11 41 0 0,5-14-8 0,0 2 4 16,-1 3-8-16,-1 1 6 0,1-3-9 0,0 2 5 15,0-1-8-15,3-2 3 0,-3-1-5 16,3 0 3-16,0-1-6 0,4-1 3 0,-6-5-6 15,6 0-11-15,0-21 30 0,-5 36-28 0,5-36 30 16,0 30-17-16,0-30-2 0,6 24 2 16,-6-24-2-16,7 23 2 0,-7-23-3 0,0 0 2 15,15 25-2-15,-15-25 1 0,0 0-3 0,0 0-5 16,26 21-4-16,-26-21-3 0,0 0-5 16,28 4 0-16,-28-4-5 0,19 0-3 0,-19 0-8 15,22-4-9-15,-22 4-4 0,23-6-8 0,-23 6-11 16,25-17-32-16,-3 17-39 0,-18-21-49 0,17 14-75 15,-21 7-60-15,11-32-37 0,11 32 323 0</inkml:trace>
  <inkml:trace contextRef="#ctx0" brushRef="#br0" timeOffset="6">14598 4164 513 0,'0'0'212'16,"0"0"-47"-16,0 0-18 0,0 0-17 0,0 0-27 16,0 0-18-16,-14-20-14 0,14 20-12 0,0 0-7 15,0 0-11-15,0 0-23 0,0 0 12 0,0 0-23 16,-24-15 16-16,24 15-2 16,0 0-5-16,-23-4-3 0,23 4-4 0,-25 6-2 15,25-6-18-15,-32 13 35 0,32-13-34 0,-32 18 31 16,32-18-16-16,-34 26-7 0,34-26 3 0,-26 34-4 15,26-34 3-15,-17 31-4 0,17-31 2 0,-6 27-2 16,6-27-2-16,7 23-5 0,-7-23-2 0,18 22-7 16,-18-22 1-16,29 13-2 0,-29-13 2 0,39 0 2 15,-17-8 0-15,3 1 4 0,-2-6-3 16,2 1 6-16,-4-2 0 0,2-2 6 0,-23 16 1 16,36-32 4-16,-36 32-2 0,29-32 5 0,-29 32-4 15,19-33 3-15,-19 33 15 0,11-27-34 0,-11 27 34 16,0 0-30-16,0-24 20 0,0 24 4 15,0 0-1-15,-11-20 2 0,11 20-6 0,0 0 1 16,-24-17-4-16,24 17 0 0,-25-7-3 0,25 7-1 16,-34-6 0-16,34 6 0 0,-33 0-1 15,33 0 1-15,-33-4 0 0,33 4 0 0,-27 0-4 16,27 0-4-16,0 0-7 0,0 0-14 0,0 0-24 16,0 0-46-16,-21-11-61 0,21 11-26 0,0 0-47 15,21 14-27-15,-2 1-125 0,-19-15 197 0,29 14 188 16</inkml:trace>
  <inkml:trace contextRef="#ctx0" brushRef="#br0" timeOffset="7">14870 3976 1278 0,'0'0'105'0,"0"0"-35"0,0 0-23 16,0 0-20-16,0 0-7 0,0 0 1 15,0 0-2-15,0 19 6 0,0-19-4 0,23 17-2 16,-23-17-4-16,35 17-1 0,-15-8-6 0,5-1-2 16,1-1-4-16,2-4 0 0,1-3-2 0,-1 4-1 15,3-4 0-15,-1 0-20 0,4 0-32 0,-8-12-50 16,17 21-128-16,-23-13-268 0,1-8-11 0,9 12 230 15</inkml:trace>
  <inkml:trace contextRef="#ctx0" brushRef="#br0" timeOffset="8">15360 3817 1138 0,'0'0'142'0,"0"-27"-56"16,0 27-16-16,0 0-5 0,-13-27-17 0,13 27-11 15,-11-19-9-15,11 19-3 0,0 0-4 16,-21-25-1-16,21 25-3 0,0 0 0 0,-19-18-4 0,19 18-1 16,0 0-1-16,-24-20 1 0,24 20-1 15,-20-5 2-15,20 5-3 0,-23-4 4 16,23 4-2-16,-25 0-3 0,25 0 0 0,-23 7-6 15,23-7 1-15,-21 13-2 0,21-13 1 0,-23 23-2 16,23-23 1-16,-28 32-2 0,16-11 2 0,-1 1-4 16,1 5 5-16,4 1-5 0,0 2 4 0,0 1-5 15,2 3 5-15,0 3-6 0,0 1 6 0,0 2-6 16,2-4-8-16,-1-1 27 0,-1 1-28 16,6-3 26-16,-5 1-11 0,5-3-7 0,0-3 6 15,-3-1-4-15,3-4-1 0,0-1-6 16,0-22-1-16,4 29-10 0,-4-29 0 0,0 0-4 15,0 0-3-15,11 21-3 0,-11-21-10 0,0 0-8 16,0 0-5-16,0 0-8 0,8-25-20 0,-8 25-58 16,16-37-93-16,-16 37-98 0,29-35-116 0,-29-4 188 15,22 26 259-15</inkml:trace>
  <inkml:trace contextRef="#ctx0" brushRef="#br0" timeOffset="9">16079 4231 245 0,'0'0'89'15,"0"0"-21"-15,0 0-20 0,0 0 9 0,0 0 1 16,0 0 7-16,19 0-6 0,-19 0-5 16,0 0-8-16,0 0 5 0,24 0-3 15,-24 0 6-15,0 0-3 0,23-5 0 0,-23 5-5 16,0 0-8-16,27 0-10 0,-27 0-7 0,21-13-8 16,-21 13-1-16,26-12-5 0,-26 12-1 0,30-16 13 15,-30 16-14-15,31-20 12 0,-31 20-14 0,25-21-2 16,-25 21 3-16,22-21 5 0,-22 21-9 0,0 0 27 15,16-30-11-15,-16 30 22 0,0 0 0 0,0-23-5 16,0 23 2-16,0 0-5 0,-13-25-1 16,13 25-5-16,0 0-5 0,-26-17-4 15,26 17-3-15,-29-6-2 0,10 6-3 0,-3 0-2 0,-3 6-1 16,2 1-1-16,-3 1-1 0,1 4 2 0,0-1-1 16,2 0 4-16,0 2-2 0,23-13 2 0,-31 24-2 15,31-24 2-15,-24 24 15 0,24-24-35 0,-16 27 32 16,16-27-35-16,0 37 12 0,0-37 5 0,16 37-6 15,-16-37 5-15,28 34-5 0,-8-19 5 0,2-2-2 16,4-1 1-16,4-4-1 0,-1-2 0 0,2-6 0 16,-1 0-4-16,7 0-8 0,-8 0-13 0,7 0-16 15,-11-13-24 1,7 13-36-16,-32 0-100 0,48-16-132 0,-21 16-143 16,-27 0 106-16,46-16 372 0</inkml:trace>
  <inkml:trace contextRef="#ctx0" brushRef="#br0" timeOffset="10">17173 3774 851 0,'-5'-25'332'15,"5"25"-222"-15,-15-19-19 0,15 19-16 0,0 0-15 16,-19-20-17-16,19 20-10 0,-20-9-7 0,20 9-2 16,-19-6-5-16,19 6-2 0,0 0-1 0,-29 0-4 15,29 0-2-15,-21 7-1 0,21-7-1 16,-29 17-1-16,29-17 1 0,-34 24-3 16,34-24 2-16,-36 31-3 0,36-31 3 0,-32 42-4 15,19-18 2-15,0 2-6 0,-1 4 4 0,6 0-6 16,-2-2 5-16,1 6-5 0,2-5 5 0,1 2-6 15,1-2 7-15,-1-2-6 0,6-2-10 0,-6 1 28 16,6-1-28-16,0 0 28 0,0 1-14 0,0-3-6 16,0 0 1-16,0 0-10 0,0-23-4 15,5 34-9-15,-5-34-3 0,4 25-10 0,-4-25-13 16,0 0-18-16,0 0-28 0,15 25-62 0,-15-25-50 16,0 0-68-16,0 0-78 0,-2-24-35 0,2 24 370 15</inkml:trace>
  <inkml:trace contextRef="#ctx0" brushRef="#br0" timeOffset="11">16727 4056 788 0,'0'0'213'16,"-28"-29"-71"-16,28 29-16 0,0 0-27 0,0 0-26 16,-23-15-20-16,23 15-19 0,0 0-15 0,0 0-13 15,0 0-6-15,0 0-1 0,0 0 0 0,0 0 1 16,21 27 3-16,-21-27-1 0,31 20 0 15,-11-10 2-15,1-2-5 0,3-1 2 0,5 0-3 16,-1-1 2-16,4-1 0 0,3-5-1 16,-2 5-7-16,1-5-22 0,7 0-23 0,-12-11-69 15,15 17-85-15,-21-17-154 0,5 4-105 0,7 16 154 16,-35-9 312-16</inkml:trace>
  <inkml:trace contextRef="#ctx0" brushRef="#br0" timeOffset="12">17160 4131 1018 0,'0'0'167'0,"0"0"-45"16,0 0-36-16,0 0-47 0,0 0-6 0,0 0-17 15,0 0-11-15,0 0 22 0,0 0-12 16,0 0 4-16,0 0-12 0,25 20 13 0,-25-20-19 16,32 11 15-16,-11-6-2 0,-2-5-2 0,3 7-1 15,1-7-4-15,0 6-3 0,-2-6-1 0,2 0-2 16,-1 0-3-16,1 0 0 0,1 0-1 15,-4 0-8-15,2 0-10 0,-22 0-16 0,39-10-66 16,-39 10-189-16,22-26-264 0,-22 26 21 0,19-24 454 16</inkml:trace>
  <inkml:trace contextRef="#ctx0" brushRef="#br0" timeOffset="13">17582 3893 1028 0,'0'0'167'0,"0"-31"-60"0,0 31-27 0,0 0-14 16,-7-22-14-16,7 22-7 0,0 0-9 16,-18-27-3-16,18 27-6 0,0 0-2 15,0 0 0-15,-20-21-2 0,20 21-2 0,0 0-4 16,0 0-3-16,-23-8-3 0,23 8-2 0,0 0-1 15,-19 10-2-15,19-10-1 0,-22 12 0 0,22-12-3 16,-24 23 3-16,24-23-4 0,-26 33 5 0,10-13-3 16,2 1 2-16,-1 2-4 0,5 0 2 0,-1 1-5 15,0 3 5-15,2 0-5 0,2 1 4 16,-2-2-4-16,2 1-10 0,2-3 28 0,0 3-29 16,-1-1 27-16,4 1-13 0,-5 1-4 0,7-1 5 15,-3-2-5-15,3-2 6 0,-5 2-6 0,5-5 4 16,0-20-5-16,0 32 1 0,0-32-6 0,0 25-3 15,0-25-5-15,0 0-4 0,8 22-4 16,-8-22-3-16,0 0-5 0,0 0-6 0,0 0-5 16,0 0-15-16,0 0-9 0,0 0-23 15,0 0-56-15,0 0-75 0,20-20-100 0,-20 20-125 16,0-30 200-16,0 30 247 0</inkml:trace>
  <inkml:trace contextRef="#ctx0" brushRef="#br0" timeOffset="14">17805 4243 280 0,'0'0'124'16,"0"0"-22"-16,0 0-35 0,0 0-12 0,0 0-7 15,0 0 17-15,0 0 8 0,0 0 15 0,0 0-9 16,0 0-11-16,19 20-14 0,-19-20-6 16,0 0-12-16,0 0-8 0,23 0-9 0,-23 0-6 15,0 0-3-15,25-6-2 0,-25 6-3 0,18-5-2 16,-18 5-1-16,23-9 0 0,-23 9-1 16,24-15 1-16,-24 15 0 0,23-18 0 0,-23 18-1 15,22-18 1-15,-22 18 15 0,16-21-13 0,-16 21 16 16,0 0-11-16,13-22 4 0,-13 22 11 15,0 0 3-15,0-24-16 0,0 24 20 0,0 0-21 16,0 0 16-16,-26-21-1 0,26 21-5 0,-19-8-4 16,19 8-4-16,-29 0-2 0,29 0-3 0,-35 4-1 15,35-4-1-15,-35 11 0 0,35-11 2 0,-33 17-2 0,33-17-13 16,-29 21 32-16,29-21-37 0,-22 25 34 0,22-25-22 16,-14 30-2-16,14-30 2 0,0 30-2 0,0-30 3 15,0 33-4-15,0-33 3 0,17 33-4 16,-17-33 3-16,24 27-3 0,-24-27 2 0,31 23-1 0,-31-23-4 15,37 14-10-15,-37-14-13 0,43 10-15 0,-43-10-22 16,46 8-43-16,-46-8-79 0,44-6-86 0,-23 1-95 16,-21 5-55-16,52-10 382 0</inkml:trace>
  <inkml:trace contextRef="#ctx0" brushRef="#br0" timeOffset="15">18404 4159 1000 0,'0'0'183'0,"0"0"-61"15,0 0-27-15,0 0-17 0,0 0-20 16,-10-22-29-16,10 22 10 0,0 0-26 0,0 0 14 16,0 0-5-16,-25 0-6 0,25 0-5 0,0 0-21 15,-29 12 32-15,29-12-33 0,-30 22 34 0,30-22-17 16,-33 31-3-16,33-31 0 0,-30 35-4 0,30-35 4 15,-23 36-5-15,23-36 5 0,-16 36-5 0,16-36 2 16,-7 33-1-16,7-33-2 0,0 31-2 0,0-31 3 16,9 27-2-16,-9-27 1 15,20 23-1-15,-20-23-4 0,26 17-7 0,-26-17-4 16,35 9-10-16,-35-9-9 0,40 0-15 0,-40 0-23 16,43-7-8-16,-43 7-10 0,45-18 14 0,-24 3 22 15,14 6-50-15,-10-17-98 0,7 5-117 0,7 6-96 16,-23-20 321-16</inkml:trace>
  <inkml:trace contextRef="#ctx0" brushRef="#br0" timeOffset="16">18688 3890 1098 0,'0'0'96'0,"-20"0"-21"0,20 0-10 15,0 0-22-15,0 0-23 0,0 0-10 0,0 0-2 16,0 0 2-16,16 26 7 0,-16-26-1 0,23 24 1 16,-23-24-7-16,37 25-2 0,-17-13-6 15,6 0 1-15,-1-2-5 0,3-2 3 0,0 0-4 16,1-3 1-16,0-1 0 0,-2-4-8 0,1 6-14 16,-8-6-27-16,8 6-40 0,-28-6-92 0,36 0-83 15,-36 0-210-15,0 0 87 0,39 26 389 0</inkml:trace>
  <inkml:trace contextRef="#ctx0" brushRef="#br0" timeOffset="17">18936 3636 617 0,'0'0'184'0,"0"0"-48"0,-4-29 0 15,4 29-15-15,0 0-26 0,0 0-34 0,0 0-20 16,0 0-11-16,0 0-4 0,0 0 0 0,0 0 1 16,0 0 4-16,0 27 0 0,0-27 1 0,-9 38-7 15,3-14-1-15,-3 2-9 0,4 1 5 0,-7 1-5 16,3 3 3-16,-4-1-7 0,3 4 4 0,-3 0-8 16,1 0 6-16,-1 0-7 0,3 1 5 0,-3-1-8 15,-1-1 4-15,3-1-8 0,1-1-11 16,-1-5 29-16,4 3-31 0,1-3 28 0,1-1-13 15,5-2-4-15,-6-2 4 0,6-1-4 0,0-20 3 16,0 33-3-16,0-33 1 0,11 25-2 0,-11-25 3 16,10 21-4-16,-10-21-2 0,0 0-7 15,31 20-5-15,-31-20-2 0,28 3 0 0,-28-3-2 16,39-8-7-16,-14 5-13 0,-2-10-14 0,5 5-4 16,-3-10-19-16,6 12-35 0,-19-22-62 15,19 22-62-15,-18-17-72 0,-2-5-110 0,15 21 291 16,-26-28 130-16</inkml:trace>
  <inkml:trace contextRef="#ctx0" brushRef="#br0" timeOffset="18">19236 4149 736 0,'-6'-18'208'0,"6"18"-64"16,0 0-33-16,0 0-31 0,0 0-19 16,0 0-6-16,0 0-3 0,0 0-2 0,0 0-4 15,17 21-28-15,-17-21 10 0,0 0-19 16,7 31 11-16,-7-31-1 0,5 30-9 0,-5-30 0 15,0 35-7-15,0-35 1 0,-5 33-4 0,5-33 2 16,-4 32-3-16,4-32 3 0,0 25-4 0,0-25 2 16,-7 21-2-16,7-21 2 0,0 0-8 0,-5 19-7 15,5-19-13-15,0 0-21 0,0 0-25 0,0 0-51 16,0 0-97-16,0 0-126 0,0 0-146 16,0 0 194-16,10-43 300 0</inkml:trace>
  <inkml:trace contextRef="#ctx0" brushRef="#br0" timeOffset="19">19359 3900 1293 0,'0'0'119'0,"-7"-29"-32"0,7 29-19 15,0 0-18-15,-7-23-18 0,7 23-9 16,0 0-9-16,0 0-6 0,0 0-4 0,0 0-5 16,0 0-2-16,0 0-4 0,0 0-12 0,0 0-13 15,0 0-18-15,0 0-25 0,0 0-56 0,0 0-100 16,0 0-158-16,-16 24-101 0,19-4 220 0</inkml:trace>
  <inkml:trace contextRef="#ctx0" brushRef="#br0" timeOffset="20">19527 4133 657 0,'0'0'246'16,"0"0"-107"-16,-20-10-19 0,20 10-28 15,0 0-30-15,0 0-25 0,0 0-13 0,0 0-1 16,0 0 6-16,0 0 7 0,0 18 3 0,0-18-19 16,0 0 6-16,6 30-21 0,-6-30 11 0,3 24 1 15,-3-24-5-15,7 27 0 0,-7-27-4 0,5 27 0 16,-5-27-5-16,7 24 4 0,-7-24-5 0,5 24 2 16,-5-24-2-16,0 0 2 0,12 28-3 15,-12-28 1-15,0 0-2 0,12 19 1 16,-12-19-2-16,0 0 0 0,0 0 1 0,0 0 0 15,0 0 0-15,23 17 1 0,-23-17-1 0,0 0 1 16,0 0-1-16,25-8-1 0,-25 8 1 0,24-14-1 16,-24 14 3-16,28-24-2 0,-28 24 2 0,31-29-2 15,-31 29 2-15,29-33-4 0,-29 33 4 0,26-31-7 0,-26 31-4 16,25-30-11-16,-25 30-7 0,21-27 0 16,-21 27-24-16,0 0-3 0,22-14-49 0,-22 14-61 15,0 0-72-15,0 0-118 0,0 0-100 0,0 0 300 16</inkml:trace>
  <inkml:trace contextRef="#ctx0" brushRef="#br0" timeOffset="21">19851 4255 460 0,'0'0'89'0,"0"0"-3"0,0 0 4 16,0 0 11-16,25 0-22 0,-25 0-18 0,0 0-23 15,0 0-8-15,25 5-5 0,-25-5-4 0,0 0-3 16,29 0-2-16,-29 0-6 0,21 0-1 0,-21 0-4 16,20 0 1-16,-20 0 1 0,23-5 3 15,-23 5 6-15,18-7 3 0,-18 7 0 0,22-12 0 16,-22 12-4-16,0 0-1 0,26-17-3 0,-26 17 2 16,0 0-1-16,22-22 5 0,-22 22 0 0,0 0 3 15,0 0 0-15,17-27 0 0,-17 27 18 16,0 0-15-16,3-19 19 0,-3 19-35 0,0 0 17 15,-4-23-18-15,4 23 15 0,0 0 1 0,0 0-6 16,-31-21-1-16,31 21-3 0,-28 0-2 16,28 0 0-16,-33 0-2 0,33 0-2 0,-35 13-1 15,35-13-15-15,-40 18 33 0,40-18-31 0,-30 26 31 16,30-26-18-16,-19 35-5 0,11-16 3 0,2 2-6 16,6 0 5-16,-2 1-4 0,2-1 3 0,0 2-5 15,6-3 5-15,-6-20-5 0,15 33 3 0,-15-33-1 16,23 30-3-16,-23-30-13 0,29 20-22 15,-5-5-32-15,-24-15-57 0,48 13-165 16,-20-13-241-16,-8-6 18 0,10 12 445 0</inkml:trace>
  <inkml:trace contextRef="#ctx0" brushRef="#br0" timeOffset="22">9979 5343 249 0,'0'0'90'16,"0"0"9"-16,0 0-7 0,0 0-10 0,0 0-9 15,0 0 5-15,0 0 11 0,0 0 13 0,0-22 7 16,0 22-3-16,0 0-16 0,0 0-22 16,0 0-17-16,0 0-12 0,0 0-5 15,0 0 1-15,0 0-3 0,0 0-3 0,0 0-4 16,0 0-5-16,0 0 2 0,0 0 5 0,0 0 0 15,10 22-1-15,-10-22-7 0,0 0-5 0,0 24-5 16,0-24 0-16,0 23-3 0,0-23 1 0,0 26-3 16,0-26 1-16,0 28-3 0,0-28 1 0,-6 26-4 15,6-26 2-15,0 23-2 0,0-23 1 16,0 19 1-16,0-19 0 0,0 0-2 0,0 0 2 16,0 0-3-16,0 21 1 0,0-21 1 0,0 0-2 15,0 0 1-15,0 0 0 0,0 0-1 0,0 0 2 16,0 0 0-16,0 0 2 0,0 0-2 0,25-13 1 15,-25 13 0-15,0 0-1 0,29-28 1 16,-29 28-2-16,26-27 4 0,-26 27-6 0,28-28 4 16,-28 28-2-16,28-30 3 0,-28 30-1 15,25-27 0-15,-25 27-2 0,26-25 2 0,-26 25-3 16,24-20 3-16,-24 20-1 0,27-16 0 0,-27 16-1 16,20-9 2-16,-20 9-1 0,0 0 0 0,24-7 0 15,-24 7-1-15,0 0 1 0,22 0 0 0,-22 0-1 16,0 0 1-16,0 0 0 0,23 18 1 0,-23-18 0 15,0 0 0-15,12 22 0 0,-12-22-2 16,0 0 5-16,8 29-3 0,-8-29 5 0,6 25-3 16,-6-25 2-16,0 29-3 0,0-29 2 0,5 25-3 15,-5-25 0-15,0 22-2 0,0-22 1 0,4 20-1 16,-4-20 2-16,0 0-3 0,4 23 3 16,-4-23-3-16,0 0-6 0,0 0-8 0,0 0-12 15,0 0-19-15,0 0-26 0,18 20-44 0,-18-20-117 16,0 0-143-16,0 0-138 0,0 0 135 15,32-9 380-15</inkml:trace>
  <inkml:trace contextRef="#ctx0" brushRef="#br0" timeOffset="23">9757 5028 958 0,'0'0'229'0,"0"0"-90"0,-21-31-31 0,21 31-22 15,0 0-19-15,0 0-16 0,0 0-19 0,0 0-13 16,0 0-12-16,0 0-6 0,0 0-6 0,0 0 0 16,0 0 1-16,0 0 2 0,0 0 0 0,0 0 2 15,0 0-2-15,0 0-5 0,25 19-13 16,-25-19-19-16,0 0-24 0,0 0-47 0,26 33-68 15,-26-33-90-15,0 0-123 0,23 27-28 16,-23-27 237-16</inkml:trace>
  <inkml:trace contextRef="#ctx0" brushRef="#br0" timeOffset="24">9727 5308 841 0,'0'0'253'0,"0"0"-116"0,0 0-27 0,0 0-25 16,0 0-24-16,0 0-18 0,0 0-13 0,0 0-13 15,0 0-11-15,0 0-7 0,0 0 0 0,0 0-1 16,0 0 5-16,8 24 3 0,-8-24 2 0,0 21-2 16,0-21 0-16,0 23-2 0,0-23 0 0,0 26-3 15,0-26 1-15,-6 24-3 0,6-24 2 0,0 23-3 16,0-23 3-16,0 22-2 0,0-22 2 0,-6 20-3 15,6-20 0-15,0 0-10 0,0 0-16 0,0 25-23 16,0-25-32-16,0 0-27 0,0 0-40 0,0 0-14 16,0 0-82-16,8-20-34 0,-8 20-77 15,8-26 224-15</inkml:trace>
  <inkml:trace contextRef="#ctx0" brushRef="#br0" timeOffset="25">13322 5450 424 0,'0'0'88'0,"0"0"-20"0,0 0-1 15,0 0 20-15,0 0 2 0,0 0-10 0,0 0-15 16,24-14-6-16,-24 14-12 0,0 0-10 0,21 0-8 15,-21 0-4-15,0 0-1 0,29 0 0 0,-29 0-1 16,0 0-2-16,27-5-6 0,-27 5-5 16,0 0-2-16,30-7-4 0,-30 7 1 0,18-7-3 15,-18 7 1-15,23-11-1 0,-23 11 1 16,20-13 0-16,-20 13 0 0,0 0 0 0,23-21 2 16,-23 21 0-16,0 0 3 0,11-23 1 0,-11 23 4 15,0 0 3-15,0-25 4 0,0 25 0 0,0 0 1 16,-8-25-2-16,8 25-2 0,0 0-2 0,-21-25-2 15,21 25-5-15,-21-13 1 0,21 13-5 16,-23-8 2-16,23 8-3 0,-31-5 1 0,31 5-1 16,-33 5 0-16,33-5 1 0,-37 13-2 0,37-13 4 15,-35 14-2-15,35-14 3 0,-31 21-5 0,31-21 1 16,-23 27-4-16,23-27 4 0,-16 28-2 0,16-28 2 16,-9 36-3-16,9-36 3 0,0 36-4 15,0-36 2-15,0 37-3 0,0-37 3 0,16 35-4 16,-16-35 5-16,21 32-4 0,-21-32 4 15,25 28-4-15,-25-28 2 0,29 18-2 0,-29-18 0 16,36 14 22-16,-36-14-21 0,36 8 22 0,-15-8-21 16,0 0-2-16,-2-5-7 0,4-1-27 0,-4-3 9 15,8 3-33-15,-27 6-5 0,46-17-31 0,-33-3-57 16,16 15-30-16,-29 5-83 0,35-30-4 0,-4 30-74 16,-24-24 333-16</inkml:trace>
  <inkml:trace contextRef="#ctx0" brushRef="#br0" timeOffset="26">13818 5405 788 0,'0'0'199'16,"0"0"-54"-16,0 0-35 0,0 0-34 16,0 0-27-16,0 0-17 0,0 0-3 0,-24 15-3 15,24-15 3-15,-13 23-6 0,13-23-3 0,-10 29-6 16,10-29-1-16,-9 34-6 0,4-14 3 0,5-20-6 15,-11 34 5-15,11-34 14 0,-9 34-35 0,9-34 33 16,-4 30-35-16,4-30 13 0,0 25 2 0,0-25-1 16,0 0-1-16,0 22 0 0,0-22 0 0,0 0-2 15,0 0 2-15,0 0-2 0,0 0 0 0,0 0 0 16,24 8 0-16,-24-8 2 0,0 0 0 16,30-24 4-16,-30 24 13 0,30-35-35 0,-13 14 34 15,0-2-34-15,1 4 18 0,-1-2 5 0,2-3-5 16,-4 3 6-1,4 0-3-15,-5-3 8 0,-1 5-2 0,0-1 3 16,-13 20-2-16,25-28 2 0,-25 28-4 0,21-17 1 16,-21 17-3-16,0 0-3 0,20 0 2 15,-20 0-4-15,0 0 3 0,25 12 0 0,-25-12-2 16,0 0 3-16,25 28-2 0,-25-28 0 0,14 26 1 0,-14-26-3 16,12 30 3-16,-12-30-4 0,10 32 2 0,-10-32-3 15,9 31 2-15,-9-31-3 0,9 30 5 0,-9-30-13 16,9 25-1-16,-9-25 5 0,10 24-52 0,-10-24 20 15,0 0-57-15,19 34-81 0,-19-34-29 16,0 0-89-16,0 0-51 0,0 0-24 16,30 4 310-16</inkml:trace>
  <inkml:trace contextRef="#ctx0" brushRef="#br0" timeOffset="27">14317 5528 215 0,'0'0'106'0,"16"-19"6"0,-16 19-23 16,0 0-16-16,23-13-22 0,-23 13-4 15,0 0-6-15,31-10 7 0,-31 10-1 0,23-8 5 16,-23 8-4-16,26-8 3 0,-26 8-4 0,24-9 4 16,-24 9-1-16,25-10 0 0,-25 10-3 0,24-13-8 15,-24 13-5-15,19-16-7 0,-19 16-2 0,19-20-4 16,-19 20 2-16,16-19-1 0,-16 19 7 16,11-21 2-16,-11 21 3 0,6-22-1 0,-6 22 0 15,0-21-8-15,0 21 1 0,-10-23-5 16,10 23-2-16,-14-19 0 0,14 19 0 0,-19-15-5 15,19 15 1-15,-29 0-5 0,29 0-2 0,-38 7 0 16,17 5-4-16,21-12 1 0,-37 34-4 0,20-13 1 16,1 3-3-16,3 1 5 0,3 0-7 0,1 1 6 15,3 0-7-15,6-3 5 0,0-2-3 0,0 0 2 16,0-21-4-16,15 33 4 0,-15-33-6 16,22 23-17-16,-22-23 31 0,25 17-39 0,-25-17 32 15,26 10-20-15,-26-10-5 0,28 0 15 0,-28 0-21 16,30-11 12-16,-30 11-37 0,33-19 9 0,-13 8-27 15,-20 11-17-15,44-23-76 0,-36 3-40 16,19 14-14-16,-27 6-75 0,23-38 12 0,3 38 102 16,-26-25 181-16</inkml:trace>
  <inkml:trace contextRef="#ctx0" brushRef="#br0" timeOffset="28">14729 5440 304 0,'0'0'144'0,"0"0"-20"15,0 0-7-15,0 0-13 0,15 22 2 0,-15-22-11 16,0 0-10-16,0 0-18 0,4 20-11 0,-4-20-11 15,0 0-3-15,0 0-8 0,6 24-5 0,-6-24-8 16,0 0-6-16,3 26-6 0,-3-26 0 16,0 22-7-16,0-22 4 0,0 26 15 15,0-26-17-15,0 21 17 0,0-21-37 0,0 27 16 16,0-27-18-16,0 25 17 0,0-25 3 0,8 23-3 16,-8-23 2-16,0 22-3 0,0-22 2 0,0 0-3 15,0 0-1-15,11 21-4 0,-11-21-2 0,0 0 3 16,0 0 1-16,19-22 6 0,-19 22 0 0,22-38 4 15,-7 11 13-15,-6 0-28 0,5 0 38 16,-5-3-23-16,0 8 22 0,-2-7 9 0,0 8-4 16,-3-4 0-16,4 5-9 0,-8-1 3 0,0 21-9 15,10-34 3-15,-10 34-7 0,7-23 2 0,-7 23-6 16,0 0 0-16,0 0-4 0,11-21-1 0,-11 21-3 16,0 0 0-16,0 0-1 0,0 0 0 15,0 0 1-15,0 0 0 0,22 0-1 0,-22 0 1 16,0 0 0-16,26 12 0 0,-26-12 0 15,20 9 2-15,-20-9-1 0,22 12-1 0,-22-12 2 16,26 14-4-16,-26-14 3 0,28 11-1 0,-28-11 1 16,26 13-2-16,-26-13 3 0,24 10-3 0,-24-10 1 15,20 7 0-15,-20-7 0 0,0 0-1 0,22 8 1 16,-22-8 0-16,0 0 0 0,0 0-1 0,0 0 1 16,0 0-1-16,0 0 2 0,0 0 0 15,0 0 0-15,0 0 1 0,0 0-7 0,0 0-14 16,0 0-18-16,0 0-22 0,0 0-31 15,20-9-59-15,-20 9-98 0,0 0-93 0,0 0-138 16,0 0 216-16,0 0 262 0</inkml:trace>
  <inkml:trace contextRef="#ctx0" brushRef="#br0" timeOffset="29">15567 5430 267 0,'0'0'140'16,"0"0"3"-16,0 0-6 0,0 0 0 0,0 0-21 15,0 0-3-15,-15-20-26 0,15 20-9 16,0 0-10-16,0 0-14 0,0 0-12 0,-24-9-7 16,24 9-4-16,-21 0-3 0,21 0-5 0,-26 4-2 15,26-4-4-15,-34 12-1 0,14-5-3 0,20-7 2 16,-39 22-2-16,39-22 2 0,-37 26-3 0,37-26-1 16,-31 26-5-16,31-26-1 0,-21 30-5 0,21-30 1 15,-10 29-1-15,10-29-1 0,0 35 17 0,0-35-33 16,4 35 30-16,-4-35-36 0,17 29 5 15,-17-29-6-15,29 14-4 0,-29-14-1 16,38 0 4-16,-18-5 2 0,4-1 0 0,-1-12 18 16,1 4-12-16,-1-6 20 0,-1-3-28 0,-22 23 22 15,35-39-14-15,-20 20 17 0,-15 19 10 0,20-35 5 16,-20 35 10-16,12-33 4 0,-12 33 2 0,6-27-7 16,-6 27 2-16,0-21-5 0,0 21 1 15,0 0-2-15,0 0-1 0,0 0-8 0,0 0-1 16,0 0-10-16,0 0-6 0,0 0 1 0,0 0-2 15,0 0 7-15,0 23 0 0,0-23 4 0,0 38-7 16,0-15 6-16,0 2-5 0,0 1 3 16,-8 5 15-16,3 1-32 0,0 4 28 0,-2-1-31 15,0-1 9-15,-2-1 0 0,-3 1-4 0,2-2 7 16,-3-1-3-16,1-1 14 0,-1-3-6 16,3 0 8-16,-1-1-9 0,-3-2 6 0,1-5-4 15,13-19 2-15,-28 30 1 0,28-30 3 0,-27 25 2 16,27-25 4-16,-36 23-2 0,16-14 1 0,-2-4-2 15,2-5 0-15,-2 4-1 0,1-4-2 0,21 0 1 16,-36-12-1-16,17 4-2 0,19 8-2 0,-34-19 1 16,34 19-5-16,-27-24 2 0,27 24-1 0,-25-26 3 15,25 26-4-15,-18-28 3 16,18 28-13-16,-13-29-7 0,13 29-15 0,0-30-9 0,0 30-16 16,7-25-14-16,-7 4-50 0,22 21-68 15,-16-23-101-15,16 5-121 0,9 18 9 0,-17-26 402 16</inkml:trace>
  <inkml:trace contextRef="#ctx0" brushRef="#br0" timeOffset="30">15774 5471 773 0,'25'-17'147'0,"-25"17"-40"0,0 0-14 16,0-21-12-16,0 21-13 0,0 0-15 0,0 0-10 16,0 0-12-16,0 0-9 0,0 0-5 0,0 0-6 31,0 0-4-31,0 0 3 0,0 0 3 0,8 21 6 0,-8-21 2 16,0 32-1-16,0-11-11 0,0 2-1 0,0 4 12 15,0-4-33-15,0 3 32 0,2-3-32 0,4-2 10 16,-6 2 3-16,0-23-3 0,16 29 4 15,-16-29-4-15,15 19 2 0,-15-19-1 0,0 0-3 16,26 14 1-16,-26-14 1 0,0 0-1 0,25-5 2 16,-25 5 4-16,0 0-4 0,28-33 4 0,-28 33-4 15,23-35 2-15,-10 14 14 0,-3-3-12 16,1 4 13-16,-1-1-35 0,-10 21 19 0,16-28-19 16,-16 28 20-16,0 0 2 0,15-24-2 0,-15 24 1 15,0 0-1-15,0 0-3 0,0 0 0 16,0 0 0-16,0 0 1 0,0 0 1 0,0 0 4 15,10 28-1-15,-10-28 3 0,0 34 17 0,0-12-34 16,0 5 32-16,-8 2-32 0,8-4 10 0,-8 2 6 16,3 3-6-16,-1 1 8 0,-1 0-5 0,-3 3 9 15,-2-2-6-15,3 2 10 0,-4 2-5 0,3-2 6 16,-6-1-5-16,8-2 4 16,-5-6-6-16,5-3 3 0,-2-2-2 0,10-20 3 15,-22 36-4-15,22-36 5 0,-21 27-6 0,21-27-1 16,-23 20-3-16,23-20 0 0,-29 13-1 0,29-13 0 15,-31 9 0-15,31-9-2 0,-38 5 0 0,16-5 0 16,2 0-2-16,1 0 0 0,-5 0-7 0,3 0-7 16,0 0-8-16,-7-10-15 0,9 10-8 0,-10-13-24 15,29 13-39-15,-48-18-83 0,48 18-64 16,-33-16-113-16,8-6-59 0,25 22 283 0</inkml:trace>
  <inkml:trace contextRef="#ctx0" brushRef="#br0" timeOffset="31">11141 4899 862 0,'0'0'330'0,"0"0"-209"0,0 0-43 16,-5 21-18-16,5-21 6 0,-9 24-7 0,9-24-8 16,-16 40-9-16,7-15-10 0,2 6-1 15,-2 2-12-15,3 2 2 0,-3 1-11 0,4 4 3 16,-4-1-10-16,2-1 6 0,1-3-10 0,-1-3 6 16,1-5-7-16,0 1 4 0,2-5-4 0,4-1 3 15,-6-1-4-15,6-3 3 0,0-18-2 0,0 35 2 16,0-35-4-16,0 30 1 0,0-30-11 0,0 28-3 15,0-28-11-15,0 20-8 0,0-20 5 16,0 0-42-16,22 25-8 0,-22-25-102 0,23 0-82 16,-23 0-101-16,16-31-85 0,16 26 198 15,-22-27 253-15</inkml:trace>
  <inkml:trace contextRef="#ctx0" brushRef="#br0" timeOffset="32">11441 5303 1116 0,'0'0'181'0,"0"0"-73"0,0 0-25 0,0 0-20 16,0 0-19-16,0 0-15 0,0 0-10 0,0 0-3 15,0 0-3-15,-19 18-4 0,19-18 1 0,-18 25-4 16,18-25 1-16,-19 35-4 0,9-15 2 16,10-20-4-16,-14 36 3 0,14-36-7 0,-9 34 5 15,9-34-5-15,0 27 3 0,0-27-4 16,0 28 3-16,0-28-4 0,0 0 2 0,23 19-1 15,-23-19 1-15,25 0-1 0,-25 0-3 0,29-8 0 16,-29 8-2-16,34-19 2 0,-34 19 1 0,32-30 5 16,-32 30-2-16,29-34 5 0,-29 34-4 0,23-35 4 15,-13 16-4-15,-10 19 6 0,15-36-4 0,-15 36 4 16,10-32-3-16,-10 32 4 0,0-33-3 16,0 33 6-16,0-32-4 0,0 32 3 0,-13-28-3 15,13 28 1-15,-20-28-3 0,20 28 1 0,-25-21-2 16,25 21 0-16,-28-9-2 0,28 9-5 15,-23 0-12-15,23 0-15 0,0 0-25 0,-19 25-31 16,19-25-65-16,-6 25-83 0,6-25-113 0,-12 21-112 16,24 7 170-16,-12-28 292 0</inkml:trace>
  <inkml:trace contextRef="#ctx0" brushRef="#br0" timeOffset="33">11824 5264 1096 0,'0'0'148'0,"0"0"-60"16,0 0-26-16,0 0-21 0,0 0-15 0,0 0-4 16,0 0 3-16,0 0 3 0,13 25 4 0,-13-25-5 15,3 32-2-15,-3-32-11 0,6 37 0 0,-6-15-6 16,6-1 3-16,-6 0-5 0,6-2 2 0,-6-19-6 16,6 32 1-16,-6-32-3 0,7 27 3 15,-7-27-2-15,0 0 0 0,20 23-3 0,-20-23 3 16,0 0-1-16,21 5 1 0,-21-5 1 15,0 0-1-15,28-16 2 0,-28 16-2 0,27-22 3 16,-27 22-1-16,25-28 3 0,-25 28 0 0,22-19 3 16,-22 19-1-16,0 0-2 0,22-15-2 0,-22 15-3 15,0 0 0-15,0 0 0 0,0 0 1 0,19 10-1 16,-19-10 1-16,0 0-2 0,0 0 2 0,15 26-1 16,-15-26 2-16,0 0-3 0,8 26 0 15,-8-26-1-15,0 0 1 0,13 19 0 0,-13-19 0 16,0 0 0-16,0 0 0 0,0 0-1 0,24 15 0 15,-24-15 1-15,0 0-1 0,0 0 2 16,0 0 0-16,25-12 1 0,-25 12 0 0,0 0 0 16,26-24-1-16,-26 24 2 0,23-24-4 0,-23 24 4 15,22-24-5-15,-22 24 4 0,18-23-3 0,-18 23 2 16,17-21-2-16,-17 21 0 0,0 0-4 16,23-26-9-16,-23 26-21 0,0 0-27 0,6-26-65 15,-6 26-146-15,0 0-278 0,0 0 32 0,0 0 339 16</inkml:trace>
  <inkml:trace contextRef="#ctx0" brushRef="#br0" timeOffset="34">12637 5444 298 0,'0'0'160'0,"0"0"0"0,0 0 19 15,0 0-19-15,0 0-12 0,0 0-28 16,0 0-22-16,0 0-20 0,0 0-14 16,0 0-9-16,0 0-9 0,0 0-9 0,0 0-10 15,0 0-6-15,0 0-6 0,0 0-3 0,0 0-5 16,0 0-2-16,0 0 5 0,0 0 5 0,0 0 3 15,0 0 2-15,25-7-7 0,-25 7-5 0,23 0-4 16,-23 0-2-16,25 0-1 0,-25 0 0 0,32 0-1 16,-32 0 1-16,37 0-2 0,-18-6-1 0,3 6 0 15,-1-7-10-15,-2 0-14 0,6 3-17 0,-25 4-42 16,45-8-71-16,-45 8-198 0,17-26-173 16,-17 26 14-16,0 0 451 0</inkml:trace>
  <inkml:trace contextRef="#ctx0" brushRef="#br0" timeOffset="35">17025 5410 714 0,'0'0'140'0,"0"0"-15"0,-21-14-9 16,21 14-20-16,0 0-28 0,-23-6-22 0,23 6-10 15,-28-4-8-15,28 4-3 0,-31 0-1 16,31 0-3-16,-33 4 0 0,33-4-2 0,-32 10-1 16,32-10-5-16,-32 10-3 0,32-10-1 0,-32 13-2 15,32-13-2-15,0 0 1 0,-24 21-6 16,24-21 0-16,0 0-1 0,-4 21 1 0,4-21-4 16,7 21 3-16,-7-21-3 0,18 25 3 0,-18-25-1 15,27 22 3-15,-27-22-4 0,40 24 4 0,-20-12-4 16,-1-1 4-16,2 1 21 0,-2 1-36 0,1-1 35 15,-20-12-35-15,34 24 13 0,-34-24 3 0,23 20-3 16,-23-20 4-16,12 20-3 0,-12-20 1 16,0 0 1-16,9 21 1 0,-9-21-1 15,0 0 2-15,-16 21-2 0,16-21 1 0,0 0 1 16,-28 19 5-16,28-19 1 0,-30 13 2 0,30-13-2 16,-33 11 1-16,33-11-7 0,-34 9-1 0,34-9-1 15,-33 7-1-15,33-7 0 0,-31 0-2 0,31 0 1 16,-27 3 1-16,27-3-3 0,0 0 1 0,-19 0-3 15,19 0-12-15,0 0-16 0,0 0-30 16,0 0-36-16,0 0-34 0,0 0-47 0,0 0-51 16,27-21-77-16,-2 21-86 0,-19-19 216 0,27 24 177 15</inkml:trace>
  <inkml:trace contextRef="#ctx0" brushRef="#br0" timeOffset="36">17325 5451 340 0,'0'0'167'0,"0"0"-36"0,0 0-2 15,0 0-6-15,0 0 1 0,0-21-16 0,0 21-14 16,0 0-18-16,0 0-13 0,0 0-10 0,0 0-4 16,0 0-4-16,0 0-7 0,0 0-4 0,0 0-6 0,0 0-2 15,0 0-4-15,0 0-3 0,0 0-4 0,0 0-5 16,0 0-3-16,0 0-7 0,-20 28 1 0,20-28-3 15,-16 35 4-15,8-12-4 0,0 0 3 0,0-2-3 16,5 3-12-16,3-1 32 0,0-1-31 0,0-1 31 16,0-21-17-16,0 36-5 0,0-36-1 0,15 28-6 15,-15-28-1-15,19 21-7 0,-19-21 0 16,24 17-5-16,-24-17-3 0,26 10-3 0,-26-10 0 16,35 0 2-16,-35 0 8 0,35-10 7 15,-35 10 7-15,33-21 5 0,-33 21-1 0,31-26 4 16,-31 26-3-16,25-29 4 0,-25 29-4 0,16-28 4 15,-16 28 11-15,20-34-12 0,-20 34 13 0,19-33-34 16,-19 33 22-16,15-26-20 0,-15 26 21 0,16-22 1 16,-16 22-3-16,0 0 0 0,17-19-3 15,-17 19 0-15,0 0 0 0,0 0 0 0,0 0 1 0,0 0 1 16,0 0 1-16,0 0-1 0,22 14 2 0,-22-14-3 16,0 20 2-16,0-20-2 0,3 23 2 0,-3-23 20 15,0 31-34-15,0-31 34 0,0 33-45 16,0-33 3-1,0 20-14-15,0-20-21 0,0 0-28 0,13 31-33 0,-13-31-40 16,0 0-41-16,0 0-22 16,10 19-34-16,-10-19-55 0,0 0 258 0</inkml:trace>
  <inkml:trace contextRef="#ctx0" brushRef="#br0" timeOffset="37">17930 5064 580 0,'7'-28'249'0,"-14"5"-53"0,7 23-35 16,0 0-19-16,0 0-45 0,0 0-34 15,0 0-24-15,0 0-18 0,0 0-3 16,-4 21 0-16,0 3 6 0,-3 6-3 0,-2 6 3 15,0 3-12-15,2 4 6 0,3-2-10 0,-4 5 7 16,1-6-11-16,-2 1 9 0,1-2-11 0,1-1 6 16,-1-3-7-16,1-2 5 0,-1-3-6 0,1 1-9 15,0-5 30-15,4-3-32 0,3-3 31 0,0-20-20 16,0 21-2-16,0-21 2 0,0 0 0 0,0 0 2 16,0 0 0-16,0 0-2 0,0 0 2 15,0 0-1-15,11-22 0 0,4 0 11 0,1-5-29 16,5 0 27-16,-1-1-28 0,3 3 16 15,1 2 4-15,-1 0-3 0,0 4 3 0,-4 2-3 16,3 3 2-16,-22 14-2 0,34-20 2 0,-34 20-1 16,28-8-1-16,-28 8-1 0,22 0 1 0,-22 0 0 15,0 0-1-15,29 22 1 0,-29-22-2 0,17 28 4 16,-17-28-4-16,8 37 4 0,-8-17-2 16,0 2 2-16,0-1-3 0,-4 5-10 0,-1-1 31 15,-3-1-29-15,1-3 30 0,7-21-16 0,-15 36-5 16,15-36 3-16,-11 25-1 0,11-25 2 0,0 0-3 15,-24 24 2-15,24-24-2 0,0 0 2 0,-26 9 0 16,26-9 1-16,-22 0 2 0,22 0-1 16,-23-12 3-16,23 12-4 0,-27-12 1 15,27 12-1-15,-30-14 1 0,30 14-2 0,-31-14 0 16,31 14-3-16,-33-13 1 0,33 13-2 0,-31-9 3 16,31 9-3-16,-25-11 1 0,25 11-8 0,0 0-4 15,-24-12-13-15,24 12-13 0,0 0-22 0,0 0-45 16,0 0-68-16,0 0-136 0,0 0-168 0,21-7-18 15,4 7 403-15</inkml:trace>
  <inkml:trace contextRef="#ctx0" brushRef="#br0" timeOffset="38">18542 5416 745 0,'0'0'151'0,"0"0"-22"0,-27-14-22 15,27 14-24-15,0 0-25 0,-31 0-18 0,31 0-13 16,-28 0-8-16,28 0-6 0,-33 13-1 0,33-13-4 15,-35 13 2-15,35-13-4 0,-29 18 0 16,29-18-3-16,0 0 0 0,-24 26-3 0,24-26-1 16,0 0-2-16,0 28 3 0,0-28-4 0,0 0 3 15,16 28-3-15,-16-28 3 0,23 18-2 0,-23-18 3 16,31 16-1-16,-31-16 0 0,34 18 22 16,-34-18-20-16,30 17 21 0,-30-17-20 0,25 14-3 15,-25-14-15-15,0 0 16 0,21 25-14 0,-21-25 15 16,0 0 2-16,0 0 0 0,12 23 3 0,-12-23 0 15,0 0 8-15,-10 22 3 0,10-22 7 0,0 0 0 16,-26 26-2-16,26-26-6 0,-24 19-4 0,24-19-8 16,-28 20 1-16,28-20-5 0,-30 18 1 15,30-18 0-15,-26 14 0 0,26-14-1 16,-19 12 1-16,19-12-1 0,0 0 0 0,0 0-5 16,0 0-18-16,0 0-22 0,-20-5-46 0,20 5-81 15,0 0-67-15,0 0-90 0,0 0-102 0,0 0 189 16,35 5 242-16</inkml:trace>
  <inkml:trace contextRef="#ctx0" brushRef="#br0" timeOffset="39">18657 5702 402 0,'21'-9'197'0,"-21"9"-79"0,0 0-6 0,13 23-10 16,-13-23-8-16,0 0-21 0,0 24-6 15,0-24-16-15,4 26-11 0,-4-26 1 16,0 29-9-16,0-29 1 0,0 34-6 0,0-15-1 16,-7 2-8-16,7 1-5 0,-9 3-7 0,5 3 7 15,-3-4-9-15,3 3 2 0,-3-3-4 0,0-1 1 16,1-3-4-16,1 1 5 0,2-3-7 0,3-18 6 16,-12 35-4-16,12-35 2 0,-4 25-1 0,4-25 1 15,0 0-2-15,0 0 2 0,0 0 1 16,0 0 4-16,0 0 5 0,0 0 2 0,0 0-2 15,0 0-4-15,0-23-2 0,0 23-6 0,7-37 5 16,-3 14-4-16,4-2 5 0,0-3-3 0,0-7 6 16,0 1-6-16,0-8 6 0,0 2-7 15,3-1 8-15,-2-7-10 0,-1 2 9 0,4-3 5 16,1 0-26-16,-1 5 30 0,-1 2-25 0,2 8 17 16,-1 6 7-16,-4 7-7 0,-8 21 1 15,19-28-6-15,-19 28-1 0,0 0-4 0,29-17 2 16,-29 17-2-16,0 0 2 0,29 4-2 0,-29-4-1 15,26 15 2-15,-26-15-3 0,20 27 4 0,-20-27-2 16,20 34 3-16,-20-34-5 0,13 38 6 0,-13-38-5 16,8 31 5-16,-8-31 16 0,0 34-31 0,0-34 33 15,0 31-35-15,0-31 16 0,0 21 1 16,0-21-2-16,-9 21 5 0,9-21 1 0,-11 19 7 16,11-19 2-16,-21 19 2 0,21-19-2 15,-27 16 0-15,27-16-6 0,-32 13 1 0,32-13-4 16,-33 8-3-16,33-8 0 0,-35 6-1 0,35-6-2 15,-37 0-1-15,37 0 0 0,-31 0 0 0,31 0-1 16,-32 0-2-16,32 0-5 0,-29-12-8 0,29 12-8 16,-27-7-11-16,27 7-6 0,0 0-22 15,0 0-39-15,-32-26-130 0,32 26-170 0,0 0-108 16,0 0 153-16,32-3 357 0</inkml:trace>
  <inkml:trace contextRef="#ctx0" brushRef="#br0" timeOffset="40">19283 5528 457 0,'0'0'171'16,"19"-12"-7"-16,-19 12-15 0,0 0-7 15,0 0-35-15,0 0-29 0,0 0-20 0,0 0-14 16,-11-25-3-16,11 25-4 0,0 0-3 0,0 0-5 16,-21-15-3-16,21 15-3 0,0 0-4 15,-27-5-3-15,27 5-2 0,-24 0-4 0,24 0-2 16,-31 7 0-16,31-7-2 0,-34 15 0 0,34-15-2 15,-31 18 1-15,31-18-5 0,-23 20 0 0,23-20-2 16,-12 21 2-16,12-21-2 0,-6 22 3 0,6-22-3 16,0 28-13-16,0-28 32 0,4 30-33 15,-4-30 31-15,14 20-22 0,-14-20-5 0,24 16-3 16,-24-16-4-16,28 14-1 0,-28-14-1 16,30 8-4-16,-30-8-1 0,33 0-6 0,-13 0-1 15,-20 0 0-15,32-5 5 0,-32 5 9 0,29-17 9 16,-29 17 6-16,24-20 5 0,-24 20 13 0,22-27-10 15,-22 27 14-15,16-32-30 0,-16 32 24 0,14-29-14 16,-14 29 22-16,14-24 6 0,-14 24-1 0,8-22 4 16,-8 22-2-16,0 0 4 0,0 0-2 15,0 0-2-15,0 0-7 0,0 0-6 0,0 0-9 16,0 0-5-16,0 0-1 0,0 0-1 0,0 0 3 16,0 0-1-16,-7 34 3 0,7-34-4 0,-8 36-12 15,3-15 31-15,2 0-30 0,3-21 30 0,0 33-17 16,0-33-3-16,0 31 3 0,0-31-3 15,0 26 2-15,0-26-12 0,0 0-9 0,20 26-14 16,-20-26-18-16,0 0-11 0,21 7-21 16,-21-7-52-16,23-7-74 0,2 7-105 0,-25 0-110 15,26-23 141-15,6 23 285 0</inkml:trace>
  <inkml:trace contextRef="#ctx0" brushRef="#br0" timeOffset="41">19800 5494 713 0,'22'-8'252'0,"-22"8"-84"16,0 0-43-16,-8-24-30 0,8 24-26 0,0 0-9 15,0 0-13-15,0 0-8 0,0 0-7 16,0 0-7-16,0 0-4 0,-24-17-2 0,24 17-3 16,-24 7 0-16,24-7-1 0,-33 19-4 0,11-5 2 15,-4-1-3-15,1 5 3 0,-1-2-4 16,2 3 2-16,1-3-5 0,3 7-11 0,2-3 26 15,4 1-28-15,14-21 26 0,-15 34-19 0,15-34-1 16,0 26 0-16,0-26-1 0,12 25 2 0,-12-25-2 16,23 19 1-16,-23-19-2 0,28 14-6 0,-28-14-6 15,40 8-6-15,-19-1-8 0,2-7-4 0,2 6-4 16,-5-6-10-16,7 0-13 0,-27 0-16 16,41 0-27-16,-41 0-61 0,42-8-63 0,-42 8-73 15,33-17-71-15,-6 22 60 0,-26-24 311 0</inkml:trace>
  <inkml:trace contextRef="#ctx0" brushRef="#br0" timeOffset="42">20067 5631 381 0,'0'0'183'0,"0"0"-40"16,0 0-21-16,0 0-20 0,0 0-24 0,25-16-23 15,-25 16-13-15,0 0-13 0,0 0-9 0,0 0-7 16,0 0-3-16,22 0-2 0,-22 0-1 0,0 0 0 15,0 0-2-15,19 8-2 0,-19-8-1 0,0 0 1 16,0 0-1-16,26 5 2 0,-26-5 1 0,0 0-1 16,20-4 3-16,-20 4-1 15,0 0 1-15,24-9 0 0,-24 9-1 0,0 0 0 16,23-14 0-16,-23 14 1 0,0 0 5 0,18-18 3 16,-18 18-17-16,0 0 25 0,14-26-18 0,-14 26 23 15,0 0 4-15,8-20 0 0,-8 20-1 0,0 0-3 16,-8-25-3-16,8 25-7 0,0 0 1 0,0 0-2 15,-29-22 1-15,29 22-2 0,-22 0-1 16,22 0-3-16,-28 0-2 0,28 0 2 0,-31 17-1 16,31-17 2-16,-33 25-1 0,33-25 2 0,-33 33-4 15,17-12-13-15,1 0 29 0,-1 4-33 0,0 2 29 16,7-5-16-16,0 1-7 0,3-2 4 0,6 0-5 16,0-21 3-16,0 36-4 0,0-36 3 0,16 28-4 15,-16-28 3-15,24 16-1 0,-24-16-2 16,32 13-11-16,-32-13-11 0,39 6-10 15,-39-6-18-15,42 0-22 0,-42 0-69 0,50 0-158 16,-29-6-221-16,-2-9 14 0,11 15 462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 19 767 0,'0'0'236'0,"0"0"-79"0,0 0-20 0,0 0-22 15,0 0-30-15,0 0-18 0,0 0-17 0,-12-20-8 0,12 20-6 16,0 0-8-16,0 0-8 16,0 0-4-16,0 0-5 0,0 0-5 0,0 0-3 15,0 0 0-15,0 0 1 0,0 0 3 0,0 0 2 16,23 0 2-16,-23 0-1 0,0 0 0 0,34 0 0 0,-34 0-1 16,30 0-1-16,-30 0 0 0,36 6-3 0,-16-6 0 15,0 6-2-15,2-6 1 0,3 5-2 0,0-5 0 16,0 7-1-16,-1-7-1 0,3 3 1 0,-1-3 0 15,2 4 0-15,1-4 0 0,-4 0-1 16,-2 6-1-16,0-6 2 0,2 0-1 0,-7 6 0 16,2-6-1-16,-20 0 1 0,36 4 0 0,-36-4-1 15,37 0 1-15,-37 0 0 0,38 5 0 16,-19-5 0-16,1 5 0 0,1-5-1 0,-1 0 0 16,1 0 1-16,-21 0 0 0,39 0-1 0,-19 0 0 15,1 0 0-15,1 0 0 0,-22 0 2 16,38-6-1-16,-38 6 0 0,35 0 1 0,-35 0-2 15,35-4 0-15,-35 4 2 0,29 0-2 0,-29 0 1 16,24 0 0-16,-24 0 1 0,21 0-1 0,-21 0 0 16,0 0 0-16,27-4-1 0,-27 4 1 0,0 0 0 15,0 0 0-15,21 0 1 0,-21 0-1 0,0 0 0 16,0 0 0-16,0 0 0 0,0 0 0 0,0 0-1 16,0 0-3-16,0 0-7 0,19 0-6 15,-19 0-7-15,0 0-6 0,0 0-3 0,0 0-12 16,0 0-17-16,0 0-38 0,0 0-75 15,8 27-98-15,-8-27-218 0,0 0 63 0,0 0 238 16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59 63 690 0,'0'0'265'16,"-20"-29"-82"-16,20 29-33 0,0 0-15 0,0 0-37 16,-18-23-27-16,18 23-17 0,0 0-7 15,0 0-6-15,0 0-6 0,0 0-6 0,-22-12-6 16,22 12-8-16,0 0-4 0,0 0-6 0,0 0-3 16,0 0-2-16,0 0-2 0,0 0-1 0,0 0 0 15,0 0 1-15,0 0 1 0,13 24 3 0,-13-24-4 16,0 0 3-16,28 27-2 0,-28-27 2 0,25 22-2 15,-25-22 3-15,27 26-3 0,-27-26 2 0,27 25-3 16,-27-25 2-16,25 28-3 16,-25-28 4-16,22 30-3 0,-22-30 2 0,17 29-1 0,-17-29 2 15,15 24-3-15,-15-24 3 0,10 23-2 0,-10-23 2 16,4 19 0-16,-4-19 2 0,0 0-2 16,0 25 3-16,0-25-2 0,0 0 2 0,-16 24 1 15,16-24 3-15,0 0 1 0,-23 21 1 0,23-21-3 16,-22 14-2-16,22-14-5 0,-24 14-12 0,24-14 12 15,-21 12-13-15,21-12 13 0,-20 11-1 16,20-11 19-16,0 0-24 0,-25 16 13 0,25-16-25 16,0 0-7-16,-22 11-11 0,22-11-13 0,0 0-24 15,0 0-38-15,0 0-70 0,-3 28-104 0,3-28-184 16,0 0 8-16,-12 24 279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315 62 170 0,'0'0'68'15,"0"0"11"-15,0 0 14 0,0 0 21 0,0 0 1 16,0 0-1-16,0 0-12 0,19-18-8 0,-19 18-13 16,0 0 3-16,0 0-13 0,0 0-4 15,0 0 0-15,0 0-6 0,0 0 1 0,0 0-5 16,0 0-2-16,0 0-9 0,0 0-7 0,0 0-8 15,0-21-3-15,0 21-4 0,0 0 0 0,0 0-2 16,0 0 0-16,0 0-4 0,-19-18 0 16,19 18-4-16,0 0-1 0,-29-3-2 0,29 3-4 15,-22 0-1-15,22 0-3 0,-26 0 0 16,26 0-2-16,-34 12 0 0,13-5-1 0,21-7 1 16,-38 16-2-16,38-16 2 0,-32 21-2 0,32-21 1 15,-27 22-2-15,27-22 2 0,-16 27-3 0,16-27 3 16,-6 27-5-16,6-27 3 0,4 29-6 0,-4-29-4 15,15 29-7-15,-15-29-2 0,23 25-8 0,-23-25 2 16,29 18-5-16,-29-18 4 0,36 8 3 0,-36-8 9 16,39-4 8-16,-19-4 4 0,-1 0 6 15,1-6-3-15,-20 14 4 0,38-33-5 0,-38 33 6 16,32-34-4-16,-32 34 7 0,21-29 1 16,-21 29 9-16,15-27 1 0,-15 27 8 0,7-24-2 15,-7 24 2-15,0 0-4 0,0-19-1 0,0 19-4 16,0 0-1-16,0 0-5 0,0 0-3 0,0 0-6 15,0 0-5-15,0 0 0 0,0 0-2 0,0 0 3 16,0 28-1-16,0-9 4 0,0 4-3 16,-3 3 4-16,3 1-6 0,-6 2 7 0,0 4-7 15,6 2-6-15,-4 2 26 0,4 7-26 0,-6 1 25 16,1 4-11-16,0 0-8 0,-1-2 8 0,2-2-9 16,-1 0 8-16,-2-3-6 0,-1-6 7 0,0-4-7 15,0-4 6-15,0-3-5 0,-1-2 5 0,9-23-3 16,-15 34 4-16,15-34 5 0,0 0 6 15,-29 20 2-15,29-20 2 0,-20 0-6 16,20 0-5-16,-30 0-1 0,30 0-5 0,-33-14 2 16,33 14-3-16,-32-19 0 0,32 19-2 0,-33-28 1 15,33 28-6-15,-32-36-2 0,17 15-11 0,2-1-2 16,1-2-8-16,3 1-1 0,0-1-9 0,9 24-10 16,-7-43-29-16,7 43-64 0,6-43-137 0,-6 43-223 15,31-35 27-15,-16 9 185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19 158 285 0,'0'0'151'0,"0"0"-15"15,0 0-17-15,0 0 6 0,0 0-18 0,0 0-6 16,0 0-4-16,0 0 1 0,0 0-18 0,0 0 3 16,0 0-24-16,0 0-15 0,0 0-8 0,0 0-13 15,0 0-7-15,0 0-3 0,0 0 1 0,0 0 3 16,0 0 1-16,0 0-2 0,0 0-1 0,0 0-4 16,0 0-1-16,0 0-2 0,0 0-2 0,26 19-1 15,-26-19 0-15,22 0-1 0,-22 0-2 16,22 0-1-16,-22 0 1 0,26-11-2 0,-26 11 1 15,28-10-1-15,-28 10 2 0,28-15-2 0,-28 15 1 16,27-20-2-16,-27 20 2 0,24-21-1 16,-24 21 1-16,18-22 0 0,-18 22 1 0,13-18 0 15,-13 18 2-15,0 0-1 0,7-24 4 0,-7 24 1 16,0 0 4-16,0 0-1 0,-14-26 2 0,14 26-6 16,0 0 0-16,-23-9-3 0,23 9-1 15,-25 0 1-15,25 0-2 0,-33 11 1 0,12 0-3 16,1 2 2-16,-3 0-3 0,1 2 3 0,3-1-3 15,19-14 3-15,-32 27-3 0,32-27 2 0,-19 23-2 16,19-23 1-16,-9 23-3 0,9-23 2 0,0 28-2 16,0-28 2-16,7 23-4 0,-7-23 3 0,16 22-2 15,-16-22 4-15,25 21-4 16,-25-21-10-16,35 17 30 0,-35-17-32 0,37 16 35 16,-17-9-22-16,1 0-2 0,-21-7-8 0,39 9-8 15,-39-9-11-15,39 7-12 0,-39-7-11 0,37 0-13 16,-37 0-15-16,38 0-13 0,-38 0-12 0,38-21-32 15,-26 0-8-15,11 9-38 0,-12-9 8 0,10 2 29 16,-8 0 34-16,3-1 53 0,-16 20 26 0,28-37 15 16,-28 37 11-16,25-29 5 0,-25 29 13 15,17-23 9-15,-17 23 21 0,0 0 12 0,16-21 19 16,-16 21 1-16,0 0 6 0,0 0-10 0,0 0 0 16,0 0-5-16,0 0 8 0,0 0 7 0,0 0 30 15,0 0 12-15,0 0 11 0,0 0-12 0,0 0-24 16,0 0-23-16,0 0-16 0,0 0-9 0,0 0-7 15,0 0-8-15,0 0-8 0,0 0-3 16,0 0-1-16,0 0 0 0,0 19 0 16,0-19-2-16,0 0-1 0,0 28-4 0,0-28-1 15,-7 23-4-15,7-23 0 0,-4 26-4 0,4-26 2 16,0 26-3-16,0-26 3 0,-6 26-3 0,6-26 1 16,0 26-2-16,0-26-12 0,-6 26 30 0,6-26-31 15,0 0 32-15,0 24-18 0,0-24-2 0,0 0 1 16,0 0-1-16,0 0 0 0,0 0 1 15,0 0 0-15,0 0-2 0,0 0 1 0,0 0 0 16,0 0-1-16,0 0 2 0,19-7 1 0,-19 7-19 16,21-28 32-16,-21 28-31 0,27-35 30 15,-27 35-10-15,27-37-5 0,-27 37 3 0,29-37-3 16,-29 37 4-16,23-28-2 0,-23 28 1 0,21-20-2 16,-21 20 1-16,0 0-2 0,24-17 2 0,-24 17 0 15,0 0-1-15,21-7 1 0,-21 7 1 16,0 0-3-16,19 0 2 0,-19 0-1 0,0 0 0 15,0 0 3-15,21 13-3 0,-21-13 2 0,0 0-2 16,19 19 2-16,-19-19-3 0,16 20 4 0,-16-20-4 16,19 24 2-16,-19-24-2 0,16 26 2 0,-16-26 0 15,11 25 2-15,-11-25-3 0,9 24 2 16,-9-24-4-16,8 22-16 0,-8-22 24 0,8 24-50 16,-8-24 12-16,7 19-55 0,6 3-89 15,-13-22-160-15,0 0-200 0,0 0 59 0,0 0 346 16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66 127 782 0,'0'0'118'15,"0"0"-34"-15,0 0-1 0,0 0-14 0,0 0-15 16,0 0-19-16,0 0-14 0,0 0-10 0,0 0-2 16,0 0 0-16,0 0 6 0,0 0 0 0,27 8 0 15,-27-8-6-15,0 0-3 0,22 8-2 0,-22-8 0 16,0 0-1-16,29 5-1 0,-29-5 0 0,19 0 0 15,-19 0 0-15,23 0 0 0,-23 0 0 16,21-7 0-16,-21 7 1 0,20-8-1 16,-20 8 3-16,0 0 2 0,21-19 9 0,-21 19 4 15,0 0 7-15,15-22 0 0,-15 22-1 0,0 0-6 16,5-30 0-16,-5 30-3 0,0-19 3 0,0 19-3 16,0 0 5-16,-10-24-2 0,10 24 0 0,0 0-4 15,-25-17-1-15,25 17-5 0,-21 0-3 0,21 0-3 16,-28 0 0-16,28 0 0 0,-31 15-2 15,31-15 3-15,-34 19-2 0,34-19 4 0,-34 22-2 16,34-22 1-16,-29 25-3 0,29-25 1 0,-22 27-3 16,22-27 2-16,-17 29-4 0,17-29 4 0,-13 28-4 15,13-28 3-15,-5 27-4 0,5-27 3 0,0 27 17 16,0-27-33-16,5 28 33 0,-5-28-34 16,13 29 12-16,-13-29 3 0,17 24-2 0,-17-24 2 15,24 18-3-15,-24-18 2 0,32 14-2 16,-32-14 2-16,33 8-1 0,-33-8-5 0,36 4-4 15,-36-4-10-15,42 0-14 0,-42 0-21 0,42-9-17 16,-42 9-43-16,42-9-59 0,-42 9-81 0,34-20-95 16,-15 20-47-16,-13-25 178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0 131 637 0,'0'0'174'0,"0"0"-38"0,0 0-15 0,0 0 1 16,0 0-17-16,0 0-23 0,0 0-25 16,0 0-24-16,0 0-13 0,0 0-10 0,0 0-6 15,0 0 0-15,0 0 4 0,0 0 8 16,0 0 3-16,19 12 2 0,-19-12-3 0,0 0-2 16,0 22-3-16,0-22-2 0,0 0 16 0,9 26-38 15,-9-26 34-15,0 0-37 0,6 26 14 0,-6-26 2 16,0 0-2-16,6 25 0 0,-6-25 0 0,0 0 1 15,0 0-1-15,4 21 0 0,-4-21 0 0,0 0-1 16,0 0 0-16,0 0 1 0,0 0 0 0,0 0 2 16,0 0 1-16,0 0 1 15,0 0 2-15,0 0-3 0,20-31 1 0,-20 31-3 16,11-34-19-16,-11 34 34 0,10-37-30 0,-10 37 33 16,13-39-8-16,-13 39-6 0,9-39 7 0,-9 39-2 15,9-33 4-15,-9 33-3 0,7-25 2 0,-7 25-5 16,0 0 1-16,8-22-5 0,-8 22-1 0,0 0-2 15,0 0-1-15,0 0 0 0,0 0 0 16,0 0 1-16,24 0 0 0,-24 0 0 0,0 0 0 16,23 8 0-16,-23-8 0 0,0 0 1 0,22 0 0 15,-22 0 1-15,0 0 1 0,28 0-1 0,-28 0 1 0,20 0-3 16,-20 0 0-16,0 0-2 0,26 0 1 0,-26 0-1 16,0 0 1-16,23-7-1 0,-23 7-6 0,0 0-17 15,24 0-27-15,-24 0-61 0,22 6-151 16,-22-6-295-16,0 0 38 0,26 3 252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396 26 487 0,'0'0'168'0,"0"0"7"16,0 0-19-16,0 0-13 0,0 0-27 0,0 0-27 16,0 0-24-16,0 0-8 0,-25-21-5 0,25 21-9 15,0 0-4-15,0 0-7 0,-24-6-4 0,24 6-3 16,0 0-2-16,-27 0-4 0,27 0-2 15,-23 0-2-15,23 0-2 0,-33 0-4 16,12 0-1-16,21 0-3 0,-39 10-2 0,17-2 1 16,1-1-2-16,-2 1 1 0,1 1-1 0,0 3 2 15,2-1-3-15,-1 0 1 0,21-11-3 0,-30 21 2 16,30-21-4-16,-19 23-14 0,19-23 32 0,-3 23-34 16,3-23 33-16,8 21-17 0,-8-21-3 0,19 20-2 15,-19-20-6-15,28 15-1 0,-28-15-4 16,36 6 5-16,-15-6 4 0,-2-8 0 0,3 1 4 15,0-3-4-15,-2-1 3 0,1 0 19 0,-21 11-35 16,33-24 37-16,-33 24-34 0,28-22 19 0,-28 22 3 16,0 0-2-16,23-26 2 0,-23 26-1 15,0 0 1-15,0 0-1 0,15-21 0 0,-15 21-1 16,0 0 2-16,0 0-1 0,0 0 2 0,0 0-2 16,0 0-2-16,0 0-1 0,0 0 1 15,0 0 1-15,0 0-1 0,0 0 2 0,0 0-1 16,20 21 2-16,-20-21-2 0,10 19 3 0,-10-19-4 15,7 25-15-15,-7-25 35 0,10 25-36 0,-10-25 36 16,17 25-18-16,-17-25-3 0,16 23 2 0,-16-23-9 16,0 0-13-16,31 24-20 0,-31-24-22 0,22 9-29 15,-22-9-46-15,24 0-50 0,-24 0-75 16,0 0-133-16,35-9 29 0,-35-13 280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121 0 834 0,'0'0'289'16,"0"0"-105"-16,0 0-64 0,0 0-41 0,0 0-30 15,0 0-13-15,0 0-10 0,0 0-6 0,0 0-6 16,0 0 0-16,0 0 4 0,0 0 6 0,-7 23 6 15,7-23-4-15,0 25-1 0,0-25-7 16,-3 36 2-16,-3-15-6 0,6 2 3 16,-10 3-7-16,4 1 2 0,-2 2-5 0,1 2 3 15,-2 0-7-15,2-1 5 0,-3-1-5 0,1 1 4 16,1-3-6-16,1 2 3 0,0-3-5 0,0 2 3 16,3-5-6-16,-1 0 5 0,5-3-3 0,0 0-10 15,0-20 27-15,0 30-26 0,0-30 26 0,9 24-14 16,-9-24-2-16,9 20-2 0,-9-20-1 15,0 0-1-15,0 0-6 0,28 22-3 0,-28-22-2 16,0 0-2-16,26 6 2 0,-26-6-4 0,20-8-1 16,-20 8-6-16,25-17-5 0,-25 17-10 0,28-21-9 15,-28 21-6-15,32-29 2 0,-19 8-23 16,13 15-78-16,-17-21-61 0,20 17-92 0,-29 10-45 16,23-38 3-16,4 38 283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39.7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251 54 439 0,'0'0'125'16,"-23"-18"10"-16,23 18-9 0,0 0 3 0,-28-18-35 15,28 18-11-15,0 0-14 0,0 0-5 0,-27-18-9 16,27 18-7-16,0 0-11 0,0 0-6 0,-26 0-7 16,26 0-4-16,0 0-4 0,-28 13 0 0,28-13-1 15,-25 20 1-15,25-20-2 0,-29 27 2 0,29-27 18 16,-25 31-22-16,25-31 18 0,-17 39-39 15,17-39 11-15,-14 38-14 0,14-38 13 0,-9 34 0 16,9-34-3-16,0 32 3 0,0-32-4 0,0 34 4 16,0-34-3-16,12 27 3 0,-12-27-3 15,15 27 2-15,-15-27-2 0,0 0 1 0,23 27-1 16,-23-27 0-16,25 6 1 0,-25-6 0 0,30 0 1 16,-30 0-1-16,44-19-7 0,-20 5-7 0,5 1-5 15,-2-5-12-15,4 5 0 0,-5-3-11 16,4 6-8-16,-30 10-12 0,51-20-21 0,-51 20-26 15,40-17-53-15,-40 17-33 0,28-15-70 0,-28 15-15 16,0 0 30-16,44 0 251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10 911 0,'-21'-13'180'0,"21"13"-36"0,0 0-29 16,0 0-38-16,0 0-35 0,0 0-28 0,0 0-14 15,0 0-3-15,0 0 1 0,0 0 4 0,21 6 0 16,-1-6 0-16,0 6-1 0,3-6-1 0,0 9-1 16,0-3 1-16,3-3-1 0,1 1 1 0,0 0-1 15,1-4 1-15,-1 4-10 0,0-4-28 16,4 4-30-16,-10-8-4 0,17 12-56 0,-19-13-129 16,13-2-156-16,5 15-28 0,-37-8 386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130 134 935 0,'19'0'138'15,"-19"0"-91"-15,0 0-34 0,0 0-6 0,0 0-1 16,0 0 0-16,21-6-3 0,-21 6 0 0,20 0-2 16,-20 0 1-16,24 0-1 0,-24 0 0 15,24 0-1-15,-24 0 1 0,21 0 0 0,-21 0 0 16,0 0 0-16,27-10 2 0,-27 10 2 0,0 0 2 16,21-13 0-16,-21 13 1 0,0 0 5 15,12-26 17-15,-12 26 13 0,0 0 12 0,10-22 0 16,-10 22-6-16,0 0-7 0,-8-26-4 0,8 26-6 15,0 0-3-15,-19-20-8 0,19 20-2 16,-23-8-2-16,23 8 0 0,-31 0-1 0,31 0 1 16,-39 0-4-16,17 7-2 0,1 0 0 0,-2 4-4 15,0 3 3-15,1 0-3 0,3 1 3 0,-1 1-4 16,5 4 4-16,2 0-5 0,1 2 2 0,3-1-5 16,5-2 1-16,4-19-4 0,-6 35-13 0,6-35 32 15,3 38-32-15,-3-38 31 0,15 32-16 0,-15-32-4 16,25 27 3-16,-25-27-1 0,35 21-1 15,-15-14-1-15,5-7 2 0,3 5-2 16,1-5 0-16,3 0-8 0,-3-5-11 0,3 1-16 16,-6-10-38-16,14 14-45 0,-17-27-104 0,25 27-168 15,-8-16-99-15,-7-10 87 0,19 21 405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45 480 0,'0'0'211'0,"0"0"-68"16,0 0 12-16,0 0-11 0,0 0-19 0,0 0-32 16,0 0-32-16,0 0-19 0,0 0-11 0,0 0-3 15,0 0-3-15,0 0-2 0,0 0-3 16,0 0-3-16,0 0-2 0,0 0-4 0,0 0 0 16,0 0 6-16,0 0 3 0,0 19 2 0,0-19-3 15,0 0-8-15,7 31-2 0,-7-31-3 0,0 22 3 16,0-22-3-16,0 29 1 0,0-29-4 15,-4 26 1-15,4-26-4 0,0 24 1 0,0-24 18 16,0 20-34-16,0-20 33 0,0 0-32 0,0 18 14 16,0-18 2-16,0 0-2 0,0 0-1 15,0 0 0-15,0 0-2 0,0 0 0 0,0 0 2 16,0 0 1-16,0 0 1 0,0 0-2 0,0 0 0 16,0 0 0-16,0 0 0 0,0 0 3 0,23-13 15 15,-23 13-34-15,18-22 33 0,-18 22-32 0,23-29 16 16,-23 29 3-16,26-34-5 0,-12 14 4 0,2 1-3 15,-16 19 3-15,29-34-2 0,-29 34 2 0,29-26-3 16,-29 26 3-16,23-22-2 0,-23 22 2 16,0 0-3-16,22-16 2 0,-22 16-1 15,0 0-2-15,0 0 1 0,22 0 0 0,-22 0 1 16,0 0-1-16,19 11 2 0,-19-11-2 0,0 0 3 16,23 22-2-16,-23-22 1 0,15 19 0 0,-15-19 1 15,17 24-2-15,-17-24 3 0,17 25-2 0,-17-25 1 16,15 27-1-16,-15-27 1 0,14 27-3 15,-14-27 5-15,10 24-5 0,-10-24 3 0,0 0-4 16,12 26-14-16,-12-26 34 0,0 0-31 0,6 29 32 16,-6-29-18-16,0 0-3 0,4 23-5 0,-4-23-11 15,0 0-19-15,0 0-25 0,0 0-46 0,16 25-72 16,-16-25-91-16,0 0-150 0,0 0-27 0,13-20 203 16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0 188 551 0,'0'0'152'0,"0"0"-50"16,0 0 20-16,23-4-26 0,-23 4-2 0,19 0-19 16,-19 0-13-16,22 0-11 0,-22 0-10 15,24 0-9-15,-24 0-8 0,25 0-7 0,-25 0-6 16,25-4-2-16,-25 4-4 0,24-6 1 0,-24 6-2 15,24-7 2-15,-24 7 0 0,24-10 1 16,-24 10-2-16,25-14 0 0,-25 14-3 0,25-17 2 16,-25 17-3-16,26-20 3 0,-26 20-1 0,18-19 3 15,-18 19 8-15,0 0 10 0,15-24 6 16,-15 24 5-16,0 0-5 0,0-27-2 0,0 27-5 16,0 0 0-16,-14-22-4 0,14 22-3 0,-22-11-6 15,22 11-2-15,-31-3-3 0,12 3-3 0,-2 5 1 16,-2 2-1-16,-1 3 1 0,-1 1-2 0,4 4 2 15,-3 0-3-15,2 1 3 0,2-2-3 0,20-14 2 16,-29 32-3-16,29-32 2 0,-19 34-4 0,19-34 4 16,-5 35-4-16,5-35 4 0,5 34 17 15,-5-34-32-15,13 35 30 0,-13-35-30 16,24 34 9-16,-24-34 4 0,31 29-2 0,-31-29-1 16,35 21-7-16,-14-14-4 0,1 0-9 0,-2-7-6 15,9 7-10-15,-5-11-13 0,6 4-7 0,-8-12-20 16,12 12-36-16,-18-24-57 0,16 21-73 0,-19-20-87 15,0-2-83-15,12 16 237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-11 4 353 0,'0'0'181'0,"0"0"-48"16,0 0 2-16,7-21-6 0,-7 21 2 0,0 0-17 15,0 0-17-15,0 0-21 0,0 0-19 0,0 0-12 16,0 0-5-16,0 0-4 0,0 0-2 16,0 0 0-16,0 0-3 0,0 0-2 0,0 0-5 15,0 0-4-15,0 0-8 0,0 0-2 0,0 0-4 16,0 0-3-16,0 0-1 0,0 0 0 0,0 0 3 15,10 24 2-15,-10-24 4 0,6 29-4 0,-6-29 4 16,5 37-6-16,-5-16 1 0,0-21 15 16,4 39-32-16,-4-20 30 0,0 0-30 0,0-19 9 15,10 33 3-15,-10-33-2 0,9 25 1 16,-9-25-2-16,10 20 2 0,-10-20-3 0,0 0 2 16,0 0-2-16,26 14 4 0,-26-14-1 0,0 0 2 15,31-14 2-15,-31 14-2 0,26-24 2 0,-26 24-3 16,29-31 2-16,-29 31-4 0,25-31 4 0,-25 31-2 15,19-24-19-15,-19 24 18 0,0 0-18 0,0 0 32 16,0 0-13-16,0 0 12 0,19-17-15 0,-19 17-14 16,0 0 11-16,0 0-11 0,0 0 33 15,0 0-17-15,6 21 19 0,-6-21-19 0,5 20-2 16,-5-20 2-16,0 22-1 0,0-22 2 0,8 23-2 16,-8-23 1-16,6 20-1 0,-6-20 2 0,0 0-2 15,9 22 1-15,-9-22-1 0,0 0 1 16,0 0-1-16,0 0-1 0,0 0 2 0,0 0 1 15,21 6 0-15,-21-6 3 0,0 0-1 16,25-26 0-16,-25 26 1 0,25-33-4 0,-8 13 3 16,0-1 10-16,0 0-30 0,1 1 29 0,-18 20-29 15,33-35 16-15,-33 35 3 0,27-28-3 0,-27 28 1 16,17-23-10-16,-17 23-12 0,0 0-19 0,0 0-44 16,0-25-174-16,0 25-281 0,0 0-21 0,0 0 275 15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20 1023 0,'0'-24'203'0,"0"24"-77"16,0 0-19-16,0 0-32 0,0 0-25 15,0 0-18-15,0 0-9 0,0 0-9 16,0 0-6-16,0 0-5 0,0 0-2 0,0 0 0 16,5 20 0-16,-5-20 2 0,0 0-2 0,4 30 1 15,-4-30-2-15,0 22 2 0,0-22-4 0,0 24 4 16,0-24-4-16,6 23 3 0,-6-23-2 0,0 0 2 15,0 21-2-15,0-21 1 0,0 0-10 0,0 0-12 16,0 0-19-16,0 0-32 0,5 20-35 0,-5-20-48 16,0 0-71-16,0 0-153 0,0 0 3 15,0 0 98-15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41 51 1427 0,'-23'-32'124'16,"23"32"-42"-16,0 0-14 0,0 0-16 0,-18-19-12 15,18 19-14-15,0 0-9 0,0 0-10 0,0 0-5 16,0 0-6-16,0 0-1 0,0 0 0 0,0 0 1 16,0 0 1-16,18 30-11 0,-18-30-15 15,19 24-23-15,-19-24-36 0,22 32-65 0,-22-32-91 16,21 25-137-16,-21-25-73 0,14 20 48 15,3 3 403-15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54 1158 0,'0'0'145'0,"0"0"-72"0,0 0-24 0,0 0-18 0,0 0-12 16,0 0-4-16,0 0 0 0,0 0 3 0,0 0 5 16,0 0 1-16,0 0-4 0,24 29 3 15,-24-29-2-15,0 0 1 0,3 25 0 0,-3-25-1 0,0 20-5 0,0-20-2 16,0 22-4-16,0-22-2 16,0 0-3-16,0 27 0 0,0-27-4 0,0 0 2 15,-8 21-2-15,8-21 0 0,0 0 0 0,0 0 0 16,0 22-3-16,0-22 1 0,0 0-2 0,0 0-1 0,0 0-1 15,0 0 2-15,0 0 1 0,0 0 1 0,21-6 3 16,-21 6-1-16,0 0 3 0,25-33-4 0,-25 33 3 16,26-30-4-16,-26 30 2 0,25-31-2 31,-25 31 3-31,29-33-3 0,-29 33 3 0,27-29-3 0,-27 29 3 16,26-25-4-16,-26 25 4 0,19-17-3 0,-19 17 1 15,0 0 1-15,24-14-1 0,-24 14 1 0,0 0 0 16,20 0-1-16,-20 0 1 0,0 0 0 0,20 7 0 15,-20-7 0-15,0 0-1 0,20 19 3 0,-20-19-2 16,0 0 1-16,12 21-2 0,-12-21 2 16,0 0-3-16,15 30 2 0,-15-30-2 15,0 0 1-15,9 27-1 0,-9-27 2 0,0 19-3 16,0-19 3-16,6 25-3 0,-6-25 0 0,6 23-13 16,-6-23-12-16,0 0-18 0,0 0-38 0,12 35-64 15,-12-35-48-15,0 0-85 0,0 0-179 0,0 0 87 16,21 21 230-16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95 23 1143 0,'-23'-24'169'0,"23"24"-119"0,0 0-29 0,0 0-5 16,0 0 10-16,0 21 14 0,0-21 7 0,6 26-2 15,-6-26-10-15,0 35-6 0,0-35-6 0,4 40 3 16,-4-20 20-16,0 6-34 0,-4-2 33 0,4 1-34 16,-7 0 5-16,2-1 4 0,-2 1-10 15,4 1 2-15,-3-1-9 0,-1 0 5 0,1 1-5 16,0-2 3-16,-1 0-3 0,1-3 1 15,2 3-5-15,-2-3 3 0,6-21-4 0,-6 34 3 16,6-34-4-16,0 27 3 0,0-27-2 0,0 23 0 16,0-23 0-16,0 0 2 0,6 21-2 0,-6-21 0 15,0 0-2-15,0 0-3 0,14 21-4 0,-14-21-3 16,0 0-5-16,0 0-1 0,19 14-8 16,-19-14 1-16,0 0 1 0,21 11-5 0,-21-11-1 15,0 0-4-15,27 10-9 0,-27-10-19 0,20 0-2 16,-20 0-16-16,20 0-31 0,-20 0-19 0,21-13-23 15,-21 13-33-15,19-23 19 0,-19 23-4 0,14-35-95 16,8 35 122-16,-22-24 146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19 1341 0,'0'0'211'0,"0"0"-149"0,-25-20-8 0,25 20-9 15,0 0-19-15,0 0-16 0,0 0-10 16,0 0-3-16,0 0 1 0,0 0 5 0,31 14 1 15,-31-14 4-15,38 6-3 0,-14-6 1 16,1 0-2-16,-1 0-3 0,3 0 1 0,1 0-5 16,-1-3 2-16,0-2-2 0,-2 5-1 0,0-8-17 15,2 8-28-15,-27 0-82 0,56 0-161 0,-56 0-224 16,35 0-13-16,-35 0 301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08:40.2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196 50 311 0,'0'0'93'16,"0"0"16"-16,-20-24 14 0,20 24 9 0,0 0-25 15,0 0 0-15,0 0-24 0,0 0-9 0,-23-20-14 16,23 20-5-16,0 0-7 0,0 0-6 0,-23-5-6 15,23 5-6-15,0 0-8 0,-25 0-3 0,25 0-5 16,0 0-3-16,-26 14-4 0,26-14-1 16,0 0-3-16,-29 20 0 0,29-20-3 15,0 0 1-15,-27 29-1 0,27-29 1 0,0 0-4 16,-9 26 3-16,9-26-4 0,0 0 3 0,0 24-2 16,0-24 1-16,0 0 0 0,23 29 1 0,-23-29-1 0,0 0 3 15,29 26 21-15,-29-26-22 0,0 0 22 0,32 23-22 16,-32-23 0-16,0 0-16 0,27 27 15 0,-27-27-15 15,0 0 15-15,28 26 1 0,-28-26-1 16,0 0 2-16,25 27-2 0,-25-27 2 0,0 0-1 0,11 31 1 16,-11-31-2-16,0 0 5 0,0 32-2 0,0-32 3 15,-14 26 5-15,14-26 7 0,-18 24 1 0,18-24 3 16,-26 28-7-16,26-28-3 0,-29 27-6 0,29-27 2 16,-32 24-3-1,32-24 0-15,-27 18-3 0,27-18 1 0,0 0-2 16,-24 4 0-16,24-4-1 0,0 0-5 15,0 0-13-15,0 0-23 0,0 0-43 0,-27-31-74 16,27 31-193-16,0 0-147 0,11-23 47 16,-11 23 452-16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39 171 692 0,'0'0'188'16,"0"0"-96"-16,0 0-38 0,0 0-11 0,0 0-11 15,0 0-10-15,0 0-10 0,0 0-4 0,0 0 5 16,0 0 12-16,0 0 11 0,0 0 5 15,24 11-5-15,-24-11-9 0,0 0-6 16,0 0-3-16,27 5-4 0,-27-5-4 0,19 0-1 16,-19 0-2-16,20 0-1 0,-20 0-1 0,24-7 0 15,-24 7-1-15,26-10 1 0,-26 10 0 0,22-15-1 16,-22 15 1-16,22-19-2 0,-22 19 3 0,20-23-2 16,-20 23 4-16,20-24-3 0,-20 24 7 0,12-27 0 15,-12 27 8-15,0-24 1 0,0 24 1 0,0 0-3 16,-11-26-2-16,11 26-4 0,0 0-2 15,-25-10-5-15,25 10-2 0,-27 0 0 0,27 0-1 16,-33 12 1-16,14-5-2 0,-2 3 2 0,1 2 0 16,-1-1 1-16,1-1-1 0,20-10 2 15,-30 25-3-15,30-25 3 0,-24 24-2 0,24-24 1 16,-16 24-3-16,16-24 2 0,-7 27-5 0,7-27 1 16,0 30-1-16,0-30 1 0,14 26-3 15,-14-26 4-15,21 32-4 0,-21-32 3 0,32 32-4 16,-32-32 3-16,37 26-3 0,-17-13 4 0,2-3-4 15,2 0 0-15,1-1-17 0,0-9-13 0,6 11-28 16,-8-17-60-16,16 15-44 0,-17-22-82 0,18 13-33 16,-8-5-119-16,-12-13 76 0,18 18 324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0 134 663 0,'0'0'206'0,"0"0"-58"0,0 0-15 0,0 0-16 15,0 0-25-15,0 0-29 0,0 0-24 0,0 0-15 16,0 0-8-16,0 0-5 0,0 0-3 0,0 0 1 16,0 0 4-16,0 0 3 0,0 0 8 0,0 0-1 15,6 25-2-15,-6-25-7 0,0 0-2 0,0 26-6 16,0-26 1-16,0 24-6 0,0-24 2 0,4 25-3 16,-4-25 2-16,0 21-1 0,0-21 0 0,0 0-2 15,0 25 2-15,0-25-2 0,0 0 2 0,0 0-1 16,0 0-1-16,0 0 0 0,0 0-1 0,0 0 0 0,0 0 0 15,0 0 0-15,0 0 1 0,0 0 1 0,0 0 1 16,0 0 3-16,0 0-2 16,25-16 3-16,-25 16-5 0,13-30 4 0,-13 30-4 15,14-32 4-15,-14 32-1 0,10-33 4 0,-10 33-1 0,7-32 4 32,-7 32-1-32,6-33 2 0,-6 33-3 0,6-31 2 15,-6 31-5-15,8-26 1 0,-8 26-4 0,6-21 1 16,-6 21-1-16,0 0-1 0,0 0 0 0,15-20-2 15,-15 20-1-15,0 0 2 0,0 0-2 16,25-7 2-16,-25 7-2 0,0 0 0 0,25 5-1 16,-25-5 2-16,22 7 1 0,-22-7-1 0,23 12 2 15,-23-12 0-15,19 15 0 0,-19-15-2 0,22 14 2 16,-22-14-1-16,21 10-1 0,-21-10 0 0,25 7 0 16,-25-7-1-16,24 4-7 0,-24-4-9 15,25 0-13-15,-25 0-15 0,26 0-14 0,-26 0-22 16,24-11-39-16,-1 20-38 0,-23-9-67 15,22-12-60-15,-22 12-103 0,19-4 66 0,1 17 323 16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289 48 532 0,'0'0'255'0,"0"0"-35"0,0 0-38 0,0 0-23 15,0 0-35-15,0 0-41 0,0 0-29 16,0 0-13-16,0 0-7 0,0 0-2 0,0 0-2 16,-23-19-4-16,23 19-4 0,0 0-1 0,0 0-4 15,0 0 0-15,-22-14-1 0,22 14 0 0,0 0-3 16,-21-11 0-16,21 11-3 0,0 0-2 16,-30-4-2-16,30 4-2 0,-25 0-1 0,25 0-1 15,-26 9 0-15,26-9 0 0,-29 11 0 0,29-11-2 16,-32 19 2-16,32-19-3 0,-30 21 2 15,30-21-3-15,-24 29 2 0,24-29-2 0,-17 28 2 0,17-28-3 16,-10 27 1-16,10-27-3 0,0 26 2 16,0-26-7-16,10 24-3 0,-10-24-7 0,14 20-4 15,-14-20-1-15,22 15-1 0,-22-15-5 16,24 13 0-16,-24-13-3 0,27 5 4 0,-27-5 4 16,26 0 5-16,-26 0 7 0,22-8 7 0,-22 8 4 15,19-14 0-15,-19 14 4 0,22-26-2 0,-22 26 2 16,23-31-2-16,-23 31 4 0,25-36-4 0,-25 36 4 15,24-33-4-15,-24 33 4 0,18-27-2 0,-18 27 5 16,0 0 5-16,15-25 9 0,-15 25 1 16,0 0 0-16,0 0-7 0,0 0-6 0,0 0-6 15,0 0-4-15,0 0 3 0,0 0-2 0,0 0 5 16,4 28-2-16,-4-28 1 0,5 20-1 16,-5-20 0-16,5 22-1 0,-5-22 1 0,8 25-5 15,-8-25 4-15,8 22-4 0,-8-22 1 0,9 25-9 16,-9-25-6-16,13 22-18 0,-13-22-13 0,12 19-26 15,-12-19-43-15,0 0-47 0,0 0 9 16,35 29-22-16,-35-29-113 0,20 0-41 0,9 5 19 16,-29-5 312-16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 96 1025 0,'0'-35'353'0,"0"35"-230"0,0 0-44 0,0 0-13 16,0 0-10-16,-12-21-14 0,12 21-5 0,0 0-11 16,0 0-3-16,-18-21-7 0,18 21-2 0,0 0-3 15,0 0 1-15,0 0 0 0,0 0 0 0,-23-17-2 16,23 17-4-16,0 0-2 0,-19 0-2 0,19 0-1 16,-21 8 1-16,21-8 0 0,-24 14-2 15,24-14 1-15,-26 21-1 0,26-21 1 0,-30 28-1 16,30-28 2-16,-26 31-4 0,26-31 4 0,-19 33-5 15,19-33 3-15,-12 31-2 0,12-31 2 0,0 27-4 16,0-27 3-16,8 25-4 0,-8-25 4 0,16 22-3 16,-16-22 0-16,21 18-1 0,-21-18-2 15,24 11-3-15,-24-11 0 0,26 4-4 0,-26-4-1 16,31 0 0-16,-31 0-2 0,28-7-2 16,-28 7-3-16,30-11-3 0,-30 11-7 0,29-15-12 15,-29 15-3-15,33-19-7 0,-33 19-35 0,38-19-52 16,-32-4-85-16,23 18-66 0,-29 5-130 0,25-33 59 15,2 27 318-15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 21 853 0,'6'-24'311'0,"-6"24"-190"0,0 0-39 16,0 0-12-16,0 0-17 0,0 0-17 16,0 0-9-16,0 0-14 0,0 0-10 0,0 0-1 15,0 0 4-15,0 0 8 0,0 23 7 0,0-23 3 16,4 23-2-16,-4-23 2 0,0 28-4 0,0-28 1 16,-5 36-6-16,5-15-12 0,-9 1 31 0,6 1-34 15,-3-1 32-15,-1 1-21 0,-1 1-8 0,2-1 5 16,-2 2-7-16,-1 2 4 0,-1-1-5 15,0 2 5-15,-1 2-5 0,-2 3 5 16,2 0-5-16,0-1 4 0,3-3-6 0,3-6 5 16,1 2-7-16,4-5 5 0,-6 3-4 0,6-2 4 15,0 2-3-15,0-23 4 0,0 34-5 0,0-34 3 16,4 26-5-16,-4-26-5 0,8 22-6 0,-8-22 0 16,0 0-8-16,14 21 7 0,-14-21-1 0,0 0 2 15,0 0 4-15,20 3 5 0,-20-3 3 0,0 0-1 16,23-14 2-16,-23 14-3 0,0 0-2 15,29-29-3-15,-29 29-3 0,22-27-10 0,-22 27-3 16,25-28-6-16,-25 28 0 0,28-28-4 16,-28 28-5-16,23-26-30 0,-23 26-9 0,25-24-31 15,-2 20-21-15,-23 4-16 0,25-26-23 0,-25 26-23 16,23-28-20-16,0 28-67 0,-23-22 239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51 0 1176 0,'-29'20'211'0,"29"-20"-183"0,-21 9-9 0,21-9-1 15,0 0-4-15,0 0-7 0,0 0-2 0,0 21-1 16,0-21 2-16,0 0-4 0,21 25 1 0,-21-25-3 16,31 15 2-16,-11-7-3 0,1-2 1 0,2-1 0 15,0 0 1-15,3-5-2 0,1 4 1 16,-3-4-2-16,1 0-10 0,2 0-13 0,-4-5-41 16,9 13-52-16,-32-8-51 0,45 0-51 0,-45 0-41 15,26-11-107-15,-2 26 115 0,-24-15 253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47 0 833 0,'0'0'122'16,"-13"30"-19"-16,13-30 2 0,0 0-6 0,-8 22-21 15,8-22-19-15,0 0-16 0,0 28-10 0,0-28-6 16,0 20-1-16,0-20-3 0,0 0-1 0,-6 28-6 16,6-28 0-16,0 21-4 0,0-21 0 0,-8 21-4 15,8-21-1-15,-5 23-3 0,5-23-1 0,0 0-3 0,-4 27 2 16,4-27-2-16,0 0 2 0,-6 25-2 16,6-25-1-16,0 0-3 0,0 0-13 0,0 18-12 15,0-18-18-15,0 0-27 0,0 0-73 16,0 27-55-16,0-27-116 0,0 0-122 0,0 0 64 15,0 0 376-15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 46 1207 0,'0'0'119'0,"-17"-24"-47"0,17 24-11 0,0 0-18 15,-12-23-12-15,12 23-8 0,0 0-7 0,0 0-9 16,0 0-8-16,0 0-5 0,0 0-3 0,0 0 0 16,0 0-4-16,0 0-6 0,26 19-15 0,-26-19-18 15,20 19-21-15,-20-19-31 0,23 23-24 16,-23-23-33-16,30 22-67 0,-8 1-147 0,-22-23 11 16,48 28 361-16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181 45 1574 0,'-27'0'45'0,"27"0"-10"15,0 0 1-15,-27-7-2 0,27 7-15 0,0 0-7 16,-23 0-5-16,23 0-2 0,0 0-1 0,-25 9-1 15,25-9-1-15,0 0-1 0,-22 19 0 16,22-19-1-16,-20 29 3 0,20-29-5 0,-19 35 4 16,19-35-5-16,-13 36 4 0,13-36-5 0,-3 33 5 15,3-33-4-15,0 29 2 0,0-29-3 16,10 23 0-16,-10-23-4 0,0 0-4 0,26 20-8 16,-26-20-4-16,27 6-9 0,-27-6 1 0,34-3 1 15,-34 3-3-15,37-12 5 0,-37 12 0 0,38-24 4 16,-38 24 4-16,33-30 10 0,-33 30 2 15,25-29 8-15,-25 29-1 0,17-31 5 0,-17 31-3 16,11-33 4-16,-11 33-4 0,4-35 5 0,-4 35-3 16,0-29 3-16,0 29-2 0,-13-21 5 0,13 21-1 15,0 0 3-15,-20-21-4 0,20 21-3 0,-22-7-4 16,22 7-2-16,-20 0-5 0,20 0-7 0,-19 6-12 16,19-6-32-16,0 0-47 0,-9 22-49 0,9-22-65 15,0 0-53-15,0 27-115 16,0-27 144-16,0 0 244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8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 84 1091 0,'0'0'75'0,"0"0"-62"0,0 0-6 0,0 0-5 16,0 0-2-16,0 0 9 0,0 0 12 0,0 0 12 15,0 0 6-15,0 0 0 0,-5 26-10 16,5-26 1-16,0 29-5 0,0-29 1 0,0 32-1 16,0-32 0-16,0 29-7 0,0-29 3 0,0 28-5 15,0-28-1-15,-3 22-4 0,3-22-1 0,0 0-6 16,0 21 2-16,0-21-3 0,0 0-1 0,0 0-1 15,0 0 0-15,0 0 0 0,0 0 0 0,0 0-1 16,0 0 0-16,0 0 2 0,0 0 0 0,0 0 4 16,24-28-6-16,-24 28 3 0,21-31-5 15,-21 31 3-15,27-36-2 0,-27 36 3 16,27-33-2-16,-27 33 2 0,24-35-3 0,-24 35 2 16,30-32-3-16,-30 32 4 0,30-28-4 0,-30 28 3 15,32-27-2-15,-32 27 2 0,25-15-3 0,-25 15 2 16,19-6 0-16,-19 6-1 0,22 0 3 0,-22 0 1 15,20 10 3-15,-20-10 2 0,0 0 3 16,22 19 4-16,-22-19 6 0,0 0-1 0,21 29 1 16,-21-29-4-16,10 21-2 0,-10-21-4 0,9 26 2 15,-9-26-4-15,6 29 1 0,-6-29-5 0,4 30 3 16,-4-30-6-16,0 29 0 0,0-29-3 0,0 30 2 16,0-30-3-16,0 27 2 0,0-27-4 0,0 21-9 15,0-21-15-15,0 0-24 0,-7 30-32 16,7-30-77-16,0 21-177 0,0-21-209 15,0 0 43-15,-8 33 428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6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279 537 295 0,'0'0'111'0,"0"0"-1"16,0 0-4-16,0 0-2 0,0 0-4 0,0 0-8 16,0 0-24-16,0 0 6 0,0 0-31 0,0 0 15 15,-22-11-11-15,22 11 0 0,0 0-8 16,0 0-2-16,0 0-7 0,-25 0-4 0,25 0-3 16,0 0-2-16,0 0-5 0,-25 0-4 0,25 0-3 15,0 0-4-15,-22 0-1 0,22 0-1 16,0 0-2-16,-26 13 1 0,26-13-3 0,-22 13 2 15,22-13 22-15,-27 22-22 0,27-22 21 0,-28 27-36 16,28-27 13-16,-31 30-14 0,31-30 14 0,-23 30 2 16,23-30-3-16,-18 27 3 0,18-27-3 0,0 0 1 15,-10 23-2-15,10-23 1 0,0 0-2 0,0 0 1 16,0 0-3-16,0 0 2 0,18 22-1 0,-18-22 2 16,0 0 1-16,29 0 2 15,-29 0 0-15,26 0 0 0,-26 0 1 0,31-5-3 16,-31 5 3-16,34-9-2 0,-34 9 2 0,36-10-1 15,-36 10 0-15,36-14 0 0,-36 14 0 0,31-13 0 16,-31 13 0-16,29-21 0 0,-29 21 2 0,27-30 14 16,-27 30-12-16,23-39 13 0,-13 17-36 0,1 1 19 15,-2-9-17-15,1 0 17 0,0 1 7 16,-2-1-6-16,0-6 6 0,0 2-7 0,-2 0 7 16,2-3-7-16,-1 2 7 0,0 2-7 0,-2 0 8 15,1 0-8-15,-1 1 7 0,0 2-3 0,-5 4 4 16,0 26-1-16,5-41 4 0,-5 41-2 0,0-26 1 15,0 26 0-15,0 0 0 0,0 0-2 0,0 0-4 16,0 0 0-16,0 0-5 0,0 0-2 16,0 0 0-16,0 0 1 0,0 0 1 15,0 24 4-15,0-24-4 0,0 40 3 0,-5-16-5 16,5 6 4-16,0-1-5 0,-5 3 5 0,5-1-5 16,0 3 5-16,-6 1-6 0,6-3 6 0,-5 4-7 15,5-2 7-15,-6-1-8 0,6 2 9 0,-6-3-8 16,6-1 8-16,-4-1 17 0,4-4-18 0,0-3 19 15,0-23-36-15,4 34 13 0,-4-34-12 16,8 25 10-16,-8-25 4 0,0 0-16 16,11 26-12-16,-11-26-16 0,0 0-21 0,0 0-22 15,0 0-32-15,36 26-55 0,-36-26-31 0,0 0-65 16,35 26-68-16,-35-26 132 0,26 11 207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9-05-09T16:01:04.7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815 1933 281 0,'0'0'101'0,"0"0"9"0,0 0-3 15,0 0 8-15,0 0-19 0,0 0-4 0,0 0-18 16,0 0 0-16,0 0-11 0,0 0 2 15,0 0-2-15,0 0-1 0,0 0-7 0,0 0-10 16,0 0-10-16,0 0-9 0,0 0-3 0,0 0 2 16,0 0 6-16,0 0 2 0,0 0 2 0,0 0-4 15,19 21-3-15,-19-21-2 0,7 19 2 16,-7-19-6-16,5 29 3 0,-5-29-7 0,0 37 1 16,0-16-8-16,0 3 2 0,0-2-5 0,0 5 4 15,0 1-4-15,0 1 3 0,0 0-6 16,0 3 4-16,0-3-5 0,0-1 4 0,0-1-6 15,0 1 3-15,0-3-6 0,0-1 3 0,0-1-3 16,0-2 3-16,0-2-5 0,0-19 5 0,0 34-4 16,0-34 3-16,7 29-2 0,-7-29 2 0,4 21-2 15,-4-21-14-15,5 20 14 0,-5-20-14 0,0 0 31 16,4 21-15-16,-4-21 14 0,0 0-16 16,0 0-1-16,0 0-4 0,0 0-4 15,0 0-5-15,0 0-3 0,0 0-4 0,0 0-6 16,0 0-11-16,0 0-12 0,0 0-31 0,0 0-92 15,0 0-100-15,0 0-177 0,0 0-18 0,9-35 207 16</inkml:trace>
  <inkml:trace contextRef="#ctx0" brushRef="#br0" timeOffset="1">1647 1724 555 0,'0'0'135'0,"0"0"-36"0,0 0-29 16,0 0 5-16,0 0-1 0,0 0 8 0,0-19-7 15,0 19-8-15,0 0-15 0,0 0-12 16,0 0-2-16,0 0 4 0,0 0 0 0,0 0 0 16,0 0-8-16,0 0-7 0,23 5-1 0,-23-5-1 15,0 0 1-15,0 0-1 0,19 14-3 0,-19-14-2 16,0 0-3-16,0 0-3 0,19 25-1 0,-19-25-2 16,0 0-1-16,10 22 2 0,-10-22-3 15,0 0 2-15,7 25-3 0,-7-25-1 0,0 0-1 16,0 24 0-16,0-24-1 0,0 0-1 0,0 19-1 15,0-19 0-15,0 0-2 0,-5 22-9 0,5-22 32 16,0 0-35-16,-15 28 35 0,15-28-24 0,0 0-3 16,-20 23-7-16,20-23-7 0,0 0-14 0,-21 24-13 15,21-24-19-15,-9 21-26 0,9-21-44 16,-10 21-53-16,10-21-81 0,0 0-149 16,-12 21 23-16,12-21 183 0</inkml:trace>
  <inkml:trace contextRef="#ctx0" brushRef="#br0" timeOffset="2">1193 1963 433 0,'0'0'113'16,"0"0"-16"-16,0 0-15 0,20-11 6 0,-20 11-16 15,0 0-7-15,0 0-15 0,0 0-5 16,21-19-6-16,-21 19 2 0,0 0-1 0,0 0 3 16,0 0 0-16,0 0 4 0,0 0-3 15,0 0 3-15,0 0-1 0,0 0-1 0,0 0-3 16,0 0-3-16,0 0-4 0,0 0-2 0,0 0-1 16,0 0-3-16,0 0-4 0,0 0-4 0,0 0-3 15,0 0-1-15,0 0 6 0,0 0-3 0,0 0 2 16,0 0-6-16,16 21-1 0,-16-21-5 15,0 24 3-15,0-24-4 0,0 31 1 0,0-31-4 16,5 39 2-16,-5-18-4 0,0 4 4 0,0-3-4 16,0 4 4-16,0-1-5 0,0 0 4 0,0-1-3 15,0-2 1-15,3 3-4 0,-3-5 3 16,0 2-5-16,0-1 5 0,5-1-5 0,-5 0 5 16,0-20-4-16,6 35 3 0,-6-35-4 0,4 34 2 15,-4-34-2-15,0 28 1 0,0-28-1 16,6 20 2-16,-6-20-2 0,0 0 2 0,6 24-2 15,-6-24 2-15,0 0-3 0,0 0 2 0,0 0-1 16,0 0 1-16,0 0 0 0,10 20-1 0,-10-20 1 16,0 0-1-16,0 0-4 0,0 0-3 0,0 0-4 15,0 0-5-15,0 0-2 0,0 0-5 0,0 0-8 16,0 0-4-16,0 0-20 0,0 0-14 16,0 0-27-16,0 0-39 0,-9 21-24 0,9-21-102 15,0 0-65-15,0 0-91 0,0 0 123 0,0 0 295 16</inkml:trace>
  <inkml:trace contextRef="#ctx0" brushRef="#br0" timeOffset="3">920 2326 843 0,'0'0'176'16,"0"0"-35"-16,0 0-16 0,0 0-18 0,0 0-27 16,0 0-22-16,0 0-14 0,0 0-8 0,0 0-5 15,0 0-7-15,0 0-3 0,0 0-7 0,0 0-3 16,0 0 0-16,0 0 3 0,0 0 3 0,0 0 3 16,0 0 0-16,0 0-5 0,23 3-2 0,-23-3-4 15,0 0-1-15,27 8-2 0,-27-8 1 0,23 9-3 16,-23-9-1-16,25 6-1 15,-25-6-1-15,26 4 1 0,-26-4 0 0,29 0-1 16,-29 0 0-16,37 0 0 0,-37 0-1 0,35 0 1 16,-35 0-1-16,33-4 0 0,-33 4-1 0,36-7-5 15,-36 7-14-15,34-10-16 0,-34 10-31 0,31-5-64 16,-31-16-185-16,0 21-207 0,18-7 7 0,-18 7 263 16</inkml:trace>
  <inkml:trace contextRef="#ctx0" brushRef="#br0" timeOffset="4">2377 2461 1232 0,'-31'-4'185'0,"31"4"-123"15,0 0-25-15,0 0-10 0,0 0-6 16,0 0 4-16,0 0 8 0,0 0 3 16,23 0 2-16,-23 0-7 0,24 0-6 0,-24 0-6 15,30-6-1-15,-30 6-2 0,35 0-1 0,-15 0-2 16,-20 0-1-16,37-4-3 0,-37 4-1 0,36 0-5 16,-15 0-1-16,-1 0-1 0,2-5-2 0,0 5 2 15,-3-5-1-15,3 5 0 0,-2-5 0 0,3 0 0 16,-2 1 0-16,-1 0-2 0,0-1-6 15,0-1-12-15,0 6-14 0,-20 0-31 0,38-9-46 16,-38-10-164-16,28 19-250 0,-28 0 0 0,23-24 222 16</inkml:trace>
  <inkml:trace contextRef="#ctx0" brushRef="#br0" timeOffset="5">2421 2103 1253 0,'0'0'152'0,"0"0"-49"0,0 0-22 0,0 0-19 16,0 0-15-16,0 0-9 0,0 0-9 0,0 0-7 16,0 0-5-16,0 0-6 0,0 0-6 0,0 0-3 15,0 0 2-15,0 0 0 0,0 0 3 0,22-7 1 16,-22 7 1-16,0 0-2 0,25 12 1 16,-25-12-3-16,20 11-1 0,-20-11 0 15,24 10-1-15,-24-10-2 0,31 11 1 0,-31-11-4 16,37 8 1-16,-18-8-2 0,-19 0 2 0,39 8 1 15,-19-8-1-15,1 0 1 0,-1 0 0 0,0 0-3 16,0-6-8-16,-1 6-8 0,-19 0-14 0,38-12-14 16,-38 12-22-16,37-6-48 0,-33-15-104 0,23 30-133 15,-27-9-137-15,0 0 39 0,29 0 389 16</inkml:trace>
  <inkml:trace contextRef="#ctx0" brushRef="#br0" timeOffset="6">3774 2424 710 0,'0'0'292'16,"0"0"-149"-16,0 0-38 0,0 0-14 0,0 0-15 15,0 0-19-15,0 0-15 0,0 0-6 16,0 0-4-16,0 0-4 0,0 0-4 0,0 0-1 16,0 0-4-16,0 0-1 0,0 0-2 0,0 0-2 15,0 0 0-15,0 0 0 0,0 0 0 0,0 0 1 16,0 0-5-16,0 0 1 0,8-23-6 15,-8 23 0-15,18-27-2 0,-18 27 1 0,24-34-3 16,-24 34 3-16,30-41-4 0,-14 20 4 0,2-6-4 16,1 0 3-16,0-2-6 0,2-3 6 0,-1 2-6 15,1-1 6-15,1-3-5 0,0 0 6 0,2-1-7 16,0 1 8-16,-3 3-8 0,-2-1-19 0,-3 5 30 16,-2 3-29-16,-1 4 29 15,-13 20-5-15,17-26-4 0,-17 26 3 0,0 0-3 16,14-22 3-16,-14 22-2 0,0 0 4 0,0 0-2 15,0 0 0-15,0 0-2 0,0 0 0 0,0 0-1 16,0 0 2-16,0 0-1 0,0 0 0 0,0 0 0 16,0 0-1-16,0 0 1 0,0 0 0 0,0 0 2 15,0 0-1-15,0 0-1 0,0 0 1 0,0 0-2 16,0 0 1-16,0 0-1 0,0 0 1 16,0 0 1-16,0 0 0 0,0 0 1 0,12 20-3 15,-12-20 2-15,0 0-2 0,10 31 4 0,-10-31-3 16,0 34-6-16,0-34 30 0,6 37-30 0,-6-37 31 15,0 39-20-15,4-17-5 0,-4 1 4 0,0 3-4 16,6-2 3-16,-6 5-6 0,6 1 6 0,-6-1-7 16,6 3 6-16,-6 1-5 0,7-3 3 15,-7-2-4-15,9-3 4 0,-6-1-3 16,1-5 5-16,-4-19-5 0,10 35 4 0,-10-35-3 16,11 32 2-16,-11-32-2 0,13 27 2 0,-13-27-1 15,14 23 2-15,-14-23-3 0,0 0 3 0,15 26-3 16,-15-26 3-16,0 0-2 0,16 22 2 0,-16-22-1 15,0 0 0-15,13 24 0 0,-13-24 0 0,0 0-1 16,0 0 2-16,13 23-3 0,-13-23 2 16,0 0-1-16,0 0 1 0,0 0 1 0,0 0 0 15,0 0 0-15,0 0-1 0,0 0 1 0,0 0-1 16,0 0 1-16,0 0 1 0,0 0-1 16,0 0 1-16,0 0 0 0,0 0-1 0,0 0-1 15,0 0 1-15,0 0 0 0,0 0-1 0,-20 0 1 16,20 0-1-16,0 0 1 0,-22-7-1 0,22 7 1 15,0 0 0-15,-30-5 0 0,30 5-1 16,-21-5 1-16,21 5-1 0,-25-7 2 0,25 7 2 16,-28-8 2-16,28 8 1 0,-30-9 3 0,30 9-1 15,-31-8 1-15,31 8-1 0,-34-6-1 0,34 6-1 16,-39-4-1-16,19 4-1 0,-1 0 0 0,-1 0 1 16,0 0 0-16,3 0-1 0,19 0 2 0,-38-4-2 15,38 4 1-15,-33 0-2 0,33 0 0 16,-29-4-1-16,29 4-1 0,-22 0-1 15,22 0 0-15,-21 0 0 0,21 0-1 0,0 0 0 16,0 0 0-16,-19-5-1 0,19 5 1 0,0 0-1 16,0 0 0-16,0 0 0 0,0 0-1 0,0 0-1 15,0 0-5-15,0 0-4 0,0 0-4 0,0 0-3 16,0 0-6-16,0 0 1 0,0 0-5 0,0 0-8 16,0 0-12-16,0 0-27 0,0 0-59 15,0 0-72-15,0 0-119 0,21 12-180 0,-21-12 83 16,20 7 309-16</inkml:trace>
  <inkml:trace contextRef="#ctx0" brushRef="#br0" timeOffset="7">4807 1989 817 0,'7'-25'308'0,"-7"25"-150"16,0 0-42-16,0 0-29 0,0 0-22 16,0 0-20-16,0 0-11 0,0 0-10 0,0 0-6 15,0 0-7-15,0 0-3 0,0 0-2 0,0 0-3 16,0 0-1-16,0 0-2 0,0 0 2 0,0 0 2 16,0 0 5-16,0 0 3 0,0 0 4 0,18 25 0 15,-18-25 2-15,9 23-1 0,-9-23 1 0,8 30-5 16,-4-9 2-16,-4 0-7 0,6 1 2 15,-6 4-5-15,0 0 3 0,3 2-6 0,-3 2 3 16,0-2-5-16,0 0 2 0,0-2-3 0,0-4 4 16,0 1-5-16,0-2 3 0,0-1-3 0,0-1 3 15,0-19-3-15,0 33 4 0,0-33-4 16,0 27 4-16,0-27-3 0,0 23 1 0,0-23-2 16,-3 20 2-16,3-20-1 0,0 0 2 15,-5 21-2-15,5-21 2 0,0 0-2 0,0 0 2 16,0 0-2-16,0 0 1 0,0 0-1 0,0 20 0 15,0-20-2-15,0 0-2 0,0 0-5 0,0 0-2 16,0 0-3-16,0 0-3 0,0 0-2 0,0 0-9 16,0 0-13-16,0 0-25 0,0 0-47 0,-8-34-73 15,8 34-64-15,0 0-109 0,13-34-60 0,-13 34 97 16,12-37 323-16</inkml:trace>
  <inkml:trace contextRef="#ctx0" brushRef="#br0" timeOffset="8">4957 2279 1357 0,'-33'-8'144'0,"33"8"-59"0,0 0-15 15,0 0-15-15,0 0-19 0,0 0-15 0,0 0-7 16,0 0-5-16,0 0-5 0,0 0 1 0,0 0 2 15,0 0 3-15,0 0 4 0,19 22 1 16,-19-22-2-16,24 7 0 0,-24-7-1 0,31 8-1 16,-31-8-3-16,39 5-1 0,-17-5-2 0,2 0-3 15,-1 0-1-15,0 0 0 0,1-5-2 16,-3 5 0-16,1-8-1 0,-1 4-14 0,1-1-14 16,-22 5-28-16,43-13-36 0,-35-10-113 0,24 23-277 15,-32 0-64-15,22-20 70 0</inkml:trace>
  <inkml:trace contextRef="#ctx0" brushRef="#br0" timeOffset="9">5217 1920 793 0,'0'0'176'0,"0"0"-54"16,0 0-31-16,0 0-23 0,0 0-23 0,0 0-13 15,0 0-10-15,0 0-1 0,0 0 1 16,0 0 0-16,0 0 2 0,0 0 2 16,20 9 0-16,-20-9 2 0,0 0 2 0,0 0 1 15,0 0-1-15,0 0 0 0,0 0-1 0,21 15-3 16,-21-15 0-16,0 0-3 0,10 21 0 0,-10-21-5 16,0 0 1-16,6 26-4 0,-6-26 1 0,0 22-4 15,0-22 2-15,3 26-5 0,-3-26 1 0,0 29-3 16,0-29 3-16,0 31-5 0,0-31 4 0,0 36-5 15,0-17 4-15,0-19-4 0,-3 36 2 16,3-17-4-16,0-19 2 0,-5 37-2 0,5-17 3 16,0-20-2-16,-4 34 2 0,4-34-5 0,-5 34 3 15,5-34-3-15,-4 34 2 0,4-34-2 0,0 33 1 16,0-33-3-16,-6 34 3 0,6-34-3 16,0 32 3-16,0-32-2 0,0 29 1 0,0-29-1 15,-4 30 2-15,4-30-3 0,0 26 2 0,0-26-1 16,0 0 1-16,0 21-2 0,0-21-5 15,0 0-6-15,0 0-7 0,0 0-7 0,0 0-1 16,0 0-4-16,0 0 1 0,0 0-12 0,0 0-21 16,0 0-25-16,0 0-133 0,0 0-136 0,12-26-162 15,-12 6 62-15,0 20 419 0</inkml:trace>
  <inkml:trace contextRef="#ctx0" brushRef="#br0" timeOffset="10">5550 2613 75 0,'0'0'36'0,"0"0"-3"0,0 0 0 0,0 0 3 15,0 0 1-15,0 0 9 0,0 0 7 0,0 0 15 0,0 0 12 16,0 0 16-16,0 0 14 0,0 0 18 15,0 0 13-15,0 0 4 0,0 0-15 0,0 0-46 16,0 0-5-16,0 0-38 0,0 0 11 0,0 0-1 16,0 0-4-16,0 0-5 0,0 0-5 15,0 0-6-15,0 0-5 0,0 0-7 0,0 0-6 16,0 0-4-16,0 0-2 0,-19 0 0 0,19 0-2 16,0 0 0-16,-21 13-4 0,21-13 2 0,0 0-1 15,-25 23 0-15,25-23-2 0,-19 27 2 0,19-27-4 16,-17 33 3-16,17-33-2 0,-12 33 2 15,12-33-2-15,-7 30 1 0,7-30-2 16,0 27 1-16,0-27-1 0,0 25 2 0,0-25-2 16,7 22 1-16,-7-22-2 0,0 0 2 0,18 26-3 15,-18-26 3-15,0 0-3 0,30 15 1 0,-30-15 0 16,25 0-1-16,-25 0 1 0,26 0 1 0,-26 0-1 16,30-15 0-16,-30 15 2 0,30-19-1 0,-30 19 2 15,29-20-1-15,-29 20 2 0,27-25-3 0,-27 25 2 16,24-22-1-16,-24 22 2 0,16-23-2 15,-16 23 4-15,13-24-4 0,-13 24 2 0,7-24 0 16,-7 24 2-16,0-26-2 0,0 26 3 0,0-21-3 16,0 21 1-16,0 0-1 0,-14-28 1 15,14 28-2-15,0 0 2 0,-16-25-1 0,16 25 0 16,0 0-1-16,-25-19-18 0,25 19 34 0,0 0-34 16,-27-8 33-16,27 8-22 0,0 0-11 0,0 0-3 15,-24 0-53-15,24 0-54 0,0 0-196 16,-20 25-224-16,20-25 38 0,-19 21 361 0</inkml:trace>
  <inkml:trace contextRef="#ctx0" brushRef="#br0" timeOffset="11">6180 2321 1087 0,'0'0'247'0,"0"0"-115"0,0 0-53 0,0 0-26 15,0 0-23-15,0 0-14 0,0 0 2 0,0 0 5 16,0 0 6-16,23 13 2 0,-23-13-5 15,22 6-3-15,-22-6-3 0,29 6 0 0,-29-6-3 16,30 4-3-16,-30-4-3 0,30 0-3 0,-30 0-3 16,32 3-2-16,-12-3-2 0,1 0-1 0,0-3 0 15,0 3 0-15,3-7 0 0,-1 1-1 0,5 1-13 16,1 0-14-16,-3-4-22 0,6 9-37 0,-13-24-88 16,21 29-177-16,-17-18-196 15,0 0 38-15,4 13 382 0</inkml:trace>
  <inkml:trace contextRef="#ctx0" brushRef="#br0" timeOffset="12">6332 2176 762 0,'0'0'246'0,"0"0"-92"15,0 0-43-15,0 0-18 0,0 0-23 0,0 0-14 16,0 0-10-16,0 0-7 0,0 0-6 0,0 0-7 16,0 0-6-16,0 0-3 0,0 0-3 15,0 0-2-15,0 0-2 0,0 0-2 0,0 0-2 16,0 0-1-16,0 0 5 0,0 0 2 16,14 26 5-16,-14-26-2 0,0 26-2 0,0-26-6 15,3 35 0 1,-3-16-4-16,0-1 4 0,0 3-6 0,0 1 3 15,-3-1-5-15,3 0 3 0,-7 2-4 0,7-4 3 16,-6 1-4-16,6-20 3 0,0 30-1 0,0-30 1 16,-3 21-1-16,3-21-4 0,0 0-8 15,0 0-9-15,0 0-12 0,0 0-4 0,0 0-7 0,0 0-9 16,0 0-30-16,0 0-72 0,0 0-66 0,10-30-124 16,-10 30-90-16,0 0 72 0,0-39 364 0</inkml:trace>
  <inkml:trace contextRef="#ctx0" brushRef="#br0" timeOffset="13">7261 1943 513 0,'0'0'173'15,"0"0"-58"-15,0 0 4 0,0 0-8 0,0 0 3 16,0 0-16-16,0 0-15 0,0 0-20 16,0 0-14-16,0 0-13 0,0 0-7 0,0 0-3 15,0 0-2-15,0 0 0 0,0 0-4 0,0 0 3 16,0 0 3-16,0 0 4 0,0 0-2 0,-6 36 1 16,6-16-11-16,0 7 2 0,-6 0-5 15,6 5 5-15,-7 0-8 0,2 7 6 0,0-2-11 16,0 4 6-16,-2-3-9 0,4-1 2 0,-3 1-6 15,3-3 4-15,3 0-7 0,-6-2 7 16,6-2-6-16,-4-3 6 0,4-3-7 0,0-4-10 16,0-21 10-16,0 33-11 0,0-33 30 0,0 24-15 15,0-24 16-15,0 0-15 0,0 22-3 0,0-22 0 16,0 0 1-16,0 0-1 0,0 0-1 0,0 0-3 16,0 0-6-16,0 0-9 0,0 0-7 0,0 0-12 15,0 0-7-15,0 0-13 0,9-22-41 16,-14-4-61-16,5 26-104 0,17-29-112 15,-10 8-82-15,-7 21 157 0,17-44 302 0</inkml:trace>
  <inkml:trace contextRef="#ctx0" brushRef="#br0" timeOffset="14">7292 2360 912 0,'-20'13'332'0,"0"-23"-188"16,20 10-48-16,0 0-23 0,0 0-26 0,0 0-21 0,0 0-17 16,0 0-8-16,0 0-1 0,0 0 1 0,0 0 4 15,0 0 4-15,22 22 1 0,-22-22 0 0,30 11-1 16,-30-11-1-16,37 10-1 0,-37-10-2 16,38 6-2-16,-19-6-1 0,3 0-3 0,1 0 1 15,-1-6 0-15,1 6 0 0,1-8-1 0,-3 8-13 16,-21 0-24-16,44-9-33 0,-44 9-83 0,38 0-114 15,-38 0-249-15,0 0 42 0,38 10 305 0</inkml:trace>
  <inkml:trace contextRef="#ctx0" brushRef="#br0" timeOffset="15">7596 2047 736 0,'-7'-20'214'0,"7"20"-104"16,0 0-35-16,0 0-22 0,0 0-8 16,0 0-8-16,0 0-4 0,0 0-8 0,0 0-1 15,0 0 5-15,0 0 3 0,0 0 1 0,0 0-2 16,0 0-10-16,0 0-4 0,20 5-2 0,-20-5-1 15,0 0 2-15,0 0 0 0,0 0 2 0,0 0 1 16,0 0-1-16,0 0-1 0,0 0 2 0,0 0-1 16,0 0 1-16,0 0 0 0,10 21-2 15,-10-21-2-15,0 0 0 0,0 22-1 0,0-22 3 16,0 24-4-16,0-24 3 0,0 33-7 0,0-33 2 16,0 37-3-16,0-16 1 0,0 2-4 15,-4 2 4-15,4 2-5 0,-4 1 4 0,-1-1-5 16,5 1 3-16,-6 2-7 0,1 0 5 0,5-1-6 15,-8 1 5-15,8-4-4 0,-5 0 5 0,5-4-7 16,-4-1-9-16,4-21 25 0,0 36-25 16,0-36 28-16,0 30-15 0,0-30-2 0,0 27 2 15,0-27-3-15,0 21 1 0,0-21 0 0,0 0 1 16,0 0-1-16,0 0 0 0,6 20-1 0,-6-20-2 16,0 0-3-16,0 0-6 0,0 0-4 0,0 0-7 15,0 0-3-15,0 0-10 0,0 0-14 0,0-27-29 16,0 27-52-16,0-27-119 0,0 27-157 15,0 0-90-15,5-43 143 0,-5 43 355 16</inkml:trace>
  <inkml:trace contextRef="#ctx0" brushRef="#br0" timeOffset="16">7898 2573 699 0,'0'0'241'16,"0"0"-113"-16,0 0-38 0,0 0-22 16,0 0-16-16,0 0-10 0,0 0-11 15,0 0-6-15,0 0-5 0,0 0-4 0,0 0-2 16,0 0-2-16,0 0-1 0,0 0-1 0,0 0-13 16,0 0 27-16,0 0-15 0,0 0 20 0,22-9-6 15,-22 9-10-15,0 0-5 0,0 0-4 0,23-21-1 16,-23 21-2-16,0 0 2 0,21-20-2 0,-21 20 2 15,0 0-3-15,20-19 2 0,-20 19-1 16,0 0 0-16,0 0 0 0,0 0-1 0,19-12-1 16,-19 12 0-16,0 0 1 0,0 0 1 0,0 0 1 15,0 0 4-15,0 0 3 0,0 0 0 0,10 27 4 16,-10-27 1-16,0 19 2 0,0-19-2 0,5 24 1 16,-5-24 15-16,0 29-34 0,0-29 32 15,-5 32-32-15,5-32 10 0,0 37 3 16,0-37-5-16,-6 37 5 0,6-37-3 0,-5 37 3 15,5-37-6-15,-7 35 2 0,7-35-5 0,0 30 3 16,0-30-1-16,-7 21 0 0,7-21-3 0,0 0 2 16,0 20-2-16,0-20 1 0,0 0 0 0,0 0 0 15,0 0 1-15,0 0-1 0,0 0-1 0,0 0-7 16,0 0-16-16,0 0-36 0,0 0-75 0,0 0-234 16,-20-21-187-16,20 21 36 0,-20-23 406 15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0 489 0,'0'0'106'0,"0"0"-1"0,0 0 4 0,0 0 2 0,0 0-12 0,0 0-19 15,5 33-9-15,-5-33-14 0,0 0-7 0,-7 28-8 16,7-28-4-16,2 26-6 0,-2-26-1 0,5 34-8 16,-4-11 2-16,-1-23-8 0,0 39-1 0,0-39-6 15,0 41-1-15,0-41-8 0,0 43 4 0,0-20-7 16,0-2 5-16,3 3-4 0,-3-24 3 15,0 43-4-15,0-43 5 16,0 40-4-16,0-40 3 0,-3 39-2 16,3-39 3-16,-1 34 17 0,1-34-35 0,-3 36 35 15,3-36-36-15,-2 32 16 0,2-32 6 0,-4 34-2 16,4-34 6-16,0 35-3 0,0-35 3 0,0 34-5 16,0-34 0-16,0 28-3 0,0-28 1 0,0 25-4 15,0-25 3-15,2 27-3 0,-2-27 3 0,0 0-3 16,7 28 1-16,-7-28 0 0,0 0 2 0,0 0-3 15,4 26 4-15,-4-26-3 0,0 0 1 0,0 0-1 16,5 28 0-16,-5-28-2 0,0 0 3 0,0 0-2 16,2 21 2-16,-2-21-1 0,0 0 0 0,0 0 0 15,2 26 1-15,-2-26-1 0,0 0 1 0,0 0-1 16,2 24 1-16,-2-24 0 0,0 0 0 0,0 0-1 16,-2 23 1-16,2-23-2 0,0 0 2 0,0 0-1 15,0 0 1-15,0 0 0 0,-5 24-1 0,5-24-1 16,0 0 1-16,0 0-1 0,0 0 1 0,0 0-1 15,0 0 2-15,0 0-1 0,-7 26 1 0,7-26-1 16,0 0 0-16,0 0-1 0,0 0 2 0,0 0-2 16,0 0 0-16,-6 22 0 0,6-22 0 0,0 0 0 15,0 0 1-15,0 0 0 16,0 0-1-16,0 0 1 16,0 0-2-16,0 0-9 0,0 0-27 0,0 0-50 15,0 0-62-15,0 0-91 0,0 0-94 0,0 0-94 16,0 0 123-16,-22-44 306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 0 287 0,'0'0'139'16,"0"0"-9"-16,0 0 5 0,0 0-8 0,0 0-10 15,0 0-20 1,0 0-9-16,0 0-11 0,0 0-6 0,0 0-18 15,0 0-15-15,0 0-14 0,0 0-3 0,0 0 6 16,10 23 4-16,-10-23 0 0,0 0-3 0,-1 34-11 16,1-34-1-16,0 28-6 0,0-28 2 15,-3 38-4-15,3-38 0 0,-1 40-3 0,1-40 4 0,0 42-6 16,-3-20 3-16,3 5-5 0,-2-3 4 16,2 0-7-16,0 0 6 0,-2 1-6 0,2 2 5 15,0-5-3-15,0-22 2 0,-2 42 19 0,2-42-36 16,0 42 35-16,0-42-34 0,2 40 13 0,-2-40 4 0,0 40-3 15,0-40 3-15,0 41-4 0,0-41 3 0,0 39-3 16,0-39 4-16,0 35-4 0,0-35 4 16,0 33-4-16,0-33 4 0,2 36-4 0,-2-36 4 15,0 34-4-15,0-34 4 0,5 26-2 0,-5-26 2 16,5 22 0-16,-5-22 0 0,0 0-2 0,6 34 3 16,-6-34-2-1,0 0 5-15,4 23 0 0,-4-23 2 0,0 0-1 16,0 0-1-16,0 0-4 0,0 0-2 0,0 0 0 15,0 0-1-15,0 0 0 0,0 0 0 16,0 0 0-16,0 0 1 0,0 0 1 0,0 0-1 16,0 0-1-16,0 0 0 0,0 0-1 0,0 0-1 15,0 0-1-15,0 0-2 0,0 0-22 0,0 0-31 16,0 0-100-16,0 0-179 0,0 0-186 0,0 0 21 0,-4-34 400 16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 0 752 0,'0'0'182'0,"0"0"-31"0,0 0-24 16,0 0-18-16,0 0-30 0,0 0-25 15,0 0-23-15,0 0-11 0,0 0-8 0,0 0-2 16,0 0 3-16,0 0 4 0,-8 27-1 0,8-27 5 16,1 37-6-16,0-14 2 15,-1-23-4-15,6 44 2 0,-6-18-8 0,0 5 3 16,1-2-7-16,-1 5 3 0,2-2-4 0,-2 0 4 16,0 4-7-16,-2-4-10 0,2-1 31 15,0 1-34-15,0-3 32 0,2 2-15 0,-2-6-5 16,0 1 4-16,0 0-4 0,2-3 5 15,-2-23-6-15,0 36 4 0,0-36-2 0,2 30 2 16,-2-30-2-16,-2 21 3 0,2-21-3 0,0 0 2 0,-2 25-2 0,2-25 2 16,0 0-2-16,0 0 1 0,0 0 1 0,0 0 0 15,0 0 0-15,0 0-1 0,0 0-1 0,0 0 0 16,0 0-13-16,0 0-7 0,0 0-11 0,0 0-17 16,0 0-19-16,0 0-36 15,0 0-43-15,0 0-43 0,0 0-65 0,-14-25-29 16,8 4-85-16,6 21 199 0,9-33 170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0 534 0,'0'0'167'16,"0"0"-13"-16,0 0-3 0,0 0-28 0,0 0-21 0,0 0-18 0,0 0-20 16,0 0-16-16,0 0-11 0,0 0-11 0,0 0-6 15,0 0-6-15,0 0-6 0,0 0-4 0,0 0-2 16,0 0 2-16,0 0 10 0,0 0 6 0,0 0 5 15,0 0-2-15,22 23-6 0,-22-23-7 16,5 22 0-16,-5-22 0 0,0 30 1 0,0-30-2 16,0 33 1-1,0-33-4-15,0 46 2 0,0-22-6 0,-2 0 4 16,-1 0-6-16,0 4 4 0,0-4-5 0,3 0 5 16,-2-3-6-16,0 3-13 0,2-24 33 0,-3 44-33 15,3-20 33-15,0 0-15 0,0-1-4 0,0-3 2 16,0-20-3-16,0 42 4 0,0-42-5 0,0 41 5 15,0-41-3-15,-2 35 2 0,2-35-3 16,0 27 3-16,0-27-3 0,0 25 3 0,0-25-3 0,0 0 2 16,-3 29-2-16,3-29 1 0,0 0-1 0,0 0-1 15,0 0-16-15,0 0-8 0,0 0-12 0,0 0-12 16,0 0-3-16,0 0-32 0,0 0-55 0,0 0-71 16,0 0-97-16,0 0-124 0,0 0 80 0,0 0 353 15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25 820 0,'0'0'169'0,"0"0"-45"16,0 0-33-16,0 0-27 0,0 0-33 0,0 0-18 16,0 0 5-16,0 0 11 0,0 0 6 0,0 0 3 15,0 0-12-15,0 0-9 0,5 22-6 16,-5-22-18-16,0 0 17 0,25 11-18 0,-25-11 15 0,25 9-2 16,-25-9-1-16,26 6-2 0,-26-6 0 0,27 1 0 15,-27-1-2-15,32-1 1 0,-32 1-2 0,28-3 1 16,-28 3-1-16,24-10 0 0,-24 10-31 0,27-11-46 15,-3 15-108-15,-24-4-122 0,13-28-151 0,-13 28 32 16,19-25 416-16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0-6 390 0,'0'0'132'0,"0"0"-52"0,0 0-37 0,0 0-20 16,0 0-9-16,0 0-2 0,0 0 15 0,0 0 15 0,0 0 14 16,23-7 1-16,-23 7-12 0,0 0-7 0,0 0-6 15,0 0 5-15,0 0 5 0,0 0 6 0,0 0-1 16,28 28-4-16,-28-28-8 0,0 0-7 0,8 22-10 15,-8-22-2-15,0 0-2 0,4 31-1 16,-4-31 1-16,3 23-1 0,-3-23-3 0,0 0 1 16,0 27-4-16,0-27 1 0,0 0-2 0,-3 26 1 15,3-26-2-15,0 0 1 0,0 0-3 0,0 0 0 16,-11 26-4-16,11-26 2 0,0 0-2 0,0 0-1 0,0 0 0 16,-13 21-4-16,13-21-73 0,0 0-73 0,0 0-158 15,-7 26-168-15,7-26 83 0,0 0 395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0 572 0,'0'0'205'0,"0"0"-73"0,0 0-44 15,0 0-21-15,0 0-19 0,0 0-16 0,0 0-9 0,0 0-1 16,0 0 24-16,0 0 15 0,0 0 2 0,0 0 1 16,7 28-24-16,-7-28-10 0,1 24-6 15,-1-24 0-15,3 31-6 0,-3-31-2 0,5 40-6 16,-5-15 1-16,0-1-5 0,0 1 5 0,0 1-3 15,2 3 5-15,-4-2-3 0,2 4 2 0,0 0-5 16,-1 3 3-16,-3-4-7 0,4 4 5 0,-3 0-6 0,2-2 5 16,1 1 15-16,0-6-33 0,-4 2 31 0,4-1-32 15,-2 1 10-15,2-2 6 0,-1-1-6 16,0 1 3-16,1 1-3 0,0-6 4 0,0 2-4 16,0 2 4-16,0-2-3 0,-2 0 3 0,2-3-3 15,0-21 2-15,0 41-2 0,0-41 3 0,-4 34-4 16,4-34 4-1,0 30-3-15,0-30 2 0,-1 33-3 0,1-33 2 16,-2 25-1-16,2-25 1 0,-1 24-1 0,1-24 2 16,0 27-2-16,0-27 1 0,0 0 0 15,0 29 0-15,0-29 0 0,0 0 1 0,0 23-1 16,0-23 2-16,0 0-3 0,1 24 1 0,-1-24-1 16,0 0 1-16,0 0 0 0,2 27 1 0,-2-27-1 15,0 0 0-15,0 0-1 0,1 27 0 0,-1-27-1 0,0 0 1 16,0 26-1-16,0-26 4 0,0 0-2 0,4 29 1 15,-4-29-2-15,0 0 1 0,-4 24 0 16,4-24 1-16,0 0-2 0,0 24 3 0,0-24-3 16,0 0 2-16,0 0-2 0,0 0 1 0,0 0-2 15,0 0 2-15,0 0 1 0,0 0-1 0,0 0 1 16,0 0-1-16,0 0 1 16,0 0-1-16,0 0 1 0,0 0-2 15,0 0-1-15,0 0-2 0,0 0-19 0,0 0-24 16,0 0-65-16,-11-30-109 0,11 30-244 0,15-30-53 15,-15 30 200-15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374-4 403 0,'0'0'127'16,"0"0"-15"-16,0 0 10 0,-20 2-18 0,20-2 4 15,0 0-16-15,0 0-2 0,-25 11-10 0,25-11-13 16,0 0 4-16,0 0-11 0,-21 16-15 15,21-16-3-15,0 0-22 16,0 0 0-16,-27 19 0 0,27-19-1 16,0 0 0-16,-28 21-2 0,28-21-3 0,-23 19 0 15,23-19-3-15,-22 14 0 0,22-14-3 0,-28 13-1 0,28-13-5 0,-27 20 2 0,27-20 22 16,-32 22-34-16,32-22 34 0,-24 19-34 0,24-19 8 16,-26 16 0-16,26-16-1 0,-25 15 2 0,25-15-1 15,0 0 4-15,-22 17-1 16,22-17-2-16,0 0 1 0,0 0-1 15,0 0-2-15,0 0 3 0,0 0-2 16,0 0 1-16,0 0 1 0,0 0-2 0,0 0 2 16,0 0 2-16,0 0 1 0,0 0 0 0,-24 10 1 15,24-10-1-15,0 0-2 0,0 0 1 0,0 0-3 16,0 0 0-16,0 0 0 0,0 0-1 0,0 0 0 0,0 0-2 16,0 0 1-16,0 0 0 0,0 0-1 0,0 0 1 0,0 0-1 15,0 0 0-15,0 0 2 0,0 0 0 16,0 0 0-16,0 0 0 0,0 0-1 0,0 0 2 15,24 8-1-15,-24-8 1 0,0 0 0 0,0 0-1 16,29 10 2-16,-29-10 0 0,0 0 0 0,31 16-1 16,-31-16-1-16,0 0 0 0,27 21 0 0,-27-21 1 15,0 0-2 1,32 19 2-16,-32-19-2 0,0 0 1 0,30 24 0 16,-30-24 1-16,0 0-1 0,29 23 1 15,-29-23-2-15,0 0 0 0,29 17 0 0,-29-17 2 16,0 0-2-16,26 15 1 0,-26-15 0 0,0 0-1 15,24 10 0-15,-24-10 1 0,0 0-1 0,0 0 1 16,0 0-2-16,22 8-20 0,-22-8-16 16,0 0-20-16,0 0-35 0,0 0-48 0,0 0-86 0,0 0-130 0,0 0-123 15,0 0 107-15,8-24 373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0 656 0,'0'0'180'16,"0"0"-68"-16,0 0-5 16,0 0-14-16,0 0-10 0,0 0-13 0,0 0-20 0,0 0-15 15,0 0-12-15,0 0-9 0,0 0-4 0,0 0 12 16,0 0 5-16,0 0 3 0,0 0-1 0,0 0-9 16,0 0-7-16,0 0-1 0,26 18-2 0,-26-18-3 0,0 0-3 15,26 15 0-15,-26-15-3 0,0 0 1 0,29 15-1 16,-29-15-1-16,25 12 2 0,-25-12 1 15,26 15-3-15,-26-15 4 0,28 11-4 0,-28-11 2 16,23 14-3-16,-23-14 1 0,24 19-1 0,-24-19 2 16,0 0-2-16,29 24 3 0,-29-24-5 0,0 0 3 15,24 26-23-15,-24-26-39 16,0 0-84-16,0 0-113 0,0 0-235 16,22 14 26-16,-22-14 297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6.6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32 0 575 0,'0'0'157'16,"0"0"-17"-16,0 0 12 0,0 0-36 15,0 0-39-15,0 0-48 0,0 0-14 16,0 0-1-16,0 0 7 0,0 0 1 0,-9 29 1 15,9-29-9-15,-8 27-5 0,8-27 16 0,0 34-20 16,0-34 16-16,-4 41-35 0,4-41 12 0,-8 38-13 16,8-38 14-16,-7 27 1 0,7-27-2 0,0 0 0 15,0 28-3-15,0-28-9 0,0 0-32 0,0 0-39 16,9 23-71-16,-9-23-51 0,0 0-83 0,0 0-63 16,0 0 130-16,0 0 223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34 409 643 0,'0'0'116'0,"0"0"-45"0,0 0-12 0,0 0-9 0,0 0-15 15,0 0-10-15,0 0-1 0,0 0 26 0,0 0 29 16,0 0 9-16,0 0-4 0,9-27-25 0,-9 27-32 16,0 0-9-16,20-32-6 15,-20 32 3-15,16-36-4 0,-16 36 2 0,16-40-6 16,-16 40 2-16,19-45-7 0,-10 21 3 0,0 0-5 16,1-4 4-16,-2 4 8 15,2 1-36-15,-2 1 35 0,2-2-35 0,-10 24 23 16,12-34 4-16,-12 34-3 0,0 0 2 0,15-26-2 15,-15 26 2-15,0 0-2 0,0 0 0 0,0 0-2 16,0 0-1-16,0 0 1 16,0 0 1-16,0 0 1 0,0 0 2 0,0 0 0 15,0 0-1-15,0 0 1 0,0 0 0 0,0 0-1 16,21 23 1-16,-21-23 0 0,0 0-1 0,0 0 2 0,8 24-1 0,-8-24 8 16,0 0 30-16,6 32-24 0,-6-32 25 0,3 23-44 15,-3-23 5-15,2 24-11 0,-2-24 10 0,2 25 1 16,-2-25-2-16,5 30 1 0,-5-30-2 15,4 27 2-15,-4-27-3 0,7 29 4 16,-7-29-2-16,7 32 1 0,-7-32-5 0,8 26 6 16,-8-26-6-16,10 30 5 0,-10-30-3 0,11 26 0 0,-11-26 0 0,11 31 1 15,-11-31 0-15,8 23 1 0,-8-23-1 0,0 0 1 16,0 0 0-16,10 23 0 0,-10-23-1 0,0 0 2 16,0 0 1-16,0 0 0 0,0 0 3 0,0 0 7 15,0 0 11-15,0 0 2 0,0 0-4 16,0 0-6-16,0 0-13 0,0 0-1 15,0 0 2-15,0 0-2 16,-28-19 3-16,28 19 1 0,0 0 1 0,-26 0 2 16,26 0-2-16,0 0 0 0,-23 0 1 0,23 0 1 15,0 0 1-15,-35 0 0 0,35 0-1 0,-27-1 0 16,27 1-1-16,-29-3 0 0,29 3-1 0,-35-3-2 16,35 3 1-16,-30 0-2 15,30 0 1-15,-36 0 1 0,36 0-1 0,-27 3-1 16,27-3-2-16,-27 1-1 0,27-1-1 0,0 0 0 0,0 0 0 0,0 0 0 15,0 0-1-15,-20 0-16 0,20 0-28 0,0 0-23 16,0 0-69-16,0 0-91 0,0 0-253 0,27 8-24 16,-27-8 168-16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0 795 0,'0'0'186'15,"0"0"-69"-15,0 0-28 0,0 0-14 0,0 0-16 16,0 0-22-16,0 0-14 0,0 0-3 16,0 0-1-1,0 0 16-15,0 0 8 0,0 0-1 0,0 0-1 16,22 15-17-16,-22-15-7 0,0 0 0 0,0 0 1 15,25 10-1-15,-25-10-2 0,0 0-2 0,24 5-1 16,-24-5-3-16,22 0-2 0,-22 0-2 0,24 1 2 16,-24-1-5-16,23 2 1 0,-23-2-1 0,23 0-2 15,-23 0 1-15,23 0 0 0,-23 0-1 0,24-2 0 16,-24 2 0-16,26-1 0 0,-26 1 0 0,25-3-1 16,-25 3 2-16,26-6-2 0,-26 6-38 0,0 0-77 15,45 13-199-15,-45-13-218 0,0 0 3 0,29 20 313 16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50 0 642 0,'0'0'202'0,"0"0"-79"0,0 0-35 0,0 0-3 16,0 0-17-16,0 0-17 0,0 0-16 16,0 0-11-16,0 0 28 0,0 0 11 0,0 0 4 15,0 0 1-15,17 24-31 0,-17-24-6 0,5 34-9 16,-5-34 0-16,6 42-8 0,-4-15-2 0,-2 4-9 15,0-3 4-15,0 7-8 0,0-1 5 16,-4 3 15-16,0-2-31 0,0 0 32 0,-2 4-29 0,2 1 6 0,-4 1 8 16,0-1-7-16,1-1 7 0,-1-2-8 15,2-7 6-15,2 1-6 0,-2-7 4 0,2-1-3 16,4-23 4-16,-7 32-4 0,7-32 3 16,0 0-2-16,-1 26 1 0,1-26-2 0,0 0-2 15,0 0-1-15,0 0-10 0,0 0-10 0,0 0-8 16,0 0-18-16,0 0-26 0,0 0-42 0,10-50-73 0,-10 50-114 0,31-32-132 15,-25-2 42-15,-6 34 321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102 20 867 0,'-3'-24'144'0,"3"24"-26"0,0 0-17 15,0 0-11-15,0 0-22 0,0 0-26 0,0 0-15 16,0 0-6-16,0 0 10 0,0 0 9 0,0 0-1 0,3 24-3 16,-3-24-13-16,0 0-7 0,-3 32-5 0,3-32 4 15,-2 34-4-15,2-34 2 0,-3 34-7 16,3-34 1-16,-4 38-4 0,4-38 1 0,-6 44-4 15,3-20 4-15,2 0-6 0,-2 0-10 0,0 4 32 16,1-3-32-16,-2 6 32 0,-1 0-15 0,1 4-7 16,2 1 6-1,-1-6-6-15,-3 4 6 0,2-5-6 0,1 2 5 16,1-4-5-16,-1 3 4 0,1-5-5 0,-2-2 4 16,0-1-3-16,3 1 3 0,1-23-2 15,-8 39 1-15,8-39-2 0,-5 27 2 0,5-27-3 16,0 0 2-16,0 0-6 0,0 0-7 0,0 0-6 15,0 0-7-15,0 0-19 0,0 0-29 0,0 0-43 16,0 0-40-16,0 0-68 0,-5-37-68 0,1 11-96 0,4 26 30 16,-7-48 344-16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-1 0 912 0,'0'0'126'0,"0"0"-85"0,0 0-8 0,0 0 13 16,6 22 8-16,-6-22 10 0,0 0 2 0,0 0-8 16,0 0-4-16,25 12-11 0,-25-12-13 0,0 0-13 15,35 8-6-15,-35-8-5 0,28 7-2 0,-28-7-2 0,27 1 0 16,-27-1-2-16,28 0 1 0,-28 0-1 0,26-7-2 15,-26 7 2-15,26-7-19 0,-26 7-65 0,0 0-68 16,45-2-171-16,-45 2-140 0,0 0 35 16,31-5 329-16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67 154 344 0,'0'0'53'0,"0"0"-4"0,0 0 6 0,0 0-10 16,25 3-3-16,-25-3-10 0,0 0-8 0,0 0-8 0,27 2-3 0,-27-2 2 15,0 0 5-15,23-2 2 0,-23 2 5 0,0 0 0 16,26-6 5-16,-26 6-1 0,0 0-1 15,0 0-2-15,25-20-2 0,-25 20-2 0,0 0 0 16,12-28-2-16,-12 28-2 0,0 0-2 0,10-24 4 16,-10 24 12-16,0 0 5 0,0-28 4 15,0 28 0-15,0 0-2 16,-6-25-2-16,6 25 3 0,0 0-5 0,-25-24-1 16,25 24-3-16,0 0-5 0,-25-3-7 0,25 3-10 15,-27 11-6-15,27-11-3 0,-28 26-1 16,28-26-2-16,-31 39 2 0,31-39-3 0,-31 41 5 15,31-41-6-15,-23 38 5 0,23-38-5 0,-15 35 4 16,15-35-3-16,-4 27 3 0,4-27-4 16,0 23 3-16,0-23-3 0,0 0 3 0,12 32-2 0,-12-32 2 0,0 0-1 15,28 24 1-15,-28-24-1 0,24 8 1 0,-24-8-2 16,31 6 2-16,-31-6-1 0,31-4-22 16,-31 4-41-16,33-8-21 0,-5 10-44 0,-28-2-85 15,33-28-154-15,-8 24-27 0,-25 4 173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154 27 1090 0,'0'0'167'0,"0"0"-54"16,0 0-10-16,0 0-20 0,0 0-28 0,0 0-16 16,0 0-10-16,0 0-1 0,0 0-2 15,-26-21-2-15,26 21-3 0,0 0-6 0,0 0-1 16,0 0-1-16,-25-7-1 0,25 7-1 0,0 0-2 16,0 0-3-1,0 0-2-15,-22 3-1 0,22-3-1 0,0 0-1 16,0 0 0-16,-17 28-3 0,17-28 3 0,-12 27-2 15,12-27 2-15,-12 41-2 0,5-20 3 0,2 3-5 16,1 1 3-16,-2 4-3 0,3-5 4 16,-2 1-5-16,3 3 7 0,0-4-7 0,2-24 5 15,-3 42-3-15,3-42 2 0,0 40-4 0,0-40-10 16,-3 41-11-16,3-41-5 0,3 29-16 0,-3-29 4 0,0 0-1 16,0 0-46-16,5 33-17 0,-5-33-58 0,0 0-55 15,0 0-53-15,0 0-126 0,0 0 44 0,-8-39 302 16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 1 787 0,'0'0'154'0,"0"0"-49"16,0 0-1-16,-23 8-17 0,23-8-24 0,0 0-17 16,0 0-19-16,0 0-13 0,0 0-4 15,0 0-2-15,0 0 4 0,0 0 2 0,0 0 3 16,0 0-3-16,0 0-3 0,26 19-2 0,-26-19-1 15,0 0-3-15,29-1-1 16,-29 1-3-16,25-3 0 0,-25 3 1 0,29-7-3 16,-29 7 1-16,27-7-1 0,-27 7-39 15,29-7-52-15,3 14-113 0,-32-7-205 0,22-13-7 16,0 13 80-16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185 66 1127 0,'-28'-37'136'0,"28"37"-38"16,0 0-6-16,0 0-18 0,0 0-27 0,-14-23-18 16,14 23-7-16,0 0-2 15,0 0 3-15,0 0-1 0,0 0-2 0,0 0-7 16,-20-12 1-16,20 12-3 0,0 0-2 0,0 0 1 15,0 0-7-15,0 0 0 0,0 0-2 16,-25 27-1-16,25-27 0 0,0 0 3 0,-11 33-4 16,11-33 4-16,-8 27-3 0,8-27 2 15,-11 34-1-15,11-34 2 0,-10 43-4 0,2-20 4 16,1 5-5-16,0 0 5 0,1 0-6 0,0 2 5 0,-1-4-4 0,3 0 4 16,-1-2-4-16,3 0 3 0,2-24 17 0,-4 41-32 15,4-41 33-15,0 34-33 0,0-34 12 0,0 28 2 16,0-28-11-16,0 0-13 0,11 24-14 15,-11-24-21-15,0 0-23 0,0 0-23 16,0 0-33-16,0 0-57 0,0 0-85 0,23-14-112 16,-23 14 14-16,0 0 287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0 958 0,'0'0'173'16,"0"0"-67"-16,0 0-23 0,0 0-29 0,0 0-24 16,0 0-8-16,0 0 3 0,0 0 2 0,7 28 3 15,-7-28-12-15,0 0-4 0,25 13-2 0,-25-13-3 16,27 8-6-16,-27-8-1 0,30 6-1 16,-30-6-1-16,33 2 1 0,-33-2-2 0,34 0 1 15,-34 0-29-15,38-3-71 0,-38 3-142 16,26-26-224-16,-26 26-14 0,28-24 230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14.2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0 367 0,'0'0'165'0,"0"0"-24"16,0 0-14-16,0 0-10 0,0 0-14 0,0 0-13 16,0 0-20-16,0 0-15 0,0 0-20 0,0 0-13 15,0 0-12-15,0 0-6 0,0 0-5 0,0 0 0 16,0 0 3-16,0 0 6 0,0 0 6 16,0 0 2-16,0 0-2 0,0 0-3 0,24 16-6 15,-24-16-1-15,0 0-2 0,23 9-1 0,-23-9 0 0,0 0 0 16,26 9-2-16,-26-9 1 0,0 0 0 0,24 6 0 15,-24-6-1-15,0 0 0 0,26 3 1 0,-26-3-15 16,0 0-68-16,24-3-72 0,-24 3-125 0,28 17-181 16,-28-17 75-16,0 0 386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6.7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53 31 577 0,'0'0'274'0,"-30"-13"-105"0,30 13-5 15,0 0-34-15,0 0-35 0,-26-21-26 16,26 21-18-16,0 0-16 0,0 0-12 0,0 0-12 16,0 0-6-16,0 0-5 0,0 0-3 0,0 0-4 15,0 0 2-15,0 0-5 0,0 0-18 0,0 0-27 16,0 0-44-16,45 0-78 0,-45 0-72 0,25 0-103 15,1 11-75-15,-26-11 236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91 0 852 0,'0'0'175'0,"0"0"-69"0,0 0-10 15,0 0-11-15,0 0-9 0,0 0-21 0,0 0-15 16,0 0-13-16,0 0-7 0,0 0-7 0,0 0-5 16,0 0-3-16,0 0 19 0,0 0 6 0,0 0 3 15,0 0 1-15,4 39-13 0,-4-39-6 0,4 45 2 16,-8-18-7-16,4 5 1 0,-3 4-8 0,3 0 5 16,-3 4-8-1,3 5-11-15,-5-2 28 0,2 2-28 16,-2-3 28-16,1 5-12 0,-2 0-7 0,3 0 7 15,-4 3-7-15,-1-1 7 0,0 0-8 0,2-2 8 16,-2-7-9-16,0-4 8 0,2-3-6 0,2-2 5 16,3-5-6-16,-3-4 6 0,2 0-5 0,2-22 4 15,-2 36-2-15,2-36 1 0,0 23-3 0,0-23 3 16,0 0-4-16,0 0 3 0,0 0-2 0,0 0-2 16,0 0-1-16,0 0-5 0,0 0-6 0,0 0-7 15,17-26-7-15,-12 1-14 0,8 0-13 0,-13-9-36 16,16 12-24-16,-16-24-46 0,22 24-60 0,-22-18-61 15,1 1-93-15,15 13 40 0,-22-17 335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47 0 828 0,'0'0'174'0,"0"0"-18"0,0 0-20 16,0 0-29-16,0 0-32 0,0 0-34 15,0 0-20-15,0 0-8 0,0 0 2 0,0 0 8 16,0 0 2-16,0 0 5 0,-3 28-7 0,3-28-2 16,2 37-6-16,-1-9 4 0,-1-3-8 0,0 5 1 15,0 5-5-15,-1-1 5 0,-1-1 15 0,0 4-31 16,-1-1 29-16,0 1-32 0,-1-1 9 0,1-2 3 0,2 3-6 0,-1-1 5 15,-3 1-6-15,4-4 5 16,-5 1-5-16,5 2 6 0,-2-1-7 0,1-3 6 16,-2 2-5-16,2-7 5 0,0 2-5 0,2-5 4 15,0-3-5-15,0-21 4 0,0 41-4 0,0-41 2 16,3 25-2-16,-3-25-8 0,0 0-24 0,0 0-19 16,0 0-49-16,0 0-69 15,28 13-149-15,-28-13-184 0,11-32 58 0,-11 32 285 16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370 0 715 0,'0'0'236'0,"0"0"-80"0,0 0-27 15,0 0-21-15,0 0-17 0,0 0-34 0,0 0-28 0,0 0-6 0,0 0-5 16,0 0-4-16,-27 11 1 0,27-11-1 0,0 0 2 15,-33 20-2-15,33-20 0 0,-29 21-6 16,29-21 1-16,-32 28-5 0,32-28 2 0,-41 35-2 16,41-35 6-16,-43 33 21 0,43-33-35 15,-41 29 36-15,41-29-38 0,-35 24 9 0,35-24 3 16,-30 26-6-16,30-26 1 0,-29 28-1 0,29-28 1 0,0 0-1 0,-28 25 2 16,28-25-3-16,0 0 1 0,0 0-1 0,0 0 0 15,0 0 0-15,0 0 1 0,0 0-2 16,0 0 2-16,0 0-1 0,-4 25 1 0,4-25 1 15,0 0 0-15,0 0-1 0,0 0 0 0,17 22-2 16,-17-22 2-16,0 0-1 0,0 0 2 16,0 0-1-16,25 17 1 15,-25-17-1-15,0 0 1 0,22 9-1 0,-22-9 2 16,0 0-1-16,33 8 1 0,-33-8 1 0,25 3-1 16,-25-3 2-16,27 10 2 0,-27-10 0 0,30 6 3 15,-30-6-3-15,29 8-1 0,-29-8-4 16,28 12 0-16,-28-12 0 0,29 11-1 15,-29-11-1-15,27 12 2 0,-27-12-1 0,27 13 0 16,-27-13 0-16,23 7 0 0,-23-7-1 0,0 0 1 0,30 10-3 0,-30-10-12 16,0 0-20-16,21 0-16 0,-21 0-35 0,0 0-51 15,26 8-92-15,-26-8-158 0,0 0-83 0,0 0 84 16,-9-25 386-16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0 849 0,'0'0'250'0,"0"0"-138"0,0 0-35 0,0 0-8 16,0 0-11-16,0 0 1 0,0 0-15 16,0 0-4-16,0 0 3 0,0 0-13 0,0 0-4 15,13 23-1-15,-13-23-3 0,0 0-5 0,33 13-1 16,-33-13-3-16,30 12-2 0,-30-12-2 0,35 18-5 0,-35-18 1 16,31 10-3-16,-31-10 0 0,35 10-1 0,-35-10-1 15,34 11 0-15,-34-11-1 16,30 13-1-16,-30-13 2 0,32 11-1 0,-32-11 1 15,31 8 0-15,-31-8-13 0,28 8-23 16,-28-8-35-16,34 11-92 0,-34-11-151 16,0 0-193-16,24-5 18 0,-24 5 302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271 63 442 0,'0'0'206'0,"0"0"-59"16,-1-24-31-16,1 24 2 0,0 0-19 0,0 0-10 16,0 0-16-16,0 0-7 0,-18-25-11 15,18 25-6-15,0 0-5 0,0 0-7 0,0 0-4 16,-28-7-6-16,28 7-6 16,0 0-3-16,-26-7-4 0,26 7-1 0,0 0-3 15,-33 8-3-15,33-8-3 0,-27 15-1 16,27-15-3-16,-29 22 2 0,29-22-4 0,-38 28 5 15,38-28-6-15,-30 32 6 0,30-32-5 0,-23 26 4 16,23-26 18-16,-13 25-36 0,13-25 36 0,-5 27-38 16,5-27 15-16,0 0 3 0,8 31-1 15,-8-31 2-15,0 0-1 0,25 31-1 0,-25-31-1 0,22 8 2 0,-22-8-1 16,27 6 1-16,-27-6-1 0,27 4 1 16,-27-4 0-16,24 0 0 0,-24 0 0 0,22-1 0 15,-22 1 1-15,0 0-1 0,27-7 0 0,-27 7 1 16,0 0-1-16,0 0 0 0,0 0 0 0,0 0 0 15,0 0 3-15,0 0 1 0,0 0 1 16,0 0 2-16,0 0 2 0,0 0-1 0,0 0-2 0,0 0-1 0,0 0-6 16,-16 28 0-16,16-28-1 0,-20 24 3 0,20-24-2 15,-22 27 3-15,22-27-4 0,-25 35 3 16,25-35-3-16,-22 39 4 0,22-39-3 0,-24 36 3 16,24-36-4-16,-19 33 3 0,19-33-2 0,-8 32 3 15,8-32-4-15,0 0 3 0,0 24-3 16,0-24 1-16,0 0-1 15,0 0 3-15,18 27-2 0,-18-27 2 0,0 0 0 16,20 16 0-16,-20-16-1 0,0 0 2 0,35 10 2 16,-35-10 4-16,25 0 3 0,-25 0 1 15,30-3-1-15,-30 3-5 0,29-9-1 0,-29 9-2 16,32-11-1-16,-32 11-2 0,33-13 1 0,-33 13-2 16,34-15 1-16,-34 15 0 0,33-10-24 15,-33 10-38-15,38-5-210 0,-38 5-282 0,23-7 9 0,-23 7 202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 7 1740 0,'0'0'83'0,"0"0"-22"16,-20-23-7 0,20 23-13-16,0 0-10 0,0 0-6 0,0 0-13 15,0 0-12-15,0 0 0 0,0 0 0 16,0 0 0-16,0 0 0 0,0 0 0 0,0 0 0 16,0 0 0-16,0 0 0 0,0 0 0 0,0 0 0 15,0 0 0-15,0 0-30 0,0 0-14 0,0 0-25 16,0 0-19-16,0 0-77 0,0 0-191 0,0 0-154 15,18 31-10-15,-18-31 255 0</inkml:trace>
  <inkml:trace contextRef="#ctx0" brushRef="#br0" timeOffset="1">-49 499 1884 0,'0'0'70'0,"0"0"-27"0,0 0 1 0,0 0-38 15,0 0-6-15,0 0 0 0,0 0 0 0,0 0 0 16,0 0 0-16,0 0 0 0,0 0 0 0,0 0 0 16,0 0 0-16,0 0 0 0,0 0 0 0,0 0 0 15,0 0 0-15,0 0 0 0,0 0-22 0,-4-26-125 16,29 29-437-16,-25-3-17 16,14-30 19-16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358-1 929 0,'0'0'144'0,"0"0"-30"0,0 0-23 16,0 0-15-16,0 0-16 0,-25 2-17 16,25-2-1-16,0 0-6 0,-26 33 3 0,26-33-7 0,-29 28-6 0,29-28-5 15,-32 36 0-15,32-36-6 0,-34 45 5 16,17-24-8-16,5 5 2 0,-3 2-6 0,2-1 2 16,-2-2-6-16,1 8 5 0,-1 1-4 0,0-1 9 15,1 3-4-15,-1 1 7 0,3-1-10 0,1-4 4 16,1 3 10-16,3-1-31 0,-1-4 31 0,2 6-31 15,2-2 8 1,1-1 7-16,1 2-8 0,0 0 6 0,1-8-5 16,2 3 4-16,1-4-4 0,2-4 4 15,0-1-3-15,-4-21 2 0,15 36-3 0,-15-36 1 16,18 27-2-16,-18-27 3 0,19 25-3 0,-19-25-7 16,25 15-20-16,-25-15-15 0,29 13-30 0,-29-13-48 15,33 5-65-15,-33-5-126 0,0 0-163 0,39-18 44 16,-39 18 282-16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58 0 662 0,'0'0'159'0,"0"0"-64"0,0 0-16 16,0 0-14-16,0 0-12 0,0 0-20 0,0 0-11 0,0 0-6 15,0 0 2-15,0 0 32 0,0 0 30 0,0 0 5 16,0 0 1-16,0 0-30 0,20 26-21 0,-20-26-6 16,0 0-2-16,-3 28-5 0,3-28-1 15,-4 26-6-15,4-26 3 0,-2 33-3 0,2-33-1 16,-9 32-4-16,9-32 0 0,-9 39-7 0,9-39 2 15,-10 37-5-15,10-37 3 16,-8 38-4-16,8-38-13 0,-10 35 34 16,10-35-34-16,-7 41 33 0,7-41-16 0,-5 40-4 15,5-40 2-15,-7 30-2 0,7-30 3 0,-3 31-3 16,3-31 3-16,1 23-2 0,-1-23 1 16,0 0-2-16,5 24 0 0,-5-24 1 0,0 0-2 15,0 0 1-15,0 0 0 0,0 0-1 0,23 19 1 16,-23-19 1-16,0 0-1 0,0 0-9 0,28-6-7 0,-28 6-7 0,0 0-7 15,28-20 3-15,-28 20-10 0,23-14-14 16,-23 14-24-16,23-17-26 0,-23 17-29 0,25-14-61 16,-25 14-34-16,15-27-128 0,-15 27 10 0,0 0 177 15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62-3 899 0,'0'0'199'0,"-39"6"-95"15,39-6-8-15,0 0-13 0,0 0-14 0,0 0-31 16,0 0-19-16,-23 10-14 0,23-10-3 0,0 0 1 15,0 0-1-15,0 0 1 0,0 0 0 0,0 0-1 16,30 25 3-16,-30-25 0 0,23 4 0 0,-23-4 0 16,33 2-2-1,-33-2 0-15,36 0-1 0,-36 0-2 0,36-2 1 16,-36 2-1-16,33-1 0 0,-33 1-43 16,29-5-53-16,-4 18-105 0,-25-13-164 0,0 0-56 15,23 0 10-15,-23 0 392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174 9 1197 0,'0'0'153'15,"0"0"-98"-15,0 0 15 0,0 0-19 0,0 0-19 16,0 0-19-16,0 0-8 0,0 0-4 16,0 0-1-16,0 0 0 0,0 0-1 0,0 0 1 15,0 0 1-15,0 0 2 0,0 0 0 0,0 0 21 16,18 34-38-16,-18-34 35 0,-3 24-36 0,3-24 13 16,5 23 4-1,-5-23-3-15,8 24 2 0,-8-24-1 0,8 22 0 16,-8-22 0-16,0 0 0 0,0 0-2 0,28 27 2 15,-28-27-1-15,0 0 1 0,24 0 1 16,-24 0 0-16,0 0 1 0,28-28-3 0,-28 28 2 16,18-27-2-16,-18 27 4 0,18-35 12 0,-18 35-12 15,16-27 14-15,-16 27-37 0,11-22 21 0,-11 22-20 16,0 0 20-16,0 0 2 0,16-23-3 0,-16 23 0 0,0 0-2 16,0 0-1-16,0 0 1 0,0 0 1 0,0 0 2 15,0 0 0-15,0 0 2 0,4 28 20 16,-4-28-38-16,-4 29 37 0,4-29-37 0,-10 45 12 15,4-19 5-15,-2 2-7 0,3 6 8 0,-2 5-7 16,-2-2 7-16,0 4-6 0,1-3 6 0,-2 1-6 16,0-2 5-1,1-3-6-15,-1 0 6 0,-5-5-4 0,4-2 4 16,-2-4-4-16,13-23 7 0,-27 31 9 0,27-31 8 16,-25 24 2-16,25-24 0 0,0 0-13 0,-32 9-5 15,32-9-3-15,-27-1-2 0,27 1-1 16,-31-13-1-16,31 13 0 0,-29-16-1 0,29 16 1 0,-26-25-11 15,26 25-9-15,-19-27-21 0,19 27-33 0,-12-34-41 16,12 34-64-16,-5-29-106 0,5 29-152 0,18-28 33 16,-15 0 269-16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7.4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396 112 601 0,'0'-29'138'0,"0"29"2"0,0 0 1 0,0 0-28 16,-11-32-56-16,11 32 0 0,0 0-31 15,0 0 15-15,-6-23-2 0,6 23-5 0,0 0-3 16,0 0-5-16,0 0-2 0,0 0-4 15,-28-21-6-15,28 21-4 0,0 0-4 0,-22-5-3 16,22 5-1-16,-24 0-2 0,24 0 0 0,-28 5-1 16,28-5 0-16,-31 10 1 0,31-10-1 0,-37 21 1 15,37-21-2-15,-40 29 2 0,40-29 21 0,-32 37-36 16,32-37 36-16,-24 39-36 0,24-39 12 0,-11 34 4 16,11-34-5-16,0 33 3 0,0-33-3 0,13 28 2 15,-13-28-3-15,22 26 4 0,-22-26-3 16,31 19 1-16,-31-19-1 0,33 9-1 15,-33-9-2-15,30 0 0 0,-30 0-1 0,33-6 1 16,-33 6 1-16,29-18 1 0,-29 18 2 0,26-23 0 16,-26 23 5-16,18-28-2 0,-18 28 4 0,14-22-2 15,-14 22 2-15,8-25-3 0,-8 25 2 0,0 0-2 16,10-32 1-16,-10 32 15 0,0 0-17 0,0-22 17 16,0 22-17-16,0 0-1 0,0 0 1 15,0 0-1-15,0 0-1 0,0 0-2 0,0 0-2 16,0 0-16-16,0 0 18 0,0 0-14 0,0 0 18 15,26 21 0-15,-26-21 0 0,10 22 3 0,-10-22-3 16,8 30 2-16,-8-30-4 0,8 37 4 16,-8-12-4-16,4-1 4 0,-4-1-4 0,0 6 3 15,0 0-5-15,0-2 6 0,0 5-5 16,0-6 6-16,-9 1-6 0,2 0 5 0,3-4-4 16,4-23 3-16,-17 40-3 0,17-40 5 0,-22 30-2 15,22-30 2-15,-26 21-1 0,26-21 2 0,-33 12 0 16,33-12 4-16,-37 7 4 0,37-7 3 0,-44 0 0 15,22 0-1-15,-3 0-3 0,1-6-2 0,-1 1-1 16,3-2-5-16,22 7-1 0,-41-21-3 0,41 21 1 16,-34-30-3-16,34 30 5 0,-24-32-4 15,24 32 1-15,-11-32-12 0,11 32-7 0,0-34-14 16,0 34-11-16,7-26-9 0,-7 26-15 16,26-28-26-16,0 22-43 0,-26 6-43 0,45-27-66 15,-18 18-59-15,-10-21-29 0,24 30 321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79 129 852 0,'0'0'231'0,"0"0"-165"0,0 0-40 0,0 0-15 0,0 0-5 16,0 0-2-16,0 0 1 15,0 0 11-15,0 0 8 0,-3 28 8 0,3-28 2 16,0 30-4-16,0-30-12 0,-3 40-5 0,-1-16-9 15,3 7 14-15,-6-5 5 0,5 11 8 16,-6-4-6-16,4 2-4 0,-4-1-18 16,1 1 5-16,0-6-7 0,1 0 5 0,1-3-5 15,5-26 1-15,-10 41-3 0,10-41 2 0,-4 27-2 16,4-27 2-16,0 0-1 0,0 0 0 0,0 0 3 0,0 0 17 0,0 0 13 16,0 0 0-16,0 0-1 0,0 0-20 0,11-35-6 15,-11 35-5-15,11-51 4 0,-3 22-5 0,-1-8 4 16,-1-3-6-16,1-3 8 0,1-6-9 15,0 1 9-15,1-4-10 0,2 5 10 16,1 4-5-16,0 2 15 0,1 8-4 0,-5 5-14 16,-8 28 30-16,17-35-42 15,-17 35 33-15,0 0-17 0,13-23-2 0,-13 23-1 16,0 0 1-16,0 0-1 0,28 0 1 0,-28 0 0 16,0 0 0-16,23 16 1 0,-23-16-1 0,0 0 21 15,21 27-35-15,-21-27 33 0,14 23-34 16,-14-23 14-16,7 29 2 0,-7-29-2 15,4 28 2-15,-4-28-2 0,-2 22 3 0,2-22-3 16,-6 24 4-16,6-24-4 0,-14 30 3 0,14-30-3 0,-19 24 2 0,19-24-2 16,-24 22 3-16,24-22-2 0,-26 19 1 0,26-19-2 15,-25 16 3-15,25-16-3 0,0 0 2 0,-30 6 0 16,30-6-2-16,0 0 0 0,0 0-6 0,-24-4-11 16,24 4-13-16,0 0-23 15,0 0-27-15,0 0-28 0,-13-34-28 0,13 34-58 16,0 0-41-16,0 0-164 15,29-9 47-15,-29 9 227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 0 1180 0,'0'0'164'0,"0"0"-78"0,0 0-6 0,0 0-19 0,0 0-22 0,0 0-20 0,0 0-12 15,0 0-5-15,0 0-1 0,0 0 0 0,0 0 2 16,0 0-2-16,-11 22 3 0,11-22-3 0,-1 22 1 0,1-22-3 16,-1 31 3-16,1-31-5 0,-5 31 5 0,5-31-3 15,-4 35 2-15,4-35-3 0,-4 24 2 0,4-24-3 16,0 0-12-16,3 33-44 0,-3-33-51 0,0 0-107 15,0 0-133-15,0 0-98 0,-6 26 51 0,6-26 347 16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58 37 1388 0,'0'0'275'0,"-34"-19"-221"0,34 19-11 0,0 0-2 15,0 0-15-15,0 0-16 0,-24-18-6 16,24 18-4-16,0 0-4 0,0 0-24 0,0 0-39 0,0 0-92 16,0 0-151-16,0 0-200 0,0 0 9 0,0 0 239 15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260 32 863 0,'0'0'203'0,"0"0"-71"0,2-27-28 16,-2 27-8-16,0 0-13 0,0 0-15 0,0 0-38 15,0 0 8-15,0 0-31 0,0 0 17 0,-29-7-5 0,29 7-4 16,0 0-6-16,-27 6-3 0,27-6 1 15,-24 11-14-15,24-11 42 0,-30 14-35 0,30-14 35 16,-33 20-22-16,33-20-8 0,-29 26 1 0,29-26-6 16,-30 26 5-16,30-26-6 0,-26 31 3 0,26-31-3 15,-21 33 1-15,21-33-2 0,-12 33 3 0,12-33-2 16,0 22 2-16,0-22-3 16,0 0 0-16,17 26 0 0,-17-26 2 15,27 13-1-15,-27-13 1 0,34 6-2 0,-34-6 2 16,43-3-2-16,-20 0 1 0,5-1 1 15,1-7-2-15,2 5-18 0,-3-9-19 0,5 12-29 16,-33 3-31-16,55-15-32 0,-41-7-84 0,22 23-145 16,-14-5-56-16,-22 4 26 0,49-3 347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135 28 1170 0,'0'0'158'0,"0"0"-40"0,-17-24-14 0,17 24-21 16,0 0-37-16,0 0-16 0,0 0-9 0,0 0-6 0,-23-5-3 16,23 5-4-16,0 0-5 0,0 0-1 15,-24 18-2-15,24-18 1 0,0 0-2 0,-26 32 1 16,26-32-2-16,-16 31 3 0,16-31-2 16,-16 34 2-16,16-34-3 0,-13 28 2 0,13-28-3 15,0 0 2-15,-4 28-2 0,4-28 1 0,0 0-2 0,0 0-8 16,24 26-6-1,-24-26-3-15,0 0-3 0,29-6 4 0,-29 6 4 16,27-10 1-16,-27 10 5 0,29-20 3 16,-29 20 7-16,25-24-1 0,-25 24 3 0,19-29-1 15,-19 29 2-15,14-27-3 0,-14 27 3 16,12-24 2-16,-12 24 12 0,0 0 5 0,2-24 6 16,-2 24-3-16,0 0-6 0,0 0-2 0,0 0-6 15,0 0-1-15,0 0-6 0,0 0-3 0,0 0-3 0,0 0 2 0,0 0-2 16,0 0 1-16,0 0 1 0,-7 31 0 15,7-31-2-15,-3 21 3 0,3-21-2 0,0 24 1 16,0-24-1-16,2 27 1 0,-2-27-2 0,0 0 2 16,4 28-3-16,-4-28 2 0,0 0-15 15,12 23-3-15,-12-23-7 0,0 0-13 0,26 24-16 16,-26-24-24-16,24 12-43 16,-24-12-63-16,0 0-77 0,33-12-147 0,-33 12 27 15,30-12 212-15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107 0 1246 0,'0'0'134'15,"0"0"-47"-15,0 0-11 0,0 0-29 16,0 0-23-16,0 0-14 0,0 0-5 0,0 0 2 0,-6 36 5 15,6-36-2-15,-7 25 2 0,7-25-7 0,-5 36 0 16,5-36-3-16,-6 42 2 0,1-21-4 0,-1 4 5 0,-1 5-7 16,-2-5 4-16,4 2-5 0,-3 4 4 0,1-7-6 15,-2 6-7-15,3-3 31 0,1-2-33 16,0 5 35-16,1-3-19 0,-2-4-6 0,4-1 5 16,2-22-4-16,0 39 2 0,0-39-28 0,4 31-26 15,-4-31-39-15,0 0-32 0,27 39-59 16,-27-39-58-16,0 0-168 15,0 0 39-15,0 0 194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117 0 1254 0,'0'0'89'0,"0"0"-24"0,0 0-6 16,-14 26-6-16,14-26-13 0,-8 23-12 16,8-23-11-16,-10 35 0 0,10-35-4 0,-8 37 2 15,8-37-8-15,-10 45 1 0,6-21-8 0,-3 2 5 16,1 3-5 0,0 0 8-16,-2-2 18 0,2 6-34 0,1-6 32 15,-1 4-35-15,-1-5 9 0,5 4 4 0,-4-5-5 16,3-3 4-16,3-22-5 0,-2 40 5 0,2-40-4 15,0 24-10-15,0-24-25 0,0 0-31 16,16 25-36-16,-16-25-27 0,0 0-51 0,0 0-39 16,30-23-105-16,-30 23-22 0,18-23 86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302 58 537 0,'23'-11'93'0,"-23"11"-18"0,0 0 5 16,0 0 11-16,0 0-3 0,0 0 9 0,0 0-30 15,0 25-28-15,0-25-11 0,-4 25-9 0,4-25-3 16,-1 31-5 0,1-31-2-16,-2 28-3 0,2-28 4 0,0 34-2 15,0-34 2-15,7 23-5 0,-7-23-2 0,0 0-4 16,14 24 2-16,-14-24-2 0,0 0 2 0,0 0-1 16,27 13 1-16,-27-13 1 0,0 0 0 15,0 0 1-15,32-24-2 0,-32 24 1 0,19-36-2 16,-19 36 4-16,23-42-3 0,-12 20 4 0,-11 22 2 15,16-42 24-15,-16 42 9 0,17-36 13 0,-17 36-4 0,11-24-12 16,-11 24-11-16,0 0-6 0,0 0-5 0,11-24-5 16,-11 24-4-16,0 0-2 0,0 0-2 0,0 0-2 15,0 0 2-15,0 0 0 0,0 34 1 0,0-34-2 16,-3 34 2-16,3-34-4 0,-7 40 3 16,3-16-4-16,-2 2 5 0,2 5-5 0,-3 0 10 15,-2 4 3-15,0 3 9 0,-2 1-5 0,2 3 4 0,-2-2-15 16,-3 2 7-16,2-2-8 0,-4 2 9 0,3-4-6 15,-3 0 6-15,-1-5-5 0,1-4 7 0,0-2-4 16,1 0 4-16,15-27-6 0,-35 35 1 0,35-35-6 16,-34 27 1-16,34-27-3 0,-37 18-12 15,37-18 35-15,-35 6-35 0,35-6 10 0,-33-6-6 16,33 6-54-16,-37-18-8 16,37 18-68-16,-39-31-172 0,39 31-168 0,-25-31-7 15,9-4 212-15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0 108 851 0,'0'0'198'0,"0"0"-103"0,0 0-44 0,0 0-6 15,0 0-7-15,0 0-13 0,0 0-9 0,0 0-1 16,0 0 6-16,0 0 4 0,21-29 3 0,-21 29-8 15,18-23-3-15,-18 23-1 0,19-27 9 0,-19 27 2 16,0 0 6-16,25-29-6 0,-25 29-6 0,0 0-6 16,0 0-6-16,0 0-4 15,0 0-3-15,0 0-1 0,0 0 0 0,0 0 3 0,0 0 1 0,0 0 9 16,0 0 4-16,20 31 5 0,-20-31-5 0,2 30-2 16,-2-30-10-16,-2 42 2 0,2-42-6 0,-1 42 3 15,1-42-6-15,-5 40 4 0,5-40-5 0,-3 36 3 16,3-36-3-1,-3 28 1-15,3-28-1 0,0 24 1 0,0-24-2 16,0 0 3-16,1 30-24 0,-1-30-35 16,0 0-54-16,0 0-85 0,0 0-152 0,0 0-108 15,0 0 64-15,13 26 252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73 887 0,'-27'-22'136'0,"27"22"-41"0,0 0-7 0,0 0-3 16,0 0-11-16,0 0-13 0,0 0-8 0,0 0-12 15,15-25-6-15,-15 25-7 0,0 0-4 0,0 0-7 16,0 0-4-16,29-6-1 0,-29 6-1 0,0 0 0 16,25-4 0-16,-25 4-2 0,0 0 0 0,31 3-1 15,-31-3-1-15,25 3 1 0,-25-3-4 0,29 3 0 16,-29-3 0-16,32 1 0 0,-32-1-1 0,32 0-1 16,-32 0 0-16,35 2 0 0,-35-2-1 0,40 2 0 15,-16-2-1-15,-24 0 0 0,44 3 0 0,-21-2 0 16,1-1 0-16,2 4 2 0,-3-2-1 0,4-2 0 15,-1 0-1-15,0 0 0 0,1-2 1 0,0-3-1 16,0 2 2 0,2-1-2-16,-1 3 1 0,-1-1-1 15,1-1 0-15,-3-1 1 0,-2 4 0 0,0 0-1 16,0 0 0-16,0 0 1 0,-1 3-1 0,-22-3 2 16,41 1-1-16,-41-1-1 0,38 0 1 0,-38 0-2 15,37 2 1-15,-37-2 0 0,38 1 0 0,-38-1 1 16,38 0-1-16,-38 0-1 0,37-1 1 0,-37 1 0 15,44-6 1-15,-22 3-1 0,-22 3 0 0,43-4-1 0,-43 4 1 16,42-2-1-16,-42 2 2 0,39-5-1 16,-39 5 0-16,37 0 2 0,-37 0-1 0,32-1-2 15,-32 1 0-15,32 0 0 0,-32 0 0 0,28 1 2 16,-28-1-1-16,25 2 0 0,-25-2-1 0,0 0 1 16,29 3-1-16,-29-3 0 0,0 0 1 0,0 0 0 15,0 0 0-15,22 9 0 16,-22-9 0-16,0 0-1 0,0 0-20 15,0 0-27-15,0 0-62 0,0 0-109 16,0 0-281-16,0 0 38 0,0 0 62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7.8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 0 598 0,'0'0'238'15,"0"0"-67"-15,0 0-24 0,0 0-39 0,0 0-40 16,0 0-39-16,0 0-19 0,0 0-9 0,0 0 1 16,0 0 1-16,7 29 3 0,-7-29 3 0,0 22-16 15,0-22 15-15,0 24-15 0,0-24 12 16,0 29 2-16,0-29-6 0,0 32 1 0,0-32-3 15,-7 35 2-15,7-35-3 0,-6 32 2 0,6-32 0 16,-4 22-1-16,4-22-1 0,0 0 2 0,0 0-3 16,0 0-2-16,0 0-9 0,0 0-36 15,0 0-36-15,0 0-71 0,0 0-89 0,4-24-39 16,-8-2-112-16,4 26 246 0,0-42 151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81 0 1218 0,'0'0'93'0,"0"0"-24"0,0 0 7 0,-2 33-2 16,2-33-28-16,-8 25-19 0,8-25-14 15,-7 39-1-15,7-39-8 0,-5 40 2 16,5-40-6 0,-11 42 3-16,11-42 20 0,-7 44-36 0,1-20 35 15,-1 2-35-15,2 0-1 0,5-26-30 0,-8 41-47 16,8-41-52-16,-5 39-133 0,5-39-153 0,0 0 12 0,-11 36 171 15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17 179 1060 0,'-5'-29'139'0,"5"29"-25"15,5-31-7-15,-5 31-13 0,10-33-22 0,-10 33-28 16,9-24-17-16,-9 24-10 0,11-24-2 15,-11 24-5-15,0 0-2 0,23-28-4 0,-23 28-1 16,0 0-2-16,22-11 1 0,-22 11-2 16,0 0 1-16,24 0 0 0,-24 0-2 0,0 0 1 15,31 12-1-15,-31-12 1 16,0 0 0-16,29 25 1 0,-29-25-2 0,13 24 2 16,-13-24-3-16,9 29 3 0,-9-29-2 0,0 34 2 15,0-34-2-15,-7 28 3 0,7-28-3 16,-14 31 3-16,14-31-3 0,-14 23 2 0,14-23-1 15,0 0 3-15,-29 29 0 0,29-29 1 0,-26 13-2 16,26-13 0-16,0 0-2 0,-29 13 1 16,29-13 1-16,0 0-1 0,-32 0 0 0,32 0 0 0,0 0-1 0,-27-12 0 15,27 12 1-15,0 0-1 0,0 0 0 0,0 0-1 16,-21-24-1-16,21 24-1 0,0 0 1 0,0 0-15 16,0 0-28-16,15-28-36 0,-15 28-44 15,0 0-51-15,49-2-59 0,-49 2-122 0,22-15-8 16,3 18 34-16,-25-3 331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121 48 901 0,'0'0'293'0,"0"0"-133"0,0 0-50 0,-27-3-19 16,27 3-23-16,0 0-29 0,0 0-12 0,-32 16-10 15,32-16-3 1,0 0-4-16,-29 19-3 0,29-19-4 0,0 0 1 15,-22 26-4-15,22-26 1 0,0 0-2 0,-12 25 0 16,12-25-2-16,0 0 2 0,0 0-2 0,8 27 3 16,-8-27-2-16,0 0 1 0,22 23-1 15,-22-23-15-15,22 9-14 0,-22-9-9 0,25 10-14 16,-25-10 12-16,27 1 8 0,-27-1 12 0,28-6 13 16,-28 6 5-16,26-14 5 0,-26 14 1 0,21-23 2 0,-21 23-4 15,14-31 5-15,-14 31 0 0,6-32 21 0,-6 32 7 16,2-33 10-16,-2 33-3 0,-2-22-10 0,2 22-10 15,-9-23-5-15,9 23-8 0,0 0-1 16,0 0-4-16,-29-17-2 0,29 17 1 0,0 0-3 16,-26 16 1-16,26-16-11 0,0 0-20 0,-25 40-46 15,25-40-48 1,-6 30-105-16,6-30-159 0,0 0-26 0,-8 30 14 16,8-30 374-16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106 0 932 0,'0'0'226'0,"0"0"-122"0,0 0-21 0,0 0-4 0,-14 24-4 16,14-24-21-16,0 0-15 0,-10 30-13 0,10-30-4 15,-4 34-5-15,4-34 0 0,-4 33-7 0,4-33 0 0,-4 35-6 0,4-35 2 16,-6 38-4-16,6-38 2 0,-8 41-3 0,5-18 3 16,-2 2-5-16,1-1 4 0,-3-1-6 0,-1 1 5 15,2 1-5-15,6-25 5 0,-14 43-5 0,14-43 4 32,-5 29-3-32,5-29-17 0,1 22-41 15,-1-22-47-15,0 0-40 0,0 0-93 0,0 0-54 16,24 9-118-16,-24-9 72 0,0 0 248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159 21 782 0,'0'0'147'0,"0"0"-62"0,0 0-45 16,0 0 10-16,0 0 0 0,0 0 6 0,0 0-2 0,0 0-16 0,9 27-6 15,-9-27-1-15,0 0-8 0,0 34-4 16,0-34-10-16,0 0 1 0,-1 30 4 0,1-30 3 15,0 0 1-15,7 31 1 0,-7-31-6 0,0 0-4 16,7 23-3-16,-7-23-2 0,0 0-1 16,0 0 0-16,0 0-1 0,27 13 0 0,-27-13 2 15,0 0-2-15,25-26 1 16,-25 26-3-16,23-30 4 0,-23 30-5 0,21-36 6 16,-21 36-4-16,19-31 2 0,-19 31-1 15,17-30 0-15,-17 30-1 0,0 0 2 0,18-26-2 16,-18 26 2-16,0 0-1 0,0 0-2 0,0 0-2 15,0 0 0-15,0 0 2 0,0 0 1 0,0 0 2 16,0 0-2-16,9 34 1 0,-9-34-3 16,-1 29 2-16,1-29-3 0,-4 40 4 0,1-17-5 0,2 1 5 0,-3 3-5 15,1-4 5-15,-1 0 19 0,-3 2-34 0,-1 3 37 16,-1-4-37-16,9-24 12 0,-20 40 5 16,20-40-3-16,-24 29 4 0,24-29 9 0,-20 26 10 15,20-26 2-15,-25 13 1 0,25-13-12 0,-28 13-8 16,28-13-5-16,-31 5-1 0,31-5 0 15,-34 1-1-15,34-1 1 16,-28-1-1-16,28 1 0 0,-29-2-2 0,29 2-11 16,-27-6-13-16,27 6-20 0,0 0-36 0,0 0-42 15,-30-9-107-15,30 9-232 0,0 0 42 0,0 0 111 16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-2 343 822 0,'0'0'177'0,"0"0"-89"15,0 0-11-15,0 0 3 0,0 0 1 0,0 0-10 16,0 0-14-16,0 0-16 0,32-22-7 0,-32 22 0 15,0 0-3-15,23-34-1 0,-23 34-8 0,24-28-3 16,-24 28-4-16,26-30 2 0,-26 30-6 0,27-35 0 16,-27 35-6-16,27-36 0 0,-27 36-4 0,27-37 4 0,-27 37-4 15,28-38 2-15,-28 38-2 0,23-31 2 16,-23 31-3-16,17-26 4 0,-17 26-3 0,0 0 1 16,0 0-1-16,0 0 0 0,20-26-1 0,-20 26 1 15,0 0-1-15,0 0 0 0,0 0 1 0,0 0 0 16,0 0 2-16,0 0 6 0,0 0 1 0,0 0 3 15,0 0 0 1,0 0-3-16,0 0-1 0,0 0-3 0,0 0-1 16,0 0-4-16,0 0 2 0,0 0-2 15,0 0-1-15,0 0 1 0,0 0-2 0,0 0 0 16,0 0 1-16,0 0 0 0,0 0 2 0,0 0-1 16,0 0 0-16,13 22-1 0,-13-22 0 0,0 0-1 15,1 34 3-15,-1-34-3 0,4 26 2 0,-4-26-2 16,4 29 2-16,-4-29-3 0,0 29 4 0,0-29-3 0,2 31 2 15,-2-31-2-15,3 28 1 0,-3-28-1 16,1 27 2-16,-1-27-3 0,4 27 3 0,-4-27-2 16,4 23 2-16,-4-23-2 0,0 0 1 0,8 28-1 15,-8-28 2-15,0 0-3 0,10 31 3 0,-10-31-3 16,0 0 3-16,10 31-2 0,-10-31 1 0,0 0-2 16,8 31 3-1,-8-31-3-15,0 0 3 0,8 22-2 0,-8-22 2 16,0 0-1-16,0 0 1 0,0 0-2 15,0 0 1-15,0 0 0 0,0 0 1 0,0 0 1 16,0 0 1-16,0 0 0 0,0 0 0 0,0 0-1 16,0 0-2-16,0 0 1 0,0 0-2 0,0 0 2 15,0 0 0-15,-27 13-1 0,27-13 1 0,0 0-1 16,0 0 1-16,-29-8 0 0,29 8-1 0,0 0 0 0,-29-3 0 16,29 3 1-16,0 0-1 0,-33-3 0 0,33 3 1 15,-25-2 0-15,25 2 0 0,-23-3 7 16,23 3 6-16,-24-5 2 0,24 5-1 0,-26 0-5 15,26 0-7-15,-29 0 0 0,29 0 0 0,-32 0 2 0,32 0 0 0,-31 0 0 16,31 0 1-16,-24 3-3 0,24-3-1 0,0 0-1 16,-23-3-1-16,23 3 0 0,0 0 1 0,0 0 0 15,0 0-2-15,0 0 0 0,0 0-3 16,0 0-9 0,0 0-15-16,0 0-7 0,0 0-11 0,0 0-26 15,0 0-43-15,31 16-85 0,-31-16-231 16,0 0-28-16,28-8 13 0,-28 8 340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1:04.7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 0 982 0,'0'0'198'0,"0"0"-145"0,0 0-18 0,0 0 17 15,0 0 13-15,0 0 6 16,-2 24-12-16,2-24-20 0,0 0-7 0,12 34-7 16,-12-34 1-16,15 29-8 0,-15-29-1 0,15 39-7 15,-15-39 0-15,16 35-7 0,-16-35 2 0,15 39-4 16,-15-39 3-16,14 40 3 0,-6-14 21 16,-5-2-1-16,2 12-10 0,-6-2 24 15,1-1-47-15,-4 4 28 0,1 2-13 0,-5 0-6 16,2-1 6-16,-5 3-8 0,1-2 4 0,1-2-6 0,-4-5 5 0,2 2-4 15,-1-6 4-15,-1-1-4 0,2-4 3 0,11-23-3 16,-20 36 3-16,20-36-4 0,-24 26 3 0,24-26-3 16,0 0 2-16,-26 26-1 0,26-26 0 15,0 0-2-15,0 0 1 0,0 0-12 0,-26 10-19 16,26-10-27-16,0 0-68 0,0 0-108 0,-33 3-269 16,33-3 24-1,0 0 51-15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10:46.6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12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8-03-19T12:10:46.662"/>
    </inkml:context>
  </inkml:definitions>
  <inkml:traceGroup>
    <inkml:annotationXML>
      <emma:emma xmlns:emma="http://www.w3.org/2003/04/emma" version="1.0">
        <emma:interpretation id="{1D5ED251-1EB0-4611-9A6C-2BC5F92CA553}" emma:medium="tactile" emma:mode="ink">
          <msink:context xmlns:msink="http://schemas.microsoft.com/ink/2010/main" type="inkDrawing" rotatedBoundingBox="1707,1613 7534,1886 7489,2850 1661,2577" semanticType="callout" shapeName="Other">
            <msink:sourceLink direction="with" ref="{3A69483B-A4B0-45CB-A1A4-1F9101AB3C11}"/>
          </msink:context>
        </emma:interpretation>
      </emma:emma>
    </inkml:annotationXML>
    <inkml:trace contextRef="#ctx0" brushRef="#br0">0-8 583 0,'-5'-19'185'0,"5"19"-58"0,0 0 7 16,0 0-23-16,0 0 2 0,0 0-26 0,0 0-29 15,0 0-19-15,0 0-11 0,0 0-5 0,0 0-7 16,0 0-5-16,0 0-5 0,0 0-3 0,0 0 0 16,0 0 1-16,0 0 1 0,8 22 3 15,-8-22-2-15,5 20 3 0,-5-20-4 0,7 29 5 16,-7-29-5-16,7 41 3 0,-7-19-5 0,6 5 3 16,-6-1-6-16,7 6 5 0,-7 1-7 0,0 1 7 15,3 2-7-15,-3 1 6 0,0-2-7 0,0-1 7 16,0-1-7-16,-3-1 5 0,3-4-5 0,0 2 7 15,0-3-7-15,-6-2 6 0,6-5-6 0,-2 0 5 16,2 3 21-16,0-23-42 16,0 36 18-16,0-36-55 0,0 27-32 0,0-27-41 15,0 0-53-15,0 0-33 0,2 23-34 0,-2-23 17 16,0 0-77-16,0 0 160 0,0 0 149 0</inkml:trace>
    <inkml:trace contextRef="#ctx0" brushRef="#br0" timeOffset="1">14 199 642 0,'-4'-26'126'16,"4"26"-11"-16,0-19-4 0,0 19-9 0,0 0-14 16,0-21-18-16,0 21-12 0,0 0-11 0,6-31 0 15,-6 31-7-15,6-19-2 0,-6 19-7 0,8-20-4 16,-8 20-7-16,9-24-3 0,-9 24-3 0,15-21-1 16,-15 21-4-16,17-20-1 0,-17 20-3 15,18-21 1-15,-18 21-4 0,22-25 4 16,-22 25 10-16,31-27-36 0,-31 27 35 0,26-27-36 15,-26 27 19-15,29-24 4 0,-29 24-4 0,31-19 2 16,-31 19-2-16,29-13 1 0,-29 13-1 0,28-10 0 16,-28 10-1-16,24 0-1 0,-24 0 0 0,24 7 0 15,-24-7 1-15,24 9 0 0,-24-9 1 0,19 15-1 16,-19-15 2-16,20 17-1 0,-20-17 3 16,0 0-1-16,21 27 2 0,-21-27 20 0,13 25-35 15,-13-25 37-15,11 31-37 0,-11-31 15 0,7 31 2 16,-7-31-4-16,0 30 4 0,0-30-4 0,0 34 3 15,0-34-4-15,0 35 4 0,0-35-4 0,-9 28 4 16,9-28-5-16,-9 26 5 0,9-26-3 16,-7 25 3-16,7-25-2 0,0 0 1 15,-13 23 0-15,13-23 1 0,0 0-1 0,-14 20 2 16,14-20-1-16,0 0 2 0,-24 23-2 0,24-23 4 16,0 0-4-16,-30 22 2 0,30-22-2 0,-22 18 1 15,22-18 1-15,-26 16 2 0,26-16 2 0,-25 14 1 16,25-14-2-16,-29 12 0 0,29-12-3 0,-31 9 0 15,31-9-2-15,-31 7-1 0,31-7-1 0,-26 0 0 16,26 0 0-16,-25 0-1 0,25 0 0 16,-22-7-2-16,22 7-2 0,0 0-6 0,-23-9-11 15,23 9-15-15,0 0-24 0,0 0-47 0,0 0-57 16,0 0-49-16,0 0-72 0,0 0-128 16,0 0 58-16,35 6 275 0</inkml:trace>
    <inkml:trace contextRef="#ctx0" brushRef="#br0" timeOffset="2">635 530 680 0,'0'0'141'16,"0"0"-16"-16,0 0-17 0,0 0-7 16,0 0-24-16,0 0-20 0,0 0-24 0,0 0-12 15,0 0-9-15,0 0-6 0,0 0-4 0,0 0-1 16,0 0 1-16,0 0 4 0,0 0 0 0,0 0 2 15,11 24-3-15,-11-24 2 0,0 0-3 0,10 24 2 16,-10-24-3-16,0 0 0 0,8 23-1 0,-8-23 0 16,0 0-2-16,8 23 3 0,-8-23 22 15,0 0-24-15,12 24 25 0,-12-24-24 0,0 0-2 16,0 0 1-16,0 0 0 0,0 0 1 0,0 0-1 16,0 0 2-16,0 0-1 0,0 0 0 15,0 0 0-15,0 0 1 0,0 0 1 0,0 0 2 16,0 0 7-16,0 0 4 0,0 0-21 0,0 0 27 15,0 0-32-15,0 0 20 0,0 0-3 0,0-26-5 16,0 26 3-16,0-26-4 0,0 26 4 16,-8-33-5-16,8 33 3 0,0-33-5 0,0 33 5 15,0-28-3-15,0 28 3 0,3-25-2 0,-3 25 2 0,0 0 0 16,6-21 1-16,-6 21-1 0,0 0 1 0,0 0-3 16,0 0 0-16,0 0-1 0,0 0-1 0,0 0 0 15,0 0 0-15,19-19-1 0,-19 19 0 0,0 0 0 16,0 0 1-16,27-11-1 0,-27 11 2 0,0 0-1 15,26-7 0-15,-26 7 0 0,25-5-1 0,-25 5 0 16,22-6 1-16,-22 6-1 0,24 0 1 0,-24 0 0 16,24 0-1-16,-24 0 2 0,24 0-1 0,-24 0 0 15,23 6 0 1,-23-6 0-16,23 5 0 0,-23-5 0 0,21 0 0 16,-21 0-1-16,28 0 1 0,-28 0 1 0,26 0-2 15,-26 0 1-15,29 0-2 0,-29 0-9 16,35-5-12-16,-35 5-22 0,39-6-48 0,-39 6-60 15,42-7-87-15,-42 7-108 0,29-18-57 0,-4 18 112 16,-25 0 293-16</inkml:trace>
    <inkml:trace contextRef="#ctx0" brushRef="#br0" timeOffset="3">1388 506 557 0,'0'0'146'0,"0"0"-11"0,-24-25-10 0,24 25 0 16,0 0-20-16,0 0-14 0,0 0-18 0,0 0-15 15,0 0-12-15,0 0-7 0,-20-15-8 0,20 15-4 16,0 0-2-16,0 0-4 0,0 0-2 0,0 0-5 16,0 0-7-16,0 0-3 0,0 0-6 15,0 0 1-15,0 0-2 0,0 0 2 0,-17 26-1 16,17-26 3-16,0 35-4 0,-5-15 5 0,5 3-5 16,0-3 3-16,7 3-9 0,-5-4 1 0,5 7 15 15,-2-5-42-15,4 2 30 0,-1-5-34 16,-8-18 9-16,18 32 5 0,-18-32 3 0,20 18 4 15,-20-18 6-15,21 2 6 0,-21-2-1 0,22-2 1 16,-22 2 2-16,23-15 2 0,-23 15 4 16,18-23 1-16,-18 23 3 0,22-39 12 0,-14 12-36 15,-2 2 33-15,-1-5-32 0,1 5 18 0,-6-2 9 16,7 3-2-16,-7-2 9 0,0 4 0 0,-6-2 6 16,3 1-5-16,-4 5 1 0,7 18-6 0,-16-32 1 15,16 32-3-15,-22-18 0 0,22 18-4 0,-20-8-1 16,20 8-5-16,-21 0-2 0,21 0-1 15,-24 6-5-15,24-6-8 0,0 0-20 0,-29 24-18 16,29-5-39-16,0-19-45 0,-10 27-63 0,10-27-78 16,0 0-109-16,-8 37 25 0,8-37 331 0</inkml:trace>
    <inkml:trace contextRef="#ctx0" brushRef="#br0" timeOffset="4">1945 601 628 0,'-13'-20'154'0,"13"20"-23"0,0 0-22 0,0 0 3 15,0 0-14-15,0 0-11 0,0-22-20 16,0 22-11-16,0 0-7 0,0 0-4 0,0 0-3 16,-8-19-7-16,8 19-5 0,0 0-6 0,-20-15-6 15,20 15-4-15,0 0-2 0,0 0-3 16,-20-14 0-16,20 14-3 0,0 0-1 0,0 0-1 15,-21 0-3-15,21 0 0 0,0 0-1 0,0 0 0 16,-19 19-3-16,19-19 3 0,-11 23-3 0,11-23 3 16,-7 26-6-16,7-26 1 0,0 30-5 15,0-30 3-15,0 30-6 0,0-30-11 0,10 29 31 16,-10-29-38-16,11 25 36 0,-11-25-19 0,0 0 1 16,20 22 7-16,-20-22 2 0,0 0 2 0,26 12 2 15,-26-12-4-15,20 0 2 0,-20 0 1 0,23-9-2 16,-23 9 3-16,23-16-1 0,-23 16 0 0,24-18 1 15,-24 18 12-15,17-23-37 0,-17 23 35 0,16-22-37 16,-16 22 22-16,0 0 0 0,19-25 1 16,-19 25 2-16,0 0 1 0,0 0 2 15,8-22 0-15,-8 22 2 0,0 0-3 0,-6-20 3 16,6 20-1-16,0 0 1 0,0 0-2 0,-15-25 2 16,15 25-1-16,0 0 1 0,-19-22-2 0,19 22 2 15,0 0-3-15,-23-32 1 0,23 32-2 0,-16-20 2 16,16 20-3-16,-14-21 3 0,14 21-2 15,0 0 1-15,-14-19-3 0,14 19-9 0,0 0-27 16,0 0-54-16,0 0-74 0,-10 19-90 0,10-19-84 16,0 0-52-16,-13 40 115 0,13-40 278 0</inkml:trace>
    <inkml:trace contextRef="#ctx0" brushRef="#br0" timeOffset="5">2703 105 438 0,'0'0'128'0,"0"0"0"16,0 0-9-16,0 0 16 0,0 0 0 0,0 0-8 15,0 0-22-15,0 0-25 0,0 0-20 0,0 0-15 16,0 0-7-16,0-20-5 0,0 20-4 0,0 0-2 15,0 0-5-15,0 0-2 0,-22-11-1 0,22 11-5 16,0 0-2-16,-25-3-3 0,25 3-4 16,-26 0 0-16,26 0 0 0,-27 0-2 0,27 0 1 15,-30 5-2-15,30-5-1 0,-34 9 0 16,34-9 0-16,-38 11-1 0,38-11 1 0,-33 13 0 16,33-13 0-16,-30 19-1 0,30-19 1 0,-28 25-3 15,28-25 3-15,-22 32-3 0,22-32 2 0,-16 36-2 16,9-13 2-16,1-2-3 0,3 8 5 15,3-4-5-15,-7 5 5 0,7-3-5 0,0 1 5 16,0 1-6-16,0-3 5 0,0 3-4 0,7 0 5 16,-7-2-5-16,6 1 6 0,-6-3-6 0,3 2 5 15,-3-3 18-15,4-2-31 0,-4 1 32 0,0-23-37 16,12 33 2-16,-12-33-6 0,7 23-11 0,-7-23-7 0,0 0-10 16,0 0-13-16,18 23-32 0,-18-23-37 0,0 0-56 15,0 0-49-15,0 0-74 0,26 0-42 16,-26 0 112-16,0 0 239 0</inkml:trace>
    <inkml:trace contextRef="#ctx0" brushRef="#br0" timeOffset="6">2229 519 754 0,'0'0'194'0,"0"0"-69"0,0 0-22 0,0 0-25 16,0 0-21-16,0 0-23 0,0 0-3 0,0 0 2 16,22 0 5-16,-22 0-1 0,0 0-5 0,26-7-5 15,-26 7-5-15,33 0-3 0,-33 0-5 16,39 0-4-16,-22 0-6 0,5 0-2 0,0 0-1 16,3 0 0-16,0 0-1 0,1-6 1 0,0 2-6 15,1 4-18-15,-2-12-37 0,13 15-89 0,-38-3-127 16,51-18-188-16,-17 18 0 0,-10-15 288 0</inkml:trace>
    <inkml:trace contextRef="#ctx0" brushRef="#br0" timeOffset="7">3548 137 1249 0,'-33'-9'184'0,"33"9"-86"16,0 0-22-16,0 0-16 0,0 0-24 15,0 0-16-15,0 0-13 0,0 0-6 0,0 0-4 16,0 0-2-16,0 0 0 0,0 0 0 16,0 0-2-16,0 0-9 0,0 0-19 0,0 0-22 15,29 34-64-15,-29-34-79 0,23 14-139 0,-23-14-128 16,23 14 47-16,-2 8 369 0</inkml:trace>
    <inkml:trace contextRef="#ctx0" brushRef="#br0" timeOffset="8">3522 473 727 0,'0'0'199'0,"0"0"-55"0,0 0-7 0,0 0-13 16,0 0-21-16,0 0-38 0,0 0-22 0,0 0-13 15,0 0-8-15,0 0-7 0,0 0-8 0,0 0-5 16,0 0-2-16,0 0 1 0,0 0 0 16,0 0 1-16,0 0 2 0,0 0-3 0,10 29 3 15,-10-29-3-15,0 24 2 0,0-24-3 0,6 31 2 16,-6-31-4-16,0 32 3 0,0-32-3 0,0 30 4 15,0-30-4-15,0 29 4 0,0-29 11 0,0 30-44 16,0-30 30-16,0 0-58 0,8 23-20 0,-8-23-26 16,0 0-69-16,0 0-62 0,0-23-184 15,0 23 26-15,4-34 244 0</inkml:trace>
    <inkml:trace contextRef="#ctx0" brushRef="#br0" timeOffset="9">4111 509 771 0,'0'0'166'0,"6"-27"-39"0,-6 27-2 16,0 0-16-16,0 0-18 0,0 0-26 0,0 0-17 15,-12-25-6-15,12 25-7 0,0 0-4 0,0 0-4 16,0 0-5-16,0 0-1 0,-21-23-3 0,21 23-3 15,0 0-1-15,0 0-3 0,-22-11-3 0,22 11-3 16,0 0-2-16,-19-4-3 0,19 4 1 0,0 0-1 16,-31 4 1-16,31-4 0 0,-22 13-2 0,22-13 1 15,-23 17-2-15,23-17 2 0,-27 21-3 16,27-21 1-16,-23 31-4 0,23-31 1 16,-19 32-7-16,19-32 6 0,-16 36-6 0,16-36 3 15,-12 36-4-15,12-36 2 0,0 35 20 0,0-35-35 16,0 32 31-16,0-32-39 0,9 25 6 0,-9-25-1 15,0 0-3-15,22 21 1 0,-22-21-3 0,24 8-2 16,-24-8-8-16,26 0 2 0,-26 0 7 0,32 0 10 16,-32 0 16-16,31-25 18 0,-31 25-9 15,30-30 11-15,-30 30-11 0,28-36-2 0,-13 13-17 16,-3 3 18-16,-2 1-16 0,2-1 19 0,-4-1 4 16,1 1-1-16,-3-3 7 0,-6 23 4 0,7-38 11 15,-7 38 3-15,6-41 6 0,-6 41-8 0,6-44-2 16,-6 22-8-16,0-8 3 0,1 4-6 15,-1-8 7-15,0 2-7 0,0-4 4 16,0 2-8-16,0-1 6 0,0 4-8 0,-1-1 6 16,1 8-6-16,0-4 6 0,0 28-5 0,0-34 2 15,0 34-2-15,0-20 1 0,0 20 2 0,0 0 1 16,0 0-1-16,0 0-4 0,0 0-5 0,0 0-4 16,0 0-4-16,0 0-1 0,0 0 3 0,0 0 0 15,1 33 4-15,-1-33-1 0,9 44 3 0,-3-16-5 16,-2 4 6-16,1 3-7 0,-2 3 6 15,3 3-8-15,-2 1 7 0,0 4-7 0,-4-1 9 16,6-2-10-16,-6-3 9 0,4-2-9 16,-4-1 8-16,7-3-7 0,-7-2 7 0,8-3-7 15,-2-3 5-15,1 1 11 0,1-5-44 0,2 0 10 16,-10-22-58-16,17 32-34 0,-17-32-65 0,24 18-157 16,-24-18-119-16,23 7 19 0,-2 1 350 0</inkml:trace>
    <inkml:trace contextRef="#ctx0" brushRef="#br0" timeOffset="10">4513 580 368 0,'0'0'120'0,"0"0"-9"0,0 0 12 15,17-16-30-15,-17 16-7 0,0 0-14 0,0 0-2 16,0 0-12-16,25 0-8 0,-25 0-14 0,0 0-6 16,0 0-8-16,25-2-5 0,-25 2-3 15,0 0-1-15,20-5 2 0,-20 5 0 0,0 0 0 16,21-4-1-16,-21 4 0 0,0 0 1 0,0 0 1 16,26-11 4-16,-26 11 1 0,0 0-1 0,13-19 1 15,-13 19-2-15,0 0 1 0,15-25-3 0,-15 25 4 16,6-22-1-16,-6 22 4 0,0-19-2 0,0 19 4 15,0 0-4-15,0-28 0 16,0 28-5-16,0 0-4 0,0 0-4 0,-25-24-3 16,25 24-3-16,-22-4-3 0,22 4 0 0,-29 0 1 15,29 0 0-15,-34 13-1 0,34-13 2 0,-35 23-4 16,15-8 4-16,20-15-3 0,-36 35 3 0,20-15-4 16,-1 1 4-16,4 2-4 0,-1-1 4 0,3-3-5 15,1 1 5-15,10-20-3 0,-6 34-15 0,6-34 34 16,0 32-35-16,0-32 35 0,8 23-19 15,-8-23-3-15,21 17 2 0,-21-17-4 0,29 13 3 16,-10-9 0-16,2-4-2 0,1 0-2 16,1 0-5-16,2 0-9 0,-5-7-11 0,10 7-10 15,-7-15-35-15,12 15-77 0,-15-21-103 0,17 10-190 16,-6 0 0-16,-8-12 231 0</inkml:trace>
    <inkml:trace contextRef="#ctx0" brushRef="#br0" timeOffset="11">5080 486 882 0,'0'0'202'16,"0"0"-72"-16,0 0-11 0,0 0-25 0,0 0-31 15,0 0-22-15,0 0-8 0,0 0-4 0,0 0-3 16,0 0-2-16,0 0-3 0,-9-20-3 0,9 20-2 16,0 0-1-16,0 0-3 0,0 0-2 0,0 0-3 15,-23-8-1-15,23 8-3 0,0 0-1 16,0 0 0-16,-24 0-2 0,24 0 1 0,0 0-1 16,-24 13-1-16,24-13 0 0,0 0 1 0,-27 20-2 15,27-20 3-15,0 0-2 0,-23 29 2 0,23-29-3 16,-12 22 2-16,12-22-3 0,-7 22 2 0,7-22-2 15,0 27 3-15,0-27-4 0,6 22 0 16,-6-22-7-16,10 22-1 0,-10-22 12 0,13 26-38 16,-13-26 32-16,19 20-36 0,-19-20 17 15,21 13 4-15,-21-13 4 0,0 0 2 0,30 5 2 16,-30-5 2-16,0 0 2 0,27-16 0 0,-27 16 5 16,0 0 16-16,26-23-12 0,-26 23 16 0,0 0-37 15,19-25 20-15,-19 25-19 0,0 0 20 0,12-20 1 16,-12 20 0-16,0 0 1 0,0 0-2 0,8-25 2 15,-8 25-2-15,0 0 3 16,6-28-2-16,-6 28 3 0,0-23-3 0,0 23 3 16,8-23-3-16,-8 23 4 0,0-22-4 0,0 22 3 15,0 0-1-15,0 0 2 0,5-20 1 0,-5 20 0 16,0 0 1-16,0 0-1 0,0 0-3 0,0 0-4 16,0 0-3-16,0 0 0 0,0 0 1 0,0 0 2 15,5 20 4-15,-5-20-2 0,6 24 3 0,-6-24-3 16,6 26 3-16,-6-26-4 0,6 34 4 15,-6-34-5-15,5 32 6 0,-5-32 17 0,6 32-36 16,-6-32 37-16,8 34-38 0,-8-34 13 0,11 33 4 16,-11-33-5-16,14 27 3 0,-14-27-2 0,0 0 0 15,23 18-2-15,-23-18-8 0,20 6-17 0,-20-6-23 16,26 0-73-16,-26 0-68 0,28-8-81 16,-28 8-141-16,22-21 27 0,2 21 308 0</inkml:trace>
    <inkml:trace contextRef="#ctx1" brushRef="#br0">5737 193 497 0,'0'0'156'0,"0"0"-20"16,0 0-20-16,0 0-22 0,0 0-23 0,0 0-15 15,0 0-6-15,0 0-3 0,0 0-3 0,0 0-6 16,0 0-8-16,0 0-5 0,0 0-7 0,0 0-1 15,0 0 0-15,0 0-3 0,0 0-3 16,0 0-2-16,0 0-7 0,0 0-1 0,0 0-1 16,0 0 0-16,0 0 1 0,0 0-1 0,0 0 3 15,0 0-3-15,0 0 0 0,0 0 0 0,0 0 0 16,0 0-1-16,24-12 1 0,-24 12 1 16,0 0-1-16,0 0 1 0,14 23 0 0,-14-23 0 15,0 0-1-15,0 0 4 0,0 0-3 16,1 24 4-16,-1-24 1 0,0 0 5 0,0 0 6 15,0 0 5-15,0 0 2 0,0 0-3 0,0 0-3 16,0 0-5-16,-21 2-2 0,21-2-2 0,0 0-1 16,0 0-2-16,0 0-1 0,0 0-2 0,0 0 0 15,0 0-2-15,0 0 0 0,0 0-2 0,0 0-1 16,0 0 0-16,0 0-4 0,0 0-5 0,0 0-4 16,0 0 0-16,0 0 2 0,0 0 3 15,0 0-4-15,0 0-8 0,0 0-12 0,0 0-9 16,-5 24-14-16,5-24-26 0,0 0-60 0,0 0-57 15,0 0-88-15,0 0-126 0,0 0 142 0,25 20 272 16</inkml:trace>
    <inkml:trace contextRef="#ctx1" brushRef="#br0" timeOffset="1">5790 591 249 0,'0'0'91'0,"0"0"11"0,-24 5 1 0,24-5 1 15,0 0-6-15,0 0-6 16,0 0-5-16,0 0-5 0,0 0-34 0,0 0 10 16,0 0-31-16,0 0 15 0,0 0-7 15,0 0 1-15,0 0-4 0,0 0-5 0,0 0-7 16,0 0-8-16,0 0-7 0,0 0-4 0,0 0-1 16,0 0 1-16,0 0-1 0,0 0 1 15,0 0 1-15,-1 24 0 0,1-24 23 0,0 0-24 16,0 0 24-16,0 0-24 0,10 22-1 0,-10-22 0 15,0 0-1-15,0 0 1 0,0 0 0 0,0 0-1 16,0 0 1-16,0 0 0 0,0 0-1 0,0 0 1 16,0 0 0-16,0 0 1 0,0 0 0 0,0 0 2 15,0 0 2-15,0 0-1 0,0 0 1 0,0 0 0 16,0 0-1-16,0 0-1 0,0 0-23 16,0 0 22-16,15-30-22 0,-15 30 24 0,0 0 3 0,5-29-1 15,-5 29 2-15,0 0-2 0,0 0 1 0,0 0-1 16,0 0-2-16,0 0 0 0,0 0-2 0,0 0-2 0,0 0 0 15,0 0-1-15,0 0 1 0,0 0 2 0,0 0 2 16,0 0-1-16,0 0-1 0,0 0 3 16,0 0 0-16,11 23 5 0,-11-23 1 15,0 0 5-15,-11 30 23 0,11-30-19 0,-7 23 24 16,7-23-36-16,0 0 11 0,-12 28-16 0,12-28 8 16,0 0-2-16,0 0-3 0,0 0-1 0,0 0-3 15,0 0-1-15,0 0-2 0,0 0-5 0,0 0-15 16,-21 15-27-16,21-15-46 0,0 0-104 0,0 0-200 15,20-24-118-15,-20 0 121 0,0 24 395 0</inkml:trace>
  </inkml:traceGroup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2:10:46.664"/>
    </inkml:context>
    <inkml:brush xml:id="br0">
      <inkml:brushProperty name="width" value="0.06667" units="cm"/>
      <inkml:brushProperty name="height" value="0.06667" units="cm"/>
      <inkml:brushProperty name="color" value="#FFFFFF"/>
    </inkml:brush>
  </inkml:definitions>
  <inkml:traceGroup>
    <inkml:annotationXML>
      <emma:emma xmlns:emma="http://www.w3.org/2003/04/emma" version="1.0">
        <emma:interpretation id="{3A69483B-A4B0-45CB-A1A4-1F9101AB3C11}" emma:medium="tactile" emma:mode="ink">
          <msink:context xmlns:msink="http://schemas.microsoft.com/ink/2010/main" type="inkDrawing" rotatedBoundingBox="1405,2848 7406,2742 7407,2825 1407,2930" shapeName="Other">
            <msink:destinationLink direction="with" ref="{1D5ED251-1EB0-4611-9A6C-2BC5F92CA553}"/>
          </msink:context>
        </emma:interpretation>
      </emma:emma>
    </inkml:annotationXML>
    <inkml:trace contextRef="#ctx0" brushRef="#br0">0 139 470 0,'0'0'124'0,"0"0"-9"0,0 0 0 15,0 0 3-15,0 0-19 0,0 0-6 0,0 0-9 16,26-11-5-16,-26 11-13 0,0 0-10 0,0 0-13 16,30-5-7-16,-30 5-4 0,20 0-5 0,-20 0-2 15,26 0-5-15,-26 0 0 0,32 0-4 16,-32 0 0-16,38-6-3 0,-18 6-2 0,1 0-1 16,-2 0-1-16,6 6-1 0,-3-6-2 0,3 0-2 15,-2 0 0-15,2 5 1 0,-1-5 1 16,0 0 0-16,0 0 1 0,0 0 0 0,-3 0 0 15,4 0-1-15,-3 0-1 0,2 0 0 0,0 0-1 16,0 0-2-16,0 0 1 0,-4 0-1 16,3 0-1-16,-1 4 1 0,1-4-2 0,0 5 1 15,1-5 1-15,-1 9-1 0,2-6 0 0,-2 0 0 16,1 3 0-16,1-6 0 0,1 7 1 0,0-2 0 16,1-5-3-16,-1 4 2 0,3-4 1 0,0 0-1 15,1 5 1-15,0-5 0 0,1 0 0 0,-6 0 0 16,1 0 1-16,3 0-1 0,-5 0 1 15,0 0 0-15,1 0 0 0,0 0 0 16,0 0 2-16,2 0 0 0,-2-5-1 0,-2 5-1 16,1-4 0-16,2 4-2 0,-3 0 2 0,4-4-2 15,-1 4 1-15,0 0 0 0,-2-4-1 0,2 4 0 16,-1-4-1-16,3 4 1 0,-4-6 0 0,1 6 0 16,-1-5 0-16,2 5 0 0,3-6 1 0,-5 6-1 15,1 0 0-15,-2 0-1 0,0-6-1 0,-3 6 1 16,1 0-1-16,0 0 1 0,-2-3 1 15,1 3-1-15,1 0 0 0,1-4 1 0,-4 4-1 16,3-3 0-16,1 3 1 0,-3-8-1 0,4 8 1 16,-23 0 0-16,37-6 0 0,-18 6 1 15,0-4 0-15,3 4 0 0,0 0 0 0,-4 0-2 16,2 0 0-16,1 0 0 0,0 0 0 0,-3 0 0 16,4 0-1-16,-4 0 1 0,-18 0 0 15,38 4 0-15,-20-4-1 0,-18 0 1 0,37 0 1 16,-18 0-1-16,-19 0 1 0,38 0-1 0,-15 0 0 15,-23 0-1-15,37 0 1 0,-18 0-1 0,2 0 1 16,-21 0 0-16,36-5 0 0,-36 5 0 0,39 0 1 16,-18 0-2-16,1 0 1 0,-1 0 1 0,0 0-1 15,-1 0 0-15,3-6 0 0,0 6-1 0,1 0 0 16,-3-4 3-16,3 4-1 0,-2 0 1 16,3-3 0-16,-4 3-2 0,0 0 2 15,1-5-2-15,-1 5 1 0,0 0-1 0,-1-6 1 16,0 6 0-16,1-2 0 0,-21 2 0 0,36 0 0 15,-36 0 0-15,35-5 0 0,-35 5 2 0,34 0 0 16,-34 0-1-16,34-5 0 0,-34 5-1 0,29 0 0 16,-29 0 1-16,26 0-1 0,-26 0 0 0,28-6-1 15,-28 6 1-15,23 0 0 0,-23 0-1 16,21-3 0-16,-21 3 1 0,20 0-1 0,-20 0 1 16,20 0 0-16,-20 0-1 0,21 0 0 0,-21 0 0 15,22 0 0-15,-22 0 1 0,19 0-1 0,-19 0-1 16,25 3 0-16,-25-3 1 0,29 6 0 0,-29-6 0 15,32 0 1-15,-32 0-1 0,28 4 0 16,-28-4 0-16,31 0-1 0,-31 0 1 16,35 5-1-16,-16-5 0 0,1 3 1 0,-20-3 1 15,33 0-1-15,-33 0 1 0,26 6-1 0,-26-6 0 16,27 0 0-16,-27 0-1 0,27 0 2 0,-27 0-2 16,25 0 2-16,-25 0 0 0,29 0 0 0,-29 0-1 15,34 5 1-15,-34-5 0 0,35 0 2 0,-35 0-2 16,29 0 1-16,-29 0 0 0,29-5-1 0,-29 5 1 15,27 0 0-15,-27 0 0 0,25-7-1 16,-25 7-1-16,26-4 1 0,-26 4-2 0,24 0 1 16,-24 0 0-16,23-5 1 0,-23 5-1 0,26-6 0 15,-26 6 0-15,22-5 0 0,-22 5 1 16,22-3 0-16,-22 3-1 0,21-7 2 0,-21 7-1 16,0 0 0-16,27-5-1 0,-27 5 0 0,20 0 1 15,-20 0 0-15,20 0-1 0,-20 0 1 0,0 0-2 16,25 0 2-16,-25 0-1 0,0 0-1 15,28 0 1-15,-28 0-1 0,0 0 2 0,25 0-1 16,-25 0-2-16,0 0 3 0,30 0-2 0,-30 0 0 16,22 0 1-16,-22 0-2 0,21 0 2 0,-21 0 0 15,21 7 0-15,-21-7 0 0,24 0-1 0,-24 0 0 16,30 11-1-16,-30-11 2 0,34 6 1 0,-34-6-1 16,31 0 3-16,-31 0-3 15,28 0 0-15,-28 0-1 0,29 0 0 0,-29 0 0 16,37 4 1-16,-37-4 1 0,35 5-1 0,-35-5 1 15,31 0-1-15,-31 0 1 0,25 0 0 0,-25 0 0 16,24 0-1-16,-24 0 1 0,29 0-1 0,-29 0-1 16,24 0 1-16,-24 0 1 0,20-5 1 0,-20 5-1 15,28 0-1-15,-28 0-1 0,21 0 2 0,-21 0-1 16,26-4 2-16,-26 4-2 0,25 0 0 16,-25 0 1-16,32 0-1 0,-32 0 1 0,30 5 0 15,-30-5-1-15,24 0 1 0,-24 0-1 16,19 0-1-16,-19 0 2 0,21 0-2 0,-21 0 1 15,21 0 0-15,-21 0-1 0,24 0 0 0,-24 0 1 16,23 0 1-16,-23 0 0 0,22 0 1 0,-22 0-2 16,22 0 1-16,-22 0 0 0,19 0 0 0,-19 0-1 15,24 0 0-15,-24 0 1 0,33 0-1 16,-33 0 1-16,34 7 0 0,-34-7-2 0,30 0 2 16,-30 0-1-16,34 0 0 0,-34 0 1 0,29 0 0 15,-29 0 0-15,33 0 0 0,-33 0-2 0,30 0 1 16,-30 0 0-16,33 0-1 0,-33 0 1 0,35 0 1 15,-35 0-1-15,29 0 1 0,-29 0 0 0,27 0-1 16,-27 0 1-16,24 0-1 16,-24 0 0-16,23-5 1 0,-23 5 0 0,27-4 0 15,-27 4 1-15,24-6-3 0,-24 6 2 0,24-3-1 16,-24 3-1-16,22 0 2 0,-22 0-1 0,22-4 0 16,-22 4 1-16,20 0-2 0,-20 0 2 0,21-5-1 15,-21 5-1-15,0 0 1 0,27 0-2 0,-27 0 1 0,28 0 1 16,-28 0-1-16,31 6 1 0,-31-6 0 0,26 0 0 15,-26 0 0-15,24 0 0 0,-24 0 1 16,25 0 0-16,-25 0-1 0,28 0 1 0</inkml:trace>
  </inkml:traceGroup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9:41:10.1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14BBF2C-C0A4-4F2F-BB19-3457E3DB6F1B}" emma:medium="tactile" emma:mode="ink">
          <msink:context xmlns:msink="http://schemas.microsoft.com/ink/2010/main" type="inkDrawing" rotatedBoundingBox="14441,2563 14552,2179 14993,2307 14882,2690" semanticType="callout" shapeName="Other">
            <msink:sourceLink direction="with" ref="{B915F16B-1215-4A45-9CC4-9C34A8C4CA85}"/>
          </msink:context>
        </emma:interpretation>
      </emma:emma>
    </inkml:annotationXML>
    <inkml:trace contextRef="#ctx0" brushRef="#br0">11 185 489 0,'0'0'149'0,"0"0"-37"0,0 0-1 0,0 0 6 15,0 0-4-15,0 0-21 0,0 0 2 0,0 0-26 16,23-12-19-16,-23 12-13 0,0 0-12 16,0 0-8-16,0 0-5 0,26 0-3 0,-26 0 1 15,0 0 0-15,22-5-1 0,-22 5 0 0,0 0-3 16,24 0-3-16,-24 0 2 0,0 0-2 15,25-4 0-15,-25 4 0 0,0 0 1 0,26-9 1 16,-26 9-1-16,0 0 3 0,28-16-3 0,-28 16 4 16,0 0-3-16,26-25 1 0,-26 25 1 0,0 0 2 15,22-23 1-15,-22 23 2 0,0 0-2 16,16-23 4-16,-16 23-3 0,0 0 5 0,8-21 1 16,-8 21-1-16,0 0 0 0,0 0-3 0,-5-24-2 15,5 24-2-15,0 0-4 0,0 0 1 0,-19-17-3 16,19 17 0-16,-22-3-1 0,22 3 0 0,-26 0 1 15,26 0-1-15,-30 3 2 0,30-3 0 0,-30 11 3 16,30-11-2-16,-29 21 5 0,29-21-3 0,-29 29 5 16,29-29-3-16,-25 37 3 15,15-16-8-15,-1 2 3 0,2 2-7 0,4-1 5 16,1 0-4-16,4 0 2 0,0-1-3 0,0-3 1 16,0 0-4-16,0-20 5 0,10 30-4 0,-10-30-13 15,19 23 32-15,-19-23-33 0,29 11 32 0,-8-11-18 16,5 0-5-16,0 0-6 0,8-4-10 0,-5-8-8 15,10 7-61-15,-14-19-55 0,29 24-155 16,-8-14-248-16,-4-4 58 0,12 9 346 0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8.0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47 52 1040 0,'-23'-10'160'0,"23"10"-7"0,0 0-34 16,0 0-33-16,-32 0-25 0,32 0-16 0,0 0-10 15,0 0-11-15,0 0-11 0,0 0-9 16,0 0-5-16,0 0-3 0,0 0-3 0,0 0-11 16,0 0-12-16,0 0-12 0,0 0-34 0,0 0-34 15,22 7-114-15,-22-7-163 0,0 0-81 16,29-20 95-16,-29-6 373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9:41:10.1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915F16B-1215-4A45-9CC4-9C34A8C4CA85}" emma:medium="tactile" emma:mode="ink">
          <msink:context xmlns:msink="http://schemas.microsoft.com/ink/2010/main" type="inkDrawing" rotatedBoundingBox="7995,1693 20076,1796 20065,3030 7984,2927" shapeName="Other">
            <msink:destinationLink direction="with" ref="{D14BBF2C-C0A4-4F2F-BB19-3457E3DB6F1B}"/>
          </msink:context>
        </emma:interpretation>
      </emma:emma>
    </inkml:annotationXML>
    <inkml:trace contextRef="#ctx0" brushRef="#br0">6962 212 579 0,'0'0'171'15,"0"0"-29"-15,0 0-12 0,0 0-8 0,0 0-18 16,0 0-4-16,0 0-26 0,0 0-13 16,0 0-11-16,0 0-8 0,0 0-8 15,0 0-4-15,0 0-4 0,0 0-6 0,0 0-2 16,0 0-6-16,0 0-3 0,0 0-1 0,0 0 3 15,0 0-3-15,-10 26 4 0,10-26-4 0,-6 40 1 16,0-17-6-16,6 4 4 0,-8-1-6 0,3 4 6 16,-2-1-8-16,0 3 6 0,-1-2-6 0,1 0 3 15,-2 0-6-15,3-4 7 0,0-2-6 16,-1-1 5-16,3-2-3 0,4-2 2 0,0-19-3 16,-7 31 3-16,7-31-5 0,0 0 2 0,0 25-9 15,0-25-2-15,0 0-9 0,0 0-3 0,0 0-2 16,0 0-2-16,0 0 1 0,0 0 6 0,0 0 3 15,0 0 6-15,0 0 6 0,0 0 4 0,0 0 2 16,0 0-1-16,20-18 4 0,-20 18-2 0,9-21 2 16,-9 21-2-16,8-31 2 15,-8 31-4-15,11-37 5 0,-11 37-5 0,10-36 6 16,-10 36-3-16,8-38 6 0,-2 17-1 0,-1-3 3 16,-1 2-2-16,2-3 5 0,0-1-5 0,-2-3 5 15,4 0-7-15,-1-1 6 0,-3-2-7 0,1 3 5 16,2-2-6-16,-1 0 5 0,1 4-8 0,-1-2 5 15,3 4-4-15,-4 2 4 0,-5 23-3 16,14-32 6-16,-14 32-4 0,9-20 3 0,-9 20-3 16,0 0 0-16,0 0-3 0,0 0-2 0,17-19 2 15,-17 19-2-15,0 0 0 0,0 0 2 16,28-5-2-16,-28 5 0 0,0 0 1 0,28 9 0 16,-28-9 1-16,24 10-1 0,-24-10 0 0,29 10 0 15,-29-10 1-15,35 12-2 0,-35-12 2 0,38 12-3 16,-38-12 2-16,34 13-2 0,-34-13 2 15,29 13 0-15,-29-13 2 0,20 18-1 0,-20-18 2 16,15 22 0-16,-15-22 4 0,7 26 0 0,-7-26 4 16,0 30-4-16,0-30 2 0,-8 29-3 0,8-29 1 15,-18 34-2-15,18-34 1 0,-21 31-2 0,21-31 2 16,-24 27 0-16,24-27 2 0,-29 23-1 0,29-23 2 16,-34 21-3-16,34-21 0 0,-33 18-2 0,33-18 1 15,-34 14-2-15,34-14 2 0,-38 13-4 16,38-13 2-16,-35 11-1 0,35-11 0 15,-30 7-2-15,30-7-1 0,-23 0 0 0,23 0 1 16,0 0-1-16,-20 0-8 0,20 0-7 0,0 0-14 16,0 0-18-16,0 0-44 0,0 0-80 0,0 0-84 15,0 0-135-15,0 0-88 0,19 8 106 0,5 3 373 16</inkml:trace>
    <inkml:trace contextRef="#ctx0" brushRef="#br0" timeOffset="1">7473 592 587 0,'0'0'131'0,"0"0"-82"0,0 0-38 0,0 0-2 15,0 0 11-15,0 0 11 0,0 0 4 0,0 0 4 16,0 0-3-16,25-16-2 0,-25 16-5 0,0 0-1 0,26-9-5 16,-26 9-1-16,0 0 1 0,28-10 0 0,-28 10 1 15,0 0 0-15,24-15 1 0,-24 15-2 0,0 0 5 16,27-18-1-16,-27 18 1 0,14-19-1 15,-14 19-4-15,11-21 2 0,-11 21 0 0,11-23-2 16,-11 23 3-16,3-21-5 0,-3 21 1 0,0 0-1 16,-3-23 3-16,3 23-3 0,0 0 3 0,0 0-6 15,-19-22-2-15,19 22-7 0,-20-4-2 16,20 4-5-16,-29 4 1 0,29-4 1 0,-34 9-1 16,34-9 5-16,-38 18-3 0,38-18 2 0,-32 25-1 15,32-25 1-15,-28 28-4 0,28-28 2 16,-21 32-3-16,21-32 3 0,-15 30-4 0,15-30 2 15,-7 32-5-15,7-32 1 0,0 34-2 0,0-34 3 16,0 30-3-16,0-30 4 0,14 25-5 0,-14-25 3 16,18 23-2-16,-18-23 2 0,22 17-2 0,-22-17 2 15,27 15-1-15,-27-15-1 0,31 10 17 0,-31-10-29 16,38 4 14-16,-18-4-30 0,2 0-7 16,-22 0-17-16,44 0-35 0,-44 0-57 0,39-7-66 15,-39 7-99-15,19-16-126 0,5 22 85 16,-24-6 353-16</inkml:trace>
    <inkml:trace contextRef="#ctx0" brushRef="#br0" timeOffset="2">7919 494 858 0,'0'0'223'15,"0"0"-111"-15,0 0-21 0,0 0-4 0,0 0-19 16,0 0-22-16,0 0-14 0,0 0-12 0,-20-12-9 15,20 12-7-15,0 0-3 0,0 0 0 0,0 0 0 16,0 0 2-16,0 27 1 0,0-27-1 16,0 19-2-16,0-19 5 0,0 21-6 15,0-21 3-15,0 22-2 0,0-22 2 0,0 24-1 16,0-24 4-16,0 27-2 0,0-27 1 0,0 25-3 16,0-25 0-16,0 22-3 0,0-22 2 0,0 0-2 15,4 26 1-15,-4-26-2 0,0 0 2 0,0 0-3 16,0 0 2-16,0 0-2 0,0 0 1 0,0 0 4 15,0 0 1-15,0 0 5 0,0 0 1 16,0 0 2-16,0 0-4 0,17-31 1 0,-17 31-5 16,7-31 4-16,-7 31-4 0,5-30 4 0,-5 30-4 15,8-34 2-15,-8 34-5 0,7-30 4 0,-7 30-5 16,12-29 4-16,-12 29-3 0,11-23 1 0,-11 23-1 16,14-20 1-16,-14 20-2 0,0 0 1 15,0 0-2-15,0 0 2 0,23-15-1 0,-23 15 1 16,0 0 0-16,0 0 0 0,22 4 0 15,-22-4 1-15,0 0-1 0,23 11 0 0,-23-11 0 16,0 0 0-16,28 13 2 0,-28-13-3 0,20 7 2 16,-20-7-1-16,23 0-1 0,-23 0 1 0,22 4-1 15,-22-4 1-15,22-5-2 0,-22 5-8 0,27-11-8 16,-27 11-11-16,29-18-27 0,-9 18-34 0,-14-24-73 16,21 24-70-16,-27 0-88 0,12-31-97 15,-12 31 89-15,0 0 329 0</inkml:trace>
    <inkml:trace contextRef="#ctx0" brushRef="#br0" timeOffset="3">8370 282 972 0,'0'0'128'0,"-26"0"-24"16,26 0-2-16,0 0-5 0,0 0-32 0,0 0-21 16,0 0-22-16,0 0-13 0,0 0-9 15,0 0-2-15,0 0 2 0,0 0-2 0,0 0 6 16,0 0 0-16,32 11 0 0,-32-11 2 16,31 0-2-16,-31 0 0 0,37 0-3 0,-14 0 2 15,1-8-3-15,0 1 0 0,1 1 0 0,2-2-13 16,-2-6-48-16,9 14-87 0,-34 0-153 0,37-20-197 15,-13 20 47-15,-24 0 354 0</inkml:trace>
    <inkml:trace contextRef="#ctx0" brushRef="#br0" timeOffset="4">8472 87 585 0,'0'0'141'0,"0"0"-47"0,0 0-1 16,0 0-2-16,0 0 6 0,0 0-6 0,0 0-4 15,0 0-17-15,0 0-17 0,0 0-17 0,0 0-9 16,0 0-8-16,0 0-4 0,0 0-6 0,0 0 1 15,0 0 7-15,0 0 3 0,0 0 12 0,0 0-3 16,15 21 4-16,-15-21-5 0,4 32 0 0,-4-32-4 16,0 42 1-16,0-17-7 0,0 1 1 15,-7 3-10-15,3 2 1 0,-1 0-6 0,2 0 5 16,-2 0-8-16,1 1 6 0,0-3-6 16,0 1 3-16,-1-2-5 0,5-4 5 0,-6 3-6 15,6-4 5-15,0 1-4 0,0-2 4 0,0-2-5 16,0-20 3-16,-5 34-3 0,5-34 3 0,0 24-2 15,0-24-14-15,0 0 14 0,10 24-15 16,-10-24 33-16,0 0-17 0,0 0 16 0,0 0-18 16,0 0 1-16,19 14-3 0,-19-14 1 0,0 0 1 15,0 0 0-15,0 0 1 0,26-5 0 0,-26 5 11 16,0 0-37-16,22-15 30 0,-22 15-37 0,0 0 12 16,31-23 1-16,-31 23 3 0,30-19-4 15,-30 19-10-15,33-23-7 0,-19 2-22 0,5 12-16 16,-10-14-48-16,19 16-46 0,-28-16-92 15,24 11-50-15,-24 12-83 0,19-33 180 0,2 29 216 16</inkml:trace>
    <inkml:trace contextRef="#ctx0" brushRef="#br0" timeOffset="5">6539-48 762 0,'0'0'128'0,"0"0"-27"15,0 0-24-15,0 0 11 0,0 0-12 16,0 0 4-16,0 0-5 0,0 0-5 0,0 0-6 15,0 0-16-15,0 0-9 0,0 27-6 0,0-27 11 16,-9 30-41-16,9-30 29 0,-7 38-38 16,7-38 11-16,-12 33 0 0,12-33-3 0,-11 29 0 15,11-29-1-15,-10 28 1 0,10-28-6 0,-6 22 4 16,6-22-13-16,0 0-16 0,0 31-27 0,0-31-59 16,0 0-78-16,0 0-111 0,0 0-173 15,0 0 62-15,0 0 290 0</inkml:trace>
    <inkml:trace contextRef="#ctx0" brushRef="#br0" timeOffset="6">6367-72 477 0,'0'0'160'16,"0"0"-9"-16,0 0-31 0,0 0 20 0,0 0-8 15,0 0-5-15,0 0-25 0,0 0-26 0,0 0-20 16,0 0-23-16,0 0-15 0,0 0-6 16,0 19-9-16,0-19 4 0,0 0-1 0,-22 29-3 15,22-29 18-15,-13 35-39 0,13-35 35 0,-15 35-34 16,15-35 16-16,-12 32-5 0,12-32-12 0,-8 28-14 16,8-28-30-16,-6 23-26 0,9-3-41 0,-3-20-33 15,0 0-44-15,0 0-18 0,0 24-38 0,0-24-31 16,0 0 150-16,23 15 143 0</inkml:trace>
    <inkml:trace contextRef="#ctx0" brushRef="#br0" timeOffset="7">9027 453 592 0,'0'0'133'0,"0"0"-21"0,0 0-7 0,0 0 5 15,0 0-9-15,0 0-8 0,0 0-15 0,0 0-16 16,0 0-12-16,0 0-13 0,0 0-6 0,0 0-7 16,0 0-6-16,0 0-5 0,0 0-5 0,0 0-2 15,0 0-1-15,-19 18-1 0,19-18-2 0,-9 23 0 16,9-23-5-16,-9 28 5 0,9-28-4 16,-7 30 3-16,7-30-1 0,-6 30 2 0,6-30-5 15,0 27 6-15,0-27-7 0,0 25 3 0,0-25-1 16,10 20-1-16,-10-20 0 0,0 0 0 0,0 0 0 15,27 21 1-15,-27-21 0 0,0 0 1 0,27 0 1 16,-27 0 0-16,24-11 2 0,-24 11-2 16,26-19 2-16,-26 19-3 0,28-24 3 0,-28 24-2 15,26-27 2-15,-26 27-3 0,23-27 3 16,-23 27-2-16,22-21 2 0,-22 21-2 0,0 0 1 16,19-20-2-16,-19 20 2 0,0 0-3 0,0 0 3 15,0 0-1-15,0 0 0 0,0 0-1 0,0 0 1 16,0 0-1-16,0 0-1 0,0 0 2 0,0 0-1 15,22 0 2-15,-22 0-1 0,0 0 0 0,6 23 0 16,-6-23 3-16,0 20-3 0,0-20 5 16,6 26-6-16,-6-26 2 0,5 26-2 15,-5-26-1-15,8 23 0 0,-8-23 2 0,7 20-5 16,-7-20-2-16,0 0-13 0,15 20-13 0,-15-20-24 16,0 0-35-16,25 14-7 0,-25-14-60 0,0 0-26 15,0 0-64-15,23-20-77 0,-23 20-5 0,0 0 323 16</inkml:trace>
    <inkml:trace contextRef="#ctx0" brushRef="#br0" timeOffset="8">9559 567 633 0,'0'0'152'0,"0"0"-37"0,0 0-12 16,0 0 8-16,0 0-13 0,0 0-11 0,-20-18-13 16,20 18-14-16,0 0-13 0,0 0-12 0,0 0-10 15,0 0-10-15,0 0-5 0,0 0-3 0,-4 24-2 16,4-24 2-16,-5 19-4 0,5-19 2 0,-3 22-5 15,3-22 2-15,0 23-1 0,0-23 0 16,-5 20-3-16,5-20 5 0,0 0-5 0,0 22 2 16,0-22 1-16,0 0-1 0,0 0-1 0,0 0 4 15,0 0-4-15,0 0 0 0,0 0-2 16,0 0 0-16,0 0 0 0,0 0 2 0,0 0 2 16,0 0 0-16,26 5 3 0,-26-5 0 0,0 0 2 15,20-30-2-15,-20 30 2 0,14-28-3 0,-14 28 5 16,14-32-2-16,-14 32 3 0,13-34-3 15,-13 34 5-15,9-34-5 0,-9 34 7 0,7-28-5 16,-7 28 5-16,7-24-2 0,-7 24-3 0,0 0 2 16,6-22-2-16,-6 22-3 0,0 0-2 0,0 0-1 15,0 0 0-15,0 0-5 0,0 0 6 0,0 0-3 16,0 0 0-16,23-18 2 0,-23 18-3 0,0 0 2 16,22 0-1-16,-22 0 1 0,21-3 0 0,-21 3 0 15,23 0-1-15,-23 0 4 16,26 5-2-16,-26-5 0 0,28 4-1 0,-28-4-3 15,28 5 1-15,-28-5 1 0,29 0 0 0,-29 0 2 16,25 4-2-16,-25-4 0 0,25 0-1 0,-25 0-2 16,24 0-11-16,-24 0-12 0,27 4-28 0,-27-4-54 15,29 0-99-15,-29 0-210 0,0 0-85 0,23 0 77 16</inkml:trace>
    <inkml:trace contextRef="#ctx0" brushRef="#br0" timeOffset="9">10187 40 680 0,'0'0'227'0,"0"0"-111"0,0 0-3 16,0 0-2-16,0 0-13 0,4 32-26 0,-4-32-20 15,0 29-11-15,0-29-10 0,7 37-4 0,-7-16-10 16,6 3 2-16,-6 0-8 0,4 2 3 0,-4 3-7 15,0 3 4-15,0 0-8 0,0 3 5 16,-5-2-7-16,-1 0 4 0,-1-3-8 0,0-1 9 16,0-3-4-16,0-2 7 0,-2-3-4 0,9-21 2 15,-10 35-5-15,10-35 2 0,-7 25-3 0,7-25 1 16,0 0-1-16,0 0 0 0,-4 20 1 0,4-20-1 16,0 0 0-16,0 0 1 0,0 0-2 0,0 0-2 15,0 0 0-15,0 0-1 0,0 0 4 0,13-25 0 16,-13 25 1-16,17-24-4 15,-17 24 5-15,29-28-4 0,-29 28 2 0,33-28 2 16,-33 28-4-16,33-25 0 0,-33 25 4 0,38-20-6 16,-38 20 5-16,34-16-2 0,-34 16 0 0,32-6 1 15,-32 6 0-15,29 0-1 0,-29 0 1 0,24 0-1 16,-24 0 1-16,20 9 0 0,-20-9 0 0,0 0-1 16,23 18-1-16,-23-18 3 0,0 0-3 0,15 30 3 15,-15-30-3-15,0 24 4 0,0-24-3 16,0 21 3-16,0-21-2 0,0 20 2 0,0-20-2 15,-15 21 2-15,15-21-1 0,-16 25 0 16,16-25-2-16,-20 24 4 0,20-24-2 0,-24 24 3 16,24-24-1-16,-26 21 2 0,26-21-2 0,-21 16-13 15,21-16 36-15,-20 12-33 0,20-12 36 0,0 0-18 16,-25 0-2-16,25 0-1 0,0 0-22 16,-23-4 20-16,23 4-18 0,-19-10 34 0,19 10-12 15,-22-14 10-15,22 14-16 0,-19-16-3 0,19 16 1 16,-23-18-3-16,23 18 3 0,-23-17-3 0,23 17 1 15,-21-14-2-15,21 14 0 0,0 0-6 0,-21-12-8 16,21 12-12-16,0 0-17 0,0 0-19 0,0 0-61 16,0 0-179-16,0 0-134 0,0 0-100 0,0 0 213 15</inkml:trace>
    <inkml:trace contextRef="#ctx0" brushRef="#br0" timeOffset="10">10916 488 532 0,'0'0'247'0,"0"0"-44"0,0 0-51 0,0 0-22 16,0 0-34-16,0 0-28 0,0 0-12 15,0 0-8-15,0-22-5 0,0 22-5 0,0 0-5 16,0 0-6-16,-30 0-5 0,30 0-2 0,-21-5-1 16,21 5-1-16,0 0 1 0,-29 0-4 0,29 0-1 15,-27 7-2-15,27-7-4 0,-29 10-2 0,29-10-2 16,-32 16-1-16,32-16-2 0,-32 22 1 16,32-22-2-16,-26 26 1 0,26-26-2 0,-17 25 1 15,17-25-3-15,-9 23 0 0,9-23-1 16,0 23 2-16,0-23-4 0,6 20 3 0,-6-20-5 15,0 0 1-15,26 24-3 0,-26-24 1 0,25 6-3 16,-25-6 3-16,30 0 0 0,-30 0 1 0,35-13 0 16,-35 13 0-16,37-19 0 0,-37 19-1 0,36-23 6 15,-36 23-1-15,31-24 4 0,-31 24-1 0,28-23 3 0,-28 23-2 16,14-19 2-16,-14 19 1 0,9-20-2 16,-9 20 0-16,10-20 0 0,-10 20-3 0,0 0 5 15,9-24-4-15,-9 24 4 0,0 0-2 0,6-21 0 16,-6 21-1-16,0 0 1 0,0 0 0 0,0 0 0 0,0 0 1 15,0 0-2-15,0 0 2 0,0 0-3 0,0 0 1 16,0 0 2-16,0 0-1 0,0 0 2 0,0 0-1 16,25 17-2-16,-25-17 1 15,0 0-2 1,16 29 2-16,-16-29-2 0,14 25 2 0,-14-25-3 16,16 24 3-16,-16-24-3 0,18 22-6 0,-18-22-10 15,16 20-6-15,-16-20-15 0,0 0-7 0,25 31-19 16,-25-31-46-16,22 14-68 0,-22-14-106 0,0 0-49 15,32 8-100-15,-32-8 248 0,26-5 186 0</inkml:trace>
    <inkml:trace contextRef="#ctx0" brushRef="#br0" timeOffset="11">11484-20 651 0,'0'0'128'0,"0"0"-23"0,0 0 1 16,5-19 4-16,-5 19-6 0,0 0-27 0,0 0 8 16,0 0-33-16,0 0 0 0,0 0-15 0,0 0-12 15,0 0-2-15,0 0 7 0,0 0 8 0,6 21-13 16,-6-21 33-16,0 29-44 0,0-29 29 15,0 35-17-15,-8-16-7 0,8 3 6 16,-10 1-8-16,4 2 2 0,0 2-7 0,0 3 2 16,-3-1-7-16,2 4 6 0,-1 0-8 0,1 4 3 15,-1-2-6-15,-1 1 3 0,-3-1-3 0,2-2 5 16,1-1-7-16,0 1 5 0,1 0-5 0,1-2 5 16,-1 0-5-16,2-6 3 0,3-4-5 0,3-21 4 15,0 29-4-15,0-29-10 0,0 0 10 16,5 27-10-16,-5-27 24 0,0 0-13 0,0 0 15 15,23 22-17-15,-23-22 4 0,0 0-3 0,29 5 2 16,-29-5-1-16,28-5 2 0,-28 5-3 0,35-13-14 16,-35 13 12-16,38-19-15 0,-18 7 25 15,2-1-18-15,-22 13 9 0,38-32-10 0,-17 14-2 16,-2 0 6-16,-19 18-8 0,37-35-2 16,-37 35-5-16,28-29-2 0,-28 29-3 0,15-22-8 15,-15 22-11-15,0 0-15 0,0-34-37 0,0 34-74 16,0 0-128-16,0-21-121 0,0 21-32 0,0 0 309 15</inkml:trace>
    <inkml:trace contextRef="#ctx0" brushRef="#br0" timeOffset="12">11277 314 1509 0,'-25'-9'70'0,"25"9"-33"0,0 0-8 16,0 0-11-16,0 0-5 0,0 0 7 0,0 0 5 16,25 10 8-16,-25-10-2 0,33 8-7 15,-14-8-7-15,6 5-3 0,2-5-5 0,-2 4-2 16,4-4-4-16,-1 0-1 0,-2 0-2 0,2-4-1 16,0 0 0-16,-5-2-9 0,7 2-11 0,-7-7-27 15,8 11-54-15,-23-26-205 0,-8 26-263 0,35-18 20 16,-22-4 299-16</inkml:trace>
    <inkml:trace contextRef="#ctx0" brushRef="#br0" timeOffset="13">12098 474 575 0,'0'0'194'0,"0"0"-59"0,0 0 0 15,0 0-9-15,0 0-16 0,0 0-27 16,0 0-21-16,0 0-11 0,0 0-14 16,0 0-4-16,0 0-6 0,0 0-3 0,0 0-3 15,0 0-5-15,0 0-2 0,0 0-3 0,0 0-3 16,0 0-2-16,0 0-3 0,0 0 1 0,0 0 1 15,0 0 0-15,0 0 5 0,-6 20-1 0,6-20 2 16,0 21-3-16,0-21 1 0,-6 26-7 0,6-26 3 16,-5 24-4-16,5-24 3 0,-5 29-2 15,5-29 1-15,-6 31-5 0,6-31 3 0,-3 25-4 16,3-25 3-16,0 21 0 0,0-21-1 0,0 0-1 16,0 20 1-16,0-20-1 0,0 0-3 0,0 0-7 15,0 0-7-15,0 0-14 0,0 0-10 0,0 0-9 16,0 0-6-16,0 0-11 0,0 0-44 0,25-13-53 15,-29-11-96-15,4 24-38 0,29-21-112 16,-29-8 217-16,0 29 195 0</inkml:trace>
    <inkml:trace contextRef="#ctx0" brushRef="#br0" timeOffset="14">12065 185 1321 0,'0'0'153'0,"0"0"-57"15,0 0-24-15,0 0-9 0,0 0-14 0,-12-23-8 16,12 23-7-16,0 0-9 0,0 0-8 0,0 0-5 16,0 0-9-16,0 0-2 0,0 0-3 15,0 0-3-15,0 0-1 0,0 0-6 0,0 0-4 16,0 0-6-16,0 0-12 0,22 20-11 0,-22-20-24 16,21 18-38-16,-21-18-110 0,27 20-163 0,-27-20-125 15,20 23 38-15,-1 3 467 0</inkml:trace>
    <inkml:trace contextRef="#ctx0" brushRef="#br0" timeOffset="15">12342 460 760 0,'0'-26'295'0,"0"26"-135"15,0 0-63-15,0 0-33 0,0 0-19 0,0 0-14 16,0 0-10-16,0 0-7 0,0 0-4 0,0 0 2 15,0 0 4-15,0 0 5 0,14 22 3 0,-14-22-2 16,0 0-5-16,16 22-1 0,-16-22-4 16,8 20 0-16,-8-20-2 0,8 23 1 15,-8-23-5-15,8 21 0 0,-8-21-3 0,7 25 0 16,-7-25-2-16,7 25 2 0,-7-25-5 0,8 29 3 16,-8-29-2-16,8 22 2 0,-8-22-1 0,10 20 2 15,-10-20-3-15,0 0 1 0,12 21-3 0,-12-21 2 16,0 0-1-16,0 0 3 0,0 0-1 0,22 14-1 15,-22-14 1-15,0 0-1 0,0 0 5 16,20-7 2-16,-20 7 5 0,0 0-2 0,27-25-1 16,-27 25-5-16,23-27 1 0,-23 27-2 0,22-30 2 15,-22 30-3-15,21-25 1 0,-21 25-3 16,20-22 3-16,-20 22-4 0,17-20 0 0,-17 20-14 16,0 0-11-16,15-24-21 0,-15 24-25 0,0 0-60 15,23-10-81-15,-23 10-136 0,0 0-122 0,0 0 69 16,0-22 403-16</inkml:trace>
    <inkml:trace contextRef="#ctx0" brushRef="#br0" timeOffset="16">14632 67 537 0,'0'-21'143'0,"0"21"-31"0,0 0 9 0,0 0-9 16,0 0 0-16,0 0-16 0,0 0-6 0,0 0-11 15,0 0-5-15,0 0-8 0,0 0-10 0,0 0-5 16,0 0-9-16,0 0-8 0,0 0-6 0,0 0-5 16,-8-20-2-16,8 20-4 0,0 0-2 15,-20 5-5-15,20-5 1 0,-23 6-4 0,23-6-1 16,-32 15 0-16,11-3-3 0,-2 3 3 0,-2 2-3 15,0 2 2-15,-2 4-4 0,-1 1 2 16,1 2-5-16,-3 0 6 0,2 3-6 0,-1-1 5 16,0 2-5-16,3 1 5 0,2-1-6 0,5-3 4 15,3 2-4-15,3-3 5 0,2 0-6 0,4-2 5 16,2-2-4-16,5 4 5 0,0-2-7 16,0 0 4-16,6-4-4 0,3 1 2 0,-9-21-3 15,17 33 2-15,-17-33-7 0,22 29 1 0,-22-29-3 16,33 21-12-16,-12-12 35 0,-1-4-34 0,4-1 33 15,-3-4-17-15,1 4 0 0,-3-4 3 0,3-6-18 16,-3-3 37-16,3 0-33 0,-22 9 32 0,34-27-9 16,-34 27-5-16,32-34 4 15,-32 34-3-15,29-38 2 0,-19 18-2 0,2 1 4 16,-12 19-3-16,17-34 5 0,-17 34-2 0,11-30 4 16,-11 30 1-16,0-26 4 0,0 26-4 0,0-22 2 15,0 22-4-15,0 0 2 0,-15-19-2 0,15 19 1 16,0 0-3-16,-23-13 0 0,23 13-3 0,-24 0-1 15,24 0 1-15,-21 0-2 0,21 0 0 0,-21 10 1 16,21-10-1-16,0 0 0 0,-26 15 1 16,26-15-1-16,0 0 3 0,0 0-3 0,0 0 1 15,0 0-1-15,0 0 0 0,0 0 0 0,0 0-2 16,0 0 1-16,0 0 0 0,0 0-1 0,0 0 1 16,0 0-1-16,-7 20 1 0,7-20 0 0,0 0 0 15,0 0 1-15,30 9 0 0,-30-9 0 0,25 0 1 16,-25 0-1-16,34 0 0 0,-14 0-1 15,0 0 1-15,2-5-1 0,-1 5 1 16,0-4 1-16,0 0-2 0,-2 0-1 0,-19 4-2 16,38-7-7-16,-38 7-7 0,35-7-9 0,-35 7-14 15,35-4-24-15,-35 4-31 0,36 4-88 0,-36-4-198 16,0 0-104-16,23-6 12 0,-23 6 389 0</inkml:trace>
    <inkml:trace contextRef="#ctx0" brushRef="#br0" timeOffset="17">15203 485 1043 0,'0'0'112'0,"8"-23"-28"16,-8 23-5-16,0 0-7 0,0 0-14 0,0 0-9 16,0 0-8-16,7-22-3 0,-7 22-5 0,0 0-1 15,0 0-4-15,0 0-3 0,0 0-6 16,0 0-2-16,0 0-2 0,0 0 0 16,0 0-1-16,-21-13-3 0,21 13 0 0,0 0-2 15,0 0-1-15,-25 0 0 0,25 0-3 0,-21 7-1 16,21-7 0-16,-25 13-2 0,25-13 3 0,-31 18-3 15,31-18 2-15,-37 24-3 0,37-24 1 0,-38 26-2 16,38-26 1-16,-34 30-3 0,34-30 3 0,-30 30-4 16,30-30 3-16,-19 29-2 0,19-29 2 15,-9 27-3-15,9-27 2 0,0 25-8 0,0-25 1 16,0 22-6-16,0-22 0 0,0 0 0 0,20 24-2 16,-20-24-1-16,24 10 2 0,-24-10-5 0,25 5 5 15,-25-5 21-15,21 0-18 0,-21 0 3 0,24-5 3 16,-24 5-18-16,26-15 20 0,-26 15 4 15,27-24-2-15,-27 24 4 0,31-29-4 0,-31 29 5 16,28-35-3-16,-28 35 4 0,20-34-3 16,-20 34 5-16,16-33 2 0,-16 33 6 0,13-31-1 15,-13 31 2-15,8-19-6 0,-8 19 3 0,0 0-2 16,7-22 3-16,-7 22-1 0,0 0 0 0,0 0-2 16,0 0-3-16,0 0-3 0,0 0-4 0,0 0-1 15,0 0-3-15,0 0 1 0,0 0 0 0,0 0 2 16,0 22 2-16,0-22 0 0,0 0 0 15,9 29 1-15,-9-29-4 0,0 0 3 16,7 27-3-16,-7-27 3 0,0 0-2 0,9 27 2 16,-9-27 0-16,0 0-1 0,9 23-2 0,-9-23 1 15,0 0-8-15,0 0-8 0,16 24-10 0,-16-24-14 16,0 0-18-16,0 0-44 0,26 23-91 0,-26-23-145 16,0 0-119-16,0 0 9 0,22-15 355 0</inkml:trace>
    <inkml:trace contextRef="#ctx0" brushRef="#br0" timeOffset="18">16670 622 715 0,'0'0'218'16,"0"0"-129"-16,0 0-46 0,0 0-20 0,0 0-15 15,0 0-5-15,0 0-2 0,21-5 2 16,-21 5 1-16,0 0-1 0,0 0-3 0,24 7 0 16,-24-7 2-16,0 0-1 0,26 0 1 0,-26 0 1 15,22-5-2-15,-22 5 1 0,22-6 0 0,-22 6 0 16,20-10-2-16,-20 10 1 0,20-12 0 15,-20 12 0-15,19-17 3 0,-19 17-2 0,21-22 4 16,-21 22 9-16,13-23 15 0,-13 23 14 0,12-21 11 16,-12 21 1-16,6-19-4 0,-6 19-6 15,0 0-4-15,0-21-7 0,0 21-1 0,0 0-6 16,0 0 0-16,-19-21-5 0,19 21-3 0,-21 0-5 16,21 0-6-16,-29 5 0 0,10 0-4 0,19-5 1 15,-39 19-2-15,17-5 3 0,0 1-3 0,2 1 4 16,-1-2-3-16,21-14 2 0,-31 31-2 0,31-31 0 15,-20 32-4-15,20-32 2 0,-12 34-3 0,12-34 2 16,0 32-3-16,0-32 0 0,0 30-2 16,0-30-14-16,14 30 35 0,-14-30-34 15,21 24 33-15,-21-24-18 0,24 21-3 0,-24-21 2 0,32 15-3 16,-32-15 0-16,38 8-3 0,-18-8-6 0,2 0-4 16,-2-11-9-16,5 4-6 0,-4-6-12 0,5 5-13 15,-8-14-23-15,13 14-56 0,-17-21-32 0,18 18-36 16,-15-16-2-16,8 6-36 0,7 8-72 0,-19-19 152 15,20 19 163-15</inkml:trace>
    <inkml:trace contextRef="#ctx0" brushRef="#br0" timeOffset="19">17119 327 1099 0,'-31'-5'164'0,"31"5"-70"0,-22 9-18 0,22-9-14 16,0 0-22-16,0 0-20 0,0 0-12 15,0 0-9-15,0 0-2 0,0 0 1 0,0 20 2 16,0-20 3-16,22 12-2 0,-22-12 3 16,26 12-3-16,-26-12 0 0,35 11 0 0,-14-6-1 15,2-5 0-15,1 4-1 0,-1-4 1 0,0 0-1 16,3-6-3-16,-2-2-30 0,6 8-51 0,-30 0-104 16,53-13-116-16,-53 13-159 0,37-14 47 0,-10 22 349 15</inkml:trace>
    <inkml:trace contextRef="#ctx0" brushRef="#br0" timeOffset="20">17305 87 907 0,'0'0'226'0,"0"0"-93"0,-5-21-23 0,5 21-26 15,0 0-26-15,0 0-22 0,0 0-14 0,0 0-10 16,0 0-9-16,0 0-3 0,0 0 2 0,0 0 10 16,0 19 6-16,0-19 7 0,4 20-3 15,-4-20-3-15,0 26-4 0,0-26 1 0,0 31-4 16,0-31 4-16,-6 38-7 0,6-15 6 0,-8-1-4 15,2 5 1-15,-2-1-4 0,-1 3 2 0,1-2-7 16,-1 0 3-16,1-2-6 0,0-1 3 0,1 0-4 16,-1-2 4-16,1-1-4 0,0 3 2 15,2-5-3-15,5-19 4 0,-13 35-5 0,13-35 4 16,-7 32-3-16,7-32 1 0,-4 25-3 16,4-25 4-16,0 20-2 0,0-20 4 0,0 0-2 15,0 19-4-15,0-19-4 0,0 0 0 0,0 0-3 16,0 0 2-16,26 7 2 0,-26-7 1 0,0 0 1 15,26-11-3-15,-26 11-3 0,25-12-2 0,-25 12-6 16,29-16-5-16,-29 16-4 0,26-15-13 0,-26 15-6 16,25-20-22-16,-4 20-27 0,-21 0-49 15,30-18-40-15,-30 18-76 0,24-23-2 0,-24 23-96 16,20-21 168-16,2 21 191 0</inkml:trace>
    <inkml:trace contextRef="#ctx0" brushRef="#br0" timeOffset="21">17870 367 771 0,'0'0'240'0,"0"0"-96"15,0 0-16-15,0 0-20 0,0 0-37 0,-22-8-23 16,22 8-16-16,0 0-9 0,0 0-4 0,-20 7-5 15,20-7-6-15,0 0-2 0,-25 12-2 0,25-12-3 16,-21 15 2-16,21-15-5 0,-23 19 2 0,23-19-1 16,-20 20 2-16,20-20-2 0,-16 20 2 15,16-20-2-15,0 0 2 0,-16 24 0 0,16-24-1 16,0 0-2-16,0 24-1 0,0-24-2 0,0 0 3 16,6 21 0-16,-6-21 1 0,0 0 0 0,0 0 0 15,23 21-2-15,-23-21 4 0,0 0-2 0,25 14 1 16,-25-14-1-16,0 0-1 0,26 9 3 0,-26-9 0 15,0 0 0-15,23 7 0 0,-23-7-2 0,0 0 2 16,21 10 0-16,-21-10-2 16,0 0 3-16,0 0-1 0,0 0-1 0,0 0 5 15,17 21-4-15,-17-21 4 0,0 0 4 0,0 0 5 16,0 0 5-16,-7 24 4 0,7-24-4 0,0 0-2 16,-19 18-3-16,19-18-3 0,-21 16-4 0,21-16 0 15,-19 12-4-15,19-12 2 0,-21 12 0 0,21-12 1 16,-21 12-2-16,21-12-1 0,0 0-1 15,-25 11-3-15,25-11 0 0,0 0 1 0,-20 4 0 16,20-4-17-16,0 0 14 0,0 0-23 0,-23 6 29 16,23-6-29-16,0 0 8 0,-21 6-31 0,21-6-15 15,0 0-22-15,0 0-78 0,-25 9-92 0,25-9-173 16,0 0-2-16,0 0 217 0</inkml:trace>
    <inkml:trace contextRef="#ctx0" brushRef="#br0" timeOffset="22">18100-53 1030 0,'0'0'166'0,"0"0"-52"0,0 0-21 0,0 0-26 15,0 0-28-15,0 0-22 0,0 0-11 0,0 0-5 16,0 0-1-16,0 0 0 0,0 0 1 0,0 0 1 15,0 0 2-15,0 0 0 0,24 24 22 0,-24-24-20 16,0 0 19-16,22 24-38 0,-22-24 18 16,0 0-16-16,0 0 14 0,21 23 2 0,-21-23-1 15,0 0 0-15,0 0-2 0,0 0 2 16,13 22-3-16,-13-22 1 0,0 0-2 0,0 0 1 16,0 0-1-16,0 20 0 0,0-20-2 0,0 0 2 15,0 0-4-15,0 22-11 0,0-22-12 0,0 0-23 16,0 0-26-16,0 0-29 0,0 24-37 15,0-24-33-15,0 0-48 0,0 0-1 0,0 0-96 16,0 0 75-16,0 0 245 0</inkml:trace>
    <inkml:trace contextRef="#ctx0" brushRef="#br0" timeOffset="23">18310-60 785 0,'0'0'194'0,"0"0"-113"15,0 0-21-15,0 0-17 0,0 0-4 0,0 0-3 16,0 0 7-16,0 0-2 0,0 0-3 0,0 0-4 15,0 0-3-15,0 0-3 0,15 22-5 0,-15-22 18 16,0 0-25-16,0 0 20 0,15 26-20 0,-15-26-4 16,0 0-16-16,0 0 17 0,14 28-20 0,-14-28 20 15,0 0 1-15,0 0-4 0,13 25 2 16,-13-25-4-16,0 0 0 0,0 0 0 0,0 0-1 16,6 23-2-16,-6-23 1 0,0 0-2 15,0 0 2-15,0 0-2 0,-4 20-2 0,4-20-2 16,0 0 1-16,0 0-3 0,-13 21-2 0,13-21-13 15,0 0-20-15,-14 24-26 0,14-24-48 0,0 0-67 16,-27 13-109-16,27-13-186 0,0 0 60 0,0 0 291 16</inkml:trace>
    <inkml:trace contextRef="#ctx0" brushRef="#br0" timeOffset="24">15854 417 1215 0,'0'0'124'0,"-9"-22"-35"15,9 22-10-15,0 0-13 0,0 0-21 0,-10-23-7 16,10 23-10-16,0 0-3 0,0 0-6 0,0 0 0 16,-18-19-4-16,18 19-1 0,0 0-2 0,0 0-4 15,-21 0-2-15,21 0-2 0,0 0-1 16,-27 6 1-16,27-6-2 0,-30 19 3 0,30-19 1 16,-37 31-4-16,17-13 4 0,1 2-9 0,3 3 4 15,0-1-3-15,0 1 3 0,0-3-4 0,6 1 5 16,10-21-5-16,-17 35 3 0,17-35-3 15,-5 30 3-15,5-30-3 0,0 24 3 0,0-24-5 16,5 19-1-16,-5-19-4 0,0 0-2 0,17 21-4 16,-17-21 1-16,0 0-6 0,25 12 3 0,-25-12 4 15,20 0 4-15,-20 0 3 0,20-7 3 0,-20 7 2 16,25-17-2-16,-25 17 0 0,29-22-1 0,-29 22 3 16,31-32-3-16,-31 32 8 0,30-37-3 0,-18 17 3 15,1 0-4 1,-3-3 5-16,1-2-6 0,2-1 7 0,-3-1-6 15,2-1 5-15,-2-1-4 0,0-1 5 0,1 1-6 16,-3 0 5-16,-2 0-7 0,0 3 8 16,-1 1-6-16,0 1 5 0,-5 4-4 15,7-2 4-15,-7 22-2 0,5-33 5 0,-5 33-2 0,0-25 3 0,0 25-5 16,0-21 3-16,0 21-5 0,0 0 3 16,0-24-1-16,0 24 2 0,0 0 0 0,0 0 1 15,0-21 0-15,0 21 0 0,0 0-1 0,0 0 0 16,0 0-3-16,0 0 1 0,0 0 0 0,0 0-1 15,0 0 3-15,0 0 0 0,0 0 1 16,0 0 0-16,0 0-4 0,0 0-4 0,0 0-3 16,0 0 3-16,0 0 4 0,0 0 1 0,0 21 8 15,0-21-1-15,0 43 5 0,0-20-4 0,0 4 4 16,-5 1-7-16,5 2 3 0,-7 0-8 0,7 3 5 16,-6-1-6-16,1-1 5 0,5 1-5 0,-8-2 2 15,8-3-5-15,-6 1 3 16,6-2-5-16,-3-3 4 0,3 0-3 0,0-3 3 15,0-20-4-15,0 32 3 0,0-32-4 0,0 21-4 16,0-21-9-16,0 0-9 0,12 23-17 0,-12-23-12 16,0 0-30-16,0 0-111 0,26-6-212 0,-26 6-128 15,19-32 52-15,0 19 444 0</inkml:trace>
    <inkml:trace contextRef="#ctx0" brushRef="#br0" timeOffset="25">16394 447 830 0,'-25'-17'223'0,"25"17"-88"0,0 0-16 0,0 0-23 16,0 0-22-16,0 0-20 0,0 0-10 0,0 0-7 15,0 0-3-15,-21-20-7 0,21 20-2 0,0 0-7 16,0 0-1-16,-20-8-6 0,20 8-2 0,0 0-2 16,-20 0-4-16,20 0 1 0,0 0-1 15,-26 4-1-15,26-4 0 0,-22 7-1 0,22-7 0 16,-24 12-1-16,24-12 0 0,-23 15 0 0,23-15-2 15,-20 22 3-15,20-22-3 0,-19 26 3 0,19-26-4 16,-16 27 4-16,16-27-4 0,-7 30 3 16,7-30-4-16,0 30 4 0,0-30-4 0,0 28 1 0,0-28-6 15,7 28-5-15,-7-28-4 0,13 21-2 16,-13-21-6-16,0 0 2 0,27 24-11 16,-27-24 2-16,21 12-6 0,-21-12 3 0,25 5 6 15,-25-5 8-15,23-6 9 0,-23 6 8 0,23-16 3 16,-23 16 1-16,25-22 4 0,-25 22-4 0,22-31 5 15,-22 31-4-15,20-36 3 0,-20 36-1 0,20-33 4 16,-20 33 2-16,11-26 9 0,-11 26 2 0,0 0 9 16,10-24-4-16,-10 24 1 0,0 0-4 15,0 0-2-15,0-20 0 0,0 20-1 0,0 0-4 16,0 0-2-16,0 0-6 0,0 0-6 0,0 0-2 16,0 0-2-16,0 0 3 0,0 0 1 0,-6 21 2 15,6-21-1-15,-4 21 0 0,4-21-2 16,0 26 2-16,0-26-5 0,-6 35 5 0,6-14-4 15,0 4 4-15,-4-1-3 0,4 3 6 0,0 2 16 16,0 2-32-16,0 3 31 0,-6 3-31 16,3 0 7-16,-3-1 9 0,6 2-8 0,-7-3 7 15,1-4-6-15,2-4 5 0,-2-2-3 0,-1-2 2 16,-1-2-2-16,8-21 4 0,-16 32-4 0,16-32 5 16,-17 23-2-16,17-23 3 0,-19 14 2 0,19-14 4 15,-25 4-2-15,25-4 0 0,-31 0-1 0,31 0-4 16,-32-14-1-16,32 14-1 0,-35-19 0 15,35 19-3-15,-33-25 3 0,33 25-6 0,-32-31-3 16,32 31-8-16,-28-30-3 0,28 30-12 16,-24-33-1-16,13 13-13 0,11 20-19 0,-12-34-46 15,12 34-71-15,0-21-119 0,0 21-154 0,25-16 54 16,-25-3 299-16</inkml:trace>
  </inkml:traceGroup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22:20.1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B38E216-EB7F-41CB-BCA2-B85669C42342}" emma:medium="tactile" emma:mode="ink">
          <msink:context xmlns:msink="http://schemas.microsoft.com/ink/2010/main" type="writingRegion" rotatedBoundingBox="1429,16278 17945,16280 17944,18000 1428,17999"/>
        </emma:interpretation>
      </emma:emma>
    </inkml:annotationXML>
    <inkml:traceGroup>
      <inkml:annotationXML>
        <emma:emma xmlns:emma="http://www.w3.org/2003/04/emma" version="1.0">
          <emma:interpretation id="{A33E51F5-8455-4ACA-A3A3-934EE5F5E6FE}" emma:medium="tactile" emma:mode="ink">
            <msink:context xmlns:msink="http://schemas.microsoft.com/ink/2010/main" type="paragraph" rotatedBoundingBox="1429,16278 17945,16280 17944,18000 1428,17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E758F-4EB0-4493-B081-7B3306B3AA08}" emma:medium="tactile" emma:mode="ink">
              <msink:context xmlns:msink="http://schemas.microsoft.com/ink/2010/main" type="line" rotatedBoundingBox="1429,16278 17945,16280 17944,17352 1428,17350"/>
            </emma:interpretation>
          </emma:emma>
        </inkml:annotationXML>
        <inkml:traceGroup>
          <inkml:annotationXML>
            <emma:emma xmlns:emma="http://www.w3.org/2003/04/emma" version="1.0">
              <emma:interpretation id="{A1AFA6D1-0D50-45BF-9F59-0C402E2BA581}" emma:medium="tactile" emma:mode="ink">
                <msink:context xmlns:msink="http://schemas.microsoft.com/ink/2010/main" type="inkWord" rotatedBoundingBox="1429,16278 3331,16279 3330,17110 1428,17109"/>
              </emma:interpretation>
              <emma:one-of disjunction-type="recognition" id="oneOf0">
                <emma:interpretation id="interp0" emma:lang="en-GB" emma:confidence="0">
                  <emma:literal>Corn'.</emma:literal>
                </emma:interpretation>
                <emma:interpretation id="interp1" emma:lang="en-GB" emma:confidence="0">
                  <emma:literal>corn'.</emma:literal>
                </emma:interpretation>
                <emma:interpretation id="interp2" emma:lang="en-GB" emma:confidence="0">
                  <emma:literal>Corn:</emma:literal>
                </emma:interpretation>
                <emma:interpretation id="interp3" emma:lang="en-GB" emma:confidence="0">
                  <emma:literal>Cor:</emma:literal>
                </emma:interpretation>
                <emma:interpretation id="interp4" emma:lang="en-GB" emma:confidence="0">
                  <emma:literal>Cor'.</emma:literal>
                </emma:interpretation>
              </emma:one-of>
            </emma:emma>
          </inkml:annotationXML>
          <inkml:trace contextRef="#ctx0" brushRef="#br0">344 20 160 0,'0'0'84'0,"0"0"-5"16,0 0 5-16,0 0 7 0,0 0 11 0,0 0 11 15,0 0 3-15,15-24 12 0,-15 24 0 0,0 0-5 16,0 0-8-16,0 0-24 0,0 0-19 0,0 0-12 16,0 0-9-16,0 0-3 15,0 0-6-15,0 0-7 0,0 0-11 16,0 0-12-16,0 0-5 0,0 0-2 0,-28 10 2 15,28-10 4-15,0 0 1 0,-29 14-1 0,29-14-1 16,-27 10-1-16,27-10 4 0,-40 16-2 0,40-16 1 16,-39 22-3-16,39-22-4 0,-36 31-3 0,36-31 2 15,-36 33-4-15,36-33 2 0,-37 38-2 0,37-38 1 16,-31 39-2-16,31-39 3 0,-25 42-4 0,25-42 4 0,-18 42-4 0,18-42 4 16,-11 42-4-16,11-42 3 0,-2 41-2 15,2-41 1-15,2 41-2 0,-2-41 4 0,9 39-6 16,-9-39-9-16,18 33 29 0,-18-33-31 0,22 34 32 15,-22-34-17-15,25 24-1 0,-25-24 2 0,28 18-1 16,-28-18-1-16,34 13 0 0,-34-13 1 0,28 8-2 16,-28-8 2-16,30 3-2 15,-30-3-3-15,36-3 1 0,-36 3-2 0,37-6 1 16,-37 6 4-16,35-13 0 0,-35 13-11 16,29-11-5-16,-29 11-12 0,30-12-14 0,-30 12-15 15,34-10-22-15,-34 10-46 0,35-7-96 0,-35 7-79 16,20-24-158-16,-20 24 9 0,25-20 386 0</inkml:trace>
          <inkml:trace contextRef="#ctx0" brushRef="#br0" timeOffset="401.0363">745 364 794 0,'0'0'176'0,"0"0"-31"0,-20-21-17 0,20 21-14 0,0 0-34 15,0 0-22-15,0 0-17 0,0 0-8 0,-25 6-4 16,25-6-6-16,0 0-2 0,0 0-3 0,-27 16-2 16,27-16-3-16,0 0-3 0,-21 23-2 15,21-23-5-15,-16 22-1 0,16-22-3 0,-11 30 3 16,11-30-5-16,-10 30 4 0,10-30 17 0,0 33-34 16,0-33 35-16,4 32-36 15,-4-32 14-15,15 29 3 0,-15-29-3 0,0 0 2 16,31 27-2-16,-31-27 0 0,26 8 1 0,-26-8 0 15,29 4 1-15,-29-4 1 0,33-9 0 0,-33 9-1 16,27-19 3-16,-27 19-2 0,28-31 2 0,-28 31 14 16,25-41-33-16,-25 41 33 0,20-41-33 15,-20 41 18-15,10-39 4 0,-10 39 4 0,1-35 8 16,-1 35 0-16,-4-29 2 0,4 29-7 0,-12-22-4 0,12 22-5 0,0 0 0 16,-30-18-2-16,30 18-1 0,-27-2-1 0,27 2-1 15,-23 6-5-15,23-6-12 0,-23 18-14 0,23-18-31 16,-27 21-41-16,34 3-94 0,-7-24-156 0,-26 10-144 15,26-10 6-15,0 0 477 0</inkml:trace>
          <inkml:trace contextRef="#ctx0" brushRef="#br0" timeOffset="1225.2095">1150 414 594 0,'0'0'202'0,"0"0"-44"16,-21-18-33-16,21 18-11 0,0 0-18 0,0 0-24 31,0 0-22-31,0 0-10 0,0 0-16 0,0 0-8 16,0 0-8-16,0 0-7 0,0 0 2 0,0 0 0 16,1 26 0-16,-1-26 2 0,-1 22-5 0,1-22 2 15,0 21 19-15,0-21-20 0,0 26 19 0,0-26-36 0,1 26 15 16,-1-26-16-16,5 26 17 0,-5-26 1 0,4 22-1 15,-4-22 0-15,0 0-1 0,0 0 1 0,9 24-1 16,-9-24 1-16,0 0-2 0,0 0 0 0,0 0 0 16,0 0 3-16,0 0 0 0,21 0 3 0,-21 0 13 15,0 0 3-15,17-35 7 0,-17 35-1 0,13-35-26 16,-13 35 31-16,13-37-35 0,-13 37 34 0,9-42-13 0,-9 42-3 16,10-36 4-16,-10 36-6 0,8-36 3 0,-8 36-6 15,7-27 0-15,-7 27-6 0,4-25 2 0,-4 25-6 16,0 0 1-16,13-25 1 0,-13 25-1 15,0 0 1-15,0 0-2 0,0 0 0 0,0 0 0 16,0 0 0-16,23-8 2 0,-23 8-1 0,0 0 1 16,0 0 0-1,0 0 0-15,28 6-1 0,-28-6 0 0,0 0 1 16,27 17-2-16,-27-17 2 0,24 11-2 0,-24-11 1 16,23 10 0-16,-23-10 1 0,26 10-2 0,-26-10 2 15,24 6-2-15,-24-6 0 0,25-2 0 16,-25 2-3-16,27-7-16 0,-27 7-16 0,26-7-31 15,-26 7-61-15,26-4-147 0,-26 4-276 0,0 0 43 16,0 0 326-16</inkml:trace>
          <inkml:trace contextRef="#ctx0" brushRef="#br0" timeOffset="3233.1199">1875 227 1351 0,'0'0'165'0,"0"0"-62"0,0 0-21 15,0 0-20-15,0 0-19 0,0 0-7 0,0 0-5 16,0 0-5-16,0 0-4 0,-21 10-6 0,21-10-3 15,0 0-3-15,0 0-5 0,0 0-1 0,0 0-2 0,0 0-1 16,0 0 1-16,0 0-3 0,0 0 1 0,0 0-2 16,0 0-2-16,0 0 2 0,0 0 0 15,0 0 0-15,0 0-8 0,0 0-10 0,0 0-5 16,0 0-18-16,0 0-5 0,23 27-34 0,-23-27-65 16,0 0-172-16,25 19-254 0,-25-19 53 0,0 0 346 15</inkml:trace>
          <inkml:trace contextRef="#ctx0" brushRef="#br0" timeOffset="3452.0862">1893 493 1556 0,'0'0'99'16,"-25"13"-37"0,25-13 10-16,0 0-37 0,0 0 7 0,0 0-11 15,0 0-9-15,0 0-6 0,0 0-5 0,0 0-5 16,0 0-2-16,0 0-2 0,0 0 0 15,0 0-1-15,0 0-1 0,0 0 0 0,0 0-1 16,0 0-1-16,0 0 1 0,0 0 0 0,0 0-10 16,0 0-9-16,0 0-12 0,0 0-2 0,0 0-18 0,0 0-9 15,0 0-45-15,0 0-167 0,0 0-275 0,0 0-11 16,19 21 299-16</inkml:trace>
          <inkml:trace contextRef="#ctx0" brushRef="#br0" timeOffset="2729.9337">86 786 668 0,'0'0'146'0,"0"0"-9"0,-29 13-6 0,29-13-18 15,0 0-21-15,0 0-29 0,0 0-25 16,0 0-17-16,0 0-9 0,0 0-4 0,0 0 19 0,0 0 3 0,0 0 4 16,0 0 2-16,0 0-17 0,27 17-1 0,-27-17 1 15,0 0 2 1,0 0-3-16,31 4-1 0,-31-4-5 0,0 0 1 0,26 3 0 0,-26-3 1 16,0 0 2-16,33 4-3 0,-33-4-2 0,0 0-1 15,28 0-5-15,-28 0 0 0,23 0-4 16,-23 0-1-16,28 0 1 15,-28 0 1-15,24 0 2 0,-24 0-1 0,25 0 0 16,-25 0-2-16,22 0 0 0,-22 0-1 0,25-7 1 16,-25 7 0-16,22 0 0 0,-22 0-1 0,24-3 2 15,-24 3-3-15,22-1 2 0,-22 1-1 0,0 0-2 16,26 0 3-16,-26 0-1 0,0 0 0 0,25-4 2 16,-25 4-1-16,0 0-2 0,20-2 3 0,-20 2-2 15,0 0-1-15,26-3 2 0,-26 3-3 0,0 0 3 16,25-1-1-16,-25 1 0 0,0 0 1 0,25-6-1 15,-25 6 1-15,0 0-1 0,25-1 0 0,-25 1 0 16,0 0 0-16,26-3 0 0,-26 3-1 0,0 0 3 16,25-4-2-16,-25 4 0 0,0 0 0 0,23 0 1 15,-23 0-1-15,0 0 1 0,25-3 0 16,-25 3-3-16,0 0 3 0,21 2-1 0,-21-2 0 0,0 0 0 16,0 0 0-16,26 0 0 0,-26 0 1 0,0 0 1 15,0 0-2-15,0 0-1 0,27-3 2 0,-27 3-3 16,0 0 2-16,0 0 1 0,0 0-1 0,27 0 0 31,-27 0 0-31,0 0 1 0,0 0-1 0,23 0 1 16,-23 0-2-16,0 0 1 0,0 0-1 15,24 0 2-15,-24 0 0 0,0 0-1 0,0 0 0 0,0 0-3 16,22 0 3-16,-22 0 1 0,0 0-1 0,0 0 1 16,0 0 0-16,26 1-1 0,-26-1 1 0,0 0-2 15,0 0 1-15,0 0 0 0,26 0 0 0,-26 0 0 16,0 0 0-16,0 0-1 0,27 3 1 0,-27-3 0 15,0 0 1-15,0 0-2 0,27 4 2 16,-27-4-2-16,0 0 0 0,0 0 2 0,27 2-2 0,-27-2 1 16,0 0 0-16,25-2 0 0,-25 2 0 0,0 0 1 15,23 2-1-15,-23-2 0 0,0 0 0 0,28 0-1 16,-28 0-2-16,0 0 0 0,28 1 0 0,-28-1 0 16,0 0 3-16,0 0 0 0,27 0 0 0,-27 0 0 15,0 0-1-15,0 0 1 0,0 0-1 0,26 0 1 31,-26 0 1-31,0 0 0 0,0 0 0 0,0 0-3 16,0 0 1-16,27 1 1 0,-27-1 0 0,0 0 3 16,0 0-2-16,27 4-2 0,-27-4 0 0,0 0 0 15,21 2 1-15,-21-2 1 0,0 0-1 0,27 0 1 16,-27 0-2-16,0 0 2 0,32 1-1 0,-32-1 0 16,0 0 0-16,0 0-1 0,30 3 1 0,-30-3 0 15,0 0 0-15,0 0 0 0,0 0 0 0,22 6 1 16,-22-6-1-16,0 0 0 0,0 0 1 0,0 0-4 15,0 0 3-15,25 4 0 0,-25-4 0 0,0 0 1 16,0 0-1-16,0 0 0 0,0 0 0 0,0 0 0 16,24 0 0-16,-24 0 0 0,0 0 1 0,0 0-1 15,0 0 0-15,0 0 0 0,0 0 0 0,22 3-1 16,-22-3 1 0,0 0 0-16,0 0 0 0,0 0 2 15,29-3 2-15,-29 3 10 0,0 0 1 0,27 0-2 16,-27 0-3-16,0 0-8 0,28-3-1 0,-28 3 0 15,0 0 0-15,27 3-2 0,-27-3 1 0,0 0 1 16,26 0-1-16,-26 0 1 0,0 0 1 0,0 0-2 16,21 0 0-16,-21 0 0 0,0 0 0 0,0 0-3 15,0 0 3-15,0 0 1 0,25 3-2 0,-25-3 3 16,0 0-1-16,0 0-1 0,0 0-2 0,0 0 1 16,0 0 0-16,0 0 2 0,21-3 1 0,-21 3-2 15,0 0 1-15,0 0-1 0,0 0 0 0,0 0 1 16,0 0-2-16,0 0 1 0,0 0-1 0,0 0 1 15,0 0 0-15,0 0 0 0,0 0 0 0,0 0 1 16,0 0-1-16,0 0 0 0,0 0 0 0,0 0 0 0,0 0 0 16,0 0 1-16,0 0-2 0,0 0 1 15,0 0 0-15,0 0 0 0,0 0 0 0,0 0 1 16,0 0 1-16,0 0-1 0,0 0 1 0,0 0 2 16,0 0 0-16,0 0 0 0,0 0-1 15,0 0-2-15,0 0 0 0,0 0 0 0,0 0 0 16,0 0 1-16,0 0-1 0,0 0 0 15,0 0 0-15,0 0-1 0,0 0 1 0,0 0-1 16,0 0 2-16,0 0-2 16,0 0 0-16,0 0 1 0,0 0-1 0,0 0 0 15,0 0-1-15,0 0 1 0,0 0-2 0,0 0-1 16,0 0-10-16,0 0-12 0,0 0-21 0,0 0-61 16,0 0-151-16,0 0-325 0,0 0 14 0,0 0 278 15</inkml:trace>
        </inkml:traceGroup>
        <inkml:traceGroup>
          <inkml:annotationXML>
            <emma:emma xmlns:emma="http://www.w3.org/2003/04/emma" version="1.0">
              <emma:interpretation id="{524D59CC-E41D-4AE0-9402-D7A2F5145936}" emma:medium="tactile" emma:mode="ink">
                <msink:context xmlns:msink="http://schemas.microsoft.com/ink/2010/main" type="inkWord" rotatedBoundingBox="3938,16283 5833,16284 5832,16985 3937,16984"/>
              </emma:interpretation>
              <emma:one-of disjunction-type="recognition" id="oneOf1">
                <emma:interpretation id="interp5" emma:lang="en-GB" emma:confidence="0">
                  <emma:literal>Half</emma:literal>
                </emma:interpretation>
                <emma:interpretation id="interp6" emma:lang="en-GB" emma:confidence="0">
                  <emma:literal>half</emma:literal>
                </emma:interpretation>
                <emma:interpretation id="interp7" emma:lang="en-GB" emma:confidence="0">
                  <emma:literal>Halt</emma:literal>
                </emma:interpretation>
                <emma:interpretation id="interp8" emma:lang="en-GB" emma:confidence="0">
                  <emma:literal>Italf</emma:literal>
                </emma:interpretation>
                <emma:interpretation id="interp9" emma:lang="en-GB" emma:confidence="0">
                  <emma:literal>Hatf</emma:literal>
                </emma:interpretation>
              </emma:one-of>
            </emma:emma>
          </inkml:annotationXML>
          <inkml:trace contextRef="#ctx0" brushRef="#br0" timeOffset="4536.3452">2532 29 431 0,'0'0'171'16,"0"0"-18"-16,0 0-11 0,0 0-7 16,-5-24-12-16,5 24-13 0,0 0-13 0,0 0-20 0,0 0-25 0,0 0-12 15,0 0-11-15,0 0-8 0,0 0-4 0,0 0-1 16,0 0 8-16,0 30 3 0,0-30 0 0,3 38 0 15,-3-11-16-15,2-3 3 0,-2 4-5 0,0 1 1 16,0-3-5-16,0 5 2 0,0-1-7 0,-2-1 4 16,2-2-7-16,-3 1 6 0,3-3-6 15,-1 3 6-15,1-28-5 0,-1 42 3 0,1-42-5 0,-5 39-11 16,5-39 34-16,-4 34-33 0,4-34 33 0,-4 28-18 16,4-28-3-16,0 0 2 0,-3 25-2 0,3-25-1 15,0 0-9-15,0 0-9 0,0 0-11 0,0 0-11 16,0 0-5-16,0 0-13 0,0 0-39 0,0 0-47 15,0 0-96-15,9-29-104 0,-9 29-113 32,12-26 197-32,-16-5 263 0</inkml:trace>
          <inkml:trace contextRef="#ctx0" brushRef="#br0" timeOffset="4852.0796">2861 1 561 0,'0'0'213'16,"0"0"-96"-16,0 0-10 0,0 0 15 0,0 0-6 16,0 0-5-16,-4 22-21 0,4-22-37 0,0 0-7 15,7 29-9-15,-7-29-1 0,9 31-6 0,-9-31-1 16,10 32-8-16,-10-32 1 0,10 33-5 0,-10-33-2 16,9 36-6-16,-9-36 0 0,7 39-5 15,-7-39 3 1,4 42-7-16,-4-20 7 0,3 2-9 0,-6 0 4 15,2 0-4-15,-1 1 2 0,-2-2-1 0,2 1 3 16,-1-1-5-16,3-23-12 0,-6 40 31 0,6-40-31 16,-4 37 33-16,4-37-17 0,-3 32-3 0,3-32-6 15,-6 24-9-15,6-24-10 0,-7 23-14 0,7-23-9 16,0 0-17-16,0 0-33 0,-4 29-68 0,4-29-73 16,0 0-106-16,0 0-91 0,0 0 164 0,0 0 274 15</inkml:trace>
          <inkml:trace contextRef="#ctx0" brushRef="#br0" timeOffset="5118.3608">2536 352 1035 0,'0'0'162'0,"0"0"-49"0,0 0-33 15,0 0-41-15,0 0-19 0,0 0-5 0,0 0 8 16,0 0 6 0,9 24 8-16,-9-24-2 0,0 0-11 15,36 10-3-15,-36-10-9 0,37 8-6 0,-37-8 0 16,44 5-5-16,-20-4 2 0,-1-1-3 0,3 0-1 16,-1 0 0-16,3-5-22 0,2 9-42 0,-30-4-101 15,61-10-195-15,-34 5-183 0,-2-8 65 0,12 19 458 0</inkml:trace>
          <inkml:trace contextRef="#ctx0" brushRef="#br0" timeOffset="5816.6736">3416 404 883 0,'0'0'143'16,"-23"-27"-23"-16,23 27-1 0,0 0-20 0,0 0-26 0,0 0-23 15,0 0-12-15,-28-14-6 0,28 14-5 0,0 0-2 16,-25-4-6-16,25 4-5 0,-26 4-4 0,26-4-6 16,-29 10 1-16,29-10-4 0,-30 21 2 0,30-21-4 0,-34 33 2 15,34-33-2-15,-35 33 2 0,35-33 18 16,-27 34-35-16,27-34 34 0,-14 34-35 16,14-34 13-16,0 27 3 0,0-27-3 0,7 23 1 15,-7-23-1-15,23 12 1 0,-23-12-1 0,35 2 1 16,-35-2 0-16,38-6-2 0,-38 6 3 0,39-20-1 15,-39 20 3-15,40-30-1 0,-40 30-18 0,38-36 35 0,-38 36-34 0,28-34 34 16,-28 34-12-16,15-25-3 0,-15 25 2 16,0 0 0-16,10-26 7 0,-10 26 6 0,0 0 5 15,0 0 0-15,0 0-3 0,0 0-9 16,0 0-3-16,0 0-4 0,0 0-1 0,0 0 0 16,0 0-2-16,-5 26 3 0,5-26-4 0,-5 27 3 15,5-27 17-15,-1 30-33 16,1-30 34-16,2 30-35 0,-2-30 14 0,4 27 3 15,-4-27-3-15,5 29 1 0,-5-29-1 16,6 26-1-16,-6-26-15 0,7 21-9 0,-7-21-14 16,0 0-13-16,17 35-19 0,-17-35-47 15,0 0-57-15,0 0-85 0,0 0-208 0,39-13 61 16,-39-11 323-16</inkml:trace>
          <inkml:trace contextRef="#ctx0" brushRef="#br0" timeOffset="6139.5346">3784 104 617 0,'0'0'177'16,"0"0"-34"-16,0 0-1 0,0 0-14 0,0 0-15 16,0 0-27-16,0 0-29 0,0 0-22 0,0 0-8 15,0 0-2-15,0 0 0 0,0 0 2 16,0 0 4-16,0 0-1 0,0 0 0 0,-4 38-7 15,4-38-3-15,-5 42-8 0,2-19-1 0,1 5-5 16,-4-1 2-16,4-2-8 0,-5 3 3 16,4 1-5-16,-3-4 3 0,3 3-3 0,-4 2 4 0,6-9-6 0,-6 4-8 15,7-25 29-15,-2 42-30 0,2-42 31 0,3 37-17 16,-3-37-3-16,6 27 1 0,-6-27-1 16,0 0-2-16,13 28-12 0,-13-28-9 0,0 0-14 15,24 6-11-15,-24-6-6 0,0 0-21 0,45 4-54 16,-45-4-54-16,29-17-121 0,-29 17-128 0,22-16 14 15,10 19 386-15</inkml:trace>
          <inkml:trace contextRef="#ctx0" brushRef="#br0" timeOffset="6787.7821">4028 383 974 0,'0'0'185'15,"0"0"-55"-15,0 0-12 0,0 0-28 0,0 0-23 16,-26-6-24-16,26 6-18 0,0 0-12 0,0 0-10 16,0 0-4-16,0 0 2 0,0 0-1 15,0 0 1-15,0 0-1 0,22 17 2 0,-22-17-3 16,0 0 1-16,33 13 0 0,-33-13 0 0,29 8 0 0,-29-8 0 15,34 6-1-15,-34-6 0 0,42 3-6 0,-42-3-31 16,49 3-80-16,-49-3-147 0,38-20-250 0,-38 20-12 16,30-10 349-16</inkml:trace>
          <inkml:trace contextRef="#ctx0" brushRef="#br0" timeOffset="6556.0258">4404 131 963 0,'0'0'158'16,"-22"-24"-36"-16,22 24-7 0,0 0-30 15,0 0-26-15,0 0-17 0,0 0-6 0,0 0-5 16,0 0 3-16,-27-5-2 0,27 5-2 0,0 0-4 16,0 0-5-16,-32 2-3 0,32-2 0 0,0 0-2 0,-29 11-1 15,29-11-3-15,0 0-1 0,-32 9-2 0,32-9 1 16,0 0-5-16,-23 9 1 0,23-9-4 0,0 0 0 15,-23 15 0-15,23-15 0 0,0 0-1 16,-23 21 0-16,23-21-1 0,0 0 1 0,-23 36-2 16,23-36 0-16,-10 34-1 0,10-34 3 0,-9 45-5 15,5-21 8 1,-1 3-7-16,1-2 6 0,4 2-6 0,-5-3 4 16,3 3-4-16,1-2-10 0,1-2 27 0,-1 1-27 15,1-2 30-15,0 5-15 0,0-5-4 0,0-22 4 16,-4 37-6-16,4-37 4 0,0 29-9 15,0-29-4-15,0 0-7 0,4 24-5 0,-4-24 0 16,0 0-10-16,0 0-11 0,0 0-17 0,9 31-38 16,-9-31-56-16,0 0-73 0,0 0-80 0,0 0-161 0,0 0 96 15,0 0 375-15</inkml:trace>
        </inkml:traceGroup>
        <inkml:traceGroup>
          <inkml:annotationXML>
            <emma:emma xmlns:emma="http://www.w3.org/2003/04/emma" version="1.0">
              <emma:interpretation id="{506BCB4B-D468-4C8E-BC5D-5301A2424D41}" emma:medium="tactile" emma:mode="ink">
                <msink:context xmlns:msink="http://schemas.microsoft.com/ink/2010/main" type="inkWord" rotatedBoundingBox="6513,16412 7400,16413 7399,16985 6512,16984"/>
              </emma:interpretation>
              <emma:one-of disjunction-type="recognition" id="oneOf2">
                <emma:interpretation id="interp10" emma:lang="en-GB" emma:confidence="0">
                  <emma:literal>of</emma:literal>
                </emma:interpretation>
                <emma:interpretation id="interp11" emma:lang="en-GB" emma:confidence="0">
                  <emma:literal>Of</emma:literal>
                </emma:interpretation>
                <emma:interpretation id="interp12" emma:lang="en-GB" emma:confidence="0">
                  <emma:literal>ot</emma:literal>
                </emma:interpretation>
                <emma:interpretation id="interp13" emma:lang="en-GB" emma:confidence="0">
                  <emma:literal>off</emma:literal>
                </emma:interpretation>
                <emma:interpretation id="interp14" emma:lang="en-GB" emma:confidence="0">
                  <emma:literal>0f</emma:literal>
                </emma:interpretation>
              </emma:one-of>
            </emma:emma>
          </inkml:annotationXML>
          <inkml:trace contextRef="#ctx0" brushRef="#br0" timeOffset="7392.8661">5219 448 733 0,'0'0'169'0,"0"0"-16"15,0 0-42-15,0 0-2 0,0 0-21 0,0 0-20 16,-11-21-17-16,11 21-9 0,0 0-9 15,0 0-4-15,0 0-7 16,0 0-5-16,-24 0-3 0,24 0-5 0,0 0-3 16,-26 12-1-16,26-12-4 0,0 0 3 0,-29 26-4 15,29-26 2-15,0 0-3 0,-26 33-12 16,26-33 37-16,-12 33-36 0,12-33 35 0,-7 35-22 16,7-35-5-16,0 28 3 0,0-28-3 0,8 27 3 15,-8-27-2-15,0 0 1 0,29 26-5 16,-29-26-2-16,32 4-1 0,-32-4 1 0,41-12 6 0,-41 12 1 0,39-28 4 15,-39 28-4-15,41-33 4 0,-41 33-4 0,34-34 5 16,-34 34 12-16,27-36-35 0,-27 36 36 0,12-29-35 16,-12 29 21-16,3-22 3 0,-3 22-1 15,0 0 7-15,-10-29-2 0,10 29 3 0,0 0-2 16,-32-29-4-16,32 29-3 0,-22-12 0 16,22 12-4-16,0 0 1 0,-33-3 0 0,33 3-3 0,-22 5 3 0,22-5-11 15,0 0-11-15,-27 28-18 0,27-28-19 0,-10 22-45 31,10-22-56-31,0 0-95 0,-17 30-192 0,17-30 27 16,0 0 249-16</inkml:trace>
          <inkml:trace contextRef="#ctx0" brushRef="#br0" timeOffset="8292.6991">5547 369 704 0,'0'0'164'0,"0"0"-26"16,0 0-1-16,-22 8-25 0,22-8-21 0,0 0-45 0,0 0-20 16,0 0-5-16,0 0 5 0,0 0 4 0,33 27-1 15,-33-27-7-15,25 6-3 0,-25-6-5 0,35 8-5 16,-35-8-5-16,43 5-1 0,-21-7-2 0,3-1 0 0,3-1-1 15,0-3-1-15,7 4 1 16,-8-11-30-16,12 18-84 0,-20-27-152 0,13 17-246 16,-2 0-12-16,-5-17 374 0</inkml:trace>
          <inkml:trace contextRef="#ctx0" brushRef="#br0" timeOffset="8076.5458">5909 192 630 0,'0'0'144'15,"0"0"-5"-15,0 0-14 0,0 0-6 0,0 0-15 16,0 0-14-16,-20-26-18 0,20 26-20 0,0 0-9 16,0 0-6-1,0 0-7-15,0 0-2 0,-25-25 0 16,25 25-2-16,0 0 0 0,0 0-1 0,-28-11-5 0,28 11-5 0,0 0 0 15,-22 1-5-15,22-1-2 0,0 0 0 0,-26 13-5 16,26-13-1-16,0 0 0 0,-28 24 0 0,28-24-4 16,-16 24 3-16,16-24-3 0,-17 32 5 0,17-32-2 15,-16 41 0-15,10-19-4 0,1 2 2 16,1 1-3-16,-1-1 4 0,4 3-3 16,0-3 8-16,1 3-7 0,0-2 5 0,0-2 17 15,0-1-35-15,0-22 34 16,-3 42-30-16,3-42 8 0,-3 39 4 0,3-39-4 15,-1 32-7-15,1-32-5 0,0 26-3 0,0-26-6 16,0 0 1-16,1 31-9 0,-1-31-8 0,0 0-16 16,0 0-25-16,7 24-42 0,-7-24-10 0,0 0-18 0,0 0-23 0,8-23-42 15,-8 23-79-15,0-26-63 0,0 26 299 0</inkml:trace>
        </inkml:traceGroup>
        <inkml:traceGroup>
          <inkml:annotationXML>
            <emma:emma xmlns:emma="http://www.w3.org/2003/04/emma" version="1.0">
              <emma:interpretation id="{0B0686FE-D1C7-4D33-8E4B-7A52C7A60257}" emma:medium="tactile" emma:mode="ink">
                <msink:context xmlns:msink="http://schemas.microsoft.com/ink/2010/main" type="inkWord" rotatedBoundingBox="8021,16286 8794,16287 8793,16969 8020,16968"/>
              </emma:interpretation>
              <emma:one-of disjunction-type="recognition" id="oneOf3">
                <emma:interpretation id="interp15" emma:lang="en-GB" emma:confidence="0">
                  <emma:literal>H.</emma:literal>
                </emma:interpretation>
                <emma:interpretation id="interp16" emma:lang="en-GB" emma:confidence="0">
                  <emma:literal>It</emma:literal>
                </emma:interpretation>
                <emma:interpretation id="interp17" emma:lang="en-GB" emma:confidence="0">
                  <emma:literal>It.</emma:literal>
                </emma:interpretation>
                <emma:interpretation id="interp18" emma:lang="en-GB" emma:confidence="0">
                  <emma:literal>it.</emma:literal>
                </emma:interpretation>
                <emma:interpretation id="interp19" emma:lang="en-GB" emma:confidence="0">
                  <emma:literal>H</emma:literal>
                </emma:interpretation>
              </emma:one-of>
            </emma:emma>
          </inkml:annotationXML>
          <inkml:trace contextRef="#ctx0" brushRef="#br0" timeOffset="8914.4162">6681 65 824 0,'0'0'217'0,"0"0"-71"16,0 0-24-16,0 0-12 0,0 0-29 16,0 0-20-16,0 0-17 0,0 0-12 0,0 0-12 0,0 0-9 15,0 0-4-15,0 0 4 0,0 0 2 16,-8 40 6-16,8-40-3 0,0 44 1 0,-3-20-9 0,3 4 3 0,-1-4-6 15,-1 7 2-15,-2-3-6 0,4 2 4 0,-7-2-4 16,5 2 3-16,-1-5-6 0,-3 3 5 16,4-4-6-16,-5 2 6 0,3-4-5 0,4-22-10 15,-13 39 32-15,13-39-32 0,-9 39 32 16,9-39-19-16,-6 29-2 0,6-29 3 0,0 0-3 16,-8 31 0-16,8-31 0 15,0 0 0-15,-4 28-10 0,4-28-4 0,0 0-16 16,0 0-15-16,2 23-12 0,-2-23-21 0,0 0-20 15,0 0-32-15,0 0-52 0,0 0-81 0,16-37-190 16,-16 37 59-16,15-34 355 0</inkml:trace>
          <inkml:trace contextRef="#ctx0" brushRef="#br0" timeOffset="9264.2841">7095 4 555 0,'0'0'172'0,"0"0"-41"15,0 0-10-15,0 0-4 0,0 0-10 0,0 0-10 16,0 0-19-16,0 0-26 0,0 0-17 0,0 0-1 16,0 0 2-16,15 21 1 0,-15-21 3 0,-4 29-10 15,4-29-3-15,-4 33-7 0,1-10 0 16,3-23-7-16,-8 44 1 0,2-21-7 0,2 1 2 15,0-2-6-15,0 0 2 0,-2 2-4 0,3-1 3 16,-2 0-5-16,1 4 5 0,-2-6-6 0,2 2 5 0,0-1-5 16,1 2 4-16,3-24-4 0,-8 40 4 0,8-40-6 15,-3 33-8-15,3-33 32 0,-4 28-33 0,4-28 35 16,0 0-24-16,0 30 0 0,0-30-8 16,0 0-6-16,0 0-9 0,0 24-18 0,0-24-7 0,0 0-21 15,0 0-31-15,0 0-46 0,0 0-72 16,0 0-114-16,0 0-95 0,0 0 99 0,0 0 330 0</inkml:trace>
          <inkml:trace contextRef="#ctx0" brushRef="#br0" timeOffset="9512.8735">6691 332 918 0,'0'0'164'0,"0"0"-44"0,-28-7-21 16,28 7-22-16,0 0-33 0,0 0-21 16,0 0-5-16,0 0 0 0,0 0 2 0,21 28 3 15,-21-28-6-15,0 0-1 0,34 20-5 0,-34-20 0 0,35 14-4 16,-35-14-1-16,43 8-1 0,-19-6-1 0,3 2-2 16,0-3-1-16,1-2-1 0,-1-3 1 0,1 2 0 15,-2-2-3-15,-1 2-11 0,-25 2-26 0,47 0-49 16,-47 0-62-16,45 2-119 0,-45-2-232 0,32 0 66 15,-7 13 326-15</inkml:trace>
          <inkml:trace contextRef="#ctx0" brushRef="#br0" timeOffset="9743.176">7365 536 1668 0,'0'0'85'0,"0"0"-47"0,0 0 15 0,0 0-33 0,-22-3 11 0,22 3-13 16,0 0-10-16,0 0-4 0,0 0-3 0,0 0-2 15,0 0 1-15,0 0-1 0,0 0-1 0,0 0-5 16,0 0-9-16,0 0-10 0,0 0-16 0,0 0 8 16,0 0-43-16,0 0-85 0,0 0-235 15,0 0-180-15,0 0 48 0,0 0 474 0</inkml:trace>
        </inkml:traceGroup>
        <inkml:traceGroup>
          <inkml:annotationXML>
            <emma:emma xmlns:emma="http://www.w3.org/2003/04/emma" version="1.0">
              <emma:interpretation id="{E2D9F935-A545-4A3E-BAE6-56F77E044EFF}" emma:medium="tactile" emma:mode="ink">
                <msink:context xmlns:msink="http://schemas.microsoft.com/ink/2010/main" type="inkWord" rotatedBoundingBox="9483,16199 14450,16340 14423,17275 9456,17133"/>
              </emma:interpretation>
              <emma:one-of disjunction-type="recognition" id="oneOf4">
                <emma:interpretation id="interp20" emma:lang="en-GB" emma:confidence="0">
                  <emma:literal>complexity</emma:literal>
                </emma:interpretation>
                <emma:interpretation id="interp21" emma:lang="en-GB" emma:confidence="0">
                  <emma:literal>Complexity</emma:literal>
                </emma:interpretation>
                <emma:interpretation id="interp22" emma:lang="en-GB" emma:confidence="0">
                  <emma:literal>complexify</emma:literal>
                </emma:interpretation>
              </emma:one-of>
            </emma:emma>
          </inkml:annotationXML>
          <inkml:trace contextRef="#ctx0" brushRef="#br0" timeOffset="12488.6256">10328 4 675 0,'0'0'270'0,"0"0"-129"0,0 0-55 16,0 0-15-16,0 0-10 0,0 0-11 0,0 0 11 0,0 0-4 0,0 0-2 15,4 26-4-15,-4-26-18 0,2 27-9 16,-2-27 3-16,-1 34-5 0,1-11 1 0,-3 2-6 16,3 4 2-16,-7 3-9 0,1 1 3 15,0 2-9-15,-2 1 2 0,-2 2 14 0,0 0-29 16,2-6 28-16,-1 1-30 0,0 3 8 0,2-6 5 15,-1 0-5-15,8-30 4 0,-10 39-2 0,10-39 2 16,-1 27-3-16,1-27 1 0,0 0-2 0,0 0 1 16,0 0-2-16,29 14 3 0,-29-14-6 15,26-24-12-15,-26 24-15 0,37-34-25 0,-10 26-29 16,-16-20-63 0,23 25-112-16,-34 3-186 0,25-30-38 0,-2 27 265 15</inkml:trace>
          <inkml:trace contextRef="#ctx0" brushRef="#br0" timeOffset="12889.5348">10643 462 925 0,'0'0'265'0,"0"0"-174"16,0 0-31-16,0 0-19 0,0 0-16 0,0 0-8 15,0 0-11-15,0 0-4 0,0 0 2 0,0 0-1 16,0 0-1-16,24-20 0 0,-24 20 0 15,0 0-1-15,22 3 0 0,-22-3 1 0,0 0-1 16,26 2 1-16,-26-2-1 16,0 0 0-16,26-3 2 0,-26 3-1 0,0 0 1 15,26-14-2-15,-26 14 2 0,0 0-3 0,24-26 3 16,-24 26 13-16,0 0-14 0,17-28 14 16,-17 28-37-16,0 0 22 0,9-34-15 0,-9 34 41 15,0 0 10-15,-2-21 1 0,2 21-2 0,0 0-16 16,-24-27-7-16,24 27-3 0,-24-11 1 15,24 11-3-15,-30 0 3 0,30 0 1 0,-30 8-2 0,30-8-1 0,-34 14-1 16,34-14 0-16,-31 22-1 0,31-22 0 0,-25 27-1 16,25-27-13-16,-19 35 31 0,19-35-33 15,-13 41 30-15,9-17-18 0,4 2-6 0,3-5 5 0,-2 2-4 0,3 0 3 16,-4-23-4 0,17 37 3-16,-17-37-4 0,25 24 4 15,-25-24-2-15,31 16 1 0,-31-16 0 0,36 6-2 0,-11-5-10 0,-3-8-18 0,11 7-29 16,-12-22-66-16,23 24-135 0,-44-2-258 0,50-41-2 15,-15 25 289-15</inkml:trace>
          <inkml:trace contextRef="#ctx0" brushRef="#br0" timeOffset="13523.7589">11156 389 860 0,'0'0'130'0,"0"0"-15"0,0 0 3 15,0 0-16-15,0 0-25 0,0 0-36 0,0 0-26 0,0 0-12 16,0 0 0-16,0 0 2 0,0 0 6 0,29-6-2 16,-29 6 0-16,26 13-2 0,-26-13-18 0,30 15 14 15,-30-15-16-15,33 13 13 0,-33-13 2 0,35 12-2 16,-35-12 0-16,33 9 0 0,-33-9 0 0,26 12 0 16,-26-12 1-16,0 0-2 0,0 0 2 15,0 0 1-15,23 24 3 16,-23-24-1-16,0 0 1 0,0 0-3 15,-23 23 0-15,23-23-2 0,-26 17 2 0,26-17-1 16,-33 12 3-16,33-12-3 0,-40 14 9 0,40-14 4 16,-40 15 5-16,16-14 4 0,24-1-3 0,-38 11-5 15,38-11-1-15,-33 10-5 0,33-10-2 0,-26 10-4 16,26-10 0-16,0 0-2 0,-31 17-1 0,31-17-1 16,0 0-2-16,0 0-2 0,0 0 0 0,0 0 0 15,0 0 2-15,0 0 0 0,0 0-3 0,31 7-8 16,-31-7-8-16,30-14-14 0,-30 14-20 0,38-13-37 15,-24-10-38-15,22 23-68 0,-21-23-61 0,13 2-129 16,9 18 23-16,-20-27 310 0</inkml:trace>
          <inkml:trace contextRef="#ctx0" brushRef="#br0" timeOffset="13806.5214">11605 362 685 0,'0'-29'226'15,"0"29"-21"-15,0 0-73 0,0 0-9 0,0 0-36 16,0 0-27-16,0 0-14 0,0 0-10 0,-26 6-4 15,26-6-4-15,0 0-1 0,0 0-2 0,-28 13-5 16,28-13-1 0,0 0-5-16,-29 21-16 0,29-21 32 15,-24 21-35-15,24-21 30 0,-27 30-20 0,27-30-3 16,-24 31 2-16,24-31-3 0,-23 36 1 0,23-36-3 16,-12 38 3-16,12-38-4 0,-8 36 3 0,8-36-3 15,0 31 2-15,0-31-2 0,8 28 3 0,-8-28-4 16,0 0 0-16,30 30 1 0,-30-30-1 0,32 11-1 15,-32-11-7-15,39 3-10 0,-39-3-11 0,47-5-16 0,-47 5-10 16,48-12-13-16,-48 12-19 0,54-15-37 16,-54 15-54-16,49-22-112 0,-49 22-148 0,35-27 34 15,-4 29 378-15</inkml:trace>
          <inkml:trace contextRef="#ctx0" brushRef="#br0" timeOffset="14058.3725">11969 470 748 0,'0'0'184'0,"0"0"-98"0,0 0-29 15,0 0 6-15,0 0 9 0,0 0-1 0,0 0-7 16,0 0-15-16,0 0-8 0,0 0-2 0,0 0-2 16,0 0-1-16,0 0-6 0,0 0-3 0,0 0-10 0,8 24-4 15,-8-24-6-15,0 27-2 0,0-27-4 16,-4 24 1-16,4-24-3 0,-3 28 1 0,3-28-1 15,-5 24 1-15,5-24-2 0,0 0-13 0,-4 31-22 16,4-31-30-16,0 0-66 0,0 0-52 0,0 0-115 16,2 26-156-16,-2-26 44 0,0 0 372 0</inkml:trace>
          <inkml:trace contextRef="#ctx0" brushRef="#br0" timeOffset="14254.4046">12016 307 1097 0,'-9'-42'230'16,"9"42"-125"0,-13-54-11-16,13 54-13 0,-11-46-13 0,11 46-20 15,-11-32-13-15,11 32-16 0,0 0-8 0,-10-26-5 16,10 26-2-16,0 0-2 0,0 0-2 16,0 0-2-16,0 0-9 0,0 0-12 0,0 0-18 15,0 0-19-15,0 0-48 0,0 0-76 0,22 37-148 16,-22-37-184-16,0 0 62 0,18 28 385 0</inkml:trace>
          <inkml:trace contextRef="#ctx0" brushRef="#br0" timeOffset="15093.9552">12311 275 994 0,'-27'5'95'15,"27"-5"-23"-15,0 0-15 0,0 0-6 16,0 0-13-16,0 0-3 0,0 0-7 0,11 23-13 15,-11-23-6-15,0 0-1 0,31 8 0 0,-31-8 1 16,27 3-3-16,-27-3 0 0,33 3-3 16,-33-3-3-16,40 0 1 0,-40 0-1 0,40 4 0 15,-40-4 0-15,40 0-23 16,-40 0-61-16,42 6-48 0,-42-6-97 0,34-6-93 16,-10 20-95-16,-24-14 189 0,35 6 228 0</inkml:trace>
          <inkml:trace contextRef="#ctx0" brushRef="#br0" timeOffset="14840.0484">12374 80 381 0,'26'-21'130'0,"-26"21"-4"16,0 0 12-16,0 0-16 0,26-18-14 0,-26 18-13 15,0 0-9-15,0 0-9 0,0 0-8 0,0 0-12 0,0 0-4 16,0 0 0-16,0 0 1 0,0 0-2 0,0 0-6 16,13 22-8-16,-13-22-7 0,1 31-11 0,-1-31-2 15,-3 44-11-15,-1-22 0 0,0 4-6 16,-3 2 4-16,0-1-6 0,0 2 5 0,1 0-6 15,-1-5 5-15,-2 2-5 0,1-1-10 0,3 3 32 16,-4-4-34-16,2-1 34 16,7-23-19-16,-12 40-3 0,12-40 4 0,-10 35-3 15,10-35 3-15,-8 33-4 0,8-33 3 16,-5 26-3-16,5-26 3 0,0 0-2 0,-3 21 1 16,3-21-1-16,0 0 0 0,0 0 0 15,4 27 1-15,-4-27 0 0,0 0 0 0,0 0-1 16,0 0 0-16,0 0-1 0,15 23 0 0,-15-23 0 15,0 0 0-15,0 0-1 0,25 0-3 0,-25 0-3 0,0 0-3 0,30-18-3 16,-30 18-5-16,26-18-6 0,-26 18-8 16,29-22-4-16,-29 22-10 0,31-23-9 0,-31 23-30 15,33-26-38-15,-30 2-39 0,21 22-79 16,-24 2-42-16,9-38-108 0,-9 38 182 0,16-31 211 16</inkml:trace>
          <inkml:trace contextRef="#ctx0" brushRef="#br0" timeOffset="15597.5028">12820 342 1029 0,'0'0'262'0,"0"0"-165"0,0 0-13 0,0 0-49 16,0 0 1-16,0 0-16 0,0 0-10 0,-2 26 15 15,2-26-38-15,-4 28 39 16,4-28-34-16,-7 32 15 0,7-32 4 0,-7 35-3 15,7-35 3-15,-4 41-5 0,4-41 1 0,-3 38-6 0,3-38 1 0,3 28-4 16,-3-28 2-16,0 0-2 0,12 23 0 0,-12-23 0 16,0 0 1-16,24 3 0 0,-24-3 2 0,0 0 1 15,31-20-2-15,-31 20 3 0,25-27-5 0,-25 27 4 16,26-32-3-16,-26 32 2 0,24-31 1 16,-24 31 0-16,23-29-2 0,-23 29 5 15,17-22-6-15,-17 22 2 16,0 0-1-16,0 0-1 0,0 0 1 0,0 0-1 15,0 0 1-15,0 0-2 0,0 0 1 0,0 0 1 16,0 0 0-16,0 0 1 0,0 0-1 0,23 6 0 16,-23-6 1-16,0 0-2 0,7 21 2 0,-7-21-1 15,1 21 2-15,-1-21-3 0,-1 38 3 16,1-38-3-16,-3 36 2 0,3-36-2 0,-8 40 2 16,1-16-4-16,3-1 4 0,-4 2-3 0,-1 3 3 0,0-2-3 15,-1-5 4-15,-2 3-5 0,1 1 5 0,-2-3-4 16,-2 2 4-16,15-24-5 0,-33 44 5 0,33-44-3 15,-39 32 4-15,39-32-2 0,-40 30 6 0,40-30 1 0,-42 24 2 16,42-24-1-16,-40 14-3 0,40-14-6 16,-35 0 1-16,35 0-2 0,-30-14-1 15,30 14-12 1,-26-24-17-16,26 24-23 0,-26-40-44 0,26 40-57 16,-18-42-89-16,18 42-142 0,4-35-73 0,-19 3 203 15</inkml:trace>
          <inkml:trace contextRef="#ctx0" brushRef="#br0" timeOffset="10296.9146">8267 212 914 0,'0'0'120'15,"0"0"-13"-15,-29-5-2 0,29 5-4 0,0 0-29 16,-24 14-18-16,24-14-12 0,-24 12-5 0,24-12-6 15,-25 11-3-15,25-11-6 0,-27 18-2 16,27-18-1-16,-28 19 0 0,28-19-2 0,-30 24-1 0,30-24-6 0,-22 23-2 16,22-23-6-16,-13 22 3 0,13-22-6 0,-4 30-11 15,4-30 32-15,4 27-35 0,-4-27 37 16,11 32-22-16,-11-32-1 0,21 27 3 0,-21-27-5 16,30 23 2-16,-30-23-1 0,36 16 0 0,-36-16-10 15,43 7-9-15,-14-4-17 0,-4-13-21 16,11 12-39-16,-36-2-60 15,67-20-119-15,-41 8-166 0,9-12-28 0,12 15 292 16</inkml:trace>
          <inkml:trace contextRef="#ctx0" brushRef="#br0" timeOffset="10584.8568">8734 221 937 0,'-24'21'253'0,"2"-27"-140"0,22 6-19 16,-25 9-19-16,25-9-22 0,-26 17-19 0,26-17-9 15,-27 18-8-15,27-18-3 0,-22 23-5 16,22-23-1-16,-18 30-6 0,18-30 2 0,-16 40 19 16,16-40-36-16,-10 41 34 0,10-41-35 0,0 37 11 15,0-37 2-15,11 29-3 0,-11-29 2 0,0 0-2 16,40 21 3-16,-40-21-1 0,39 0 1 0,-17-1 1 0,1-6-1 16,-1-3 3-16,2 0-4 0,-2-3 2 0,1-5-2 15,-23 18 4-15,36-38 13 0,-36 38-34 0,24-42 36 16,-24 42-35-16,13-34 20 0,-13 34 4 15,0-25-3-15,0 25 8 0,-9-23-1 0,9 23 1 16,-17-25-4-16,17 25-2 0,0 0-6 0,-33-20 2 16,33 20-2-1,0 0-12-15,-30-9-17 0,30 9-54 0,-25 4-88 16,33 18-152-16,-8-22-204 0,0 0 75 0,-8 41 372 16</inkml:trace>
          <inkml:trace contextRef="#ctx0" brushRef="#br0" timeOffset="11402.0287">9046 300 925 0,'0'0'164'0,"0"0"-65"16,0 0-6-16,0 0-18 0,0 0-22 16,0 0-22-16,0 0-10 0,0 0-2 15,0 0 5-15,0 28-2 0,0-28 1 0,-6 32 17 16,6-32-39-16,-4 36 31 0,4-36-36 0,-7 32 11 15,7-32 3-15,-2 26-2 0,2-26 2 0,0 0-5 16,0 29 0-16,0-29-5 0,0 0 2 0,0 0-2 16,0 0 0-16,0 0 0 0,0 0-3 15,0 0 4-15,0 0-1 0,27 8 5 0,-27-8-1 0,0 0-1 0,22-29-3 16,-22 29 2-16,20-29-3 16,-20 29 4-16,22-31 11 0,-22 31-36 0,22-28 33 15,-22 28-32-15,19-22 21 0,-19 22 2 0,0 0 0 16,23-17-2-16,-23 17-1 0,0 0 1 0,28-5-1 15,-28 5 1-15,0 0 1 0,22 9-1 0,-22-9 1 16,0 0-2-16,17 23 2 0,-17-23 23 0,8 24-36 0,-8-24 36 0,4 28-37 16,-4-28 12-16,1 28 3 0,-1-28-3 15,3 23 3-15,-3-23-2 0,0 0-1 16,6 26 0 0,-6-26 0-16,0 0-1 0,0 0 1 0,0 0 1 15,0 0-1-15,0 0 1 0,27 14 0 0,-27-14-1 16,0 0 1-16,25-18 1 0,-25 18-1 0,25-25 1 15,-25 25-3-15,33-32 4 0,-33 32 11 0,36-34-34 0,-36 34 34 16,31-30-33-16,-31 30 18 0,25-19 4 16,-25 19-2-16,0 0-2 0,24-14 1 15,-24 14 0-15,0 0 2 0,0 0 2 0,0 0 4 16,0 0 2-16,11 22 3 0,-11-22-2 0,4 25-15 16,-4-25 32-16,-4 32-37 0,4-32 33 0,-9 39-22 15,9-39-3-15,-8 36 3 0,8-36-4 0,-3 34 2 0,3-34-11 0,0 0-16 16,10 29-21-16,-10-29-31 0,0 0-58 15,0 0-44-15,36 10-121 0,-36-10-157 16,0 0 38-16,38-19 358 0</inkml:trace>
          <inkml:trace contextRef="#ctx0" brushRef="#br0" timeOffset="11972.2814">9783 396 616 0,'0'0'158'0,"0"0"-53"0,0 0-9 0,-14 28-12 0,14-28 6 16,-4 21-27-16,4-21-1 0,-2 28-12 0,2-28-11 16,-2 34-1-16,2-34-5 0,-7 43-2 0,7-43-7 15,-8 47 6-15,1-23-9 0,6 2 0 0,-3 0-7 0,-1 2-4 16,1-6-8-16,4-22 1 0,-8 40-5 0,8-40 4 16,-8 34-4-16,8-34 3 0,-7 31-2 15,7-31 3-15,0 0-2 0,-10 26 2 0,10-26-1 16,0 0 0-16,0 0-1 0,0 0 1 0,0 0 0 15,0 0 1-15,0 0-1 0,0 0-1 0,0 0 1 16,-1-23-1-16,1 23 2 0,7-31 0 0,-7 31 1 0,9-45-3 16,-4 19 5-16,1-2-3 0,1-7 7 0,2 2-6 15,-5-6 6-15,3-1-7 0,2 0 8 16,2 1-3-16,2 3 10 0,-2 4 10 0,-2 5-32 16,1 2 30-16,-10 25-38 0,17-34 17 0,-17 34 1 15,0 0-6-15,19-27 3 0,-19 27-3 0,0 0 0 16,0 0 1-1,0 0-1-15,27-4 1 0,-27 4-1 0,0 0 1 16,28 9 1-16,-28-9 1 0,0 0-2 0,30 8 0 16,-30-8-1-16,0 0 1 0,32 14-1 15,-32-14 1-15,0 0 0 0,22 20 1 0,-22-20-2 16,0 0 2-16,12 25-2 0,-12-25-11 0,0 0 35 16,3 34-34-16,-3-34 34 0,0 0-19 0,-8 26-3 15,8-26 3-15,0 0-2 0,-19 28 2 0,19-28 3 0,0 0 4 16,-31 22 0-16,31-22 1 0,0 0-7 0,-31 17-1 15,31-17-3-15,-25 8 0 0,25-8 1 0,-24 6-1 16,24-6-1-16,0 0 0 0,-27 7-2 16,27-7 1-16,0 0 1 0,0 0-3 0,0 0-12 15,0 0-16-15,0 0-26 0,-25-23-44 0,25 23-81 16,0 0-136 0,8-29-209-16,-8 29 62 0,4-38 362 0</inkml:trace>
        </inkml:traceGroup>
        <inkml:traceGroup>
          <inkml:annotationXML>
            <emma:emma xmlns:emma="http://www.w3.org/2003/04/emma" version="1.0">
              <emma:interpretation id="{C093F27E-9549-4F26-A1A4-1616EAD30537}" emma:medium="tactile" emma:mode="ink">
                <msink:context xmlns:msink="http://schemas.microsoft.com/ink/2010/main" type="inkWord" rotatedBoundingBox="15041,16302 17945,16303 17944,17352 15040,17351"/>
              </emma:interpretation>
              <emma:one-of disjunction-type="recognition" id="oneOf5">
                <emma:interpretation id="interp23" emma:lang="en-GB" emma:confidence="0">
                  <emma:literal>theory</emma:literal>
                </emma:interpretation>
                <emma:interpretation id="interp24" emma:lang="en-GB" emma:confidence="0">
                  <emma:literal>the ory</emma:literal>
                </emma:interpretation>
                <emma:interpretation id="interp25" emma:lang="en-GB" emma:confidence="0">
                  <emma:literal>theory y</emma:literal>
                </emma:interpretation>
                <emma:interpretation id="interp26" emma:lang="en-GB" emma:confidence="0">
                  <emma:literal>theor y</emma:literal>
                </emma:interpretation>
                <emma:interpretation id="interp27" emma:lang="en-GB" emma:confidence="0">
                  <emma:literal>then y</emma:literal>
                </emma:interpretation>
              </emma:one-of>
            </emma:emma>
          </inkml:annotationXML>
          <inkml:trace contextRef="#ctx0" brushRef="#br0" timeOffset="16644.7026">13638 242 755 0,'0'0'223'0,"-26"2"-108"0,26-2-20 0,0 0-33 16,0 0-34-16,0 0-12 0,0 0 4 0,0 0 4 16,0 0 3-16,26 24-2 0,-26-24-2 0,23 13-3 15,-23-13 3-15,33 10-3 16,-33-10-3-16,43 12-7 0,-20-11-3 0,4 0-5 16,-1 1-1-16,0 2 0 0,0-4-2 15,-1 1 1-15,0-1 0 0,-2 2-17 0,-23-2-45 16,48 0-62-16,-48 0-83 0,49-15-62 15,-26 9-181-15,-8-17 88 0,22 21 340 0</inkml:trace>
          <inkml:trace contextRef="#ctx0" brushRef="#br0" timeOffset="16381.4932">13840 128 506 0,'0'0'148'15,"0"0"-10"1,0 0-19-16,0 0-8 0,-4-25-18 16,4 25-5-16,0 0-4 0,0 0-7 0,0 0-10 15,0 0-8-15,0 0-10 0,0 0-7 0,0 0-7 16,0 0-5-16,0 0-1 0,0 0 0 0,0 0-1 15,7 21-4-15,-7-21-7 0,-6 30-6 0,6-30-8 16,-4 32 2-16,4-32-3 0,-5 44 2 0,2-22-5 16,0 1 4-16,3-23-4 0,-7 46 3 0,2-25-5 15,1 3-10-15,-3 1 30 0,-3-1-31 0,2 0 32 16,0-2-16-16,8-22-3 0,-14 39 3 0,14-39-4 16,-12 34 3-16,12-34-3 0,-6 25 3 0,6-25-3 15,0 0 3-15,0 24-3 0,0-24 1 0,0 0 0 16,0 0 0-16,0 0-1 0,19 23 2 0,-19-23-1 15,0 0 0-15,25 11 1 16,-25-11 0-16,22 3-1 0,-22-3 2 16,22 0-2-16,-22 0 0 0,25-3 1 15,-25 3-2-15,24-10-2 0,-24 10-8 0,28-8-4 16,-28 8-6-16,27-14-3 0,-27 14-8 0,26-14-7 16,-26 14-14-16,23-15-25 0,-23 15-34 0,0 0-36 15,19-36-47-15,-19 36-61 0,0 0-17 0,17-38-97 16,-17 38 223-16,8-26 148 0</inkml:trace>
          <inkml:trace contextRef="#ctx0" brushRef="#br0" timeOffset="17083.0618">14273 20 947 0,'0'0'149'0,"0"0"-40"0,0 0-11 0,0 0-14 16,0 0-29-16,0 0-25 0,0 0-16 0,0 0 8 15,0 0 7 1,0 0 6-16,-11 22 0 0,11-22-7 0,-1 33-10 16,1-33 2-16,-7 43-3 0,1-19 3 15,2 0-8-15,1 4-1 0,-4-1-6 0,2-1 1 16,-1 2-4-16,1 0 5 0,1-1-4 16,-2 2-10-16,2-5 30 0,-1 4-29 0,-1-3 28 15,2-1-17-15,4-24-5 0,-7 33 2 0,7-33-3 16,-1 24 3-16,1-24-2 0,0 0-1 0,0 0 0 0,0 0-2 0,0 0 1 15,0 0 1-15,0 0 3 16,0 0-1-16,30-30 2 0,-30 30-5 16,26-38 5-16,-26 38-6 0,33-42-13 0,-33 42 32 15,33-35-34-15,-33 35 34 0,26-27-15 0,-26 27-2 16,0 0 2-16,34-24-3 0,-34 24 2 0,0 0-1 16,26-6 1-16,-26 6 0 0,0 0 0 0,23 6 1 0,-23-6-1 0,0 0 0 0,24 15 0 15,-24-15 1-15,0 0-3 0,18 30-12 0,-18-30 32 16,9 27-32-16,-9-27 33 0,4 28-17 15,-4-28-4-15,3 30 3 0,-3-30-2 16,1 29 2-16,-1-29-2 0,0 0 2 0,3 27-8 16,-3-27-18-16,0 0-25 0,0 0-30 0,15 26-65 15,-15-26-65-15,0 0-158 16,0 0-116-16,0 0 55 0,29-16 429 0</inkml:trace>
          <inkml:trace contextRef="#ctx0" brushRef="#br0" timeOffset="17815.6011">14732 426 472 0,'0'0'191'0,"0"0"-98"0,0 0-26 16,0 0 7-16,0 0-16 0,0 0-7 0,0 0-25 0,27 13 6 15,-27-13-4-15,28-3 2 0,-28 3 0 0,32-5 0 16,-32 5-6-16,31-7-5 0,-31 7 12 0,33-10-18 16,-33 10 16-16,31-18-8 0,-31 18 3 15,27-20 2-15,-27 20-5 0,24-22-24 0,-24 22 21 16,15-23-10-16,-15 23 27 0,0 0 7 0,10-24-3 0,-10 24-4 16,0 0-6-16,-10-24-5 0,10 24-5 0,0 0-5 15,-28-10-5-15,28 10-2 0,-30 0-3 0,30 0-1 16,-41 10 1-16,19 4-3 0,0-4 2 0,-3 6-3 31,1 2 3-31,24-18 19 0,-38 32-32 16,38-32 35-16,-28 34-36 0,28-34 13 0,-12 34 0 15,12-34-5-15,0 27 4 0,0-27-3 0,14 29 2 16,-14-29-2-16,26 20 1 0,-26-20-1 0,37 16 2 0,-14-13-2 16,1-1-8-16,2 2-15 0,-3-8-14 0,8 8-31 15,-31-4-43-15,52 0-43 0,-52 0-81 0,43-14-162 16,-17 19-17-16,-26-5 178 0</inkml:trace>
          <inkml:trace contextRef="#ctx0" brushRef="#br0" timeOffset="18000.5007">15323 373 1027 0,'0'0'185'15,"0"0"-60"-15,0 0-14 0,0 0-54 0,0 0 0 16,0 0-38-16,0 0 13 0,-30-10-4 0,30 10-7 15,0 0-2 1,0 0-19-16,-25 20 32 0,25-20-38 0,-17 21 32 16,17-21-20-16,-17 32-3 0,17-32 1 0,-14 34-4 15,14-34 3-15,-11 35-5 0,11-35 4 0,-4 37-4 16,4-37 3-16,0 31-4 0,0-31 2 0,9 27-2 16,-9-27 2-16,0 0-2 0,26 24 2 15,-26-24 0-15,25 6 0 0,-25-6 0 0,32-6 0 16,-32 6 2-16,32-16-2 0,-32 16 2 0,34-25-1 0,-34 25 2 15,33-36-3-15,-33 36 4 0,28-43-4 0,-28 43 5 16,15-38-4-16,-15 38 3 0,5-27-2 0,-5 27 3 16,-7-25-3-16,7 25 3 0,0 0-3 0,-20-28-20 15,20 28 36-15,0 0-36 0,-29-14 36 16,29 14-17-16,0 0-1 0,-33 1 0 0,33-1-23 16,0 0 18-16,-29 16-58 15,29-16-10-15,0 0-85 0,-8 42-148 16,8-42-184-16,0 0 4 0,-3 35 351 0</inkml:trace>
          <inkml:trace contextRef="#ctx0" brushRef="#br0" timeOffset="18670.2013">15782 386 894 0,'0'0'163'0,"0"0"-36"0,0 0-14 15,0 0-19-15,0 0-28 0,0 0-26 16,0 0-17-16,0 0-13 0,0 0-5 0,0 0 4 16,0 0-17-16,0 0 20 0,-4 28-14 0,4-28 7 15,0 28 1-15,0-28-3 0,-2 24-1 16,2-24 0-16,-2 28 1 0,2-28-4 0,-4 29 1 0,4-29-3 0,-2 26 5 15,2-26-4-15,0 0 3 0,4 24-3 0,-4-24 2 16,0 0-1-16,0 0 2 0,0 0-3 0,0 0 2 16,0 0-1-16,0 0-1 0,0 0 3 15,0 0 1-15,0 0 1 0,22 3-2 0,-22-3 1 16,0 0-1-16,16-27 0 0,-16 27 0 16,8-25 1-16,-8 25-3 15,11-27 3-15,-11 27-2 0,9-35 2 0,-9 35 0 16,12-38 10-16,-12 38 17 0,11-41-29 0,-11 41 40 15,8-29-37-15,-8 29 14 0,0 0-1 16,9-27-6-16,-9 27-4 0,0 0-3 0,0 0-1 16,0 0-3-16,0 0 1 0,0 0 1 0,0 0 2 15,25-10 0-15,-25 10 1 0,0 0 0 16,0 0 1-16,33 16 2 0,-33-16-5 0,0 0 2 0,31 16-4 0,-31-16-1 16,0 0 0-16,30 19 2 0,-30-19-4 15,23 12-11-15,-23-12 13 0,0 0-14 0,32 9 38 16,-32-9-23-16,24 5 21 0,-24-5-22 0,26 2-18 15,-26-2-6-15,24 0-44 0,-24 0-53 0,32-2-99 16,-32 2-130-16,10-22-155 0,-10 22 64 0,0 0 442 16</inkml:trace>
          <inkml:trace contextRef="#ctx0" brushRef="#br0" timeOffset="19171.2108">16340 327 848 0,'0'0'145'0,"0"0"-42"0,0 0-12 15,0 0-4 1,0 0-16-16,0 0-22 0,0 0-18 0,0 0-11 16,0 0-4-16,0 0 10 0,0 0 3 0,0 0 1 15,0 0-3-15,0 0-8 0,-23 35 13 0,23-35-38 16,-4 31 33-16,4-31-39 0,-5 31 13 16,5-31 1-16,-2 36-3 0,2-36 2 0,0 29-3 15,0-29 3-15,2 32-2 0,-2-32 2 0,9 21-3 16,-9-21 1-16,0 0-1 0,18 26 1 0,-18-26-1 0,0 0 1 15,29 8 1-15,-29-8 0 0,24-4 1 0,-24 4 0 16,25-20 2-16,-25 20-2 0,28-31 3 0,-28 31-4 16,23-38 5-16,-23 38 1 0,18-39 13 15,-18 39 1-15,17-36-16 0,-17 36 33 0,11-25-41 0,-11 25 34 16,0 0-13-16,6-28-4 0,-6 28 0 0,0 0-6 16,0 0-2-1,0 0-6-15,0 0 1 0,0 0-3 16,0 0 2-16,0 0 2 0,0 0 19 0,0 36-32 15,0-36 32-15,0 35-32 0,0-35 9 0,-5 42 6 16,2-16-6-16,0 1 4 0,-2 1-4 0,1 6 5 16,-3-3-5-16,0 0 6 0,-3 7-6 0,1-3 5 15,-4 2-5-15,0-1 5 0,-4-1-6 0,0-2 6 16,0-3-6-16,-1-1 6 0,1-2-6 0,-1 0 5 16,18-27-4-16,-38 38 4 0,38-38 0 0,-42 25 0 15,42-25-2-15,-37 17 1 0,37-17-2 0,-37 13 3 16,37-13-2-16,-35 4 2 0,35-4-2 0,-30-6-1 15,30 6-8-15,-27-18-14 0,27 18-20 16,-25-27-23-16,25 27-41 0,-18-38-69 0,18 38-122 16,8-35-210-16,-11 0 57 0,3 35 339 0</inkml:trace>
        </inkml:traceGroup>
      </inkml:traceGroup>
      <inkml:traceGroup>
        <inkml:annotationXML>
          <emma:emma xmlns:emma="http://www.w3.org/2003/04/emma" version="1.0">
            <emma:interpretation id="{A64ED482-FE6F-4346-BA82-DBE0F794D6A6}" emma:medium="tactile" emma:mode="ink">
              <msink:context xmlns:msink="http://schemas.microsoft.com/ink/2010/main" type="line" rotatedBoundingBox="3878,17099 12618,17126 12616,18019 3875,17991"/>
            </emma:interpretation>
          </emma:emma>
        </inkml:annotationXML>
        <inkml:traceGroup>
          <inkml:annotationXML>
            <emma:emma xmlns:emma="http://www.w3.org/2003/04/emma" version="1.0">
              <emma:interpretation id="{A0CC4093-1AE6-4F2B-A239-719B31E76426}" emma:medium="tactile" emma:mode="ink">
                <msink:context xmlns:msink="http://schemas.microsoft.com/ink/2010/main" type="inkWord" rotatedBoundingBox="3877,17412 4266,17413 4265,17770 3876,17769"/>
              </emma:interpretation>
              <emma:one-of disjunction-type="recognition" id="oneOf6">
                <emma:interpretation id="interp28" emma:lang="en-GB" emma:confidence="0">
                  <emma:literal>+</emma:literal>
                </emma:interpretation>
                <emma:interpretation id="interp29" emma:lang="en-GB" emma:confidence="0">
                  <emma:literal>~</emma:literal>
                </emma:interpretation>
                <emma:interpretation id="interp30" emma:lang="en-GB" emma:confidence="0">
                  <emma:literal>X</emma:literal>
                </emma:interpretation>
                <emma:interpretation id="interp31" emma:lang="en-GB" emma:confidence="0">
                  <emma:literal>x</emma:literal>
                </emma:interpretation>
                <emma:interpretation id="interp32" emma:lang="en-GB" emma:confidence="0">
                  <emma:literal>T</emma:literal>
                </emma:interpretation>
              </emma:one-of>
            </emma:emma>
          </inkml:annotationXML>
          <inkml:trace contextRef="#ctx0" brushRef="#br0" timeOffset="19988.9768">2474 1258 943 0,'0'0'200'0,"0"0"-70"0,-26-17-19 0,26 17-33 16,0 0-40-16,0 0-22 0,0 0-11 0,0 0 8 0,0 0 6 15,0 0 8-15,26 13 1 0,-26-13-5 0,25 5-5 16,-25-5-2-16,28 9-4 0,-28-9-2 16,33 9-3-16,-33-9-2 0,34 4-2 0,-34-4-2 15,40 1-1-15,-40-1 1 0,40-4-1 0,-40 4-1 16,46-3-19-16,-46 3-33 0,53 0-99 0,-44-24-157 16,13 18-224-16,-22 6 47 15,33-21 336-15</inkml:trace>
          <inkml:trace contextRef="#ctx0" brushRef="#br0" timeOffset="19772.8204">2608 1130 682 0,'0'0'118'0,"0"0"-28"0,0 0 1 0,0 0-1 16,0 0-4-16,0 0-4 0,0 0-6 15,0 0-8-15,0 0-13 0,0 0-15 0,0 0-5 16,0 0-13-16,0 0 23 0,0 0-22 0,0 0 23 15,0 0 4-15,0 0-39 0,0 0 34 0,18 31-42 16,-18-31 8-16,0 26-3 0,0-26-6 0,-1 33 2 16,1-33-5-1,-6 39 3-15,6-39-4 0,-7 42 3 0,7-42-3 16,-8 42 3-16,8-42-3 0,-7 41 2 0,7-41-3 16,-8 35 3-16,8-35-11 0,-9 29-10 15,9-29-19-15,0 0-20 0,-1 39-40 0,1-39-52 16,0 0-79-16,0 0-83 0,0 0-137 0,0 0 59 15,0 0 387-15</inkml:trace>
        </inkml:traceGroup>
        <inkml:traceGroup>
          <inkml:annotationXML>
            <emma:emma xmlns:emma="http://www.w3.org/2003/04/emma" version="1.0">
              <emma:interpretation id="{E1DA8CE8-C82B-49C5-8290-A9A1EBDD3351}" emma:medium="tactile" emma:mode="ink">
                <msink:context xmlns:msink="http://schemas.microsoft.com/ink/2010/main" type="inkWord" rotatedBoundingBox="4692,17429 6107,17462 6100,17737 4686,17704"/>
              </emma:interpretation>
              <emma:one-of disjunction-type="recognition" id="oneOf7">
                <emma:interpretation id="interp33" emma:lang="en-GB" emma:confidence="0">
                  <emma:literal>man</emma:literal>
                </emma:interpretation>
                <emma:interpretation id="interp34" emma:lang="en-GB" emma:confidence="0">
                  <emma:literal>mans</emma:literal>
                </emma:interpretation>
                <emma:interpretation id="interp35" emma:lang="en-GB" emma:confidence="0">
                  <emma:literal>mean</emma:literal>
                </emma:interpretation>
                <emma:interpretation id="interp36" emma:lang="en-GB" emma:confidence="0">
                  <emma:literal>many</emma:literal>
                </emma:interpretation>
                <emma:interpretation id="interp37" emma:lang="en-GB" emma:confidence="0">
                  <emma:literal>main</emma:literal>
                </emma:interpretation>
              </emma:one-of>
            </emma:emma>
          </inkml:annotationXML>
          <inkml:trace contextRef="#ctx0" brushRef="#br0" timeOffset="92834.1989">3286 1171 565 0,'0'0'152'0,"0"0"-31"16,0 0-30-16,0 0-1 0,0 0-17 0,0 0-8 15,0 0-14-15,0 0-12 0,0 0-12 0,0 0-1 16,0 0 14-16,0 0 4 0,0 0-2 0,0 0-4 15,0 0-15-15,0 0 0 0,0 0 3 0,0 0 4 16,0 0-3-16,0 0-7 0,0 0-7 0,3 28-2 16,-3-28-8-16,0 28 2 0,0-28-3 0,-3 25 0 15,3-25-3-15,-6 28 4 0,6-28-5 16,-5 29 4-16,5-29-2 0,-7 24 0 16,7-24 10-16,-4 25-9 0,4-25 11 0,0 0-38 15,0 0 26-15,0 0-27 0,-6 22 25 0,6-22 2 0,0 0-1 0,0 0 0 16,0 0 1-16,0 0 26 0,0 0-26 0,0 0 28 15,0 0-38-15,15-22 12 0,-15 22-12 16,16-25 9-16,-16 25 4 0,17-26-4 16,-17 26 4-16,17-29-3 0,-17 29 3 0,21-24-3 15,-21 24 0-15,0 0-1 0,29-27 3 0,-29 27-1 16,0 0 0-16,0 0-1 16,23-20 0-16,-23 20-2 0,0 0 1 0,0 0 0 15,0 0 0-15,0 0 1 0,0 0 1 0,0 0 0 16,0 0 1-16,0 0 0 0,21 23-1 0,-21-23 1 15,0 0-3-15,1 22 2 0,-1-22-1 16,0 0 1-16,0 23-1 0,0-23 0 16,0 0 0-16,0 0 0 0,3 26-1 0,-3-26 1 15,0 0 0-15,0 0 0 0,0 0-2 0,0 0 2 0,0 0-1 0,0 0 0 16,0 0 1-16,0 0 0 0,0 0-1 0,23 18 2 16,-23-18 0-16,0 0 0 0,0 0 1 0,24-17-1 15,-24 17 1-15,0 0-2 0,31-31 3 0,-31 31-4 16,20-21 4-16,-20 21-2 15,19-27 0-15,-19 27 0 0,0 0 1 0,23-27-5 16,-23 27 5-16,0 0-3 0,0 0 1 0,0 0 2 0,24-8-3 0,-24 8 2 16,0 0 0-16,0 0-1 0,0 0 2 0,22 10 1 15,-22-10-2-15,0 0 2 0,0 0-2 0,21 25 1 16,-21-25 2-16,0 0 12 0,16 27 1 0,-16-27 1 16,0 0-6-16,12 25-10 0,-12-25 0 15,9 22 0-15,-9-22 0 0,4 23 0 16,-4-23-5-16,0 0 4 15,4 29-3-15,-4-29 3 0,0 0 0 0,0 0 0 16,0 0-1-16,0 0 0 0,1 22 0 0,-1-22-28 16,0 0 26-16,0 0-19 0,0 0-12 0,0 0-22 15,0 0-119-15,0 0-195 0,2-22-139 0,-2 22-3 16,8-39 443-16</inkml:trace>
          <inkml:trace contextRef="#ctx0" brushRef="#br0" timeOffset="94137.1705">4070 1192 128 0,'0'0'71'0,"0"0"-9"0,0 0 7 16,0 0-9-16,0 0 14 0,0 0-2 0,0 0 13 16,0 0-1-16,0 0 10 0,0 0-5 0,0 0 5 15,0 0-4-15,0 0 4 0,0 0-8 0,0 0-3 16,0 0-15-16,0 0-12 0,0 0-16 0,0 0-15 16,0 0-9-16,0 0-10 0,0 0-3 15,0 0 1-15,0 0 2 0,-26-10-1 0,26 10-2 0,0 0 1 16,0 0-2-16,-29 12 2 0,29-12 0 0,0 0-1 15,-35 15-1 1,35-15 1-16,-22 11 1 0,22-11 3 0,-26 10-1 16,26-10 0-16,0 0-2 0,-29 22-3 0,29-22-3 0,0 0 3 0,-23 25-5 15,23-25 6-15,0 0-3 0,0 0 0 16,-10 30-1-16,10-30 1 0,0 0-3 16,6 26 5-16,-6-26-1 0,0 0 0 0,11 31 13 15,-11-31-40-15,0 0 37 0,20 28-38 16,-20-28 26-16,0 0 2 0,28 17-2 0,-28-17 1 15,0 0 0-15,33-5 1 0,-33 5 0 0,26-15 27 16,-26 15-38-16,22-18 37 0,-22 18-38 0,19-27 13 16,-19 27 2-16,0 0-3 0,24-27 2 0,-24 27-2 15,0 0 1-15,0 0 3 0,0 0-3 0,9-25 0 16,-9 25 2-16,0 0-2 0,0 0 2 0,0 0-2 16,0 0-1-16,0 0-1 0,0 0 0 0,0 0 1 15,0 0 0-15,0 0 1 0,0 0-1 0,0 0 0 0,0 0 1 16,0 0-2-1,3-24 3-15,-3 24-2 0,0 0 3 0,0 0-3 16,0 0 0-16,0 0 1 0,0 0-2 0,0 0 2 16,0 0-1-16,0 0-1 0,0 0 1 15,0 0-2-15,0 0 4 0,0 0-3 16,0 0 2-16,0 0-1 0,0 0-1 0,0 0 3 16,0 0-2-16,0 0 2 0,0 0-1 0,24 0 0 15,-24 0 0-15,0 0 1 0,0 0-1 0,0 0 2 16,0 0-1-16,0 0 1 0,11 24-1 0,-11-24 0 15,0 0 0-15,0 0 1 0,8 27-2 0,-8-27 0 16,0 0-2-16,4 24 1 0,-4-24 10 0,0 0-9 16,14 28 11-16,-14-28-39 0,0 0 26 0,12 27-26 15,-12-27 25-15,0 0 1 0,20 22-2 0,-20-22 1 16,0 0-22-16,24 10-20 0,-24-10-46 0,0 0-58 16,32 14-81-16,-32-14-75 0,6-28-151 0,-6 28 139 0,16-25 316 0</inkml:trace>
          <inkml:trace contextRef="#ctx0" brushRef="#br0" timeOffset="94475.8444">4380 1233 630 0,'0'0'149'0,"0"0"-43"0,0 0-2 16,0 0-18-16,0 0-4 0,0 0-10 0,0 0-3 15,0 0-12-15,0 0-8 0,0 0-10 0,0 0-5 0,0 0-7 0,0 0-6 16,0 0-5-16,0 0-7 0,0 0-2 16,0 0-2-16,0 0 4 0,0 0 9 0,0 0 0 15,0 0 0-15,-22 23-6 0,22-23-8 0,0 0-2 16,-3 30-1-16,3-30-1 0,-1 23 3 0,1-23-6 15,0 21 5-15,0-21-3 0,0 21 2 16,0-21 11-16,0 0-37 16,0 29 37-16,0-29-39 0,0 0 25 0,0 0 2 15,0 0-1-15,0 0 0 0,0 0-1 16,0 0 2-16,0 0 0 0,0 0 2 0,0 0 1 16,0 0 26-16,26-9-38 0,-26 9 37 0,0 0-38 15,18-33 10-15,-18 33 1 0,14-22-1 0,-14 22 1 16,19-25-2-16,-19 25 4 0,25-23-2 15,-25 23 2-15,25-22-3 0,-25 22 2 0,19-24-2 0,-19 24 1 0,0 0-1 16,27-28 0-16,-27 28-1 0,0 0 2 16,0 0-2-16,28-17 1 0,-28 17 0 0,0 0-1 15,0 0 1-15,0 0 1 0,23 0-1 0,-23 0 1 16,0 0-1-16,0 0 1 0,24 17 0 0,-24-17 0 16,0 0 1-16,16 26-1 0,-16-26 2 0,0 0-3 15,16 31 4 1,-16-31-2-16,0 0 2 0,13 27-1 0,-13-27 1 15,0 0-2-15,11 31 1 0,-11-31-1 16,6 22 1-16,-6-22-4 0,4 23 3 0,-4-23 10 16,0 0-37-16,5 31 36 0,-5-31-37 0,0 0 26 15,0 0 0-15,0 24-1 0,0-24-1 0,0 0 0 16,0 0-14-16,0 0-18 0,0 0-40 0,0 0-121 16,0 0-155-16,0 0-181 0,0 0 61 0,-17-47 470 0</inkml:trace>
        </inkml:traceGroup>
        <inkml:traceGroup>
          <inkml:annotationXML>
            <emma:emma xmlns:emma="http://www.w3.org/2003/04/emma" version="1.0">
              <emma:interpretation id="{CAFC4B8D-625C-4BE0-A5D6-19FBAD9DCFF7}" emma:medium="tactile" emma:mode="ink">
                <msink:context xmlns:msink="http://schemas.microsoft.com/ink/2010/main" type="inkWord" rotatedBoundingBox="6304,17975 6377,17446 6651,17484 6579,18012"/>
              </emma:interpretation>
              <emma:one-of disjunction-type="recognition" id="oneOf8">
                <emma:interpretation id="interp38" emma:lang="en-GB" emma:confidence="0">
                  <emma:literal>y</emma:literal>
                </emma:interpretation>
                <emma:interpretation id="interp39" emma:lang="en-GB" emma:confidence="0">
                  <emma:literal>Y</emma:literal>
                </emma:interpretation>
                <emma:interpretation id="interp40" emma:lang="en-GB" emma:confidence="0">
                  <emma:literal>g</emma:literal>
                </emma:interpretation>
                <emma:interpretation id="interp41" emma:lang="en-GB" emma:confidence="0">
                  <emma:literal>,</emma:literal>
                </emma:interpretation>
                <emma:interpretation id="interp42" emma:lang="en-GB" emma:confidence="0">
                  <emma:literal>9</emma:literal>
                </emma:interpretation>
              </emma:one-of>
            </emma:emma>
          </inkml:annotationXML>
          <inkml:trace contextRef="#ctx0" brushRef="#br0" timeOffset="95327.6352">5008 1198 500 0,'0'0'133'0,"0"0"20"0,0 0-15 0,0 0 1 16,-4-27-24-16,4 27-16 0,0 0-19 15,0 0-17-15,0 0-17 0,0 0-9 0,0 0-13 16,0 0-8-16,0 0-8 0,0 0-5 0,0 0-1 16,0 0-1-16,0 0 0 0,0 0 0 0,-14 27-2 15,14-27 2 1,-4 29-3-16,4-29 4 0,0 27-5 0,0-27 4 15,0 29-3-15,0-29 2 0,2 27-2 0,-2-27 4 16,8 27-4-16,-8-27 1 0,0 0 13 0,15 24-14 16,-15-24 14-16,0 0-13 0,24 17 0 0,-24-17 1 15,0 0 0-15,24 4 0 0,-24-4 0 0,0 0-1 16,0 0 2-16,28-4 0 0,-28 4 0 0,0 0-1 16,0 0-12-16,23-27 12 0,-23 27-12 0,0 0 14 15,22-24-1-15,-22 24-2 0,0 0 4 0,18-31-4 16,-18 31 5-16,13-22-4 0,-13 22 3 0,13-23-5 15,-13 23 5-15,0 0-3 0,13-31 2 16,-13 31 2-16,0 0 3 0,0 0-3 0,0 0 2 16,0 0-2-16,0 0-1 0,0 0-1 0,0 0-2 15,0 0 0-15,0 0 0 0,0 0-2 0,0 0 1 0,0 0 1 16,0 0 1-16,0 0 2 0,0 0-3 0,0 0 1 16,0 0-2-16,18 30 2 0,-18-30 0 0,0 0 1 15,0 32-4 1,0-32 4-16,-2 27-4 0,2-27 2 15,-4 31 11-15,4-31-36 0,-2 35 39 0,2-35-23 16,-7 41 28-16,4-19 3 0,3-22-7 0,-11 45-8 16,5-22-8-16,6-23 4 0,-9 43-6 0,9-43 5 15,-9 36-3-15,9-36 2 0,-11 38-2 0,11-38 3 16,-11 33 1-16,11-33 10 0,-15 22 2 0,15-22 2 16,0 0-3-16,-18 26-3 0,18-26-2 15,0 0 2-15,0 0 1 0,-26 13-1 0,26-13-4 16,0 0-2-16,-30-2 0 0,30 2-1 0,0 0 0 15,-32-14 0-15,32 14-3 0,-25-12 1 0,25 12-1 0,-27-19-1 16,27 19 0-16,-28-19-2 0,28 19 3 0,-25-21-2 16,25 21 1-16,0 0-2 0,-19-21-13 0,19 21-17 15,0 0-38-15,0 0-103 0,0 0-202 0,0 0-166 16,0 0 11-16,0 0 468 0</inkml:trace>
        </inkml:traceGroup>
        <inkml:traceGroup>
          <inkml:annotationXML>
            <emma:emma xmlns:emma="http://www.w3.org/2003/04/emma" version="1.0">
              <emma:interpretation id="{F6925F3C-64D4-4A54-AB0A-4057A7E8AA64}" emma:medium="tactile" emma:mode="ink">
                <msink:context xmlns:msink="http://schemas.microsoft.com/ink/2010/main" type="inkWord" rotatedBoundingBox="7729,17381 9346,17386 9344,17756 7728,17750"/>
              </emma:interpretation>
              <emma:one-of disjunction-type="recognition" id="oneOf9">
                <emma:interpretation id="interp43" emma:lang="en-GB" emma:confidence="0">
                  <emma:literal>new</emma:literal>
                </emma:interpretation>
                <emma:interpretation id="interp44" emma:lang="en-GB" emma:confidence="0">
                  <emma:literal>near</emma:literal>
                </emma:interpretation>
                <emma:interpretation id="interp45" emma:lang="en-GB" emma:confidence="0">
                  <emma:literal>mw</emma:literal>
                </emma:interpretation>
                <emma:interpretation id="interp46" emma:lang="en-GB" emma:confidence="0">
                  <emma:literal>nevr</emma:literal>
                </emma:interpretation>
                <emma:interpretation id="interp47" emma:lang="en-GB" emma:confidence="0">
                  <emma:literal>neur</emma:literal>
                </emma:interpretation>
              </emma:one-of>
            </emma:emma>
          </inkml:annotationXML>
          <inkml:trace contextRef="#ctx0" brushRef="#br0" timeOffset="20790.4719">6333 1145 866 0,'0'0'153'0,"0"0"-37"0,0 0-11 15,0 0-13-15,0 0-15 0,0 0-29 0,0 0-33 0,0 0 7 16,-2 29-14-16,2-29 17 0,0 0-2 0,-4 27-8 16,4-27-3-16,-4 33-7 0,4-33 0 15,-4 34-3-15,4-34 0 0,-7 33-2 16,7-33 4-16,-3 31-4 0,3-31 4 0,-5 26-2 15,5-26 1-15,0 0 0 0,-4 26 2 0,4-26-3 16,0 0 1-16,0 0-2 0,0 0 0 0,0 25-1 16,0-25 0-16,0 0-1 0,0 0-1 15,0 0 1-15,0 0 0 0,0 0 2 0,0 0 2 16,0 0 0-16,27-29-1 0,-27 29 0 0,19-30-2 0,-19 30 2 0,21-36-3 16,-21 36 5-16,25-39-2 0,-25 39 2 15,27-38-2-15,-27 38 3 0,28-36-3 0,-28 36 3 16,23-26-2-16,-23 26 3 0,25-21 16 0,-25 21-38 15,0 0 37-15,29-20-39 0,-29 20 18 16,0 0 1-16,24-6-1 0,-24 6 27 0,0 0-24 16,0 0 22-16,26 12-37 15,-26-12 16-15,0 0-9 0,0 0 16 0,23 34 3 16,-23-34-5-16,11 22 0 0,-11-22-6 0,7 29 2 16,-7-29-4-16,4 29 1 0,-4-29-2 15,3 31 2-15,-3-31-4 0,3 35 4 0,-3-35-5 16,1 36 4-16,-1-36-2 0,0 34 1 15,0-34-9-15,-3 32-14 0,3-32-20 0,-1 23-36 16,13 1-81-16,-12-24-100 0,0 0-244 0,0 0 27 0,0 0 268 0</inkml:trace>
          <inkml:trace contextRef="#ctx0" brushRef="#br0" timeOffset="21338.7111">6896 1277 500 0,'0'0'121'0,"0"0"-36"15,0 0 1-15,0 0-13 0,0 0-16 0,28-11-13 16,-28 11-10-16,0 0-5 0,27 0-5 16,-27 0 2-16,24-5 6 0,-24 5-4 15,27-6 2-15,-27 6-3 0,27-10 8 0,-27 10 6 0,23-15 4 0,-23 15-8 16,0 0-8-16,26-21-6 0,-26 21 4 0,0 0 3 15,11-29 4-15,-11 29 0 0,0 0-2 0,0 0-2 16,0-30-2-16,0 30 9 0,0 0-40 0,0 0 33 16,-19-28-40-16,19 28 20 0,0 0 4 0,-24-14-3 15,24 14 1-15,0 0-3 0,-35-7-2 16,35 7-4-16,-31 7 0 0,31-7 1 0,-30 12-3 0,30-12-10 16,-30 25 33-16,30-25-35 0,-25 35 33 0,25-35-19 15,-18 37-5-15,18-37 4 0,-10 44-5 0,8-20 4 16,2 0-4-16,0-24 3 0,8 41-4 0,-8-41 3 15,18 34-3-15,-18-34 3 0,26 24-1 0,-26-24 0 16,34 15 0-16,-34-15-3 0,40 8-14 16,-40-8-11-1,42 0-14-15,-42 0-19 0,41-8-31 0,-41 8-43 16,40-14-81-16,-40 14-89 0,17-40-138 0,7 36 60 16,-22-24 375-16</inkml:trace>
          <inkml:trace contextRef="#ctx0" brushRef="#br0" timeOffset="25823.2307">7354 1134 958 0,'0'0'158'16,"0"0"-37"-16,0 0-12 0,0 0-22 0,0 0-22 15,0 0-26-15,0 0-29 0,0 0 6 0,0 0-19 16,0 0 12-16,0 0-2 0,0 0 11 0,0 0 7 16,8 22 2-1,-8-22 4-15,0 0-13 0,7 28-4 0,-7-28-2 16,5 22 1-16,-5-22-6 0,6 28 2 0,-6-28-8 16,4 27 3-16,-4-27-3 0,7 35 1 15,-7-35-3-15,6 38 2 0,-6-38-2 0,5 35 2 16,-5-35-2-16,7 36 2 0,-7-36-3 0,5 32 3 0,-5-32-3 15,0 0 3-15,13 28-3 0,-13-28 1 0,0 0 0 16,0 0 1-16,0 0 2 0,26 1-2 0,-26-1 2 16,0 0-2-16,29-36 2 0,-29 36-3 15,28-34 2-15,-28 34-2 0,26-38 2 0,-26 38 0 0,20-30 4 16,-20 30-1-16,0 0 3 0,18-24-1 0,-18 24-2 16,0 0-3-16,0 0-1 0,0 0 0 0,0 0 0 15,0 0 1-15,0 0 1 0,0 0 0 0,18 28-1 16,-18-28 0-1,0 0-2-15,4 30 2 0,-4-30-2 16,0 0 2-16,7 34-2 0,-7-34 1 0,0 0-1 16,11 24 1-16,-11-24 0 0,0 0-1 0,0 0 1 15,0 0 0-15,24 11 0 0,-24-11 0 0,0 0 0 16,0 0 0-16,0 0 1 0,27-12-1 0,-27 12 1 16,0 0-1-16,28-24 2 0,-28 24-2 0,0 0 3 15,31-34-3-15,-31 34 2 0,24-23-3 0,-24 23 2 16,23-24-2-16,-23 24 3 0,27-29-3 0,-27 29 3 15,26-30-2-15,-26 30 1 0,23-30-2 0,-23 30 2 16,24-27-2-16,-24 27 3 0,23-27-4 16,-23 27 3-16,0 0-2 0,23-24-9 0,-23 24-14 15,0 0-23-15,0 0-24 0,0 0-117 0,0 0-176 16,0 0-176-16,0 0 49 0,0 0 425 0</inkml:trace>
        </inkml:traceGroup>
        <inkml:traceGroup>
          <inkml:annotationXML>
            <emma:emma xmlns:emma="http://www.w3.org/2003/04/emma" version="1.0">
              <emma:interpretation id="{2155E1D0-C471-440E-9837-00194C0D74D0}" emma:medium="tactile" emma:mode="ink">
                <msink:context xmlns:msink="http://schemas.microsoft.com/ink/2010/main" type="inkWord" rotatedBoundingBox="9834,17256 12301,17086 12353,17840 9885,18009"/>
              </emma:interpretation>
              <emma:one-of disjunction-type="recognition" id="oneOf10">
                <emma:interpretation id="interp48" emma:lang="en-GB" emma:confidence="0">
                  <emma:literal>result</emma:literal>
                </emma:interpretation>
                <emma:interpretation id="interp49" emma:lang="en-GB" emma:confidence="0">
                  <emma:literal>results</emma:literal>
                </emma:interpretation>
                <emma:interpretation id="interp50" emma:lang="en-GB" emma:confidence="0">
                  <emma:literal>resalt</emma:literal>
                </emma:interpretation>
                <emma:interpretation id="interp51" emma:lang="en-GB" emma:confidence="0">
                  <emma:literal>rebuilt</emma:literal>
                </emma:interpretation>
                <emma:interpretation id="interp52" emma:lang="en-GB" emma:confidence="0">
                  <emma:literal>rebut</emma:literal>
                </emma:interpretation>
              </emma:one-of>
            </emma:emma>
          </inkml:annotationXML>
          <inkml:trace contextRef="#ctx0" brushRef="#br0" timeOffset="27256.8378">8458 1324 833 0,'0'0'153'16,"0"0"-35"-16,0 0-1 0,0 0-12 0,0 0-16 0,0 0-23 16,0 0-24-16,0 0-13 0,0 0-9 0,0 0-6 15,0 0-1-15,0 0 0 0,0 0 1 0,0 0 3 16,-6 27-2-16,6-27-2 0,0 0-5 0,-3 27 0 15,3-27-5-15,0 0 2 0,-2 33-2 16,2-33 0-16,-3 24-3 0,3-24 1 0,0 0-1 16,0 31 0-1,0-31-1-15,0 0 3 0,-3 29-4 0,3-29 3 16,0 0-1-16,3 22-1 0,-3-22 1 0,0 0 0 16,0 0-2-16,0 0 1 0,0 0-1 0,0 0 1 15,0 0 1-15,0 0 0 0,0 0 3 0,0 0-2 16,25-16 4-16,-25 16-4 0,12-26 3 15,-12 26-2-15,11-35 2 0,-11 35-1 0,11-35 3 16,-11 35 0-16,11-33 1 0,-11 33-2 0,8-34 3 0,-8 34-7 16,7-29 3-16,-7 29-3 0,9-24 0 0,-9 24-1 15,0 0 1-15,9-24-1 0,-9 24 1 0,0 0-1 16,0 0 1-16,11-24-2 0,-11 24 1 0,0 0-1 16,0 0 1-16,0 0 0 0,0 0-1 15,0 0 2-15,0 0-1 0,0 0 2 0,0 0-1 16,0 0 1-16,26-3 1 15,-26 3 3-15,0 0 2 0,0 0 2 16,0 0-2-16,25 21-1 0,-25-21-4 0,0 0 0 16,22 22-3-16,-22-22 2 0,0 0-2 0,33 21 0 15,-33-21-1-15,27 18 1 0,-27-18-1 0,27 10 1 16,-27-10-1-16,29 6 1 0,-29-6-1 0,28 5 1 16,-28-5-3-16,27-5-14 0,-27 5-17 15,24-8-21-15,-24 8-48 0,0 0-68 0,42-7-149 0,-42 7-177 16,0 0 22-16,29-16 341 0</inkml:trace>
          <inkml:trace contextRef="#ctx0" brushRef="#br0" timeOffset="27759.4294">8944 1369 533 0,'0'0'158'0,"0"0"-54"16,0 0-9-16,0 0-18 0,0 0-20 16,0 0-14-16,0 0-12 15,0 0-7-15,0 0-3 0,25 26 0 0,-25-26 6 16,0 0 7-16,0 0 1 0,27 6-1 0,-27-6-8 16,0 0-7-16,25 4-8 0,-25-4-3 15,0 0-3-15,28 3-1 0,-28-3-1 0,0 0-2 16,25-3 1-16,-25 3-1 0,0 0 1 0,27-10 0 0,-27 10 1 15,0 0-1-15,24-23 2 0,-24 23-2 16,0 0 3-16,16-27-1 0,-16 27 18 0,0 0 5 0,3-31 4 16,-3 31 2-16,0 0-9 0,-3-29-7 0,3 29 1 15,0 0-2-15,-14-30-2 0,14 30-2 0,0 0 1 16,-22-20-1-16,22 20 1 0,-23-10-3 0,23 10-2 0,-28-1-3 16,28 1-2-16,-31 6 1 0,31-6-2 15,-32 15 3-15,32-15-2 0,-28 23 4 16,28-23-2-1,-20 28 2-15,20-28-2 0,-14 28-2 0,14-28-2 16,-8 34 1-16,8-34-3 0,4 40 3 0,-4-40-6 16,9 40 5-16,-9-40-5 0,18 40 4 0,-18-40-3 15,22 39 4-15,-22-39-4 0,22 31 3 0,-22-31-3 16,29 21 2-16,-29-21-1 0,32 11 2 0,-32-11-2 0,35 4-1 16,-35-4-9-16,35-6-9 0,-35 6-14 15,36-17-23-15,-11 17-40 0,-25 0-44 0,36-13-88 16,-36 13-124-16,14-29-78 0,-14 29 116 0,19-23 316 15</inkml:trace>
          <inkml:trace contextRef="#ctx0" brushRef="#br0" timeOffset="28192.4551">9600 1227 1245 0,'-28'-16'129'0,"28"16"-45"0,0 0-8 16,0 0-12-16,0 0-15 0,-23-15-10 0,23 15-11 15,0 0-7-15,0 0-4 0,-25-3-2 0,25 3-3 16,0 0-5-16,-23 13-4 0,23-13 1 0,0 0-3 16,-29 31 2-16,29-31-3 0,-18 24 2 0,18-24-3 15,-15 34 3-15,15-34-3 0,-8 27 2 0,8-27-3 16,0 26 2-16,0-26-3 0,4 30 3 0,-4-30-2 15,11 23 2-15,-11-23-2 0,16 26 1 0,-16-26-2 16,24 24 3-16,-24-24-1 0,27 20 1 0,-27-20-2 16,31 19 2-16,-31-19 0 0,28 21 0 0,-28-21 0 15,27 19 0-15,-27-19-1 0,0 0 1 0,23 26-1 16,-23-26 2-16,0 0-1 0,0 0 2 0,10 22-1 16,-10-22 1-16,0 0 0 0,0 0 0 0,0 0-2 15,0 0 1-15,-25 23-3 0,25-23 3 0,0 0 0 16,-32 18 0-16,32-18-2 15,-23 12 1-15,23-12-1 16,-25 12 2-16,25-12-3 0,0 0 0 0,-25 12-17 16,25-12-16-16,0 0-27 0,0 0-76 0,0 0-139 15,0 0-254-15,0 0 29 0,0 0 277 0</inkml:trace>
          <inkml:trace contextRef="#ctx0" brushRef="#br0" timeOffset="29764.1257">9859 1278 888 0,'2'-23'166'0,"-2"23"-29"0,0 0-6 0,0 0-16 15,0 0-29-15,0 0-28 0,0 0-22 0,0 0-10 16,0 0-11-16,0 0-6 0,0 0-5 0,-12 27 0 16,12-27-2-16,-8 27 5 0,8-27-5 0,-7 32 3 15,7-32-5-15,-5 37 2 0,5-37-2 0,-2 39 2 0,2-39-5 16,-4 34 4-16,4-34-3 0,0 31 3 0,0-31-3 31,7 24 2-31,-7-24-4 0,0 0 3 0,15 26-1 16,-15-26 2-16,0 0-1 0,21 6 0 0,-21-6 1 15,0 0-1-15,36-12 0 0,-36 12 1 16,26-23 1-16,-26 23-1 0,30-26 4 0,-30 26-5 0,25-29 2 16,-25 29-2-16,18-26 2 0,-18 26-2 0,0 0 3 15,17-32-3-15,-17 32 3 0,0 0-2 0,0 0 3 16,12-22-3-16,-12 22 1 0,0 0 0 0,0 0-2 15,0 0 1-15,0 0 0 0,0 0-2 0,0 0 1 16,0 0 2-16,0 0-1 0,1 28 2 16,-1-28-3-16,3 21 1 0,-3-21-2 0,2 28 2 15,-2-28-1-15,2 27 1 0,-2-27-2 0,10 26 3 16,-10-26-3-16,0 0 1 16,14 29-9-16,-14-29-8 0,0 0-10 0,0 0-10 15,15 31-11-15,-15-31-13 0,0 0-18 0,0 0-18 0,0 0-5 0,0 0-15 0,27-4-30 16,-27 4-39-16,10-27-66 0,-10 27-83 15,11-29 182-15,-11 29 154 0</inkml:trace>
          <inkml:trace contextRef="#ctx0" brushRef="#br0" timeOffset="30111.7708">10335 841 870 0,'12'34'187'16,"-12"-34"-79"-16,-6 23-2 0,6-23-9 0,-6 34-17 15,6-34-25-15,-7 37-17 0,7-37-17 0,-3 47 2 0,0-26-6 16,5 8 6-16,-7-5 18 0,4 3-38 0,-3 3 28 16,3 1-34-16,-5 2 7 0,6 1 4 15,-3-2-8-15,3-1 5 0,-2-2-7 0,0 0 5 16,-1-3-5-16,3-1 3 0,0-1-3 0,0-24 3 15,3 42-5-15,-3-42 5 0,4 33-2 0,-4-33 1 16,3 22-1-16,-3-22 0 16,0 0-1-16,0 0 1 0,17 23-1 0,-17-23 1 15,0 0-2-15,0 0-12 0,22 3-8 16,-22-3-11-16,0 0-11 0,23-26-9 16,-23 26-19-16,19-32-28 0,-19 32-12 0,24-37-24 15,-24 37-32-15,30-40-32 0,-16 14-64 0,11 13-67 16,-25-27 196-16</inkml:trace>
          <inkml:trace contextRef="#ctx0" brushRef="#br0" timeOffset="30829.2972">10534 1165 1102 0,'0'0'126'15,"-24"0"-10"-15,24 0-11 0,0 0-29 16,0 0-28-16,0 0-26 0,0 0-15 0,0 0-7 16,0 0 0-16,0 0 2 0,23 9 0 0,-23-9-1 15,32 1 0 1,-32-1-1-16,41 3 0 0,-19-3 0 0,-22 0-1 15,43 0 1-15,-43 0-1 0,40 0 0 0,-40 0 0 16,45-3-14-16,-45 3-26 0,46-4-69 0,-46 4-75 16,40-13-181-16,-40 13-99 0,27-13 43 15,1 24 422-15</inkml:trace>
          <inkml:trace contextRef="#ctx0" brushRef="#br0" timeOffset="30766.8009">10643 882 834 0,'0'0'154'0,"0"0"-88"0,0 0-15 16,0 0-2-16,0 0 22 0,0 0 3 0,15 24-5 15,-15-24-8-15,0 0-20 16,3 22-12-16,-3-22 0 0,3 30-5 0,-3-30 0 16,0 40-7-16,0-40 1 0,-1 42-4 0,1-42 2 15,-7 41-3-15,7-19 3 0,0-22 16 0,-4 40-36 16,4-40 34-16,-9 46-33 16,4-24 13-16,2 4 4 0,3-26-5 0,-8 44-1 15,2-22-7-15,6-22 3 0,-5 38-5 0,5-38 2 16,-6 37-2-16,6-37 2 0,-4 38-3 15,4-38 3-15,-5 31-3 0,5-31 3 0,0 28-3 16,0-28 3-16,0 0-3 0,5 26 2 0,-5-26-2 16,0 0 1-16,0 0 0 0,0 0-1 0,22 21 1 15,-22-21-1-15,0 0 1 0,0 0 0 0,28-11 0 0,-28 11 0 16,0 0 0-16,30-29-1 0,-30 29-7 0,23-24-6 16,-23 24 1-16,27-35-12 0,-27 35-2 0,27-27-7 15,-27 27-8-15,21-27-6 16,-21 27-6-16,18-24-22 0,-18 24-29 0,0 0-5 15,34-19-72-15,-34 19-77 0,-5-31-139 0,5 31 59 16,0 0 340-16</inkml:trace>
        </inkml:traceGroup>
        <inkml:traceGroup>
          <inkml:annotationXML>
            <emma:emma xmlns:emma="http://www.w3.org/2003/04/emma" version="1.0">
              <emma:interpretation id="{9A62923E-F848-492F-8F6B-37B531135AA1}" emma:medium="tactile" emma:mode="ink">
                <msink:context xmlns:msink="http://schemas.microsoft.com/ink/2010/main" type="inkWord" rotatedBoundingBox="12410,17823 12454,17375 12642,17393 12599,17841"/>
              </emma:interpretation>
              <emma:one-of disjunction-type="recognition" id="oneOf11">
                <emma:interpretation id="interp53" emma:lang="en-GB" emma:confidence="0">
                  <emma:literal>s</emma:literal>
                </emma:interpretation>
                <emma:interpretation id="interp54" emma:lang="en-GB" emma:confidence="0">
                  <emma:literal>S</emma:literal>
                </emma:interpretation>
                <emma:interpretation id="interp55" emma:lang="en-GB" emma:confidence="0">
                  <emma:literal>5</emma:literal>
                </emma:interpretation>
                <emma:interpretation id="interp56" emma:lang="en-GB" emma:confidence="0">
                  <emma:literal>F</emma:literal>
                </emma:interpretation>
                <emma:interpretation id="interp57" emma:lang="en-GB" emma:confidence="0">
                  <emma:literal>G</emma:literal>
                </emma:interpretation>
              </emma:one-of>
            </emma:emma>
          </inkml:annotationXML>
          <inkml:trace contextRef="#ctx0" brushRef="#br0" timeOffset="31471.8232">11189 1130 776 0,'0'0'251'16,"0"0"-101"-16,0 0-34 0,0 0-7 0,-23-24-49 15,23 24 1-15,0 0-40 0,0 0 11 0,-28 8-7 0,28-8-2 16,0 0-3-16,-25 10-1 0,25-10 20 0,0 0-43 16,-29 16 35-16,29-16-38 0,0 0 13 0,-31 22 0 15,31-22-2-15,0 0 1 0,-25 27-4 0,25-27 1 16,0 0-3-16,-15 28 1 0,15-28-1 16,0 0 1-16,-2 24-2 0,2-24 1 0,0 0-1 15,17 30 2 1,-17-30-1-16,0 0 1 0,27 28-2 0,-27-28 2 0,22 18-1 15,-22-18 2-15,24 20-3 0,-24-20 3 0,0 0-2 16,30 21 0-16,-30-21 0 0,0 0 0 0,30 20 1 16,-30-20 2-16,0 0-2 0,0 0 1 0,22 30-2 15,-22-30 2-15,0 0-1 0,0 0 1 16,0 22 0-16,0-22 1 0,0 0 0 0,0 0 0 16,0 0 0-16,-27 28-1 0,27-28-1 0,0 0 2 0,-30 13-3 15,30-13 3-15,0 0-2 0,-33 16 1 0,33-16-1 16,-28 12 0-16,28-12 0 0,-26 17 0 0,26-17 0 15,-25 11 0-15,25-11 0 0,0 0 0 0,0 0 0 16,-22 14-1-16,22-14-2 0,0 0-2 0,0 0-3 16,0 0-6-16,0 0-6 15,0 0-11-15,0 0-11 16,27-25-18-16,-27 25-42 0,24-20-45 0,1 22-79 16,-25-2-93-16,9-30-113 0,15 34 93 0,-24-4 339 15</inkml:trace>
        </inkml:traceGroup>
      </inkml:traceGroup>
    </inkml:traceGroup>
  </inkml:traceGroup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8T21:23:57.8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A807AD2-C5B0-4246-80B0-31ADCA2F3F16}" emma:medium="tactile" emma:mode="ink">
          <msink:context xmlns:msink="http://schemas.microsoft.com/ink/2010/main" type="writingRegion" rotatedBoundingBox="11915,6994 11930,6994 11930,7009 11915,7009"/>
        </emma:interpretation>
      </emma:emma>
    </inkml:annotationXML>
    <inkml:traceGroup>
      <inkml:annotationXML>
        <emma:emma xmlns:emma="http://www.w3.org/2003/04/emma" version="1.0">
          <emma:interpretation id="{950ACC82-DFDA-4933-BC76-2EE84C507ADA}" emma:medium="tactile" emma:mode="ink">
            <msink:context xmlns:msink="http://schemas.microsoft.com/ink/2010/main" type="paragraph" rotatedBoundingBox="11915,6994 11930,6994 11930,7009 11915,70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8DC90B-8676-49EB-B7DE-23A1E20074D4}" emma:medium="tactile" emma:mode="ink">
              <msink:context xmlns:msink="http://schemas.microsoft.com/ink/2010/main" type="line" rotatedBoundingBox="11915,6994 11930,6994 11930,7009 11915,7009"/>
            </emma:interpretation>
          </emma:emma>
        </inkml:annotationXML>
        <inkml:traceGroup>
          <inkml:annotationXML>
            <emma:emma xmlns:emma="http://www.w3.org/2003/04/emma" version="1.0">
              <emma:interpretation id="{08CE4E70-E4FA-49BF-8F0F-2F9250034DC5}" emma:medium="tactile" emma:mode="ink">
                <msink:context xmlns:msink="http://schemas.microsoft.com/ink/2010/main" type="inkWord" rotatedBoundingBox="11915,6994 11930,6994 11930,7009 11915,7009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0,'0'0'0,"0"0"16,0 0-16,0 0 16</inkml:trace>
        </inkml:traceGroup>
      </inkml:traceGroup>
    </inkml:traceGroup>
  </inkml:traceGroup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7:20.0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38 42 392 0,'0'0'125'0,"0"0"2"16,3-25 23-16,-3 25-15 0,0 0-2 15,0 0-18-15,4-21-6 0,-4 21-13 16,0 0-19-16,0 0-18 0,0 0-13 0,0 0-6 15,0 0-4-15,0 0-2 0,0 0-5 0,0 0-8 16,0 0-10-16,0 0-3 0,0 0-4 0,0 0-1 16,0 0 2-16,2 23 5 0,-2-23-1 0,-2 40 4 15,-5-13-7-15,6 0 2 0,-5-1-7 0,4 5 4 16,-3-5-7-16,1 3 6 0,1 1-7 0,-1 0 6 16,3 0-5-16,0-3 4 15,-2 0-4-15,3-1 3 0,-6-4-2 0,6-22 3 16,0 44-4-16,0-44 3 0,0 34-3 0,0-34 3 15,-1 34-3-15,1-34 3 0,0 22-2 0,0-22 0 16,0 0-1-16,0 0-12 0,0 0-6 0,0 0-6 16,0 0-10-16,0 0 4 0,0 0-13 0,0 0-23 15,0 0-42-15,3-22-38 0,-3 22-63 16,8-38-77-16,-11 8-116 0,3 30 24 0,2-66 360 16</inkml:trace>
  <inkml:trace contextRef="#ctx0" brushRef="#br0" timeOffset="285.2938">-208-51 925 0,'0'0'159'0,"0"0"-12"0,-32-30-42 0,32 30 4 0,0 0-54 16,0 0 1-1,-23-6-7-15,23 6-7 0,0 0-1 0,0 0-12 16,0 0-10-16,0 0-10 0,0 0-7 0,0 0 0 15,0 0 0-15,0 0-9 0,0 0 38 16,20 33-33-16,-20-33 34 0,23 20-22 0,-23-20-3 16,29 18-1-16,-29-18-4 0,37 12 1 0,-37-12-2 15,47 10-1-15,-21-7 0 0,3-3 0 0,3-1 1 16,1-2-1-16,3-4 0 0,0 4-2 0,2-2 1 16,-2 1 0-16,6 0-15 0,-4-4-17 0,2 10-27 15,-7-15-33-15,14 26-112 0,-47-13-178 0,54-11-147 0,-22 18 53 16,-32-7 443-16</inkml:trace>
  <inkml:trace contextRef="#ctx0" brushRef="#br0" timeOffset="840.7376">806 335 884 0,'0'0'176'0,"-22"-17"-69"15,22 17 1-15,0 0-9 0,0 0-24 0,-27-21-21 16,27 21-16-16,0 0-7 0,-26-9-9 16,26 9-3-16,-22-5-2 0,22 5-3 0,-24-5 1 15,24 5-2-15,-23 7-2 0,23-7-3 0,-28 10 0 16,28-10-5-16,-36 27 2 0,36-27-3 0,-34 33 2 15,34-33-4-15,-29 37 4 0,29-37-4 16,-21 38 2-16,21-38-3 0,-17 41 2 0,17-41-4 0,-1 37 4 16,1-37-4-1,4 29 2-15,-4-29-2 0,24 26 3 0,-24-26-3 16,27 14 1-16,-27-14-1 0,39 7 0 16,-17-9 0-16,-22 2 1 0,42-13 1 15,-42 13 0-15,45-26 4 0,-24 7-6 0,4 0 1 0,-25 19-7 16,37-40 3-16,-37 40-2 0,28-38 9 0,-28 38-2 15,18-37 5-15,-18 37-4 0,8-35 4 0,-8 35-2 16,0 0 1-16,6-23 1 0,-6 23 0 0,0 0 3 16,0 0 0-16,0 0-1 0,0 0-1 15,0 0-5-15,0 0 1 0,0 0 0 0,0 0 0 16,4 30 2-16,-4-30-5 0,1 33 4 0,-1-33-3 16,2 37 2-16,-2-37-2 0,1 39 3 0,-1-39-4 15,6 40 3-15,-6-40-2 0,2 36 2 0,-2-36-3 16,9 28 3-16,-9-28-4 0,12 33 3 0,-12-33-8 15,0 0-16-15,25 28-21 0,-25-28-19 16,0 0-34-16,0 0-27 0,39-10-41 16,-39-11-81-16,0 21-50 0,37-28-98 0,-33-1 149 15,17 16 246-15</inkml:trace>
  <inkml:trace contextRef="#ctx0" brushRef="#br0" timeOffset="1116.4423">1161 46 808 0,'-5'-32'190'0,"5"32"-43"16,0 0-15-16,0 0-22 0,0 0-29 16,0 0-26-16,0 0-23 0,0 0-15 0,0 0-8 15,0 0-1-15,0 0 8 0,0 0 7 0,12 30 0 16,-12-30 3-16,4 32-13 0,-4-32 1 0,2 47-6 16,2-21 3-16,-4 1-7 0,-4 3 4 0,2 2-3 15,0 5 9-15,0 0-3 0,-3 0 4 16,2-2-10-16,-3-4 1 0,4 3-8 0,0-6 5 15,-3 2-6-15,2-3 6 0,1 0-5 0,2-4 3 16,0-23-3-16,0 38 3 0,0-38-3 0,3 24 1 16,-3-24-19-16,0 0-12 15,0 0-17-15,0 0-13 0,0 0-19 0,0 0-43 16,36-5-53-16,-41-22-109 0,21 3-146 0,-16 24 19 16,18-53 302-16</inkml:trace>
  <inkml:trace contextRef="#ctx0" brushRef="#br0" timeOffset="1507.0401">1441-44 762 0,'4'23'223'0,"-4"-23"-118"0,0 0-28 16,0 0 22-16,-9 33-6 0,9-33-21 16,-5 33-13-16,5-33-18 0,-4 41-5 0,4-41-13 15,-4 47-2-15,1-23-8 0,3 11 4 0,-3-5-1 16,3 3 5-16,-8 4-8 0,5 0 2 0,-3-3-11 15,1-2 3-15,1-2-7 0,2-1 4 0,-3 0-7 16,2-1 7-16,0-2-6 0,-1 0 4 0,4-26-3 16,-3 32 3-16,3-32-2 0,-6 22 2 15,6-22-1-15,0 0 0 0,0 0-3 0,0 0 0 16,0 0-2-16,0 0 0 0,0 0 0 0,0 0 3 16,0 0 1-16,0 0 0 0,0 0 3 0,18-24-4 15,-18 24 4-15,17-37-5 0,-17 37 4 16,21-41-4-16,-8 18 4 0,-1 2-3 0,3-3 3 15,1 1-4-15,-1-3 5 0,0 3-6 0,0 1 5 16,3 0-2-16,-18 22 2 0,43-42-3 16,-43 42 4-16,40-34-6 0,-40 34 3 0,33-20-2 15,-33 20 1-15,28-12-2 0,-28 12-27 0,0 0-32 16,29 9-59-16,-29-9-59 0,0 0-117 0,0 21-173 16,0-21 43-16,-7 25 303 0</inkml:trace>
  <inkml:trace contextRef="#ctx0" brushRef="#br0" timeOffset="1710.1497">1540 471 805 0,'0'0'199'0,"0"0"-98"16,0 0 0-16,0 0 10 0,0 0-11 0,15 23-22 15,-15-23-26-15,0 0-12 0,0 0-12 16,24 35-5-16,-24-35-7 0,18 24-1 0,-18-24-7 15,15 21 1-15,-15-21-6 0,0 0-1 0,21 27-4 16,-21-27 3-16,0 0-3 0,0 0-15 0,33 29-26 16,-33-29-87-16,25 16-172 0,-25-16-226 15,0 0 45-15,25 6 298 0</inkml:trace>
  <inkml:trace contextRef="#ctx0" brushRef="#br0" timeOffset="2497.3717">2861 110 695 0,'0'0'152'0,"0"0"-20"0,0 0 4 0,0 0-17 16,-11-22-18-16,11 22-16 0,0 0-22 16,0 0-15-16,0 0-12 15,-28-3-8-15,28 3-6 0,-27 6-3 0,27-6-4 16,-36 18-1-16,36-18-4 0,-39 28-1 0,14-7-5 16,2 2 1-16,0 6-4 0,-2 0 5 0,1 7-8 15,2-1 7-15,3 3-7 0,3-5 5 16,4 4-6-16,4-3 6 0,7 0-6 0,1-4 5 15,3 0-6-15,5-4 5 0,-8-26-5 0,26 38 4 16,-26-38-4-16,41 27 3 0,-16-22-1 0,3 0 1 16,3-5 1-16,3-7-1 0,1-5 1 0,3-3-2 15,2-6 4-15,-5-3-4 0,-3-5 5 0,-2 0-4 16,-2-2 5-16,-2 1-5 0,-2-1 6 0,-5 1-7 16,-5-1 7-16,-3 0-5 0,-6 2 5 15,1 0-4-15,-6-2 5 0,-2 4-6 0,-2-5 7 16,-4 3-7-16,-3-4 6 0,-2 2-8 0,-4 0 4 15,-3 2-4-15,-2 3 3 0,0 5-3 0,-3 8 4 16,2 3-4-16,-3 7 1 0,1 5-1 0,0 5-8 16,2 3-9-16,23-10-17 0,-40 28-23 0,36 3-49 15,4-31-49-15,-11 48-95 16,11-48-74-16,-13 38-109 0,31-4 120 0,-18-34 315 16</inkml:trace>
  <inkml:trace contextRef="#ctx0" brushRef="#br0" timeOffset="3091.0697">3340 442 1325 0,'-24'-24'134'0,"24"24"-52"0,0 0-15 16,0 0-13-16,0 0-15 0,0 0-9 0,0 0-7 15,0 0-6-15,0 0-2 0,0 0-6 0,0 0-2 16,0 0-5-16,0 0-2 0,0 0-1 16,0 0 0-16,0 0 2 0,-22 21-2 0,22-21 3 15,-5 30-3-15,5-30 1 0,-1 26-1 0,1-26 1 16,6 28-2-16,-6-28 2 0,11 26-3 0,-11-26 3 16,16 23-2-16,-16-23 1 0,0 0 0 0,33 28 0 15,-33-28-15-15,24 13-4 0,-24-13-6 0,30 0 1 16,-30 0 12-16,32-16 5 0,-32 16 7 15,33-36-2-15,-33 36 5 0,31-42-3 16,-31 42 4-16,28-41-4 0,-28 41 4 0,19-41-3 16,-19 41 3-16,15-32-3 0,-15 32 3 0,11-26-3 15,-11 26 3-15,0 0-2 0,0 0 0 0,0 0-2 16,0 0 0-16,0 0 2 0,0 0-1 0,24-3 3 16,-24 3-3-16,0 0 2 0,14 36-1 0,-14-36 1 15,1 35-4-15,-1-35 5 0,4 41-5 16,-4-41 4-16,4 38-4 0,-4-38 4 0,6 33-4 15,-6-33 3-15,8 32-3 0,-8-32 2 0,10 24-19 16,-10-24-12-16,0 0-24 0,4 22-19 0,-4-22-24 16,0 0-17-16,19 23-24 0,-19-23-74 15,0 0-56-15,0 0-129 0,0 0 107 0,39-13 291 16</inkml:trace>
  <inkml:trace contextRef="#ctx0" brushRef="#br0" timeOffset="3356.6932">3954 46 435 0,'0'0'172'0,"0"0"-34"0,0 0-1 15,0 0-32-15,5-28-19 16,-5 28-11-16,0 0-2 0,0 0-3 0,0 0-8 0,0 0-18 16,0 0-18-16,0 0-10 0,0 0 3 15,0 0 10-15,0 0 7 0,7 34 7 0,-7-34-8 16,-3 23-5-16,3-23-8 0,-2 32-3 0,2-32-6 15,-2 39 1-15,2-39-5 0,-5 45 4 0,1-20-5 16,2 8 4-16,-5-3-4 0,2 7 2 0,-4-1-7 16,3-2 4-16,-1-1-8 0,1-1 7 15,1-4-7-15,1 3 4 0,-1-7-4 0,4-1 3 16,1-1-3-16,0-22 3 0,0 36-5 0,0-36 4 16,3 25-3-16,-3-25 2 0,0 0-2 0,0 0 1 15,16 22-2-15,-16-22 0 0,0 0 0 16,0 0 2-16,29-1 0 0,-29 1 1 0,0 0 1 15,29-12-2-15,-29 12 2 0,24-17-3 0,-24 17 1 16,24-20-4-16,-24 20-13 0,22-23-5 16,-22 23 1-16,25-25-9 0,-25 25-11 0,28-28-42 15,-2 25-54-15,-26-25-90 0,23 20-143 0,-23 8-80 16,11-27 106-16,-11 27 345 0</inkml:trace>
  <inkml:trace contextRef="#ctx0" brushRef="#br0" timeOffset="3591.3351">3861 254 1082 0,'-44'-7'131'0,"44"7"-50"16,0 0 3-16,0 0-15 0,0 0-31 0,0 0-21 15,0 0-14-15,0 0 1 0,0 0 1 16,0 0 1-16,25 23-2 0,-25-23-1 0,36 1-2 15,-36-1 0-15,43 0 0 0,-21 0-2 0,2-1 0 16,3-4-25-16,4 8-57 0,-7-19-57 0,20 22-121 16,-15-13-146-16,8-12-11 0,15 17 225 0</inkml:trace>
  <inkml:trace contextRef="#ctx0" brushRef="#br0" timeOffset="7189.8768">4578 54 640 0,'0'0'109'0,"0"0"-19"0,0 0 2 0,0 0-2 16,0-28 4-16,0 28-9 0,0 0-2 0,0 0-10 16,0 0-10-16,0 0-11 0,0 0-14 0,0 0-8 15,0 0-8-15,0 0-4 0,0 0 5 16,0 0 6-16,0 0 0 0,12 23 0 16,-12-23-10-16,-5 36-4 0,2-14-9 0,-1 5 3 0,-2 3-6 15,1 1 2-15,-2 4-5 0,2 0 5 16,-4 5-7-16,2 1 6 0,3-2-8 0,-1-3 7 15,2 3-7-15,2-4 7 0,-2 1-5 0,0-6 5 16,3 1-6-16,3-7 5 0,-3-1-5 0,0-23 5 16,7 34-5-16,-7-34 2 0,0 0-2 15,18 27 1-15,-18-27-1 0,0 0 3 0,0 0-2 16,27 15 2-16,-27-15-1 0,0 0 0 0,0 0 0 16,26-5 0-16,-26 5-10 0,0 0-8 0,22-8-12 15,-22 8-8-15,0 0-11 0,0 0-25 0,42-13-40 16,-42 13-39-16,23-8-45 0,-23 8-62 0,0 0-45 15,32-11-59-15,-32 11 258 16</inkml:trace>
  <inkml:trace contextRef="#ctx0" brushRef="#br0" timeOffset="7627.3438">4922 346 1136 0,'0'0'220'15,"-20"-36"-96"-15,20 36-25 0,0 0-26 0,0 0-23 16,-25-25-14-16,25 25-11 0,0 0-8 0,0 0-6 15,0 0-5-15,0 0-5 0,0 0-4 0,0 0 1 16,0 0-1-16,0 0 2 0,0 0-5 0,0 0-15 16,0 0-20-16,26 14-21 0,-26-14-46 0,0 0-57 15,47 38-96-15,-47-38-125 0,0 0-61 16,28 41 155-16</inkml:trace>
  <inkml:trace contextRef="#ctx0" brushRef="#br0" timeOffset="7424.2349">4924 481 695 0,'0'0'158'0,"0"0"-24"15,0 0-26-15,0 0-17 0,0 0-13 0,0 0-5 16,0 0-11-16,0 0-7 0,0 0-12 0,0 0-14 16,-18 31-14-16,18-31-2 0,-4 22-8 0,4-22 2 15,-4 24-4-15,4-24 1 0,-4 24-4 16,4-24 2-16,-6 27-2 0,6-27 1 0,0 0-2 16,-3 28 1-16,3-28-2 0,0 0 1 0,0 0-17 15,0 0-19-15,10 33-38 0,-10-33-52 16,0 0-56-16,0 0-103 0,0 0-121 0,0 0 10 15,0 0 355-15</inkml:trace>
  <inkml:trace contextRef="#ctx0" brushRef="#br0" timeOffset="8134.3179">5165 519 941 0,'0'0'246'0,"0"0"-136"16,0 0-15-16,0 0-18 0,0 0-21 0,0 0-22 15,-17 23-8-15,17-23-10 0,0 0-1 0,-6 30-6 16,6-30-1-16,-2 23-5 0,2-23 0 0,0 24-3 15,0-24 3-15,-3 23-2 0,3-23 3 16,0 0-1-16,0 31 0 0,0-31-1 0,0 0-1 16,0 0-1-16,0 0 0 0,0 0 0 15,5 22-1-15,-5-22-1 0,0 0 0 0,0 0-2 16,0 0 1-16,0 0 1 0,0 0 2 0,0 0 2 16,17-33-2-16,-17 33 2 0,17-28-3 0,-17 28 4 15,19-34-4-15,-19 34 3 0,22-33-3 0,-22 33 3 16,20-31-3-16,-20 31 3 0,18-26-2 15,-18 26 2-15,0 0-1 0,24-29 3 0,-24 29-1 16,0 0 1-16,0 0-2 0,28-8 1 0,-28 8-1 16,0 0-1-16,0 0 2 0,26 6-2 0,-26-6 0 15,0 0 0-15,0 0 0 0,22 20 0 0,-22-20 1 16,0 0-2-16,18 27 2 0,-18-27-3 16,11 26 4-16,-11-26-2 0,13 29 2 0,-13-29-4 15,9 34 3-15,-9-34-3 0,8 27 2 16,-8-27-2-16,6 25 1 0,-6-25-2 0,0 0 3 15,15 28-25-15,-15-28-15 0,0 0-28 0,0 0-39 16,26 39-30-16,-26-39-87 0,0 0-53 0,0 0-110 16,0 0 9-16,32 27 321 0</inkml:trace>
  <inkml:trace contextRef="#ctx0" brushRef="#br0" timeOffset="8504.7469">5563 655 318 0,'0'0'134'15,"21"-24"-30"-15,-21 24 20 0,0 0-17 0,0 0-7 16,0 0-31-16,0 0-12 0,0 0-17 0,0 0-2 16,0 0-6-16,0 0-2 0,0 0-4 0,0 0-1 0,0 0-3 0,26-8 1 15,-26 8-3-15,0 0-2 0,0 0 0 16,26 13 4-16,-26-13 17 0,0 0 6 16,26 4-7-16,-26-4-7 0,24 2-21 0,-24-2-5 15,25-2-2-15,-25 2-1 0,26-1 0 0,-26 1 0 0,26-7-1 0,-26 7 0 16,0 0 2-16,28-14-3 0,-28 14 4 15,0 0-3-15,15-23 3 0,-15 23 2 0,0 0 9 16,8-27 3-16,-8 27 5 0,-1-22-3 16,1 22-2-16,-4-27-5 0,4 27 2 0,-9-24-4 15,9 24 1-15,0 0-2 0,-27-30 3 0,27 30-2 16,0 0 2-16,-28-14-4 0,28 14-1 0,0 0-4 16,-27 4-2-16,27-4 1 0,-25 21-4 0,25-21 3 15,-22 37-3-15,9-13 3 0,2-2-4 0,3 1 4 16,0 5-4-16,4-4 3 0,0 0-3 15,4-1 4-15,0-23-4 0,5 37 3 16,-5-37-4-16,12 30-13 0,-12-30 35 0,22 25-35 16,-22-25 35-16,28 16-19 0,-28-16-2 0,32 6 0 15,-32-6-18-15,41-3-18 0,-9 2-18 0,-7-23-86 16,26 18-234-16,-10-15-139 0,-1-6 11 0,11 9 414 16</inkml:trace>
  <inkml:trace contextRef="#ctx0" brushRef="#br0" timeOffset="10181.3849">-7200 2518 800 0,'-23'-24'132'16,"23"24"-6"-16,0 0-36 0,0 0-5 0,0 0-31 15,0 0-18-15,0 0-15 0,0 0-5 0,0 0-2 16,0 0-2-16,12-29 5 0,-12 29-1 0,0 0 4 16,30-21-4-16,-30 21-2 0,0 0-4 15,32-16-4-15,-32 16-2 0,0 0-1 0,26-5-1 16,-26 5 1-16,0 0-1 0,0 0 1 0,21 10 2 16,-21-10-2-16,0 0 2 0,10 22-1 15,-10-22 2-15,2 22-1 0,-2-22 5 0,-5 24-2 16,5-24 4-16,-13 22 19 0,13-22-22 0,0 0 20 15,-20 31-35-15,20-31 20 0,0 0-12 32,-28 18 20-32,28-18-1 0,0 0-5 0,-20 2-1 0,20-2-3 0,0 0-4 0,-27-10-21 0,27 10 32 15,0 0-35-15,-15-23 32 0,15 23-14 0,0 0-3 16,-8-35 3-16,8 35-2 0,3-24 2 0,-3 24-3 16,0 0 1-16,7-31 0 0,-7 31 1 15,0 0-1-15,0 0 1 0,22-24-2 0,-22 24 0 16,0 0 1-16,29-5-1 0,-29 5 2 15,24 0 0-15,-24 0 0 0,0 0 0 0,29 9-1 16,-29-9-1-16,0 0 1 0,24 16-1 0,-24-16 3 16,0 0-2-16,12 28 3 0,-12-28-3 0,0 0 2 15,-3 31-1-15,3-31-1 0,-7 22 1 0,7-22-15 16,-17 27 33-16,17-27-32 0,-18 26 33 0,18-26-18 16,0 0 1-16,-32 23 6 0,32-23-1 0,0 0 5 15,-25 9-3-15,25-9-1 0,0 0-4 16,0 0-2-16,-25-9-1 0,25 9-3 0,0 0 1 15,-11-22-1-15,11 22-18 0,-2-25 33 16,2 25-32-16,2-30 32 0,-2 30-11 0,9-24-4 16,-9 24 2-16,0 0-2 0,16-32 1 0,-16 32-1 15,0 0 1-15,22-20-1 0,-22 20 2 0,0 0-2 16,32-8 2-16,-32 8-1 0,0 0-1 16,29 4 1-16,-29-4 0 0,0 0 1 0,23 17 0 15,-23-17-1-15,0 0-2 0,21 24 3 0,-21-24-3 16,0 0 3-16,10 27-1 0,-10-27 1 0,1 22-1 15,-1-22-14-15,-7 24 34 0,7-24-34 0,0 0 32 16,-21 26-16-16,21-26-1 0,0 0 2 16,0 0-2-16,-27 19 0 0,27-19 0 0,0 0 0 15,0 0 0-15,-29-2-1 0,29 2 1 16,0 0-2 0,-24-6 0-16,24 6 0 0,0 0-2 0,0 0 1 15,0 0-7-15,-24-15-13 0,24 15-25 0,0 0-25 16,0 0-118-16,-2-25-158 0,2 25-211 0,0 0 31 15,20-30 470-15</inkml:trace>
  <inkml:trace contextRef="#ctx0" brushRef="#br0" timeOffset="11104.1603">-6154 2064 884 0,'0'0'237'0,"0"0"-90"15,0 0-20-15,0 0-34 0,0 0-35 0,0 0-25 16,0 0-12-16,0 0-10 0,0 0 1 0,0 0 2 16,11 45 8-16,-12-20-2 0,2 6 4 0,-4 5-9 15,1 0 3-15,-3 3-11 0,0 3 3 0,2 1-10 16,-2-1 6-16,3-1-9 0,-2 1 7 0,0-1 12 16,4-3-29-16,0 0 29 15,-1-4-30-15,1-3 12 0,0 0 3 0,0-3-4 16,0-3 4-16,0-25-4 0,1 41 4 0,-1-41-3 15,4 30 2-15,-4-30-1 0,0 0-4 0,6 26-16 16,-6-26-13-16,0 0-17 0,0 0-16 0,0 0-21 16,0 0-31-16,18 26-51 0,-18-26-59 0,0 0-77 15,0 0-103-15,0 0 151 0,0 0 258 0</inkml:trace>
  <inkml:trace contextRef="#ctx0" brushRef="#br0" timeOffset="11713.4567">-6085 2422 983 0,'-26'11'140'0,"26"-11"-27"0,0 0-41 16,0 0-40-16,0 0-19 0,0 0 3 15,0 0 5-15,18 25 5 0,-18-25-5 0,0 0-3 16,30 22-6-16,-30-22-3 0,33 12-5 0,-33-12-1 15,37 9-3-15,-37-9 1 0,46 2-1 0,-21-2 0 16,1 0 0-16,1-2 0 0,5 4-43 0,-32-2-66 16,59 4-89-16,-59-4-202 0,37-4-37 15,-2 19 140-15</inkml:trace>
  <inkml:trace contextRef="#ctx0" brushRef="#br0" timeOffset="11479.0972">-5752 2040 499 0,'0'0'114'0,"0"0"-1"16,0 0 0-16,0 0-19 0,0 0-18 0,0 0 0 15,0 0 11-15,0 0 7 0,0 0-2 0,0 0-14 16,0 0-25-16,25 6-9 0,-25-6-8 0,0 0-5 15,6 30-5-15,-6-30-3 0,4 33-5 0,-4-33 1 16,4 37-6-16,-3-13 2 0,-2-1-6 16,1 2 2-16,-1 0-8 0,-2 5 4 15,3 0-5-15,-1 0 4 0,-2 0-6 0,1-2 4 16,2-1-6-16,-1-1 4 0,-2 3-3 0,3-5 3 16,0 1-5-16,0-1-11 0,0-2 32 0,0 4-33 15,0-3 32-15,0-1-16 0,0-22-4 0,-4 37 5 16,4-37-4-16,-1 30 3 0,1-30-3 0,-2 22 2 15,2-22-2-15,0 0 2 0,0 33-15 16,0-33-10-16,0 0-16 0,0 0-19 0,0 0-16 16,0 0-21-16,0 0-33 0,0 0-20 0,0 0-108 15,0 0-92-15,0 0-55 0,0 0 257 0</inkml:trace>
  <inkml:trace contextRef="#ctx0" brushRef="#br0" timeOffset="12193.7073">-5236 2477 932 0,'0'0'196'0,"-36"-12"-74"0,36 12-6 16,0 0-33-16,-23-4-27 0,23 4-18 0,0 0-11 15,-33-7-5-15,33 7-4 0,0 0-3 0,-32 3-4 16,32-3-4-16,0 0-2 0,-33 8-3 0,33-8 0 15,-22 19-1-15,22-19 1 0,-25 26-4 0,25-26 6 16,-25 33 13-16,25-33-33 0,-18 35 36 16,18-35-37-16,-8 39 15 0,8-39 3 0,-1 37-5 15,1-37 5-15,9 30-4 0,-9-30 1 0,19 22 0 16,-19-22-1-16,24 17 0 0,-24-17 0 0,27 4 0 16,-27-4 1-16,35-7 1 0,-35 7 0 15,39-19 1-15,-39 19-1 0,31-30 2 0,-31 30-2 16,33-37 5-16,-33 37-2 0,31-38 3 0,-31 38 12 15,22-39-36-15,-22 39 34 0,13-32-34 16,-13 32 20-16,0 0 2 0,14-28-1 0,-14 28 1 16,0 0-2-16,0 0 0 0,0 0 0 0,0 0-3 15,0 0 1-15,0 0 0 0,0 0 2 0,0 0-1 16,15 28 2-16,-15-28 19 0,9 32-34 0,-9-32 33 16,9 37-34-16,-9-37 12 0,9 39 3 0,-9-39-4 0,6 32 3 15,-6-32-2-15,10 34 2 0,-10-34-21 16,11 29-21-16,0-3-52 0,-11-26-66 0,21 25-111 15,-21-25-181-15,0 0-8 0,30 38 303 16</inkml:trace>
  <inkml:trace contextRef="#ctx0" brushRef="#br0" timeOffset="12825.691">-4867 2543 1107 0,'0'0'126'0,"-3"-28"-38"15,3 28 7-15,0 0-34 0,0 0-24 0,0 0-17 16,0 0-11-16,0 0-6 0,0 0-2 16,0 0-1-16,0 0 2 0,0 0 22 0,7 28-19 15,-7-28 22-15,4 30-35 0,-4-30 14 0,0 34-13 16,0-34 12-16,-2 37 2 0,2-37-5 16,-6 40 3-16,6-40-4 0,-4 34 4 0,4-34-5 15,-5 31 3-15,5-31-3 0,0 0 1 0,-5 27 0 16,5-27-1-16,0 0-2 0,0 0-1 0,0 0-1 15,0 0-1-15,0 0 4 0,0 0-1 0,0 0 4 16,18-33-1-16,-18 33 1 0,21-39-4 0,-21 39 3 16,26-39-2-16,-26 39 2 0,26-38-3 15,-26 38 5-15,21-36-5 0,-21 36 4 0,22-27 12 16,-22 27-36-16,0 0 38 0,26-27-38 16,-26 27 22-16,0 0-1 0,0 0 1 0,26-4-1 15,-26 4 2-15,0 0 22 0,0 0-38 0,25 28 37 16,-25-28-36-16,0 0 13 0,21 33 2 0,-21-33-1 15,16 23 3-15,-16-23-3 0,11 22 1 0,-11-22-2 16,0 0 0-16,17 29 0 0,-17-29 3 16,0 0-3-16,18 31 1 0,-18-31-2 0,0 0 2 15,0 0-1-15,19 23 0 0,-19-23 0 0,0 0 0 16,0 0 0-16,28-2 0 0,-28 2 1 16,0 0 0-16,0 0 1 0,20-23-1 0,-20 23 1 15,0 0-1-15,17-24 0 0,-17 24 0 0,0 0 1 16,17-29-2-16,-17 29 2 0,0 0-2 0,13-26 3 15,-13 26-2-15,0 0 0 0,0 0 0 16,0 0 0-16,24-14 0 0,-24 14-1 0,0 0 3 16,0 0-2-16,0 0 1 0,0 0 0 0,23 23 0 15,-23-23-1-15,0 0 1 0,18 25 0 0,-18-25 1 16,0 0-2-16,24 32 2 0,-24-32-3 0,12 23 2 16,-12-23-2-16,10 26 2 0,-10-26-2 0,13 22 1 15,-13-22-1-15,0 0 1 0,13 28-3 16,-13-28-23-16,0 0-19 0,8 23-18 0,-8-23-50 15,0 0-58-15,21 33-114 0,-21-33-169 16,0 0 28-16,0 0 391 0</inkml:trace>
  <inkml:trace contextRef="#ctx0" brushRef="#br0" timeOffset="13075.6749">-3981 2615 839 0,'0'0'227'0,"0"0"-129"0,0 0-23 0,-25 8-12 15,25-8-14-15,0 0-14 0,7 23-6 16,-7-23-5-16,0 0-3 0,-1 27-6 16,1-27-2-16,0 22-7 0,0-22 0 0,1 27-3 15,-1-27 3-15,-5 27-4 0,5-27 2 0,-3 29-3 16,3-29-1-16,-1 28-2 0,1-28 3 0,0 27-3 15,0-27 3-15,0 0-3 0,0 0-14 0,0 0-41 16,0 0-65-16,4 24-107 0,-4-24-138 0,0 0-86 16,0 0 185-16</inkml:trace>
  <inkml:trace contextRef="#ctx0" brushRef="#br0" timeOffset="13247.536">-3927 2307 1304 0,'-43'-3'95'16,"43"3"-30"-16,0 0-10 0,0 0-12 16,0 0-20-16,0 0-12 0,0 0-7 0,0 0-7 15,0 0-1-15,0 0-1 0,0 0-28 0,0 0-43 16,11 32-80-16,-11-32-64 0,24 7-89 0,3 2-143 16,-27-9 110-16,50 2 342 0</inkml:trace>
  <inkml:trace contextRef="#ctx0" brushRef="#br0" timeOffset="16875.5894">-3474 2254 512 0,'0'0'126'0,"0"0"2"0,0 0 3 16,0 0-1-16,-2-31-17 0,2 31-9 16,0 0-13-16,0 0-16 0,0 0-13 0,0 0-9 15,0 0-12-15,0 0-4 0,0 0-6 0,0 0-3 16,0 0-5-16,0 0-4 0,0 0-6 0,0 0-2 15,-10 29-4-15,10-29 3 0,-14 38-2 0,10-16 3 16,-4 2-5-16,0 3 2 0,1 1-8 0,-2 3 5 16,5 5-8-16,-5 2-10 0,-1 0 30 15,2 2-29-15,-2-1 31 0,3 2-14 0,4-5-8 16,-2-3 7-16,4-1-8 0,1-2 7 16,0-8-6-16,1 1 4 0,-1-23-2 0,5 35 2 15,-5-35-3-15,7 23 2 0,-7-23-1 0,0 0 1 16,7 22-2-16,-7-22 1 0,0 0-1 0,0 0 1 15,0 0 1-15,24 15 0 0,-24-15 0 0,0 0-1 16,0 0 0-16,27 0 0 0,-27 0-6 16,0 0-13-16,28 0-14 0,-28 0-19 0,0 0-22 15,22-19-52-15,1 29-92 0,-23-10-137 0,0 0-138 16,22-13 97-16,-26-11 397 0</inkml:trace>
  <inkml:trace contextRef="#ctx0" brushRef="#br0" timeOffset="17594.2874">-3228 2477 715 0,'0'0'150'0,"-35"-2"-35"0,35 2 3 0,0 0-32 16,0 0-24-16,0 0-31 0,0 0-9 0,0 0-2 16,-2 26 4-16,2-26 1 0,0 0-3 0,27 13-5 15,-27-13-3-15,37 6 18 0,-37-6-25 0,46 3 18 16,-24-1-24-16,4-2-1 0,0-2-1 0,0 2-22 15,-1-3 22-15,0-1-24 0,1 0 5 16,9 8-23-16,-11-16-89 0,18 23-104 0,-16-10-185 16,-1-7-3-16,15 19 264 0</inkml:trace>
  <inkml:trace contextRef="#ctx0" brushRef="#br0" timeOffset="17313.1048">-3033 2282 1049 0,'0'0'166'0,"0"0"-52"0,0 0-21 16,0 0-30-16,0 0-19 0,0 0-10 0,0 30 1 16,0-30-1-16,0 0-1 0,-9 31-9 0,9-31-2 15,-6 31-7-15,6-31 1 0,-7 41-3 16,0-19 0-16,1 3-6 0,-1-1 2 0,1 4 14 16,-2-3-33-16,1 0 29 0,3-1-32 15,-3 3 11-15,4-3 6 0,-4 1-6 0,3-3 5 16,-1 1-4-16,3 2 1 0,-5-2-2 0,7-23 4 15,-9 40-4-15,9-40 4 0,-4 36-4 0,4-36 2 16,-3 29-2-16,3-29 2 0,0 0-2 0,5 28 1 16,-5-28-1-16,0 0 1 0,0 0-1 0,0 0 1 15,25 24 0-15,-25-24-1 0,0 0 0 16,0 0 1-16,31 0 1 0,-31 0-2 16,0 0 2-16,24-11-1 0,-24 11 0 0,0 0 1 15,28-19 1-15,-28 19-4 0,22-16-11 0,-22 16-14 16,0 0-15-16,28-22-14 0,-28 22-14 0,0 0-33 15,38-7-47-15,-38 7-47 0,0 0-88 0,25-14-93 16,-25 14-6-16,0 0 321 0</inkml:trace>
  <inkml:trace contextRef="#ctx0" brushRef="#br0" timeOffset="17969.2646">-2447 2574 898 0,'-27'-10'224'0,"27"10"-101"15,0 0-11-15,-23 10-42 0,23-10-25 0,0 0-39 16,-27 17 5-16,27-17 0 0,-17 24-5 0,17-24 1 16,-15 28-6-16,15-28 1 0,-7 32-3 15,7-32 2-15,-2 31-3 0,2-31 3 0,4 30-3 16,-4-30 3-16,8 25-2 0,-8-25 1 15,0 0-3-15,23 27 2 0,-23-27-1 0,24 13 1 16,-24-13-1-16,23 5 2 0,-23-5-2 0,25 1 0 16,-25-1 1-16,28-3-1 0,-28 3 1 0,24-7 0 15,-24 7 0-15,22-12 0 0,-22 12 1 0,0 0 0 16,28-27 1-16,-28 27 0 0,0 0 1 16,14-31-2-16,-14 31 3 0,5-26-3 0,-5 26 4 15,7-36-3-15,-7 36 3 0,2-31-2 0,-2 31 4 16,-5-31-4-16,5 31 2 0,-9-30 14 0,9 30-15 15,0 0 16-15,-22-29-17 0,22 29-1 0,0 0-1 16,-29-8-1-16,29 8-23 0,-28 1-31 16,28-1-90-16,-27 10-151 0,27-10-204 15,-17 26 41-15,17-26 373 0</inkml:trace>
  <inkml:trace contextRef="#ctx0" brushRef="#br0" timeOffset="18698.3465">-2014 2585 851 0,'0'0'160'0,"0"0"-30"0,0 0-3 0,0 0-44 0,0 0-24 16,0 0-26-16,0 0-18 0,0 0-10 16,0 0 0-16,0 0 2 0,0 0 0 15,-3 28 5-15,3-28-3 0,0 28 1 0,0-28-5 16,-3 30 4-16,3-30-7 0,-1 32 3 0,1-32-6 15,0 24 3-15,0-24-1 0,0 0 0 0,-3 28-1 16,3-28 2-16,0 0-2 0,0 0 0 0,0 0-1 16,3 23 2-16,-3-23-2 0,0 0 0 0,0 0 1 15,0 0-2-15,0 0 2 0,0 0 1 16,0 0 3-16,0 0 3 0,19-34 4 0,-19 34-4 16,18-29 2-16,-18 29-5 0,19-33 1 0,-19 33-4 15,21-38 4-15,-21 38-4 0,24-38 5 0,-24 38-1 16,23-33 6-16,-23 33 14 0,25-29-37 15,-25 29 37-15,22-16-41 0,-22 16 20 0,0 0 0 16,30-5-2-16,-30 5 1 0,0 0 0 0,25 10-2 16,-25-10 1-16,0 0 20 0,34 19-37 15,-34-19 37 1,21 20-35-16,-21-20 13 0,23 22 4 0,-23-22-3 0,21 28 3 16,-21-28-3-16,18 27 2 0,-18-27-3 0,11 30 2 15,-11-30-4-15,8 33 3 0,-8-33-2 0,6 32 1 16,-6-32-1-16,4 29 1 0,-4-29-2 0,0 23 1 15,0-23-31-15,0 0-27 0,15 43-68 0,-15-43-79 16,0 0-102-16,4 31-161 0,-4-31 50 16,0 0 361-16</inkml:trace>
  <inkml:trace contextRef="#ctx0" brushRef="#br0" timeOffset="19151.4832">-1291 2382 1145 0,'0'0'164'0,"-23"-28"-49"16,23 28-25-16,0 0-31 0,0 0-28 0,0 0-13 15,0 0-10-15,0 0-6 0,0 0-5 0,0 0 0 16,0 0 0-16,0 0 1 0,0 0 2 16,0 0-33-16,0 0-30 0,27 29-64 0,-27-29-50 15,22 15-66-15,-22-15-153 0,0 0 14 0,42 24 182 16</inkml:trace>
  <inkml:trace contextRef="#ctx0" brushRef="#br0" timeOffset="18979.5774">-1300 2612 756 0,'0'0'189'0,"0"0"-91"0,0 0-26 15,0 0-33-15,0 0 21 0,0 0 0 0,0 0 3 16,0 0 2-16,0 0-22 0,0 0-11 0,0 0-9 16,8 25-4-16,-8-25-7 0,1 25 0 0,-1-25-4 15,0 32 2-15,0-32-4 0,-1 34 1 16,1-34-5-16,-6 36 2 0,6-36-5 15,-2 32 3-15,2-32-4 0,-6 29 2 0,6-29-2 16,-4 22 3-16,4-22-4 0,0 0-21 0,0 26-47 16,0-26-56-16,0 0-57 0,0 0-72 0,7-24-121 15,-7 24-6-15,7-26 230 0</inkml:trace>
  <inkml:trace contextRef="#ctx0" brushRef="#br0" timeOffset="19713.9033">-784 2615 834 0,'0'0'111'0,"0"0"9"0,0 0-6 0,-6-28-15 15,6 28-19-15,0 0-20 0,0 0-13 0,0 0-7 16,0 0-6-16,-28-11-7 0,28 11-6 0,0 0-4 16,0 0-4-16,-30 7-1 0,30-7-3 15,0 0-2-15,-33 20-1 0,33-20-2 0,-25 19 0 16,25-19-1-16,0 0 0 0,-28 32-3 0,28-32 2 15,0 0-3-15,-20 31 2 0,20-31-3 16,-3 22 2-16,3-22-2 0,5 26 0 0,-5-26 0 16,0 0 2-16,18 24-2 0,-18-24 1 0,0 0 0 15,31 11-1-15,-31-11 0 0,24 5 0 0,-24-5 1 16,28-3 1-16,-28 3-3 0,25-3 1 0,-25 3 1 16,23-6 0-16,-23 6 2 0,0 0-1 0,25-17 0 15,-25 17-3-15,0 0 2 0,28-29-2 16,-28 29 2-16,19-25-1 0,-19 25 4 0,15-26-3 15,-15 26 4-15,15-30-1 0,-15 30-2 16,0 0-1-16,15-28 3 0,-15 28-1 0,0 0 1 16,0 0 0-16,0 0-2 0,0 0 0 0,0 0 2 15,0 0 1-15,0 0 1 0,0 0 1 0,22 25-5 16,-22-25 3-16,9 31-4 0,-9-31 3 0,2 39-3 16,-2-39 2-16,6 42-2 0,-6-42 2 15,7 33-3-15,-7-33 3 0,9 28-4 0,-9-28 2 16,0 0-3-16,18 23 2 0,-18-23-9 0,0 0-20 15,24 12-28-15,-24-12-37 0,0 0-51 16,18-22-49-16,-18 22-84 0,27-8-89 0,-23-16-13 16,20 24 302-16</inkml:trace>
  <inkml:trace contextRef="#ctx0" brushRef="#br0" timeOffset="20186.7815">-392 2631 522 0,'0'0'218'0,"0"0"-79"16,0 0-25-16,0 0-29 0,0 0-26 0,0 0-19 15,0 0-11-15,0 0 16 0,0 0 18 0,0 0 1 16,0 0 0-16,0 0-20 0,0 0-22 0,11 33 1 16,-11-33-5-16,1 26 1 0,-1-26-4 15,2 32 1-15,-2-32-3 0,-2 32 3 0,2-32-4 16,0 25 0-16,0-25-6 0,0 0-2 16,2 25-4-16,-2-25 1 0,0 0-2 0,0 0 1 15,0 0 0-15,0 0-2 0,0 0 0 0,0 0 0 16,0 0 1-16,0 0 0 0,0 0 3 0,0 0-1 15,26-15 2-15,-26 15-3 0,15-25 1 0,-15 25-1 16,18-36 2-16,-18 36-3 0,22-34 4 16,-22 34-4-16,18-30 3 0,-18 30-2 0,18-27 2 15,-18 27-4-15,18-22 4 0,-18 22-3 0,0 0 2 16,0 0-1-16,0 0 0 0,20-22 0 0,-20 22 0 16,0 0 1-16,0 0-1 0,0 0 0 0,0 0 0 15,27-2 1-15,-27 2 1 0,0 0-1 0,0 0 1 16,22 10 1-16,-22-10-1 0,0 0 3 0,0 0-4 15,17 24 5-15,-17-24-1 16,0 0 3-16,10 33 2 0,-10-33 3 0,7 26-2 16,-7-26 1-16,0 0-4 0,4 30-3 0,-4-30-3 15,0 0 3-15,4 30-3 0,-4-30 2 0,0 0-4 16,0 29 2-16,0-29-3 0,0 0 1 0,6 25-1 16,-6-25 1-16,0 0-1 0,0 0 1 0,0 0-1 15,0 0-1-15,0 0-3 0,0 0-17 16,0 0-16-16,0 0-17 0,11 24-52 0,-11-24-69 0,0 0-171 15,0 0-151-15,0 0 33 0,0 0 405 0</inkml:trace>
  <inkml:trace contextRef="#ctx0" brushRef="#br0" timeOffset="21703.2283">1340 2455 306 0,'22'-22'107'0,"-22"22"4"0,0 0 16 16,0 0 36-16,0 0-17 0,0 0 6 15,0 0-16-15,0 0-21 0,0 0-25 0,0 0-27 16,0 0-24-16,0 0-2 0,-14-23-1 0,14 23-7 16,0 0-4-16,0 0-3 0,-22-7-5 0,22 7-3 15,0 0-3-15,-27 0-4 0,27 0-1 16,-26 4-3-16,26-4-1 0,-32 13 0 0,32-13-2 15,-35 20 1-15,35-20-2 0,-33 22 1 0,33-22-2 16,-29 23 3-16,29-23-3 0,0 0 2 0,-24 30-3 16,24-30 2-16,0 0-3 0,-3 26 2 0,3-26 21 15,0 0-36-15,20 26 36 0,-20-26-35 16,24 16 14-16,-24-16 3 0,27 13-2 0,-27-13 2 16,32 10-2-16,-32-10 2 0,32 14-2 15,-32-14 1-15,29 14-1 0,-29-14 2 0,26 20-2 16,-26-20 2-16,0 0-2 0,19 28 2 0,-19-28-2 15,0 0 2-15,9 24-1 0,-9-24 2 0,0 0-1 16,-10 30 1-16,10-30-2 0,0 0 3 0,-25 28-4 16,25-28 3-16,-25 19-4 0,25-19 2 0,-23 14-1 15,23-14 2-15,-28 15-2 0,28-15 2 16,-27 13-1-16,27-13 0 0,-28 14 0 0,28-14 0 16,-23 8-1-16,23-8 1 0,0 0-1 0,-22 8-1 15,22-8 0-15,0 0-11 0,0 0-15 0,0 0-23 16,0 0-13-16,0 0-18 0,0 0-38 0,0 0-27 15,33-14-93-15,-33 14-74 0,14-26-91 0,12 31 112 16,-26-5 293-16</inkml:trace>
  <inkml:trace contextRef="#ctx0" brushRef="#br0" timeOffset="21953.2093">1657 2615 972 0,'26'2'108'16,"-26"-2"-13"-16,0 0 1 0,0 0 1 16,0 0-21-16,0 22-30 0,0-22-9 0,0 0-7 15,0 36-3-15,0-36-10 0,-4 24-3 0,4-24-5 16,-4 24 0-16,4-24-4 0,-7 26 0 0,7-26-3 16,-5 25 0-16,5-25-3 0,0 0 1 0,-7 24-1 15,7-24 0-15,0 0 1 0,0 0-1 0,0 0-14 16,0 0-24-16,1 25-55 0,-1-25-57 15,0 0-74-15,0 0-64 0,0 0-137 16,0 0 62-16,-5-38 324 0</inkml:trace>
  <inkml:trace contextRef="#ctx0" brushRef="#br0" timeOffset="22125.0814">1707 2322 1220 0,'-11'-21'259'0,"11"21"-147"0,0 0-30 0,0 0-15 15,-20-28-19-15,20 28-17 0,0 0-8 0,0 0-7 16,0 0-2-16,0 0-5 0,0 0-5 0,0 0-3 16,0 0-2-16,0 0-1 0,0 0-8 15,0 0-12-15,0 0-15 0,0 0-21 0,0 0-35 16,0 0-78-16,31 9-150 0,-31-9-201 0,0 0 50 16,31 15 295-16</inkml:trace>
  <inkml:trace contextRef="#ctx0" brushRef="#br0" timeOffset="23188.9816">2134 2564 1020 0,'0'0'98'0,"0"0"-49"0,9 21-14 16,-9-21 15-16,0 0-19 0,2 27-3 0,-2-27-2 15,4 22 2-15,-4-22 4 0,3 27-6 0,-3-27-3 16,1 23-11-16,-1-23 0 0,2 25-2 0,-2-25 4 16,0 0-2-16,2 34 2 0,-2-34-5 15,0 0 0-15,-2 22-3 0,2-22-1 16,0 0-2-16,0 0-1 0,0 0 0 0,0 0-1 15,0 0 0-15,0 0 1 0,0 0 0 0,0 0 0 16,0 0-2-16,0 0 3 0,0 0 3 0,0 0 0 16,9-21 4-16,-9 21-7 0,18-37 2 0,-18 37-4 15,25-40 4-15,-25 40-2 0,25-40 5 0,-25 40-3 16,24-33 6-16,-24 33-3 0,25-21 2 16,-25 21 13-16,0 0-19 0,28-9 13 0,-28 9-17 15,0 0-14-15,0 0 15 0,27 8-14 0,-27-8 16 16,0 0 1-16,0 0-1 0,24 31 1 0,-24-31-3 15,9 20 3-15,-9-20-4 0,3 29 4 16,-3-29-4-16,2 25 1 0,-2-25-2 0,1 27 1 16,-1-27-1-16,4 21 3 0,-4-21-3 0,0 0 1 15,0 0-3-15,17 22 0 0,-17-22 1 16,0 0 0-16,22-1 2 0,-22 1-2 0,0 0 3 16,37-23-2-16,-37 23 5 0,30-33-5 0,-30 33 4 15,40-32-4-15,-40 32 3 0,36-30-2 0,-36 30 2 16,32-22-2-16,-32 22 2 0,25-13-1 0,-25 13 1 15,23-8 0-15,-23 8 1 0,0 0 0 0,26 0-1 16,-26 0 0-16,0 0 1 0,0 0 3 0,26 19 3 16,-26-19 3-16,0 0-1 15,17 32 0-15,-17-32-8 0,4 25 0 0,-4-25-2 16,3 23 1-16,-3-23-2 0,-3 25 1 0,3-25-2 16,-3 25 1-16,3-25 0 0,0 0 1 0,-5 27-3 15,5-27 0-15,0 0-28 0,0 0-25 0,0 0-39 16,0 0-47-16,0 0-55 0,0 0-74 0,0 0-177 15,36-7 57-15,-34-17 252 0</inkml:trace>
  <inkml:trace contextRef="#ctx0" brushRef="#br0" timeOffset="24266.1418">3031 2503 716 0,'0'0'142'0,"0"0"7"0,0 0-15 16,0 0 2-16,0 0-26 0,0 0-13 15,0 0-30-15,0 0-20 0,0 0-16 0,0 0-12 16,0 0-8-16,0 0-1 0,-11 30 22 0,11-30-36 16,-8 31 33-16,8-31-36 0,-7 37 9 0,7-37 2 15,-7 35-5-15,7-35 3 0,-1 29-3 0,1-29 3 16,0 30-3-16,0-30 1 0,6 23-2 0,-6-23 2 16,0 0-2-16,18 25 1 0,-18-25-2 0,0 0 0 15,24 4 0-15,-24-4 0 0,25-8 1 16,-25 8 1-16,28-27 2 0,-28 27-1 0,34-36 2 15,-34 36-2-15,31-42 3 0,-14 20-4 16,-3-3-15-16,-14 25 34 0,30-43-35 0,-30 43 34 16,25-32-14-16,-25 32-3 0,19-26 1 0,-19 26-1 15,0 0 1-15,0 0-2 0,0 0 2 0,22-9 1 16,-22 9 0-16,0 0 2 0,7 24-2 16,-7-24 1-16,3 24-3 0,-3-24-15 0,0 36 35 15,0-36-35-15,-2 43 34 0,2-43-17 0,-1 40-5 16,1-40 5-16,3 35-3 0,-3-35 2 0,5 28-3 15,-5-28 2-15,0 0-3 0,14 29 1 0,-14-29-2 16,0 0 0-16,0 0-15 0,23 5-16 0,-23-5-33 16,0 0-47-16,31-11-37 0,-34-13-75 0,3 24-121 15,37-16-54-15,-33-10 42 0,20 24 360 16</inkml:trace>
  <inkml:trace contextRef="#ctx0" brushRef="#br0" timeOffset="24267.1418">3648 2164 1064 0,'0'0'185'15,"0"0"-48"-15,0 0-21 0,0 0-42 0,0 0-36 16,0 0-12 0,0 0 1-16,9 23 0 0,-9-23 5 0,4 36-10 15,-4-36-1-15,0 44-6 0,0-17 3 0,-3 1-7 16,3 2 2-16,-3 3-7 0,0 2 3 0,-1-1-8 15,2-2 6-15,-1 5 12 0,-1-2-29 0,4 0 30 16,-4-1-31-16,2-3 9 0,-1-3 5 16,3 1-5-16,0-5 3 0,0-24-3 0,6 37 3 15,-6-37-5-15,8 25 4 0,-8-25-5 0,0 0-19 16,22 17-22-16,-22-17-28 0,28 4-82 0,-31-29-105 16,33 25-126-16,-30 0-96 0,40-43 60 15,-5 30 420-15</inkml:trace>
  <inkml:trace contextRef="#ctx0" brushRef="#br0" timeOffset="24505.5585">4339 2520 676 0,'0'0'211'0,"0"0"-25"0,0 0-23 0,0 0-56 15,0 0-14-15,0 0-42 0,0 0 10 0,0 0-16 16,0 0-12-16,-26-21-6 0,26 21-6 0,0 0-2 15,-27-3-3-15,27 3-1 0,-23 0-4 0,23 0-2 0,-32 7-4 16,32-7-2-16,-38 11 0 0,38-11-3 0,-43 14 1 16,43-14-2-16,-44 26-14 0,44-26 36 15,-40 28-36-15,40-28 34 0,-35 31-19 0,35-31-3 16,-26 31 4-16,26-31-4 0,-11 31 4 0,11-31-4 0,-3 29 3 16,3-29-4-16,3 24 3 0,-3-24-4 15,0 0 2-15,22 27-1 0,-22-27 0 0,28 2 2 16,-28-2-1-16,36-13 4 0,-36 13-3 0,42-26 4 15,-20 11-3-15,2-3 3 16,-2 0-2-16,1 0 1 0,-1 0-2 16,-22 18 3-16,36-34-4 0,-36 34 5 15,29-30 11-15,-29 30-34 0,0 0 36 0,25-26-36 16,-25 26 20-16,0 0 1 0,0 0-1 0,0 0 1 16,0 0 0-16,0 0 0 0,0 0 0 0,0 0 1 15,0 0 0-15,0 0 21 0,0 0-36 0,8 27 35 16,-8-27-35-16,-1 28 13 0,1-28 1 0,0 27-2 15,0-27 3-15,-2 24-3 0,2-24 3 16,0 24-2-16,0-24 1 0,0 0-3 0,5 32 3 16,-5-32-3-16,0 0 1 0,0 0-1 0,18 20-1 15,-18-20-1-15,0 0 0 0,24 0-14 0,-24 0-16 16,29-11-28-16,-29 11-53 0,37-24-50 16,-34-2-91-16,25 8-201 0,-28 18 55 0,30-37 169 15</inkml:trace>
  <inkml:trace contextRef="#ctx0" brushRef="#br0" timeOffset="25177.3998">4811 2401 764 0,'-34'5'209'0,"11"-13"-89"0,23 8 6 0,-35 0-13 15,35 0-16-15,-25 3-24 0,25-3-16 16,0 0-11-16,0 0-5 0,-27 9-12 0,27-9-12 16,0 0-10-16,0 0-5 0,0 0-4 0,0 0 3 15,0 0 0-15,0 0 0 0,34 23-1 0,-34-23 1 16,32 7-2-16,-32-7 1 0,40 3 0 0,-15-5 0 16,-2 1-1-16,2-3 1 0,2 1-1 0,2-3-1 15,0 1 1-15,4-2-2 0,-1 5-21 16,-2-10-32-16,16 15-65 0,-25-16-54 15,27 25-72-15,-23-11-222 0,2-2 81 0,9 15 174 16</inkml:trace>
  <inkml:trace contextRef="#ctx0" brushRef="#br0" timeOffset="24896.1446">4862 2230 1129 0,'-12'-27'174'0,"12"27"-57"0,0 0-18 15,0 0-20-15,0 0-27 0,0 0-14 0,0 0-10 16,0 0-5-16,0 0-7 0,0 0-5 15,0 0-3-15,0 0 1 0,0 0 2 0,0 33 4 16,0-33-4-16,-1 34 1 0,1-34-8 0,-3 40 1 16,0-17-3-16,-1 1 2 0,1 1-5 0,0-3 4 15,-5 5-5-15,3-1 5 0,-2 1-5 0,1-7 4 16,-1 4-4-16,1 2-11 0,0-4 31 16,1 0-31-16,-1 2 32 0,6-24-17 0,-10 42-4 15,10-42 3-15,-4 35-2 0,4-35 1 0,0 28-2 16,0-28 3-16,0 28-3 0,0-28 2 0,0 0-1 15,4 30 1-15,-4-30-1 0,0 0 1 0,10 21-2 16,-10-21 1-16,0 0-2 0,0 0 1 16,0 0-1-16,0 0 0 0,22 16-1 15,-22-16-4-15,0 0-1 0,26-15-5 0,-26 15 0 16,0 0-6-16,36-25-2 0,-36 25-2 0,28-27 5 16,-28 27 3-16,34-30-9 0,-34 30-26 0,36-28-32 15,-29 6-33-15,-7 22-29 0,20-31-66 0,-20 31-158 16,34-19-18-16,-34 19 84 0</inkml:trace>
  <inkml:trace contextRef="#ctx0" brushRef="#br0" timeOffset="25458.6073">5466 2520 1159 0,'-12'23'127'16,"12"-23"-39"-16,0 0-8 0,0 0-9 0,-11 24-38 15,11-24-2-15,-5 26-20 0,5-26 11 0,-4 27 1 16,4-27-7-16,0 32-2 0,0-32-6 16,0 33 0-16,0-33-4 0,0 35 2 0,0-35-3 15,0 32 1-15,0-32-3 0,-1 26 0 0,1-26-1 16,0 0 0-16,-1 25 0 0,1-25-1 0,0 0 0 15,0 0-1-15,0 0-21 0,0 0-28 0,0 0-70 16,0 0-40-16,0 0-67 0,0 0-81 0,0 0-101 16,0 0 46-16,8-39 325 0</inkml:trace>
  <inkml:trace contextRef="#ctx0" brushRef="#br0" timeOffset="25630.8106">5528 2270 1190 0,'0'0'226'0,"-18"-29"-131"16,18 29-13-16,0 0-14 0,0 0-29 16,0 0-14-16,0 0-10 0,0 0-7 0,0 0-3 15,0 0-5-15,0 0-4 0,0 0 0 0,0 0 1 16,0 0-23-16,0 0-29 0,25-4-79 0,-25 4-115 16,0 0-246-16,0 0 8 0,25-12 191 0</inkml:trace>
  <inkml:trace contextRef="#ctx0" brushRef="#br0" timeOffset="26229.0467">6122 2552 1016 0,'-19'-30'116'0,"19"30"-10"0,0 0-26 16,0 0 12-16,0 0-25 0,0 0-22 0,-29-18-11 15,29 18-7-15,0 0-4 0,-28 0-5 16,28 0-7-16,-29 6-4 0,29-6-4 0,-34 10 2 16,34-10-4-16,-37 21 3 0,37-21 18 15,-42 27-36-15,42-27 36 0,-37 35-36 0,37-35 14 16,-28 33 1-16,28-33-2 0,-15 29 2 0,15-29-4 15,-5 34 3-15,5-34-3 0,7 28 3 0,-7-28-3 16,16 25 1-16,-16-25-1 0,31 15 1 0,-31-15-1 16,38 9 1-16,-14-9 0 0,-2-3-9 15,2-2-3-15,0-2-2 0,1-7 3 0,-2 1 6 16,-23 13 7-16,40-33-2 0,-40 33 5 0,30-37-4 16,-30 37 6-16,16-36-2 0,-16 36 4 0,0-32 15 15,0 32-7-15,-9-32 17 0,9 32-34 16,-16-21 19-16,16 21-26 0,-22-16 15 0,22 16-1 0,-26-7-3 15,26 7-1-15,-25-4 0 0,25 4-2 16,0 0 0-16,-22 0-5 0,22 0-20 0,0 0-40 16,0 0-34-16,0 0-20 0,0 0-53 0,0 0-37 15,0 0-87-15,0 0-92 0,29 28 85 0,-29-28 304 16</inkml:trace>
  <inkml:trace contextRef="#ctx0" brushRef="#br0" timeOffset="26758.6779">6407 2520 803 0,'0'0'140'0,"0"0"-38"0,0 0 22 0,0 0-31 16,0 0 2-16,0 0-24 0,0 0-14 0,0 0-13 15,0 0-9-15,-1 24 14 0,1-24-44 16,0 0 35-16,0 34-39 0,0-34 10 0,1 28 2 15,-1-28-6-15,0 31 1 0,0-31-3 0,-1 28 2 16,1-28-3-16,0 29 2 0,0-29-2 0,0 0 1 16,-1 26-2-16,1-26 0 0,0 0-2 15,0 0 1-15,0 0-1 0,0 0 1 0,0 0 0 16,0 0 0-16,0 0 1 0,0 0-2 0,0 0-1 16,0 0-2-16,0 0 0 0,0 0 2 15,0 0 1-15,0 0 0 0,22-26 2 0,-22 26-3 16,23-29 2-16,-23 29-3 0,26-31 3 0,-26 31-3 15,28-33 3-15,-28 33 14 0,27-36-35 0,-27 36 34 16,29-31-35-16,-29 31 18 0,31-22 3 0,-31 22-2 16,26-18 2-16,-26 18-2 0,0 0 2 0,29-17-2 15,-29 17 2-15,0 0-1 0,23-6 1 16,-23 6 0-16,0 0-1 0,0 0 1 0,28 5-1 16,-28-5 2-16,0 0-1 0,24 16 1 15,-24-16 1-15,0 0 5 0,21 24 4 0,-21-24 3 16,0 0-1-16,21 30-17 0,-21-30 29 0,11 26-35 15,-11-26 33-15,8 25-17 0,-8-25-3 0,6 26 1 16,-6-26-4-16,2 21 2 0,-2-21-4 0,6 23 3 16,-6-23-3-16,0 0 2 0,1 28-2 15,-1-28 2-15,0 0-2 0,0 0 1 0,3 28-1 16,-3-28-19-16,0 0-21 0,0 0-36 0,0 0-88 16,0 0-172-16,0 0-197 0,0 0 44 0,0 0 292 15</inkml:trace>
  <inkml:trace contextRef="#ctx0" brushRef="#br0" timeOffset="229561.6906">-6165 3910 415 0,'0'0'196'15,"0"0"-44"-15,0 0-2 0,0 0-6 0,0 0-12 16,0 0-25-16,0 0-21 0,0 0-24 15,0 0-9-15,0 0-12 16,0 0-8-16,0 0-7 0,0 0-5 0,0 0-3 16,0 0-4-16,0 0-2 0,0 0-1 0,0 0-4 15,0 0-1-15,0 0-2 0,0 0-2 16,0 0 0-16,0 0 7 0,0 0 8 0,0 0 2 16,0 0 0-16,23 4-8 0,-23-4-8 0,0 0-2 15,24-4 1-15,-24 4 0 0,0 0 0 0,31-1 0 16,-31 1-1-16,0 0-1 0,33 1 0 0,-33-1 0 0,25 0 0 15,-25 0 1-15,25 0-1 0,-25 0 1 0,26 0 1 16,-26 0-1-16,29 0 0 0,-29 0-1 0,36 0 0 16,-36 0 1-16,33 0-1 0,-33 0 0 15,32 0 0-15,-32 0 0 0,33 2-1 0,-33-2 3 16,31 2-2-16,-31-2 0 0,28-2 2 0,-28 2-3 16,28 0 2-1,-28 0 0-15,0 0-2 0,31 0 1 0,-31 0 0 16,0 0 0-16,29-2 1 0,-29 2 0 0,0 0 0 15,0 0-2-15,26-1 1 0,-26 1 0 0,0 0 0 16,0 0 1-16,0 0-1 0,0 0 0 0,0 0 1 16,25-9-1-16,-25 9 1 0,0 0-1 15,0 0 1-15,0 0-1 0,0 0 0 0,0 0 0 16,0 0-1-16,0 0 0 0,0 0 0 0,0 0 1 0,22-5 0 16,-22 5 0-16,0 0 0 0,0 0 0 0,0 0 1 15,0 0-2-15,0 0 1 0,0 0-3 0,0 0 0 16,0 0 1-16,0 0-19 0,0 0-19 0,0 0-48 15,0 0-75-15,0 0-89 0,0 0-202 16,0 0-44-16,28 14 227 0</inkml:trace>
  <inkml:trace contextRef="#ctx0" brushRef="#br0" timeOffset="239287.1171">-4970 3598 618 0,'0'0'156'0,"0"0"-17"0,0 0-9 0,-10-22-11 0,10 22-20 0,0 0-16 0,0 0-22 16,0 0-14-16,0 0-12 0,0 0-13 0,0 0-4 15,0 0-7-15,0 0-3 0,0 0 3 0,0 0 3 16,5 22 2-16,-5-22 0 0,3 30-7 0,-3-30-3 16,7 42-7-1,-4-15 4-15,2 1-6 0,-3 1 6 16,0 2-6-16,1-1 5 0,0 1-4 0,0-4 5 0,4 2-6 15,-6-3 5-15,6-2-6 0,-4 0 6 0,4 2-5 16,-5-3 6-16,-2-23-5 0,9 39 2 16,-9-39-2-16,11 24 2 0,-11-24-1 0,0 0 0 0,0 0 0 15,30 16 1-15,-30-16 0 0,0 0 1 0,30-12 1 16,-30 12-1-16,22-13 1 16,-22 13-1-16,24-24 3 0,-24 24 0 0,22-25 6 0,-22 25-2 0,26-34 4 15,-26 34-5-15,25-31 2 0,-25 31-6 0,19-29 2 16,-19 29-4-16,0 0 2 0,21-26-3 0,-21 26 1 15,0 0-1-15,0 0 0 0,0 0-1 0,24-4 1 16,-24 4-1-16,0 0 2 0,0 0 1 16,0 0-2-16,18 24 2 0,-18-24-3 15,10 25 2-15,-10-25-2 16,3 34 3-16,-3-34-3 0,7 32 2 0,-7-32-3 16,8 30 4-16,-8-30-4 0,10 28 3 0,-10-28-3 15,0 0 2-15,19 31-2 0,-19-31 2 0,0 0 0 16,0 0 0-16,29 24-1 0,-29-24 0 0,0 0 0 15,0 0-1-15,25 2 2 0,-25-2-1 0,0 0 1 16,0 0 0-16,0 0 0 0,0 0 1 16,0 0 1-16,22-8-1 0,-22 8 1 0,0 0-1 0,0 0-1 15,0 0 0-15,18-31 1 0,-18 31-1 0,9-22 2 16,-9 22-1-16,15-28 1 0,-15 28-3 0,18-36 5 16,-18 36-6-16,20-43 5 0,-9 19-4 0,-2-1 4 15,6 0-4-15,-5 1 5 0,1-4-6 0,4-2 5 16,-4 1-4-16,0-2 5 0,0 6-6 0,3 0 5 31,-14 25-4-31,19-35 4 0,-19 35 0 0,0 0-1 16,18-28-1-16,-18 28-1 0,0 0-1 0,0 0 1 15,0 0-3-15,0 0-16 0,0 0-32 0,0 0-74 16,0 0-140-16,0 0-279 0,-15 31 29 0,15-31 326 16</inkml:trace>
  <inkml:trace contextRef="#ctx0" brushRef="#br0" timeOffset="239309.2273">-3897 3627 442 0,'0'0'130'16,"0"0"-10"-16,0 0 4 0,0 0-3 0,0 0-13 15,0 0-11-15,0 0-10 0,0 0-10 0,-22-20-8 16,22 20-13-16,0 0-9 0,0 0-11 0,0 0-6 0,0 0-7 15,0 0-6-15,0 0-2 0,0 0-4 16,0 0-2-16,0 0-4 0,-7 23-1 0,7-23-2 16,-1 37 3-16,-1-15-3 0,2 4 6 0,0 6-5 15,0-1 4-15,0 0-5 0,0 2 5 0,0-4-8 16,-4 6 5-16,3-7-5 0,1 5 3 0,-2-6-5 16,2 4 4-16,-1-4-5 15,1 0 4-15,0-2-2 0,0-2 4 16,0-23-5-16,0 34 5 0,0-34-5 15,3 24 4-15,-3-24-2 0,0 0 2 0,0 0-3 16,0 0 2-16,0 0-1 0,0 0 0 0,0 0 1 16,0 0 0-16,0 0 1 0,0 0-1 0,0 0 0 15,0 0 2-15,0 0-1 0,0 0 1 0,27-20 0 16,-27 20-2-16,20-32 2 0,-20 32-4 0,23-38 4 0,-23 38-4 0,22-38 4 16,-22 38-2-16,25-32 2 0,-25 32-3 15,26-31 2-15,-26 31-1 0,22-24 1 16,-22 24-2-16,24-19 2 0,-24 19 0 0,27-17 1 15,-27 17-3-15,22-4 2 0,-22 4-1 0,25 0 0 16,-25 0 1-16,0 0-1 0,28 21 1 0,-28-21-1 16,13 25 2-16,-13-25-2 0,14 33 2 0,-14-33-3 0,4 32 3 0,-4-32-3 15,6 32 2-15,-6-32-4 0,3 36 4 16,-3-36-3-16,1 27 2 0,-1-27-3 16,4 25 3-16,-4-25-4 0,0 0 3 0,10 31-7 15,-10-31-13-15,0 0 1 0,3 23-45 0,-3-23-39 16,0 0-76-16,24 22-111 0,-24-22-89 0,0 0-61 15,0 0 285-15</inkml:trace>
  <inkml:trace contextRef="#ctx0" brushRef="#br0" timeOffset="239310.2273">-3102 3947 688 0,'0'0'212'0,"0"0"-19"0,0 0-31 0,0 0-36 0,0 0-44 15,0 0-26-15,-27-22-14 0,27 22-7 0,0 0-7 16,-28 0-7-16,28 0-6 0,-26 5-4 16,26-5-4-16,-30 12-2 0,30-12-2 15,-43 23 0-15,43-23-1 0,-44 27 3 0,44-27-2 16,-39 35 0-16,39-35-3 0,-29 27 2 0,29-27-4 16,-22 28 2-16,22-28-3 15,0 0 0-15,-5 30 0 0,5-30 0 0,0 0 0 16,18 24 1-16,-18-24-2 0,26 11 2 0,-26-11 0 15,30 4 0-15,-30-4-2 0,39-7-4 16,-16-1-1-16,-23 8-1 0,41-20 2 0,-41 20 2 16,42-24 2-16,-42 24 0 0,37-27 4 15,-37 27-2-15,28-26 4 0,-28 26-2 0,17-24 2 16,-17 24-1-16,0 0 1 0,14-24-1 0,-14 24 0 0,0 0 0 0,0 0 1 16,0 0-1-16,0 0 1 0,0 0-1 0,0 0-1 15,0 0-1-15,0 0-1 0,0 0 1 16,0 0 1-16,0 0 0 0,0 0-1 0,24 20 2 15,-24-20-2-15,0 0 2 0,11 28-2 16,-11-28 2-16,0 0-2 0,16 29 1 0,-16-29-1 16,0 0 2-16,13 29-4 0,-13-29 4 0,0 0-4 0,20 26-7 0,-20-26-11 15,0 0-9-15,25 21-34 0,-25-21-31 0,0 0-46 16,0 0-21-16,35-2-17 0,-35 2-84 0,0-27-95 16,0 27 55-16,0 0 303 0</inkml:trace>
  <inkml:trace contextRef="#ctx0" brushRef="#br0" timeOffset="239541.0467">-2808 3731 498 0,'0'0'212'0,"0"0"-86"0,-22-4 20 15,22 4-4-15,0 0-32 0,0 0-39 0,0 0-40 16,0 0-15-16,0 0 8 0,0 0 7 0,0 0 6 16,30 11-6-16,-30-11-14 0,30 2-6 0,-30-2-5 15,43 0-2-15,-22 0-1 0,5-1-2 16,-4-4 0-16,4 2-2 0,2 0 1 0,2-2-8 16,3 7-58-16,-9-18-59 15,17 22-55-15,-41-6-98 0,58-27-163 16,-11 31 55-16,-20-25 353 0</inkml:trace>
  <inkml:trace contextRef="#ctx0" brushRef="#br0" timeOffset="239324.8575">-2625 3554 686 0,'0'0'133'0,"0"0"-28"0,1-31 4 0,-1 31 1 16,0 0-8-16,0 0-17 0,0 0-12 0,0 0-19 0,0 0-19 15,0 0-12-15,0 0-12 0,0 0 6 0,0 0 6 16,0 0 5-16,0 0-1 0,9 26-5 0,-9-26-8 16,-2 34-1-16,2-34-4 0,-5 38 0 15,2-15-5-15,0 1 3 0,-1-1-4 0,1 5 2 16,3 0-7-16,-7-2 4 0,6 3-4 0,-6-1 4 16,4-6-4-1,-3 4 4-15,3-4-5 0,-3 1 5 0,4 0-5 16,2-23 4-16,-2 42-3 0,2-42 3 0,0 32-3 15,0-32 0-15,0 0-1 0,4 27 2 0,-4-27-1 16,0 0 2-16,0 0-2 0,0 0 1 16,0 0-1-16,0 0-1 0,0 0 0 0,25 17 1 15,-25-17 1-15,0 0 0 0,0 0 1 0,0 0-1 16,0 0 0-16,0 0-2 0,29-22-7 0,-29 22-6 0,0 0-9 16,0 0-3-16,25-17 3 0,-25 17 2 0,0 0 4 15,0 0-4-15,22-16-6 0,-22 16-10 0,0 0-7 16,0 0 3-16,25-18 13 0,-25 18-15 0,0 0-34 15,0 0-26-15,29-10-14 0,-29 10 21 16,0 0 32-16,0 0-11 0,27-14 4 0,-27 14-57 16,0 0-39-1,32-2-99-15,-32 2 180 0,0 0 88 0</inkml:trace>
  <inkml:trace contextRef="#ctx0" brushRef="#br0" timeOffset="28286.3576">-7037 9736 819 0,'-19'-29'182'0,"19"29"-61"16,0 0-10-16,0 0-22 0,0 0-23 0,-10-25-24 15,10 25-16-15,0 0-10 0,0-21-3 0,0 21-4 16,0 0-2-16,0 0-3 0,15-27 1 16,-15 27-1-16,0 0 2 0,0 0-1 0,24-22 0 15,-24 22-1-15,0 0 0 0,0 0-2 0,26 5 0 16,-26-5 1-16,0 0-2 0,0 0 2 15,0 0-1-15,26 20 1 0,-26-20-1 0,0 0 1 16,6 24-1-16,-6-24 2 0,0 0-3 0,0 30 5 16,0-30 1-16,-6 24 6 0,6-24-2 0,0 0 2 15,-22 29-6-15,22-29 0 0,0 0-1 0,-28 28 2 16,28-28 4-16,0 0 6 0,-27 10 1 0,27-10 0 16,0 0-4-16,0 0-4 0,-26-4-3 15,26 4-3-15,0 0-1 0,-15-27-3 16,15 27 2-16,-5-23-3 0,5 23 1 0,2-32-2 15,-2 32 3-15,7-44-3 0,-7 44 3 0,15-35-4 16,-15 35 3-16,18-31-2 0,-18 31 2 0,0 0-1 16,27-26 0-16,-27 26-1 0,0 0-1 0,27-11 2 15,-27 11-1-15,0 0 1 0,24 8 0 0,-24-8 0 16,0 0 0-16,0 0 2 0,22 29-1 16,-22-29 1-16,10 23-2 0,-10-23 0 0,0 27 0 15,0-27 2-15,0 27-1 0,0-27 3 0,-10 35-4 16,10-35 2-16,-9 27-3 0,9-27 3 0,0 0-2 15,-25 26 2-15,25-26 0 0,0 0 0 0,-24 17-1 16,24-17 1-16,0 0-1 0,0 0 2 16,0 0 0-16,-24 3 1 0,24-3 0 0,0 0-3 15,0 0 0-15,-3-27-4 0,3 27 2 16,11-26 0-16,-11 26 1 0,15-33-1 0,-15 33 2 16,22-28-2-16,-22 28 2 0,0 0-2 0,29-29 1 15,-29 29-2-15,0 0 1 0,28-11 0 0,-28 11 2 16,0 0-1-16,26 3 2 0,-26-3-1 0,0 0 0 15,21 14-1-15,-21-14-1 0,0 0 3 0,11 26-3 16,-11-26 2-16,0 0-1 0,-3 29 2 0,3-29-2 16,0 0 2-16,-20 32-3 0,20-32 0 0,0 0-1 15,-31 30 1-15,31-30 2 0,-24 17 0 0,24-17 0 16,-26 14 0-16,26-14-3 0,-20 7 2 16,20-7 0-16,0 0-10 15,-27 3-6-15,27-3-12 0,0 0-19 0,0 0-30 16,0 0-90-16,0 0-126 0,0 0-213 0,0 0 37 15,-4-31 287-15</inkml:trace>
  <inkml:trace contextRef="#ctx0" brushRef="#br0" timeOffset="28853.3363">-6008 9306 904 0,'0'0'246'0,"25"-4"-117"0,-25 4-22 0,0 0-20 16,0 0-29-16,0 0-20 0,0 0-15 0,0 0-10 16,0 0-5-16,0 0-2 0,0 0 3 0,0 0 6 15,-2 39 0-15,2-39 3 0,2 40-9 16,-2-14 1-16,0 1-7 0,0 0-13 0,0 6 30 16,0-2-32-16,-2 4 31 0,0 2-16 0,1-6-5 15,-2 4 5-15,3 0-5 0,-1-5 5 0,-2 2-6 16,2-3 5-16,1 2-5 0,-2-7 5 0,2 0-6 15,0 0 5-15,0-24-5 0,2 38 4 0,-2-38-13 16,1 28-15-16,-1-28-20 0,0 0-22 16,12 26-30-16,-12-26-19 0,0 0-26 15,0 0-41-15,0 0-40 0,0 0-88 0,13-39-29 16,-13 39 224-16</inkml:trace>
  <inkml:trace contextRef="#ctx0" brushRef="#br0" timeOffset="29415.8018">-5963 9568 1040 0,'0'0'219'0,"-28"4"-149"16,28-4-25-16,0 0-27 0,0 0-11 16,0 0 5-16,0 0 9 0,0 0 3 0,36 29 1 15,-36-29-7-15,27 14-3 0,-27-14-5 16,42 9-3-16,-42-9-3 0,45 13-2 0,-19-8-2 16,-1-3 0-16,7 2-2 0,0-1 1 0,-1 1-2 15,2-2 1-15,-1 1-3 0,-4-11-73 0,13 21-84 16,-41-13-127-16,50-7-219 0,-15 17 84 0,-35-10 361 15</inkml:trace>
  <inkml:trace contextRef="#ctx0" brushRef="#br0" timeOffset="29181.4488">-5551 9204 651 0,'0'0'133'0,"0"0"-40"0,0 0-28 0,0 0 7 16,0 0 9-1,0 0 11-15,8 24 11 0,-8-24-31 0,0 0-10 0,0 30-13 0,0-30-7 16,3 30-10-16,-3-30 0 0,2 36-7 0,-2-36-2 15,2 41-7-15,-2-18-1 0,-2-1-7 0,1 5 2 16,0-3 15-16,1 6-34 0,-6 0 31 0,5 0-32 16,-1 1 9-16,0-1 5 0,-1 0-6 0,2 0 4 15,-1-2-3-15,2-3 2 0,-1-1-3 0,1-24 4 16,1 42-5-16,-1-42 4 0,2 37-3 0,-2-37 1 16,1 33-2-16,-1-33 0 0,0 0-20 15,3 21-10-15,-3-21-23 0,0 0-14 0,0 0-16 16,0 0-49-16,0 0-77 0,0 0-73 15,0 0-148-15,0 0 70 0,-32-14 363 0</inkml:trace>
  <inkml:trace contextRef="#ctx0" brushRef="#br0" timeOffset="29790.7747">-5099 9723 1177 0,'0'0'143'0,"-25"-3"-29"16,25 3-25-16,-22-2-28 0,22 2-16 0,-26 2-13 15,26-2-11-15,-28 7-8 0,28-7-4 16,-26 17-6-16,26-17-5 0,-28 28-4 0,28-28 2 16,-20 34-3-16,20-34 9 0,-11 35-4 0,11-35 2 15,0 33-2-15,0-33 1 0,6 28-3 0,-6-28 2 16,18 21 3-16,-18-21 2 0,31 16-5 0,-31-16-9 16,36 6-14-16,-36-6-6 0,40-4-6 0,-40 4 3 15,42-18-3-15,-42 18-5 0,40-19-3 0,-40 19 0 16,29-26 7-16,-29 26 9 15,18-27 18-15,-18 27 7 0,10-27 10 0,-10 27 1 16,1-28 6-16,-1 28 2 0,-5-33 18 0,5 33 2 16,-10-33 2-16,10 33-6 0,-14-31-14 0,14 31-7 15,-18-31-2-15,18 31-2 0,0 0 1 0,-26-20 0 16,26 20-2-16,0 0-2 0,0 0-3 0,-22 7-2 16,22-7-2-16,0 0-15 0,-7 26-30 15,7-26-38-15,7 25-61 0,-7-25-45 0,0 0-91 16,28 33-121-16,-28-33 64 0,22 9 341 0</inkml:trace>
  <inkml:trace contextRef="#ctx0" brushRef="#br0" timeOffset="30087.6248">-4785 9325 700 0,'0'0'230'0,"0"0"-113"0,0 0-43 15,0 0-22-15,0 0-21 0,0 0-11 0,0 0 9 16,0 0 15-16,0 0 6 0,27 11 5 0,-27-11-14 16,0 0-8-16,10 29-6 15,-10-29-1-15,8 32-7 0,-8-32 1 0,3 40-7 0,1-17 1 16,-9-1 15-16,3 6-38 0,0 3 32 0,-3-4-35 16,1 1 11-16,-1-3 5 0,1 2-6 15,-5 6 5-15,2 1-6 0,3-4 6 0,-4 6-7 16,3-5 5-16,2 1-4 0,1-2 3 0,-2-4-3 15,4-26 3-15,4 37-20 0,-4-37-22 0,0 0-31 16,0 0-39-16,0 0-34 0,0 0-70 16,28-6-83-16,-28 6-117 0,23-39 119 0,4 32 297 15</inkml:trace>
  <inkml:trace contextRef="#ctx0" brushRef="#br0" timeOffset="30462.5412">-4421 9604 830 0,'0'0'277'0,"-36"-7"-130"15,36 7-24-15,0 0-33 0,0 0-31 0,-25 5-19 16,25-5-12-16,0 0-10 0,-21 16-6 0,21-16-7 16,0 0 0-16,-26 30-4 0,26-30 1 0,-12 31-3 15,12-31 3-15,-15 31-4 0,15-31 4 0,-9 34-4 16,9-34 3-16,-2 35-3 0,2-35 3 0,2 33-4 15,-2-33 3-15,9 32-4 0,-9-32 5 0,16 30-6 16,-16-30 4-16,22 20-6 0,-22-20-3 0,25 10-8 16,-25-10-1-1,26-5 2-15,-26 5 2 0,0 0 11 0,31-34 0 16,-31 34 7-16,20-29-4 0,-20 29 6 0,17-39-5 16,-17 39 3-16,9-37-1 0,-9 37 3 15,2-35-3-15,-2 35 4 0,-3-29-3 0,3 29 1 16,-11-28 0-16,11 28-2 0,0 0 1 0,-28-26 0 15,28 26-4-15,0 0 1 0,-27-12-1 0,27 12-9 16,0 0-23-16,-25 7-50 0,25-7-64 0,0 0-109 16,-30 18-122-16,30-18-71 0,0 0 233 0</inkml:trace>
  <inkml:trace contextRef="#ctx0" brushRef="#br0" timeOffset="31182.4407">-3858 9624 588 0,'-18'-23'149'0,"18"23"-39"0,0 0 3 0,0 0-11 15,-29-24-2-15,29 24-13 0,0 0-14 0,0 0-19 16,-34-14-14-16,34 14-9 0,0 0-7 0,-29-2-6 16,29 2-3-16,-21 4-3 0,21-4-3 0,-27 7-2 15,27-7-2-15,-25 13-1 0,25-13-4 0,-22 21 2 16,22-21-4-16,-19 31 3 0,19-31-3 0,-22 41 3 15,22-41-4-15,-13 43 4 0,13-43-5 16,-7 40 4-16,7-40-3 0,6 40 3 0,-6-40-3 16,14 30 1-16,-14-30-8 0,23 23-18 0,-23-23-18 15,28 20-14-15,-6-6-22 0,-22-14-1 0,35 6-6 16,-35-6 3-16,38-6 21 0,-38 6 23 0,36-25 25 16,-36 25 12-16,34-42 13 0,-34 42-3 15,26-43 5-15,-26 43 8 0,14-41 19 0,-14 41 18 16,10-39 24-16,-10 39-1 0,6-35 1 15,-6 35-19-15,0 0-15 0,7-22-11 0,-7 22-9 16,0 0-7-16,0 0-6 0,0 0-8 0,0 0-5 16,0 0 0-16,0 0 2 0,-4 22 2 0,4-22-3 15,0 39 3-15,-1-11-4 0,-2 3 5 0,-2 7-8 16,0 0 8-16,-4 6-9 0,1 3 9 0,-2 0-10 16,-5 3 10-16,2-3-9 0,-2 2 9 15,-1-3-9-15,0-1 8 0,-1-5 14 0,-7 0-12 16,5-5 14-16,-2-4-32 0,-2-3 12 0,2-5-13 15,0-4 14-15,21-19 5 0,-44 32-2 16,24-22 8-16,-5-1 5 0,25-9 3 0,-44 3 0 16,44-3-5-16,-39-10-6 0,39 10-4 0,-38-21 1 15,38 21-3-15,-36-30 2 0,36 30-8 0,-36-39 5 16,36 39 12-16,-30-40-38 0,30 40 39 16,-24-43-39-16,21 16 20 0,-2 3 3 0,4 1-17 15,1 23-13-15,6-47-30 0,-6 47-34 0,27-39-31 16,2 30-35-16,-18-17-80 0,17 6-78 0,15 14-63 15,-25-26 253-15</inkml:trace>
  <inkml:trace contextRef="#ctx0" brushRef="#br0" timeOffset="31619.9253">-3491 9709 944 0,'-28'-18'148'0,"28"18"-55"16,0 0-21-16,0 0-28 0,0 0-24 16,0 0-8-16,0 0 0 0,-2 34 8 0,2-34 1 15,2 26-3-15,-2-26-4 0,-1 34-4 0,1-34-6 16,0 35 1-16,0-35-3 0,-1 34 5 0,1-34-6 16,-5 32 6-16,5-32-7 0,5 26-3 15,-5-26 2-15,0 0-2 0,0 0 1 0,0 0 0 16,0 0-2-16,0 0 0 0,0 0 2 0,0 0 1 15,0 0 5-15,0 0-2 0,24-13 2 16,-24 13-3-16,13-38 3 0,-13 38-4 0,15-44 6 16,-10 18-5-16,2 2 4 0,-3-1-3 0,1 1 10 15,1-1 2-15,-1 0 10 0,3 1-4 0,-7 0 1 16,-1 24-11-16,10-39 2 0,-10 39-4 0,8-23 1 16,-8 23-2-16,0 0-1 0,0 0-4 0,0 0 1 15,0 0-1-15,28-10 0 0,-28 10 1 16,0 0-2-16,30 13 1 0,-30-13-1 0,23 16 0 15,-23-16 0-15,0 0 0 0,32 19-1 16,-32-19 2-16,25 11-3 0,-25-11 2 0,30 8-1 16,-30-8 1-16,36 0-1 0,-36 0-1 0,40-3 1 15,-40 3-27-15,40 5-44 0,-40-5-64 0,36 0-76 16,-36 0-101-16,0 0-151 0,47-15 82 0,-47 15 356 16</inkml:trace>
  <inkml:trace contextRef="#ctx0" brushRef="#br0" timeOffset="32057.3755">-2775 9609 889 0,'0'0'236'0,"0"0"-111"16,-28-10-6-16,28 10-25 0,0 0-34 0,0 0-18 15,-27-14-10-15,27 14-5 0,0 0-3 0,0 0-3 16,-27-10-3-16,27 10-4 0,0 0-6 0,-22 4-2 15,22-4-5-15,-25 17 0 0,25-17-2 0,-26 27 2 16,26-27-3-16,-29 38 4 0,29-38-4 0,-24 43 3 16,24-43-4-16,-15 35 3 0,15-35-2 15,-3 28 2-15,3-28-3 0,5 25 3 0,-5-25-2 16,0 0 1-16,24 29-1 0,-24-29 1 16,24 7-3-16,-24-7-1 0,33 2-17 0,-33-2-9 15,30-6-6-15,-30 6-9 0,33-15 9 0,-33 15 3 16,28-21 9-16,-28 21 10 0,19-23 11 0,-19 23 4 15,0 0 3-15,19-32-1 0,-19 32 3 0,9-24-4 16,-9 24 3-16,8-28-3 0,-8 28 4 16,7-29-2-16,-7 29 2 0,0 0 7 0,12-25 3 15,-12 25 0-15,0 0-1 0,0 0-7 0,0 0-2 16,0 0 1-16,0 0-1 0,0 0 1 0,28 31-4 16,-28-31 3-16,11 27-4 0,-11-27 2 0,12 33-3 15,-12-33 1-15,10 31-6 0,-10-31 7 0,10 33-8 16,-10-33 7-16,4 30-4 0,-4-30-43 15,9 29-85-15,-9-29-141 0,0 0-229 16,0 0 33-16,0 0 329 0</inkml:trace>
  <inkml:trace contextRef="#ctx0" brushRef="#br0" timeOffset="32794.1213">-2411 9831 487 0,'0'0'158'0,"0"0"-52"15,15-24-4-15,-15 24-1 16,0 0-1-16,0 0-6 0,0 0-6 16,0 0-9-16,0 0-15 0,0 0-21 0,0 0-21 15,0 0-12-15,0 0-4 0,0 0 3 0,3 26 2 16,-3-26 3-16,0 37-6 0,0-13 1 0,-5 3-8 15,2 1 2-15,-1 4-6 0,-2-1 6 0,2 1-8 16,-1-1 7-16,-2 1-5 0,3 0 5 0,-3-4-6 16,3 0 7-16,-2 0-7 0,3-5 6 15,3-23-5-15,-5 36 4 0,5-36-4 16,0 0 3-16,1 27-3 0,-1-27 1 0,0 0-1 16,0 0 1-16,0 0 4 0,0 0 0 0,0 0 3 15,7-34-3-15,-7 34 3 0,3-42-5 0,0 16 7 16,1 0-5-16,-4-6 10 0,5-2-3 0,-1 0 8 15,-1-3-8-15,3-4 6 0,-4-1-10 0,5-1 4 16,-1-5-8-16,1 1 6 0,1 6-8 16,2-2 8-16,2 6-8 0,0 5 6 0,-1 4-5 15,-11 28 3-15,27-35-3 0,-27 35 1 0,26-18-3 16,-26 18 2-16,22-4-1 0,-22 4 2 0,26 6 0 16,-26-6-1-16,26 18 2 0,-26-18-3 0,21 25 4 15,-21-25-3-15,22 27 2 0,-22-27-3 16,21 32 2-16,-21-32-3 0,12 30 3 0,-12-30-2 15,8 26 2-15,-8-26-3 0,3 23 5 16,-3-23-3-16,-7 24 4 0,7-24-2 0,0 0 0 16,-25 28-1-16,25-28 1 0,-27 24-3 0,27-24 2 15,-37 20-2-15,37-20 1 0,-43 21-2 0,22-8 3 16,21-13-4-16,-41 21 4 0,41-21-3 0,-33 16 1 16,33-16-1-16,0 0-1 0,-26 10-3 0,26-10-33 15,0 0-72-15,0 0-34 0,0 0-81 16,9-24-75-16,-9 24-94 0,28-27 21 0,-21-8 351 15</inkml:trace>
  <inkml:trace contextRef="#ctx0" brushRef="#br0" timeOffset="33294.0876">-1831 9167 990 0,'0'0'130'0,"0"0"-44"0,-1 39 3 0,1-39-14 16,-10 35-15-16,10-35-17 0,-8 47-8 0,0-20-7 15,8 5-1-15,-4 0-10 0,2 2 3 16,-3 1 10-16,2 3-33 0,-4 1 31 16,4 3-31-16,-2-2 11 0,-1 1 7 0,0-7-9 15,-1 4 4-15,0-7-7 0,1 0 6 0,1-4-7 16,1 1 4-16,-1-5-6 0,5-23 3 0,-8 39-3 15,8-39 1-15,-1 26-2 0,1-26 1 0,0 0-3 16,0 0 0-16,0 0 0 0,0 0-1 0,0 0 2 16,0 0 0-16,27-16 4 0,-27 16-3 15,24-41 4-15,-10 15-4 0,1 2 5 0,3-3-8 16,2 1 4-16,-20 26-3 0,33-40 2 0,-33 40 0 16,27-27 3-16,-27 27-3 0,0 0 3 0,30-30-3 15,-30 30 2-15,0 0-1 0,27-13 1 16,-27 13-1-16,0 0 0 0,25 3 2 0,-25-3-1 15,0 0 1-15,24 18 0 0,-24-18 1 0,19 23-3 16,-19-23 3-16,15 26-4 0,-15-26 3 16,15 30-2-16,-15-30 2 0,10 33-3 0,-10-33 2 15,10 39-3-15,-6-18 3 0,-4-21-3 0,7 34 4 16,-7-34-4-16,0 0 2 0,7 27-2 0,-7-27-4 16,0 0-22-16,0 0-17 0,0 0-28 0,0 0-40 15,0 0-38-15,0 0-64 0,30-27-73 0,-30 27-117 16,15-40 51-16,-15 40 322 0</inkml:trace>
  <inkml:trace contextRef="#ctx0" brushRef="#br0" timeOffset="33512.8684">-1355 9668 423 0,'0'0'106'16,"0"0"13"-16,0 0 9 0,0 0-8 0,0 0-26 15,0 0-7-15,0 0-10 0,0 0-1 16,0 0-7-16,12 23-14 0,-12-23-11 0,0 0-14 15,6 34-7-15,-6-34-9 0,0 30-2 0,0-30-8 16,0 34 2-16,0-34-5 0,0 39 2 0,0-39-4 16,0 40 3-16,0-40-4 0,0 36 3 15,0-36-5-15,1 35 4 0,-1-35-5 0,0 0-35 16,8 33-49-16,-8-33-56 0,0 0-107 0,0 0-86 16,0 0-41-16,0 0 140 0</inkml:trace>
  <inkml:trace contextRef="#ctx0" brushRef="#br0" timeOffset="33716.6634">-1314 9481 1420 0,'0'0'90'0,"-23"-16"-12"16,23 16-17-16,0 0-26 0,0 0-15 0,0 0-10 15,0 0-9-15,0 0 0 0,0 0-2 0,0 0-1 16,0 23 1-16,0-23-1 0,0 0 0 0,0 0 10 15,0 0-46-15,27 22 32 0,-27-22-55 0,0 0-3 16,24 11-7-16,-24-11-56 0,23 10-21 0,-1 4-120 16,-22-14-150-16,24 15 20 0,-2 4 281 15</inkml:trace>
  <inkml:trace contextRef="#ctx0" brushRef="#br0" timeOffset="34060.3769">-768 9620 1156 0,'-28'-3'124'0,"28"3"-29"0,0 0-2 0,0 0-20 16,-22-15-34-16,22 15-9 0,0 0-8 0,0 0-2 15,-23-7-1-15,23 7-4 0,0 0-3 0,0 0-3 16,0 0-4-16,-28 4-1 0,28-4-3 15,0 0 1-15,-23 22-1 0,23-22 2 0,-19 25 1 16,19-25 2-16,-22 36-3 0,22-36 3 0,-18 38-3 16,18-38 2-16,-15 31-3 0,15-31 2 0,-9 30-3 15,9-30 0-15,-1 22-1 0,1-22 0 0,0 0-1 16,12 28 1-16,-12-28-1 0,0 0 1 16,28 17-1-16,-28-17 0 0,26 3 0 0,-26-3 1 15,29-3 0-15,-29 3 0 0,34-4 0 16,-34 4 0-16,36-7-1 0,-36 7-14 0,32-9-21 15,-32 9-41-15,36-4-95 0,-36 4-144 0,15-21-192 16,-15 21 33-16,0 0 322 0</inkml:trace>
  <inkml:trace contextRef="#ctx0" brushRef="#br0" timeOffset="35106.1352">377 9691 607 0,'0'0'237'0,"0"0"-95"0,-11-28-21 16,11 28-13-16,0 0-16 0,0 0-13 0,0 0-12 16,-26-12-17-16,26 12-10 0,0 0-10 0,-32-7-8 15,32 7-6-15,-27 0-4 0,27 0-1 0,-33 4-1 16,33-4 0-16,-39 13-4 0,39-13 0 0,-43 21-3 16,43-21-1-16,-41 27-1 0,41-27 1 15,-41 33-3-15,41-33 2 0,-33 33-3 0,33-33 3 16,-25 35-3-16,25-35 2 0,-14 36-2 15,14-36 2-15,0 33-4 0,0-33 4 0,14 25-5 16,-14-25 2-16,25 23 0 0,-25-23 0 0,37 15-1 16,-37-15 4-16,45 2-3 0,-21-4-1 0,3-6 1 15,1-3-2-15,-1-5 4 0,1 1-1 16,-1-7 4-16,1 0-4 0,-3-3 5 0,0-1-4 16,-6-3 4-16,0 2-4 0,-1-5 5 0,-1 2-7 15,-5-3 8-15,3 2-7 0,-5-3 7 0,0-3 11 16,-1 0-31-16,1 5 31 0,-2-4-30 0,0 3 14 15,-4 2 13-15,2 0-3 0,-5 2 8 0,2 2-3 16,-4 3 4-16,1 24-4 0,0-34 6 16,0 34-1-16,0 0-1 0,0 0-3 15,0 0-6-15,0 0-5 0,0 0-6 0,0 0 1 16,0 0-1-16,0 0 2 0,-9 28 0 0,7-5 3 16,-4 5-7-16,2 4 7 0,-1 0-8 0,0 2 7 15,-1 1-6-15,3 4-10 0,-4 1 28 0,6 2-27 16,-6 1 27-16,4-1-11 0,-3-4-8 0,4-1 7 15,0-2-6-15,-2-5 4 0,4 0-5 0,0-6-17 16,6 2-18-16,-6-26-16 0,12 36-37 16,-12-36-29-16,23 19-47 0,-23-19-86 0,28-3-127 15,-28 3-27-15,23-14 118 0</inkml:trace>
  <inkml:trace contextRef="#ctx0" brushRef="#br0" timeOffset="35496.7338">815 9586 990 0,'25'-4'212'0,"-25"4"-83"16,0 0-27-16,0 0-30 0,0 0-33 0,0 0-24 15,0 0-8-15,0 0-3 0,-9 24 5 0,9-24-2 16,-6 33 5-16,6-33-6 0,-4 43 2 0,1-21-7 16,0 2 2-16,3-24-4 0,-1 43 2 0,1-43-3 15,1 38 3-15,-1-38-3 0,6 33 4 16,-6-33-4-16,11 23 2 0,-11-23-4 15,0 0 2-15,27 13 0 0,-27-13-2 0,27-6 5 16,-27 6-2-16,27-21 2 0,-27 21 0 0,37-33 1 16,-37 33-3-16,39-40 3 0,-39 40-4 0,36-39 5 15,-36 39-4-15,32-37 5 0,-32 37-4 0,27-39 2 16,-27 39-2-16,22-29 1 0,-22 29-1 0,14-25 3 16,-14 25 4-16,0 0 4 0,0 0-3 15,0 0 1-15,0 0-5 0,0 0-1 0,0 0 0 16,25-3 0-16,-25 3 1 0,0 0-2 0,16 25 3 15,-16-25-4-15,4 29 2 0,-4-29-3 16,6 33 1-16,-6-33-1 0,1 35 1 0,-1-35-2 16,2 33 2-16,-2-33-4 0,1 28 4 0,-1-28-4 15,0 0-34-15,10 39-65 0,-10-39-80 16,0 0-149-16,0 0-145 0,0 0 51 0,22 33 302 16</inkml:trace>
  <inkml:trace contextRef="#ctx0" brushRef="#br0" timeOffset="36227.5584">1693 9725 738 0,'-11'-23'139'0,"11"23"-25"0,0 0 8 16,0 0-14-16,0 0-10 0,0 0-15 0,-12-30-17 15,12 30-15-15,0 0-15 0,0 0-8 0,0 0-7 16,-28-14-3-16,28 14-3 0,0 0-3 0,-31-6-1 16,31 6-3-16,-25 6-2 0,25-6 0 15,-31 10-3-15,31-10-1 0,-35 17-3 0,35-17 2 16,-35 22-3-16,35-22 4 0,-27 24-3 0,27-24 3 15,-24 29-2-15,24-29 2 0,-18 28-4 0,18-28 3 16,-7 32-4-16,7-32 2 0,0 28-3 16,0-28 2-16,11 26-2 0,-11-26 2 0,25 14-3 15,-25-14 3-15,28 4-3 0,-28-4-1 0,37-3 1 16,-37 3-2-16,40-10 1 0,-40 10 1 16,43-16 3-16,-43 16 0 0,37-26 2 0,-37 26-1 15,37-31 2-15,-37 31-4 0,30-28 5 0,-30 28-2 16,24-23 1-16,-24 23 1 0,0 0 0 0,11-24 0 15,-11 24 1-15,0 0-2 0,0 0 2 0,0 0 1 16,0 0 0-16,0 0 3 0,0 0 3 0,0 0 1 16,0 0-1-16,0 0-4 0,0 0-5 0,0 0-5 15,0 0 1-15,0 0 1 16,0 0 0-16,0 0 3 0,0 0-1 0,0 0 2 16,16 27-3-16,-16-27 2 0,0 0-2 0,11 34 3 15,-11-34-4-15,10 31 4 0,-10-31-5 0,8 28 4 16,-8-28-2-16,9 25 2 0,-9-25-2 0,0 0 1 15,17 30-18-15,-17-30-14 0,0 0-15 0,0 0-23 16,25 12-20-16,-25-12-18 0,0 0-47 16,20-30-70-1,-20 30-118-15,35-27-38 0,-32-1 168 0</inkml:trace>
  <inkml:trace contextRef="#ctx0" brushRef="#br0" timeOffset="36627.175">2177 9255 1052 0,'0'0'118'0,"0"0"-35"16,0 0-15-16,0 0-5 0,0 0-7 0,0 0-5 16,0 0-4-16,4 31-8 0,-4-31-8 0,-1 39-2 15,-2-16-9-15,0 6 2 0,0-4-8 0,-3 7 5 16,0-2 11-16,-1 6-32 0,-1 0 28 15,0 3-32-15,-1-4 9 0,0 3 5 0,-1-1-9 16,2-1 5-16,-1-6-6 0,1 4 4 0,4-6-4 16,-1 1 4-16,5-6-6 0,-2 0 7 0,2-23-5 15,2 35 1-15,-2-35-2 0,0 0-2 0,17 26-19 16,-17-26-10-16,0 0-14 0,25-10-24 16,-25 10-27-16,28-22-34 0,-3 17-51 0,-21-25-60 15,21 16-33-15,-25 14-96 0,29-44 99 16,-3 40 274-16</inkml:trace>
  <inkml:trace contextRef="#ctx0" brushRef="#br0" timeOffset="36752.17">2419 9696 408 0,'0'0'107'16,"0"0"21"-16,0 0 19 0,0 0-14 16,0 0-12-16,11 24-20 0,-11-24-12 15,0 0-7-15,0 0-12 0,3 35-10 0,-3-35-15 16,0 23-4-16,0-23-12 0,0 25-3 0,0-25-7 0,0 27-2 15,0-27-7-15,-3 28-3 0,3-28-5 16,-1 23 1-16,1-23-5 0,0 0 4 0,0 29-3 16,0-29 2-16,0 0-2 0,0 27 2 0,0-27-3 15,0 0-12-15,0 0-46 0,0 0-58 16,0 0-103-16,0 0-127 0,4-25-106 0,-4 25 47 16,4-33 386-16</inkml:trace>
  <inkml:trace contextRef="#ctx0" brushRef="#br0" timeOffset="36924.0318">2566 9436 1396 0,'-38'-29'125'0,"38"29"-42"0,0 0-18 0,0 0-19 16,0 0-16-16,0 0-14 0,-23 0-10 0,23 0-4 16,0 0-4-16,0 0 0 0,0 0-3 0,0 0-5 15,0 0-25-15,0 0-19 0,0 0-46 0,0 0-64 16,0 0-111-16,0 0-224 0,26 0 71 0,-26 0 233 15</inkml:trace>
  <inkml:trace contextRef="#ctx0" brushRef="#br0" timeOffset="37927.0383">2847 9502 1188 0,'-43'-8'139'0,"43"8"-21"15,0 0-18-15,0 0-31 0,0 0-37 16,0 0-17-16,0 0-10 0,0 0-17 0,0 0 22 15,18 23-15-15,-18-23 16 0,29 14-2 16,-29-14-5-16,36 17 0 0,-36-17-4 0,44 9 0 16,-18-8 0-16,0-2-1 0,-1-1 2 0,2-2-2 15,4-3 0-15,-6 0-2 0,6 6-34 0,-31 1-38 16,58-9-110-16,-58 9-145 0,37-20-175 0,-9 25 44 16,-28-5 372-16</inkml:trace>
  <inkml:trace contextRef="#ctx0" brushRef="#br0" timeOffset="37612.4827">3016 9248 840 0,'0'0'150'0,"0"0"-51"15,0 0-18-15,0 0 6 0,0 0-6 0,0 0-8 16,0 0-18-16,-14 40-11 0,14-40-10 0,-5 37-3 16,5-37-7-16,-4 48 0 0,-2-22-10 0,5-1 7 15,-5 5-8-15,5-3-14 16,-7 2 29-16,4 3-38 0,-5 1 33 0,2-1-17 16,-2 0-5-16,0-3 6 0,0 2-9 0,-1-3 4 15,2 2-5-15,-2-5 4 0,2 0-3 0,2-1 4 16,0 2-4-16,6-26 4 0,-10 35-3 0,10-35 1 15,-6 29 1-15,6-29-1 0,0 0-3 0,2 28 3 16,-2-28-3-16,0 0 4 0,0 0-3 16,0 0 1-16,0 0-2 0,0 0 1 0,26 19 0 15,-26-19 1-15,0 0 2 0,0 0-3 16,26-8 3-16,-26 8-2 0,0 0 1 0,29-15 0 16,-29 15 0-16,24-11 0 0,-24 11-1 0,22-13-2 15,-22 13-15-15,0 0-9 0,35-23-8 0,-35 23-17 16,24-20-9-16,-24 20-28 0,25-20-21 0,-25 20-19 15,24-19-38-15,-24 19-32 0,20-22-76 16,-20 22-70-16,0 0 150 0,33-18 195 0</inkml:trace>
  <inkml:trace contextRef="#ctx0" brushRef="#br0" timeOffset="38452.6265">3443 9646 800 0,'0'0'281'0,"0"0"-172"16,0 0-9-16,0 0-6 0,0 0-18 0,0 0-29 16,0 0-23-16,0 0-13 0,0 0-5 15,0 0-3-15,0 0 1 0,-1 24-3 0,1-24 3 16,-3 32-4-16,3-32 2 0,-1 34-3 0,1-34 3 16,0 37-5-16,0-37 5 0,4 39-5 0,-4-39 4 15,6 34-4-15,-6-34 3 0,13 26-2 16,-13-26 1-16,0 0 0 0,28 27 0 0,-28-27 1 15,22 5-2-15,-22-5 1 0,25-6-1 0,-25 6 2 16,27-22-1-16,-27 22 4 0,31-35-4 16,-16 12 3-16,1 1-2 0,-2-2 3 0,1 1-4 15,-15 23 5-15,24-40-4 0,-24 40 3 0,16-31-3 0,-16 31 2 16,10-23-2-16,-10 23 4 0,0 0 3 0,0 0 4 16,0 0 1-16,0 0-2 0,0 0-6 0,0 0-3 15,0 0 0-15,0 0 0 0,0 0 1 0,0 0-1 16,22 23 2-16,-22-23-3 15,1 34 3-15,-1-34-5 0,-4 45 5 16,3-20-4-16,-2 6 3 0,0 4-4 0,-2 2 5 16,-2 1-7-16,1 2 8 0,-2 3-8 0,-2 2 8 15,1-4-9-15,-2 1 9 0,0 2-9 0,0-7 10 16,0 2-6-16,-5-1 8 0,3-6 20 0,-2-1-32 0,-2-4 37 0,0-2-31 16,17-25 10-16,-33 41 3 0,33-41-5 0,-40 33 0 15,40-33-4-15,-37 24 1 0,37-24-3 16,-38 12 0-16,38-12-2 0,-39-2-1 0,39 2-1 15,-34-19-2-15,34 19-11 0,-28-31-17 0,28 31-26 16,-30-42-75-16,30 42-126 0,-25-28-237 0,25 28-10 16,-19-35 256-16</inkml:trace>
  <inkml:trace contextRef="#ctx0" brushRef="#br0" timeOffset="240112.4943">-1368 3906 617 0,'0'0'206'0,"0"0"-83"0,0 0-16 0,0 0 3 0,0 0-11 16,0 0-27-16,0 0-17 0,0 0-19 0,0 0 1 16,0 0 0-16,0 0 1 0,0 0-5 15,-8 28-11-15,8-28-11 0,-6 24-3 0,6-24-6 16,-4 30 1-16,4-30-4 0,-4 27 1 0,4-27-2 16,-6 29 3-1,6-29-3-15,-4 26 2 0,4-26 0 0,-4 24-1 16,4-24-11-16,0 0-10 0,1 34-24 0,-1-34-26 15,0 0-42-15,0 0-45 0,0 0-58 0,0 0-79 16,0 0-84-16,0 0 87 0,0 0 293 16</inkml:trace>
  <inkml:trace contextRef="#ctx0" brushRef="#br0" timeOffset="240274.2611">-1325 3670 1095 0,'0'0'154'0,"0"0"-27"15,0 0-27-15,0 0-33 0,0 0-29 0,0 0-16 16,0 0-12-16,0 0-6 0,0 0-5 16,0 0-2-16,0 0 0 15,0 0 0-15,0 0 1 0,0 0 1 16,0 0 0-16,0 0-13 0,31 14-19 0,-31-14-28 16,28 15-58-16,-28-15-56 0,30 11-106 0,-30-11-167 15,0 0 38-15,48 34 348 0</inkml:trace>
  <inkml:trace contextRef="#ctx0" brushRef="#br0" timeOffset="240693.4932">-799 3767 1146 0,'0'0'167'0,"-23"0"-74"16,23 0-12-16,-25 0-16 15,25 0-22-15,-25 1-14 0,25-1-9 16,-25 10-5-16,25-10-4 0,-27 11-5 0,27-11-2 16,-27 17-3-16,27-17 1 0,-26 21-2 0,26-21 1 15,-23 22-3-15,23-22 3 0,-18 26-4 0,18-26 3 16,-13 24-3-16,13-24 2 0,0 0-2 0,3 28 1 16,-3-28-2-16,0 0 2 0,24 22 0 0,-24-22 1 31,26 12-1-31,-26-12 1 0,33 9-1 0,-33-9 2 0,32 9 1 0,-32-9 1 0,33 10 0 0,-33-10-1 15,30 13-1-15,-30-13 1 0,0 0-3 0,29 14 3 16,-29-14-2-16,0 0 3 0,0 0-1 0,14 26 2 16,-14-26-2-16,0 0 3 0,0 0-2 0,-13 23 1 15,13-23-1-15,0 0 1 0,-30 24-3 0,30-24 2 16,-32 19-3-16,32-19 2 16,-36 19-3-16,36-19 2 0,-31 17-1 15,31-17 2-15,-26 13-2 0,26-13 1 0,0 0-1 0,-25 11-1 16,25-11-26-16,0 0-30 0,0 0-52 15,0 0-138-15,0 0-226 0,0 0-32 0,0 0 251 0</inkml:trace>
  <inkml:trace contextRef="#ctx0" brushRef="#br0" timeOffset="241317.6538">611 3504 958 0,'0'0'190'0,"0"0"-56"16,-4-23-29-16,4 23-27 0,0 0-34 0,0 0-23 0,0 0-3 15,0 0 12-15,0 0 7 0,5 35 5 0,-5-35-12 16,4 42-6-16,-2-15-10 0,-1 1 4 0,-2 6-8 16,1 0 1-16,-2 4-8 0,-5 1 3 15,5-1-8-15,-3 1 5 0,1-6-6 0,0-2 5 16,0 0-5-16,-1-3 5 0,0-1-6 0,4-1 5 16,-4-4-4-1,2 0 5-15,-3 2-4 0,6-24 3 0,-11 36-3 16,11-36 2-16,-8 25-3 0,8-25-6 0,0 0-17 15,0 0-16-15,1 27-34 0,-1-27-41 0,0 0-43 16,0 0-113-16,0 0-102 0,0 0-75 0,17-44 216 16</inkml:trace>
  <inkml:trace contextRef="#ctx0" brushRef="#br0" timeOffset="241872.3725">682 3841 1084 0,'0'0'127'0,"0"0"-29"16,0 0-35-16,0 0-31 0,0 0-20 15,0 0 2-15,0 0 8 0,0 0 9 0,0 0 1 16,0 0-8-16,28 13-9 0,-28-13-4 0,34 7-2 16,-34-7-3-16,39 6-2 0,-17-6-2 0,3-2-2 15,0 2 0-15,2-4 0 0,1 3 0 0,-1 1-9 16,-3-6-39-16,12 17-76 0,-36-11-102 0,53-13-201 0,-25 25-46 16,-28-12 194-16</inkml:trace>
  <inkml:trace contextRef="#ctx0" brushRef="#br0" timeOffset="241634.0614">1005 3504 787 0,'0'0'300'0,"26"-5"-193"0,-26 5-27 0,0 0-6 0,0 0 5 15,0 0-10-15,0 0-12 0,0 0-2 0,0 26-20 16,0-26-7-16,3 24-11 0,-3-24-3 0,0 36-6 16,0-36 4-16,-2 43-3 0,2-17 4 0,-2 4-7 15,-2-4 2-15,-1 10-8 0,0-3 3 0,-1 1-6 16,1 0 5-16,-3-3-5 0,3-3 5 15,-3-1-6-15,0 1 5 16,1 0-7-16,-1-2 7 0,4 1-5 16,-3-4 4-16,7-23-3 0,-8 41 3 0,8-41-15 15,-5 28-3-15,5-28-16 0,0 0-12 0,0 31-18 16,0-31-26-16,0 0-15 0,0 0-53 0,0 0-46 16,0 0-70-16,0 0-115 0,0 0 42 0,6-42 347 15</inkml:trace>
  <inkml:trace contextRef="#ctx0" brushRef="#br0" timeOffset="246799.0677">1341 4161 819 0,'0'0'196'0,"0"0"-80"0,0 0 6 15,0 0-47-15,0 0-9 0,0 0-27 0,0 0-12 16,0 0-6-16,0 0-3 0,0 0-4 0,0 0-5 15,0 0-5-15,0 0 1 0,0 0 12 0,0 0 6 16,0 0 3-16,0 0-3 0,0 0-11 0,0 0-6 16,0 0-3-16,21 7 0 0,-21-7-2 0,0 0 1 15,0 0 5-15,0 0 7 0,0 0 6 0,0 0 2 0,0 0-1 16,0 0-6-16,0 0-4 0,0 0-3 16,0 0-5-16,0 0-1 0,0 0-3 0,0 0 0 15,0 0-13-15,0 0-15 0,0 0-28 0,-26-5-32 16,26 5-89-16,0 0-166 0,0 0-145 0,0 0-11 15,0 0 432-15</inkml:trace>
  <inkml:trace contextRef="#ctx0" brushRef="#br0" timeOffset="247638.7621">2670 3792 919 0,'0'0'115'0,"0"0"-12"16,0 0-7-16,0 0-22 16,0 0-30-16,-24-3-17 0,24 3-3 0,0 0 0 15,0 0 3-15,-27-4-3 0,27 4-6 0,0 0-2 16,-35 7-3-16,35-7 0 16,-27 15-2-16,27-15-1 0,-29 14-2 0,29-14 1 15,-33 20 0-15,33-20 2 0,-33 20-2 0,33-20 0 16,0 0-5-16,-28 28-1 0,28-28-4 0,0 0 1 15,-10 29-3-15,10-29 1 0,0 0-1 0,10 28 2 0,-10-28-2 0,0 0 3 16,33 24-1-16,-33-24 2 0,33 11 0 0,-33-11 0 16,37 8-1-16,-37-8 0 0,35 9-1 15,-35-9 1-15,23 13-1 0,-23-13 2 16,0 0-2-16,22 24 2 0,-22-24-3 0,0 0 3 16,3 29-1-16,-3-29 2 0,-11 22-2 0,11-22 1 15,-18 23-2-15,18-23 3 16,-26 23-3-16,26-23 2 0,-30 17-1 0,30-17 1 15,-34 14-1-15,34-14 0 0,-30 7-1 0,30-7 1 16,-25 0 1-16,25 0 1 0,0 0 0 16,0 0 0-16,-22-16 0 0,22 16-3 15,0 0 1-15,0 0-2 0,0 0-2 0,0 0 0 16,-9-22-2-16,9 22-18 0,0 0-25 0,0 0-36 16,26 1-50-16,-26-1-38 0,0 0-65 0,0 0-101 0,0 0-22 0,44 9 162 15</inkml:trace>
  <inkml:trace contextRef="#ctx0" brushRef="#br0" timeOffset="247917.4022">3000 3936 1014 0,'0'0'110'0,"0"0"-20"15,0 0-5-15,0 0-16 16,0 0-24-16,-9 29-6 0,9-29-7 0,0 0-2 0,-13 29-6 15,13-29-4-15,0 0-10 0,-2 36-2 16,2-36-5-16,0 0 0 16,-9 30-2-16,9-30 1 0,-1 22-4 0,1-22 3 15,0 26-3-15,0-26 2 0,-3 22-1 0,3-22 1 16,0 0-2-16,-4 24-21 0,4-24-18 0,0 0-57 16,7 31-51-16,-7-31-82 0,0 0-110 15,0 0-89-15,0 0 164 0,0 0 266 0</inkml:trace>
  <inkml:trace contextRef="#ctx0" brushRef="#br0" timeOffset="248215.1012">3028 3692 1207 0,'-7'-22'132'0,"7"22"-31"0,-25-21-14 0,25 21-17 16,0 0-24-16,-20-19-19 0,20 19-12 15,0 0-8-15,0 0-6 16,0 0-5-16,0 0 0 0,0 0-4 0,0 0-19 15,0 0-30-15,0 0-54 0,30 41-101 0,-30-41-122 16,0 0-147-16,30 26 56 0,-30-26 395 0</inkml:trace>
  <inkml:trace contextRef="#ctx0" brushRef="#br0" timeOffset="248883.2117">3385 3965 848 0,'0'0'132'0,"0"0"-22"0,0 0 0 16,0 0-22-16,0 0-23 15,0 0-23-15,0 0-8 0,0 0-5 0,0 0-3 16,0 0 1-16,0 0-2 0,0 0-3 0,0 0 1 16,-4 26-7-16,4-26 1 0,-9 25-6 0,9-25 1 15,-5 28-6-15,5-28 1 0,-8 26-5 0,8-26 1 16,-10 25-4-16,10-25 3 0,-8 24-4 0,8-24 3 16,-6 23-2-16,6-23 1 15,0 0-2-15,0 0 2 0,0 0-2 0,0 23 0 0,0-23 1 0,0 0 0 16,0 0 1-16,0 0 2 0,0 0 1 0,32-18-1 15,-32 18 2-15,26-31-3 0,-26 31 2 0,32-40-3 16,-32 40 4-16,38-40-5 0,-38 40 4 0,44-36-2 16,-44 36 2-16,35-32-2 0,-35 32 1 0,28-21-3 15,-28 21 2-15,22-8-1 0,-22 8 0 16,0 0 0 0,0 0 0-16,26 3 0 0,-26-3 1 0,0 0 2 15,0 0-1-15,9 25 1 0,-9-25-3 0,0 0 2 16,0 22-2-16,0-22 1 0,0 0-3 0,-2 24 3 15,2-24-2-15,0 0 0 0,0 0 1 0,0 0-1 16,0 0 0-16,0 0 1 0,12 23-1 0,-12-23 0 16,0 0 2-16,0 0 0 0,26-8 0 0,-26 8 0 15,26-15 0-15,-26 15-1 0,28-15 2 0,-28 15-2 16,28-16 1-16,-28 16-1 0,22-12 0 0,-22 12 0 16,0 0 0-16,30-5-1 0,-30 5 1 0,0 0 0 15,0 0 0-15,26 6 1 0,-26-6-2 0,0 0 3 16,0 0-2-16,15 31 1 0,-15-31-2 0,0 0 3 15,7 28-3-15,-7-28 2 0,0 0-2 0,1 27 0 16,-1-27 0-16,0 24 2 0,0-24-3 0,0 0 3 16,0 29-3-16,0-29 1 0,0 0-1 0,-1 23-18 15,1-23-30-15,0 0-45 0,0 0-66 0,0 0-55 16,25 18-102-16,-25-18-130 0,0 0 91 0,32-7 340 16</inkml:trace>
  <inkml:trace contextRef="#ctx0" brushRef="#br0" timeOffset="249295.9417">4157 3881 898 0,'0'0'157'0,"0"0"-58"0,0 0-17 0,0 0-6 16,0 0-22-16,0 0-10 0,-11 25-9 0,11-25-3 15,0 0-8-15,-9 27-4 0,9-27-11 0,0 0-1 16,-8 34-6-16,8-34 2 0,-1 22-3 0,1-22 2 15,-2 23-1-15,2-23 2 0,0 0-3 0,6 32 1 16,-6-32-2-16,0 0 2 0,12 26-3 0,-12-26 2 16,0 0-2-16,0 0 2 0,25 21-2 0,-25-21 3 15,0 0-1-15,28 0-1 0,-28 0 2 0,23-9-2 16,-23 9 1 0,25-17-1-16,-25 17 2 0,25-29-3 15,-25 29 5-15,27-31-4 0,-27 31 3 0,28-37-3 16,-28 37 3-16,24-35-3 0,-24 35 6 0,24-23 5 15,-24 23 4-15,0 0-1 0,0 0-2 0,22-21-7 16,-22 21-4-16,0 0 1 0,0 0-1 0,0 0 2 16,0 0-1-16,0 0 0 0,12 26-2 0,-12-26 1 15,0 24-2-15,0-24 2 0,0 29-3 0,0-29 4 0,0 30-4 16,0-30 3-16,3 30-4 0,-3-30 3 16,4 23-2-16,-4-23 2 0,0 0-3 0,10 25-17 15,-10-25-28-15,0 0-39 0,21 26-64 0,-21-26-54 16,0 0-53-16,0 0-86 0,0 0-8 0,31-2 176 15</inkml:trace>
  <inkml:trace contextRef="#ctx0" brushRef="#br0" timeOffset="249565.4728">4722 3546 1107 0,'0'0'124'15,"0"0"-15"-15,0 0-18 0,0 0-36 0,0 0-28 0,0 0-3 0,0 0 6 16,0 0 5-16,11 30 6 16,-11-30-15-16,1 36-4 0,-1-36-8 0,0 48 3 15,-1-22-3-15,-1 3 5 0,-1 3-2 0,3 4 4 16,-5-4-10-16,1 2 1 0,0 1-11 0,-2-5 3 16,2 5-6-16,0-3 5 0,0-1-8 0,-2 1 6 15,2-6-6-15,0-1 6 0,4-1-7 0,0-24-11 0,6 36-27 0,-6-36-27 16,0 0-66-16,0 0-75 15,37 23-127-15,-37-23-166 0,30-23 96 0,-2 19 335 16</inkml:trace>
  <inkml:trace contextRef="#ctx0" brushRef="#br0" timeOffset="250251.8496">5276 3967 626 0,'0'0'189'0,"8"-25"-45"0,-8 25-4 16,0 0-11-16,0 0-21 0,9-23-29 0,-9 23-13 15,0 0-13-15,0 0-10 0,0 0-10 0,0 0-7 0,0 0-5 0,-27-25-4 16,27 25-2-16,-22-2-3 0,22 2-1 0,-32 2-2 16,32-2-1-16,-37 10-2 0,15-4-3 15,22-6 2-15,-43 20-3 0,43-20 2 0,-38 21-3 16,38-21 0-16,-33 24-1 0,33-24 2 0,-21 23-3 16,21-23 1-16,0 0-4 0,-8 32 2 0,8-32-1 15,0 0 2-15,27 24-2 0,-27-24 2 0,33 14-2 0,-33-14 1 16,40 5-11-16,-40-5-3 0,46-3-3 0,-22-2-2 15,4-3 12-15,-5 2 1 0,2-3 6 16,-3-3-1-16,-22 12 2 0,40-19-1 0,-40 19 3 16,28-19-1-16,-28 19 2 0,0 0-1 0,0 0 1 15,22-22 0-15,-22 22 2 0,0 0 9 16,0 0 4-16,0 0 1 16,0 0 1-16,0 0-10 0,0 0-4 0,0 0-4 15,0 0-1-15,0 0 1 0,0 0-1 0,-3 28 2 16,3-28-4-16,-4 27 3 0,4-27-4 0,3 22 4 15,-3-22-3-15,4 23 1 0,-4-23-2 16,7 21 3-16,-7-21-2 0,0 0 1 0,18 30-19 16,-18-30-7-16,0 0-22 0,0 0-28 0,36 21-32 15,-36-21-45-15,22-2-80 0,-22 2-118 0,15-26-39 0,11 26 80 16,-25-25 311-16</inkml:trace>
  <inkml:trace contextRef="#ctx0" brushRef="#br0" timeOffset="250867.981">5704 3727 1126 0,'0'0'97'0,"0"0"-5"15,-33 1-16-15,33-1-20 0,0 0-29 0,0 0-14 16,0 27-7-16,0-27 3 0,0 0 2 15,22 26 0-15,-22-26-3 0,29 11 0 0,-29-11-3 16,39 8-2-16,-39-8-2 0,42 5 0 0,-17-4-3 16,3-1-1-16,2 0 1 0,-1 0-2 0,0 1-5 15,-3-2-30 1,10 7-40-16,-36-6-56 0,63 8-140 0,-35 0-173 16,-6-9 34-16,12 20 274 0</inkml:trace>
  <inkml:trace contextRef="#ctx0" brushRef="#br0" timeOffset="250683.0763">5816 3560 1124 0,'27'-14'126'16,"-27"14"-6"-16,0 0-15 0,0 0-25 0,0 0-34 16,0 0-20-16,0 0-6 0,0 0-2 15,0 0-4-15,0 0-5 0,0 0-2 0,0 0 8 16,0 0 10-16,0 0 1 0,-7 24 3 0,7-24-12 15,0 30-4-15,0-30-3 0,-2 34 2 0,-4-10-7 0,2 3 3 16,-1-2-8-16,-1 9 5 0,-2-3-5 0,-2 3 2 16,0 1-4-16,1-6 5 0,-5 4-7 0,3-3 7 15,0 2-7-15,1-4 5 0,-2 3-4 16,2-7 4-16,5 1-4 0,-2-1 4 0,7-24-4 16,-7 36 4-16,7-36-4 0,4 25 3 0,-4-25-2 15,0 0 3 1,0 0-3-16,14 24 1 0,-14-24 0 0,0 0-1 15,0 0 1-15,26 4-1 0,-26-4 1 0,0 0 0 16,28-13-6-16,-28 13-4 0,26-15-6 0,-26 15-6 16,26-25-1-16,-26 25-8 0,29-27 2 0,-29 27-11 15,41-33-20-15,-26 9-39 0,14 16-35 16,-20-23-56-16,24 25-66 0,-33 6-92 0,23-43-20 16,5 37 178-16</inkml:trace>
  <inkml:trace contextRef="#ctx0" brushRef="#br0" timeOffset="251130.689">6388 3939 1234 0,'0'0'153'16,"0"0"-58"-16,0 0-32 0,0 0-28 15,0 0-21-15,0 0 2 0,0 0 2 0,0 0 4 16,0 0-1-16,-4 29-8 15,4-29-8-15,0 26 1 0,0-26-7 0,0 33 3 16,0-33-3-16,-2 30 1 0,2-30-2 0,-4 32 4 16,4-32-3-16,-3 26 1 0,3-26-1 0,0 23 1 15,0-23-2-15,0 0 3 0,-1 27-19 0,1-27-14 16,0 0-42-16,0 0-39 0,0 0-27 16,0 0-70-16,0 0-61 0,27-11-157 0,-28-11 68 15,1 22 314-15</inkml:trace>
  <inkml:trace contextRef="#ctx0" brushRef="#br0" timeOffset="251315.5863">6465 3746 1381 0,'-39'-19'114'0,"39"19"-22"0,0 0-16 16,0 0-29-16,0 0-23 0,0 0-14 0,0 0-7 16,0 0-5-16,0 0-1 0,0 0 1 0,0 0 0 0,0 0 2 15,0 0-11-15,0 0-11 0,0 0-13 0,24 17-2 16,-24-17-13-16,29 7-30 0,1 10-54 0,-30-17-73 15,45 5-97-15,-16 7-131 0,-29-12 56 16,47 22 335-16</inkml:trace>
  <inkml:trace contextRef="#ctx0" brushRef="#br0" timeOffset="251701.0011">6873 3942 943 0,'-25'-11'301'0,"25"11"-188"16,0 0-16-16,-32-12-9 0,32 12-26 0,0 0-29 16,0 0-14-16,-22 4-10 0,22-4-4 0,0 0-1 0,0 0 0 15,-29 23 1-15,29-23 0 0,-16 22-2 0,16-22 2 16,-17 26-3-16,17-26 2 0,-12 33-6 0,12-33 4 16,-8 28-4-16,8-28 2 0,-2 33-1 0,2-33 1 15,7 22-3-15,-7-22 4 0,0 0-2 16,23 30 1-16,-23-30-1 0,25 9-1 0,-25-9 0 15,28 0-8-15,-28 0-3 16,32-13-3-16,-32 13 0 0,37-22 7 0,-37 22 5 16,34-28 0-16,-34 28 5 0,28-32-3 15,-28 32 5-15,16-33-3 0,-16 33 3 0,11-36-2 16,-11 36 2-16,4-36-2 0,-4 36 3 0,-2-39-3 16,2 39 7-16,-10-31-1 0,10 31 6 15,-16-28-2-15,16 28-1 0,0 0-5 0,-29-21 0 16,29 21-3-16,0 0-2 0,-29 0 0 0,29 0-2 0,0 0-1 0,0 0-15 15,0 0-13-15,-11 31-34 0,11-31-39 16,0 0-47-16,0 0-60 0,20 28-81 0,-20-28-132 16,0 0 63-16,39 25 328 0</inkml:trace>
  <inkml:trace contextRef="#ctx0" brushRef="#br0" timeOffset="252249.2588">7227 3936 1097 0,'0'0'178'16,"10"-22"-65"-16,-10 22-9 0,0 0-18 15,0 0-34-15,0 0-22 16,0 0-18-16,0 0-9 0,0 0-1 0,0 0-3 16,0 0 2-16,2 22 1 0,-2-22 0 0,3 24-1 15,-3-24 2-15,-3 25-1 0,3-25 4 16,-1 26-3-16,1-26 4 0,-1 24-3 0,1-24 1 15,-5 25-1-15,5-25 1 0,-5 25-2 0,5-25 1 16,-3 23-4-16,3-23 2 0,0 0-3 16,-4 24 2-16,4-24-1 0,0 0-1 0,0 0 0 0,0 0 1 0,0 0-1 15,0 0 2-15,0 0-1 0,0 0 1 0,25-11 0 16,-25 11-1-16,19-27 2 0,-19 27-3 0,25-30 5 16,-25 30-5-16,26-34 4 0,-26 34-3 15,24-38 0-15,-24 38 0 0,24-28 3 0,-24 28-3 16,22-30 4-16,-22 30-4 0,0 0 1 15,32-24-1-15,-32 24 0 16,0 0-1-16,28-15 1 0,-28 15 0 0,0 0 2 16,22-3-2-16,-22 3 0 0,0 0 1 0,0 0-1 15,25 14 1-15,-25-14-2 0,0 0 4 0,0 0-2 16,16 27 2-16,-16-27-2 0,4 22 1 0,-4-22-3 16,2 30 3-16,-2-30-4 0,0 35 3 15,0-35-3-15,-3 27 3 0,3-27-2 16,0 0 0-16,-6 29 0 0,6-29 1 0,0 0-2 0,0 0 2 0,-2 28-1 15,2-28-10-15,0 0-16 0,0 0-9 0,1 28-31 16,-1-28-32-16,0 0-49 0,0 0-52 0,0 0-111 16,0 0-134-16,0 0 91 0,0 25 302 0</inkml:trace>
  <inkml:trace contextRef="#ctx0" brushRef="#br0" timeOffset="252703.7591">7972 3528 917 0,'0'0'69'16,"0"0"4"-16,-5-28 20 0,5 28-13 0,0 0-21 16,0 0-22-16,8-30-9 0,-8 30-1 0,0 0 2 15,0 0 0-15,22-19-2 0,-22 19-2 0,0 0-1 16,28-4-1-16,-28 4-5 0,0 0-4 0,30 2-6 16,-30-2-3-16,26 8-3 0,-26-8 3 0,27 10-4 15,-27-10 2-15,26 12-2 0,-26-12-1 0,0 0 0 16,31 29 2-16,-31-29-1 0,0 0 2 0,24 28 1 15,-24-28 1 1,11 24 1-16,-11-24 4 0,7 25 0 16,-7-25 3-16,1 26 2 0,-1-26 1 0,-3 26-5 15,3-26 1-15,-9 28-9 0,9-28 0 0,-14 27-3 16,14-27 3-16,-14 26-2 0,14-26 1 0,-14 25-2 16,14-25 0-16,-11 24-1 0,11-24 1 0,0 0-1 15,-11 24 1-15,11-24-2 0,0 0 2 0,0 0-4 16,-5 22-12-16,5-22-13 0,0 0-17 0,0 0-29 15,0 0-26-15,11 33-46 0,-11-33-70 0,0 0-90 16,0 0-106-16,0 0 55 0,12 32 358 0</inkml:trace>
  <inkml:trace contextRef="#ctx0" brushRef="#br0" timeOffset="252888.6551">8138 4109 1549 0,'-29'18'89'16,"29"-18"-28"-16,0 0 6 0,0 0-10 0,0 0-12 16,0 0-19-16,0 0-10 0,0 0-7 0,0 0-4 15,0 0-3-15,0 0 0 0,0 0-2 0,0 0-1 16,0 0-7-16,0 0-15 0,0 0-17 0,0 0-59 0,0 0-252 16,0 0-200-16,0 0-25 0,-29-17 297 15</inkml:trace>
  <inkml:trace contextRef="#ctx0" brushRef="#br0" timeOffset="253906.9831">-6146 6924 545 0,'0'0'211'0,"0"0"-56"16,0 0-17-16,0 0-7 0,0 0-24 16,0 0-18-16,0 0-22 15,0 0-17-15,0 0-17 0,0 0-9 16,0 0-8-16,0 0-3 0,0 0-1 0,0 0-4 15,0 0 0-15,0 0 14 0,0 0 5 0,0 0 1 16,0 0 0-16,0 0-11 0,0 0-6 0,32 13 0 16,-32-13 1-16,23 2-3 0,-23-2-2 0,33 3-2 15,-33-3-1-15,40 2-2 0,-40-2-2 0,46 0 1 16,-22 0-2-16,3 0 1 0,0-2-1 0,-1 0 0 16,2 2-4-16,-1-3-15 0,7 3-29 0,-12-13-45 15,20 26-137-15,-42-13-186 0,40-21-124 0,-11 23 110 16,-29-2 431-16</inkml:trace>
  <inkml:trace contextRef="#ctx0" brushRef="#br0" timeOffset="254762.4872">-4988 6561 398 0,'0'0'129'15,"0"0"-3"-15,0 0-24 0,0 0-10 0,0 0-27 16,0 0-6-16,0 0-9 0,0 0 0 0,0 0-2 15,0 0 6-15,0 0 3 0,0 0 2 0,0 0-2 16,0 23-10-16,0-23-11 0,0 0-13 0,-10 36-4 16,10-36-6-16,-14 37-1 15,14-37-5-15,-12 43 4 0,3-19-7 16,5 6 5-16,-3-1-7 0,1 3 6 0,1 3-7 16,1-4 5-16,2 3-7 0,2-5 4 15,0 0-6-15,1-3 5 0,4-2-5 0,-5-24 5 16,14 43-5-16,-14-43 4 0,21 37-5 0,-21-37 4 15,32 28-2-15,-32-28 1 0,38 13-1 0,-38-13 0 16,44 1 2-16,-20-6-3 0,0-2 4 0,4-8-1 0,0-4 1 16,-2 0-2-16,0-4 3 0,-5-1-3 0,3-4 5 15,-4 2-4-15,-1 2 4 0,0-5-5 16,-2 3 5-16,-5 1-5 0,3 0 6 0,-5-5-6 16,0 6 5-16,-2 1-5 0,-8 23 6 0,14-37-2 15,-14 37 8-15,7-23 2 0,-7 23 3 0,0 0 0 16,0 0-6-16,0 0-4 15,0 0-5-15,0 0-3 0,0 0 0 0,0 0 3 16,0 0-1-16,0 24 3 0,0-24-3 0,-2 41 3 16,2-16-6-16,-1 5 5 15,-3-3-6-15,2 5 6 0,1-1-5 0,0 1 4 16,1-8-5-16,0 2 4 0,0-1-29 0,0-25-20 16,11 44-56-16,-11-44-82 0,16 25-90 0,-16-25-123 15,0 0-31-15,28 32 287 0</inkml:trace>
  <inkml:trace contextRef="#ctx0" brushRef="#br0" timeOffset="255194.634">-4279 6949 800 0,'15'23'158'16,"-15"-23"-51"-16,0 0-6 0,0 0-20 0,-8 22-18 15,8-22-16-15,0 0-8 0,-7 29-10 16,7-29-3-16,-1 28-9 0,1-28-3 15,-1 25-3-15,1-25 0 0,0 26-1 0,0-26 2 16,-6 24-4-16,6-24 0 0,0 0-5 0,-3 31-1 16,3-31-1-16,0 0-1 15,0 0-1-15,0 0 1 0,0 0-2 16,0 0-1-16,0 0 2 0,0 0-1 0,0 0 2 16,0 0 2-16,26-23 0 0,-26 23-3 0,24-32 3 15,-24 32-3-15,25-31 2 0,-25 31-3 16,24-32 5-16,-24 32-4 0,20-24 2 15,-20 24 0-15,0 0 0 0,27-31-1 0,-27 31 0 0,0 0-1 0,0 0 1 16,22-12 0-16,-22 12 2 0,0 0-1 0,0 0 0 0,0 0 2 16,28 19-3-16,-28-19 2 0,0 0-1 0,19 29 1 15,-19-29-1-15,14 25 3 0,-14-25-3 0,14 35 2 16,-14-35-4-16,14 32 3 0,-14-32-4 16,12 27 3-16,-12-27-2 0,14 25 1 15,-14-25-1-15,5 27 1 0,-5-27-1 0,9 22 2 16,-9-22-4-16,0 0-12 15,15 27-32-15,-15-27-50 0,0 0-68 0,0 0-53 16,0 0-40-16,22 0-57 0,-22 0-28 0,26-19 239 16</inkml:trace>
  <inkml:trace contextRef="#ctx0" brushRef="#br0" timeOffset="255611.4057">-3632 6680 1330 0,'0'0'124'0,"0"0"-36"16,-32-24-20-16,32 24-22 0,0 0-20 15,0 0-12-15,0 0-9 0,0 0-6 0,0 0-2 16,0 0-4-16,0 0-19 0,0 0-23 0,-3 22-49 0,3-22-66 16,11 25-106-16,-11-25-124 0,0 0-79 0,28 39 257 15</inkml:trace>
  <inkml:trace contextRef="#ctx0" brushRef="#br0" timeOffset="255426.5068">-3665 6997 867 0,'0'0'215'0,"0"0"-78"0,0 0-49 0,0 0-30 16,0 0-30-16,0 0-5 0,0 0 2 16,0 0 6-16,0 0-1 0,-16 27-7 0,16-27-8 15,-1 28-1-15,1-28-6 0,0 30 0 16,0-30-5-16,-3 38 1 0,3-38-5 0,-5 33 3 0,5-33-4 0,-3 25 2 16,3-25-3-16,0 0 4 0,0 25-3 0,0-25-6 15,0 0-23-15,0 0-31 0,0 0-62 0,0 0-77 16,0 0-111-16,0 0-167 0,0 0 124 0,0 0 355 15</inkml:trace>
  <inkml:trace contextRef="#ctx0" brushRef="#br0" timeOffset="256159.6788">-3259 6939 792 0,'-10'-21'88'0,"10"21"-33"16,0 0 1-16,0 0 6 0,0 0 1 0,0 0 1 15,0 0 1-15,0 0 4 0,0 0-10 0,0 0-9 16,0 0-10-16,24 31-8 0,-24-31-9 0,7 26-6 16,-7-26-6-16,7 32-1 0,-7-32-7 15,7 37 2-15,-7-37-6 0,8 42 1 0,-8-42-2 0,8 38 5 16,-8-38-5-16,10 31 2 0,-10-31-2 0,0 0 1 16,15 24-1-16,-15-24 3 0,0 0-3 0,22 17 3 15,-22-17 0-15,0 0 0 0,0 0 1 0,23 4-1 16,-23-4 0-16,0 0 1 0,0 0 0 0,25-15 0 15,-25 15 1-15,0 0-2 0,33-28 1 16,-33 28-2-16,25-33 4 0,-25 33-5 0,32-42 4 0,-14 18-3 16,1-1 2-16,2-5-4 0,2 4 4 0,-4-2-6 15,7 2-17-15,-12-1-28 0,12 13-41 0,-17-12-53 16,14 26-56-16,-23 0-84 0,11-35-141 0,-11 35 54 16,0 0 370-16</inkml:trace>
  <inkml:trace contextRef="#ctx0" brushRef="#br0" timeOffset="256529.4729">-2691 6994 255 0,'25'-10'103'15,"-25"10"-9"-15,0 0 15 0,27-1-9 0,-27 1-17 0,0 0-13 16,31 1-7-16,-31-1-8 0,24 1 15 0,-24-1-2 15,0 0-8-15,28-10-11 0,-28 10-25 16,0 0-3-16,33-20 4 0,-33 20 10 0,0 0 1 16,19-35 0-16,-19 35-7 0,0 0-2 0,15-31-5 15,-15 31 1-15,6-26-4 0,-6 26 3 0,0-26-2 16,0 26 3 0,-6-21-3-16,6 21-1 0,0 0-5 0,-16-25-2 15,16 25-5-15,0 0-1 0,-26-12-3 0,26 12-1 16,-25 2-3-16,25-2 1 0,-32 16-1 0,32-16-1 15,-33 27 3-15,33-27-3 0,-36 46 4 16,21-22-5-16,3 0 5 0,2 0-4 0,2-2 4 16,8-22-4-16,-7 41 3 0,7-41-4 0,7 35 2 15,-7-35-2-15,15 35 4 0,-15-35-3 0,23 24 1 0,-23-24-2 16,31 16 3-16,-31-16-3 0,34 6 1 0,-34-6 0 16,43-3-21-16,-16 3-35 0,-27 0-62 0,56-15-79 15,-56 15-104-15,51-37-96 0,-17 31-16 16,-17-21 332-16</inkml:trace>
  <inkml:trace contextRef="#ctx0" brushRef="#br0" timeOffset="256927.9496">-2225 6918 693 0,'0'0'254'0,"0"0"-141"0,0 0-13 0,0 0-25 16,0 0-30-16,0 0-28 0,0 0-10 0,0 0 9 16,0 27 7-16,0-27 5 0,0 0 5 15,0 25-8-15,0-25-3 0,0 22-5 0,0-22-1 16,0 24-4-16,0-24 2 15,0 24-2-15,0-24 0 0,0 26-5 16,0-26 1-16,-3 26-6 0,3-26 1 0,-2 23-3 16,2-23 2-16,0 0-4 0,0 0 3 0,0 0-2 15,0 0 0-15,0 0 2 0,0 0-2 0,0 0 3 16,0 0-1-16,24 3 1 0,-24-3-1 0,14-26 2 16,-14 26-4-16,13-38 4 0,-13 38-4 15,18-42 5-15,-9 19-5 0,-2-3 5 0,-1 2-5 0,0 0 5 16,2 0-4-16,-8 24 6 0,10-39 1 0,-10 39 7 15,10-24 2-15,-10 24 1 0,0 0-6 0,0 0-4 16,0 0-5-16,0 0-1 0,0 0 1 0,0 0-2 16,0 0 2-16,26 5-1 0,-26-5 0 0,0 0 0 15,30 19-1-15,-30-19 0 0,26 9 1 0,-26-9-2 16,28 14 2 0,-28-14 0-16,33 5-1 0,-33-5-1 0,30 4 0 15,-30-4 0-15,33 5-1 0,-33-5-20 16,32-3-10-16,-32 3-26 0,0 0-57 15,43 11-66-15,-43-11-107 0,0 0-131 0,27 0-5 16,-27 0 305-16</inkml:trace>
  <inkml:trace contextRef="#ctx0" brushRef="#br0" timeOffset="257369.1753">-1440 6800 931 0,'0'0'200'0,"0"0"-62"0,0 0-17 0,-23-22-26 16,23 22-33 0,0 0-22-16,0 0-7 0,-32-6-7 0,32 6-6 15,0 0-4-15,-29 1-4 0,29-1-3 16,-25 4-2-16,25-4-3 0,-25 2 0 0,25-2-3 16,-23 12 1-16,23-12-1 0,-23 12 0 0,23-12-2 15,0 0 1-15,-22 27-3 0,22-27 2 0,-5 24-1 16,5-24 2-16,6 22-3 0,-6-22 3 0,12 24-3 15,-12-24 3-15,24 23-2 0,-24-23 2 0,27 21-1 0,-27-21 1 16,28 20-1-16,-28-20 2 0,26 21-2 16,-26-21 2-16,23 20-2 0,-23-20 1 0,0 0 0 15,29 32 1-15,-29-32 0 0,0 0 1 0,17 28-2 16,-17-28 3-16,0 0-2 0,-4 34 1 0,4-34-2 16,0 0 3-16,-24 32-3 0,24-32 1 0,-23 16-2 15,23-16 1-15,-32 17 0 0,32-17 7 0,-38 17-1 0,38-17 2 16,-38 16-3-16,38-16-4 0,-30 10-1 0,30-10 1 15,0 0-2-15,-29 6 0 0,29-6 0 16,0 0-6-16,0 0-12 0,0 0-16 0,0 0-21 16,-7-22-19-16,7 22-40 0,0 0-53 0,29-16-57 15,-29 16-88-15,9-36-92 0,14 36 79 0,-23-24 326 16</inkml:trace>
  <inkml:trace contextRef="#ctx0" brushRef="#br0" timeOffset="257849.3245">-986 6894 466 0,'0'0'162'0,"0"0"15"0,0 0 17 0,0 0-11 0,0 0-37 16,12-24-46-16,-12 24-28 0,0 0-16 0,0 0-11 16,0 0-11-16,-18-25-7 0,18 25-7 15,0 0-5-15,-26-9-3 0,26 9-3 0,-28-2 0 16,28 2-3-16,-33 5-2 0,33-5-1 0,-32 18-3 15,32-18 2-15,-34 21-2 0,34-21 1 0,-33 31-2 16,33-31 1-16,-28 30-1 16,28-30 3-16,-13 31-4 0,13-31 1 15,-6 27-1-15,6-27 2 0,8 21-3 0,-8-21 3 16,0 0-2-16,25 27 0 0,-25-27-13 16,28 15-7-16,-28-15-11 0,30 14-4 0,-30-14 8 15,28 4 4-15,-28-4 7 0,27-3 3 0,-27 3 4 16,28-12 3-16,-28 12 4 0,27-18 2 0,-27 18 1 15,20-22-1-15,-20 22 5 0,18-24-5 0,-18 24 4 0,9-27-3 0,-9 27 4 16,14-33-4-16,-14 33 7 0,14-29 1 16,-14 29 4-16,12-28 1 0,-12 28 2 0,13-22-4 15,-13 22 2-15,0 0-1 0,0 0-2 16,0 0-3-16,0 0-1 0,0 0 0 0,0 0 1 16,0 0 2-16,0 0 0 0,24 18 0 0,-24-18-4 15,2 31 0-15,-2-31-4 0,0 36 3 0,0-36-4 0,-3 40 3 0,3-40-4 16,-3 39 4-16,3-39-3 0,6 34 2 15,-6-34-3 1,9 31 2-16,-9-31-2 0,13 23-17 0,-13-23-17 16,0 0-7-16,30 28-39 0,-30-28-39 15,0 0-52-15,0 0-67 0,30-16-146 16,-30 16-23-16,0 0 259 0</inkml:trace>
  <inkml:trace contextRef="#ctx0" brushRef="#br0" timeOffset="258164.763">-427 6496 975 0,'0'0'262'0,"0"0"-166"16,0 0-27-16,-23 7 9 0,23-7-50 0,0 0 4 16,0 24-4-16,0-24-3 0,-5 28 2 0,5-28-8 15,-5 39 0-15,4-17-7 16,-4 4 4-16,1 2-5 0,-3 2 6 0,-1 1-5 15,0 1 3-15,-3 2-8 0,3-1 3 0,-3-2-7 16,1 4 8-16,0-7-10 16,1 5 4-16,2-9-4 0,1 0 1 0,6 1-4 15,0-25 3-15,0 36-4 0,0-36 3 0,6 33-1 16,-6-33 2-16,0 0-3 0,16 24 0 0,-16-24-13 16,0 0-10-16,31 10-19 0,-31-10-20 15,30-10-37-15,-30 10-36 0,43-13-60 16,-43 13-168-16,34-32-80 0,2 32 65 0,-22-24 380 15</inkml:trace>
  <inkml:trace contextRef="#ctx0" brushRef="#br0" timeOffset="258750.7566">700 6476 549 0,'0'0'195'16,"0"0"-106"-16,0 0 2 0,0 0 40 0,0 0 10 15,0 0-5-15,0 0-22 0,0 0-37 0,0 0-19 16,14 27-32-16,-14-27 6 0,-1 44-22 0,-6-21 10 16,7 4 3-16,-6 6-8 0,5-2 5 0,-3 5-11 15,-3 1 6-15,-1-1-10 0,1-3 5 0,1 3-8 16,-3 3 4-16,-4-5-6 0,4-4 3 15,3 3-2-15,-2-8 3 0,2-1-6 0,2-1 5 0,4-23-6 16,-5 39 4-16,5-39-3 0,0 29 1 0,0-29-11 16,0 0-9-16,9 24-15 0,-9-24-16 0,0 0-24 15,0 0-39-15,42 1-65 0,-47-21-111 0,5 20-172 16,42-29 19-16,-37-5 356 0</inkml:trace>
  <inkml:trace contextRef="#ctx0" brushRef="#br0" timeOffset="259274.0207">823 6757 1026 0,'0'0'144'0,"-35"7"-21"0,35-7-9 0,0 0-22 15,0 0-29-15,-20 8-25 0,20-8-14 0,0 0-14 16,0 0-7-16,0 0-2 0,0 0 2 0,0 0 0 16,20 19 6-16,-20-19-1 0,29 11 1 0,-29-11-2 15,39 14-1-15,-16-10-3 0,4 0-3 0,0 2 0 16,1-6-1-16,-1 3-2 0,1-6-24 0,1 7-32 16,-29-4-64-16,59 5-83 0,-59-5-101 0,36-11-182 15,0 20 57-15,-36-9 393 16</inkml:trace>
  <inkml:trace contextRef="#ctx0" brushRef="#br0" timeOffset="259052.3602">1188 6461 1068 0,'0'0'256'0,"0"0"-162"0,0 0-32 0,0 0-6 15,0 0-30-15,3 33 5 0,-3-33-23 0,0 32 13 16,0-7 3-16,0-25-7 0,-7 45 0 15,6-21-6-15,-1 8 3 0,-3-3-6 0,1 5 4 16,-3-2-4-16,0 2 4 0,-1 1-8 0,2 1 4 16,-6-4-8-16,6 2 4 0,-2-3-5 0,2-3 3 15,2-6-4-15,4-22 3 0,-7 40-4 0,7-40 3 16,-2 36-3-16,2-36 5 0,0 25-4 0,0-25 2 16,0 0-11-16,0 23-10 0,0-23-9 0,0 0-11 15,0 0-6-15,0 0-6 0,0 0-42 0,0 0-61 16,0 0-67-16,0 0-97 0,-7-31-101 0,7 31 84 15,0-34 337 1</inkml:trace>
  <inkml:trace contextRef="#ctx0" brushRef="#br0" timeOffset="260022.8154">1928 6818 650 0,'0'0'154'0,"0"0"-17"0,0 0-3 0,0 0-15 16,0 0-24-16,-22-13-23 0,22 13-13 0,0 0-12 15,0 0-7-15,-27-9-5 0,27 9-5 0,0 0-4 0,-34-8-5 0,34 8-3 16,-24-9-4-16,24 9-1 0,-32-1-1 16,32 1-2-16,-36 0-1 0,36 0-2 0,-36 5-2 15,36-5-1-15,-31 11-3 0,31-11-2 16,-36 18 3-16,36-18-5 0,-37 28 5 0,37-28-4 16,-31 42 2-16,16-15-3 0,5-2 3 0,-3-1-4 15,9-1 5-15,4-23-4 16,-7 40 4-16,7-40-5 0,7 37-2 0,-7-37-12 15,12 31-2-15,-12-31-6 0,0 0 4 16,34 27 6-16,-34-27 4 0,33 0 1 0,-33 0-1 16,40-14 0-16,-40 14-2 0,40-26 5 0,-40 26 1 15,43-36 6-15,-43 36 0 0,36-38 5 16,-36 38-3-16,28-39 3 0,-28 39-3 0,20-37 3 16,-20 37-3-16,14-30 4 0,-14 30-2 0,8-24 2 0,-8 24 2 0,0 0 5 15,0 0 3-15,6-27 1 0,-6 27-3 16,0 0-4-16,0 0-6 0,0 0-2 0,0 0-1 15,0 0-2-15,0 0 5 0,0 0 1 0,18 33 0 16,-18-33-1-16,13 21 0 0,-13-21-3 16,14 32 2-16,-14-32-3 0,17 32 3 0,-17-32-4 15,11 34 5-15,-11-34-5 16,11 27 4-16,-11-27-3 0,14 23 1 0,-14-23-22 16,0 0-20-16,24 37-52 0,-24-37-63 15,0 0-70-15,0 0-93 0,0 0-93 0,40 12 100 16,-40-12 314-16</inkml:trace>
  <inkml:trace contextRef="#ctx0" brushRef="#br0" timeOffset="260624.4875">2266 6824 815 0,'0'0'141'15,"0"0"-50"-15,0 0-3 0,0 0 8 0,0 0-8 16,0 0-15-16,0 0-4 0,8 27-23 0,-8-27-8 15,-3 25-11-15,3-25-3 0,-5 26-5 0,5-26-1 0,-4 34-5 16,4-34 2-16,-7 34-4 0,7-34 1 0,-11 29-4 16,11-29 0-16,-7 25-6 0,7-25 3 15,0 0-4-15,-10 27-1 0,10-27 1 0,0 0-1 16,0 0 1-16,0 0 0 0,0 0-1 0,0 0 0 16,0 0-3-16,0 0 2 0,0 0 2 0,0 0-1 15,18-31 3 1,-18 31-3-16,28-41 2 0,-28 41-4 0,37-45 7 15,-37 45-5-15,37-40 4 0,-37 40-4 0,36-36-1 16,-36 36-2-16,29-24 2 0,-29 24 0 16,25-18 2-16,-25 18-2 0,0 0 2 0,29-7-2 15,-29 7 0-15,0 0 1 0,0 0-1 0,0 0 3 16,22 25-2-16,-22-25 1 0,5 24-1 0,-5-24 1 16,2 28-2-16,-2-28 2 0,-2 32-2 0,2-32 3 0,-3 31-3 15,3-31 3-15,-2 23-3 0,2-23 1 0,0 0-1 16,0 0-1-16,7 24 2 0,-7-24-2 15,0 0 2-15,0 0 0 0,0 0 0 0,23-2 1 16,-23 2-1-16,0 0 0 0,29-21 0 0,-29 21 0 16,23-22 0-16,-23 22-1 0,31-28 2 0,-31 28-3 15,31-24 4 1,-31 24-2-16,32-23 1 0,-32 23-1 0,32-18 0 16,-32 18 0-16,27-14 2 0,-27 14-3 0,25-7 2 15,-25 7-1-15,0 0-2 0,30 2 2 0,-30-2 0 16,0 0 0-16,0 0-1 0,25 21 3 15,-25-21-4-15,0 0 3 0,11 31-1 0,-11-31 1 16,3 25-2-16,-3-25 3 0,0 28-3 0,0-28 2 16,-1 29-4-16,1-29 3 0,-2 26-2 0,2-26-13 0,0 0-20 15,-1 24-17-15,1-24-41 0,0 0-38 0,16 29-63 16,-16-29-106-16,0 0-145 0,0 0 29 0,0 0 386 16</inkml:trace>
  <inkml:trace contextRef="#ctx0" brushRef="#br0" timeOffset="260856.2834">3046 6892 665 0,'23'7'147'0,"-23"-7"-42"0,0 0-3 0,0 0-8 16,0 0-16-16,0 0-17 0,7 22-5 16,-7-22-5-16,0 0-2 0,0 0-9 0,6 32-7 15,-6-32-8-15,0 0-6 0,1 26-6 0,-1-26-3 16,-1 24-5-16,1-24 1 0,0 27-5 0,0-27 1 0,-3 22-3 0,3-22 2 15,0 0-3-15,-2 28 2 0,2-28-2 16,0 0 0-16,0 0-31 0,0 0-36 0,6 30-58 16,-6-30-63-16,0 0-74 0,0 0-109 15,0 0 2-15,0 0 242 0</inkml:trace>
  <inkml:trace contextRef="#ctx0" brushRef="#br0" timeOffset="261036.5094">3155 6684 758 0,'-13'-27'155'0,"13"27"-24"0,-15-34 7 16,15 34-14-16,0 0-30 0,0 0-26 16,-12-23-25-16,12 23-13 0,0 0-13 0,0 0-8 15,0 0-8-15,0 0-5 16,0 0 0-16,0 0 1 16,0 0-4-16,0 0-16 0,0 0-29 0,0 0-35 15,20 30-49-15,-20-30-29 0,0 0-78 0,0 0-38 16,0 0-96-16,28 7 191 0,-28-7 186 0</inkml:trace>
  <inkml:trace contextRef="#ctx0" brushRef="#br0" timeOffset="261379.6788">3574 6457 977 0,'-18'-24'279'0,"18"24"-193"0,0 0-19 0,0 0-7 16,0 0-31-16,0 0-11 0,0 0 3 0,0 0 8 15,3 25 24-15,-3-25-39 0,3 34 28 0,-3-34-40 16,-2 42 13-16,2-17 1 0,-5 0-9 16,2 3 2-16,-2-3-8 0,-1 6 4 15,-1-2-6-15,0 1 5 0,-1 1-6 0,-3 3 5 16,3-3-5-16,0 3 4 0,-2-5-4 0,3 1 3 0,0-4-5 0,3-2 5 15,4-24-4-15,-8 36 4 0,8-36-2 16,0 0 1-16,2 28-2 0,-2-28 0 0,0 0 0 16,0 0 0-16,24 15-11 0,-24-15-6 0,0 0-15 15,23-5-15-15,-23 5-27 0,0 0-50 0,43-16-67 16,-40-8-93-16,-3 24-58 0,40-17-62 16,-35-12 233-16</inkml:trace>
  <inkml:trace contextRef="#ctx0" brushRef="#br0" timeOffset="262128.4955">3880 6658 1331 0,'0'0'51'0,"0"0"-7"0,-27 7-3 0,27-7-3 15,0 0-19-15,0 0-12 0,0 0-2 0,14 32-1 16,-14-32 0-16,28 16 0 0,-28-16-2 0,40 5 0 16,-17-5-2-16,3 0-1 0,5-2 1 0,2-2-1 15,1-3-8-15,2-4-33 0,9 11-76 0,-17-22-98 16,23 7-285-16,-7 10 39 0,-12-17 260 0</inkml:trace>
  <inkml:trace contextRef="#ctx0" brushRef="#br0" timeOffset="261774.3293">3922 6547 814 0,'0'-24'141'0,"0"24"-69"16,0 0 2-16,0 0 5 0,0 0-7 0,0 0-17 15,0 0-15-15,22-13-23 0,-22 13 17 0,0 0-19 16,0 0 21-16,0 0 2 0,15 24-7 0,-15-24 0 15,7 26-7-15,-7-26 0 0,2 32-4 0,-2-32 0 16,0 36-7-16,0-36 1 0,-2 33-3 16,2-33 1-16,-4 42-5 0,0-18 7 0,4-24-4 0,-11 46 5 15,4-22-5-15,2 2 1 0,-5 2-7 0,2-1 1 16,-1-3-5-16,4 4 4 0,-1-3-6 0,1-1 5 16,-1-3-5-16,6-21 3 0,-6 39-3 0,6-39 3 15,-5 27-3-15,5-27 2 0,-1 25-1 0,1-25 1 16,0 0-2-16,0 0 2 0,6 22-1 15,-6-22-1 1,0 0 2-16,0 0 0 0,0 0-2 0,22 2 2 16,-22-2-2-16,0 0 1 0,0 0 1 0,30-21-9 15,-30 21-8-15,0 0-13 0,32-29-10 0,-32 29-6 16,26-25-5-16,-26 25-21 0,27-24-31 0,-25-1-47 16,24 18-15-16,-26 7 26 0,27-27-20 0,-27 27-92 15,22-36-68-15,7 35 117 0</inkml:trace>
  <inkml:trace contextRef="#ctx0" brushRef="#br0" timeOffset="262598.5746">4577 6878 660 0,'0'0'162'0,"0"0"-69"0,0 0-1 0,0 0 1 16,16-34-10-16,-16 34-8 0,0 0-4 0,0 0-2 16,0 0-2-16,0 0-14 0,-1-24-13 0,1 24-11 15,0 0-5-15,0 0-3 0,0 0-4 0,-25-4-4 16,25 4-5-16,0 0-4 0,-26 14-3 0,26-14 1 16,-22 26-4-16,22-26 3 15,-26 35-3-15,26-35 2 0,-24 43-2 16,13-19 3-16,4-3-5 0,7-21 4 0,-6 39-4 15,6-39 2-15,8 29-3 0,-8-29 4 16,23 23-4-16,-23-23-1 0,33 10-4 0,-33-10 0 16,43 0 0-16,-43 0 1 0,45-15 0 0,-22 7-1 15,-1-5 2-15,-22 13 0 0,42-26 5 0,-42 26-2 16,36-29 4-16,-36 29-3 0,26-31 5 0,-26 31-2 0,14-28 3 0,-14 28-2 16,3-28 4-16,-3 28-3 0,-4-24 3 15,4 24-2-15,0 0 2 0,-22-28-1 0,22 28 0 16,-27-17-3-16,27 17 0 0,-30-10-1 15,30 10 0-15,-30-3-1 0,30 3 0 0,-25 0-7 16,25 0-34-16,0 0-43 0,0 0-52 0,-25 10-34 16,25-10-52-16,0 0-29 0,0 0-114 0,36 33 83 0,-36-33 284 0</inkml:trace>
  <inkml:trace contextRef="#ctx0" brushRef="#br0" timeOffset="263077.5209">5058 6828 1170 0,'0'0'116'0,"0"0"-30"15,0 0-17-15,0 0-30 0,0 0-20 0,0 0-9 16,0 0 13-16,0 0 7 0,0 0 6 16,-2 26-3-16,2-26-9 0,0 0-6 0,-4 32-1 15,4-32-5-15,-4 27 0 0,4-27-4 0,-8 29 2 16,8-29-3-16,-14 35 0 0,14-35-4 0,-11 26 0 0,11-26-2 0,0 0 1 15,-11 31-2-15,11-31 1 0,0 0-2 16,0 0 1-16,0 0-2 0,0 0 0 0,0 0 1 16,0 0 2-16,0 0 0 0,0 0 2 0,25-4 0 15,-25 4-4-15,32-31 3 0,-32 31-3 0,37-41 4 16,-18 19-5-16,-19 22 5 0,40-42-4 16,-40 42 3-16,33-38-3 15,-33 38 2-15,32-33-3 0,-32 33 3 0,25-23-1 16,-25 23 1-16,0 0-1 0,26-19 0 0,-26 19 0 15,0 0-1-15,0 0 0 16,0 0 2-16,0 0 0 0,23 11 0 0,-23-11 1 16,0 0-2-16,10 26 2 0,-10-26-1 0,3 24 2 15,-3-24-3-15,4 34 3 0,-4-34-2 0,1 34 2 16,-1-34-3-16,3 30 3 0,-3-30-4 0,5 35 2 0,-5-35-2 16,0 25 3-16,0-25-3 0,4 26 1 0,-4-26-1 15,9 25 1-15,-9-25-2 0,0 0 1 16,16 24-3-16,-16-24-16 0,0 0-16 15,26 7-14-15,-26-7-30 0,0 0-34 0,43 4-51 16,-43-4-67-16,32-15-45 0,-32 15-82 0,23-31 13 0,9 31 251 0</inkml:trace>
  <inkml:trace contextRef="#ctx0" brushRef="#br0" timeOffset="263284.5526">5730 6870 656 0,'0'0'156'16,"0"0"-25"-16,-11-30-8 0,11 30-12 0,0 0-16 15,0 0-15-15,0 0-24 0,0 0-20 0,0 0 2 16,0 0-1-16,0 0-2 0,0 0 6 0,15 23-15 0,-15-23-4 16,5 23-6-16,-5-23-1 0,1 30-8 0,-1-30 1 15,-3 26-6-15,3-26 2 0,-3 28-4 16,3-28 1-16,-2 22-2 0,2-22 1 0,-3 23-1 16,3-23 1-16,0 0-12 0,-7 24-21 0,7-24-58 15,0 0-84-15,0 0-135 0,0 0-195 0,0 0 64 16,0 0 314-16</inkml:trace>
  <inkml:trace contextRef="#ctx0" brushRef="#br0" timeOffset="263501.7074">5836 6599 1581 0,'0'0'66'0,"-24"-26"-13"0,24 26-3 16,0 0-14-16,0 0-17 0,0 0-13 0,0 0-5 15,0 0-1-15,0 0-3 0,0 0-21 0,0 0-32 16,0 0-50-16,-25-16-92 0,25 16-140 16,0 0-74-16,27 20-64 0,0-8 277 0</inkml:trace>
  <inkml:trace contextRef="#ctx0" brushRef="#br0" timeOffset="264117.9048">6334 6821 994 0,'0'0'118'15,"0"0"-12"-15,-15-24 3 0,15 24-16 0,0 0-28 16,0 0-21-16,-13-27-12 0,13 27-9 0,0 0-4 0,-24-16-6 0,24 16-1 15,-25-7-3-15,25 7 0 0,-31 0-1 16,31 0-3-16,-33 10-2 0,33-10-3 0,-44 22 2 16,21-5-4-16,1-3 3 0,-2 0-3 0,24-14 4 15,-40 36-4-15,40-36 2 0,-26 39-2 16,26-39 2-16,-11 38-3 0,11-38 1 0,2 33-2 16,-2-33 2-16,15 29-6 15,-15-29-15-15,30 24-24 0,-30-24-18 0,45 10-13 16,-21-20 15-16,8 5 22 0,-3-10 18 15,4 3 20-15,0-7 1 0,0 0 6 0,0-4-3 16,-4 2 3-16,-3 1-2 0,-26 20 4 0,40-31 16 16,-40 31 20-16,25-21 15 0,-25 21 13 15,0 0-5-15,5-22-5 0,-5 22-8 0,0 0-12 16,0 0-13-16,0 0-15 0,0 0-10 0,0 0 0 0,0 0-1 0,0 0-1 16,-14 35 2-16,14-35-3 0,-13 26 3 0,13-26-4 15,-10 27 2-15,10-27-2 0,-4 33 3 16,4-33-3-16,-4 30 5 0,4-30-6 0,-2 33 3 15,2-33-2-15,0 25 0 0,0-25 0 16,0 23-5-16,0-23-14 0,0 0-8 0,11 29-14 16,-11-29-7-16,0 0-17 15,0 0-22-15,27 13-42 0,-27-13-49 0,0 0-73 16,26-13-156-16,-26 13 47 0,27-22 247 0</inkml:trace>
  <inkml:trace contextRef="#ctx0" brushRef="#br0" timeOffset="264550.1938">6663 6830 809 0,'0'0'87'0,"0"0"-25"0,0 0-10 16,0 0-1-16,0 0 11 0,0 0 4 0,0 0 14 15,-3 22-6-15,3-22-17 0,0 0-5 0,0 0-10 16,-2 28-6-16,2-28-8 0,-2 25-2 16,2-25-3-16,-4 31-1 0,4-31-4 0,-8 28 1 15,8-28-5-15,-8 33 0 0,8-33-6 16,-9 23 0-16,9-23-5 15,-8 22 1-15,8-22-3 0,0 0 0 0,0 0-2 16,0 0 1-16,-8 23-1 0,8-23 0 0,0 0 1 16,0 0-1-16,0 0 3 0,0 0-2 0,26-31 3 15,-26 31-3-15,29-32 1 0,-29 32-2 0,33-38 4 16,-33 38-6-16,37-40 7 0,-37 40-5 0,36-40 3 16,-36 40-2-16,37-33 1 15,-37 33-1-15,32-31 1 0,-32 31-1 0,28-18 2 0,-28 18-2 0,0 0 0 16,26-5 1-16,-26 5-1 0,0 0 1 0,0 0 0 15,0 0 0-15,26 23 0 0,-26-23 1 0,11 22-2 16,-11-22 3-16,14 33-4 0,-14-33 3 0,9 35-3 16,-9-35 2-16,9 32-2 0,-9-32 1 0,9 31-1 15,-9-31 3-15,9 26-4 16,-9-26 2-16,0 0-1 0,5 25 1 0,-5-25 0 0,0 0-1 0,0 0-1 16,0 0 0-16,0 0-12 0,0 0-10 0,0 0-15 15,0 0-20-15,25 20-34 0,-25-20-46 0,0 0-74 16,0 0-108-16,0 0-100 0,0 0 37 0,16-29 359 15</inkml:trace>
  <inkml:trace contextRef="#ctx0" brushRef="#br0" timeOffset="265020.5655">7501 6837 1111 0,'-25'-28'129'0,"25"28"-12"0,0 0-11 0,0 0-23 0,0 0-27 16,0 0-16-16,0 0-9 0,0 0-7 0,-23-26-5 15,23 26-7-15,0 0-3 0,0 0-4 0,0 0-1 16,-26-5-1-16,26 5 0 0,0 0-2 0,-24 3 1 16,24-3 1-16,-23 8-1 0,23-8 2 0,0 0-2 15,-30 21 0-15,30-21-2 0,0 0 1 0,-25 27-3 16,25-27 3-1,0 0-4-15,-13 33 3 0,13-33-2 16,0 22 2-16,0-22-2 0,6 23 2 0,-6-23-3 16,0 0 3-16,18 29-2 0,-18-29 1 0,0 0 0 0,22 26 1 15,-22-26-1-15,0 0 1 0,20 24-1 0,-20-24 1 16,0 0-1-16,18 24 2 0,-18-24-3 0,0 0 4 16,10 21-1-16,-10-21 0 0,0 0-1 0,-1 27 0 15,1-27 0-15,-11 25 1 0,11-25 0 16,0 0 1-16,-24 29-2 0,24-29 2 0,0 0-1 15,-30 31 3-15,30-31 6 0,-24 13 6 0,24-13 0 16,-26 14 0-16,26-14-9 0,-25 9-3 0,25-9-2 16,-23 9 0-16,23-9 0 0,0 0-1 0,-25-2-1 15,25 2-1-15,0 0-1 0,0 0 0 0,0 0-8 16,0 0-10-16,-12-23-15 0,12 23-17 0,0 0-26 16,0-31-47-16,0 31-85 0,0 0-143 0,0 0-110 15,26-7 24-15,-26 7 388 0</inkml:trace>
  <inkml:trace contextRef="#ctx0" brushRef="#br0" timeOffset="267357.5392">-6000 11391 475 0,'0'0'157'0,"0"0"4"0,0 0-16 0,0 0-9 0,0 0-18 16,0 0-18-16,0 0-16 0,0 0-24 0,0 0-12 16,0 0-16-16,0 0-11 0,0 0-5 0,0 0-1 15,0 0 0-15,0 0 0 0,0 0 11 16,0 0 5-16,0 0-2 0,0 0 0 15,0 0-11-15,29-10-4 0,-29 10-2 0,0 0-2 16,28-3-4-16,-28 3-1 16,0 0 0-16,34-3 0 0,-34 3 0 0,29 0 1 15,-29 0 0-15,32-2-2 0,-32 2-1 0,32-1-1 16,-32 1-1-16,33-3-1 0,-33 3 1 0,36-1 0 16,-36 1-2-16,29 0 1 0,-29 0 0 15,30-2 1-15,-30 2 0 0,27 0-1 16,-27 0 0-16,27 2-1 0,-27-2 0 0,20 0 0 15,-20 0 0-15,0 0 1 0,27 0 0 0,-27 0-2 0,0 0 3 0,0 0-2 16,0 0 0-16,0 0 2 0,0 0-2 0,0 0-16 16,0 0-18-16,0 0-23 0,24 5-36 0,-24-5-82 15,0 0-154-15,0 0-177 0,0 0 14 0,0 0 392 16</inkml:trace>
  <inkml:trace contextRef="#ctx0" brushRef="#br0" timeOffset="300997.7031">-6132 5370 510 0,'0'0'220'0,"0"0"-43"0,0 0-23 16,0 0-17-16,0 0-24 0,0 0-33 15,0 0-21-15,0 0-19 0,0 0-11 0,0 0-10 16,0 0-8-16,0 0-5 0,0 0-4 0,0 0 7 15,0 0 16-15,0 0 3 0,0 0 3 0,0 0-6 0,0 0-14 16,0 0 1-16,26-2 0 0,-26 2 2 0,0 0-1 16,23 2-2-16,-23-2-2 0,0 0-2 0,34 3-1 15,-34-3 0-15,22 3 1 0,-22-3-3 16,27 0 1-16,-27 0 1 0,32 5-4 0,-32-5 1 16,29 1-1-16,-29-1-3 0,33-3 2 0,-33 3 0 15,33-3-1 1,-33 3 0-16,30-1-1 0,-30 1 0 0,26-4 2 15,-26 4 0-15,24-3 0 0,-24 3-1 0,0 0-1 16,27 0 1-16,-27 0-1 0,0 0-1 0,0 0 1 16,0 0 1-16,25 0 0 0,-25 0-7 0,0 0-13 15,0 0-26-15,0 0-45 0,0 0-118 16,0 0-192-16,0 0-149 0,0 0 72 0,0 0 478 16</inkml:trace>
  <inkml:trace contextRef="#ctx0" brushRef="#br0" timeOffset="301799.9284">-4612 5012 595 0,'0'0'214'0,"0"0"-61"0,0 0-31 0,0 0 5 16,0 0-36-16,0 0-5 0,0 0-22 16,0 0-11-16,-18-23-8 0,18 23-8 0,0 0-5 0,0 0-6 0,0 0-6 15,0 0-8-15,0 0-5 0,0 0-6 0,0 0-3 16,0 0 1-16,0 0-1 0,4 23 4 0,-4-23-1 15,0 25 2-15,0-25 16 0,1 38-34 16,-1-16 33-16,0 2-32 0,0 2 10 0,0-2 4 16,-1 0-2-16,1 4 4 0,0 3-3 15,-4-6 4-15,3 6-7 16,-1-4 6-16,-1-1-6 0,3 2 6 0,-5-4-3 16,5-24 3-16,-4 40-4 0,4-40 4 0,-14 36-4 15,14-36 5-15,-11 22-3 0,11-22 2 0,0 0-2 16,0 0 2-16,-26 24 1 0,26-24-1 0,0 0 1 15,-29 8-1-15,29-8 0 0,-21 4 0 16,21-4 4-16,-27-6 3 0,27 6 2 0,-33-6-2 16,33 6-1-16,-34-16-4 0,34 16 0 0,-34-12 1 0,34 12 0 15,-39-21-3-15,39 21 1 0,-34-28-5 0,34 28 1 16,-28-24 0-16,28 24 2 0,-18-29-2 0,18 29 0 16,-9-28-3-16,9 28-3 0,0 0-16 15,0-23-16-15,0 23-25 0,0 0-53 0,7-41-74 16,16 42-154-16,-23-1-159 0,25-28 35 0,0 28 463 15</inkml:trace>
  <inkml:trace contextRef="#ctx0" brushRef="#br0" timeOffset="302078.6527">-4897 4888 1023 0,'0'0'245'0,"0"0"-117"16,0 0-37-16,0 0-33 0,0 0-25 0,0 0-18 16,0 0-9-16,0 0-4 0,0 0-1 0,0 0 0 15,0 0 6-15,0 0 4 0,23 3 3 0,-23-3-1 16,0 0-4-16,34 6-3 0,-34-6-1 0,31 5-2 16,-31-5-1-16,37 4 0 0,-16-4-2 0,3-4 0 15,4 2 1-15,1-1-1 0,0 0 0 0,4-2 0 16,-3 0-2-16,5-3 3 0,-4 5-3 0,3-2 1 15,-4-2-31-15,6 13-38 0,-36-6-80 0,66 6-107 16,-66-6-119-16,41-2-95 0,-4 19 155 0,-37-17 316 16</inkml:trace>
  <inkml:trace contextRef="#ctx0" brushRef="#br0" timeOffset="302633.4162">-4066 5237 1207 0,'0'0'153'0,"0"0"-45"0,0 0-27 0,0 0-28 16,-27-6-13-16,27 6-11 0,0 0-6 0,-26 0-7 16,26 0-7-16,0 0-4 0,-29 16-1 0,29-16-4 15,-19 24 2-15,19-24-3 0,-23 31 2 0,23-31-3 16,-21 37 4-16,21-37-3 0,-11 40 3 0,11-40-4 15,-7 42 2-15,7-42-7 0,3 36 4 0,-3-36-1 16,13 27-1-16,-13-27-2 0,23 18-7 0,-23-18-3 16,31 7 0-16,-31-7 3 0,37-12 4 0,-15 3 0 15,-22 9-1-15,45-37 5 0,-25 15-1 0,0-5 8 16,2 1-3-16,-10 2 6 0,-1 2-4 0,-11 22 5 16,14-41-5-16,-14 41 5 0,1-35-2 0,-1 35 2 15,-7-33-1 1,7 33 1-16,-12-22-1 0,12 22 2 0,0 0-2 15,-35-20 0-15,35 20-2 0,0 0-3 16,-28 0-1-16,28 0-4 0,0 0-14 0,-20 23-28 16,20-23-47-16,-8 31-79 0,8-31-71 0,0 0-121 15,0 40-72-15,0-40 186 0,12 24 252 0</inkml:trace>
  <inkml:trace contextRef="#ctx0" brushRef="#br0" timeOffset="302965.5646">-3697 5367 828 0,'0'0'196'0,"0"0"-88"0,0 0-24 15,0 0-21-15,0 0-28 16,0 0-13-16,0 0-4 0,0 0 1 16,0 0-4-16,-17 27-3 0,17-27-4 15,0 0-1-15,0 0-2 0,6 25 0 0,-6-25-3 16,0 0 1-16,8 23-2 0,-8-23 0 0,0 0-1 15,0 0 2-15,0 0-1 0,0 0 0 0,3 23 0 16,-3-23-2-16,0 0 1 0,0 0 0 0,0 0 0 16,0 0 0-16,0 0 1 0,0 0-1 0,0 0-1 0,0 0 0 0,0 0 2 15,0 0-1-15,0 0 3 0,0 0 0 16,16-28-1-16,-16 28-1 0,11-22 1 16,-11 22-3-16,10-33 3 0,-10 33-2 0,17-39 2 15,-17 39-3-15,13-40 3 0,-13 40-2 0,17-36 4 16,-17 36-5-16,16-34 6 0,-16 34 1 0,12-24 6 15,-12 24 1-15,0 0 0 16,0 0-5-16,19-24-4 0,-19 24-3 0,0 0 0 16,0 0-1-16,0 0 1 0,27-9 0 15,-27 9-1-15,0 0 1 0,0 0 0 0,28-1-1 16,-28 1 0-16,0 0 0 0,23 1-1 16,-23-1 2-16,0 0 0 0,0 0 0 0,28 5 0 15,-28-5-1-15,0 0 0 0,0 0 1 0,26 11-1 16,-26-11 1-16,0 0-2 0,0 0 0 0,24 7 0 0,-24-7 0 0,0 0 0 15,0 0 2-15,0 0-2 0,27 8 0 0,-27-8-19 16,0 0-34-16,26 9-57 0,-26-9-49 16,0 0-80-16,0 0-50 0,0 0-120 15,33 2 175-15,-33-2 235 0</inkml:trace>
  <inkml:trace contextRef="#ctx0" brushRef="#br0" timeOffset="303551.4665">-2983 5299 813 0,'0'0'179'16,"0"0"-42"-16,-9-24-15 0,9 24-22 0,0 0-33 15,0 0-21-15,0 0-8 0,0 0-8 0,0 0-3 16,0 0-2-16,-15-26-1 0,15 26-2 0,0 0-1 15,0 0-5-15,0 0-2 0,0 0-3 0,-22-10-1 16,22 10-2-16,0 0-2 0,-27 8-2 16,27-8-3-16,-26 10 0 0,26-10 1 0,-27 16-1 0,27-16-2 15,-30 21 3-15,30-21-4 0,-30 24 4 0,30-24-3 16,-31 33 2-16,31-33-3 0,-22 31 3 16,22-31-4-16,-18 34 3 0,18-34-3 0,-6 24 1 15,6-24-1-15,0 0 0 0,8 30 0 0,-8-30 0 16,0 0-1-16,26 21 2 0,-26-21-1 15,0 0 2-15,33 6-1 16,-33-6 1-16,28 0-1 0,-28 0 1 0,30-9 1 16,-30 9-3-16,30-18 3 0,-30 18-2 0,32-23 3 15,-32 23-3-15,30-31 4 0,-30 31-3 0,25-37 3 16,-25 37-2-16,22-42 2 0,-11 21-2 16,-1-1 3-16,-1-4-5 0,2-3 5 0,-4 2-7 15,2-6 8-15,-2 5-6 0,1-8-15 0,-5 3 33 16,3 3-32-16,-4-4 32 0,3 7-12 0,-2-2-5 0,-3 6 5 15,0 23-5-15,1-33 4 0,-1 33-3 0,0 0 2 16,0 0-1-16,0 0 0 0,0 0-2 0,0 0-3 16,0 0 3-16,0 0-2 0,0 0 2 15,0 0 1-15,7 43 2 0,-7-19-5 0,2 2 7 16,-1 4 13-16,3-4-31 0,-4 7 32 0,3-3-32 16,-3 4 11-16,1-5 4 0,1 3-4 0,3-6 3 0,-3 2-3 15,-1-6-17-15,7 4-34 0,-8-26-45 0,13 45-107 16,-13-45-125-16,0 0-177 0,4 37 50 0,-4-37 440 15</inkml:trace>
  <inkml:trace contextRef="#ctx0" brushRef="#br0" timeOffset="304253.3929">-2451 5244 694 0,'0'0'213'0,"0"0"-64"16,0 0-21-16,0 0-12 0,0 0-33 15,0 0-23-15,0 0-14 0,0 0-10 0,0 0-6 16,-18-23-5-16,18 23-3 0,0 0 1 0,0 0 0 0,0 0 1 0,0 0-2 15,-22-12-4-15,22 12-4 0,0 0-5 16,-24-2-3-16,24 2-3 0,-25 5-2 0,25-5-1 16,-27 14 2-16,27-14-2 0,-30 25 1 0,30-25-1 15,-31 30 1-15,31-30-2 0,-25 34 4 16,25-34-6-16,-17 32 3 0,17-32-3 0,-7 31 1 16,7-31-3-16,5 29 3 15,-5-29-2-15,0 0 1 0,21 30-12 0,-21-30-2 16,0 0-4-16,36 17 2 0,-36-17 6 15,30-1 2-15,-30 1 1 0,39-11-1 0,-39 11 4 16,33-18 0-16,-33 18 5 0,34-25 0 0,-34 25 3 16,25-28-1-16,-25 28 3 0,22-29-4 15,-22 29 3-15,15-26-2 0,-15 26 2 0,10-21-1 16,-10 21 2-16,8-22-3 0,-8 22 2 0,0 0-4 0,12-33 3 0,-12 33-2 16,0 0 2-16,0 0-1 0,0 0 1 15,16-22-2-15,-16 22 0 0,0 0 0 0,0 0-1 16,0 0 3-16,0 0-1 0,0 0 2 0,23 34-2 15,-23-34 2-15,8 30-2 0,-8-30 4 0,6 44-6 16,-3-19 5-16,-3-3-6 0,1 0 3 16,3-1-1-16,-4-21 1 0,6 39-4 0,-6-39 4 0,16 33-50 0,-16-33-45 15,0 0-55-15,0 0-64 0,40 21-98 16,-40-21-121-16,25-10 83 0,2 16 350 0</inkml:trace>
  <inkml:trace contextRef="#ctx0" brushRef="#br0" timeOffset="304723.4456">-2019 5299 726 0,'0'0'226'0,"0"0"-102"0,0 0-26 0,0 0-12 16,0 0-25-16,-5 27-18 0,5-27-13 16,0 0-7-16,0 0-5 0,0 28 0 0,0-28-5 15,0 0 3-15,0 28 0 0,0-28 4 16,0 27-1-16,0-27 2 0,-3 28-3 0,3-28 3 0,-1 31-5 0,1-31 0 15,-4 27-8-15,4-27-5 0,0 0-3 0,0 33 2 16,0-33-2-16,0 0 2 0,0 30-3 0,0-30 2 16,0 0-2-16,0 0 1 0,4 28-3 0,-4-28 2 15,0 0-2-15,0 0 0 0,0 0 3 16,29 0-2-16,-29 0 3 0,19-23-1 16,-19 23 2-16,25-31-2 15,-25 31 4-15,27-48-6 0,-11 24 4 0,-3 0-4 16,4 0 5-16,-3 0-3 0,-1-2 3 0,1 3-3 15,-14 23 2-15,25-37-3 0,-25 37 3 0,19-26-2 16,-19 26 1-16,0 0-2 0,22-22 1 0,-22 22-1 16,0 0 2-16,0 0 0 0,22-12 0 15,-22 12-1-15,0 0 0 0,0 0 1 0,0 0-1 16,27 17 4-16,-27-17 1 0,0 0 7 0,16 30 4 0,-16-30 4 16,12 26-5-16,-12-26 0 0,16 32-6 0,-16-32 2 15,12 37-2-15,-6-12 2 0,-6-25-6 0,9 44 2 16,-9-44-6-16,7 39 2 0,-7-39-4 0,6 32 3 15,-6-32-4-15,8 32 2 0,-8-32-2 0,0 0 1 16,5 26 0-16,-5-26 0 0,0 0-14 16,0 0-15-16,0 0-28 0,0 0-58 0,14 33-110 0,-14-33-211 15,0 0-69-15,0 0 109 0</inkml:trace>
  <inkml:trace contextRef="#ctx0" brushRef="#br0" timeOffset="306363.1226">76 5315 989 0,'0'0'269'15,"0"0"-141"-15,-23-16-34 0,23 16-19 0,0 0-32 16,0 0-17-16,-24 7-14 0,24-7-5 15,0 0-4-15,0 0-1 0,-20 34-2 0,20-34 1 16,-6 36-3-16,6-36 4 0,-5 40-4 0,5-40 3 16,-2 43-2-16,2-43 2 0,6 36-5 15,-6-36 3-15,12 28-2 0,-12-28 2 0,18 26-1 16,-18-26 1-16,25 15-2 0,-25-15 2 0,20 11 0 0,-20-11 0 0,25-2 0 16,-25 2 0-16,24-15 2 0,-24 15-3 0,27-30 4 15,-27 30-4-15,25-39 4 0,-25 39-2 16,25-42 4-16,-25 42-3 0,11-40 3 0,-11 40-4 15,8-39 4-15,-8 39-3 0,-4-35 3 0,4 35-4 16,-5-30 3-16,5 30-3 0,0 0 2 16,-27-27-3-16,27 27 1 0,-26-6-2 0,26 6-18 0,-30 1-28 0,30-1-56 15,-35 8-70-15,37 15-135 0,-2-23-165 0,-31 19 35 16,33 3 358-16</inkml:trace>
  <inkml:trace contextRef="#ctx0" brushRef="#br0" timeOffset="307282.0556">543 5297 561 0,'0'0'131'0,"0"0"-27"0,0 0-8 16,0 0-7-16,0 0-22 0,0 0-4 0,0 0-3 15,0 0 16-15,0 0 0 0,0 0-13 0,14 33-8 16,-14-33-27-16,-5 22-5 0,5-22-7 0,-7 29-2 0,7-29-6 16,-7 35 0-16,7-35-6 0,-4 35 1 0,4-35-3 15,-6 31 3-15,6-31-5 0,-3 31 4 0,3-31-2 16,0 0 0-16,0 27 0 0,0-27-1 15,0 0-1-15,0 0 1 0,0 0 1 0,0 0 3 16,29-6 1-16,-29 6-2 0,26-31 3 0,-26 31-5 16,31-38 4-1,-31 38-6-15,34-42 4 0,-34 42-3 0,32-39 3 16,-32 39-3-16,27-27 2 0,-27 27-1 0,0 0 0 16,28-23 0-16,-28 23 1 0,0 0-1 0,0 0 1 15,0 0 1-15,0 0 0 0,0 0 0 16,22 23 0-16,-22-23 0 0,0 0-2 0,0 34 3 15,0-34-4-15,0 25 2 0,0-25-2 0,-5 26 2 16,5-26-2-16,0 0 2 0,-2 26-3 0,2-26 2 0,0 0-2 16,0 0 2-16,0 0-1 0,0 0-1 0,0 0 1 15,25 13 0-15,-25-13 0 0,21-13-1 0,-21 13 3 16,29-26-2-16,-29 26 2 0,33-26-2 16,-33 26 2-16,30-27-3 0,-30 27 5 0,30-22-4 15,-30 22 1-15,27-15-1 0,-27 15 0 0,0 0 1 16,27-12 0-16,-27 12 1 0,0 0-2 0,0 0 2 0,26 7-1 15,-26-7 0-15,0 0 0 0,0 0 0 0,18 24 0 16,-18-24 1-16,7 23-1 0,-7-23 3 0,1 27-3 16,-1-27 2-16,2 36-3 0,-2-36 3 0,-2 34-4 15,2-34 3 1,-1 33-2-16,1-33 1 0,0 34-2 0,0-34 3 16,1 26-4-16,-1-26 3 0,10 28-50 15,-10-28-67-15,0 0-106 0,0 0-100 0,0 0-126 16,35 21 46-16,-35-21 403 0</inkml:trace>
  <inkml:trace contextRef="#ctx0" brushRef="#br0" timeOffset="307528.4531">1446 5316 989 0,'0'0'170'0,"0"0"-53"16,0 0-16-16,-33 0-34 0,33 0-32 0,0 0-22 15,-26 23-6-15,26-23-4 0,-22 32 1 16,22-32-3-16,-20 38 2 0,20-38-5 0,-12 38 4 16,12-38-5-16,-10 41 4 15,10-41-4-15,0 31 3 0,0-31-2 0,10 32 1 16,-10-32-1-16,0 0 0 0,25 27-1 0,-25-27 3 16,22 6-2-16,-22-6 1 0,26-2 1 15,-26 2-1-15,27-12 2 0,-27 12-1 0,29-28 3 16,-29 28-2-16,27-29 2 0,-27 29-2 15,22-35 3-15,-22 35-4 0,18-39 3 0,-18 39-2 16,9-32 2-16,-9 32-1 0,6-36 6 0,-6 36-1 0,0-34 5 0,0 34-3 16,-7-24-2-16,7 24-4 0,0 0 0 0,-21-24-3 15,21 24 1-15,0 0-3 0,-27-5-13 0,27 5-28 16,0 0-70-16,-42 15-75 0,46 7-144 16,-4-22-132-16,-23 30 58 0,28-5 406 0</inkml:trace>
  <inkml:trace contextRef="#ctx0" brushRef="#br0" timeOffset="308336.9671">1876 5337 744 0,'0'0'144'16,"0"0"-36"-16,0 0-19 0,0 0-23 0,0 0-23 15,0 0-12-15,0 0 2 0,0 0 1 0,0 0 7 16,-7 26-6-16,7-26-9 0,-1 25-5 0,1-25 2 15,-2 25-3-15,2-25 3 0,-1 24-5 16,1-24-1-16,0 24-4 0,0-24-3 0,0 0-6 0,-3 30 1 16,3-30-5-16,0 0 2 0,0 0 0 0,0 22 0 15,0-22-1-15,0 0-1 0,0 0 0 0,0 0-2 16,0 0-1-16,0 0 2 0,0 0 2 0,0 0 2 0,0 0 3 16,28-34-4-16,-28 34 0 0,27-30-1 15,-27 30 1-15,31-37-1 0,-31 37 2 0,31-36-3 16,-31 36 3-16,31-27-4 0,-31 27 2 0,28-21-2 15,-28 21 1-15,24-13 0 0,-24 13 1 0,0 0-2 16,29-6 2-16,-29 6-2 0,0 0 0 0,0 0 3 16,23 10-2-16,-23-10 3 0,0 0-2 0,10 24 0 15,-10-24-1-15,1 28 2 0,-1-28-3 0,3 26 3 16,-3-26-5-16,0 21 4 0,0-21-2 0,0 0 0 16,3 24 1-1,-3-24-1-15,0 0 0 0,0 0 0 16,0 0 0-16,0 0 1 0,27-2 2 0,-27 2-1 15,0 0 0-15,31-33-3 0,-31 33 3 0,34-34-2 16,-34 34 4-16,35-36-4 0,-35 36 4 0,30-25-4 16,-30 25 1-16,26-21-1 0,-26 21 1 0,0 0-1 15,29-15 3-15,-29 15-3 0,0 0 1 0,0 0 0 16,0 0-1-16,26 16 3 0,-26-16-1 0,0 0 1 16,7 26-3-16,-7-26 3 0,0 31-3 0,0-31 3 15,-5 33-4-15,5-33 5 0,-7 37-5 0,7-37 3 16,-7 41-3-16,7-41 3 0,-6 35-3 0,6-35 2 15,-5 23-3-15,5-23 2 0,0 0-1 0,3 22-31 16,-3-22-55-16,0 0-61 0,0 0-122 0,20 23-162 16,-20-23 10-1,21-3 245-15</inkml:trace>
  <inkml:trace contextRef="#ctx0" brushRef="#br0" timeOffset="308700.2497">2778 5291 971 0,'0'0'223'0,"0"0"-89"0,0 0-20 15,-26-12-32-15,26 12-34 0,0 0-24 0,0 0-12 16,-31 16-8-16,31-16-1 0,-20 23-4 0,20-23 3 16,-19 36-3-16,19-36 3 0,-25 40-4 0,25-40 2 15,-12 41-2-15,12-41 2 0,-7 36-3 0,7-36 2 16,4 29-4-1,-4-29 4-15,14 24-3 0,-14-24 3 0,23 13-1 16,-23-13 1-16,26 3 1 0,-26-3-1 16,29-4 1-16,-29 4 1 0,36-17 0 0,-36 17-2 15,33-22 3-15,-33 22-1 0,32-27 2 0,-32 27-2 16,23-35 3-16,-23 35-4 0,18-41 4 0,-18 41-2 16,13-38 8-16,-13 38 3 0,4-37 7 0,-4 37-2 15,-8-27-3-15,8 27-10 0,-14-29-1 0,14 29-3 0,-22-24 0 0,22 24 0 16,-22-9-1-16,22 9-2 15,0 0-2-15,-32 6-11 0,32-6-20 0,0 0-37 16,-12 42-81-16,12-42-90 0,-11 22-189 0,12 1-36 16,-1-23 192-16</inkml:trace>
  <inkml:trace contextRef="#ctx0" brushRef="#br0" timeOffset="309317.1194">3237 5299 648 0,'0'0'168'0,"0"0"-83"0,0 0-25 16,0 0 8-16,0 0-4 0,0 0-3 0,-5 22-18 15,5-22-10-15,0 0-1 0,-2 30-5 0,2-30-3 16,-1 24-12-1,1-24-3-15,-4 27-6 0,4-27 3 0,-4 28-2 0,4-28 5 16,-6 24 0-16,6-24 1 0,-1 22-4 0,1-22-1 16,0 0-6-16,0 0 0 15,0 0 0-15,0 0 0 0,0 0 2 0,0 0 4 16,0 0 4-16,0 0 6 0,0 0 4 0,28-13-1 0,-28 13-2 16,13-26-5-16,-13 26 0 0,18-35-6 0,-18 35 4 15,17-40-2-15,-5 17 7 0,-12 23-5 0,19-42 6 0,-19 42-4 16,18-40 3-16,-18 40-2 0,18-34-2 15,-18 34-4-15,0 0-1 0,15-23-3 0,-15 23-1 16,0 0-1-16,0 0 0 0,0 0 0 0,0 0 2 16,0 0 0-16,0 0-1 0,28 26 2 0,-28-26-4 15,0 0 2-15,25 28-2 0,-25-28 2 0,0 0-2 16,32 24 1-16,-32-24-1 0,28 11 1 0,-28-11-1 0,34 3 1 16,-34-3 0-16,33-1-1 0,-33 1 1 15,34-2-1-15,-34 2-36 0,32-11-42 16,-5 17-62-16,-27-6-83 0,29-11-107 0,-29 11-99 15,26-6 62-15,-1 15 368 0</inkml:trace>
  <inkml:trace contextRef="#ctx0" brushRef="#br0" timeOffset="309871.9392">3860 5375 759 0,'0'0'191'0,"0"0"-94"0,-15 22-20 16,15-22-6-16,0 0-13 0,0 0-18 0,-10 36-6 0,10-36-3 0,-5 28 2 16,5-28-6-16,-6 39-2 0,1-16-12 0,2 5 1 15,-2-3-8-15,2 1 2 0,-3 3-7 0,2-1 5 16,2 4-6-16,-4-4 6 0,3 3-7 16,-1-2 4-16,1-2-6 0,1 0 6 0,-1-3 16 15,1-2-17-15,2-22 19 0,-1 36-36 16,1-36 14-16,1 24-16 15,-1-24 16-15,0 0 1 0,0 0-2 0,2 23 1 16,-2-23-1-16,0 0 1 0,0 0 4 0,0 0-2 16,8-29 4-16,-8 29 14 0,7-34-38 0,-1 11 37 15,-2-7-37-15,1 3 18 0,1-8 8 16,-1 1 0-16,-2-6 16 0,4 0-5 0,-6-6 7 16,5 3-15-16,-1-1 0 0,-1-2-10 15,2-3 6-15,2 6-9 0,2 4 9 0,-1 9-7 0,5 2 8 0,-14 28-4 16,21-34 4-16,-21 34-3 0,0 0-2 0,26-19-2 15,-26 19-1-15,0 0 0 0,29 3 1 0,-29-3 2 16,0 0-2-16,34 24 3 0,-34-24-4 16,27 24 3-16,-27-24-2 0,23 30 2 0,-23-30-3 15,22 28 2-15,-22-28-2 0,15 30 2 16,-15-30-2-16,13 24 3 16,-13-24-2-16,0 0 4 0,0 28-1 0,0-28 1 15,0 0-1-15,-13 33 3 0,13-33 5 0,0 0 5 16,-23 29-3-16,23-29-2 0,-24 22-7 0,24-22-1 15,-23 25-3-15,23-25 2 0,-22 14-3 16,22-14 1-16,0 0 0 0,-28 13-1 0,28-13-3 16,0 0 2-16,0 0-17 0,0 0-16 0,0 0-38 15,0 0-66-15,0 0-55 0,-18-37-94 0,18 37-170 0,0 0 46 16,9-39 312-16</inkml:trace>
  <inkml:trace contextRef="#ctx0" brushRef="#br0" timeOffset="310720.9948">4343 4954 793 0,'0'0'91'0,"0"0"-51"0,0 0-12 16,0 0 25-16,0 0 16 0,0 0 13 15,0 0 16-15,0 0-25 0,30 19-3 0,-30-19-15 16,0 0-7 0,4 34-17-16,-4-34-3 0,3 35 13 0,0-10-42 15,-6-1 36-15,3 3-40 0,-3 4 11 0,2-2 5 16,-2 2-10-16,-3-1 6 0,4 4-8 0,-5-5 5 15,1 3-7-15,1-3 4 0,-4 2-3 0,3-4 4 16,-1-1-5-16,3-3 5 0,4-23-3 0,-9 33 2 16,9-33-2-16,-2 31 2 0,2-31-3 15,0 0 2-15,-3 24-2 0,3-24-1 0,0 0 1 0,0 0 0 16,0 0 2-16,23-4 1 0,-23 4 1 0,26-26-2 16,-26 26 3-16,33-40-4 0,-10 15 4 0,0-1-4 15,0 4 5-15,4-4-5 0,-4 4 4 0,2-3-4 16,-2 9 3-16,-23 16-3 0,37-24 2 0,-37 24-2 15,29-10 1-15,-29 10-1 0,24 2 2 16,-24-2-1-16,0 0-1 0,27 9 4 0,-27-9-3 0,0 0 2 0,21 33-1 16,-21-33 1-16,7 32-4 0,-7-32 4 0,4 39-4 15,-4-39 4-15,0 40-4 0,0-40 4 16,-1 34-4-16,1-34 3 0,-3 37-3 0,3-37 2 16,0 31-2-16,0-31 1 0,0 26-1 0,0-26-13 15,0 0-37-15,0 0-51 0,18 28-60 16,-18-28-88-16,0 0-127 15,27-9-49-15,-27 9 161 0</inkml:trace>
  <inkml:trace contextRef="#ctx0" brushRef="#br0" timeOffset="310874.6487">5005 5384 638 0,'0'0'228'0,"0"0"-108"0,-12 25-21 16,12-25 0-16,0 0-16 0,0 30-13 0,0-30-23 15,0 0-9-15,-4 31-9 0,4-31-5 0,-4 22-8 16,4-22-5-16,0 26-7 0,0-26 1 16,-3 31-6-16,3-31 4 0,-1 24-6 0,1-24 3 15,0 0-2-15,0 0-4 0,7 27-57 0,-7-27-34 16,0 0-44 0,0 0-70-16,0 0-25 0,0 0-150 0,11-32 45 15,-11 32 314-15</inkml:trace>
  <inkml:trace contextRef="#ctx0" brushRef="#br0" timeOffset="311006.1574">5077 5091 1059 0,'-7'-26'304'16,"7"26"-157"-16,0 0-54 0,0 0-12 0,0 0-49 16,0 0 0-16,0 0-14 0,0 0-9 0,0 0-6 15,0 0-2-15,0 0-3 0,0 0-18 0,0 0 34 16,0 0-34-16,0 0 35 0,-14 30-23 15,14-30-18-15,0 0-15 0,17 35-36 0,-17-35-52 16,0 0-62-16,0 0-99 16,19 22-194-16,-19-22 75 0,0 0 298 15</inkml:trace>
  <inkml:trace contextRef="#ctx0" brushRef="#br0" timeOffset="311391.6506">5460 5333 1226 0,'0'0'129'0,"0"0"-25"0,-33-21-18 16,33 21-23-16,0 0-31 0,0 0-16 0,-33-6-6 0,33 6-2 16,0 0-1-16,-27 7 1 0,27-7-6 0,0 0 1 15,-29 17-4-15,29-17 1 0,0 0-1 16,-25 26 1-16,25-26-1 0,-13 23 2 0,13-23-3 15,-7 24 1 1,7-24-2-16,6 26 1 0,-6-26-1 0,14 22 1 16,-14-22-1-16,25 17 0 0,-25-17 0 15,31 10 0-15,-31-10 0 0,33 11-3 0,-33-11-4 16,29 5-1-16,-29-5 2 0,25 3 5 0,-25-3 2 16,0 0 3-16,0 0-1 0,0 0 1 0,0 0 1 15,0 0 2-15,0 0-2 0,0 0 1 0,8 22-3 16,-8-22 2-16,0 0-3 0,-33 26 4 0,33-26-3 15,-29 19 2-15,29-19-3 0,-30 18 1 0,30-18 0 16,-34 20 1-16,34-20-1 0,-38 24 1 0,38-24-3 16,-37 31 3-16,37-31-3 0,-30 27 3 0,30-27-3 15,-15 25 0-15,15-25-3 0,0 0-6 0,0 0-39 0,0 0-39 16,22 25-54-16,-22-25-76 0,25-16-68 16,-2 11-151-16,-9-17 71 0,20 16 340 0</inkml:trace>
  <inkml:trace contextRef="#ctx0" brushRef="#br0" timeOffset="312046.5486">5715 5412 748 0,'-9'-30'128'15,"9"30"-54"-15,0 0 1 0,0 0 0 0,0 0-19 16,0 0-25-16,0 0-22 0,0 0 14 0,0 0 32 15,0 0 11-15,0 0 9 0,0 0-11 0,0 0-27 0,12 25-3 16,-12-25-8-16,-4 23-4 0,4-23-7 16,-6 29 4-16,6-29-6 0,-9 38 4 0,9-38-6 15,-14 37-1-15,14-37-3 0,-13 29-1 0,13-29-4 16,-6 28 2-16,6-28-5 0,0 0 2 0,-9 25-2 16,9-25 1-16,0 0-2 0,0 0 0 0,0 0 0 15,0 0 0-15,0 0 2 0,0 0 1 0,0 0 1 0,31-21-1 16,-31 21 2-16,24-33-4 0,-24 33 5 15,28-39-6-15,-28 39 4 0,29-42-3 0,-29 42 3 16,27-39-3-16,-27 39 3 0,25-30-3 0,-25 30 4 16,25-28-2-16,-25 28 1 0,0 0-2 0,26-14 0 15,-26 14-1-15,0 0 1 0,0 0 0 0,0 0 0 16,0 0 0-16,25 14-2 16,-25-14 2-16,0 0 0 0,8 25-1 0,-8-25 1 15,0 0 1-15,3 28-2 0,-3-28 2 16,0 0-2-16,6 26 0 0,-6-26 0 15,0 0 1-15,0 0 0 0,0 0 1 0,9 26-3 16,-9-26 1-16,0 0-2 0,0 0 2 0,0 0 0 16,0 0 1-16,0 0 0 0,24-7-1 0,-24 7 1 15,0 0-1-15,23-22 1 0,-23 22-1 0,18-23 2 0,-18 23-3 0,22-21 1 16,-22 21 0-16,0 0 2 0,28-19-1 16,-28 19 2-16,0 0-2 0,0 0 0 15,23-9-1-15,-23 9 1 0,0 0-1 0,0 0 1 16,0 0 0-16,26-4 0 0,-26 4 1 0,0 0-2 15,0 0 3-15,0 0-3 0,24 25 1 0,-24-25 1 16,0 0-1-16,0 0-1 16,19 27 2-16,-19-27-1 0,0 0 1 0,14 29-2 15,-14-29 2-15,0 0-2 0,5 32 2 0,-5-32-2 16,4 22 2-16,-4-22-3 16,2 23 3-16,-2-23-3 0,0 0 2 0,5 22 0 15,-5-22-1-15,0 0-7 0,0 0-16 0,0 0-19 16,0 0-28-16,0 0-30 0,0 0-25 0,0 0-46 15,0 0-66-15,0 0-106 0,0 31-45 0,0-31 214 0</inkml:trace>
  <inkml:trace contextRef="#ctx0" brushRef="#br0" timeOffset="312664.7901">6638 5337 981 0,'0'0'127'0,"0"0"-22"0,-11-27 3 0,11 27-17 0,0 0-27 15,0 0-24-15,0 0-13 0,0 0-8 0,0 0-3 16,-23-13-4-16,23 13-2 0,0 0-1 0,0 0-1 15,-28 3 0-15,28-3 1 16,0 0 3-16,-28 12 0 0,28-12 2 0,-24 11-3 16,24-11-1-16,0 0-6 0,-30 31 0 0,30-31-4 15,-17 22-1-15,17-22 0 0,0 0 0 0,-11 33-2 0,11-33 3 0,0 0-3 16,3 30 3-16,-3-30-3 0,0 0 2 0,18 34 0 16,-18-34 2-16,0 0-4 0,23 29 4 0,-23-29-2 15,0 0 1-15,0 0 0 0,29 28-1 16,-29-28 2-16,0 0 0 0,0 0-1 15,20 26 2-15,-20-26-3 0,0 0 3 0,0 0-1 16,1 22 3-16,-1-22-4 16,0 0 3-16,0 0-2 0,-17 31 12 0,17-31 7 15,0 0 3-15,-23 17 2 0,23-17-10 0,0 0-6 16,-28 27-2-16,28-27-2 0,-24 17 1 0,24-17-3 16,-24 14 1-16,24-14-3 15,0 0 0-15,-30 16-1 0,30-16 0 0,0 0-1 16,0 0-12-16,0 0-25 0,-24-3-50 0,24 3-180 15,0 0-295-15,0 0 34 0,0 0 199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2:36.2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108 0 682 0,'0'0'139'0,"0"0"8"16,0 0-19-16,0 0-18 0,0 0-27 0,0 0-24 15,0 0-20-15,0 0-6 0,0 0-2 0,0 0 2 16,0 0 1-16,0 0 3 0,-11 23-2 15,11-23-1-15,0 26-4 16,0-26-3-16,-3 36-6 0,3-12-2 0,-3-3-8 16,0 5-17-16,1-1 30 0,-2 6-34 0,1-1 29 15,0 5-11-15,-2-2-7 0,0 1 6 16,0 0-8-16,-1 4 5 0,2 0-6 0,-1-3 6 16,-1 0-7-16,1 1 7 0,-2 1-7 0,3-4 7 15,-3-5-5-15,3-5 3 0,4-23-4 0,-10 37 3 16,10-37-2-16,0 0 1 0,0 0-1 0,-3 22 1 0,3-22-1 15,0 0 0-15,0 0 1 0,0 0-1 0,0 0 0 16,0 0 1-16,0 0 1 0,0 0 1 16,0 0 1-16,17-33-3 0,-17 33 2 0,18-28-4 15,-18 28 4-15,19-35-4 0,-19 35 4 0,26-39-4 16,-26 39 3-16,28-40-3 0,-28 40 2 0,30-37-1 16,-30 37 4-1,30-32-4-15,-30 32 2 0,25-23-3 0,-25 23 1 16,24-13 0-16,-24 13 2 0,0 0-1 0,27 0 0 15,-27 0 0-15,0 0 0 0,22 18 1 0,-22-18-1 16,0 0 2-16,21 34-2 0,-21-34 3 16,14 25-3-16,-14-25 3 0,11 33-2 0,-11-33 0 15,7 30 0-15,-7-30 0 0,5 33-1 0,-5-33 3 16,4 27-1-16,-4-27 6 0,7 29-1 0,-7-29 3 0,0 27-4 16,0-27-1-16,0 23-5 0,0-23 0 0,0 0 0 15,0 31 0-15,0-31-1 0,0 0 3 0,0 0-4 16,4 26 1-16,-4-26-1 0,0 0-7 15,0 0-15-15,0 0-32 0,0 0-61 0,0 0-156 16,0 0-277-16,13-30 4 0,-13 3 291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4.2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99 0 471 0,'0'0'154'16,"0"0"-20"-16,0 0-25 0,0 0-8 0,0 0-11 16,0 0-1-16,0 0-13 0,0 0-11 0,0 0-6 15,0 0-8-15,0 0-4 0,0 0-2 0,-5 23-2 16,5-23-8 0,0 0-1-16,-5 25-6 0,5-25-2 0,-7 30-7 15,7-30 0-15,-7 36-10 0,7-36 0 16,-4 44-7-16,-2-21 4 0,4 5-6 0,-4 3 4 15,2 3-6-15,1-2 4 0,-2 3-5 0,3 5 6 16,-6-5-5-16,3 3 5 0,1-3-5 0,-3-1 5 16,0-3-5-16,3-4 4 0,4-27-5 0,-7 37 4 15,7-37-2-15,-2 22 1 0,2-22-1 0,0 0 1 0,0 0-1 16,0 0 0-16,2 21 0 0,-2-21-1 0,0 0-7 16,0 0-6-16,0 0-8 0,0 0-7 15,0 0-6-15,0 0-10 0,0 0-26 0,1-24-41 16,-1 24-61-16,0 0-91 0,8-31-85 0,-8 31-75 15,2-24 265-15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65 0 782 0,'0'0'151'0,"0"0"-50"15,0 0-23-15,0 0-8 0,0 0-10 16,0 0 9-16,0 0 4 0,0 0-3 0,0 0-6 16,0 0-20-16,14 26-12 0,-14-26-10 0,0 0-1 15,0 0-5-15,1 31 0 0,-1-31-3 0,0 0 1 0,4 34-4 0,-4-34 1 16,0 28-5-16,0-28 2 0,0 35-5 0,0-35 2 15,-5 43-4-15,2-19 3 16,2 3-6-16,-5-1 4 0,3 3-4 0,-2 2 4 16,1-1-2-16,-3 0 3 0,0-5-5 0,3 1 4 15,-5 0-5-15,4-2 5 0,1-1-4 0,-3-1 4 16,7-22-4-16,-6 41 3 16,6-41-4-16,-5 34 3 0,5-34-10 0,-1 33-7 15,1-33-11-15,-5 29-10 0,5-29-16 0,0 0-10 16,7 36-20-16,-7-36-47 0,0 0-22 15,0 0-54-15,0 0-42 0,0 0-45 16,0 0-34-16,0 0 243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1007 0,'0'0'147'0,"0"0"-29"0,0 0-50 0,0 0-27 16,0 0-13-16,0 0 0 0,0 0 1 0,1 24-3 15,-1-24-11-15,0 0-3 0,36 22-6 0,-36-22 0 16,37 15-3-16,-37-15-1 0,44 9-2 16,-20-4 0-16,0-3 0 0,1 0-1 0,-1-2 0 15,-1 2-1-15,3-2-20 0,-26 0-44 16,47 4-82-16,-47-4-111 15,37-19-206-15,-9 32 12 0,-28-13 334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109 69 1056 0,'0'0'131'15,"-23"-11"-17"-15,23 11-16 0,0 0-30 0,-24 14-21 16,24-14-18-16,0 0-6 0,-32 18-7 16,32-18-5-16,0 0-8 0,-22 30 0 0,22-30-4 15,-6 26 1-15,6-26 0 0,0 25 1 0,0-25-3 16,5 22 2 0,-5-22-3-16,0 0 1 0,21 32 0 0,-21-32 1 15,25 13-2-15,-25-13 0 0,23 12-3 0,-23-12-5 16,33 1-4-16,-33-1 1 0,32-5 1 0,-32 5 6 15,36-14 3-15,-36 14 1 0,35-21 3 0,-35 21-2 16,33-22 5-16,-33 22-5 0,24-30 4 16,-24 30-2-16,23-30 4 0,-23 30-3 0,13-36 4 15,-13 36-3-15,5-28 4 0,-5 28-3 0,-5-24 3 0,5 24-2 16,0 0 4-16,-20-24-1 0,20 24 0 0,0 0-2 16,-28-13-3-16,28 13-1 0,-24-5-2 0,24 5 0 15,-23 5-11-15,23-5-16 0,0 0-35 16,-38 2-53-16,38-2-80 0,0 0-122 15,-24 4-133-15,24-4 65 0,0 0 386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7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62 0 676 0,'0'0'115'0,"0"0"-4"0,0 0 11 0,-11 34-6 15,11-34-12-15,0 0-22 0,0 0-20 0,-15 35-13 16,15-35-18-16,-7 28-6 0,7-28-7 0,-4 41 2 16,2-15-2-16,2 6 6 0,-5-2-8 15,3 7 0-15,0 0-9 0,-2 1 1 0,1 0-8 0,1-8 7 16,2 1-10-16,-4-3 5 0,4-1-5 0,0-2 2 16,4-4-2-16,-4 2 4 0,0-23-3 0,0 42 3 15,0-42-3-15,0 36 2 0,0-36-15 0,0 22-7 16,0-22-15-16,0 0-16 0,10 24-25 0,-10-24-30 15,0 0-24-15,0 0-44 0,0 0-51 16,0 0-56 0,8-32-55-16,-8 32 190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8.7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105 0 326 0,'0'0'130'0,"0"0"-41"16,0 0 7-16,0 0 25 0,0 0 1 0,0 0-25 15,0 0-27-15,0 0-26 0,0 0 5 0,0 0 8 16,0 0 5-16,0 28 4 0,0-28-15 16,0 28-15-16,0-6-1 0,0-22-10 0,-9 43-2 15,1-20-11-15,3 4-1 0,-1-2-7 16,1 5 5-16,-2-2-5 0,3-1 4 0,-5 2-6 15,2-2 4-15,3 3-8 0,-3-2 6 0,3-4-5 16,-1 1 5-16,-1-1 17 0,6-24-34 0,0 44 33 16,0-21-35-16,0-23 13 0,-9 42 4 0,9-42-4 15,-4 34 4-15,4-34-4 0,0 32 4 16,0-32-3-16,-9 30 2 0,9-30-3 0,0 0 3 16,0 26-2-16,0-26 1 0,0 0-1 0,0 0 0 15,0 0-1-15,0 0 0 0,0 0 0 0,0 0-1 16,0 0 0-16,0 0 1 0,0 0-1 15,0 0 2-15,10 23 0 0,-10-23 0 0,0 0 2 16,0 0 0-16,0 0 1 0,29-5 0 0,-29 5 0 16,0 0-1-16,34-19 0 0,-34 19-2 15,29-21 3-15,-29 21-4 0,37-27 2 0,-37 27-4 16,39-28-12-16,-39 28-21 0,40-31-26 0,-28 2-38 16,15 23-108-16,-18-22-62 0,9 1-119 0,-18 27-25 15,22-44 363-15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6.1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109 46 989 0,'0'0'173'0,"0"0"-42"16,0 0-16-16,-20-2-28 0,20 2-29 15,0 0-18-15,0 0-13 0,-25 2-11 0,25-2-3 16,0 0-8-16,-22 9 0 0,22-9-3 0,0 0-1 16,-25 27 0-16,25-27-1 0,-10 26-2 0,10-26 3 15,-7 32-4-15,7-32 5 0,3 30-5 0,-3-30 3 0,6 27-4 16,-6-27-2-16,18 29-15 0,-18-29-6 0,27 20-9 15,-27-20 1-15,26 10 3 0,-26-10 5 16,28 5 7-16,-28-5 3 0,27-8 9 0,-27 8 4 16,28-16 3-16,-28 16-1 0,26-29 4 0,-26 29-2 15,25-35 4-15,-25 35-3 0,17-38 4 0,-17 38-3 16,11-34 3 0,-11 34-1-16,0-28 1 0,0 28 0 0,-6-23 3 15,6 23 5-15,0 0 5 0,-16-25-3 0,16 25 1 16,0 0-10-16,-31-20-5 0,31 20 0 0,-26-4-2 15,26 4 0-15,-25 6-2 0,25-6-13 16,0 0-25-16,-34 8-36 0,34-8-59 0,0 0-51 16,-17 31-69-16,17-31-66 0,0 0-39 0,-5 27 233 15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6.6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462 7 1108 0,'-27'7'133'16,"27"-7"-19"-16,0 0-19 0,-22-5-26 0,22 5-20 15,-22-6-14-15,22 6-10 0,-29-3-7 0,29 3-8 16,-29 0 0-16,29 0-2 0,-26 9 0 15,26-9-1-15,-28 8-2 0,28-8-2 0,-29 18 0 0,29-18-3 16,-29 24 2-16,29-24-4 0,-22 26 1 0,22-26-2 16,-14 29 2-16,14-29-2 0,-1 29 3 0,1-29-4 15,5 31 4-15,-5-31-4 0,16 23 0 0,-16-23-11 16,24 17-5-16,-24-17-9 0,31 8 0 0,-31-8 7 16,34-1 7-16,-34 1 9 0,33-14 2 15,-33 14 4-15,32-28-1 16,-32 28 4-16,27-31-4 0,-27 31 5 15,21-34-4-15,-21 34 2 0,17-34-2 0,-17 34 5 16,9-27-4-16,-9 27 3 0,0 0-1 0,0 0 10 16,9-21 5-16,-9 21 3 0,0 0-2 0,0 0-9 15,0 0-7-15,0 0-2 0,0 0 1 0,-2 21-2 16,2-21 3-16,-3 30-5 0,3-30 4 0,-5 41-4 16,4-17 4-16,-2 2-6 0,-1 0 6 0,2 6-6 0,-5-3 6 15,5 5-5-15,-7 2 6 0,1 2 12 16,-3 2-30-16,1 1 30 0,-5-1-32 0,3-6 14 15,-3-2 6-15,2-3-5 0,-2 0 5 0,4-8-3 16,11-21 2-16,-34 39-2 0,34-39 2 0,-33 23-1 16,33-23 4-16,-38 20-1 0,38-20 2 0,-38 7-1 15,38-7-3-15,-35 0-1 0,35 0-1 0,-34-7-1 0,34 7-2 16,-28-20 2-16,28 20-2 0,0 0-8 16,-30-33-16-16,30 33-16 0,-15-26-49 0,15 26-74 15,-10-27-90-15,10 27-195 0,14-31 8 0,-18 0 267 16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7.3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 34 781 0,'0'0'159'0,"0"0"-48"0,0 0-17 0,0 0-28 15,0 0-22-15,0 0-15 0,-4 26-3 0,4-26-4 16,0 0 2-16,0 0-6 0,-9 31-3 0,9-31-5 16,0 0-3-16,-4 27-2 0,4-27 0 0,0 24-4 0,0-24 2 15,0 28-3-15,0-28 1 0,0 27-1 0,0-27 0 16,0 25 0-16,0-25 1 0,0 0-2 15,3 26 2-15,-3-26-4 0,0 0 2 0,0 0-1 16,0 0-2-16,0 0 1 0,0 0 2 0,0 0 2 16,0 0-3-16,25-8 7 0,-25 8-7 0,16-22 6 15,-16 22-3-15,14-31 4 0,-14 31-4 0,14-31 5 0,-14 31 2 16,8-34 11-16,-8 34-2 0,10-28 4 0,-10 28-10 16,9-30-1-16,-9 30-7 0,9-24 2 15,-9 24-2-15,0 0 2 0,11-24-3 0,-11 24 2 16,0 0-2-16,0 0-2 0,0 0 1 0,26-19-1 15,-26 19 1 1,0 0 0-16,0 0 2 0,28 4 1 16,-28-4 1-16,0 0 0 0,23 18 0 0,-23-18-2 0,0 0 0 0,25 26-2 15,-25-26 1-15,0 0-2 0,31 27 2 16,-31-27-3-16,0 0 1 0,32 16-1 16,-32-16 1-16,25 9-2 0,-25-9 1 0,22 8-30 15,-22-8-36-15,28 6-63 0,-28-6-32 0,24-6-32 16,-24 6-66-16,18-28-106 0,10 31 9 0,-21-27 356 15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7.7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198 18 1054 0,'-32'-15'142'0,"32"15"-22"0,0 0-17 15,0 0-24-15,0 0-26 0,0 0-14 0,-27-7-9 16,27 7-5-16,0 0-8 0,0 0-7 16,-21 8-5-16,21-8-3 0,0 0-1 15,-26 24 0-15,26-24-2 0,-22 24 2 0,22-24-2 16,-22 24 1-16,22-24-2 0,-17 31 3 0,17-31-4 16,-16 32 5-16,16-32-5 0,-13 34 3 0,13-34-2 0,-2 23 1 0,2-23-2 15,2 22 3-15,-2-22-4 0,0 0 1 0,21 29-9 16,-21-29-5-16,0 0-8 0,23 9-4 0,-23-9-2 15,27-2 0-15,-27 2 0 16,27-13 5-16,-27 13 10 0,24-21 4 0,-24 21 11 16,22-27 0-16,-22 27 4 0,16-36-3 0,-16 36 4 15,13-36-3-15,-13 36 3 16,9-37-2-16,-9 37 2 0,10-30-2 0,-10 30 16 16,8-22 4-16,-8 22 8 0,0 0 1 0,0 0-11 15,0 0-5-15,0 0-8 0,0 0-2 0,0 0-2 16,0 0 0-16,0 0-1 0,8 30 2 15,-8-30-5-15,5 32 3 0,-5-32-4 16,5 39 3-16,-5-39-4 0,6 37 4 0,-6-37-4 16,8 34 3-16,-8-34-11 0,10 29-16 0,-10-29-29 0,0 0-22 0,27 35-61 15,-27-35-67-15,0 0-97 0,29 5-147 0,-29-5 115 16,0 0 335-16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8.2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29 79 800 0,'-4'28'95'0,"4"-28"-31"0,-4 23-2 15,4-23-12-15,0 31-4 0,0-31-14 0,0 40-3 0,-2-16-7 16,4 9 13-16,-4-8 15 16,2 11-25-16,-4-1 36 0,4 1-44 0,-4-2 3 15,4 4-2-15,0-6-18 16,0 1 5-16,0 1-7 0,-1 2 12 0,-2-9-5 15,2-2 6-15,1-25-4 0,-5 34-3 0,5-34-4 16,0 0 2-16,-2 24-2 0,2-24 2 0,0 0 8 16,0 0 5-16,0 0 1 0,0 0-3 0,0-27-5 15,0 27-9-15,2-47 4 0,0 20-5 16,5-7 5-16,-5 1-5 0,5-5 7 16,0-7-8-16,-3-4 9 0,3 3 11 0,-1-1-31 0,-2 3 32 0,0 2-26 15,2 3 12-15,-2-1 9 0,1 9-7 0,1 0 3 16,1 6-7-16,-7 25 3 0,13-32-4 0,-13 32 2 15,0 0-2-15,14-23 0 0,-14 23-1 0,0 0 0 16,0 0 0-16,25-7 0 0,-25 7 1 16,0 0-1-16,26 4 1 0,-26-4-1 0,0 0 2 15,29 18-2 1,-29-18 2-16,0 0-2 0,28 26 1 0,-28-26-2 16,0 0 3-16,27 31-3 0,-27-31 2 0,10 22-1 15,-10-22 2-15,3 24-2 0,-3-24 2 0,-7 24-2 16,7-24 3-16,-13 27-1 0,13-27 5 0,0 0 1 15,-27 30 4-15,27-30-3 0,-22 18-2 16,22-18-4-16,-28 16-2 0,28-16-1 0,-27 9 1 16,27-9-2-16,-31 10 1 0,31-10-1 0,-25 3-2 0,25-3-14 15,-23-3-19-15,23 3-39 0,-22-10-58 0,22 10-74 16,0 0-122-16,0 0-108 0,0 0 17 0,-28-35 415 16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8.9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81 0 608 0,'0'0'155'0,"0"0"-58"15,0 0-22-15,0 0 4 0,0 0 1 0,0 0 8 16,0 0-3-16,0 0-7 0,0 0-15 0,7 23-22 16,-7-23-6-16,3 32-6 0,-3-32 0 15,0 41-6-15,3-17 0 16,-6-3-9-16,3 10 3 0,-5-4-7 0,0 6 4 16,0 0-6-16,1 4 4 0,-4 0-8 15,-2 3 5-15,2-4-7 0,-2-6 5 0,0 3-6 16,5-8 4-16,-2 1-4 0,1 0 1 0,6-26-3 15,-8 38 4-15,8-38-4 0,-1 27 2 0,1-27-2 16,0 0 0-16,1 22 0 0,-1-22 0 16,0 0-2-16,0 0 1 0,0 0 1 0,0 0 1 0,26-6 3 0,-26 6-3 15,20-27 4-15,-20 27-4 0,27-35 4 16,-27 35-4-16,31-35 2 0,-31 35-2 0,27-32 2 16,-27 32-3-16,25-21 3 0,-25 21-2 0,22-12 1 15,-22 12-2-15,0 0 1 0,27-9 0 0,-27 9 0 16,0 0-1-16,24 4 1 0,-24-4 1 0,0 0-1 15,23 24 1 1,-23-24-2-16,17 25 3 0,-17-25-3 0,12 32 0 16,-12-32-2-16,11 35 2 0,-11-35-2 0,10 32 4 15,-10-32-3-15,7 22 3 0,-7-22-3 16,0 0-7-16,16 26-20 0,-16-26-21 0,0 0-44 16,0 0-32-16,27 13-33 0,-27-13-90 0,11-25-83 15,-11 25-82-15,16-26 183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1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0 653 0,'0'0'173'16,"0"0"-37"-16,0 0-37 0,0 0 0 0,0 0-5 16,0 0-14-16,0 0-18 0,22 26-12 0,-22-26-18 0,0 0-10 15,-2 27-10-15,2-27-3 0,2 26-6 0,-2-26 1 16,-2 31-4-16,2-31 2 0,-2 35-3 0,2-35 3 15,-3 34-4-15,3-34 4 0,3 26-4 16,-3-26 2-16,0 0-3 0,0 0-17 0,5 30-44 16,-5-30-59-16,0 0-55 0,0 0-98 0,0 0-128 15,0 0 12-15,0-32 323 16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3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20 1207 0,'-28'-27'145'0,"28"27"-69"0,0 0-12 0,0 0-20 15,0 0-23-15,0 0-14 0,0 0-8 0,0 0-1 16,0 0 0-16,0 0 0 0,0 0-5 0,0 0-18 16,19 27-29-16,-19-27-34 0,0 0-54 0,0 0-32 0,40 18-55 15,-40-18-100-15,0 0-24 0,33 27 197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6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178 17 1196 0,'0'0'125'0,"0"0"-32"0,0 0-3 16,0 0-13-16,-25-21-24 0,25 21-13 0,0 0-9 16,-24 0-11-16,24 0-5 0,0 0-8 0,-31 21-2 15,31-21-3-15,-21 24 1 0,21-24-2 0,-21 31 3 16,21-31 0-16,-25 35 2 0,25-35-2 16,-16 36 4-16,16-36-4 0,-11 39 3 0,11-39-7 0,-3 34 2 0,3-34-4 15,2 34 3-15,-2-34-4 0,9 26 4 16,-9-26-3-16,0 0 1 0,28 31 0 0,-28-31 1 15,26 9-2-15,-26-9 1 0,30 4-8 0,-30-4-10 16,36-4-19-16,-36 4-14 0,46-14-20 0,-27-9-57 16,25 23-98-16,-44 0-204 0,58-42-37 0,-14 29 126 15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0.4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268 37 761 0,'0'0'167'0,"0"0"-34"0,0 0-11 0,0 0-17 16,0 0-26-16,0 0-18 0,-13-27-13 0,13 27-8 0,0 0-6 15,0 0-7-15,0 0-6 0,-29-8-2 0,29 8-2 16,-24 1 0-16,24-1-5 0,-29 6-2 16,29-6-3-16,-35 19-3 0,35-19-2 0,-40 26 0 15,40-26-3-15,-37 32 2 0,37-32-4 0,-30 34 4 16,30-34-3-16,-21 38 1 0,21-38-2 0,-10 34 3 16,10-34-5-16,6 35 4 15,-6-35-10-15,15 24-7 0,-15-24-9 16,26 17-4-16,-26-17-4 0,38 7 3 0,-12-3-7 15,-26-4-4-15,44-7 1 0,-44 7 1 16,40-23 15-16,-40 23 9 0,36-31 13 0,-36 31 3 16,29-34 4-16,-29 34-2 0,23-36 6 0,-23 36-2 15,18-39 13-15,-18 39 11 0,11-41 13 0,-11 41 2 16,8-34 0-16,-8 34-13 0,3-22-2 0,-3 22-5 0,0 0-2 16,0 0-3-16,0 0-6 0,0 0-5 0,0 0-3 15,0 0-1-15,0 0-2 0,0 0 2 16,-3 36-3-16,3-36 1 0,-9 41-2 0,9-41 2 15,-10 39-3-15,4-16 3 0,2 2-4 0,0 2 4 16,0 1-4-16,-2 1 4 0,2 3-5 0,-4 3 7 16,1-4-7-16,3 3 7 0,-4 2 14 0,1-4-33 0,-1 4 33 0,3-2-31 15,-3-4 10-15,1 2 9 0,-1-4-3 16,4 3 5-16,-4-9-5 0,8-22 3 0,-10 37-6 16,10-37 2-16,0 0-3 0,-6 24 2 15,6-24-2-15,0 0 0 0,0 0 2 0,0 0 0 16,0 0 0-16,0 0 4 0,0 0 4 0,0 0 2 15,0 0 3-15,11-24-4 16,-11 24-3-16,14-32-6 0,-14 32 3 0,18-36-6 16,-18 36 4-16,21-37-4 0,-21 37 3 15,21-39-3-15,-21 39 4 0,24-38-5 0,-24 38-15 16,28-42 33-16,-28 42-36 0,30-37 15 16,-30 37-39-16,25-33-49 0,1 33-100 0,-27-28-156 15,1 28-134-15,30-23 6 0,-23-1 393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9.0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15 526 0,'0'0'236'16,"0"0"-69"-16,0 0-21 0,0 0-24 0,0 0-49 16,0 0-24-16,0 0-20 0,0 0-11 0,0 0 6 15,0 0 6-15,0 0 5 0,25-13 0 0,-25 13-12 16,22 0-13-16,-22 0-6 0,29 0-1 0,-29 0-3 16,34 0 0-16,-34 0-1 0,43 10 0 0,-43-10-1 15,41 0-10-15,-14 7-18 0,-27-7-27 16,55 6-59-16,-55-6-83 0,56 0-96 15,-28 4-153-15,-28-4 79 0,60 11 369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0.5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52 11 1546 0,'0'0'134'16,"-33"10"-101"-16,33-10-8 15,0 0-4-15,-26 14-7 0,26-14-8 0,0 0-6 16,0 0-9-16,0 0-25 0,0 0-61 0,0 0-156 15,0 0-279-15,0 0-16 0,-12-35 232 16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1.2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0 218 387 0,'0'0'99'0,"0"0"-16"16,0 0 6-16,0 0 7 0,25 0-26 0,-25 0-9 0,0 0-19 0,28 3-8 15,-28-3-7-15,25-3-9 0,-25 3 0 0,30-5-2 16,-30 5 3-16,29-13 4 0,-29 13-3 0,29-14-3 16,-29 14-7-16,27-17-4 0,-27 17 1 0,25-22-2 15,-25 22 3-15,18-24 3 0,-18 24 14 16,0 0 11-16,11-37 14 0,-11 37 0 0,0 0-6 16,4-28-10-1,-4 28-6-15,0 0-3 0,-12-32 1 0,12 32-3 16,0 0-1-16,0 0-5 0,-28-23-2 0,28 23-6 15,-20 0-3-15,20 0-2 0,-28 14-1 0,28-14-2 16,-37 24 0-16,37-24 5 0,-33 38 0 0,22-18 9 16,11-20-7-16,-18 42 1 0,14-18-8 15,-2-1 3-15,5 2-6 0,1 0 3 0,1-5-3 16,-1-20 2-16,11 41-4 0,-11-41 4 0,22 30-5 16,-22-30 7-16,33 21-3 0,-33-21 3 0,46 12-1 15,-21-6-3-15,-3 2-18 0,-22-8-26 0,51 6-60 16,-51-6-77-16,49-4-108 0,-49 4-191 0,36-18 84 15,-4 18 300-15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1.5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64 873 0,'0'0'151'0,"0"0"-77"0,0 0-36 0,0 0-1 0,0 0 8 16,0 0 6-16,0 0 2 0,0 0-8 0,14 24-21 15,-14-24-9-15,1 29-9 0,-1-29 2 16,0 31-2-16,0-31 7 0,-1 34-2 0,1-34 5 16,-6 35-5-16,6-35 1 0,-4 30-5 0,4-30 5 15,0 0-1-15,-4 30 0 0,4-30-4 0,0 0-3 16,0 0-4-16,0 0-1 0,0 0 1 0,0 0-1 16,0 0 2-16,0 0 1 0,0 0 1 0,12-25 0 15,-12 25 0-15,14-38-4 0,-14 38 4 16,18-45-3-16,-8 22 4 0,-10 23-5 0,15-42 5 0,-15 42-4 15,14-40 6-15,-14 40 1 0,13-29 4 0,-13 29-2 16,0 0 0-16,14-28-4 0,-14 28 0 0,0 0-2 16,0 0-1-16,0 0-1 0,0 0 1 0,25-7-1 15,-25 7 1-15,0 0-1 0,28 6-1 0,-28-6 0 16,27 3 0-16,-27-3 0 0,25 3 0 16,-25-3-1-1,30 0 0-15,-30 0 0 0,29 0 0 0,-29 0-19 16,32 5-23-16,-32-5-39 0,27 4-57 0,-27-4-43 15,27 4-99-15,-27-4-156 0,0 0 60 0,0 0 318 16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2.0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72 677 0,'0'0'109'0,"0"0"-69"0,0 0-28 0,0 0 21 15,0 0 9-15,0 0 15 0,0 0 5 0,0 0-6 16,0 0-2-16,0 0 0 0,2 26-7 0,-2-26 0 16,4 24-8-1,-4-24-2-15,0 31-11 0,0-31-4 16,-1 31-11-16,1-31-1 0,0 35-8 0,0-35 2 16,1 33-5-16,-1-33 5 0,0 22-3 0,0-22 1 15,0 0-1-15,0 0-1 0,0 0-2 0,0 0 1 16,0 0 0-16,0 0 0 0,0 0 15 0,0 0 2 15,0 0 4-15,0 0 0 0,21-28-13 0,-21 28-4 16,15-38 3-16,-15 38-2 0,13-38 9 0,-13 38 1 0,13-34 6 16,-13 34-4-16,11-33 0 0,-11 33-6 15,10-29 0-15,-10 29-4 0,7-26-1 0,-7 26-3 16,7-22 0-16,-7 22-2 0,0 0 2 0,14-24-2 16,-14 24 0-16,0 0-1 0,0 0 1 0,0 0 0 15,0 0 1-15,0 0-1 0,26-4 0 0,-26 4 2 16,0 0-2-16,22 11 2 0,-22-11-2 0,25 15 2 0,-25-15-2 15,30 16 2-15,-30-16-2 0,37 13-1 0,-37-13 0 16,37 11 1-16,-37-11-1 0,46 10 1 16,-23-3-19-16,-23-7-20 0,50 4-52 0,-50-4-58 15,39 0-46-15,-39 0-89 0,29-19-134 0,-5 24 32 16,-24-5 313-16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2.4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100 0 664 0,'0'0'136'0,"0"0"3"0,0 0-13 0,0 0-25 16,0 0-26-16,0 0-25 0,-25 9-17 0,25-9 0 0,0 0 1 16,-8 24 3-16,8-24-5 0,-12 22-3 0,12-22-9 15,-12 34 0-15,12-34-6 0,-15 37 0 0,15-37-6 16,-12 34 1-16,12-34-8 0,-11 40 2 15,11-40-4-15,-5 40 2 0,5-40-3 0,6 34 3 16,-6-34-3-16,8 24 2 0,-8-24 15 0,0 0-14 16,0 0 16-16,29 28-18 15,-29-28 1-15,0 0-2 0,32-5-15 0,-32 5 19 16,31-12-17-16,-31 12 16 0,36-28 2 16,-36 28-3-16,31-31 3 0,-31 31-3 0,22-34 4 15,-22 34-4-15,20-32 5 0,-20 32 4 16,11-32 7-16,-11 32 2 0,6-24 6 0,-6 24-3 15,0 0 1-15,-1-30-2 0,1 30-1 0,0 0-7 16,0 0-2-16,-28-22-7 0,28 22-1 0,-26-3-1 0,26 3-2 0,-25 3 1 16,25-3-2-16,-34 8-12 0,34-8-11 15,-34 8-11-15,34-8-27 0,-27 8-38 0,27-8-93 16,0 0-166-16,-25 12-123 0,25-12 20 0,0 0 437 16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1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42 146 572 0,'0'0'140'0,"0"0"-33"15,0 0-3-15,0 0-13 0,0 0-6 0,0 0-16 16,0 0-6-16,-22 24-6 0,22-24-9 0,0 0-9 0,-3 20-5 16,3-20-6-16,0 0-2 0,-10 23-5 0,10-23-1 15,0 0-5-15,-4 29-2 0,4-29-5 16,0 0-2-16,-5 31-4 0,5-31 1 0,0 0-4 16,0 28 2-16,0-28-2 0,0 0 2 0,2 31-3 15,-2-31 3-15,0 0-2 0,6 21 1 0,-6-21-1 16,0 0 0-1,0 0-2-15,0 0 0 0,0 0 1 0,0 0 1 16,23 5 3-16,-23-5-1 0,0 0 2 0,20-33-2 16,-20 33 3-16,13-35-4 0,-4 13 4 15,-9 22-4-15,16-47 4 0,-7 26-4 0,-1-2 5 16,-1 1-2-16,-7 22 9 0,13-37 0 0,-13 37 7 16,12-28-1-16,-12 28 2 0,5-24-5 0,-5 24 0 15,0 0-4-15,4-24-3 0,-4 24-4 0,0 0-2 0,0 0-1 16,0 0-3-16,0 0 1 0,0 0 1 0,0 0 1 15,0 0 1-15,0 0 0 0,24 8-1 0,-24-8-1 16,0 0-1-16,29 11 1 0,-29-11-1 16,26 7 1-16,-26-7 0 0,27 2 1 0,-27-2-1 15,35 0 0-15,-35 0 0 0,36 0-1 0,-36 0 1 16,37-4-2-16,-37 4 1 0,38-10-21 0,-16 9-23 0,-22 1-53 16,50-10-64-16,-40-14-85 0,20 22-123 0,-30 2-69 15,30-18 122-15,-5 28 317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4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28 912 0,'0'0'140'0,"0"0"-49"0,0 0-7 0,0 0 13 0,0 0-11 16,0 0-24-16,0 0-17 0,0 0-10 15,0 0-6-15,29 20-6 0,-29-20-5 0,0 0-3 16,30 0-3-16,-30 0-2 0,26 0-4 16,-26 0-2-16,28-7-3 0,-28 7-1 0,26-4 1 15,-26 4-1-15,33-6-1 0,-33 6 0 0,41-10-6 16,-41 10-32-16,50-5-76 15,-50 5-91-15,44-9-154 0,-44 9-143 0,34-9 84 16,-5 22 399-16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9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273 50 783 0,'-15'-26'187'15,"15"26"-52"-15,0 0-14 0,0 0-10 0,0 0-25 16,0 0-21-16,-31-21-15 15,31 21-11-15,0 0-7 0,0 0-8 0,-34-3-5 16,34 3-4-16,-25 6-4 0,25-6-2 0,-27 14-3 0,27-14 1 0,-32 24-4 16,32-24 2-16,-35 36-4 0,35-36 2 0,-30 40-4 15,30-40 4-15,-25 44-6 0,25-44 4 0,-16 43-3 16,16-43 2-16,-4 41-3 0,4-41 4 0,8 35-5 16,-8-35 4-16,18 30 14 0,-18-30-34 15,25 28 35-15,-25-28-36 0,35 13 19 16,-11-6-2-16,5-7-19 15,-2-12 4-15,9 11-52 0,-10-22-31 0,17 22-67 16,-19-27-116-16,20 8-169 0,-3 6 21 0,-13-17 303 16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4.2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145 20 1155 0,'0'0'105'0,"-22"2"-21"15,22-2-10-15,-25 12-13 0,25-12-22 0,-24 14-15 0,24-14-12 16,-22 24-3-16,22-24-5 0,-20 29-1 0,20-29-4 16,-18 34 3-16,18-34-5 0,-13 34 4 15,13-34-3-15,-1 35 3 0,1-35-4 16,7 33 2-16,-7-33-3 16,0 0 2-16,29 24-1 0,-29-24 1 0,32 4 0 15,-32-4 0-15,38-6 2 0,-38 6-1 0,37-15 2 16,-37 15-1-16,36-27 2 0,-36 27-3 0,29-29 4 15,-29 29-4-15,17-27 5 0,-17 27-2 0,5-26 3 16,-5 26-3-16,-1-28 1 0,1 28-2 0,-10-27 2 16,10 27-1-16,-16-25 2 0,16 25-3 15,-22-29 2-15,22 29-3 0,-25-20 2 0,25 20-2 0,0 0 0 16,-28-10-2-16,28 10-22 0,0 0-37 0,0 0-41 16,0 0-50-16,8 26-73 0,-8-26-81 0,0 0-90 15,18 30 80-15,-18-30 316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4.7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29 135 788 0,'0'0'240'0,"0"0"-156"0,0 0-28 0,0 0-18 16,0 0-8-16,0 0-7 0,0 0-2 0,-21 24-7 15,21-24-2-15,0 0-4 0,0 28 1 0,0-28-4 31,0 0 2-31,-2 33-1 0,2-33 4 0,-5 22 2 16,5-22 4-16,-1 23-3 0,1-23 0 0,0 0-6 16,1 23 0-16,-1-23-3 0,0 0 1 0,0 0-1 15,0 0-1-15,0 0-3 0,6 22-1 0,-6-22 2 16,0 0 1-16,0 0 9 0,0 0 4 0,0 0 6 16,26-24-2-16,-26 24-2 0,15-28-7 0,-15 28 0 15,18-34-4-15,-18 34 3 0,17-35-1 0,-17 35 6 16,16-32-3-16,-16 32 2 0,17-39-7 0,-17 39 1 15,16-34-4-15,-16 34 2 0,15-29-4 0,-15 29 3 16,17-23-4-16,-17 23 3 0,0 0-2 0,21-23 0 16,-21 23-1-16,0 0 1 0,0 0-2 0,24-12 1 15,-24 12 2-15,0 0 0 0,27 6 0 0,-27-6-2 16,23 15 0 0,-23-15-1-16,24 20 2 0,-24-20-2 15,22 20 2-15,-22-20-3 0,0 0 1 0,34 24-16 16,-34-24-14-16,23 17-27 0,-23-17-41 0,0 0-41 15,0 0-51-15,36 21-83 0,-36-21-150 0,0 0 66 16,31 19 315-16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19.6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300 54 536 0,'0'0'139'0,"0"0"-13"16,0 0-5-16,0 0-18 0,-26-30-27 0,26 30-9 15,0 0-11-15,0 0-12 0,0 0-31 0,0 0 21 16,0 0-23-16,-23-16 16 0,23 16-1 0,0 0-7 16,-25-8-2-16,25 8-2 15,0 0-5-15,-29 0-3 0,29 0-1 0,-25 8-2 0,25-8-2 16,-29 9 1-16,29-9 19 0,-29 16-21 16,29-16 21-16,-32 24-38 0,32-24 15 0,-30 34-15 15,30-34 15-15,-25 35 3 0,25-35-4 0,-18 31 2 16,18-31-3-16,-9 28 4 0,9-28-4 0,0 27 2 15,0-27-4-15,0 0 1 0,23 22-1 16,-23-22 1-16,0 0-1 0,32 10 1 0,-32-10 1 16,26 0 0-16,-26 0 2 0,32-8 0 0,-32 8 1 15,32-12-2-15,-32 12 1 0,26-18-1 0,-26 18 3 16,25-19-2-16,-25 19 2 0,0 0-2 0,28-29 2 16,-28 29-1-16,0 0 1 0,20-24-1 0,-20 24 2 15,0 0-2-15,0 0 2 0,12-24-2 0,-12 24 2 16,0 0 1-16,0 0 1 15,0 0 1-15,0 0 0 0,0 0-1 0,0 0-1 16,0 0-3-16,0 0-1 0,0 0-1 0,0 0-1 16,0 0 0-16,0 0 0 0,0 0-1 0,0 0-1 15,0 0 3-15,0 0 2 0,0 0 2 0,0 0-1 16,0 0 1-16,18 29-2 0,-18-29 2 0,10 26-4 16,-10-26 3-16,12 29-2 0,-12-29 2 0,13 33-3 15,-13-33 3-15,11 28-5 0,-11-28 4 16,0 0-3-16,26 31 0 0,-26-31-15 15,0 0-12-15,30 19-18 0,-30-19-26 0,23 5-45 16,-23-5-54-16,0 0-61 0,28-16-43 0,-28 16-78 16,25-17 252-16,-31-9 103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5.1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 82 827 0,'0'0'137'0,"0"0"-78"0,0 0-17 16,0 0 7 0,0 0-1-16,-16 24-5 0,16-24-20 15,0 0-5-15,-6 31-6 0,6-31 1 0,0 24-6 16,0-24 3-16,-1 31-1 0,1-31 6 0,-2 24 1 16,2-24 4-16,0 24-4 0,0-24-2 0,0 0-6 15,2 25-2-15,-2-25-6 0,0 0 0 0,0 0-1 16,0 0 0-16,0 0-1 0,0 0 2 0,0 0 2 15,0 0 11-15,0 0 6 0,0 0 0 0,0 0 0 0,0 0-11 16,19-24-2-16,-19 24-5 0,0 0 2 16,12-25-2-16,-12 25 1 0,0 0-2 0,14-34 3 15,-14 34-3-15,10-25 3 0,-10 25-3 0,14-28 4 16,-14 28-3-16,13-36 11 0,-13 36 1 0,14-28 5 16,-14 28 2-16,0 0-2 0,20-25-3 0,-20 25 0 15,0 0-7-15,0 0-3 0,0 0 0 0,22-23-1 0,-22 23-1 0,0 0 3 16,0 0-4-16,28-7 1 0,-28 7-1 15,0 0 0-15,0 0-1 0,25 3 0 16,-25-3 2-16,0 0 0 0,26 12 3 0,-26-12 1 16,23 9 14-16,-23-9 1 0,27 12 0 0,-27-12-2 15,32 4-14-15,-32-4-5 0,37 1 0 0,-37-1 0 16,40-1-1-16,-40 1 0 16,44-9-2-16,-22 6-16 0,2-5-15 15,4 8-34-15,-28 0-61 0,56-13-104 16,-56 13-185-16,34-19-62 0,-6 20 97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5.9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80 168 665 0,'0'0'153'0,"0"0"-56"15,0 0-23-15,0 0-28 0,0 0-15 16,0 0-13-16,0 0 16 0,0 0 8 0,0 0 5 16,0 0 1-16,0 0-18 0,22-2-7 0,-22 2-1 15,0 0-2-15,27 2-1 0,-27-2-4 0,0 0-4 16,31-8-3 0,-31 8-2-16,25-11 0 0,-25 11-3 0,26-17 0 15,-26 17-1-15,27-16 0 0,-27 16-2 0,26-21 3 16,-26 21-2-16,0 0 3 0,27-29-1 15,-27 29 2-15,0 0 0 0,5-22 4 0,-5 22 12 16,0 0 7-16,0 0 2 0,-12-30 2 0,12 30-11 16,0 0-5-16,-28-10-5 0,28 10-3 15,-29-4-2-15,29 4-3 0,-34 4 1 0,34-4-1 0,-39 6 3 0,39-6 1 16,-41 11 3-16,41-11 0 0,-36 18 0 0,36-18-3 16,-29 21 1-16,29-21-5 0,-21 26 2 15,21-26-4-15,-17 25 2 0,17-25-4 0,-11 31 2 16,11-31-2-16,0 35 1 0,0-35-2 15,5 39 3-15,-5-39-4 0,12 39 4 0,-12-39-3 16,14 34 3-16,-14-34-4 16,20 32 2-16,-20-32-2 0,23 23 2 0,-23-23-1 15,30 18 1-15,-30-18-1 0,35 6 1 0,-35-6-16 16,36 3-6-16,-14 2-20 0,-22-5-28 0,45-7-48 16,-45 7-45-16,50-17-87 0,-50 17-149 15,31-28 26-15,-3 25 147 0</inkml:trace>
  <inkml:trace contextRef="#ctx0" brushRef="#br0" timeOffset="300.8068">758 126 1052 0,'-18'-26'137'0,"18"26"-18"0,0 0-10 0,0 0-12 15,0 0-23 1,0 0-18-16,-15-24-14 0,15 24-10 0,0 0-5 15,0 0-9-15,-22-5-5 0,22 5-3 0,0 0-3 16,-29 9 0-16,29-9-3 0,-25 20 0 0,25-20-3 16,-28 30 3-16,28-30-3 0,-26 35 2 15,26-35-4-15,-20 40 3 0,20-40-4 0,-16 37 5 16,16-37-5-16,-5 34 3 0,5-34-4 0,4 28 1 16,-4-28 0-16,14 26 2 0,-14-26-3 0,0 0 2 0,36 22-2 15,-36-22 1-15,34 7-2 0,-34-7-8 0,40-9-9 16,-40 9-11-16,46-18-15 0,-46 18-12 0,51-19-49 15,-38-4-4-15,22 17-31 0,-21-23-95 16,17 3-116-16,0 8-71 0,-14-12 178 0</inkml:trace>
  <inkml:trace contextRef="#ctx0" brushRef="#br0" timeOffset="886.7798">1073-29 1053 0,'0'0'52'16,"-22"15"5"-16,22-15 6 0,0 0-10 0,0 0-19 16,0 0-11-16,0 0-7 0,0 0 5 15,0 0 1-15,10 25-2 0,-10-25-6 0,25 5-5 0,-25-5-3 0,40-2-3 16,-40 2-2-16,45-3-1 0,-16-1 2 0,-3 2-2 16,3 1 0-16,-4-4-39 0,5 6-2 0,-30-1-58 15,57 0-70-15,-57 0-81 0,43-10-177 16,-12 24 48-16,-31-14 334 0</inkml:trace>
  <inkml:trace contextRef="#ctx0" brushRef="#br0" timeOffset="654.9883">1257-337 1129 0,'0'0'131'0,"0"0"-18"0,0 0-22 0,0 0-22 16,0 0-32-16,0 0-18 16,0 0-15-16,0 0-3 0,0 0 6 15,0 0 10-15,0 0 5 0,0 0 7 0,7 23-3 16,-7-23-1-16,2 28-3 0,-2-28 2 0,-1 31-8 16,1-31 1-16,-6 38-7 0,6-38 1 0,-12 41-5 15,5-16 2-15,-4 0-8 0,0 5 4 16,-4 1-5-16,-2 2 4 0,5 0-2 0,1 1 4 15,-3-3-6-15,2 3 6 0,-1-6-7 0,1 0 5 0,4-3-5 16,2-2 4-16,6-23-4 0,-8 38 3 0,8-38-2 16,-1 34 1-16,1-34-1 0,1 26 1 0,-1-26-1 15,0 0 0-15,14 26-2 0,-14-26 2 0,0 0-2 16,0 0 2-16,27 16-1 0,-27-16 1 16,0 0-2-16,32-3-7 0,-32 3-4 0,29-17-6 15,-7 4-6-15,-22 13-4 16,48-30 1-16,-48 30-9 0,50-34-22 0,-35 8-68 15,21 16-73-15,-31-20-112 0,-5 30-144 16,42-29 47-16,-40 1 314 0</inkml:trace>
  <inkml:trace contextRef="#ctx0" brushRef="#br0" timeOffset="1125.082">1718 160 956 0,'0'0'352'16,"0"0"-255"-16,0 0-39 0,0 0-16 15,0 0-2-15,0 0-2 0,0 0-7 0,0 0-4 0,0 0-10 0,-11 24-7 16,11-24-6-16,0 0-1 0,-4 34-2 0,4-34 1 16,-7 23-3-16,7-23 3 0,-8 22-3 0,8-22 1 15,0 0-3-15,-8 27 3 0,8-27-13 0,0 0-20 16,0 0-49-16,0 0-65 0,8 23-94 16,-8-23-108-16,0 0-76 0,0 0 40 15,-11-33 385-15</inkml:trace>
  <inkml:trace contextRef="#ctx0" brushRef="#br0" timeOffset="1285.2367">1789-138 1645 0,'0'0'50'16,"-27"-5"-9"-16,27 5-6 0,0 0-8 0,0 0-12 15,-23 0-7-15,23 0-7 0,0 0-2 0,0 0-14 16,0 0-8-16,0 0-19 0,0 0-33 0,14 26-67 15,-14-26-94-15,25-5-230 0,-25 5-22 0,30-5 154 16</inkml:trace>
  <inkml:trace contextRef="#ctx0" brushRef="#br0" timeOffset="1974.1948">2075 97 890 0,'0'0'216'0,"0"0"-80"0,0 0-14 16,0 0-33-16,0 0-29 0,0 0-29 0,0 0-15 16,0 0-10-16,0 0-4 0,0 0-1 0,0 0-1 15,0 0 6 1,0 0 10-16,0 0 4 0,-2 23 4 15,2-23-3-15,0 0-7 0,0 25-9 0,0-25 0 16,-5 23-3-16,5-23-1 0,-6 22-2 0,6-22 2 16,0 0-4-16,-9 31 4 0,9-31-3 0,0 0 3 15,0 0-2-15,-1 24 1 0,1-24 0 0,0 0 1 16,0 0 1-16,0 0-3 0,0 0 1 0,0 0 0 16,0 0-4-16,0 0 6 0,0 0-4 0,29 17 2 15,-29-17-1-15,0 0-1 0,29-20 4 0,-29 20-2 16,27-21 3-16,-27 21-3 0,29-29 2 0,-29 29-6 15,29-32 8-15,-29 32-4 0,31-30 3 0,-31 30-2 16,28-26 1-16,-28 26-2 0,25-17 1 0,-25 17 0 16,0 0-1-16,28-11 1 0,-28 11-1 0,0 0 1 15,0 0 1 1,27-2-3-16,-27 2 2 0,0 0-2 0,0 0 1 16,28 12 2-16,-28-12-3 0,0 0 2 15,0 0-2-15,27 22 0 0,-27-22 1 0,0 0 1 16,21 24-1-16,-21-24 2 0,11 24-1 0,-11-24 0 15,10 25-2-15,-10-25 2 0,5 24-3 0,-5-24 2 16,3 23-1-16,-3-23 2 0,0 0-2 0,3 27 0 16,-3-27-1-16,0 0 0 0,0 0-23 0,0 0-25 0,16 26-45 15,-16-26-44-15,0 0-40 0,0 0-87 16,16-22-139-16,-16 22 7 0,0 0 266 0</inkml:trace>
  <inkml:trace contextRef="#ctx0" brushRef="#br0" timeOffset="2565.6353">2836 83 774 0,'0'0'214'15,"0"0"-68"-15,0 0-17 0,0 0-16 0,0 0-19 16,0 0-30-16,0 0-22 0,0 0-11 0,0 0-8 16,-25-23-2-16,25 23-4 0,0 0-2 0,0 0-5 15,-26 0-3-15,26 0-1 16,0 0-4-16,-33 14 1 0,33-14-2 0,-30 16 1 15,30-16-2-15,-35 24 2 0,35-24-3 16,-34 28 3-16,34-28-3 0,-29 35 2 16,29-35-4-16,-20 33 4 0,20-33-4 0,-8 31 3 15,8-31-3-15,2 32 2 0,-2-32-3 0,8 31 2 16,-8-31-16-16,16 26-3 0,-16-26-11 0,25 15-1 16,-25-15 7-16,28 7 5 0,-28-7 4 0,27-8 5 0,-27 8 4 0,29-18 1 15,-29 18 4-15,28-28 0 0,-28 28 5 16,25-33-2-16,-25 33 4 0,20-37-3 15,-20 37 4-15,14-39 2 0,-14 39 16 0,11-33 1 16,-11 33 9-16,3-32-6 0,-3 32-6 0,0 0-5 16,3-29 0-16,-3 29-3 0,0 0-2 0,0 0-2 15,0 0-5-15,0 0-2 16,0 0-2-16,0 0-3 0,0 0 3 0,0 0-1 16,0 0 0-16,0 0 3 0,0 0-2 0,0 0 0 15,9 26 0-15,-9-26 2 0,4 34-3 16,-4-34 4-16,0 37-5 0,0-37 3 0,-6 49-5 15,3-25 6-15,-3 6-6 0,-1-1 6 16,2 3-5-16,-3 2-15 0,-2 3 31 0,0-2-30 16,-2 3 30-16,1-4-10 0,0 0-7 0,-3 2 6 0,2-6-6 0,-4 1 5 15,1-6-3-15,0-2 4 0,15-23-3 0,-36 39 2 16,36-39-2-16,-36 34 3 0,36-34-4 16,-38 28 3-16,38-28-3 0,-40 21 0 0,40-21 0 15,-40 13 1-15,40-13-8 0,-33-1-8 16,33 1-15-16,-33-13-21 0,33 13-41 0,-28-27-49 15,28 27-93-15,0 0-159 16,-20-41-42-16,20 41 159 0</inkml:trace>
  <inkml:trace contextRef="#ctx0" brushRef="#br0" timeOffset="3092.9187">3790 102 571 0,'0'0'206'15,"24"-13"-43"-15,-24 13-25 0,0 0-3 0,0 0-17 16,0 0-21-16,-9-23-21 0,9 23-19 0,0 0-10 16,0 0-5-16,0 0-8 0,0 0-4 0,0 0-8 0,0 0-4 15,-31-15-4-15,31 15-4 0,-27 9-2 0,27-9-2 16,-33 18-1-16,33-18 1 0,-36 22-1 0,36-22 1 16,-40 32-2-16,40-32 1 0,-39 39-4 15,39-39 2-15,-31 43-5 0,31-43 3 0,-21 45-4 16,21-45 5-16,-14 43-5 0,14-43 4 0,-1 37-5 15,1-37 4 1,10 30-3-16,-10-30 3 0,20 28-4 0,-20-28-16 16,29 21 34-16,-29-21-40 0,42 6 25 0,-19-7-27 15,6 2-17-15,-7-7 6 0,18 11-82 0,-40-5-49 16,65-16-173-16,-36 9-160 0,-2-12 88 16,12 18 300-16</inkml:trace>
  <inkml:trace contextRef="#ctx0" brushRef="#br0" timeOffset="3431.0207">4202 177 1224 0,'-32'-18'158'0,"32"18"-64"0,0 0-17 16,-23 3-12-16,23-3-18 0,0 0-19 0,-32 7-12 16,32-7-8-16,0 0-6 0,-29 32 1 0,29-32-5 0,-18 30 4 15,18-30-4-15,-15 38 4 0,15-38-4 0,-8 38 2 16,8-38-3-16,0 31 2 0,0-31-3 0,13 24 4 15,-13-24-3-15,0 0 3 0,33 21-2 0,-33-21 1 16,31 4-2-16,-31-4-1 16,34-3-5-16,-34 3-1 0,39-15 2 0,-39 15 0 15,33-21 8 1,-33 21-2-16,29-28 5 0,-29 28-4 0,23-37 4 0,-23 37-2 16,17-35 2-16,-17 35-3 0,8-34 4 0,-8 34-4 15,3-33 4-15,-3 33-3 0,-7-31 2 0,7 31-2 16,-13-24 1-16,13 24-1 0,0 0 2 0,-23-19-3 15,23 19 0-15,0 0-1 0,-22-7-14 0,22 7-25 16,0 0-41-16,-25 0-71 0,25 0-125 0,0 21-205 16,0-21 46-16,0 0 230 0</inkml:trace>
  <inkml:trace contextRef="#ctx0" brushRef="#br0" timeOffset="4233.2431">4774 156 814 0,'0'0'194'0,"0"0"-114"0,0 0-3 16,0 0 6-16,0 0 4 0,0 0-11 0,0 0-16 15,-14-28-15-15,14 28-10 0,0 0-1 16,0 0-4-16,0 0-1 0,0 0-3 0,-28-18-2 0,28 18-5 0,0 0-3 16,-26-2-6-16,26 2-3 0,-22 8-1 0,22-8-4 15,-28 10 2-15,28-10-6 0,-33 19 3 0,33-19-3 16,-37 26 3-16,37-26-3 0,-33 30 2 15,33-30-1-15,-23 34 0 0,23-34-3 0,-20 30 3 16,20-30-3-16,-8 33 4 0,8-33-3 16,-1 28 3-16,1-28-17 0,7 26 0 0,-7-26-6 0,0 0 2 0,30 19 9 15,-30-19 6-15,30-5 3 0,-30 5 2 16,43-18 3-16,-18 8-2 0,-3-8 3 0,-22 18-3 16,43-39 4-16,-21 17-4 0,-3-6 4 0,3 7-4 15,-3-5 5-15,-1 2-6 0,-4 3 6 0,1-7-5 16,-3 4 6-16,1 0-5 0,-3-1 6 0,-2-3-3 15,-1-1 5 1,0-2-5-16,-2 2 3 0,-2 1-7 0,0 0 5 16,-1 2-6-16,1 4 4 0,-2-3-3 0,-1 25 3 15,7-42-3-15,-7 42 5 0,5-36-5 16,-5 36 4-16,8-25-6 0,-8 25 4 0,0 0 0 16,0 0-1-16,0 0 2 0,0 0 4 0,0 0 7 15,0 0 0-15,9 29 3 0,-9-6-9 0,0 2-3 16,-2 8-6-16,-5 2 6 0,0 0-8 0,0 10 9 0,-1 1-8 15,-2-1 6-15,0 1-7 0,1-7 6 0,1 2-8 16,-1-4 7-16,2-1-8 0,0-2 7 0,5-4-6 16,-1-1 5-16,3-2-4 0,0-27-9 15,3 41-24-15,-3-41-19 0,15 34-39 0,-15-34-64 16,22 19-86-16,-22-19-122 0,0 0-81 0,39-18 86 16,-30-9 362-16</inkml:trace>
  <inkml:trace contextRef="#ctx0" brushRef="#br0" timeOffset="4596.544">5135 244 878 0,'0'0'132'0,"0"0"-86"0,23-2-15 0,-23 2 7 16,0 0 10-16,0 0 2 0,0 0-12 0,0 0-4 16,30 5 0-16,-30-5 5 0,0 0-2 0,31-6-6 15,-31 6-6-15,24-2-7 0,-24 2-1 0,27-8-3 16,-27 8-3-16,24-7-1 0,-24 7-6 0,25-13 2 15,-25 13-3-15,0 0 2 0,31-22 5 0,-31 22 11 16,0 0 5-16,11-29 10 0,-11 29-6 0,0 0-5 16,1-22-6-16,-1 22-4 0,0 0-2 0,-17-24-1 15,17 24-4-15,0 0-1 0,-30-14-4 0,30 14 0 16,-32-5 0-16,32 5-2 0,-33 5 1 0,33-5-2 16,-37 11 1-16,37-11-1 0,-40 28 3 0,40-28 0 15,-31 32 2-15,31-32-3 0,-20 36 0 0,20-36-5 16,-11 40 4-16,11-40-5 0,-3 39 6 0,3-39-6 15,10 38 4 1,-10-38-1-16,22 30-1 0,-22-30 1 16,32 23-1-16,-32-23 0 0,41 9-8 0,-19-6-11 15,-22-3-6-15,47-2-19 0,-47 2-5 0,50-7 7 16,-28-8-26-16,16 13-61 0,-18-20-108 0,22 9-187 16,-9 1-25-16,-9-9 184 0</inkml:trace>
  <inkml:trace contextRef="#ctx0" brushRef="#br0" timeOffset="4982.0063">5865 86 1105 0,'0'0'257'0,"0"0"-152"0,0 0-19 0,-29-6-6 16,29 6-18-1,0 0-19-15,0 0-12 0,-26-4-10 0,26 4-6 16,0 0-4-16,0 0-4 0,-32 7-3 15,32-7 0-15,0 0-3 0,-32 19 2 0,32-19-3 16,-23 18 2-16,23-18-4 0,0 0 3 0,-23 32-3 16,23-32 3-16,-9 24-3 0,9-24 1 0,-1 23-1 15,1-23 2-15,4 22-3 0,-4-22 2 0,0 0-1 16,22 26 1-16,-22-26-1 0,0 0 2 0,30 24-1 0,-30-24 0 16,23 15 0-16,-23-15 0 0,0 0-1 15,31 18 5-15,-31-18-4 0,0 0 4 0,0 0-2 16,22 26 0-16,-22-26 1 0,0 0 0 0,-4 30-1 15,4-30 1-15,0 0-3 0,-23 24 2 0,23-24-1 16,-24 21-18-16,24-21 34 0,-27 23-34 0,27-23 34 16,-28 23-15-1,28-23-3-15,-23 15 2 0,23-15-1 0,0 0 2 16,0 0-2-16,-25 15-15 0,25-15-22 16,0 0-36-16,0 0-119 0,0 0-185 0,0 0-152 15,0 0 56-15,0 0 354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2.0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0 762 0,'0'0'245'0,"0"0"-91"0,0 0-14 0,0 0-27 16,0 0-30-16,0 0-23 0,0 0-17 0,0 0-10 15,0 0-9-15,0 0-5 0,0 0-6 0,0 0-5 16,0 0-2-16,0 0-4 0,0 0 0 0,0 0 11 16,0 0 6-16,0 0 0 0,4 24 2 0,-4-24-10 15,0 0-6-15,25 7 0 0,-25-7 3 16,23 3-3-1,-23-3 2-15,25 4-1 0,-25-4 0 0,33 4-1 16,-33-4 0-16,40-2-1 0,-40 2-4 0,37 0 2 16,-37 0-3-16,36 0 2 0,-36 0-2 0,34 0 0 15,-34 0 1-15,36-2-2 0,-36 2 0 0,30 0 3 16,-30 0-6-16,29-3-22 0,-29 3-25 0,27 3-46 16,-27-3-93-16,29 0-168 0,-29 0-171 15,0 0 45-15,33 14 389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2.7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 0 863 0,'0'0'157'0,"0"0"-31"0,0 0-15 16,0 0-19-16,0 0-30 0,0 0-11 15,0 0-15-15,0 0 8 0,8 28-12 0,-8-28-3 16,-4 41-4-16,3-19-9 0,1 5 0 0,-1-2-7 16,1 2 3-16,-2 4-7 0,2 1 4 0,-3 2-8 15,1 2 4-15,0-1-6 0,0 0 5 0,-1 2-7 16,-3-2 7-16,5 0-9 16,-6-8 8-16,6 1-5 0,-2 0 5 15,3-8-8-15,0-20 5 0,3 38-5 16,-3-38-11-16,0 0-13 0,8 22-19 0,-8-22-35 15,0 0-28-15,0 0-42 0,0 0-71 0,22-1-99 16,-22 1-106-16,15-26 151 0,-15 26 278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0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21 801 0,'8'-24'251'16,"-8"24"-123"-16,0 0-49 0,0 0-23 0,0 0-9 15,0 0 4-15,0 0 1 0,4 26-14 16,-4-26 7-16,0 0-27 0,-4 31 7 0,4-31-2 16,1 24-5-16,-1-24 4 0,2 34-3 15,-2-34 2-15,1 34-4 0,-1-34 0 0,0 41-10 16,0-15 3-16,-1-5-9 0,1 0 3 0,-2 3-4 15,1-1 3-15,1 2-3 0,-6 3 2 0,4-2-4 0,0-1 4 0,1 3-5 16,1-28 5-16,-7 42-4 0,7-42 2 16,-1 37-2-16,1-37 2 0,-6 33-13 0,6-33-6 15,-1 29-19-15,1-29-17 0,-2 27-30 0,2-27-44 16,0 24-64-16,0-24-93 0,0 0-110 16,0 0-22-16,0 0 300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2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1014 0,'0'0'90'16,"0"0"-46"-16,0 0 3 15,0 0 13-15,0 0 9 0,0 0-12 0,27 21-19 16,-27-21-8-16,36 13-11 0,-11-9-7 0,-3-2-5 16,4 0-5-16,0 1-1 0,2-2-1 0,-2-2-1 15,-3-2 0-15,4 1-1 0,-4-4-41 0,7 10-73 16,-30-4-99-16,53-26-228 0,-24 30-15 0,-29-4 247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8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262 0 799 0,'0'0'165'15,"0"0"-97"-15,0 22-18 0,0-22-22 0,0 0-10 16,-8 23-6-16,8-23 2 0,0 27-4 0,0-27 1 15,0 32-5-15,0-32-1 0,7 37-5 0,-7-37 2 0,4 32-4 16,-4-32 4-16,11 31-4 0,-11-31 1 0,15 23-1 16,-15-23 1-16,0 0-3 0,29 15 1 15,-29-15 1-15,0 0 1 0,33-11 4 0,-33 11 0 16,22-19 0-16,-22 19-2 0,25-27 1 0,-25 27 6 16,21-34 23-16,-21 34 8 0,16-29 11 0,-16 29-5 15,17-28-11-15,-17 28-8 0,0 0-5 0,12-26-4 0,-12 26-1 16,0 0-4-16,0 0-2 0,0 0-3 0,0 0-3 15,0 0-2-15,0 0 1 0,0 0-2 0,0 0 2 16,0 0 2-16,10 30-2 0,-10-30 1 16,-3 43-6-16,-2-19 5 0,0 0-6 0,0 11 7 15,1-4-8-15,-5 3 7 0,0 4-7 0,1-6 7 16,-2 2-5 0,0-2 5-16,-4-5 16 0,3 1-34 0,0-2 33 15,2-4-34-15,9-22 15 0,-26 41 4 0,26-41-2 16,-27 31 1-16,27-31-1 0,-27 20 1 0,27-20-1 15,-30 14 1-15,30-14 1 0,-34 11 3 16,34-11 4-16,-31 1 1 0,31-1 1 0,-37-6-4 16,37 6-1-16,-40-9-4 0,40 9-2 0,-33-7-1 15,33 7-2-15,-34-12-1 0,34 12 0 0,-22-12-11 0,22 12-19 16,0 0-43-16,0 0-71 0,-31-35-56 0,31 35-121 16,23-6-104-16,-19-17 57 0,22 25 371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4.3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12 191 785 0,'0'0'126'0,"0"0"-95"0,0 0-5 0,0 0 26 15,0 0 14-15,0 0 17 0,0 0-12 0,14 23-19 0,-14-23-19 16,1 32-9-16,-1-32-12 0,3 41 0 0,-3-41-7 16,4 42 5-16,-4-20-4 0,0 2 3 0,0-24 17 15,-5 44-17-15,5-44 17 0,-3 41-37 0,3-41 14 16,-1 38-16-16,1-38 13 0,-7 31 2 16,7-31-2-16,-2 32 2 0,2-32-4 0,-5 26 4 15,5-26-3-15,0 0 2 16,-4 27-1-16,4-27 1 0,0 0 0 0,0 0 2 15,0 0 1-15,0 0 0 0,0 0-1 16,0 0-2-16,0 0 1 0,-9-29-2 0,9 29 2 16,2-36-4-16,-1 8 2 0,1 0 14 0,2-1-29 15,0-6 34-15,1-3-26 0,4-4 13 16,-5-2 11-16,3-1-11 0,1-3 11 0,2 6-5 16,-2 4 9-16,1 4-6 0,0 6 3 0,0 4-8 0,-9 24-2 0,13-31-6 15,-13 31 1-15,0 0-3 0,0 0 2 16,25-15-2-16,-25 15 0 0,0 0 1 0,0 0 1 15,28 8 0-15,-28-8 0 0,0 0 1 0,31 28-3 16,-31-28 4-16,25 30-3 0,-25-30 5 16,26 35-6-16,-26-35 2 0,19 32-3 0,-19-32 1 15,18 30-1-15,-18-30 2 0,8 22-2 0,-8-22 5 0,2 21-2 0,-2-21 2 16,0 0-1-16,-16 24 0 0,16-24-2 0,0 0 3 16,-34 22 0-16,34-22 0 0,-34 14-1 0,34-14 0 15,-36 9-5-15,36-9 3 0,-42 12 1 16,42-12-3-16,-33 0 0 0,33 0-1 15,-31-2-15-15,31 2-16 0,0 0-35 0,-32-25-64 16,32 25-60-16,0 0-118 16,-10-35-143-16,10 35 31 0,0-34 382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4.9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54 197 332 0,'0'0'99'16,"0"0"13"-16,0 0 18 0,0 0-20 0,25-11-23 15,-25 11-24-15,0 0-9 0,0 0-12 0,27-9-6 16,-27 9-4-16,0 0 0 0,22-17-1 0,-22 17-1 16,25-13-5-16,-25 13-6 15,21-14-7-15,-21 14-5 16,0 0-1-16,33-25-3 0,-33 25 2 0,0 0-1 16,19-28 3-16,-19 28 3 0,0 0 20 0,11-21 7 15,-11 21 10-15,0 0-1 0,-8-35-12 0,8 35-6 16,0 0-3-16,0 0-4 0,-30-21-5 0,30 21-3 15,-28-3-5-15,28 3-1 0,-34 7-4 0,34-7 0 16,-38 20-2-16,38-20 2 0,-30 25-2 16,30-25 5-16,-32 31 1 0,32-31 4 0,-22 35-5 0,22-35 0 15,-15 32-6-15,15-32 0 0,-1 33-2 0,1-33 4 16,10 38-5-16,-10-38 5 0,24 31-6 0,-24-31 4 16,29 28-3-16,-29-28 3 0,42 20-3 0,-20-16 1 15,5-1 1-15,-1-3-1 0,-2 0 1 0,3-5-16 16,5 3-14-16,-32 2-24 0,50-13-50 0,-50 13-36 15,45-19-42-15,-45 19-80 0,33-30-21 0,-12 27-92 16,-18-22 201-16,20 25 175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5.3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79 251 0,'0'0'80'0,"0"0"-26"0,0 0 9 0,0 0 18 15,0 0 14 1,0 0 5-16,0 0-19 0,0 0-6 15,0 0-16-15,14 22-7 0,-14-22-7 0,0 0 3 16,3 23-2-16,-3-23 0 0,0 0-9 0,4 35-3 16,-4-35-9-16,0 0 0 0,5 26-4 0,-5-26-1 15,0 0-7-15,2 24-1 0,-2-24-5 0,0 0 0 16,0 0 0-16,0 0 0 0,0 0-1 0,0 0 0 16,0 0-2-16,0 0 0 0,0 0-1 0,0 0 0 15,0 0 0-15,0 0 0 0,0 0 8 0,0 0 1 16,0 0 4-16,0 0-2 0,20-29-4 15,-20 29-4-15,11-35 1 0,-11 35-2 0,13-36 5 16,-13 36-4-16,11-32 6 0,-11 32-4 0,14-32 2 16,-14 32-1-16,12-24 1 0,-12 24-3 0,0 0 0 15,0 0-2-15,21-21-1 16,-21 21-2-16,0 0 2 0,0 0-1 16,0 0-3-16,30 0 2 0,-30 0-3 0,0 0 3 15,25 10 10-15,-25-10 1 0,27 14-3 0,-27-14-1 16,36 9-11-16,-36-9 0 0,36 8 0 0,-36-8 3 15,30 4-2-15,-30-4 1 0,35 4-9 0,-35-4-21 0,37 3-40 16,-37-3-72-16,41-3-108 0,-41 3-190 0,0 0-14 16,42 0 207-16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20.1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 50 341 0,'0'0'157'0,"5"-26"-9"16,-5 26 12-16,0 0 2 0,0 0-23 0,0 0-29 15,-7-26-25-15,7 26-16 0,0 0-13 0,0 0-8 16,0 0-12-16,0 0-8 0,0 0-6 0,0 0-3 15,0 0-2-15,0 0-2 0,0 0-1 0,0 0-5 16,0 0-5-16,0 0-3 0,0 0-1 0,0 0 1 16,0 24 0-16,0-24 3 0,0 22-3 15,0-22 3-15,0 29-3 0,0-29 5 0,0 40-4 16,0-18 2-16,0 5-4 0,-7 1 4 0,3-1-6 16,-1 8 6-16,1-4-5 0,-5 0 5 15,4 1-6-15,-1-4 6 0,1 4 14 0,1-4-31 16,-3 1 32-16,7-2-33 0,0-27 13 0,-7 41 3 15,7-41-3-15,0 31 2 0,0-31-2 16,7 23 2-16,-7-23-3 0,0 0 2 0,0 0-2 16,9 24 0-16,-9-24 1 0,0 0 0 0,0 0 0 15,0 0 0-15,27 13 0 0,-27-13-2 0,0 0 1 16,0 0 0-16,27-8-1 0,-27 8-7 0,0 0-12 16,28-16-9-16,-28 16-6 0,22-13-4 0,-22 13-10 15,26-18-25-15,-3 18-57 0,-23 0-64 0,31-20-92 16,-31 20-135-16,20-22 70 0,11 28 354 15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1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71 21 761 0,'-15'-27'166'0,"15"27"-48"0,0 0-33 0,0 0-33 15,0 0-9-15,0 0-30 0,0 0 42 0,0 0 11 16,0 0 4-16,14 21 1 0,-14-21-35 0,1 38-12 16,-2-14-11-16,1 11 5 0,-3-2-7 0,2 7 6 15,-3 0-9-15,-2 8 3 16,-1-5-10-16,2 4 6 0,-1-2-11 0,-4-4 8 16,6-5-9-16,-1-3 8 15,2-5-7-15,-1 0 7 0,4-28-5 0,-1 34 3 16,1-34-2-16,0 0 1 0,1 24-2 0,-1-24-1 15,0 0 1-15,0 0 0 0,0 0 5 0,0 0 4 16,12-24 5-16,-12 24-3 0,20-32 0 0,-20 32-6 16,27-40 0-16,-27 40-2 0,32-39 3 0,-32 39-5 0,36-36 3 0,-36 36-3 15,37-22 0-15,-37 22 2 0,36-7-2 16,-36 7 1-16,34 0 1 0,-34 0-1 16,31 5 1-16,-31-5 0 0,27 15-1 0,-27-15 1 15,0 0-2-15,28 28 2 0,-28-28-2 0,11 23 2 16,-11-23-1-16,4 22 1 0,-4-22-2 0,-7 24 4 15,7-24-4-15,-12 24 2 16,12-24 0-16,-24 21 1 0,24-21-3 0,-27 21 4 16,27-21-4-16,-36 20 1 0,36-20 0 0,-36 10 1 15,36-10 1-15,-39 8 0 16,39-8 1-16,-36 0 4 0,36 0 2 0,-33-7 2 16,33 7 0-16,-33-9-7 0,33 9-1 0,-30-18-3 15,30 18-2-15,-23-19 0 0,23 19 0 0,0 0-1 16,-18-27 1-16,18 27-5 0,0 0-12 0,4-33-13 0,-4 33-14 0,0 0-21 15,34-22-24-15,-34 22-36 0,36-10-45 0,-36 10-93 16,36-26-155-16,-4 31 19 16,-32-5 313-16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4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105 109 1110 0,'0'0'154'0,"0"0"-56"15,-5 23-17-15,5-23-23 0,0 0-21 0,-36 24-16 16,36-24-5-16,-22 28-7 0,22-28-1 0,-24 27-6 16,24-27 2-16,-13 26-5 0,13-26 3 15,0 0-4-15,-7 28 2 16,7-28-2-16,0 0 1 0,9 26-2 0,-9-26 1 16,0 0-1-16,25 17 1 0,-25-17 0 0,30 6 2 15,-30-6-1-15,35 0-1 0,-35 0-16 16,38 0-10-16,-38 0-15 0,35-1-16 0,-35 1-3 15,32-4 4-15,-32 4 15 0,31-3 15 0,-31 3 23 16,27-15 5-16,-27 15 4 0,19-27-1 0,-19 27 3 16,11-31-2-16,-11 31 26 0,8-31 13 0,-8 31 13 0,0-36 5 15,-5 14-13-15,5 22-15 0,-9-38-5 0,9 38-11 16,-13-35-2-16,13 35-3 0,-24-31-1 0,24 31-3 16,-25-24-1-16,25 24-3 0,-30-13 0 15,30 13-3-15,-22-4 0 0,22 4-3 0,0 0 1 16,-29 10-12-16,29-10-25 0,0 0-27 0,-12 42-59 15,12-42-44 1,-5 34-107-16,5-34-177 0,-5 21 52 0,23 3 307 16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8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83 0 945 0,'0'0'250'0,"0"0"-148"16,0 0-5-16,0 0-9 0,0 0-28 0,0 0-26 16,0 0-14-16,0 0-12 0,0 0-2 0,0 0 4 0,0 0 6 15,-17 38 1-15,17-38 6 0,0 46-8 0,0-19 3 16,-2 0-9-16,-1 5 3 0,-3-2-8 0,2 5 3 15,-1 0-8-15,0 1 5 0,-3-4-6 16,4 3 4-16,-1-1-6 0,-1-6 6 0,-1 1-5 16,2-2 4-16,5-27-5 0,-6 40 4 0,6-40-3 15,1 24 2 1,-1-24-3-16,0 0-9 0,17 23-16 0,-17-23-10 16,0 0-25-16,0 0-35 0,39 5-56 0,-39-5-99 15,22-23-133-15,-22 23-58 0,19-25 202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0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0 751 0,'0'0'98'0,"0"0"-18"16,0 0 11-16,0 0 10 0,0 0 10 0,23 16-18 16,-23-16-24-16,0 0-14 0,0 0-18 0,4 29-10 15,-4-29-6-15,0 0 0 0,0 33-6 16,0-33 3-16,0 27-8 0,0-27 0 0,-2 26-5 15,2-26-2-15,0 0-3 16,-2 32 1-16,2-32-2 0,0 0 1 0,0 0-3 16,0 0-14-16,0 24-37 0,0-24-49 15,0 0-90-15,0 0-124 0,0 0-134 0,0 0 19 16,-5-42 386-16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1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2 1502 0,'0'0'78'16,"0"0"-28"-16,0 0-7 0,-26-8-14 0,26 8-12 15,0 0-10-15,0 0-5 0,0 0-4 16,0 0-3-16,0 0-17 0,0 0-21 0,4 28-43 16,-4-28-51-16,0 0-76 15,0 0-120-15,33 11-135 0,-33-11 59 0,25 1 399 16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6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260-2 1112 0,'0'0'119'0,"0"0"-4"0,0 0-13 0,0 0-23 0,0 0-22 16,0 0-12-16,0 0-8 0,-23 0-5 0,23 0-9 16,0 0-6-16,-28 6-4 0,28-6-1 15,-24 21-5-15,24-21 5 0,-35 32-5 16,35-32 4-16,-38 36-2 0,38-36 1 0,-38 40-2 0,38-40-3 0,-33 35-2 15,33-35 1-15,-25 38-4 0,25-38 3 0,-15 37-4 16,15-37 3-16,-2 35-5 0,2-35 3 0,9 29-3 16,-9-29 2-16,24 24 0 0,-24-24 0 0,34 18-1 15,-34-18 0-15,43 8 0 0,-16-8-12 16,5-3-12-16,-4-8-22 0,9 9-35 0,-12-19-73 16,23 27-158-1,-14-15-217-15,-2-2 47 0,1 9 312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8.7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568 22 767 0,'0'0'232'0,"0"0"-81"0,-10-22-16 16,10 22-16-16,0 0-32 0,0 0-25 0,-34-2-18 0,34 2-9 0,-35 12-11 15,35-12-4-15,-41 21-3 0,13-7-2 16,1 4-4-16,-5 4 5 0,-1 4-8 0,-1-2 6 16,-2 0-2-16,0 7 3 0,0-5-2 15,4 8 4-15,-1-5-9 0,4 5 4 0,3-4-8 16,4 4 2-16,6-1-6 0,5-5 4 0,1 2-6 16,3-3 4-16,7-1-4 15,3 0 3-15,5-2-5 0,-8-24 4 0,28 37-3 16,-28-37 2-16,44 32-3 0,-15-19 3 15,5-7-1-15,3-4 0 0,3-4-12 0,2-2-9 16,4 1-17-16,-6-11-21 0,11 11-26 16,-15-18-58-16,19 25-50 0,-27-28-50 0,22 15-141 15,-8 6-28-15,-14-18 194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0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150 61 1001 0,'0'0'238'16,"0"0"-136"-16,-32-9-16 0,32 9-10 0,0 0-24 16,-28 14-14-16,28-14-12 15,-23 19-7-15,23-19-9 0,-25 32-2 0,25-32-8 16,-21 38 2-16,13-14-4 0,1-3 4 0,4 3-4 16,-2-1 3-16,5-23-3 0,5 40 2 15,-5-40-4-15,12 34 3 0,-12-34-3 0,24 24 2 16,-24-24-1-16,33 11 1 0,-33-11 0 15,42-1 0-15,-42 1 1 0,31-12 0 0,-31 12 2 16,35-20-3-16,-35 20 5 0,34-30-3 0,-34 30 3 0,28-34-2 0,-28 34 2 16,11-33 0-16,-11 33 2 0,7-36-4 0,-7 36 4 15,0-37-6-15,0 37 5 0,-8-36-4 16,8 36 4-16,-16-32-4 0,16 32 3 0,-22-30-5 16,22 30 4-16,-26-26-4 0,26 26-17 0,-27-25-21 15,27 25-40-15,-28-18-60 0,28 18-82 0,0 0-147 16,0 0-80-16,0 0 104 0,-29 12 345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6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77-1 834 0,'0'0'172'0,"0"0"-110"0,0 0-27 0,0 0-19 15,0 0-8-15,0 0 19 0,0 0 13 0,0 0 11 16,35 2 5-16,-35-2-14 0,0 0-9 0,29 7-6 16,-29-7-5-16,26 9-4 0,-26-9-1 0,25 15-6 15,-25-15-1-15,26 16-6 0,-26-16-1 16,22 14 0-16,-22-14 1 0,0 0-3 0,21 28 3 15,-21-28-1-15,6 22 3 0,-6-22-1 0,-6 27 1 16,6-27-4-16,-17 31 4 0,17-31-2 0,-27 28 2 0,27-28 0 16,-32 24 0-16,32-24-3 0,-35 19 0 0,35-19-3 15,-38 18 1-15,38-18 0 0,-36 11 3 0,36-11-2 16,-30 8 3-16,30-8-3 0,-25 2 1 16,25-2-1-16,0 0-2 0,0 0-2 0,-22-10 0 15,22 10 0-15,0 0-3 0,0 0-10 0,12-31-25 16,-12 31-37-1,28-28-43-15,3 25-39 0,-20-24-80 0,20 16-50 16,3 1-102-16,-17-15 156 0,24 22 235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8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284 23 999 0,'-30'-29'157'0,"30"29"-35"0,0 0-15 16,-25 11-24-16,25-11-26 0,-28 7-11 0,28-7-11 15,-34 17-5-15,34-17-7 0,-33 21-4 0,33-21-6 16,-34 31 1-16,34-31-5 0,-36 38 3 0,36-38-7 16,-31 39 3-16,31-39-6 0,-23 39 2 15,23-39-6-15,-11 32 4 0,11-32-5 0,3 29 2 16,-3-29-3-16,15 24 1 0,-15-24-1 0,26 20 1 0,-26-20-14 16,33 10-10-16,-9-4-21 0,-24-6-32 0,49-2-50 15,-49 2-49-15,58-8-90 0,-58 8-144 0,41-29 25 16,-5 27 212-16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1:48.2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7126 1895 641 0,'0'0'161'0,"0"0"-19"0,0 0-15 0,0 0-23 15,0 0-26-15,-19-23-14 0,19 23-16 16,0 0-10-16,-26 0-10 0,26 0-7 0,-27 3-5 31,27-3-4-31,-31 15-3 0,31-15-2 0,-33 20-1 16,33-20-2-16,-32 25 1 0,32-25-5 0,-29 26 2 15,29-26-4-15,-17 26 1 0,17-26-3 0,0 24 2 16,0-24-3-16,7 23 3 0,-7-23-3 0,24 27 4 16,-24-27-3-16,32 23 3 0,-32-23-2 0,39 17 2 15,-39-17-2-15,38 10 2 16,-38-10-1-16,39 8 2 0,-39-8-1 0,28 6 1 0,-28-6 0 16,0 0 0-16,22 8 0 0,-22-8 2 0,0 0 1 15,0 0 4-15,0 0 14 0,0 0 9 16,0 0 1-16,0 0 2 0,0 0-10 0,-27 17-7 15,27-17-3-15,-32 12-2 0,10-4-4 0,1 1-1 16,-2 2-4-16,1 0 0 0,-3-1-1 16,1 1 2-16,2 2-4 0,22-13 2 0,-38 20-2 15,38-20 1-15,-23 12-1 0,23-12-1 0,0 0-3 16,0 0-10-16,0 0-10 0,0 0-16 0,0 0-18 16,0 0-15-16,21 16-12 0,-21-16-73 0,34 0-51 15,-34 0-129-15,33-29-63 0,3 29 135 0,-23-27 267 16</inkml:trace>
  <inkml:trace contextRef="#ctx0" brushRef="#br0" timeOffset="1">7346 2008 665 0,'0'0'152'0,"0"0"-31"16,0 0 1-16,0 0-13 0,0 0-23 0,0 0-14 15,0 0-7-15,17 23-8 0,-17-23-9 0,0 24-11 16,0-24-7-16,0 37-11 0,0-16-2 15,0-21-10-15,0 38 1 0,0-38-8 0,-7 40 3 0,7-40-5 16,0 36 4-16,0-36-4 0,-4 28 2 0,4-28-15 16,0 0-20-16,7 28-19 0,-7-28-74 15,0 0-62-15,0 0-156 0,0 0-98 0,0 0 40 16,12-47 404-16</inkml:trace>
  <inkml:trace contextRef="#ctx0" brushRef="#br0" timeOffset="2">7427 1592 1348 0,'0'0'118'0,"-29"-25"-16"0,29 25-13 0,0 0-26 16,-23-17-22-16,23 17-14 0,0 0-12 0,0 0-6 15,0 0-7-15,0 0-4 0,0 0-2 16,0 0 0-16,0 0-11 0,-6 28-8 0,6-28-19 16,16 34-20-16,-16-34 0 0,26 43-22 0,-26-43-19 15,46 46-59-15,-46-46-70 0,61 28-171 0,-14-3-16 16,-12-21 222-16</inkml:trace>
  <inkml:trace contextRef="#ctx0" brushRef="#br0" timeOffset="3">7699 2037 837 0,'0'0'161'0,"0"0"-32"15,0 0-30-15,0 0-35 0,0 0-27 16,0 0-17-16,0 0-3 0,0 0-2 0,-11 27 3 15,11-27-6-15,-9 29-3 0,9-29-5 0,-7 29-2 16,7-29-3-16,-6 28 3 0,6-28-3 0,0 25 2 16,0-25-2-16,0 0 1 0,-4 21-2 0,4-21 1 15,0 0-1-15,0 0-1 0,0 0 3 0,0 0 0 16,0 0 3-16,0 0 0 0,0 0 1 16,25-24-3-16,-25 24 2 0,15-21-4 15,-15 21 3-15,19-24-2 0,-19 24 2 0,17-26-2 16,-17 26 2-16,20-22-3 0,-20 22 3 0,0 0-2 15,23-24 1-15,-23 24 0 0,0 0-1 0,0 0-1 16,0 0 0-16,0 0 0 0,23-13-2 0,-23 13 1 16,0 0 1-16,0 0 1 0,0 0 1 0,0 0 2 15,0 0-2-15,17 27 1 0,-17-27-2 16,5 23 3-16,-5-23-4 0,4 27 4 0,-4-27-4 16,0 28 2-16,0-28-2 0,6 25 2 0,-6-25-4 15,0 23 4-15,0-23-4 0,0 0 3 0,0 0-1 16,0 0 0-16,0 0 1 0,28 18 1 15,-28-18 3-15,0 0-1 0,27-26 2 0,-27 26-4 16,30-34 3-16,-30 34-5 0,32-40 6 0,-32 40-4 16,31-40 8-16,-31 40 3 0,28-32 8 15,-28 32-1-15,24-24 0 0,-24 24-5 0,0 0-4 32,27-20-4-32,-27 20-1 0,0 0-2 0,0 0-1 0,0 0 0 0,0 0 0 0,23 5 1 0,-23-5 0 15,0 0 1-15,0 0 0 0,14 28 1 0,-14-28-3 16,6 25 2-16,-6-25-4 0,0 35 2 0,0-35-3 31,0 32 3-31,0-32-4 0,0 31 2 16,0-31-3-16,0 29 3 0,0-29-3 0,0 22-11 15,0-22-23-15,0 0-25 0,11 29-35 0,-11-29-46 16,0 0-51-16,0 0-115 0,0 0-87 0,39 0 48 16,-39-25 348-16</inkml:trace>
  <inkml:trace contextRef="#ctx0" brushRef="#br0" timeOffset="4">8327 1999 883 0,'0'0'166'0,"0"0"-41"16,0 0-29-16,0 0-31 0,0 0-22 0,0 0-7 16,0 0 1-16,0 0-2 0,0 0 4 0,0 31-11 15,0-31-7-15,0 31-10 0,0-31-2 16,0 32-7-16,0-32 3 0,-8 35-5 0,8-35 3 15,0 31-5-15,0-31 3 0,0 26-4 0,0-26 3 16,0 0-3-16,25 28 2 0,-25-28-1 0,21 14 1 16,-21-14-4-16,26 9-11 0,-26-9-12 0,31 0-4 15,-31 0 1-15,29-12 12 0,-29 12 13 0,27-28 4 16,-27 28 5-16,24-37-3 0,-24 37 5 0,18-38-5 16,-18 38 4-16,18-34 4 0,-18 34 8 15,11-28 2-15,-11 28 4 0,0 0-5 0,8-28-2 16,-8 28-7-16,0 0-4 0,0 0-4 0,0 0-2 15,0 0 2-15,0 0 1 0,0 0 1 0,15 22-2 16,-15-22 2-16,6 26-4 0,-6-26 4 16,4 31-4-16,-4-31 3 0,6 33-5 0,-6-33-5 15,11 35-17-15,-11-35-8 0,16 27-17 16,-16-27-24-16,16 28-15 0,-16-28-46 0,17 27-57 16,-17-27-66-16,0 0-41 0,32 23-55 0,-32-23 311 15</inkml:trace>
  <inkml:trace contextRef="#ctx0" brushRef="#br0" timeOffset="5">8922 1710 768 0,'0'0'185'0,"0"0"-43"0,0 0-30 0,0 0-29 15,0 0-32-15,0 0-19 0,0 0-3 0,0 0 3 16,0 0 5-16,0 25 0 0,0-25-8 0,0 34-11 15,0-34-3-15,0 43-6 0,4-15 0 0,-4 0-5 16,0 2 5-16,0 2-4 0,-4-2 4 16,4 0-7-16,-6 0 3 0,2 4-8 0,4-1 6 0,-8 2-7 15,2-1 7-15,2 0-8 0,4-2 7 0,-6-4-7 16,6-3 6-16,0-25 14 0,0 35-39 16,0-35 26-16,0 0-51 0,12 28 6 0,-12-28-11 15,0 0-6-15,0 0 1 0,25-16-37 0,-25 16-20 16,0 0-23-16,23-33-30 0,-23 33-53 15,28-17-32-15,-28-8-47 0,28 25 256 0</inkml:trace>
  <inkml:trace contextRef="#ctx0" brushRef="#br0" timeOffset="6">9317 2115 217 0,'0'0'168'0,"0"0"46"0,0 0-11 0,0 0-27 16,0 0-36-16,0 0-32 0,-14-25-27 0,14 25-16 15,0 0-7-15,0 0-7 0,0 0-7 16,0 0-8-16,-29-27-5 0,29 27-7 0,0 0-2 16,-28-10-4-16,28 10-1 0,-24 0-3 0,24 0-2 15,-27 0-1-15,27 0-3 0,-33 12-1 0,33-12-2 16,-34 19-1-16,34-19-2 0,-31 21-1 16,31-21-1-16,-26 26 0 0,26-26-2 0,-16 28 2 15,16-28-3-15,-6 31 3 0,6-31-3 0,0 28 3 16,0-28-3-16,17 23 3 0,-17-23-3 0,23 21 1 15,-23-21-1 1,29 21-8-16,-29-21 10 0,35 18-39 0,-35-18 29 16,35 11-10-16,-35-11 7 0,32 0 22 0,-32 0-32 15,26-19 19-15,-26 19-17 0,23-26 19 0,-23 26 4 0,21-31-2 0,-21 31 3 32,17-35-3-32,-17 35 4 0,13-33-2 0,-13 33 1 0,13-29-1 15,-13 29 1-15,9-24-1 0,-9 24 1 0,0 0 0 16,0 0 3-16,13-22-2 0,-13 22 0 0,0 0-3 0,0 0-1 15,0 0 1-15,0 0 1 16,0 0 1-16,0 0-2 0,14 22 1 0,-14-22-1 0,6 24 1 0,-6-24-3 16,4 32 3-16,-4-32-5 0,5 34-5 15,-5-34-15-15,11 36-2 0,-11-36 8 0,18 31-26 16,-18-31-7-16,25 23-55 0,-25-23-34 0,28 18-42 16,-7-6-38-16,-21-12-42 0,26 0-16 0,5 7 39 15,-31-7 239-15</inkml:trace>
  <inkml:trace contextRef="#ctx0" brushRef="#br0" timeOffset="7">9689 1875 830 0,'0'0'191'0,"0"0"-67"0,-27 0-4 16,27 0-23-16,0 0-41 0,0 0-25 0,0 0-7 31,11 19 4-31,-11-19 6 0,0 0-1 0,26 16-10 16,-26-16-7-16,40 8-8 0,-17-8-3 15,0 7-4-15,3-7 0 0,-2 0 0 0,1 0-2 16,-1 0 0-16,2 0-9 0,3 0-15 0,-1-7-29 16,11 12-37-16,-18-20-69 0,20 25-77 0,-41-10-90 15,43-7-114-15,-6 24 165 16,-37-17 276-1</inkml:trace>
  <inkml:trace contextRef="#ctx0" brushRef="#br0" timeOffset="8">9868 1666 627 0,'0'0'146'16,"4"-31"-4"-16,-4 31-30 0,0 0-23 0,0 0-33 15,0 0-14-15,0 0-12 0,0 0-3 0,0 0 11 16,0 0 1-16,0 0 4 0,0 0-3 15,5 38-8-15,-5-38-6 0,0 39 4 0,0-17-5 16,0 5 2-16,-8 1-8 0,8 7 4 0,-9-2-9 16,2 5 7-16,-1-2-10 0,3 1 5 0,-4-1-8 15,2 2 6-15,-2-1-6 0,-1 2 5 0,2-1-8 16,-4 1 6-16,1-4-9 0,2-1-11 16,1 0 29-16,3-5-33 0,0-1 29 0,5-5-14 15,0-23-3-15,0 34 2 0,0-34-3 16,0 0 2-16,9 26-3 0,-9-26 2 0,0 0-2 15,0 0 1-15,25 9 0 0,-25-9-6 0,0 0 0 16,28-20-1-16,-28 20 2 0,25-25-3 0,-25 25 0 16,26-26-7-16,-26 26 5 0,33-34-2 0,-33 34 3 15,34-33 1-15,-34 33-47 0,32-37 27 0,-32 37-47 16,26-33 8-16,-26 33-11 0,21-31-27 16,-21 31-24-16,20-29-40 0,-20 29-9 0,20-21-62 0,-20 21 4 15,0 0-3-15,10-45 241 0</inkml:trace>
  <inkml:trace contextRef="#ctx0" brushRef="#br0" timeOffset="9">10345 2111 756 0,'0'0'143'16,"0"0"-9"-16,0 0-24 0,0 0-31 0,0 0-22 16,0 0-7-16,0 0 1 0,0 0 1 0,-6 22-1 15,6-22-10-15,0 23-14 0,0-23-8 0,0 28-9 16,0-28-1-16,-6 32-7 0,6-32 2 0,-6 32-6 16,6-32 4-16,-5 29-3 0,5-29 1 15,0 24 19-15,0-24-38 0,0 24 29 0,0-24-46 16,0 0 2-16,0 0-18 0,0 30-20 0,0-30-34 15,0 0-58-15,0 0-74 0,0 0-110 16,0 0-42-16,0 0 226 0</inkml:trace>
  <inkml:trace contextRef="#ctx0" brushRef="#br0" timeOffset="10">10400 1766 1004 0,'0'0'149'0,"-25"-34"-21"0,25 34-12 15,0 0-20-15,0 0-37 0,0 0-20 16,0 0-17-16,-23-9-13 0,23 9-6 0,0 0-3 16,0 0-2-16,0 0-1 0,8 21 3 15,-8-21-3-15,0 0 2 0,20 31-4 0,-20-31-7 16,25 23-16-16,-25-23-13 0,30 25-20 0,-30-25-21 0,32 28-39 16,-32-28-84-16,30 23-97 0,-7 0-133 0,-23-23 111 15,35 40 324-15</inkml:trace>
  <inkml:trace contextRef="#ctx0" brushRef="#br0" timeOffset="11">10821 2201 769 0,'-21'-22'137'0,"21"22"-5"0,0 0-22 0,0 0-22 16,6-32-15-16,-6 32-11 0,0 0-6 15,0-26-5-15,0 26-3 0,0 0-4 16,-11-26-2-16,11 26-8 0,0 0-5 0,0 0-8 16,-24-14-5-16,24 14-5 0,0 0-2 0,-27 6-3 0,27-6-2 15,0 0-2-15,-33 21-2 0,33-21 1 0,-24 26-4 16,24-26 5-16,-18 32-5 0,18-32 3 0,-10 39-3 16,10-39 3-16,0 34-3 0,0-34 3 0,7 29-3 15,-7-29 3-15,16 28 14 0,-16-28-38 16,18 25 31-16,-18-25-38 0,21 15 15 0,-21-15 4 15,24 6 2 1,-24-6 1-16,24-4 5 0,-24 4 0 0,22-13 1 16,-22 13 16-16,25-24-37 0,-25 24 36 0,24-26-34 15,-24 26 18-15,17-27 4 0,-17 27-2 0,17-32 4 16,-17 32-2-16,13-32 3 0,-13 32-3 0,9-31 3 16,-9 31-3-16,7-28 3 0,-7 28-4 15,0-26 3-15,0 26-3 0,0-24 3 0,0 24-3 16,0 0 2-16,-16-25-1 0,16 25-1 0,0 0 0 15,-22 0-1-15,22 0 1 0,-23 13-4 16,23-13-9-16,-21 25-16 0,21-25-18 0,-21 31-26 16,21-31-26-16,-10 32-46 0,10-32-75 0,-4 25-61 15,10-3-148-15,-6-22 159 0,14 27 271 0</inkml:trace>
  <inkml:trace contextRef="#ctx0" brushRef="#br0" timeOffset="12">11097 2151 504 0,'0'0'186'0,"0"0"-34"16,0 0-2-16,0 0-40 0,0 0-41 0,0 0-32 16,0 0 0-16,0 0 7 0,0 0 6 0,0 0 2 15,0 0-11-15,14 24-11 0,-14-24-1 0,0 24-5 16,0-24-3-16,4 26-6 0,-4-26-3 15,0 26 18-15,0-26-37 0,0 31 34 0,0-31-36 16,-4 29 12-16,4-29 3 0,-5 26-4 16,5-26 2-16,0 23-2 0,0-23 0 0,0 0-1 0,0 22-1 15,0-22-1-15,0 0 1 0,0 0-1 0,0 0 2 16,0 0 2-16,0 0 0 0,22-14 2 0,-22 14-3 16,27-38 2-16,-8 13 10 0,-2-1-32 0,1-1 32 15,0 2-32-15,-18 25 17 0,33-41 5 16,-33 41-3-16,26-31 8 0,-26 31 0 0,21-23 6 15,-21 23-4-15,0 0-1 0,29-20-3 0,-29 20 0 16,0 0-1-16,0 0-2 0,0 0 0 0,24 0 0 0,-24 0 1 16,0 0 1-16,0 0 4 0,21 23 1 0,-21-23 2 15,8 22-3-15,-8-22 0 0,5 26-2 0,-5-26 0 16,0 31-3-16,0-31 0 0,0 31-5 16,0-31-15-16,0 32 33 0,0-32-33 0,0 32 33 15,0-32-17-15,0 30-3 0,0-30 2 0,0 26-7 16,0-26-10-16,0 0-13 0,0 0-19 0,0 31-18 15,0-31-35-15,0 0-58 0,0 0-158 0,0 0-210 16,0 0 59-16,0 0 398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2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0 175 695 0,'0'0'136'0,"0"0"-100"15,0 0-29-15,0 0-3 0,0 0 2 0,0 0-4 16,0 0-1-16,30 25 0 0,-30-25-1 15,0 0 0-15,33 14 1 0,-33-14-2 0,28 6 2 16,-28-6 36-16,28 4 17 0,-28-4-1 0,34-2 2 0,-34 2-36 0,34-9-16 16,-34 9-1-16,33-17-1 0,-33 17 1 15,32-21-3-15,-32 21 3 0,26-27-2 0,-26 27 2 16,19-31 0-16,-19 31 3 0,11-28 0 0,-11 28 5 16,2-31 23-16,-2 31 24 0,-7-24 6 0,7 24 7 15,0 0-22-15,-29-26-20 0,29 26-6 16,-24-8-5-16,24 8-5 15,-30 3-4-15,30-3-4 0,-33 19-5 16,33-19 2-16,-34 33-2 0,34-33 4 0,-29 37-2 16,29-37 4-16,-21 39-3 0,21-39 3 0,-11 40-5 15,11-40 4-15,3 37-7 0,-3-37 5 0,12 32-4 16,-12-32 3-16,18 29-4 0,-18-29 4 0,26 21-3 16,-26-21 1-16,29 11-1 0,-29-11 1 15,30 10 0-15,-30-10 1 0,35 3 0 0,-35-3-1 0,30 0 0 0,-30 0-3 16,36-3-29-16,-36 3-30 0,34-11-43 15,-34 11-48-15,28-14-41 0,-28 14-79 0,15-31-99 16,-15 31 67-16,19-23 306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6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 0 948 0,'0'0'224'0,"0"0"-122"16,0 0-30-16,-17 24 11 0,17-24-36 16,-7 30-5-16,7-30-6 15,-4 33-9-15,4-33-3 0,-5 38-10 0,5-38 0 16,-3 37-7-16,3-37 4 0,-3 35 1 0,3-35 7 16,-4 39-2-16,4-39 2 0,-5 39-6 0,0-17 0 15,0-1-5-15,-3 5 0 0,-1 2-6 16,0-3 3-16,-1 4-7 0,1 2 6 0,0-5-5 15,0-1 3-15,0 5-6 0,1-3 6 0,-2 2-4 16,4-5 4-16,-4-1-4 0,10-23 3 0,-8 36-4 0,8-36 4 16,1 24-3-16,-1-24 1 0,0 0-3 0,12 26 1 15,-12-26-1-15,0 0 0 0,22 1-4 0,-22-1-4 16,24-10 0-16,-24 10-5 0,27-17 3 0,-27 17-2 16,29-24-3-16,-29 24-6 0,29-21-5 15,-29 21-9-15,25-26-8 0,-25 26-12 0,22-26-21 16,-22 26-25-1,19-24-18-15,-19 24-27 0,18-23-31 0,-18 23-25 16,7-39-98-16,-7 39 4 0,7-24 300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82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69 0 1243 0,'-24'23'122'16,"24"-23"-57"-16,-27 15 1 0,27-15-13 0,0 0-19 16,0 0-19-16,-18 23-9 0,18-23-4 0,0 0-1 15,0 0-2-15,27 25 2 0,-27-25-2 0,32 6 1 16,-32-6 0 0,37-6-1-16,-37 6 1 0,44-4-1 15,-19 1 1-15,3 0-1 0,6 3-23 0,-4-14-41 16,20 19-78-16,-22-27-95 0,27 14-211 0,-6 6-6 15,-13-19 226-15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1.4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38 153 658 0,'0'0'112'0,"0"0"-63"0,0 0-17 16,0 0 6-16,0 0 14 0,0 0 8 0,0 0 10 16,0 0-12-16,0 0-15 0,0 0-6 0,24 10-7 15,-24-10-4-15,0 0-5 0,25-1-8 0,-25 1-1 0,0 0-6 16,30-2-1-16,-30 2-2 0,0 0-3 15,34-4 2-15,-34 4-2 0,23-4 3 16,-23 4 0-16,22-13-4 0,-22 13 2 0,0 0 1 16,33-23-2-16,-33 23 2 0,0 0-1 0,22-27 3 15,-22 27-1-15,4-24 3 0,-4 24-1 0,0 0 2 16,-9-28-1-16,9 28 2 16,0 0-4-16,-28-22 2 0,28 22-2 0,-25-8 3 15,25 8 3-15,-33-9 5 0,33 9 4 16,-37 2 2-16,37-2 3 0,-33 12-4 0,33-12 0 15,-30 17-6-15,30-17-1 0,-28 26-4 0,28-26-1 16,-21 37-5-16,21-37 1 0,-11 40-5 0,11-40 3 0,0 42-5 16,0-42 5-16,10 41-4 0,-10-41 3 0,21 40-4 15,-21-40 4-15,27 29-3 0,-27-29 2 0,37 17-1 16,-13-13 0-16,-1-4-1 0,3-2 0 16,2-4 1-16,-3-7-34 0,11 8-43 0,-17-21-65 15,25 26-75-15,-25-29-68 0,9 6-126 0,6 16 36 16,-23-19 358-16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1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18 163 562 0,'0'0'138'15,"0"0"-26"-15,-22 13-14 0,22-13 0 16,0 0-17-16,1 30-6 0,-1-30-12 0,0 0-7 16,-1 27-12-16,1-27-3 0,0 0-10 0,11 32 0 15,-11-32-6-15,0 0 0 0,4 32-4 0,-4-32-1 16,0 0-4-1,9 31-1-15,-9-31-5 0,0 0-2 0,5 26-2 16,-5-26-2-16,0 0-2 0,0 0 1 0,0 0-3 16,0 0 0-16,0 0 2 0,0 0-1 15,0 0 0-15,0 0 0 0,0 0-1 0,0 0 1 16,0 0 2-16,0 0-2 0,16-26 2 0,-16 26-4 16,15-31 4-16,-15 31-5 0,20-45 6 0,-11 19-7 15,-1 0 7-15,2 2-5 0,-3-7 5 0,3 3-4 0,-2 2 3 16,2 0-4-16,-1 3 4 0,-9 23 3 0,15-27 9 15,-15 27 2-15,0 0 0 0,0 0-6 16,0 0-6-16,0 0-1 0,24-3 1 0,-24 3 3 16,0 0-1-16,27 27 3 0,-27-27-3 0,22 27 0 15,-22-27-4-15,24 31 0 0,-24-31-3 0,30 18 0 16,-30-18-1-16,33 10 1 16,-33-10-1-16,47 0 1 0,-22-5 0 0,1-1-2 15,2-4-9-15,-4-8-28 0,11 15-74 16,-19-29-122-16,27 17-295 0,-18-3 14 15,-2-4 228-15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2.5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330 109 731 0,'29'-10'67'0,"-29"10"6"0,23-24 17 15,-23 24 4-15,0 0-15 0,25-37-4 0,-25 37-6 0,0 0 1 0,0 0-2 16,0 0-5-16,0 0-10 0,16-29-7 0,-16 29-8 16,0 0-8-16,0 0-5 0,0 0-6 0,0 0-5 15,-26-20-3-15,26 20-4 16,0 0-4-16,-36 13-2 0,36-13-3 0,-36 17 3 16,36-17-4-16,-37 28 6 0,37-28-5 0,-37 35 2 15,37-35-2-15,-30 35 1 0,30-35-1 0,-20 30 2 0,20-30-2 0,-8 31 2 16,8-31-16-16,3 28-7 0,-3-28-16 0,18 24-11 15,-18-24-13-15,26 17-6 0,-4-5-1 0,-22-12 13 16,43-1 25-16,-21-11 18 0,3 1 16 16,-1-4 0-16,0-3 2 0,-24 18-3 15,44-32 3-15,-44 32-4 0,33-32 4 0,-33 32-2 16,23-32 4-16,-23 32 8 16,14-28 15-16,-14 28 4 0,4-24 13 0,-4 24-4 15,0 0-1-15,0 0-3 0,0 0-8 0,0 0-6 16,0 0-12-16,0 0-6 0,0 0-6 0,0 0-1 15,0 0 3-15,0 0-2 0,0 0-1 16,2 31 3-16,-2-31-5 0,-3 40 5 16,2-16-4-16,-1 2 4 0,2 1-5 0,-5 1 6 15,-2 6-6-15,1 1 6 0,-3 1-8 0,-1 1 8 0,0 1-8 0,-5 1 10 16,0 3 13-16,1-1-30 0,-2-3 31 0,5 1-33 16,0-7 12-16,-3 2 5 0,0-7-5 0,-1 0 6 15,0-5-5-15,15-22 8 0,-30 34 5 16,30-34 8-16,-31 19 1 0,31-19-3 15,-26 4-9-15,26-4-5 0,-26-9-2 0,26 9-1 16,-30-19 1-16,30 19-4 16,-34-28 4-16,34 28-3 0,-27-32 2 0,27 32-4 15,-26-38 2-15,26 38-14 0,-24-39-9 0,9 15-18 16,15 24-31-16,-26-52-39 0,26 52-92 0,-18-47-118 16,11 20-145-16,7 27 33 0,-7-50 400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3.19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31 204 601 0,'0'0'161'0,"0"0"-30"0,0 0-11 0,0 0-7 15,0 0-20-15,0 0-8 0,-11-26-16 0,11 26-18 16,0 0-16-16,0 0-15 0,0 0-11 0,0 0-6 16,0 0-3-16,0 0 2 0,0 0 1 15,0 0 1-15,4 22 2 0,-4-22-1 0,0 0-4 0,-3 33 2 16,3-33-3-16,-3 22 2 0,3-22-2 0,-6 23 1 16,6-23-2-16,0 0 2 0,-7 33-2 0,7-33 1 15,0 0-1-15,0 0 2 0,-5 24-2 0,5-24 1 16,0 0-1-16,0 0-1 0,0 0 0 0,0 0-1 15,0 0 4-15,0 0 1 0,0 0-1 16,0 0 1 0,13-27-2-16,-13 27-1 0,10-33 5 0,-10 33-5 15,9-34 5-15,-9 34-5 0,8-37 4 0,-2 14-3 16,-6 23 4-16,10-45-4 0,-6 23 5 0,-4 22-1 16,9-42 6-16,-9 42-2 0,10-34 2 0,-10 34-5 15,0 0-1-15,18-27-2 0,-18 27 0 0,0 0-2 16,0 0 3-16,26-14-3 0,-26 14 0 15,0 0 1-15,0 0 0 0,28 12 1 0,-28-12 0 0,0 0 2 16,0 0 2-16,31 29 4 0,-31-29-1 0,20 24 2 16,-20-24-7-16,19 24 1 0,-19-24-5 0,0 0 2 15,29 28-2-15,-29-28 0 0,0 0-1 0,34 22 1 16,-34-22-1-16,24 10 1 0,-24-10-2 0,25-4-14 16,-25 4-18-16,23-11-37 0,0 15-58 15,-23-4-56 1,35-18-110-16,-35 18-150 0,32-21 49 0,-5 25 335 15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3.5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138 111 906 0,'0'0'181'0,"0"0"-66"0,-24-28-8 16,24 28-11-16,0 0-27 0,0 0-27 15,0 0-16-15,0 0-11 0,0 0-5 0,-24 22 1 16,24-22-1-16,-17 28 2 0,17-28-3 0,-18 31 2 0,18-31-7 0,-19 38 3 16,19-38-6-16,-18 41 2 0,18-41-4 15,-14 38 3-15,14-38-5 0,-4 35 4 0,4-35-3 16,3 27 4-16,-3-27-5 0,0 0 2 0,23 28-2 16,-23-28 1-16,26 7 1 0,-26-7 2 15,35-4 0-15,-35 4-2 0,41-24 4 0,-19 9-5 16,2-4 5-16,-1-1-4 0,2-4 5 0,1-2-5 15,-4 3 5-15,-1-1-4 0,-9 2 3 0,-2 2-3 16,-5-4 4-16,-2 2-4 16,-3 22 4-16,0-40-3 0,0 40 6 15,-8-33 6-15,8 33 3 0,-18-22 0 0,18 22-4 16,0 0-8-16,-35-15-3 0,35 15 0 16,-27 1-2-16,27-1 0 0,-24 14-9 0,24-14-11 15,-23 24-21-15,23-24-30 0,-11 34-63 0,11-34-60 16,-6 27-126-16,6-27-142 0,-9 28 59 0,17 2 352 15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4.1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 0 764 0,'0'0'155'15,"0"0"-58"-15,0 0-3 0,0 0 0 0,0 0-8 0,0 0-17 0,0 0-17 16,0 0-20-16,0 0-10 0,0 0-9 16,0 0-5-16,0 0 7 0,0 0 6 0,0 0 1 15,8 28 0-15,-8-28-11 0,-7 35-4 0,7-35-5 16,-2 42 1-16,2-42-4 0,-3 40 3 0,3-40-4 15,-3 36 5-15,3-36-5 0,6 31 3 0,-6-31-2 16,9 24 0 0,-9-24-2-16,13 24 4 0,-13-24-3 0,0 0 2 15,27 20-1-15,-27-20 0 0,24 1 1 16,-24-1-1-16,27-7 3 0,-27 7-1 0,28-14 0 16,-28 14-2-16,27-26 3 0,-27 26-4 0,28-29 4 15,-28 29-3-15,25-28 2 0,-25 28-1 16,20-28 3-16,-20 28-4 0,18-30 3 0,-18 30-3 15,17-25 3-15,-17 25-2 0,0 0 1 0,18-26 0 0,-18 26-1 0,0 0 1 16,0 0-1-16,0 0 0 0,0 0 0 16,0 0 1-16,0 0-1 0,9 30 1 0,-9-30-3 15,0 35 2-15,0-35-2 0,-2 34 3 0,2-34-3 16,0 33 3-16,0-33-15 0,0 30-15 0,0-30-34 16,0 0-31-16,22 40-31 0,-22-40-29 15,0 0-31-15,0 0-20 16,27-7-145-16,-27 7 15 0,22-16 297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4.7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95 154 817 0,'0'0'84'0,"0"0"-25"0,-9 31-12 0,9-31-1 15,-3 26-9-15,3-26-4 0,-1 40-12 0,1-18-2 16,-5 2-11-16,5 7 2 0,-2-7 3 15,0 11 15-15,-3-7-6 0,3 5 8 0,-3-3 6 16,1 3-11-16,-2-4 18 0,3 3-34 0,-5-7 9 16,4 6-26-16,-3-8 8 0,0 1 4 0,0 0-5 15,3-1 4 1,4-23-3-16,-11 36 0 0,11-36 0 0,0 0 2 16,0 0-1-16,0 0 2 0,0 0 0 0,0 0-3 15,0 0 1-15,0 0 1 0,0-30 1 16,4 6-2-16,3-5 4 0,0 0-6 0,-1-6 10 15,2-1 21-15,-3-5-24 0,5 3 39 0,-6-9-33 16,6 9 9-16,-5-4 2 0,2 1-11 0,-3-3 7 16,5 6-8-16,-4-1 6 0,1 2-10 0,1 3 3 0,2 8-8 15,1 3 2-15,-10 23-3 0,21-39 0 0,-21 39-2 16,23-26 2-16,-23 26-3 0,25-15 3 16,-25 15-1-16,23-7 0 0,-23 7 0 0,0 0 0 15,32 9 1-15,-32-9 1 0,0 0 0 0,23 28-1 16,-23-28 2-16,11 30-4 0,-11-30 4 0,11 29-4 15,-11-29 2-15,7 32-2 0,-7-32 3 0,3 24-3 0,-3-24 4 16,-3 26-3-16,3-26 2 0,-7 25-2 0,7-25 1 16,-15 22 0-16,15-22 1 0,0 0-2 15,-25 26 2-15,25-26-1 0,0 0 1 0,-29 21 4 16,29-21 3-16,-26 12 1 0,26-12-1 0,-27 10-5 16,27-10-2-16,-29 12-2 0,29-12 2 0,-28 6-2 15,28-6 1-15,0 0-3 16,-29 12 1-16,29-12 2 0,0 0-2 0,0 0 1 15,0 0-2-15,0 0-5 0,0 0-10 16,0 0-16-16,0 0-17 0,0 0-41 0,0 0-30 16,0 0-35-16,-9-25-55 0,9 25-30 15,22 0-102-15,-22 0 2 0,25-6 237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07.83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0 428 0,'0'0'150'0,"0"0"-14"0,0 0-22 0,0 0-1 16,0 0-33-16,0 0 2 16,0 0-18-16,0 0-9 0,0 0-8 0,0 0-4 15,0 0-5-15,0 0-1 0,0 0-4 0,0 0-5 16,0 0-7-16,0 0-5 0,0 0-6 0,0 0-2 16,0 0-1-16,0 0 0 0,0 0-3 0,0 0-1 15,0 0-2-15,0 0-1 0,0 0 2 0,0 0 2 16,0 0-1-16,-16 24 4 0,16-24 19 15,0 24-15-15,0-24 18 0,0 30-38 0,0-30 14 16,0 34-19-16,0-34 15 0,-4 38 2 16,4-38-4-16,0 42 3 0,0-18-5 0,0 2 6 15,0-2-6-15,0 1 6 0,0 0-5 0,0-2 4 16,0-23-5-16,0 39 5 0,0-39-4 0,4 30 3 16,-4-30-2-16,0 0 0 0,0 28 0 0,0-28 1 15,0 0-2-15,0 0 3 0,7 28-2 16,-7-28 0-16,0 0 2 0,0 0-3 0,0 0-4 15,0 0-5-15,0 23-5 0,0-23-6 0,0 0-6 16,0 0-9-16,0 0-9 0,0 0-10 0,0 0-14 16,4-23-15-16,-4 23-26 0,0-24-28 0,0 24-30 15,0-32-27-15,0 11-21 0,0 21-27 0,-10-51 112 16,10 51 132-16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5.2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254 84 958 0,'0'0'234'0,"0"0"-120"0,0 0-16 15,-6-32-15-15,6 32-18 0,0 0-15 0,0 0-17 16,-4-23-6-16,4 23-5 0,0 0-1 15,0 0-1-15,-8-21 1 0,8 21-2 0,0 0-2 16,0 0-4-16,0 0-5 0,-25-8-2 0,25 8-2 16,0 0-2-16,-32 10-1 0,32-10 0 0,-27 16-1 0,27-16 1 0,-26 21-1 15,26-21 0-15,-21 22-1 0,21-22 2 0,-15 21-2 16,15-21 2-16,-8 28-3 0,8-28 3 0,0 28-3 16,0-28 3-16,7 28-3 15,-7-28 3-15,11 24-2 0,-11-24 0 0,0 0 0 16,26 31 0-16,-26-31 0 0,0 0 1 0,26 23-1 15,-26-23 1-15,0 0-1 0,22 21 0 0,-22-21 0 0,0 0 1 0,0 0-1 16,14 24 2-16,-14-24-1 0,0 0 1 0,0 0-1 16,0 0 2-16,0 0-1 0,-15 24 0 0,15-24 0 15,0 0 0-15,-27 21-2 0,27-21 3 16,-23 17-2-16,23-17 0 0,-28 17-1 16,28-17 2-16,-27 17-2 0,27-17 3 0,-26 15-4 15,26-15 0-15,-24 10-1 16,24-10 0-16,0 0 2 0,0 0-4 0,0 0-14 15,0 0-20-15,0 0-36 0,-23-8-66 16,23 8-113-16,0 0-273 0,0 0 46 0,22-13 218 16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6.4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25-3 874 0,'0'0'176'0,"0"0"-20"15,-28 1-26-15,28-1-29 0,0 0-32 0,0 0-19 16,0 0-17-16,0 0-9 0,0 0-10 16,0 0-7-16,0 0-1 0,0 0-3 15,0 0-3-15,0 0 0 0,0 0-1 0,0 0 7 16,0 0 8-16,0 0 4 0,0 0 4 0,26 13-5 16,-26-13-3-16,0 0-2 0,24 2 0 0,-24-2-1 0,0 0-1 15,33 2-2-15,-33-2-2 0,25 0-2 0,-25 0-1 16,27 0-1-16,-27 0-1 0,30 0 2 0,-30 0 0 15,32 0-1-15,-32 0 0 0,33 3-1 0,-33-3-3 16,32 3 2-16,-32-3-1 0,27 4 2 16,-27-4-1-16,31 4-1 0,-31-4 1 0,26 6 0 15,-26-6-1-15,21 2 0 16,-21-2 1-16,0 0-1 0,29 9-1 0,-29-9 1 16,0 0 0-16,0 0-11 0,30 10-14 15,-30-10-21-15,0 0-34 0,0 0-59 0,33 28-128 16,-33-28-252-16,0 0 33 0,0 0 265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8.7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79 0 618 0,'0'0'184'0,"0"0"-33"0,0 0-38 0,0 0-15 16,0 0-15-16,0 0-23 0,0 0-15 0,0 0-15 15,0 0-9-15,0 0 15 0,0 0 5 0,0 0 3 16,8 24 3-16,-8-24-17 0,0 0-6 0,0 33-6 0,0-33-1 16,1 24-7-16,-1-24 0 0,-2 40-7 0,2-40 5 15,-7 42-7-15,4-18 4 0,-4 1-4 16,3 3-1-16,-3 1-3 0,0 3 5 0,-1-6-2 16,2 1 3-16,-1 1-4 0,2-2 3 0,-1 0-7 15,1 1 6-15,5-27-5 0,-10 40 4 0,10-40-10 16,-5 28-4-1,5-28-16-15,0 0-11 0,4 31-26 0,-4-31-32 16,0 0-25-16,0 0-16 0,0 0-11 0,0 0-50 16,0 0-13-16,0 0-139 0,11-48 104 0,-11 48 249 15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9.0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 14 943 0,'0'0'175'0,"-30"-18"-48"0,30 18-9 0,0 0-23 16,0 0-24-16,0 0-22 0,0 0-14 0,0 0-15 0,0 0-8 0,0 0-8 16,0 0-4-16,0 0-2 0,0 0 1 15,0 0 0-15,0 0 2 0,0 0 1 0,29 18 0 16,-29-18 0-16,36 15 1 0,-36-15-3 15,43 9 1-15,-19-4-1 0,7 0 0 0,-1-2-1 16,0 0 0-16,5 0 0 0,1 1 0 0,-2-2-2 16,1-4-21-16,6 12-47 15,-18-22-69-15,20 30-109 0,-43-18-112 0,44-8-117 16,-13 20 152-16,-31-12 326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9.9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142 106 772 0,'0'0'142'0,"0"0"-17"16,0 0-11-1,0 0-12-15,-22-14-22 0,22 14-14 0,0 0-22 16,0 0-8-16,0 0-8 0,0 0-7 0,-28 5-2 16,28-5-3-16,0 0 0 0,0 0-1 0,-33 27-5 15,33-27 2-15,0 0-6 0,-23 26-1 0,23-26-3 16,0 0 1-16,-24 35-4 0,24-35 4 0,-9 28-2 16,9-28 0-16,-2 27-3 15,2-27 1-15,2 25-4 0,-2-25 5 0,9 22-5 0,-9-22 4 0,0 0-4 16,29 28 3-16,-29-28-2 0,28 11 1 0,-28-11 0 15,33 1 0-15,-33-1 2 0,36-1 1 0,-36 1-1 16,38-15 2-16,-38 15-2 0,35-15-3 0,-35 15-2 16,27-18-3-16,-27 18 1 0,0 0 2 0,28-30 5 15,-28 30 0-15,0 0 3 0,14-32-2 16,-14 32 2 0,5-24-2-16,-5 24 2 0,0-26-1 0,0 26 3 15,-5-29-4-15,5 29 3 0,-9-28-3 0,9 28 2 16,-12-27-1-16,12 27 2 0,-18-29-3 0,18 29 2 15,-21-24-2-15,21 24 1 0,-24-17-2 0,24 17 0 16,-22-9-10-16,22 9-26 0,-27-6-41 0,27 6-69 16,0 0-69-16,-15 33-108 0,15-10-116 15,0-23 105-15,-4 39 335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0.8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129 0 592 0,'0'0'212'0,"0"0"-103"16,0 0-10-16,0 0-4 0,0 0-6 0,0 0-11 16,0 0-10-16,0 0-12 0,0 0-11 0,0 0-9 15,0 0-8-15,0 0-5 0,0 0-8 0,0 0-6 0,0 0-3 16,-14 25-6-16,14-25 1 0,-14 31-2 0,14-31 2 16,-11 38-2-16,11-38 2 0,-8 38-3 15,8-38 3-15,-3 37-4 0,3-37 4 0,0 35-4 16,0-35 3-16,3 29-4 0,-3-29 4 0,15 24-4 15,-15-24 3-15,0 0-2 0,27 19 1 0,-27-19 0 16,29 0 1-16,-29 0 0 0,36-13 0 0,-36 13 3 0,37-30-3 16,-37 30 3-16,40-43-2 0,-16 22 3 0,-24 21-3 15,30-42 4-15,-30 42-5 0,25-38 3 0,-25 38-3 16,11-26 3-16,-11 26 0 0,0 0 3 0,0 0 10 16,0 0 9-16,0 0 3 0,0 0 0 15,0 0-10-15,0 0-9 0,0 0-4 0,0 0-7 16,0 0 4-16,-17 38-4 15,13-15 4-15,-1-2-2 0,2 3 2 16,-4 2-4-16,4 3 4 0,-4 0-5 0,5 1 6 16,-7 5-7-16,4-4 8 0,1 3-9 0,-6-3 8 15,3 3 16-15,0 1-35 0,0-5 34 0,1 0-36 16,-3-4 13-16,0-1 5 0,-1-3-2 0,10-22 5 16,-22 39-4-16,22-39 4 0,-22 28-2 15,22-28 1-15,-25 17 0 0,25-17 0 0,-23 13-2 0,23-13 2 0,-32 6-3 16,32-6 1-16,-22 2 0 0,22-2-1 15,0 0-5-15,-35-12-5 0,35 12-7 0,0 0-15 16,-22-22-26-16,22 22-40 0,0 0-52 0,-26-41-71 16,26 41-131-16,0 0-57 0,3-40 132 15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1.7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 42 607 0,'0'0'115'0,"0"0"-17"15,0 0-14-15,0 0-10 0,0 0-19 0,0 0-7 0,0 0-14 16,0 0-8-16,0 0-12 0,0 0-8 0,0 0 4 15,0 0 15-15,0 0 11 0,0 0 7 16,0 0-7-16,9 26-12 0,-9-26-14 0,6 25 0 16,-6-25-3-16,0 28 1 0,0-28-5 0,0 31 3 15,0-31-6 1,-6 29 2-16,6-29-3 0,-4 27 2 0,4-27 0 16,-5 23 1-16,5-23-2 0,0 0 1 0,-6 24-2 15,6-24 1-15,0 0-3 0,0 0 0 0,0 0-4 16,0 0 2-16,0 0 6 0,0 0-1 15,0 0 7-15,0 0-4 0,25-35 1 0,-25 35-6 16,20-39 7-16,-20 39-7 0,25-41 8 0,-25 41-5 16,21-40 5-16,-21 40-5 0,22-32 5 0,-22 32-4 15,21-26 1-15,-21 26-2 0,0 0 0 0,24-19-1 0,-24 19-1 16,0 0 1-16,0 0 0 0,0 0 1 0,24 14 1 16,-24-14 1-16,0 0-2 0,10 27 2 15,-10-27-4-15,6 23 3 0,-6-23-3 0,2 23 2 16,-2-23-2-16,0 0 2 0,8 27-1 0,-8-27 1 15,0 0-2-15,0 0 2 0,18 23-2 0,-18-23 0 16,0 0 0 0,0 0 1-16,23 7-1 0,-23-7 1 0,0 0 0 15,29-13-1-15,-29 13 2 0,31-21-3 0,-31 21 4 16,37-31-2-16,-37 31 2 0,36-32-2 0,-36 32 2 16,33-30-2-16,-33 30 3 0,27-20-3 15,-27 20 1-15,0 0-1 0,29-20 0 0,-29 20 0 16,0 0 0-16,0 0 1 0,22 0 0 0,-22 0 0 15,0 0 3-15,0 0 6 0,20 26 5 0,-20-26 4 0,7 31-7 16,-7-31-1-16,1 34-9 0,-1-34 1 0,1 39-4 16,-1-39 2-16,-1 37-2 0,1-37 1 0,0 33-2 15,0-33 1-15,4 23-2 0,-4-23-23 16,0 0-47-16,0 0-50 0,25 25-74 0,-25-25-88 16,0 0-121-16,27-17 20 0,-27 17 386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2.1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124 38 926 0,'-35'-21'175'0,"35"21"-47"0,0 0-16 0,0 0-22 16,-29 3-30-16,29-3-15 16,0 0-13-16,0 0-8 0,-31 14-11 0,31-14-5 15,0 0-6-15,-15 27 0 0,15-27-4 16,-9 27 4-16,9-27-4 0,-3 36 2 0,3-36-2 15,3 37 2-15,-3-37-3 0,9 33 2 16,-9-33-3-16,18 26 1 0,-18-26-2 0,25 21 1 16,-25-21 0-16,32 9-1 0,-32-9 1 0,31 3-2 15,-31-3-2-15,32-3 2 0,-32 3 1 0,28-9 2 0,-28 9 5 0,27-21-3 16,-27 21 3-16,29-34-3 0,-29 34 4 0,21-36-4 16,-21 36 4-16,9-37-2 0,-9 37 3 15,0-33-2-15,0 33 3 0,-8-27-3 0,8 27 3 16,-14-24-3-16,14 24 2 0,0 0-2 15,-31-25 1-15,31 25-3 0,-25-6 1 0,25 6-2 16,-26 2-2-16,26-2-12 16,0 0-28-16,-38 4-46 0,38-4-73 0,0 0-88 15,0 0-167-15,-13 36-21 0,13-36 266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2.9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173 426 838 0,'0'0'131'0,"0"0"-39"16,0 0-5-16,-25-10-12 0,25 10-17 15,0 0-13-15,0 0-9 0,0 0-11 0,-24 5-3 0,24-5-8 0,0 0-2 16,0 0 0-16,-25 15-3 0,25-15-1 0,0 0-2 16,0 0-4-16,-31 31 0 0,31-31-4 0,-15 25 2 15,15-25-1-15,-16 27 2 0,16-27-2 0,-15 28 3 16,15-28-5-16,-13 31 3 0,13-31-4 0,-5 27 3 15,5-27-2-15,0 24 2 16,0-24-1-16,0 0 0 16,9 32 0-16,-9-32-2 0,0 0-17 0,0 0-1 15,32 21-3-15,-32-21 1 0,28-6 18 0,-28 6 2 16,35-22 7-16,-35 22-2 0,38-38 5 0,-19 17-6 16,3-6 5-16,0-1-4 0,-3 1 6 0,-1-5-4 15,-3 5 7-15,1-6 7 0,-5 3 10 0,0-1-3 16,-4-3 7-16,2 5-15 15,-5-3 4-15,2 4-6 0,-6-2 6 0,1 2-9 0,-2 0 3 0,1 0-7 16,-4 2 1-16,2 3-6 0,2 23 4 0,-8-41 13 16,8 41-34-16,-4-33 37 0,4 33-35 0,0 0 22 15,0 0 2-15,0 0-4 0,0 0-1 0,0 0-5 16,0 0-2-16,0 0 3 0,0 0 20 0,0 0-35 16,0 50 36-16,1-22-35 0,2 6 11 15,-6 1 6 1,3 1-5-16,0 0 6 0,-1 5-7 0,1-1 7 15,-1 0-8-15,-1 3 6 0,2-3-8 0,-3-3 6 16,3-2-6-16,3-3 4 0,-3-2-4 0,3-6 4 16,1 2-5-16,-4-26-11 0,12 35-23 0,-12-35-21 15,20 26-43-15,-20-26-25 0,0 0-32 0,0 0-41 16,41-3-10-16,-41 3-5 0,28-29 24 16,-28 29 6-16,27-35 26 0,1 29 160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2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0 193 138 0,'0'0'69'0,"0"0"6"15,23-14 5-15,-23 14 14 0,0 0-2 0,0 0 8 16,0 0-9-16,25-2-11 0,-25 2-12 0,0 0-10 16,0 0-6-16,26 7 1 0,-26-7-6 0,0 0-2 15,25 1-6-15,-25-1-6 0,0 0-4 0,32 2 3 16,-32-2 3-16,0 0 3 0,27-8 1 0,-27 8-2 16,0 0-2-16,31-15-5 0,-31 15 0 0,0 0-5 15,18-35 0-15,-18 35-3 0,9-23 1 0,-9 23-3 16,0-25 1-16,0 25-5 0,-2-24 0 0,2 24-5 15,0 0-1-15,-13-31-4 0,13 31 1 0,0 0-4 16,-26-20 2 0,26 20-1-16,0 0 1 0,-35-8-2 15,35 8-1-15,-24 8-1 0,24-8-1 0,-28 21 1 16,28-21-2-16,-23 33 2 0,23-33-3 0,-17 35 2 16,17-35-1-16,-8 35 2 0,8-35-3 0,3 36 2 15,-3-36-3-15,15 27 2 0,-15-27-2 0,23 21 2 16,-23-21-1-16,29 15 1 0,-29-15-1 0,33 11 0 15,-33-11 1-15,36 5 0 0,-36-5 1 0,37 0-9 16,-37 0-12-16,33-2-10 0,-33 2-7 0,35-3 7 16,-35 3-19-16,33-13-52 0,-3 19-67 0,-23-28-102 15,21 17-90-15,-5 2-62 0,-13-23 205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15.3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179 20 235 0,'0'0'127'0,"0"0"-23"0,0 0-10 0,0 0-20 16,0 0-5-16,0 0-9 0,0 0-1 16,0 0-7-16,0 0-1 0,0 0 0 15,0 0 4-15,0 0 6 0,0 0 1 0,0 0 0 16,-26-11-2-16,26 11-13 0,0 0-4 0,0 0-9 15,0 0-8-15,0 0-5 0,0 0-5 0,0 0-4 16,-25-7-2-16,25 7-1 0,0 0-3 0,0 0-3 16,0 0 1-16,-24 1-1 0,24-1 2 0,0 0 1 15,0 0-3-15,0 0 1 0,-28 6-4 16,28-6 1-16,0 0 2 0,0 0-5 0,-26 20 3 16,26-20-5-16,0 0 1 0,0 0 3 0,-20 27-4 15,20-27 6-15,0 0-5 0,-10 24 3 0,10-24-2 16,0 0 2-16,0 0-2 0,-6 24 2 0,6-24 0 15,0 0-2-15,0 0 3 0,0 0-2 0,16 24-2 16,-16-24 6-16,0 0-5 0,0 0 3 16,0 0-1-16,20 23 0 0,-20-23-2 15,0 0 3-15,0 0-4 0,26 20 6 0,-26-20 0 16,0 0-3-16,0 0 3 0,23 18-5 0,-23-18 0 16,0 0 2-16,0 0-1 0,25 20 2 0,-25-20-1 15,0 0 1-15,0 0 0 0,0 0-1 0,27 24 2 16,-27-24-2-16,0 0-1 0,0 0 2 0,0 0-4 15,22 27 3-15,-22-27 0 0,0 0 0 16,0 0 1-16,0 0-1 0,0 0-2 0,0 0 0 16,16 23 4-16,-16-23-1 0,0 0 3 15,0 0 0-15,0 0-3 0,0 0 1 0,0 0-1 16,0 0 0-16,0 0 1 0,0 0-1 0,0 0-1 16,-17 22 2-16,17-22-2 0,0 0 2 0,0 0 0 15,0 0 1-15,-21 11-4 0,21-11 1 0,0 0 3 16,0 0 1-16,-27 12 11 0,27-12 2 15,0 0-1-15,0 0 0 0,-30 11-7 0,30-11-2 16,0 0-1-16,-23 10 0 0,23-10 3 0,0 0 1 16,-28 16-1-16,28-16 3 0,0 0-3 0,-23 13 1 15,23-13-1-15,0 0 0 0,0 0-1 0,0 0 0 16,0 0-2-16,0 0-2 0,0 0-1 0,-24 18-1 16,24-18-2-16,0 0-1 0,0 0-1 15,0 0-1-15,0 0-4 0,0 0 2 16,0 0-4-16,0 0-15 0,0 0-8 0,0 0-18 15,0 0-41-15,0 0-75 0,34-8-153 0,-34 8-199 16,0 0 57-16,27-10 404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08.82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147 0 129 0,'0'0'110'0,"0"0"26"0,0 0 0 16,0 0 0-16,0 0-20 0,0 0-11 0,0 0-24 16,0 0-13-16,0 0-24 0,0 0-12 15,0 0-13-15,0 0-5 0,0 0-6 0,0 0 6 16,0 0 23-16,0 0 9 0,0 0 4 0,0 0-3 16,26 17-23-16,-26-17-3 0,0 0-3 0,30 34 0 15,-30-34-6-15,28 22 0 0,-28-22-3 0,29 26 2 16,-29-26-4-16,28 25 2 0,-28-25-5 0,35 27 2 15,-35-27-4-15,37 27 2 0,-37-27 16 0,43 29-18 16,-43-29 17-16,41 34-35 0,-41-34 16 16,42 35-14-16,-42-35 13 0,31 30 3 0,-31-30-4 15,25 32 4-15,-25-32-2 0,17 31 3 0,-17-31-1 16,8 22 0-16,-8-22 0 0,0 20 1 0,0-20-1 16,0 0 3-16,0 26 0 0,0-26 2 15,0 0 8-15,-15 21 4 0,15-21-1 0,0 0 1 16,-36 21-11-16,36-21-2 0,-30 18-3 15,30-18 0-15,-42 21-2 0,20-8 1 0,-3-2-1 16,1 2 1-16,-4 2-3 0,0-2 3 0,-2 1-3 16,-2 3 3-16,1-4-2 0,-1-1 2 0,3 3-3 15,0-4 4-15,3 0-3 0,0 4 3 0,1-7-4 16,25-8 2-16,-37 15-1 0,37-15 0 0,0 0 0 16,-22 14 0-16,22-14-3 0,0 0-1 0,0 0-6 15,0 0-22-15,0 0-7 0,0 0-9 16,0 0-19-16,0 0-5 0,30-10-36 0,-30 10-52 15,30-21-57-15,-30 21-81 0,25-35-81 16,10 35 182-16,-27-29 197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5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101 0 1036 0,'0'0'135'0,"0"0"-19"0,0 0-19 0,0 0-30 15,0 0-28 1,0 0-22-16,0 0-6 0,0 0 6 0,0 0-8 16,-2 23 15-16,3-1-10 0,-1-22 5 0,-1 49 3 0,-6-25-6 15,3 10 4-15,-2-3-10 0,-1 4 3 16,-1 2-8-16,1-2 4 0,-4 1-8 0,1 3 6 15,-1-1-8-15,3 0 5 0,4 0-8 0,-4-7 6 16,2 0-6-16,5-3 5 0,1-6-5 0,0-22 3 16,8 33-4-16,-8-33 3 0,0 0-10 0,24 23-13 15,-24-23-20-15,23 2-21 16,-1 2-44-16,-22-4-43 0,39-19-77 16,-35-3-86-16,11 0-90 0,14 14 79 0,-22-25 327 15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9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160 31 778 0,'0'0'267'0,"-22"-17"-114"16,22 17-27-16,0 0-20 0,0 0-29 0,0 0-24 16,0 0-14-16,-25-17-6 0,25 17-5 15,0 0-7-15,0 0-5 0,-27 5-5 0,27-5-2 16,0 0-4-16,-22 12 0 0,22-12-4 0,0 0 1 15,0 0-3-15,-26 31 1 0,26-31-2 0,-9 27 2 0,9-27-2 0,-2 25 3 16,2-25-3-16,4 30 1 0,-4-30-1 16,14 28 1-16,-14-28-2 0,13 24 1 0,-13-24-1 15,0 0 2-15,32 27-3 0,-32-27 0 0,0 0-5 16,30 22 1-16,-30-22 0 0,0 0 5 16,26 18 1-16,-26-18 2 0,0 0-1 0,0 0 1 15,0 0 0-15,18 23 0 16,-18-23 0-16,0 0-1 0,0 0 5 0,0 0-2 15,0 0-2-15,0 0 3 0,-27 24-4 16,27-24 1-16,0 0 0 0,-35 22 0 0,35-22-3 16,-24 23 3-16,24-23-1 0,-28 28 2 0,28-28-2 15,-23 28 2-15,23-28-4 0,0 0 1 16,-27 27-20-16,27-27-27 0,0 0-74 0,0 0-60 16,0 0-99-16,0 0-212 0,0 0 94 0,0 0 282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4.4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138 118 896 0,'11'-22'94'0,"-11"22"-13"0,0 0 15 0,-17-31 2 15,17 31-17-15,0 0-12 0,0 0-15 0,0 0-10 16,0 0-9-16,-22-21-13 0,22 21-6 0,0 0-4 15,-24 9-2-15,24-9-4 0,-22 19 1 0,22-19-4 0,-25 33 1 16,25-33-3-16,-21 39 2 0,21-39-5 0,-16 35 5 16,16-35-5-16,-3 36 3 0,3-36-5 15,9 32 3-15,-9-32-3 0,17 25 2 0,-17-25-1 16,30 20 2-16,-30-20-2 0,40 7 1 0,-16-9 0 16,-1-6 0-16,9 0-1 0,-5-8-5 0,2 1 2 15,2-6-6 1,-4-2 6-16,-2 2-2 0,-2-2 6 0,-23 23-3 15,31-39 6-15,-31 39-1 0,12-38 4 0,-12 38-3 16,-5-28 3-16,5 28-3 0,-17-25 3 16,17 25-4-16,-28-17 2 0,28 17-3 0,-34-10 2 15,34 10-2-15,-39-3 0 0,39 3 1 0,-42 1-2 16,42-1-1-16,-37 5-3 0,37-5-10 0,0 0-22 16,-29 15-38-16,29-15-43 0,0 0-25 0,17 28-58 0,-17-28-51 15,0 0-128-15,32 12 48 0,-32-12 333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4.7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257 109 968 0,'0'0'232'0,"-11"-25"-146"15,11 25 4-15,-9-23-17 0,9 23 0 0,0 0-54 16,-9-28 10-16,9 28-29 0,0 0 17 0,-19-24 3 16,19 24-3-16,0 0 4 0,0 0-2 0,-24-9-3 0,24 9-3 15,0 0-3-15,0 0-3 0,-32 11-2 0,32-11 0 16,-20 24 17-16,20-24-34 0,-28 37 33 0,14-13-34 16,2 1 12-16,-2 4 4 0,2-2-5 15,1 5 6-15,1 1-7 0,2-1 6 0,1 3-6 16,1-2 5-16,2 0-5 0,2 3 5 0,-1-2-6 15,3-1 6 1,0 1-6-16,0-4 5 0,3 0-6 0,-1-3 6 16,0 0-6-16,-1-3 3 0,-1-24-20 0,7 34-5 15,-7-34-13-15,7 24-6 0,-7-24-4 0,0 0-9 16,0 0-24-16,0 0-24 0,22 11-33 16,-22-11-73-16,4-23-49 0,-4 23-138 0,0-25 125 15,0 25 275-15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0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17 1184 0,'0'0'93'0,"-25"7"-26"16,25-7-12-16,0 0-18 0,0 0-5 0,0 0-4 0,14 32 2 0,-14-32-9 15,0 0-6-15,30 23-5 0,-30-23-4 16,35 11-1-16,-35-11-3 0,40 9-1 0,-17-9 1 15,2 0-2-15,-2-3-1 0,4 2-1 0,-3-11-29 16,8 12-58-16,-32 0-49 0,59-14-45 16,-38-8-21-16,19 2-176 0,3 19-1 0,-17-25 202 15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6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0 560 826 0,'0'0'85'0,"0"0"-39"15,0 0-2-15,0 0-16 16,0 0-14-16,0 0 18 0,0 0 25 15,0 0 22-15,0 0 8 0,20-30-21 0,-20 30-25 16,28-25-16-16,-28 25-9 0,36-39-2 0,-17 18-8 16,0-6 1-16,5-1-7 0,-2 1 3 15,2-4-5-15,1 1 6 0,-1-2-6 0,-1 1 7 16,-4 0-7-16,2 0 6 0,-2 4-4 0,-5 1 5 16,0 2-5-16,-14 24 5 0,19-40-1 0,-19 40 9 0,17-35-2 0,-17 35 1 15,0 0-4-15,14-24-6 0,-14 24-1 0,0 0 0 16,0 0 0-16,0 0-2 0,0 0 0 0,0 0 0 15,0 0 1-15,0 0 2 0,0 0 1 16,0 0 0-16,0 0 0 0,0 0-1 0,0 0 1 16,23 8 2-16,-23-8 3 0,0 0 2 15,0 0 4-15,18 27-1 16,-18-27 5-16,0 0-4 0,21 34 3 0,-21-34-4 16,13 32 2-16,-13-32-4 0,10 43 1 0,-10-43-6 15,8 43 2-15,-5-19-6 0,3 1 2 0,-2 1-4 16,-3-2 3-16,5 0-4 0,-4 2 3 15,2 1-5-15,-1-6 5 0,-1 3-3 0,-1-1 2 16,-1-23-3-16,4 40 3 0,-4-40-5 16,4 36 5-16,-4-36-3 0,6 32 1 0,-6-32-1 0,0 0-17 0,11 32-20 15,-11-32-24-15,0 0-45 0,0 0-35 0,0 0-55 16,0 0-82-16,0 0-144 0,23 0 24 0,-23 0 351 16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8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0 1129 0,'0'0'57'0,"0"0"-43"0,0 0 1 16,-1 23 16-16,1-23 7 0,0 0 4 0,37 15-9 0,-37-15-13 15,37 3-6-15,-15-2-7 0,2 2-5 0,3 0-2 16,1-2 0-16,1-1-1 0,3 0 1 0,-2 0-1 16,2-1-1-16,2 5-67 0,-8-14-63 0,16 20-126 15,-16-4-209-15,-26-6 64 0,56 17 334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6.4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279 367 1036 0,'0'0'99'0,"-27"-13"-11"16,27 13 0-16,0 0-20 0,0 0-23 0,-27-2-19 15,27 2-11-15,0 0-7 0,-26 11-3 0,26-11-4 16,-24 15 1-16,24-15-3 0,-27 25 2 0,27-25-2 15,-38 31 3-15,38-31-3 0,-35 35 5 0,35-35-4 16,-33 34 3-16,33-34-4 0,-25 34 3 0,25-34-4 16,-15 29 4-16,15-29-4 0,-3 24 0 0,3-24 0 15,0 0 0-15,16 23-2 0,-16-23 3 0,25 8-1 16,-25-8 0-16,32-4 2 0,-32 4-1 0,37-8 1 16,-37 8-1-16,36-14 1 0,-36 14-2 0,36-14 2 15,-36 14 0-15,29-23 1 0,-29 23-2 0,25-22 3 16,-25 22-3-16,20-27 1 0,-20 27 1 0,17-31 2 15,-17 31-2-15,14-41 5 16,-9 19-6-16,-1-3 4 16,0-1-4-16,0-2 4 0,1-5-6 0,0-1 7 15,-1-2-8-15,2-2 8 0,-1 3-8 0,2-2 7 16,1 2-6-16,-2 8 14 0,-6 27 2 0,12-40 13 16,-12 40 1-16,0 0 1 0,0 0-2 0,4-22-5 15,-4 22-5-15,0 0-9 0,0 0-2 0,0 0-5 16,0 0 8-16,0 37 1 0,3-12 5 0,-3-1-5 0,0 9 1 15,-3-3-8-15,3 6 4 0,0 3-6 16,-1-1 5-16,1 1-7 0,-1 1 5 0,-1-2-7 16,0-1 5-16,0-2-5 0,2-4 4 0,2-6-5 15,0-1 4-15,-2-24-4 0,4 36-20 0,-4-36-32 16,0 0-37-16,31 40-94 0,-31-40-128 0,0 0-172 16,0 0 9-16,11-22 371 15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0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281 82 545 0,'0'0'227'16,"0"0"-131"-16,6-27 7 0,-6 27 4 0,0 0 0 15,0 0-12-15,-10-28-15 16,10 28-16-16,0 0-18 0,0 0-10 0,0 0-7 16,0 0-7-16,-24-24 0 0,24 24-1 15,0 0 0-15,0 0-2 0,-31-3-5 0,31 3-4 16,-28 5-5-16,28-5-1 0,-34 18-4 0,34-18 3 16,-37 22-4-16,37-22 3 0,-40 31-3 15,40-31 2-15,-42 36-3 0,42-36 2 0,-29 33-3 16,29-33 4-16,-12 31-4 0,12-31 4 0,0 34-3 0,0-34 2 0,14 35-1 15,-14-35 3-15,27 30-3 0,-27-30 2 0,42 22-3 16,-42-22 1-16,41 18 1 0,-18-9 0 16,1-1-1-16,-1 2 2 0,-23-10-2 0,40 15 2 15,-40-15-2-15,32 14 2 0,-32-14-1 16,0 0 0-16,27 20 1 0,-27-20 0 0,0 0-1 16,0 0 3-16,0 0-2 15,7 27 2-15,-7-27-2 0,0 0-1 0,-22 20 0 16,22-20 2-16,-25 15 0 0,25-15 4 0,-27 18-2 15,27-18 1-15,-36 18-3 0,36-18 0 16,-40 23-3-16,40-23 2 0,-40 22-3 0,40-22 2 16,-40 23-2-16,40-23 2 0,-37 22-5 0,37-22-7 15,-28 24-19-15,28-24-14 0,0 0-47 16,0 0-52-16,-5 29-73 0,5-29-116 0,0 0-99 0,0 0 47 0,0 0 385 16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4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379 0 681 0,'0'0'123'0,"0"0"-54"16,0 0-2-16,0 0 27 0,0 0 3 0,0 0 6 15,0 0-7-15,0 0-12 0,0 0-20 0,0 0-12 16,0 0-3-16,0 0-5 0,0 0 3 0,-11 34-11 0,5-13-4 15,6-21-10-15,-22 44-2 0,6-16-9 0,2 2 0 16,-7 1-7-16,1 1 3 0,-2 5-5 0,-3-5 3 16,-1 0-5-16,4 2 4 0,-3-3-4 15,3 1 5-15,-2-2-7 0,2 0 3 0,3-6-4 16,-2 1 4-16,8-3-4 0,13-22 4 0,-27 33-4 0,27-33-10 16,0 0-21-1,0 0-18-15,-6 25-26 0,6-25-31 0,0 0-70 16,0 0-115-16,35-26-176 0,-35 26 6 0,25-30 336 15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08.89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25 0 439 0,'0'0'203'0,"0"0"-53"15,0 0-14-15,0 0-17 0,0 0-28 0,0 0-28 16,0 0-18-16,0 0-6 0,0 0-3 0,0 0-1 16,0 0-3-16,0 0-1 0,-16 25-6 0,16-25-2 15,0 0-7-15,0 0-2 0,-5 28-4 0,5-28-2 16,0 0-3-16,0 27 0 0,0-27-4 15,0 0 0-15,0 32-2 0,0-32 2 0,-5 23-3 16,5-23 4-16,0 0-3 0,0 32 2 16,0-32-2-16,0 0 1 0,0 23-2 0,0-23 1 15,0 0-3-15,0 0-4 0,0 27-4 0,0-27-6 16,0 0-15-16,0 0-18 0,0 0-35 0,0 0-10 16,0 0-12-16,0-23-37 0,0 23-43 0,7-41-91 15,-13 0-81-15,6 41 225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9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395 78 658 0,'0'-27'205'0,"0"27"-70"15,0 0-6-15,-9-30 3 0,9 30-16 0,0 0-27 16,0 0-27-16,0 0-20 0,0 0-12 0,-31-21-10 16,31 21-4-16,-23 0-3 0,23 0 1 15,-30 9 0-15,30-9 0 0,-42 14-2 0,42-14 1 16,-47 21-2-16,25-5 5 0,-2-1-5 0,2 4 2 0,-6 2-4 15,3 5 1-15,2-5-6 0,3 4 3 0,7 1-8 16,-2 0 5-16,5 0-7 0,3 0 3 0,3-4-4 16,4 0 4-16,0-22-4 0,7 41 4 0,-7-41-3 15,16 37 2-15,-16-37-1 0,32 24 1 16,-32-24-1-16,45 17 2 0,-18-11 1 0,0-4-2 16,4-2 1-16,-1 0 0 15,4-6-8-15,1-2-12 0,3 4-17 0,-3-11-16 16,5 10-25-16,-13-14-38 0,19 20-48 0,-27-25-91 15,24 17-105-15,-9 4-68 0,-34 3 169 16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2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107 0 1054 0,'0'0'174'0,"0"0"-82"15,0 0-26-15,0 0-21 0,0 0-20 0,0 0-4 16,0 0-1-16,-15 29 4 0,15-29-3 0,-7 41-1 16,3-19-6-16,0 5 3 0,-1 1-6 0,-2 2 5 15,-2 0-5-15,1 2 5 0,0-4-8 16,0 0 3-16,2-2-10 0,-1 0 3 0,0-2-5 15,5-1 3-15,2-23-4 0,-7 37 4 16,7-37-4-16,-3 26 3 0,3-26-2 0,0 0 0 0,0 31-2 0,0-31-18 16,0 0-22-16,0 0-24 0,0 0-52 0,0 0-28 15,18 25-43-15,-18-25-64 0,0 0-59 0,0 0-59 16,0 0 232-16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5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19 139 530 0,'-3'-30'130'0,"3"30"17"0,-8-52 27 0,8 52-15 15,-5-34-23-15,5 34-25 0,0 0-26 16,-4-24-22-16,4 24-17 0,0 0-16 0,0 0-10 16,0 0-10-16,0 0-8 0,0 0-2 15,0 0-1-15,0 0 1 0,0 0 1 0,0 0 3 0,0 0 1 0,22 10 3 16,-22-10-1-16,0 0 1 0,31 14-4 0,-31-14-1 15,26 13-3-15,-26-13 1 0,25 12-1 0,-25-12 2 16,35 9-2-16,-35-9 1 0,38 6 1 0,-38-6-2 16,38 4 1-16,-38-4-1 0,33 0 0 0,-33 0-1 15,29 0 1-15,-29 0-2 0,27 0 2 16,-27 0-1-16,26 1-11 0,-26-1-11 0,25 2-23 0,-25-2-46 16,24 0-50-16,-24 0-51 0,23-7-83 0,-23 7-87 15,0 0-24-15,0 0 236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0 1055 0,'-25'34'329'0,"25"-34"-279"0,0 0-24 16,0 0 0-16,0 0 1 0,0 0 3 0,0 0-2 15,0 0-12-15,25 24-6 0,-25-24-5 0,26 6-1 16,-26-6-3-16,33 6 0 0,-33-6 0 0,44 2 0 16,-21-2-1-16,-1-2 0 0,3 4-51 0,-25-2-77 15,47 0-116-15,-47 0-267 0,26-8 47 0,-2 17 252 16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9.3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0-11 772 0,'0'0'113'0,"0"0"-38"0,22-2-4 15,-22 2 11-15,0 0-16 0,0 0-18 0,0 0-3 16,0 0 1-16,0 0 4 0,0 0 9 0,0 0 0 0,0 0-6 16,0 0-4-16,18 26-13 0,-18-26-6 15,1 36-11-15,-1-36-1 0,0 41-11 0,-1-18 4 16,-2-1-7-16,2 3 2 0,-3 2-5 16,1-4 4-16,0 2-6 0,-2 0 4 0,2-2-5 15,-3-1 4-15,4 2-5 0,2-24 4 0,-7 37-3 16,7-37 2-16,-3 27-3 15,3-27 3-15,0 0-11 0,1 26-13 0,-1-26-15 0,0 0-22 0,0 0-2 16,0 0-6-16,0 0-25 0,17-23-33 0,-17 23-65 16,15-34-103-16,-12 6-89 0,-3 28 23 0,10-54 361 15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9.6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0-1 1243 0,'0'0'121'0,"0"0"-22"0,0 0-12 0,0 0-31 15,0 0-26-15,0 0-13 0,0 0-10 16,0 0 0-16,0 0 12 0,0 0 7 15,0 0 6-15,0 0 3 0,29 0-8 0,-29 0 0 16,31 3-3-16,-31-3-2 0,41 6-7 0,-19-3-3 16,1 0-5-16,-1 2-2 0,3-4-4 0,3 1 1 15,2-1-2-15,2-1-1 0,-1 2 1 0,1-2 0 0,-2 1 0 0,-1 1-1 16,-1-2-16-16,-28 0-20 0,48 7-36 0,-48-7-88 16,51 6-207-16,-51-6-182 0,28-3 17 15,-28 3 353-15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4T17:59:01.4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898839A-E303-4EB7-AD81-06A6D8B41A7A}" emma:medium="tactile" emma:mode="ink">
          <msink:context xmlns:msink="http://schemas.microsoft.com/ink/2010/main" type="writingRegion" rotatedBoundingBox="23524,5047 23913,5047 23913,5532 23524,5532"/>
        </emma:interpretation>
      </emma:emma>
    </inkml:annotationXML>
    <inkml:traceGroup>
      <inkml:annotationXML>
        <emma:emma xmlns:emma="http://www.w3.org/2003/04/emma" version="1.0">
          <emma:interpretation id="{C2C9B8DD-76D6-4C02-A68B-B6DE96DCB86B}" emma:medium="tactile" emma:mode="ink">
            <msink:context xmlns:msink="http://schemas.microsoft.com/ink/2010/main" type="paragraph" rotatedBoundingBox="23524,5047 23913,5047 23913,5532 23524,5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03AA7A-B16A-4C86-AC6D-5814C1100963}" emma:medium="tactile" emma:mode="ink">
              <msink:context xmlns:msink="http://schemas.microsoft.com/ink/2010/main" type="line" rotatedBoundingBox="23524,5047 23913,5047 23913,5532 23524,5532"/>
            </emma:interpretation>
          </emma:emma>
        </inkml:annotationXML>
        <inkml:traceGroup>
          <inkml:annotationXML>
            <emma:emma xmlns:emma="http://www.w3.org/2003/04/emma" version="1.0">
              <emma:interpretation id="{F82336D4-C410-45ED-B893-0AA0789346F3}" emma:medium="tactile" emma:mode="ink">
                <msink:context xmlns:msink="http://schemas.microsoft.com/ink/2010/main" type="inkWord" rotatedBoundingBox="23524,5047 23913,5047 23913,5532 23524,5532"/>
              </emma:interpretation>
              <emma:one-of disjunction-type="recognition" id="oneOf0">
                <emma:interpretation id="interp0" emma:lang="en-GB" emma:confidence="0">
                  <emma:literal>t</emma:literal>
                </emma:interpretation>
                <emma:interpretation id="interp1" emma:lang="en-GB" emma:confidence="0">
                  <emma:literal>T</emma:literal>
                </emma:interpretation>
                <emma:interpretation id="interp2" emma:lang="en-GB" emma:confidence="0">
                  <emma:literal>~</emma:literal>
                </emma:interpretation>
                <emma:interpretation id="interp3" emma:lang="en-GB" emma:confidence="0">
                  <emma:literal>+</emma:literal>
                </emma:interpretation>
                <emma:interpretation id="interp4" emma:lang="en-GB" emma:confidence="0">
                  <emma:literal>I</emma:literal>
                </emma:interpretation>
              </emma:one-of>
            </emma:emma>
          </inkml:annotationXML>
          <inkml:trace contextRef="#ctx0" brushRef="#br0">39 17 216 0,'0'0'83'16,"0"0"-33"-16,0 0-16 0,0 0 0 0,0 0 2 15,0 0 4-15,0 0 16 0,0 0 14 0,0 0 9 16,0 0 3 0,0 0-5-16,0 0-9 0,5-21-7 0,-5 21-9 15,0 0-10-15,0 0-6 0,0 0-7 0,0 0 1 16,0 0 5-16,0 0 3 0,0 0 6 15,0 0-2-15,0 0-6 0,0 0-4 0,0 0-7 16,0 0-3-16,0 0-3 0,0 0-3 0,0 0-1 0,0 0-1 16,0 0-3-16,0 0-1 0,0 0-4 0,0 0-1 15,0 0-2-15,0 0 1 0,0 0 1 0,0 0-1 16,0 0 1-16,0 0-1 0,-2 21-2 0,2-21-18 16,0 0 17-16,0 0-18 0,-5 25 17 0,5-25 2 15,0 0-3-15,-5 28 3 0,5-28-1 0,0 0 1 16,-4 26-2-16,4-26 2 0,0 0-1 15,-4 24 1-15,4-24-1 0,0 0 2 0,-4 25-2 16,4-25 1-16,0 0-1 0,-5 24-1 0,5-24 1 16,0 0 0-16,-2 23 0 0,2-23 1 0,0 0-2 15,0 0 1-15,-6 26-1 0,6-26 1 0,0 0-1 16,0 0 1-16,-1 30-2 0,1-30 3 16,0 0-3-16,0 0 3 0,-2 23-3 0,2-23 3 15,0 0 4-15,0 0 3 0,-2 23 2 0,2-23 0 16,0 0-4-16,0 0-2 0,-2 24-3 0,2-24 1 15,0 0-2-15,0 0 0 0,0 0-1 0,0 23 1 16,0-23-1-16,0 0 1 0,0 0-2 16,0 0 2-16,2 27-1 0,-2-27 0 0,0 0 0 15,0 0 0-15,0 0 0 0,1 28 1 16,-1-28-1-16,0 0 1 0,0 0-1 0,0 0 0 16,0 0 1-16,0 0-1 0,3 22-1 0,-3-22 2 15,0 0-2-15,0 0 0 0,0 0 0 0,0 0 2 16,0 0 0-16,0 0 1 0,0 0-1 0,4 21-1 15,-4-21 0-15,0 0 3 0,0 0 4 0,0 0 1 16,0 0 0-16,0 0 0 0,0 0-5 16,0 0-1-16,0 0 0 0,0 0-3 0,0 0 0 15,7 23 1-15,-7-23 1 0,0 0 0 16,0 0 1-16,0 0-1 0,0 0 0 0,0 0 0 16,0 0 1-16,0 0 1 0,0 0 0 0,0 0 0 15,0 0-1-15,0 0 0 0,0 0-1 0,0 0 0 16,0 0-1-16,0 0 1 0,0 0 0 0,0 0-1 15,0 0 0-15,0 0-1 0,23 19 1 16,-23-19 0-16,0 0 1 0,0 0 0 0,0 0-1 16,0 0 0-16,0 0-1 0,0 0 1 0,22 0 0 15,-22 0 0-15,0 0 1 0,0 0 0 0,0 0 2 16,25 0-1-16,-25 0-1 0,0 0 0 0,0 0 0 16,0 0-1-16,0 0 1 0,25-1-2 0,-25 1 2 15,0 0-2-15,0 0 0 0,0 0 0 16,0 0-1-16,0 0 0 0,23-3 0 15,-23 3 1-15,0 0 0 0,0 0 1 0,0 0 0 16,28-15-2-16,-28 15 2 0,0 0-2 0,0 0 1 16,25-12 0-16,-25 12-17 0,0 0-7 0,0 0-11 15,0 0-19-15,30-11-16 0,-30 11-41 0,0 0-44 16,0 0-74-16,0 0-94 0,28 0-81 0,-28 0 145 16,0 0 260-16</inkml:trace>
          <inkml:trace contextRef="#ctx0" brushRef="#br0" timeOffset="906.3807">-143 197 202 0,'0'0'72'16,"0"0"-25"-16,0 0-7 0,0 0 10 0,0 0 3 15,0 0 17-15,0 0 0 0,0 0 10 16,0 0-8-16,0 0-3 0,0 0-8 0,0 0-8 16,0 0-7-16,0 0-2 0,0 0-2 0,0 0 7 15,0 0 7-15,0 0 3 0,0 0 0 0,0 0-4 16,0 0-9-16,0 0-9 0,0 0-8 0,0 0-4 16,0 0-3-16,0 0-2 0,0 0-1 0,0 0-3 15,0 0-2-15,0 0-2 0,0 0-5 16,0 0-1-16,0 0-3 0,0 0-1 0,0 0 0 15,0 0 0-15,0 0 7 0,0 0 5 0,0 0 2 16,0 0-2-16,0 0-4 0,0 0-5 16,0 0-1-16,0 0 1 0,26-9 0 0,-26 9 1 15,0 0 0-15,0 0-1 0,22-5 0 0,-22 5-3 16,0 0-1-16,0 0 2 0,24-2-1 0,-24 2 1 16,0 0-1-16,0 0-2 0,27-3 1 15,-27 3 1-15,0 0-1 0,0 0 1 0,24-1 0 16,-24 1-1-16,0 0 0 0,0 0 0 0,0 0 0 15,23 0-1-15,-23 0 1 0,0 0-1 0,0 0-1 16,0 0 1-16,26 1 0 0,-26-1 0 0,0 0 0 16,0 0-1-16,0 0 2 0,0 0-1 0,0 0 0 15,26 2 0-15,-26-2 0 0,0 0-1 0,0 0 1 16,0 0 1-16,0 0-2 16,22 3 2-16,-22-3 1 0,0 0-1 0,0 0 1 15,0 0-1-15,24 0-1 0,-24 0 0 0,0 0 1 16,0 0-1-16,0 0 0 0,0 0 0 0,0 0 0 15,0 0 1-15,22 3-1 0,-22-3 0 0,0 0 0 16,0 0-2-16,0 0 0 0,0 0 2 0,0 0 0 16,22 0 1-16,-22 0 0 0,0 0-1 15,0 0 0-15,0 0-1 0,0 0 0 0,0 0 1 16,23-8-1-16,-23 8 0 0,0 0-4 0,0 0-28 16,0 0-40-16,0 0-108 0,0 0-203 0,0 0-143 15,0 0 48-15,0 0 419 0</inkml:trace>
        </inkml:traceGroup>
      </inkml:traceGroup>
    </inkml:traceGroup>
  </inkml:traceGroup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1:46:23.6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6CB84ED-B3C0-4A15-A555-77817F6CBC7E}" emma:medium="tactile" emma:mode="ink">
          <msink:context xmlns:msink="http://schemas.microsoft.com/ink/2010/main" type="writingRegion" rotatedBoundingBox="12080,10066 20733,9722 20776,10800 12123,11144"/>
        </emma:interpretation>
      </emma:emma>
    </inkml:annotationXML>
    <inkml:traceGroup>
      <inkml:annotationXML>
        <emma:emma xmlns:emma="http://www.w3.org/2003/04/emma" version="1.0">
          <emma:interpretation id="{775FA47C-8891-45AA-99EB-FCACE78ACE0D}" emma:medium="tactile" emma:mode="ink">
            <msink:context xmlns:msink="http://schemas.microsoft.com/ink/2010/main" type="paragraph" rotatedBoundingBox="12080,10066 20733,9722 20776,10800 12123,111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170A7F-2886-43D1-8110-73866119EEB9}" emma:medium="tactile" emma:mode="ink">
              <msink:context xmlns:msink="http://schemas.microsoft.com/ink/2010/main" type="line" rotatedBoundingBox="12080,10066 20733,9722 20776,10800 12123,11144"/>
            </emma:interpretation>
          </emma:emma>
        </inkml:annotationXML>
        <inkml:traceGroup>
          <inkml:annotationXML>
            <emma:emma xmlns:emma="http://www.w3.org/2003/04/emma" version="1.0">
              <emma:interpretation id="{545AFD7C-DCEF-41C6-9C58-90779EA3073F}" emma:medium="tactile" emma:mode="ink">
                <msink:context xmlns:msink="http://schemas.microsoft.com/ink/2010/main" type="inkWord" rotatedBoundingBox="17315,9858 20733,9722 20776,10800 17358,10936"/>
              </emma:interpretation>
              <emma:one-of disjunction-type="recognition" id="oneOf0">
                <emma:interpretation id="interp0" emma:lang="en-GB" emma:confidence="0">
                  <emma:literal>afto-gravity</emma:literal>
                </emma:interpretation>
                <emma:interpretation id="interp1" emma:lang="en-GB" emma:confidence="0">
                  <emma:literal>after-gravity</emma:literal>
                </emma:interpretation>
                <emma:interpretation id="interp2" emma:lang="en-GB" emma:confidence="0">
                  <emma:literal>aft-gravity</emma:literal>
                </emma:interpretation>
                <emma:interpretation id="interp3" emma:lang="en-GB" emma:confidence="0">
                  <emma:literal>CET-gravity</emma:literal>
                </emma:interpretation>
                <emma:interpretation id="interp4" emma:lang="en-GB" emma:confidence="0">
                  <emma:literal>oft-gravity</emma:literal>
                </emma:interpretation>
              </emma:one-of>
            </emma:emma>
          </inkml:annotationXML>
          <inkml:trace contextRef="#ctx0" brushRef="#br0">1002-1233 405 0,'0'0'113'0,"6"-24"-27"0,-6 24 1 16,0 0-15-16,0 0 7 0,0 0-1 0,0 0 20 15,0 0-5-15,0 0-11 0,0 0-21 0,0 0-19 16,0 0-13-16,0 0 3 0,0 0 0 0,0 0-5 15,0 0-6-15,-27-13-1 0,27 13 0 0,0 0-3 16,-24 0-4-16,24 0-5 0,0 0-2 16,-28 10-1-16,28-10-1 0,0 0 0 0,-32 17-2 15,32-17 2-15,0 0-4 0,-31 21 2 0,31-21-4 16,0 0 2-16,-20 27 23 0,20-27-24 16,-9 22 25-16,9-22-40 0,-7 25 14 0,7-25-12 15,-1 26 11-15,1-26 4 0,4 22-3 0,-4-22 2 16,0 0-2-16,11 23 0 0,-11-23 0 15,0 0 0-15,0 0 0 0,24 11 1 0,-24-11 0 16,0 0 1-16,25 0 0 0,-25 0 0 0,25-1 0 16,-25 1 0-16,26 0 0 0,-26 0-1 0,29-4 0 0,-29 4-3 15,29-6 3-15,-29 6-2 0,28-13 3 0,-28 13-1 16,26-22 4-16,-26 22-3 0,23-25 3 0,-23 25 13 16,22-39-39-16,-22 39 39 0,18-40-36 0,-18 40 21 15,11-27 3-15,-11 27-2 0,0 0 2 16,7-28-1-16,-7 28 4 15,0 0 7-15,0 0 6 0,0 0 3 0,0 0 2 16,0 0-6-16,0 0-6 0,0 0-4 0,0 0-5 16,0 0-2-16,0 0-2 0,-20 28 2 0,20-28-3 15,-13 24 4-15,13-24-5 0,-10 22 4 0,10-22 20 16,-4 30-36-16,4-30 36 0,-5 31-35 0,5-31 12 16,-3 31 2-16,3-31-3 0,-1 35 4 15,1-35-5-15,-2 45 5 0,0-21-3 0,-1 2 2 16,0-2-3-16,-1 4 3 0,3 0-4 0,-2-3 5 15,-1 3-6-15,1 0 5 0,2-2-4 0,-1-3 4 16,-2 0-4-16,4-23 4 0,-10 38-3 0,10-38 3 16,-13 34-2-16,13-34 2 0,-20 28-2 0,20-28 2 15,-23 24-2-15,23-24 2 0,-28 28-2 16,28-28 3-16,-34 30-4 0,34-30 4 0,-37 25-3 16,37-25 2-16,-42 17-1 0,19-13 1 0,1-4-1 15,22 0-1-15,-39-7 2 0,39 7-3 0,-38-21 1 16,38 21-14-16,-33-33-6 0,17 11-11 0,16 22-2 15,-16-45-8-15,16 45-9 0,-3-44-27 16,3 44-29-16,13-37-35 0,-13 37-63 0,24-19-124 16,-18-4-74-16,21 26 181 0</inkml:trace>
          <inkml:trace contextRef="#ctx0" brushRef="#br0" timeOffset="7124.7901">937-1260 205 0,'0'0'27'0,"0"0"-14"0,0 0-6 16,0 0-2-16,0 0-1 0,0 0 4 0,0 0 2 16,0 0 9-16,0 0 8 0,0 0 17 15,0 0 9-15,0 0 24 0,0 0 6 0,0 0 17 16,0 0-17-16,0 0-4 0,0 0-24 0,0 0-10 16,0 0-12-16,0 0-7 0,0 0-7 15,0 0-4-15,0 0-3 0,0 0 0 0,0 0 3 16,0 0 3-16,0 0-2 0,0 0-3 0,0 0 22 15,0 0 14-15,0 0-2 0,24 8 2 0,-24-8-30 16,0 0-14-16,0 0-1 0,0 0-2 16,0 0 0-16,0 0 0 0,0 0-1 0,0 0 1 15,0 0-1-15,23 7 0 0,-23-7 0 0,0 0 0 16,0 0 1-16,0 0 0 0,0 0 1 0,0 0-1 16,24-4 0-16,-24 4 0 0,0 0-1 0,0 0-2 15,0 0 0-15,0 0-1 0,0 0 1 0,0 0 2 16,0 0 1-16,0 0 1 0,0 0 0 0,0 0 0 15,0 0 1-15,0 0-1 16,0 0-1-16,0 0 0 0,23-9 0 0,-23 9-2 16,0 0 0-16,0 0 0 0,0 0 0 0,0 0 1 15,0 0-1-15,0 0-2 0,0 0 3 0,0 0-2 16,0 0 2-16,0 0-1 0,0 0 0 0,0 0 0 16,0 0 0-16,24-8 0 0,-24 8-1 0,0 0 2 15,0 0-1-15,0 0 0 0,0 0-1 16,0 0-1-16,0 0 1 0,24-10-1 0,-24 10 0 15,0 0 2-15,0 0 0 0,0 0-1 0,0 0 0 16,0 0 0-16,0 0-2 0,0 0-66 0,24-11-41 16,-24 11-100-16,0 0-73 0,0 0-135 0,0 0 144 15,25 10 274-15</inkml:trace>
          <inkml:trace contextRef="#ctx0" brushRef="#br0" timeOffset="1273.8916">1064-1306 160 0,'0'0'67'0,"0"0"1"15,0 0-15-15,0 0-1 0,0 0 1 16,0 0 9-16,0 0-4 0,0 0 9 0,0 0-16 16,0 0-6-16,0 0-10 0,0 0-9 0,0 0-14 15,0 0 6-15,0 0 11 0,0 0 11 0,0 0 0 16,22 10 1-16,-22-10-14 0,0 0-4 0,0 0-6 15,0 0-5-15,0 0-5 0,28-2-4 0,-28 2-2 16,0 0 0-16,0 0-2 0,30-2-1 31,-30 2-10-31,0 0-114 0,24-8-110 0,-24 8-176 16,0 0 133-16,37 7 279 0</inkml:trace>
          <inkml:trace contextRef="#ctx0" brushRef="#br0" timeOffset="772.9837">1370-1250 513 0,'0'0'201'0,"0"0"-81"0,0 0-47 0,0 0-27 0,0 0-24 15,-1 23-8-15,1-23-1 0,0 0 3 16,0 0 9-16,-4 26 6 0,4-26 7 0,0 0 2 16,1 25 0-16,-1-25-5 0,0 0 0 15,-3 26-5-15,3-26-14 0,0 24 12 0,0-24-19 16,0 0 9-16,0 30-4 0,0-30-5 0,0 0-2 15,0 0-3-15,0 23-1 0,0-23-2 0,0 0-1 16,0 0-1-16,0 0-2 0,0 0-2 0,0 0 0 16,0 0 0-16,0 0 4 0,0 0 3 0,0 0 3 15,0 0 0-15,0 0 0 0,25-14-1 0,-25 14-1 16,0 0-1-16,15-26-1 0,-15 26 1 16,13-26 13-16,-13 26-12 0,12-31 12 0,-12 31-38 15,11-35 23-15,-11 35-21 0,11-35 21 16,-11 35 4-16,11-30-3 0,-11 30 3 0,0 0 5 15,14-28 5-15,-14 28-1 0,0 0 1 0,0 0-7 16,0 0-3-16,0 0-1 0,0 0-2 0,0 0 1 16,23-7-2-16,-23 7 3 0,0 0 0 0,0 0 1 15,0 0 1-15,31 17-2 0,-31-17 0 16,0 0-1-16,0 0 2 0,29 14 1 0,-29-14 2 16,0 0 1-16,26-2-1 0,-26 2-2 0,22-3-2 15,-22 3-2-15,23-6-1 0,-23 6-1 0,22-10 0 16,-22 10-2-16,28-3-31 0,-28 3-70 0,26-3-96 15,-26 3-310-15,0 0 38 0,0 0 259 0</inkml:trace>
          <inkml:trace contextRef="#ctx0" brushRef="#br0" timeOffset="2566.1772">2146-1270 460 0,'0'0'119'0,"0"0"-31"16,0 0-22 15,0 0-8-31,0 0-13 0,0 0 8 16,0 0 1-16,0 0 7 0,-26-25-2 0,26 25-4 0,0 0-4 0,0 0-4 0,0 0-6 0,-24-3-5 0,24 3-5 0,0 0-7 0,-27 2-6 16,27-2 3-16,0 0-1 0,-33 9 1 31,33-9 0-31,-24 6-1 0,24-6-4 0,-22 8-2 0,22-8-6 0,-22 12-1 0,22-12-6 0,-23 16 1 15,23-16-3-15,-22 23 3 0,22-23 21 0,-22 29-21 16,22-29 20-16,-21 36-37 0,21-36 13 0,-12 33-14 16,12-33 13-16,-7 29 4 0,7-29-5 15,-2 25 4-15,2-25-3 0,0 0 1 0,10 31-2 0,-10-31 1 16,0 0-1-16,22 17 1 16,-22-17 1-16,23 2 0 0,-23-2 1 0,27-2 0 15,-27 2 0-15,29-11 1 0,-29 11 0 0,31-15-2 16,-31 15 3-16,33-22-3 0,-33 22 4 0,32-26-5 15,-32 26 4-15,33-37 13 0,-33 37-12 0,29-38 12 16,-29 38-36-16,26-37 22 0,-26 37-22 0,21-35 21 16,-21 35 4-16,15-23-3 0,-15 23 3 0,0 0-1 15,0 0 1-15,0 0 1 0,0 0 0 16,0 0 0-16,0 0-1 0,0 0 1 0,0 0-1 16,0 0 1-16,0 0-2 0,0 0 0 0,0 0-2 15,0 0 2-15,-14 26-1 0,14-26 1 0,-8 23-2 16,8-23 5-16,-3 29 20 0,3-29-36 15,-3 33 37-15,3-33-37 0,2 31 12 0,-2-31 2 16,1 24-3-16,-1-24 2 0,0 0-3 16,10 27 1-16,-10-27-2 0,0 0 2 0,0 0-2 15,14 28 1-15,-14-28-2 0,0 0-1 0,0 0-11 16,0 0-24-16,27 17-48 0,-27-17-70 0,0 0-109 16,0 0-187-16,0 0 5 0,39 23 358 0</inkml:trace>
          <inkml:trace contextRef="#ctx0" brushRef="#br0" timeOffset="3050.5171">2372-1239 601 0,'0'0'169'15,"0"0"-43"-15,0 0-1 0,0 0-27 0,0 0-19 16,0 0-20-16,0 0-18 0,0 0-14 0,0 0-10 16,0 0-6-16,0 0 12 0,0 0 10 0,22 2 5 15,-22-2 0-15,0 0-12 0,0 0-11 0,8 25-3 16,-8-25 21-16,3 27-26 0,-3-27 22 0,6 32-41 16,-6-32 12-16,4 35-12 15,-4-35 12-15,7 33 2 0,-7-33-1 0,8 30 1 16,-8-30-3-16,8 29 2 0,-8-29-3 0,10 24 3 15,-10-24-3-15,9 22 3 0,-9-22-2 0,0 0 2 16,17 26-2-16,-17-26 1 0,0 0-2 0,0 0 2 16,23 21-2-16,-23-21 1 0,0 0-1 0,0 0-1 15,0 0 0-15,0 0 1 0,0 0 2 0,25 1 0 16,-25-1 3-16,0 0-1 0,0 0 0 16,0 0-1-16,0 0 0 0,0 0 0 0,19-22 0 15,-19 22 0-15,0 0 0 0,0 0 0 0,18-24-1 16,-18 24-1-16,0 0 2 0,17-34-3 15,-17 34 4-15,15-30-2 0,-15 30 3 0,17-35-4 16,-17 35 3-16,16-38-3 0,-16 38 2 0,22-40 14 16,-22 40-37-16,19-36 37 0,-19 36-39 0,0 0 21 15,20-25 1-15,-20 25-2 0,0 0-10 16,0 0-32-16,0 0-28 0,0 0-135 0,0 0-73 16,1 24-196-16,-1-24 46 0,0 0 404 0</inkml:trace>
          <inkml:trace contextRef="#ctx0" brushRef="#br0" timeOffset="3435.1306">2922-1131 490 0,'0'0'126'0,"0"0"-12"0,0 0-11 0,0 0-24 0,0 0-19 31,0 0-14-31,0 0-11 0,0 0-6 0,0 0-6 0,0 0-4 0,0 0 4 16,0 0 27-16,0 0-8 0,0 0 18 15,0 0-19-15,0 0-13 0,22 25-7 0,-22-25-7 16,0 0-4-16,1 30-5 0,-1-30-1 0,0 24-3 16,0-24 2-16,-1 26-3 0,1-26 1 15,0 0-1-15,-3 30 2 0,3-30-3 0,0 0 1 16,-5 27-3-16,5-27 3 0,0 0-5 0,0 0-38 16,-2 28-49-16,2-28-64 0,0 0-85 0,0 0-47 15,0 0-118-15,0 0 212 0,0 0 194 16</inkml:trace>
          <inkml:trace contextRef="#ctx0" brushRef="#br0" timeOffset="3819.1365">2973-1382 1177 0,'-39'-21'199'15,"39"21"-71"-15,0 0-37 0,0 0-26 0,0 0-20 16,0 0-15-16,0 0-9 0,0 0-7 0,-22-3-1 15,22 3-5-15,0 0-2 0,0 0-3 0,0 0-2 16,0 0-1-16,0 0-2 0,0 0-2 0,0 0 0 16,0 0-3-16,0 0-10 0,0 0-12 0,0 0-13 15,0 0-42-15,25 5-102 0,-25-5-216 0,0 0-131 16,0 0 42-16,17-26 491 0</inkml:trace>
          <inkml:trace contextRef="#ctx0" brushRef="#br0" timeOffset="4817.4582">3264-1395 436 0,'0'0'150'0,"0"0"-19"0,0 0 0 0,0 0-15 16,0 0-4-16,0 0-13 0,0 0-11 0,0 0-27 15,0 0-23-15,0 0-18 0,0 0-15 0,0 0-4 16,0 0 5-16,0 0 7 0,0 0 8 0,0 0 2 16,27 3-4-16,-27-3-7 0,28-1-5 0,-28 1-2 15,37-2-3-15,-37 2-1 0,44-2-2 0,-22 1 0 16,3-2 0-16,1-1-1 0,2-4 0 16,2-1 2-16,2-5-21 0,6 7-48 0,-16-17-96 15,21 20-132-15,-11-4-201 0,-14-14 58 0,15 25 440 16</inkml:trace>
          <inkml:trace contextRef="#ctx0" brushRef="#br0" timeOffset="4411.2382">3363-1585 372 0,'0'0'190'16,"0"0"-57"-16,0 0-20 0,0 0-25 15,0 0-28-15,0 0-20 0,0 0-15 0,0 0-13 16,0 0-4-16,0 0 10 0,0 0 10 0,0 0 7 15,0 0 8-15,0 0-5 0,27 21 2 0,-27-21 0 16,0 0-3-16,6 28-11 0,-6-28-6 0,3 33-10 16,-3-33-1-16,-3 34-6 0,3-34 2 0,-2 38-5 15,2-38 3-15,-2 40-4 0,-4-16 3 0,5-3-5 16,-2 3 7-16,-2 0-7 0,0-2 6 16,5-22-5-16,-8 42 5 0,3-18 17 15,5-24-18-15,-7 40 20 0,7-40-38 0,-7 36 15 16,7-36-15-16,-6 31 16 0,6-31 1 0,-8 22-2 15,8-22 3-15,0 0-3 0,-1 28 2 0,1-28-1 16,0 0 0-16,0 0 0 0,-9 25 0 0,9-25-1 16,0 0 0-16,0 0-1 0,0 0 0 15,0 0-1-15,0 0 2 0,0 0 0 0,0 0 0 16,0 0 1-16,0 0 0 0,16 23-1 0,-16-23 2 16,0 0-1-16,0 0 0 0,0 0 0 0,0 0 0 15,0 0-1-15,0 0 0 0,22 19-1 0,-22-19-1 16,0 0-1-16,0 0 1 0,0 0 0 0,0 0 1 15,26-5 2-15,-26 5-1 0,0 0 2 16,25-13-1-16,-25 13 1 0,0 0-2 16,30-21 1-16,-30 21-4 0,26-17-14 0,-26 17-22 15,29-22-15-15,-29 22-34 0,29-25-15 0,-29 25-23 16,26-27-69-16,-26 27-31 0,17-42-145 0,9 45 223 16,-32-29 149-16</inkml:trace>
          <inkml:trace contextRef="#ctx0" brushRef="#br0" timeOffset="5633.9136">3822-1267 557 0,'0'0'171'16,"0"0"-59"-16,0 0-41 0,0 0-18 0,0 0-16 15,0 0-1-15,0 0-3 0,0 0 0 0,0 0-6 16,0 0-1-16,0 0 4 0,0 0 9 0,0 0 0 16,0 0-3-16,0 24-16 0,0-24-10 0,-4 33 15 15,4-33-22-15,-5 37 20 0,5-37-38 0,-2 39 13 16,2-39-13-16,0 34 14 0,0-34 3 16,4 26-3-16,-4-26 0 0,0 0-3 0,16 22 1 15,-16-22-2-15,0 0 2 0,25 2 1 0,-25-2 3 16,0 0 3-16,32-27-1 0,-32 27 3 15,29-31-4-15,-29 31 2 0,34-40 13 0,-19 17-13 16,-15 23 16-16,31-42-33 0,-31 42 24 0,22-30-20 16,-22 30 19-16,0 0-1 0,22-28-7 0,-22 28 1 15,0 0-3-15,0 0 0 0,0 0-2 0,0 0-1 16,0 0-1-16,0 0 2 0,0 0 4 16,0 0 2-16,0 0 5 0,0 0-3 0,12 28 0 15,-12-28-3-15,0 0 1 0,-7 31 21 0,7-31-19 16,-4 25 20-16,4-25-37 0,-3 30 16 0,3-30-14 15,-6 38 15-15,6-38 3 0,-7 42-5 0,4-20 3 16,-3 3-6-16,2 0 3 0,-1-1-4 0,-2 1 4 16,3 1-5-16,-3 0 3 0,1 0-4 15,-1-2 4-15,1 2-5 0,-3 1 5 16,1-2-3-16,-2 0 5 0,10-25-3 0,-26 42 11 16,26-42 1-16,-32 39 6 0,32-39-3 0,-41 38 0 15,41-38-7-15,-41 41 3 0,16-22-5 0,3-1 2 16,-1-3-6-16,23-15 2 0,-40 21-5 0,40-21 1 15,-36 3-2-15,36-3-3 0,-33-10-1 0,33 10-17 16,-28-24-17-16,13-2-43 0,15 26-81 16,-22-37-176-16,16 14-156 0,6 23 16 0,-8-41 477 15</inkml:trace>
          <inkml:trace contextRef="#ctx0" brushRef="#br0" timeOffset="-1939.7926">-98-1253 103 0,'0'0'45'0,"0"0"4"15,0 0 12-15,0 0-18 0,0 0-5 16,0 0-15-16,0 0-3 0,0 0 10 0,0 0 39 15,0 0 17-15,0 0 39 0,0 0-5 0,0 0 10 16,0 0-35-16,0 0-20 0,-2-24-15 0,2 24-12 16,0 0 1-16,0 0 1 0,0 0-11 0,0 0-14 15,-14-23-4-15,14 23-3 0,0 0 1 16,0 0-1-16,0 0-1 0,-24-16-4 0,24 16-1 16,0 0-4-16,-26-3 0 0,26 3-3 15,-26 4 0-15,26-4 0 0,-27 12-3 0,27-12 2 16,-29 18-3-16,29-18 2 0,-29 24-3 0,29-24 3 15,-28 24-3-15,28-24 2 0,-25 25-3 0,25-25 2 16,-18 27 23-16,18-27-38 0,-12 24 37 0,12-24-38 16,-8 25 15-16,8-25 0 0,-3 23-1 0,3-23 1 15,0 0-3-15,3 31 2 0,-3-31-2 16,0 0 2-16,16 25-2 0,-16-25 2 0,0 0-2 16,25 21 2-16,-25-21-2 0,25 6 0 0,-25-6 1 15,29-3-1-15,-29 3 2 0,33-11 0 16,-33 11 1-16,37-22 0 0,-37 22 1 0,39-26-3 15,-39 26 3-15,31-27-4 0,-31 27 5 0,25-31 15 16,-25 31-16-16,19-27 16 0,-19 27-39 0,17-22 22 16,-17 22-22-16,0 0 22 0,17-28 2 15,-17 28-1-15,0 0 0 0,0 0-1 0,9-26 1 16,-9 26 0-16,0 0 1 0,0 0 0 0,0 0 0 16,0 0 0-16,0 0 1 0,0 0 0 0,0 0 1 15,0 0-1-15,0 0 3 0,0 0 1 0,0 0 0 16,0 0 2-16,0 0-3 0,0 0-1 0,0 0-3 15,0 0-2-15,0 0 1 0,0 0-2 16,0 0 1-16,0 0 0 0,0 0 0 0,0 0 1 16,0 0 3-16,0 0 1 0,0 0-1 0,0 0 1 15,0 0-4-15,-22 31 2 0,22-31-3 0,-4 29 2 16,4-29 21-16,-4 35-38 0,4-35 37 0,-6 32-35 16,6-32 13-16,-2 39 3 0,2-39-3 0,-2 43 2 15,-1-20-3-15,3-23 2 0,0 43-3 0,0-21 4 16,0-22-4-16,0 44 5 0,0-21-6 15,0 0 5-15,-1 1-4 0,0 3 5 0,-1-2-5 16,1 0 4-16,0-2-4 0,1-23 4 0,-6 37-4 16,6-37 3-16,-4 32-2 0,4-32 2 0,-6 24-2 15,6-24 2-15,0 0-1 0,-6 24 1 16,6-24-1-16,0 0 2 0,0 0-1 0,0 0 1 16,0 0 2-16,0 0 4 0,0 0 3 0,0 0 1 15,0 0-2-15,0 0-5 0,0 0-3 16,0 0 0-16,0 0-1 0,0 0 0 0,0 0-1 15,0 0 0-15,0 0-1 0,0 0 1 0,0 0 1 16,0 0 1-16,0 0-1 0,0 0 0 0,0 0 0 16,0 0 0-16,0 0-1 0,0 0 0 0,0 0 0 15,0 0 1-15,0 0-2 0,0 0 1 0,0 0-1 16,0 0 0 0,0 0-1-16,0 0 0 0,0 0 0 15,0 0 0-15,0 0 0 0,0 0 0 16,0 0 0-16,0 0 0 0,0 0 0 0,0 0 1 15,0 0-2-15,0 0 0 0,0 0 1 0,0 0 3 16,0 0 2-16,0 0 0 0,0 0 1 0,0 0-3 0,24-20 0 0,-24 20 0 16,0 0-1-16,0 0-1 0,25-31 2 0,-25 31-3 15,0 0 4-15,24-29-3 0,-24 29 2 16,0 0-3-16,24-31 1 0,-24 31-2 16,0 0-23-16,22-34-29 0,-22 34-67 15,0 0-159-15,16-28-244 0,-16 28 16 0,0 0 339 16</inkml:trace>
          <inkml:trace contextRef="#ctx0" brushRef="#br0" timeOffset="-1299.2125">330-983 598 0,'-11'-22'225'0,"11"22"-82"0,0 0-34 16,0 0-20-16,0 0-13 0,0 0-22 15,0 0-13-15,0 0-17 0,0 0-8 0,0 0-6 16,0 0-4-16,0 0-4 0,0 0-2 0,0 0 0 16,0 0 2-16,0 0 2 0,0 0 0 0,0 0 0 15,0 0-1-15,0 0-1 0,0 0 1 16,0 0 0-16,0 0 2 0,0 0 4 0,0 0 3 15,0 0 4-15,0 0 1 0,0 0-1 0,0 0-2 16,19 22 1-16,-19-22-1 0,0 0 3 0,0 0 2 16,0 0 7-16,0 0 5 0,0 0 5 0,0 0-3 15,0 0-9-15,0 0-10 0,0 0-9 0,0 0-3 16,0 0 0-16,0 0 1 0,0 0-3 16,-22-26 2-16,22 26-2 0,0 0 1 15,0 0 0-15,0 0-1 0,0 0 0 0,0 0-1 16,0 0-1-16,0 0 0 0,0 0-2 0,0 0 1 15,0 0 1-15,0 0 2 0,0 0 1 0,0 0-1 16,0 0 0-16,0 0-1 0,0 0 2 0,0 0-1 16,0 0 1-16,0 0-1 0,0 0 1 0,0 0 0 15,0 0-1-15,23 15 1 0,-23-15-1 16,0 0 1-16,0 0 0 0,0 0-1 0,0 0 1 16,0 0-1-16,0 0-13 0,0 0-18 0,0 0-25 15,-16 22-52-15,16-22-102 0,0 0-145 0,0 0-152 16,-22 3 41-16,22-3 466 0</inkml:trace>
          <inkml:trace contextRef="#ctx0" brushRef="#br0" timeOffset="251901.3492">-3905-2676 62 0,'0'0'31'0,"24"-19"-8"15,-24 19-2-15,0 0-6 0,18-25-6 0,-18 25-1 16,0 0-3-16,0 0-1 0,21-24-1 0,-21 24-2 16,0 0 1-16,0 0-1 0,16-23 1 0,-16 23-1 15,0 0 0-15,0 0 0 0,0 0 1 16,12-23 3-16,-12 23 12 0,0 0 12 0,0 0 8 15,0 0 11-15,0 0-3 0,0 0-3 0,0 0-6 16,0 0-1-16,0 0 3 0,0 0 13 0,0 0 19 16,-9-25 15-16,9 25 4 0,0 0 3 0,0 0-12 15,0 0-4-15,0 0-1 0,0 0 5 16,0 0-1-16,0 0 0 0,0 0-12 0,-12-25-9 16,12 25-10-16,0 0-6 0,0 0-6 15,0 0-3-15,0 0-4 0,0 0-5 0,-22-14-4 16,22 14-4-16,0 0-2 0,-31 0-3 0,31 0-1 15,-23 6-2-15,23-6 0 0,-32 15-3 0,32-15 1 16,-41 27-3-16,16-7 3 0,-2 0-4 0,-1 6 5 16,-1 2-4-16,0 1 5 0,2-2-4 0,3-2 5 15,4-2-4-15,20-23 1 0,-28 40-2 16,28-40-1-16,-19 39-3 0,19-39 2 0,-11 37-3 16,11-37 3-16,-6 32-3 0,6-32 2 15,3 30-2-15,-3-30 3 0,8 26-3 0,-8-26 2 16,15 24-1-16,-15-24 1 0,0 0-3 0,35 29 4 15,-35-29-3-15,33 13 2 0,-33-13 0 0,37 7-1 16,-37-7 1-16,43-2-1 0,-18-3 0 0,-2-2-1 16,5-2 0-16,-1-4-1 0,-1 1 1 15,-1-2-15-15,1 3-12 0,-26 11-24 0,49-26-25 16,-38 2-57-16,23 25-66 0,-31-29-147 0,-3 28-152 16,41-17 44-16,-38-8 386 0</inkml:trace>
          <inkml:trace contextRef="#ctx0" brushRef="#br0" timeOffset="252541.9491">-3624-2673 823 0,'0'0'182'0,"0"0"-39"0,23-11-31 0,-23 11-13 0,0 0-25 16,0 0-24-16,0 0-14 0,0 0-6 0,0 0-6 15,0 0-5-15,0 0-3 0,0 0 7 16,0 0 4-16,0 0 0 0,0 0 2 0,0 0-12 16,10 35-3-16,-10-35-2 0,0 39-2 0,0-39-4 15,0 45 1-15,-4-19-6 0,2 1 2 16,-1-2-3-16,-1 0 4 0,2 2-6 0,0-1 6 15,-1-2-7-15,-1-1 5 0,4-23-4 0,-4 35 3 16,4-35-2-16,0 0 2 0,0 28-3 0,0-28 1 16,0 0-2-16,0 0-1 0,0 0-5 0,0 0-4 15,0 0-7-15,8-26-7 0,-8 26-7 0,7-36-15 16,-7 36-11-16,7-43-31 0,-7 43-11 0,9-42-12 16,-9 42 7-16,9-39-2 15,-9 39 17-15,7-41 14 0,-7 41 24 0,4-40 29 16,-4 40 23-16,0-41 2 0,0 41 12 0,2-35 19 15,-2 35 21-15,0-31 16 0,0 31 11 0,0-29 3 16,0 29 13-16,2-24-1 0,-2 24-1 0,0 0-21 16,-5-36-19-16,5 36-16 0,0 0-2 0,0 0-1 15,7-31 5-15,-7 31-1 0,0 0 1 16,0 0-6-16,0 0-7 0,0 0-5 0,11-22-3 16,-11 22-2-16,0 0-1 0,0 0-3 0,0 0-2 15,0 0-5-15,27-15 0 0,-27 15-2 0,0 0 0 16,0 0 1-16,28-1-3 0,-28 1 1 0,0 0 0 15,27 0-1-15,-27 0 0 0,0 0-1 16,31-4 0-16,-31 4-1 0,0 0 2 0,30-5-1 16,-30 5-1-16,0 0 0 0,30-6 0 15,-30 6-1-15,22-3-6 0,-22 3-8 0,31-5-8 16,-31 5-19-16,29 0-14 0,-29 0-34 0,27 8-81 16,-27-8-149-16,0 0-223 0,0 0 50 0,0 0 346 15</inkml:trace>
          <inkml:trace contextRef="#ctx0" brushRef="#br0" timeOffset="252908.223">-3522-2540 1159 0,'0'0'232'0,"0"0"-94"15,0 0-46-15,0 0-32 0,0 0-21 0,0 0-17 16,0 0-11-16,0 0-2 0,0 0 7 0,0 0 5 16,0 0 2-16,0 0-1 0,0 0-5 15,26-12-3-15,-26 12-1 0,0 0-2 0,30-7-2 16,-30 7-3-16,24-4 0 0,-24 4-4 0,24-5 1 15,-24 5-2-15,24-8 0 0,-24 8-1 16,25-8 0-16,-25 8-1 0,24-8 1 0,-24 8-2 16,25-7-8-16,-25 7-12 0,26-8-18 0,-26 8-30 15,25 0-54-15,-32-24-190 0,7 24-247 0,0 0 19 16,24-15 301-16</inkml:trace>
          <inkml:trace contextRef="#ctx0" brushRef="#br0" timeOffset="253642.5492">-3069-2743 857 0,'0'0'311'0,"0"0"-154"0,-10-28-33 0,10 28-31 15,0 0-33-15,0 0-14 0,0 0-10 0,0 0-5 16,0 0-4-16,10-23-4 0,-10 23-1 0,0 0-2 16,0 0-1-16,0 0-3 0,0 0-1 0,32-9 0 15,-32 9-3-15,23 3 2 0,-23-3-2 0,25 6-1 16,-25-6-2-16,28 8-1 0,-28-8-3 16,30 6 1-16,-30-6-4 0,27 4 1 0,-27-4-3 15,31 0 1-15,-31 0-1 0,33-7-1 0,-33 7 1 16,29-10-1-16,-29 10 1 0,30-14-1 15,-30 14-6-15,36-20-12 0,-36 20-12 0,34-22-34 16,-34 22-42-16,0 0-179 0,32-21-302 0,-32 21 40 16,0 0 247-16</inkml:trace>
          <inkml:trace contextRef="#ctx0" brushRef="#br0" timeOffset="253314.4474">-2939-2751 844 0,'0'0'154'0,"0"0"-17"16,0 0-21-16,0 0-18 0,0 0-32 0,0 0-24 16,0 0-5-16,0 0-3 0,0 0 4 0,0 0-2 15,11 31-6-15,-11-31-6 0,-3 26-2 0,3-26-6 16,-4 34-2-16,4-34-4 0,-3 41 0 0,3-41-5 15,-3 43 1-15,3-43-4 0,-4 41 3 16,4-41-4-16,-4 40 3 0,4-40-3 0,-7 42 3 16,7-42-5-16,-7 41 4 0,7-41-4 0,-4 27 2 15,4-27-2-15,0 0 0 0,-4 26 0 16,4-26 1-16,0 0-2 0,0 0-11 0,0 0-11 16,0 0-20-16,0 0-33 0,0 0-71 0,0 0-86 15,0 0-208-15,-4-26-28 0,4 26 169 0</inkml:trace>
        </inkml:traceGroup>
      </inkml:traceGroup>
    </inkml:traceGroup>
  </inkml:traceGroup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5T11:50:34.3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55A48EC-E58E-400D-8EB2-8FAF04BACA8F}" emma:medium="tactile" emma:mode="ink">
          <msink:context xmlns:msink="http://schemas.microsoft.com/ink/2010/main" type="writingRegion" rotatedBoundingBox="28109,19331 28124,19331 28124,19346 28109,19346"/>
        </emma:interpretation>
      </emma:emma>
    </inkml:annotationXML>
    <inkml:traceGroup>
      <inkml:annotationXML>
        <emma:emma xmlns:emma="http://www.w3.org/2003/04/emma" version="1.0">
          <emma:interpretation id="{43ED0B2D-B197-47C1-ABAA-814C22E7232E}" emma:medium="tactile" emma:mode="ink">
            <msink:context xmlns:msink="http://schemas.microsoft.com/ink/2010/main" type="paragraph" rotatedBoundingBox="28109,19331 28124,19331 28124,19346 28109,193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A6A1D2-A303-48A6-8A95-3C1C1A4972E3}" emma:medium="tactile" emma:mode="ink">
              <msink:context xmlns:msink="http://schemas.microsoft.com/ink/2010/main" type="line" rotatedBoundingBox="28109,19331 28124,19331 28124,19346 28109,19346"/>
            </emma:interpretation>
          </emma:emma>
        </inkml:annotationXML>
        <inkml:traceGroup>
          <inkml:annotationXML>
            <emma:emma xmlns:emma="http://www.w3.org/2003/04/emma" version="1.0">
              <emma:interpretation id="{ABC46E44-5630-4E9D-9CD2-EB7646B2D2C6}" emma:medium="tactile" emma:mode="ink">
                <msink:context xmlns:msink="http://schemas.microsoft.com/ink/2010/main" type="inkWord" rotatedBoundingBox="28109,19331 28124,19331 28124,19346 28109,19346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9:46:51.4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8E3BD86-D112-4350-BD41-8233069CD680}" emma:medium="tactile" emma:mode="ink">
          <msink:context xmlns:msink="http://schemas.microsoft.com/ink/2010/main" type="writingRegion" rotatedBoundingBox="16286,10550 19621,10294 19671,10954 16336,11211"/>
        </emma:interpretation>
      </emma:emma>
    </inkml:annotationXML>
    <inkml:traceGroup>
      <inkml:annotationXML>
        <emma:emma xmlns:emma="http://www.w3.org/2003/04/emma" version="1.0">
          <emma:interpretation id="{7734A567-A4D8-4FA3-B32A-E8700D268806}" emma:medium="tactile" emma:mode="ink">
            <msink:context xmlns:msink="http://schemas.microsoft.com/ink/2010/main" type="paragraph" rotatedBoundingBox="16286,10550 19621,10294 19671,10954 16336,112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114B9B-E5AA-4064-A459-FB0AC1946700}" emma:medium="tactile" emma:mode="ink">
              <msink:context xmlns:msink="http://schemas.microsoft.com/ink/2010/main" type="line" rotatedBoundingBox="16286,10550 19621,10294 19671,10954 16336,11211"/>
            </emma:interpretation>
          </emma:emma>
        </inkml:annotationXML>
        <inkml:traceGroup>
          <inkml:annotationXML>
            <emma:emma xmlns:emma="http://www.w3.org/2003/04/emma" version="1.0">
              <emma:interpretation id="{E7DCE6ED-B73B-4CA2-AD97-CE1FC731201E}" emma:medium="tactile" emma:mode="ink">
                <msink:context xmlns:msink="http://schemas.microsoft.com/ink/2010/main" type="inkWord" rotatedBoundingBox="16291,10615 16920,10567 16960,11083 16330,11131"/>
              </emma:interpretation>
              <emma:one-of disjunction-type="recognition" id="oneOf0">
                <emma:interpretation id="interp0" emma:lang="en-GB" emma:confidence="0">
                  <emma:literal>in</emma:literal>
                </emma:interpretation>
                <emma:interpretation id="interp1" emma:lang="en-GB" emma:confidence="0">
                  <emma:literal>inn</emma:literal>
                </emma:interpretation>
                <emma:interpretation id="interp2" emma:lang="en-GB" emma:confidence="0">
                  <emma:literal>ink</emma:literal>
                </emma:interpretation>
                <emma:interpretation id="interp3" emma:lang="en-GB" emma:confidence="0">
                  <emma:literal>ins</emma:literal>
                </emma:interpretation>
                <emma:interpretation id="interp4" emma:lang="en-GB" emma:confidence="0">
                  <emma:literal>ima</emma:literal>
                </emma:interpretation>
              </emma:one-of>
            </emma:emma>
          </inkml:annotationXML>
          <inkml:trace contextRef="#ctx0" brushRef="#br0">10 47 1254 0,'0'0'118'0,"-13"-23"-20"0,13 23-9 0,0 0-26 16,0 0-23-16,0 0-16 0,0 0-10 0,0 0-6 15,0 0-2 1,0 0-4-16,8-24-1 0,-8 24-1 0,0 0-1 16,0 0 0-16,0 0 1 0,0 0-3 0,0 0 1 15,0 0-11-15,0 0-16 0,5 23-39 0,-5-23-53 16,10 24-91-16,-10-24-131 0,0 0-97 0,-4 31 32 16,4-31 332-16</inkml:trace>
          <inkml:trace contextRef="#ctx0" brushRef="#br0" timeOffset="-216.1819">-31 196 119 0,'0'0'35'0,"0"0"-31"0,0 0-3 15,0 0-1-15,0 0 1 0,0 0-1 0,23 24 0 16,-23-24 1-16,0 0 1 0,0 0 6 0,0 0 26 0,0 0 28 15,18 23 10-15,-18-23 22 0,0 0-25 0,0 0-1 16,0 0-19-16,0 0-7 0,0 0 0 0,0 0 17 16,0 0 10-16,27 8 18 0,-27-8 3 0,0 0-2 15,0 0 2-15,0 0 3 0,0 0-9 0,0 0-6 16,0 0-18-16,0 0-14 0,0 0-10 0,0 0-8 31,0 0-4-31,0 0-5 0,0 0-3 0,0 0-4 16,0 0-4-16,0 0-3 0,0 0-1 0,0 0 0 0,0 0 0 15,0 0 13-15,0 0 2 0,0 0 1 0,15 24-2 16,-15-24-13-16,3 28-4 0,-3-28 2 16,2 34-5-16,-2-34-11 0,1 38 31 15,-1-38-32-15,-1 42 32 0,1-42-17 0,-2 37-2 16,2-37 2-16,2 26-3 0,-2-26 3 0,0 0-3 0,4 24 2 16,-4-24-3-16,0 0-8 0,0 0-5 0,0 0-6 15,0 0-15-15,0 0-17 0,25-16-44 0,-26-17-52 16,25 25-137-16,-26-21-180 0,11-1 27 15,-9 30 230-15</inkml:trace>
          <inkml:trace contextRef="#ctx0" brushRef="#br0" timeOffset="570.5291">273 291 896 0,'14'-30'193'0,"-14"30"-83"16,0 0-36-16,0 0 7 0,0 0-2 15,0 0-18-15,0 0-23 0,0 0-14 0,0 0-8 16,0 0-4-16,0 0-5 0,0 0-3 16,0 0-2-16,0 0-2 0,0 0 2 0,0 0 4 15,0 0 4-15,0 0 1 0,9 24 0 0,-9-24-1 16,0 0-1-16,0 0 0 0,6 27-2 0,-6-27 0 15,0 0-4-15,0 0 1 0,0 28-3 16,0-28 1-16,0 0-4 0,-2 22 3 0,2-22 19 16,0 0-20-16,0 0 21 0,0 0-21 0,0 0-1 0,-2 23-17 0,2-23 18 15,0 0-1-15,0 0 0 0,0 0 19 16,0 0-38 0,0 0 22-16,0 0-19 0,22-24 19 0,-22 24 1 15,0 0-4-15,29-31 4 0,-29 31-3 0,22-26 2 16,-22 26-3-16,0 0 3 0,31-27-2 15,-31 27 3-15,0 0 1 0,0 0 1 0,28-26 1 16,-28 26-2-16,0 0-2 0,0 0 0 0,26-15-3 0,-26 15 2 16,0 0 0-16,0 0-1 0,0 0 1 15,23-2 0-15,-23 2 1 0,0 0 2 0,0 0 3 0,0 0 0 16,31 24 2-16,-31-24-4 0,0 0-1 0,16 28-4 16,-16-28 1-16,0 0-3 0,17 31 4 15,-17-31-3-15,0 0 2 0,11 29-2 16,-11-29 0-16,8 26 20 0,-8-26-33 0,13 25 33 0,-13-25-33 0,12 28-2 15,-12-28-6-15,12 23-30 0,-12-23-55 0,0 0-77 16,0 0-114-16,24 23-198 0,-24-23 72 16,0 0 246-16</inkml:trace>
        </inkml:traceGroup>
        <inkml:traceGroup>
          <inkml:annotationXML>
            <emma:emma xmlns:emma="http://www.w3.org/2003/04/emma" version="1.0">
              <emma:interpretation id="{9E9F1309-96C6-4E65-BDAF-9F60E757C062}" emma:medium="tactile" emma:mode="ink">
                <msink:context xmlns:msink="http://schemas.microsoft.com/ink/2010/main" type="inkWord" rotatedBoundingBox="17633,10446 19621,10294 19671,10954 17684,11107"/>
              </emma:interpretation>
              <emma:one-of disjunction-type="recognition" id="oneOf1">
                <emma:interpretation id="interp5" emma:lang="en-GB" emma:confidence="0">
                  <emma:literal>Ads</emma:literal>
                </emma:interpretation>
                <emma:interpretation id="interp6" emma:lang="en-GB" emma:confidence="0">
                  <emma:literal>Ad</emma:literal>
                </emma:interpretation>
                <emma:interpretation id="interp7" emma:lang="en-GB" emma:confidence="0">
                  <emma:literal>Add</emma:literal>
                </emma:interpretation>
                <emma:interpretation id="interp8" emma:lang="en-GB" emma:confidence="0">
                  <emma:literal>Adds</emma:literal>
                </emma:interpretation>
                <emma:interpretation id="interp9" emma:lang="en-GB" emma:confidence="0">
                  <emma:literal>Ado</emma:literal>
                </emma:interpretation>
              </emma:one-of>
            </emma:emma>
          </inkml:annotationXML>
          <inkml:trace contextRef="#ctx0" brushRef="#br0" timeOffset="1588.6277">1339 382 902 0,'24'0'143'0,"-24"0"-39"16,0 0-7-1,0 0-11-15,0 0-24 0,0 0-16 16,0 0-11-16,5-25-31 0,-5 25 18 0,0 0-30 15,0 0 21-15,0 0 1 0,25-20 0 0,-25 20 5 16,0 0 3-16,0 0 0 0,30-25-2 0,-30 25-2 16,20-26-6-16,-20 26 0 0,25-31-5 0,-25 31 2 15,28-38-6-15,-11 14 4 0,2 0-5 0,-1-5 4 16,0 2-3-16,0-1 5 0,0-2-4 0,-1 5 6 16,-1-2-2-16,-4 2 4 0,1 3-5 0,-1-1 1 15,-2 0-4-15,-10 23 2 0,18-35-4 0,-18 35 2 16,0 0-3-16,14-31 0 0,-14 31-1 0,0 0 2 15,0 0-1-15,0 0-1 0,0 0 3 0,0 0 0 16,0 0 2-16,0 0 0 0,0 0-1 0,0 0-1 16,0 0-2-1,0 0 3-15,0 0-3 0,13-24 2 16,-13 24-2-16,0 0-1 0,0 0 0 0,0 0 0 16,0 0 0-16,0 0 0 0,0 0 0 0,0 0 0 15,22-20-1-15,-22 20 0 0,0 0 1 0,0 0-1 16,0 0 2-16,0 0 0 0,0 0 0 0,0 0 0 15,0 0 5-15,25 27 3 0,-25-27 8 0,10 24-1 16,-10-24-2-16,11 27-7 0,-8-5-4 0,-1 6-4 0,1 0 4 16,-1 1-6-16,0 1 6 0,2-2-6 15,-2 2 4-15,1 0-3 0,-1 1 3 0,1-1-4 16,-2 2 5-16,1-3-6 0,-1 0 6 0,2-1-5 16,-2-4 5-16,-1-24-5 0,6 40 4 0,-6-40-5 15,8 34-10-15,-8-34 32 0,13 26-31 0,-13-26 31 16,0 0-18-16,0 0-8 0,19 25-5 0,-19-25-6 0,0 0-6 15,0 0 2-15,0 0-6 0,0 0-9 16,0 0-24-16,22-7-55 0,-32-16-42 0,10 23-121 16,0 0-177-16,7-23 34 0,-7 23 198 0</inkml:trace>
          <inkml:trace contextRef="#ctx0" brushRef="#br0" timeOffset="1804.8198">1501 191 1396 0,'0'0'86'0,"0"0"-49"0,0 0-23 0,0 0-2 16,0 0 8-16,0 0 1 0,0 0 7 0,0 0-6 0,38 6-9 0,-38-6-1 16,39 3-4-16,-16-3-3 15,5-4-1-15,1 4-3 0,1-5-1 0,3 0 1 16,-3 1-1-16,4-2 1 0,-4 4-3 0,0 0-17 15,-5-8-39-15,11 20-77 0,-36-10-133 0,37-14-201 16,-37 14 2-16,32 3 204 0</inkml:trace>
          <inkml:trace contextRef="#ctx0" brushRef="#br0" timeOffset="2528.385">2385 210 728 0,'13'-28'208'0,"-13"28"-108"15,0 0-39-15,0 0 7 0,0 0 9 0,0 0 2 16,4-25-5-16,-4 25-1 0,0 0-9 0,0 0-12 0,0 0-11 15,0 0-9-15,0 0-10 0,0 0-6 0,0 0-1 16,-22-21-1-16,22 21 0 0,0 0-3 31,0 0 0-31,-24 0-4 0,24 0-4 0,0 0 0 16,0 0-3-16,-27 21 0 0,27-21-1 0,0 0 2 16,-28 34-3-16,28-34 3 0,-18 26-2 0,18-26 1 15,-12 30-2-15,12-30 2 0,-10 31-3 0,10-31 4 0,-4 32-4 16,4-32 4-16,4 24-4 0,-4-24 3 0,4 23-3 15,-4-23-14-15,0 0 33 16,14 26-41-16,-14-26 34 0,0 0-23 16,0 0 5-16,29 13 5 0,-29-13 3 0,22-10 17 15,-22 10-38-15,28-19 37 0,-28 19-36 0,29-23 21 16,-29 23 2-16,27-27-3 0,-27 27 3 0,25-31-3 0,-25 31 3 0,24-31-2 0,-24 31 3 16,19-32-4-16,-19 32 5 0,14-37-5 0,-14 37 5 15,15-42-5-15,-8 18 3 0,-2 0-3 16,2-2 5-16,0-1-4 0,-2-1 10 0,2 1-2 15,0-5 7-15,0 4-4 0,-3 0 1 16,2 3-6-16,-5 3 4 0,-1 22-1 0,0-40 5 16,0 40-3-16,0-24 2 15,0 24-1-15,0 0-1 0,0 0 0 0,0 0 1 16,0 0-3-16,0 0-1 0,0 0-3 0,0 0-3 16,0 0 0-16,0 0-2 0,0 0 1 0,0 0 0 15,0 0-1-15,0 0 0 0,0 0-1 16,0 0 1-16,0 0 1 0,0 0-2 0,0 0 3 15,-25 35-4-15,25-35 3 0,-9 43-2 16,5-16 2-16,-1-1-3 0,1 6 3 0,0-4-3 0,3 1 3 0,1-2-4 16,0-2 4-16,0-1-5 0,0 0 5 0,1-2-4 15,1 1 4-15,-2-23-3 0,5 37 4 0,-5-37-5 16,7 32 2-16,-7-32-3 0,5 24-5 16,-5-24-10-16,0 0-10 0,18 30-17 0,-18-30-7 15,0 0-34-15,0 0-47 0,33 27-94 16,-33-27-201-16,0 0-10 15,0 0 17-15</inkml:trace>
          <inkml:trace contextRef="#ctx0" brushRef="#br0" timeOffset="3276.2895">3289-160 687 0,'0'0'131'15,"0"0"-2"-15,0 0-1 0,5-30 1 0,-5 30-19 0,0 0-19 16,0 0-14-16,0 0-19 0,0 0-16 0,0 0-15 16,-25-14-10-16,25 14-5 0,0 0-3 0,-26 4-3 15,26-4-1-15,-25 9-2 0,25-9-1 0,-29 11-2 16,29-11 2-16,-29 16-2 0,29-16 3 15,-33 19-3-15,33-19 2 0,-29 25-2 0,29-25 0 16,-33 30-1-16,33-30 2 0,-24 34-3 0,24-34 3 0,-11 26-4 16,11-26 3-16,-5 23-3 0,5-23 3 0,3 22-2 15,-3-22 2 1,0 0-2-16,17 26 2 0,-17-26-2 0,0 0 1 16,32 20 0-16,-32-20 2 0,22 12-2 0,-22-12 1 15,25 10-1-15,-25-10 1 0,26 13-1 16,-26-13 1-16,25 14 0 0,-25-14 0 0,25 12 0 15,-25-12-1-15,0 0 0 0,27 18 1 0,-27-18 0 16,0 0 0-16,0 0 0 0,24 21 0 0,-24-21 0 16,0 0 0-16,0 0 0 0,0 0 1 0,14 24-1 15,-14-24 1-15,0 0-2 0,0 0 2 0,4 27-1 16,-4-27 1-16,0 0-1 0,-6 22 1 16,6-22-1-16,0 0 2 0,-11 23-2 0,11-23 3 15,0 0 11-15,0 0 5 0,-32 23 2 0,32-23 1 0,0 0-12 16,-30 26-2-16,30-26 0 0,-26 14 3 0,26-14 0 15,-23 14 2-15,23-14-2 0,-24 10 1 0,24-10 1 16,-25 8 0-16,25-8-1 0,-23 5 0 0,23-5-4 0,-25 5-2 16,25-5-3-16,0 0 1 0,-26 5-2 15,26-5-1-15,0 0 1 0,0 0-2 16,0 0 0-16,0 0-1 0,0 0 0 0,0 0-1 0,0 0-2 16,0 0-10-16,0 0-18 0,0 0-20 0,0 0-45 15,0 0-151-15,0 0-281 0,0 0-7 0,0-30 156 16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09.0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58 0 713 0,'-15'25'298'16,"-7"-25"-105"-16,22 27-38 0,0-27-37 0,0 0-27 16,-26 14-28-16,26-14-14 0,0 0-20 0,0 0-14 15,0 0-11-15,0 0-5 0,0 0-2 16,0 0-2-16,0 0-4 0,0 0-8 0,0 0-10 15,0 0-19-15,0 0-33 0,0 0-46 0,38 0-114 16,-38 0-103-16,0 0-142 0,24-10 133 0,-24 10 351 16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11:20.0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43DCD70-6145-47B2-9892-4BD1ED2C00C4}" emma:medium="tactile" emma:mode="ink">
          <msink:context xmlns:msink="http://schemas.microsoft.com/ink/2010/main" type="writingRegion" rotatedBoundingBox="5479,9240 5974,9240 5974,10054 5479,10054"/>
        </emma:interpretation>
      </emma:emma>
    </inkml:annotationXML>
    <inkml:traceGroup>
      <inkml:annotationXML>
        <emma:emma xmlns:emma="http://www.w3.org/2003/04/emma" version="1.0">
          <emma:interpretation id="{D263FBF3-D0B7-48ED-B046-8112A1EC601E}" emma:medium="tactile" emma:mode="ink">
            <msink:context xmlns:msink="http://schemas.microsoft.com/ink/2010/main" type="paragraph" rotatedBoundingBox="5479,9240 5974,9240 5974,10054 5479,100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768D25-905E-4196-AB1D-23BD4F7B430E}" emma:medium="tactile" emma:mode="ink">
              <msink:context xmlns:msink="http://schemas.microsoft.com/ink/2010/main" type="line" rotatedBoundingBox="5479,9240 5974,9240 5974,10054 5479,10054"/>
            </emma:interpretation>
          </emma:emma>
        </inkml:annotationXML>
        <inkml:traceGroup>
          <inkml:annotationXML>
            <emma:emma xmlns:emma="http://www.w3.org/2003/04/emma" version="1.0">
              <emma:interpretation id="{F78CAB19-09E2-4149-BF09-18D927BC20F2}" emma:medium="tactile" emma:mode="ink">
                <msink:context xmlns:msink="http://schemas.microsoft.com/ink/2010/main" type="inkWord" rotatedBoundingBox="5479,9240 5974,9240 5974,10054 5479,10054"/>
              </emma:interpretation>
              <emma:one-of disjunction-type="recognition" id="oneOf0">
                <emma:interpretation id="interp0" emma:lang="en-GB" emma:confidence="0">
                  <emma:literal>It</emma:literal>
                </emma:interpretation>
                <emma:interpretation id="interp1" emma:lang="en-GB" emma:confidence="0">
                  <emma:literal>| t</emma:literal>
                </emma:interpretation>
                <emma:interpretation id="interp2" emma:lang="en-GB" emma:confidence="0">
                  <emma:literal>I t</emma:literal>
                </emma:interpretation>
                <emma:interpretation id="interp3" emma:lang="en-GB" emma:confidence="0">
                  <emma:literal>l t</emma:literal>
                </emma:interpretation>
                <emma:interpretation id="interp4" emma:lang="en-GB" emma:confidence="0">
                  <emma:literal>1 t</emma:literal>
                </emma:interpretation>
              </emma:one-of>
            </emma:emma>
          </inkml:annotationXML>
          <inkml:trace contextRef="#ctx0" brushRef="#br0">61 0 230 0,'0'0'158'0,"0"0"-5"15,0 0-5-15,0 0-9 0,0 0-10 0,0 0-6 16,0 0-11-16,0 0-20 0,0 0-26 16,0 0-12-16,0 0-17 0,0 0-25 0,0 0 7 15,0 0-17-15,-1 30 14 0,1-30 7 0,-9 21-2 16,9-21 2-16,-8 26-3 0,8-26 4 0,-6 28-7 15,6-28 1-15,-2 32-7 0,2-32-2 0,-2 35-3 16,2-35 3-16,-5 39-4 0,3-16 3 0,1-1-4 16,0 3 4-16,-3 6-6 0,2-3 5 15,1 4-7-15,-1-2 4 0,1 2-5 16,1-5 5-16,-4 2-5 0,4-3 4 0,0-2-4 16,0 3 4-16,0-1-5 0,4-4 4 0,-4 1-5 15,0-23 6-15,0 40-5 0,0-40 3 0,0 36-3 16,0-36 3-16,0 28-2 0,0-28 2 0,0 27-2 15,0-27 3-15,0 22-3 0,0-22 3 0,0 0 17 16,-4 23-18-16,4-23 19 0,0 0-20 16,0 0 0-16,0 0-16 0,0 0 16 0,0 0 1 15,0 0 0-15,0 0-1 0,0 0-1 0,0 0 1 16,0 0 1-16,0 0 17 0,0 0-38 0,0 0 19 16,0 0-21-16,0 0 20 0,0 0 17 0,0 0-30 15,0 0-12-15,0 0-53 0,0 0-39 16,-10-36-53-16,10 36-53 0,10-25-92 0,-6-6-143 15,-4 31 145-15,12-44 315 0</inkml:trace>
          <inkml:trace contextRef="#ctx0" brushRef="#br0" timeOffset="624.9587">448 132 333 0,'0'0'127'0,"0"0"-17"0,0 0 0 15,0 0-13-15,0 0 2 0,0 0-9 16,0 0 6-16,0 0-9 0,0 0-11 0,0 0-12 16,0 0-15-16,0 0-8 0,0 0-8 15,0 0-6-15,0 0-4 0,0 0-4 0,0 0-4 16,0 0 0-16,0 0-2 0,0 0 4 0,0 0 2 15,-1 35 3-15,1-35-5 0,-2 28-1 0,2-28-7 16,0 34 2-16,0-34-3 0,-4 42 5 0,3-20-6 16,1 4 4-16,-1 3-8 0,-1-2 3 15,2 4-6-15,0-3 4 0,-1-2-5 0,1 1 4 16,-4-3-4-16,4-2 4 0,-2 2-3 0,2-24 2 16,-1 45-2-16,1-45 2 0,0 36-4 0,0-36 5 15,0 36-3-15,0-36 4 0,0 31-4 0,0-31 3 16,0 27-5-16,0-27 6 0,-2 23-4 0,2-23 3 15,0 0-3-15,-2 26 0 0,2-26 0 16,0 0 0-16,-4 30 20 0,4-30-36 16,0 0 35-16,0 0-36 0,0 0 13 0,0 0 2 15,0 0 3-15,0 0-1 0,0 0 2 0,0 0-1 16,0 0-1-16,0 0 0 0,0 0-1 0,0 0 0 16,0 0-1-16,0 0 1 0,0 0-1 0,0 0 17 15,0 0-22-15,0 0 4 0,0 0-53 0,-10-30-4 16,10 30-47-16,-1-31-34 0,1 31-69 15,-2-28-129-15,-6 2-127 0,8 26 135 16,-7-38 331-16</inkml:trace>
          <inkml:trace contextRef="#ctx0" brushRef="#br0" timeOffset="906.2047">87 519 605 0,'0'0'156'0,"0"0"-31"0,0 0-14 0,0 0-22 15,0 0-27-15,0 0-28 0,0 0 8 0,0 0 5 16,0 0 2-16,0 0 3 0,12 24-16 0,-12-24-7 16,0 0 2-16,0 0-5 15,35 13-3-15,-35-13-9 0,22 5-2 0,-22-5-5 16,30 2-3-16,-30-2-4 0,39-3 0 0,-39 3-1 15,40-9 0-15,-40 9 3 0,44-13-3 0,-22 8 1 16,1 1-2-16,5 1-29 0,-28 3-69 0,54-5-154 16,-54 5-288-16,29-5 32 0,1 18 396 0</inkml:trace>
        </inkml:traceGroup>
      </inkml:traceGroup>
    </inkml:traceGroup>
  </inkml:traceGroup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11:22.3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FFBD00D-C059-43AF-A69E-0914E2EB8C9C}" emma:medium="tactile" emma:mode="ink">
          <msink:context xmlns:msink="http://schemas.microsoft.com/ink/2010/main" type="writingRegion" rotatedBoundingBox="6239,10031 7439,10031 7439,10569 6239,10569"/>
        </emma:interpretation>
      </emma:emma>
    </inkml:annotationXML>
    <inkml:traceGroup>
      <inkml:annotationXML>
        <emma:emma xmlns:emma="http://www.w3.org/2003/04/emma" version="1.0">
          <emma:interpretation id="{CD29241E-0034-4CC7-8103-D2213E329502}" emma:medium="tactile" emma:mode="ink">
            <msink:context xmlns:msink="http://schemas.microsoft.com/ink/2010/main" type="paragraph" rotatedBoundingBox="6239,10031 7439,10031 7439,10569 6239,10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BDA8D0-49AD-4C99-9E1A-B40276CDB8AA}" emma:medium="tactile" emma:mode="ink">
              <msink:context xmlns:msink="http://schemas.microsoft.com/ink/2010/main" type="line" rotatedBoundingBox="6239,10031 7439,10031 7439,10569 6239,10569"/>
            </emma:interpretation>
          </emma:emma>
        </inkml:annotationXML>
        <inkml:traceGroup>
          <inkml:annotationXML>
            <emma:emma xmlns:emma="http://www.w3.org/2003/04/emma" version="1.0">
              <emma:interpretation id="{9E89BC26-19E2-4577-AFFB-FB05457B6C62}" emma:medium="tactile" emma:mode="ink">
                <msink:context xmlns:msink="http://schemas.microsoft.com/ink/2010/main" type="inkWord" rotatedBoundingBox="6239,10031 7439,10031 7439,10569 6239,10569"/>
              </emma:interpretation>
              <emma:one-of disjunction-type="recognition" id="oneOf0">
                <emma:interpretation id="interp0" emma:lang="en-GB" emma:confidence="0">
                  <emma:literal>Bulk</emma:literal>
                </emma:interpretation>
                <emma:interpretation id="interp1" emma:lang="en-GB" emma:confidence="0">
                  <emma:literal>Bul K</emma:literal>
                </emma:interpretation>
                <emma:interpretation id="interp2" emma:lang="en-GB" emma:confidence="0">
                  <emma:literal>Bull K</emma:literal>
                </emma:interpretation>
                <emma:interpretation id="interp3" emma:lang="en-GB" emma:confidence="0">
                  <emma:literal>But K</emma:literal>
                </emma:interpretation>
                <emma:interpretation id="interp4" emma:lang="en-GB" emma:confidence="0">
                  <emma:literal>Buhl K</emma:literal>
                </emma:interpretation>
              </emma:one-of>
            </emma:emma>
          </inkml:annotationXML>
          <inkml:trace contextRef="#ctx0" brushRef="#br0">776 791 448 0,'0'0'137'0,"0"0"-16"0,0 0-17 0,0 0-11 0,0 0-13 16,0 0-10-16,-16 23-3 0,16-23-3 0,0 0-11 15,4 22-10-15,-4-22-14 0,-3 25-24 0,3-25 11 16,3 29-19-16,-3-29 11 0,0 31 1 16,0-31-8-1,2 35 3-15,-2-35-5 0,2 37 3 0,-2-37-3 16,5 33 2-16,-5-33-2 0,3 28 2 15,-3-28-3-15,4 24 2 0,-4-24-2 0,6 24 1 0,-6-24-1 16,0 0 2-16,0 0-2 0,0 0 1 16,0 0-2-16,0 0 0 0,0 0-4 0,0 0-5 15,0 0 0-15,0 0 1 0,0 0 5 0,0 0 4 16,0 0 4-16,0 0-2 0,0 0 1 16,0-28-1-16,0 28 1 0,-2-24-1 0,2 24 1 15,-4-28-2-15,4 28 4 0,-1-31-3 0,1 31 3 16,-1-35-3-16,1 35 2 0,0-34-3 0,0 34 3 15,1-27-1-15,-1 27 0 0,0-32 17 0,0 32-16 16,5-28 17-16,-5 28-18 0,0 0 1 0,10-21-1 16,-10 21-1-16,0 0 1 0,0 0-2 15,0 0 0-15,21-18 0 0,-21 18 1 16,0 0 0-16,26 0 2 0,-26 0 0 0,0 0-2 16,27 15 1-16,-27-15-1 0,0 0 1 0,28 11 0 15,-28-11 1-15,0 0-2 0,26 8 1 0,-26-8-1 16,0 0 1-16,0 0-1 0,22 12 0 0,-22-12-1 15,0 0 1-15,0 0 2 0,0 0-17 0,0 0 19 16,0 0-15-16,7 27 15 0,-7-27 1 16,0 0-3-16,0 0 0 0,0 0-2 0,-16 26 2 15,16-26-2-15,0 0-1 0,0 0 0 0,-21 24 0 16,21-24 0-16,0 0 1 0,0 0 0 0,-22 17 1 16,22-17-1-16,0 0 0 0,0 0-2 15,0 0-1-15,0 0 0 0,0 0 1 0,-15 27-2 16,15-27 2-16,0 0-1 0,0 0 1 0,0 0-1 15,0 0-1-15,19 22 2 0,-19-22 1 16,0 0 1-16,0 0 1 0,23 10-1 0,-23-10 1 16,0 0-1-16,0 0 0 0,28 7 1 0,-28-7 1 15,0 0-2-15,23 7 1 0,-23-7-1 0,0 0 1 16,24 10-1-16,-24-10 2 0,0 0-2 0,0 0 1 16,23 19-1-16,-23-19 2 0,0 0-2 0,0 0 2 15,18 25-5-15,-18-25 5 0,0 0-4 16,0 0 5-16,7 25-1 0,-7-25 0 15,0 0 3-15,0 0-1 0,0 0 0 0,-8 24 0 16,8-24-3-16,0 0 2 0,0 0-1 0,0 0 2 16,-22 24 2-16,22-24 6 0,0 0 3 0,0 0 5 15,-24 21 1-15,24-21 1 0,0 0 3 0,0 0 0 16,-27 15-3-16,27-15-2 0,0 0-3 0,0 0-2 16,-29 5 2-16,29-5-1 0,0 0-3 15,-28 2 2-15,28-2-2 0,0 0-2 0,-27-2 0 16,27 2-3-16,0 0-1 0,-26-5-2 0,26 5-1 15,0 0 0-15,0 0 0 0,-27-9-1 0,27 9-1 16,0 0-1-16,0 0-2 0,0 0 1 0,0 0 0 16,0 0-1-16,0 0-1 0,0 0-2 0,0 0-2 15,0 0-19-15,0 0-25 0,0 0-33 16,0 0-14-16,0 0-37 0,0 0-84 16,0 0-97-16,0 0-161 0,0 0 178 0,9-27 298 15</inkml:trace>
          <inkml:trace contextRef="#ctx0" brushRef="#br0" timeOffset="656.2007">1187 1039 537 0,'0'0'184'0,"0"0"-35"0,0 0-18 0,0 0-21 16,0 0-19-16,0 0-27 0,0 0-17 0,0 0-12 16,0 0-9-16,0 0-7 0,0 0-8 0,0 0-2 15,0 0 0-15,0 0 1 0,3 25 1 16,-3-25 0-16,0 0-6 0,0 29 0 0,0-29-5 15,0 22 2-15,0-22-3 0,0 25 2 0,0-25-3 16,1 26 3-16,-1-26-3 0,1 29 3 0,-1-29-3 16,7 22 2-16,-7-22-3 0,0 0 2 0,0 0-1 15,0 0 0-15,0 0 0 0,0 0 1 0,24 18 1 16,-24-18 1-16,0 0 1 0,0 0-2 0,24-30 1 16,-24 30-1-16,18-28 2 15,-18 28-2-15,17-31 2 0,-17 31-2 0,15-29 3 16,-15 29-4-16,12-22 3 0,-12 22-2 0,0 0 1 15,16-24-1-15,-16 24 0 0,0 0-1 0,0 0-1 16,0 0 0-16,0 0 2 0,0 0 1 0,0 0-1 16,0 0 2-16,0 0-3 0,0 0 3 0,22 20-1 15,-22-20 1-15,0 0-1 0,8 28-1 16,-8-28-1-16,0 0 1 0,3 32-1 0,-3-32 3 16,5 26-3-16,-5-26 1 0,3 25-3 0,-3-25 1 15,0 0-2-15,0 0-22 0,15 31-30 0,-15-31-31 16,0 0-40-16,0 0-7 0,0 0-43 15,0 0-60-15,10-31-138 0,-10 31 137 0,5-27 238 16</inkml:trace>
          <inkml:trace contextRef="#ctx0" brushRef="#br0" timeOffset="1046.8016">1531 833 823 0,'0'0'212'16,"0"0"-64"-16,0 0-25 0,0 0-35 0,0 0-50 16,0 0-2-16,0 0-31 0,0 0 14 0,0 0-3 15,0 0-4-15,-1 28 2 0,1-28-3 0,0 0 4 16,-6 30-5-16,6-30 0 0,-2 26-8 15,2-26 2-15,-2 34-3 0,2-34 1 0,-1 34-3 16,1-34 4-16,-3 41-4 0,3-41 4 0,-4 38-4 16,4-38 2-16,1 39-3 0,-1-39 3 0,3 43-2 15,-3-43 4-15,4 41-4 0,-4-41 2 0,2 30-3 16,-2-30 1-16,0 0-1 0,7 36 2 16,-7-36-2-16,0 0 3 0,9 25-4 0,-9-25 1 15,0 0-1-15,0 0 0 0,0 0 1 16,24 17-1-16,-24-17-12 0,0 0-11 0,0 0-18 15,0 0-27-15,29-2-41 0,-29 2-37 0,0 0-55 16,13-40-47-16,-13 40-32 0,27-11-79 0,-33-19 307 16</inkml:trace>
          <inkml:trace contextRef="#ctx0" brushRef="#br0" timeOffset="1605.042">1755 867 713 0,'0'0'185'0,"0"0"-68"0,0 0-9 16,0 0-26-16,0 0-33 0,-3 23-20 0,3-23-7 15,0 0 3 1,0 0 5-16,0 27 5 0,0-27-5 0,0 0-3 15,-3 33-10-15,3-33-2 0,0 22-6 0,0-22 1 16,-4 26-3-16,4-26 0 0,-3 31-3 0,3-31 1 16,-3 29-4-16,3-29 2 0,-6 33-4 15,6-33 3-15,-2 31-4 0,2-31 5 16,-3 35-5-16,3-35 3 0,-5 38-1 0,5-38 1 16,-2 22-1-16,2-22 1 0,0 0-2 0,0 0 1 15,0 0 0-15,-4 22 0 0,4-22 1 0,0 0-2 16,0 0 2-16,0 0-2 0,0 0 1 0,0 0 0 15,0 0-1-15,0 0 1 0,0 0-1 0,0 0 0 16,0 0 0-16,0 0-1 0,0 0-2 16,0 0 2-16,0 0 0 0,0 0 0 0,0 0-1 15,0 0 0-15,0 0 3 0,0 0 1 16,0 0 3-16,0 0-2 0,24-22-1 0,-24 22 1 16,0 0 0-16,0 0 0 0,22-24-1 0,-22 24-2 15,0 0 3-15,19-24-2 0,-19 24 1 0,0 0-2 0,0 0 2 0,22-29-3 0,-22 29 3 16,0 0-1-16,18-23 1 0,-18 23-1 15,0 0 1-15,14-24-1 0,-14 24 0 0,0 0-1 16,14-24 1-16,-14 24-2 0,0 0 0 0,0 0-21 16,0 0-17-16,13-31-24 0,-13 31-39 0,0 0-17 15,0 0-35-15,0 0-39 0,0 0-61 16,25 4-112-16,-25-4 165 0,0 0 202 0</inkml:trace>
          <inkml:trace contextRef="#ctx0" brushRef="#br0" timeOffset="2042.5048">1828 1129 557 0,'0'0'138'0,"0"0"-39"0,0 0-6 16,0 0 1-16,0 0-6 0,-13 26-2 0,13-26-16 16,0 0-13-16,0 0-12 0,0 0-8 0,0 0-8 15,0 0-3-15,18 22-2 0,-18-22-3 0,0 0-5 16,0 0-3-16,18 28-6 0,-18-28 0 0,0 0-3 15,19 31 0-15,-19-31-2 0,22 36 1 0,-22-36-7 16,20 26 7-16,-20-26-7 16,0 0 4-16,0 0 0 0,26 19-3 0,-26-19 1 0,0 0-3 15,0 0-52-15,0 0-87 0,22 12-175 16,-22-12-206-16,0 0 65 0,0 0 460 0</inkml:trace>
        </inkml:traceGroup>
      </inkml:traceGroup>
    </inkml:traceGroup>
  </inkml:traceGroup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11:43.1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315 17 220 0,'0'0'92'0,"0"0"-4"0,0 0 19 16,0 0 1-16,0 0 2 0,0 0-22 0,0 0 1 15,0 0-11-15,22-2 4 0,-22 2-9 0,0 0 5 16,0 0-7-16,0 0-4 0,0 0-7 0,0 0-8 16,0 0-7-16,0 0 0 0,0 0-8 15,0 0-11-15,0 0-7 0,0 0-9 0,0 0 0 16,0 0 2-16,-28-15 2 0,28 15 0 16,0 0 2-16,0 0-4 0,0 0-1 0,-29 0-1 15,29 0-3-15,0 0-2 0,-32 4 1 0,32-4-3 16,-24 7 0-16,24-7 0 0,-27 4-1 0,27-4 1 15,-24 9-2-15,24-9 1 0,-25 12-1 0,25-12 1 16,-25 16-2-16,25-16 1 0,-23 18 0 0,23-18-1 16,0 0 0-16,-31 27 0 15,31-27-2-15,0 0 3 0,-25 30-2 0,25-30 3 16,-13 24-4-16,13-24 3 0,-14 25-3 0,14-25-11 16,-10 27 36-16,10-27-37 0,-4 29 37 0,4-29-21 15,-4 24-4-15,4-24 2 0,0 0-1 0,0 24 1 16,0-24-2-16,0 0 2 0,0 0-2 0,18 26 2 15,-18-26-1-15,0 0 2 0,27 18-1 0,-27-18 1 16,25 7-1-16,-25-7 0 0,29 5 1 16,-29-5-1-16,33 3 1 0,-33-3-1 0,29-1 1 15,-29 1-1-15,26-4 1 0,-26 4 0 0,22-3-1 16,-22 3 2-16,0 0-2 0,25-4 0 0,-25 4 0 16,0 0 0-16,0 0 0 0,0 0 1 15,0 0-1-15,0 0 0 0,0 0 0 0,0 0 0 16,0 0 2-16,0 0 0 0,0 0 0 0,0 0 1 15,0 0-2-15,0 0 1 0,0 0 1 16,-5 27 0-16,5-27 0 0,0 0 2 0,-25 24-2 16,25-24 3-16,-25 16 0 0,25-16-1 0,-25 18-3 15,25-18-1-15,-23 19-1 0,23-19 2 0,-26 20-2 16,26-20 2-16,-26 21-3 0,26-21 3 0,0 0-3 16,-27 28 1-16,27-28 0 0,0 0 0 0,-16 24-2 15,16-24 3-15,0 0-3 0,-11 23 3 16,11-23-3-16,0 0 2 0,0 0 1 15,-9 22-2-15,9-22 1 0,0 0 1 0,0 0-2 16,0 0 4-16,0 25 0 0,0-25 3 0,0 0-1 16,0 0 1-16,0 0-2 0,9 23 1 0,-9-23-1 15,0 0 0-15,0 0-2 0,9 22 0 0,-9-22-3 16,0 0 2-16,11 23-1 0,-11-23 1 0,0 0-2 16,14 23 3-16,-14-23-3 0,0 0 1 15,14 27 0-15,-14-27 0 0,0 0 1 0,0 0-1 16,0 0 0-16,21 26 0 0,-21-26 0 0,0 0 0 15,0 0-1-15,0 0 1 0,22 7 1 0,-22-7 1 16,0 0-1-16,25-11 0 0,-25 11 0 0,0 0-1 16,31-14 1-16,-31 14-2 0,24-11 2 0,-24 11-2 0,23-9 1 15,-23 9-1-15,25-7 1 0,-25 7-10 16,27-10-15-16,-27 10-29 0,39-3-86 0,-35-23-193 16,21 28-204-16,-25-2 6 0,34-23 258 0</inkml:trace>
  <inkml:trace contextRef="#ctx0" brushRef="#br0" timeOffset="1">1019-62 426 0,'22'-23'121'16,"-22"23"-26"-16,0 0 7 0,0 0 12 0,0 0-13 15,0 0-1-15,0 0-17 0,0 0-1 0,0 0-3 16,0 0-2-16,0 0-11 0,0 0-17 0,0 0-16 16,0 0-5-16,0 0 5 0,0 0 6 15,-26 9-1-15,26-9-5 0,0 0-11 0,0 0-4 16,-29 25-5-16,29-25 0 0,0 0-3 0,-29 29 2 15,29-29-3-15,-26 22 1 0,26-22-5 0,-29 32 0 16,29-32-3-16,-29 34 1 0,29-34-2 0,-28 37 4 16,28-37-6-16,-27 39 4 31,27-39-5-31,-27 41-9 0,18-15 33 0,-1-2-34 0,2 0 34 0,0-1-21 0,1 0-3 0,2-1 3 16,3 1-3-16,-1 1 4 0,3-2-3 0,0-22 2 15,0 41-2-15,0-41 5 0,7 37-4 0,-7-37 4 16,11 37-3-16,-11-37 3 0,16 38-3 0,-16-38 2 15,17 38-2-15,-17-38 2 0,15 32-4 0,-15-32 3 16,21 28-3-16,-21-28 3 0,16 24-3 0,-16-24 2 16,0 0-2-16,32 30 1 0,-32-30-1 15,0 0 1-15,32 13-1 0,-32-13 1 0,27 3 0 16,-27-3 0-16,31-6 0 0,-31 6-1 0,33-5-9 16,-33 5-18-16,37-10-29 0,-37 10-58 15,41-8-143-15,-41 8-269 0,24-14 24 0,-24 14 135 16</inkml:trace>
  <inkml:trace contextRef="#ctx0" brushRef="#br0" timeOffset="2">1451-24 540 0,'0'0'127'0,"0"0"-15"16,24-14 5-16,-24 14-14 0,0 0-10 15,0 0-22-15,0 0-9 0,0 0-8 0,0 0-3 16,0 0-11-16,0 0-6 0,0 0 14 0,0 0 2 15,0 0 3-15,0 0 1 0,-2 29-22 0,2-29-4 16,0 26-5-16,0-26-2 0,-1 35-9 0,1-35 0 16,-3 44-5-16,3-20 2 0,-4 1-5 0,3 3-12 15,-1 2 30-15,1 0-31 0,1-1 30 16,-3 3-17-16,1-2-6 0,-1 0 4 16,1-2-3-16,1-6 2 0,-2 2-5 0,2 2 6 15,-2-2-6-15,2-2 7 0,-3 2-5 0,2-3 5 16,1 1-4-16,1-22 1 0,-1 37-1 0,1-37 1 15,-2 29-2-15,2-29 2 0,-1 23-2 0,1-23 3 16,0 0-3-16,-6 25-11 0,6-25-13 0,0 0-19 16,0 0-32-16,0 0-26 0,7 25-37 15,-7-25-47-15,0 0-61 0,0 0-168 0,0-21 50 16,0 21 209-16</inkml:trace>
  <inkml:trace contextRef="#ctx0" brushRef="#br0" timeOffset="3">1553 300 943 0,'0'0'161'0,"0"0"-12"0,0 0-19 0,-26-10-20 15,26 10-30-15,0 0-29 0,0 0-16 16,0 0-15-16,0 0-9 0,0 0-6 0,0 0 2 16,0 0 8-16,0 0 4 0,0 0 0 15,0 0-1-15,28 27-9 0,-28-27-1 0,0 0-2 0,34 21 0 16,-34-21-2-16,29 8-1 0,-29-8-2 0,33 11 0 16,-33-11-1-16,35 5 1 0,-35-5-1 0,38 0 1 15,-38 0-1-15,38 0 0 0,-38 0-1 0,38-3-9 16,-38 3-20-1,35-5-30-15,-12 15-68 0,-23-10-66 0,32 3-175 16,-32-3-110-16,0 0 38 0,33 15 340 16</inkml:trace>
  <inkml:trace contextRef="#ctx0" brushRef="#br0" timeOffset="4">1818 78 550 0,'0'0'88'15,"0"0"-2"-15,0 0-3 0,0 0 23 0,0 0-11 16,0 0-12-16,0 0-14 0,0 0 1 15,0 0-7-15,0 0-1 0,0 0-9 0,22 21-3 16,-22-21-9-16,0 0-3 0,0 0-9 0,0 0-4 16,-3 24-4-16,3-24-3 0,0 0 0 15,2 22 1-15,-2-22-3 0,0 0-1 0,-2 31-5 16,2-31-17-16,2 27 35 0,-2-27-39 0,-2 30 36 16,2-30-21-16,-2 31-4 0,2-31 5 0,-6 35-4 15,6-35 2-15,-1 35-3 0,1-35 3 16,-3 38-5-16,3-38 4 0,-4 34-3 0,4-34 3 15,-4 37-4-15,4-37 3 0,-3 37-3 0,3-37 3 16,-1 27-3-16,1-27 2 0,-2 29-1 0,2-29 1 16,-1 28-2-16,1-28 2 0,-2 27-2 0,2-27 2 15,-4 23-2-15,4-23 1 0,0 0 0 0,0 0-1 16,-3 25-11-16,3-25-13 0,0 0-12 16,0 0-12-16,0 0-11 0,0 0-20 15,0 0-29-15,2-35-44 0,-2 35-72 0,10-26-96 16,-10 2-59-16,0 24 98 0,4-45 283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11:43.1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21-2 615 0,'0'0'105'0,"0"0"-4"0,-23 6 6 0,23-6 1 15,0 0-18-15,0 0-15 0,12 22-16 0,-12-22-3 16,0 0-9-16,31 28-17 0,-31-28 9 0,0 0-23 15,31 14 5-15,-31-14-6 0,32 8-8 0,-32-8-3 16,36 5-1-16,-36-5-3 0,40 0 1 16,-40 0-1-16,44-5 0 0,-22 2-1 0,2-3-1 15,-24 6-46-15,48-6-106 0,-48 6-145 0,31-22-209 16,-2 27 68-16,-29-5 393 0</inkml:trace>
  <inkml:trace contextRef="#ctx0" brushRef="#br0" timeOffset="1">-58-316 292 0,'0'0'97'0,"0"0"27"0,4-23 6 15,-4 23 6-15,0 0-15 0,0 0-22 0,0 0-18 16,0 0-10-16,0 0-11 0,0 0-4 0,0 0-6 16,0 0-5-16,0 0-3 0,0 0-4 0,0 0-7 15,0 0-7-15,0 0-7 0,0 0-7 0,0 0-8 16,0 0-3-16,0 0 1 0,0 0 11 0,0 0 7 16,5 23 6-16,-5-23-4 15,8 32-3-15,-8-32-10 0,3 41 2 0,-3-41-6 16,4 43 2-16,-1-21-6 0,-2 6 5 0,2 1-6 15,-1-1 6-15,-1 2-8 0,-1-3 7 0,3 4 18 16,-3 0-32-16,0 7 34 0,0-5-33 0,-4-2 8 16,-1-1 6-16,4-6-6 0,-3-1 5 0,4-23-4 15,-4 41 4-15,4-41-3 0,-4 30 0 0,4-30-1 16,0 0 2-16,-4 29-2 0,4-29 2 16,0 0-1-16,0 0-2 0,0 0 2 0,0 0 0 15,0 0-1-15,0 0 2 0,0 0-1 16,0 0 0-16,0 0-1 0,0 0 1 0,0 0-1 15,0 0 0-15,0 0-3 0,0 0-11 0,0 0-11 16,0 0-14-16,0 0-34 0,0 0-16 0,0 0-23 16,0 0-16-16,16-24-19 0,-16 24-34 15,7-28-33-15,-7 28-69 0,3-37-32 0,-3 37 286 16</inkml:trace>
  <inkml:trace contextRef="#ctx0" brushRef="#br0" timeOffset="2">352-305 401 0,'0'0'126'0,"0"0"-13"16,0 0-6-16,0 0-18 0,0 0-21 0,0 0-36 15,0 0-15-15,0 0-8 0,0 0 9 0,0 0 15 16,0 0 54-16,0 0 9 0,0 0 0 16,0 0-3-16,0 0-42 0,0 0-6 0,25 28 0 15,-25-28-11-15,0 0-5 0,3 24-7 16,-3-24-1-16,3 28-6 0,-3-28 0 0,0 29-5 15,0-29 0-15,1 35-5 0,-1-35 1 0,3 40-2 16,-2-17 2-16,-1-23-3 0,0 43 4 0,0-43-6 16,1 41 5-16,1-15 18 0,-1-1-34 0,2-1 34 15,-3 1-34-15,-3 2 21 0,6 2 9 0,-6-3-5 16,6 6 4-16,-3-6-18 0,0 3 2 0,1-5-5 16,-1-1 3-16,0-23-2 15,2 38 2-15,-2-38-3 0,2 39 3 0,-2-39-3 16,5 36 4-16,-5-36-3 0,0 0 1 0,0 27-2 15,0-27 2-15,0 0-2 0,0 0 1 0,0 0 0 16,0 0-2-16,0 0-6 0,0 0-14 0,0 0-11 16,0 0-16-16,9-27-20 0,-16-4-44 0,7 31-65 15,-1-42-107-15,2 15-202 0,-1 27 50 0,-8-58 324 16</inkml:trace>
  <inkml:trace contextRef="#ctx0" brushRef="#br0" timeOffset="3">713 222 659 0,'0'0'172'0,"0"0"-45"0,0 0-26 0,0 0-11 16,0 0-17-16,0 0-21 0,0 0-21 0,0 0-15 15,0 0-3-15,0 0-3 0,9 27 1 16,-9-27-1-16,0 30-1 0,0-30-2 0,-2 37 3 0,1-14-4 16,-1-1 4-16,2 1-8 0,0-23 1 0,-1 42-4 15,1-20 2-15,0-22-4 0,-4 38 4 0,4-38-4 16,-2 36 4-16,2-36-4 0,0 28 3 0,0-28-2 15,-1 25 2-15,1-25-1 0,0 0 2 0,0 0-2 0,0 0 1 16,0 0-1-16,0 0 2 16,0 0 1-16,0 0 0 0,0 0 1 0,0 0-1 15,0 0 1-15,0 0-1 0,0 0-2 0,0 0 5 16,0 0 2-16,0 0 1 0,0 0 2 0,0 0-8 16,29-19 1-16,-29 19-1 0,0 0 0 0,28-22-2 15,-28 22 2-15,0 0-3 0,27-15 0 0,-27 15 0 16,0 0 2-16,28-7 1 0,-28 7-2 0,0 0 1 15,27 4-1-15,-27-4-1 0,0 0 1 16,29 5 0-16,-29-5-1 0,0 0 2 0,26 10-1 16,-26-10 2-16,0 0-1 0,0 0-1 0,28 29 0 15,-28-29 1-15,0 0-2 0,0 0 2 16,17 28-1-16,-17-28 1 0,0 0-1 0,0 0 2 16,6 27-1-16,-6-27 1 0,0 0 0 0,0 0 1 15,0 0-1-15,0 0 1 0,-13 25-1 16,13-25 1-16,0 0-1 0,0 0 3 0,0 0 1 15,-28 21 4-15,28-21 3 0,0 0 3 0,-27 12-1 16,27-12 0-16,0 0-3 0,-29 8-2 0,29-8-2 16,0 0 1-16,-34-3-1 0,34 3-1 0,0 0-2 15,-30-6-3-15,30 6 0 0,0 0-2 0,-30-4 1 16,30 4 0-16,0 0 0 0,0 0-2 0,-25-2 1 16,25 2 0-16,0 0-2 0,0 0 1 15,0 0-5-15,0 0-22 0,0 0-32 16,0 0-68-16,0 0-49 0,0 0-74 0,0 0-163 15,0 0 4-15,10-30 258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22:11:43.1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1200 556 479 0,'0'0'221'0,"0"0"-66"15,0 0-28-15,0 0-8 0,0 0-14 0,0 0-22 16,0 0-16-16,0 0-16 0,0 0-20 0,0 0-2 15,0 0-3-15,0 0-4 0,0 0-4 16,0 0-5-16,0 0-3 0,-24-7-5 0,24 7-4 16,0 0 0-16,0 0-1 0,-18 22 0 0,18-22-1 15,0 0 2-15,-15 32-3 0,15-32 3 0,0 0-4 16,-8 34 5-16,8-34-4 0,0 0 1 0,-3 29-1 16,3-29 1-16,0 0-2 0,3 22 2 0,-3-22-2 15,0 0 1-15,0 0-2 0,21 22 2 16,-21-22 1-16,0 0-1 0,0 0 1 15,29 3 2-15,-29-3 2 0,0 0-2 0,33-15 1 16,-33 15-1-16,22-19 0 0,-22 19 0 0,23-22 2 16,-23 22-3-16,21-28 4 0,-21 28-3 0,14-26 3 15,-14 26-3-15,9-27 3 0,-9 27-4 0,4-24 4 16,-4 24-2-16,0 0 2 0,-7-24-1 0,7 24 0 16,0 0-2-16,0 0 2 0,0 0-5 15,-28-18 0-15,28 18-2 0,0 0-31 0,-31 11-40 16,31-11-65-16,0 0-88 0,-15 26-108 0,15-26-108 15,0 0 127-15,-5 37 317 0</inkml:trace>
  <inkml:trace contextRef="#ctx0" brushRef="#br0" timeOffset="1">1504 575 613 0,'0'0'162'0,"0"0"-36"0,0 0 0 0,0 0-24 16,0 0-16-16,0 0-23 0,0 0-13 0,0 0-9 15,0 0-5-15,0 0-6 0,0 0-7 0,0 0-8 16,0 0-5-16,0 0-1 0,0 0-2 0,0 0-2 16,-22 26 0-16,22-26-4 0,-4 24 0 0,4-24-3 15,-4 23 2-15,4-23-2 0,0 22 2 16,0-22-2-16,3 22 2 0,-3-22-3 15,0 0 2-15,9 29-3 0,-9-29 2 0,0 0-1 0,0 0 1 16,0 0 0-16,25 22 0 0,-25-22 0 0,0 0-1 16,0 0 3-16,30-3-2 0,-30 3 3 0,0 0 0 15,28-21 2-15,-28 21-2 0,21-27 3 16,-21 27-4-16,20-25 3 0,-20 25-3 0,22-28 3 16,-22 28-3-16,20-29 3 0,-20 29-3 15,0 0 1-15,26-28-1 0,-26 28 1 0,0 0-2 16,0 0 2-16,0 0-2 0,0 0 0 0,22-17 0 15,-22 17 0-15,0 0 1 0,0 0 0 0,0 0 2 16,0 0-1-16,16 27 2 0,-16-27-3 0,2 26 2 16,-2-26-2-16,1 25 1 0,-1-25-4 0,2 27 4 15,-2-27-4-15,1 27 2 0,-1-27-1 16,0 0 1-16,6 25-2 0,-6-25 0 0,0 0-49 16,0 0-47-16,17 25-48 0,-17-25-84 15,0 0-16-15,0 0-157 0,0 0 94 0,25-5 310 16</inkml:trace>
  <inkml:trace contextRef="#ctx0" brushRef="#br0" timeOffset="2">1845 622 406 0,'0'0'137'0,"0"0"-27"15,0 0 13-15,12 24-11 0,-12-24-19 0,0 0-30 16,4 22-5-16,-4-22-7 0,0 0 0 0,-3 21-11 15,3-21-6-15,0 0-12 0,3 32-4 0,-3-32-7 16,0 0-2-16,0 0-6 0,2 25 0 16,-2-25-1-16,0 0-3 0,0 0 0 0,0 0-1 15,0 0-4-15,0 0 2 0,0 0-1 0,0 0-2 16,0 0 2 0,0 0 7-16,0 0 6 0,0 0 2 0,0 0 2 15,26-17-6-15,-26 17-1 0,0 0-5 0,16-27 4 16,-16 27-4-16,21-23 1 0,-21 23 1 0,0 0 0 15,28-31-1-15,-28 31 1 0,0 0-3 16,27-29 2-16,-27 29-2 0,0 0 1 0,24-21 0 0,-24 21-1 16,0 0-1-16,0 0 2 0,26-10-2 0,-26 10 2 15,0 0-2-15,0 0 2 0,0 0 2 0,0 0-1 16,26 22 3-16,-26-22-3 0,0 0 1 16,12 27-2-16,-12-27 2 0,0 0-3 0,15 31 3 0,-15-31-2 0,0 0 2 15,13 30-2-15,-13-30 2 16,0 0-2-16,12 28 3 0,-12-28-3 0,0 0 1 15,0 0-2-15,0 0 0 0,10 23-1 0,-10-23 0 16,0 0-2-16,0 0-4 0,0 0-52 0,0 0-37 16,0 0-64-16,0 0-122 0,0 0-100 0,0 0 2 15,-13-23 381-15</inkml:trace>
  <inkml:trace contextRef="#ctx0" brushRef="#br0" timeOffset="3">2368 668 339 0,'0'0'106'16,"0"0"7"-16,0 0-12 0,0 0 7 0,0 0-29 16,0 0-20-16,0 0-14 0,0 0-4 15,0 0-5-15,0 0-2 0,-16-22-1 0,16 22 4 16,0 0 2-16,0 0-3 0,0 0-5 0,0 0-2 16,0 0-4-16,0 0-4 0,-26 2-7 0,26-2-5 15,0 0-3-15,0 0-2 0,0 0-1 16,-24 22-1-16,24-22-2 0,0 0 1 0,-18 25-2 15,18-25 2-15,0 0-3 0,-9 33 2 0,9-33-2 16,0 0 2-16,-9 30-4 0,9-30 3 16,0 0-3-16,-4 28 3 0,4-28-2 0,0 0 3 15,7 26 19-15,-7-26-21 0,0 0 19 0,15 28-19 16,-15-28-4-16,0 0 1 0,0 0 0 0,24 19 2 16,-24-19 2-16,0 0 2 0,0 0 1 0,23-10-1 15,-23 10 1-15,0 0-1 0,0 0 3 0,26-25-4 16,-26 25-19-16,0 0 20 15,21-27-22-15,-21 27 21 0,0 0 4 0,18-28-3 16,-18 28 4-16,8-26-2 0,-8 26 1 0,10-25-3 16,-10 25 3-16,11-30-2 0,-11 30 6 0,9-38 1 15,-9 38 7-15,10-35-1 0,-10 35 5 0,7-40-6 16,-7 40 2-16,7-38-6 0,-7 38 4 0,3-39-5 16,-3 39 5-16,1-37-3 0,-1 37 2 0,-1-35-5 15,1 35 2-15,-2-40-7 0,2 40 2 16,-4-35-3-16,4 35 1 0,-1-25-1 0,1 25 3 15,0 0-1-15,0 0 3 0,0 0 2 0,0 0 0 16,0 0-1-16,0 0-5 0,0 0-2 0,0 0-1 16,0 0-3-16,0 0 1 0,0 0 1 0,0 0 1 15,0 0 2-15,0 0-1 0,0 32 0 16,0-32-3 31,5 36 4-47,-5-36-5 0,4 37 4 0,-4-37-3 0,5 41 3 0,-5-41-3 0,1 40 4 0,-1-40-5 0,0 37 4 0,0-37-4 0,-1 39 3 0,1-39-3 0,1 37 4 0,-1-37-4 15,3 27 3-15,-3-27-3 16,0 0 1-16,7 26-1 0,-7-26-36 0,0 0-46 0,0 0-67 0,16 27-103 16,-16-27-92-16,0 0-69 0,0 0 143 0,0 0 273 15</inkml:trace>
  <inkml:trace contextRef="#ctx0" brushRef="#br0" timeOffset="4">2665 822 850 0,'0'0'181'0,"0"0"-25"0,0 0-20 0,0 0-63 16,0 0-25-16,0 0-57 0,0 0 13 16,0 0-5-16,0 0-2 0,0 0-2 0,0 0-1 15,0 0 1-15,0 0 2 0,0 0 4 0,0 0 1 16,0 0 1-16,0 0-1 0,23-14 0 0,-23 14-2 16,0 0-1-16,0 0 2 0,0 0-1 0,0 0 1 15,0 0 0-15,0 0 1 0,0 0-1 0,0 0 4 16,0 0-2-16,0 0 4 0,0 0 20 15,0 0-21-15,0 0 26 0,0 0-22 0,0 0 3 16,6 28-2-16,-6-28-4 0,0 0-2 0,0 0-3 16,0 0-1-16,0 0-1 0,0 0-2 0,0 0-11 15,0 0-55-15,0 0-117 0,0 0-161 0,0 0-145 16,0 0 36-16,-14-36 455 0</inkml:trace>
  <inkml:trace contextRef="#ctx0" brushRef="#br0" timeOffset="5">3095 416 764 0,'0'0'176'0,"0"0"-62"0,0 0-16 16,0 0-8-16,0 0-16 0,0 0-33 0,0 0-16 15,0 0-10-15,0 0-4 0,0 0-3 0,0 0 30 16,0 0 2-16,0 0 4 0,23 18 1 0,-23-18-26 16,0 0 2-16,0 0 0 0,28-3 0 0,-28 3-6 15,22-3-7-15,-22 3-4 0,27-3 1 0,-27 3-3 16,32-6 2-16,-32 6-1 0,32-1-1 15,-32 1 0-15,30-2-3 0,-30 2 3 0,32 0-2 16,-32 0 0-16,30-1 1 0,-30 1-1 0,27 0 0 16,-27 0 0-16,25 1 0 0,-25-1 0 15,0 0 0-15,31 5 1 0,-31-5-2 0,0 0 0 16,29 5 1-16,-29-5-1 0,0 0 1 0,23 11-16 16,-23-11-22-16,0 0-35 0,0 0-90 0,0 0-133 15,0 0-214-15,14 22 20 0,-14-22 366 16</inkml:trace>
  <inkml:trace contextRef="#ctx0" brushRef="#br0" timeOffset="6">3129 139 529 0,'0'0'128'0,"0"0"22"0,0 0-9 0,0 0-16 16,0 0-28-16,0 0-12 0,0 0-17 15,0 0-12-15,0 0-11 0,0 0-8 0,0 0-2 16,0 0-7-16,0 0-1 0,0 0-7 15,0 0-5-15,0 0-5 0,0 0-3 0,0 0-5 16,0 0-3 0,0 0 1-16,0 0 20 0,0 0 6 0,0 0 3 15,25 8-3-15,-25-8-18 0,0 0-7 0,32 13-1 16,-32-13 0-16,26 7 2 0,-26-7-1 0,27 10 3 16,-27-10-1-16,28 5 1 0,-28-5-1 0,29 4 1 15,-29-4-2-15,31 2-1 0,-31-2 1 0,31 1-1 16,-31-1-2-16,27 3 1 0,-27-3 0 0,21 0-1 15,-21 0 0-15,0 0 2 0,29-3 0 0,-29 3-2 16,0 0 2-16,28-5-20 0,-28 5-16 16,0 0-24-16,30 4-49 0,-30-4-41 0,0 0-83 0,0 0-80 15,0 0-144-15,22-11 86 0,-22 11 370 0</inkml:trace>
  <inkml:trace contextRef="#ctx0" brushRef="#br0" timeOffset="7">6283 586 440 0,'0'0'150'0,"0"0"-13"16,0 0 17-16,0 0-55 0,0 0-14 0,0 0-19 16,14 30-4-16,-14-30-11 0,0 0-9 15,2 24-13-15,-2-24-5 16,4 26-8-16,-4-26 0 0,4 23-6 0,-4-23-1 15,1 29-6-15,-1-29 2 0,2 29-5 0,-2-29 2 16,1 24-3-16,-1-24 2 0,0 24-2 16,0-24 2-16,0 0 22 0,3 26-23 0,-3-26 22 15,0 0-23-15,0 0-1 0,0 0 0 0,3 28-4 0,-3-28-18 16,0 0-29-16,0 0-23 0,1 23-25 16,-1-23-5-16,0 0-2 0,0 0-7 0,0 0-38 15,0 0-16-15,0 0-24 0,0 0-87 0,-11-32 224 16,11 32 56-16</inkml:trace>
  <inkml:trace contextRef="#ctx0" brushRef="#br0" timeOffset="8">6290 632 174 0,'0'0'105'0,"0"0"17"0,10-25 32 0,-10 25-1 0,0 0-6 15,-3-31-32-15,3 31-11 0,0 0-15 16,0 0-9-16,-3-26-15 0,3 26-16 15,0 0-14-15,0 0-7 0,0 0-6 0,0 0-6 16,0 0-7-16,0 0-4 0,0 0 0 0,0 0-2 16,0 0 3-16,25-22 0 0,-25 22 1 0,0 0 0 15,25-3 1-15,-25 3 0 0,0 0-1 0,32 0-1 16,-32 0-2-16,26 1-2 0,-26-1-1 16,26 2 0-16,-26-2 0 0,26 6 0 0,-26-6-1 15,28 3 0-15,-28-3 0 0,0 0-1 0,30 3 2 16,-30-3 0-16,0 0-2 0,28 6 2 0,-28-6-4 15,0 0 3-15,23 10-1 0,-23-10 0 0,0 0 0 16,0 0-1-16,0 0 3 0,0 0-1 16,0 0 2-16,0 0 0 0,0 0 2 0,0 0 1 15,2 30-3-15,-2-30 3 0,0 0-5 16,-28 30 0-16,28-30 0 0,0 0 0 0,-32 32-2 16,32-32 3-16,0 0-3 0,-24 30 2 0,24-30-2 15,0 0 2-15,-24 24-1 0,24-24 2 0,0 0-1 16,0 0 0-16,0 0-1 0,0 0-1 0,0 0-1 15,0 0-4-15,0 0 4 0,0 0 0 0,0 0 2 16,0 0 3-16,0 0-1 0,0 0 0 0,0 0 0 16,24 23 0-16,-24-23-1 0,0 0 2 15,22 4-4-15,-22-4 3 0,0 0-1 16,23 13 0-16,-23-13-2 0,0 0 2 0,28 13-3 16,-28-13 4-16,0 0-1 0,22 14-1 0,-22-14 0 15,0 0 0-15,0 0 1 0,26 19-1 0,-26-19 1 16,0 0 0-16,0 0 0 0,0 0 2 0,12 20-1 15,-12-20 1-15,0 0-3 0,0 0 2 16,0 0 22-16,-5 29-20 0,5-29 19 0,0 0-21 16,0 0-2-16,0 0-14 0,-15 24 17 0,15-24-16 15,0 0 16-15,0 0 0 0,0 0-1 0,-29 15 2 16,29-15-1-16,0 0-1 0,-25 10 1 0,25-10-1 16,0 0-1-16,-25 11 1 0,25-11 0 0,0 0 1 15,-23 10 0-15,23-10 0 0,0 0 2 16,-25 5 10-16,25-5 2 0,0 0 3 15,-28 6-1-15,28-6-9 0,0 0-1 0,-27 3 1 16,27-3-1-16,0 0-1 0,0 0-3 0,-27-2-2 16,27 2-2-16,0 0 1 0,0 0-1 0,0 0 0 15,0 0-2-15,0 0-3 0,0 0-18 0,0 0-18 16,0 0-52-16,0 0-77 0,0 0-19 0,0 0-63 16,0 0-184-16,0 0 68 0,0 0 247 0</inkml:trace>
  <inkml:trace contextRef="#ctx0" brushRef="#br0" timeOffset="9">6775 729 343 0,'0'0'145'0,"0"0"-39"0,0 0 1 0,0 0-11 0,0 0-2 15,0 0-31-15,0 0-6 0,0 0-8 0,0 0-1 16,0 0 20-16,0 0 15 0,0 0-9 15,0 0-2-15,6 27-37 0,-6-27-20 16,0 0-9-16,0 32-1 0,0-32-4 0,0 22 1 16,0-22 20-16,-1 29-20 0,1-29 21 0,-2 29-39 15,2-29 15-15,0 23-13 0,0-23 12 0,0 0 4 16,6 28-3-16,-6-28 0 0,0 0-1 0,0 0 1 16,0 0-2-16,0 0 3 0,0 0-1 0,0 0 2 15,24 18 1-15,-24-18-2 0,0 0 3 0,0 0-2 16,31-19 1-16,-31 19-1 0,0 0 0 15,25-27-1-15,-25 27 1 0,0 0 14 0,31-28-14 16,-31 28 15-16,0 0-15 0,29-26-1 31,-29 26-23-31,0 0 22 0,0 0-21 0,26-25 22 0,-26 25 1 0,0 0-1 0,0 0-2 0,0 0 0 16,0 0 0-16,0 0 1 0,0 0 1 0,0 0 2 16,22 1-1-16,-22-1 0 15,0 0 23-15,0 0-23 0,0 0 22 0,16 29-22 0,-16-29-2 16,0 0 2-16,7 24-2 0,-7-24-16 0,0 0 15 15,0 0-14-15,0 0 14 0,8 22 1 0,-8-22-1 16,0 0-6-16,0 0-32 0,0 0-15 0,0 0-29 16,0 0-6-16,0 0-19 0,0 0-23 0,0 0-71 15,0 0-56-15,0 0-107 0,23 10 231 0,-23-10 135 16</inkml:trace>
  <inkml:trace contextRef="#ctx0" brushRef="#br0" timeOffset="10">7187 592 465 0,'0'0'190'0,"0"0"-27"0,0 0-39 0,0 0-16 15,0 0-28-15,0 0-16 0,0 0-15 0,0 0 0 16,-23 9-4-16,23-9-4 0,0 0-8 16,-4 31-4-16,4-31-7 0,0 0 2 15,-12 34-6-15,12-34-2 0,-5 26-6 0,5-26-2 16,-5 34-2-16,5-34 2 0,-4 34-3 0,4-34 2 16,-9 35-6-16,9-35 2 0,-5 34 20 0,5-34-37 15,-3 39 36-15,3-39-36 0,-1 32 13 0,1-32 3 16,0 29-4-16,0-29 4 0,3 31-4 0,-3-31 4 15,5 24-4-15,-5-24 2 0,0 0-2 16,0 0 0-16,10 24-2 0,-10-24 3 0,0 0-1 16,0 0 1-16,0 0 0 0,0 0-2 15,0 0 0-15,0 0 0 0,26 4 1 0,-26-4-15 0,0 0-25 16,18-30-43-16,-18 30-56 0,14-26-44 0,-14 26-92 16,0 0-83-16,22-46-37 0,-22 46 341 0</inkml:trace>
  <inkml:trace contextRef="#ctx0" brushRef="#br0" timeOffset="11">7412 588 486 0,'0'0'208'0,"0"0"-78"0,0 0-38 0,0 0-26 15,0 0-15-15,0 0-18 0,0 0 29 0,0 0 10 16,8 27 3-16,-8-27-4 0,0 0-35 16,-2 25-18-16,2-25-1 0,-5 26-4 0,5-26 3 15,-6 29-4-15,6-29 4 0,-9 33-7 0,9-33 1 16,-9 34-8-16,9-34 3 0,-9 30-3 16,9-30 1-16,-6 36 19 0,6-36-37 0,-7 33 37 15,7-33-37-15,-3 37 13 0,3-37 3 0,-2 34-4 16,2-34 6-16,-4 26-4 0,4-26 3 0,0 0-2 15,0 0-1-15,0 0 1 0,0 0 1 0,0 0-1 16,0 0 1-16,0 0-1 0,0 0 2 0,0 0-1 16,0 0-1-16,0 0 4 0,0 0 1 15,0 0 0-15,0 0 0 0,0 0-3 16,21-27-4-16,-21 27 2 0,0 0 0 0,22-28 0 16,-22 28 0-16,0 0 1 0,25-27 15 0,-25 27-16 15,0 0 16-15,26-26-15 0,-26 26-2 0,0 0-22 16,28-22 22-16,-28 22-21 0,0 0 21 0,23-20 1 15,-23 20-1-15,0 0 1 0,23-11-2 0,-23 11 2 16,0 0-1-16,0 0-1 0,0 0-14 0,23-9-21 16,-23 9-94-16,0 0 5 0,0 0-7 15,0 0-12-15,0 0-1 0,23 1-42 0,-23-1-61 16,0 0-59-16,0 0 265 0</inkml:trace>
  <inkml:trace contextRef="#ctx0" brushRef="#br0" timeOffset="12">7480 889 512 0,'-9'23'147'0,"9"-23"-22"0,0 0-10 16,0 0 6-16,0 0-29 0,0 0-8 0,0 0-11 15,0 0-17-15,21 28-12 0,-21-28-10 0,0 0-5 16,0 0-5-16,0 0-1 0,26 27-6 0,-26-27-4 16,0 0-7-16,24 33-1 0,-24-33-2 0,20 28 3 15,-20-28-3-15,0 0-1 0,0 0-3 16,28 24 0-16,-28-24-2 0,0 0-42 0,22 21-104 15,-22-21-130-15,0 0-242 0,0 0 49 0,-7-27 409 16</inkml:trace>
  <inkml:trace contextRef="#ctx0" brushRef="#br0" timeOffset="13">8034-132 623 0,'0'0'140'0,"0"0"-18"0,0 0-24 15,0 0-3-15,0 0-24 0,0 0-22 0,0 0-14 16,0 0 8-16,0 0 3 0,0 0 6 0,-11 27-9 16,11-27-15-16,0 0-11 0,6 26-2 0,-6-26-4 15,0 0 0-15,11 26-4 0,-11-26-1 0,14 24 21 16,-14-24-23-16,18 29 21 0,-18-29-38 16,22 28 13-16,-22-28-14 0,18 31 12 15,-18-31 4-15,15 33-3 0,-15-33 3 0,17 33-2 16,-17-33 2-16,14 39-3 0,-14-39 2 0,9 36-2 15,-9-36 4-15,3 40-3 0,-2-17 7 0,-2 0 13 16,2 6 7-16,-3-5-4 0,2 4 3 0,-4 0-24 16,1-2 1-16,-1-1-4 0,-3 1 5 0,0-3-4 15,-1 1 7-15,-2 0 1 0,0 0 6 16,-2-2-2-16,-2 4 3 0,0-4-5 0,1 2 2 16,13-24-2-16,-27 44 4 0,27-44-4 0,-23 38 1 15,23-38-5-15,-26 33 1 0,26-33-5 0,-24 27 2 16,24-27-3-16,0 0 1 0,-19 25-2 15,19-25 2-15,0 0-2 0,0 0 1 0,0 0-1 16,0 0-1-16,0 0 0 0,0 0-1 0,0 0-1 16,0 0-1-16,0 0-5 0,0 0-14 15,0 0-12-15,0 0-23 0,0 0-57 0,3-40-168 16,-3 40-241-16,16-32-21 0,-13 1 343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9:52:14.8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7T19:52:46.741"/>
    </inkml:context>
  </inkml:definitions>
  <inkml:traceGroup>
    <inkml:annotationXML>
      <emma:emma xmlns:emma="http://www.w3.org/2003/04/emma" version="1.0">
        <emma:interpretation id="{75DD3733-50C9-4987-B791-42681692C75D}" emma:medium="tactile" emma:mode="ink">
          <msink:context xmlns:msink="http://schemas.microsoft.com/ink/2010/main" type="writingRegion" rotatedBoundingBox="11760,1642 26614,1919 26319,17740 11465,17463"/>
        </emma:interpretation>
      </emma:emma>
    </inkml:annotationXML>
    <inkml:traceGroup>
      <inkml:annotationXML>
        <emma:emma xmlns:emma="http://www.w3.org/2003/04/emma" version="1.0">
          <emma:interpretation id="{9CE5FBBD-2203-40ED-B050-105B30FDEA05}" emma:medium="tactile" emma:mode="ink">
            <msink:context xmlns:msink="http://schemas.microsoft.com/ink/2010/main" type="paragraph" rotatedBoundingBox="11943,1796 20090,1730 20096,2486 11949,2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4E5D7A-A749-409C-904C-43044D51C19B}" emma:medium="tactile" emma:mode="ink">
              <msink:context xmlns:msink="http://schemas.microsoft.com/ink/2010/main" type="line" rotatedBoundingBox="11943,1796 20090,1730 20096,2486 11949,2553"/>
            </emma:interpretation>
          </emma:emma>
        </inkml:annotationXML>
        <inkml:traceGroup>
          <inkml:annotationXML>
            <emma:emma xmlns:emma="http://www.w3.org/2003/04/emma" version="1.0">
              <emma:interpretation id="{A3EC878A-EE99-4668-9F90-47E2F481789D}" emma:medium="tactile" emma:mode="ink">
                <msink:context xmlns:msink="http://schemas.microsoft.com/ink/2010/main" type="inkWord" rotatedBoundingBox="11944,1864 13758,1850 13764,2538 11949,2553"/>
              </emma:interpretation>
              <emma:one-of disjunction-type="recognition" id="oneOf0">
                <emma:interpretation id="interp0" emma:lang="en-GB" emma:confidence="0">
                  <emma:literal>EHa</emma:literal>
                </emma:interpretation>
                <emma:interpretation id="interp1" emma:lang="en-GB" emma:confidence="0">
                  <emma:literal>GHa</emma:literal>
                </emma:interpretation>
                <emma:interpretation id="interp2" emma:lang="en-GB" emma:confidence="0">
                  <emma:literal>"Has</emma:literal>
                </emma:interpretation>
                <emma:interpretation id="interp3" emma:lang="en-GB" emma:confidence="0">
                  <emma:literal>"Had</emma:literal>
                </emma:interpretation>
                <emma:interpretation id="interp4" emma:lang="en-GB" emma:confidence="0">
                  <emma:literal>Elta</emma:literal>
                </emma:interpretation>
              </emma:one-of>
            </emma:emma>
          </inkml:annotationXML>
          <inkml:trace contextRef="#ctx0" brushRef="#br0">9276 371 800 0,'0'0'167'0,"0"0"-58"0,0 0-6 16,0 0-15-16,0 0-31 0,0 0-13 16,-25 0-6-16,25 0-2 0,0 0-6 15,0 0-3-15,0 0-7 0,0 0-3 0,-26 4 1 16,26-4 3-16,0 0 1 0,0 0 1 0,0 0-3 16,-22 8-3-16,22-8-3 0,0 0-3 0,0 0-3 0,-25 2-2 15,25-2-2-15,0 0-1 0,0 0-1 0,-27 0 0 16,27 0 1-16,0 0 0 0,0 0 0 0,-28-2 0 15,28 2 0-15,0 0-1 0,0 0 1 16,-28 0 0-16,28 0-2 0,0 0 1 0,0 0-2 31,-26 4 1-31,26-4 0 0,0 0-1 0,0 0 0 0,-20 6-1 0,20-6 1 0,0 0 1 0,0 0-1 32,0 0 0-32,0 0 0 0,0 0 1 0,0 0-1 0,0 0 2 0,0 0-3 0,0 0 2 0,0 0-1 15,0 0 0-15,0 0 0 0,-21 22 0 0,21-22-2 16,0 0 3-16,-6 34-2 0,6-34 2 15,-2 24-2-15,2-24 1 0,0 35-1 0,0-35 3 16,0 37-5-16,0-37 5 0,0 35-3 16,0-35 2-16,2 34-1 0,-2-34 1 0,0 36-2 15,0-36 1-15,3 34-1 0,-3-34 2 0,6 34-2 32,-6-34 3-32,0 34-4 0,0-34 3 0,1 31-1 0,-1-31 0 0,1 25 0 0,-1-25 1 31,5 22-2-31,-5-22 2 0,0 0-2 0,5 33 1 15,-5-33 0-15,0 0 1 0,1 30-1 0,-1-30 1 16,0 25-2-16,0-25 13 0,-2 30 2 0,2-30 3 0,-7 34-4 16,7-34-7-16,-3 24-7 0,3-24 3 15,0 0-3-15,-1 25-11 0,1-25 11 0,0 0-12 16,1 25 13-16,-1-25 0 0,0 0 20 0,0 0-21 16,0 0 20-16,0 0-20 0,0 0 1 15,0 0 1-15,0 0 0 0,0 0 0 0,0 0 0 0,0 0-1 16,0 0 0-16,0 0 1 0,0 0-1 0,0 0 0 15,0 0 1-15,0 0-1 0,0 0 1 0,0 0-1 16,0 0 0-16,0 0 1 0,0 0 0 0,0 0 1 0,0 0 0 16,0 0-2-16,0 0 3 0,0 0-1 0,0 0 0 15,0 0 3-15,0 0-1 0,0 0 0 16,0 0-1-16,0 0 1 0,0 0 0 0,0 0-2 16,0 0 1-16,0 0-1 0,0 0 6 0,0 0 2 15,0 0-19-15,26 5 20 0,-26-5-27 0,0 0 17 16,28-15 1-16,-28 15 10 0,0 0-10 0,31-18 11 15,-31 18-11-15,27-10 0 0,-27 10 0 0,27-9 0 16,-27 9 0-16,29-9-2 0,-29 9 2 16,26-10-2-16,-26 10 1 0,25-6-1 15,-25 6 1-15,0 0 1 0,31-8-3 0,-31 8 3 16,0 0-2-16,30-5 0 0,-30 5 0 0,0 0 0 16,0 0 0-16,25 0 0 0,-25 0 1 0,0 0-2 15,0 0 0-15,0 0-8 0,0 0-16 0,0 0-16 16,0 0-43-16,0 0-129 0,0 0-338 0,0 0-25 15,0 0 164-15</inkml:trace>
          <inkml:trace contextRef="#ctx0" brushRef="#br0" timeOffset="1971.6501">9712 454 414 0,'0'0'168'0,"0"0"-45"16,-2-24-8-16,2 24 3 0,0 0 7 0,0 0-12 16,6-29-7-16,-6 29-23 0,0 0-15 15,0 0-20-15,0 0-9 0,0 0-7 0,7-26-8 16,-7 26 0-16,0 0-7 0,0 0 0 0,0 0-2 15,0 0 1-15,0 0-1 0,0 0-2 0,0 0-3 16,0 0-2-16,0 0-3 0,0 0 6 0,0 0 5 16,0 0 3-16,7 28-2 0,-7-28-3 15,5 27-8-15,-5-27 1 0,4 37-5 0,-2-15 3 16,2 0-3-16,-1 6 2 0,-2-2-5 0,0 1 4 16,2 3-5-16,0-1 4 0,-2 0-4 0,-1-2 5 15,0-3-5-15,0-24 4 0,0 40-4 0,0-40 3 16,0 37-2-16,0-37 3 0,2 29-2 0,-2-29 1 15,0 24-2-15,0-24 2 0,0 0-3 16,-2 25 4-16,2-25-3 0,0 0 1 16,0 0-1-16,0 0 0 0,0 0 0 0,0 0 2 15,0 0-2-15,0 0-1 0,0 0-3 0,0 0-6 16,0 0-7-16,0 0-5 0,0 0-7 0,0 0-8 16,9 22-12-16,-9-22-11 0,0 0-53 0,0 0-64 15,0 0-148-15,0 0-169 0,0 0 82 0,0 0 358 16</inkml:trace>
          <inkml:trace contextRef="#ctx0" brushRef="#br0" timeOffset="3057.1812">9877 727 855 0,'0'0'201'16,"0"0"-76"-16,0 0-26 0,0 0-20 0,0 0-23 15,0 0-21-15,0 0-11 0,0 0 6 16,0 0 1-16,0 0 2 0,0 0-3 0,0 0-9 16,0 0-1-16,26 3-1 0,-26-3 0 0,0 0-4 15,25-3 0-15,-25 3-4 0,22 0 0 0,-22 0-5 16,28-4-2-16,-28 4-2 0,33-3 0 0,-33 3-1 15,34-4 0-15,-34 4-2 0,34-7 2 0,-34 7-1 16,31-8 1-16,-31 8-1 0,32-11 0 16,-32 11-19-16,30-5-24 0,-30 5-43 15,36-2-105-15,-36 2-165 0,0 0-150 0,0 0 30 16,17-27 407-16</inkml:trace>
          <inkml:trace contextRef="#ctx0" brushRef="#br0" timeOffset="2623.4311">10087 443 798 0,'0'0'138'0,"0"0"-40"0,0 0-13 0,-3-22-1 0,3 22-9 15,0 0-12-15,0 0-3 0,0 0-4 16,0 0-10-16,14-31-7 0,-14 31-7 0,0 0-2 16,0 0 1-16,0 0 0 0,0 0 0 15,0 0-1-15,0 0-4 0,0 0-3 0,0 0-3 16,0 0-4-16,0 0-4 0,0 0-4 0,0 0-1 15,0 0-5-15,-1 31 3 0,1-31-4 0,-9 30 2 16,9-30-3-16,-5 40 3 0,5-40-5 0,-4 46 5 16,-1-21-5-16,5-3 5 0,0 0-4 15,0-22 2-15,5 36-3 0,-5-36 2 0,1 28 0 16,-1-28 1-16,0 0-2 0,10 30 2 0,-10-30-2 16,0 0 2-16,11 25-1 0,-11-25 1 0,0 0-2 15,0 0 2-15,9 27-1 0,-9-27 1 0,0 0-1 16,4 26 0-16,-4-26 0 0,0 0 1 0,0 26 0 15,0-26 0-15,0 0-2 0,0 25 1 16,0-25-1-16,0 0 2 0,0 25-3 0,0-25 3 16,0 0-2-16,-4 27 1 0,4-27-2 0,0 0 3 15,-7 25-2-15,7-25 1 0,0 0-1 0,-6 24 0 16,6-24-11-16,0 0-4 0,0 0-7 0,-10 22-8 16,10-22-6-16,0 0-8 0,0 0-16 0,0 0-7 0,0 0-44 15,0 0-46-15,0 0-56 0,0 0-87 0,0 0-93 16,0 0 21-16,0-30 366 0</inkml:trace>
          <inkml:trace contextRef="#ctx0" brushRef="#br0" timeOffset="4165.532">10694 687 457 0,'0'0'133'0,"0"0"-2"0,-5-26 1 0,5 26-1 16,0 0-13-16,0 0-12 0,0 0-12 0,0 0-12 16,0 0-14-16,0 0-14 0,0 0-12 0,0 0-10 15,0 0-5-15,0 0-2 0,0 0-4 0,0 0 0 16,-13-21-2-16,13 21-3 0,0 0 0 0,0 0-2 15,0 0-2-15,-22-8 0 0,22 8-5 16,0 0-1-16,-25 8-2 0,25-8-2 0,0 0-1 16,-32 13 2-16,32-13-3 0,-28 17 2 0,28-17-3 15,-27 17 1-15,27-17 0 0,-32 17 0 0,32-17 0 16,-27 19 0-16,27-19-1 0,-22 19 2 16,22-19-2-16,0 0 1 0,-21 22-1 0,21-22 1 15,0 0-3-15,-11 25 3 0,11-25-1 0,0 0 0 16,7 24 0-16,-7-24 1 0,0 0-2 15,0 0 2-15,29 26-2 0,-29-26 1 0,0 0-1 16,33 8 2-16,-33-8-1 0,27 0 0 0,-27 0 1 16,31-8-1-16,-31 8 2 0,33-11 0 0,-33 11-1 15,29-15 0-15,-29 15 1 0,26-12-1 0,-26 12 0 16,0 0 1-16,28-17-1 0,-28 17 0 16,0 0 0-16,0 0-1 0,0 0 1 0,22-20-1 15,-22 20 1-15,0 0 0 0,0 0 1 16,0 0-1-16,19-27 1 0,-19 27-1 0,0 0 2 15,0 0-2-15,8-25 1 0,-8 25 0 0,0 0 0 16,0 0 1-16,0 0-1 0,0 0 1 0,0 0-1 16,0 0 0-16,0 0 0 0,0 0 1 0,0 0 1 15,0 0 0-15,0 0 0 0,0 0 0 0,0 0-2 16,0 0 0-16,0 0 0 0,0 0 1 16,0 28-2-16,0-28 0 0,0 0 0 0,-4 26 1 15,4-26-1-15,0 0 1 0,1 32-2 0,-1-32 1 16,0 0-3-16,7 28 3 0,-7-28-1 0,0 0 0 15,11 23-2-15,-11-23-6 0,0 0-10 16,0 0-10-16,28 22-21 0,-28-22-12 0,0 0-36 16,0 0-64-16,44 8-110 0,-44-8-220 0,0 0 56 15,29-11 267-15</inkml:trace>
        </inkml:traceGroup>
        <inkml:traceGroup>
          <inkml:annotationXML>
            <emma:emma xmlns:emma="http://www.w3.org/2003/04/emma" version="1.0">
              <emma:interpretation id="{49D20A12-46F0-466E-9133-7789BDAFD061}" emma:medium="tactile" emma:mode="ink">
                <msink:context xmlns:msink="http://schemas.microsoft.com/ink/2010/main" type="inkWord" rotatedBoundingBox="14077,1779 15019,1771 15024,2363 14081,2371"/>
              </emma:interpretation>
              <emma:one-of disjunction-type="recognition" id="oneOf1">
                <emma:interpretation id="interp5" emma:lang="en-GB" emma:confidence="0">
                  <emma:literal>P.</emma:literal>
                </emma:interpretation>
                <emma:interpretation id="interp6" emma:lang="en-GB" emma:confidence="0">
                  <emma:literal>P</emma:literal>
                </emma:interpretation>
                <emma:interpretation id="interp7" emma:lang="en-GB" emma:confidence="0">
                  <emma:literal>PD.</emma:literal>
                </emma:interpretation>
                <emma:interpretation id="interp8" emma:lang="en-GB" emma:confidence="0">
                  <emma:literal>pp.</emma:literal>
                </emma:interpretation>
                <emma:interpretation id="interp9" emma:lang="en-GB" emma:confidence="0">
                  <emma:literal>PP.</emma:literal>
                </emma:interpretation>
              </emma:one-of>
            </emma:emma>
          </inkml:annotationXML>
          <inkml:trace contextRef="#ctx0" brushRef="#br0" timeOffset="4903.6694">11157 424 737 0,'0'0'157'15,"0"0"-98"-15,0 0-10 0,0 0 28 0,0 0 10 16,0 0-3-16,11 34-8 0,-11-34-27 0,0 25-7 0,0-25-10 16,3 37-1-16,-3-14-8 0,2 2-2 15,-4-3-3-15,4 4-1 0,-4-2-7 16,2-1 1-16,0-1-8 0,0 0 3 0,0-22-7 16,-3 40 3-16,3-40-4 0,-3 39 4 0,3-39-4 15,-3 37 3-15,3-37-3 0,0 25 1 0,0-25-20 16,0 0-18-16,6 31-36 0,-6-31-33 0,0 0-17 15,0 0-17-15,0 0-41 0,0 0-63 0,10-25-101 16,-10 25 47-16,9-25 300 0</inkml:trace>
          <inkml:trace contextRef="#ctx0" brushRef="#br0" timeOffset="5375.6165">11171 553 803 0,'0'0'101'0,"0"0"-24"0,0 0 7 16,-18-30 0-16,18 30-15 0,0 0-12 0,0 0-13 16,0-31 0-16,0 31 0 0,0 0-1 0,5-24-6 15,-5 24-1-15,0 0-7 0,7-31-3 0,-7 31-5 16,0 0-3-16,18-26-4 0,-18 26 1 0,0 0-2 16,18-24 0-16,-18 24-3 0,0 0 0 0,21-23-3 15,-21 23 2-15,0 0-2 0,26-17-2 16,-26 17 0-16,0 0-1 0,33-11-2 0,-33 11 1 15,25-6-2-15,-25 6 1 0,22 0-1 0,-22 0 0 16,29 0 0-16,-29 0 1 0,27 2-1 16,-27-2 1-16,31 6 0 0,-31-6-1 0,26 7 1 0,-26-7-1 15,23 8 1-15,-23-8-1 0,0 0 2 0,28 24-2 16,-28-24 2-16,10 23-2 0,-10-23 2 0,5 25-1 16,-5-25 1-16,0 26-2 0,0-26 1 15,-3 26-2-15,3-26 3 0,-8 27-4 0,8-27 5 16,-12 25-4-16,12-25 1 0,-20 23-1 15,20-23 2-15,-20 26-2 0,20-26 1 0,-25 15-1 16,25-15 1-16,-22 13-2 0,22-13 3 0,0 0-2 16,-33 12 1-16,33-12-1 0,-22 6 2 0,22-6-2 15,-24 5 0-15,24-5 0 0,0 0-2 0,-30 3 2 16,30-3 0-16,0 0-1 0,-22 5 1 16,22-5-2-16,0 0-2 0,0 0-11 0,0 0-10 15,0 0-20-15,0 0-20 0,0 0-41 0,0 0-48 16,0 0-73-16,-7-28-85 0,7 28-124 0,0 0 52 15,14-30 374-15</inkml:trace>
          <inkml:trace contextRef="#ctx0" brushRef="#br0" timeOffset="6482.4513">11812 468 866 0,'0'0'115'0,"0"0"-42"15,0 0 8-15,0 0 0 0,0 0-13 0,0 0-12 16,0 0-18-16,0 0-7 0,-11 23-8 0,11-23-2 16,0 0-6-16,1 32 0 0,-1-32-4 0,4 27 4 15,-4-27-3-15,0 31 4 0,0-31-5 16,0 28 4-16,0-28-2 0,0 31 0 0,0-31-5 15,0 24 0-15,0-24-6 0,0 24 1 0,0-24-3 0,-4 22 2 0,4-22-2 16,0 0 1-16,-1 32-1 0,1-32 2 0,0 0-2 16,0 0 0-16,-2 28 0 0,2-28 1 0,0 0-1 15,-4 21 1-15,4-21-1 0,0 0 1 0,0 0-1 16,0 0 0-16,0 0-1 0,0 0 1 16,0 0 0-16,0 0 0 0,0 0 0 0,0 0 0 15,0 0 1-15,0 0-1 0,0 0 0 0,0 0 1 16,0 0-1-16,0 0 1 0,0 0 3 0,0 0 1 15,0 0 2-15,0 0 1 0,0 0-1 16,0 0-3-16,0 0 0 0,0 0 0 0,3-21 2 16,-3 21-2-16,0 0 2 0,3-26-2 15,-3 26 2-15,5-24-2 0,-5 24 2 0,10-33-3 16,-10 33 2-16,7-41-5 0,-3 19 4 0,3-2-5 16,-4 0 4-16,4-2-3 0,-3 2 3 0,-2-1-3 15,3 1 2-15,-4-2-4 0,-1 5 6 0,0 21-2 16,6-42 6-16,-6 42 0 0,0-37 3 0,0 37-4 15,1-22 0-15,-1 22-4 0,0 0 0 0,3-24-3 16,-3 24 1-16,0 0-1 0,0 0 0 16,0 0 0-16,0 0-1 0,15-22 1 0,-15 22-1 15,0 0 0-15,0 0 2 0,22-2-2 16,-22 2 1-16,0 0 0 0,26 8 0 0,-26-8 1 16,0 0-1-16,33 13 0 0,-33-13 0 0,28 9 1 15,-28-9-1-15,22 16 2 0,-22-16-3 0,22 18 2 16,-22-18 0-16,0 0 1 0,27 32-2 0,-27-32 2 15,13 24-3-15,-13-24 3 0,10 24-3 16,-10-24 2-16,5 24-1 0,-5-24 2 0,4 22-1 16,-4-22 0-16,2 30-1 0,-2-30 0 0,-3 23 0 15,3-23 1-15,-3 23-2 0,3-23 3 0,0 0-3 16,-7 26 3-16,7-26-2 0,0 0 1 0,0 0-2 16,-21 26 3-16,21-26-2 0,0 0 1 0,0 0 0 15,-27 14 0-15,27-14 0 16,0 0-1-16,-28 10 0 0,28-10 1 0,0 0-2 15,-27 3 1-15,27-3 0 0,-25 3-1 0,25-3 1 16,-25 1 1-16,25-1-2 0,-29 2 1 0,29-2 0 16,-29 4 0-16,29-4-1 0,-27 1 0 0,27-1-10 15,0 0-5-15,-24 0-8 0,24 0-12 0,0 0-14 16,0 0-47-16,0 0-49 0,0 0-44 0,0 0-89 16,0 0-159-16,0 0 47 0,36-13 282 15</inkml:trace>
          <inkml:trace contextRef="#ctx0" brushRef="#br0" timeOffset="9544.8054">11867 709 293 0,'0'0'61'16,"0"0"4"-16,0 0 16 0,0 0 9 0,0 0-10 15,0 0-11-15,0 0-21 0,0 0-8 0,0 0-6 16,0 0-3-16,0 0 1 0,0 0 3 15,0 0 3-15,0 0 2 0,0 0 8 0,0 0 8 0,0 0 6 16,0 0 2-16,0 0-2 0,0 0-5 0,0 0-8 16,0 0-7-16,0 0-11 15,0 0-6-15,0 0-6 0,0 0-4 0,0 0-3 16,0 0-4-16,0 0-4 0,0 0-1 0,0 0-2 16,0 0 0-16,0 0-1 0,0 0 1 0,0 0-1 15,0 0 0-15,-11 22-1 0,11-22 2 0,0 0-2 16,0 0 1-16,0 0 1 0,0 0 0 0,0 0 0 15,0 0-1-15,0 0-1 0,0 0 2 0,-12 25-1 16,12-25 0-16,0 0 1 0,0 0 0 16,0 0-2-16,0 0 2 0,0 0-1 0,0 0-1 15,0 0 2-15,0 0-1 0,0 0 0 0,0 0 1 16,0 0 0-16,0 0 0 0,0 0 1 0,0 0-1 16,0 0-1-16,0 0 1 0,0 0-2 0,0 0 1 15,0 0 1-15,0 0 0 0,0 0 0 0,0 0-1 16,0 0 1-16,0 0-1 0,0 0 0 31,0 0 0-31,0 0-1 0,0 0 1 0,0 0 0 16,0 0 1-16,0 0-1 0,0 0 0 0,0 0 2 15,0 0-1-15,0 0-1 0,0 0 1 0,0 0-1 16,0 0 0-16,0 0 1 0,0 0-1 0,0 0 0 16,0 0-1-16,0 0 1 0,0 0 0 0,0 0-1 15,0 0 1-15,0 0 0 0,0 0 0 0,0 0 0 16,0 0 1-16,0 0-2 0,0 0 1 15,0 0 0-15,0 0-1 0,0 0-1 0,0 0 0 16,0 0 0-16,0 0-11 0,0 0-28 0,0 0-55 16,0 0-91-16,0 0-121 0,0 0-153 0,0 0 35 15,0 0 351-15</inkml:trace>
        </inkml:traceGroup>
        <inkml:traceGroup>
          <inkml:annotationXML>
            <emma:emma xmlns:emma="http://www.w3.org/2003/04/emma" version="1.0">
              <emma:interpretation id="{7E57BD66-343E-42CA-BC10-CB019737753D}" emma:medium="tactile" emma:mode="ink">
                <msink:context xmlns:msink="http://schemas.microsoft.com/ink/2010/main" type="inkWord" rotatedBoundingBox="15305,1821 15817,1817 15822,2474 15311,2478"/>
              </emma:interpretation>
              <emma:one-of disjunction-type="recognition" id="oneOf2">
                <emma:interpretation id="interp10" emma:lang="en-GB" emma:confidence="0">
                  <emma:literal>Y,</emma:literal>
                </emma:interpretation>
                <emma:interpretation id="interp11" emma:lang="en-GB" emma:confidence="0">
                  <emma:literal>y,</emma:literal>
                </emma:interpretation>
                <emma:interpretation id="interp12" emma:lang="en-GB" emma:confidence="0">
                  <emma:literal>Y",</emma:literal>
                </emma:interpretation>
                <emma:interpretation id="interp13" emma:lang="en-GB" emma:confidence="0">
                  <emma:literal>I,</emma:literal>
                </emma:interpretation>
                <emma:interpretation id="interp14" emma:lang="en-GB" emma:confidence="0">
                  <emma:literal>t,</emma:literal>
                </emma:interpretation>
              </emma:one-of>
            </emma:emma>
          </inkml:annotationXML>
          <inkml:trace contextRef="#ctx0" brushRef="#br0" timeOffset="7066.5439">12380 371 489 0,'0'0'158'0,"0"0"-70"0,0 0-21 15,0 0 13-15,0 0-3 0,0 0-12 16,0 0-1-16,0 0 8 0,0 0 5 0,0 0 3 16,0 0-19-16,0 0-11 0,0 0-9 0,0 0-6 15,0 0 0-15,0 0-5 0,0 0 0 0,0 0-5 16,18 29-2-16,-18-29-6 0,0 0-3 0,0 0-3 16,25 28-2-16,-25-28-3 0,0 0 0 0,19 23-5 15,-19-23 1-15,0 0-1 0,19 29 1 16,-19-29-3-1,0 0 3-15,17 30-3 0,-17-30 3 0,0 0-3 16,16 29 2-16,-16-29-2 0,0 0 0 0,0 0 0 16,14 23 0-16,-14-23-15 0,0 0-10 0,0 0-16 15,0 0-23-15,28 19-33 0,-28-19-47 0,0 0-79 16,0 0-86-16,0 0-119 0,29-14 70 16,-29 14 359-16</inkml:trace>
          <inkml:trace contextRef="#ctx0" brushRef="#br0" timeOffset="7568.4229">12697 376 304 0,'0'0'72'0,"0"0"1"15,0 0 31-15,0 0 10 0,21-27-2 0,-21 27-33 16,0 0-18-16,0 0-17 0,0 0 4 0,0 0 7 15,8-22 12-15,-8 22 7 0,0 0 1 0,0 0-7 16,0 0-5-16,0 0-6 0,0 0-7 0,0 0-6 16,0 0-10-16,0 0-7 0,0 0-5 0,0 0-2 15,-23 0-1-15,23 0-2 0,0 0-4 16,-24 26 1-16,24-26-4 0,-18 29 2 0,18-29-4 16,-16 36 1-16,16-36-3 0,-18 40 2 15,18-40-3-15,-22 43 3 0,22-43-4 0,-24 43 3 16,24-43-3-16,-26 43 3 0,15-21-4 0,0-1 2 15,0 2-2-15,11-23 0 0,-22 40-3 0,22-40 3 16,-18 32-5-16,18-32 4 0,-12 24-3 16,12-24 3-16,0 0-3 0,-11 29 2 0,11-29-1 15,0 0-1-15,0 0 1 0,-14 26 0 0,14-26 0 16,0 0 0-16,0 0 0 0,0 0-2 0,0 0-2 16,0 0-5-16,-8 22-9 0,8-22-5 0,0 0-13 15,0 0-13-15,0 0-23 0,0 0-53 0,0 0-68 16,0 0-105-16,0 0-163 0,0 0 29 0,0 0 319 15</inkml:trace>
          <inkml:trace contextRef="#ctx0" brushRef="#br0" timeOffset="10343.1437">12890 842 813 0,'0'0'75'0,"0"0"-18"0,0 0 4 0,0 0 10 16,0 0-10-16,0 0-15 0,0 0-16 0,0 0-12 16,0 0-5-16,0 0 5 0,0 0 20 0,0 0 7 15,0 0 4-15,0 0-3 0,0 0-19 0,0 0-5 16,0 0-5-16,0 0-2 0,0 0-5 0,6 23 0 16,-6-23-3-16,0 0-1 0,0 0 0 0,0 0 0 15,0 0-1-15,-2 25 0 0,2-25-3 16,0 0 1-16,0 0-2 0,0 0 0 0,-13 29-1 15,13-29 2-15,0 0-2 0,0 0 1 0,-23 23 0 16,23-23 0-16,0 0-1 0,0 0 1 0,-23 17-2 16,23-17 1-16,0 0-1 0,0 0 1 0,-23 17-1 15,23-17 1-15,0 0-13 0,0 0-21 16,0 0-41-16,-28 7-48 0,28-7-31 0,0 0-101 16,0 0-60-16,0 0-85 0,0 0 182 0</inkml:trace>
        </inkml:traceGroup>
        <inkml:traceGroup>
          <inkml:annotationXML>
            <emma:emma xmlns:emma="http://www.w3.org/2003/04/emma" version="1.0">
              <emma:interpretation id="{DB5AAC43-D0CA-4712-8D9D-A585D764592E}" emma:medium="tactile" emma:mode="ink">
                <msink:context xmlns:msink="http://schemas.microsoft.com/ink/2010/main" type="inkWord" rotatedBoundingBox="16794,1804 20090,1777 20096,2441 16799,2467"/>
              </emma:interpretation>
              <emma:one-of disjunction-type="recognition" id="oneOf3">
                <emma:interpretation id="interp15" emma:lang="en-GB" emma:confidence="0">
                  <emma:literal>20153:</emma:literal>
                </emma:interpretation>
                <emma:interpretation id="interp16" emma:lang="en-GB" emma:confidence="0">
                  <emma:literal>2053:</emma:literal>
                </emma:interpretation>
                <emma:interpretation id="interp17" emma:lang="en-GB" emma:confidence="0">
                  <emma:literal>2015]:</emma:literal>
                </emma:interpretation>
                <emma:interpretation id="interp18" emma:lang="en-GB" emma:confidence="0">
                  <emma:literal>205]:</emma:literal>
                </emma:interpretation>
                <emma:interpretation id="interp19" emma:lang="en-GB" emma:confidence="0">
                  <emma:literal>2015B:</emma:literal>
                </emma:interpretation>
              </emma:one-of>
            </emma:emma>
          </inkml:annotationXML>
          <inkml:trace contextRef="#ctx0" brushRef="#br0" timeOffset="12934.6921">14770 496 917 0,'0'0'133'0,"0"0"-30"0,0 0 5 0,0 0-9 0,0 0-30 0,0 0-26 16,-24-16-19-16,24 16-3 0,0 0 0 0,0 0 4 15,0 0 0-15,-22 25 2 0,22-25-4 16,0 0-3-16,-27 24-5 0,27-24-3 15,-20 30-5-15,20-30 2 0,-22 31-5 0,22-31 0 0,-23 40-4 16,10-20 3-16,13-20-5 0,-20 41 3 0,20-41-2 16,-14 37 2-16,14-37-2 0,-11 29 2 0,11-29-3 15,0 24 2-15,0-24-2 0,0 0 1 0,15 24-2 0,-15-24 2 16,0 0-1-16,29 8 2 0,-29-8-1 16,29-3 1-16,-29 3 1 0,41-18-1 0,-19 9 1 15,5-6-1-15,0-1 1 0,-1 2-2 0,1-2 2 16,-1 0-2-16,-4-3 3 0,-22 19-4 0,41-37 4 31,-41 37-3-31,35-34 3 0,-35 34-2 0,30-35 5 16,-30 35 0-16,22-31 4 0,-22 31-2 0,10-22 2 0,-10 22-3 0,5-23 2 15,-5 23-1-15,0 0 1 0,-5-34-3 16,5 34 1-16,-13-20-3 0,13 20 2 0,0 0-3 16,-25-30 2-16,25 30-3 0,0 0 3 0,-31-24-3 15,31 24 2-15,-26-7-1 0,26 7-2 0,-35 1 1 16,35-1-1-16,-36 13 1 0,36-13-1 0,-37 14 0 15,37-14-1-15,-28 12 2 0,28-12-3 0,0 0 1 16,-26 26-10-16,26-26-9 0,0 0-14 0,0 0-18 16,-11 35-27-16,11-35-45 0,0 0-80 15,0 0-104-15,0 0-169 0,-7 31 57 0,7-31 346 16</inkml:trace>
          <inkml:trace contextRef="#ctx0" brushRef="#br0" timeOffset="13722.1729">15411 467 1033 0,'0'0'75'16,"0"0"-29"-16,0 0-12 0,0 0-2 16,0 0-5-16,0 0-4 0,0 0 0 0,0 0 0 15,23-16 3-15,-23 16-1 0,0 0-1 0,24-20-2 16,-24 20-1-16,0 0-2 0,0 0 1 0,0 0-3 15,22-19-2-15,-22 19-1 0,0 0-1 0,0 0 1 16,0 0-3-16,0 0-3 0,0 0-5 0,0 0-2 16,0 0 0-16,0 0 2 0,0 0 1 15,0 0 5-15,0 0 4 0,0 0 4 0,9 25 2 16,-9-25 1-16,0 0-4 0,6 34 0 0,-6-34-7 16,0 37 2-16,0-37-5 0,-4 42 1 15,2-19-3-15,0 3 3 0,2-26-6 0,-3 41 3 16,3-41-4-16,-3 32 2 0,3-32-3 0,3 31 2 15,-3-31-1-15,0 0 1 0,1 27-2 0,-1-27 2 16,0 0-2-16,0 0 2 0,-1 26-1 16,1-26 0-16,0 0-1 0,0 0 1 0,0 0 0 15,-4 25 0-15,4-25-6 0,0 0-6 0,-11 27-11 16,11-27-9-16,0 0-7 0,0 0-1 0,-7 21-9 16,7-21-17-16,0 0-26 0,0 0-25 0,0 0-8 15,0 0-26-15,0 0-47 0,0 0-175 0,14-25 36 16,-14 25 259-16</inkml:trace>
          <inkml:trace contextRef="#ctx0" brushRef="#br0" timeOffset="12348.049">13904 430 707 0,'0'0'113'0,"0"0"-42"15,0 0-14-15,0 0-17 0,0 0-18 0,0 0-13 16,0 0-2-16,0 0 16 0,0 0 21 0,0 0 13 16,0 0 15-16,23-2-6 0,-23 2-9 0,0 0-2 15,29-16-9-15,-29 16-11 0,26-6-4 16,-26 6-11-16,26-8-4 0,-26 8-4 0,24-5-3 15,-24 5-2-15,0 0-3 0,33 0-1 0,-33 0-1 16,0 0 0-16,34 5-1 0,-34-5 0 0,23 6 0 16,-23-6 0-16,0 0 1 0,26 15 0 15,-26-15-2-15,0 0 3 0,0 0-2 0,19 28 2 16,-19-28-1-16,0 0 1 0,-10 35-2 0,10-35 2 16,-16 30-4-16,16-30 4 0,-24 38-5 15,24-38 4-15,-33 39-5 0,33-39-7 0,-34 41-10 16,34-41-3-16,-37 40-11 0,37-40 9 0,-38 34 3 15,38-34 10-15,-35 29 5 0,35-29 7 0,-28 27 0 16,28-27 1-16,0 0 1 0,-26 20 1 0,26-20-2 16,0 0 1-16,0 0-2 0,0 0 1 0,0 0-1 15,0 0 0-15,0 0 2 0,-14 22 2 0,14-22 2 16,0 0 3-16,0 0 5 0,0 0 3 16,0 0 4-16,0 0 0 0,0 0 0 15,0 0-3-15,0 0 0 0,22 11 2 0,-22-11 1 16,0 0 0-16,0 0-3 0,26 0-5 0,-26 0-5 15,0 0-4-15,26 0 0 0,-26 0 0 0,0 0-1 16,32-2 1-16,-32 2 1 0,29-1 0 0,-29 1-1 16,32-3 0-16,-32 3-3 0,36-5-1 15,-36 5 0-15,34-6 0 0,-34 6 0 0,37-10 0 16,-37 10 0-16,39-13-1 0,-39 13 1 0,36-11-15 16,-36 11-16-16,37-11-19 0,-12 11-40 0,-25 0-55 15,40-5-107-15,-40 5-243 0,0 0 40 0,21 0 232 16</inkml:trace>
          <inkml:trace contextRef="#ctx0" brushRef="#br0" timeOffset="14621.7933">16053 424 675 0,'0'0'241'0,"0"0"-129"0,0 0-9 16,0 0-4-16,0 0-10 0,0 0-24 15,0 0-21-15,0 0 0 0,0 0-1 0,0 0-3 16,-24-15-1-16,24 15-4 0,0 0-2 0,0 0 0 15,0 0-3-15,-25-5-3 0,25 5-5 0,0 0-3 16,-32-3-5-16,32 3-2 0,0 0-2 0,-33 2-2 16,33-2-2-16,0 0-1 0,-32 8-3 15,32-8 0-15,0 0 0 0,-31 10-2 0,31-10 1 16,0 0 0-16,-25 16-1 0,25-16 1 0,0 0-1 16,-31 22 1-16,31-22-1 0,0 0 1 15,-29 26-2-15,29-26 2 0,0 0-1 0,-13 23 1 16,13-23-2-16,0 0 1 0,0 0-1 0,-9 24 2 15,9-24-1-15,0 0 0 0,0 0 0 0,-1 31 1 16,1-31-2-16,0 0 3 0,3 23-3 16,-3-23 1-16,0 0-1 0,0 0 1 0,2 23 0 15,-2-23 0-15,0 0-2 0,0 0 0 0,10 23 1 16,-10-23 1-16,0 0-1 0,0 0 1 0,0 0-1 16,28 24 0-16,-28-24 1 0,0 0 0 0,0 0-1 15,27 10 0-15,-27-10 0 0,0 0 0 0,25 0 0 16,-25 0 1-16,22-2 0 0,-22 2 0 15,26-4 0-15,-26 4-1 0,25-7 2 16,-25 7 0-16,26-3-1 0,-26 3 0 0,22 0 0 16,-22 0 0-16,0 0 0 0,28 8 0 0,-28-8 0 15,0 0 1-15,0 0-2 0,25 18 1 0,-25-18 0 16,0 0 1-16,9 22-1 0,-9-22 1 0,0 0-1 16,5 24 1-16,-5-24-1 0,0 0 2 0,-6 25-2 15,6-25 1-15,0 0-1 0,-18 30 1 16,18-30-2-16,-15 22 3 0,15-22-3 0,-18 22 3 15,18-22-3-15,0 0 3 0,-32 28-2 0,32-28 2 16,0 0-1-16,-29 17-1 0,29-17 0 0,0 0 1 16,-31 10-2-16,31-10 2 0,-22 6 1 0,22-6-2 15,0 0 1-15,-28 6-1 0,28-6 0 16,0 0 1-16,0 0-1 0,-23 0 0 0,23 0 0 0,0 0-1 16,0 0 0-16,0 0-1 0,0 0-3 15,0 0-7-15,0 0-14 0,0 0-12 0,0 0-24 16,0 0-26-16,0 0-100 0,-3-34-158 0,3 34-151 15,0 0 4-15,14-30 387 0</inkml:trace>
          <inkml:trace contextRef="#ctx0" brushRef="#br0" timeOffset="15806.9466">16278 348 630 0,'0'0'151'0,"0"0"-55"0,-5-24 12 0,5 24-2 16,0 0-13-16,0 0-11 0,0 0-15 0,30-3-8 15,-30 3-5-15,0 0-12 0,0 0-6 0,32-11-8 16,-32 11-6-16,23-5-5 0,-23 5-2 0,26-5-2 16,-26 5-1-16,24-5-3 0,-24 5-2 15,22-3-2-15,-22 3-3 0,0 0 1 0,30 3-1 16,-30-3 0-16,0 0-1 0,26 8 0 0,-26-8 0 15,0 0 0-15,0 0-1 0,25 10 1 0,-25-10-1 16,0 0 1-16,0 0 0 0,0 0 0 16,0 0 0-16,0 0 0 0,22 17-1 0,-22-17 2 15,0 0 1-15,0 0 5 0,0 0 3 16,0 0 3-16,0 0-1 0,17 23-2 0,-17-23-2 16,0 0 1-16,0 0-1 0,7 31 1 0,-7-31-2 15,2 24 2-15,-2-24-2 0,-1 25 0 0,1-25-3 16,-4 32 1-16,4-32-4 0,-3 39 1 0,0-17-3 15,1 0 3-15,-2-1-4 0,-2 2 3 0,3 1-3 16,3-24 2-16,-8 42-2 0,8-42 3 0,-4 40-3 16,4-40 2-16,-3 32-3 0,3-32 3 15,-3 30-2-15,3-30 2 0,3 23-2 16,-3-23 2-16,0 0-2 0,3 27 2 0,-3-27-2 16,0 0 0-16,0 0 0 0,0 0 0 0,8 26 0 15,-8-26 1-15,0 0-1 0,0 0 1 0,0 0 0 16,0 0-1-16,0 0 2 0,0 0-1 0,0 0 1 15,0 0 0-15,0 0-1 0,0 0 1 0,0 0-2 16,0 0 2-16,0 0-1 0,0 0 1 16,0 0-1-16,0 0 1 0,1 27-1 0,-1-27 1 15,0 0-2-15,0 0 1 0,-9 25-1 0,9-25 2 16,0 0-1-16,0 0 0 0,-7 21-1 0,7-21 1 16,0 0 0-16,0 0 0 0,0 0 0 0,0 0-1 15,0 0 0-15,0 0 2 0,0 0-2 0,0 0 1 16,0 0 0-16,0 0 1 0,0 0 0 15,0 0 1-15,0 0-1 0,0 0 1 0,0 0 0 0,0 0-1 16,0 0 1-16,0 0-2 0,0 0 1 0,0 0 1 16,0 0-2-16,0 0 1 0,-23-1 2 0,23 1 2 15,0 0 1-15,-24 1 3 0,24-1 0 16,0 0 0-16,-32 2-1 0,32-2-3 0,-24 7 0 16,24-7 0-16,-25 6-1 0,25-6 1 0,-24 5-2 15,24-5-2-15,-23 3 1 0,23-3-1 16,0 0-1-16,-32 13 0 0,32-13-1 0,0 0 1 15,0 0-2-15,0 0 1 0,-22 11 0 0,22-11-7 16,0 0-9-16,0 0-7 0,0 0-16 0,0 0-10 16,0 0-36-16,0 0-74 0,0 0-152 0,0 0-228 15,0 0 64-15,30 0 277 0</inkml:trace>
          <inkml:trace contextRef="#ctx0" brushRef="#br0" timeOffset="17674.4013">17147 507 1392 0,'0'0'90'0,"0"0"-38"0,0 0 8 16,0 0 1-16,0 0-9 0,0 0-14 0,0 0-8 16,0 0-3-16,0 0-4 0,0 0-2 0,0 0-3 15,0 0-3-15,0 0-1 0,0 0-2 0,0 0 1 16,0 0-5-16,0 0-1 0,0 0-3 0,0 0-2 16,0 0 0-16,0 0 1 0,0 0-2 0,0 0 2 15,0 0-2-15,0 0 0 0,0 0-1 16,0 0 0-16,0 0-1 0,0 0 0 0,0 0-1 15,0 0-7-15,0 0-7 0,0 0-11 0,0 0-18 16,0 0-24-16,0 0-26 0,0 0-74 0,15 22-121 16,-15-22-207-16,0 0 4 0,-5 33 257 0</inkml:trace>
          <inkml:trace contextRef="#ctx0" brushRef="#br0" timeOffset="18068.0364">17144 826 1399 0,'0'0'202'0,"0"0"-121"0,0 0-20 16,0 0-3-16,0 0-9 0,0 0-14 0,0 0-6 15,0 0-5-15,0 0-2 0,0 0-2 0,0 0-3 16,0 0-2-16,0 0-1 0,0 0 0 0,0 0-7 16,0 0-7-16,0 0 0 0,0 0 0 0,0 0 0 15,0 0 0-15,0 0 0 0,0 0 0 0,0 0 0 16,0 0 0-16,0 0 0 0,0 0 0 0,0 0 0 15,0 0 0-15,0 0 0 16,0 0 0 0,0 0 0-16,0 0 0 0,0 0 0 0,0 0 0 15,0 0-3-15,0 0-35 0,0 0-18 0,0 0-31 16,0 0-116-16,0 0-372 0,0 0 5 0,25-16 55 16</inkml:trace>
        </inkml:traceGroup>
      </inkml:traceGroup>
    </inkml:traceGroup>
    <inkml:traceGroup>
      <inkml:annotationXML>
        <emma:emma xmlns:emma="http://www.w3.org/2003/04/emma" version="1.0">
          <emma:interpretation id="{9D017281-C2E8-4C44-B2D0-84879A7E8CBC}" emma:medium="tactile" emma:mode="ink">
            <msink:context xmlns:msink="http://schemas.microsoft.com/ink/2010/main" type="paragraph" rotatedBoundingBox="11716,3510 20907,3525 20906,4228 11715,4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57F912-BCD0-454F-9FD1-7C84A1C24A6C}" emma:medium="tactile" emma:mode="ink">
              <msink:context xmlns:msink="http://schemas.microsoft.com/ink/2010/main" type="inkBullet" rotatedBoundingBox="11716,3862 11928,3863 11927,4056 11715,4055"/>
            </emma:interpretation>
            <emma:one-of disjunction-type="recognition" id="oneOf4">
              <emma:interpretation id="interp20" emma:lang="en-GB" emma:confidence="0">
                <emma:literal>X</emma:literal>
              </emma:interpretation>
              <emma:interpretation id="interp21" emma:lang="en-GB" emma:confidence="0">
                <emma:literal>g</emma:literal>
              </emma:interpretation>
              <emma:interpretation id="interp22" emma:lang="en-GB" emma:confidence="0">
                <emma:literal>G</emma:literal>
              </emma:interpretation>
              <emma:interpretation id="interp23" emma:lang="en-GB" emma:confidence="0">
                <emma:literal>x</emma:literal>
              </emma:interpretation>
              <emma:interpretation id="interp24" emma:lang="en-GB" emma:confidence="0">
                <emma:literal>3</emma:literal>
              </emma:interpretation>
            </emma:one-of>
          </emma:emma>
        </inkml:annotationXML>
        <inkml:trace contextRef="#ctx0" brushRef="#br0" timeOffset="209131.3759">8929 2986 599 0,'0'0'150'16,"0"0"-33"-16,0 0-5 0,0 0-14 0,0 0-11 15,-23-8-13-15,23 8-3 0,0 0-3 0,0 0-2 16,0 0-12-16,0 0-6 0,0 0-10 0,0 0-5 16,0 0-3-16,0 0-7 0,0 0 3 0,0 0-7 15,0 0-1-15,0 0-2 0,-14-26-6 16,14 26-4-16,0 0-2 0,0 0-3 0,0 0 2 15,15-22-3-15,-15 22 2 0,0 0-1 0,0 0-1 16,28-15 1-16,-28 15-1 0,0 0 0 16,25-8 0-16,-25 8 0 0,0 0 1 0,23-2-1 15,-23 2 0-15,0 0-1 0,24 2 0 0,-24-2 2 16,0 0-2-16,0 0 2 0,0 0-1 16,0 0 1-16,19 29 0 0,-19-29 1 0,0 0-2 15,-6 24 1-15,6-24 0 0,-13 22 2 0,13-22-2 16,-24 25 1-16,24-25-2 0,-23 20 2 0,23-20-2 15,-26 21 2-15,26-21-2 0,-32 12 1 0,32-12-1 16,-25 9 3-16,25-9 2 0,0 0 7 0,-32 4 2 16,32-4-1-16,0 0 1 0,0 0-3 0,-23-4-1 15,23 4-1-15,0 0-3 0,0 0-3 16,0 0-2-16,-8-27-2 0,8 27 2 0,0 0-2 16,8-32 3-16,-8 32-3 0,14-26 2 0,-14 26-2 15,23-28 3-15,-23 28-3 0,22-28 3 0,-22 28-4 16,25-21 3-16,-25 21-1 0,26-13-1 0,-26 13 1 15,0 0-1-15,29-6 0 0,-29 6 1 0,0 0 0 0,22 1 0 16,-22-1 1-16,0 0-2 0,0 0 0 16,26 20 0-16,-26-20 1 0,0 0-1 0,10 25 3 15,-10-25-3-15,0 0 3 0,0 28-1 16,0-28 0-16,0 0 1 0,-14 26-2 0,14-26 0 16,0 0 1-16,-23 22-1 0,23-22 2 0,0 0-2 15,-29 17 2-15,29-17-2 16,0 0 1-16,-31 12 0 0,31-12-1 0,0 0 0 15,-26 6 0-15,26-6 2 0,0 0 4 16,0 0 1-16,0 0-1 0,0 0 0 0,0 0-2 16,0 0-4-16,0 0-1 0,0 0-1 0,0 0-1 15,0 0 3-15,0 0-1 0,0 0 1 0,11-27 0 16,-11 27 0-16,0 0-2 0,29-19 3 0,-29 19-1 16,0 0-1-16,26-11 1 0,-26 11 0 0,0 0-2 15,25-4 1-15,-25 4 1 0,0 0-1 0,0 0 1 16,0 0 0-16,24 7-1 0,-24-7 0 15,0 0 1-15,0 0-1 0,0 0 1 16,0 0 0-16,0 0 1 0,0 0 0 0,0 0 0 16,-10 27-1-16,10-27 2 0,0 0-3 0,-28 22 2 15,28-22-1-15,0 0 1 0,-31 24-2 0,31-24 2 16,0 0-3-16,-28 17 3 0,28-17-1 0,0 0 1 16,0 0-1-16,0 0 1 0,0 0-1 0,0 0-1 15,0 0 1-15,0 0-2 0,0 0-2 16,0 0-7-16,0 0-10 0,0 0-16 0,0 0-28 15,-4-26-47-15,29 33-131 0,-25-7-297 0,8-26 41 16,-8 26 109-16</inkml:trace>
      </inkml:traceGroup>
      <inkml:traceGroup>
        <inkml:annotationXML>
          <emma:emma xmlns:emma="http://www.w3.org/2003/04/emma" version="1.0">
            <emma:interpretation id="{EC931DBC-462A-473F-9423-B8959AA0FB3B}" emma:medium="tactile" emma:mode="ink">
              <msink:context xmlns:msink="http://schemas.microsoft.com/ink/2010/main" type="line" rotatedBoundingBox="12710,3511 20907,3525 20906,4228 12708,4214"/>
            </emma:interpretation>
          </emma:emma>
        </inkml:annotationXML>
        <inkml:traceGroup>
          <inkml:annotationXML>
            <emma:emma xmlns:emma="http://www.w3.org/2003/04/emma" version="1.0">
              <emma:interpretation id="{24C71861-DF0D-4849-93F1-B57599343CD7}" emma:medium="tactile" emma:mode="ink">
                <msink:context xmlns:msink="http://schemas.microsoft.com/ink/2010/main" type="inkWord" rotatedBoundingBox="12710,3511 16032,3517 16031,4220 12708,4214"/>
              </emma:interpretation>
              <emma:one-of disjunction-type="recognition" id="oneOf5">
                <emma:interpretation id="interp25" emma:lang="en-GB" emma:confidence="0">
                  <emma:literal>Tensor</emma:literal>
                </emma:interpretation>
                <emma:interpretation id="interp26" emma:lang="en-GB" emma:confidence="0">
                  <emma:literal>tensor</emma:literal>
                </emma:interpretation>
                <emma:interpretation id="interp27" emma:lang="en-GB" emma:confidence="0">
                  <emma:literal>Sensor</emma:literal>
                </emma:interpretation>
                <emma:interpretation id="interp28" emma:lang="en-GB" emma:confidence="0">
                  <emma:literal>sensor</emma:literal>
                </emma:interpretation>
                <emma:interpretation id="interp29" emma:lang="en-GB" emma:confidence="0">
                  <emma:literal>Censor</emma:literal>
                </emma:interpretation>
              </emma:one-of>
            </emma:emma>
          </inkml:annotationXML>
          <inkml:trace contextRef="#ctx0" brushRef="#br0" timeOffset="27494.4759">9968 2672 705 0,'0'0'72'0,"0"0"-4"15,0 0 6-15,0 0 17 0,0 0-14 16,0 0 2-16,0 0 1 0,14-23 6 0,-14 23-4 15,0 0-19-15,0 0-13 0,0 0-13 0,0 0-5 16,0 0-4-16,0 0-1 0,0 0-1 16,0 0-1-16,0 0-5 0,0 0-3 0,0 0 3 15,0 0 1-15,0 0-2 0,8 31 0 0,-8-31-12 16,1 28-2-16,-1-28-4 0,0 38 3 0,0-38-3 16,-1 43 3-16,0-22-5 0,1-21 4 0,-3 41-6 15,2-16 4-15,1-25-3 0,-5 43 4 0,5-43-3 16,-2 42 1-16,2-42-1 0,-6 38 1 0,6-38-2 15,0 30 3-15,0-30-3 0,2 21 3 0,-2-21-2 16,0 0 2-16,5 26-2 0,-5-26 1 0,0 0 0 16,0 0 0-16,0 0 0 0,0 0 0 0,0 0 0 15,0 0-1-15,0 0 1 0,0 0 0 16,0 0 0-16,0 0-1 0,0 0 1 0,10 27 0 16,-10-27-2-16,0 0 1 0,0 0-16 0,-10 26-10 15,10-26-19-15,0 0-13 0,-10 38-25 0,10-38-40 16,-5 21-55-16,5-21-99 0,0 0-167 0,0 0 24 15,0 0 271-15</inkml:trace>
          <inkml:trace contextRef="#ctx0" brushRef="#br0" timeOffset="29302.1241">9820 2648 931 0,'-12'-29'172'15,"12"29"-50"-15,0 0 3 0,0 0-16 0,0 0-34 16,0 0-28-16,0 0-17 0,0 0-8 15,0 0-3-15,0 0-4 0,0 0-5 0,0 0-2 16,0 0-4-16,0 0-2 0,0 0-1 0,0 0-1 16,0 0 0-16,0 0 15 0,0 0 4 0,0 0 4 15,0 0 1-15,23 6-12 0,-23-6-3 0,0 0 1 16,0 0-1-16,28 4 1 0,-28-4-2 0,0 0 0 16,25-2 0-16,-25 2-1 0,22-2-1 0,-22 2-1 15,28-4-1-15,-28 4-1 0,28-7 1 16,-28 7-2-1,29-5 1-15,-29 5-1 0,28-6 0 0,-28 6-1 0,32-6-20 0,-32 6 19 0,34-7-18 0,-34 7 18 16,32-2 0-16,-32 2 2 0,33-4-1 0,-33 4-1 16,30-5 1-16,-30 5 0 0,33-1 0 0,-33 1 14 31,32-7-14-31,-32 7 14 0,30-3-15 0,-30 3 0 16,25-2 0-16,-25 2 0 0,27-1 1 15,-27 1 0-15,24-4-1 0,-24 4-1 0,0 0 2 16,31-1-2-16,-31 1 2 0,0 0-2 0,26-2 1 15,-26 2 0-15,0 0 0 0,0 0 1 0,26-1-2 16,-26 1 1-16,0 0 0 0,0 0-1 0,23-6-15 16,-23 6-14-16,0 0-28 0,0 0-33 15,25 9-69-15,-25-9-192 0,0 0-140 0,0 0-15 16,-9-22 327-16</inkml:trace>
          <inkml:trace contextRef="#ctx0" brushRef="#br0" timeOffset="36827.8016">10646 3076 545 0,'0'0'118'0,"0"0"-33"0,0 0 5 15,0 0 4-15,0 0-11 0,0 0-5 16,0 0-5-16,0 0 0 0,0 0 0 0,0 0-11 15,0 0-12-15,0 0-9 0,0 0-9 0,0 0-8 16,0 0-7-16,0 0-7 0,0 0-1 0,0 0 11 16,0 0 0-16,0 0 3 0,0 0-3 0,0 0-14 15,0 0-1-15,0 0-3 0,28 6 1 0,-28-6-2 16,0 0 0-16,0 0 0 0,0 0 0 16,28-13 0-16,-28 13 0 0,0 0 1 0,23-12-2 15,-23 12 2-15,0 0-2 0,30-21 1 0,-30 21 0 16,0 0 0-16,28-16-1 0,-28 16 1 15,0 0-1-15,0 0 2 0,23-21-2 0,-23 21 1 16,0 0 0-16,0 0 0 0,20-22 0 0,-20 22 2 16,0 0 3-16,12-26 5 0,-12 26-1 0,0 0 2 15,10-23-4-15,-10 23-1 0,0 0-2 16,0 0 3-16,2-22-1 0,-2 22 0 0,0 0-1 16,0 0-1-16,0 0-1 0,0 0-1 0,-12-23-2 15,12 23 0-15,0 0 0 0,0 0-1 0,-25-14 1 16,25 14 0-16,0 0-2 0,-33-8 2 0,33 8-2 0,-22 2 1 15,22-2 0-15,-25 6-1 0,25-6 2 16,-22 13-2-16,22-13 1 0,-25 20-1 16,25-20 2-16,-26 26-3 0,26-26 3 0,-23 33-3 15,23-33 2 1,-22 28-1-16,22-28 1 0,-14 30-2 0,14-30 2 16,-8 25-2-16,8-25 3 0,-6 25-3 0,6-25 2 15,0 0-1-15,3 30 1 0,-3-30-2 0,0 0 3 16,7 24-2-16,-7-24 1 0,0 0-1 0,0 0 0 0,22 25 0 15,-22-25 0-15,0 0 1 0,36 15 0 16,-36-15-1-16,30 3 1 0,-30-3-1 0,34-2 1 16,-34 2 1-16,39-4-2 0,-39 4 2 0,40-12-3 15,-16 10-15-15,-24 2-8 0,38-7-12 0,-38 7-21 16,39-2-28-16,-39 2-57 0,34 9-93 16,-34-9-98-16,0 0-86 0,24 11 39 0,-24-11 356 0</inkml:trace>
          <inkml:trace contextRef="#ctx0" brushRef="#br0" timeOffset="37618.4525">11095 2989 737 0,'0'0'133'0,"0"0"-4"0,0 0 4 15,0 0-19-15,0 0-18 0,0 0-21 0,0 0-14 16,0 0-12-16,0 0-12 0,0 0-11 16,0 0-7-16,0 0-5 0,0 0-2 0,0 0 0 15,0 0 0-15,0 0 0 0,0 0 0 0,0 0-2 16,0 0-2-16,0 0-3 0,0 0 3 0,0 0 7 15,0 0 3-15,0 0-1 0,6 31-4 0,-6-31-8 16,3 24-1-16,-3-24-2 0,-3 25 1 0,3-25-3 16,-2 30 1-16,2-30-1 0,-3 24 1 15,3-24-2-15,0 0 2 0,-6 27-2 16,6-27 1-16,0 0-1 0,0 0 2 0,0 0-2 16,0 0 1-16,-1 22 0 0,1-22 0 0,0 0 0 15,0 0 0-15,0 0-1 0,0 0 1 0,0 0-1 16,0 0 0-16,0 0 3 0,0 0 0 0,0 0 0 15,11-22-1-15,-11 22 1 0,0 0-2 0,24-30 1 16,-24 30-1-16,19-24 2 0,-19 24-3 16,22-30 3-16,-22 30-2 0,25-30 1 0,-25 30-1 15,20-27 3-15,-20 27 0 0,22-21 1 0,-22 21 0 16,0 0 1-16,25-26-3 0,-25 26 0 16,0 0-1-16,24-16 0 0,-24 16-1 0,0 0 2 15,0 0-2-15,22-11 1 0,-22 11 0 0,0 0 0 16,0 0 0-16,0 0 0 0,26-9 0 0,-26 9 1 15,0 0 2 1,0 0 0-16,0 0 2 0,25 0-2 16,-25 0 0-16,0 0-1 0,0 0-1 0,0 0 1 15,26 11 2-15,-26-11-1 0,0 0 1 0,0 0-3 16,21 22-1-16,-21-22 0 0,0 0-1 0,0 0-1 16,15 30 3-16,-15-30-3 0,0 0 3 0,9 20-1 15,-9-20-1-15,0 0 1 0,5 26 0 0,-5-26-2 16,0 0 3-16,5 28-2 0,-5-28 0 15,0 24 0-15,0-24 1 0,-1 23-3 0,1-23 3 16,0 0-3-16,-3 33 3 0,3-33-1 0,0 0 0 16,0 29-1-16,0-29 1 0,0 0-1 0,0 0 1 15,-1 28 0-15,1-28 0 0,0 0-1 0,0 0 1 16,0 0-2-16,0 0 2 0,0 0-2 0,0 0 1 16,0 0-1-16,0 0-10 0,0 0-2 0,0 0-9 15,0 0-17-15,0 0-14 0,23-18-37 16,-27-7-81-16,4 25-133 0,23-17-201 15,-23 17 50-15,9-24 249 0</inkml:trace>
          <inkml:trace contextRef="#ctx0" brushRef="#br0" timeOffset="38433.1988">11961 2830 950 0,'0'0'113'16,"0"0"-17"-16,0 0-3 0,0 0-7 0,0 0-25 15,0 0-19-15,0 0-4 0,0 0-5 16,-27-12-7-16,27 12-6 0,0 0-7 0,-27 3-5 16,27-3-2-16,-26 9-1 0,26-9 4 0,-31 12 0 15,31-12 4-15,-30 19 1 0,30-19 0 0,-33 21-2 16,33-21-2-16,-32 21-4 0,32-21 1 0,-30 21-6 16,30-21 1-16,-21 25-2 0,21-25 0 15,-17 23-2-15,17-23 3 0,0 0-3 0,-11 29 1 16,11-29 0-16,0 0 0 0,0 0-1 15,6 28 2-15,-6-28-2 0,0 0 3 0,12 21-1 16,-12-21 0-16,0 0-1 0,24 21 0 0,-24-21 0 16,0 0 1-16,25 18 0 0,-25-18 2 0,0 0-1 15,31 13-1-15,-31-13 0 0,0 0 1 0,0 0-2 16,28 19 2-16,-28-19-2 0,0 0 1 0,0 0-1 16,26 21 1-16,-26-21-1 0,0 0 2 15,0 0-2-15,15 24 2 0,-15-24-2 0,0 0 2 16,0 0-1-16,6 22 2 0,-6-22-2 15,0 0 2-15,-10 22-2 0,10-22 1 0,0 0-1 16,0 0 2-16,-25 21-1 0,25-21 7 0,0 0 4 16,-27 12 8-16,27-12 2 0,0 0-8 0,-36-2-4 15,36 2-7-15,-28 0-2 0,28 0 1 0,-23-1-1 16,23 1 1-16,0 0-1 0,-32-5-1 16,32 5 1-16,0 0-2 0,0 0 2 0,-26-7 0 15,26 7-2-15,0 0 0 0,0 0 0 0,0 0-4 16,0 0-17-16,0 0-12 0,0 0-8 0,0 0-10 15,0 0-18-15,0 0-32 0,0 0-63 0,17-22-108 16,-17 22-154-16,23-2 11 0,-23 2 244 0</inkml:trace>
          <inkml:trace contextRef="#ctx0" brushRef="#br0" timeOffset="39007.7586">12297 2958 859 0,'0'0'201'0,"0"0"-97"15,0 0-14-15,0 0 7 0,0 0-11 0,0 0-25 16,0 0-22 0,0 0-4-16,0 0-3 0,0 0-1 0,0 0-7 15,0 0-4-15,0 0-5 0,0 0-1 0,0 0 1 16,0 0-1-16,-22 21-3 0,22-21-3 15,0 0-5-15,-19 30 1 0,19-30-4 0,-14 22 2 16,14-22-1-16,-14 26 1 0,14-26-3 0,-8 27 2 16,8-27-3-16,-3 22 2 0,3-22-2 0,0 0 3 15,5 26-3-15,-5-26 2 0,0 0-2 0,13 25 2 16,-13-25-1-16,0 0 0 0,0 0 0 0,27 15 0 16,-27-15 0-16,0 0 1 0,29-3 0 0,-29 3 0 15,27-11 1-15,-27 11-2 0,30-21 2 16,-30 21-1-16,33-26 1 0,-33 26-2 0,29-25 3 15,-29 25-2-15,25-36 3 0,-25 36-4 0,22-31 5 16,-22 31-4-16,15-34 2 0,-15 34-2 0,8-33 3 16,-8 33-3-16,2-26 4 0,-2 26-2 0,-3-24 2 15,3 24 1-15,0 0 2 0,-17-30-2 16,17 30 3-16,0 0-5 0,-29-15-2 16,29 15-1-16,-24-7 0 0,24 7 0 0,-27 0 0 15,27 0 0-15,-24 7-1 0,24-7 1 0,-22 12-12 16,22-12-6-16,-22 19-15 0,22-19-14 0,0 0-27 15,-31 16-39-15,31-16-58 0,0 0-91 0,0 0-161 16,0 0 12-16,0 0 167 0</inkml:trace>
          <inkml:trace contextRef="#ctx0" brushRef="#br0" timeOffset="39710.8154">12683 2967 590 0,'0'0'193'0,"0"0"-117"0,0 0-25 16,0 0 10-16,0 0 13 0,0 0-1 0,0 0-5 16,0 0-3-16,0 0-8 0,0 0-5 0,0 0-4 15,0 0-1-15,0 0-2 0,0 0-12 0,25 24-6 16,-25-24-7-16,0 0-1 0,0 0-7 15,7 28-2-15,-7-28-5 0,0 0-2 0,4 22-1 16,-4-22 1-16,0 0-1 0,5 24 0 0,-5-24 0 16,0 0 1-16,5 22-3 0,-5-22 2 0,0 0-2 15,0 0 1-15,0 0-2 0,0 0 1 16,0 0 0-16,0 0 0 0,0 0 0 0,0 0 2 16,0 0 7-16,0 0 1 0,0 0 4 0,0 0-2 15,27-9-3-15,-27 9-3 0,17-26 1 16,-17 26-3-16,15-27 2 0,-15 27-2 0,15-36 2 15,-15 36-5-15,17-41 4 0,-17 41-5 0,12-42 5 16,-12 42-2-16,14-39 7 0,-14 39-1 0,11-28 4 16,-11 28-1-16,0 0-1 0,0 0-5 0,12-24 1 15,-12 24-2-15,0 0-3 0,0 0-1 0,0 0 0 16,0 0 0-16,0 0-1 0,0 0 2 16,0 0-1-16,0 0 0 0,28 17 1 15,-28-17 2-15,0 0 1 0,23 16 2 0,-23-16 1 16,0 0 1-16,29 7-1 0,-29-7 1 0,22 3-3 15,-22-3-1-15,0 0-2 0,33 2-2 0,-33-2 0 16,22 1-1-16,-22-1-1 0,24 0 1 0,-24 0-1 16,22-1 1-16,-22 1 0 0,0 0 0 0,32-3 0 15,-32 3-1-15,0 0-14 0,0 0-13 16,26-7-28-16,-26 7-39 0,0 0-103 0,0 0-263 16,0 0-63-16,0 0 39 0</inkml:trace>
        </inkml:traceGroup>
        <inkml:traceGroup>
          <inkml:annotationXML>
            <emma:emma xmlns:emma="http://www.w3.org/2003/04/emma" version="1.0">
              <emma:interpretation id="{40071167-720D-4BC8-8650-73C86C190269}" emma:medium="tactile" emma:mode="ink">
                <msink:context xmlns:msink="http://schemas.microsoft.com/ink/2010/main" type="inkWord" rotatedBoundingBox="16754,3520 20907,3527 20906,4176 16753,4169"/>
              </emma:interpretation>
              <emma:one-of disjunction-type="recognition" id="oneOf6">
                <emma:interpretation id="interp30" emma:lang="en-GB" emma:confidence="0">
                  <emma:literal>network</emma:literal>
                </emma:interpretation>
                <emma:interpretation id="interp31" emma:lang="en-GB" emma:confidence="0">
                  <emma:literal>net work</emma:literal>
                </emma:interpretation>
                <emma:interpretation id="interp32" emma:lang="en-GB" emma:confidence="0">
                  <emma:literal>network k</emma:literal>
                </emma:interpretation>
                <emma:interpretation id="interp33" emma:lang="en-GB" emma:confidence="0">
                  <emma:literal>networ k</emma:literal>
                </emma:interpretation>
                <emma:interpretation id="interp34" emma:lang="en-GB" emma:confidence="0">
                  <emma:literal>netwar k</emma:literal>
                </emma:interpretation>
              </emma:one-of>
            </emma:emma>
          </inkml:annotationXML>
          <inkml:trace contextRef="#ctx0" brushRef="#br0" timeOffset="44037.7005">15774 2904 845 0,'3'-23'118'15,"-3"23"-39"-15,0 0 12 0,0 0 11 0,0 0-12 16,0 0-18-16,0 0-12 0,0 0-2 16,0 0-4-16,0 0-7 0,0 0-13 0,0 0-6 15,0 0-6-15,0 0-5 0,0 0-2 0,0 0-6 16,0 0-5-16,0 0-2 0,0 0-2 0,-17 33 1 16,17-33 0-16,-2 29 0 0,2-29-1 0,0 35 1 15,0-35-3-15,2 39 3 0,-2-39-3 16,7 34 2-16,-7-34-3 0,9 32 4 15,-9-32-3-15,12 22 3 0,-12-22-2 0,0 0 1 16,25 22-1-16,-25-22 2 0,0 0 0 0,32 3 0 16,-32-3 1-16,30-6-1 0,-30 6 2 0,30-17-2 15,-30 17 4-15,33-24-2 0,-33 24 4 0,35-29 2 16,-35 29 4-16,30-29-4 0,-30 29 2 0,21-24-6 16,-21 24 1-16,0 0 0 0,0 0 1 0,0 0 1 15,0 0-1-15,0 0-3 0,0 0-1 16,0 0-2-16,0 0-2 0,0 0 1 0,0 0-1 15,0 0 2-15,0 0-2 0,0 0 3 16,0 27-2-16,0-27 1 0,0 0-2 0,-9 30 0 16,9-30 0-16,0 0 0 0,0 0 1 0,6 22 0 15,-6-22 0-15,0 0 0 0,0 0-1 0,0 0 0 16,0 0 1-16,0 0-2 0,25 5 2 0,-25-5 1 16,0 0-1-16,27-10 1 0,-27 10-1 15,0 0 0-15,32-13 1 0,-32 13-2 0,0 0 1 16,28-14 0-16,-28 14 0 0,0 0 1 0,26-13 0 15,-26 13-2-15,0 0 2 0,22-14-2 0,-22 14 1 16,0 0 0-16,27-20 0 0,-27 20-1 16,0 0 2-16,28-19-1 0,-28 19 0 0,0 0 0 15,23-17 0-15,-23 17 0 0,0 0-1 16,0 0 2-16,0 0-1 0,0 0 0 0,22-22 0 16,-22 22-1-1,0 0 2-15,0 0-2 0,0 0-2 0,21-27-6 0,-21 27-4 16,0 0-5-16,0 0-4 0,0 0-6 0,24-21-2 15,-24 21-5-15,0 0-3 0,0 0-12 0,0 0-26 16,0 0-35-16,0 0-39 0,6-27-72 0,-6 27-106 16,0 0-64-16,0 0 65 0,0 0 327 15</inkml:trace>
          <inkml:trace contextRef="#ctx0" brushRef="#br0" timeOffset="44814.5629">16769 2924 792 0,'0'0'111'0,"0"0"-37"0,0 0 11 0,0 0 4 15,-22-24-14-15,22 24-15 0,0 0-7 0,0 0-3 16,0 0-2-16,-23-4-7 0,23 4-5 0,0 0-2 16,-28 4-6-16,28-4-4 0,0 0-6 0,-29 16-2 15,29-16-4-15,-26 19-2 0,26-19-5 16,-25 26 0-16,25-26-4 0,-25 28 1 0,25-28-3 16,-20 33 2-16,20-33-2 0,-17 29 3 15,17-29-4-15,-9 28 3 0,9-28-3 0,0 0 2 16,1 30-2-16,-1-30 3 0,0 0-3 0,15 21 3 15,-15-21-3-15,0 0 2 0,28 16-1 0,-28-16 1 16,23 2 0-16,-23-2 0 0,29-4 0 0,-29 4-1 16,36-13 1-16,-36 13 0 0,37-12 1 0,-37 12-2 15,35-19 2-15,-35 19-1 0,29-23 2 0,-29 23-3 16,27-29 4-16,-27 29-4 0,22-26 4 0,-22 26-3 16,11-23 4-16,-11 23-2 0,0 0 2 0,-1-25-1 15,1 25 0-15,0 0-1 0,0 0 0 16,-33-28-1-16,33 28 1 0,-28-9-2 0,28 9 0 15,-30-3 1-15,30 3-1 0,-33 1-1 0,33-1 0 16,-29 5-1-16,29-5-10 0,-22 6-5 16,22-6-17-16,0 0-21 0,0 0-33 0,-25 13-38 15,25-13-57-15,0 0-78 0,0 0-150 0,18 24 34 0,-18-24 253 16</inkml:trace>
          <inkml:trace contextRef="#ctx0" brushRef="#br0" timeOffset="45379.4632">16994 2989 488 0,'0'0'79'0,"0"0"5"15,0 0 12-15,0 0 4 0,23-1-20 16,-23 1-12-16,0 0 4 0,0 0 0 0,0 0-2 15,0 0-1-15,0 0-8 0,0 0-11 16,7 28-6-16,-7-28-14 0,0 0-5 0,-8 22-8 16,8-22-1-16,0 0-4 0,-3 30 0 0,3-30-4 15,0 0-2-15,-3 27-5 0,3-27 2 0,0 0-3 16,-5 23 2-16,5-23-2 0,0 0 1 16,0 0-2-16,0 0 2 0,1 23-2 0,-1-23 0 15,0 0 1-15,0 0-2 0,0 0 3 0,0 0-1 16,0 0 3-16,0 0 1 0,0 0 1 0,0 0 0 15,0 0 1-15,0 0 0 0,26-17 1 0,-26 17 0 32,0 0 2-32,0 0-1 0,20-28 0 0,-20 28-3 15,0 0 0-15,16-28-2 0,-16 28 1 0,11-24-3 16,-11 24 2-16,15-30-3 0,-15 30 2 16,14-34-1-16,-14 34 2 0,17-39-2 0,-17 39 4 15,18-37-2-15,-18 37 5 0,16-25 0 0,-16 25 4 16,0 0-2-16,0 0 2 0,0 0-3 0,13-23-4 15,-13 23 0-15,0 0-2 0,0 0 0 0,0 0 3 16,0 0 1-16,0 0-1 0,19 24 3 0,-19-24-2 16,0 0 1-16,0 0-1 0,25 23-2 15,-25-23-1-15,0 0 1 0,0 0-2 16,25 14 1-16,-25-14-1 0,0 0 0 0,23 2-1 16,-23-2-1-16,0 0-1 0,30-9 0 0,-30 9 0 15,0 0 0-15,29-15 1 0,-29 15-1 0,0 0-1 16,28-20-10-16,-28 20-12 0,0 0-19 0,26-10-31 15,-26 10-57-15,0 0-109 0,0 0-225 0,0 0-26 16,0 0 140-16</inkml:trace>
          <inkml:trace contextRef="#ctx0" brushRef="#br0" timeOffset="46181.6902">17801 2582 1025 0,'0'0'74'0,"0"0"-17"0,0 0 21 0,0 0 5 0,0 0-18 16,0 0-17-16,-2-23-33 0,2 23 28 0,0 0 2 16,0 0-20-16,-9 25 32 0,9-25-45 15,-9 29 11-15,9-29 3 0,-14 33-6 0,14-33 4 16,-12 40-7-16,5-17 0 0,7-23-6 16,-13 45 1-16,6-22-5 0,2 1 4 0,-2-2-3 15,0 3 4-15,-1 1-6 0,0 0 4 0,-1-2-8 16,0 0 3-16,0 2-5 0,9-26 3 0,-13 42-3 15,13-42 4-15,-13 32-5 0,13-32 4 0,-9 31-4 16,9-31 2-16,-9 22-1 0,9-22 0 0,0 0 0 16,-5 24 1-16,5-24-2 0,0 0 1 15,0 0 0-15,0 0 0 0,0 0 0 16,0 0 1-16,0 0-2 0,0 0 1 0,0 0-1 16,0 0 1-16,0 0 0 0,0 0-1 0,0 0 0 15,0 0 1-15,0 0 1 0,0 0-1 0,0 0-1 16,0 0 1-16,0 0-2 0,0 0 1 0,0 0 1 15,0 0 0-15,0 0 1 0,0 0 0 0,0 0 0 16,27-15-1-16,-27 15 1 0,22-12-2 16,-22 12 2-16,24-19-2 0,-24 19 3 0,26-23-3 15,-26 23 2-15,30-28-2 0,-30 28 2 0,32-30-2 16,-32 30 3-16,36-34-4 0,-36 34 3 0,34-34-3 16,-34 34 3-16,35-25-2 0,-35 25 2 15,30-19-2-15,-30 19 1 0,25-12-1 0,-25 12 1 0,0 0-1 16,29-16-4-16,-29 16-6 0,0 0-2 0,25-12-4 15,-25 12 0-15,0 0-3 0,0 0-9 0,0 0-7 16,0 0-5-16,0 0-11 0,0 0-17 16,0 0-30-16,0 0-47 0,0 0-66 0,0 0-96 15,13 28-98-15,-13-28 45 0,0 0 361 0</inkml:trace>
          <inkml:trace contextRef="#ctx0" brushRef="#br0" timeOffset="46556.6592">17768 3035 822 0,'0'0'144'0,"0"0"-54"0,0 0 12 15,0 0 8-15,6 23-4 0,-6-23-26 0,0 0-21 16,0 0-11-16,0 0-10 0,0 0-8 0,0 0-5 15,0 0-2-15,0 0-3 0,25 23-2 0,-25-23-2 16,0 0-5-16,22 20-2 0,-22-20 0 0,0 0-1 16,23 21-1-16,-23-21 1 0,0 0-6 0,0 0 1 15,28 26-3-15,-28-26 1 0,0 0-1 16,0 0 0-16,25 27-1 0,-25-27 1 0,0 0 0 16,0 0 0-16,23 14 0 0,-23-14-1 0,0 0-11 15,0 0-12-15,0 0-21 0,0 0-23 0,22 12-48 16,-22-12-109-16,0 0-262 0,0 0-9 0,-6-31 182 15</inkml:trace>
          <inkml:trace contextRef="#ctx0" brushRef="#br0" timeOffset="41241.5698">13861 2978 716 0,'0'0'198'0,"0"0"-125"0,0 0-21 0,0 0 8 16,0 0 3-16,0 0-7 16,0 0 2-16,0 0 1 0,0 0 0 0,0 0-7 15,0 0-10-15,0 0-10 0,0 0 3 0,0 0 1 16,0 0-3-16,0 0-4 16,0 0-9-16,0 27-9 0,0-27 1 0,0 0-2 15,2 24 1-15,-2-24-7 0,0 0 1 0,-4 33-4 16,4-33 0-16,0 0 0 0,-2 27 0 0,2-27-2 15,0 0 3-15,0 0-3 0,-5 30 1 0,5-30-1 16,0 0 1-16,0 0 0 0,0 0 0 0,0 0-1 16,0 0-1-16,0 0 0 0,0 0 1 0,0 0 1 15,0 0 0-15,0 0 1 0,0 0 0 16,0 0 1-16,0 0-1 0,0 0 1 0,0 0-1 16,28 2 1-16,-28-2-2 0,0 0 1 0,0 0-1 15,26-25 1-15,-26 25-1 0,0 0 1 0,28-30-2 16,-28 30 3-16,18-24-2 0,-18 24 4 15,18-22 0-15,-18 22 3 0,18-24-1 0,-18 24 3 16,19-24-4-16,-19 24 0 0,0 0-2 0,26-26-1 16,-26 26 0-16,0 0 0 0,25-18-1 15,-25 18 0-15,0 0-1 0,0 0 1 0,23-10-1 16,-23 10 2-16,0 0-1 0,0 0 0 0,0 0 0 16,25-6 1-16,-25 6-1 0,0 0 2 0,0 0 1 15,0 0 0-15,25 14 1 0,-25-14-1 0,0 0 1 16,0 0-1-16,19 25 0 0,-19-25-2 0,0 0 1 15,10 34-1-15,-10-34-1 0,8 24-1 16,-8-24 2-16,4 20-3 0,-4-20 3 0,4 27-4 16,-4-27 2-16,3 22 0 0,-3-22 1 0,0 23-2 15,0-23 2-15,0 0-3 0,-1 26 3 0,1-26-2 16,0 0 0-16,0 21 0 0,0-21 2 0,0 0-3 16,0 0-5-16,0 0-13 0,0 0-15 15,4 22-24-15,-4-22-39 0,0 0-73 0,0 0-119 16,0 0-188-16,12-22 22 0,-12 22 235 15</inkml:trace>
          <inkml:trace contextRef="#ctx0" brushRef="#br0" timeOffset="42039.9309">14586 3038 731 0,'0'0'163'15,"0"0"-101"-15,0 0-19 0,0 0 1 0,0 0-10 16,0 0-14-16,0 0 2 0,0 0 7 0,0 0 8 16,0 0 6-16,0 0-2 0,0 0-2 0,0 0-2 15,0 0-3-15,23 0 1 0,-23 0-2 0,0 0-7 16,25-9-5-16,-25 9-8 0,0 0-5 15,29-12 0-15,-29 12-2 0,22-12 1 16,-22 12-2-16,25-16 4 0,-25 16 0 0,22-21 5 16,-22 21 0-16,24-22 3 0,-24 22-3 0,19-24 2 15,-19 24-2-15,0 0 1 0,19-31-3 0,-19 31 1 16,0 0-2-16,6-22 2 0,-6 22-3 0,0 0 3 16,0 0-6-16,-14-27-1 0,14 27-3 0,0 0-1 15,-26-15-1-15,26 15 0 0,-29-3-1 0,29 3 0 16,-37 3 1-16,37-3-2 0,-42 15 3 15,19-6-2-15,1 4 1 0,22-13-2 0,-40 24 2 16,40-24-2-16,-33 23 2 0,33-23-2 0,-24 24 2 16,24-24-1-16,-14 24 1 0,14-24-2 0,-11 26 1 15,11-26-1-15,-2 24 1 0,2-24-1 16,1 22 2-16,-1-22-2 0,7 25 1 0,-7-25-2 16,0 0 2-16,19 26-1 0,-19-26 1 15,0 0-2-15,33 20 3 0,-33-20-3 0,31 8 2 16,-31-8 0-16,37 6 0 0,-37-6 0 0,45 4-1 15,-21-4 0-15,-2 0 1 0,3 0-1 0,-3-1 0 16,1 1-11-16,-23 0-14 0,41-3-22 0,-41 3-42 16,45 0-67-16,-45 0-101 0,37-13-134 0,-37 13-49 15,27-14 119-15</inkml:trace>
          <inkml:trace contextRef="#ctx0" brushRef="#br0" timeOffset="43062.8768">15080 2719 958 0,'-39'-11'124'0,"39"11"-20"0,0 0 8 0,0 0-5 15,0 0-36-15,0 0-32 0,0 0-22 0,0 0-10 16,0 0 11-16,0 0 7 0,0 0 4 0,0 0 4 16,0 0-9-16,0 0-7 0,26 12 0 0,-26-12-3 15,32 2-3-15,-9-2-3 0,-23 0-4 0,44-3-1 0,-21 1-2 16,0-3 0-16,0 3-1 0,2 0 0 0,0 0 0 15,-3-1-2-15,-22 3 1 0,43-8-9 0,-43 8-17 16,33-9-33-16,-8 20-67 0,-25-11-81 16,33-11-205-16,-33 11-46 0,0 0 33 0,32 5 415 15</inkml:trace>
          <inkml:trace contextRef="#ctx0" brushRef="#br0" timeOffset="42623.3995">15230 2572 818 0,'0'0'137'0,"0"0"-22"0,0 0 5 15,11-24-31-15,-11 24-2 0,0 0-46 16,0 0 11-16,0 0-9 0,0 0-6 0,0 0-9 16,0 0-8-16,0 0-5 0,0 0 7 0,0 0 5 15,0 0 2-15,0 0 3 0,5 23-23 0,-5-23 30 16,-4 26-36-16,4-26 33 0,-8 32-19 0,8-32-8 15,-4 38 1-15,4-38-5 0,-8 41 2 16,8-41-3-16,-10 41 4 0,3-19-6 0,7-22 3 16,-11 39-4-16,11-39 2 0,-14 40-4 0,14-40 3 15,-11 38-4-15,11-38 3 0,-12 39-2 0,12-39 3 16,-14 35-2-16,14-35 0 0,-10 34 0 0,10-34 0 0,-7 27-1 16,7-27 3-16,-4 23-3 0,4-23 2 0,0 0-3 15,0 23 1-15,0-23 0 0,0 0 1 16,0 0-2-16,9 27 2 0,-9-27 0 0,0 0-1 15,0 0-1-15,0 0 1 0,23 15-2 16,-23-15 3-16,0 0 0 0,26-1-2 0,-26 1 1 16,26-11-1-16,-26 11 2 0,31-18-2 0,-31 18-4 15,36-24-4-15,-36 24-1 0,37-28-3 0,-37 28 3 16,36-26-4-16,-36 26-1 0,31-26-9 0,-31 26-2 16,29-28-7-16,-29 28-5 0,24-21-11 15,-24 21-17-15,0 0-25 0,32-17-20 0,-32 17-40 16,0 0-63-16,4-23-49 0,-4 23-108 0,0 0 54 15,-11-25 316-15</inkml:trace>
        </inkml:traceGroup>
      </inkml:traceGroup>
    </inkml:traceGroup>
    <inkml:traceGroup>
      <inkml:annotationXML>
        <emma:emma xmlns:emma="http://www.w3.org/2003/04/emma" version="1.0">
          <emma:interpretation id="{AE690FAC-6FF5-4B8F-A207-8322C92E861E}" emma:medium="tactile" emma:mode="ink">
            <msink:context xmlns:msink="http://schemas.microsoft.com/ink/2010/main" type="paragraph" rotatedBoundingBox="12845,4685 20438,4559 20449,5239 12857,53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59864CF-74CC-466A-A1D6-989CE53709A5}" emma:medium="tactile" emma:mode="ink">
              <msink:context xmlns:msink="http://schemas.microsoft.com/ink/2010/main" type="line" rotatedBoundingBox="12845,4685 20438,4559 20449,5239 12857,5364"/>
            </emma:interpretation>
          </emma:emma>
        </inkml:annotationXML>
        <inkml:traceGroup>
          <inkml:annotationXML>
            <emma:emma xmlns:emma="http://www.w3.org/2003/04/emma" version="1.0">
              <emma:interpretation id="{C729EAB9-86AA-47A3-B96F-3464F7F581B1}" emma:medium="tactile" emma:mode="ink">
                <msink:context xmlns:msink="http://schemas.microsoft.com/ink/2010/main" type="inkWord" rotatedBoundingBox="12845,4685 18748,4588 18759,5267 12857,5364"/>
              </emma:interpretation>
              <emma:one-of disjunction-type="recognition" id="oneOf7">
                <emma:interpretation id="interp35" emma:lang="en-GB" emma:confidence="0">
                  <emma:literal>construction</emma:literal>
                </emma:interpretation>
                <emma:interpretation id="interp36" emma:lang="en-GB" emma:confidence="0">
                  <emma:literal>Construction</emma:literal>
                </emma:interpretation>
                <emma:interpretation id="interp37" emma:lang="en-GB" emma:confidence="0">
                  <emma:literal>constructions</emma:literal>
                </emma:interpretation>
                <emma:interpretation id="interp38" emma:lang="en-GB" emma:confidence="0">
                  <emma:literal>constriction</emma:literal>
                </emma:interpretation>
                <emma:interpretation id="interp39" emma:lang="en-GB" emma:confidence="0">
                  <emma:literal>Constructions</emma:literal>
                </emma:interpretation>
              </emma:one-of>
            </emma:emma>
          </inkml:annotationXML>
          <inkml:trace contextRef="#ctx0" brushRef="#br0" timeOffset="65699.0613">12555 4098 639 0,'0'0'168'0,"0"0"-69"15,0 0-2-15,0 0-4 0,0 0-6 16,0 0-18-16,0 0-16 0,0 0-8 16,0 0-9-16,0 0-7 0,0 0-11 0,0 0-10 15,0 0 4-15,0 0 10 0,0 0 6 0,0 0 3 16,0 0-8-16,6 23-10 0,-6-23-8 0,0 0-1 16,3 25-3-16,-3-25 0 0,0 0-1 0,4 24 1 15,-4-24-1-15,0 0 0 0,0 0 0 0,0 0 0 16,5 25 0-16,-5-25 1 0,0 0-1 0,0 0-1 15,0 0 1-15,0 0 0 0,0 0 1 16,0 0-1-16,0 0 0 0,0 0 0 0,0 0 0 16,14 24 0-16,-14-24 0 0,0 0-1 0,0 0 0 15,0 0 0-15,0 0 3 0,0 0 1 16,0 0 2-16,0 0-1 0,0 0 0 0,28-18-3 16,-28 18 1-16,0 0 0 0,16-25-1 0,-16 25-1 15,11-26 2-15,-11 26-4 0,17-26 5 0,-17 26-4 16,15-27 4-16,-15 27-3 0,15-29 2 15,-15 29-1-15,10-22 4 0,-10 22 3 0,0 0 5 16,0 0 0-16,0 0-1 0,8-24-5 0,-8 24-3 16,0 0-2-16,0 0 0 0,0 0-1 0,0 0-2 15,0 0 0-15,0 0-1 0,0 0 0 0,0 0 0 16,0 0 2-16,0 0 0 0,0 0 4 0,0 0 1 16,22 2-1-16,-22-2 1 15,0 0 0-15,26 0 1 0,-26 0 0 0,0 0-1 16,28 1 1-16,-28-1-1 0,23 3-1 0,-23-3-1 15,22 1 0-15,-22-1-2 0,24 0 1 0,-24 0-1 16,22 2-1-16,-22-2 1 0,24 0-1 0,-24 0 0 16,27-2 0-16,-27 2 0 0,23-5-8 0,-23 5-11 15,0 0-14-15,36-3-33 0,-36 3-41 0,0 0-58 16,0 0-91-16,26-13-203 0,-26 13 59 16,0 0 176-16</inkml:trace>
          <inkml:trace contextRef="#ctx0" brushRef="#br0" timeOffset="66340.9957">13202 4024 902 0,'0'0'132'0,"0"0"-38"0,0 0-3 16,0 0 7-16,0 0-18 0,0 0-15 0,0 0-19 16,0 0-16-16,0 0-7 0,0 0-10 0,0 0-5 15,0 0-6-15,0 0 4 0,0 0 6 0,0 0 0 16,0 0 0-16,0 0-4 0,4 27-7 0,-4-27 1 15,-4 23-2-15,4-23 1 0,0 0-3 16,-6 29 3-16,6-29-2 0,0 0 2 0,1 27-1 16,-1-27-1-16,0 0 1 0,7 30 0 0,-7-30-1 15,0 0 2-15,0 0-3 0,17 25 2 16,-17-25-1-16,0 0 1 0,25 2 0 0,-25-2 1 16,0 0 0-16,33-17-1 0,-33 17 1 0,30-21-1 0,-30 21 1 15,33-24-1-15,-33 24 1 0,33-25-1 16,-33 25 3-16,22-26-4 0,-22 26 3 15,22-23-3-15,-22 23 3 0,0 0-2 0,24-23 0 16,-24 23 0-16,0 0 0 0,0 0 0 0,0 0 1 16,0 0 0-16,0 0-1 0,0 0 0 0,16-24 0 15,-16 24 1-15,0 0-1 0,0 0 0 0,0 0 0 16,0 0-1-16,0 0 0 0,0 0 0 0,0 0 0 16,0 0 2-16,0 0 1 0,0 0 3 15,0 0 0-15,-5 24-1 0,5-24-2 0,0 0-1 16,-4 33-2-16,4-33 2 0,-3 24-2 0,3-24 3 15,-4 23-3-15,4-23 2 0,0 23-1 0,0-23 0 16,4 25-1-16,-4-25 1 0,5 24-2 16,-5-24 2-16,0 0-1 0,13 23 1 0,-13-23-1 15,0 0 0-15,0 0 0 0,0 0-4 0,0 0-9 16,0 0-13-16,25 11-25 0,-25-11-33 16,0 0-35-16,7-25-50 0,-7 25-82 0,23-2-150 15,-23 2 26-15,0 0 223 0</inkml:trace>
          <inkml:trace contextRef="#ctx0" brushRef="#br0" timeOffset="66770.281">13935 3946 890 0,'0'0'96'0,"0"0"-10"0,0 0 22 16,0 0 3-16,-2-25-8 0,2 25-11 0,0 0-20 15,0 0-17-15,0 0-23 0,0 0-12 0,0 0-11 16,0 0-1-16,0 0 1 0,0 0 2 0,-31 16 1 16,31-16 4-16,0 0-2 0,-31 23-1 0,31-23-4 0,-26 19-1 15,26-19-3-15,-27 24 0 0,27-24-1 0,-28 28 1 16,28-28-4-16,-26 33 2 0,26-33-3 15,-22 33 2-15,22-33-3 0,-18 33 3 16,18-33-4-16,-14 30 2 0,14-30-3 0,-1 22 1 16,1-22 1-16,0 0 0 0,0 0 0 0,16 26 2 15,-16-26-1-15,0 0 0 0,26 10 0 0,-26-10 1 16,24-2 0-16,-24 2-1 0,29-8 1 0,-29 8-2 16,30-11 2-16,-30 11-1 0,29-15 0 0,-29 15-1 15,33-16-10-15,-33 16-4 0,29-16-12 16,-29 16-12-16,26-10-19 0,-26 10-51 0,24-9-29 15,-24 9-69 1,26-6-93-16,-26 6-105 0,0 0 22 0,26 6 282 16</inkml:trace>
          <inkml:trace contextRef="#ctx0" brushRef="#br0" timeOffset="67644.8624">14226 3803 615 0,'0'0'128'0,"0"0"-36"15,-34-6 18-15,34 6 25 0,0 0-16 0,0 0-17 16,-30 3-32-16,30-3-18 0,0 0-14 0,0 0-8 16,0 0-8-16,0 0-9 0,0 0-9 0,0 0 11 15,0 0 11-15,0 0 3 0,0 0 6 0,0 0-8 16,28 24-6-16,-28-24-1 0,23 9-2 16,-23-9-5-16,29 4-5 0,-29-4-3 0,36 0-2 15,-36 0-1-15,41 0-1 0,-41 0 0 0,44-4-1 16,-22 0-1-16,2 0 0 0,-24 4-10 15,37-1-16-15,-37 1-15 0,29 1-43 0,-29-1-46 16,0 0-79-16,0 0-132 0,22-6-80 0,-22 6 9 16,0 0 344-16</inkml:trace>
          <inkml:trace contextRef="#ctx0" brushRef="#br0" timeOffset="67285.5087">14329 3663 796 0,'0'0'106'0,"12"-25"-18"0,-12 25-3 0,0 0-13 15,0 0-13 1,0 0-15-16,0 0 0 0,0 0 4 0,0 0 2 15,0 0-6-15,0 0-8 0,0 0-8 0,0 0 10 16,0 0 2-16,0 0-1 0,0 0 0 0,0 0-12 16,13 26-3-16,-13-26 1 0,0 0-2 0,1 37-3 15,-1-37-5-15,-8 31-3 0,8-31-5 16,-10 38 2-16,10-38-5 0,-10 43 4 0,10-43-6 16,-12 40-11-16,12-40 29 0,-12 44-30 0,3-22 30 15,3 0-16-15,-1 1-3 0,7-23 3 0,-16 42-3 16,16-42 2-16,-9 37-3 0,9-37 1 15,-8 28-2-15,8-28 2 0,-3 27-3 0,3-27 3 16,-6 23-3-16,6-23 3 0,0 0-2 0,-2 25 2 16,2-25-1-16,0 0 1 0,-2 24-2 15,2-24 0-15,0 0 1 0,0 0-1 0,0 0 1 16,4 22 0-16,-4-22-1 0,0 0 1 0,0 0-1 16,0 0 1-16,0 0 0 0,0 0 0 0,26 9 0 15,-26-9-1-15,0 0-15 0,27-1 0 0,-27 1 0 16,0 0-1-16,23 1 7 0,-23-1-5 0,0 0-5 15,0 0-6-15,28-1-5 0,-28 1-49 16,0 0-14-16,0 0 1 0,35-2-32 0,-35 2-21 16,0 0-50-16,0 0-38 0,31-34-136 15,-31 34 68-15,0 0 249 0</inkml:trace>
          <inkml:trace contextRef="#ctx0" brushRef="#br0" timeOffset="68071.7469">14771 4029 827 0,'0'0'192'0,"0"0"-91"0,0 0-2 15,0 0-6-15,0 0-14 0,0 0-16 0,0 0-22 16,0 0-12-16,0 0-3 0,0 0-5 0,0 0-3 16,0 0 7-16,0 0 2 0,0 0-1 0,0 0 2 15,4 24-12-15,-4-24-2 0,2 23-6 0,-2-23 0 16,-2 24-5-16,2-24 0 0,-4 25-4 15,4-25 2-15,-3 24-2 0,3-24 2 0,-5 27-3 16,5-27 2-16,-4 22-3 0,4-22-5 16,0 0-11-16,0 0-8 0,0 29-15 0,0-29-19 15,0 0-27-15,0 0-23 0,0 0-53 0,0 0-68 16,23-29-138-16,-23 29-18 0,21-40 156 0</inkml:trace>
          <inkml:trace contextRef="#ctx0" brushRef="#br0" timeOffset="68259.2886">14869 3776 1247 0,'-52'-21'134'0,"52"21"-49"0,0 0-2 15,-22 0-9-15,22 0-21 0,0 0-20 0,0 0-10 16,0 0-8-16,0 0-3 0,0 0-4 16,0 0-6-16,0 0-2 0,0 0-2 0,0 0 0 15,0 0-2-15,0 0 3 0,0 0 0 0,0 0-2 16,0 0-15-16,0 0-15 0,11 22-26 0,-11-22-57 15,26 15-70-15,-26-15-114 0,0 0-147 0,32 22 11 16,-32-22 275-16</inkml:trace>
          <inkml:trace contextRef="#ctx0" brushRef="#br0" timeOffset="68854.5569">15225 4037 667 0,'0'0'150'0,"0"0"-54"0,0 0-10 0,0 0 18 16,0 0 3-16,0 0-17 0,0 0-22 0,0 0-12 15,0 0-11-15,0 0-8 0,0 0-6 16,0 0-3-16,0 0-2 0,0 0 5 16,0 0 0-16,0 0-2 0,0 0-3 0,0 0-7 15,0 0 1-15,0 0-8 0,0 0-4 0,0 0-5 16,0 0-3-16,0 0-1 0,-27 7 1 0,27-7 0 16,-23 24 1-16,23-24-1 0,-21 22 1 0,21-22-2 15,-19 26 2-15,19-26-3 0,-15 27 3 16,15-27-1-16,-10 28 0 0,10-28-1 0,-1 27 2 15,1-27-3-15,0 0 2 0,10 29-1 0,-10-29-1 16,0 0 1-16,23 22 2 0,-23-22-2 0,22 6 2 0,-22-6-2 16,29 0 1-1,-29 0 1-15,34-11-1 0,-34 11 2 0,36-17-1 16,-36 17 0-16,36-23-2 0,-36 23 2 0,30-24-2 16,-30 24 3-16,25-22 0 0,-25 22 1 15,19-27-2-15,-19 27 1 0,11-25-1 16,-11 25 1-16,9-27-1 0,-9 27 1 0,0-33-1 15,0 33 1-15,-6-32-3 0,6 32 3 0,-9-34-3 16,9 34 2-16,-14-24-2 0,14 24 1 0,0 0-1 0,-32-21 1 16,32 21-1-16,-22 2 1 0,22-2-1 0,-26 12 0 15,26-12 0-15,-26 19-2 0,26-19-3 0,-21 22-14 16,21-22-9-16,-15 28-17 0,15-28-17 16,-4 24-38-16,4-24-29 0,4 22-56 0,-4-22-63 0,0 0-172 15,0 0 46-15,0 0 222 0</inkml:trace>
          <inkml:trace contextRef="#ctx0" brushRef="#br0" timeOffset="69452.2994">15542 4074 1000 0,'0'0'81'15,"0"0"-58"-15,0 0 15 0,0 0 15 0,0 0 9 16,0 0-5-16,0 0-13 0,0 0-7 16,27 11-5-16,-27-11-7 0,0 0-2 0,0 0 2 15,0 0 3-15,0 0-1 0,14 25 1 16,-14-25-6-16,0 0-2 0,0 0-5 0,0 30-2 16,0-30-3-16,0 0 0 0,-6 28-4 0,6-28 1 15,0 0-3-15,-4 29 0 0,4-29-1 0,0 0 1 16,-5 25-2-16,5-25 0 0,0 0-1 15,-4 27 0-15,4-27-1 0,0 0 1 0,0 0-1 16,0 0 0-16,0 0 0 0,0 0 0 0,0 0-1 16,0 0 2-16,0 0 0 0,0 0 0 0,0 0 2 15,0 0 0-15,0 0 0 0,0 0 0 0,0 0 0 16,30-18-3-16,-30 18 2 0,18-23-2 0,-18 23 2 16,18-26-2-16,-18 26 1 0,19-26-1 15,-19 26 1-15,19-28-1 0,-19 28 1 16,27-25-2-16,-27 25 3 0,24-23-3 0,-24 23 2 15,22-19-1-15,-22 19 1 0,0 0-2 0,31-24 2 16,-31 24-1-16,0 0 0 0,0 0 0 0,23-15 0 16,-23 15-2-16,0 0 0 0,0 0 0 0,0 0 3 15,0 0 3-15,0 0 2 0,0 0 2 0,0 0 1 16,17 24 1-16,-17-24-2 0,0 0 1 0,0 0-3 16,4 31 1-16,-4-31-3 0,0 0 1 15,3 24-3-15,-3-24 1 0,0 0-2 0,5 36 1 16,-5-36-1-16,3 29 2 0,-3-29-1 0,3 23 1 15,-3-23-3-15,1 22 1 0,-1-22-3 0,0 27 3 16,0-27-2-16,0 0 2 0,1 28-3 16,-1-28 3-16,0 0-2 0,0 0 0 0,0 0-3 15,0 0-12-15,0 0-14 0,0 0-18 16,0 0-32-16,0 0-77 0,0 0-208 0,0 0-142 16,25-17 24-16,-25 17 354 0</inkml:trace>
          <inkml:trace contextRef="#ctx0" brushRef="#br0" timeOffset="62027.6863">10133 4049 276 0,'0'0'57'0,"0"0"-32"0,0 0 11 16,0 0 14-16,0 0 25 0,0 0 3 0,0 0 7 16,0 0-3-16,0 0 10 0,0 0-7 0,0 0-2 15,0 0-9-15,0 0-8 0,0 0-3 0,0 0 2 16,0 0-4-16,0 0-2 0,0 0-6 15,-2-21-5-15,2 21-2 0,0 0-10 0,0 0-8 16,0 0-4-16,0 0-1 0,0 0-5 0,0 0-3 16,0 0-7-16,0 0-6 0,0 0 0 0,0 0-1 15,0 0 0-15,-26 0 0 0,26 0-1 0,0 0 2 16,-25 12-2-16,25-12 1 0,0 0 0 16,-31 19-1-16,31-19 0 0,0 0 2 0,-28 23-4 0,28-23 4 15,0 0-3-15,-25 24 2 0,25-24-2 16,-16 22 2-16,16-22-3 0,-14 27 1 15,14-27-2-15,-10 24 2 0,10-24 1 0,0 0 1 0,-4 27 0 16,4-27 0-16,0 0-2 0,7 21 1 0,-7-21-1 16,0 0 1-16,0 0 0 0,12 30 0 0,-12-30 0 15,0 0 0-15,0 0-1 0,22 23 2 0,-22-23-1 16,0 0 1-16,0 0-1 0,28 10 0 16,-28-10 1-16,22 0 0 0,-22 0-1 0,29-1 0 15,-29 1 1-15,34-10-2 0,-34 10 3 0,39-13-4 16,-39 13-4-16,43-17-13 0,-20 11-14 0,-23 6-29 15,42-14-39-15,-42 14-25 0,38-11-44 0,-38 11-54 16,30-20-99-16,-30 20-51 0,24-13 91 0,-24 13 283 16</inkml:trace>
          <inkml:trace contextRef="#ctx0" brushRef="#br0" timeOffset="62502.8086">10549 4074 675 0,'-4'-25'111'0,"4"25"0"16,0 0 8-16,0 0-11 0,0 0-17 15,0 0-17-15,0 0-7 0,0 0-2 0,0 0-2 16,0 0-11-16,0 0-10 0,0 0-11 0,0 0-11 16,0 0-7-16,0 0-7 0,0 0 0 0,0 0 0 15,-29 30 5-15,29-30-4 0,0 0 2 0,-26 27-4 16,26-27 0-16,-17 31-4 0,17-31 3 0,-17 31-5 15,17-31 2-15,-13 32-2 0,13-32 3 0,-11 29-3 16,11-29 2-16,-4 26-2 0,4-26 2 0,0 0-2 16,4 24 1-16,-4-24-1 0,0 0 0 0,0 0 0 15,24 10 1-15,-24-10 1 0,24-4 0 0,-24 4 1 16,27-17-2-16,-27 17 2 0,35-22-3 0,-35 22 3 16,33-25-3-16,-33 25 3 0,37-31-2 15,-37 31-1-15,37-27 1 0,-37 27 0 0,32-28-1 16,-32 28 3-16,22-24-4 0,-22 24 4 15,0 0-2-15,18-28 2 0,-18 28 1 0,0 0-1 16,4-24-1-16,-4 24 1 0,0 0-1 0,-8-28 1 31,8 28-2-31,0 0 1 0,-22-25-2 0,22 25 2 16,0 0-3-16,-32-19 3 0,32 19-1 0,-25-3-1 16,25 3 1-16,-22 0-2 0,22 0-5 0,0 0-7 15,-26 6-9-15,26-6-21 0,0 0-24 16,-10 24-33-16,10-24-21 0,0 0-36 0,0 0-21 15,0 0-40-15,3 26-76 0,-3-26-33 0,0 0 169 16</inkml:trace>
          <inkml:trace contextRef="#ctx0" brushRef="#br0" timeOffset="63192.398">11038 4043 710 0,'0'0'113'0,"0"0"-7"0,0 0-4 15,0 0 8-15,0 0-17 0,0 0-21 0,0 0-11 0,0 0-12 16,0 0-9-16,0 0-11 0,0 0-11 0,0 0-7 16,0 0-4-16,0 0 10 0,0 0 12 15,0 0 1-15,-8 27 3 0,8-27-16 0,0 0-6 16,-9 34-7-16,9-34 2 0,-8 26-4 0,8-26 2 0,-8 28-4 16,8-28 2-16,-8 27-2 15,8-27 1-15,-6 25-2 0,6-25 2 0,-4 22-2 16,4-22 1-16,0 0 0 0,0 0 1 0,1 25-1 0,-1-25 0 15,0 0 0-15,0 0 0 0,0 0 2 0,0 0 0 0,0 0 1 16,0 0 0-16,32-28 0 0,-32 28-1 16,24-26 0-16,-24 26-2 0,26-29 2 0,-26 29-4 15,31-35 4-15,-31 35-2 0,31-38 3 0,-31 38-4 0,30-42 4 32,-30 42-4-32,30-41 3 0,-30 41-3 0,25-31 3 15,-25 31 2-15,0 0 5 0,32-26 0 0,-32 26 2 16,0 0-5-16,0 0-4 0,0 0 1 15,0 0-2-15,22 0 1 0,-22 0-1 0,0 0 1 16,11 23-2-16,-11-23 1 0,8 22-1 0,-8-22 2 16,7 29-2-16,-7-29 2 0,6 29-3 0,-6-29 3 15,5 30-3-15,-5-30 2 0,6 24-2 0,-6-24 3 16,4 25-4-16,-4-25 3 0,5 25-3 0,-5-25 3 16,0 0-2-16,4 29 2 0,-4-29-3 0,0 0 1 15,0 0 0-15,11 24 1 0,-11-24-16 16,0 0-11-16,0 0-22 0,0 0-47 0,16 25-50 15,-16-25-71-15,0 0-134 0,0 0-80 0,0 0 54 16,0 0 333-16</inkml:trace>
          <inkml:trace contextRef="#ctx0" brushRef="#br0" timeOffset="63661.1172">11763 3984 966 0,'0'0'116'0,"0"0"-34"0,-14-24 12 15,14 24-1-15,0 0-9 0,0 0-14 0,0 0-26 16,0 0-12-16,0 0-11 0,0 0-4 0,-23-15-5 15,23 15-3-15,0 0-4 0,-28 5 1 0,28-5-1 16,-27 11 1-16,27-11-1 0,-35 16 0 0,35-16-2 16,-36 17 1-16,36-17-2 0,-27 19 1 15,27-19-3-15,0 0 1 0,-26 24-1 0,26-24 0 16,0 0-1-16,0 0 2 0,-9 26-2 0,9-26 0 16,0 0-1-16,0 0 2 0,17 24-1 0,-17-24 1 15,0 0 0-15,27 14 1 0,-27-14-1 16,25 9 1-16,-25-9-1 0,28 11 0 0,-28-11-1 15,27 9 1-15,-27-9 0 0,0 0 0 0,28 16-1 16,-28-16 2-16,0 0-2 0,0 0 1 16,22 24-1-16,-22-24 1 0,0 0 0 0,0 0 1 15,0 0-1-15,8 27 0 0,-8-27 1 0,0 0 0 16,0 0-1-16,-9 22 2 0,9-22-2 0,0 0 1 16,-23 25-2-16,23-25 2 0,-23 20-2 0,23-20 3 15,-26 25-3-15,26-25 1 0,-29 21-1 0,29-21 2 16,-22 22-2-16,22-22 1 0,0 0-1 15,0 0 0-15,-25 28-2 0,25-28-9 16,0 0-15-16,0 0-21 0,0 0-22 0,0 0-18 16,0 0-19-16,0 0-33 0,0 0-70 0,0 0-137 15,0 0-25-15,29-2 114 0</inkml:trace>
          <inkml:trace contextRef="#ctx0" brushRef="#br0" timeOffset="64228.208">12095 3711 780 0,'0'0'185'0,"0"0"-91"15,0 0-1-15,4-24 4 0,-4 24-6 16,0 0-15-16,0 0-14 0,0 0-21 0,0 0-12 16,0 0 1-16,0 0-1 0,0 0 0 0,7 29 2 15,-7-29-12-15,0 25-1 0,0-25-2 16,-3 33 2-16,3-33-5 0,-2 34-2 0,2-34-5 15,-9 36 3-15,9-36 15 0,-7 41-32 0,7-41 31 16,-8 46-33-16,8-46 11 0,-10 46 3 0,6-23-5 16,-1-1 4-16,1 2-5 0,-2-2 4 15,1 4-3-15,-1-1 4 0,1 1-3 0,-1 0 4 16,-2 1-4-16,1 0 3 0,1-3-4 0,2-2 2 16,4-22-2-16,-2 37 1 0,2-37-1 0,-3 24 2 15,3-24-2-15,0 0 1 0,0 0 0 0,0 0 0 16,7 24-2-16,-7-24 2 0,0 0 0 0,0 0 0 15,0 0 1-15,0 0-2 0,27-4 0 16,-27 4 1-16,0 0 0 0,31-20-1 0,-31 20 2 16,24-16-1-16,-24 16-3 0,25-21-6 0,-25 21-4 15,26-27-8-15,-26 27-4 0,25-26-2 0,-25 26-2 16,26-31-9-16,-26 31-15 0,20-29-31 0,-20 29-22 16,18-30-28-16,-18 30-27 0,0 0-33 0,34-30-84 15,-34 30-65-15,7-22 44 0,-7 22 299 0</inkml:trace>
          <inkml:trace contextRef="#ctx0" brushRef="#br0" timeOffset="64497.2141">11988 3904 940 0,'-32'-4'102'0,"32"4"14"0,0 0 8 0,0 0-27 16,0 0-16-16,0 0-49 0,0 0-8 0,0 0-8 16,0 0 11-16,0 0 3 0,0 0 3 0,0 0 1 15,26 0-15-15,-26 0-4 0,26-3-3 0,-26 3-3 16,31-7 0-16,-31 7-5 0,37-5-1 16,-37 5-1-16,37-1-23 0,-37 1 39 0,36-4-40 15,-36 4 38-15,38-6-17 0,-38 6-7 0,42-6-20 16,-42 6-38-16,45 5-69 0,-45-5-154 0,0 0-199 15,32-14 9-15,-32 14 253 0</inkml:trace>
        </inkml:traceGroup>
        <inkml:traceGroup>
          <inkml:annotationXML>
            <emma:emma xmlns:emma="http://www.w3.org/2003/04/emma" version="1.0">
              <emma:interpretation id="{6F6CFCC2-BF32-45F7-A385-5D291752C793}" emma:medium="tactile" emma:mode="ink">
                <msink:context xmlns:msink="http://schemas.microsoft.com/ink/2010/main" type="inkWord" rotatedBoundingBox="19652,4744 20441,4731 20449,5238 19660,5251"/>
              </emma:interpretation>
              <emma:one-of disjunction-type="recognition" id="oneOf8">
                <emma:interpretation id="interp40" emma:lang="en-GB" emma:confidence="0">
                  <emma:literal>of</emma:literal>
                </emma:interpretation>
                <emma:interpretation id="interp41" emma:lang="en-GB" emma:confidence="0">
                  <emma:literal>o f</emma:literal>
                </emma:interpretation>
                <emma:interpretation id="interp42" emma:lang="en-GB" emma:confidence="0">
                  <emma:literal>O f</emma:literal>
                </emma:interpretation>
                <emma:interpretation id="interp43" emma:lang="en-GB" emma:confidence="0">
                  <emma:literal>0 f</emma:literal>
                </emma:interpretation>
                <emma:interpretation id="interp44" emma:lang="en-GB" emma:confidence="0">
                  <emma:literal>D f</emma:literal>
                </emma:interpretation>
              </emma:one-of>
            </emma:emma>
          </inkml:annotationXML>
          <inkml:trace contextRef="#ctx0" brushRef="#br0" timeOffset="76028.5924">16880 4038 877 0,'0'0'125'16,"0"0"-30"-16,0 0-2 0,0 0-8 0,0 0-10 15,0 0-7-15,0 0-10 0,0 0-10 0,0 0-12 16,0 0-10-16,0 0-6 0,0 0 0 0,0 0-2 0,0 0 3 0,0 0 1 16,0 0-3-16,0 0-1 0,0 0-2 0,0 0-5 15,-24-13-5-15,24 13-3 0,0 0-2 16,0 0 0-16,-26 13 1 0,26-13-2 0,0 0 2 15,-27 23-4-15,27-23 3 0,0 0-2 0,-25 28 2 16,25-28-1-16,0 0 0 0,-15 30-1 0,15-30 0 16,0 0-1-16,-6 30 2 0,6-30-1 0,0 0 1 15,0 31-2-15,0-31 3 0,0 0-3 16,10 24 2-16,-10-24-3 0,0 0 2 0,0 0-1 16,23 21 0-16,-23-21 2 0,0 0 0 15,30 2 0-15,-30-2 0 0,24-8 2 0,-24 8-2 16,30-18 2-16,-30 18-2 0,32-24 1 0,-32 24 0 15,30-31 2-15,-30 31-3 0,28-30 3 0,-28 30-3 16,23-31 3-16,-23 31-3 0,17-32 2 0,-17 32 0 16,9-28 1-16,-9 28-2 0,0 0 1 0,2-30 0 15,-2 30 0-15,0 0 0 0,-11-25 0 0,11 25-1 16,0 0 1-16,0 0-2 0,-28-14 2 16,28 14-3-16,0 0 0 0,-30 5 1 15,30-5-4-15,-22 10 4 0,22-10-3 0,-25 19-4 16,25-19-9-16,0 0-7 0,-25 31-9 0,25-31-7 15,0 0-18-15,0 0-29 0,-12 38-36 0,12-38-49 16,0 0-77-16,0 0-85 0,0 0-60 0,19 28 142 16</inkml:trace>
          <inkml:trace contextRef="#ctx0" brushRef="#br0" timeOffset="76783.5864">17242 3917 702 0,'-32'4'154'0,"32"-4"-35"0,0 0-13 16,0 0-21-16,0 0-19 0,0 0-6 15,0 0 2-15,-15 25-1 0,15-25-4 16,0 0-6-16,0 0-12 0,0 0-6 0,20 25-8 16,-20-25-3-16,0 0-5 0,35 16-4 0,-35-16-5 15,28 7-2-15,-28-7-2 0,32 3-1 0,-32-3-1 16,37-3-1-16,-37 3 0 0,43-7-1 0,-21 4-7 15,-22 3-18-15,44-5-43 0,-44 5-74 0,44-9-160 16,-44 9-179-16,34-20 5 0,-34 20 280 16</inkml:trace>
          <inkml:trace contextRef="#ctx0" brushRef="#br0" timeOffset="76513.963">17523 3837 769 0,'0'0'140'0,"0"0"-38"16,0 0 20-16,17-29-19 0,-17 29-3 0,0 0-12 15,0 0-11-15,0 0-17 0,0 0-12 0,-4-23-10 16,4 23-6-16,0 0-3 0,0 0-5 0,0 0 0 15,-28-19-6-15,28 19-2 0,0 0-3 16,-27-6 1-16,27 6-4 0,0 0 0 0,-28-2 0 16,28 2-4-16,0 0 0 0,-33 6 0 0,33-6-3 15,-24 10-1-15,24-10 0 0,-24 11-2 0,24-11 0 16,0 0 1-16,-27 21 0 0,27-21-1 0,0 0 3 16,-17 23-4-16,17-23 1 0,0 0-1 0,-16 32-15 15,16-32 32-15,-12 26-30 16,12-26 30-16,-11 35-12 0,11-35-6 0,-10 41 4 15,10-41-5-15,-8 40 4 0,8-40-4 0,-7 40 4 16,7-40-2-16,-7 40 0 0,7-40 0 0,-2 39 2 16,2-39-3-16,-3 36 3 0,3-36-3 0,0 29 2 15,0-29-2-15,1 24 2 0,-1-24-2 0,0 0 2 16,7 32-2-16,-7-32 0 0,0 0-10 0,0 0-4 16,10 25-9-16,-10-25-6 0,0 0-2 15,0 0-5-15,0 0-5 0,0 0-15 0,0 0-29 16,0 0-32-16,0 0-43 0,0 0-49 0,0 0-48 15,26 0-126-15,-26 0 50 0,0 0 285 16</inkml:trace>
        </inkml:traceGroup>
      </inkml:traceGroup>
    </inkml:traceGroup>
    <inkml:traceGroup>
      <inkml:annotationXML>
        <emma:emma xmlns:emma="http://www.w3.org/2003/04/emma" version="1.0">
          <emma:interpretation id="{05C07FDB-B3D5-4B9A-8124-A25377AC8FBF}" emma:medium="tactile" emma:mode="ink">
            <msink:context xmlns:msink="http://schemas.microsoft.com/ink/2010/main" type="paragraph" rotatedBoundingBox="12851,5733 23227,5659 23234,6611 12858,66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24E3775-5A70-45D5-AF04-6F344C2375C9}" emma:medium="tactile" emma:mode="ink">
              <msink:context xmlns:msink="http://schemas.microsoft.com/ink/2010/main" type="line" rotatedBoundingBox="12851,5733 23227,5659 23234,6611 12858,6686"/>
            </emma:interpretation>
          </emma:emma>
        </inkml:annotationXML>
        <inkml:traceGroup>
          <inkml:annotationXML>
            <emma:emma xmlns:emma="http://www.w3.org/2003/04/emma" version="1.0">
              <emma:interpretation id="{1F4D87F1-D9E9-4226-B9EE-4C0325749058}" emma:medium="tactile" emma:mode="ink">
                <msink:context xmlns:msink="http://schemas.microsoft.com/ink/2010/main" type="inkWord" rotatedBoundingBox="12851,5733 18265,5694 18272,6647 12858,6686"/>
              </emma:interpretation>
              <emma:one-of disjunction-type="recognition" id="oneOf9">
                <emma:interpretation id="interp45" emma:lang="en-GB" emma:confidence="0">
                  <emma:literal>holographic</emma:literal>
                </emma:interpretation>
                <emma:interpretation id="interp46" emma:lang="en-GB" emma:confidence="0">
                  <emma:literal>holographie</emma:literal>
                </emma:interpretation>
                <emma:interpretation id="interp47" emma:lang="en-GB" emma:confidence="0">
                  <emma:literal>holographil</emma:literal>
                </emma:interpretation>
                <emma:interpretation id="interp48" emma:lang="en-GB" emma:confidence="0">
                  <emma:literal>holograph"</emma:literal>
                </emma:interpretation>
                <emma:interpretation id="interp49" emma:lang="en-GB" emma:confidence="0">
                  <emma:literal>holographia</emma:literal>
                </emma:interpretation>
              </emma:one-of>
            </emma:emma>
          </inkml:annotationXML>
          <inkml:trace contextRef="#ctx0" brushRef="#br0" timeOffset="90501.7778">12342 5273 660 0,'0'0'69'0,"0"0"-19"0,0 0 10 0,0 0 15 15,0 0 4-15,0 0-14 0,0 0-25 0,0 0-11 16,0 0-6-16,0 0 0 0,0 0 8 0,0 0 8 16,0 0 5-16,0 0 0 0,0 0-9 15,13 23-8-15,-13-23-13 0,0 0-4 0,0 31-8 16,0-31 1-16,0 0-3 0,-3 29 2 0,3-29-2 16,0 0 1-16,0 0-2 0,0 26 2 15,0-26-2 1,0 0 2-16,0 0-2 0,0 0 0 15,0 0 0-15,0 0 0 0,0 0 1 0,0 0-1 16,0 0 0-16,0 0 2 0,0 0 2 0,0 0 4 16,0 0 8-16,0 0 2 0,23-20 4 0,-23 20-1 15,17-22-3-15,-17 22-2 0,14-24 1 0,-14 24-4 16,11-30 1-16,-11 30-4 0,11-32 3 0,-11 32-4 16,9-35 6-16,-9 35-5 0,7-33 3 15,-7 33-4-15,6-30 1 0,-6 30-2 0,0 0 2 16,0 0-2-16,8-23-3 0,-8 23-2 0,0 0-1 15,0 0-1-15,0 0-1 0,0 0 0 0,0 0 0 16,0 0 2-16,0 0-1 0,10 23 1 0,-10-23-2 16,0 0 3-16,20 24-3 0,-20-24 3 0,0 0-1 15,29 19 2-15,-29-19 1 0,26 10 2 16,-26-10 0-16,28 4 0 0,-28-4-2 0,34 0-2 0,-34 0 0 0,36-3-1 0,-36 3 0 16,35-6 0-16,-35 6-1 0,38-15-1 0,-38 15-12 15,37-17-23-15,-12 17-64 0,-25 0-84 0,33-16-190 16,-33 16-126-16,0 0 64 0,36-2 355 15</inkml:trace>
          <inkml:trace contextRef="#ctx0" brushRef="#br0" timeOffset="91092.5027">13122 5114 749 0,'0'0'213'0,"0"0"-101"15,0 0-38-15,0 0-3 0,0 0 1 16,0 0-4-16,0 0-9 0,0 0-16 0,0 0-17 16,0 0-11-16,0 0-9 0,0 0 1 0,0 0 3 15,-22 0 3-15,22 0 0 0,0 0 2 16,-26 6-5-16,26-6-3 0,0 0-2 0,-29 24 0 15,29-24-3-15,-28 20 1 0,28-20-3 0,-31 25 1 16,31-25-4-16,-33 31 4 0,33-31-3 0,-33 36 2 16,33-36-2-16,-27 30 2 0,27-30-3 0,-13 24 2 15,13-24-2-15,0 0 1 0,2 26-1 16,-2-26 1-16,0 0 1 0,27 7 0 0,-27-7 0 16,27-3 0-16,-27 3 0 0,30-7 1 15,-30 7 1 1,34-14-2-16,-34 14 3 0,35-20-3 0,-35 20 3 15,28-17-2-15,-28 17 1 0,22-15-1 0,-22 15 1 16,0 0 0-16,28-18 0 0,-28 18-2 0,0 0 1 16,23-17 0-16,-23 17 2 0,0 0-2 0,0 0 3 15,23-26-3-15,-23 26 3 0,0 0-2 0,14-26 2 0,-14 26-2 16,0 0 1-16,11-22-1 0,-11 22 2 16,0 0-2-16,0 0 0 0,0 0 0 0,0 0 0 15,0 0 1-15,0 0-1 0,0 0-1 0,0 0 0 16,0 0 0-16,0 0 0 0,0 0 2 0,0 0-1 0,0 0 1 15,-1 34-4-15,1-34 3 0,-8 33-3 16,8-33 3-16,-7 36-4 0,7-36 3 0,-3 37-2 16,3-37 2-16,0 31-3 0,0-31 4 0,3 24-4 15,-3-24 3-15,0 0-2 0,15 24 0 16,-15-24-1-16,0 0-20 0,20 6-38 0,-20-6-44 16,0 0-80-16,0 0-117 0,27-30-120 0,-27 30 10 15,22-25 330-15</inkml:trace>
          <inkml:trace contextRef="#ctx0" brushRef="#br0" timeOffset="91847.8254">13552 5198 717 0,'0'0'103'0,"0"0"-34"16,-3 28 7-16,3-28-4 0,0 0-17 15,-8 28-23-15,8-28-6 0,-5 23-8 16,5-23 2-16,-2 25-4 0,2-25 6 0,-1 29 0 16,1-29 5-16,-2 28-5 0,2-28-2 0,0 29-8 15,0-29-3-15,-5 25-6 0,5-25 2 0,-3 26-4 16,3-26 1 0,-5 22-3-16,5-22 2 0,-3 27 20 0,3-27-20 15,-3 22 20-15,3-22-20 0,0 0-2 0,-8 28-13 16,8-28 14-16,0 0-14 0,-8 21 15 15,8-21-1-15,0 0 0 0,0 0 1 0,0 0-1 16,0 0 1-16,0 0 1 0,0 0 0 0,0 0-1 16,0 0 1-16,0 0-1 0,0 0-1 0,0 0 1 15,0 0 1-15,0 0 1 0,0 0 9 0,0 0 16 16,0 0 6-16,0 0-1 0,0 0-8 16,0 0-16-16,0 0-5 0,0 0 2 0,0-21 18 15,0 21-11-15,9-28 15 0,-9 28-34 16,11-33 21-16,-11 33-19 0,10-38 17 0,-5 16 5 15,-5 22-8-15,9-45 3 0,-8 22-5 0,2-4 5 16,2 3-4-16,-1-1 4 0,2 3-3 0,-3-1 6 16,-3 23-3-16,7-36 5 0,-7 36-4 0,8-28 1 15,-8 28-5-15,10-26 1 0,-10 26-6 0,0 0 2 16,8-26-4-16,-8 26-1 0,0 0-1 16,0 0-1-16,15-23 0 0,-15 23 0 0,0 0-1 15,0 0 3-15,25-22-3 0,-25 22 3 16,0 0-2-16,0 0 0 0,26-21-2 0,-26 21 1 15,0 0 0-15,0 0 1 0,28 3 0 0,-28-3-1 16,0 0 1-16,26 19-1 0,-26-19 2 0,0 0-2 16,20 23 2-16,-20-23-3 0,0 0 3 0,16 25-2 15,-16-25 1-15,0 0 0 0,9 28 0 16,-9-28 0-16,0 0 0 0,2 28 0 0,-2-28 1 16,-2 23-2-16,2-23 3 0,-12 22-3 0,12-22 2 15,-13 24-2-15,13-24 2 0,-15 27-3 0,15-27 3 16,0 0-2-16,-22 30 2 0,22-30-1 0,0 0 1 15,0 0-2-15,-25 22 2 0,25-22-1 0,0 0 1 16,0 0-2-16,-23 18 1 0,23-18 0 16,0 0 0-16,0 0 1 0,0 0-1 15,-26 15-1-15,26-15 1 0,0 0 0 0,0 0 1 16,0 0-1-16,0 0 0 0,0 0 0 0,0 0-9 16,0 0-12-16,-24-2-10 0,24 2-17 0,0 0-10 15,0 0-36-15,0 0-55 0,0 0-96 0,0 0-173 16,0 0-8-16,-2-23 103 0</inkml:trace>
          <inkml:trace contextRef="#ctx0" brushRef="#br0" timeOffset="92813.7052">14081 4729 599 0,'0'0'184'0,"0"0"-104"0,-18 25-12 16,18-25 25-16,0 35-6 0,0-35-22 0,-4 41-14 16,4-41-7-16,-1 45 2 0,1-45 0 0,0 41 1 15,0-41-9-15,0 43-2 0,-3-19-14 0,2-1-3 16,-3 1-8-16,2 2 1 0,-1-5-6 0,3 3 1 15,0-24-5-15,-9 43 3 16,9-43-4-16,-8 36 1 0,8-36-3 0,-9 30 2 16,9-30-3-16,-5 25 3 0,5-25-2 0,0 0 1 15,-3 26 0-15,3-26-1 0,0 0 0 0,0 0 0 0,0 0 0 0,0 0 1 16,0 0 0-16,0 0 4 0,0 0 9 0,0 0 5 16,0 0 3-16,25-14-5 0,-25 14-4 0,18-25-6 15,-18 25 1-15,19-26-1 0,-19 26 1 16,18-29-3-16,-18 29 1 0,21-29-3 15,-21 29 2-15,0 0-2 0,27-29 3 0,-27 29-3 16,0 0 2-16,26-17-1 0,-26 17-1 0,0 0-1 16,22-9 0-16,-22 9-1 0,0 0 1 0,0 0-1 15,28 2 0-15,-28-2 0 0,0 0 0 0,0 0 2 16,26 11-3-16,-26-11 1 0,0 0 0 0,24 20 0 16,-24-20 1-16,0 0 1 0,19 22-3 15,-19-22 2-15,12 26-2 0,-12-26 1 0,0 0-2 16,20 32 2-16,-20-32-1 0,0 0 1 0,16 26-1 15,-16-26 1-15,0 0-2 0,15 27 2 0,-15-27-1 16,0 0 1-16,11 28-2 0,-11-28 1 16,0 0-24-16,0 0-24 0,15 35-58 0,-15-35-65 15,0 0-95-15,0 0-203 0,0 0 69 0,25 15 188 16</inkml:trace>
          <inkml:trace contextRef="#ctx0" brushRef="#br0" timeOffset="93078.7971">14642 5116 942 0,'10'-21'106'0,"-10"21"-47"0,0 0-6 0,0 0 1 15,0 0-16-15,0 0-6 0,0 0-4 0,22 23 1 16,-22-23-3-16,0 0 0 0,4 24-8 0,-4-24-2 15,0 0-9-15,-6 35-1 0,6-35-4 0,0 0 2 0,-8 29-3 16,8-29 2-16,0 0-4 0,-4 26 1 16,4-26-2-16,0 0 1 0,-7 27-1 0,7-27-6 15,0 0-42-15,0 0-35 0,7 26-68 0,-7-26-67 16,0 0-61-16,0 0-91 0,0 0 97 0,0 0 275 16</inkml:trace>
          <inkml:trace contextRef="#ctx0" brushRef="#br0" timeOffset="93297.4877">14679 4896 1341 0,'0'0'109'0,"0"0"-23"0,-24-29-12 0,24 29-18 16,0 0-20-16,0 0-9 0,0 0-6 0,0 0-5 15,0 0-5-15,0 0-6 0,0 0-4 16,0 0 0-16,0 0-2 0,0 0 1 0,0 0 0 15,0 0-1-15,0 0-1 0,0 0-2 0,0 0-16 16,0 0-15-16,0 0-11 0,0 0-39 0,0 0-53 16,0 0-105-16,0 0-247 0,0 0 45 15,0 0 171-15</inkml:trace>
          <inkml:trace contextRef="#ctx0" brushRef="#br0" timeOffset="93989.2524">15149 5017 855 0,'0'0'142'0,"0"0"-54"0,0 0-11 16,0 0-6-16,0 0-6 0,0 0-2 15,0 0 4-15,0 0-1 0,0 0-11 0,0 0-9 16,0 0-12-16,-23-1-10 0,23 1-3 16,0 0-2-16,0 0-2 0,0 0-4 0,-26 15-4 15,26-15-2-15,0 0-2 0,0 0-1 0,-26 27 0 16,26-27-2-16,0 0 3 0,-23 25-3 0,23-25 4 16,0 0-3-16,-24 29 1 0,24-29-2 0,0 0 1 15,-24 28-3-15,24-28 1 0,0 0-2 16,-12 30 1-16,12-30-1 0,0 0 1 0,-3 22-2 15,3-22 2-15,0 0-2 0,0 0 2 0,0 0-1 16,22 24 2-16,-22-24-1 0,0 0 0 0,36 4 1 16,-36-4-1-16,25 2 0 0,-25-2 0 0,30-2-1 15,-30 2 3-15,36-1-2 0,-36 1 0 0,38-2 0 16,-38 2-1-16,39-7 2 0,-39 7-2 16,43-9-10-16,-43 9-15 0,45-10-26 15,-45 10-59 1,43-13-76-16,-43 13-129 0,22-22-158 0,-22 22 37 15,0 0 276-15</inkml:trace>
          <inkml:trace contextRef="#ctx0" brushRef="#br0" timeOffset="87540.3341">10013 4868 447 0,'0'0'83'0,"0"0"4"0,0 0 18 0,0 0-4 16,-25-25 5-16,25 25-18 0,0 0-6 0,0 0-8 15,0 0-1-15,0 0-5 0,0 0-4 16,0 0-6-16,-11-27-10 0,11 27-5 0,0 0-5 16,0 0-8-1,0 0-9-15,0 0-8 0,0 0-7 0,0 0-4 16,0 0-2-16,0 0 2 0,0 0-2 0,0 0 2 15,-9 36-3-15,9-36 3 0,-3 39-4 16,3-39 4-16,-4 44-3 0,4-18 3 0,0 2-4 16,0 0 5-16,0 2-6 0,0 0 5 0,-2-1-4 15,2-2 3-15,-1-2-3 0,1-1 3 0,0-24-3 16,-4 43 3-16,4-43-4 0,0 40 5 0,0-40-4 16,0 34 3-16,0-34-2 0,0 32 1 0,0-32-1 15,0 25 1-15,0-25-2 0,0 0 3 16,5 27-3-16,-5-27 3 0,0 0-2 15,2 24-1-15,-2-24 3 0,0 0-2 0,0 0-1 16,0 0 1-16,0 0-1 0,0 0 0 0,0 0 1 16,0 0 2-16,0 0 0 0,0 0 1 0,0 0 2 15,25-24-3-15,-25 24 2 0,12-25-3 0,-12 25 2 16,17-29-3-16,-17 29 4 0,17-31-4 0,-17 31 4 16,18-31-3-16,-18 31 3 0,20-28-3 15,-20 28 2-15,18-22-2 0,-18 22 0 0,0 0-1 16,22-19-1-16,-22 19 1 0,0 0 0 0,0 0 0 15,0 0 1-15,24 6 1 0,-24-6-1 0,0 0 1 16,0 0-1-16,20 28 2 0,-20-28-2 0,9 24 1 16,-9-24-2-16,13 24 2 0,-13-24-2 0,9 27 2 15,-9-27-1-15,13 26 3 0,-13-26-3 16,10 25 2-16,-10-25-5 0,0 0 3 0,11 31-2 16,-11-31 3-16,0 0-2 0,9 30 1 0,-9-30-2 15,0 0 2-15,7 24-3 0,-7-24-15 0,0 0-28 16,0 0-40-16,18 26-42 0,-18-26-89 0,0 0-62 15,0 0-171-15,0 0 69 0,25 19 346 0</inkml:trace>
          <inkml:trace contextRef="#ctx0" brushRef="#br0" timeOffset="87821.5671">10585 5254 929 0,'0'0'139'16,"0"0"-39"-16,0 0-13 0,0 0-8 16,0 0-21-16,0 0-21 0,0 0-17 0,0 0-8 15,0 0-6-15,0 0-1 0,0 0-3 0,-25 23 2 16,25-23-3-16,-18 29 4 0,18-29-3 0,-18 30 3 16,18-30-4-16,-15 29 2 0,15-29-4 0,-15 33 4 15,15-33-5-15,-5 27 3 0,5-27-2 0,-2 22 0 16,2-22-2-16,6 23 3 0,-6-23-3 15,0 0 2-15,0 0-1 0,27 22 3 0,-27-22 21 16,24 2-22-16,-24-2 1 0,27-3-1 16,-27 3-21-16,31-11 22 0,-31 11 2 0,30-18-2 15,-30 18 1-15,33-22-1 0,-33 22 2 0,29-27-1 16,-29 27 6-16,28-35 2 0,-28 35 12 0,19-30 1 16,-19 30 5-16,9-30-6 0,-9 30 1 0,0-23-5 15,0 23-1-15,-2-24-6 0,2 24-1 16,0 0-5-16,-18-26 0 0,18 26-3 0,0 0 0 15,-28-23-2-15,28 23 0 0,-26-3-1 0,26 3 1 16,-27 1-1-16,27-1-1 0,-29 10-1 0,29-10-12 16,-31 15-8-16,31-15-10 0,-29 14-8 0,29-14-17 15,0 0-31-15,-20 30-44 0,20-30-56 0,0 0-54 16,0 0-87-16,-28 17-31 0,28-17 176 16</inkml:trace>
          <inkml:trace contextRef="#ctx0" brushRef="#br0" timeOffset="88254.5924">11051 4838 778 0,'0'0'163'15,"-4"-23"-38"-15,4 23-7 0,0 0-1 0,0 0-11 16,0 0-26-16,0 0-29 0,0 0-26 0,0 0-12 16,0 0-8-16,0 0-2 0,0 0 3 0,0 0 6 15,0 20 2-15,0-20 4 0,0 37-4 0,1-14 2 16,-1 0-7-16,3 5 5 0,-3 1-8 0,0 2 1 15,-3 0-6-15,-1 0 3 0,3-1-4 16,-4 1 4-16,0-4-6 0,2-3 5 16,-2 0-6-16,5-24 6 0,-6 41-5 0,6-41 4 0,-4 32-4 15,4-32 2-15,-3 24-2 16,3-24 2-16,0 0-2 0,0 0 1 0,3 26-1 16,-3-26 2-16,0 0-1 0,0 0 1 0,0 0-2 15,0 0-12-15,1 26-10 0,-1-26-9 0,0 0-13 16,-4 25-13-16,4-25-48 0,-5 23-52 15,5-23-82-15,-2 25-62 0,2-25-80 0,0 0 54 16,0 0 329-16</inkml:trace>
          <inkml:trace contextRef="#ctx0" brushRef="#br0" timeOffset="88770.1931">11391 5237 649 0,'0'-28'208'0,"0"28"-78"0,0 0-24 15,0 0 1-15,0 0-10 0,0 0-12 16,0 0-20-16,0 0-24 0,0 0-19 0,0 0-11 15,0 0-5-15,0 0 0 0,0 0-1 0,-27-2 1 16,27 2-2-16,0 0 3 0,0 0-3 0,-28 30 3 16,28-30-4-16,-15 24 2 0,15-24-3 0,-18 31 1 15,18-31-4-15,-12 30 3 0,12-30-3 16,-10 30 0-16,10-30 0 0,0 25 0 0,0-25-1 16,4 22 3-16,-4-22-3 0,0 0 3 0,0 0-2 15,24 23 1-15,-24-23-1 0,24 8 0 0,-24-8 0 16,25 0 1-16,-25 0 1 0,28-13 0 0,-28 13 1 15,30-19-3-15,-30 19 3 0,36-23-2 16,-36 23 2-16,36-32-1 0,-36 32 2 0,29-31-3 16,-29 31 3-16,22-32-3 0,-22 32 4 15,14-24-2-15,-14 24 2 0,0 0 0 0,4-34 4 16,-4 34 2-16,0 0 4 0,-4-23-2 0,4 23-4 16,0 0-4-16,-24-17-2 0,24 17-1 0,-22-5-1 15,22 5 0-15,-28-2 0 0,28 2-2 0,-28 3 1 16,28-3-2-16,-28 14-15 0,28-14-10 0,-23 24-40 15,23-24-49-15,-21 23-65 0,-3-23-91 0,24 0-166 16,0 0 25-16,0 0 302 16</inkml:trace>
          <inkml:trace contextRef="#ctx0" brushRef="#br0" timeOffset="89542.1559">11945 5217 692 0,'0'0'169'16,"0"0"-76"-16,0 0-3 0,0 0-3 0,0 0-7 15,-7-26 0-15,7 26-7 0,0 0-8 0,0 0-16 16,0 0-14-16,0 0-8 0,0 0-7 0,0 0-3 16,0 0-4-16,-24-14-2 0,24 14-3 15,0 0-3-15,-28 3-2 0,28-3-2 0,0 0-2 16,-28 16 2-16,28-16-2 0,-22 16 2 0,22-16-3 15,-26 25 3-15,26-25-3 0,-25 33 2 16,25-33-3-16,-22 28 4 0,22-28-4 0,-13 29 3 16,13-29-3-16,-5 25 1 0,5-25-1 0,0 0 1 15,5 28-1-15,-5-28 2 0,0 0-2 16,23 16 2-16,-23-16-1 0,26-4 2 0,-26 4 0 0,32-15 1 0,-32 15 1 16,29-24-3-16,-29 24 4 0,36-31-2 15,-36 31 3-15,37-31-1 0,-37 31 0 0,27-33-2 16,-27 33 2-16,25-36-3 0,-25 36 3 0,21-26-3 15,-21 26 4-15,0 0-3 0,18-28 1 0,-18 28 0 16,0 0 0-16,0 0-1 0,0 0 1 0,0 0-2 16,0 0 0-16,0 0 1 0,0 0-3 15,0 0 3-15,-6 24-2 0,6-24 1 0,-8 30-1 16,8-30 2-16,-7 40-3 0,7-40 2 0,-7 44-3 16,7-44 3-16,-8 45-3 0,5-23 4 0,-1 1-4 15,-1 1 4-15,2-1-5 0,-4 3 5 0,1-3 17 16,1 1-33-16,-2-2 34 0,0 1-35 0,7-23 14 15,-15 40 3-15,15-40-3 0,-21 36 4 16,21-36-3-16,-19 24 3 0,19-24-2 16,0 0 1-16,-30 22 0 0,30-22 1 0,0 0-1 15,-25 13 0-15,25-13 0 0,0 0 0 0,-30 2-1 16,30-2 0-16,-24-2-1 0,24 2 1 0,-23-2-1 16,23 2 0-16,-26-2 1 0,26 2-2 0,-25-3 0 15,25 3-13-15,0 0-21 0,-28-11-40 0,28 11-58 16,0 0-75-16,0 0-151 0,0 0-72 15,0 0 73-15,0 0 359 0</inkml:trace>
        </inkml:traceGroup>
        <inkml:traceGroup>
          <inkml:annotationXML>
            <emma:emma xmlns:emma="http://www.w3.org/2003/04/emma" version="1.0">
              <emma:interpretation id="{1EEC7628-C092-421F-8FA0-29BAF40D4E6E}" emma:medium="tactile" emma:mode="ink">
                <msink:context xmlns:msink="http://schemas.microsoft.com/ink/2010/main" type="inkWord" rotatedBoundingBox="19258,6025 19957,6020 19961,6621 19263,6626"/>
              </emma:interpretation>
              <emma:one-of disjunction-type="recognition" id="oneOf10">
                <emma:interpretation id="interp50" emma:lang="en-GB" emma:confidence="0">
                  <emma:literal>of</emma:literal>
                </emma:interpretation>
                <emma:interpretation id="interp51" emma:lang="en-GB" emma:confidence="0">
                  <emma:literal>q</emma:literal>
                </emma:interpretation>
                <emma:interpretation id="interp52" emma:lang="en-GB" emma:confidence="0">
                  <emma:literal>of.</emma:literal>
                </emma:interpretation>
                <emma:interpretation id="interp53" emma:lang="en-GB" emma:confidence="0">
                  <emma:literal>q.</emma:literal>
                </emma:interpretation>
                <emma:interpretation id="interp54" emma:lang="en-GB" emma:confidence="0">
                  <emma:literal>of,</emma:literal>
                </emma:interpretation>
              </emma:one-of>
            </emma:emma>
          </inkml:annotationXML>
          <inkml:trace contextRef="#ctx0" brushRef="#br0" timeOffset="101861.8551">16594 5056 524 0,'0'0'165'0,"0"0"-88"0,0 0-8 0,0 0 13 16,0 0 9-16,0 0 1 0,22-7-7 0,-22 7 6 15,0 0 5-15,0 0-2 0,0 0-7 0,0 0-22 16,0 0-20-16,0 0-20 0,0 0-8 0,0 0-7 15,0 0 1-15,0 0 1 0,-25 3 0 0,25-3-2 16,0 0-2-16,0 0-2 16,-26 6-1-16,26-6 0 0,0 0 0 0,-28 6-2 15,28-6 0-15,-25 6-1 0,25-6 0 0,-26 7 0 16,26-7 2-16,-29 14-1 0,29-14-1 0,-26 15-1 16,26-15 1-16,-26 19-2 0,26-19 1 0,-22 21-3 15,22-21 2-15,0 0-1 0,-20 31 1 0,20-31-2 16,0 0 2-16,-5 24-2 0,5-24 2 0,0 0-1 15,0 0 0-15,7 24-1 0,-7-24 0 16,0 0 0-16,0 0 1 0,26 22 1 0,-26-22 0 16,0 0-1-16,29 12 0 0,-29-12 0 0,25 3 1 15,-25-3 1-15,27-4-1 0,-27 4 1 0,32-13-1 16,-32 13 3-16,33-26-2 0,-33 26 3 16,30-30-3-16,-30 30 2 0,31-35-4 0,-31 35 5 15,26-38-4-15,-26 38 4 0,19-31-3 0,-19 31 3 16,0 0 2-16,10-29 4 0,-10 29 2 15,0 0 0-15,0 0-3 0,0 0-4 0,0 0-2 16,0 0-2-16,0 0-1 0,0 0 0 0,0 0 0 16,0 0 0-16,0 0 1 0,-6 21-2 0,6-21 3 0,0 0-3 15,-9 30 1-15,9-30-1 0,0 0 1 0,-10 31-1 0,10-31 2 16,-7 26-1-16,7-26 1 0,-8 28-2 0,8-28 2 16,-7 30-2-16,7-30 5 0,-8 39-4 31,8-39 3-31,-7 45-3 0,0-23 3 0,1 2-3 0,1 1 2 0,-1-1-4 0,1 0 4 0,1-2-4 15,4-22 4-15,-10 41-4 0,10-41-12 0,-7 40 32 16,4-17-31-16,3-23 30 0,-9 41-15 0,9-41-4 16,-9 31 2-16,9-31-2 0,-8 27 3 15,8-27-2-15,0 0 2 0,0 0-1 16,0 0 0-16,0 0 0 0,0 0 1 0,0 0 0 16,0 0 0-16,0 0-1 0,0 0 1 0,0 0-1 15,0 0 0-15,0 0 1 0,0 0-2 0,0 0 3 16,0 0 0-16,0 0 1 0,0 0-1 0,0 0 1 15,0 0-1-15,28-31 1 0,-28 31 0 0,18-23 2 16,-18 23-1-16,25-28 1 0,-25 28-3 0,23-31-15 16,-23 31 27-16,25-31-29 0,-25 31 29 15,25-35-13-15,-25 35-2 0,27-32 2 0,-27 32-2 16,29-29 1-16,-29 29-1 0,22-24-7 16,-22 24-13-16,0 0-22 0,19-27-30 0,-19 27-73 15,0 0-113-15,0 0-247 0,0 0-11 0,0 0 155 16</inkml:trace>
          <inkml:trace contextRef="#ctx0" brushRef="#br0" timeOffset="102160.255">17057 5265 1550 0,'0'0'196'0,"0"0"-120"0,0 0-19 0,0 0-6 15,0 0-10-15,0 0-12 0,0 0-6 0,0 0-8 16,0 0-6-16,0 0-9 0,0 0 0 0,0 0 0 16,0 0 0-16,0 0 0 0,0 0 0 0,0 0 0 15,0 0 0-15,0 0 0 0,0 0 0 16,0 0 0-16,0 0 0 0,0 0 0 0,0 0 0 31,0 0 0-31,0 0 0 0,0 0 0 0,0 0-6 16,-22-3-55-16,22 3-67 0,-28 0-192 0,28 0-247 15,0 0-7-15,-22 13 183 0</inkml:trace>
        </inkml:traceGroup>
        <inkml:traceGroup>
          <inkml:annotationXML>
            <emma:emma xmlns:emma="http://www.w3.org/2003/04/emma" version="1.0">
              <emma:interpretation id="{E3206B63-203E-44B5-929A-11F5474CE127}" emma:medium="tactile" emma:mode="ink">
                <msink:context xmlns:msink="http://schemas.microsoft.com/ink/2010/main" type="inkWord" rotatedBoundingBox="20457,5964 23229,5944 23232,6375 20460,6395"/>
              </emma:interpretation>
              <emma:one-of disjunction-type="recognition" id="oneOf11">
                <emma:interpretation id="interp55" emma:lang="en-GB" emma:confidence="0">
                  <emma:literal>error</emma:literal>
                </emma:interpretation>
                <emma:interpretation id="interp56" emma:lang="en-GB" emma:confidence="0">
                  <emma:literal>erroN</emma:literal>
                </emma:interpretation>
                <emma:interpretation id="interp57" emma:lang="en-GB" emma:confidence="0">
                  <emma:literal>erron</emma:literal>
                </emma:interpretation>
                <emma:interpretation id="interp58" emma:lang="en-GB" emma:confidence="0">
                  <emma:literal>errors</emma:literal>
                </emma:interpretation>
                <emma:interpretation id="interp59" emma:lang="en-GB" emma:confidence="0">
                  <emma:literal>errorr</emma:literal>
                </emma:interpretation>
              </emma:one-of>
            </emma:emma>
          </inkml:annotationXML>
          <inkml:trace contextRef="#ctx0" brushRef="#br0" timeOffset="128306.2919">17575 5210 723 0,'0'0'130'0,"0"0"-62"0,0 0 1 15,0 0 9-15,0 0 5 16,0 0-7 0,29 7-15-16,-29-7-5 0,0 0-1 0,0 0-6 15,0 0-5-15,0 0-6 0,24-19-6 0,-24 19-4 16,0 0-5-16,0 0-2 0,0 0-3 0,0 0-2 15,0 0-2-15,0 0-5 0,0 0-2 0,23-16-3 16,-23 16-1-16,0 0-2 0,0 0 1 0,0 0 0 16,0 0-1-16,24 3 1 0,-24-3-2 0,0 0 0 15,25-3 0-15,-25 3 0 0,0 0 2 16,22-7-2-16,-22 7 2 0,0 0-3 16,24-17 1-16,-24 17 2 0,0 0-2 0,0 0 2 15,22-27-2-15,-22 27 2 0,0 0-3 0,0 0 2 16,0 0 0-16,16-25 0 0,-16 25 0 0,0 0 1 15,0 0-2-15,0 0 1 0,3-28-1 0,-3 28 1 16,0 0 0-16,1-24 1 0,-1 24-1 0,0 0 0 16,-1-26-2-16,1 26 4 0,0 0-2 0,0 0 1 15,-11-22-1-15,11 22 2 0,0 0 0 0,0 0 8 16,0 0 0-16,-29-15 0 0,29 15-1 0,0 0-5 16,-28-3 0-16,28 3-1 0,-23 7 0 0,23-7-3 15,-23 14 1-15,23-14-3 0,-25 28 3 0,25-28-4 16,-24 36 4-16,24-36-2 0,-18 36 1 0,18-36-2 15,-16 31 6-15,16-31-2 0,-14 32 5 16,14-32-1-16,-10 27 2 0,10-27-3 0,-8 29 2 16,8-29-2-16,-1 23-2 0,1-23-3 0,0 0 1 15,8 26-3-15,-8-26 2 0,0 0-1 16,0 0 1-16,28 21-2 0,-28-21 3 0,0 0-2 16,27 18 1-16,-27-18-1 0,0 0 0 0,35 9 0 15,-35-9 0-15,27 6 0 0,-27-6 1 16,32 9-2-16,-32-9 2 0,37 12-2 0,-37-12 0 15,41 15-15-15,-41-15-9 0,38 13-27 0,-38-13-25 16,38 15-78-16,-38-15-137 0,26-17-211 0,-26 17-11 16,35-26 276-16</inkml:trace>
          <inkml:trace contextRef="#ctx0" brushRef="#br0" timeOffset="129130.9243">18169 5258 617 0,'0'0'297'0,"0"0"-60"0,0 0-62 16,0 0-42-16,0 0-40 0,0 0-36 16,0 0-17-16,0 0-2 0,0 0-4 0,0 0-4 15,0 0-3-15,0 0-4 0,0 0-4 16,0 0-5-16,0 0-7 0,0 0-4 0,0 0-5 0,0 0 1 0,0 0 2 16,0 0-1-16,0 0 2 0,0 0-1 0,0 0-2 15,0 0 0-15,8 24 0 0,-8-24 2 0,0 0-2 16,0 0 2-16,1 28-3 0,-1-28 2 31,0 0-1-31,0 0 3 0,3 27-3 0,-3-27 1 16,0 0-1-16,0 0 0 0,3 21 0 0,-3-21 0 15,0 0-5-15,0 0 1 0,0 0-1 0,0 0 1 16,0 0 4-16,0 0 0 0,0 0 2 0,0 0-2 16,0 0 2-16,0 0-1 0,0 0 0 0,25-25 0 15,-25 25 0-15,0 0 0 0,9-27 2 0,-9 27-1 16,0 0 2-16,10-35-2 0,-10 35 0 15,8-30-1-15,-8 30 3 0,7-31-4 0,-7 31 5 0,7-33 0 16,-7 33 5-16,10-39-2 0,-10 39 3 0,4-31-4 16,-4 31-1-16,0 0-3 0,8-29 1 0,-8 29-3 15,0 0 1-15,0 0-1 0,0 0 0 0,0 0 0 16,0 0-1-16,0 0 0 0,0 0 1 0,0 0 1 16,26 7-2-16,-26-7 2 0,0 0-2 15,0 0 2-15,28 24-2 0,-28-24 3 16,0 0-3-16,22 16 0 0,-22-16 0 0,0 0 1 15,26 12 0-15,-26-12-1 0,0 0 1 0,32 5 0 16,-32-5-1-16,0 0 1 0,31-4 0 0,-31 4-1 16,0 0 2-16,33-11-2 0,-33 11-5 0,0 0-12 15,31-21-21-15,-31 21-32 0,0 0-26 0,12-45-105 16,12 42-234-16,-24 3-67 0,18-21 26 0</inkml:trace>
          <inkml:trace contextRef="#ctx0" brushRef="#br0" timeOffset="129847.2682">18702 5170 732 0,'0'0'162'15,"0"0"-29"-15,0 0-21 0,0 0-17 0,0 0-18 16,0 0-14-16,0 0-10 0,0 0-1 0,0 0-7 16,0 0-10-1,0 0-4-15,0 0-12 0,-1 22-4 0,1-22 1 16,0 0-3-16,4 25 0 0,-4-25-4 15,0 0-2-15,1 32-1 0,-1-32 5 0,4 28 0 16,-4-28 3-16,9 30-6 0,-9-30-3 0,2 26-4 16,-2-26-1-16,6 28-1 0,-6-28 3 0,5 28-4 15,-5-28 3-15,0 0-2 0,4 23 2 16,-4-23 0-16,0 0 0 0,0 0-1 0,0 0 0 16,0 0 0-16,0 0 0 0,0 0 2 15,0 0-1-15,0 0 1 0,0 0 1 0,0 0 0 16,0 0 1-16,0 0 4 0,0 0-1 0,11-30 2 15,-11 30-3-15,7-26 0 0,-7 26-4 0,7-37 4 16,-7 37-3-16,13-41 4 0,-13 41-3 0,12-41 3 16,-12 41-4-16,11-39 2 0,-11 39-1 0,14-33 4 15,-14 33-2-15,11-30 3 0,-11 30-3 0,0 0-2 16,12-28-3-16,-12 28 0 0,0 0-2 16,0 0 1-16,0 0 0 0,0 0 1 0,0 0 0 15,24-11-2-15,-24 11 2 0,0 0-2 16,0 0 1-16,0 0 0 0,27 23 0 0,-27-23-1 15,0 0 0-15,26 18 1 0,-26-18-1 0,0 0 0 16,28 14 2-16,-28-14-2 0,0 0 1 0,29 7-1 16,-29-7 1-16,0 0-1 0,32 9 1 0,-32-9 0 15,0 0-1-15,27 5 0 0,-27-5-9 16,0 0-6-16,24-5-10 0,-24 5-5 0,0 0 0 16,26-9-28-16,-26 9-32 0,27-2-111 0,-27 2-248 15,0 0-46-15,27-2 49 0</inkml:trace>
          <inkml:trace contextRef="#ctx0" brushRef="#br0" timeOffset="130911.9317">19554 5185 725 0,'-16'-27'210'16,"16"27"-37"-16,0 0-24 0,0 0-27 0,0 0-36 15,0 0-22-15,0 0-23 0,0 0-6 0,-26 14-8 16,26-14-3-16,0 0-5 0,0 0-2 0,0 0-5 15,-20 23-1-15,20-23 0 0,0 0 1 16,0 0 1-16,0 0 3 0,-25 22-2 0,25-22-1 16,0 0-4-16,-14 28-2 0,14-28-3 0,-11 25 0 15,11-25-2-15,-12 29 2 0,12-29-3 16,-11 32 1-16,11-32-2 0,-7 27 1 0,7-27-3 16,0 0 2-16,5 28-1 0,-5-28 0 0,0 0-1 15,0 0 2-15,25 15-1 0,-25-15 1 16,0 0 1-16,29-5-2 0,-29 5 1 0,26-16-1 15,-26 16 2-15,29-22-1 0,-29 22 2 0,28-29-1 16,-28 29 2-16,26-31-5 0,-26 31 4 0,21-33-3 16,-21 33 3-16,15-28-1 0,-15 28 1 0,0 0-1 15,11-28 1-15,-11 28-2 0,0 0 1 0,1-23-2 16,-1 23 3-16,0 0-1 0,0 0 2 0,0 0-2 16,0 0 0-16,-27-25 0 15,27 25-1-15,0 0 1 0,-27-5-1 0,27 5-2 16,-24 2 1-16,24-2-4 0,-23 6-5 0,23-6-1 15,0 0-6-15,-33 11-4 0,33-11-2 0,0 0-8 16,0 0-15-16,0 0-12 0,-12 21-30 0,12-21-32 16,0 0-37-16,0 0-64 0,0 0-105 0,39-1-77 15,-39 1 99-15,35-9 304 0</inkml:trace>
          <inkml:trace contextRef="#ctx0" brushRef="#br0" timeOffset="131634.6581">19938 5168 642 0,'0'0'201'0,"0"0"-37"15,0 0-19-15,0 0-26 0,0 0-21 16,0 0-22-16,-15 28-14 0,15-28-19 0,0 0-13 16,0 0-14-16,0 0-6 0,-3 21-5 0,3-21-2 15,0 0 1-15,2 23 6 0,-2-23 2 0,0 0 5 16,0 27-1-16,0-27-3 0,0 0 0 0,5 31 1 16,-5-31-3-16,1 21 3 0,-1-21-9 0,0 0-1 15,3 27-3-15,-3-27 2 16,0 0-4-16,0 24 2 0,0-24-1 0,0 0 0 15,0 0 0-15,0 0-1 0,0 0 1 0,0 0 0 16,0 0 3-16,0 0-1 0,0 0 4 0,0 0-2 16,0 0 4-16,25-28-1 0,-25 28 3 0,10-24 0 15,-10 24 3-15,8-29-4 0,-8 29 2 0,11-33-2 16,-11 33 0-16,10-39-5 0,-10 39 1 0,11-42-3 0,-11 42 3 16,9-40-1-16,-9 40 5 0,9-36-3 15,-9 36 3-15,5-24-4 0,-5 24-1 16,0 0-3-16,6-24 0 0,-6 24 0 0,0 0 0 15,0 0-2-15,0 0 1 0,0 0 0 0,0 0-1 16,0 0 3-16,0 0-1 0,27 13-1 0,-27-13 0 16,0 0-1-16,24 19-1 0,-24-19 2 0,0 0-1 15,26 18 2-15,-26-18-1 0,0 0 1 16,30 15-2-16,-30-15 1 0,0 0-1 0,29 9 1 16,-29-9-1-16,0 0 1 0,32-2 0 0,-32 2-3 15,0 0 2-15,30-14-6 0,-30 14-14 0,21-23-21 16,-21 23-39-16,22-35-100 0,7 38-224 0,-29-3-133 15,23-29 32-15,-23 29 387 0</inkml:trace>
        </inkml:traceGroup>
      </inkml:traceGroup>
    </inkml:traceGroup>
    <inkml:traceGroup>
      <inkml:annotationXML>
        <emma:emma xmlns:emma="http://www.w3.org/2003/04/emma" version="1.0">
          <emma:interpretation id="{26A97F8C-C6FC-4EF1-9C82-C86BB114D3A1}" emma:medium="tactile" emma:mode="ink">
            <msink:context xmlns:msink="http://schemas.microsoft.com/ink/2010/main" type="paragraph" rotatedBoundingBox="12740,6872 20620,6931 20611,8151 12731,80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DEDB0B-1CEF-4857-BF2A-D6467D247EEA}" emma:medium="tactile" emma:mode="ink">
              <msink:context xmlns:msink="http://schemas.microsoft.com/ink/2010/main" type="line" rotatedBoundingBox="12740,6872 20620,6931 20611,8151 12731,8093"/>
            </emma:interpretation>
          </emma:emma>
        </inkml:annotationXML>
        <inkml:traceGroup>
          <inkml:annotationXML>
            <emma:emma xmlns:emma="http://www.w3.org/2003/04/emma" version="1.0">
              <emma:interpretation id="{FAACCA04-7A47-41ED-9F61-ACA87C7C864A}" emma:medium="tactile" emma:mode="ink">
                <msink:context xmlns:msink="http://schemas.microsoft.com/ink/2010/main" type="inkWord" rotatedBoundingBox="12740,6920 17925,6958 17916,8131 12731,8093"/>
              </emma:interpretation>
              <emma:one-of disjunction-type="recognition" id="oneOf12">
                <emma:interpretation id="interp60" emma:lang="en-GB" emma:confidence="0">
                  <emma:literal>correcting</emma:literal>
                </emma:interpretation>
                <emma:interpretation id="interp61" emma:lang="en-GB" emma:confidence="0">
                  <emma:literal>correct: ng</emma:literal>
                </emma:interpretation>
                <emma:interpretation id="interp62" emma:lang="en-GB" emma:confidence="0">
                  <emma:literal>correct; ng</emma:literal>
                </emma:interpretation>
                <emma:interpretation id="interp63" emma:lang="en-GB" emma:confidence="0">
                  <emma:literal>correct ng</emma:literal>
                </emma:interpretation>
                <emma:interpretation id="interp64" emma:lang="en-GB" emma:confidence="0">
                  <emma:literal>correct, ng</emma:literal>
                </emma:interpretation>
              </emma:one-of>
            </emma:emma>
          </inkml:annotationXML>
          <inkml:trace contextRef="#ctx0" brushRef="#br0" timeOffset="138409.9031">12434 6527 255 0,'0'0'100'0,"0"0"-21"0,0 0 22 0,0 0-11 15,0 0-14-15,0 0-20 0,0 0-3 0,0 0-2 16,0 0 20-16,0 0 2 0,0 0 9 0,0 0-5 15,0 0-6-15,0 0-11 0,0 0-5 0,0 0-9 16,0 0-7-16,0 0-7 0,0 0-3 16,0 0-5-16,0 0-2 0,0 0-3 0,0 0-8 15,25-14-1-15,-25 14-1 0,0 0 0 0,0 0-1 16,26-4-2-16,-26 4-1 0,0 0 0 0,0 0-1 16,28-10 0-16,-28 10-2 0,0 0 0 0,23-14-1 15,-23 14 1-15,0 0-1 0,24-24 1 16,-24 24-1-16,0 0 0 0,22-25-1 0,-22 25 3 15,0 0 2-15,11-24 7 0,-11 24 0 16,0 0 3-16,0 0-4 0,4-26-3 0,-4 26-3 16,0 0-1-16,0 0-2 0,0 0 0 0,0-26-1 15,0 26 0-15,0 0 0 0,0 0 1 0,0 0 0 16,0 0 0-16,0 0-1 0,-21-26 0 0,21 26-2 16,0 0 2-16,-23-4-1 0,23 4 0 0,-25 0 1 15,25 0-1-15,-32 4 1 0,32-4-2 16,-33 13 2-16,33-13-2 0,-33 15 1 0,33-15-1 15,-23 19 2-15,23-19-3 0,-24 22 2 16,24-22-2-16,-18 28 2 0,18-28-2 0,-14 30 3 16,14-30-3-16,-9 30 3 0,9-30-3 0,-3 29 3 15,3-29-3-15,4 23 3 0,-4-23-3 0,0 0 2 16,8 30-1-16,-8-30 1 0,0 0-1 0,11 23 3 16,-11-23-1-16,0 0 3 0,23 19 1 15,-23-19 0-15,0 0-1 0,31 16-1 0,-31-16-3 16,28 5 1-16,-28-5-1 0,30 6 1 0,-30-6-1 15,35 2 0-15,-35-2-1 0,37-4-2 0,-37 4-12 16,37-9-15-16,-12 8-26 0,-25 1-50 0,41-7-67 16,-41 7-99-16,28-21-174 0,-28 21 12 0,29-15 221 15</inkml:trace>
          <inkml:trace contextRef="#ctx0" brushRef="#br0" timeOffset="138878.6627">13119 6300 973 0,'-5'-27'191'0,"5"27"-58"0,0 0-32 16,0 0-24-16,0 0-21 0,0 0-18 16,0 0-11-16,0 0-7 0,-24 12-4 0,24-12 0 15,0 0-3-15,0 0 1 0,-27 18-1 0,27-18-1 16,0 0-1-16,-32 27 1 0,32-27-2 0,-28 24 2 16,28-24-1-16,-27 27 1 0,27-27-2 0,-28 28-2 15,28-28-5-15,-27 25 1 0,27-25-4 0,-24 31 3 16,24-31-4-16,-14 26 2 0,14-26-2 0,0 0 1 15,-9 30-2-15,9-30 2 0,0 0-1 16,0 0 1-16,5 26-1 0,-5-26 0 16,0 0 1-16,0 0 0 0,25 18 0 0,-25-18 1 15,0 0-1-15,29 5 1 0,-29-5-1 0,0 0 1 16,33 2-1-16,-33-2-1 0,22-2 2 0,-22 2-1 16,28-5-1-16,-28 5 0 0,29-9-9 0,-29 9-11 15,29-11-10-15,-29 11-6 0,30-11-8 16,-30 11-20-16,32-8-41 0,-32 8-56 0,29-14-49 15,-29 14-78-15,12-27-93 0,-12 27 32 0,0 0 268 16</inkml:trace>
          <inkml:trace contextRef="#ctx0" brushRef="#br0" timeOffset="139768.5729">13300 6205 978 0,'-35'-2'166'0,"35"2"-18"0,0 0-27 0,0 0-35 16,0 0-45-16,0 0-20 0,0 0-12 0,0 0 0 16,0 0 17-16,0 0 7 0,0 0 2 0,0 0 2 15,26 12-12-15,-26-12-4 0,26 5-3 16,-26-5-4-16,29 3-8 0,-29-3-1 0,32 1-2 16,-32-1-2-16,32 5-1 0,-32-5 0 0,37 0-1 15,-37 0 1-15,39 0-1 0,-39 0-11 0,38-5-13 16,-38 5-20-16,42-4-38 0,-42 4-72 0,48-5-149 31,-48 5-188-31,45-12 27 0,-13 18 245 0</inkml:trace>
          <inkml:trace contextRef="#ctx0" brushRef="#br0" timeOffset="139422.2628">13486 5972 691 0,'0'0'186'0,"0"0"-19"0,0 0-29 0,0 0-16 0,0 0-19 16,0 0-21-16,0 0-21 0,0 0-10 0,0 0-7 15,0 0-13-15,0 0-7 0,0 0-9 0,0 0-5 16,0 0-4-16,0 0-1 0,0 0 11 0,0 0 2 16,0 0-1-16,0 0 2 0,2 33-14 0,-2-33 2 15,-8 31-1-15,8-31 3 0,-11 40-2 0,3-17 1 16,0-1-7-16,-1 2 4 0,1 1-5 0,-2 5 5 0,3-1-4 16,1-1 3-16,0 0-4 0,1-1 4 0,-1 3-4 15,-1-6 4-15,2-1-5 0,1-2 5 0,4-21-4 16,-6 34 1-16,6-34-1 0,0 26-1 0,0-26 0 15,0 0 2-15,6 26-2 16,-6-26 3-16,0 0-3 0,5 24 2 0,-5-24-3 16,0 0 2-16,0 0-1 0,7 23 2 0,-7-23-1 15,0 0-1-15,0 0 0 0,0 0 0 0,0 0 1 16,25 14 0-16,-25-14 0 0,0 0 0 0,0 0 0 16,0 0 0-16,29 0 0 0,-29 0-1 0,0 0 2 15,23-1-1-15,-23 1-1 0,0 0-4 0,22-4-9 16,-22 4-4-16,0 0-6 0,0 0-8 15,25-10 0-15,-25 10-1 0,0 0-13 0,0 0-11 16,36-12-40-16,-36 12-49 0,0 0-45 0,14-34-81 16,-14 34-127-16,24-11 25 0,-24 11 244 0</inkml:trace>
          <inkml:trace contextRef="#ctx0" brushRef="#br0" timeOffset="140409.1509">13960 6117 1164 0,'-25'-26'425'0,"25"26"-321"16,0 0-29-16,0 0-12 0,0 0-22 0,0 0-14 15,0 0-9-15,0 0-6 0,0 0-5 0,0 0-2 16,0 0-4-16,0 0 0 0,3-23 0 0,-3 23-2 15,0 0 1-15,0 0-2 0,0 0-12 0,27-19-18 16,-27 19-32-16,0 0-55 0,42 8-165 16,-42-8-250-16,0 0 4 0,35 13 166 15</inkml:trace>
          <inkml:trace contextRef="#ctx0" brushRef="#br0" timeOffset="140237.2869">13975 6372 892 0,'0'0'172'0,"0"0"-77"0,0 0-34 16,0 0-19-16,0 0 20 0,0 0-1 0,0 0 1 15,0 0 1-15,0 0-32 0,0 0-14 16,0 0-5-16,15 22-5 0,-15-22-3 0,0 0-3 15,7 24 1-15,-7-24-3 0,0 0 3 0,1 26-4 16,-1-26 3-16,3 24-3 0,-3-24 1 0,-3 23-5 16,3-23-5-16,0 0-12 0,0 0-17 0,-1 30-29 15,1-30-51-15,0 0-59 0,0 0-69 0,0 0-60 16,0 0-51-16,0 0 141 0,0 0 218 0</inkml:trace>
          <inkml:trace contextRef="#ctx0" brushRef="#br0" timeOffset="141242.7179">14354 6391 823 0,'0'0'172'0,"0"0"-85"15,0 0-34-15,0 0-6 0,0 0-4 0,0 0-4 0,0 0-11 16,0 0-3-16,-11 27-8 0,11-27-2 0,0 0-2 16,3 27 2-16,-3-27-1 0,-3 25-1 0,3-25-1 15,-3 24 1-15,3-24-1 0,0 0 2 16,-5 27-5-16,5-27-1 0,0 0-1 0,1 22 1 16,-1-22-2-16,0 0 1 0,0 0-4 0,0 0-1 15,0 0 0-15,0 0 0 0,0 0 1 0,0 0-1 16,0 0 2-16,0 0-1 0,0 0 1 0,0 0 0 15,0 0-1-15,0 0-2 0,21-31 1 0,-21 31-3 16,17-23 3-16,-17 23-3 0,21-29 4 0,-21 29-2 16,21-29 1-16,-21 29-2 0,22-25 3 15,-22 25-3-15,23-25 2 0,-23 25-3 0,24-25 6 16,-24 25 4-16,0 0 4 0,30-22 0 0,-30 22-2 16,0 0-6-16,0 0-1 0,0 0 0 0,22-8 2 15,-22 8 3-15,0 0 4 0,0 0 1 0,0 0-2 16,25 13-2-16,-25-13-3 0,0 0-2 0,0 0-3 15,27 29 4-15,-27-29-1 0,0 0 4 16,17 32-1-16,-17-32-2 0,6 23-5 0,-6-23 2 16,4 26-5-1,-4-26 5-15,2 23-3 0,-2-23 0 0,0 0 0 16,7 30 1-16,-7-30-2 0,0 0 1 0,4 24-2 16,-4-24-3-16,0 0-15 0,0 0-12 0,11 26-22 15,-11-26-38-15,0 0-63 0,0 0-82 0,0 0-133 16,25 8-71-16,-25-8 123 0,24-8 318 0</inkml:trace>
          <inkml:trace contextRef="#ctx0" brushRef="#br0" timeOffset="141957.9533">15006 6339 763 0,'0'0'158'0,"0"0"-19"16,0 0-9-16,0 0-19 0,0 0-20 0,4-24-21 15,-4 24-18-15,0 0-12 0,0 0-1 0,0 0 1 16,0 0-7-16,0 0-10 0,0 0-11 16,0 0-9-16,0 0-1 0,-26 15-1 15,26-15 1-15,0 0-1 0,-29 12 2 0,29-12-1 0,0 0 0 16,-32 23-1-16,32-23 0 0,-22 17-1 0,22-17 1 15,-26 23-2-15,26-23 2 0,-25 22-3 0,25-22 4 16,-19 24-5-16,19-24 4 0,-14 28-3 0,14-28 0 16,-6 24 1-16,6-24 1 0,0 0-3 0,3 29 4 0,-3-29-2 15,0 0 1-15,0 0 0 0,21 25-1 16,-21-25-1-16,0 0 1 0,22 15-4 0,-22-15-4 16,0 0-4-16,26 0 1 0,-26 0 2 0,0 0 5 15,29-16 6-15,-29 16 0 0,0 0 1 0,25-32-1 16,-25 32 2-16,12-24-1 0,-12 24 7 0,11-28 0 15,-11 28 5-15,14-26-1 0,-14 26-1 0,16-25-6 32,-16 25-1-32,0 0-4 0,14-27-1 15,-14 27 0-15,0 0 1 0,0 0 1 0,0 0 1 16,0 0-1-16,0 0 2 0,0 0-2 0,0 0 3 16,0 0 1-16,0 0 1 0,0 0 1 0,0 0-1 15,0 0-3-15,0 0-4 0,0 0 0 0,0 0-1 16,0 0 2-16,0 0-1 0,0 0 2 0,11 24-3 15,-11-24 3-15,3 26-3 0,-3-26 2 16,0 37-3-16,0-37 3 0,1 43-5 16,-1-17 6-16,-1-4-5 0,1 8 4 0,-4-1-4 15,3 5 4-15,-5-2 15 0,2 4-28 0,-3-6 27 16,-3 1-27-16,1-1 8 0,-1-1 5 0,-1 1-4 16,-3-3 3-16,3-3-2 0,0 4 3 0,0-3-2 15,-4-2 3-15,15-23-3 0,-32 43 3 0,32-43-2 16,-34 32 1-16,34-32-1 0,-33 28 2 15,33-28-3-15,-33 20 3 0,33-20-2 0,-39 14 1 16,39-14 1-16,-34 7 0 0,34-7 0 0,-35-7-2 16,35 7 1-16,-34-17-2 0,34 17 1 0,-36-20-2 15,36 20-2-15,-28-25-11 0,28 25-11 0,-18-26-19 16,18 26-24-16,-9-25-50 0,9 25-83 16,0 0-136-16,15-22-142 0,-15 22 59 0,12-26 351 15</inkml:trace>
          <inkml:trace contextRef="#ctx0" brushRef="#br0" timeOffset="134056.1913">10101 6265 800 0,'0'0'228'0,"0"0"-77"0,0 0-18 16,0 0-10-16,0 0-31 0,0 0-27 0,0 0-22 16,0 0-7-16,0 0-7 0,-24-21-7 0,24 21-2 15,0 0-3-15,0 0 0 0,0 0 0 0,-24-2-1 16,24 2-3-16,0 0 1 0,0 0-2 16,-27-5 0-16,27 5-1 0,0 0-3 0,-28 2-2 15,28-2 0-15,-24 7-4 0,24-7 1 0,-23 14-2 16,23-14-2-16,-26 18 0 0,26-18 2 15,-28 24-3-15,28-24 5 0,-25 28-4 0,25-28 3 16,-18 30-3-16,18-30 2 0,-11 26-2 0,11-26 1 16,0 0-2-16,-8 30 2 0,8-30-1 0,0 0 1 15,0 0-1-15,11 25 1 0,-11-25-1 0,0 0 2 16,0 0-2-16,30 22 0 0,-30-22 0 0,22 12 0 16,-22-12 0-16,24 11 3 15,-24-11-3-15,0 0 1 0,29 22-1 0,-29-22 0 16,0 0-1-16,23 24 2 0,-23-24-15 0,0 0-3 15,26 30-11-15,-26-30-7 0,0 0 0 0,0 0-3 16,33 26-12-16,-33-26-21 0,24 3-40 0,-24-3-41 16,30-5-45-16,-30 5-76 0,21-34-106 0,4 30 16 15,-14-18 256-15</inkml:trace>
          <inkml:trace contextRef="#ctx0" brushRef="#br0" timeOffset="134524.9223">10548 6285 1157 0,'-24'-13'151'0,"24"13"-30"0,0 0-36 16,0 0-23-16,0 0-25 0,0 0-10 0,-19 25-5 15,19-25-2-15,0 0-3 0,0 0-2 0,0 0-5 16,-18 26-1-16,18-26-2 0,0 0 1 16,-18 28-3-16,18-28 2 0,-10 21-4 0,10-21 0 15,-9 24-3-15,9-24 2 0,-7 27-3 0,7-27 2 16,-4 30-3-16,4-30 2 0,-2 36-3 16,2-36 4-16,2 31-4 0,-2-31 4 0,7 25-4 15,-7-25 3-15,0 0-3 0,12 27 3 0,-12-27-2 16,0 0 1-16,29 9 1 0,-29-9 0 0,27-5 0 15,-27 5 1-15,28-13 0 0,-28 13-1 16,28-22 2-16,-28 22-2 0,26-29 2 0,-26 29-1 16,23-28 1-16,-23 28-2 0,18-31 3 0,-18 31-4 15,11-29 5-15,-11 29-3 0,6-22 3 0,-6 22-2 16,2-24 9-16,-2 24 0 0,0-24 4 0,0 24-2 16,0 0-5-16,-6-28-5 0,6 28 1 0,0 0-3 15,0 0 1-15,-31-26-2 0,31 26-1 16,-23-8 1-16,23 8-1 0,0 0-2 15,-32 7-10-15,32-7-11 0,-23 13-18 0,23-13-22 16,-17 25-56-16,17-25-85 0,0 0-193 0,-19 26-88 16,19-26 62-16,5 28 362 0</inkml:trace>
          <inkml:trace contextRef="#ctx0" brushRef="#br0" timeOffset="135951.0972">10979 6421 534 0,'0'0'203'0,"0"0"-117"0,0 0-37 15,0 0-3-15,0 0 8 0,0 0 11 0,0 0 4 16,0 0 32-16,0 0 7 0,0 0-5 16,0 0-18-16,0 0-43 0,0 0-24 0,1 28-7 15,-1-28-3-15,0 0 2 0,-2 23 1 0,2-23 0 16,0 0-3-16,0 0-1 0,1 28-3 0,-1-28 0 15,0 0-2-15,0 23 0 0,0-23-2 16,0 0 1-16,1 24-3 0,-1-24 3 0,0 0-2 16,0 0 0-16,0 0 1 0,0 0 2 0,0 0-2 15,0 0 0-15,0 0 3 0,0 0-1 0,0 0 0 16,0 0 1-16,0 0-1 0,0 0 0 0,24-11 0 16,-24 11-2-16,0 0 3 0,9-26-4 0,-9 26 4 15,10-23-3-15,-10 23 2 0,12-27-3 0,-12 27 3 16,13-27-2-16,-13 27 3 0,14-23-3 15,-14 23 3-15,9-24-3 0,-9 24 3 16,4-26-2-16,-4 26 2 0,0 0 0 0,7-26 5 16,-7 26 5-16,0 0 5 0,0 0 5 0,0 0 1 0,0 0 0 15,0 0-2-15,0 0-4 0,0 0-5 0,0 0-6 16,0 0-3-16,0 0-2 0,0 0-1 0,24-16-1 16,-24 16 1-16,0 0-2 0,24-3 1 15,-24 3 2-15,0 0 0 0,34 8 1 0,-34-8 1 16,23 7 1-16,-23-7 0 0,0 0 1 0,30 3-2 15,-30-3 0-15,0 0 1 0,22 6 1 0,-22-6 0 16,0 0 0-16,0 0-2 0,28-5-3 0,-28 5 0 0,0 0 0 16,0 0 0-16,26-11-1 0,-26 11 0 0,0 0 0 15,0 0-12-15,0 0-18 0,25-13-37 16,-25 13-79-16,0 0-199 0,0 0-198 0,0 0 30 16,19 35 245-16</inkml:trace>
          <inkml:trace contextRef="#ctx0" brushRef="#br0" timeOffset="136872.9465">11569 6444 600 0,'0'0'89'0,"0"0"-4"16,0 0-3-16,0 0 13 0,0 0-31 15,0 0 2-15,0 0-2 0,0 0-1 0,0 0-5 16,7 26-10-16,-7-26-4 0,0 0-4 0,0 0-1 15,0 0-3-15,0 0-7 0,-3 29-3 0,3-29-5 16,0 0-3-16,0 0-3 0,-4 25-2 16,4-25-8-16,0 0-1 0,1 23-5 0,-1-23 2 15,0 0-1-15,6 28 0 0,-6-28-1 16,0 0 2-16,5 31-2 0,-5-31 1 0,0 0-1 16,0 0 1-16,0 0 0 0,11 24 1 0,-11-24 0 15,0 0 0-15,0 0 2 0,0 0-1 0,0 0 1 16,0 0-1-16,18-27 0 0,-18 27 3 0,0 0 8 15,12-31-3-15,-12 31 5 0,10-25-6 0,-10 25-2 16,8-27-1-16,-8 27 6 0,9-31 1 0,-9 31 3 16,7-36-4-16,-7 36 2 0,5-38-7 15,-5 38 5-15,6-34-1 0,-6 34 6 16,6-32-4-16,-6 32 2 0,5-23-4 0,-5 23-1 16,0 0-2-16,0 0-1 0,0 0-3 0,0 0-1 15,0 0-1-15,0 0-3 0,0 0 0 0,0 0 1 16,0 0 0-16,0 0 1 0,27-6 1 0,-27 6-1 15,0 0 3-15,24 13 1 0,-24-13 2 0,0 0-1 16,30 18 1-16,-30-18-5 0,26 12 0 16,-26-12 0-16,26 9-3 0,-26-9 1 0,29 10 0 15,-29-10-1-15,28 7 2 0,-28-7-1 0,26 2 1 16,-26-2-2-16,25 1 1 0,-25-1-1 0,25-3 1 16,-25 3 0-16,24-7-1 0,-24 7-12 15,0 0-16-15,31-12-32 0,-31 12-57 0,26-7-163 16,-26 7-259-16,0 0 30 0,29-12 159 15</inkml:trace>
        </inkml:traceGroup>
        <inkml:traceGroup>
          <inkml:annotationXML>
            <emma:emma xmlns:emma="http://www.w3.org/2003/04/emma" version="1.0">
              <emma:interpretation id="{C3096729-2DCF-4F54-AEAE-292ECC9853C5}" emma:medium="tactile" emma:mode="ink">
                <msink:context xmlns:msink="http://schemas.microsoft.com/ink/2010/main" type="inkWord" rotatedBoundingBox="18645,6916 20620,6931 20614,7684 18639,7669"/>
              </emma:interpretation>
              <emma:one-of disjunction-type="recognition" id="oneOf13">
                <emma:interpretation id="interp65" emma:lang="en-GB" emma:confidence="0">
                  <emma:literal>code</emma:literal>
                </emma:interpretation>
                <emma:interpretation id="interp66" emma:lang="en-GB" emma:confidence="0">
                  <emma:literal>Code</emma:literal>
                </emma:interpretation>
                <emma:interpretation id="interp67" emma:lang="en-GB" emma:confidence="0">
                  <emma:literal>cook</emma:literal>
                </emma:interpretation>
                <emma:interpretation id="interp68" emma:lang="en-GB" emma:confidence="0">
                  <emma:literal>eode</emma:literal>
                </emma:interpretation>
                <emma:interpretation id="interp69" emma:lang="en-GB" emma:confidence="0">
                  <emma:literal>coole</emma:literal>
                </emma:interpretation>
              </emma:one-of>
            </emma:emma>
          </inkml:annotationXML>
          <inkml:trace contextRef="#ctx0" brushRef="#br0" timeOffset="143154.6723">16034 6341 803 0,'-25'-17'122'0,"25"17"-15"0,0 0-6 0,0 0-3 0,0 0-14 16,0 0-16-16,-25-4-10 0,25 4-14 15,0 0-10-15,-22 8-4 0,22-8-8 0,0 0 0 16,-36 15-5-16,36-15 3 0,-27 19-1 0,27-19 3 16,-32 22-2-16,32-22 0 0,-32 25-6 15,32-25 0-15,-33 25-3 0,33-25 1 0,-27 31-3 16,27-31 1-16,-21 27-5 0,21-27 0 0,-11 28-2 16,11-28-1-16,0 0-3 0,-4 22 2 0,4-22-2 15,0 0 2-15,0 0-1 0,14 23 1 0,-14-23-1 16,0 0 0-16,0 0 0 0,28 21 0 0,-28-21 0 15,0 0 2-15,29 14-2 0,-29-14 2 16,25 9-1-16,-25-9-1 0,29 3 0 0,-29-3 0 16,28 0-1-16,-28 0 1 0,30-3 0 15,-30 3-2-15,36-6-12 0,-36 6-14 0,38-12-20 16,-38 12-29-16,43-12-54 0,-35-11-96 0,28 23-147 16,-36 0-105-16,39-23 84 0,-6 24 369 0</inkml:trace>
          <inkml:trace contextRef="#ctx0" brushRef="#br0" timeOffset="143730.2211">16472 6394 1047 0,'0'0'188'0,"0"0"-60"16,0 0-21-16,0 0-27 0,0 0-26 0,0 0-12 16,0 0-6-16,0 0-6 0,0 0-6 0,0 0-7 15,0 0-3-15,-28-7-4 0,28 7-2 0,0 0-5 16,0 0 1-16,-30 23-3 0,30-23 2 0,0 0-3 16,-28 34 3-16,28-34-5 0,-20 32 3 0,20-32-2 15,-15 44 1-15,15-44-2 0,-11 40 3 0,11-40-4 16,-7 34 5-16,7-34-4 0,2 30 3 0,-2-30-3 15,13 22 2-15,-13-22-1 0,0 0 1 0,29 19-1 16,-29-19 1-16,27 3 1 0,-27-3-1 0,28-8 1 16,-28 8-2-16,29-18 0 0,-29 18 0 0,29-27 2 15,-29 27-3-15,32-33 5 16,-32 33-4-16,24-35 3 0,-24 35-1 0,21-37 1 16,-21 37-3-16,14-38 4 0,-14 38-4 0,9-32 3 15,-9 32-2-15,2-28 3 0,-2 28-2 0,0 0 2 16,-14-30-2-16,14 30 1 0,0 0 1 0,-25-22-2 15,25 22 0-15,0 0 1 0,-29-11-2 0,29 11-2 16,-23 2 1-16,23-2-2 0,-22 9 1 16,22-9-3-16,0 0-15 0,-33 22-13 0,33-22-17 15,0 0-27-15,-39 20-27 0,39-20-60 0,0 0-61 16,-9 29-119-16,9-29-88 0,0 0 79 0,0 0 353 16</inkml:trace>
          <inkml:trace contextRef="#ctx0" brushRef="#br0" timeOffset="144355.1779">17047 6421 592 0,'0'0'214'0,"0"0"-116"15,0 0-18-15,0 0 21 0,0 0 6 16,0 0-5-16,0 0-16 0,0 0-18 0,0 0-11 0,-20-27-8 16,20 27-5-16,0 0-3 0,0 0-7 0,0 0-4 15,0 0-5-15,-19-24-2 0,19 24-4 16,0 0-5-16,0 0-5 0,0 0-3 16,-28-5-3-16,28 5-2 0,0 0 1 0,-24 7-2 15,24-7 0-15,-25 15-2 0,25-15 2 0,-29 23-3 16,29-23 4-16,-30 34-2 0,30-34 2 0,-29 38-4 15,29-38 4-15,-28 42-4 0,28-42 5 0,-21 41-3 16,21-41 3-16,-9 40-4 0,9-40 2 0,0 37-2 16,0-37 3-16,8 28-4 0,-8-28 4 0,0 0-3 15,36 26 3-15,-36-26-2 0,33 7 1 16,-33-7-1-16,36 0 0 0,-36 0 0 0,36-11 0 16,-36 11 2-16,31-13-2 0,-31 13 2 15,33-24-2-15,-33 24 2 0,33-31-2 0,-33 31 3 16,31-40-3-16,-31 40 4 0,23-42-3 0,-12 20 3 15,-1-2-4-15,1-2 5 0,0-4-5 0,0 0 5 16,-1-2-5-16,-1-4 5 0,-2-3-6 16,-4-3 7-16,1 2-6 0,-3-2 7 0,1 2-8 15,-1 3 8-15,-1 3-7 0,0 3 5 0,0 6-2 16,0 25 9-16,-3-33 0 0,3 33 4 0,0 0 0 16,-7-27-5-16,7 27-1 0,0 0-4 0,0 0-2 15,0 0-4-15,0 0-1 0,0 0 0 0,0 0 2 16,-8 26-1-16,8-26 3 0,-8 45-4 0,4-17 4 15,-3 7-5-15,0 0 5 16,2 2-5-16,-2 4 5 0,1 0-6 0,2 1 6 16,-2-1-6-16,2-2 6 0,-1-5-7 0,1 0 7 15,0-3-5-15,2-1 4 0,2 0-5 0,2-4 5 16,2-3-6-16,-4-23 0 0,9 35-12 0,-9-35-4 16,13 25-20-16,-13-25-6 0,0 0-19 0,0 0-32 15,42 12-62-15,-42-12-93 0,0 0-144 0,32-18-66 16,-32 18 154-16</inkml:trace>
          <inkml:trace contextRef="#ctx0" brushRef="#br0" timeOffset="144886.5693">17390 6543 909 0,'-13'-28'109'15,"13"28"-30"-15,0 0-17 0,0 0 0 0,0 0-12 16,0 0-18-16,22-13-4 0,-22 13-6 0,0 0-5 16,24-6 6-16,-24 6 1 0,0 0 3 0,0 0 2 15,22-7-9-15,-22 7-6 0,0 0-4 0,0 0 2 16,26-10 0-16,-26 10 1 16,0 0-2-16,0 0-4 0,25-9-4 0,-25 9 0 15,0 0-1-15,0 0 0 0,27-24-1 0,-27 24-1 16,0 0 0-16,0 0 2 0,0 0-2 0,25-26 2 15,-25 26-1-15,0 0 4 0,10-26 7 0,-10 26 8 16,0 0 1-16,0-31 5 0,0 31-8 0,-3-22 2 16,3 22-2-16,-5-23 0 0,5 23-5 0,-7-26 0 15,7 26-4-15,0 0 2 0,-17-26-2 16,17 26 0-16,0 0-3 0,-23-15-3 0,23 15-2 16,-24 3-2-16,24-3 1 0,0 0-1 0,-30 27 3 15,30-27-3-15,-23 28 2 0,23-28-2 0,-27 34 2 16,27-34-3-16,-22 38 2 0,22-38-2 0,-19 34 3 15,19-34-3-15,-14 36 3 0,14-36-3 0,-5 34 2 16,5-34-1-16,0 31 2 16,0-31-3-16,4 31 3 0,-4-31-3 0,10 26 2 15,-10-26-2-15,15 23 3 0,-15-23-3 0,22 16 2 16,-22-16-1-16,26 11 1 0,-26-11-1 0,29 7 1 16,-29-7 0-16,34 1 0 0,-34-1 0 0,35 0-2 15,-35 0-5-15,36-4-5 0,-36 4-10 0,33-11-15 16,-33 11-15-16,35-13-20 0,-4 20-68 0,-31-7-90 15,33-26-226-15,-33 26-31 0,32-18 198 16</inkml:trace>
        </inkml:traceGroup>
      </inkml:traceGroup>
    </inkml:traceGroup>
    <inkml:traceGroup>
      <inkml:annotationXML>
        <emma:emma xmlns:emma="http://www.w3.org/2003/04/emma" version="1.0">
          <emma:interpretation id="{5AD6DF67-627A-4125-B7E1-80ECD337121F}" emma:medium="tactile" emma:mode="ink">
            <msink:context xmlns:msink="http://schemas.microsoft.com/ink/2010/main" type="paragraph" rotatedBoundingBox="11829,8824 23569,9146 23536,10385 11795,10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686C3E-45BE-449C-9740-1E0F6D488BFB}" emma:medium="tactile" emma:mode="ink">
              <msink:context xmlns:msink="http://schemas.microsoft.com/ink/2010/main" type="inkBullet" rotatedBoundingBox="11816,9294 11952,9297 11945,9559 11809,9555"/>
            </emma:interpretation>
            <emma:one-of disjunction-type="recognition" id="oneOf14">
              <emma:interpretation id="interp70" emma:lang="en-GB" emma:confidence="0">
                <emma:literal>of</emma:literal>
              </emma:interpretation>
              <emma:interpretation id="interp71" emma:lang="en-GB" emma:confidence="0">
                <emma:literal>B</emma:literal>
              </emma:interpretation>
              <emma:interpretation id="interp72" emma:lang="en-GB" emma:confidence="0">
                <emma:literal>"</emma:literal>
              </emma:interpretation>
              <emma:interpretation id="interp73" emma:lang="en-GB" emma:confidence="0">
                <emma:literal>D</emma:literal>
              </emma:interpretation>
              <emma:interpretation id="interp74" emma:lang="en-GB" emma:confidence="0">
                <emma:literal>I</emma:literal>
              </emma:interpretation>
            </emma:one-of>
          </emma:emma>
        </inkml:annotationXML>
        <inkml:trace contextRef="#ctx0" brushRef="#br0" timeOffset="276366.8037">8852 9457 828 0,'0'0'134'15,"0"0"-8"-15,0 0-12 0,0 0-5 0,0 0-15 16,0 0-18-16,0 0-12 0,0 0-17 0,0 0-8 16,0 0-7-16,0 0-8 0,0 0-6 15,0 0-5-15,0 0-6 0,0 0-3 0,0 0-1 16,0 0-2-16,0 0 1 0,-8-22 1 0,8 22 1 15,0 0-1-15,0 0-1 0,23-12-2 0,-23 12 1 16,0 0-1-16,0 0 1 0,24 3 0 0,-24-3-1 16,0 0 1-16,0 0-1 0,0 0 2 15,25 25-2-15,-25-25 2 0,0 0-3 0,5 32 3 16,-5-32-2-16,-4 25 2 0,4-25-1 16,-10 27 0-16,10-27-1 0,0 0 1 0,-20 27-1 15,20-27 3-15,0 0-3 0,-28 19 2 0,28-19-1 16,0 0 1-16,0 0 2 0,-25 2 3 0,25-2 5 15,0 0-3-15,0 0 1 0,-12-23-5 0,12 23-2 16,-4-22-1-16,4 22 2 0,0-30-3 0,0 30 3 16,5-30-2-16,-5 30 1 0,10-31-2 15,-10 31 2-15,12-26-4 0,-12 26 3 0,0 0-2 16,25-25 0-16,-25 25 0 0,0 0-2 0,22-10 1 16,-22 10 1-16,0 0 0 0,25 13 0 15,-25-13 1-15,0 0-2 0,23 24 3 0,-23-24-4 16,11 28 4-16,-11-28-3 0,3 35 3 0,-3-35-3 15,0 35 3-15,0-35-2 0,-3 33 1 0,3-33-3 16,-13 29 4 0,13-29-3-16,-14 26 2 0,14-26-1 0,0 0 0 0,-25 29 0 0,25-29 2 15,0 0 0-15,0 0 0 0,-29 9 0 0,29-9-1 16,0 0 0-16,0 0 0 0,0 0 1 0,-25-24-2 16,25 24 1-16,-3-21-1 0,3 21 0 0,2-30-2 15,-2 30 3-15,8-28-2 0,-8 28 2 0,13-26-2 16,-13 26 2-16,15-22-2 0,-15 22 1 0,0 0 0 15,19-23-2-15,-19 23 1 16,0 0-1-16,0 0 0 0,23-4 0 0,-23 4 1 16,0 0 1-16,0 0 0 0,0 0-1 0,14 27 2 15,-14-27-2-15,0 0 1 0,-1 25-1 0,1-25 1 16,0 0-2-16,-13 24 1 0,13-24-9 0,0 0-1 16,-16 27-8-16,16-27-7 0,0 0-7 0,0 0-13 15,0 0-32-15,0 0-53 0,-2 27-122 16,2-27-177-16,0 0-42 0,0 0 142 0</inkml:trace>
      </inkml:traceGroup>
      <inkml:traceGroup>
        <inkml:annotationXML>
          <emma:emma xmlns:emma="http://www.w3.org/2003/04/emma" version="1.0">
            <emma:interpretation id="{36F5D246-318B-4EDB-97B7-580C64B95EDB}" emma:medium="tactile" emma:mode="ink">
              <msink:context xmlns:msink="http://schemas.microsoft.com/ink/2010/main" type="line" rotatedBoundingBox="12644,8847 23569,9146 23536,10385 12610,10085"/>
            </emma:interpretation>
          </emma:emma>
        </inkml:annotationXML>
        <inkml:traceGroup>
          <inkml:annotationXML>
            <emma:emma xmlns:emma="http://www.w3.org/2003/04/emma" version="1.0">
              <emma:interpretation id="{461095AF-A856-4F26-BB85-727826E2FF18}" emma:medium="tactile" emma:mode="ink">
                <msink:context xmlns:msink="http://schemas.microsoft.com/ink/2010/main" type="inkWord" rotatedBoundingBox="12642,8921 14239,8964 14207,10129 12610,10085"/>
              </emma:interpretation>
              <emma:one-of disjunction-type="recognition" id="oneOf15">
                <emma:interpretation id="interp75" emma:lang="en-GB" emma:confidence="0">
                  <emma:literal>Toy</emma:literal>
                </emma:interpretation>
                <emma:interpretation id="interp76" emma:lang="en-GB" emma:confidence="0">
                  <emma:literal>toy</emma:literal>
                </emma:interpretation>
                <emma:interpretation id="interp77" emma:lang="en-GB" emma:confidence="0">
                  <emma:literal>Tay</emma:literal>
                </emma:interpretation>
                <emma:interpretation id="interp78" emma:lang="en-GB" emma:confidence="0">
                  <emma:literal>T0y</emma:literal>
                </emma:interpretation>
                <emma:interpretation id="interp79" emma:lang="en-GB" emma:confidence="0">
                  <emma:literal>t-oy</emma:literal>
                </emma:interpretation>
              </emma:one-of>
            </emma:emma>
          </inkml:annotationXML>
          <inkml:trace contextRef="#ctx0" brushRef="#br0" timeOffset="276981.985">9866 9132 1055 0,'-9'-24'165'0,"9"24"-47"16,0 0-39-16,0 0-14 0,0 0-24 0,0 0-19 16,0 0 8-16,0 0 3 0,0 0 4 0,11 30 4 15,-11-30-15-15,3 26-3 0,-3-26-8 0,0 37 2 16,-2-15-7-16,2 3 1 0,-3 2-7 15,-1 0-10-15,1 1 29 0,-2 4-32 16,1 0 30-16,1-3-19 0,-2 4-6 0,-1-6 6 0,2 4-6 0,-2-6 6 16,2-2-4-16,-1-1 2 0,5-22-12 0,-4 36-6 15,4-36-12-15,-7 24-6 0,7-24-4 0,0 0-7 16,0 28-9-16,0-28-14 0,0 0-22 0,0 0-11 16,0 0-36-16,0 0-45 0,8-23-62 0,-8 23-126 15,8-42 41-15,-8 42 290 0</inkml:trace>
          <inkml:trace contextRef="#ctx0" brushRef="#br0" timeOffset="277263.1976">9682 9020 916 0,'0'0'318'0,"-35"-9"-175"0,35 9-32 0,0 0-24 15,0 0-21-15,0 0-21 0,0 0-12 0,0 0-13 16,0 0-8-16,0 0-7 0,0 0 5 0,0 0 9 16,0 0 5-16,0 0 1 0,24 24-7 15,-24-24-9-15,25 24-3 0,-25-24-3 16,26 25 0-16,-26-25-3 0,30 24 1 0,-30-24-2 16,41 18 2-16,-17-8-2 0,2-7 1 0,3 0 0 15,4-3 0-15,3 0 0 0,2 0-1 0,5-1-1 16,-3-1-20-16,4 2-25 0,-7-11-28 0,16 22-91 15,-26-32-171-15,23 20-166 0,-7-8-4 0,-3-5 294 16</inkml:trace>
          <inkml:trace contextRef="#ctx0" brushRef="#br0" timeOffset="277886.0848">10626 9465 1020 0,'-7'-32'176'0,"7"32"-40"16,0 0-20-16,0 0-15 0,-6-29-30 0,6 29-20 15,0 0-10-15,0 0-5 0,-9-23-5 0,9 23-4 16,0 0-8 0,0 0-3-16,0 0-5 0,0 0-4 0,0 0-3 15,-27-3-3-15,27 3-2 0,0 0 2 0,-20 26-2 16,20-26 2-16,-18 35-4 0,8-12 5 0,3 2-5 16,2 3 4-16,-2-2-4 15,1-2 3-15,2 1-6 0,2-4 6 0,2 3-6 0,0-24-2 0,6 40-3 16,-6-40 0-16,14 27 0 0,-14-27 5 0,0 0 2 15,31 21 1-15,-31-21 1 0,27-6 0 16,-27 6 3-16,32-30-1 0,-32 30 4 0,34-41-4 16,-16 18 4-16,-1-1-5 0,-4 0 4 0,-3 1-4 15,-10 23 6-15,14-41-5 0,-14 41 4 16,4-33-1-16,-4 33 3 0,-5-29 1 0,5 29 0 16,0 0-2-16,-20-23-2 0,20 23-2 0,0 0-1 15,-29-5-1-15,29 5-4 0,-23 4-11 0,23-4-17 16,0 0-18-16,-21 30-35 0,21-30-37 0,-7 26-54 15,7-26-78-15,0 0-200 0,-1 24 54 0,1-24 165 16</inkml:trace>
          <inkml:trace contextRef="#ctx0" brushRef="#br0" timeOffset="278448.5474">10987 9459 1103 0,'0'0'148'0,"11"-24"-25"0,-11 24-13 15,0 0-14-15,0 0-30 0,0 0-25 0,0 0-15 16,0 0-11-16,0 0-5 0,0 0-5 0,0 0-1 16,0 0-3-16,-3 27 2 0,3-27-4 15,-8 32 2-15,8-32-4 0,-9 38 4 0,9-38-3 16,-6 34 2-16,6-34-2 0,-2 36 2 15,2-36-3-15,4 29 3 0,-4-29-4 0,0 0 2 16,17 21-1-16,-17-21 0 0,0 0 1 0,30 0 1 16,-30 0 1-16,28-10-1 0,-28 10 1 0,30-19-1 15,-30 19 3-15,33-27-3 0,-33 27 3 0,30-32-2 16,-30 32 2-16,27-26-2 0,-27 26 3 0,20-27-3 16,-20 27 1-16,0 0-1 0,20-28 2 0,-20 28-2 15,0 0 1-15,0 0-1 0,0 0 0 16,0 0 1-16,0 0 0 0,0 0-2 15,0 0-1-15,0 0 0 0,0 0 0 0,0 0 2 16,0 0 1-16,0 0 0 0,18 25-2 0,-18-25 3 16,4 33-4-16,-4-33 4 0,-3 40-4 0,2-17 4 15,-2 8-5-15,-1-3 6 0,0 6-7 0,-2-1 5 16,1 2-5-16,-4 1 5 0,2-4-6 16,-1 5 8-16,0-2-8 0,-2 4 8 0,-1-1-7 15,-1-3 5-15,-2-3-5 0,2-1 7 0,-4-4 12 16,4 4-32-16,-3-6 33 0,4-2-33 0,11-23 18 15,-24 21 2-15,24-21-2 0,0 0 1 0,-30 7 0 16,30-7-1-16,0 0 2 0,-34-10-3 0,34 10 1 16,-24-16-2-16,24 16 1 0,-23-26 18 15,23 26-37-15,-24-34 21 0,24 34-67 16,-27-34-51-16,27 34-109 0,-24-29-178 0,24 29-59 16,-11-32 23-16,-7 3 417 0</inkml:trace>
        </inkml:traceGroup>
        <inkml:traceGroup>
          <inkml:annotationXML>
            <emma:emma xmlns:emma="http://www.w3.org/2003/04/emma" version="1.0">
              <emma:interpretation id="{96FDBF02-3CD3-4CF1-B7C4-2DC26A196BB3}" emma:medium="tactile" emma:mode="ink">
                <msink:context xmlns:msink="http://schemas.microsoft.com/ink/2010/main" type="inkWord" rotatedBoundingBox="15123,9001 17709,9072 17690,9768 15104,9698"/>
              </emma:interpretation>
              <emma:one-of disjunction-type="recognition" id="oneOf16">
                <emma:interpretation id="interp80" emma:lang="en-GB" emma:confidence="0">
                  <emma:literal>model</emma:literal>
                </emma:interpretation>
                <emma:interpretation id="interp81" emma:lang="en-GB" emma:confidence="0">
                  <emma:literal>modal</emma:literal>
                </emma:interpretation>
                <emma:interpretation id="interp82" emma:lang="en-GB" emma:confidence="0">
                  <emma:literal>mode'</emma:literal>
                </emma:interpretation>
                <emma:interpretation id="interp83" emma:lang="en-GB" emma:confidence="0">
                  <emma:literal>mode,</emma:literal>
                </emma:interpretation>
                <emma:interpretation id="interp84" emma:lang="en-GB" emma:confidence="0">
                  <emma:literal>modet</emma:literal>
                </emma:interpretation>
              </emma:one-of>
            </emma:emma>
          </inkml:annotationXML>
          <inkml:trace contextRef="#ctx0" brushRef="#br0" timeOffset="279508.6116">12118 9462 902 0,'0'0'178'0,"0"0"-90"0,0 0-35 0,0 0-8 0,0 0 5 16,0 0 6-16,15 24 2 0,-15-24 0 0,0 0-12 15,-1 28-19-15,1-28-3 16,-1 24-7-16,1-24-1 0,-2 26-6 0,2-26-3 16,-4 27-4-16,4-27 2 0,-1 29-4 0,1-29 1 15,-2 22-2-15,2-22 1 0,0 24-1 0,0-24 1 16,0 0-2-16,2 30 2 0,-2-30-2 0,0 0 2 15,0 0-2-15,0 0 0 0,0 0-1 0,0 0 2 16,0 0 1-16,0 0 1 0,0 0 2 16,24-5-2-16,-24 5 2 0,16-28-4 0,-16 28 2 15,26-35-2-15,-26 35 3 0,26-40-1 0,-26 40 6 16,26-34-1-16,-26 34 4 0,22-33-3 16,-22 33 0-16,17-22-5 0,-17 22 1 0,0 0-3 15,0 0-1 1,0 0 0-16,23-14 0 0,-23 14 0 0,0 0 2 15,0 0 0-15,0 0-1 0,14 29 1 0,-14-29-2 16,0 0 2-16,8 27-3 0,-8-27 3 16,0 0-3-16,6 25 1 0,-6-25-1 0,0 0 2 15,3 28-2-15,-3-28 2 0,0 0-2 0,5 23 2 0,-5-23-1 16,0 0 0-16,0 0-1 0,0 0 1 0,0 0-2 16,0 0 0-16,23 18 1 0,-23-18 0 0,0 0 2 15,32-20-2-15,-32 20 3 0,25-27-3 0,-25 27 2 16,28-26-2-16,-28 26 3 0,24-20-2 15,-24 20 2-15,0 0-2 0,24-17 0 0,-24 17-1 16,0 0 1-16,0 0 0 0,0 0 1 0,0 0 0 16,0 0 0-16,25 11 2 0,-25-11-3 0,0 0 2 15,9 26-2-15,-9-26 2 0,6 26-2 0,-6-26 2 16,5 32-5-16,-5-32 5 0,6 32-5 0,-6-32 5 16,5 35-4-16,-5-35 3 0,6 36-3 15,-6-36 2-15,8 29-2 0,-8-29 2 16,12 25-3-16,-12-25-15 0,0 0-28 0,0 0-40 15,39 25-55-15,-39-25-60 0,0 0-99 0,34-19-131 16,-34 19 52-16,34-21 259 0</inkml:trace>
          <inkml:trace contextRef="#ctx0" brushRef="#br0" timeOffset="279919.1806">12982 9517 742 0,'0'0'234'15,"0"0"-36"-15,0 0-38 0,0 0-27 0,0 0-28 16,0 0-44-16,0 0-26 0,0 0-16 16,0 0-7-16,-25-6-4 0,25 6-3 0,0 0-1 0,0 0-1 31,0 0-2-31,-26 25 1 0,26-25-3 0,0 0 2 16,-20 29-2-16,20-29 2 0,-14 29-1 0,14-29 1 15,-10 29-3-15,10-29 3 0,-8 29-3 16,8-29 2-16,0 33-3 0,0-33 3 0,7 30-3 0,-7-30 2 0,11 24-3 15,-11-24 3-15,0 0-2 0,33 20 2 0,-33-20 0 16,29 0 1-16,-29 0 0 0,34-14-1 16,-34 14 3-16,42-22-4 0,-19 6 4 15,-23 16-2-15,40-32 2 0,-40 32-3 0,28-37 3 16,-28 37-2-16,17-34 2 0,-17 34-1 0,13-27 1 16,-13 27-1-16,1-28 3 0,-1 28-2 0,-5-24 7 15,5 24 2-15,0 0 3 0,-17-29 0 0,17 29-5 16,0 0-5-16,-29-21-2 0,29 21-2 0,-27-5 0 15,27 5-1-15,-32 8-2 0,32-8-14 16,-29 13-15-16,29-13-25 0,-18 24-54 0,18-24-45 0,-8 24-108 16,8-24-148-16,0 0-19 0,-14 33 133 0</inkml:trace>
          <inkml:trace contextRef="#ctx0" brushRef="#br0" timeOffset="280698.1206">13663 9518 908 0,'0'0'183'0,"-29"7"-42"16,29-7-18-16,0 0-24 0,0 0-23 0,-23-5-26 15,23 5-12-15,0 0-9 0,0 0-8 0,-32-15-1 0,32 15-4 16,0 0 0-16,-28-3-5 0,28 3-1 16,0 0-1-16,-34 12-4 0,34-12 0 0,-25 12-3 15,25-12 0-15,-25 23-3 0,25-23 2 16,-22 32-4-16,22-32 4 0,-16 30-3 0,16-30 2 15,-10 35-2-15,10-35 2 0,-1 34-2 0,1-34 2 16,8 25-2-16,-8-25 2 0,10 25-3 0,-10-25 2 16,0 0-2-16,24 29-2 0,-24-29-4 0,0 0 0 15,32 7-1-15,-32-7 4 0,24-2 5 16,-24 2-1 0,22-19 4-16,-22 19-3 0,27-28 3 0,-27 28-3 0,30-45 4 15,-14 19-4-15,-1 0 4 0,-1-4-4 0,1 2 5 16,-1 2-6-16,-3-3 6 0,0 3-6 0,-2-4 6 15,-1 0-5-15,1 3 5 0,-2-5 10 0,-3 4-26 16,3-4 35-16,-5 3-30 0,1-2 20 0,1 6 0 16,-2-4-5-16,-2 6 6 0,0 23-3 15,0-29 5-15,0 29-2 0,0 0 1 0,0 0-5 16,0 0-1-16,0 0-6 0,0 0-1 0,0 0-1 16,0 0-2-16,0 0 1 0,0 0-1 0,0 0 2 15,-9 23-2-15,5-1 2 0,0-1-3 0,0 5 3 16,-2 3-4-16,2-2-6 0,-1 6 27 0,1-1-27 15,-2 3 27-15,-1 2-15 0,2 4-7 16,-1-6 6-16,2 0-6 0,0-3 5 0,4 0-11 16,-1-8-7-16,6-2-14 0,-5-22-11 15,13 39-16-15,-13-39-20 0,20 27-51 0,-20-27-102 16,25 10-204-16,-25-10-30 0,29 18 81 0</inkml:trace>
          <inkml:trace contextRef="#ctx0" brushRef="#br0" timeOffset="281026.2237">13985 9677 636 0,'0'0'110'16,"0"0"19"-16,25-30 0 0,-25 30-30 0,22-8-34 16,-22 8-30-16,0 0 17 0,33-11 2 15,-33 11-3-15,0 0-10 0,27-5-30 16,-27 5-2-16,0 0 10 0,26-2 2 0,-26 2-1 15,0 0-7-15,29-14-8 0,-29 14 0 0,0 0 3 16,29-13 2-16,-29 13 5 0,0 0 4 0,19-24 6 16,-19 24 1-16,0 0 1 0,12-23-4 0,-12 23-4 15,0 0-2-15,7-26 2 0,-7 26 0 0,0 0 3 16,0-30-2-16,0 30 0 0,0 0-3 16,-7-29-1-16,7 29-3 0,0 0 0 0,-12-27-3 15,12 27-1-15,0 0-2 0,0 0-3 0,-29-15-1 16,29 15-3-16,-23 3 1 0,23-3-1 0,-28 19-1 15,28-19-1-15,-30 38 4 0,30-38-4 0,-33 43 4 16,17-19-4-16,0 1 3 0,2 4-3 16,3-2 3-16,1 2-4 0,1-1 5 0,2-1-5 15,4-3 4-15,3-24-4 0,3 32 2 16,-3-32-1-16,16 23 0 0,-16-23 0 0,24 13 2 16,-24-13-1-16,30 3 1 0,-30-3-1 0,37-5 0 15,-37 5 1-15,45-19-1 0,-21 6 1 0,4 1-2 16,-1-4-18-16,-3 0-17 0,8 8-8 0,-10-9-25 15,12 17-51-15,-24-29-68 0,24 35-143 0,-34-6-158 16,25-29 62-16,-25 29 296 0</inkml:trace>
          <inkml:trace contextRef="#ctx0" brushRef="#br0" timeOffset="281401.1973">14614 9211 895 0,'4'-23'254'16,"-4"23"-123"-16,0 0-31 0,0 0-6 0,0 0-23 16,0 0-25-16,0 0-18 0,0 0-9 0,0 0-2 15,0 0 7-15,0 0 4 0,0 0 2 16,0 0-1-16,8 38-8 0,-8-38-9 15,-9 43 2-15,2-18-8 0,1 1-11 0,-3-1 30 16,0 8-32-16,1-6 29 0,-2 6-18 0,2-4-5 16,1 1 5-16,-1-1-5 0,2 1 4 0,1-3-5 15,-1-1 5-15,4 0-6 0,0 1 4 0,1-2-4 16,1 0 4-16,0-1-4 0,0-24 4 0,4 29-3 16,-4-29 1-16,0 0-1 0,0 0 1 15,19 28 0-15,-19-28 0 0,0 0-1 0,25 9 0 16,-25-9-5-16,0 0-9 0,33-3-9 0,-33 3-17 15,25-11-23-15,-25 11-39 0,33-10-76 0,-33-16-138 16,0 26-170-16,37-13 37 0,-37 13 301 16</inkml:trace>
        </inkml:traceGroup>
        <inkml:traceGroup>
          <inkml:annotationXML>
            <emma:emma xmlns:emma="http://www.w3.org/2003/04/emma" version="1.0">
              <emma:interpretation id="{5DA94BCC-07A8-412E-A1D1-E2B98E768B32}" emma:medium="tactile" emma:mode="ink">
                <msink:context xmlns:msink="http://schemas.microsoft.com/ink/2010/main" type="inkWord" rotatedBoundingBox="18799,9015 23569,9146 23539,10246 18769,10115"/>
              </emma:interpretation>
              <emma:one-of disjunction-type="recognition" id="oneOf17">
                <emma:interpretation id="interp85" emma:lang="en-GB" emma:confidence="0">
                  <emma:literal>exhibiting</emma:literal>
                </emma:interpretation>
                <emma:interpretation id="interp86" emma:lang="en-GB" emma:confidence="0">
                  <emma:literal>exhibit in g</emma:literal>
                </emma:interpretation>
                <emma:interpretation id="interp87" emma:lang="en-GB" emma:confidence="0">
                  <emma:literal>exhibit i ng</emma:literal>
                </emma:interpretation>
                <emma:interpretation id="interp88" emma:lang="en-GB" emma:confidence="0">
                  <emma:literal>each i biting</emma:literal>
                </emma:interpretation>
                <emma:interpretation id="interp89" emma:lang="en-GB" emma:confidence="0">
                  <emma:literal>esch i biting</emma:literal>
                </emma:interpretation>
              </emma:one-of>
            </emma:emma>
          </inkml:annotationXML>
          <inkml:trace contextRef="#ctx0" brushRef="#br0" timeOffset="284778.4113">18133 9239 508 0,'0'0'225'16,"-27"-8"-104"-16,27 8-10 0,0 0-28 0,0 0-10 15,0 0-15-15,0 0 2 0,-8 24 6 16,8-24 4-16,-2 22-7 0,2-22-4 0,0 27 12 15,0-27-47-15,0 41 24 0,0-13-42 0,-4-2 3 16,3 1 3-16,-6 4-7 0,4-2 3 0,-1 3-7 16,-3-1 4-16,0 0-6 0,0-2 5 0,-2 1-6 15,3 0 6-15,-1-2-6 0,2-2 4 0,5-26-3 16,-6 35 2-16,6-35-3 0,0 0 1 0,0 0-2 16,0 0 2-16,0 0 0 0,0 0 3 15,0 0 2-15,0 0 5 0,29-16 5 0,-29 16-1 16,22-30 2-16,-22 30-7 0,31-31 0 15,-31 31-3-15,24-30 0 0,-24 30-2 0,27-20 0 16,-27 20-3-16,24-16 1 0,-24 16-1 0,31-13 1 16,-31 13-2-16,33-8 1 0,-33 8 0 0,29-3 0 15,-29 3-1-15,27 6 1 0,-27-6 0 0,22 10-1 16,-22-10 2-16,0 0-1 0,26 24 0 16,-26-24 0-16,0 0 2 0,18 32-2 0,-18-32 2 15,5 36-3-15,-5-36 3 0,-5 36-3 0,5-36 4 16,-8 25-4-16,8-25 4 0,0 0-4 0,-14 28 3 15,14-28 0-15,0 0-1 0,0 0 1 0,0 0-1 16,-27 16 0-16,27-16 0 0,0 0 0 16,0 0-1-16,-32 0 1 0,32 0 0 15,0 0 0-15,-30-2-1 0,30 2 1 0,-28 0-1 16,28 0 0-16,-30 2 1 0,30-2-1 0,-30 3 1 16,30-3 0-16,-28 4-1 0,28-4 0 0,-22 4-1 15,22-4 0-15,0 0 1 0,0 0-2 0,0 0-13 16,0 0-16-16,-23 2-23 0,23-2-52 0,0 0-28 15,0 0-41-15,0 0-70 0,0 0-88 0,30 3-59 16,-30-3 83-16,23 0 309 0</inkml:trace>
          <inkml:trace contextRef="#ctx0" brushRef="#br0" timeOffset="285059.6399">18574 9730 754 0,'0'0'145'0,"0"0"-18"0,0 0-17 0,0 0-37 16,0 0-24-16,0 0 6 0,0 0 15 0,0 0-3 16,0 0-5-16,0 0-23 0,23 12-20 0,-23-12-7 15,0 0-1-15,-2 36-6 0,2-36 0 16,-1 26-3-16,1-26 1 0,-6 27-4 15,6-27 3-15,-2 25-3 0,2-25 2 0,0 0-2 16,-9 29 2-16,9-29-2 0,0 0 0 0,-3 20-5 16,3-20-21-16,0 0-30 0,0 0-36 0,0 0-37 15,0 0-46-15,0 0-42 0,0 0-73 0,0 0-54 16,0 0 81-16,0 0 264 0</inkml:trace>
          <inkml:trace contextRef="#ctx0" brushRef="#br0" timeOffset="285262.7516">18674 9462 1273 0,'-20'-21'162'0,"20"21"-34"0,0 0-30 15,0 0-32-15,0 0-21 0,0 0-12 0,0 0-10 16,-20-23-8-16,20 23-10 0,0 0-2 16,0 0-6-16,0 0 0 0,0 0-2 0,0 0-10 15,0 0-6-15,0 0-14 0,0 0-19 0,0 0-23 16,33 24-61-16,-33-24-83 0,0 0-205 0,0 0-31 15,25 4 61-15</inkml:trace>
          <inkml:trace contextRef="#ctx0" brushRef="#br0" timeOffset="285962.2817">18930 9514 985 0,'0'0'238'15,"0"0"-130"-15,0 0-24 0,0 0-25 0,0 0-38 16,0 0-16-16,0 0-1 0,0 0 6 0,0 0 4 15,0 0 4-15,0 0 1 0,25 24 1 0,-25-24 0 16,0 0 0-16,33 3-3 0,-33-3-4 0,27 1-7 16,-27-1-2-16,36-1-3 0,-36 1-1 15,39-5 1-15,-39 5-1 0,41-10 0 0,-41 10-15 16,46-5-41-16,-46 5-72 0,47-6-108 0,-47 6-159 16,35-18-77-16,-4 18 107 0,-31 0 365 0</inkml:trace>
          <inkml:trace contextRef="#ctx0" brushRef="#br0" timeOffset="285677.0112">19044 9252 1018 0,'0'0'185'0,"0"0"-68"15,0 0-16-15,0 0-29 0,0 0-29 0,0 0-21 16,0 0-10-16,0 0-5 0,0 0 12 0,0 0 5 16,0 0 3-16,0 0-2 0,24 29-9 0,-24-29-9 15,-3 36-9-15,3-36 34 0,-7 45-33 16,3-19 32-16,0 3-20 0,-4-2-5 0,1 6 5 15,0-5-7-15,1 6 4 0,-1-3-6 16,1 1 4-16,0 1-6 0,2-2 4 0,0 2-5 16,2-6 4-16,-2 3-5 0,4-3 5 0,-1-3-6 15,0 1 5-15,1-25-4 0,-2 33 3 0,2-33-2 16,0 0 2-16,0 31-1 0,0-31 1 0,0 0-2 16,0 0 1-16,0 0 0 0,0 0-1 0,0 0 2 15,15 22 0-15,-15-22-1 0,0 0 1 16,0 0-1-16,24 2-1 0,-24-2 2 0,0 0-2 0,22-8 2 15,-22 8-2-15,0 0 2 0,27-19-2 0,-27 19-6 16,0 0-16-16,36-25-12 0,-36 25-18 16,26-16-29-16,-26 16-43 0,25-17-58 0,-26-7-102 15,1 24-163 1,27-18 38-16,-27-5 252 0</inkml:trace>
          <inkml:trace contextRef="#ctx0" brushRef="#br0" timeOffset="286866.3162">19571 9462 1258 0,'-32'-11'143'0,"32"11"-9"16,0 0-16-16,0 0-38 0,0 0-32 0,0 0-18 15,0 0-9-15,0 0-4 0,0 0-6 0,0 0-3 16,0 0-7-16,0 0 0 0,0 0-3 0,0 0 1 16,0 0 0-16,0 0 0 0,0 0-6 0,26-5-16 15,-26 5-25-15,0 0-41 0,43 21-107 16,-43-21-174-16,0 0-163 0,0 0 52 0,22 11 363 15</inkml:trace>
          <inkml:trace contextRef="#ctx0" brushRef="#br0" timeOffset="286682.9583">19558 9712 786 0,'0'0'252'0,"0"0"-82"0,0 0-46 0,0 0-16 16,0 0-22-16,0 0-24 0,0 0-22 0,0 0-13 0,0 0-6 0,0 0-4 16,0 0-6-16,0 0-3 0,0 0 2 15,0 0 6-15,0 0-2 0,7 26 3 0,-7-26-8 16,-2 26-4-16,2-26-5 0,-6 32 2 0,6-32-3 16,-4 27 2-16,4-27-1 0,-6 26 2 15,6-26-3-15,-2 29 3 0,2-29-3 0,-4 24 1 16,4-24-2-16,0 0 3 0,-3 26-2 0,3-26 1 15,0 0-1-15,0 0-1 0,0 0 0 0,0 0-2 16,0 0-6-16,0 0-14 0,0 0-20 16,18-26-44-16,-18 26-72 0,16-40-118 0,-16 40-205 15,28-39 20-15,-24 9 237 0</inkml:trace>
          <inkml:trace contextRef="#ctx0" brushRef="#br0" timeOffset="287686.8986">19895 9705 468 0,'0'0'175'0,"0"0"-39"15,0 0-26-15,0 0-15 0,0 0-24 0,0 0-22 16,0 0-1-16,0 0 8 0,0 0 6 0,0 0 4 16,0 0-14-16,1 34-17 0,-1-34-10 0,0 0-2 15,-7 26-8-15,7-26-3 0,0 0-7 0,-1 34-1 16,1-34-4-16,0 0 3 0,-2 27-3 0,2-27 1 15,0 0-1-15,-2 26 1 0,2-26 0 16,0 0 0-16,0 0 3 0,-2 25 6 0,2-25 3 16,0 0 2-16,0 0-5 0,0 0-5 0,0 0-4 15,0 0-1-15,0 0 0 0,0 0-1 16,0 0 1-16,0 0 0 0,0 0 2 0,0 0 2 16,0 0 1-16,0 0 1 0,0 0 0 0,28-16-1 15,-28 16-2-15,0 0 0 0,27-23-1 16,-27 23-2-16,22-23 3 0,-22 23-3 0,21-27 4 15,-21 27-2-15,0 0 3 0,32-29-2 0,-32 29 1 16,0 0-2-16,27-24 0 0,-27 24-2 0,0 0 1 16,24-15-2-16,-24 15 2 0,0 0 0 0,0 0-2 15,23-5 1-15,-23 5-1 0,0 0 0 0,0 0 1 16,0 0 0-16,24 8 1 0,-24-8 0 0,0 0 0 16,0 0 0-16,23 21-1 0,-23-21 1 15,0 0-1-15,15 26 3 0,-15-26-2 16,0 0 2-16,14 27-1 0,-14-27 1 0,0 0-2 15,14 26 1-15,-14-26-2 0,0 0 2 0,4 28-3 0,-4-28 3 16,0 0-2-16,3 30 1 0,-3-30-3 0,0 23 2 16,0-23-2-16,0 0-22 0,2 28-38 0,-2-28-50 15,0 0-68-15,0 0-85 0,0 0-140 16,0 0-4-16,0 0 215 0</inkml:trace>
          <inkml:trace contextRef="#ctx0" brushRef="#br0" timeOffset="288378.376">20487 9756 660 0,'11'-28'165'15,"-11"28"-9"-15,0 0-6 0,0 0-22 0,0 0-23 16,26-10-10-16,-26 10-21 0,0 0-19 0,0 0-14 15,0 0-8-15,0 0-1 0,0 0-2 0,0 0-1 16,0 0-10-16,0 0-6 0,0 0-6 16,0 0-4-16,0 0 0 0,-13-22-2 0,13 22 1 15,0 0 0-15,0 0 1 0,0 0 0 16,-24-5 1-16,24 5 0 0,0 0 0 0,0 0 0 16,-30 11-2-16,30-11-1 0,0 0 0 0,-22 15-1 15,22-15 1-15,0 0-2 0,-25 25 3 0,25-25-4 16,-18 26 3-16,18-26-3 0,-19 33 3 0,19-33-4 15,-14 31 3-15,14-31-2 0,-8 30 2 16,8-30-3-16,-4 28 2 0,4-28-12 0,4 28-1 16,-4-28-3-16,0 0 1 0,15 24 8 0,-15-24 5 15,0 0-1-15,26 3 2 0,-26-3 1 0,24-9 1 16,-24 9 1-16,27-25-2 0,-27 25 2 0,28-28-2 16,-28 28 3-16,23-34-3 0,-23 34 2 0,24-26-3 15,-24 26 4-15,16-26-3 0,-16 26 3 16,10-22-2-16,-10 22 2 0,0 0-2 15,9-26 1-15,-9 26 0 0,0 0 0 0,0 0-1 16,0 0 2-16,0 0-1 0,0 0-1 0,0 0 1 16,0 0-1-16,0 0 0 0,0 0 0 0,0 0 0 15,0 0-1-15,0 0-1 0,0 0 0 0,0 0 0 16,0 0 1-16,0 0 1 0,0 0 0 0,0 0 0 16,3 23-1-16,-3-23 2 0,2 24-2 15,-2-24 3-15,0 27-4 0,0-27 3 0,0 33-3 16,0-33 3-16,-2 37-3 0,2-13 4 0,-1 0-4 15,-1 0 3-15,2 8-6 0,-4-1 6 16,0 4-5-16,1-5 7 0,-4-3-5 0,1-3-14 16,-1-3 33-16,0 3-33 0,-1 1 33 0,8-25-15 15,-17 41-4-15,17-41 4 0,-19 31-2 0,19-31 2 16,-22 21-1-16,22-21 2 0,0 0-2 16,-32 19 1-16,32-19-2 0,-26 6 1 0,26-6-1 15,-26-4 1-15,26 4 0 0,-28-7-2 0,28 7 1 16,-30-14-14-16,30 14-23 0,-28-20-50 0,28 20-80 15,-27-21-117-15,27 21-227 0,0 0 64 0,-21-43 242 16</inkml:trace>
          <inkml:trace contextRef="#ctx0" brushRef="#br0" timeOffset="282250.9274">15842 9735 576 0,'0'0'96'15,"0"0"-18"-15,0 0-14 0,0 0-5 0,0 0-9 16,0 0 0-16,0 0-1 0,0 0 2 0,0 0-3 16,0 0-9-16,0 0-4 0,0 0 2 0,0 0-5 15,27-5-1-15,-27 5-5 0,0 0-6 16,0 0-5-16,24 6-5 0,-24-6-3 0,0 0-2 16,26 3-3-16,-26-3 0 0,0 0 0 0,29-1 0 15,-29 1 3-15,0 0 2 0,32-15 15 16,-32 15 7-16,0 0 7 0,31-21-2 0,-31 21-7 15,17-24-6-15,-17 24 2 0,15-26-2 0,-15 26 2 16,0 0-2-16,10-32 4 0,-10 32 0 0,0 0 0 16,1-24-2-16,-1 24-5 0,0 0-5 0,-10-26-3 15,10 26-4-15,0 0-1 0,0 0-1 0,-33-16 0 16,33 16-3-16,-26-2 0 0,26 2-1 16,-33 8 0-16,33-8 0 0,-37 18 0 15,37-18 1-15,-37 26-3 0,37-26 3 0,-35 31-2 16,35-31 2-16,-26 31-2 0,26-31 2 0,-18 33-3 15,18-33 2-15,-10 26-2 0,10-26 2 0,-2 27-2 0,2-27 3 0,1 28-3 16,-1-28 2-16,10 25-3 0,-10-25 2 0,13 26-1 16,-13-26 3-16,24 18-3 0,-24-18 3 15,30 14-3-15,-30-14 2 0,36 10-1 16,-36-10 1-16,39 8-1 0,-39-8 0 0,42-1 1 16,-18-1-2-16,-24 2-1 0,41-10-15 0,-17 7-3 15,-24 3-16-15,48-4-22 0,-48 4-31 0,56-9-65 16,-56 9-100-16,48-29-170 0,-23 26-16 0,-25 3 150 15</inkml:trace>
          <inkml:trace contextRef="#ctx0" brushRef="#br0" timeOffset="282660.019">16444 9584 1072 0,'0'0'203'0,"0"0"-96"16,0 0-21-16,-6-22-24 0,6 22-23 0,0 0-20 16,0 0-10-16,0 0-8 0,0 0-2 0,0 0 0 15,0 0 1-15,0 0 2 0,24 4-1 0,-24-4-1 16,0 0 1-16,25 15 0 0,-25-15-1 0,0 0 0 16,27 18 1-16,-27-18-2 0,0 0 2 15,28 21-2-15,-28-21 1 0,0 0 0 16,25 21 1-16,-25-21-1 0,0 0 1 0,0 0-1 15,23 21 1-15,-23-21-1 0,0 0 3 0,0 0-1 16,0 29 1-16,0-29-1 0,-11 24 1 0,11-24-1 16,0 0 9-16,-28 29 7 0,28-29 7 0,0 0 2 15,-30 31 0-15,30-31-6 0,-23 16 0 0,23-16-4 16,-22 16-2-16,22-16-4 0,-24 13-3 0,24-13-3 16,0 0-1-16,-23 12-2 0,23-12 0 15,0 0-2-15,0 0-1 0,0 0-1 0,0 0-1 16,0 0-6-16,0 0-15 0,0 0-7 0,0 0-5 31,0 0-7-31,0 0-3 0,0 0-26 0,0 0-34 16,33 1-48-16,-33-1-84 0,21-22-133 0,-21 22-37 15,23-23 119-15</inkml:trace>
          <inkml:trace contextRef="#ctx0" brushRef="#br0" timeOffset="282947.4946">16773 9526 1034 0,'0'0'229'0,"0"0"-107"0,0 0-25 15,0 0-27-15,0 0-19 0,0 0-13 16,-18 30-2-16,18-30-6 0,0 0-2 0,-33 27-5 16,33-27-3-16,-22 28-6 0,22-28-1 0,-22 31-7 15,22-31 0-15,-19 38-5 0,19-38 2 0,-15 38-4 16,15-38 3-16,-10 38-3 0,10-38 3 0,-4 34-4 15,4-34 2-15,-3 33-2 0,3-33 1 0,6 28-1 16,-6-28 1-16,0 0-2 0,19 26 3 0,-19-26-2 16,0 0 1-16,33 8-1 0,-33-8 0 15,32-2-2-15,-32 2-8 0,38-15-10 16,-38 15-13-16,46-22-19 0,-28-1-35 0,15 18-52 0,-23-30-104 0,17 16-235 16,-2 0 27-16,-6-6 183 0</inkml:trace>
          <inkml:trace contextRef="#ctx0" brushRef="#br0" timeOffset="283506.6362">17148 9148 989 0,'-27'-6'109'15,"27"6"-38"-15,0 0-1 0,-10 39 5 0,10-39-7 16,-6 33-9-16,6-33-13 0,-11 42-1 0,11-42-14 16,-9 46-13-16,2-20 31 0,1 6-37 0,-2-4 31 15,1 5-20-15,-2 2-9 0,3 0 6 0,-4-1-9 16,-1 3 4-16,2-5-10 0,-1-1 3 16,2 0-8-16,2-4 3 0,1-3-4 15,2-1 3-15,3-23-3 0,-5 36 2 0,5-36-3 16,0 30 2-16,0-30-1 0,2 22 1 0,-2-22-1 15,0 0 1-15,0 0 0 0,0 0 0 0,0 0-1 16,0 0 0-16,0 0 1 0,24 17 0 0,-24-17 0 16,0 0 1-16,0 0-1 0,25-24 1 0,-25 24 0 15,0 0-2-15,28-31 4 0,-28 31-4 0,27-28 2 16,-27 28-2-16,24-27 2 0,-24 27-3 16,28-23 3-16,-28 23-1 0,28-22 0 0,-28 22-1 15,24-19 1 1,-24 19-1-16,31-15 2 0,-31 15 0 0,31-8 0 15,-31 8-1-15,25-7 0 0,-25 7 0 0,0 0 0 16,0 0 0-16,0 0 2 0,0 0-1 0,22 20-1 16,-22-20 1-16,6 27-2 0,-6-27 2 0,0 34-3 15,0-34 4-15,-6 33-3 0,6-33 3 16,-3 37-4-16,3-37 4 0,-2 35-5 0,2-35 4 16,-3 29-3-16,3-29 3 0,-1 22-2 0,1-22 2 15,0 0-3-15,1 29-5 0,-1-29-15 0,0 0-8 16,0 0-16-16,0 0-10 0,17 23-21 0,-17-23-34 15,0 0-51-15,0 0-99 0,0 0-163 0,0 0 16 16,17-40 228-16</inkml:trace>
          <inkml:trace contextRef="#ctx0" brushRef="#br0" timeOffset="283755.1016">17617 9694 833 0,'0'0'313'0,"0"0"-216"16,0 0-31-16,0 0 0 0,0 0-11 0,0 0-4 16,0 0-4-16,8 29-5 0,-8-29-12 0,0 0-4 15,4 26-13-15,-4-26-5 0,3 26-6 0,-3-26 1 0,3 29-4 16,-3-29 3-16,0 22-3 0,0-22 3 0,0 0-3 16,-2 23 2-16,2-23-8 0,0 0-22 0,0 0-39 15,0 0-48-15,0 0-51 0,0 0-61 16,0 0-64-1,0 0-108-15,0 0 62 0,0 0 329 0</inkml:trace>
          <inkml:trace contextRef="#ctx0" brushRef="#br0" timeOffset="283931.9811">17675 9356 1374 0,'0'0'180'0,"0"0"-84"16,-31-28-42-16,31 28-4 0,0 0-18 0,0 0-17 15,0 0-5-15,0 0-6 0,0 0-3 0,0 0-4 16,0 0 0-16,0 0-10 0,0 0-20 0,0 0-10 16,0 0 16-16,0 0-48 0,26 2-35 0,-26-2-153 15,27-15-261-15,-4 12 28 0,-23 3 270 0</inkml:trace>
        </inkml:traceGroup>
      </inkml:traceGroup>
    </inkml:traceGroup>
    <inkml:traceGroup>
      <inkml:annotationXML>
        <emma:emma xmlns:emma="http://www.w3.org/2003/04/emma" version="1.0">
          <emma:interpretation id="{B5B3C72F-CF18-468F-BA82-F2B41035DDC4}" emma:medium="tactile" emma:mode="ink">
            <msink:context xmlns:msink="http://schemas.microsoft.com/ink/2010/main" type="paragraph" rotatedBoundingBox="12688,10218 21543,10383 21525,11360 12669,111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C73A0D5-9EEF-4EAA-9826-492C6C288CF2}" emma:medium="tactile" emma:mode="ink">
              <msink:context xmlns:msink="http://schemas.microsoft.com/ink/2010/main" type="line" rotatedBoundingBox="12688,10218 21543,10383 21525,11360 12669,11195"/>
            </emma:interpretation>
          </emma:emma>
        </inkml:annotationXML>
        <inkml:traceGroup>
          <inkml:annotationXML>
            <emma:emma xmlns:emma="http://www.w3.org/2003/04/emma" version="1.0">
              <emma:interpretation id="{7A825BDC-0A6B-4196-9D04-9C7C169806AF}" emma:medium="tactile" emma:mode="ink">
                <msink:context xmlns:msink="http://schemas.microsoft.com/ink/2010/main" type="inkWord" rotatedBoundingBox="12684,10430 14916,10472 14901,11237 12669,11195"/>
              </emma:interpretation>
              <emma:one-of disjunction-type="recognition" id="oneOf18">
                <emma:interpretation id="interp90" emma:lang="en-GB" emma:confidence="0">
                  <emma:literal>many</emma:literal>
                </emma:interpretation>
                <emma:interpretation id="interp91" emma:lang="en-GB" emma:confidence="0">
                  <emma:literal>mang</emma:literal>
                </emma:interpretation>
                <emma:interpretation id="interp92" emma:lang="en-GB" emma:confidence="0">
                  <emma:literal>mainy</emma:literal>
                </emma:interpretation>
              </emma:one-of>
            </emma:emma>
          </inkml:annotationXML>
          <inkml:trace contextRef="#ctx0" brushRef="#br0" timeOffset="290279.0865">9687 10635 850 0,'7'-25'197'0,"-7"25"-88"0,0 0-34 16,0 0-8-16,0 0-5 0,0 0-14 0,0 0-22 16,0 0-10-16,0 0 6 0,0 0 7 0,0 0 4 15,0 0 5-15,13 25-15 0,-13-25-8 0,0 0-5 16,9 30 2-16,-9-30-4 0,0 0 1 16,4 29-4-16,-4-29 1 0,0 23-2 0,0-23-1 15,0 0-2-15,-1 32 1 0,1-32-3 0,-3 24 2 16,3-24-2-16,-3 23 1 0,3-23-1 0,0 0 3 15,0 0-2 1,0 0 2-16,0 0-1 0,0 0 2 0,0 0-1 16,0 0 4-16,0 0 0 0,0 0 0 0,0 0 2 15,0 0-2-15,0 0-1 0,0 0-3 16,0 0 0-16,21-33-4 0,-21 33 4 0,17-22-2 16,-17 22 1-16,0 0-1 0,29-32 0 0,-29 32 1 0,0 0 1 15,27-26-1-15,-27 26 0 0,0 0-2 0,28-28 3 16,-28 28-3-16,0 0 2 0,24-23-3 15,-24 23 2-15,0 0-1 0,0 0 0 0,0 0 2 16,25-4-2-16,-25 4 1 0,0 0 0 0,0 0 2 0,0 0-3 16,18 22 3-16,-18-22-2 0,0 0 0 0,11 25 0 15,-11-25 0-15,0 0 0 0,3 32 1 0,-3-32-2 16,0 0 4-16,0 25-5 0,0-25 3 0,0 0-2 16,1 24 1-16,-1-24-1 0,0 0 2 0,10 28-3 15,-10-28 1-15,0 0-1 0,0 0 0 0,0 0 2 16,0 0 1-16,25-1 1 0,-25 1-2 0,0 0 1 15,29-33-2-15,-29 33 3 16,27-24-3-16,-27 24 3 0,29-24-1 0,-29 24 0 16,28-27-1-16,-28 27 1 0,25-23-3 0,-25 23 3 0,0 0-1 15,30-24 0-15,-30 24 0 0,0 0 2 0,23-18-2 16,-23 18 1-16,0 0-2 0,0 0 1 0,0 0-1 16,27-5 1-16,-27 5 0 0,0 0-1 0,0 0 2 31,0 0 2-31,0 0 0 0,22 15 3 15,-22-15 4-15,0 0 0 0,0 0 2 0,22 30-3 16,-22-30 4-16,9 29 0 0,-9-29 0 0,7 26-2 16,-7-26-6-16,0 0-4 0,7 27 1 0,-7-27-2 0,0 0 1 0,4 33-1 15,-4-33 0-15,0 0-1 0,0 25 1 0,0-25-1 16,0 0 1-16,0 28-2 0,0-28 1 0,0 0-16 16,0 0-15-16,0 0-37 0,0 0-72 15,0 0-137-15,0 0-246 0,0 0 47 0,0 0 180 16</inkml:trace>
          <inkml:trace contextRef="#ctx0" brushRef="#br0" timeOffset="290872.7955">10819 10568 838 0,'0'0'182'15,"0"0"-53"-15,0 0-14 0,0 0-12 0,0 0-15 16,0 0-23-16,0 0-17 0,0 0-15 16,0 0-4-16,-10-26-6 0,10 26-4 0,0 0-5 15,0 0-3-15,-33-1-1 0,33 1-2 0,-25 4 0 16,25-4-2-16,-30 11-1 0,30-11-1 0,-33 20-2 16,33-20 1-16,-31 18-4 0,31-18 3 0,-30 23-3 15,30-23 2-15,-26 27-2 0,26-27 2 0,-24 28-4 16,24-28 3-16,-13 29-3 0,13-29 3 15,-4 25-3-15,4-25 2 0,4 23-2 0,-4-23 1 16,0 0-1-16,13 27 0 0,-13-27 0 0,0 0 0 16,32 13 1-16,-32-13 2 0,24 1-1 0,-24-1 0 15,26-4 2-15,-26 4-2 0,31-21 4 16,-31 21-4-16,35-33 3 0,-35 33-3 0,39-36 3 16,-39 36-2-16,33-39 4 0,-33 39-3 15,27-37 3-15,-27 37-4 0,24-32 3 0,-24 32-3 16,13-28 3-16,-13 28-2 0,0 0 2 0,0 0 5 15,0 0 3-15,0 0-1 0,0 0-2 0,0 0-5 16,0 0-3-16,0 0 1 0,0 0-1 0,0 0 1 16,0 28-1-16,0-28 1 0,-1 32-3 0,1-32 3 15,-3 30-3-15,3-30 3 0,0 36-4 0,0-36 3 16,0 29-2-16,0-29 2 0,3 29-1 16,-3-29 1-16,7 22-2 0,-7-22 0 0,0 0-20 15,14 23-13-15,-14-23-32 0,0 0-35 16,27 18-32-16,-27-18-66 0,0 0-79 0,33-10-155 15,-33 10 63-15,33-7 247 0</inkml:trace>
          <inkml:trace contextRef="#ctx0" brushRef="#br0" timeOffset="291357.1382">11107 10649 1061 0,'0'0'111'15,"0"0"-43"-15,0 0-14 0,0 0-2 16,0 0-3-16,0 0-10 0,0 0-12 0,0 0 5 0,0 0 9 15,0 0-1-15,-2 23 2 0,2-23-9 16,0 0-16-16,4 29-2 0,-4-29-5 16,0 0-3-16,-1 27-5 0,1-27 1 0,-1 22-3 15,1-22 2-15,0 0-3 0,-3 32 2 0,3-32-2 16,0 0 3-16,0 0-3 0,0 0 1 0,-1 22-1 16,1-22 1-16,0 0 0 0,0 0-1 0,0 0 1 15,0 0-2-15,0 0 2 0,0 0-1 0,0 0 2 16,0 0 0-16,0 0 0 0,22-31-2 0,-22 31 3 15,0 0-3-15,26-29 1 0,-26 29-1 16,20-23 2-16,-20 23-2 0,24-24 3 0,-24 24-2 16,21-24 2-16,-21 24-4 0,20-24 4 0,-20 24-4 15,0 0 3-15,28-26-1 0,-28 26 1 16,0 0-1-16,0 0 0 0,0 0 0 0,0 0 0 16,23-6-1-16,-23 6 1 0,0 0 1 0,0 0-2 15,0 0 2-15,22 27-2 0,-22-27 2 0,0 0-2 16,25 22 1-16,-25-22-1 0,0 0 2 15,18 21-1-15,-18-21 1 0,0 0-2 0,12 23 3 16,-12-23-3-16,0 0 3 0,10 32-4 0,-10-32 2 16,8 30-2-16,-8-30 3 0,4 29-2 0,-4-29 2 15,0 0-2-15,2 25 1 0,-2-25-1 0,0 0 1 16,-4 26-8-16,4-26-13 0,0 0-30 0,0 0-37 16,2 29-51-16,-2-29-61 0,0 0-56 15,0 0-135-15,0 0 33 0,0 0 167 16</inkml:trace>
          <inkml:trace contextRef="#ctx0" brushRef="#br0" timeOffset="291996.9685">11701 10689 824 0,'0'0'302'0,"0"0"-153"15,0 0-35-15,0 0-8 0,0 0-23 16,0 0-28-16,0 0-18 0,1-23-9 0,-1 23-8 16,0 0-5-16,0 0-4 0,0 0-2 0,0 0-1 15,0 0-1-15,0 0 0 0,0 0-4 16,0 0-2-16,0 0-3 0,0 0 0 0,0 0 0 16,0 0 1-16,0 0 1 0,0 27 1 0,0-27-3 15,-3 24 2-15,3-24-1 0,-4 27 1 0,4-27-8 16,0 24 0-16,0-24-6 0,6 22 1 0,-6-22 2 15,0 0 0-15,16 33-18 0,-16-33 3 0,14 22-1 16,-14-22 8-16,0 0 15 0,0 0 1 0,23 17 0 16,-23-17 1-16,0 0 2 0,0 0-1 0,24-18 2 31,-24 18-2-31,0 0 4 0,25-32-4 0,-25 32 4 16,19-28-4-16,-19 28 4 0,16-35-3 0,-16 35 5 15,13-31-5-15,-13 31 3 0,12-24-3 0,-12 24 7 16,0 0 2-16,11-28 6 0,-11 28 1 0,0 0-1 15,0 0-3-15,0 0-2 0,0 0-1 16,0 0-3-16,0 0-1 0,0 0-1 0,0 0-5 16,0 0 2-16,0 0-3 0,0 0 1 0,0 0 3 0,0 0-1 15,0 0 2-15,22 4-2 0,-22-4 1 0,0 0-1 16,10 26 1-16,-10-26-3 0,1 27 2 0,-1-27-3 16,4 37 4-16,-1-13-4 0,-3 0 5 0,2 0-2 15,-4-1 3-15,2-23-3 0,-4 44 4 0,-1-14-6 16,2-3 5-16,-3 6 13 0,-2-4-31 15,3 0 32-15,-4-5-32 0,2 1 12 0,0-1 4 16,-1 1-4-16,1-1 4 0,7-24-3 0,-22 37 3 16,22-37-2-16,-22 22 3 0,22-22-2 0,-26 17 2 15,26-17-3-15,-29 14 1 0,29-14-1 0,-34 17 0 16,34-17 0-16,-39 18 1 0,39-18-3 16,-43 17 2-16,43-17-1 0,-38 10-5 15,38-10-8-15,-37 0-8 0,37 0-15 0,-31-10-21 16,31 10-52-16,-31-24-68 0,31 24-139 0,0 0-152 15,-23-46 40-15,23 46 317 0</inkml:trace>
        </inkml:traceGroup>
        <inkml:traceGroup>
          <inkml:annotationXML>
            <emma:emma xmlns:emma="http://www.w3.org/2003/04/emma" version="1.0">
              <emma:interpretation id="{CF78DD1D-F0CF-4F73-9B4A-D0BA68FF69B7}" emma:medium="tactile" emma:mode="ink">
                <msink:context xmlns:msink="http://schemas.microsoft.com/ink/2010/main" type="inkWord" rotatedBoundingBox="15998,10279 21543,10383 21530,11061 15985,10958"/>
              </emma:interpretation>
              <emma:one-of disjunction-type="recognition" id="oneOf19">
                <emma:interpretation id="interp93" emma:lang="en-GB" emma:confidence="0">
                  <emma:literal>non-trivial</emma:literal>
                </emma:interpretation>
                <emma:interpretation id="interp94" emma:lang="en-GB" emma:confidence="0">
                  <emma:literal>non -trivial</emma:literal>
                </emma:interpretation>
                <emma:interpretation id="interp95" emma:lang="en-GB" emma:confidence="0">
                  <emma:literal>non. trivial</emma:literal>
                </emma:interpretation>
                <emma:interpretation id="interp96" emma:lang="en-GB" emma:confidence="0">
                  <emma:literal>nontrivial</emma:literal>
                </emma:interpretation>
                <emma:interpretation id="interp97" emma:lang="en-GB" emma:confidence="0">
                  <emma:literal>non-trivial'</emma:literal>
                </emma:interpretation>
              </emma:one-of>
            </emma:emma>
          </inkml:annotationXML>
          <inkml:trace contextRef="#ctx0" brushRef="#br0" timeOffset="303728.0438">15224 10683 897 0,'0'0'163'0,"-38"8"-16"0,38-8-13 0,0 0-30 15,0 0-27-15,0 0-31 0,0 0-17 0,0 0-11 16,0 0-8-16,0 0 2 0,0 0 3 0,0 0 7 16,0 0 6-16,15 23 0 0,-15-23-5 0,26 0-4 15,-26 0-4-15,39 0-6 0,-16 0-4 16,3 0-2-16,-1-2-3 0,3-1 0 0,-1 1 0 0,1-1 0 16,-1 0-2-16,0-1-14 0,0-2-12 15,3 8-26-15,-30-2-54 0,60-6-106 0,-60 6-232 16,34-11-44-16,-8 14 44 0</inkml:trace>
          <inkml:trace contextRef="#ctx0" brushRef="#br0" timeOffset="303426.9576">15325 10512 918 0,'0'0'155'0,"0"0"-29"0,0 0-16 0,12-26-17 16,-12 26-21-16,0 0-24 0,0 0-15 0,0 0-7 15,22-18-5-15,-22 18-6 0,0 0-4 0,0 0-3 16,0 0-4-16,0 0 1 0,0 0-2 0,24-3 6 16,-24 3 6-16,0 0 1 0,0 0 4 0,1 22-6 15,-1-22-2-15,-7 25-4 0,7-25 0 16,-9 35-3-16,2-13 4 0,7-22-3 16,-14 43 4-16,14-43-4 0,-17 40 2 0,17-40-6 15,-17 44 2-15,17-44-5 0,-20 42 3 0,20-42-3 16,-19 45 3-16,11-22-5 0,1-1 5 0,0-1-4 15,7-21 3-15,-10 41-3 0,10-41 4 0,-5 39-4 16,5-39 4-16,-4 27-4 0,4-27 4 0,1 27-4 16,-1-27 3-16,0 0-3 0,6 27-12 15,-6-27 34-15,0 0-34 0,0 0 34 0,11 25-20 16,-11-25-1-16,0 0 1 0,0 0-1 0,0 0 2 16,23 22-2-16,-23-22 2 0,0 0-2 15,0 0 1-15,0 0 0 0,26 16-1 0,-26-16 0 16,0 0 0-16,0 0 0 0,25-2 0 0,-25 2-4 15,0 0-3-15,32-19 1 0,-32 19-6 0,23-21 0 16,-23 21 7-16,32-23-46 0,-32 23 27 16,31-28-49-16,-31 28-8 0,38-28-34 0,-31 5-44 15,22 20-42-15,-21-19-14 0,-8 22-131 0,44-28-1 16,-37 2 220-16</inkml:trace>
          <inkml:trace contextRef="#ctx0" brushRef="#br0" timeOffset="304627.9618">15800 10835 653 0,'0'0'267'15,"0"0"-129"-15,0 0-49 0,0 0-19 0,0 0-1 16,0 0 4-16,0 0-9 0,0 0-2 0,0 0-19 16,0 0-17-16,0 0-6 0,18 30-1 0,-18-30-5 15,0 0-3-15,0 24-6 0,0-24-1 16,0 0-3-16,-2 32 2 0,2-32-1 0,0 0 2 0,-7 28-1 0,7-28 1 15,0 0-3-15,-4 24 1 0,4-24-2 0,0 0 1 16,0 0-1-16,0 0 0 0,0 0 2 0,0 0 1 16,0 0 3-16,0 0 3 0,0 0 2 0,0 0-2 15,0 0 1-15,0 0-6 0,0 0 1 16,0 0-3-16,27-31 0 0,-27 31-1 16,18-25 0-16,-18 25-1 0,0 0 1 0,25-30 0 15,-25 30 0-15,0 0-1 0,18-22 1 0,-18 22-2 16,0 0 1-16,0 0-1 0,0 0 1 0,25-24 0 15,-25 24 1-15,0 0-1 0,0 0 0 0,0 0 0 16,0 0-1-16,0 0 2 0,0 0-1 0,0 0 0 31,0 0-1-31,0 0 0 0,0 0 1 0,0 0 0 16,24-13 1-16,-24 13-2 0,0 0 2 16,0 0-2-16,0 0 2 0,22 0-1 0,-22 0 0 15,0 0 1-15,0 0-1 0,0 0-2 0,28 4 3 16,-28-4-1-16,0 0 0 0,25 6 4 0,-25-6 4 15,0 0-1-15,31 3 2 0,-31-3-4 0,0 0-2 16,32-3 0-16,-32 3 0 0,0 0 0 0,30-3-3 16,-30 3 0-16,0 0 0 0,28 0-1 15,-28 0 1-15,0 0 0 0,0 0-1 16,26 7 2-16,-26-7-2 0,0 0-9 0,0 0-12 16,0 0-13-16,0 0-22 0,0 0-21 0,26 15-16 15,-26-15-34-15,0 0-53 0,0 0-143 0,0 0-80 16,0 0 11-16,0 0 361 0</inkml:trace>
          <inkml:trace contextRef="#ctx0" brushRef="#br0" timeOffset="304956.4995">16376 10868 713 0,'0'0'297'16,"0"0"-170"-16,0 0-31 0,0 0-15 0,0 0-10 16,0 0-20-16,0 0-20 0,0 0 9 0,0 0 0 15,0 0-1-15,0 0 0 0,0 0-20 16,10 29-6-16,-10-29-3 0,0 0-3 0,-1 34-5 15,1-34 2-15,-2 28-5 0,2-28 4 0,-4 27-4 16,4-27-14-16,-3 26 36 0,3-26-37 0,-2 32 36 16,2-32-18-16,-4 22-4 0,4-22-1 0,0 0-7 15,0 0-9-15,0 24-13 0,0-24-14 16,0 0-17-16,0 0-22 0,0 0-20 0,0 0-26 16,0 0-47-16,12-25-39 0,-12 25-171 15,22-27 47-15,-23-3 268 0</inkml:trace>
          <inkml:trace contextRef="#ctx0" brushRef="#br0" timeOffset="305178.5347">16461 10655 1414 0,'-42'-3'130'16,"42"3"-36"-16,0 0-23 16,0 0-20-16,0 0-21 0,0 0-11 0,0 0-8 15,0 0-4-15,0 0-1 0,0 0-4 0,0 0-3 16,0 0 1-16,0 0 0 0,0 0-8 0,0 0-23 15,11-24-34-15,-11 24-93 0,0 0-152 0,0 0-205 16,0 0 17-16,0 0 249 0</inkml:trace>
          <inkml:trace contextRef="#ctx0" brushRef="#br0" timeOffset="305819.0665">16709 10863 854 0,'0'0'196'0,"0"0"-71"16,0 0-19-16,0 0-23 0,0 0-16 0,0 0-22 16,0 0-16-16,0 0-7 0,0 0 6 0,0 0 1 15,24 10 0-15,-24-10-6 0,0 0-11 0,0 0-3 16,17 32-1-16,-17-32-2 0,4 26 0 16,-4-26-4-16,4 32 1 0,-4-32-4 0,0 31-12 15,0-31 33-15,0 35-34 0,0-35 34 0,2 30-19 16,-2-30-3-16,8 27 4 0,-8-27-3 0,0 0 3 15,0 0-2-15,20 24 0 0,-20-24 1 0,0 0 1 16,0 0-1-16,28-1 1 0,-28 1 1 0,0 0-1 16,26-26 5-16,-26 26 0 0,22-30 5 15,-22 30-3-15,25-30-21 0,-25 30 32 16,22-30-36-16,-22 30 34 0,24-27-15 0,-24 27-2 0,22-27 1 16,-22 27-1-16,22-25 1 0,-22 25-2 0,0 0 2 15,27-31-4-15,-27 31 3 0,0 0-2 0,24-27 2 16,-24 27-3-16,0 0 1 0,0 0-8 0,23-21-11 15,-23 21-13 1,0 0-25-16,0 0-40 0,0 0-67 0,0 0-94 16,25 0-192-16,-25 0 9 0,0 0 218 15</inkml:trace>
          <inkml:trace contextRef="#ctx0" brushRef="#br0" timeOffset="306071.0676">17301 10865 858 0,'0'0'268'0,"0"0"-111"15,0 0-50-15,0 0-19 0,0 0-21 0,0 0-26 16,0 0-16-16,0 0-8 0,0 0-5 0,0 0-1 16,0 0 7-16,0 0 2 0,0 0 2 0,0 0 1 15,18 22-11-15,-18-22-2 0,0 28-5 16,0-28-1-16,-1 34-5 0,1-34 4 15,-4 27-4-15,4-27-13 0,-3 32 34 0,3-32-36 16,-3 28 34-16,3-28-18 0,-3 23-10 0,3-23-8 16,0 0-14-16,0 0-19 0,3 28-22 0,-3-28-22 15,0 0-42-15,0 0-47 0,0 0-127 0,22-35-112 16,-14 6 29-16,14 16 348 0</inkml:trace>
          <inkml:trace contextRef="#ctx0" brushRef="#br0" timeOffset="306242.9305">17414 10568 1406 0,'-26'-5'114'0,"26"5"-27"0,0 0-27 0,0 0-21 15,-22 19-19-15,22-19-11 0,0 0-7 0,0 0-2 16,0 0-1-16,0 0 1 0,0 0-1 0,0 0 0 16,0 0-14-16,0 0-16 0,0 0-31 15,0 0-29-15,26 25-19 0,-26-25-75 0,22 7-273 16,3 5 14-16,0-10 106 0</inkml:trace>
          <inkml:trace contextRef="#ctx0" brushRef="#br0" timeOffset="306961.6292">17932 10893 809 0,'0'0'217'16,"0"0"-83"-16,0 0-2 0,-29-25-21 0,29 25-24 16,0 0-24-16,0 0-16 0,0 0-8 0,-20-23-10 15,20 23-4-15,0 0-8 0,-24-12-4 0,24 12-2 16,0 0-4-16,-33-1-1 0,33 1-3 15,-27 3-1-15,27-3-2 0,-29 15 1 0,29-15-2 16,-28 23 3-16,28-23-4 0,-27 29 3 16,27-29-3-16,-27 30 3 0,27-30-2 0,-20 36 2 15,20-36-3-15,-15 28-13 0,15-28 31 0,-3 29-38 16,3-29 31-16,0 0-21 0,8 28-1 0,-8-28 6 16,0 0 2-16,0 0-1 0,29 18 1 0,-29-18-1 15,23 2 0-15,-23-2-1 0,25-7 1 16,-25 7-2-16,26-16 4 0,-26 16-1 0,27-19 4 15,-27 19 17-15,23-24-37 0,-23 24 38 0,21-24-37 16,-21 24 19-16,18-27 3 0,-18 27-2 0,0 0 2 16,19-27-2-16,-19 27 2 0,0 0 2 0,0 0 5 15,0 0-1-15,0 0 2 0,0 0-5 16,0 0-4-16,0 0 1 0,0 0-3 0,0 0 0 16,0 0 1-16,0 0 0 0,0 0 0 15,0 0 1-15,0 0-1 0,0 0 1 0,25 13-2 16,-25-13 2-16,0 0-1 0,0 0 1 0,13 27-2 15,-13-27 2-15,0 0-3 0,12 27 2 0,-12-27 20 16,0 0-36-16,13 30 36 0,-13-30-35 0,0 0 13 16,17 24-8-16,-17-24-10 0,0 0-9 0,19 23-15 15,-19-23-11-15,0 0-26 0,0 0-31 16,28 17-43-16,-28-17-37 0,0 0-75 0,22 0-69 16,-22 0 5-16,23-1 274 0</inkml:trace>
          <inkml:trace contextRef="#ctx0" brushRef="#br0" timeOffset="307336.605">18383 10470 1086 0,'0'0'164'0,"0"0"-59"15,0 0-33-15,0 0-27 0,0 0-13 16,0 0-5-16,0 0 3 0,0 0 8 16,-7 26-2-16,11-2 0 0,-4-24-9 0,-4 46 0 15,1-21-9-15,3 1-2 0,-5-1-8 0,2 1 3 16,-4 0-6-16,2 5 6 0,-4-6-4 0,2 3 5 16,-1 1-7-16,0-3 3 0,0 3-6 0,-1-4 3 15,4 0-2-15,-1-1 1 0,6-24-2 0,-8 40 1 16,8-40-5-16,-3 32-10 0,3-32 30 15,2 30-32-15,-2-30 32 0,5 25-17 0,-5-25-2 16,0 0 2-16,0 0-2 0,18 23 1 0,-18-23-1 16,0 0 1-16,22 3-1 0,-22-3 1 0,26-13-4 15,-26 13-10-15,33-23-8 0,-33 23-15 16,38-27-16-16,-38 27-22 0,42-20-111 0,-38-10-157 16,24 17-154-16,-5-3 15 0,-6-14 344 0</inkml:trace>
          <inkml:trace contextRef="#ctx0" brushRef="#br0" timeOffset="301176.5523">13003 10783 317 0,'0'0'159'16,"0"0"-49"-16,0 0-20 0,0 0-15 0,0 0-4 15,0 0-3-15,0 0 7 0,0 0-5 0,0 0 7 16,0 0 1-16,0 0 0 0,0 0-4 0,0 0-7 16,0 0-8-16,0 0-7 0,0 0-9 0,0 0-11 15,0 0-10-15,0 0-8 0,0 0-8 16,0 0-3-16,0 0-2 0,0 0 2 16,0 0 0-16,0 0 5 0,0 0-1 0,0 0-1 15,10 23-2-15,-10-23-1 0,1 26-3 0,-1-26 3 16,-4 34-4-16,4-34 3 0,-7 33-4 0,7-33 3 15,-7 30-3-15,7-30 4 0,-3 23-3 0,3-23 3 16,0 0-4-16,-1 24 2 0,1-24-1 16,0 0 1-16,0 0 0 0,0 0 1 0,0 0 0 15,0 0-1-15,0 0 3 0,0 0-1 0,0 0 1 16,0 0-1-16,19-26 1 0,-19 26-3 0,14-24 3 16,-14 24-4-16,18-33 3 0,-18 33-3 0,19-30 3 15,-19 30-3-15,21-30 4 0,-21 30-4 16,19-27 2-16,-19 27-2 0,21-30 3 0,-21 30-3 15,20-24 2-15,-20 24-1 0,0 0 0 16,28-20 0-16,-28 20 0 0,0 0 0 0,0 0 0 16,28-4 0-16,-28 4 0 0,0 0 0 0,0 0 0 15,27 4-1-15,-27-4 2 0,0 0 0 0,0 0 0 16,25 22 3-16,-25-22-1 0,0 0 2 0,0 0 1 16,26 32 1-16,-26-32-3 0,0 0 1 0,14 31-4 15,-14-31 1-15,7 25-2 0,-7-25 2 0,4 26-3 16,-4-26 2-16,3 25-2 0,-3-25 2 15,1 24-3-15,-1-24 2 0,0 0-1 16,3 28-8-16,-3-28-10 0,0 0-11 0,0 0-21 16,0 0-15-16,16 33-28 0,-16-33-65 0,0 0-63 15,0 0-180-15,7 24-16 0,-7-24 151 0</inkml:trace>
          <inkml:trace contextRef="#ctx0" brushRef="#br0" timeOffset="301634.0474">13602 10821 916 0,'0'0'171'0,"0"0"-49"15,0 0-21-15,0 0-21 0,0 0-30 16,0 0-15-16,-22-13-6 0,22 13 6 16,0 0 0-16,0 0-6 0,0 0-8 0,0 0-5 0,-24 27-5 15,24-27 0-15,0 0-3 0,-12 22-1 0,12-22-4 16,0 0 0-16,-12 32-3 0,12-32 2 0,-8 28-4 15,8-28 4-15,-6 30-4 0,6-30 3 0,-1 26-4 16,1-26 4-16,3 26 18 0,-3-26-35 0,7 26 36 16,-7-26-35-16,0 0 13 0,19 25 2 15,-19-25-1-15,0 0 0 0,33 9 1 0,-33-9 0 16,23-9 1-16,-23 9-2 0,28-15 2 0,-28 15 15 16,32-23-36-16,-32 23 35 0,27-23-34 0,-27 23 18 15,26-26 2-15,-26 26-1 0,16-24 3 0,-16 24-3 16,9-27 3-16,-9 27-2 0,7-29 9 15,-7 29 2-15,4-34 5 0,-4 34-2 0,0-26-1 16,0 26-6-16,-7-26-1 0,7 26-4 16,0 0 0-16,0 0-3 0,-33-24 0 0,33 24 1 15,-26 0-3-15,26 0 0 0,-28 15-10 0,28-15-9 16,-30 22-13-16,30-22-14 0,-29 32-24 0,29-32-30 16,-16 31-67-16,16-31-77 0,0 0-159 0,0 0-24 15,0 0 195-15</inkml:trace>
          <inkml:trace contextRef="#ctx0" brushRef="#br0" timeOffset="302172.1316">14023 10807 451 0,'0'0'149'0,"0"0"-39"0,0 0 6 15,0 0-1-15,0 0 4 0,0 0-20 16,0 0-9-16,0 0-18 0,0 0-19 0,0 0-15 0,0 0-15 0,0 0-10 16,0 0-4-16,0 0-1 0,0 0 2 15,0 0 4-15,4 25 5 0,-4-25-1 0,-6 24 2 16,6-24-4-16,-4 27-2 0,4-27-5 15,-4 26-1-15,4-26-5 0,-4 22 1 0,4-22-5 16,-4 23 3-16,4-23-3 0,0 0 2 0,-4 24 0 16,4-24-1-16,0 0-1 0,0 0 1 0,0 0-1 15,0 0 2-15,0 0 1 0,0 0 1 0,0 0 2 16,0 0-3-16,0 0 2 0,29-9-3 16,-29 9 1-16,0 0-1 0,24-31 2 0,-24 31-4 0,20-29 3 15,-20 29-4-15,22-36 5 0,-22 36-4 0,26-31 5 16,-26 31 1-16,26-28 5 0,-26 28 1 0,0 0 3 15,26-21-6-15,-26 21-3 0,0 0-3 0,0 0-2 16,0 0 1-16,26 0 0 0,-26 0 2 0,0 0-3 16,0 0 3-16,22 19-2 0,-22-19 1 15,0 0 0-15,20 23 0 0,-20-23-1 0,0 0 1 16,18 30-2-16,-18-30 4 0,13 24 3 0,-13-24 1 16,13 26-2-16,-13-26 0 0,11 23-7 0,-11-23 2 15,0 0-1-15,10 28 2 0,-10-28-4 16,0 0 3-16,5 27-3 0,-5-27-12 0,0 0 32 15,4 27-43-15,-4-27 29 0,0 0-34 0,0 0-13 16,0 0-1-16,0 0-65 0,0 0-56 16,25 5-152-16,-25-5-160 0,11-29 71 0,-11 29 282 15</inkml:trace>
          <inkml:trace contextRef="#ctx0" brushRef="#br0" timeOffset="302598.8926">14614 10886 518 0,'0'0'238'0,"0"0"-78"0,0 0-28 0,0 0-3 16,0 0-22-16,0 0-12 0,0 0-22 0,0 0-13 16,0 0-13-16,0 0-9 0,0 0-10 0,0 0-4 15,0 0-4-15,0 0-4 0,0 0 1 16,0 0-4-16,0 0-3 0,0 0-2 0,0 0 12 16,0 0 4-16,0 0 3 0,0 0 1 15,22-13-14-15,-22 13-4 0,0 0 0 0,23-5-3 0,-23 5-1 16,0 0-2-16,32-5-2 0,-32 5 0 0,23-4 0 15,-23 4-1-15,25-4 1 0,-25 4-3 16,25-5 0-16,-25 5 0 0,0 0 1 0,32-1 0 16,-32 1-1-16,0 0-10 0,27 0-13 0,-27 0-14 15,0 0-30-15,0 0-40 0,35 13-72 0,-35-13-76 16,0 0-223-16,0 0 12 0,0 0 210 16</inkml:trace>
        </inkml:traceGroup>
      </inkml:traceGroup>
    </inkml:traceGroup>
    <inkml:traceGroup>
      <inkml:annotationXML>
        <emma:emma xmlns:emma="http://www.w3.org/2003/04/emma" version="1.0">
          <emma:interpretation id="{1B47C5D0-CB81-4AC3-836A-75B7074693EA}" emma:medium="tactile" emma:mode="ink">
            <msink:context xmlns:msink="http://schemas.microsoft.com/ink/2010/main" type="paragraph" rotatedBoundingBox="12671,11495 22966,11696 22947,12711 12651,125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5377324-9068-4BA1-BA57-12AEC40B0B80}" emma:medium="tactile" emma:mode="ink">
              <msink:context xmlns:msink="http://schemas.microsoft.com/ink/2010/main" type="line" rotatedBoundingBox="12671,11495 22966,11696 22947,12711 12651,12511"/>
            </emma:interpretation>
          </emma:emma>
        </inkml:annotationXML>
        <inkml:traceGroup>
          <inkml:annotationXML>
            <emma:emma xmlns:emma="http://www.w3.org/2003/04/emma" version="1.0">
              <emma:interpretation id="{1B730093-79C5-4405-9D32-B29B630433B2}" emma:medium="tactile" emma:mode="ink">
                <msink:context xmlns:msink="http://schemas.microsoft.com/ink/2010/main" type="inkWord" rotatedBoundingBox="12671,11495 18126,11601 18107,12617 12651,12511"/>
              </emma:interpretation>
              <emma:one-of disjunction-type="recognition" id="oneOf20">
                <emma:interpretation id="interp98" emma:lang="en-GB" emma:confidence="0">
                  <emma:literal>qualitative</emma:literal>
                </emma:interpretation>
                <emma:interpretation id="interp99" emma:lang="en-GB" emma:confidence="0">
                  <emma:literal>qualitatiue</emma:literal>
                </emma:interpretation>
                <emma:interpretation id="interp100" emma:lang="en-GB" emma:confidence="0">
                  <emma:literal>gualitatiue</emma:literal>
                </emma:interpretation>
                <emma:interpretation id="interp101" emma:lang="en-GB" emma:confidence="0">
                  <emma:literal>qualitatire</emma:literal>
                </emma:interpretation>
                <emma:interpretation id="interp102" emma:lang="en-GB" emma:confidence="0">
                  <emma:literal>gualitatire</emma:literal>
                </emma:interpretation>
              </emma:one-of>
            </emma:emma>
          </inkml:annotationXML>
          <inkml:trace contextRef="#ctx0" brushRef="#br0" timeOffset="311419.0825">11979 11838 957 0,'-28'-3'143'0,"28"3"-31"16,0 0-18-16,0 0-25 0,0 0-39 0,0 0-21 16,0 0-10-16,0 0 1 0,0 0 13 0,0 0 11 15,0 0 7-15,25 17-12 0,-25-17 8 16,25 6-21-16,-25-6 12 0,34 4-5 0,-34-4-4 15,45-1-6-15,-21-2-1 0,4 0 15 0,2-3-22 0,2-3-9 16,7 6-77-16,-15-20-88 0,20 23-156 16,-8-11-148-16,-5-6 71 0,10 13 336 0</inkml:trace>
          <inkml:trace contextRef="#ctx0" brushRef="#br0" timeOffset="311134.1633">12089 11640 877 0,'0'0'142'0,"0"0"-15"16,0 0-19-16,0 0-11 0,0 0-20 0,0 0-9 15,0 0-9-15,0 0-2 0,0 0-13 16,0 30-15-16,0-30-10 0,-3 29-4 0,3-29-7 16,-5 41 0-16,1-16-5 0,-2 1 2 0,-2-1 14 15,3 7-31-15,-4-2 29 0,0 2-28 0,-1 1 8 16,0 1 6 0,-2-1-5-16,2-3 3 0,5-2-3 0,-4 0 4 15,9-28-5-15,-6 39 5 0,6-39-5 0,0 33 2 16,0-33-1-16,2 27 3 0,-2-27-1 15,0 0 2-15,9 27-3 0,-9-27 1 0,0 0-1 16,12 27 3-16,-12-27-3 0,0 0 1 0,6 26-2 0,-6-26 0 16,0 0 0-16,0 0-1 0,12 27-4 0,-12-27 0 15,0 0-1-15,0 0 5 0,16 21-3 16,-16-21 0-16,0 0-4 0,0 0-2 0,28 9 2 16,-28-9-2-16,0 0 1 0,26-16-4 15,-26 16-3-15,0 0-7 0,35-25-1 0,-35 25-8 16,30-27-24-16,-20 3-33 0,16 19-40 0,-17-25-41 15,19 20-46-15,-28 10-59 0,26-47-77 0,3 36 124 0,-22-22 230 16</inkml:trace>
          <inkml:trace contextRef="#ctx0" brushRef="#br0" timeOffset="312352.7908">12789 12080 672 0,'0'0'131'0,"-7"-25"-15"15,7 25 5-15,0 0 17 0,0 0-8 0,0 0-25 16,0 0-24-16,0 0-29 0,0 0-20 0,0 0-7 16,0 0-5-1,0 0-1-15,0 0-2 0,-27-21-2 0,27 21-3 16,0 0-4-16,-25 0-1 16,25 0-4-16,0 0-1 0,-33 7 0 0,33-7-1 0,-25 15-3 15,25-15 3-15,-27 18-3 0,27-18 2 0,-27 22 0 16,27-22-1-16,-22 30 0 0,22-30 1 0,-16 29-2 15,16-29 1-15,-8 30-11 0,8-30-2 0,-2 25-7 16,2-25-2-16,0 0-1 0,13 23 2 0,-13-23-3 16,0 0 0-16,29 19 1 0,-29-19 1 15,23 4 3-15,-23-4 3 0,28-4 7 0,-28 4 2 16,30-17 5-16,-30 17 5 0,33-25 0 0,-33 25-1 16,32-33 4-16,-32 33 5 0,24-34 12 0,-24 34 6 15,18-29 7-15,-18 29-7 0,0 0 1 0,17-32-6 16,-17 32-1-16,0 0-3 0,0 0-4 15,10-23-3-15,-10 23-2 0,0 0-3 0,0 0 0 16,0 0-1-16,0 0-3 0,0 0-2 16,0 0-3-16,0 0 1 0,0 0 0 0,0 0 2 15,0 0 0-15,0 0 1 0,13 23-3 0,-13-23 2 16,0 0-1-16,10 32 0 0,-10-32-1 0,8 26 1 16,-8-26-6-16,8 25-4 0,-8-25-11 0,9 26-6 15,-9-26-11-15,0 0-8 0,20 28-23 0,-20-28-23 16,0 0-35-16,0 0-32 0,33 11-59 0,-33-11-104 15,0 0-42-15,32-23 147 0</inkml:trace>
          <inkml:trace contextRef="#ctx0" brushRef="#br0" timeOffset="312805.8826">13128 11928 874 0,'0'0'166'0,"0"0"-82"16,0 0-24-16,0 0 0 0,0 0-2 0,0 0 6 16,0 0 3-16,28 13-20 0,-28-13-16 0,37-1-9 15,-37 1-7-15,47-8-5 0,-21 3-3 0,2-3-4 16,1 1 0-16,0-2-3 0,1 2-12 0,-5-7-43 15,11 14-68-15,-36 0-142 0,42-26-233 16,-10 25 44-16,-32 1 290 0</inkml:trace>
          <inkml:trace contextRef="#ctx0" brushRef="#br0" timeOffset="312555.9004">13287 11725 982 0,'-11'-29'181'16,"11"29"-47"-16,0 0-38 0,0 0-29 0,0 0-25 16,0 0-13-16,0 0-2 0,0 0 1 0,3 26 2 15,-3-26-2-15,0 0-4 0,-3 33-1 0,3-33-3 16,-7 27 0-16,7-27-8 0,-10 32 0 0,10-32 14 16,-9 37-33-16,9-37 30 15,-10 42-32-15,4-18 10 0,2 2 3 0,-1 1-6 16,1-1 6-16,-2 2-6 0,-1-1 4 0,2-3-4 15,-1 3 3-15,2-3-3 0,-1 1 4 0,0-1-4 16,5-24 3-16,-5 41-3 0,5-41 3 0,-1 36-3 16,1-36 2-16,0 23-1 0,0-23 1 0,0 0-2 15,9 23 2-15,-9-23-2 0,0 0 2 0,0 0-1 16,0 0 2-16,28 5-1 0,-28-5 0 16,0 0 2-16,26-7-3 0,-26 7 2 0,22-14-2 15,-22 14-8-15,28-14-5 0,-28 14-6 0,27-13-8 16,-27 13-2-16,29-18-2 0,-29 18-2 15,30-21-26-15,-6 19-40 0,-19-21-52 0,23 24-49 16,-24-23-42-16,-4 22-153 0,40-26 45 0,-37 2 235 16</inkml:trace>
          <inkml:trace contextRef="#ctx0" brushRef="#br0" timeOffset="313243.3513">13755 12155 801 0,'0'0'137'16,"0"0"-27"-16,0 0-13 0,0 0-14 0,0 0-14 15,0 0 7-15,0 0-10 0,0 0-12 0,24 4-6 16,-24-4-32-16,0 0-4 0,0 0-3 0,4 29-2 16,-4-29-3-16,0 0-1 15,1 28-3-15,-1-28 1 0,-1 27-3 0,1-27 3 16,-4 32-4-16,4-32-1 0,-4 27-15 0,4-27-11 16,-3 24-20-16,3-24-13 0,0 0-21 0,0 0-20 15,0 0-12-15,0 0-3 0,0 0 11 0,0 0-10 16,0 0-27-16,0 0-57 0,4-27-76 0,-4 27 129 15,8-24 149-15</inkml:trace>
          <inkml:trace contextRef="#ctx0" brushRef="#br0" timeOffset="313430.8381">13831 11919 1265 0,'0'0'179'15,"0"0"-45"-15,0 0-34 0,0 0-31 0,0 0-14 16,0 0-15-16,0 0-9 0,0 0-12 0,0 0-6 15,0 0-8-15,0 0-4 0,0 0-1 16,0 0-2-16,0 0 0 0,0 0-4 0,0 0-14 16,-8-23-22-16,8 23-39 0,0 0-96 0,38 2-223 15,-38-2-124-15,24-5 1 0,-24 5 389 0</inkml:trace>
          <inkml:trace contextRef="#ctx0" brushRef="#br0" timeOffset="308718.7698">9933 11912 813 0,'0'0'208'0,"0"0"-53"16,0 0-31-16,0 0-31 0,0 0-22 0,0 0-17 15,0 0-11-15,0 0-8 0,0 0-3 0,-16-24-2 16,16 24-3-16,0 0-2 0,0 0-2 16,0 0-3-16,-23-14-1 0,23 14-3 15,0 0-2-15,-25-4-3 0,25 4-4 0,0 0-3 16,-30 2-1-16,30-2-3 0,-28 10 1 0,28-10-1 0,-33 16 0 16,33-16-2-16,-30 26 2 0,30-26-4 0,-28 28-5 15,28-28-9-15,-24 34-3 0,24-34-6 0,-18 31 3 16,18-31-1-16,-10 27-1 0,10-27-4 0,-1 26 3 15,1-26-3-15,0 0 3 0,17 26 3 16,-17-26 2-16,23 2 6 0,-23-2 6 0,30-6 6 16,-30 6 4-16,34-17 2 0,-34 17-3 0,38-27 3 15,-38 27-4-15,38-36 9 0,-38 36 2 16,33-37 7-16,-33 37 3 0,28-32 4 0,-28 32-3 16,22-31 3-16,-22 31-8 0,15-26 1 0,-15 26-2 15,0 0 3-15,14-28 1 0,-14 28 6 16,0 0 0-16,0 0-1 0,0 0-1 0,0 0-8 15,0 0-6-15,0 0-6 0,0 0-3 0,0 0 0 16,0 0 3-16,-15 24-3 0,15-24 2 0,-10 40-3 16,3-14 3-16,2 1-3 0,-4 3 5 0,2 2-6 15,0 3 6-15,1 1-7 0,-1-3 6 0,0 5-5 16,0 2 5-16,1 2-6 0,-2 0 6 16,0-1-6-16,0 1 8 0,-1-5-7 15,1-4 5-15,0-3-6 0,4 0 5 0,-3-5-5 16,3-1 6-16,4-24-5 0,-9 38 4 0,9-38-11 15,0 0-6-15,0 0-13 0,0 0-10 0,0 0-7 16,0 0 0-16,0 0-17 0,0 0-43 0,0 0-69 16,6-26-111-16,-6 26-152 0,27-36 12 0,-24 1 322 15</inkml:trace>
          <inkml:trace contextRef="#ctx0" brushRef="#br0" timeOffset="309171.8556">10252 11958 946 0,'-1'-26'160'0,"1"26"-28"16,0 0-19-16,0 0-15 0,0 0-22 0,0 0-20 15,0 0-15-15,0 0-10 0,0 0-10 0,0 0-5 16,0 0-6-16,0 0-4 0,0 0-5 0,0 0 1 15,0 0-2-15,0 0 3 0,0 26-3 0,0-26 1 16,-4 28-3-16,4-28 3 0,-2 31-2 16,2-31 2-16,-4 35-2 0,4-35 2 0,-4 30-3 15,4-30 4-15,0 30-6 0,0-30-4 16,4 25-5-16,-4-25-6 0,0 0-3 0,10 24-1 16,-10-24-3-16,0 0 3 0,22 14 1 0,-22-14 5 15,0 0 8-15,29-14 2 0,-29 14 5 0,25-23 0 16,-25 23 4-16,22-28-3 0,-22 28 3 0,22-28-2 15,-22 28 5-15,18-26 2 0,-18 26 6 16,0 0-1-16,19-27 1 0,-19 27-3 0,0 0-1 16,0 0-3-16,0 0-1 0,0 0-3 0,22-20 0 15,-22 20 0-15,0 0 0 0,0 0 1 0,0 0-2 16,0 0 2-16,14 25-3 0,-14-25 2 0,0 0-2 16,0 0 1-16,11 25-1 0,-11-25 1 0,0 0-1 15,0 0 0-15,11 26 3 16,-11-26-3-16,0 0 3 0,0 0-3 0,16 29-1 15,-16-29 5-15,0 0-24 0,0 0-7 0,22 29-41 16,-22-29-55-16,0 0-40 0,0 0-28 0,0 0-91 16,31 32-106-16,-31-32 46 0,23 4 320 0</inkml:trace>
          <inkml:trace contextRef="#ctx0" brushRef="#br0" timeOffset="309773.377">10828 11999 487 0,'0'0'175'0,"0"0"-34"16,2-29-2-16,-2 29-17 0,0 0-11 0,0 0-13 15,0 0-3-15,0 0-7 0,0 0-10 0,0 0-13 16,0 0-14-16,0 0-8 0,0 0-14 0,0 0-9 15,0 0-8-15,0 0-4 0,0 0-1 0,0 0-1 16,0 0 1-16,0 0-4 0,-11-22 0 0,11 22 0 16,0 0-2-16,0 0 0 0,-24 4-2 15,24-4 2-15,0 0-2 0,-25 16 2 0,25-16-1 16,0 0 0-16,-29 27 0 0,29-27 0 16,-13 25-1-16,13-25 1 0,-14 28-2 0,14-28 3 15,-6 26-3-15,6-26 2 0,-4 24-2 0,4-24 2 16,4 22-2-16,-4-22-1 0,0 0-9 0,10 28 2 15,-10-28-3-15,0 0 4 0,0 0 4 0,25 14 1 16,-25-14 0-16,0 0 1 0,27-7 1 16,-27 7 1-16,0 0 1 0,35-25-1 0,-35 25 1 15,23-26 0-15,-23 26 2 0,21-25-3 0,-21 25 3 16,16-24-3-16,-16 24 2 0,0 0-1 0,18-31 2 16,-18 31-2-16,0 0 1 0,0 0 0 0,0 0 0 15,0 0 0-15,0 0 0 0,0 0 0 16,0 0-1-16,0 0 0 0,0 0-1 0,0 0 0 15,0 0-1-15,0 0 2 0,0 0-2 16,0 0 0-16,0 0-1 0,0 0 1 0,0 0 1 16,0 0 1-16,0 0 1 0,0 0-2 0,0 0 1 15,0 0 0-15,24 25 0 0,-24-25 1 0,0 0-2 16,12 25 0-16,-12-25 0 0,0 0 1 0,11 30-8 16,-11-30-5-1,9 24-11-15,-9-24-3 0,11 23-3 0,-11-23 0 16,0 0 4-16,13 24-2 0,-13-24-45 15,0 0-46-15,24 20-60 0,-24-20-53 0,0 0-53 16,0 0-80-16,8-25 91 0,-8 25 274 16</inkml:trace>
          <inkml:trace contextRef="#ctx0" brushRef="#br0" timeOffset="310106.0195">11181 11614 826 0,'0'0'184'0,"0"0"-52"15,0 0-15-15,0 0-16 0,-11 35-14 0,11-35-25 16,-1 23-14-16,1-23-10 0,-2 31-2 16,2-31-10-16,-5 38-4 0,5-38-9 15,-4 42 0-15,-3-18 13 0,3 0-33 0,-1 0 29 16,0 3-33-16,-1 0 11 0,1-1 4 0,1 6-5 15,-3-4 4-15,0 1-6 0,3-1 5 0,-2-6-4 16,5 0 3-16,1-22-3 0,0 45 3 0,3-22-4 16,1 1 3-16,-4-24-3 0,8 34-3 15,-8-34-7-15,0 0-4 0,14 33-11 0,-14-33 3 16,0 0-3-16,0 0-5 0,33 7-13 0,-33-7-37 16,22-10-44-16,-22 10-21 0,26-21-48 0,-26 21 10 15,35-24 64-15,-35 24 18 0,37-39-164 0,-1 39 26 16,-22-30 182-16</inkml:trace>
          <inkml:trace contextRef="#ctx0" brushRef="#br0" timeOffset="310340.3813">11566 12010 668 0,'0'0'208'0,"0"0"-46"0,0 0-23 0,0 0-26 16,0 0-31-16,0 0-26 0,0 0-18 0,0 0-10 15,0 0-6-15,0 0-6 0,0 0 6 0,0 0 3 16,0 0-2-16,-3 27 5 0,3-27-11 0,0 0-2 15,-4 22-3-15,4-22-4 0,0 0-4 16,-4 32 0-16,4-32-4 0,-3 26 1 0,3-26-2 16,-4 34 3-16,4-34-4 0,-3 34 4 15,3-34-4-15,-4 29 2 0,4-29-3 0,0 0-11 16,0 27-19-16,0-27-27 0,0 0-64 0,0 0-55 16,0 0-101-16,0 0-173 0,0 0 44 0,0 0 274 15</inkml:trace>
          <inkml:trace contextRef="#ctx0" brushRef="#br0" timeOffset="310512.2424">11572 11829 1482 0,'0'0'86'0,"-23"2"-10"0,23-2-37 0,0 0-13 16,0 0 0-16,0 0-14 0,0 0-8 15,0 0 12-15,0 0-19 0,0 0-14 0,0 0 22 16,0 0-39-16,0 0 1 0,0 0-16 0,0 0-62 15,0 0-116-15,46 9-285 0,-22-11-1 0,1-5 240 16</inkml:trace>
          <inkml:trace contextRef="#ctx0" brushRef="#br0" timeOffset="314309.4392">14242 12098 732 0,'0'0'160'0,"0"0"-23"0,5-26-2 16,-5 26-9-16,0 0-22 0,0 0-25 0,0 0-19 16,0 0-15-16,0 0-10 0,0 0-7 0,0 0-9 15,0 0-6-15,0 0-8 0,0 0-3 16,0 0 1-16,0 0 2 0,0 0 0 0,14 26 2 16,-14-26-5-16,6 28 1 0,-6-28-4 0,1 32 3 15,-1-32-2-15,1 37 0 0,-1-37-2 16,4 36 3-16,-4-36-3 0,3 31 4 0,-3-31-3 15,7 27 1-15,-7-27-1 0,7 23 1 0,-7-23-2 16,0 0 2-16,12 23-1 0,-12-23 1 0,0 0 0 16,0 0 1-16,0 0 0 0,27 5 1 0,-27-5 1 15,0 0-2-15,22-21 6 0,-22 21 1 0,19-23 3 16,-19 23 0-16,18-22 1 0,-18 22-4 0,0 0 1 16,29-31-3-16,-29 31-2 15,0 0-1-15,0 0-4 0,27-26 0 0,-27 26 3 0,0 0-1 0,0 0 1 16,0 0-1-16,24-22-1 0,-24 22-1 0,0 0 2 15,0 0-1-15,20-23 0 0,-20 23 0 0,0 0-1 16,24-28-12-16,-24 28-11 0,0 0-18 0,22-24-23 16,-22 24-44-16,0 0-68 0,12-31-84 15,-12 31-216-15,27-7 53 0,-27 7 226 16</inkml:trace>
          <inkml:trace contextRef="#ctx0" brushRef="#br0" timeOffset="314896.8272">14763 12158 778 0,'0'0'98'0,"0"0"-22"16,0 0 1-16,0 0 6 0,25 0 3 16,-25 0-24-16,0 0-18 0,0 0-9 0,0 0-5 15,0 0-6-15,0 0 1 0,23 7-5 0,-23-7 0 16,0 0-2-16,0 0-3 0,25 10-1 0,-25-10-2 16,0 0-2-16,25 2-1 0,-25-2-2 0,0 0-2 15,22 0-1-15,-22 0 0 0,0 0 2 16,26-7 0-16,-26 7 4 0,0 0-2 0,27-21 3 15,-27 21 1-15,22-19-2 0,-22 19-3 16,24-21-2-16,-24 21-5 0,0 0 2 0,26-33-1 16,-26 33 3-16,0 0 1 0,18-25 6 0,-18 25 4 15,0 0 2-15,8-24-2 0,-8 24-3 0,0 0-2 16,0 0-1-16,-11-28 0 0,11 28-2 0,0 0-1 16,-19-24 1-16,19 24-2 0,-22-11-1 0,22 11-1 15,-26-3-2-15,26 3-1 0,-28 3 1 0,28-3-1 16,-29 11 0-16,29-11 0 0,-34 16-1 0,34-16 4 15,-35 25-5-15,35-25 3 0,-27 32-2 16,27-32 2-16,-22 27 0 0,22-27 3 0,-16 29-3 16,16-29 4-16,-5 34-6 0,5-34 4 0,-4 37-1 15,4-37 0-15,7 37-1 0,-7-37 3 0,11 32-6 16,-11-32 4 0,15 31-3-16,-15-31 2 0,18 27-3 15,-18-27 4-15,23 18-2 0,-23-18 1 0,31 15-1 16,-31-15-2-16,33 9 1 0,-33-9 1 0,37 8-2 15,-37-8-5-15,40 0-18 0,-40 0-22 0,43-9-27 16,-43 9-76-16,44-13-132 0,-44 13-222 0,37-26 26 16,-12 24 251-16</inkml:trace>
        </inkml:traceGroup>
        <inkml:traceGroup>
          <inkml:annotationXML>
            <emma:emma xmlns:emma="http://www.w3.org/2003/04/emma" version="1.0">
              <emma:interpretation id="{B22F6703-9BC8-484B-9049-4692EFF7A815}" emma:medium="tactile" emma:mode="ink">
                <msink:context xmlns:msink="http://schemas.microsoft.com/ink/2010/main" type="inkWord" rotatedBoundingBox="19067,11657 22966,11733 22952,12425 19053,12349"/>
              </emma:interpretation>
              <emma:one-of disjunction-type="recognition" id="oneOf21">
                <emma:interpretation id="interp103" emma:lang="en-GB" emma:confidence="0">
                  <emma:literal>features</emma:literal>
                </emma:interpretation>
                <emma:interpretation id="interp104" emma:lang="en-GB" emma:confidence="0">
                  <emma:literal>feat are</emma:literal>
                </emma:interpretation>
                <emma:interpretation id="interp105" emma:lang="en-GB" emma:confidence="0">
                  <emma:literal>feat ures</emma:literal>
                </emma:interpretation>
                <emma:interpretation id="interp106" emma:lang="en-GB" emma:confidence="0">
                  <emma:literal>feat wires</emma:literal>
                </emma:interpretation>
                <emma:interpretation id="interp107" emma:lang="en-GB" emma:confidence="0">
                  <emma:literal>feat unes</emma:literal>
                </emma:interpretation>
              </emma:one-of>
            </emma:emma>
          </inkml:annotationXML>
          <inkml:trace contextRef="#ctx0" brushRef="#br0" timeOffset="315857.4095">16065 12122 791 0,'0'0'157'0,"0"0"-15"0,28 16 6 15,-28-16-8-15,0 0-37 0,0 0-28 0,30 2-17 0,-30-2-15 16,25 1-7-16,-25-1-9 0,30 2-7 16,-30-2-7-16,33 5-5 0,-33-5-4 0,37 7-3 15,-37-7-1-15,43 4 0 0,-43-4-1 0,41 9-11 16,-14-2-17-16,-27-7-22 0,53 13-48 0,-53-13-66 0,54 8-134 16,-54-8-179-16,41 3 38 0,-13 12 248 0</inkml:trace>
          <inkml:trace contextRef="#ctx0" brushRef="#br0" timeOffset="315598.8892">16539 11910 828 0,'0'0'144'0,"0"0"8"0,0 0-20 0,-10-30-19 16,10 30-26-16,0 0-24 0,0 0-14 0,0 0-11 16,-18-24-4-16,18 24-4 0,0 0 10 0,-26-18-41 15,26 18 36-15,0 0-37 0,-33-7 19 0,33 7 0 16,-25-2-6-16,25 2 0 0,-31 5-15 0,31-5 14 16,-31 14-13-16,31-14 30 0,-27 17-20 15,27-17 13-15,-28 28-18 0,28-28-2 0,-25 42 3 16,14-18-5-16,0 6 4 0,-1 1-4 15,1 1 4-15,1 4-5 0,1-4 7 0,-1 3-7 16,2-2 5-16,0-2-5 0,2-1 5 0,-1-4-5 16,2-2 4-16,2-1-4 0,3-23 3 0,-7 36-5 15,7-36-4-15,0 28-10 0,0-28-5 0,1 24-13 16,-1-24-1-16,0 0-15 0,0 0-16 16,10 31-41-16,-10-31-54 0,0 0-75 0,0 0-147 15,0 0-9-15,0 0 89 0</inkml:trace>
          <inkml:trace contextRef="#ctx0" brushRef="#br0" timeOffset="316261.5246">16659 12233 491 0,'0'0'126'0,"25"-11"-10"0,-25 11 7 0,23-10-8 15,-23 10-19-15,24-11-16 0,-24 11-13 16,22-9-10-16,-22 9-10 0,0 0-11 0,27-15-8 15,-27 15-3-15,0 0 2 0,31-9-1 0,-31 9-1 16,0 0-4-16,0 0-4 0,27-24 0 0,-27 24 1 16,0 0-1-16,14-24 0 0,-14 24-3 0,0 0 7 15,0 0 1-15,7-29 3 0,-7 29 0 0,0 0-4 16,0 0-3-16,0 0-3 0,-18-24-6 16,18 24-3-16,0 0-2 0,-33-8-3 0,33 8 0 15,-31 3 0-15,31-3-2 0,-37 12 0 16,37-12 1-16,-37 18-2 0,37-18 2 0,-33 24-1 15,33-24 1-15,-26 27-2 0,26-27 2 0,-18 32-1 16,18-32 1-16,-10 34-1 0,10-34 2 0,-4 32-3 16,4-32 2-16,0 34-1 0,0-34 1 0,4 29-1 15,-4-29 2-15,11 28-4 0,-11-28 3 16,0 0-2-16,25 23 2 0,-25-23-1 0,29 7 1 16,-29-7 0-16,36 2-1 0,-36-2 0 0,41-5-8 15,-41 5-6-15,40-4-11 0,-40 4-14 0,37-15-18 16,-12 16-41-16,-25-1-44 0,41-9-76 0,-41 9-126 15,32-26-68-15,-8 26 39 0,-24 0 359 0</inkml:trace>
          <inkml:trace contextRef="#ctx0" brushRef="#br0" timeOffset="316745.8686">17223 12203 892 0,'0'0'156'16,"0"0"-17"-16,-14-33 2 0,14 33-23 0,0 0-33 16,0 0-24-16,0 0-14 0,1-22-8 0,-1 22-7 15,0 0-6-15,0 0-8 0,0 0-5 16,0 0-3-16,-25-22-4 0,25 22-1 0,0 0-2 16,-22 4-2-16,22-4 0 0,-23 8-1 0,23-8 0 15,-25 17 0-15,25-17 2 0,-27 24-3 0,27-24 2 16,-27 30-3-16,27-30 2 0,-19 31-2 15,19-31 3-15,-15 32-3 0,15-32 3 0,-7 26-3 16,7-26 2-16,-1 22-3 0,1-22 2 0,0 0-1 16,11 23 0-16,-11-23-5 0,0 0-1 0,24 6-2 15,-24-6-1-15,24-9 2 0,-24 9-1 0,27-18 3 16,-27 18 1-16,28-26 4 0,-28 26 0 0,23-28 2 16,-23 28 0-16,20-33 2 0,-20 33-3 0,15-30 4 15,-15 30-4-15,11-23 4 16,-11 23-2-16,0 0 6 0,0 0 2 0,0 0 0 15,0 0 1-15,0 0-7 0,0 0-2 0,0 0-1 16,0 0-1-16,0 0 0 0,0 0 1 0,10 23-1 16,-10-23 2-16,4 28-3 0,-4-28 3 0,1 32-2 15,-1-32 3-15,3 33-4 0,-3-33 2 0,5 28-2 16,-5-28 2-16,10 25-1 0,-10-25 0 16,0 0-1-16,23 14-6 0,-23-14-7 0,0 0-10 15,27 5-21-15,-27-5-30 0,23-11-59 0,-26-13-59 16,31 24-85-16,-28 0-167 0,23-43 63 0,5 30 245 15</inkml:trace>
          <inkml:trace contextRef="#ctx0" brushRef="#br0" timeOffset="317402.0697">17469 11882 1384 0,'-29'21'89'0,"29"-21"-26"0,0 0-12 16,0 0-26-16,-8 25-10 0,8-25 2 0,0 0 4 15,29 12-2-15,-29-12-2 0,39 6-8 0,-15-6-3 16,7-3-2-16,0 0-1 0,4 0-3 0,2-2-1 15,2 0-5-15,-4-8-28 0,11 13-74 0,-24-25-144 16,19 16-287-16,-2-6 26 0,-5-9 243 0</inkml:trace>
          <inkml:trace contextRef="#ctx0" brushRef="#br0" timeOffset="317136.4829">17624 11777 784 0,'0'0'214'0,"0"0"-89"0,0 0 13 15,0 0-22-15,0 0-27 0,0 0-32 0,0 0-27 16,0 0-10-16,0 0-1 0,0 0 7 0,0 0 11 16,0 0 0-16,24 12-1 0,-24-12-6 15,0 0-10-15,0 0-2 0,9 31-16 16,-9-31 32-16,-2 31-35 0,2-31 27 0,-7 37-17 16,7-37-8-16,-13 42 2 0,7-20-3 0,-2 1 3 15,1 1-5-15,0-3 5 0,-1 3-6 0,1 2 5 16,-1 0-4-16,-2-3 4 0,2 2-4 0,1 1 3 15,3-4-3-15,0 0 3 0,1 1-2 16,3-23 2-16,-2 39-3 0,2-39 3 0,0 34-4 16,0-34 3-16,5 27-3 0,-5-27 1 0,8 24-8 15,-8-24 0-15,0 0-5 0,15 24 1 0,-15-24 2 16,0 0 1-16,22 7 3 0,-22-7 1 0,0 0 1 16,29-9-2-16,-29 9-4 0,23-13-3 0,-23 13-5 15,24-21-8-15,-24 21-2 0,32-29-12 16,-32 29-16-16,30-38-35 0,-4 30-48 15,-18-26-56-15,21 25-68 0,-29 9-111 0,31-43 16 16,0 32 236-16</inkml:trace>
          <inkml:trace contextRef="#ctx0" brushRef="#br0" timeOffset="318229.6859">18212 12159 919 0,'0'0'154'15,"0"0"-33"-15,0 0-30 0,0 0-18 0,0 0-27 16,0 0-19-16,0 0-9 0,0 0-4 16,0 0-2-16,0 0 4 0,-23 24-7 0,23-24 0 15,-7 29-6-15,7-29 0 0,-9 31-3 0,9-31 3 16,-8 33-4-16,8-33 3 0,-8 34-4 0,8-34 4 15,-8 27-4-15,8-27 2 0,0 0 0 0,-2 28 0 16,2-28-2-16,0 0 2 0,0 0-2 0,0 0 3 16,24 17 0-16,-24-17 0 0,0 0 1 0,27-7-1 15,-27 7 1-15,24-11-2 0,-24 11 2 16,33-15-2-16,-33 15 2 0,33-23-2 16,-33 23 2-16,32-27-3 0,-32 27 7 0,35-25 1 15,-35 25 5-15,31-23-3 0,-31 23-1 0,24-18-4 16,-24 18-1-16,0 0-2 0,23-16 1 0,-23 16-2 15,0 0 0-15,0 0 2 0,0 0 0 0,0 0 1 16,0 0-1-16,0 0 0 0,0 0-1 0,20 31 1 16,-20-31-2-16,0 0 1 0,6 27-2 15,-6-27 1-15,0 0-1 0,8 28 0 0,-8-28-2 16,0 0 4-16,15 32-4 0,-15-32 4 0,0 0-17 16,11 24-16-16,-11-24-30 0,0 0-37 15,21 27-40-15,-21-27-49 0,0 0-62 0,0 0-146 16,0 0 58-16,44 5 272 0</inkml:trace>
          <inkml:trace contextRef="#ctx0" brushRef="#br0" timeOffset="318668.2094">18676 12256 699 0,'0'0'250'0,"0"0"-111"0,0 0-46 16,0 0-17-16,0 0-31 0,0 0-23 0,0 0-5 15,0 0 16-15,0 0 7 0,0 0 7 0,0 0-4 16,0 0-15-16,0 0-4 0,0 0-3 15,13 26-5-15,-13-26-3 0,0 0-5 0,0 0 0 16,8 28-4-16,-8-28 0 0,0 0-3 16,6 23 0-16,-6-23-1 0,0 0 0 0,0 0 0 15,0 0 0-15,8 22-1 0,-8-22 1 0,0 0-1 16,0 0 1-16,0 0 1 0,0 0-2 0,0 0 1 16,0 0-1-16,0 0 0 0,0 0 2 0,0 0 1 15,22-3-1-15,-22 3 1 0,0 0-2 16,19-29 2-16,-19 29-1 0,15-24 2 0,-15 24-4 15,16-27 4-15,-16 27-5 0,13-34 4 0,-13 34-3 16,17-37 3-16,-17 37-3 0,18-36 3 0,-18 36-2 16,16-31 1-16,-16 31-2 0,14-25 3 0,-14 25-3 15,0 0 2-15,0 0-3 0,0 0 2 0,17-24 0 16,-17 24-1-16,0 0 1 16,0 0-1-16,0 0 2 0,0 0 1 0,0 0-2 15,22 6 0-15,-22-6 1 0,0 0-2 0,25 5 2 16,-25-5-1-16,0 0-1 0,24 8 1 0,-24-8 0 15,0 0 0-15,31 6 0 0,-31-6-1 0,23 2 0 16,-23-2-2-16,22-4-21 0,-22 4-30 0,24-12-45 16,-1 19-72-16,-23-7-84 0,17-27-211 0,-17 27 49 15,24-17 263-15</inkml:trace>
          <inkml:trace contextRef="#ctx0" brushRef="#br0" timeOffset="319455.7151">19272 12205 381 0,'0'0'12'0,"0"0"-9"0,0 0-2 0,0 0 1 16,0 0 5-16,0 0 11 0,0 0 10 0,0 0 7 16,0 0 5-16,0 0-5 0,0 0-3 0,0 0 1 15,0 0-4-15,0 0 5 0,0 0 1 0,0 0 0 16,0 0 6-16,0 0 1 0,0 0 0 16,22 9 0-16,-22-9-5 0,0 0-1 0,0 0 4 15,0 0 0-15,0 0 1 0,27 3-2 16,-27-3-3-16,0 0-2 0,0 0-2 0,27 7-2 15,-27-7-2-15,0 0-1 0,0 0-3 0,27 6-1 16,-27-6-3-16,0 0-3 0,0 0-1 0,29-5-2 16,-29 5-2-16,0 0-1 0,0 0-3 0,28-15-2 15,-28 15-1-15,0 0-3 0,0 0 1 0,18-25-2 16,-18 25 2-16,0 0-1 0,0 0 1 0,12-26 1 16,-12 26-1-16,0 0 0 0,0 0 1 15,3-24 1-15,-3 24 3 0,0 0 2 16,0 0 4-16,-3-23-2 0,3 23 1 0,0 0-4 15,0 0-3-15,0 0-3 0,0 0 0 0,-26-21-2 16,26 21 0-16,0 0 0 0,-36 5-1 0,36-5 2 16,-30 7-2-16,30-7 2 0,-36 11-2 0,36-11 1 15,-40 10 0-15,40-10 0 0,-39 13-1 16,39-13 0-16,-31 15-1 0,31-15 3 0,-22 20-3 16,22-20 3-16,-16 23-2 0,16-23 0 0,-9 22 0 15,9-22 2-15,-4 27-1 0,4-27 2 0,0 31-2 16,0-31 1-16,8 31-2 0,-8-31 2 0,12 29-3 15,-12-29 3-15,21 23-3 0,-21-23 1 0,27 14-1 16,-27-14 0-16,32 10 0 0,-32-10 1 16,35 4-1-16,-35-4 0 0,34 0 0 15,-34 0 0-15,33 0-13 0,-33 0-11 0,29 3-21 16,-29-3-36-16,30 6-56 0,-30-6-72 0,0 0-94 16,38 4-138-16,-38-4 76 0,0 0 363 0</inkml:trace>
          <inkml:trace contextRef="#ctx0" brushRef="#br0" timeOffset="320155.2185">19965 12134 525 0,'0'0'202'0,"0"0"-111"0,0 0-10 0,0 0 6 16,0 0 1-16,-7-24 0 0,7 24 4 16,0 0-5-16,0 0-13 0,0 0-16 0,0 0-19 0,0 0-9 15,0 0-5-15,0 0-4 0,-26-18-3 0,26 18-5 16,0 0-2-16,-28 10-4 0,28-10 1 0,0 0-4 15,-34 20 0-15,34-20-2 0,-24 16 1 0,24-16-2 16,-26 20 2-16,26-20-2 0,-27 21 0 0,27-21-2 16,-22 22 3-16,22-22-3 0,-20 23 1 0,20-23-3 15,0 0 1-15,-15 28-1 0,15-28 4 16,0 0-1-16,4 23 0 0,-4-23-1 0,0 0 2 16,0 0-3-16,20 28 3 0,-20-28-1 0,0 0 0 15,23 19-1-15,-23-19 1 0,0 0-1 0,30 13 0 16,-30-13 1-16,0 0 0 0,31 5-1 0,-31-5 2 15,0 0-2-15,26 3 1 0,-26-3 0 0,0 0 0 16,0 0-1-16,0 0 2 0,0 0-1 16,0 0 2-16,0 0-1 0,18 29 2 0,-18-29 0 15,0 0 0-15,0 0 5 0,-14 23 5 0,14-23 2 16,0 0 3-16,-23 19-7 0,23-19-3 16,0 0-4-16,-29 19-1 0,29-19-3 0,-27 16 2 15,27-16-2-15,-27 13 0 0,27-13-2 0,-28 14 1 16,28-14 0-16,-22 13 1 0,22-13-1 0,0 0-2 15,0 0-12-15,0 0-12 0,0 0-25 16,0 0-31-16,0 0-69 0,0 0-127 0,0 0-203 16,0-25 3-16,2 2 310 0</inkml:trace>
        </inkml:traceGroup>
      </inkml:traceGroup>
    </inkml:traceGroup>
    <inkml:traceGroup>
      <inkml:annotationXML>
        <emma:emma xmlns:emma="http://www.w3.org/2003/04/emma" version="1.0">
          <emma:interpretation id="{C47339B0-9001-4A1D-A062-093479948603}" emma:medium="tactile" emma:mode="ink">
            <msink:context xmlns:msink="http://schemas.microsoft.com/ink/2010/main" type="paragraph" rotatedBoundingBox="12836,12573 26415,12949 26381,14181 12802,138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488C75-84ED-4709-B25C-DBAABDAC54D8}" emma:medium="tactile" emma:mode="ink">
              <msink:context xmlns:msink="http://schemas.microsoft.com/ink/2010/main" type="inkBullet" rotatedBoundingBox="12818,13228 13052,13235 13045,13458 12812,13452"/>
            </emma:interpretation>
            <emma:one-of disjunction-type="recognition" id="oneOf22">
              <emma:interpretation id="interp108" emma:lang="en-GB" emma:confidence="0">
                <emma:literal>o</emma:literal>
              </emma:interpretation>
              <emma:interpretation id="interp109" emma:lang="en-GB" emma:confidence="0">
                <emma:literal>O</emma:literal>
              </emma:interpretation>
              <emma:interpretation id="interp110" emma:lang="en-GB" emma:confidence="0">
                <emma:literal>0</emma:literal>
              </emma:interpretation>
              <emma:interpretation id="interp111" emma:lang="en-GB" emma:confidence="0">
                <emma:literal>1</emma:literal>
              </emma:interpretation>
              <emma:interpretation id="interp112" emma:lang="en-GB" emma:confidence="0">
                <emma:literal>D</emma:literal>
              </emma:interpretation>
            </emma:one-of>
          </emma:emma>
        </inkml:annotationXML>
        <inkml:trace contextRef="#ctx0" brushRef="#br0" timeOffset="324197.1002">9948 13354 482 0,'-3'23'208'16,"3"-23"-61"-16,0 0-2 0,0 0-14 0,0 0-3 16,0 0-25-16,0 0-14 0,0 0-21 0,0 0-13 0,0 0-5 15,0 0-7-15,0 0-7 0,0 0-12 0,0 0-9 16,0 0-8-16,0 0 1 16,0 0 1-16,-23-18 1 0,23 18 0 0,0 0-3 15,0 0-3-15,-25-1 0 0,25 1-3 0,0 0 1 0,-22 3-1 16,22-3 0-16,0 0-1 0,-24 7-1 0,24-7 2 15,0 0-3-15,0 0 1 0,-22 26 0 0,22-26 0 16,0 0-1-16,-8 26 4 0,8-26-4 0,0 0 3 16,3 31-2-1,-3-31 1-15,7 24-2 0,-7-24-17 16,8 25 33-16,-8-25-32 0,11 22 33 0,-11-22-15 16,0 0-1-16,0 0 0 0,30 21 0 0,-30-21 0 15,0 0 0-15,33-3 1 0,-33 3 0 0,26-17 0 16,-26 17-14-16,29-24 32 0,-29 24-33 0,28-24 33 0,-28 24-17 15,0 0-2-15,27-28 2 0,-27 28-1 0,0 0 0 16,20-24-1-16,-20 24 3 0,0 0-3 16,0 0 2-16,12-22 0 0,-12 22 0 15,0 0-1-15,0 0 2 0,0 0-2 0,-3-22 1 16,3 22 0-16,0 0 0 0,0 0-1 0,0 0 1 16,-24-29-2-16,24 29 2 0,0 0-1 0,0 0 2 15,0 0-3-15,-28-24 2 0,28 24-2 0,0 0 0 16,-25-4-1-16,25 4-3 0,0 0-4 0,-25 1-1 15,25-1-1-15,0 0-1 0,-23 7-1 16,23-7-7-16,0 0-3 0,0 0-6 0,-23 21-3 16,23-21-6-16,0 0-6 0,-9 29-19 0,9-29-19 15,0 0-38-15,0 0-30 0,2 30-31 16,-2-30-73-16,0 0-90 0,0 0 5 0,0 0 337 16</inkml:trace>
      </inkml:traceGroup>
      <inkml:traceGroup>
        <inkml:annotationXML>
          <emma:emma xmlns:emma="http://www.w3.org/2003/04/emma" version="1.0">
            <emma:interpretation id="{46D6439D-8DCA-4AFF-9C58-7AA490795FDF}" emma:medium="tactile" emma:mode="ink">
              <msink:context xmlns:msink="http://schemas.microsoft.com/ink/2010/main" type="line" rotatedBoundingBox="13295,12586 26415,12949 26381,14181 13261,13819"/>
            </emma:interpretation>
          </emma:emma>
        </inkml:annotationXML>
        <inkml:traceGroup>
          <inkml:annotationXML>
            <emma:emma xmlns:emma="http://www.w3.org/2003/04/emma" version="1.0">
              <emma:interpretation id="{5CE71211-791C-4871-A0D4-E45C0298AC01}" emma:medium="tactile" emma:mode="ink">
                <msink:context xmlns:msink="http://schemas.microsoft.com/ink/2010/main" type="inkWord" rotatedBoundingBox="13168,13564 13384,12805 13719,12900 13504,13659"/>
              </emma:interpretation>
              <emma:one-of disjunction-type="recognition" id="oneOf23">
                <emma:interpretation id="interp113" emma:lang="en-GB" emma:confidence="0">
                  <emma:literal>f</emma:literal>
                </emma:interpretation>
                <emma:interpretation id="interp114" emma:lang="en-GB" emma:confidence="0">
                  <emma:literal>F</emma:literal>
                </emma:interpretation>
                <emma:interpretation id="interp115" emma:lang="en-GB" emma:confidence="0">
                  <emma:literal>t</emma:literal>
                </emma:interpretation>
                <emma:interpretation id="interp116" emma:lang="en-GB" emma:confidence="0">
                  <emma:literal>G</emma:literal>
                </emma:interpretation>
                <emma:interpretation id="interp117" emma:lang="en-GB" emma:confidence="0">
                  <emma:literal>T</emma:literal>
                </emma:interpretation>
              </emma:one-of>
            </emma:emma>
          </inkml:annotationXML>
          <inkml:trace contextRef="#ctx0" brushRef="#br0" timeOffset="324775.201">10648 12988 618 0,'0'0'150'0,"0"0"-20"0,0 0 0 0,0 0 2 15,0 0-12-15,-26-9-21 0,26 9-20 0,0 0-18 16,0 0-12-16,0 0-8 0,0 0-5 16,0 0-6-16,0 0-4 0,-27-23-4 0,27 23-2 15,0 0-3-15,0 0-4 0,-23-10-4 16,23 10-1-16,0 0-2 0,-28 0-2 0,28 0 0 16,-24 10 0-16,24-10-4 0,-29 11 2 0,29-11-3 15,-28 18 2-15,28-18 1 0,-25 24 1 0,25-24-2 16,-22 31 2-16,22-31-3 0,-22 36 3 0,22-36-4 15,-18 44 2-15,13-21-3 0,-1-1 2 0,2 4-3 16,0 2 5-16,3-3-4 0,-1 6 4 0,2-6-6 16,2 5 6-16,-1 1-6 0,-1-6 4 15,1 6-2-15,-1-5 3 0,0-2-4 0,0 5-14 16,0-5 29-16,-1 0-30 0,1 0 21 16,0-24-16-16,-1 42-10 0,1-42-2 0,1 37 0 15,-1-37-2-15,0 36-5 0,0-36-9 0,1 23-15 16,-1-23-21-16,0 0-34 0,0 0-27 0,0 0-2 15,0 0-8-15,0 0-28 0,0 0-43 16,9-34-118-16,-9 34 136 0,9-32 201 0</inkml:trace>
          <inkml:trace contextRef="#ctx0" brushRef="#br0" timeOffset="325025.1651">10284 13265 737 0,'0'0'102'0,"0"0"0"16,0 0 4-16,0 0 30 0,0 0-19 0,0 0-15 15,0 0-14-15,0 0-17 0,0 0-13 0,14 26-7 16,-14-26-8-16,0 0-8 0,23 7-8 0,-23-7-8 16,25 2-8-16,-25-2-4 0,29 6-4 0,-29-6-1 15,32 11-2-15,-32-11-1 0,30 3 1 16,-30-3 2-16,37 2-7 0,-37-2-11 0,43-2-24 15,-43 2-35-15,47 0-94 0,-42-22-168 0,23 13-175 16,1 0 3-16,-7-12 354 0</inkml:trace>
        </inkml:traceGroup>
        <inkml:traceGroup>
          <inkml:annotationXML>
            <emma:emma xmlns:emma="http://www.w3.org/2003/04/emma" version="1.0">
              <emma:interpretation id="{8F20C3F3-EF09-47D7-87DD-71919732A705}" emma:medium="tactile" emma:mode="ink">
                <msink:context xmlns:msink="http://schemas.microsoft.com/ink/2010/main" type="inkWord" rotatedBoundingBox="14597,12951 19712,12949 19713,13721 14598,13723"/>
              </emma:interpretation>
              <emma:one-of disjunction-type="recognition" id="oneOf24">
                <emma:interpretation id="interp118" emma:lang="en-GB" emma:confidence="0">
                  <emma:literal>AdsicFT</emma:literal>
                </emma:interpretation>
                <emma:interpretation id="interp119" emma:lang="en-GB" emma:confidence="0">
                  <emma:literal>Advice T</emma:literal>
                </emma:interpretation>
                <emma:interpretation id="interp120" emma:lang="en-GB" emma:confidence="0">
                  <emma:literal>Addict T</emma:literal>
                </emma:interpretation>
                <emma:interpretation id="interp121" emma:lang="en-GB" emma:confidence="0">
                  <emma:literal>Adsicft</emma:literal>
                </emma:interpretation>
                <emma:interpretation id="interp122" emma:lang="en-GB" emma:confidence="0">
                  <emma:literal>Adlect T</emma:literal>
                </emma:interpretation>
              </emma:one-of>
            </emma:emma>
          </inkml:annotationXML>
          <inkml:trace contextRef="#ctx0" brushRef="#br0" timeOffset="326366.424">11603 13578 817 0,'0'0'80'0,"0"0"-6"0,0 0-18 0,0 0 25 0,0 0-3 16,0 0-15-16,0 0-12 0,0 0-2 15,0 0-3-15,25-17-5 0,-25 17-7 0,0 0-10 16,26-25-5-16,-26 25-2 0,15-24 17 0,-15 24-38 0,21-29 34 15,-21 29-33-15,22-34 9 0,-22 34 4 0,27-39-5 16,-12 17-1-16,1-4-1 0,0 1 5 16,3-6-6-16,-1 4 7 0,0-3-7 0,-1 1 3 15,-1 5-4-15,1 1 4 0,-3 0-6 0,-14 23 3 0,23-35-2 16,-23 35 1-16,18-30-1 0,-18 30 3 0,12-23-3 16,-12 23 1-16,0 0-1 0,15-22 1 0,-15 22-1 15,0 0 0-15,0 0 0 0,0 0 1 0,0 0-1 16,0 0 2-16,0 0-2 0,0 0 0 15,0 0 0-15,0 0-1 0,0 0 2 16,0 0 2-16,0 0 4 0,0 0 4 0,23 0 2 16,-23 0 1-16,0 0 0 0,0 0-4 0,0 0 0 15,0 0-2-15,17 30 0 0,-17-30 0 0,9 26 1 16,-9-26-2-16,9 26 2 0,-9-26-3 0,9 37 2 16,-9-37-5-16,7 42 2 0,-5-20-5 0,1 1 3 15,1 1-5-15,-2 4 3 0,-1-6-4 16,0 2 5-16,-1 2-5 0,2 0 4 0,-2-2-4 15,0 0 4-15,0-1-3 0,0 2-16 0,0 3 33 16,0-7-37-16,0-21 23 0,0 36-16 16,0-36-9-16,1 24-1 0,-1-24-4 0,0 0-7 15,11 22-8-15,-11-22-9 0,0 0-17 0,0 0-20 16,0 0-31-16,0 0-30 0,0 0-47 0,15-26-34 16,-15 26-136-16,0 0 58 0,8-36 295 15</inkml:trace>
          <inkml:trace contextRef="#ctx0" brushRef="#br0" timeOffset="326506.0306">11793 13346 859 0,'0'0'112'16,"0"0"-10"-16,0 0-10 0,0 0-15 0,0 0-13 16,0 0-16-16,-6 33 0 0,6-33-6 0,0 0-4 15,0 0-6-15,34 22-1 0,-34-22-4 16,22 8-1-16,-22-8-3 0,30 3-4 0,-30-3-4 16,37 0-7-16,-37 0-5 0,43-3-1 0,-20 0-3 15,-1 0 2-15,3 1-1 0,-1-3-17 0,3 3-24 16,-27 2-57-16,57-6-97 0,-57 6-126 0,41-23-141 15,-8 23 20-15,-33 0 350 0</inkml:trace>
          <inkml:trace contextRef="#ctx0" brushRef="#br0" timeOffset="327135.1567">12704 13388 811 0,'0'0'244'15,"-19"-23"-109"-15,19 23-12 0,0 0-22 0,0 0-26 16,-2-24-26-16,2 24-12 0,0 0-7 0,0 0-3 16,0 0-7-16,0 0-4 0,-26-11-5 15,26 11-2-15,0 0 0 0,-28 8-1 0,28-8 0 16,-27 8-3-16,27-8-3 0,-30 18-3 15,30-18-1-15,-35 30 3 0,35-30-2 0,-38 33 4 0,38-33-3 16,-36 34 1-16,36-34 12 0,-28 35-32 0,28-35 32 16,-19 42-33-16,19-42 18 0,-11 34 0 0,11-34 0 15,1 25 3-15,-1-25-4 0,0 0 2 0,19 26-4 16,-19-26 2-16,23 4-1 0,-23-4 1 0,26-2-2 16,-26 2 0-16,29-5-2 0,-29 5-2 15,35-17 1-15,-35 17-3 0,38-20 4 16,-38 20-1-16,33-31 4 0,-33 31 21 0,34-43-32 15,-19 20 34-15,1-1-32 0,-16 24 12 0,24-43 5 16,-14 13-6-16,1 5 8 0,-1-1-7 0,-1-3 6 16,0 2 0-16,-3-1 9 0,3 1-1 0,-7-1 8 15,5 6-7-15,-4-4 4 0,-3 26-5 0,3-31 3 16,-3 31 1-16,0 0-1 0,0 0 1 16,0 0-2-16,0 0-4 0,0 0-6 0,0 0-1 15,0 0-4-15,0 0 2 0,-8 24-2 0,8-24 1 16,-5 45-3-16,3-19 4 0,-1-1-5 0,0 3 4 15,2 3-4-15,-1-3 4 0,1 4-5 0,1-5 5 16,1 6-9-16,2-5 2 0,3 4 10 16,-4-5-35-16,3 5 23 0,-1-9-35 0,4 1 5 15,-8-24-6-15,18 32-16 0,-18-32-25 16,23 23-47-16,-23-23-43 0,28 3-80 0,-28-3-108 16,0 0-39-16,43-13 214 0</inkml:trace>
          <inkml:trace contextRef="#ctx0" brushRef="#br0" timeOffset="327650.7149">13443 13165 701 0,'0'0'133'0,"0"0"13"16,0 0 6-16,-6-24-16 0,6 24-24 0,0 0-33 15,0 0-23-15,0 0-14 0,0 0-8 0,-25-4-7 16,25 4-3-16,0 0-2 0,-27 3-1 0,27-3 1 16,-25 4-2-16,25-4-5 0,-29 12-5 0,29-12-4 15,-29 9 0-15,29-9-4 0,-28 14 2 0,28-14-3 16,-26 15 0-16,26-15-2 15,-23 15 1-15,23-15-2 0,0 0 2 0,-32 28-1 16,32-28 1-16,-16 22-1 0,16-22 1 0,-10 24-2 16,10-24 3-16,-4 23-4 0,4-23 4 0,7 24-4 15,-7-24 3-15,16 28-10 0,-16-28-3 0,21 22-4 16,-21-22 3-16,25 26 3 0,-25-26 8 0,26 24-2 16,-26-24 3-16,26 28-2 0,-26-28 3 15,25 21-2-15,-25-21 1 0,25 19 16 0,-25-19-36 16,23 19 34-16,-23-19-35 0,21 23 19 0,-21-23 2 15,0 0 1-15,0 0 2 0,22 25-2 0,-22-25 1 16,0 0-2-16,12 23 2 0,-12-23 0 0,0 0 1 16,0 0-2-16,0 0 3 0,-8 27-1 15,8-27 1-15,0 0 0 0,0 0-1 0,0 0 0 16,-32 26 2-16,32-26 3 0,0 0 2 16,-31 14 1-16,31-14-1 0,-25 10-6 0,25-10 1 15,-29 17-3-15,29-17 1 0,-31 18-1 0,31-18 0 16,-31 20-1-16,31-20 1 0,-32 21-2 0,32-21-5 15,-32 23-13-15,32-23-15 0,0 0-23 0,-33 21-37 16,33-21-64-16,0 0-65 0,0 0-132 0,10 27-71 16,-10-27 114-16,0 0 313 0</inkml:trace>
          <inkml:trace contextRef="#ctx0" brushRef="#br0" timeOffset="328241.8566">14334 13115 1069 0,'0'0'194'0,"0"0"-54"0,0 0-46 0,0 0-34 16,0 0-20-16,0 0-11 0,0 0-3 15,-29 19 0-15,29-19 5 0,-19 27-6 16,19-27-2-16,-28 35-6 0,28-35 0 0,-37 41-5 15,16-19 2-15,-3 1-6 0,0 1 3 0,-1 4-8 16,-1 0 3-16,0 1-8 0,-2 0 4 0,2 0-4 16,-1 2-14-16,2-2 28 0,3 2-28 0,-2-6 27 15,8-2-11-15,16-23-2 0,-28 35 3 0,28-35-1 16,0 0 0-16,-16 28-2 0,16-28-3 16,0 0-9-16,0 0-4 0,0 0-6 0,0 0-5 15,32 13-9-15,-32-13-16 0,31-5-42 0,-31 5-78 16,40-18-165-16,-40 18-143 0,43-32 16 0,-10 24 374 15</inkml:trace>
          <inkml:trace contextRef="#ctx0" brushRef="#br0" timeOffset="329027.8073">15155 13215 755 0,'-24'5'127'0,"24"-5"6"0,0 0-20 0,0 0-19 16,0 0-20-16,-22 5-8 0,22-5-1 16,0 0-4-16,-32 0-9 0,32 0-11 0,0 0-8 15,-30 6-5-15,30-6-3 0,-27 6-2 0,27-6-3 16,-27 3-3-16,27-3-4 0,-29 8-4 16,29-8-3-16,-35 11-2 0,35-11-2 0,-40 20 0 15,16-13-2-15,2 6 1 0,-2-2-3 0,24-11 4 0,-40 30-4 16,40-30 3-16,-36 35-3 0,36-35 2 0,-33 37-3 15,33-37 4-15,-23 39-4 0,23-39 5 0,-15 35 13 16,15-35-35-16,-9 37 34 0,9-37-33 0,2 38 17 16,-2-38 4-16,10 27-4 0,-10-27 3 15,20 22-4-15,-20-22 4 0,28 20-2 0,-28-20 4 16,31 11-3-16,-31-11 1 0,43 2 0 16,-21-4-2-16,4 1 2 0,1-8-2 0,0 3 2 15,1 0-1-15,-1-4 1 0,1 2-1 0,-2-1 1 16,2 3-10-16,-2 2-11 0,-4-1-15 0,4 5-16 15,-26 0-29-15,44-5-58 0,-44 5-46 0,37-8-141 16,-37 8-109-16,32-8 37 0,-6 16 319 16</inkml:trace>
          <inkml:trace contextRef="#ctx0" brushRef="#br0" timeOffset="329362.9094">15530 13310 937 0,'2'-22'267'0,"-2"22"-94"0,0 0-64 16,0 0-32-16,0 0-27 0,0 0-16 0,0 0-11 15,0 0-7-15,0 0-6 0,0 0 0 16,0 0-1-16,-2 27 1 0,2-27-1 15,-4 23-1-15,4-23-4 0,-5 30 0 0,5-30-5 16,-10 39 4 0,4-16-7-16,6-23 5 0,-8 42-4 0,8-42-17 15,-7 45 33-15,5-21-32 0,-3-1 27 0,5-23-19 16,-4 42-8-16,4-42-6 0,-2 30-8 0,2-30-4 16,1 25-18-16,-1-25-16 0,0 0-23 0,0 0-19 15,8 21-15-15,-8-21-7 0,0 0-19 16,0 0-11-16,0 0-64 0,26-20-52 0,-26 20 103 15,14-21 178-15</inkml:trace>
          <inkml:trace contextRef="#ctx0" brushRef="#br0" timeOffset="329676.3676">15548 13223 871 0,'0'0'186'0,"0"0"-13"16,0 0-25-16,-27-20-40 0,27 20-35 0,0 0-29 15,0 0-13-15,0 0-13 0,0 0-8 0,0 0-5 16,0 0 3-16,0 0 5 0,0 0 2 0,0 0 2 16,12 26-4-16,-12-26-5 0,0 0-1 0,25 20-4 15,-25-20 0-15,22 16-2 0,-22-16 1 16,27 15-3-16,-27-15 2 0,32 8-1 0,-32-8 1 16,30 6 0-16,-30-6-1 0,36 2 0 0,-36-2 0 15,36-7-2-15,-36 7-11 0,36-9-10 16,-36 9-11-16,40-18-17 0,-40 18-34 0,43-18-51 15,-36-3-61-15,24 21-90 0,-31 0-148 0,28-24 69 16,-2 21 236-16</inkml:trace>
          <inkml:trace contextRef="#ctx0" brushRef="#br0" timeOffset="329903.1951">15580 13451 1072 0,'0'0'102'0,"0"0"-18"16,0 0-18-16,0 0 10 0,0 0-3 0,0 0-21 0,26 4-16 16,-26-4-8-16,25 6-9 0,-25-6-7 0,29 4-6 15,-29-4-2-15,30 7-3 0,-30-7 0 0,35 7-1 16,-35-7 0-16,35 1 0 0,-35-1 0 15,38 0-13-15,-38 0-16 0,38 0-32 0,-38 0-111 0,42-4-88 16,-42 4-177-16,31-12 16 0,4 16 182 0</inkml:trace>
          <inkml:trace contextRef="#ctx0" brushRef="#br0" timeOffset="330407.1926">16334 13326 936 0,'0'0'246'0,"0"0"-116"0,0 0-22 0,-13-30-16 15,13 30-26-15,0 0-22 0,0 0-10 0,0 0-8 16,0 0-6-16,0 0-6 0,0 0-7 0,0 0-2 15,0 0 0-15,0 0 0 0,0 0 3 0,11 27-2 16,-11-27-1-16,-1 33-4 0,1-33 2 16,-4 41-5-16,0-18 4 0,0-2-3 15,-1 2 3-15,3-1 11 0,-4 7-31 0,3-1 29 16,1 2-29-16,-2 0 16 0,1-8 3 0,3-22-3 16,-4 37-5-16,4-37-10 0,-3 29-7 0,3-29-11 15,0 26-2-15,0-26-14 0,0 0-17 0,0 0-14 16,0 0-26-16,0 0-50 0,0 0-60 0,0 0-177 15,30-25 22-15,-33 0 199 0</inkml:trace>
          <inkml:trace contextRef="#ctx0" brushRef="#br0" timeOffset="330625.9267">16178 13196 1060 0,'0'0'162'15,"0"0"-16"-15,0 0-18 0,0 0-40 0,0 0-34 16,0 0-20-16,0 0-9 0,0 0-7 0,0 0-5 16,0 0 3-16,0 0 8 0,0 0 1 0,0 0 3 15,0 0-4-15,0 0-8 16,32 13-3-16,-32-13-2 0,27 4-1 0,-27-4-4 15,35 0-2-15,-35 0-2 0,40 0-1 0,-40 0 0 16,42 0-1-16,-20-3 1 0,3 0-1 0,1-1-1 16,-2 2 0-16,1 0 0 0,-25 2-4 0,41-10-5 15,-16 6-13-15,-2-4-25 0,6 8-39 0,-18-23-98 16,28 30-167-16,-39-7-174 0,44-15 43 0,-14 19 295 16</inkml:trace>
        </inkml:traceGroup>
        <inkml:traceGroup>
          <inkml:annotationXML>
            <emma:emma xmlns:emma="http://www.w3.org/2003/04/emma" version="1.0">
              <emma:interpretation id="{AAB133B3-ED1E-4A3F-B0AB-CD7BE0E869E5}" emma:medium="tactile" emma:mode="ink">
                <msink:context xmlns:msink="http://schemas.microsoft.com/ink/2010/main" type="inkWord" rotatedBoundingBox="20339,13018 23413,13112 23383,14099 20309,14005"/>
              </emma:interpretation>
              <emma:one-of disjunction-type="recognition" id="oneOf25">
                <emma:interpretation id="interp123" emma:lang="en-GB" emma:confidence="0">
                  <emma:literal>duality</emma:literal>
                </emma:interpretation>
                <emma:interpretation id="interp124" emma:lang="en-GB" emma:confidence="0">
                  <emma:literal>dnality</emma:literal>
                </emma:interpretation>
                <emma:interpretation id="interp125" emma:lang="en-GB" emma:confidence="0">
                  <emma:literal>olnality</emma:literal>
                </emma:interpretation>
                <emma:interpretation id="interp126" emma:lang="en-GB" emma:confidence="0">
                  <emma:literal>dnahty</emma:literal>
                </emma:interpretation>
                <emma:interpretation id="interp127" emma:lang="en-GB" emma:confidence="0">
                  <emma:literal>dnah'ty</emma:literal>
                </emma:interpretation>
              </emma:one-of>
            </emma:emma>
          </inkml:annotationXML>
          <inkml:trace contextRef="#ctx0" brushRef="#br0" timeOffset="331485.2401">17635 13577 926 0,'0'0'153'15,"-29"-34"-20"-15,29 34-31 0,0 0-3 0,0 0-28 16,-28-23-19-16,28 23 7 0,0 0-27 0,-32-10-4 16,32 10-24-16,-30-6 15 0,30 6-23 0,-30-1 16 15,30 1-2-15,-26 1-3 0,26-1 17 16,-24 8-38-16,24-8 33 0,-25 15-35 0,25-15 15 15,-23 24 2-15,23-24-2 0,-19 31 2 0,19-31-3 16,-16 28 3-16,16-28-3 0,-13 37 2 16,13-37-9-16,-11 35 1 0,11-35-5 0,-3 28 1 15,3-28-1-15,5 26 1 0,-5-26-4 0,0 0 2 16,24 25-2-16,-24-25-2 0,26 7-2 0,-26-7 1 16,29-1 4-16,-29 1 5 0,37-13 6 15,-37 13 0-15,42-26 4 0,-42 26-4 0,44-39 4 16,-21 18-3-16,-1 0 4 0,-22 21-4 0,41-41 5 15,-41 41-4-15,34-42 4 0,-34 42 16 0,30-44-36 16,-30 44 43-16,19-40-29 0,-19 40 22 0,13-36 8 16,-13 36-6-16,6-34 3 0,-6 34-5 0,3-30 2 15,-3 30-6-15,0-36 0 0,0 36-4 16,-1-29 4-16,1 29-2 0,-7-30 5 16,7 30-2-16,-6-23 3 0,6 23-1 0,0 0 1 15,0 0-2-15,0 0-2 0,0 0-4 0,0 0-4 16,0 0-3-16,0 0-3 0,0 0 0 0,0 0-1 15,0 0 1-15,-5 34-1 0,5-34 3 0,1 45-5 16,1-18 5-16,0 6-5 0,-2-4 5 0,-2 3-5 16,-1 2-12-16,2-2 29 0,1 2-29 15,0 0 24-15,0-7-19 0,1 1-14 0,-1-28-8 16,1 47-13-16,-1-47-7 0,9 38-22 0,-9-38-34 16,9 28-54-16,-9-28-46 0,0 0-109 0,24 14-91 15,-24-14 50-15,23-10 321 0</inkml:trace>
          <inkml:trace contextRef="#ctx0" brushRef="#br0" timeOffset="331915.837">17969 13479 1256 0,'-9'-26'130'0,"9"26"-39"0,0 0-30 0,0 0-25 15,0 0-19-15,0 0-3 0,0 0 3 0,0 0 3 16,0 0 3-16,21 29-5 0,-21-29-7 15,0 0-22-15,5 33 34 0,-5-33-36 16,1 31 32-16,-1-31-16 0,-1 36-4 0,1-36 4 16,0 27-4-16,0-27 2 0,0 0-2 0,6 31 2 15,-6-31-2-15,0 0 0 0,0 0 0 0,0 0 1 16,30 11 0-16,-30-11 0 0,0 0 0 0,27-10 1 16,-27 10-1-16,24-18 0 0,-24 18 0 0,25-20-4 15,-25 20 3-15,23-23-3 0,-23 23 1 16,22-22 1-16,-22 22 2 0,0 0-1 0,29-32 1 15,-29 32-1-15,0 0 1 0,0 0-1 0,0 0 2 16,25-20 18-16,-25 20-20 0,0 0 21 0,0 0-21 16,0 0-18-16,0 0 20 0,0 0-20 0,23 14 20 15,-23-14-1-15,0 0 0 0,10 23 1 0,-10-23-2 16,0 0 1 0,0 0-1-16,25 29 2 15,-25-29-2-15,0 0 3 0,0 0-3 0,15 29 2 16,-15-29-3-16,0 0 2 0,5 35-1 0,-5-35 2 15,5 25-2-15,-5-25 1 0,2 21-9 0,-2-21-11 16,6 24-13-16,-6-24-22 0,0 0-41 0,0 0-50 0,16 24-95 16,-16-24-148-16,0 0-45 0,0 0 159 0</inkml:trace>
          <inkml:trace contextRef="#ctx0" brushRef="#br0" timeOffset="333530.4289">18732 13580 906 0,'0'0'189'16,"0"0"-34"-16,0 0-27 0,0 0-33 0,0 0-31 16,0 0-22-16,0 0-13 0,-18-22-8 0,18 22-2 15,0 0-5-15,0 0-2 0,0 0 0 0,0 0-3 16,-28-17-4-16,28 17-2 0,0 0-2 16,-26 0-1-16,26 0 3 0,-24 6-3 15,24-6 2-15,-27 17-2 0,27-17 1 0,-25 21-2 0,25-21 2 0,-23 24-4 16,23-24 4-16,-18 27-3 0,18-27 3 0,-11 25-4 15,11-25 3-15,0 0-1 0,-4 25-3 0,4-25-3 16,0 0 0-16,0 0-4 0,15 23 3 0,-15-23 0 16,0 0 3-16,0 0 0 0,25 14 1 0,-25-14 2 15,0 0 1-15,0 0-1 16,27 7 1 0,-27-7 0-16,0 0-2 0,29-8 1 0,-29 8 0 15,0 0 1-15,30-19-1 0,-30 19 1 0,0 0-1 16,24-18 1-16,-24 18 0 0,0 0 1 0,0 0-2 15,0 0 0-15,0 0-2 0,0 0 0 0,0 0 1 16,0 0 0-16,0 0 1 0,0 0-1 0,0 0 0 16,0 0-1-16,0 0-3 0,0 0-1 0,0 0 0 15,0 0 2-15,0 0 3 0,0 0 3 16,0 0 0-16,0 0 1 0,23-23 1 0,-23 23-1 0,0 0-3 0,0 0 3 16,0 0-1-16,18-24 0 0,-18 24 1 0,0 0-1 15,0 0 0-15,0 0 0 0,0 0-1 0,0 0 1 16,0 0-1-16,0 0 0 0,0 0 2 15,0 0-1-15,0 0 3 0,0 0 2 0,0 0 1 16,0 0 3-16,0 0 1 0,0 0-1 16,0 0 1-16,0 0 1 0,0 0 1 0,0 0-2 15,0 0 0-15,0 0-5 0,0 0-1 0,0 0-3 16,0 0-1-16,0 0 1 0,0 0-1 0,0 0 0 16,0 0 1-16,0 0-1 0,0 0 1 0,0 0 0 15,0 0 1-15,0 0 1 0,0 0-1 0,0 0 2 16,0 0 5-16,0 0 2 0,0 0 4 15,0 0-2-15,0 0-5 0,0 0-2 0,0 0-5 16,0 0 1-16,0 0-1 0,0 0-1 16,0 0 0-16,0 0 1 0,0 0-1 0,0 0 1 15,0 0 0-15,0 0 0 0,0 0-1 0,0 0 1 16,0 0 1-16,0 0-1 0,0 0 1 0,0 0 0 16,0 0 2-16,0 0 1 0,0 0 1 0,0 0 1 15,0 0 0-15,0 0 1 0,0 0 1 16,0 0-2-16,0 0 0 0,0 0-3 0,0 0-2 15,0 0-2-15,0 0-1 0,0 0-1 0,0 0 1 16,0 0 0-16,0 0 0 0,0 0 1 0,0 0-2 0,0 0 3 16,0 0-1-16,0 0 0 0,0 0 0 15,0 0-1-15,0 0 1 0,0 0-1 0,0 0 0 16,0 0 1-16,0 0-2 0,0 0 1 0,0 0 0 16,0 0 1-16,0 0 1 0,0 0 0 15,22 5 0-15,-22-5-1 0,0 0 1 0,0 0-1 16,0 0 0-16,0 0 1 0,0 0 0 0,0 0-1 15,0 0 1-15,0 0-1 0,0 0 1 0,24-20 0 16,-24 20-2-16,0 0 2 0,0 0-1 0,0 0 1 16,0 0-1-16,12-24 2 0,-12 24-3 0,0 0 2 15,0 0-1-15,0 0 0 0,0 0 1 16,0 0 1-16,0 0-2 0,0 0 1 0,0 0-2 16,0 0 1-16,0 0 0 0,0 0-1 15,0 0 0-15,0 0 0 0,0 0 0 0,0 0-1 16,0 0 2-16,0 0-1 0,0 0 0 0,0 0 0 15,0 0 1-15,0 0 1 0,0 0 1 0,0 0-1 16,0 0 0-16,0 0-1 0,-3 24 1 0,3-24-1 16,0 0 1-16,-7 32-2 0,7-32 3 15,0 0-4-15,-2 31 3 0,2-31-3 0,0 23 2 16,0-23-2-16,0 0 2 0,7 27-2 0,-7-27 1 16,0 0 0-16,0 0-7 0,0 0-4 0,0 0-6 15,24 25-5-15,-24-25 1 0,0 0-6 0,0 0-10 16,24-10-20-16,-24 10-54 0,0 0-88 0,15-29-112 15,-15 29-167-15,27-16 69 0,-20-8 313 16</inkml:trace>
          <inkml:trace contextRef="#ctx0" brushRef="#br0" timeOffset="333979.9416">19113 13164 653 0,'0'0'250'16,"-23"4"-107"-16,23-4-23 0,0 0-13 0,0 0-2 15,0 0-15-15,0 0-10 0,0 0-19 16,14 33-14-16,-14-33-9 0,0 0-4 0,-6 29-7 15,6-29-2-15,-5 35-5 0,5-35-1 0,-7 44-8 16,0-19 0-16,0 2-7 0,0-2 1 0,0 1-5 16,2 2 3-16,-2-6-5 0,3 2-14 0,-3 0 30 15,3 2-30-15,4-26 30 0,-6 36-12 0,6-36-4 16,0 29 4-16,0-29-4 0,3 22 3 16,-3-22-2-16,0 0 1 0,14 26-1 15,-14-26 0-15,0 0-8 0,0 0-5 0,22 27-8 16,-22-27-5-16,0 0-2 0,0 0 0 0,31 4-3 15,-31-4-5-15,0 0-4 0,29-18-13 0,-29 18-20 16,0 0-28-16,44-19-30 0,-44 19-16 0,25-20-11 16,-25 20 18-16,24-22 18 0,-24 22 36 0,22-16 30 15,-22 16 33-15,0 0 14 0,30-20 17 16,-30 20 17-16,0 0 23 0,0 0 23 0,28-18 19 16,-28 18 11-1,0 0 5-15,0 0 0 0,0 0-2 0,0 0-13 16,22-6-33-16,-22 6 5 0,0 0-27 0,0 0 12 15,0 0-4-15,0 0-10 0,0 0-3 0,0 0-6 16,0 0 1-16,0 0-1 0,18 23-1 0,-18-23-4 16,0 0-1-16,0 25-7 0,0-25-2 0,-2 28-8 15,2-28 3-15,-1 26-5 0,1-26 3 16,-4 30-2-16,4-30 0 0,-3 30-7 0,3-30-8 16,0 0-16-16,0 0-21 0,-3 27-47 0,3-27-66 15,0 0-84-15,0 0-137 0,0 0-46 0,0 0 168 0</inkml:trace>
          <inkml:trace contextRef="#ctx0" brushRef="#br0" timeOffset="334151.8056">19418 13320 1509 0,'0'0'110'0,"0"0"-31"16,0 0-15-16,-25-3-20 0,25 3-16 0,0 0-11 15,0 0-8-15,0 0-4 0,0 0-3 0,0 0-3 16,0 0-1-16,0 0-2 0,0 0-12 15,0 0-12-15,0 0-15 0,0 0-25 0,0 0-43 16,0 0-104-16,10-29-156 0,-10 29-113 0,29-3 24 16,-29 3 396-16</inkml:trace>
          <inkml:trace contextRef="#ctx0" brushRef="#br0" timeOffset="334761.1368">19779 13182 728 0,'0'0'250'0,"0"0"-69"0,0 0-44 15,0 0-25-15,0 0-27 0,0 0-16 0,0 0-19 16,0 0-9-16,0 0-7 0,0 0-8 0,0 0-7 15,0 0-5-15,0 0-6 0,0 0-3 0,0 0-2 16,0 0 4-16,0 0 3 0,0 0 3 0,0 0-1 16,0 0-2-16,8 31-7 0,-8-31 3 15,0 28-3-15,0-28 3 0,-3 39-3 0,3-39 2 16,-6 40-5-16,6-40 3 0,-13 44-5 0,5-22 4 16,-2 2-4-16,-1 3 3 0,3-5-3 15,8-22-15-15,-18 44 31 0,13-21-31 0,5-23 33 16,-10 38-15-16,10-38-1 0,-8 27 2 0,8-27-4 15,-5 24 3-15,5-24-2 0,0 0 1 0,0 0-2 16,0 0 2-16,9 23-1 0,-9-23 0 16,0 0 1-16,0 0-1 0,0 0 1 0,0 0 1 15,25 5-1-15,-25-5 0 0,0 0 0 0,22-7 1 16,-22 7 0-16,23-13-1 0,-23 13 1 0,26-13-4 16,-26 13-2-16,28-14-7 0,-28 14-4 0,27-19-9 15,-27 19-6-15,28-16-7 0,-28 16-8 0,29-21 6 16,-29 21-47-16,26-23-28 0,-3 26-74 15,-23-3-57-15,0 0-92 0,39-16-58 16,-39 16 147-16,29-13 249 0</inkml:trace>
          <inkml:trace contextRef="#ctx0" brushRef="#br0" timeOffset="335011.1206">19702 13346 995 0,'-25'-6'178'0,"25"6"-22"15,0 0-44-15,0 0-41 0,0 0-43 0,0 0-13 16,0 0 3-16,0 0 5 0,0 0 5 0,23 21-1 16,-23-21-5-16,22 1-4 0,-22-1-1 15,36 0-5-15,-36 0-4 0,46-1-4 0,-46 1-3 16,44 0-2-16,-22 0 0 0,-22 0-11 0,44 0-31 15,-44 0-60-15,48 0-132 0,-48 0-228 0,28-5-19 16,-2 8 89-16</inkml:trace>
          <inkml:trace contextRef="#ctx0" brushRef="#br0" timeOffset="335719.5623">20214 13447 1008 0,'-22'-28'179'0,"22"28"-41"16,0 0-28-16,0 0-31 0,0 0-32 0,0 0-18 15,0 0-12-15,0 0-6 0,0 0-5 0,3 28-1 16,-3-28-4-16,-8 29 2 0,8-29 16 15,-10 30-34-15,10-30 33 0,-9 45-34 0,2-23 15 16,7-22 3-16,-7 37-2 0,7-37 1 0,4 30-2 16,-4-30 2-16,10 22-3 0,-10-22 2 15,0 0-2-15,19 23 2 0,-19-23-1 0,0 0 1 16,30 4 0-16,-30-4-1 0,25-7 2 0,-25 7-2 16,26-20 2-16,-26 20-3 0,28-24 2 0,-28 24-1 15,27-32 3-15,-27 32-4 0,29-29 2 16,-29 29-1-16,22-36 3 0,-22 36 17 0,20-29-15 15,-20 29 17-15,0 0-38 0,0 0 19 0,16-23-20 16,-16 23 17-16,0 0 1 0,0 0-1 0,0 0 1 16,0 0 0-16,0 0 18 0,0 0-36 0,-3 28 36 15,3-28-35-15,-7 33 16 0,7-33 3 0,-8 39-3 16,8-39 3-16,-9 47-5 0,2-21 6 16,1 0-6-16,-2 6 7 0,1-2-8 15,-1 5 5-15,-1 3-8 0,0 1 6 0,-4-1-6 16,2 0 6-16,-2-6-4 0,0 1 5 0,2-6-3 15,-1 2 7-15,-1-6-7 0,1-1 6 0,12-22-5 16,-26 32 4-16,26-32-3 0,-25 26 1 0,25-26 0 0,-26 12 1 16,26-12-1-16,-28 6-3 0,28-6-4 0,-27 0-4 15,27 0-7-15,-31-8-5 0,31 8-10 16,-31-18-29-16,31 18-45 0,-28-24-59 0,28 24-92 16,0 0-182-16,-22-42 67 0,22 42 250 0</inkml:trace>
        </inkml:traceGroup>
        <inkml:traceGroup>
          <inkml:annotationXML>
            <emma:emma xmlns:emma="http://www.w3.org/2003/04/emma" version="1.0">
              <emma:interpretation id="{595FDD59-9E02-437D-8F87-FBF04E42BC80}" emma:medium="tactile" emma:mode="ink">
                <msink:context xmlns:msink="http://schemas.microsoft.com/ink/2010/main" type="inkWord" rotatedBoundingBox="26365,12947 26384,13909 26358,13910 26339,12948"/>
              </emma:interpretation>
              <emma:one-of disjunction-type="recognition" id="oneOf26">
                <emma:interpretation id="interp128" emma:lang="en-GB" emma:confidence="0">
                  <emma:literal>;</emma:literal>
                </emma:interpretation>
                <emma:interpretation id="interp129" emma:lang="en-GB" emma:confidence="0">
                  <emma:literal>:</emma:literal>
                </emma:interpretation>
                <emma:interpretation id="interp130" emma:lang="en-GB" emma:confidence="0">
                  <emma:literal>i</emma:literal>
                </emma:interpretation>
                <emma:interpretation id="interp131" emma:lang="en-GB" emma:confidence="0">
                  <emma:literal>1</emma:literal>
                </emma:interpretation>
                <emma:interpretation id="interp132" emma:lang="en-GB" emma:confidence="0">
                  <emma:literal>T</emma:literal>
                </emma:interpretation>
              </emma:one-of>
            </emma:emma>
          </inkml:annotationXML>
          <inkml:trace contextRef="#ctx1" brushRef="#br0">23456 12065 0,'0'0'0</inkml:trace>
          <inkml:trace contextRef="#ctx1" brushRef="#br0" timeOffset="94842.371">23445 11103 0,'0'0'0,"0"0"0,0 0 16</inkml:trace>
          <inkml:trace contextRef="#ctx1" brushRef="#br0" timeOffset="80144.8617">23478 11835 0,'0'0'0,"0"0"16,0 0-16,0 0 15</inkml:trace>
        </inkml:traceGroup>
      </inkml:traceGroup>
    </inkml:traceGroup>
  </inkml:traceGroup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20:02:44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9-05-07T20:03:31.331"/>
    </inkml:context>
  </inkml:definitions>
  <inkml:traceGroup>
    <inkml:annotationXML>
      <emma:emma xmlns:emma="http://www.w3.org/2003/04/emma" version="1.0">
        <emma:interpretation id="{A90217CE-8FAF-4E7A-A115-C69A66CEDC1C}" emma:medium="tactile" emma:mode="ink">
          <msink:context xmlns:msink="http://schemas.microsoft.com/ink/2010/main" type="writingRegion" rotatedBoundingBox="20406,15444 23694,15444 23694,19397 20406,19397"/>
        </emma:interpretation>
      </emma:emma>
    </inkml:annotationXML>
    <inkml:traceGroup>
      <inkml:annotationXML>
        <emma:emma xmlns:emma="http://www.w3.org/2003/04/emma" version="1.0">
          <emma:interpretation id="{EEC997D5-DABE-45D2-9EB1-0198EDF9CDC4}" emma:medium="tactile" emma:mode="ink">
            <msink:context xmlns:msink="http://schemas.microsoft.com/ink/2010/main" type="paragraph" rotatedBoundingBox="20406,15444 23694,15444 23694,19397 20406,19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0F4172-C94E-48C5-8218-253C43CBB766}" emma:medium="tactile" emma:mode="ink">
              <msink:context xmlns:msink="http://schemas.microsoft.com/ink/2010/main" type="line" rotatedBoundingBox="20406,15444 23694,15444 23694,19397 20406,19397"/>
            </emma:interpretation>
          </emma:emma>
        </inkml:annotationXML>
        <inkml:traceGroup>
          <inkml:annotationXML>
            <emma:emma xmlns:emma="http://www.w3.org/2003/04/emma" version="1.0">
              <emma:interpretation id="{89BD2212-B44E-480B-93BC-47BCAFF8C305}" emma:medium="tactile" emma:mode="ink">
                <msink:context xmlns:msink="http://schemas.microsoft.com/ink/2010/main" type="inkWord" rotatedBoundingBox="20406,19382 20421,19382 20421,19397 20406,19397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-3274 4270 0,'0'0'0,"0"0"0,0 0 15</inkml:trace>
        </inkml:traceGroup>
        <inkml:traceGroup>
          <inkml:annotationXML>
            <emma:emma xmlns:emma="http://www.w3.org/2003/04/emma" version="1.0">
              <emma:interpretation id="{8511051B-0D7F-4226-8F33-93ED72542DF9}" emma:medium="tactile" emma:mode="ink">
                <msink:context xmlns:msink="http://schemas.microsoft.com/ink/2010/main" type="inkWord" rotatedBoundingBox="23669,15444 23694,15444 23694,15494 23669,15494"/>
              </emma:interpretation>
              <emma:one-of disjunction-type="recognition" id="oneOf1">
                <emma:interpretation id="interp5" emma:lang="en-GB" emma:confidence="0">
                  <emma:literal>1</emma:literal>
                </emma:interpretation>
                <emma:interpretation id="interp6" emma:lang="en-GB" emma:confidence="0">
                  <emma:literal>0</emma:literal>
                </emma:interpretation>
                <emma:interpretation id="interp7" emma:lang="en-GB" emma:confidence="0">
                  <emma:literal>`</emma:literal>
                </emma:interpretation>
                <emma:interpretation id="interp8" emma:lang="en-GB" emma:confidence="0">
                  <emma:literal>^</emma:literal>
                </emma:interpretation>
                <emma:interpretation id="interp9" emma:lang="en-GB" emma:confidence="0">
                  <emma:literal>|</emma:literal>
                </emma:interpretation>
              </emma:one-of>
            </emma:emma>
          </inkml:annotationXML>
          <inkml:trace contextRef="#ctx1" brushRef="#br0">-11 355 931 0,'0'0'166'0,"0"0"-58"16,0 0-24-16,0 0-13 0,0 0-12 0,0 0-31 15,0 0 12-15,0 0-27 0,0 0 12 0,0 0-5 16,0 0-7-16,0 0-4 0,0 0-3 15,0 0-2-15,0 0-1 0,0 0 1 0,0 0 1 16,0 0-1-16,0 0 1 0,0 0-3 0,13-23 0 16,-13 23 19-16,0 0-20 0,0 0 20 0,0 0-20 15,0 0-1-15,0 0 0 0,0 0 1 0,0 0-1 16,0 0 2-16,0 0-2 0,0 0-19 0,0 0 23 16,0 0-18-16,0 0 26 0,0 0 1 15,0 0-2-15,0 0-1 0,0 0-5 16,0 0-1-16,0 0 0 0,10 24-3 0,-10-24 1 15,0 0-2-15,0 0 1 0,0 0 0 0,0 0-1 16,0 0 2-16,0 0-2 0,0 0 1 0,0 0-1 16,0 0 0-16,0 0-1 0,0 0 1 0,0 0 0 15,0 0-1-15,0 0 1 0,0 0 1 0,0 0-2 16,0 0 2-16,0 0 0 0,0 0-2 16,0 0 1-16,0 0 1 0,0 0-2 0,0 0 0 15,0 0-12-15,0 0-42 0,2 26-88 0,-2-26-220 16,0 0-155-16,0 0 59 0,0 0 325 0</inkml:trace>
        </inkml:traceGroup>
      </inkml:traceGroup>
    </inkml:traceGroup>
  </inkml:traceGroup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04:58.8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57140FA-451A-47FF-97E0-40B144187D02}" emma:medium="tactile" emma:mode="ink">
          <msink:context xmlns:msink="http://schemas.microsoft.com/ink/2010/main" type="writingRegion" rotatedBoundingBox="20903,7597 20933,7597 20933,7687 20903,7687"/>
        </emma:interpretation>
      </emma:emma>
    </inkml:annotationXML>
    <inkml:traceGroup>
      <inkml:annotationXML>
        <emma:emma xmlns:emma="http://www.w3.org/2003/04/emma" version="1.0">
          <emma:interpretation id="{CFBF71C9-C805-46F6-AB32-7622895BF6EE}" emma:medium="tactile" emma:mode="ink">
            <msink:context xmlns:msink="http://schemas.microsoft.com/ink/2010/main" type="paragraph" rotatedBoundingBox="20903,7597 20933,7597 20933,7687 20903,7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02E98E-A6B3-424D-87B4-8382BFB26C3B}" emma:medium="tactile" emma:mode="ink">
              <msink:context xmlns:msink="http://schemas.microsoft.com/ink/2010/main" type="line" rotatedBoundingBox="20903,7597 20933,7597 20933,7687 20903,7687"/>
            </emma:interpretation>
          </emma:emma>
        </inkml:annotationXML>
        <inkml:traceGroup>
          <inkml:annotationXML>
            <emma:emma xmlns:emma="http://www.w3.org/2003/04/emma" version="1.0">
              <emma:interpretation id="{E09185DF-FD29-476A-B8AF-9A7A000939B1}" emma:medium="tactile" emma:mode="ink">
                <msink:context xmlns:msink="http://schemas.microsoft.com/ink/2010/main" type="inkWord" rotatedBoundingBox="20903,7597 20933,7597 20933,7687 20903,7687"/>
              </emma:interpretation>
              <emma:one-of disjunction-type="recognition" id="oneOf0">
                <emma:interpretation id="interp0" emma:lang="en-GB" emma:confidence="0">
                  <emma:literal>P</emma:literal>
                </emma:interpretation>
                <emma:interpretation id="interp1" emma:lang="en-GB" emma:confidence="0">
                  <emma:literal>n</emma:literal>
                </emma:interpretation>
                <emma:interpretation id="interp2" emma:lang="en-GB" emma:confidence="0">
                  <emma:literal>.</emma:literal>
                </emma:interpretation>
                <emma:interpretation id="interp3" emma:lang="en-GB" emma:confidence="0">
                  <emma:literal>N</emma:literal>
                </emma:interpretation>
                <emma:interpretation id="interp4" emma:lang="en-GB" emma:confidence="0">
                  <emma:literal>r</emma:literal>
                </emma:interpretation>
              </emma:one-of>
            </emma:emma>
          </inkml:annotationXML>
          <inkml:trace contextRef="#ctx0" brushRef="#br0">-6 90 315 0,'0'0'114'0,"0"0"-18"0,0 0-19 0,0 0-6 15,0 0-20 1,0 0-10-16,0 0-10 0,3-22-3 0,-3 22 4 16,0 0 8-16,0 0 7 0,0 0 10 15,0 0 4-15,0 0 13 0,7-21 7 0,-7 21 5 16,0 0-2-16,0 0-15 0,0 0-15 0,0 0-13 15,0 0-10-15,0 0-4 0,0 0-6 0,0 0-6 16,0 0-5-16,0 0-5 0,0 0-3 0,0 0 0 16,0 0-1-16,0 0 2 0,0 0-1 15,0 0-1-15,0 0-1 0,0 0-3 0,0 0-1 16,0 0 3-16,0 0 0 0,0 0-1 16,0 0 4-16,0 0-3 0,0 0 1 0,0 0 1 15,0 0-1-15,0 0 0 0,0 0 1 0,0 0 0 16,0 0 0-16,0 0 1 0,0 0 0 0,0 0 1 15,0 0-1-15,0 0 3 0,0 0-2 0,0 0 2 16,0 0 6-16,0 0 1 0,0 0 1 0,0 0-1 16,0 0-6-16,0 0-3 0,0 0 1 15,0 0 2-15,0 0 3 0,0 0 0 0,0 0-1 16,0 0-3-16,0 0-6 0,0 0 1 0,0 0-1 16,0 0 0-16,0 0 2 0,-4-23-3 0,4 23 2 0,0 0-1 0,0 0 2 15,0 0-2-15,24-24 1 0,-24 24-1 16,0 0 2-16,0 0-1 0,0 0-1 0,0 0 1 15,0 0-1-15,0 0 1 0,0 0-1 0,0 0 2 16,0 0-1-16,0 0 1 0,0 0 1 16,0 0-1-16,0 0-1 0,0 0 0 0,-5 27 1 15,5-27 1-15,0 0-2 0,0 0 1 0,0 0-1 16,0 0-1 0,0 0-9-16,0 0-11 0,0 0-24 0,0 0-46 15,-3 21-119-15,3-21-256 0,0 0-39 0,0 0 69 16</inkml:trace>
        </inkml:traceGroup>
      </inkml:traceGroup>
    </inkml:traceGroup>
  </inkml:traceGroup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6:07.9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95B380A4-4EEB-4AF1-B8C6-73680E18971B}" emma:medium="tactile" emma:mode="ink">
          <msink:context xmlns:msink="http://schemas.microsoft.com/ink/2010/main" type="writingRegion" rotatedBoundingBox="6264,3082 8661,3279 8592,4117 6195,3920"/>
        </emma:interpretation>
      </emma:emma>
    </inkml:annotationXML>
    <inkml:traceGroup>
      <inkml:annotationXML>
        <emma:emma xmlns:emma="http://www.w3.org/2003/04/emma" version="1.0">
          <emma:interpretation id="{1519C776-C65F-429C-8821-59AB317089A7}" emma:medium="tactile" emma:mode="ink">
            <msink:context xmlns:msink="http://schemas.microsoft.com/ink/2010/main" type="paragraph" rotatedBoundingBox="6264,3082 8661,3279 8592,4117 6195,3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6FEC0D-49DE-470D-828A-FA92AF8B5496}" emma:medium="tactile" emma:mode="ink">
              <msink:context xmlns:msink="http://schemas.microsoft.com/ink/2010/main" type="line" rotatedBoundingBox="6264,3082 8661,3279 8592,4117 6195,3920"/>
            </emma:interpretation>
          </emma:emma>
        </inkml:annotationXML>
        <inkml:traceGroup>
          <inkml:annotationXML>
            <emma:emma xmlns:emma="http://www.w3.org/2003/04/emma" version="1.0">
              <emma:interpretation id="{9E35FD24-D621-48E7-B663-06C1BF1BA0BF}" emma:medium="tactile" emma:mode="ink">
                <msink:context xmlns:msink="http://schemas.microsoft.com/ink/2010/main" type="inkWord" rotatedBoundingBox="6264,3082 8661,3279 8592,4117 6195,3920"/>
              </emma:interpretation>
              <emma:one-of disjunction-type="recognition" id="oneOf0">
                <emma:interpretation id="interp0" emma:lang="en-GB" emma:confidence="0">
                  <emma:literal>(on</emma:literal>
                </emma:interpretation>
                <emma:interpretation id="interp1" emma:lang="en-GB" emma:confidence="0">
                  <emma:literal>[on</emma:literal>
                </emma:interpretation>
                <emma:interpretation id="interp2" emma:lang="en-GB" emma:confidence="0">
                  <emma:literal>con</emma:literal>
                </emma:interpretation>
                <emma:interpretation id="interp3" emma:lang="en-GB" emma:confidence="0">
                  <emma:literal>ion</emma:literal>
                </emma:interpretation>
                <emma:interpretation id="interp4" emma:lang="en-GB" emma:confidence="0">
                  <emma:literal>eon</emma:literal>
                </emma:interpretation>
              </emma:one-of>
            </emma:emma>
          </inkml:annotationXML>
          <inkml:trace contextRef="#ctx0" brushRef="#br0">1103-14 316 0,'0'0'137'0,"0"0"-22"0,0 0 12 0,0 0-21 16,0 0 1-16,0 0-29 0,0 0-5 15,0 0-18-15,0 0-3 0,0 0-8 0,0 0 0 16,0 0 5-16,0 0 2 0,-26 9-3 0,26-9-5 16,0 0-8-16,0 0-5 0,-25 21-8 0,25-21 0 15,0 0-5-15,-22 24 2 0,22-24-4 16,0 0-2-16,-21 25-5 15,21-25 0-15,-15 22-4 0,15-22 2 0,-18 30 20 0,18-30-37 0,-14 33 38 16,14-33-38-16,-16 32 13 0,16-32 3 0,-17 35-3 16,17-35 2-16,-12 38-3 0,12-38 3 0,-8 35-4 15,8-35 3-15,-9 32-3 0,9-32 3 0,-1 30-5 16,1-30 4-16,-3 30-4 0,3-30 3 16,-3 31-2-16,3-31 3 0,3 28-3 15,-3-28 3-15,4 34-3 0,-4-34 1 0,7 33-1 16,-7-33 2-16,4 33-2 0,-4-33 1 0,6 26-1 15,-6-26 2-15,0 0-2 0,11 30 2 0,-11-30-2 16,0 0 1-16,0 0 0 0,0 0 0 0,23 24-1 16,-23-24 2-16,0 0-1 0,0 0 0 0,0 0-1 15,25 14 2-15,-25-14-2 0,0 0 1 16,0 0-1-16,23 10 1 0,-23-10-1 0,0 0 0 16,0 0-1-16,0 0-20 0,28 21-14 0,-28-21-35 15,0 0-85-15,0 0-129 0,19 23-206 0,-19-23 9 16,0 0 334-16</inkml:trace>
          <inkml:trace contextRef="#ctx0" brushRef="#br0" timeOffset="1060.3585">1571 94 716 0,'0'0'150'0,"0"0"-18"0,-7-28-26 0,7 28 13 15,0 0-40-15,0 0 7 0,0 0-22 16,0 0-19-16,0 0-13 0,0 0-7 0,0 0-6 15,0 0-2-15,0 0-4 0,-26 21-2 0,26-21-3 16,0 0-1-16,-24 34 20 0,24-34-39 0,-18 31 36 16,18-31-37-16,-18 34 13 0,18-34 2 0,-24 38-4 15,24-38 4-15,-23 44-5 0,10-18 6 0,1-3-5 16,1 1 4-16,1 0-5 0,-2 0 5 16,5 1-6-16,-1-1 6 0,1-1-5 0,7-23 4 15,-6 39-4 1,6-39 4-16,0 32-3 0,0-32 2 0,5 24-1 15,-5-24 1-15,0 0 0 0,16 30 0 0,-16-30-1 32,0 0 2-32,19 22-3 0,-19-22 2 0,0 0-1 0,21 18 2 0,-21-18-1 0,0 0 0 15,28 9 0-15,-28-9 0 16,0 0 0-16,30 6 0 0,-30-6 0 0,0 0 0 16,29 2 0-16,-29-2 1 0,0 0-1 0,27-9 1 0,-27 9 1 0,0 0-2 15,31-30 3-15,-31 30-3 0,23-27 3 0,-23 27-4 16,22-34 4-16,-22 34-4 0,19-40 5 0,-7 17-5 15,-12 23 5-15,24-40-5 0,-24 40 3 0,20-37-3 16,-20 37 2-16,18-32-1 0,-18 32 2 0,11-28-2 0,-11 28 3 16,9-24-4-16,-9 24 4 0,7-25-3 15,-7 25 2-15,6-28-2 0,-6 28 2 0,2-25-2 16,-2 25 2-16,0-22-2 0,0 22 2 0,-2-22-2 16,2 22 4-16,0 0-4 0,-9-35 2 0,9 35-1 15,0 0 0-15,-11-28 16 0,11 28-37 0,0 0 37 16,-18-31-34-16,18 31 25 0,0 0 5 0,0 0 0 15,-26-22 0-15,26 22-5 0,0 0-4 16,0 0-1-16,-25-7 0 0,25 7-1 16,0 0-1-16,0 0 0 0,0 0-1 0,0 0 0 15,-23 6 0-15,23-6 0 0,0 0-1 0,0 0 1 16,-22 30 20-16,22-30-36 0,-12 24 36 0,12-24-35 16,-10 25 14-16,10-25 1 0,-7 24-4 0,7-24 5 15,0 0-3-15,-7 30 3 0,7-30-1 0,0 0 0 16,7 25-1-16,-7-25 1 0,0 0-1 15,0 0 1-15,15 27-1 0,-15-27 1 0,0 0-1 16,0 0 2-16,28 18 0 0,-28-18 0 16,0 0-2-16,31 13 2 0,-31-13-1 0,0 0 1 15,29 9 1-15,-29-9-1 0,0 0 2 0,31 0-2 16,-31 0 2-16,0 0 1 0,31-10-1 0,-31 10 0 16,0 0 0-16,31-16-3 0,-31 16 2 0,0 0-2 15,27-18 1-15,-27 18-1 0,0 0 1 16,28-21-2-16,-28 21 0 0,0 0 0 0,27-19-9 15,-27 19-10-15,0 0-20 0,25-26-45 0,-25 26-81 16,0 0-144-16,30-17-213 0,-30 17 60 0,0 0 300 16</inkml:trace>
          <inkml:trace contextRef="#ctx0" brushRef="#br0" timeOffset="2372.7781">1872 614 525 0,'0'0'93'0,"0"0"-22"0,0 0 9 0,0 0 16 0,0 0 2 16,0 0-12-16,0 0-27 0,0 0-6 16,0 0-5-16,0 0-3 0,23 2-7 0,-23-2-5 15,0 0-9-15,0 0-3 0,24 1-4 0,-24-1-3 16,0 0-5-16,23 9-2 0,-23-9-3 15,0 0 0-15,0 0-3 0,24 12 3 0,-24-12-3 16,0 0 2-16,0 0 0 0,16 23 0 0,-16-23-2 16,0 0 3-16,0 0-1 0,0 0 1 0,6 27 0 15,-6-27 0-15,0 0-1 0,-9 22 2 0,9-22-2 16,0 0 1-16,-15 25-1 0,15-25-2 0,0 0-1 16,-19 24 1-16,19-24-1 0,0 0 1 0,-22 24-3 15,22-24 2-15,0 0 0 0,0 0 1 16,-26 24-1-16,26-24 1 0,0 0-2 15,0 0 2-15,0 0 0 0,0 0 1 0,-24 9-1 16,24-9 0-16,0 0 0 0,0 0-1 0,0 0 0 16,0 0-2-16,0 0 2 0,0 0-2 0,0 0 1 15,0 0-1-15,-15-25 1 0,15 25-1 0,0 0-8 16,0 0-25-16,0 0-30 0,0 0-24 16,0 0-21-16,0 0-19 0,0 0-26 0,0 0-46 15,0 0-82-15,23-4-45 0,-23 4 256 0</inkml:trace>
          <inkml:trace contextRef="#ctx0" brushRef="#br0" timeOffset="2757.855">2131 587 548 0,'0'0'216'0,"0"0"-83"0,0 0-15 0,0 0-9 16,0 0-8-16,0 0-16 0,0 0-10 15,0 0-17-15,0 0-16 0,0 0-13 0,0 0-7 16,0 0-2-16,-15 26 2 0,15-26-3 0,0 0-2 0,0 0-5 16,-26 24 1-16,26-24-4 0,0 0 1 0,-24 29-4 15,24-29-1-15,0 0-2 0,-18 32 1 0,18-32-2 16,0 0 1-16,-9 28-3 0,9-28 1 0,0 0-2 15,-2 22 3-15,2-22-4 0,0 0 2 16,0 0-2-16,6 28 1 16,-6-28 0-16,0 0 1 0,0 0-1 0,0 0 1 15,22 22-1-15,-22-22 1 0,0 0 0 0,23 2 0 16,-23-2 0-16,0 0 0 0,32-13 0 16,-32 13-1-16,27-16 0 0,-27 16-17 0,28-15-15 15,-28 15-25-15,37-15-64 0,-31-8-80 0,24 18-172 16,-30 5-108-16,29-30 98 0,-1 30 384 15</inkml:trace>
          <inkml:trace contextRef="#ctx0" brushRef="#br0" timeOffset="3570.2571">2481 56 504 0,'0'0'112'0,"0"0"-8"16,0 0 19-16,0 0-22 0,0 0-2 0,0 0-21 15,0 0-5-15,0 0-9 0,0 0 0 0,0 0-13 16,0 0-11-16,0 0-15 0,0 0-10 0,0 0-5 16,0 0 5-16,0 0 10 0,0 0 4 15,0 0 0-15,0 0-6 0,0 0-11 16,0 0-4-16,25 3-1 0,-25-3 0 0,0 0-1 16,0 0 3-16,12 22-2 0,-12-22 2 0,0 0 19 15,14 33-39-15,-14-33 35 0,7 27-37 0,-7-27 12 16,8 27 3-16,-8-27-3 0,8 29 2 0,-8-29-2 15,9 27 2-15,-9-27-2 0,5 26 2 0,-5-26-2 16,6 29 4-16,-6-29-4 0,4 32 3 16,-4-32-3-16,0 32 3 0,0-32-3 0,3 34 3 15,-3-34-4-15,-3 34 4 0,3-34-5 0,-4 32 5 16,4-32-3-16,-6 34 3 0,6-34-3 0,-4 31 1 16,4-31-1-16,-6 29 2 0,6-29-3 15,-8 25 3-15,8-25-3 0,-8 25 3 0,8-25-2 16,-6 27 2-16,6-27-2 0,-8 26 2 15,8-26-3-15,-11 26 3 0,11-26-3 0,-10 23 3 16,10-23-2-16,0 0 3 0,-15 30-3 0,15-30 1 16,0 0 0-16,0 0 0 0,-15 28-1 0,15-28 2 15,0 0-2-15,0 0 2 0,0 0 0 0,0 0-1 16,0 0 0-16,0 0-1 0,0 0 1 0,0 0 1 16,-19 21-1-16,19-21 1 0,0 0 0 0,0 0 0 15,0 0-2-15,0 0 0 0,0 0-3 16,0 0-10-16,0 0-40 0,-8-25-94 0,8 25-304 15,0 0-81-15,22-35 58 0</inkml:trace>
          <inkml:trace contextRef="#ctx0" brushRef="#br0" timeOffset="10350.0947">589 19 257 0,'0'0'103'0,"0"0"-14"0,0 0 25 16,0 0 0-16,0 0 11 0,0 0-27 15,0 0-4-15,0 0-16 0,0 0 0 0,0 0-9 16,0 0-3-16,0 0-8 0,0 0-8 0,0 0-12 16,0 0-7-16,0 0-4 0,0 0-3 0,-11-24 0 15,11 24 0-15,0 0-1 0,0 0-2 0,0 0-2 16,-26-3-2-16,26 3 0 0,0 0-1 0,-21-6-3 16,21 6-1-16,0 0-4 0,-28-4-1 15,28 4-1-15,-26 0-1 0,26 0-1 0,-25-2-1 16,25 2 3-16,-22-2 0 0,22 2 0 15,-26 4 0-15,26-4-1 0,-25 2-2 0,25-2-1 16,-22 8 0-16,22-8-1 0,0 0 1 0,-33 19-4 16,33-19 4-16,0 0-2 0,-30 23 1 0,30-23 0 15,0 0-1-15,-28 22 0 0,28-22 1 0,0 0-3 16,-19 25 2-16,19-25-1 0,0 0-13 16,-19 29 34-16,19-29-34 0,0 0 33 0,-24 28-19 15,24-28-1-15,0 0 1 0,-12 29 0 0,12-29 0 16,0 0 0-16,-8 28 1 0,8-28-2 0,0 0 2 15,0 27-3-15,0-27 1 0,0 0-1 0,11 23 2 16,-11-23-1-16,0 0 3 0,0 0-3 0,24 27 2 16,-24-27-1-16,0 0 0 0,23 16 1 15,-23-16-1-15,0 0 0 0,24 17-1 16,-24-17 1-16,0 0 1 0,22 19-1 0,-22-19 1 16,0 0-3-16,27 17 2 0,-27-17-2 0,0 0 3 15,29 14-1-15,-29-14 0 0,0 0-2 0,27 6 1 16,-27-6 1-16,0 0-1 0,26-2 1 0,-26 2 0 15,0 0 0-15,0 0 0 0,26-3 0 0,-26 3 1 16,0 0-1-16,0 0 0 0,0 0-1 16,0 0-1-16,27-8 3 0,-27 8-1 0,0 0 2 15,0 0 0-15,0 0-3 0,0 0 1 0,0 0-1 16,0 0 1-16,0 0 1 0,0 0 1 16,0 0 0-16,0 0 0 0,0 0-1 0,0 0 1 15,0 0 0-15,0 0 0 0,0 0-2 0,0 0 1 16,0 0 0-16,0 0-1 0,0 0 0 0,-18 24 0 15,18-24-2-15,0 0 4 0,-22 26-2 16,22-26 1-16,0 0-2 0,-31 26 1 0,31-26-1 16,0 0 0-16,-22 32 0 0,22-32 2 0,0 0-2 15,-26 30 2-15,26-30-2 0,-11 22 1 0,11-22-1 16,0 0 1-16,-18 30 0 0,18-30 0 16,0 0-1-16,-14 23 2 0,14-23-2 0,0 0 1 15,-9 26-1-15,9-26 2 0,0 0-1 0,-7 23 0 16,7-23-1-16,0 0 1 0,0 0 0 15,-4 24 1-15,4-24-1 0,0 0 0 0,-2 22-1 16,2-22 2-16,0 0-2 0,2 25 2 0,-2-25-2 16,0 0 1-16,0 0-2 0,0 0 2 0,16 26-2 15,-16-26 2-15,0 0-1 0,0 0 1 0,0 0 0 16,28 13 0-16,-28-13 0 0,0 0 1 0,0 0 0 16,27 4 1-16,-27-4 2 0,0 0 0 15,27 2 1-15,-27-2 0 0,0 0-1 0,30-2 0 16,-30 2 0-16,0 0-2 0,30-2 0 0,-30 2-2 15,0 0 2-15,28-3-2 0,-28 3 1 16,0 0-1-16,0 0 0 0,26-3 0 0,-26 3 0 16,0 0 1-16,0 0-1 0,25-2-1 0,-25 2 2 15,0 0-2-15,0 0 1 0,20-4 1 0,-20 4-2 16,0 0-1-16,0 0-14 0,0 0-23 16,36-7-45-16,-36 7-102 0,21-23-287 0,-21 23-78 15,0 0 82-15</inkml:trace>
        </inkml:traceGroup>
      </inkml:traceGroup>
    </inkml:traceGroup>
  </inkml:traceGroup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7:32.3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B6F8346-F48A-4818-A7A6-22250BF45544}" emma:medium="tactile" emma:mode="ink">
          <msink:context xmlns:msink="http://schemas.microsoft.com/ink/2010/main" type="writingRegion" rotatedBoundingBox="16779,3047 22986,2934 23010,4217 16802,4330"/>
        </emma:interpretation>
      </emma:emma>
    </inkml:annotationXML>
    <inkml:traceGroup>
      <inkml:annotationXML>
        <emma:emma xmlns:emma="http://www.w3.org/2003/04/emma" version="1.0">
          <emma:interpretation id="{34387A6D-AEA7-44F7-BAEA-938ADBE202A5}" emma:medium="tactile" emma:mode="ink">
            <msink:context xmlns:msink="http://schemas.microsoft.com/ink/2010/main" type="paragraph" rotatedBoundingBox="16779,3047 22986,2934 23010,4217 16802,43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916F61-759D-48AA-AB06-A7B09A9AD978}" emma:medium="tactile" emma:mode="ink">
              <msink:context xmlns:msink="http://schemas.microsoft.com/ink/2010/main" type="line" rotatedBoundingBox="16779,3047 22986,2934 23010,4217 16802,4330"/>
            </emma:interpretation>
          </emma:emma>
        </inkml:annotationXML>
        <inkml:traceGroup>
          <inkml:annotationXML>
            <emma:emma xmlns:emma="http://www.w3.org/2003/04/emma" version="1.0">
              <emma:interpretation id="{4F91A740-56A4-4CE0-AA7A-4FE299C01368}" emma:medium="tactile" emma:mode="ink">
                <msink:context xmlns:msink="http://schemas.microsoft.com/ink/2010/main" type="inkWord" rotatedBoundingBox="16923,3151 18892,3649 18650,4609 16680,4111"/>
              </emma:interpretation>
              <emma:one-of disjunction-type="recognition" id="oneOf0">
                <emma:interpretation id="interp0" emma:lang="en-GB" emma:confidence="0">
                  <emma:literal>sound</emma:literal>
                </emma:interpretation>
                <emma:interpretation id="interp1" emma:lang="en-GB" emma:confidence="0">
                  <emma:literal>Bound</emma:literal>
                </emma:interpretation>
                <emma:interpretation id="interp2" emma:lang="en-GB" emma:confidence="0">
                  <emma:literal>Sound</emma:literal>
                </emma:interpretation>
                <emma:interpretation id="interp3" emma:lang="en-GB" emma:confidence="0">
                  <emma:literal>sounds</emma:literal>
                </emma:interpretation>
                <emma:interpretation id="interp4" emma:lang="en-GB" emma:confidence="0">
                  <emma:literal>pound</emma:literal>
                </emma:interpretation>
              </emma:one-of>
            </emma:emma>
          </inkml:annotationXML>
          <inkml:trace contextRef="#ctx0" brushRef="#br0">-998-3224 544 0,'0'0'175'15,"0"0"-52"-15,0 0-17 0,0 0-19 0,0 0-18 16,0 0-12-16,0 0-26 0,0 0-16 16,0 0-10-16,0 0-4 0,0 0 5 0,0 0 8 15,0 0 10-15,0 0 5 0,0 0 6 0,0 0-2 16,0 0 0-16,-4 26-2 0,4-26-1 0,0 23-8 16,0-23-2-16,0 25-9 0,0-25-1 0,1 35-5 15,-1-35 2-15,2 33-5 0,-2-33 4 0,-2 34-4 16,2-34 3-16,-3 36-4 0,3-36 4 15,-5 34-4-15,5-34 2 0,-3 28-3 16,3-28 2-16,-4 25-3 0,4-25 2 0,0 0-2 16,0 0 2-16,-3 27-1 0,3-27 0 0,0 0-1 15,0 0 2-15,0 0 0 0,0 0 0 0,0 0 3 16,0 0 3-16,0 0 4 0,0 0 2 0,0 0 1 16,0 0 0-16,0 0-5 0,0 0-2 0,0 0-3 15,0 0 0-15,0 0 0 0,0 0 0 16,0 0 1-16,0 0-3 0,0 0 1 0,17-22-2 15,-17 22 1-15,0 0-1 0,18-25 0 0,-18 25 0 16,0 0 4-16,23-22-1 0,-23 22 3 0,0 0-2 16,25-15-2-16,-25 15-1 0,0 0-1 15,0 0-2-15,29-17 1 0,-29 17 0 0,0 0 0 16,23-2 0-16,-23 2 0 0,0 0 0 0,22 3 2 16,-22-3-1-16,0 0-2 0,0 0 2 15,27 11-2-15,-27-11 2 0,0 0-1 0,0 0 1 16,20 27-1-16,-20-27 1 0,0 0-2 0,10 23 1 15,-10-23-2-15,0 0 2 0,10 25 0 0,-10-25 0 16,0 0 0-16,4 21 1 0,-4-21-2 0,0 0 3 16,0 0-1-16,-4 22 1 0,4-22-2 0,0 0 1 15,0 0-1-15,-13 27 3 0,13-27-1 0,0 0 0 16,0 0-2-16,0 0 1 0,-18 23 0 16,18-23 4-16,0 0 5 0,0 0 3 15,0 0-1-15,0 0-2 0,-29 17-2 0,29-17-2 16,0 0-1-16,0 0 0 0,-29 11-2 0,29-11 0 15,0 0 0-15,-26 6 1 0,26-6-1 0,0 0 2 16,-33 8-2-16,33-8 1 0,-22 2 0 0,22-2-1 16,0 0 0-16,-28-7-2 0,28 7 1 15,0 0-3-15,0 0 1 0,-27-14-1 0,27 14 1 16,0 0-1-16,0 0-2 0,0 0-1 0,-11-23-12 16,11 23-11-16,0 0-15 0,0 0-24 0,0 0-34 15,5-29-42-15,-5 29-74 0,0 0-120 0,28-12-81 16,-28 12 16-16,0 0 353 0</inkml:trace>
          <inkml:trace contextRef="#ctx0" brushRef="#br0" timeOffset="508.5393">-458-3011 914 0,'-8'-27'133'16,"8"27"-14"-16,0 0-11 0,0 0-7 0,0 0-19 16,0 0-18-16,0 0-18 0,0 0-13 0,0 0-9 15,0 0-4-15,-26-4-3 0,26 4-2 16,0 0-1-16,0 0-1 0,0 0-1 0,-24 12-2 15,24-12-4-15,0 0 1 0,0 0-4 0,-19 29-1 16,19-29-1-16,0 0 1 0,-17 29-2 0,17-29 1 16,-6 22-3-16,6-22 3 0,-2 23-4 0,2-23 3 15,0 22-1-15,0-22 1 0,0 0-1 0,7 33 1 16,-7-33-2-16,0 0 3 0,12 27-3 16,-12-27 2-16,0 0-1 0,14 25 0 15,-14-25-1-15,0 0 1 0,24 9-1 0,-24-9 1 16,0 0 1-16,33-17-1 0,-33 17 3 0,23-28-3 15,-23 28 5-15,26-35-4 0,-26 35 3 0,24-36-2 16,-24 36 2-16,14-32-3 0,-14 32 3 0,9-28-3 16,-9 28 1-16,0 0-1 0,6-25 4 0,-6 25-2 15,0 0 1-15,0 0-1 0,0 0-1 0,0 0-2 16,-24-20 1-16,24 20-2 0,0 0-2 0,-24 6-8 16,24-6-15-16,0 0-13 0,-24 25-30 0,24-25-21 15,0 0-35-15,-26 8-32 0,26-8-59 0,0 0-53 16,0 0-98-1,0 0 23-15,0 0 319 0</inkml:trace>
          <inkml:trace contextRef="#ctx0" brushRef="#br0" timeOffset="1160.6597">-196-2999 609 0,'0'0'135'0,"0"0"7"0,0 0-15 0,0 0-3 16,-12-28-25-16,12 28-6 0,0 0-17 15,0 0-19-15,0 0-6 0,0 0-10 0,0 0-8 16,0 0-1-16,0 0-1 0,0 0-6 0,0 0-5 16,0 0-3-16,0 0-7 0,0 0-5 0,0 0-1 15,0 0-1-15,0 0 0 0,0 0 0 0,0 0-2 16,0 0 3-16,-16 34-5 0,16-34 1 0,-6 21-1 16,6-21 1-16,-6 24-1 0,6-24 3 0,-3 26-4 15,3-26 2-15,0 0-3 16,0 29 3-16,0-29-1 0,0 0-1 0,0 0 2 15,11 22-2-15,-11-22 0 0,0 0 2 0,0 0-2 16,0 0 2-16,24 11 0 0,-24-11-2 0,0 0 3 16,0 0-2-16,26-7 1 0,-26 7-1 0,0 0 1 15,23-11 0-15,-23 11 1 0,25-13-1 0,-25 13 1 16,0 0-3-16,30-26 2 0,-30 26-2 0,0 0 2 16,27-23-2-16,-27 23 3 15,0 0-1-15,0 0 1 0,27-23-1 0,-27 23 0 16,0 0-1-16,0 0 1 0,0 0-1 0,0 0 0 15,0 0 0-15,0 0 0 0,0 0 1 0,0 0-1 16,0 0 0-16,0 0 0 0,0 0 2 0,0 0-1 16,24 6 1-16,-24-6-1 0,0 0 0 0,0 0 0 15,0 0 1-15,4 22-1 0,-4-22 1 16,0 0-2-16,7 23 2 0,-7-23-3 0,2 24 3 16,-2-24-2-16,0 0 2 0,5 32-3 0,-5-32 2 15,0 0-1-15,2 28 1 0,-2-28-1 0,0 0 1 16,9 26-22-16,-9-26-13 0,0 0-29 0,0 0-33 15,0 0-30-15,0 0-34 0,27 21-65 0,-27-21-200 16,0 0 66-16,0 0 162 0</inkml:trace>
          <inkml:trace contextRef="#ctx0" brushRef="#br0" timeOffset="1738.7403">106-2872 366 0,'8'-24'109'0,"-8"24"-48"0,0 0 4 0,0 0 11 0,10-24-4 0,-10 24 1 0,0 0-9 16,0 0 1-16,0 0-5 0,0 0-6 0,0 0-7 16,0 0 0-16,0 0-5 0,0 0-4 0,0 0 1 15,0 0 8-15,0 0 2 0,0 0 1 0,0 0-10 16,0 0-11-16,0 0-9 0,0 0-1 0,0 0-1 16,18 25-2-16,-18-25-1 0,0 0 0 0,0 0-2 15,-4 24 1-15,4-24 0 0,0 0 2 16,-5 26-2-16,5-26-2 0,0 0-6 15,-4 28 0-15,4-28-5 0,0 0 1 0,0 0-1 16,-1 22 0-16,1-22 0 0,0 0-2 0,0 0 1 16,0 0-2-16,0 0 0 0,0 0 0 0,0 0 1 15,0 0 1-15,0 0 1 0,0 0 1 0,0 0 0 16,0 0 0-16,29-32 0 0,-29 32-3 0,18-23 1 16,-18 23-2-16,0 0 3 0,23-24-1 0,-23 24 3 15,0 0-5-15,18-22 3 0,-18 22-2 16,0 0 1-16,0 0 2 0,22-21-2 0,-22 21 0 15,0 0 0-15,0 0-1 0,0 0 1 16,0 0-1-16,26-20 2 0,-26 20-2 0,0 0 2 16,0 0-1-16,25-11 0 0,-25 11 0 0,0 0 0 15,0 0-1-15,0 0 1 0,0 0 0 0,22 0 0 16,-22 0 1-16,0 0-1 0,0 0 1 16,0 0-2-16,0 0 1 0,25 13 0 0,-25-13 0 31,0 0 1-31,0 0 1 0,0 0-1 0,0 0 0 0,0 0-1 0,0 0 1 0,0 0-1 0,11 24 1 15,-11-24-1 1,0 0 0-16,0 0 0 0,5 29 0 0,-5-29 0 0,0 0 1 0,2 29-3 0,-2-29 2 16,0 0 0-16,0 21 0 0,0-21-1 0,0 0 1 15,0 0-2-15,0 23 1 16,0-23-2-16,0 0-16 0,0 0-20 0,0 0-21 16,0 0-37-16,0 0-28 0,0 0-20 0,0 0-55 15,0 0-60-15,0 0-135 0,0 0 68 0,0 0 297 16</inkml:trace>
          <inkml:trace contextRef="#ctx0" brushRef="#br0" timeOffset="2739.1863">656-2920 817 0,'0'0'156'15,"0"0"-34"-15,0 0-23 0,0 0-6 0,0 0-16 16,0 0-16-16,0 0-11 0,0 0-9 15,0 0-6-15,0 0-4 0,-28-20-3 16,28 20-4-16,0 0-2 0,0 0-3 0,0 0-2 16,0 0-3-16,-26-5-3 0,26 5-1 0,0 0-3 15,0 0-1-15,-24 14-2 0,24-14-1 0,0 0-2 16,0 0 1-16,-22 19-2 0,22-19 1 0,0 0-1 16,-16 24 2-16,16-24-4 0,0 0 2 0,-11 28-1 15,11-28 2-15,0 0-2 0,-7 28 1 16,7-28-1-16,0 0 0 0,0 21-1 0,0-21 1 15,0 0 0-15,0 0 0 0,7 24-1 0,-7-24 2 16,0 0-1-16,0 0 1 0,11 23 0 0,-11-23-1 16,0 0 0-16,0 0 0 0,0 0 0 15,0 0 1-15,0 0-2 0,23 14 2 0,-23-14 0 16,0 0-1-16,0 0 2 0,25-7-2 16,-25 7 0-16,0 0 0 0,0 0 1 0,30-15-1 15,-30 15 3-15,0 0-3 0,0 0 2 0,28-30-2 16,-28 30 2-16,0 0-1 0,14-31 2 0,-14 31-2 15,9-27 3-15,-9 27-3 0,9-25 2 0,-9 25-3 16,9-27 4-16,-9 27-5 0,6-25 5 0,-6 25-3 16,4-32 2-16,-4 32-3 0,7-27 4 0,-7 27-4 15,7-32 4-15,-7 32-5 16,9-32 4-16,-9 32-3 0,11-35 3 0,-11 35-2 16,10-34 2-16,-10 34-2 0,7-31 1 0,-7 31-2 15,4-27 3-15,-4 27-3 0,0 0 4 0,4-24-4 16,-4 24 3-16,0 0-1 0,0 0 0 0,0 0 1 15,0-22-1-15,0 22 0 0,0 0 2 0,0 0-2 16,0 0 1-16,0 0 0 0,0 0 0 0,0 0 2 16,0 0-2-16,0 0 0 0,0 0-1 15,0 0-1 1,0 0 0-16,0 0 0 0,-4 21-1 0,4-21 2 16,-3 25-2-16,3-25 2 0,-2 34-1 0,2-34 0 15,-5 36-2-15,5-36 3 0,-4 29-3 0,4-29 3 16,-4 32-2-16,4-32 3 0,-3 29-2 0,3-29 1 15,-6 28-3-15,6-28 3 0,-5 25-2 0,5-25 1 0,-6 26-1 16,6-26 1-16,-7 33-2 0,7-33 3 16,-4 24-3-16,4-24 3 0,0 0-3 0,-6 27 3 15,6-27-2-15,0 0 1 0,0 0-1 0,1 26 2 16,-1-26-3-16,0 0 2 0,0 0-1 0,0 0-1 0,0 0-4 16,0 0-13-16,0 0-10 0,0 0-23 0,0 0-16 15,0 0-29-15,38 14-69 0,-38-14-114 0,0 0-168 16,0 0 2-16,4-23 288 0</inkml:trace>
          <inkml:trace contextRef="#ctx0" brushRef="#br0" timeOffset="-12242.6098">-1218-3207 560 0,'0'0'101'0,"0"0"-19"0,0 0 1 16,0 0-1-16,0 0-14 0,0 0-9 15,0 0-12-15,0 0-4 0,0 0 2 0,0 0 0 16,-18-24-1-16,18 24-4 0,0 0-1 0,0 0-4 15,3-31 3-15,-3 31-2 0,0 0-1 0,7-28-5 16,-7 28-6-16,1-26-7 0,-1 26-1 0,5-27-6 16,-5 27 4-16,7-34-5 0,-7 34 4 0,10-39-3 15,-6 15 4-15,3 3-3 0,-4-3 3 16,4 2-3-16,-3-8 4 0,1 6 11 16,1 0-35-16,-6 24 35 0,11-37-34 0,-11 37 18 15,12-30 3-15,-12 30-5 0,15-29 3 0,-15 29-3 16,17-26 1-16,-17 26-3 0,18-25 0 0,-18 25-3 15,15-24 2-15,-15 24-4 0,0 0 2 0,23-22-3 16,-23 22 1-16,0 0-1 0,0 0 0 0,22-19 0 16,-22 19 1-16,0 0-3 0,0 0 2 15,24-7-2-15,-24 7 2 0,0 0 2 0,0 0-2 16,27 3 1-16,-27-3 0 0,0 0-1 0,24 8-2 16,-24-8 3-16,0 0-2 0,26 10 1 0,-26-10 0 15,0 0 0-15,0 0 0 0,28 25 2 0,-28-25-3 16,0 0 1-16,16 27-2 0,-16-27 2 15,0 0-2-15,15 28 2 0,-15-28-1 0,0 0 1 16,7 28 0-16,-7-28 2 0,0 0-3 16,7 30 2-16,-7-30-1 0,0 0 0 0,0 23 0 15,0-23 2-15,0 0-4 0,-7 21 3 0,7-21-3 16,0 0-14-16,0 0 37 0,-16 29-36 0,16-29 35 16,0 0-19-16,-22 27-2 0,22-27 3 0,0 0-1 15,0 0 1-15,-31 20-1 0,31-20 0 0,0 0-2 16,-26 7 3-16,26-7-2 0,0 0 2 15,-27 7-1-15,27-7-1 0,0 0 0 16,-28 0 0-16,28 0 0 0,0 0 3 0,-28-7 0 16,28 7-1-16,0 0 1 0,-33-7-1 0,33 7 2 15,0 0 0-15,-30-7 2 0,30 7-1 0,0 0-2 16,-22-5-1-16,22 5-2 0,0 0 0 0,0 0 1 16,0 0-2-16,0 0 1 0,0 0 0 0,0 0-1 15,0 0-4-15,0 0-10 0,0 0-14 16,0 0-8-16,0 0-9 0,0 0-23 0,-7-24-42 15,7 24-127-15,0 0-187 0,26-16-76 0,-26 16 115 16</inkml:trace>
        </inkml:traceGroup>
        <inkml:traceGroup>
          <inkml:annotationXML>
            <emma:emma xmlns:emma="http://www.w3.org/2003/04/emma" version="1.0">
              <emma:interpretation id="{B2A232A4-0C47-49D8-8E61-EFB47D6395C3}" emma:medium="tactile" emma:mode="ink">
                <msink:context xmlns:msink="http://schemas.microsoft.com/ink/2010/main" type="inkWord" rotatedBoundingBox="18755,4119 19408,3239 19787,3521 19135,4400"/>
              </emma:interpretation>
              <emma:one-of disjunction-type="recognition" id="oneOf1">
                <emma:interpretation id="interp5" emma:lang="en-GB" emma:confidence="0">
                  <emma:literal>#</emma:literal>
                </emma:interpretation>
                <emma:interpretation id="interp6" emma:lang="en-GB" emma:confidence="0">
                  <emma:literal>:</emma:literal>
                </emma:interpretation>
                <emma:interpretation id="interp7" emma:lang="en-GB" emma:confidence="0">
                  <emma:literal>T</emma:literal>
                </emma:interpretation>
                <emma:interpretation id="interp8" emma:lang="en-GB" emma:confidence="0">
                  <emma:literal>=</emma:literal>
                </emma:interpretation>
                <emma:interpretation id="interp9" emma:lang="en-GB" emma:confidence="0">
                  <emma:literal>i</emma:literal>
                </emma:interpretation>
              </emma:one-of>
            </emma:emma>
          </inkml:annotationXML>
          <inkml:trace contextRef="#ctx0" brushRef="#br0" timeOffset="3457.927">908-2730 1235 0,'-8'-31'124'0,"8"31"-26"15,0 0-16-15,0 0-11 0,0 0-21 0,0 0-20 16,0 0-8-16,0 0-9 0,0 0-5 0,0 0-6 16,0 0-2-16,0 0-1 0,0 0-2 0,0 0-17 15,0 0-18-15,0 0-58 0,0 0-148 0,0 0-276 16,0 0 41-16,27 15 145 0</inkml:trace>
          <inkml:trace contextRef="#ctx0" brushRef="#br0" timeOffset="4035.9675">1284-3613 664 0,'0'0'159'0,"0"0"-38"0,0 0-23 0,0 0-1 16,0 0-15-16,0 0-8 0,0 0-13 15,0 0-5-15,0 0-6 0,0 0-4 0,0 0-3 16,0 0-12-16,0 0-6 0,0 0-6 0,0 0 5 16,0 0 1-16,0 0 2 0,0 0-3 0,23 18-8 15,-23-18-4-15,0 0 0 0,0 0-6 0,22 12-1 16,-22-12-1-16,0 0-2 0,25 9 1 0,-25-9-1 16,0 0-2-16,33 7 1 0,-33-7-3 15,24 2 2-15,-24-2 0 0,27 0 0 0,-27 0 2 16,26-4-7-16,-26 4-17 0,31-7-23 0,-7 14-52 15,-24-7-62-15,40-3-101 0,-40 3-90 0,21-23-108 16,-21 23 86-16,0 0 351 0</inkml:trace>
          <inkml:trace contextRef="#ctx0" brushRef="#br0" timeOffset="4430.5772">1220-3340 754 0,'0'0'256'16,"0"0"-115"-16,0 0-17 0,0 0-17 16,0 0-29-16,0 0-27 0,0 0-19 0,0 0-10 15,0 0-1-15,0 0 7 0,0 0 3 0,0 0 6 16,0 0-4-16,0 0-7 0,25 0-3 0,-25 0-2 16,0 0-2-16,35 6-3 0,-35-6-2 0,27-3-4 15,-27 3-1-15,32-3-4 0,-32 3-1 16,36-5-4-16,-36 5 0 0,36-3 1 0,-36 3-1 15,35-3 0-15,-35 3 1 0,38-7-3 16,-15 9-16-16,-23-2-19 0,46 3-49 0,-46-3-93 16,48 5-197-16,-48-5-147 0,38 2 31 0,-14 13 341 15</inkml:trace>
        </inkml:traceGroup>
        <inkml:traceGroup>
          <inkml:annotationXML>
            <emma:emma xmlns:emma="http://www.w3.org/2003/04/emma" version="1.0">
              <emma:interpretation id="{B8624EC3-28D6-4DE3-9E7F-ECF6427C0456}" emma:medium="tactile" emma:mode="ink">
                <msink:context xmlns:msink="http://schemas.microsoft.com/ink/2010/main" type="inkWord" rotatedBoundingBox="20149,2986 22986,2934 23010,4217 20172,4269"/>
              </emma:interpretation>
              <emma:one-of disjunction-type="recognition" id="oneOf2">
                <emma:interpretation id="interp10" emma:lang="en-GB" emma:confidence="0">
                  <emma:literal>{</emma:literal>
                </emma:interpretation>
                <emma:interpretation id="interp11" emma:lang="en-GB" emma:confidence="0">
                  <emma:literal>E</emma:literal>
                </emma:interpretation>
                <emma:interpretation id="interp12" emma:lang="en-GB" emma:confidence="0">
                  <emma:literal>[</emma:literal>
                </emma:interpretation>
                <emma:interpretation id="interp13" emma:lang="en-GB" emma:confidence="0">
                  <emma:literal>}</emma:literal>
                </emma:interpretation>
                <emma:interpretation id="interp14" emma:lang="en-GB" emma:confidence="0">
                  <emma:literal>q</emma:literal>
                </emma:interpretation>
              </emma:one-of>
            </emma:emma>
          </inkml:annotationXML>
          <inkml:trace contextRef="#ctx0" brushRef="#br0" timeOffset="5619.6332">2487-3900 202 0,'0'0'104'16,"0"0"-29"-16,0 0 1 0,0 0-9 0,22-6 20 15,-22 6 6-15,0 0 28 0,0 0-7 0,0 0-7 16,0 0-23-16,0 0-8 0,0 0-9 0,0 0 4 16,-8-21-1-16,8 21-8 0,0 0-8 0,0 0-13 15,0 0-8-15,0 0-6 0,0 0 0 0,0 0-2 16,-29-21-2-16,29 21-4 15,0 0-5-15,0 0-4 0,-30-7 2 0,30 7-3 16,0 0 2-16,-32 3-2 0,32-3-2 0,-28 4-3 16,28-4 0-16,-30 7 0 0,30-7-2 0,-30 13 1 15,30-13-4-15,-33 16 2 0,33-16-2 0,-32 21 2 16,32-21 0-16,-30 26 1 0,30-26-2 0,-28 24 1 16,28-24-2-16,-19 22 1 0,19-22-1 0,-11 28-12 15,11-28 34-15,-10 30-36 0,10-30 35 16,-3 31-19-16,3-31-3 0,0 23 4 15,0-23-3-15,0 0 1 0,9 27-3 0,-9-27 4 16,0 0-3-16,0 0 1 0,19 25 1 0,-19-25-1 16,0 0 0-16,30 10 1 0,-30-10-1 0,26 5 2 15,-26-5-2-15,27 5 1 0,-27-5 0 0,26 0 0 16,-26 0 0-16,22 1 0 0,-22-1 0 0,0 0-1 16,29 6 0-16,-29-6 1 0,0 0 0 15,0 0 1-15,0 0 0 0,0 0-2 0,23 9 1 16,-23-9 0-16,0 0 2 0,0 0-1 0,0 0 0 15,0 0 2-15,-18 33-4 0,18-33 2 0,0 0-1 16,-33 27 1-16,33-27-3 0,-27 29 4 16,27-29-5-16,-32 29 3 0,32-29-1 0,-34 34 2 15,34-34-3-15,-29 30 4 0,29-30-3 16,-22 33 1-16,22-33-1 0,-14 27 0 0,14-27-1 16,-14 29 4-16,14-29-4 0,-7 23 3 0,7-23-2 15,0 0 0-15,-3 24 0 0,3-24-1 0,0 0 0 16,7 23 2-16,-7-23 0 0,0 0 0 0,0 0-1 15,24 25 0-15,-24-25 0 0,0 0 2 0,0 0-3 16,27 21 2-16,-27-21 0 0,22 8-1 0,-22-8 1 16,25 5-1-16,-25-5 1 0,28 3 0 15,-28-3 0-15,27 0 0 0,-27 0-1 0,31-5 1 16,-31 5 0-16,30-4-1 0,-30 4 0 16,30-10-8-16,-30 10-19 0,25-6-15 0,-25 6-41 15,23-8-61-15,8 20-125 0,-31-12-230 0,0 0 44 16,41 5 186-16</inkml:trace>
        </inkml:traceGroup>
        <inkml:traceGroup>
          <inkml:annotationXML>
            <emma:emma xmlns:emma="http://www.w3.org/2003/04/emma" version="1.0">
              <emma:interpretation id="{112682DE-D8F5-4EA8-B507-D26914BE5AE4}" emma:medium="tactile" emma:mode="ink">
                <msink:context xmlns:msink="http://schemas.microsoft.com/ink/2010/main" type="inkWord" rotatedBoundingBox="21033,2682 23060,3061 22813,4381 20786,4003"/>
              </emma:interpretation>
              <emma:one-of disjunction-type="recognition" id="oneOf3">
                <emma:interpretation id="interp15" emma:lang="en-GB" emma:confidence="0">
                  <emma:literal>'Buck.'</emma:literal>
                </emma:interpretation>
                <emma:interpretation id="interp16" emma:lang="en-GB" emma:confidence="0">
                  <emma:literal>'Buck?'</emma:literal>
                </emma:interpretation>
                <emma:interpretation id="interp17" emma:lang="en-GB" emma:confidence="0">
                  <emma:literal>'Buck!</emma:literal>
                </emma:interpretation>
                <emma:interpretation id="interp18" emma:lang="en-GB" emma:confidence="0">
                  <emma:literal>Bukfi</emma:literal>
                </emma:interpretation>
                <emma:interpretation id="interp19" emma:lang="en-GB" emma:confidence="0">
                  <emma:literal>Bultfi</emma:literal>
                </emma:interpretation>
              </emma:one-of>
            </emma:emma>
          </inkml:annotationXML>
          <inkml:trace contextRef="#ctx0" brushRef="#br0" timeOffset="8743.2094">3705-3161 624 0,'0'0'97'0,"0"0"2"15,0 0-10-15,0 0-6 0,0 0-25 0,0 0-9 16,0 0-9-16,0 0-2 0,0 0-8 0,0 0-6 15,0 0 7-15,0 0 8 0,0 0 1 0,0 0 4 16,0 0-14-16,-13 29-6 0,13-29-6 16,0 0-1-16,-2 26-7 0,2-26-2 0,0 24-6 15,0-24 1-15,-3 26-4 0,3-26 3 0,-4 34-4 16,4-34 3-16,-4 27 18 0,4-27-18 0,-5 33 20 16,5-33-21-16,-3 24-2 0,3-24-20 15,0 28-14-15,0-28-48 0,3 24-28 0,-3-24-50 16,0 0-84-16,0 0-73 0,0 0-65 0,8 24 213 15</inkml:trace>
          <inkml:trace contextRef="#ctx0" brushRef="#br0" timeOffset="9524.4098">3681-3169 618 0,'0'0'113'0,"0"0"4"0,0 0-3 16,0 0-11-16,-2-23-27 0,2 23-17 0,0 0-20 16,0 0-10-16,0 0-8 0,0 0 13 15,0 0 7-15,0 0 6 0,0 0-4 0,26 0-17 16,-26 0-3-16,0 0-1 0,0 0-1 0,32-9-3 15,-32 9-5-15,0 0-6 0,32-6-2 0,-32 6-3 16,22 0 0-16,-22 0 0 0,0 0-1 0,30 0 0 16,-30 0-1-16,0 0 0 0,25 4 1 0,-25-4-2 15,0 0 1-15,0 0 1 0,0 0-1 16,25 16 0-16,-25-16 0 0,0 0 0 16,0 0 0-16,0 0 1 0,0 0 0 0,18 22 1 15,-18-22-2-15,0 0 1 0,-3 22-2 0,3-22 2 16,0 0-3-16,-12 27 1 0,12-27-14 0,-12 24-4 15,12-24-12-15,-16 25-4 0,16-25 1 0,-17 22 6 16,17-22 3-16,0 0 10 0,-19 23 6 0,19-23 5 16,0 0 1-16,0 0 0 0,0 0 1 15,0 0 1-15,0 0 0 0,0 0 0 0,0 0-2 16,0 0-5-16,0 0 1 0,0 0 1 0,0 0 2 16,0 0 5-16,0 0-1 0,0 0 0 15,0 0-1-15,0 0 1 0,0 0-1 0,24 19 2 16,-24-19 0-16,0 0 1 0,0 0 2 0,28 0-4 15,-28 0 0-15,0 0 0 0,23 8 19 0,-23-8-18 16,0 0 21-16,0 0-22 0,23 16 0 16,-23-16 0-16,0 0 1 0,0 0-2 0,0 0 1 15,0 0 0-15,22 28-1 0,-22-28 3 0,0 0-2 16,0 0 2-16,0 0-1 0,8 26-17 0,-8-26 17 16,0 0-17-16,0 0 17 0,-8 24 1 0,8-24-1 15,0 0 2-15,0 0-3 0,0 0 2 16,-26 27-2-16,26-27 2 0,0 0-2 0,0 0 2 15,-24 20-2-15,24-20 2 0,0 0-1 16,0 0 2-16,-24 16-1 0,24-16 1 0,0 0 1 16,0 0 4-16,-27 7 14 0,27-7 5 0,0 0 0 15,0 0-2-15,-22 4-16 0,22-4-2 0,0 0-4 16,-23 3 0-16,23-3 0 0,0 0-1 0,0 0 1 16,-25 7-1-16,25-7-2 0,0 0 2 0,0 0-2 15,0 0 1-15,0 0-2 0,0 0-2 16,0 0-1-16,0 0-13 0,0 0-26 0,0 0-30 15,0 0-40-15,-8-28-45 0,8 28-86 16,0 0-153-16,0 0 7 0,33 0 293 0</inkml:trace>
          <inkml:trace contextRef="#ctx0" brushRef="#br0" timeOffset="10275.411">4086-2976 783 0,'0'0'147'0,"0"0"-37"0,0 0-15 0,0 0-12 16,-4-22-40-16,4 22 9 0,0 0-32 15,0 0 13-15,0 0-6 0,0 0-3 0,0 0-2 16,0 0-2-16,0 0-3 0,0 0-4 0,0 0-3 16,0 0-3-16,0 0-3 0,0 0 2 0,0 22 19 15,0-22-21-15,0 0 19 0,-5 31-39 0,5-31 16 16,-1 24-17-16,1-24 16 0,0 0 3 0,-3 31-3 15,3-31 2-15,0 0-3 0,2 28 2 0,-2-28-2 16,0 0 2-16,0 0-1 0,8 22-1 16,-8-22-1-16,0 0 3 0,0 0-2 15,0 0 3-15,26 3 0 0,-26-3-1 0,0 0 2 16,0 0-2-16,29-19 1 0,-29 19-2 0,19-24 3 16,-19 24-4-16,24-26 2 0,-24 26 16 0,21-29-15 15,-21 29 15-15,19-24-13 0,-19 24-4 0,0 0-20 16,0 0 22-16,0 0-25 0,22-21 23 0,-22 21-1 15,0 0 1-15,0 0 24 0,0 0-22 16,0 0 21-16,0 0-20 0,7 31-3 0,-7-31-19 16,0 0 19-16,1 25-18 0,-1-25 18 15,0 0 2-15,7 26-2 0,-7-26 2 0,0 0-3 16,10 27 2-16,-10-27-5 0,0 0-19 0,0 0-19 16,0 0-14-16,20 30-19 0,-20-30 0 0,0 0-11 15,0 0-17-15,0 0-56 0,0 0-45 16,0 0-167-16,24-8 61 0,-24 8 311 0</inkml:trace>
          <inkml:trace contextRef="#ctx0" brushRef="#br0" timeOffset="10487.0399">4472-3232 724 0,'0'0'121'0,"0"0"-4"16,0 0-5-16,0 0-7 0,0 0-19 0,-10 31-9 15,10-31-17-15,0 0-10 0,-10 32-18 0,10-32-6 16,-2 26-9-16,2-26 2 0,-6 29-2 16,6-29 3-16,-4 34-4 0,4-34 2 0,-6 37-7 15,6-37 0-15,-8 39-5 0,8-39 1 0,-10 34 16 16,10-34-36-16,-8 33 35 0,8-33-36 31,-4 34 14-31,4-34 2 0,-3 32-4 0,3-32 4 0,-4 31-4 0,4-31 3 0,-1 26-2 0,1-26 1 0,0 0-2 16,3 27 0-1,-3-27-6-15,0 0-15 0,0 0-15 0,0 0-16 0,0 0-29 16,0 0-25-16,26 15-41 0,-26-15-68 0,0 0-81 16,25-13-85-16,-25 13 78 0,0 0 305 0</inkml:trace>
          <inkml:trace contextRef="#ctx0" brushRef="#br0" timeOffset="10920.9278">4619-3122 760 0,'-3'-23'106'16,"3"23"-18"-16,0 0-7 0,0 0-3 0,0 0-7 15,0 0-5-15,0 0-9 0,0 0-3 0,0 0-11 16,0 0-3-16,0 0-2 0,0 0-4 0,-7 23-1 0,7-23-6 15,0 0-9-15,-2 30-1 0,2-30-6 16,-4 28-1-16,4-28-4 0,-7 26 0 0,7-26-4 16,-7 31 1-16,7-31 18 0,-10 33-37 0,10-33 35 15,-12 40-34-15,12-40 14 0,-14 41 4 0,14-41-4 16,-10 33 3-16,10-33-2 0,0 0 1 0,-8 29-2 16,8-29 1-16,0 0-1 0,0 0 0 0,0 0 0 15,0 0-1-15,0 0-1 0,0 0 2 16,0 0 0-16,0 0 0 0,0 0 1 0,0 0 0 15,0 0-1-15,0 0 2 0,0 0 0 0,0 0 0 16,23 9 0-16,-23-9-1 0,0 0 0 0,0 0 0 16,21-24 1-16,-21 24-2 0,0 0 3 15,19-23-4-15,-19 23 3 0,0 0-1 0,20-26 0 16,-20 26 0-16,0 0 1 0,23-26-2 0,-23 26 1 16,0 0-1-16,22-20 2 0,-22 20 18 15,0 0-38-15,26-28 36 0,-26 28-38 0,0 0 20 16,25-18 0-16,-25 18 1 0,0 0 0 0,0 0-16 15,29-14-16-15,-29 14-31 0,0 0-41 0,0 0-45 16,25 3-21-16,-25-3-47 0,0 0 2 0,0 0-30 16,0 0-51-16,0 0 155 0,0 0 141 0</inkml:trace>
          <inkml:trace contextRef="#ctx0" brushRef="#br0" timeOffset="6182.0876">3209-3986 852 0,'0'0'163'16,"0"0"-17"-16,-11-24-18 0,11 24-12 0,0 0-22 15,0 0-25-15,0 0-20 0,0 0-10 0,0 0-9 16,-25-6-7-16,25 6-4 0,0 0-4 16,-30 15 1-16,30-15 1 0,-23 20-3 15,23-20 1-15,-28 29-7 0,28-29 3 0,-36 36-6 16,36-36 0-16,-34 44-4 0,16-21 1 0,1 1-4 15,-2 3-7-15,4 4 30 0,-2-2-30 0,1 3 31 16,5-6-19-16,-3 3-6 0,4-2 6 0,1-1-5 16,3 0 5-16,1-3-4 0,5-23 3 0,-3 39-3 15,3-39 3-15,3 32-4 0,-3-32 2 16,7 33-2-16,-7-33 2 0,11 28-2 0,-11-28 3 31,15 27-3-31,-15-27 2 0,0 0-1 0,29 28 0 16,-29-28-1-16,0 0 0 0,30 14-9 0,-30-14-12 0,28 5-16 0,-28-5-23 31,29 5-50-31,-29-5-83 0,33-8-246 0,-33 8-58 0,0 0 53 0</inkml:trace>
          <inkml:trace contextRef="#ctx0" brushRef="#br0" timeOffset="6945.1905">3111-2914 538 0,'0'0'197'16,"0"0"-71"-16,-11-31-18 0,11 31-15 0,0 0-5 15,0 0-14-15,6-25-32 0,-6 25 20 16,0 0-26-16,8-26 17 0,-8 26 0 0,4-25-11 15,-4 25-2-15,3-28-11 0,-3 28-1 0,8-33-8 0,-8 33 2 16,10-34-5-16,-10 34 3 0,8-35-5 0,-5 11 4 16,-3 24-7-16,11-44 3 0,-3 22-6 0,-1-2 3 15,1-3-6-15,2-2 2 0,1 4-6 0,3-3 3 16,-3-1-3 0,1 0 7-16,-1 2-4 0,2 3 4 15,-13 24-4-15,23-44 3 0,-23 44-5 0,26-37 2 16,-26 37-4-16,24-25 3 0,-24 25-2 0,0 0 1 15,26-25-2-15,-26 25 1 0,0 0-2 0,22-10 1 16,-22 10 0-16,0 0-2 0,0 0 1 16,29 5-3-16,-29-5 3 0,0 0-1 0,25 12 1 15,-25-12 1-15,0 0 0 0,26 21-1 16,-26-21 0-16,0 0 0 0,25 19-1 0,-25-19 1 16,0 0 0-16,0 0-1 0,26 22 1 0,-26-22 0 15,0 0 1-15,12 21-2 0,-12-21 3 0,0 0-3 16,3 31 3-16,-3-31-2 0,0 0 1 0,-3 31-2 15,3-31 2-15,0 0 0 0,-9 35 1 0,9-35-1 16,0 0 1-16,-14 29-4 0,14-29 2 0,0 0 0 16,0 0 0-16,0 0 2 0,-28 28-2 15,28-28 1-15,0 0 1 0,-27 9-1 0,27-9 0 16,-22 8 0-16,22-8 0 0,-26 7-1 16,26-7 3-16,-28 3-2 0,28-3 0 0,-29 3 4 15,29-3 0-15,-27 2 2 0,27-2-1 0,-25-2-2 16,25 2-2-16,-24-3-1 0,24 3-1 0,0 0 0 15,-23-3 0-15,23 3 1 0,0 0-4 0,0 0 2 16,0 0 0-16,0 0-5 0,0 0-5 16,0 0-11-16,0 0-15 0,0 0-22 0,0 0-53 15,0 0-113-15,0 0-174 0,0 0-106 0,0 0 46 16,-14-31 399-16</inkml:trace>
          <inkml:trace contextRef="#ctx0" brushRef="#br0" timeOffset="11202.1577">4676-2882 647 0,'0'0'176'0,"0"0"-73"16,0 0-14-16,0 0 9 0,1 23-7 0,-1-23-7 15,0 0-10-15,0 0-13 0,0 0-10 0,0 0-13 16,12 22-7-16,-12-22-8 0,0 0-6 15,0 0-6-15,0 0-3 0,14 24-4 0,-14-24 1 16,0 0-3-16,0 0-1 0,11 27-1 16,-11-27 0-16,0 0-1 0,0 0 2 0,10 25-2 15,-10-25-8-15,0 0-27 0,0 0-40 0,0 0-71 16,0 0-125-16,0 0-218 0,0 0 48 0,0 0 301 16</inkml:trace>
          <inkml:trace contextRef="#ctx0" brushRef="#br0" timeOffset="12123.9648">4834-3959 600 0,'0'0'186'0,"0"0"-40"0,0 0-23 16,0 0-5-16,0 0-23 0,0 0-15 0,0 0-23 15,0 0-15-15,0 0-8 0,0 0-7 16,0 0-7-16,0 0-6 0,0 0-7 0,0 0-4 16,0 0 5-16,0 0 7 0,0 0 2 15,0 0 3-15,0 0-9 0,28 18-2 0,-28-18-2 16,0 0 2-16,18 22-1 0,-18-22 1 0,0 0-3 16,20 30 0-16,-20-30-1 0,0 0 0 0,21 28-2 15,-21-28 4-15,0 0-4 0,22 33 5 0,-22-33-1 16,10 24-13-16,-10-24 39 0,5 32-34 15,-5-32 35-15,4 34-19 0,-4-34-7 0,3 37 3 16,-3-37-7-16,-1 37 2 0,1-37-3 0,-3 39 1 16,3-39-3-16,-4 38 2 0,4-38-3 0,-2 29 3 15,2-29 1-15,-1 30 1 0,1-30-1 0,-3 25 0 16,3-25-4-16,-4 31 3 0,4-31-3 0,-4 27 2 16,4-27-1-16,-7 26 1 0,7-26-1 15,-10 29 0-15,10-29-2 0,-8 26 3 16,8-26-3-16,-11 24 3 0,11-24-2 0,-11 23 1 15,11-23-1-15,0 0 2 0,-16 31-3 0,16-31 3 16,0 0-2-16,0 0 1 0,0 0 0 0,0 0-1 16,0 0 0-16,0 0 1 0,0 0-1 0,0 0 0 15,0 0 0-15,0 0 1 0,0 0 1 0,0 0 0 16,0 0-2-16,0 0-1 0,0 0-2 16,0 0 2-16,-27 24-1 0,27-24 0 0,0 0-6 15,0 0-8-15,0 0-12 0,0 0-12 0,0 0-19 16,0 0-45-16,0 0-149 0,0 0-284 15,0 0 26-15,0 0 202 0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0.03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284 30 290 0,'0'0'137'0,"0"0"-11"16,0 0 10-16,0 0 1 0,0 0-5 0,0 0-20 15,0 0-29-15,0 0-21 0,0 0-12 0,0 0-4 16,0 0 2-16,0 0-2 0,0 0-7 0,0 0-6 16,-27-24-3-16,27 24-5 0,0 0-5 0,0 0-5 15,-31-6-4-15,31 6-4 0,0 0-2 0,-34 0-2 16,34 0-1-16,-28 6-1 0,28-6-1 15,-27 8 0-15,27-8 0 0,-26 7 0 0,26-7 0 16,-22 17 1-16,22-17-2 0,0 0 2 0,-27 34-3 16,27-34 3-16,-11 25-3 0,11-25 3 15,0 34-2-15,0-34 1 0,0 27-3 0,0-27 3 16,11 30-3-16,-11-30 3 0,17 26-4 0,-17-26 3 16,0 0-2-16,32 28 2 0,-32-28-2 0,29 10-1 15,-29-10 1-15,33 0-1 0,-33 0 2 16,31-14-1-16,-31 14 2 0,35-21-1 0,-35 21 3 15,33-33-3-15,-33 33 3 0,29-40-4 0,-29 40 5 16,20-37-4-16,-20 37 5 0,16-34-4 0,-16 34 2 16,0 0-1-16,9-27 1 0,-9 27-1 0,0 0 3 15,0 0 0-15,0 0-1 0,0 0 1 0,0 0-1 16,0 0-1-16,0 0 1 0,0 0-1 16,0 0 0-16,0 0 0 0,0 0-2 15,0 0 0-15,0 0-1 0,0 0 0 0,0 0 0 16,0 0-1-16,0 0 1 0,0 0 0 0,0 0-3 15,0 0 5-15,0 0-1 0,0 0 3 0,13 27 1 16,-13-27-1-16,9 29-2 0,-9-29 2 0,7 39-3 16,-7-13 3-16,7 1-4 0,-7-1 5 0,4 5-7 15,-4-6 6-15,0 4-5 0,0 3 4 16,0-2-6-16,0 0 7 0,0 0-7 0,-4-2 7 16,4-2-5-16,-8-2 4 0,8-24 17 0,-11 41-17 15,11-41 17-15,-13 30-33 0,13-30 14 0,-11 23-14 16,11-23 15-16,0 0 2 0,0 0-1 15,-26 22 1-15,26-22-1 0,0 0 0 0,-29 7 0 16,29-7 0-16,-27 0-1 0,27 0-1 0,-31-5 0 16,31 5-1-16,-33-9 1 0,33 9-1 15,-37-17 1-15,37 17 12 0,-41-21-19 0,41 21 15 16,-40-27-37-16,40 27 21 0,-33-32-19 0,33 32 12 16,-28-24-4-16,28 24-11 0,-15-28-7 0,15 28-11 15,0-23-10-15,0 23-16 0,0 0-21 0,4-30-23 16,-4 30-2-16,0 0-9 0,33-26 16 0,-33 26-17 15,25-14-9-15,-25 14-25 0,29-15-34 0,1 27 197 16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7:16.8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48D030D-DE16-44E0-B0BA-DD46333912CB}" emma:medium="tactile" emma:mode="ink">
          <msink:context xmlns:msink="http://schemas.microsoft.com/ink/2010/main" type="writingRegion" rotatedBoundingBox="8699,9845 13725,8122 13972,8842 8946,10565"/>
        </emma:interpretation>
      </emma:emma>
    </inkml:annotationXML>
    <inkml:traceGroup>
      <inkml:annotationXML>
        <emma:emma xmlns:emma="http://www.w3.org/2003/04/emma" version="1.0">
          <emma:interpretation id="{041A0FA4-2C08-456C-A39D-10B8207A8D35}" emma:medium="tactile" emma:mode="ink">
            <msink:context xmlns:msink="http://schemas.microsoft.com/ink/2010/main" type="paragraph" rotatedBoundingBox="8699,9845 13725,8122 13972,8842 8946,105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B48D91-2646-41CB-A318-9136BBDB4DF6}" emma:medium="tactile" emma:mode="ink">
              <msink:context xmlns:msink="http://schemas.microsoft.com/ink/2010/main" type="line" rotatedBoundingBox="8699,9845 13725,8122 13972,8842 8946,10565"/>
            </emma:interpretation>
          </emma:emma>
        </inkml:annotationXML>
        <inkml:traceGroup>
          <inkml:annotationXML>
            <emma:emma xmlns:emma="http://www.w3.org/2003/04/emma" version="1.0">
              <emma:interpretation id="{91F9F29F-8828-42D8-8D19-C04C44DE1325}" emma:medium="tactile" emma:mode="ink">
                <msink:context xmlns:msink="http://schemas.microsoft.com/ink/2010/main" type="inkWord" rotatedBoundingBox="12418,8570 13725,8122 13971,8839 12664,9287">
                  <msink:destinationLink direction="with" ref="{22F2A758-9EFD-4049-ABB9-61348E141989}"/>
                </msink:context>
              </emma:interpretation>
              <emma:one-of disjunction-type="recognition" id="oneOf0">
                <emma:interpretation id="interp0" emma:lang="en-GB" emma:confidence="0">
                  <emma:literal>Bulk</emma:literal>
                </emma:interpretation>
                <emma:interpretation id="interp1" emma:lang="en-GB" emma:confidence="0">
                  <emma:literal>Back</emma:literal>
                </emma:interpretation>
                <emma:interpretation id="interp2" emma:lang="en-GB" emma:confidence="0">
                  <emma:literal>Buck</emma:literal>
                </emma:interpretation>
                <emma:interpretation id="interp3" emma:lang="en-GB" emma:confidence="0">
                  <emma:literal>Bunk</emma:literal>
                </emma:interpretation>
                <emma:interpretation id="interp4" emma:lang="en-GB" emma:confidence="0">
                  <emma:literal>Balk</emma:literal>
                </emma:interpretation>
              </emma:one-of>
            </emma:emma>
          </inkml:annotationXML>
          <inkml:trace contextRef="#ctx0" brushRef="#br0">-5016 1645 344 0,'0'0'98'0,"0"0"-8"0,0 0 4 15,0 0-3-15,0 0 3 0,0 0-4 16,0 0-6-16,0 0-6 0,0 0-1 0,0 0-5 16,0 0-6-16,0 0-11 0,0 0-13 0,0 0-11 15,0 0-12-15,0 0-4 0,0 0-5 16,-4 29 3-16,4-29-2 0,0 0 2 0,-9 28-4 16,9-28-2-16,-6 22-1 0,6-22 1 0,-7 31-3 15,7-31 3-15,-1 26-4 0,1-26 1 0,0 22-4 16,0-22 2-16,0 0-3 0,4 33 2 0,-4-33-1 15,0 0-1-15,0 0 2 0,0 0 0 0,0 0 1 16,23 17 0-16,-23-17 1 0,0 0 1 0,0 0 3 16,32-15 1-16,-32 15 0 0,0 0-2 15,25-30 0-15,-25 30-4 0,0 0 1 16,26-29-2-16,-26 29 2 0,0 0-2 0,23-32 1 16,-23 32-3-16,0 0 3 0,20-25-3 0,-20 25 3 15,0 0-2-15,0 0 0 0,0 0-1 0,0 0 0 16,0 0 1-16,0 0-1 15,0 0 0-15,0 0 0 0,0 0-1 0,0 0 2 16,0 0 1-16,0 0 1 0,22-7 1 16,-22 7-1-16,0 0-1 0,0 0 0 0,0 0 1 15,0 0-1-15,0 0 1 0,18 24-2 0,-18-24 2 16,0 0-3-16,0 0 2 0,13 25-2 0,-13-25 2 0,0 0-2 16,9 28 2-16,-9-28-1 0,0 0 0 0,0 0-1 15,14 24 0-15,-14-24-1 0,0 0 1 0,0 0-1 16,0 0 0-16,0 0-13 0,0 0-5 15,23 23-11-15,-23-23-11 0,0 0-20 0,0 0-28 0,0 0-36 16,0 0-39-16,0 0-19 0,0 0-24 0,0 0-55 16,30 0-53-16,-30 0 240 0</inkml:trace>
          <inkml:trace contextRef="#ctx0" brushRef="#br0" timeOffset="515.5869">-4573 1418 428 0,'0'0'199'0,"0"0"-67"0,0 0-4 16,0 0-3-16,0 0-16 0,7-23-23 0,-7 23-29 15,0 0 11-15,0 0-22 0,0 0 12 0,0 0-9 16,0 0-10-16,0 0-6 0,0 0-8 0,0 0-3 16,0 0-5-16,0 0-4 0,0 0-3 0,0 0-2 15,0 0 4-15,0 0 6 16,0 0-3-16,9 29 2 0,-9-29-8 0,-4 26-3 16,4-26-3-16,-4 27 2 0,4-27-4 0,-6 31 2 15,6-31-4-15,-8 37 4 0,4-12-4 0,4-25 4 16,-10 40-4-16,10-40 2 0,-5 40-4 0,5-40 4 15,-7 38-3-15,7-38 3 0,-7 34-2 0,7-34 1 16,-3 30-1-16,3-30 3 0,0 24-4 0,0-24 3 16,3 22-2-16,-3-22 2 0,0 0-3 15,6 24 3-15,-6-24-1 0,0 0-1 0,0 0 0 16,0 0 1-16,12 25-2 0,-12-25 2 0,0 0-1 16,0 0 0-16,0 0 0 0,0 0 1 0,25 3 0 15,-25-3 1-15,0 0 0 0,0 0-2 16,26-29 3-16,-26 29-9 0,0 0-4 0,22-33-6 15,-22 33-7-15,17-25-4 0,-17 25-5 16,16-24-10-16,-16 24-20 0,11-24-38 0,-11 24-54 16,0 0-77-16,26-17-157 0,-26 17-38 0,0 0 221 15</inkml:trace>
          <inkml:trace contextRef="#ctx0" brushRef="#br0" timeOffset="1100.1317">-4339 1467 448 0,'0'0'199'0,"0"0"-84"0,11-28 5 0,-11 28-5 0,0 0-5 0,0 0-21 16,0 0-10-16,0 0-13 0,0 0-11 0,0 0-12 15,0 0-10-15,0 0-8 0,0 0-6 0,0 0-5 16,0 0 1-16,0 0 6 0,0 0 2 0,0 0 2 16,5 28-6-16,-5-28-8 0,-1 28-6 0,1-28 1 15,-5 31-5-15,5-31 2 0,-7 37-4 16,7-37 2-16,-9 35-1 0,9-35 1 16,-6 38-2-16,6-38 3 0,-9 35-4 0,9-35 4 15,-4 36-3-15,4-36 2 0,-8 35-2 0,8-35 2 16,-3 26-3-16,3-26 2 0,0 0-1 0,-1 32 2 15,1-32-1-15,0 0 0 0,0 0-1 0,0 0 1 16,0 22-1-16,0-22 1 0,0 0-1 0,0 0 0 16,0 0 0-16,0 0-1 0,0 0 0 0,0 0 0 15,0 0 1 1,0 0 1-16,0 0 3 0,0 0 1 16,0 0 0-16,0 0-2 0,25-19 2 0,-25 19-3 15,0 0 0-15,15-22 0 0,-15 22 0 0,0 0 0 16,18-28 1-16,-18 28-2 0,0 0 2 0,0 0-3 15,27-29 2-15,-27 29-2 0,0 0 2 0,24-26-2 16,-24 26 3-16,0 0-1 0,23-19 0 0,-23 19 0 16,0 0 0-16,28-24-1 0,-28 24 1 15,0 0-2-15,26-16 1 0,-26 16 0 0,0 0-1 16,0 0 1-16,26-15 0 0,-26 15-2 0,0 0 1 16,0 0 0-16,0 0-9 0,25-8-5 15,-25 8-9-15,0 0-11 0,0 0-6 0,0 0-18 16,0 0-37-16,0 0-35 0,0 0-61 0,0 0-57 15,0 0-175-15,0 0 47 0,0 0 357 0</inkml:trace>
          <inkml:trace contextRef="#ctx0" brushRef="#br0" timeOffset="1443.8562">-4248 1745 602 0,'12'26'143'0,"-12"-26"-45"16,0 0 9-16,0 0 6 0,0 0-1 0,0 0-19 16,0 0-11-16,0 0-12 0,0 0-16 0,0 0-10 15,13 27-7-15,-13-27-9 0,0 0-1 16,0 0-4-16,0 0-2 0,0 0-3 0,0 0-3 15,25 20-2-15,-25-20-2 0,0 0-2 0,0 0-2 16,22 15-4-16,-22-15 1 0,0 0-2 0,0 0 0 16,23 25-1-16,-23-25-1 0,0 0 0 0,0 0 0 15,25 23 1-15,-25-23 0 0,0 0-3 16,0 0-10-16,0 0-15 0,0 0-15 0,0 0-21 16,0 0-25-16,0 0-62 0,0 0-142 15,0 0-199-15,0 0 15 0,0 0 378 0</inkml:trace>
          <inkml:trace contextRef="#ctx0" brushRef="#br0" timeOffset="10266.4941">-5519 1560 245 0,'0'0'86'0,"0"0"-2"0,0 0-9 0,0 0-2 16,0 0-9-16,0 0-2 0,0 0-6 15,0 0-3-15,0 0-8 0,0 0-2 0,0 0-2 16,0 0 4-16,0 0 23 0,0 0 19 0,0 0 1 16,0 0 1-16,0 0-24 0,0 0-22 0,0 0-6 15,10 25-10-15,-10-25-5 0,0 0-7 0,7 33-3 16,-7-33-5-16,0 27-2 0,0-27-3 0,0 34 1 16,0-34-4-16,0 38 4 15,0-38-4-15,1 35 4 0,-1-35-5 0,-1 33 4 16,1-33-3-16,0 36 2 0,0-36-2 0,0 31 2 15,0-31-2-15,0 0 2 0,0 27-3 0,0-27 2 16,0 0-1-16,0 0 2 0,0 22 0 0,0-22 0 16,0 0-1-16,0 0 0 0,0 0 2 0,0 0-1 15,0 0 3-15,0 0 1 0,0 0 1 0,0 0-1 16,0 0-1-16,0 0-2 0,0-25 0 16,0 25-2-16,0-23 2 0,0 23-3 0,0-29 3 15,0 29-3-15,1-32 3 0,-1 32-1 0,-1-31 1 16,1 31-3-16,-3-30 4 0,3 30-5 15,0-33 5-15,0 33-4 0,-1-28 2 0,1 28-1 16,0-26 1-16,0 26-1 0,0 0 1 0,0-23 0 16,0 23 2-16,0 0-1 0,0 0 2 0,9-26 1 15,-9 26 0-15,0 0 0 0,0 0 2 16,20-28-1-16,-20 28 2 0,0 0-2 0,0 0 0 16,23-26-2-16,-23 26 0 0,0 0-2 0,25-15 0 15,-25 15-1-15,0 0 0 0,27-5-1 0,-27 5 1 16,0 0 0-16,25 1-1 0,-25-1 0 0,0 0-1 15,28 2 1-15,-28-2 0 0,0 0 1 0,23 7-1 16,-23-7 0-16,0 0 0 0,0 0 0 16,25 10 0-16,-25-10 0 0,0 0-1 15,0 0 0-15,0 0 1 0,0 0 0 0,19 22 0 16,-19-22 1-16,0 0-1 0,0 0 1 0,0 0-1 16,0 0 1-16,0 0-1 0,4 22 1 0,-4-22-2 15,0 0 2-15,-6 27-1 0,6-27 1 0,0 0-1 16,-7 27 1-16,7-27-2 0,0 0 1 0,-10 24 0 15,10-24-1-15,0 0 1 0,0 0 0 16,-8 22-2-16,8-22 0 0,0 0-2 0,0 0 1 16,0 0-1-16,0 0 3 0,-25 26-1 0,25-26 2 15,0 0 0-15,0 0-1 0,0 0 2 0,0 0-1 16,-22 7 0-16,22-7 1 0,0 0-1 0,0 0 1 16,0 0-1-16,0 0 1 0,0 0-1 15,0 0 0-15,0 0 1 0,0 0-1 0,0 0 0 16,0 0 0-16,0 0-1 0,0 0-2 15,0 0 1-15,0 0-2 0,0 0 1 0,0 0 2 16,0 0 0-16,0 0 1 0,0 0 0 0,0 0 0 16,0 0 1-16,10 21-1 0,-10-21 0 0,0 0 1 0,0 0-1 15,27 4 1-15,-27-4-1 0,0 0 0 0,0 0 0 16,28 9 0-16,-28-9-2 0,0 0 3 0,0 0-2 16,27 8 1-16,-27-8 1 0,0 0-2 15,0 0 1-15,21 13 1 0,-21-13-1 0,0 0 0 0,0 0 0 16,0 0 0-16,0 0-1 0,0 0 2 15,0 0-1-15,16 22 1 0,-16-22 0 0,0 0-1 16,0 0 0-16,0 0 0 0,0 0 0 0,-4 24 1 16,4-24-1-16,0 0 0 0,0 0-1 0,0 0 2 0,0 0-1 15,0 0 0-15,-16 26-1 0,16-26 1 16,0 0 0-16,0 0 1 0,0 0-1 0,-17 28 2 16,17-28-3-16,0 0 2 0,0 0-2 0,0 0 1 15,0 0-1-15,-25 24 2 0,25-24-2 0,0 0 2 16,0 0-2-16,0 0 2 0,-17 22-1 0,17-22 2 15,0 0-2-15,0 0 1 0,0 0-1 0,0 0 0 16,0 0 1-16,0 0 0 0,-23 17 1 0,23-17 9 16,0 0 5-16,0 0 0 0,0 0 1 15,0 0-8-15,-22 0-4 0,22 0 1 16,0 0-2-16,0 0-1 0,-26-3 1 0,26 3-2 16,0 0-1-16,0 0 1 0,-25 0-2 0,25 0 0 15,0 0 0-15,-24 6 0 0,24-6 1 0,0 0-1 16,0 0 0-16,0 0 1 0,0 0-1 0,0 0-1 15,0 0 0-15,0 0-1 0,0 0-12 16,0 0-14-16,0 0-34 0,-24-17-71 0,24 17-121 16,0 0-278-16,0 0 41 0,37-17 262 0</inkml:trace>
        </inkml:traceGroup>
      </inkml:traceGroup>
    </inkml:traceGroup>
  </inkml:traceGroup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6:54.5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2F2A758-9EFD-4049-ABB9-61348E141989}" emma:medium="tactile" emma:mode="ink">
          <msink:context xmlns:msink="http://schemas.microsoft.com/ink/2010/main" type="inkDrawing" rotatedBoundingBox="11869,8342 12407,7780 12629,7993 12091,8555" semanticType="callout" shapeName="Other">
            <msink:sourceLink direction="with" ref="{91F9F29F-8828-42D8-8D19-C04C44DE1325}"/>
          </msink:context>
        </emma:interpretation>
      </emma:emma>
    </inkml:annotationXML>
    <inkml:trace contextRef="#ctx0" brushRef="#br0">-5983 1498 373 0,'0'0'162'0,"0"0"-53"0,-4 26-13 16,4-26 11-16,0 0-9 0,0 0-5 0,0 0-14 15,0 0-2-15,0 0-4 0,0 0-6 16,0 0-8-16,0 0-8 0,0 0-11 0,0 0-5 15,0 0-18-15,0 0 8 0,0 0-1 16,0 0-2-16,0 0 11 0,0 0-17 0,0 0-5 16,1-29-3-16,-1 29-5 0,7-28 2 0,-7 28-4 15,8-31 6-15,-8 31-1 0,11-36 5 0,-11 36 15 16,17-40-34-16,-10 17 31 0,2-2-35 16,2-3 17-16,-1 1 4 0,0-6-7 0,1 4 7 15,-2-3-9-15,4 3 6 0,-1-2-4 0,1 5 4 16,2 4-5-16,-4 0 5 0,-11 22-6 0,22-39 3 15,-22 39-3-15,22-33 3 0,-22 33-2 0,21-27 2 16,-21 27-3-16,0 0 3 0,27-32-3 0,-27 32 1 16,0 0-3-16,32-20 2 0,-32 20 0 0,0 0 0 15,27-8 1-15,-27 8 0 16,0 0-1-16,31 0 0 0,-31 0 0 0,0 0 0 16,29 2 0-16,-29-2-1 0,23 6 0 0,-23-6-1 15,22 11 3-15,-22-11-1 0,24 7 2 0,-24-7-2 16,0 0 1-16,30 17-2 0,-30-17 1 0,0 0-2 15,27 20 3-15,-27-20-1 0,0 0 1 0,20 24-1 16,-20-24 2-16,0 0-3 0,8 30 2 0,-8-30-1 16,0 0 1-16,1 30-1 0,-1-30 1 15,0 0-1-15,-4 31 0 0,4-31 1 0,0 0-1 16,-11 24 0-16,11-24 2 0,0 0-4 0,0 0 2 16,-25 22 0-16,25-22 1 0,0 0 0 15,-24 17 0-15,24-17-1 0,0 0 0 0,-27 14 0 16,27-14 1-16,0 0 0 0,-31 11-1 0,31-11-1 15,0 0 1-15,-29 10 1 0,29-10 0 16,0 0-2-16,-28 7 4 0,28-7-6 0,0 0 3 16,-32 10 1-16,32-10-3 0,0 0 2 0,-26 7 0 15,26-7 0-15,0 0 2 0,-22 5-1 0,22-5 0 16,0 0-1-16,0 0 0 0,-23 3 1 0,23-3 0 16,0 0-1-16,0 0 2 0,0 0-1 0,-22-1-1 15,22 1 9-15,0 0 1 0,0 0 1 0,0 0-1 16,0 0-7-16,0 0-2 15,0 0-1-15,0 0 1 0,-22-18 0 0,22 18-1 16,0 0 0-16,0 0 0 0,0 0 0 0,0 0-1 16,0 0 0-16,0 0 0 0,0 0 0 0,0 0-1 15,0 0-14-15,0 0-15 0,0 0-36 0,0 0-60 16,0 0-105-16,0 0-284 0,-3 27 3 0,3-27 161 16</inkml:trace>
  </inkml:traceGroup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3:02:42.34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-9171 3322 597 0,'0'0'102'0,"0"0"-14"0,0 0 16 0,0 0-1 0,0 0-26 0,0 0-15 15,0 0-10-15,0 0-4 0,0 0 6 0,0 0 1 16,0 0-1-16,0 0-6 0,0 0-7 0,29-24-9 16,-29 24-7-16,0 0-8 0,18-32-2 0,-18 32-3 15,14-23 0-15,-14 23-3 0,18-34 4 0,-18 34-7 16,18-33 2-16,-18 33-3 0,22-34 0 0,-22 34-3 15,23-39 1-15,-10 13 17 0,-2 1-33 0,3 0 34 16,-5 3-33-16,-9 22 13 0,24-40 5 0,-24 40-4 16,19-36 5-16,-19 36-3 0,15-28 3 15,-15 28-4-15,0 0 1 0,18-30-3 0,-18 30 2 16,0 0-2-16,0 0 1 0,0 0-1 16,0 0 0-16,0 0 0 0,0 0-1 0,15-23-1 15,-15 23 0-15,0 0 1 0,0 0 1 0,0 0 1 16,0 0-2-16,0 0 0 0,0 0-1 0,0 0 0 15,0 0 0-15,0 0 0 0,0 0 0 0,0 0 1 16,0 0 1-16,0 0 1 0,0 0 1 0,0 0 0 16,0 0-1-16,0 0 0 0,22 22-1 0,-22-22 1 15,0 0 0-15,0 0 2 16,0 0 0-16,24 30 6 0,-24-30 2 0,0 0 3 16,13 24-3-16,-13-24-3 0,10 22-5 0,-10-22 0 15,10 25-3-15,-10-25 3 0,11 27-3 0,-11-27-19 16,13 34 34-16,-13-34-33 0,12 37 32 0,-12-37-11 15,11 37-5-15,-11-37 4 0,15 36-3 0,-15-36 2 16,12 32-3-16,-12-32 3 0,10 34-3 16,-10-34 4-16,9 35-4 0,-9-35 5 0,9 26-4 15,-9-26 2-15,8 23-2 0,-8-23 1 0,0 0 0 16,10 32 0-16,-10-32-1 0,0 0 2 0,6 24-3 16,-6-24 2-16,0 0-1 0,6 25 0 0,-6-25-1 15,0 0 3-15,4 24-4 0,-4-24 3 16,0 0-2-16,1 24 2 0,-1-24-1 0,0 0 0 15,0 0 0-15,0 0 0 0,0 22 0 16,0-22 0-16,0 0 0 0,0 0-1 0,0 0 0 16,0 0 1-16,0 0-8 0,0 0-6 0,0 0-23 15,0 0-20-15,0 0-47 0,0 0-53 0,0 0-114 16,0 0-220-16,0 0 40 0,0 0 223 0</inkml:trace>
  <inkml:trace contextRef="#ctx0" brushRef="#br0" timeOffset="1">-9074 3167 767 0,'-24'7'189'0,"24"-7"-35"16,0 0-11-16,0 0-21 0,0 0-20 0,0 0-28 16,0 0-26-16,0 0-15 0,0 0-11 0,0 0-6 15,0 0-6-15,0 0-4 0,0 0-2 0,0 0-1 16,0 0-1-16,0 0 7 16,0 0 5-16,0 0 3 0,0 0-1 0,27 8-5 15,-27-8-7-15,24 5 0 0,-24-5 0 0,28 11 0 16,-28-11-2-16,28 8 1 0,-28-8-1 0,34 6 0 15,-34-6-2-15,36 7-1 0,-36-7 1 0,36 3-1 16,-36-3 2-16,34 3 0 0,-34-3-1 0,33-1-1 16,-33 1 0-16,33-9-7 0,-33 9-28 0,26-14-56 15,1 28-164-15,-27-14-275 0,0 0-4 16,27-20 208-16</inkml:trace>
  <inkml:trace contextRef="#ctx0" brushRef="#br0" timeOffset="2">-8436 2757 646 0,'0'0'134'0,"0"0"-10"16,0 0-20-16,0 0-10 0,0 0-24 0,0 0-8 16,0 0-5-16,0 0-3 0,-24 0-2 0,24 0-8 15,0 0-6-15,0 0-5 0,0 0-2 0,0 0-3 16,-23 1-4-16,23-1-5 0,0 0-2 16,0 0 0-16,0 0 0 0,-26 7 0 0,26-7-4 15,0 0 0-15,0 0-2 0,-24 14-1 0,24-14 0 16,0 0-3-16,0 0-2 0,0 0 0 0,-23 19-3 15,23-19-1-15,0 0 1 0,0 0-1 16,-17 26-1-16,17-26 2 0,0 0-3 0,-11 24 2 16,11-24-3-16,0 0 3 0,-8 23-1 0,8-23 1 15,0 0-1-15,0 0 0 0,-5 27 0 16,5-27 0-16,0 0 1 0,0 0 1 0,0 0-1 16,4 26 0-16,-4-26-1 0,0 0 1 0,0 0 0 15,0 0 1-15,12 22-3 0,-12-22 2 0,0 0-1 16,0 0 0-16,0 0 1 0,0 0 1 0,25 24-2 15,-25-24 1-15,0 0 0 0,0 0-1 0,0 0 0 16,26 11 1-16,-26-11-1 0,0 0 0 16,0 0 1-16,25 3-1 0,-25-3 1 0,0 0-1 15,0 0 0-15,29-5 0 0,-29 5 0 16,0 0 0-16,22-12 1 0,-22 12-2 0,0 0 0 16,22-8 1-16,-22 8-2 0,0 0-22 0,0 0-21 15,23-16-50-15,-23 16-74 0,0 0-107 0,29 2-195 16,-29-2 4-16,0 0 236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24:27.9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B5B9659-A4F7-4AF8-8B33-3C2E63D01BB5}" emma:medium="tactile" emma:mode="ink">
          <msink:context xmlns:msink="http://schemas.microsoft.com/ink/2010/main" type="writingRegion" rotatedBoundingBox="11529,4747 13550,6574 13003,7179 10982,5351"/>
        </emma:interpretation>
      </emma:emma>
    </inkml:annotationXML>
    <inkml:traceGroup>
      <inkml:annotationXML>
        <emma:emma xmlns:emma="http://www.w3.org/2003/04/emma" version="1.0">
          <emma:interpretation id="{1386281F-513A-4E41-869A-56E6605F31E1}" emma:medium="tactile" emma:mode="ink">
            <msink:context xmlns:msink="http://schemas.microsoft.com/ink/2010/main" type="paragraph" rotatedBoundingBox="11529,4747 13550,6574 13003,7179 10982,5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E7FC7F-5214-41EE-BCCE-9A41841D6F49}" emma:medium="tactile" emma:mode="ink">
              <msink:context xmlns:msink="http://schemas.microsoft.com/ink/2010/main" type="line" rotatedBoundingBox="11529,4747 13550,6574 13003,7179 10982,5351"/>
            </emma:interpretation>
          </emma:emma>
        </inkml:annotationXML>
        <inkml:traceGroup>
          <inkml:annotationXML>
            <emma:emma xmlns:emma="http://www.w3.org/2003/04/emma" version="1.0">
              <emma:interpretation id="{335A9ECB-A1ED-4AE7-AF0C-F7FB2C0ABDCB}" emma:medium="tactile" emma:mode="ink">
                <msink:context xmlns:msink="http://schemas.microsoft.com/ink/2010/main" type="inkWord" rotatedBoundingBox="12668,5777 13550,6574 13003,7179 12122,6382"/>
              </emma:interpretation>
              <emma:one-of disjunction-type="recognition" id="oneOf0">
                <emma:interpretation id="interp0" emma:lang="en-GB" emma:confidence="0">
                  <emma:literal>One</emma:literal>
                </emma:interpretation>
                <emma:interpretation id="interp1" emma:lang="en-GB" emma:confidence="0">
                  <emma:literal>On</emma:literal>
                </emma:interpretation>
                <emma:interpretation id="interp2" emma:lang="en-GB" emma:confidence="0">
                  <emma:literal>one</emma:literal>
                </emma:interpretation>
                <emma:interpretation id="interp3" emma:lang="en-GB" emma:confidence="0">
                  <emma:literal>on</emma:literal>
                </emma:interpretation>
                <emma:interpretation id="interp4" emma:lang="en-GB" emma:confidence="0">
                  <emma:literal>Once</emma:literal>
                </emma:interpretation>
              </emma:one-of>
            </emma:emma>
          </inkml:annotationXML>
          <inkml:trace contextRef="#ctx0" brushRef="#br0">1341 888 381 0,'0'0'116'16,"0"0"19"-16,0 0-4 0,0 0 8 15,0 0-23-15,0 0-12 0,0 0-16 0,0 0-5 16,0 0-11-16,0 0-7 0,0 0-6 0,0 0-9 15,0 0-8-15,0 0-9 0,0 0-4 0,0 0-5 16,-22-14-3-16,22 14-2 0,0 0-6 0,-25 9-1 16,25-9-2-16,0 0-4 0,-32 16 4 0,32-16-5 15,-26 24 3-15,26-24-5 0,-29 28-1 16,29-28-4-16,-26 34 1 0,26-34 1 0,-29 39 1 16,29-39-3-16,-30 40 4 0,19-18-6 0,-5 1 6 15,5 0-5-15,0 1 6 0,3-2-5 0,1 1 3 16,2 1-3-16,5-24 2 0,-13 42-4 15,13-42 4-15,-7 39-2 0,7-39 2 0,-4 34-3 16,4-34 4-16,0 34-3 0,0-34 1 0,4 27-2 16,-4-27 2-16,10 26-2 0,-10-26 4 15,0 0-2-15,18 29 2 0,-18-29-2 0,0 0 1 16,22 19-2-16,-22-19 1 0,0 0 0 0,29 13 0 16,-29-13 1-16,23 5 1 0,-23-5-1 0,27 0 1 15,-27 0-1-15,27-7 0 0,-27 7 1 16,29-9-1-16,-29 9 0 0,36-16-1 0,-36 16 2 15,40-23-1-15,-40 23 4 0,41-33-5 0,-41 33 6 16,43-43-6-16,-20 19 4 0,-2 3-3 16,2-4 3-16,-3-2-3 0,2-1 4 0,-4-2-6 15,-2 0 5-15,1 3-4 0,-3-2 4 0,1 6-4 16,-4 0 5-16,-11 23-4 0,19-40 3 0,-19 40-3 16,14-40 2-16,-14 40-2 0,7-41 3 0,-7 41-4 15,2-37 5-15,-2 37-4 0,-4-29 3 0,4 29-2 16,-11-24 1-16,11 24-1 0,0 0-1 15,-22-30 0-15,22 30 1 0,0 0 14 0,-31-29-35 16,31 29 35-16,-27-13-36 0,27 13 21 16,-23-15 0-16,23 15 0 0,-23-6 1 0,23 6 0 15,0 0 0-15,-29-6 0 0,29 6 0 0,0 0-3 16,-25 9 0 0,25-9 1-16,0 0-1 0,-20 25-13 0,20-25 36 15,-11 26-36-15,11-26 36 0,-9 28-20 0,9-28-2 16,-6 25 2-16,6-25-3 0,0 28 4 15,0-28-3-15,4 24 1 0,-4-24-2 0,5 24 3 16,-5-24-4-16,0 0 3 0,16 29-1 0,-16-29 0 0,0 0 0 0,0 0 2 16,28 29-1-16,-28-29-1 0,0 0 1 15,27 8 0-15,-27-8 0 0,0 0 1 0,33 0-1 16,-33 0 0-16,26-2 0 0,-26 2 1 0,31-5-1 16,-31 5 0-16,34-9-1 0,-34 9 0 0,32-12 4 0,-32 12-5 15,30-14 3-15,-30 14-3 0,31-4-19 16,-31 4-31-16,31 3-85 0,-31-3-161 0,0 0-245 15,22-16 38-15,-22 16 278 0</inkml:trace>
          <inkml:trace contextRef="#ctx0" brushRef="#br0" timeOffset="843.6894">1691 1507 677 0,'-21'-30'151'0,"21"30"-6"15,0 0-23-15,0 0-4 0,0 0-19 16,0 0-18-16,0 0-25 0,0 0-15 0,0 0-15 16,0 0-9-16,0 0-7 0,0 0-4 0,0 0 0 15,0 0 8-15,0 0 6 0,0 0 4 0,0 0-1 16,0 0-10-16,0 0-6 0,28-13-3 16,-28 13-3-16,0 0 0 0,27 7 0 0,-27-7-1 15,0 0 1-15,25 9 0 0,-25-9-3 0,0 0 4 16,23 18-2-16,-23-18-1 0,0 0 2 0,0 0-2 15,27 24 0-15,-27-24 3 0,0 0-4 0,13 27 4 16,-13-27-3-16,0 0 1 0,2 25 0 0,-2-25 0 16,0 0 2-16,0 0 0 0,-14 25-3 15,14-25 2-15,0 0 16 0,0 0-36 16,-30 36 39-16,30-36-39 0,-21 24 18 0,21-24 3 16,-23 21-3-16,23-21 0 0,0 0 1 0,-32 19 1 15,32-19-1-15,0 0 3 0,-32 18-4 0,32-18 3 16,0 0 0-16,-21 6 0 0,21-6 0 0,0 0-2 15,0 0 1-15,0 0-1 0,0 0 1 0,0 0 0 16,0 0-2-16,0 0-1 0,0 0-2 0,0 0 0 16,0 0 1-16,0 0 0 0,-20-22 1 15,20 22-11-15,0 0-10 0,0 0-13 0,0 0-18 16,12-23-23-16,-12 23-29 0,0 0-14 16,24-3-65-16,-24 3-38 0,0 0-92 0,23 2-46 15,-23-2 213-15</inkml:trace>
          <inkml:trace contextRef="#ctx0" brushRef="#br0" timeOffset="1312.3969">2044 1464 375 0,'-12'-22'153'0,"12"22"3"0,0 0-7 0,0 0-8 16,0 0-24-16,0 0-7 0,0 0-22 0,0 0-4 0,0 0-17 0,0 0-12 0,-23-4-10 15,23 4-5-15,0 0-3 0,0 0-4 16,0 0-5-16,-26 15-5 0,26-15-6 0,0 0-2 15,-24 14-6-15,24-14 1 0,0 0-4 0,-30 26 1 16,30-26-2-16,0 0 1 0,-27 30-1 0,27-30 2 16,-14 26-2-16,14-26 0 0,-10 23-3 15,10-23-1-15,-7 23-1 0,7-23-18 0,-4 24 37 16,4-24-35-16,0 32 36 0,0-32-17 16,3 24-2-16,-3-24 0 0,0 0-3 0,16 23 2 15,-16-23-1-15,0 0 1 0,28 18 0 0,-28-18 1 16,22 4-2-16,-22-4 2 0,29 2-1 0,-29-2 0 15,33 0 0-15,-33 0-1 0,34-3 1 0,-34 3-2 16,32-12 2-16,-32 12-1 0,33-11-6 0,-33 11-12 16,29-13-23-16,-29 13-25 0,31-11-149 0,-31 11-255 15,6-24-74-15,-6 24 107 0</inkml:trace>
        </inkml:traceGroup>
      </inkml:traceGroup>
    </inkml:traceGroup>
  </inkml:traceGroup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9:46:59.41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0 649 517 0,'0'0'84'0,"0"0"-15"0,0 0 6 0,0 0 1 0,0 0-8 15,0 0-12-15,0 0-7 0,0 0-2 16,0 0-6-16,0 0-6 0,0 0-5 0,0 0 4 16,0 0 27-16,0 0 3 0,0 0 3 15,0 0-11-15,0 0-25 0,21-22-3 0,-21 22-1 16,0 0-6-16,15-26-3 0,-15 26-8 0,0 0-1 16,18-31-3-16,-18 31 0 0,12-24-3 0,-12 24 1 15,18-31-3-15,-18 31 3 0,19-35-4 0,-19 35 3 16,24-39-4-16,-24 39 5 0,19-40-5 0,-19 40 3 15,21-43 8-15,-10 19-35 0,3-2 35 16,-5 3-34-16,4 0 23 0,-2-1 4 0,1-3-5 16,-2 5 6-16,1 1-8 0,-3-1 7 0,-8 22-5 15,19-40 4-15,-19 40-2 0,17-36 2 16,-17 36-4-16,9-24 3 0,-9 24-2 0,0 0 2 16,0 0 0-16,18-24 0 0,-18 24-1 0,0 0 0 15,0 0 0-15,0 0 0 0,0 0 0 0,0 0 0 16,0 0-1-16,0 0 1 0,13-22 0 15,-13 22 1-15,0 0-1 0,0 0 0 0,0 0 1 16,0 0-1-16,0 0 0 0,0 0-1 0,0 0 0 16,0 0 1-16,0 0-1 0,0 0 1 0,0 0-1 15,0 0 1-15,0 0 1 0,0 0-1 0,0 0 1 16,0 0 0-16,0 0 1 0,23 0 0 16,-23 0 0-16,0 0-1 0,0 0 0 0,0 0-1 15,19 27 3-15,-19-27-3 0,0 0 2 16,10 24-2-16,-10-24 2 0,8 24-1 0,-8-24 1 15,6 23-2-15,-6-23 3 0,8 23-1 0,-8-23 2 16,8 23-1-16,-8-23 2 0,10 23-2 0,-10-23 2 16,7 22-4-16,-7-22 2 0,7 21-4 0,-7-21 3 15,5 25-2-15,-5-25 1 0,0 0-2 0,7 30 2 16,-7-30-1-16,7 24 2 0,-7-24 25 16,2 30-38-16,-2-30 38 0,2 24-38 15,-2-24 10-15,0 0 3 0,6 22-3 0,-6-22 2 16,0 0-3-16,0 0 3 0,0 0-1 0,9 24 1 15,-9-24-1-15,0 0 1 0,0 0-1 0,0 0 0 16,9 25-1-16,-9-25 2 0,0 0-1 0,0 0 0 16,8 27 0-16,-8-27 1 0,0 0-3 0,4 24 4 15,-4-24-3-15,0 0 2 0,6 24-1 16,-6-24 0-16,0 0 0 0,0 0 0 0,5 23 0 16,-5-23 0-16,0 0-1 0,0 0 2 0,0 0-2 15,0 0 1-15,0 0-1 0,0 0 1 0,0 0 0 0,0 0 0 16,13 23 1-16,-13-23-1 0,0 0 0 0,0 0 0 15,0 0 0-15,0 0 1 0,0 0-1 0,0 0 0 16,1 27 0-16,-1-27 0 0,0 0 0 16,0 0 0-1,0 24 0-15,0-24 0 0,0 0 0 0,0 0 0 16,0 0-1-16,0 0-8 0,0 0-7 0,0 0-12 16,0 0-6-16,0 0-9 0,0 0-54 0,0 0-26 15,0 0-68-15,0 0-68 0,0 0-151 0,0 0 38 16,-19-24 288-16</inkml:trace>
  <inkml:trace contextRef="#ctx0" brushRef="#br0" timeOffset="1">203 349 830 0,'0'0'114'0,"0"0"-34"0,0 0-21 0,0 0-11 0,0 0-10 15,0 0-6-15,0 0 17 0,0 0-5 16,0 0 12-16,1 25-8 0,-1-25-3 0,0 0-5 15,0 0-7-15,0 0-2 0,0 0-5 0,25 14-2 16,-25-14-2-16,0 0-2 0,0 0-1 0,27 3 0 16,-27-3-2-16,0 0-2 0,26 0-3 0,-26 0-2 15,0 0-1-15,32 0 1 0,-32 0-2 0,25 0-1 16,-25 0-3-16,22-2-2 0,-22 2-1 16,23 2 1-16,-23-2-1 0,0 0 0 0,32 5-2 15,-32-5 1-15,0 0-1 0,32 5 1 31,-32-5 0-31,0 0 0 0,27 0 0 0,-27 0 1 0,0 0-2 0,21-2 0 0,-21 2-14 32,0 0-18-32,28-3-29 0,-28 3-87 0,22 0-144 0,-22 0-213 0,0 0-7 0,31-2 311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5:52.5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173-173 736 0,'0'0'107'0,"12"-25"-28"0,-12 25-4 0,0 0-17 16,0 0-9-16,0 0-11 0,0 0-6 0,0 0-4 16,0 0-1-16,0 0-5 0,0 0-4 0,0 0-7 15,0 0-5-15,0 0-1 0,0 0 5 0,0 0 5 16,0 0 6-16,7 26-6 0,-7-26-1 0,1 36-8 15,-1-15 1-15,-1 4 15 0,-3 6-35 0,1 1 33 16,-1 5-35-16,-1 5 12 0,-1 5 9 16,-1 0-10-16,-1 3 10 0,0 5-12 0,-2 3 9 15,0 0-9-15,-2 2 10 0,5-3-11 0,-1-9 13 16,1-1-11-16,1-2 10 0,2-8-10 16,3-2 9-16,-1-3 12 0,0-6-14 0,4-1 16 15,-2-25-37-15,6 37 17 0,-6-37-18 0,10 26 16 16,-10-26-1-16,0 0 0 0,0 0 4 15,31 6 16-15,-31-6 5 0,33-27 5 0,-9 9 19 16,1-8-47-16,2 5 35 0,-2-5-40 0,5 4 14 16,-5-1 4-16,3 2-4 0,-5-1 7 0,3 6-6 15,-26 16 4-15,42-30-6 0,-42 30 0 0,29-15-3 16,-29 15 0-16,0 0-1 0,26-9 0 0,-26 9 0 16,0 0 0-16,0 0 2 0,0 0-1 0,0 0 1 15,0 0 1-15,19 24 0 0,-19-24-3 16,0 0 3-16,10 28-3 0,-10-28 3 15,5 23-3-15,-5-23 2 0,6 24-3 0,-6-24 3 16,4 24-3-16,-4-24 3 0,7 24-4 0,-7-24 2 16,0 0-3-16,11 29 2 0,-11-29 0 0,0 0 0 15,0 0-2-15,0 0 2 0,0 0-3 0,0 0 3 16,0 0 0-16,0 0 0 0,23 6 1 0,-23-6-2 16,0 0 3-16,0 0 1 0,0 0 0 15,22-26-3-15,-22 26 2 0,16-30-3 0,-16 30 5 16,9-40-5-16,-3 15 4 0,-2 1-6 0,1-1 6 15,-1-5-5-15,-1 3 7 0,3 1-6 0,-1 0 5 16,-5 26-6-16,10-42 3 0,-10 42-1 0,5-28 6 16,-5 28 0-16,0 0 5 0,13-28-2 15,-13 28 2-15,0 0-3 0,0 0 0 16,0 0-4-16,0 0-2 0,0 0 0 0,0 0-1 16,0 0 6-16,22-17 2 0,-22 17-1 0,0 0 1 15,27-7-2-15,-27 7-2 0,27-4-1 0,-27 4 1 16,27-1-2-16,-27 1 1 0,31 1-1 0,-31-1-2 15,35 0 2-15,-35 0 0 0,39 0 0 0,-39 0-1 16,37 2-3-16,-37-2-1 0,33 2 2 0,-33-2-1 16,22 7 0-16,-22-7-4 0,0 0-22 15,27 12-23-15,-27-12-52 0,0 0-109 0,0 0-171 16,0 0-125-16,0 0 38 0,0 0 467 16</inkml:trace>
  <inkml:trace contextRef="#ctx0" brushRef="#br0" timeOffset="1">-13 90 892 0,'0'-26'267'0,"0"26"-186"0,0 0-39 0,0 0-7 0,0 0 14 15,0 0 16-15,0 0-1 0,0 0-3 0,23-8-18 16,-23 8-16-16,32-5-3 0,-32 5-2 0,44-6-1 16,-19 6-4-16,1-7-4 0,6 4-5 15,-3-2-4-15,4 1-2 0,0 0-2 0,0-1-1 16,-1 3 0-16,3 0-1 0,-3-1-2 0,1 0 4 16,2 3-21-16,-4-4-25 0,11 13-96 15,-42-9-173-15,49-14-228 0,-20 20 43 0,-29-6 338 16</inkml:trace>
  <inkml:trace contextRef="#ctx0" brushRef="#br0" timeOffset="2">1980-249 753 0,'26'-5'171'0,"-26"5"-36"0,0 0 1 16,0 0-18-16,0 0-12 0,0 0-24 0,0 0-17 16,0 0-18-16,0 0-15 0,0 0-11 0,0 0-6 15,-26-2-2-15,26 2 5 0,0 0 0 0,-26 17 0 16,26-17-3-16,-21 12-1 0,21-12-5 0,-27 23 1 16,27-23-2-16,-34 28-1 0,34-28-3 0,-30 32 2 15,30-32-6-15,-34 44 4 16,34-44 16-16,-39 45-34 0,20-23 33 0,-5 8-33 15,5-1 12-15,1-1 7 0,2 3-5 0,3-2 6 16,-2 2-4-16,3 0 5 0,1 2-6 0,-3 1 5 16,3-2-6-16,2 3 5 0,1 1-5 0,5-2 6 15,1-2-6-15,-2 1 4 0,2-8-4 0,2 3 4 16,0 1-4-16,6-6 3 0,-5 1-4 31,-1-24 4-31,12 40-4 0,-12-40 3 0,16 36-3 0,-16-36 4 0,18 31-4 0,-18-31 4 0,17 27-4 16,-17-27 3-1,0 0-3-15,23 29 2 0,-23-29-2 0,0 0 1 0,26 23-1 0,-26-23-15 16,0 0 15-16,26 19-16 0,-26-19 16 0,0 0 1 16,29 11 0-16,-29-11 0 0,0 0-1 0,29 2 2 15,-29-2-2-15,0 0 0 0,25-2 2 16,-25 2-2-16,0 0-11 0,0 0 2 0,27-11-25 16,-27 11-35-16,0 0-103 0,0 0-255 0,0 0-129 15,0 0 40-15,0 0 467 0</inkml:trace>
  <inkml:trace contextRef="#ctx0" brushRef="#br0" timeOffset="3">2268 1113 569 0,'0'0'153'0,"0"0"-64"0,0 0-27 0,0 0-4 15,-12-23-3-15,12 23-1 0,0 0 3 0,0 0 3 16,0 0-11-16,0 0-13 0,0 0-12 15,0-28-11-15,0 28 4 0,0 0 6 0,4-38 11 16,-4 38-1-16,7-29 4 0,-7 29-4 16,7-32-4-16,-7 32-7 0,8-36-1 0,-8 36-8 15,3-40 1-15,-3 40-7 0,7-47 4 0,-5 21 10 16,1-1-37-16,1-3 37 0,-2 1-38 0,4 3 20 16,-4-2 6-16,2 2-6 0,1-1 9 0,4 2-5 15,-5 1 7-15,-4 24-3 0,14-42 2 16,-14 42-2-16,11-40-2 0,-11 40-4 0,12-34 3 15,-12 34-9-15,17-30 6 0,-17 30-4 0,16-33 2 16,-16 33-1-16,18-27 1 0,-18 27-2 0,18-33 2 16,-18 33-3-16,19-29 3 0,-19 29-3 0,26-32 2 15,-26 32-2-15,23-26 2 0,-23 26-2 0,24-20 0 16,-24 20-1-16,0 0 0 0,29-19-1 16,-29 19-1-16,31-1 0 0,-31 1 1 15,26 0 0-15,-26 0 3 0,25 3-1 0,-25-3-1 16,22 9 1-16,-22-9 0 0,23 15 1 0,-23-15-2 15,22 21 3-15,-22-21-2 0,21 23 2 0,-21-23-3 16,21 29 3-16,-21-29-2 0,11 28 2 0,-11-28-2 16,8 35 3-16,-8-35-5 0,0 31 4 0,0-31-3 15,-6 29 2-15,6-29-1 0,-7 25 4 16,7-25-4-16,0 0 3 0,-16 25-2 0,16-25-1 16,0 0 1-16,0 0 1 0,-26 17 0 15,26-17 2-15,0 0-2 0,-27 4-1 0,27-4-1 16,0 0 0-16,-28-2 1 0,28 2-1 0,-28-4 1 15,28 4 2-15,-33-4 0 0,33 4 0 0,-32-5 1 16,32 5-4-16,-27-5 1 0,27 5-2 0,-25-5 2 16,25 5-2-16,0 0 0 0,-29 2 1 15,29-2-4-15,0 0 1 0,0 0-2 0,-22 8-21 0,22-8-24 16,0 0-35-16,4 23-70 0,-4-23-44 0,0 0-119 16,11 24-145-16,-11-24 82 0,0 0 329 0</inkml:trace>
  <inkml:trace contextRef="#ctx0" brushRef="#br0" timeOffset="4">2943 566 289 0,'0'0'61'0,"0"0"-21"0,0 0-3 16,0 0 36-16,0 0 25 0,0 0 7 16,0 0 7-16,18 22-37 0,-18-22-9 15,0 0-6-15,0 0 2 0,0 0-4 0,10 24-4 16,-10-24-9-16,0 0-3 0,0 0-8 0,4 23-2 16,-4-23-8-16,0 0-1 0,1 31-8 0,-1-31 0 15,2 24-9-15,-2-24 4 0,1 27-7 0,-1-27 2 16,4 32-2-16,-4-32 0 0,2 26-2 0,-2-26 2 15,0 31-3-15,0-31 3 0,1 27 18 16,-1-27-19-16,1 26 20 0,-1-26-38 0,0 0 16 16,6 32-16-16,-6-32 15 0,0 0 1 0,1 27 0 15,-1-27 2-15,0 0-2 0,0 0 2 0,0 23-1 16,0-23 0-16,0 0 0 0,0 0 1 0,0 0 0 16,0 0 1-16,0 0-1 0,0 0-2 15,0 0 2-15,0 0-1 0,-9 22 1 0,9-22 3 16,0 0 3-16,0 0 7 0,0 0 6 15,0 0 1-15,0 0-1 0,0 0-8 0,0 0-6 16,0 0-4-16,0 0-2 0,0 0-3 0,0 0 2 16,-17-24 0-16,17 24 0 0,0 0 0 0,-1-25 1 15,1 25-2-15,0-23 2 0,0 23 14 0,0-21-37 16,0 21 39-16,0-29-39 0,0 29 21 0,0-26 3 16,0 26-2-16,2-32 2 0,-2 32-2 15,2-30 1-15,-2 30-2 0,4-26 2 16,-4 26-2-16,0 0 3 0,4-33-4 0,-4 33 3 15,0 0-1-15,8-24 0 0,-8 24 0 0,0 0 1 16,10-29-2-16,-10 29 2 0,0 0-2 0,14-26 2 16,-14 26-3-16,0 0 3 0,0 0-1 0,13-22 0 15,-13 22 0-15,0 0-1 0,0 0 0 0,0 0 2 16,28-20-2-16,-28 20 1 0,0 0-2 16,0 0 3-16,33-20-2 0,-33 20 1 0,0 0 1 15,24-14-2-15,-24 14 1 0,0 0 0 0,23-3 0 16,-23 3 0-16,0 0-1 0,0 0 1 0,26 5 0 15,-26-5 1-15,0 0 0 0,0 0-2 16,0 0 2-16,22 28-1 0,-22-28 1 0,0 0 0 16,11 22 0-16,-11-22-1 0,0 0 1 0,6 29-1 15,-6-29 1-15,0 26-2 0,0-26 3 16,-2 21-3-16,2-21 3 0,-4 23-3 0,4-23 2 16,-4 21-2-16,4-21 2 0,0 0-1 0,-10 28 1 15,10-28-1-15,0 0 1 0,0 0-1 0,0 0 1 16,-17 23-1-16,17-23 1 0,0 0 0 0,0 0 1 15,0 0-2-15,-25 17 2 0,25-17-2 0,0 0-1 16,0 0 2-16,-22 8 1 0,22-8-2 16,0 0 1-16,0 0-1 0,0 0-1 15,-26 3 2-15,26-3-1 0,0 0 1 0,0 0 0 16,0 0-1-16,0 0 0 0,0 0-1 0,0 0 1 16,0 0-2-16,0 0 0 0,0 0 0 0,0 0-2 15,0 0 0-15,0 0 2 0,0 0 0 0,0 0 2 16,0 0 0-16,0 0-1 0,0 0 0 0,0 0 0 15,0 0 0-15,17 22 0 0,-17-22 1 16,0 0 0-16,0 0 0 0,22 8 0 0,-22-8 1 16,0 0-1-16,0 0 0 0,27 16 0 0,-27-16-1 15,0 0 1-15,0 0 22 0,27 20-22 0,-27-20 22 16,0 0-20-16,25 20-4 0,-25-20-14 16,0 0 16-16,0 0-17 0,0 0 18 0,0 0-1 15,21 24 0-15,-21-24 1 0,0 0-2 0,0 0 0 16,0 0 1-1,0 0 1-15,0 0-2 0,11 22 3 0,-11-22-1 16,0 0-1-16,0 0 1 0,0 0-1 16,0 0 1-16,0 0 0 0,0 0-1 0,0 0 1 15,0 0 0-15,0 0 1 0,0 0-2 0,0 0 1 16,-10 24-1-16,10-24 0 0,0 0 1 0,0 0 0 0,0 0 0 16,0 0-1-16,0 0-1 0,0 0 1 0,-22 16 0 15,22-16 0-15,0 0 1 0,0 0-1 16,0 0 0-16,0 0-1 0,-26 18 1 0,26-18 1 15,0 0-2-15,0 0 4 0,0 0-3 0,0 0 2 0,-21 17-1 16,21-17 0-16,0 0-1 0,0 0 1 0,0 0-1 16,-25 11 2-16,25-11-2 0,0 0 2 0,0 0-1 15,0 0-1-15,-26 4 2 0,26-4-1 0,0 0 14 16,0 0 1-16,-22-4 2 16,22 4 0-16,0 0-11 15,0 0-1-15,-25-11-1 0,25 11 0 0,0 0-1 16,0 0 0-16,-20-7 0 0,20 7 0 0,0 0 1 15,0 0-2-15,0 0 0 0,0 0-1 0,0 0-1 16,0 0 2-16,-25-9-3 0,25 9 0 0,0 0 0 16,0 0-1-16,0 0 1 0,0 0-1 0,0 0 0 15,0 0 1-15,0 0-3 0,0 0-13 16,0 0-16-16,0 0-30 0,0 0-73 0,0 0-50 16,0 0-126-16,0 0-169 0,0 0 41 0,0 0 351 15</inkml:trace>
  <inkml:trace contextRef="#ctx0" brushRef="#br0" timeOffset="5">3463 708 702 0,'0'0'228'0,"0"0"-143"15,0 0-31-15,0 0-13 0,0 0-6 16,0 0-5-16,0 0 3 0,0 0-3 16,0 0 5-16,0 0-1 0,0 0-3 0,-18 22-4 15,18-22-4-15,-5 26 14 0,5-26-23 0,-7 31 16 16,7-31-40-16,-6 33 13 0,6-33-19 0,-5 34 20 15,5-34 0-15,-4 36-1 0,4-36-1 0,2 36-6 16,-2-36 6-16,5 30-9 0,-5-30 9 16,11 23-4-16,-11-23 1 0,0 0-2 0,23 19-3 15,-23-19 4-15,23 3-2 0,-23-3 5 0,28-6-1 16,-28 6 2-16,30-21-1 0,-30 21 1 16,31-24-2-16,-31 24 3 0,30-27-2 0,-30 27 1 15,23-23-2-15,-23 23 2 0,0 0-2 0,24-28 2 16,-24 28-1-16,0 0 1 0,0 0-2 0,0 0 0 15,21-24 0-15,-21 24-1 0,0 0 0 16,0 0 0-16,0 0 0 0,0 0 0 0,0 0 0 16,0 0-1-16,0 0 0 0,27 3 2 0,-27-3-1 15,0 0 2-15,0 0 0 0,0 0-1 0,21 30 3 16,-21-30-3-16,0 0 3 0,14 28-3 0,-14-28 1 16,0 0-2-16,15 21 0 0,-15-21-1 0,0 0-2 15,0 0-13-15,26 9-24 0,-26-9-29 0,0 0-19 16,28 2-34-16,-28-2-37 15,0 0-57-15,0 0-115 0,16-25-19 0,-16 25 308 16</inkml:trace>
  <inkml:trace contextRef="#ctx0" brushRef="#br0" timeOffset="6">4009 413 295 0,'11'-23'90'0,"-11"23"-29"0,0 0 2 16,0 0 5-16,0 0-8 0,0 0 2 0,0 0 20 16,0 0 12-16,0 0 1 0,0 0 12 0,0 0-20 15,3 39-8-15,-3-39-11 0,-4 25-8 0,4-25-13 16,-6 34 0-16,6-34-8 0,-11 41 0 16,11-41-14-16,-9 45-1 0,3-23-9 15,2 6-1-15,-2-4-5 0,2 3 4 0,0 4-7 16,-1-3 5-16,0 6 15 0,0-6-36 0,1 5 32 15,-2-4-35-15,4-2 12 0,0-3 5 0,-1 1-6 16,3-25 4-16,-1 38-2 0,1-38 1 0,1 29-3 16,-1-29 2-16,7 23-5 0,-7-23 3 0,0 0-2 15,0 0-1-15,0 0 1 0,21 13-1 16,-21-13-12-16,0 0-13 0,30-8-26 0,-30 8-52 16,25-22-53-16,-22-7-72 0,20 20-103 0,-23 9-76 15,26-41 103-15,2 36 309 0</inkml:trace>
  <inkml:trace contextRef="#ctx0" brushRef="#br0" timeOffset="7">4281 450 574 0,'0'0'101'0,"2"-23"0"0,-2 23-12 0,0 0-17 15,0 0-20-15,0 0-13 0,0 0-8 0,0 0-7 16,0 0-5-16,0 0 19 0,0 0 21 0,0 0 12 15,0 0 0-15,3 27-16 0,-3-27-24 16,-1 31-5-16,1-31-3 0,-2 42 1 0,-6-19-5 16,5 4-1-16,-4-3-10 0,-1 5 3 0,3-1-10 15,-2 2 5-15,0-1-9 0,0 2 9 0,0-2 16 0,0 3-32 16,0-6 36-16,0 5-35 0,2-8 12 0,5-23 3 16,-8 38-4-16,8-38 0 15,-5 23-3-15,5-23 0 0,0 0-2 0,0 0-2 16,0 0 0-16,0 0-1 0,0 0 3 15,0 0 4-15,0 0 3 0,0 0 1 0,25-27-1 16,-25 27-2-16,20-27 1 0,-20 27-3 0,22-25 3 0,-22 25-4 16,23-29 3-16,-23 29-3 0,28-33 4 0,-28 33 13 15,31-37-35-15,-31 37 37 0,35-38-38 0,-35 38 19 16,36-30 3-16,-36 30-3 0,40-32 3 0,-40 32-3 16,34-21 2-16,-34 21-2 15,26-11-4-15,-26 11-22 0,0 0-25 16,0 0-28-16,36-1-33 0,-36 1-17 0,0 0-29 15,0 0-65-15,0 0-131 0,0 0-19 0,0 0 288 16</inkml:trace>
  <inkml:trace contextRef="#ctx0" brushRef="#br0" timeOffset="8">4401 739 675 0,'0'0'148'0,"0"0"-59"0,0 0-14 16,0 0 0-16,0 0 9 0,0 0-3 0,0 0-5 16,-5 30-7-16,5-30-10 0,0 0-10 0,0 0-11 15,18 32-21-15,-18-32 11 0,0 0-20 16,17 30 11-16,-17-30-2 0,14 26-8 0,-14-26-1 16,13 25-5-16,-13-25 2 0,11 29-5 0,-11-29 2 15,14 31-3-15,-14-31 2 0,10 29-2 0,-10-29 3 16,11 30-3-16,-11-30 2 0,7 29-3 0,-7-29 2 15,8 27-32-15,-8-27-46 0,12 25-99 0,-12-25-172 16,0 0-156-16,0 0 46 0,0 0 426 16</inkml:trace>
  <inkml:trace contextRef="#ctx0" brushRef="#br0" timeOffset="9">5441 124 754 0,'-4'-30'149'15,"4"30"-26"-15,0 0-4 0,0 0-12 16,0 0-13-16,0 0-16 0,0 0-16 0,0 0-18 15,-26-15-11-15,26 15-6 0,0 0-6 0,-22 6-5 16,22-6-6-16,0 0-1 0,-35 14-6 0,35-14 3 16,-27 20-1-16,27-20 0 0,-33 30-3 15,33-30 1-15,-36 36-3 0,17-15 3 0,1 3-2 16,0 5 3-16,0 2-7 0,1 4 6 0,-3-2-7 16,0 2 8-16,2 1-9 0,3 1 7 15,0-5-6-15,4-1 4 0,3 0-3 0,2-4 4 16,2 0-6-16,0-2 4 0,3 0-2 0,1-25 4 15,1 42-3-15,-1-42 3 0,8 31-4 0,-8-31 3 16,13 26-5-16,-13-26-12 0,15 25 35 0,-15-25-36 16,23 21 40-16,-23-21-23 0,32 21-1 0,-32-21 2 15,33 17-2-15,-33-17 1 0,37 4 0 0,-37-4-1 16,44-3 1-16,-20-3 0 0,-1-1 3 16,3-1-1-16,-2-8 3 0,3-2 15 15,1-3-35-15,-3 0 37 0,1-3-35 0,-1-3 17 16,0-1 4-16,-1-2-7 0,1-3 5 0,0-1-5 15,-7 2 5-15,3-3-5 0,-5 4 6 0,-2-1-8 16,1-2 7-16,-5 0-6 0,0 2 5 0,-2-3-4 16,-1 2 5-16,-5 2-7 0,0 0 7 15,-2 6-6-15,-2 1 5 0,-3 3-5 0,5 21 5 16,-12-36-4-16,12 36 2 0,-20-24-1 0,20 24 1 16,-26-19-2-16,26 19 1 0,-30-15-1 0,30 15 0 15,-38-13 0-15,38 13 1 0,-37-10 0 16,37 10-1-16,-36-7 1 0,36 7 0 0,-33-9 0 15,33 9 0-15,-26-3 2 0,26 3-2 0,0 0 0 16,-23 0 0-16,23 0 1 0,0 0 0 16,0 0 1-16,0 0-1 0,0 0 1 0,0 0-4 15,-13 28 3-15,13-28-4 0,-5 27 4 0,5-27-3 16,3 26 4-16,-3-26-2 0,8 29-1 0,-8-29-1 16,12 26 3-16,-12-26-2 0,17 22 2 0,-17-22-2 15,23 20 2-15,-23-20-1 0,28 16 2 0,-28-16-1 16,30 9 0-16,-30-9 0 0,35 8-1 0,-35-8 0 15,38 4-1-15,-38-4 0 0,35-2 1 16,-35 2-1-16,38-4 1 0,-38 4 0 0,37-5 0 16,-37 5-1-16,35-6-1 0,-35 6 0 15,32-3-1-15,-32 3 1 0,30-8-1 0,-30 8 2 16,27-11-16-16,-27 11-16 0,27-12-30 0,-27 12-65 16,0 0-70-16,45-7-213 0,-45 7-73 0,0 0 53 15,22 0 430-15</inkml:trace>
  <inkml:trace contextRef="#ctx0" brushRef="#br0" timeOffset="10">5680 779 317 0,'0'0'118'0,"0"0"-14"0,0 0 13 15,0 0 3-15,0 0-4 0,0 0-11 0,0 0-8 16,0 0-3-16,0 0-3 0,0 0-3 0,0 0-18 16,0 0-15-16,0 0-14 0,0 0-13 0,0 0-9 15,0 0-8-15,0 0-5 0,0 0-3 0,0 0-3 16,0 0 1-16,0 0-1 16,0 0 2-16,0 0 2 0,0 0-17 15,0 0 15-15,12 22-16 0,-12-22 15 16,0 0 1-16,26 15-2 0,-26-15 1 0,0 0-1 0,21 15 0 0,-21-15 0 15,0 0 1-15,0 0-1 0,23 29 1 0,-23-29-1 16,0 0 2-16,0 0-1 0,6 27 1 0,-6-27-2 16,0 0 3-16,-3 22-3 0,3-22 2 0,0 0-2 15,-12 30 1-15,12-30-1 0,-15 22 1 16,15-22-1-16,0 0 2 0,-24 29-3 0,24-29 3 16,0 0-3-16,-22 21 2 0,22-21-1 0,0 0 0 15,0 0 0-15,-26 19 0 0,26-19-1 16,0 0 2-16,0 0-1 0,0 0 0 0,0 0 1 15,0 0-2-15,0 0 0 0,0 0 0 0,0 0-3 16,0 0-8-16,0 0-23 0,0 0-6 0,0 0-22 16,0 0-28-16,0 0-11 0,0 0-39 15,0 0-57-15,0 0-23 0,0 0-125 0,37-16 15 16,-37 16 315-16</inkml:trace>
  <inkml:trace contextRef="#ctx0" brushRef="#br0" timeOffset="11">5935 811 533 0,'0'0'123'0,"0"0"-15"0,0 0 0 16,0 0-6-16,0 0-12 0,-2-23 4 0,2 23 7 16,0 0 3-16,0 0-9 0,0 0-21 0,0 0-23 15,0 0-21-15,0 0-27 0,0 0 9 0,-19 25-15 16,19-25 19-16,0 0 2 0,-21 22-2 15,21-22-2-15,0 0-3 0,-23 33-1 0,23-33-4 16,-14 22 3-16,14-22-7 0,-18 30 1 0,18-30-5 16,-15 31 3-16,15-31-3 0,-8 31 4 0,8-31-3 15,-2 24 2-15,2-24-2 0,0 0 1 0,5 24-2 16,-5-24 2-16,0 0-2 0,0 0 2 16,24 21 0-16,-24-21 0 0,0 0 2 0,33-3-2 15,-33 3 1-15,29-13-3 0,-29 13-3 16,29-19-28-16,-2 19-57 0,-23-27-145 0,-4 27-319 15,41-26 32-15,-27 0 236 0</inkml:trace>
  <inkml:trace contextRef="#ctx0" brushRef="#br0" timeOffset="12">6124-51 966 0,'-6'-29'142'0,"6"29"-21"0,0 0-31 0,0 0 10 15,0 0-50-15,0 0 3 0,0 0-16 0,0 0-10 16,0 0-7-16,0 0-10 0,0 0-6 0,0 0-2 16,0 0 0-16,0 0 8 0,0 0 2 15,22 25-16-15,-22-25 39 0,0 0-44 0,32 31 42 16,-32-31-19-16,29 33-3 0,-29-33 4 0,33 42-6 16,-17-16 2-16,-2 1-7 0,1 2 5 0,-2 2-8 15,2-2 5-15,-4 4-6 0,-1-1 5 0,-2 3-4 16,-1 2 4-16,-4 2-7 0,-3 1 8 0,-2 1-9 15,-3 0 8-15,-1 0-8 0,-4 1 8 0,-2-2-6 16,0-1 7-16,-3-2-6 0,2 0 4 16,-3-7 17-16,3 1-32 0,-2-3 33 15,1 3-33-15,2-9 9 0,12-22 4 0,-24 39-5 16,24-39 5-16,-20 29-4 0,20-29 4 0,-15 23-2 16,15-23 1-16,0 0-1 0,0 0-1 0,-24 18 1 15,24-18-3-15,0 0-13 0,0 0-18 0,0 0-22 16,-5-36-38-16,5 36-65 0,2-42-157 0,12 17-212 15,3 3 55-15,-10-14 323 0</inkml:trace>
  <inkml:trace contextRef="#ctx0" brushRef="#br0" timeOffset="13">9050-28 430 0,'0'0'84'0,"0"0"-5"0,0 0 5 0,0 0 12 16,6-27-1-16,-6 27-12 0,0 0-8 0,0 0-5 16,14-30 5-16,-14 30-1 0,0 0-22 0,0 0 17 15,0 0-33-15,0 0 15 0,0 0-12 0,0 0-10 16,0 0-12-16,0 0-9 0,0 0-2 0,0 0 7 16,0 0 26-16,12 30-36 0,-13-8 35 15,-1 8-43-15,-2 0 6 0,-1 7 5 0,-4 3-10 16,0 1 8-16,-1 4-7 0,0 0 8 15,-2 7-10-15,1 0 8 0,-3 0-9 0,-1 3 10 16,-2-5-10-16,4 1 9 0,-1-7-8 0,4-2 8 16,6-6-7-16,-1-5 6 0,6-8-5 0,-1-23 2 15,5 28-3-15,-5-28 1 0,0 0-2 0,0 0 3 16,34 15 1-16,-34-15 1 0,31-12 3 16,-31 12-2-16,39-26 4 0,-16 10-6 0,1-3 6 15,-1 1-4-15,3-3 7 0,-2 2-1 0,-1 1 3 16,-1 2-1-16,-22 16 0 0,37-22-4 0,-37 22-1 15,28-12-3-15,-28 12 0 0,0 0-2 0,0 0 2 16,25 0-1-16,-25 0 1 0,0 0 1 16,0 0-2-16,0 0 2 0,26 23 0 15,-26-23 1-15,0 0-2 0,14 30 2 0,-14-30-5 16,7 27 3-16,-7-27-2 0,5 25 5 0,-5-25-3 16,6 24 1-16,-6-24 1 0,0 0-1 0,8 27-2 15,-8-27 3-15,0 0-4 0,0 0 2 0,0 0-2 16,0 0 1-16,0 0 1 0,0 0-1 0,0 0 2 15,0 0-3-15,0 0 3 0,0 0-1 0,0 0 3 16,0 0-3-16,23-25 2 0,-23 25-5 16,11-32 4-16,-11 32-1 0,10-45 2 0,-7 19-3 15,2 2 3-15,-2 1-6 0,2-1 5 0,-1 0-3 16,-4 24 3-16,9-39-2 0,-9 39 3 16,13-28-4-16,-13 28 2 0,0 0-1 0,15-27 1 15,-15 27-1-15,0 0 1 0,0 0-4 0,0 0 2 16,28-18 0-16,-28 18 0 0,0 0 3 0,27 3-2 15,-27-3-2-15,24 5 2 0,-24-5 0 16,27 9 0-16,-27-9 2 0,26 4-2 0,-26-4 0 16,24 4-1-16,-24-4 2 0,0 0-1 0,31 5-2 15,-31-5 1-15,0 0-2 0,24 8-17 0,-24-8-17 16,0 0-38-16,0 0-63 0,0 0-64 0,0 0-156 16,0 0-111-16,0 0 46 0,7-33 417 0</inkml:trace>
  <inkml:trace contextRef="#ctx0" brushRef="#br0" timeOffset="14">8944 127 1011 0,'-29'-17'210'0,"29"17"-113"0,0 0-39 0,0 0-37 15,0 0-5-15,0 0 10 0,0 0 9 0,0 0 9 16,30 15-8-16,-30-15-12 0,36 5-8 16,-12-4-5-16,-24-1-6 0,49-1-2 0,-18-2-2 15,5 1-1-15,4-4 1 0,-2 1-2 0,3-2 0 16,-1-1-37-16,16 16-99 0,-27-27-164 0,15 17-231 15,-3 2 49-15,-14-16 361 0</inkml:trace>
  <inkml:trace contextRef="#ctx0" brushRef="#br0" timeOffset="15">10552-115 517 0,'2'-21'112'0,"-2"21"9"15,0 0-7-15,0 0 12 0,0 0-16 0,0 0-2 16,0 0-12-16,0 0-6 0,0 0-19 16,0 0-13-16,0 0-10 0,0 0-12 0,0 0-13 15,0 0-9-15,0 0-10 0,0 0-1 16,-34 19 1-16,34-19 2 0,-27 26 0 0,27-26-12 16,-29 39 36-16,14-14-34 0,-5 4 33 0,3-5-19 15,0 2-6-15,-4 7 5 0,4-4-7 0,2 2 5 16,0-1-8-16,4-1 6 0,0-3-5 0,3 0 4 15,1 2-3-15,1-4 4 0,2 2-5 0,3 3 7 16,-1-4-5-16,2 2 5 0,0 3-3 0,3-5 5 16,1 1-5-16,0 5 3 0,1-7-6 15,2 4 3-15,-1 0-5 0,0-5 4 0,1 1-4 16,0-1 4-16,-7-23-5 0,16 40 4 16,-16-40-4-16,18 33 3 0,-18-33-2 0,21 31-12 15,-21-31 33-15,25 28-33 0,-25-28 33 0,19 24-19 16,-19-24-1-16,24 20 0 0,-24-20 0 0,22 16-1 15,-22-16 0-15,23 10 0 0,-23-10-1 0,25 10 1 16,-25-10-20-16,24-4-25 0,-24 4-47 16,0 0-112-16,49-22-350 0,-49 22 38 0,26-26 136 15</inkml:trace>
  <inkml:trace contextRef="#ctx0" brushRef="#br0" timeOffset="16">10799 1100 348 0,'0'0'70'0,"0"0"-5"0,0 0-4 0,0 0 5 31,0 0-6-31,0 0-4 0,0 0-3 0,0 0 10 16,0 0-2-16,0 0 5 0,0 0-7 0,0 0-3 15,0 0-4-15,0 0 2 0,0 0 4 0,0 0 1 16,0 0-1-16,0 0-4 0,0 0-4 0,0 0-9 15,0 0-6-15,0 0-10 0,0 0-8 0,0-22-4 0,0 22-2 16,0 0 1-16,0 0-5 0,0 0-1 0,4-31-3 16,-4 31 1-16,7-34-4 0,-7 34 5 15,8-35 11-15,-8 35-36 0,10-41 38 0,-4 16-33 16,2 1 19-16,-4-2 6 0,4 0-5 0,-1-5 4 0,1 4-5 16,-1-5 6-16,0 6-8 0,0-5 8 0,0 5-6 15,0 1 5-15,-2 1-4 0,1-1 3 0,1 3-6 16,-7 22 4-16,12-42-5 0,-12 42 4 0,11-39-4 15,-11 39 3-15,11-32-3 16,-11 32 0-16,13-28-1 0,-13 28 2 0,0 0-2 16,19-28 3-16,-19 28-3 0,0 0 1 0,21-23-1 15,-21 23 0-15,0 0 0 0,24-18 1 0,-24 18-1 16,0 0 1-16,31-13-2 0,-31 13 1 0,0 0 0 16,33-6 0-16,-33 6-1 0,23 0 1 0,-23 0-1 15,0 0 0-15,28 16 1 0,-28-16-1 0,0 0 1 16,23 29 0-16,-23-29 0 0,14 24-1 15,-14-24 2-15,10 29-3 0,-10-29 4 16,8 30-4-16,-8-30 3 0,5 33-3 0,-5-33 3 16,5 27-3-16,-5-27 3 0,0 30-2 0,0-30 2 15,-5 22-1-15,5-22 2 0,0 0-2 0,-8 24 2 16,8-24-1-16,0 0 1 0,0 0-2 0,-23 18 2 16,23-18-2-16,0 0 1 0,-24 9 2 15,24-9-1-15,0 0-2 0,-33 7 1 0,33-7-2 16,-23 2 2-16,23-2 1 0,-26 1-1 0,26-1-1 15,-27 0-1-15,27 0 1 0,-27 2 0 0,27-2-1 16,-25 2 2-16,25-2-1 0,0 0 0 0,-26 0 0 16,26 0 0-16,0 0-2 0,0 0-1 0,0 0-2 15,0 0-25-15,0 0-20 0,0 0-4 16,0 0-37-16,0 0-30 0,16 22-67 16,-16-22-108-16,0 0-146 0,0 0 27 0,24 3 346 15</inkml:trace>
  <inkml:trace contextRef="#ctx0" brushRef="#br0" timeOffset="17">11378 619 427 0,'0'0'114'0,"0"0"-19"15,0 0-7-15,0 0-18 0,0 0-16 0,0 0-24 16,0 0 0-16,0 0 16 0,14 20 10 0,-14-20 10 16,0 0-3-16,0 0-15 0,4 29 1 0,-4-29-12 15,0 23 0-15,0-23-12 0,0 28-5 0,0-28-4 16,0 31-3-16,0-31-6 0,-4 34 2 0,4-34-8 16,-2 39 4-16,2-39-6 15,-5 36 3-15,5-36-3 0,-7 32 3 0,7-32 22 16,-2 28-22-16,2-28 22 0,0 0-23 0,-2 24-2 15,2-24 1-15,0 0-1 0,0 0 2 0,0 0 0 16,0 0 2-16,0 0 5 0,0 0 10 0,0 0 1 16,0 0 2-16,0 0-4 0,0 0-10 0,0 0-3 15,0 0-2-15,0 0-3 0,0 0-2 0,0 0 3 16,0 0 0-16,0 0 3 0,0 0 1 16,0 0-2-16,26-13-2 0,-26 13-23 0,0 0 24 15,22-20-24-15,-22 20 23 0,0 0 1 16,31-14-1-16,-31 14 1 0,0 0-1 0,29-15 1 15,-29 15-2-15,0 0 2 0,23-3-1 0,-23 3 0 16,0 0 0-16,25-2 0 0,-25 2-1 0,0 0 1 16,0 0 1-16,23 10-2 0,-23-10 3 0,0 0-2 15,0 0 2-15,0 0-2 0,17 30 2 16,-17-30 21-16,0 0-22 0,8 22 24 0,-8-22-24 16,0 0 1-16,0 0-17 0,3 23 16 0,-3-23-15 15,0 0 17-15,0 0 2 0,0 0 1 0,-13 21 5 16,13-21 2-16,0 0 3 0,0 0-2 0,0 0-3 15,-27 14-4-15,27-14-2 0,0 0 0 0,0 0 0 16,-29 6 0-16,29-6 0 0,0 0-3 16,-26 7 0-16,26-7-1 0,0 0 0 0,-28 11-1 15,28-11 0-15,0 0 1 0,-26 13-1 16,26-13 1-16,0 0 0 0,0 0-1 0,-24 11 0 16,24-11-1-16,0 0 2 0,0 0 0 0,0 0-1 15,0 0 0-15,0 0-2 0,0 0-1 0,0 0-2 16,0 0-10-16,0 0-19 0,0 0-28 0,0 0-37 15,0 0-28-15,-4-25-39 0,4 25-77 16,0 0-76-16,0 0-81 0,31-2 204 0</inkml:trace>
  <inkml:trace contextRef="#ctx0" brushRef="#br0" timeOffset="18">11823 947 407 0,'0'0'157'0,"0"0"-84"0,0 0-11 15,0 0 6-15,0 0 4 0,-7-27 0 16,7 27-2-16,0 0 3 0,0 0 7 0,0 0 1 16,0 0-5-16,0 0-32 0,0 0 8 0,0 0-38 15,0 0 15-15,0 0-7 0,0 0-4 0,0 0-6 16,0 0-3-16,-24-3-3 0,24 3-2 16,0 0 23-16,0 0-25 0,0 0 23 0,-21 23-23 15,21-23-2-15,0 0-16 0,-14 21 15 0,14-21-16 16,0 0 16-1,-8 31 1-15,8-31-1 0,-3 25 2 0,3-25-3 0,0 0 3 16,3 27-3-16,-3-27 2 0,0 0-3 0,11 24 2 16,-11-24-1-16,0 0 0 0,0 0 1 0,28 21 0 15,-28-21 0-15,0 0 0 0,26 9 0 16,-26-9 0-16,0 0 3 0,33-10-2 0,-33 10 3 16,23-17-1-16,-23 17 0 0,25-20-1 0,-25 20 3 15,21-28-5-15,-21 28 5 0,18-27-3 0,-18 27 2 16,13-29 17-16,-13 29-13 0,6-23 21 15,-6 23-39-15,0 0 25 0,-1-24-24 0,1 24 18 16,0 0 1-16,0 0-2 0,-16-22-2 0,16 22-2 16,0 0 0-16,-23-10-2 0,23 10 0 15,0 0 0-15,-32 3-2 0,32-3 0 0,0 0-1 16,-27 15 0-16,27-15-4 0,0 0-21 0,-25 24-10 0,25-24-72 16,0 0-43-16,0 0-117 0,0 0-194 0,0 0 35 15,0 0 313-15</inkml:trace>
  <inkml:trace contextRef="#ctx0" brushRef="#br0" timeOffset="19">11386 916 197 0,'0'0'67'0,"0"0"-40"0,0 0 4 15,0 0 16-15,0 0 4 0,0 0 8 0,0 0 4 16,0 0 4-16,0 0 5 0,0 0 4 0,0 0-13 16,0 0-11-16,0 0-6 0,0 0-3 15,0 0-3-15,0 0-2 0,0 0-3 0,0 0 0 16,0 0 19-16,0 0 6 0,0 0-1 0,0 0-7 16,0 0-28-16,0 0-15 0,0 0-2 15,10 24-4-15,-10-24 0 0,0 0 0 0,0 0-3 16,0 0-1-16,-10 22 1 0,10-22-2 0,0 0-16 15,0 0 14-15,0 0-36 0,0 0-50 16,0 0-48-16,0 0-125 0,0 0-141 0,0 0 25 16,17 23 335-16</inkml:trace>
  <inkml:trace contextRef="#ctx0" brushRef="#br0" timeOffset="20">12161 900 384 0,'0'0'135'15,"0"0"-23"-15,0 0-11 0,0 0-7 0,0 0-10 16,0 0-13-16,0 0-13 0,0 0-8 0,0 0-25 16,0 0 20-16,0 0-24 0,0 0 19 0,0 0-10 15,0 0-7-15,0 0-4 0,0 0 6 0,0 0 4 16,0 0 3-16,0 0 19 0,0 0-33 0,4 30 16 15,-4-30-27-15,-1 26-4 16,1-26-16-16,-2 26 13 0,2-26-15 0,0 20 14 16,0-20 3-16,0 0-3 0,3 29 3 0,-3-29-4 15,0 0 2-15,0 0 0 0,14 27-2 0,-14-27 0 16,0 0 1-16,0 0 0 0,0 0 0 0,27 6 3 16,-27-6-1-16,0 0 3 0,25-11-1 0,-25 11 1 15,22-20-2-15,-22 20 0 0,27-24-2 0,-27 24 2 16,26-23-2-16,-26 23 3 0,20-22 13 15,-20 22-15-15,0 0 15 0,25-26-16 0,-25 26 0 16,0 0-24-16,0 0 24 0,0 0-26 0,0 0 26 16,0 0-2-16,0 0-2 0,0 0 27 0,22-18-25 15,-22 18 27-15,0 0-25 0,0 0 1 16,0 0 2-16,10 24-1 0,-10-24-15 0,0 0 13 16,5 27-15-16,-5-27 15 0,2 25 1 0,-2-25 0 15,0 0 1-15,1 27-2 0,-1-27 1 16,0 0-4-16,6 21 0 0,-6-21-1 0,0 0 1 15,0 0-29-15,0 0-29 0,17 32-36 0,-17-32-32 16,0 0-50-16,0 0-19 0,0 0-99 0,29 13-41 16,-29-13 197-16</inkml:trace>
  <inkml:trace contextRef="#ctx0" brushRef="#br0" timeOffset="21">12528 1019 239 0,'-3'-28'79'0,"3"28"-11"0,0 0-3 0,0 0-6 15,0 0-13-15,0 0-6 0,0 0-4 0,0 0 3 16,0 0-2-16,0 0-2 0,0 0 0 0,0 0 3 16,0 0 1-16,0 0-1 0,0 0 18 0,0 0-8 15,0 0 19-15,0 0-13 0,0 0-3 16,0 0-11-16,0 0-5 0,8 26-1 0,-8-26-3 16,0 0-2-16,0 0-4 0,-5 30-5 0,5-30-3 15,0 0-3-15,-4 23-5 0,4-23-1 0,0 0-2 16,0 0-2-16,-6 22-1 0,6-22 0 15,0 0-3-15,0 0 0 0,0 0 0 0,0 0-1 16,0 0-1-16,0 0 0 0,0 0 2 0,0 0 2 16,0 0 1-16,0 0 3 0,0 0-1 15,21-22-3-15,-21 22 1 0,0 0-2 0,22-23 1 16,-22 23-3-16,0 0 3 0,23-24-3 0,-23 24 3 16,0 0-3-16,28-32 3 0,-28 32-4 0,0 0 3 15,33-30 15-15,-33 30-15 0,0 0 14 0,30-23-15 16,-30 23-1-16,0 0 1 0,27-10-1 0,-27 10 1 15,0 0 0-15,0 0-2 0,22 10 2 16,-22-10 1-16,0 0 1 0,0 0 0 0,0 0-16 16,22 23 14-16,-22-23-14 0,0 0 17 15,0 0 7-15,13 25 2 0,-13-25 4 0,0 0-5 16,10 23-2-16,-10-23-5 0,0 0 0 0,0 0-1 16,11 28 1-16,-11-28-2 0,0 0-1 0,0 0-1 0,0 0 0 15,7 22-1-15,-7-22 0 0,0 0-5 0,0 0-36 16,0 0-62-16,0 0-71 0,0 0-181 15,0 0-94-15,0 0 33 0,26-8 417 0</inkml:trace>
  <inkml:trace contextRef="#ctx0" brushRef="#br0" timeOffset="22">13188 912 103 0,'0'0'44'16,"0"0"3"-16,0 0 2 0,0 0-3 0,0 0-2 15,0 0 15-15,0 0 7 0,0 0 13 16,0 0 8-16,0 0-8 0,0 0-7 0,0 0-5 16,0 0-8-16,0 0-5 0,0 0-3 0,-16-23-2 15,16 23-2-15,0 0-23 0,0 0 24 0,0 0-22 16,0 0 17-16,0 0-2 0,0 0-7 0,0 0-8 16,0 0-4-16,-28-9-6 0,28 9-1 0,0 0 0 15,0 0 1-15,-28 3 3 0,28-3 1 16,0 0 0-16,-22 5 2 0,22-5 0 15,0 0-3-15,0 0-5 0,-29-2-5 0,29 2-6 16,0 0 0-16,0 0-2 0,-27 3 1 0,27-3 1 16,0 0-2-16,-25 11-1 0,25-11 1 0,0 0-3 15,-28 26 3-15,28-26 22 0,-19 31-38 0,19-31 38 16,-18 31-37-16,18-31 14 0,-11 29 1 0,11-29-1 16,-7 23 0-16,7-23-3 0,0 0 2 15,0 24-1-15,0-24-1 0,0 0-1 0,0 0 1 16,21 22-1-16,-21-22 1 0,0 0 2 0,26 13 0 15,-26-13 0-15,0 0 1 0,26 1 0 0,-26-1 0 16,0 0 0-16,22 3 1 0,-22-3-1 16,0 0 0-16,24-3-1 0,-24 3 1 0,0 0 0 15,0 0 0-15,26-18 2 0,-26 18-1 0,0 0 2 16,28-35-3-16,-28 35 2 0,19-24-2 16,-19 24 2-16,19-35-3 0,-19 35 3 0,18-31 13 15,-18 31-37-15,13-34 37 0,-13 34-37 0,8-24 21 16,-8 24 3-16,0 0-2 0,14-29 2 0,-14 29-2 15,0 0 2-15,4-27-3 0,-4 27 4 0,0 0-4 16,4-34 3-16,-4 34-3 0,3-25 2 0,-3 25-1 16,4-24 2-16,-4 24-3 0,5-25 4 0,-5 25-3 15,3-27 2-15,-3 27-2 0,5-24 1 16,-5 24-1-16,3-24 2 0,-3 24-2 16,0 0 1-16,7-29-1 0,-7 29 1 0,0 0-1 15,4-23 1-15,-4 23-1 0,0 0 1 0,0 0-1 16,3-22 1-16,-3 22 0 0,0 0-1 0,0 0 2 15,0 0-1-15,0 0 1 0,0 0-3 0,0 0-2 16,0 0-2-16,0 0 1 0,0 0 3 16,0 0 2-16,4 31-1 0,-4-31 5 0,6 29-5 15,-6-29 2-15,0 40-1 0,-3-18 3 0,3-22-4 16,-3 44 5-16,0-19-5 0,-1-3 5 0,0-1-5 16,1 5 5-16,-2-4-6 0,2 2 5 0,-4 4 18 15,4-4-36-15,-2 2 36 0,2 0-36 0,3-26 12 16,-5 35 4-16,5-35-5 0,0 28 3 15,0-28-4-15,0 0 2 0,0 0-2 16,13 23 0-16,-13-23-1 0,0 0-14 0,23 0-28 16,-23 0-54-16,24-12-81 0,-25-11-110 0,1 23-188 15,33-24 74-15,-29-2 319 0</inkml:trace>
  <inkml:trace contextRef="#ctx0" brushRef="#br1" timeOffset="23">15010-16 1027 0,'0'0'154'0,"0"0"-44"0,0 0-12 16,0 0-21-16,0 0-27 0,0 0-17 0,0 0-4 15,-22 12-3-15,22-12 1 0,0 0 0 16,-32 22-1-16,32-22-4 0,-31 21 1 0,31-21-5 15,-36 36 3-15,36-36-8 0,-40 44-1 0,16-20-6 16,-1 3 2-16,5 3-6 0,-1-2 6 0,3 3-5 16,3-2 2-16,1 3-5 0,1-1 4 0,0-1-5 15,-1-1 6-15,5 1-4 0,0-5 7 0,7-1-5 16,2 1 4-16,0-1-7 0,0-24 2 0,9 36-5 16,-9-36 3-16,18 35-1 15,-18-35 0-15,25 33-1 0,-25-33 3 0,28 24-4 16,-28-24 3-16,30 21-2 0,-30-21 1 0,34 17 0 15,-34-17 1-15,38 15-2 0,-38-15 2 0,37 9-11 16,-37-9-14-16,36 7-29 0,-36-7-36 0,37 8-70 16,-37-8-185-16,0 0-140 0,33-21-14 0,-33 21 329 15</inkml:trace>
  <inkml:trace contextRef="#ctx0" brushRef="#br1" timeOffset="24">15533 11 954 0,'0'0'132'0,"0"0"-33"0,0 0-2 16,0 0-6-16,0 0-20 0,0 0-25 0,0 0-23 15,0 0-12-15,-22 14-6 0,22-14 3 0,-18 32 0 16,18-32 5-16,-18 36-3 0,18-36 2 0,-17 43-6 0,9-20 3 15,-2 2-8-15,1 3 4 0,-2 3-7 0,2 3 6 16,-1-3-7-16,1 5 7 0,2 0-7 16,-1-7 5-16,2 3-6 0,1-3 6 0,2 1-7 15,0-6 7-15,3-2-5 0,0-22 4 0,7 37-5 0,-7-37 2 16,0 0-1-16,21 24 0 0,-21-24 3 0,26-2 0 16,-26 2 3-16,32-14-1 0,-32 14 3 0,38-26-1 15,-13 10 6-15,-1 1-3 0,0-2 5 0,1 0-5 16,-25 17 2-16,42-36-3 0,-42 36 1 0,41-32-4 15,-41 32 2-15,37-31-6 16,-37 31 3-16,30-27-4 0,-30 27 2 0,28-28-1 16,-28 28 3-16,25-26 0 0,-25 26 1 0,20-27-3 15,-20 27 4-15,18-32-4 0,-18 32 2 0,17-35-1 16,-17 35 1-16,12-32-2 0,-12 32 4 0,9-34-5 16,-9 34 3-16,4-28-2 0,-4 28 2 0,-4-29-1 15,4 29 2-15,-9-28-2 0,9 28 5 16,-16-29 2-16,16 29 4 0,-21-23 0 0,21 23 0 15,-27-19-6-15,27 19 1 0,-32-15-6 0,32 15 2 16,-32-9-1-16,32 9-1 0,-30-2 3 0,30 2-1 16,-26 5 0-16,26-5 0 0,-22 14 1 0,22-14-2 15,0 0 4-15,-28 25-5 0,28-25 4 0,0 0-3 16,-16 31 1-16,16-31-1 0,-5 24 1 16,5-24-1-16,3 22 2 0,-3-22-4 15,4 21 3-15,-4-21-1 0,0 0 0 0,18 27 1 16,-18-27 0-16,0 0-3 0,33 23 1 0,-33-23-2 15,29 14 2-15,-29-14 1 0,35 14 3 0,-35-14-3 16,38 9 2-16,-38-9-2 0,39 10 0 0,-39-10 0 16,40 2-1-16,-40-2 1 0,44-2-1 0,-44 2 1 15,43-8-2-15,-43 8 2 0,40-8-2 0,-40 8 1 16,40-10-1-16,-40 10 1 0,30-11-2 16,-30 11 1-16,22-6-1 0,-22 6 0 0,0 0 1 15,25-9 0-15,-25 9-10 0,0 0-13 0,0 0-22 16,0 0-43-16,0 0-83 0,0 0-260 0,0 0-100 15,0 0 23-15,11 22 468 0</inkml:trace>
  <inkml:trace contextRef="#ctx0" brushRef="#br1" timeOffset="25">15710 674 155 0,'-1'26'24'0,"1"-26"16"0,0 0 11 0,0 0 4 0,0 0 6 16,0 0 12-16,0 0 15 0,0 0 11 0,0 0 13 15,0 0 2-15,0 0-19 0,0 0 15 16,0 0-27-16,0 0 15 0,0 0-11 16,0 0-12-16,0 0-15 0,0 0-13 0,0 0-13 15,0 0-6-15,0 0-8 0,0 0-7 0,0 0-4 16,0 0-4-16,0 0-3 0,0 0-1 0,0 0 0 16,0 0-3-16,0 0 0 0,0 0-1 0,0 0 2 15,0 0 2-15,0 0 1 0,0 0-1 0,0 0-1 16,28 7 0-16,-28-7 1 0,0 0 1 15,22 4-2-15,-22-4 0 0,0 0-1 0,0 0 2 16,22 11-1-16,-22-11 1 0,0 0-1 16,0 0 0-16,0 0 1 0,20 24 0 0,-20-24-2 15,0 0 3-15,0 0 23 0,-4 27-24 0,4-27 24 16,0 0-39-16,0 0 14 0,-19 28-15 0,19-28 13 16,0 0 2-16,0 0-1 0,-29 21 4 0,29-21-2 15,0 0 0-15,-26 13-1 0,26-13-1 16,0 0 0-16,-25 10 2 0,25-10-1 0,0 0 0 15,-23 10 1-15,23-10 0 0,0 0-2 0,0 0 0 16,0 0-5-16,0 0-8 0,0 0-10 0,0 0-9 16,0 0-7-16,0 0-6 0,0 0-15 0,0 0-18 15,-11 25-12-15,11-25-13 0,0 0-12 16,0 0-22-16,0 0-46 0,0 0-32 0,0 0-113 16,0 0 144-16,0 0 185 0</inkml:trace>
  <inkml:trace contextRef="#ctx0" brushRef="#br1" timeOffset="26">15921 728 497 0,'0'0'119'0,"0"0"-1"0,0-26-9 16,0 26 20-16,0 0-38 0,0 0 14 0,0 0-11 15,0 0-6-15,0 0-12 0,0 0-17 16,0 0-11-16,0 0-11 0,0 0-2 0,0 0-4 16,0 0-3-16,0 0 0 0,0 0-7 15,0 0-5-15,0 0-8 0,0 0-4 0,-23 23-2 16,23-23 2-16,0 0-2 0,-24 26 5 0,24-26-4 16,0 0-14-16,-26 33 36 0,26-33-39 0,0 0 37 15,-16 32-21-15,16-32-4 0,0 0 2 0,-6 27-2 16,6-27 3-16,0 0-1 0,0 0 1 0,8 26-1 15,-8-26 0-15,0 0-3 0,0 0 3 0,28 21-1 16,-28-21 1-16,23 5 1 0,-23-5-1 31,29 3 0-31,-29-3-1 0,35-4 2 0,-35 4-2 16,37-7-19-16,-37 7-22 0,39-3-56 16,-34-20-118-16,24 18-323 0,-29 5 34 0,28-21 147 15</inkml:trace>
  <inkml:trace contextRef="#ctx0" brushRef="#br1" timeOffset="27">16237 86 499 0,'-3'-27'126'15,"3"27"-11"-15,-5-23-20 0,5 23-9 16,-5-29-16-16,5 29 6 0,0-23 5 0,0 23 8 16,0 0-5-16,-8-24-5 0,8 24-16 0,0 0-12 15,0 0-11-15,0 0-13 0,0 0-6 0,0 0-9 16,0 0-6-16,0 0-1 0,0 0 7 0,0 0 8 16,0 0 8-16,13 24-3 0,-13-24-7 0,15 24-8 15,-15-24-2-15,16 30-2 0,-16-30 2 16,18 39-4-16,-18-39 2 0,15 38-5 15,-15-38 4-15,15 38-5 0,-15-38 3 0,12 41-2 16,-7-18 3-16,-1 0-5 0,2-1 6 0,-5 2-5 16,0 0 6-16,-1 4 1 0,0-4 5 0,-4 1-2 15,-1 5 2-15,-2-6-7 0,0 3 3 0,-4 0-4 16,1 2 4-16,-2-2-5 0,1 1 3 0,-6-4-4 16,5-2 2-16,12-22-3 0,-32 41 1 15,32-41-3-15,-23 31 3 0,23-31-2 0,0 0 0 16,0 0 2-16,-24 24-1 0,24-24-1 0,0 0-1 15,0 0-5-15,0 0-7 0,0 0-11 0,0 0-14 16,0 0-23-16,3-43-25 0,-3 43-103 16,14-36-184-16,-14 36-132 0,26-35-7 0,-18 0 438 15</inkml:trace>
  <inkml:trace contextRef="#ctx0" brushRef="#br0" timeOffset="28">16809-130 1078 0,'0'0'118'0,"0"0"-10"16,0 0-33-16,0 0-2 0,0 0-33 0,0 0-19 15,0 0-10-15,0 0-5 0,0 0-2 0,0 0 7 16,0 0 7-16,0 0 3 0,0 0-3 16,0 27-2-16,0-27 15 0,11 21-38 0,-11-21 38 15,15 29-38-15,-15-29 15 0,15 33 3 0,-15-33-3 16,17 37 3-16,-17-37-3 0,18 40 3 31,-18-40-5-31,15 42 3 0,-9-19-3 0,0-1 4 0,1 1-3 0,-1 4 4 0,-2-1-3 0,-1 1 7 16,-2 3-6-16,1-1 6 0,-2 2-5 0,-3-1 3 15,-1 3-4-15,-5-3 5 0,0 1-5 0,-4 1 3 16,2 0-7-16,-1 2 5 0,-2-5-6 0,2 5 4 16,-6-5-4-16,1 2 4 0,-1-6-6 0,0 3-6 15,1-4 26-15,1 1-27 0,16-25 27 16,-31 38-17-16,31-38-5 0,-24 24 2 16,24-24 0-16,0 0-1 0,0 0 2 0,-23 17-3 15,23-17-1-15,0 0 1 0,0 0-2 0,0 0 0 16,0 0-4-16,0 0-8 0,-8-23-7 0,8 23-16 15,0-24-20-15,-5 2-40 0,5 22-237 0,0 0-246 16,22-39 24-16,-22 39 288 0</inkml:trace>
  <inkml:trace contextRef="#ctx0" brushRef="#br1" timeOffset="29">14177 172 413 0,'0'0'160'0,"0"0"-39"0,0 0-6 16,0 0-14-16,0 0-24 0,-4-23-22 0,4 23-14 16,0 0 3-16,0 0 7 0,0 0 13 0,0 0 0 15,0 0-3-15,0 0-5 0,-8-26-9 0,8 26-6 16,0 0-4-16,0 0-7 0,0 0-6 0,-25-16-5 16,25 16-6-16,0 0-4 0,-30-4-3 0,30 4-2 15,-28 0-1-15,28 0-1 0,-32 5-2 16,32-5 0-16,-37 19 0 0,37-19 2 0,-41 23-3 15,41-23 4-15,-39 33-3 0,39-33 2 0,-36 42-4 16,19-18 4-16,1 1-5 0,0-1 3 0,3-2-3 16,13-22 3-16,-17 34-4 0,17-34 4 0,-7 26-4 15,7-26 2-15,0 0-1 0,5 27 0 16,-5-27 1-16,0 0 1 0,0 0-1 0,30 17 2 16,-30-17-1-16,0 0 0 0,32 0 2 15,-32 0 0-15,24-2 0 0,-24 2 0 0,24-2-1 16,-24 2 1-16,0 0-1 0,28 0 2 0,-28 0-2 15,0 0 1-15,0 0 0 0,0 0 0 0,0 0 0 16,0 0 1-16,0 0 0 0,0 0 2 0,12 29-3 16,-12-29 3-16,-13 25-4 0,13-25 2 0,-24 29-2 15,24-29 2-15,-26 37-4 0,26-37 3 0,-25 34-4 16,25-34 5-16,-23 30-4 16,23-30 3-16,-15 34-3 0,15-34 2 0,-14 29-5 15,14-29 5-15,-10 24-3 0,10-24 2 0,0 0-2 16,2 23 0-16,-2-23 1 0,0 0 2 0,0 0 0 15,26 14 0-15,-26-14-1 0,0 0 3 0,23 6 5 16,-23-6 2-16,25-2 4 0,-25 2 0 0,30-4-4 16,-30 4-1-16,40-6-3 0,-18 0-2 15,2-2 0-15,-1 2-3 0,1 1 2 0,-2-4-2 16,1 3 1-16,-23 6-1 0,44-13-2 0,-44 13-8 16,41-8-22-16,-41 8-43 0,42-5-75 0,-42 5-170 15,0 0-157-15,33-14-2 0,-33 14 309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5:52.5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-4336 573 968 0,'-1'22'130'0,"1"-22"-62"0,0 0-11 16,0 0-9-16,0 0 11 0,0 0-4 0,0 0-3 15,0 0 1-15,0 0-16 0,0 0-7 0,0 0-4 16,0 0 2-16,27 20 0 0,-27-20-1 16,27 2-2-16,-27-2-5 0,33 0-5 15,-33 0-3-15,36 0-5 0,-36 0-2 0,38-2-2 16,-38 2-2-16,43-5 0 0,-20 2 1 0,-1 2-2 15,5-3 1-15,-7 2 0 0,4 1-1 0,-2-1 1 16,4 2-3-16,-5 0-23 0,8 5-44 0,-29-5-92 16,55-2-254-16,-55 2-132 0,43-1 62 0,-16 8 429 15</inkml:trace>
  <inkml:trace contextRef="#ctx0" brushRef="#br0" timeOffset="1">-4300 263 857 0,'1'-27'147'16,"-1"27"-58"-16,0 0-21 0,0 0-9 0,0 0-9 15,0 0-7-15,0 0-12 0,0 0-4 16,0 0-3-16,0 0-3 0,0 0 11 0,0 0 10 0,0 0-2 16,0 0 3-16,0 0-17 0,29 22-9 0,-29-22-1 15,0 0 0-15,32 19-5 0,-32-19-1 0,25 15-4 16,-25-15-3-16,30 13-2 0,-30-13 1 15,35 11-2 1,-35-11 0-16,41 9 0 0,-41-9 1 0,39 8-2 0,-39-8 1 0,41 0-1 16,-41 0 0-16,39 0-3 0,-39 0-21 0,47 0-35 15,-47 0-65-15,42 0-104 0,-42 0-157 0,0 0-87 16,34-2 96-16,-34 2 377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6:07.9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1103-14 316 0,'0'0'137'0,"0"0"-22"0,0 0 12 0,0 0-21 16,0 0 1-16,0 0-29 0,0 0-5 15,0 0-18-15,0 0-3 0,0 0-8 0,0 0 0 16,0 0 5-16,0 0 2 0,-26 9-3 0,26-9-5 16,0 0-8-16,0 0-5 0,-25 21-8 0,25-21 0 15,0 0-5-15,-22 24 2 0,22-24-4 16,0 0-2-16,-21 25-5 15,21-25 0-15,-15 22-4 0,15-22 2 0,-18 30 20 0,18-30-37 0,-14 33 38 16,14-33-38-16,-16 32 13 0,16-32 3 0,-17 35-3 16,17-35 2-16,-12 38-3 0,12-38 3 0,-8 35-4 15,8-35 3-15,-9 32-3 0,9-32 3 0,-1 30-5 16,1-30 4-16,-3 30-4 0,3-30 3 16,-3 31-2-16,3-31 3 0,3 28-3 15,-3-28 3-15,4 34-3 0,-4-34 1 0,7 33-1 16,-7-33 2-16,4 33-2 0,-4-33 1 0,6 26-1 15,-6-26 2-15,0 0-2 0,11 30 2 0,-11-30-2 16,0 0 1-16,0 0 0 0,0 0 0 0,23 24-1 16,-23-24 2-16,0 0-1 0,0 0 0 0,0 0-1 15,25 14 2-15,-25-14-2 0,0 0 1 16,0 0-1-16,23 10 1 0,-23-10-1 0,0 0 0 16,0 0-1-16,0 0-20 0,28 21-14 0,-28-21-35 15,0 0-85-15,0 0-129 0,19 23-206 0,-19-23 9 16,0 0 334-16</inkml:trace>
  <inkml:trace contextRef="#ctx0" brushRef="#br0" timeOffset="1060.3585">1571 94 716 0,'0'0'150'0,"0"0"-18"0,-7-28-26 0,7 28 13 15,0 0-40-15,0 0 7 0,0 0-22 16,0 0-19-16,0 0-13 0,0 0-7 0,0 0-6 15,0 0-2-15,0 0-4 0,-26 21-2 0,26-21-3 16,0 0-1-16,-24 34 20 0,24-34-39 0,-18 31 36 16,18-31-37-16,-18 34 13 0,18-34 2 0,-24 38-4 15,24-38 4-15,-23 44-5 0,10-18 6 0,1-3-5 16,1 1 4-16,1 0-5 0,-2 0 5 16,5 1-6-16,-1-1 6 0,1-1-5 0,7-23 4 15,-6 39-4 1,6-39 4-16,0 32-3 0,0-32 2 0,5 24-1 15,-5-24 1-15,0 0 0 0,16 30 0 0,-16-30-1 32,0 0 2-32,19 22-3 0,-19-22 2 0,0 0-1 0,21 18 2 0,-21-18-1 0,0 0 0 15,28 9 0-15,-28-9 0 16,0 0 0-16,30 6 0 0,-30-6 0 0,0 0 0 16,29 2 0-16,-29-2 1 0,0 0-1 0,27-9 1 0,-27 9 1 0,0 0-2 15,31-30 3-15,-31 30-3 0,23-27 3 0,-23 27-4 16,22-34 4-16,-22 34-4 0,19-40 5 0,-7 17-5 15,-12 23 5-15,24-40-5 0,-24 40 3 0,20-37-3 16,-20 37 2-16,18-32-1 0,-18 32 2 0,11-28-2 0,-11 28 3 16,9-24-4-16,-9 24 4 0,7-25-3 15,-7 25 2-15,6-28-2 0,-6 28 2 0,2-25-2 16,-2 25 2-16,0-22-2 0,0 22 2 0,-2-22-2 16,2 22 4-16,0 0-4 0,-9-35 2 0,9 35-1 15,0 0 0-15,-11-28 16 0,11 28-37 0,0 0 37 16,-18-31-34-16,18 31 25 0,0 0 5 0,0 0 0 15,-26-22 0-15,26 22-5 0,0 0-4 16,0 0-1-16,-25-7 0 0,25 7-1 16,0 0-1-16,0 0 0 0,0 0-1 0,0 0 0 15,-23 6 0-15,23-6 0 0,0 0-1 0,0 0 1 16,-22 30 20-16,22-30-36 0,-12 24 36 0,12-24-35 16,-10 25 14-16,10-25 1 0,-7 24-4 0,7-24 5 15,0 0-3-15,-7 30 3 0,7-30-1 0,0 0 0 16,7 25-1-16,-7-25 1 0,0 0-1 15,0 0 1-15,15 27-1 0,-15-27 1 0,0 0-1 16,0 0 2-16,28 18 0 0,-28-18 0 16,0 0-2-16,31 13 2 0,-31-13-1 0,0 0 1 15,29 9 1-15,-29-9-1 0,0 0 2 0,31 0-2 16,-31 0 2-16,0 0 1 0,31-10-1 0,-31 10 0 16,0 0 0-16,31-16-3 0,-31 16 2 0,0 0-2 15,27-18 1-15,-27 18-1 0,0 0 1 16,28-21-2-16,-28 21 0 0,0 0 0 0,27-19-9 15,-27 19-10-15,0 0-20 0,25-26-45 0,-25 26-81 16,0 0-144-16,30-17-213 0,-30 17 60 0,0 0 300 16</inkml:trace>
  <inkml:trace contextRef="#ctx0" brushRef="#br0" timeOffset="2372.7781">1872 614 525 0,'0'0'93'0,"0"0"-22"0,0 0 9 0,0 0 16 0,0 0 2 16,0 0-12-16,0 0-27 0,0 0-6 16,0 0-5-16,0 0-3 0,23 2-7 0,-23-2-5 15,0 0-9-15,0 0-3 0,24 1-4 0,-24-1-3 16,0 0-5-16,23 9-2 0,-23-9-3 15,0 0 0-15,0 0-3 0,24 12 3 0,-24-12-3 16,0 0 2-16,0 0 0 0,16 23 0 0,-16-23-2 16,0 0 3-16,0 0-1 0,0 0 1 0,6 27 0 15,-6-27 0-15,0 0-1 0,-9 22 2 0,9-22-2 16,0 0 1-16,-15 25-1 0,15-25-2 0,0 0-1 16,-19 24 1-16,19-24-1 0,0 0 1 0,-22 24-3 15,22-24 2-15,0 0 0 0,0 0 1 16,-26 24-1-16,26-24 1 0,0 0-2 15,0 0 2-15,0 0 0 0,0 0 1 0,-24 9-1 16,24-9 0-16,0 0 0 0,0 0-1 0,0 0 0 16,0 0-2-16,0 0 2 0,0 0-2 0,0 0 1 15,0 0-1-15,-15-25 1 0,15 25-1 0,0 0-8 16,0 0-25-16,0 0-30 0,0 0-24 16,0 0-21-16,0 0-19 0,0 0-26 0,0 0-46 15,0 0-82-15,23-4-45 0,-23 4 256 0</inkml:trace>
  <inkml:trace contextRef="#ctx0" brushRef="#br0" timeOffset="2757.855">2131 587 548 0,'0'0'216'0,"0"0"-83"0,0 0-15 0,0 0-9 16,0 0-8-16,0 0-16 0,0 0-10 15,0 0-17-15,0 0-16 0,0 0-13 0,0 0-7 16,0 0-2-16,-15 26 2 0,15-26-3 0,0 0-2 0,0 0-5 16,-26 24 1-16,26-24-4 0,0 0 1 0,-24 29-4 15,24-29-1-15,0 0-2 0,-18 32 1 0,18-32-2 16,0 0 1-16,-9 28-3 0,9-28 1 0,0 0-2 15,-2 22 3-15,2-22-4 0,0 0 2 16,0 0-2-16,6 28 1 16,-6-28 0-16,0 0 1 0,0 0-1 0,0 0 1 15,22 22-1-15,-22-22 1 0,0 0 0 0,23 2 0 16,-23-2 0-16,0 0 0 0,32-13 0 16,-32 13-1-16,27-16 0 0,-27 16-17 0,28-15-15 15,-28 15-25-15,37-15-64 0,-31-8-80 0,24 18-172 16,-30 5-108-16,29-30 98 0,-1 30 384 15</inkml:trace>
  <inkml:trace contextRef="#ctx0" brushRef="#br0" timeOffset="3570.2571">2481 56 504 0,'0'0'112'0,"0"0"-8"16,0 0 19-16,0 0-22 0,0 0-2 0,0 0-21 15,0 0-5-15,0 0-9 0,0 0 0 0,0 0-13 16,0 0-11-16,0 0-15 0,0 0-10 0,0 0-5 16,0 0 5-16,0 0 10 0,0 0 4 15,0 0 0-15,0 0-6 0,0 0-11 16,0 0-4-16,25 3-1 0,-25-3 0 0,0 0-1 16,0 0 3-16,12 22-2 0,-12-22 2 0,0 0 19 15,14 33-39-15,-14-33 35 0,7 27-37 0,-7-27 12 16,8 27 3-16,-8-27-3 0,8 29 2 0,-8-29-2 15,9 27 2-15,-9-27-2 0,5 26 2 0,-5-26-2 16,6 29 4-16,-6-29-4 0,4 32 3 16,-4-32-3-16,0 32 3 0,0-32-3 0,3 34 3 15,-3-34-4-15,-3 34 4 0,3-34-5 0,-4 32 5 16,4-32-3-16,-6 34 3 0,6-34-3 0,-4 31 1 16,4-31-1-16,-6 29 2 0,6-29-3 15,-8 25 3-15,8-25-3 0,-8 25 3 0,8-25-2 16,-6 27 2-16,6-27-2 0,-8 26 2 15,8-26-3-15,-11 26 3 0,11-26-3 0,-10 23 3 16,10-23-2-16,0 0 3 0,-15 30-3 0,15-30 1 16,0 0 0-16,0 0 0 0,-15 28-1 0,15-28 2 15,0 0-2-15,0 0 2 0,0 0 0 0,0 0-1 16,0 0 0-16,0 0-1 0,0 0 1 0,0 0 1 16,-19 21-1-16,19-21 1 0,0 0 0 0,0 0 0 15,0 0-2-15,0 0 0 0,0 0-3 16,0 0-10-16,0 0-40 0,-8-25-94 0,8 25-304 15,0 0-81-15,22-35 58 0</inkml:trace>
  <inkml:trace contextRef="#ctx0" brushRef="#br0" timeOffset="10350.0947">589 19 257 0,'0'0'103'0,"0"0"-14"0,0 0 25 16,0 0 0-16,0 0 11 0,0 0-27 15,0 0-4-15,0 0-16 0,0 0 0 0,0 0-9 16,0 0-3-16,0 0-8 0,0 0-8 0,0 0-12 16,0 0-7-16,0 0-4 0,0 0-3 0,-11-24 0 15,11 24 0-15,0 0-1 0,0 0-2 0,0 0-2 16,-26-3-2-16,26 3 0 0,0 0-1 0,-21-6-3 16,21 6-1-16,0 0-4 0,-28-4-1 15,28 4-1-15,-26 0-1 0,26 0-1 0,-25-2-1 16,25 2 3-16,-22-2 0 0,22 2 0 15,-26 4 0-15,26-4-1 0,-25 2-2 0,25-2-1 16,-22 8 0-16,22-8-1 0,0 0 1 0,-33 19-4 16,33-19 4-16,0 0-2 0,-30 23 1 0,30-23 0 15,0 0-1-15,-28 22 0 0,28-22 1 0,0 0-3 16,-19 25 2-16,19-25-1 0,0 0-13 16,-19 29 34-16,19-29-34 0,0 0 33 0,-24 28-19 15,24-28-1-15,0 0 1 0,-12 29 0 0,12-29 0 16,0 0 0-16,-8 28 1 0,8-28-2 0,0 0 2 15,0 27-3-15,0-27 1 0,0 0-1 0,11 23 2 16,-11-23-1-16,0 0 3 0,0 0-3 0,24 27 2 16,-24-27-1-16,0 0 0 0,23 16 1 15,-23-16-1-15,0 0 0 0,24 17-1 16,-24-17 1-16,0 0 1 0,22 19-1 0,-22-19 1 16,0 0-3-16,27 17 2 0,-27-17-2 0,0 0 3 15,29 14-1-15,-29-14 0 0,0 0-2 0,27 6 1 16,-27-6 1-16,0 0-1 0,26-2 1 0,-26 2 0 15,0 0 0-15,0 0 0 0,26-3 0 0,-26 3 1 16,0 0-1-16,0 0 0 0,0 0-1 16,0 0-1-16,27-8 3 0,-27 8-1 0,0 0 2 15,0 0 0-15,0 0-3 0,0 0 1 0,0 0-1 16,0 0 1-16,0 0 1 0,0 0 1 16,0 0 0-16,0 0 0 0,0 0-1 0,0 0 1 15,0 0 0-15,0 0 0 0,0 0-2 0,0 0 1 16,0 0 0-16,0 0-1 0,0 0 0 0,-18 24 0 15,18-24-2-15,0 0 4 0,-22 26-2 16,22-26 1-16,0 0-2 0,-31 26 1 0,31-26-1 16,0 0 0-16,-22 32 0 0,22-32 2 0,0 0-2 15,-26 30 2-15,26-30-2 0,-11 22 1 0,11-22-1 16,0 0 1-16,-18 30 0 0,18-30 0 16,0 0-1-16,-14 23 2 0,14-23-2 0,0 0 1 15,-9 26-1-15,9-26 2 0,0 0-1 0,-7 23 0 16,7-23-1-16,0 0 1 0,0 0 0 15,-4 24 1-15,4-24-1 0,0 0 0 0,-2 22-1 16,2-22 2-16,0 0-2 0,2 25 2 0,-2-25-2 16,0 0 1-16,0 0-2 0,0 0 2 0,16 26-2 15,-16-26 2-15,0 0-1 0,0 0 1 0,0 0 0 16,28 13 0-16,-28-13 0 0,0 0 1 0,0 0 0 16,27 4 1-16,-27-4 2 0,0 0 0 15,27 2 1-15,-27-2 0 0,0 0-1 0,30-2 0 16,-30 2 0-16,0 0-2 0,30-2 0 0,-30 2-2 15,0 0 2-15,28-3-2 0,-28 3 1 16,0 0-1-16,0 0 0 0,26-3 0 0,-26 3 0 16,0 0 1-16,0 0-1 0,25-2-1 0,-25 2 2 15,0 0-2-15,0 0 1 0,20-4 1 0,-20 4-2 16,0 0-1-16,0 0-14 0,0 0-23 16,36-7-45-16,-36 7-102 0,21-23-287 0,-21 23-78 15,0 0 82-15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7:32.3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-998-3224 544 0,'0'0'175'15,"0"0"-52"-15,0 0-17 0,0 0-19 0,0 0-18 16,0 0-12-16,0 0-26 0,0 0-16 16,0 0-10-16,0 0-4 0,0 0 5 0,0 0 8 15,0 0 10-15,0 0 5 0,0 0 6 0,0 0-2 16,0 0 0-16,-4 26-2 0,4-26-1 0,0 23-8 16,0-23-2-16,0 25-9 0,0-25-1 0,1 35-5 15,-1-35 2-15,2 33-5 0,-2-33 4 0,-2 34-4 16,2-34 3-16,-3 36-4 0,3-36 4 15,-5 34-4-15,5-34 2 0,-3 28-3 16,3-28 2-16,-4 25-3 0,4-25 2 0,0 0-2 16,0 0 2-16,-3 27-1 0,3-27 0 0,0 0-1 15,0 0 2-15,0 0 0 0,0 0 0 0,0 0 3 16,0 0 3-16,0 0 4 0,0 0 2 0,0 0 1 16,0 0 0-16,0 0-5 0,0 0-2 0,0 0-3 15,0 0 0-15,0 0 0 0,0 0 0 16,0 0 1-16,0 0-3 0,0 0 1 0,17-22-2 15,-17 22 1-15,0 0-1 0,18-25 0 0,-18 25 0 16,0 0 4-16,23-22-1 0,-23 22 3 0,0 0-2 16,25-15-2-16,-25 15-1 0,0 0-1 15,0 0-2-15,29-17 1 0,-29 17 0 0,0 0 0 16,23-2 0-16,-23 2 0 0,0 0 0 0,22 3 2 16,-22-3-1-16,0 0-2 0,0 0 2 15,27 11-2-15,-27-11 2 0,0 0-1 0,0 0 1 16,20 27-1-16,-20-27 1 0,0 0-2 0,10 23 1 15,-10-23-2-15,0 0 2 0,10 25 0 0,-10-25 0 16,0 0 0-16,4 21 1 0,-4-21-2 0,0 0 3 16,0 0-1-16,-4 22 1 0,4-22-2 0,0 0 1 15,0 0-1-15,-13 27 3 0,13-27-1 0,0 0 0 16,0 0-2-16,0 0 1 0,-18 23 0 16,18-23 4-16,0 0 5 0,0 0 3 15,0 0-1-15,0 0-2 0,-29 17-2 0,29-17-2 16,0 0-1-16,0 0 0 0,-29 11-2 0,29-11 0 15,0 0 0-15,-26 6 1 0,26-6-1 0,0 0 2 16,-33 8-2-16,33-8 1 0,-22 2 0 0,22-2-1 16,0 0 0-16,-28-7-2 0,28 7 1 15,0 0-3-15,0 0 1 0,-27-14-1 0,27 14 1 16,0 0-1-16,0 0-2 0,0 0-1 0,-11-23-12 16,11 23-11-16,0 0-15 0,0 0-24 0,0 0-34 15,5-29-42-15,-5 29-74 0,0 0-120 0,28-12-81 16,-28 12 16-16,0 0 353 0</inkml:trace>
  <inkml:trace contextRef="#ctx0" brushRef="#br0" timeOffset="508.5393">-458-3011 914 0,'-8'-27'133'16,"8"27"-14"-16,0 0-11 0,0 0-7 0,0 0-19 16,0 0-18-16,0 0-18 0,0 0-13 0,0 0-9 15,0 0-4-15,-26-4-3 0,26 4-2 16,0 0-1-16,0 0-1 0,0 0-1 0,-24 12-2 15,24-12-4-15,0 0 1 0,0 0-4 0,-19 29-1 16,19-29-1-16,0 0 1 0,-17 29-2 0,17-29 1 16,-6 22-3-16,6-22 3 0,-2 23-4 0,2-23 3 15,0 22-1-15,0-22 1 0,0 0-1 0,7 33 1 16,-7-33-2-16,0 0 3 0,12 27-3 16,-12-27 2-16,0 0-1 0,14 25 0 15,-14-25-1-15,0 0 1 0,24 9-1 0,-24-9 1 16,0 0 1-16,33-17-1 0,-33 17 3 0,23-28-3 15,-23 28 5-15,26-35-4 0,-26 35 3 0,24-36-2 16,-24 36 2-16,14-32-3 0,-14 32 3 0,9-28-3 16,-9 28 1-16,0 0-1 0,6-25 4 0,-6 25-2 15,0 0 1-15,0 0-1 0,0 0-1 0,0 0-2 16,-24-20 1-16,24 20-2 0,0 0-2 0,-24 6-8 16,24-6-15-16,0 0-13 0,-24 25-30 0,24-25-21 15,0 0-35-15,-26 8-32 0,26-8-59 0,0 0-53 16,0 0-98-1,0 0 23-15,0 0 319 0</inkml:trace>
  <inkml:trace contextRef="#ctx0" brushRef="#br0" timeOffset="1160.6597">-196-2999 609 0,'0'0'135'0,"0"0"7"0,0 0-15 0,0 0-3 16,-12-28-25-16,12 28-6 0,0 0-17 15,0 0-19-15,0 0-6 0,0 0-10 0,0 0-8 16,0 0-1-16,0 0-1 0,0 0-6 0,0 0-5 16,0 0-3-16,0 0-7 0,0 0-5 0,0 0-1 15,0 0-1-15,0 0 0 0,0 0 0 0,0 0-2 16,0 0 3-16,-16 34-5 0,16-34 1 0,-6 21-1 16,6-21 1-16,-6 24-1 0,6-24 3 0,-3 26-4 15,3-26 2-15,0 0-3 16,0 29 3-16,0-29-1 0,0 0-1 0,0 0 2 15,11 22-2-15,-11-22 0 0,0 0 2 0,0 0-2 16,0 0 2-16,24 11 0 0,-24-11-2 0,0 0 3 16,0 0-2-16,26-7 1 0,-26 7-1 0,0 0 1 15,23-11 0-15,-23 11 1 0,25-13-1 0,-25 13 1 16,0 0-3-16,30-26 2 0,-30 26-2 0,0 0 2 16,27-23-2-16,-27 23 3 15,0 0-1-15,0 0 1 0,27-23-1 0,-27 23 0 16,0 0-1-16,0 0 1 0,0 0-1 0,0 0 0 15,0 0 0-15,0 0 0 0,0 0 1 0,0 0-1 16,0 0 0-16,0 0 0 0,0 0 2 0,0 0-1 16,24 6 1-16,-24-6-1 0,0 0 0 0,0 0 0 15,0 0 1-15,4 22-1 0,-4-22 1 16,0 0-2-16,7 23 2 0,-7-23-3 0,2 24 3 16,-2-24-2-16,0 0 2 0,5 32-3 0,-5-32 2 15,0 0-1-15,2 28 1 0,-2-28-1 0,0 0 1 16,9 26-22-16,-9-26-13 0,0 0-29 0,0 0-33 15,0 0-30-15,0 0-34 0,27 21-65 0,-27-21-200 16,0 0 66-16,0 0 162 0</inkml:trace>
  <inkml:trace contextRef="#ctx0" brushRef="#br0" timeOffset="1738.7403">106-2872 366 0,'8'-24'109'0,"-8"24"-48"0,0 0 4 0,0 0 11 0,10-24-4 0,-10 24 1 0,0 0-9 16,0 0 1-16,0 0-5 0,0 0-6 0,0 0-7 16,0 0 0-16,0 0-5 0,0 0-4 0,0 0 1 15,0 0 8-15,0 0 2 0,0 0 1 0,0 0-10 16,0 0-11-16,0 0-9 0,0 0-1 0,0 0-1 16,18 25-2-16,-18-25-1 0,0 0 0 0,0 0-2 15,-4 24 1-15,4-24 0 0,0 0 2 16,-5 26-2-16,5-26-2 0,0 0-6 15,-4 28 0-15,4-28-5 0,0 0 1 0,0 0-1 16,-1 22 0-16,1-22 0 0,0 0-2 0,0 0 1 16,0 0-2-16,0 0 0 0,0 0 0 0,0 0 1 15,0 0 1-15,0 0 1 0,0 0 1 0,0 0 0 16,0 0 0-16,29-32 0 0,-29 32-3 0,18-23 1 16,-18 23-2-16,0 0 3 0,23-24-1 0,-23 24 3 15,0 0-5-15,18-22 3 0,-18 22-2 16,0 0 1-16,0 0 2 0,22-21-2 0,-22 21 0 15,0 0 0-15,0 0-1 0,0 0 1 16,0 0-1-16,26-20 2 0,-26 20-2 0,0 0 2 16,0 0-1-16,25-11 0 0,-25 11 0 0,0 0 0 15,0 0-1-15,0 0 1 0,0 0 0 0,22 0 0 16,-22 0 1-16,0 0-1 0,0 0 1 16,0 0-2-16,0 0 1 0,25 13 0 0,-25-13 0 31,0 0 1-31,0 0 1 0,0 0-1 0,0 0 0 0,0 0-1 0,0 0 1 0,0 0-1 0,11 24 1 15,-11-24-1 1,0 0 0-16,0 0 0 0,5 29 0 0,-5-29 0 0,0 0 1 0,2 29-3 0,-2-29 2 16,0 0 0-16,0 21 0 0,0-21-1 0,0 0 1 15,0 0-2-15,0 23 1 16,0-23-2-16,0 0-16 0,0 0-20 0,0 0-21 16,0 0-37-16,0 0-28 0,0 0-20 0,0 0-55 15,0 0-60-15,0 0-135 0,0 0 68 0,0 0 297 16</inkml:trace>
  <inkml:trace contextRef="#ctx0" brushRef="#br0" timeOffset="2739.1863">656-2920 817 0,'0'0'156'15,"0"0"-34"-15,0 0-23 0,0 0-6 0,0 0-16 16,0 0-16-16,0 0-11 0,0 0-9 15,0 0-6-15,0 0-4 0,-28-20-3 16,28 20-4-16,0 0-2 0,0 0-3 0,0 0-2 16,0 0-3-16,-26-5-3 0,26 5-1 0,0 0-3 15,0 0-1-15,-24 14-2 0,24-14-1 0,0 0-2 16,0 0 1-16,-22 19-2 0,22-19 1 0,0 0-1 16,-16 24 2-16,16-24-4 0,0 0 2 0,-11 28-1 15,11-28 2-15,0 0-2 0,-7 28 1 16,7-28-1-16,0 0 0 0,0 21-1 0,0-21 1 15,0 0 0-15,0 0 0 0,7 24-1 0,-7-24 2 16,0 0-1-16,0 0 1 0,11 23 0 0,-11-23-1 16,0 0 0-16,0 0 0 0,0 0 0 15,0 0 1-15,0 0-2 0,23 14 2 0,-23-14 0 16,0 0-1-16,0 0 2 0,25-7-2 16,-25 7 0-16,0 0 0 0,0 0 1 0,30-15-1 15,-30 15 3-15,0 0-3 0,0 0 2 0,28-30-2 16,-28 30 2-16,0 0-1 0,14-31 2 0,-14 31-2 15,9-27 3-15,-9 27-3 0,9-25 2 0,-9 25-3 16,9-27 4-16,-9 27-5 0,6-25 5 0,-6 25-3 16,4-32 2-16,-4 32-3 0,7-27 4 0,-7 27-4 15,7-32 4-15,-7 32-5 16,9-32 4-16,-9 32-3 0,11-35 3 0,-11 35-2 16,10-34 2-16,-10 34-2 0,7-31 1 0,-7 31-2 15,4-27 3-15,-4 27-3 0,0 0 4 0,4-24-4 16,-4 24 3-16,0 0-1 0,0 0 0 0,0 0 1 15,0-22-1-15,0 22 0 0,0 0 2 0,0 0-2 16,0 0 1-16,0 0 0 0,0 0 0 0,0 0 2 16,0 0-2-16,0 0 0 0,0 0-1 15,0 0-1 1,0 0 0-16,0 0 0 0,-4 21-1 0,4-21 2 16,-3 25-2-16,3-25 2 0,-2 34-1 0,2-34 0 15,-5 36-2-15,5-36 3 0,-4 29-3 0,4-29 3 16,-4 32-2-16,4-32 3 0,-3 29-2 0,3-29 1 15,-6 28-3-15,6-28 3 0,-5 25-2 0,5-25 1 0,-6 26-1 16,6-26 1-16,-7 33-2 0,7-33 3 16,-4 24-3-16,4-24 3 0,0 0-3 0,-6 27 3 15,6-27-2-15,0 0 1 0,0 0-1 0,1 26 2 16,-1-26-3-16,0 0 2 0,0 0-1 0,0 0-1 0,0 0-4 16,0 0-13-16,0 0-10 0,0 0-23 0,0 0-16 15,0 0-29-15,38 14-69 0,-38-14-114 0,0 0-168 16,0 0 2-16,4-23 288 0</inkml:trace>
  <inkml:trace contextRef="#ctx0" brushRef="#br0" timeOffset="-12242.6098">-1218-3207 560 0,'0'0'101'0,"0"0"-19"0,0 0 1 16,0 0-1-16,0 0-14 0,0 0-9 15,0 0-12-15,0 0-4 0,0 0 2 0,0 0 0 16,-18-24-1-16,18 24-4 0,0 0-1 0,0 0-4 15,3-31 3-15,-3 31-2 0,0 0-1 0,7-28-5 16,-7 28-6-16,1-26-7 0,-1 26-1 0,5-27-6 16,-5 27 4-16,7-34-5 0,-7 34 4 0,10-39-3 15,-6 15 4-15,3 3-3 0,-4-3 3 16,4 2-3-16,-3-8 4 0,1 6 11 16,1 0-35-16,-6 24 35 0,11-37-34 0,-11 37 18 15,12-30 3-15,-12 30-5 0,15-29 3 0,-15 29-3 16,17-26 1-16,-17 26-3 0,18-25 0 0,-18 25-3 15,15-24 2-15,-15 24-4 0,0 0 2 0,23-22-3 16,-23 22 1-16,0 0-1 0,0 0 0 0,22-19 0 16,-22 19 1-16,0 0-3 0,0 0 2 15,24-7-2-15,-24 7 2 0,0 0 2 0,0 0-2 16,27 3 1-16,-27-3 0 0,0 0-1 0,24 8-2 16,-24-8 3-16,0 0-2 0,26 10 1 0,-26-10 0 15,0 0 0-15,0 0 0 0,28 25 2 0,-28-25-3 16,0 0 1-16,16 27-2 0,-16-27 2 15,0 0-2-15,15 28 2 0,-15-28-1 0,0 0 1 16,7 28 0-16,-7-28 2 0,0 0-3 16,7 30 2-16,-7-30-1 0,0 0 0 0,0 23 0 15,0-23 2-15,0 0-4 0,-7 21 3 0,7-21-3 16,0 0-14-16,0 0 37 0,-16 29-36 0,16-29 35 16,0 0-19-16,-22 27-2 0,22-27 3 0,0 0-1 15,0 0 1-15,-31 20-1 0,31-20 0 0,0 0-2 16,-26 7 3-16,26-7-2 0,0 0 2 15,-27 7-1-15,27-7-1 0,0 0 0 16,-28 0 0-16,28 0 0 0,0 0 3 0,-28-7 0 16,28 7-1-16,0 0 1 0,-33-7-1 0,33 7 2 15,0 0 0-15,-30-7 2 0,30 7-1 0,0 0-2 16,-22-5-1-16,22 5-2 0,0 0 0 0,0 0 1 16,0 0-2-16,0 0 1 0,0 0 0 0,0 0-1 15,0 0-4-15,0 0-10 0,0 0-14 16,0 0-8-16,0 0-9 0,0 0-23 0,-7-24-42 15,7 24-127-15,0 0-187 0,26-16-76 0,-26 16 115 16</inkml:trace>
  <inkml:trace contextRef="#ctx0" brushRef="#br0" timeOffset="3457.927">908-2730 1235 0,'-8'-31'124'0,"8"31"-26"15,0 0-16-15,0 0-11 0,0 0-21 0,0 0-20 16,0 0-8-16,0 0-9 0,0 0-5 0,0 0-6 16,0 0-2-16,0 0-1 0,0 0-2 0,0 0-17 15,0 0-18-15,0 0-58 0,0 0-148 0,0 0-276 16,0 0 41-16,27 15 145 0</inkml:trace>
  <inkml:trace contextRef="#ctx0" brushRef="#br0" timeOffset="4035.9675">1284-3613 664 0,'0'0'159'0,"0"0"-38"0,0 0-23 0,0 0-1 16,0 0-15-16,0 0-8 0,0 0-13 15,0 0-5-15,0 0-6 0,0 0-4 0,0 0-3 16,0 0-12-16,0 0-6 0,0 0-6 0,0 0 5 16,0 0 1-16,0 0 2 0,0 0-3 0,23 18-8 15,-23-18-4-15,0 0 0 0,0 0-6 0,22 12-1 16,-22-12-1-16,0 0-2 0,25 9 1 0,-25-9-1 16,0 0-2-16,33 7 1 0,-33-7-3 15,24 2 2-15,-24-2 0 0,27 0 0 0,-27 0 2 16,26-4-7-16,-26 4-17 0,31-7-23 0,-7 14-52 15,-24-7-62-15,40-3-101 0,-40 3-90 0,21-23-108 16,-21 23 86-16,0 0 351 0</inkml:trace>
  <inkml:trace contextRef="#ctx0" brushRef="#br0" timeOffset="4430.5772">1220-3340 754 0,'0'0'256'16,"0"0"-115"-16,0 0-17 0,0 0-17 16,0 0-29-16,0 0-27 0,0 0-19 0,0 0-10 15,0 0-1-15,0 0 7 0,0 0 3 0,0 0 6 16,0 0-4-16,0 0-7 0,25 0-3 0,-25 0-2 16,0 0-2-16,35 6-3 0,-35-6-2 0,27-3-4 15,-27 3-1-15,32-3-4 0,-32 3-1 16,36-5-4-16,-36 5 0 0,36-3 1 0,-36 3-1 15,35-3 0-15,-35 3 1 0,38-7-3 16,-15 9-16-16,-23-2-19 0,46 3-49 0,-46-3-93 16,48 5-197-16,-48-5-147 0,38 2 31 0,-14 13 341 15</inkml:trace>
  <inkml:trace contextRef="#ctx0" brushRef="#br0" timeOffset="5619.6332">2487-3900 202 0,'0'0'104'16,"0"0"-29"-16,0 0 1 0,0 0-9 0,22-6 20 15,-22 6 6-15,0 0 28 0,0 0-7 0,0 0-7 16,0 0-23-16,0 0-8 0,0 0-9 0,0 0 4 16,-8-21-1-16,8 21-8 0,0 0-8 0,0 0-13 15,0 0-8-15,0 0-6 0,0 0 0 0,0 0-2 16,-29-21-2-16,29 21-4 15,0 0-5-15,0 0-4 0,-30-7 2 0,30 7-3 16,0 0 2-16,-32 3-2 0,32-3-2 0,-28 4-3 16,28-4 0-16,-30 7 0 0,30-7-2 0,-30 13 1 15,30-13-4-15,-33 16 2 0,33-16-2 0,-32 21 2 16,32-21 0-16,-30 26 1 0,30-26-2 0,-28 24 1 16,28-24-2-16,-19 22 1 0,19-22-1 0,-11 28-12 15,11-28 34-15,-10 30-36 0,10-30 35 16,-3 31-19-16,3-31-3 0,0 23 4 15,0-23-3-15,0 0 1 0,9 27-3 0,-9-27 4 16,0 0-3-16,0 0 1 0,19 25 1 0,-19-25-1 16,0 0 0-16,30 10 1 0,-30-10-1 0,26 5 2 15,-26-5-2-15,27 5 1 0,-27-5 0 0,26 0 0 16,-26 0 0-16,22 1 0 0,-22-1 0 0,0 0-1 16,29 6 0-16,-29-6 1 0,0 0 0 15,0 0 1-15,0 0 0 0,0 0-2 0,23 9 1 16,-23-9 0-16,0 0 2 0,0 0-1 0,0 0 0 15,0 0 2-15,-18 33-4 0,18-33 2 0,0 0-1 16,-33 27 1-16,33-27-3 0,-27 29 4 16,27-29-5-16,-32 29 3 0,32-29-1 0,-34 34 2 15,34-34-3-15,-29 30 4 0,29-30-3 16,-22 33 1-16,22-33-1 0,-14 27 0 0,14-27-1 16,-14 29 4-16,14-29-4 0,-7 23 3 0,7-23-2 15,0 0 0-15,-3 24 0 0,3-24-1 0,0 0 0 16,7 23 2-16,-7-23 0 0,0 0 0 0,0 0-1 15,24 25 0-15,-24-25 0 0,0 0 2 0,0 0-3 16,27 21 2-16,-27-21 0 0,22 8-1 0,-22-8 1 16,25 5-1-16,-25-5 1 0,28 3 0 15,-28-3 0-15,27 0 0 0,-27 0-1 0,31-5 1 16,-31 5 0-16,30-4-1 0,-30 4 0 16,30-10-8-16,-30 10-19 0,25-6-15 0,-25 6-41 15,23-8-61-15,8 20-125 0,-31-12-230 0,0 0 44 16,41 5 186-16</inkml:trace>
  <inkml:trace contextRef="#ctx0" brushRef="#br0" timeOffset="8743.2094">3705-3161 624 0,'0'0'97'0,"0"0"2"15,0 0-10-15,0 0-6 0,0 0-25 0,0 0-9 16,0 0-9-16,0 0-2 0,0 0-8 0,0 0-6 15,0 0 7-15,0 0 8 0,0 0 1 0,0 0 4 16,0 0-14-16,-13 29-6 0,13-29-6 16,0 0-1-16,-2 26-7 0,2-26-2 0,0 24-6 15,0-24 1-15,-3 26-4 0,3-26 3 0,-4 34-4 16,4-34 3-16,-4 27 18 0,4-27-18 0,-5 33 20 16,5-33-21-16,-3 24-2 0,3-24-20 15,0 28-14-15,0-28-48 0,3 24-28 0,-3-24-50 16,0 0-84-16,0 0-73 0,0 0-65 0,8 24 213 15</inkml:trace>
  <inkml:trace contextRef="#ctx0" brushRef="#br0" timeOffset="9524.4098">3681-3169 618 0,'0'0'113'0,"0"0"4"0,0 0-3 16,0 0-11-16,-2-23-27 0,2 23-17 0,0 0-20 16,0 0-10-16,0 0-8 0,0 0 13 15,0 0 7-15,0 0 6 0,0 0-4 0,26 0-17 16,-26 0-3-16,0 0-1 0,0 0-1 0,32-9-3 15,-32 9-5-15,0 0-6 0,32-6-2 0,-32 6-3 16,22 0 0-16,-22 0 0 0,0 0-1 0,30 0 0 16,-30 0-1-16,0 0 0 0,25 4 1 0,-25-4-2 15,0 0 1-15,0 0 1 0,0 0-1 16,25 16 0-16,-25-16 0 0,0 0 0 16,0 0 0-16,0 0 1 0,0 0 0 0,18 22 1 15,-18-22-2-15,0 0 1 0,-3 22-2 0,3-22 2 16,0 0-3-16,-12 27 1 0,12-27-14 0,-12 24-4 15,12-24-12-15,-16 25-4 0,16-25 1 0,-17 22 6 16,17-22 3-16,0 0 10 0,-19 23 6 0,19-23 5 16,0 0 1-16,0 0 0 0,0 0 1 15,0 0 1-15,0 0 0 0,0 0 0 0,0 0-2 16,0 0-5-16,0 0 1 0,0 0 1 0,0 0 2 16,0 0 5-16,0 0-1 0,0 0 0 15,0 0-1-15,0 0 1 0,0 0-1 0,24 19 2 16,-24-19 0-16,0 0 1 0,0 0 2 0,28 0-4 15,-28 0 0-15,0 0 0 0,23 8 19 0,-23-8-18 16,0 0 21-16,0 0-22 0,23 16 0 16,-23-16 0-16,0 0 1 0,0 0-2 0,0 0 1 15,0 0 0-15,22 28-1 0,-22-28 3 0,0 0-2 16,0 0 2-16,0 0-1 0,8 26-17 0,-8-26 17 16,0 0-17-16,0 0 17 0,-8 24 1 0,8-24-1 15,0 0 2-15,0 0-3 0,0 0 2 16,-26 27-2-16,26-27 2 0,0 0-2 0,0 0 2 15,-24 20-2-15,24-20 2 0,0 0-1 16,0 0 2-16,-24 16-1 0,24-16 1 0,0 0 1 16,0 0 4-16,-27 7 14 0,27-7 5 0,0 0 0 15,0 0-2-15,-22 4-16 0,22-4-2 0,0 0-4 16,-23 3 0-16,23-3 0 0,0 0-1 0,0 0 1 16,-25 7-1-16,25-7-2 0,0 0 2 0,0 0-2 15,0 0 1-15,0 0-2 0,0 0-2 16,0 0-1-16,0 0-13 0,0 0-26 0,0 0-30 15,0 0-40-15,-8-28-45 0,8 28-86 16,0 0-153-16,0 0 7 0,33 0 293 0</inkml:trace>
  <inkml:trace contextRef="#ctx0" brushRef="#br0" timeOffset="10275.411">4086-2976 783 0,'0'0'147'0,"0"0"-37"0,0 0-15 0,0 0-12 16,-4-22-40-16,4 22 9 0,0 0-32 15,0 0 13-15,0 0-6 0,0 0-3 0,0 0-2 16,0 0-2-16,0 0-3 0,0 0-4 0,0 0-3 16,0 0-3-16,0 0-3 0,0 0 2 0,0 22 19 15,0-22-21-15,0 0 19 0,-5 31-39 0,5-31 16 16,-1 24-17-16,1-24 16 0,0 0 3 0,-3 31-3 15,3-31 2-15,0 0-3 0,2 28 2 0,-2-28-2 16,0 0 2-16,0 0-1 0,8 22-1 16,-8-22-1-16,0 0 3 0,0 0-2 15,0 0 3-15,26 3 0 0,-26-3-1 0,0 0 2 16,0 0-2-16,29-19 1 0,-29 19-2 0,19-24 3 16,-19 24-4-16,24-26 2 0,-24 26 16 0,21-29-15 15,-21 29 15-15,19-24-13 0,-19 24-4 0,0 0-20 16,0 0 22-16,0 0-25 0,22-21 23 0,-22 21-1 15,0 0 1-15,0 0 24 0,0 0-22 16,0 0 21-16,0 0-20 0,7 31-3 0,-7-31-19 16,0 0 19-16,1 25-18 0,-1-25 18 15,0 0 2-15,7 26-2 0,-7-26 2 0,0 0-3 16,10 27 2-16,-10-27-5 0,0 0-19 0,0 0-19 16,0 0-14-16,20 30-19 0,-20-30 0 0,0 0-11 15,0 0-17-15,0 0-56 0,0 0-45 16,0 0-167-16,24-8 61 0,-24 8 311 0</inkml:trace>
  <inkml:trace contextRef="#ctx0" brushRef="#br0" timeOffset="10487.0399">4472-3232 724 0,'0'0'121'0,"0"0"-4"16,0 0-5-16,0 0-7 0,0 0-19 0,-10 31-9 15,10-31-17-15,0 0-10 0,-10 32-18 0,10-32-6 16,-2 26-9-16,2-26 2 0,-6 29-2 16,6-29 3-16,-4 34-4 0,4-34 2 0,-6 37-7 15,6-37 0-15,-8 39-5 0,8-39 1 0,-10 34 16 16,10-34-36-16,-8 33 35 0,8-33-36 31,-4 34 14-31,4-34 2 0,-3 32-4 0,3-32 4 0,-4 31-4 0,4-31 3 0,-1 26-2 0,1-26 1 0,0 0-2 16,3 27 0-1,-3-27-6-15,0 0-15 0,0 0-15 0,0 0-16 0,0 0-29 16,0 0-25-16,26 15-41 0,-26-15-68 0,0 0-81 16,25-13-85-16,-25 13 78 0,0 0 305 0</inkml:trace>
  <inkml:trace contextRef="#ctx0" brushRef="#br0" timeOffset="10920.9278">4619-3122 760 0,'-3'-23'106'16,"3"23"-18"-16,0 0-7 0,0 0-3 0,0 0-7 15,0 0-5-15,0 0-9 0,0 0-3 0,0 0-11 16,0 0-3-16,0 0-2 0,0 0-4 0,-7 23-1 0,7-23-6 15,0 0-9-15,-2 30-1 0,2-30-6 16,-4 28-1-16,4-28-4 0,-7 26 0 0,7-26-4 16,-7 31 1-16,7-31 18 0,-10 33-37 0,10-33 35 15,-12 40-34-15,12-40 14 0,-14 41 4 0,14-41-4 16,-10 33 3-16,10-33-2 0,0 0 1 0,-8 29-2 16,8-29 1-16,0 0-1 0,0 0 0 0,0 0 0 15,0 0-1-15,0 0-1 0,0 0 2 16,0 0 0-16,0 0 0 0,0 0 1 0,0 0 0 15,0 0-1-15,0 0 2 0,0 0 0 0,0 0 0 16,23 9 0-16,-23-9-1 0,0 0 0 0,0 0 0 16,21-24 1-16,-21 24-2 0,0 0 3 15,19-23-4-15,-19 23 3 0,0 0-1 0,20-26 0 16,-20 26 0-16,0 0 1 0,23-26-2 0,-23 26 1 16,0 0-1-16,22-20 2 0,-22 20 18 15,0 0-38-15,26-28 36 0,-26 28-38 0,0 0 20 16,25-18 0-16,-25 18 1 0,0 0 0 0,0 0-16 15,29-14-16-15,-29 14-31 0,0 0-41 0,0 0-45 16,25 3-21-16,-25-3-47 0,0 0 2 0,0 0-30 16,0 0-51-16,0 0 155 0,0 0 141 0</inkml:trace>
  <inkml:trace contextRef="#ctx0" brushRef="#br0" timeOffset="6182.0876">3209-3986 852 0,'0'0'163'16,"0"0"-17"-16,-11-24-18 0,11 24-12 0,0 0-22 15,0 0-25-15,0 0-20 0,0 0-10 0,0 0-9 16,-25-6-7-16,25 6-4 0,0 0-4 16,-30 15 1-16,30-15 1 0,-23 20-3 15,23-20 1-15,-28 29-7 0,28-29 3 0,-36 36-6 16,36-36 0-16,-34 44-4 0,16-21 1 0,1 1-4 15,-2 3-7-15,4 4 30 0,-2-2-30 0,1 3 31 16,5-6-19-16,-3 3-6 0,4-2 6 0,1-1-5 16,3 0 5-16,1-3-4 0,5-23 3 0,-3 39-3 15,3-39 3-15,3 32-4 0,-3-32 2 16,7 33-2-16,-7-33 2 0,11 28-2 0,-11-28 3 31,15 27-3-31,-15-27 2 0,0 0-1 0,29 28 0 16,-29-28-1-16,0 0 0 0,30 14-9 0,-30-14-12 0,28 5-16 0,-28-5-23 31,29 5-50-31,-29-5-83 0,33-8-246 0,-33 8-58 0,0 0 53 0</inkml:trace>
  <inkml:trace contextRef="#ctx0" brushRef="#br0" timeOffset="6945.1905">3111-2914 538 0,'0'0'197'16,"0"0"-71"-16,-11-31-18 0,11 31-15 0,0 0-5 15,0 0-14-15,6-25-32 0,-6 25 20 16,0 0-26-16,8-26 17 0,-8 26 0 0,4-25-11 15,-4 25-2-15,3-28-11 0,-3 28-1 0,8-33-8 0,-8 33 2 16,10-34-5-16,-10 34 3 0,8-35-5 0,-5 11 4 16,-3 24-7-16,11-44 3 0,-3 22-6 0,-1-2 3 15,1-3-6-15,2-2 2 0,1 4-6 0,3-3 3 16,-3-1-3 0,1 0 7-16,-1 2-4 0,2 3 4 15,-13 24-4-15,23-44 3 0,-23 44-5 0,26-37 2 16,-26 37-4-16,24-25 3 0,-24 25-2 0,0 0 1 15,26-25-2-15,-26 25 1 0,0 0-2 0,22-10 1 16,-22 10 0-16,0 0-2 0,0 0 1 16,29 5-3-16,-29-5 3 0,0 0-1 0,25 12 1 15,-25-12 1-15,0 0 0 0,26 21-1 16,-26-21 0-16,0 0 0 0,25 19-1 0,-25-19 1 16,0 0 0-16,0 0-1 0,26 22 1 0,-26-22 0 15,0 0 1-15,12 21-2 0,-12-21 3 0,0 0-3 16,3 31 3-16,-3-31-2 0,0 0 1 0,-3 31-2 15,3-31 2-15,0 0 0 0,-9 35 1 0,9-35-1 16,0 0 1-16,-14 29-4 0,14-29 2 0,0 0 0 16,0 0 0-16,0 0 2 0,-28 28-2 15,28-28 1-15,0 0 1 0,-27 9-1 0,27-9 0 16,-22 8 0-16,22-8 0 0,-26 7-1 16,26-7 3-16,-28 3-2 0,28-3 0 0,-29 3 4 15,29-3 0-15,-27 2 2 0,27-2-1 0,-25-2-2 16,25 2-2-16,-24-3-1 0,24 3-1 0,0 0 0 15,-23-3 0-15,23 3 1 0,0 0-4 0,0 0 2 16,0 0 0-16,0 0-5 0,0 0-5 16,0 0-11-16,0 0-15 0,0 0-22 0,0 0-53 15,0 0-113-15,0 0-174 0,0 0-106 0,0 0 46 16,-14-31 399-16</inkml:trace>
  <inkml:trace contextRef="#ctx0" brushRef="#br0" timeOffset="11202.1577">4676-2882 647 0,'0'0'176'0,"0"0"-73"16,0 0-14-16,0 0 9 0,1 23-7 0,-1-23-7 15,0 0-10-15,0 0-13 0,0 0-10 0,0 0-13 16,12 22-7-16,-12-22-8 0,0 0-6 15,0 0-6-15,0 0-3 0,14 24-4 0,-14-24 1 16,0 0-3-16,0 0-1 0,11 27-1 16,-11-27 0-16,0 0-1 0,0 0 2 0,10 25-2 15,-10-25-8-15,0 0-27 0,0 0-40 0,0 0-71 16,0 0-125-16,0 0-218 0,0 0 48 0,0 0 301 16</inkml:trace>
  <inkml:trace contextRef="#ctx0" brushRef="#br0" timeOffset="12123.9648">4834-3959 600 0,'0'0'186'0,"0"0"-40"0,0 0-23 16,0 0-5-16,0 0-23 0,0 0-15 0,0 0-23 15,0 0-15-15,0 0-8 0,0 0-7 16,0 0-7-16,0 0-6 0,0 0-7 0,0 0-4 16,0 0 5-16,0 0 7 0,0 0 2 15,0 0 3-15,0 0-9 0,28 18-2 0,-28-18-2 16,0 0 2-16,18 22-1 0,-18-22 1 0,0 0-3 16,20 30 0-16,-20-30-1 0,0 0 0 0,21 28-2 15,-21-28 4-15,0 0-4 0,22 33 5 0,-22-33-1 16,10 24-13-16,-10-24 39 0,5 32-34 15,-5-32 35-15,4 34-19 0,-4-34-7 0,3 37 3 16,-3-37-7-16,-1 37 2 0,1-37-3 0,-3 39 1 16,3-39-3-16,-4 38 2 0,4-38-3 0,-2 29 3 15,2-29 1-15,-1 30 1 0,1-30-1 0,-3 25 0 16,3-25-4-16,-4 31 3 0,4-31-3 0,-4 27 2 16,4-27-1-16,-7 26 1 0,7-26-1 15,-10 29 0-15,10-29-2 0,-8 26 3 16,8-26-3-16,-11 24 3 0,11-24-2 0,-11 23 1 15,11-23-1-15,0 0 2 0,-16 31-3 0,16-31 3 16,0 0-2-16,0 0 1 0,0 0 0 0,0 0-1 16,0 0 0-16,0 0 1 0,0 0-1 0,0 0 0 15,0 0 0-15,0 0 1 0,0 0 1 0,0 0 0 16,0 0-2-16,0 0-1 0,0 0-2 16,0 0 2-16,-27 24-1 0,27-24 0 0,0 0-6 15,0 0-8-15,0 0-12 0,0 0-12 0,0 0-19 16,0 0-45-16,0 0-149 0,0 0-284 15,0 0 26-15,0 0 202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7:16.8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-5016 1645 344 0,'0'0'98'0,"0"0"-8"0,0 0 4 15,0 0-3-15,0 0 3 0,0 0-4 16,0 0-6-16,0 0-6 0,0 0-1 0,0 0-5 16,0 0-6-16,0 0-11 0,0 0-13 0,0 0-11 15,0 0-12-15,0 0-4 0,0 0-5 16,-4 29 3-16,4-29-2 0,0 0 2 0,-9 28-4 16,9-28-2-16,-6 22-1 0,6-22 1 0,-7 31-3 15,7-31 3-15,-1 26-4 0,1-26 1 0,0 22-4 16,0-22 2-16,0 0-3 0,4 33 2 0,-4-33-1 15,0 0-1-15,0 0 2 0,0 0 0 0,0 0 1 16,23 17 0-16,-23-17 1 0,0 0 1 0,0 0 3 16,32-15 1-16,-32 15 0 0,0 0-2 15,25-30 0-15,-25 30-4 0,0 0 1 16,26-29-2-16,-26 29 2 0,0 0-2 0,23-32 1 16,-23 32-3-16,0 0 3 0,20-25-3 0,-20 25 3 15,0 0-2-15,0 0 0 0,0 0-1 0,0 0 0 16,0 0 1-16,0 0-1 15,0 0 0-15,0 0 0 0,0 0-1 0,0 0 2 16,0 0 1-16,0 0 1 0,22-7 1 16,-22 7-1-16,0 0-1 0,0 0 0 0,0 0 1 15,0 0-1-15,0 0 1 0,18 24-2 0,-18-24 2 16,0 0-3-16,0 0 2 0,13 25-2 0,-13-25 2 0,0 0-2 16,9 28 2-16,-9-28-1 0,0 0 0 0,0 0-1 15,14 24 0-15,-14-24-1 0,0 0 1 0,0 0-1 16,0 0 0-16,0 0-13 0,0 0-5 15,23 23-11-15,-23-23-11 0,0 0-20 0,0 0-28 0,0 0-36 16,0 0-39-16,0 0-19 0,0 0-24 0,0 0-55 16,30 0-53-16,-30 0 240 0</inkml:trace>
  <inkml:trace contextRef="#ctx0" brushRef="#br0" timeOffset="515.5869">-4573 1418 428 0,'0'0'199'0,"0"0"-67"0,0 0-4 16,0 0-3-16,0 0-16 0,7-23-23 0,-7 23-29 15,0 0 11-15,0 0-22 0,0 0 12 0,0 0-9 16,0 0-10-16,0 0-6 0,0 0-8 0,0 0-3 16,0 0-5-16,0 0-4 0,0 0-3 0,0 0-2 15,0 0 4-15,0 0 6 16,0 0-3-16,9 29 2 0,-9-29-8 0,-4 26-3 16,4-26-3-16,-4 27 2 0,4-27-4 0,-6 31 2 15,6-31-4-15,-8 37 4 0,4-12-4 0,4-25 4 16,-10 40-4-16,10-40 2 0,-5 40-4 0,5-40 4 15,-7 38-3-15,7-38 3 0,-7 34-2 0,7-34 1 16,-3 30-1-16,3-30 3 0,0 24-4 0,0-24 3 16,3 22-2-16,-3-22 2 0,0 0-3 15,6 24 3-15,-6-24-1 0,0 0-1 0,0 0 0 16,0 0 1-16,12 25-2 0,-12-25 2 0,0 0-1 16,0 0 0-16,0 0 0 0,0 0 1 0,25 3 0 15,-25-3 1-15,0 0 0 0,0 0-2 16,26-29 3-16,-26 29-9 0,0 0-4 0,22-33-6 15,-22 33-7-15,17-25-4 0,-17 25-5 16,16-24-10-16,-16 24-20 0,11-24-38 0,-11 24-54 16,0 0-77-16,26-17-157 0,-26 17-38 0,0 0 221 15</inkml:trace>
  <inkml:trace contextRef="#ctx0" brushRef="#br0" timeOffset="1100.1317">-4339 1467 448 0,'0'0'199'0,"0"0"-84"0,11-28 5 0,-11 28-5 0,0 0-5 0,0 0-21 16,0 0-10-16,0 0-13 0,0 0-11 0,0 0-12 15,0 0-10-15,0 0-8 0,0 0-6 0,0 0-5 16,0 0 1-16,0 0 6 0,0 0 2 0,0 0 2 16,5 28-6-16,-5-28-8 0,-1 28-6 0,1-28 1 15,-5 31-5-15,5-31 2 0,-7 37-4 16,7-37 2-16,-9 35-1 0,9-35 1 16,-6 38-2-16,6-38 3 0,-9 35-4 0,9-35 4 15,-4 36-3-15,4-36 2 0,-8 35-2 0,8-35 2 16,-3 26-3-16,3-26 2 0,0 0-1 0,-1 32 2 15,1-32-1-15,0 0 0 0,0 0-1 0,0 0 1 16,0 22-1-16,0-22 1 0,0 0-1 0,0 0 0 16,0 0 0-16,0 0-1 0,0 0 0 0,0 0 0 15,0 0 1 1,0 0 1-16,0 0 3 0,0 0 1 16,0 0 0-16,0 0-2 0,25-19 2 0,-25 19-3 15,0 0 0-15,15-22 0 0,-15 22 0 0,0 0 0 16,18-28 1-16,-18 28-2 0,0 0 2 0,0 0-3 15,27-29 2-15,-27 29-2 0,0 0 2 0,24-26-2 16,-24 26 3-16,0 0-1 0,23-19 0 0,-23 19 0 16,0 0 0-16,28-24-1 0,-28 24 1 15,0 0-2-15,26-16 1 0,-26 16 0 0,0 0-1 16,0 0 1-16,26-15 0 0,-26 15-2 0,0 0 1 16,0 0 0-16,0 0-9 0,25-8-5 15,-25 8-9-15,0 0-11 0,0 0-6 0,0 0-18 16,0 0-37-16,0 0-35 0,0 0-61 0,0 0-57 15,0 0-175-15,0 0 47 0,0 0 357 0</inkml:trace>
  <inkml:trace contextRef="#ctx0" brushRef="#br0" timeOffset="1443.8562">-4248 1745 602 0,'12'26'143'0,"-12"-26"-45"16,0 0 9-16,0 0 6 0,0 0-1 0,0 0-19 16,0 0-11-16,0 0-12 0,0 0-16 0,0 0-10 15,13 27-7-15,-13-27-9 0,0 0-1 16,0 0-4-16,0 0-2 0,0 0-3 0,0 0-3 15,25 20-2-15,-25-20-2 0,0 0-2 0,0 0-2 16,22 15-4-16,-22-15 1 0,0 0-2 0,0 0 0 16,23 25-1-16,-23-25-1 0,0 0 0 0,0 0 0 15,25 23 1-15,-25-23 0 0,0 0-3 16,0 0-10-16,0 0-15 0,0 0-15 0,0 0-21 16,0 0-25-16,0 0-62 0,0 0-142 15,0 0-199-15,0 0 15 0,0 0 378 0</inkml:trace>
  <inkml:trace contextRef="#ctx0" brushRef="#br0" timeOffset="10266.4941">-5519 1560 245 0,'0'0'86'0,"0"0"-2"0,0 0-9 0,0 0-2 16,0 0-9-16,0 0-2 0,0 0-6 15,0 0-3-15,0 0-8 0,0 0-2 0,0 0-2 16,0 0 4-16,0 0 23 0,0 0 19 0,0 0 1 16,0 0 1-16,0 0-24 0,0 0-22 0,0 0-6 15,10 25-10-15,-10-25-5 0,0 0-7 0,7 33-3 16,-7-33-5-16,0 27-2 0,0-27-3 0,0 34 1 16,0-34-4-16,0 38 4 15,0-38-4-15,1 35 4 0,-1-35-5 0,-1 33 4 16,1-33-3-16,0 36 2 0,0-36-2 0,0 31 2 15,0-31-2-15,0 0 2 0,0 27-3 0,0-27 2 16,0 0-1-16,0 0 2 0,0 22 0 0,0-22 0 16,0 0-1-16,0 0 0 0,0 0 2 0,0 0-1 15,0 0 3-15,0 0 1 0,0 0 1 0,0 0-1 16,0 0-1-16,0 0-2 0,0-25 0 16,0 25-2-16,0-23 2 0,0 23-3 0,0-29 3 15,0 29-3-15,1-32 3 0,-1 32-1 0,-1-31 1 16,1 31-3-16,-3-30 4 0,3 30-5 15,0-33 5-15,0 33-4 0,-1-28 2 0,1 28-1 16,0-26 1-16,0 26-1 0,0 0 1 0,0-23 0 16,0 23 2-16,0 0-1 0,0 0 2 0,9-26 1 15,-9 26 0-15,0 0 0 0,0 0 2 16,20-28-1-16,-20 28 2 0,0 0-2 0,0 0 0 16,23-26-2-16,-23 26 0 0,0 0-2 0,25-15 0 15,-25 15-1-15,0 0 0 0,27-5-1 0,-27 5 1 16,0 0 0-16,25 1-1 0,-25-1 0 0,0 0-1 15,28 2 1-15,-28-2 0 0,0 0 1 0,23 7-1 16,-23-7 0-16,0 0 0 0,0 0 0 16,25 10 0-16,-25-10 0 0,0 0-1 15,0 0 0-15,0 0 1 0,0 0 0 0,19 22 0 16,-19-22 1-16,0 0-1 0,0 0 1 0,0 0-1 16,0 0 1-16,0 0-1 0,4 22 1 0,-4-22-2 15,0 0 2-15,-6 27-1 0,6-27 1 0,0 0-1 16,-7 27 1-16,7-27-2 0,0 0 1 0,-10 24 0 15,10-24-1-15,0 0 1 0,0 0 0 16,-8 22-2-16,8-22 0 0,0 0-2 0,0 0 1 16,0 0-1-16,0 0 3 0,-25 26-1 0,25-26 2 15,0 0 0-15,0 0-1 0,0 0 2 0,0 0-1 16,-22 7 0-16,22-7 1 0,0 0-1 0,0 0 1 16,0 0-1-16,0 0 1 0,0 0-1 15,0 0 0-15,0 0 1 0,0 0-1 0,0 0 0 16,0 0 0-16,0 0-1 0,0 0-2 15,0 0 1-15,0 0-2 0,0 0 1 0,0 0 2 16,0 0 0-16,0 0 1 0,0 0 0 0,0 0 0 16,0 0 1-16,10 21-1 0,-10-21 0 0,0 0 1 0,0 0-1 15,27 4 1-15,-27-4-1 0,0 0 0 0,0 0 0 16,28 9 0-16,-28-9-2 0,0 0 3 0,0 0-2 16,27 8 1-16,-27-8 1 0,0 0-2 15,0 0 1-15,21 13 1 0,-21-13-1 0,0 0 0 0,0 0 0 16,0 0 0-16,0 0-1 0,0 0 2 15,0 0-1-15,16 22 1 0,-16-22 0 0,0 0-1 16,0 0 0-16,0 0 0 0,0 0 0 0,-4 24 1 16,4-24-1-16,0 0 0 0,0 0-1 0,0 0 2 0,0 0-1 15,0 0 0-15,-16 26-1 0,16-26 1 16,0 0 0-16,0 0 1 0,0 0-1 0,-17 28 2 16,17-28-3-16,0 0 2 0,0 0-2 0,0 0 1 15,0 0-1-15,-25 24 2 0,25-24-2 0,0 0 2 16,0 0-2-16,0 0 2 0,-17 22-1 0,17-22 2 15,0 0-2-15,0 0 1 0,0 0-1 0,0 0 0 16,0 0 1-16,0 0 0 0,-23 17 1 0,23-17 9 16,0 0 5-16,0 0 0 0,0 0 1 15,0 0-8-15,-22 0-4 0,22 0 1 16,0 0-2-16,0 0-1 0,-26-3 1 0,26 3-2 16,0 0-1-16,0 0 1 0,-25 0-2 0,25 0 0 15,0 0 0-15,-24 6 0 0,24-6 1 0,0 0-1 16,0 0 0-16,0 0 1 0,0 0-1 0,0 0-1 15,0 0 0-15,0 0-1 0,0 0-12 16,0 0-14-16,0 0-34 0,-24-17-71 0,24 17-121 16,0 0-278-16,0 0 41 0,37-17 262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0.45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 0 669 0,'0'0'178'0,"0"0"-15"0,0 0-21 0,0 0-47 16,0 0-36-16,0 0-26 0,0 0-11 0,0 0-7 15,0 0-4-15,0 0-6 0,0 0 1 0,0 0-1 16,0 0 5-16,0 0 5 0,0 32 4 0,0-32-3 16,0 0-2-16,5 27-6 0,-5-27-3 15,0 0-3-15,0 28 0 0,0-28-2 0,0 0 0 16,0 31-2-16,0-31 2 0,0 0-2 15,10 25 0-15,-10-25-1 0,0 0-1 0,0 0-11 16,8 23-9-16,-8-23-17 0,0 0-17 0,0 0-10 16,0 0-21-16,0 0-50 0,0 0-30 0,0 0-32 15,0 0-54-15,0-38-59 0,0 38 206 0,0-36 108 16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36:54.5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-5983 1498 373 0,'0'0'162'0,"0"0"-53"0,-4 26-13 16,4-26 11-16,0 0-9 0,0 0-5 0,0 0-14 15,0 0-2-15,0 0-4 0,0 0-6 16,0 0-8-16,0 0-8 0,0 0-11 0,0 0-5 15,0 0-18-15,0 0 8 0,0 0-1 16,0 0-2-16,0 0 11 0,0 0-17 0,0 0-5 16,1-29-3-16,-1 29-5 0,7-28 2 0,-7 28-4 15,8-31 6-15,-8 31-1 0,11-36 5 0,-11 36 15 16,17-40-34-16,-10 17 31 0,2-2-35 16,2-3 17-16,-1 1 4 0,0-6-7 0,1 4 7 15,-2-3-9-15,4 3 6 0,-1-2-4 0,1 5 4 16,2 4-5-16,-4 0 5 0,-11 22-6 0,22-39 3 15,-22 39-3-15,22-33 3 0,-22 33-2 0,21-27 2 16,-21 27-3-16,0 0 3 0,27-32-3 0,-27 32 1 16,0 0-3-16,32-20 2 0,-32 20 0 0,0 0 0 15,27-8 1-15,-27 8 0 16,0 0-1-16,31 0 0 0,-31 0 0 0,0 0 0 16,29 2 0-16,-29-2-1 0,23 6 0 0,-23-6-1 15,22 11 3-15,-22-11-1 0,24 7 2 0,-24-7-2 16,0 0 1-16,30 17-2 0,-30-17 1 0,0 0-2 15,27 20 3-15,-27-20-1 0,0 0 1 0,20 24-1 16,-20-24 2-16,0 0-3 0,8 30 2 0,-8-30-1 16,0 0 1-16,1 30-1 0,-1-30 1 15,0 0-1-15,-4 31 0 0,4-31 1 0,0 0-1 16,-11 24 0-16,11-24 2 0,0 0-4 0,0 0 2 16,-25 22 0-16,25-22 1 0,0 0 0 15,-24 17 0-15,24-17-1 0,0 0 0 0,-27 14 0 16,27-14 1-16,0 0 0 0,-31 11-1 0,31-11-1 15,0 0 1-15,-29 10 1 0,29-10 0 16,0 0-2-16,-28 7 4 0,28-7-6 0,0 0 3 16,-32 10 1-16,32-10-3 0,0 0 2 0,-26 7 0 15,26-7 0-15,0 0 2 0,-22 5-1 0,22-5 0 16,0 0-1-16,0 0 0 0,-23 3 1 0,23-3 0 16,0 0-1-16,0 0 2 0,0 0-1 0,-22-1-1 15,22 1 9-15,0 0 1 0,0 0 1 0,0 0-1 16,0 0-7-16,0 0-2 15,0 0-1-15,0 0 1 0,-22-18 0 0,22 18-1 16,0 0 0-16,0 0 0 0,0 0 0 0,0 0-1 16,0 0 0-16,0 0 0 0,0 0 0 0,0 0-1 15,0 0-14-15,0 0-15 0,0 0-36 0,0 0-60 16,0 0-105-16,0 0-284 0,-3 27 3 0,3-27 161 16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3:02:42.344"/>
    </inkml:context>
    <inkml:brush xml:id="br0">
      <inkml:brushProperty name="width" value="0.06667" units="cm"/>
      <inkml:brushProperty name="height" value="0.06667" units="cm"/>
      <inkml:brushProperty name="color" value="#BBE0E3"/>
      <inkml:brushProperty name="transparency" value="204"/>
      <inkml:brushProperty name="fitToCurve" value="1"/>
    </inkml:brush>
  </inkml:definitions>
  <inkml:trace contextRef="#ctx0" brushRef="#br0">-9171 3322 597 0,'0'0'102'0,"0"0"-14"0,0 0 16 0,0 0-1 0,0 0-26 0,0 0-15 15,0 0-10-15,0 0-4 0,0 0 6 0,0 0 1 16,0 0-1-16,0 0-6 0,0 0-7 0,29-24-9 16,-29 24-7-16,0 0-8 0,18-32-2 0,-18 32-3 15,14-23 0-15,-14 23-3 0,18-34 4 0,-18 34-7 16,18-33 2-16,-18 33-3 0,22-34 0 0,-22 34-3 15,23-39 1-15,-10 13 17 0,-2 1-33 0,3 0 34 16,-5 3-33-16,-9 22 13 0,24-40 5 0,-24 40-4 16,19-36 5-16,-19 36-3 0,15-28 3 15,-15 28-4-15,0 0 1 0,18-30-3 0,-18 30 2 16,0 0-2-16,0 0 1 0,0 0-1 16,0 0 0-16,0 0 0 0,0 0-1 0,15-23-1 15,-15 23 0-15,0 0 1 0,0 0 1 0,0 0 1 16,0 0-2-16,0 0 0 0,0 0-1 0,0 0 0 15,0 0 0-15,0 0 0 0,0 0 0 0,0 0 1 16,0 0 1-16,0 0 1 0,0 0 1 0,0 0 0 16,0 0-1-16,0 0 0 0,22 22-1 0,-22-22 1 15,0 0 0-15,0 0 2 16,0 0 0-16,24 30 6 0,-24-30 2 0,0 0 3 16,13 24-3-16,-13-24-3 0,10 22-5 0,-10-22 0 15,10 25-3-15,-10-25 3 0,11 27-3 0,-11-27-19 16,13 34 34-16,-13-34-33 0,12 37 32 0,-12-37-11 15,11 37-5-15,-11-37 4 0,15 36-3 0,-15-36 2 16,12 32-3-16,-12-32 3 0,10 34-3 16,-10-34 4-16,9 35-4 0,-9-35 5 0,9 26-4 15,-9-26 2-15,8 23-2 0,-8-23 1 0,0 0 0 16,10 32 0-16,-10-32-1 0,0 0 2 0,6 24-3 16,-6-24 2-16,0 0-1 0,6 25 0 0,-6-25-1 15,0 0 3-15,4 24-4 0,-4-24 3 16,0 0-2-16,1 24 2 0,-1-24-1 0,0 0 0 15,0 0 0-15,0 0 0 0,0 22 0 16,0-22 0-16,0 0 0 0,0 0-1 0,0 0 0 16,0 0 1-16,0 0-8 0,0 0-6 0,0 0-23 15,0 0-20-15,0 0-47 0,0 0-53 0,0 0-114 16,0 0-220-16,0 0 40 0,0 0 223 0</inkml:trace>
  <inkml:trace contextRef="#ctx0" brushRef="#br0" timeOffset="1">-9074 3167 767 0,'-24'7'189'0,"24"-7"-35"16,0 0-11-16,0 0-21 0,0 0-20 0,0 0-28 16,0 0-26-16,0 0-15 0,0 0-11 0,0 0-6 15,0 0-6-15,0 0-4 0,0 0-2 0,0 0-1 16,0 0-1-16,0 0 7 16,0 0 5-16,0 0 3 0,0 0-1 0,27 8-5 15,-27-8-7-15,24 5 0 0,-24-5 0 0,28 11 0 16,-28-11-2-16,28 8 1 0,-28-8-1 0,34 6 0 15,-34-6-2-15,36 7-1 0,-36-7 1 0,36 3-1 16,-36-3 2-16,34 3 0 0,-34-3-1 0,33-1-1 16,-33 1 0-16,33-9-7 0,-33 9-28 0,26-14-56 15,1 28-164-15,-27-14-275 0,0 0-4 16,27-20 208-16</inkml:trace>
  <inkml:trace contextRef="#ctx0" brushRef="#br0" timeOffset="2">-8436 2757 646 0,'0'0'134'0,"0"0"-10"16,0 0-20-16,0 0-10 0,0 0-24 0,0 0-8 16,0 0-5-16,0 0-3 0,-24 0-2 0,24 0-8 15,0 0-6-15,0 0-5 0,0 0-2 0,0 0-3 16,-23 1-4-16,23-1-5 0,0 0-2 16,0 0 0-16,0 0 0 0,-26 7 0 0,26-7-4 15,0 0 0-15,0 0-2 0,-24 14-1 0,24-14 0 16,0 0-3-16,0 0-2 0,0 0 0 0,-23 19-3 15,23-19-1-15,0 0 1 0,0 0-1 16,-17 26-1-16,17-26 2 0,0 0-3 0,-11 24 2 16,11-24-3-16,0 0 3 0,-8 23-1 0,8-23 1 15,0 0-1-15,0 0 0 0,-5 27 0 16,5-27 0-16,0 0 1 0,0 0 1 0,0 0-1 16,4 26 0-16,-4-26-1 0,0 0 1 0,0 0 0 15,0 0 1-15,12 22-3 0,-12-22 2 0,0 0-1 16,0 0 0-16,0 0 1 0,0 0 1 0,25 24-2 15,-25-24 1-15,0 0 0 0,0 0-1 0,0 0 0 16,26 11 1-16,-26-11-1 0,0 0 0 16,0 0 1-16,25 3-1 0,-25-3 1 0,0 0-1 15,0 0 0-15,29-5 0 0,-29 5 0 16,0 0 0-16,22-12 1 0,-22 12-2 0,0 0 0 16,22-8 1-16,-22 8-2 0,0 0-22 0,0 0-21 15,23-16-50-15,-23 16-74 0,0 0-107 0,29 2-195 16,-29-2 4-16,0 0 236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24:27.9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1341 888 381 0,'0'0'116'16,"0"0"19"-16,0 0-4 0,0 0 8 15,0 0-23-15,0 0-12 0,0 0-16 0,0 0-5 16,0 0-11-16,0 0-7 0,0 0-6 0,0 0-9 15,0 0-8-15,0 0-9 0,0 0-4 0,0 0-5 16,-22-14-3-16,22 14-2 0,0 0-6 0,-25 9-1 16,25-9-2-16,0 0-4 0,-32 16 4 0,32-16-5 15,-26 24 3-15,26-24-5 0,-29 28-1 16,29-28-4-16,-26 34 1 0,26-34 1 0,-29 39 1 16,29-39-3-16,-30 40 4 0,19-18-6 0,-5 1 6 15,5 0-5-15,0 1 6 0,3-2-5 0,1 1 3 16,2 1-3-16,5-24 2 0,-13 42-4 15,13-42 4-15,-7 39-2 0,7-39 2 0,-4 34-3 16,4-34 4-16,0 34-3 0,0-34 1 0,4 27-2 16,-4-27 2-16,10 26-2 0,-10-26 4 15,0 0-2-15,18 29 2 0,-18-29-2 0,0 0 1 16,22 19-2-16,-22-19 1 0,0 0 0 0,29 13 0 16,-29-13 1-16,23 5 1 0,-23-5-1 0,27 0 1 15,-27 0-1-15,27-7 0 0,-27 7 1 16,29-9-1-16,-29 9 0 0,36-16-1 0,-36 16 2 15,40-23-1-15,-40 23 4 0,41-33-5 0,-41 33 6 16,43-43-6-16,-20 19 4 0,-2 3-3 16,2-4 3-16,-3-2-3 0,2-1 4 0,-4-2-6 15,-2 0 5-15,1 3-4 0,-3-2 4 0,1 6-4 16,-4 0 5-16,-11 23-4 0,19-40 3 0,-19 40-3 16,14-40 2-16,-14 40-2 0,7-41 3 0,-7 41-4 15,2-37 5-15,-2 37-4 0,-4-29 3 0,4 29-2 16,-11-24 1-16,11 24-1 0,0 0-1 15,-22-30 0-15,22 30 1 0,0 0 14 0,-31-29-35 16,31 29 35-16,-27-13-36 0,27 13 21 16,-23-15 0-16,23 15 0 0,-23-6 1 0,23 6 0 15,0 0 0-15,-29-6 0 0,29 6 0 0,0 0-3 16,-25 9 0 0,25-9 1-16,0 0-1 0,-20 25-13 0,20-25 36 15,-11 26-36-15,11-26 36 0,-9 28-20 0,9-28-2 16,-6 25 2-16,6-25-3 0,0 28 4 15,0-28-3-15,4 24 1 0,-4-24-2 0,5 24 3 16,-5-24-4-16,0 0 3 0,16 29-1 0,-16-29 0 0,0 0 0 0,0 0 2 16,28 29-1-16,-28-29-1 0,0 0 1 15,27 8 0-15,-27-8 0 0,0 0 1 0,33 0-1 16,-33 0 0-16,26-2 0 0,-26 2 1 0,31-5-1 16,-31 5 0-16,34-9-1 0,-34 9 0 0,32-12 4 0,-32 12-5 15,30-14 3-15,-30 14-3 0,31-4-19 16,-31 4-31-16,31 3-85 0,-31-3-161 0,0 0-245 15,22-16 38-15,-22 16 278 0</inkml:trace>
  <inkml:trace contextRef="#ctx0" brushRef="#br0" timeOffset="843.6894">1691 1507 677 0,'-21'-30'151'0,"21"30"-6"15,0 0-23-15,0 0-4 0,0 0-19 16,0 0-18-16,0 0-25 0,0 0-15 0,0 0-15 16,0 0-9-16,0 0-7 0,0 0-4 0,0 0 0 15,0 0 8-15,0 0 6 0,0 0 4 0,0 0-1 16,0 0-10-16,0 0-6 0,28-13-3 16,-28 13-3-16,0 0 0 0,27 7 0 0,-27-7-1 15,0 0 1-15,25 9 0 0,-25-9-3 0,0 0 4 16,23 18-2-16,-23-18-1 0,0 0 2 0,0 0-2 15,27 24 0-15,-27-24 3 0,0 0-4 0,13 27 4 16,-13-27-3-16,0 0 1 0,2 25 0 0,-2-25 0 16,0 0 2-16,0 0 0 0,-14 25-3 15,14-25 2-15,0 0 16 0,0 0-36 16,-30 36 39-16,30-36-39 0,-21 24 18 0,21-24 3 16,-23 21-3-16,23-21 0 0,0 0 1 0,-32 19 1 15,32-19-1-15,0 0 3 0,-32 18-4 0,32-18 3 16,0 0 0-16,-21 6 0 0,21-6 0 0,0 0-2 15,0 0 1-15,0 0-1 0,0 0 1 0,0 0 0 16,0 0-2-16,0 0-1 0,0 0-2 0,0 0 0 16,0 0 1-16,0 0 0 0,-20-22 1 15,20 22-11-15,0 0-10 0,0 0-13 0,0 0-18 16,12-23-23-16,-12 23-29 0,0 0-14 16,24-3-65-16,-24 3-38 0,0 0-92 0,23 2-46 15,-23-2 213-15</inkml:trace>
  <inkml:trace contextRef="#ctx0" brushRef="#br0" timeOffset="1312.3969">2044 1464 375 0,'-12'-22'153'0,"12"22"3"0,0 0-7 0,0 0-8 16,0 0-24-16,0 0-7 0,0 0-22 0,0 0-4 0,0 0-17 0,0 0-12 0,-23-4-10 15,23 4-5-15,0 0-3 0,0 0-4 16,0 0-5-16,-26 15-5 0,26-15-6 0,0 0-2 15,-24 14-6-15,24-14 1 0,0 0-4 0,-30 26 1 16,30-26-2-16,0 0 1 0,-27 30-1 0,27-30 2 16,-14 26-2-16,14-26 0 0,-10 23-3 15,10-23-1-15,-7 23-1 0,7-23-18 0,-4 24 37 16,4-24-35-16,0 32 36 0,0-32-17 16,3 24-2-16,-3-24 0 0,0 0-3 0,16 23 2 15,-16-23-1-15,0 0 1 0,28 18 0 0,-28-18 1 16,22 4-2-16,-22-4 2 0,29 2-1 0,-29-2 0 15,33 0 0-15,-33 0-1 0,34-3 1 0,-34 3-2 16,32-12 2-16,-32 12-1 0,33-11-6 0,-33 11-12 16,29-13-23-16,-29 13-25 0,31-11-149 0,-31 11-255 15,6-24-74-15,-6 24 107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9:46:59.41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0 649 517 0,'0'0'84'0,"0"0"-15"0,0 0 6 0,0 0 1 0,0 0-8 15,0 0-12-15,0 0-7 0,0 0-2 16,0 0-6-16,0 0-6 0,0 0-5 0,0 0 4 16,0 0 27-16,0 0 3 0,0 0 3 15,0 0-11-15,0 0-25 0,21-22-3 0,-21 22-1 16,0 0-6-16,15-26-3 0,-15 26-8 0,0 0-1 16,18-31-3-16,-18 31 0 0,12-24-3 0,-12 24 1 15,18-31-3-15,-18 31 3 0,19-35-4 0,-19 35 3 16,24-39-4-16,-24 39 5 0,19-40-5 0,-19 40 3 15,21-43 8-15,-10 19-35 0,3-2 35 16,-5 3-34-16,4 0 23 0,-2-1 4 0,1-3-5 16,-2 5 6-16,1 1-8 0,-3-1 7 0,-8 22-5 15,19-40 4-15,-19 40-2 0,17-36 2 16,-17 36-4-16,9-24 3 0,-9 24-2 0,0 0 2 16,0 0 0-16,18-24 0 0,-18 24-1 0,0 0 0 15,0 0 0-15,0 0 0 0,0 0 0 0,0 0 0 16,0 0-1-16,0 0 1 0,13-22 0 15,-13 22 1-15,0 0-1 0,0 0 0 0,0 0 1 16,0 0-1-16,0 0 0 0,0 0-1 0,0 0 0 16,0 0 1-16,0 0-1 0,0 0 1 0,0 0-1 15,0 0 1-15,0 0 1 0,0 0-1 0,0 0 1 16,0 0 0-16,0 0 1 0,23 0 0 16,-23 0 0-16,0 0-1 0,0 0 0 0,0 0-1 15,19 27 3-15,-19-27-3 0,0 0 2 16,10 24-2-16,-10-24 2 0,8 24-1 0,-8-24 1 15,6 23-2-15,-6-23 3 0,8 23-1 0,-8-23 2 16,8 23-1-16,-8-23 2 0,10 23-2 0,-10-23 2 16,7 22-4-16,-7-22 2 0,7 21-4 0,-7-21 3 15,5 25-2-15,-5-25 1 0,0 0-2 0,7 30 2 16,-7-30-1-16,7 24 2 0,-7-24 25 16,2 30-38-16,-2-30 38 0,2 24-38 15,-2-24 10-15,0 0 3 0,6 22-3 0,-6-22 2 16,0 0-3-16,0 0 3 0,0 0-1 0,9 24 1 15,-9-24-1-15,0 0 1 0,0 0-1 0,0 0 0 16,9 25-1-16,-9-25 2 0,0 0-1 0,0 0 0 16,8 27 0-16,-8-27 1 0,0 0-3 0,4 24 4 15,-4-24-3-15,0 0 2 0,6 24-1 16,-6-24 0-16,0 0 0 0,0 0 0 0,5 23 0 16,-5-23 0-16,0 0-1 0,0 0 2 0,0 0-2 15,0 0 1-15,0 0-1 0,0 0 1 0,0 0 0 0,0 0 0 16,13 23 1-16,-13-23-1 0,0 0 0 0,0 0 0 15,0 0 0-15,0 0 1 0,0 0-1 0,0 0 0 16,1 27 0-16,-1-27 0 0,0 0 0 16,0 0 0-1,0 24 0-15,0-24 0 0,0 0 0 0,0 0 0 16,0 0-1-16,0 0-8 0,0 0-7 0,0 0-12 16,0 0-6-16,0 0-9 0,0 0-54 0,0 0-26 15,0 0-68-15,0 0-68 0,0 0-151 0,0 0 38 16,-19-24 288-16</inkml:trace>
  <inkml:trace contextRef="#ctx0" brushRef="#br0" timeOffset="1">203 349 830 0,'0'0'114'0,"0"0"-34"0,0 0-21 0,0 0-11 0,0 0-10 15,0 0-6-15,0 0 17 0,0 0-5 16,0 0 12-16,1 25-8 0,-1-25-3 0,0 0-5 15,0 0-7-15,0 0-2 0,0 0-5 0,25 14-2 16,-25-14-2-16,0 0-2 0,0 0-1 0,27 3 0 16,-27-3-2-16,0 0-2 0,26 0-3 0,-26 0-2 15,0 0-1-15,32 0 1 0,-32 0-2 0,25 0-1 16,-25 0-3-16,22-2-2 0,-22 2-1 16,23 2 1-16,-23-2-1 0,0 0 0 0,32 5-2 15,-32-5 1-15,0 0-1 0,32 5 1 31,-32-5 0-31,0 0 0 0,27 0 0 0,-27 0 1 0,0 0-2 0,21-2 0 0,-21 2-14 32,0 0-18-32,28-3-29 0,-28 3-87 0,22 0-144 0,-22 0-213 0,0 0-7 0,31-2 311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4:44.1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-2760 87 430 0,'0'0'84'0,"0"0"-5"0,0 0 5 0,0 0 12 16,6-28-1-16,-6 28-12 0,0 0-8 0,0 0-5 16,13-30 5-16,-13 30-1 0,0 0-22 0,0 0 17 15,0 0-33-15,0 0 15 0,0 0-12 0,0 0-10 16,0 0-12-16,0 0-9 0,0 0-2 0,0 0 7 16,0 0 26-16,13 30-36 0,-15-7 35 15,1 7-43-15,-3 0 6 0,-2 8 5 0,-2 2-10 16,-2 2 8-16,1 3-7 0,-1 1 8 15,-2 6-10-15,1 1 8 0,-3 0-9 0,-1 3 10 16,-2-6-10-16,3 2 9 0,1-8-8 0,3-1 8 16,6-7-7-16,-2-5 6 0,8-7-5 0,-2-24 2 15,5 28-3-15,-5-28 1 0,0 0-2 0,0 0 3 16,33 15 1-16,-33-15 1 0,32-13 3 16,-32 13-2-16,39-26 4 0,-16 11-6 0,1-5 6 15,-1 2-4-15,3-3 7 0,-2 1-1 0,-1 2 3 16,-1 2-1-16,-22 16 0 0,37-22-4 0,-37 22-1 15,28-12-3-15,-28 12 0 0,0 0-2 0,0 0 2 16,25 0-1-16,-25 0 1 0,0 0 1 16,0 0-2-16,0 0 2 0,26 23 0 15,-26-23 1-15,0 0-2 0,14 30 2 0,-14-30-5 16,7 27 3-16,-7-27-2 0,5 26 5 0,-5-26-3 16,6 24 1-16,-6-24 1 0,0 0-1 0,8 28-2 15,-8-28 3-15,0 0-4 0,0 0 2 0,0 0-2 16,0 0 1-16,0 0 1 0,0 0-1 0,0 0 2 15,0 0-3-15,0 0 3 0,0 0-1 0,0 0 3 16,0 0-3-16,23-26 2 0,-23 26-5 16,12-32 4-16,-12 32-1 0,9-46 2 0,-6 19-3 15,2 3 3-15,-2 1-6 0,3-1 5 0,-2 0-3 16,-4 24 3-16,10-39-2 0,-10 39 3 16,12-29-4-16,-12 29 2 0,0 0-1 0,15-27 1 15,-15 27-1-15,0 0 1 0,0 0-4 0,0 0 2 16,28-18 0-16,-28 18 0 0,0 0 3 0,27 3-2 15,-27-3-2-15,24 5 2 0,-24-5 0 16,27 8 0-16,-27-8 2 0,27 5-2 0,-27-5 0 16,23 4-1-16,-23-4 2 0,0 0-1 0,32 5-2 15,-32-5 1-15,0 0-2 0,23 8-17 0,-23-8-17 16,0 0-38-16,0 0-63 0,0 0-64 0,0 0-156 16,0 0-111-16,0 0 46 0,7-33 417 0</inkml:trace>
  <inkml:trace contextRef="#ctx0" brushRef="#br0" timeOffset="1">-2866 244 1011 0,'-29'-18'210'0,"29"18"-113"0,0 0-39 0,0 0-37 15,0 0-5-15,0 0 10 0,0 0 9 0,0 0 9 16,30 16-8-16,-30-16-12 0,36 5-8 16,-12-4-5-16,-24-1-6 0,49-1-2 0,-18-2-2 15,4 1-1-15,5-4 1 0,-1 0-2 0,2 0 0 16,-1-3-37-16,16 18-99 0,-27-29-164 0,16 19-231 15,-3 1 49-15,-16-17 361 0</inkml:trace>
  <inkml:trace contextRef="#ctx0" brushRef="#br0" timeOffset="2">-1255-1 517 0,'1'-21'112'0,"-1"21"9"15,0 0-7-15,0 0 12 0,0 0-16 0,0 0-2 16,0 0-12-16,0 0-6 0,0 0-19 16,0 0-13-16,0 0-10 0,0 0-12 0,0 0-13 15,0 0-9-15,0 0-10 0,0 0-1 16,-33 19 1-16,33-19 2 0,-27 26 0 0,27-26-12 16,-29 39 36-16,14-13-34 0,-5 3 33 0,2-4-19 15,0 1-6-15,-2 7 5 0,3-4-7 0,2 3 5 16,0-2-8-16,4 0 6 0,0-4-5 0,3 1 4 15,1 0-3-15,1-3 4 0,2 3-5 0,3 2 7 16,-1-3-5-16,2 1 5 0,0 3-3 0,3-4 5 16,1 0-5-16,0 5 3 0,0-6-6 15,3 3 3-15,0 0-5 0,-1-4 4 0,1 0-4 16,-1-1 4-16,-6-23-5 0,17 40 4 16,-17-40-4-16,18 33 3 0,-18-33-2 0,21 32-12 15,-21-32 33-15,24 29-33 0,-24-29 33 0,21 24-19 16,-21-24-1-16,24 20 0 0,-24-20 0 0,22 16-1 15,-22-16 0-15,23 10 0 0,-23-10-1 0,25 10 1 16,-25-10-20-16,23-3-25 0,-23 3-47 16,0 0-112-16,50-23-350 0,-50 23 38 0,26-27 136 15</inkml:trace>
  <inkml:trace contextRef="#ctx0" brushRef="#br0" timeOffset="3">-718 245 836 0,'0'0'146'0,"0"0"-39"15,0 0-12-15,0 0-5 0,0 0-2 0,0 0-13 16,0 0-18-16,0 0-15 0,0 0-14 0,0 0-6 0,0 0-7 16,0 0-2-16,0 0-1 0,0 0-2 0,0 0-1 15,0 0-2-15,0 0-4 0,0 0 3 0,0 0 11 16,0 0 3-16,0 0 1 0,0 0-4 0,7 23-12 15,-7-23-4-15,0 0 2 0,0 0 2 0,0 0-1 16,27 11 3-16,-27-11-2 0,0 0 0 0,25 7 0 16,-25-7 0-16,0 0-3 0,33 6 2 0,-33-6 1 15,22 2 0-15,-22-2-1 0,28 0 1 0,-28 0-2 16,32-3-1-16,-32 3 1 0,32-1-1 0,-32 1-1 16,24-2 0-16,-24 2-1 0,25-4 0 0,-25 4 2 15,24-1 1-15,-24 1-1 0,0 0-1 16,28-4-1-16,-28 4 1 0,0 0-1 15,24-3 1-15,-24 3-2 0,0 0 1 0,0 0 1 16,24 0-1-16,-24 0 1 0,0 0-1 0,0 0 0 16,0 0-1-16,0 0 1 0,0 0 0 0,0 0 0 15,0 0 0-15,0 0 0 0,0 0 1 0,0 0-1 16,0 0 0-16,0 0 1 0,0 0-1 0,0 0 0 16,0 0 1-16,0 0-1 0,0 0 1 15,0 0-1-15,0 0 0 0,0 0 1 0,0 0-1 16,0 0 1-16,0 0 0 0,0 0-1 0,0 0 1 15,0 0-1-15,0 0-1 0,0 0 1 0,0 0-7 16,0 0-12-16,0 0-20 0,0 0-39 0,0 0-109 16,25 7-213-16,-25-7-117 0,0 0 6 15,0 0 434-15</inkml:trace>
  <inkml:trace contextRef="#ctx0" brushRef="#br0" timeOffset="4">-561 180 342 0,'0'0'86'0,"10"-30"18"0,-10 30 16 0,0 0-6 16,0 0-2-16,0 0-19 0,3-27-17 0,-3 27-7 16,0 0-18-16,0 0-5 0,0 0-22 15,0 0 17-15,0 0-18 0,0 0 15 0,0 0-2 16,0 0 0-16,0 0-4 0,0 0 1 16,0 0-5-16,0 0-3 0,0 0-2 0,0 0-6 15,0 0-3-15,0 0-5 0,0 0-3 0,0 0 1 16,0 0 2-16,0 0 4 0,-5 23 16 0,5-23-40 15,-9 39 33-15,6-16-37 0,3-23 18 16,-8 44 6-16,5-17-8 0,-1-2 4 0,0 2-6 16,-2-1 2-16,2 5-2 0,0 2 4 0,0-3-6 15,0 7 7-15,-1-1-7 0,3-4 7 0,-4 2-7 16,2-4 7-16,1 0-6 0,-1-3 5 16,-1 3-5-16,2-4 4 0,0 1-4 0,-3 1 4 15,5-5-5-15,1-23 5 0,-5 41-5 0,5-41 4 16,-3 29-3-16,3-29 2 0,0 0 1 15,0 31-1-15,0-31-1 0,0 0 1 0,0 0-4 16,0 0 4-16,0 0-2 0,0 0 1 0,0 0 0 16,22 20 0-16,-22-20 1 0,0 0 1 0,0 0 1 15,26-13-1-15,-26 13 3 0,0 0 0 0,35-25 5 16,-35 25-1-16,36-21 0 0,-36 21-4 0,36-21 0 16,-36 21-3-16,31-20 2 0,-31 20-3 0,32-18 1 15,-32 18-3-15,28-13 3 0,-28 13-1 16,26-8 1-16,-26 8 0 0,0 0 0 0,31-1-1 15,-31 1 0-15,0 0 1 0,0 0 0 16,0 0-1-16,26 7 0 0,-26-7 0 0,0 0-1 16,0 0 2-16,0 0-1 0,0 0 1 0,0 0-1 15,19 22 1-15,-19-22-1 0,0 0 1 0,0 0-1 16,0 0 1-16,10 24 0 0,-10-24 0 16,0 0-1-16,0 0 0 0,3 28-2 0,-3-28 2 15,0 0-1-15,0 0 2 0,0 26-1 0,0-26 1 16,0 0-1-16,0 0 0 0,-2 26 0 0,2-26 0 15,0 0-1-15,0 0 2 0,0 0-2 0,0 0 0 16,-1 22 1-16,1-22 0 0,0 0-1 0,0 0 2 16,0 0-1-16,0 0-1 0,0 0 2 0,0 0-1 15,0 0-2-15,0 0 2 16,0 0-2-16,0 0 1 0,0 0-1 0,0 0 1 16,0 0-1-16,0 0 4 0,0 0 0 0,0 0 0 15,26-12 1-15,-26 12-2 0,13-24 1 0,-13 24-3 16,16-34 4-16,-16 34-4 0,17-34 3 0,-17 34-2 15,14-30 3-15,-14 30-3 0,16-35 2 0,-16 35-3 16,13-27 3-16,-13 27-3 0,12-25 1 0,-12 25 0 16,0 0 2-16,12-29-3 0,-12 29 4 15,0 0-3-15,0 0-1 0,0 0 1 0,0 0-1 16,0 0 0-16,0 0 1 0,0 0 0 0,0 0 0 16,0 0 0-16,0 0 1 0,24-22-1 0,-24 22 0 15,0 0 0-15,0 0 1 0,29 2-1 16,-29-2 4-16,0 0 2 0,30 9 3 0,-30-9 1 15,25 4-1-15,-25-4-2 0,22 2-2 16,-22-2 1-16,25 3-3 0,-25-3 0 0,25 2 0 16,-25-2-3-16,22 4 1 0,-22-4 0 0,0 0-1 15,31 2 1-15,-31-2-1 0,0 0 0 0,0 0 0 16,27 5 0-16,-27-5-1 0,0 0 1 0,0 0-11 16,0 0-19-16,25 5-41 0,-25-5-94 0,0 0-229 15,0 0-150-15,0 0 44 0,24 0 416 0</inkml:trace>
  <inkml:trace contextRef="#ctx0" brushRef="#br1" timeOffset="5">69 1344 625 0,'0'0'143'0,"0"0"-35"0,0 0-33 0,0 0-8 16,0 0 1-16,0 0 0 0,7-28 2 15,-7 28-4-15,0 0-9 0,0 0-10 0,11-26-12 16,-11 26-10-16,0 0-4 0,14-25-7 15,-14 25 0 1,0 0-3-16,14-29 0 0,-14 29-2 0,0 0 1 16,22-33 0-16,-22 33 2 0,12-26-4 0,-12 26 3 15,18-33-3-15,-18 33 1 0,25-32-4 0,-25 32 3 16,24-36-6-16,-24 36 2 0,21-34-2 0,-21 34 2 16,23-31-3-16,-23 31 4 0,22-34-7 0,-22 34 5 15,18-26-3-15,-18 26 1 0,0 0 2 0,21-26-3 16,-21 26 1-16,0 0 0 0,0 0-2 0,0 0 2 15,0 0-2-15,0 0 2 0,0 0-1 0,0 0 1 16,0 0-1-16,0 0 0 0,21-24 0 0,-21 24 0 0,0 0 1 16,0 0 0-16,0 0-2 0,0 0 2 0,0 0 0 15,0 0 1-15,0 0 1 0,0 0-3 16,0 0 0-16,0 0-2 0,0 0-1 0,0 0 1 16,0 0 1-16,0 0 1 0,0 0 3 0,0 0 0 15,0 0-1-15,0 0-2 0,16 30 2 0,-16-30 0 16,0 0 2-16,0 0-1 0,18 26 1 15,-18-26 0-15,0 0 0 0,14 33-1 0,-14-33 1 16,7 23-3-16,-7-23 2 0,8 26-2 0,-8-26 2 16,9 34-4-16,-9-34 2 0,6 34-3 15,-6-34 3-15,6 31-2 0,-6-31 2 0,7 29-1 16,-7-29 1-16,4 34-3 0,-4-34 4 0,6 27-3 16,-6-27 2-16,4 28-3 0,-4-28 3 0,4 23-3 15,-4-23 2-15,1 22-1 0,-1-22 1 0,0 0-1 16,3 26 2-16,-3-26-2 0,0 0 2 0,0 23-3 15,0-23 3-15,0 0-2 0,0 0 1 16,0 0-2-16,4 23 2 0,-4-23-2 16,0 0-2-16,0 0-14 0,0 0-8 0,0 0-16 15,0 0-19-15,0 0-16 0,0 0-35 0,0 0-45 16,0 0-76-16,0 0-107 0,0 0-67 0,7-31 207 16</inkml:trace>
  <inkml:trace contextRef="#ctx0" brushRef="#br1" timeOffset="6">181 1174 691 0,'0'0'195'0,"0"0"-59"0,0 0-20 0,0 0-19 0,0 0-25 0,0 0-17 15,0 0-25-15,0 0-13 0,0 0-8 0,0 0 21 16,0 0 6-16,0 0 3 0,0 0 1 16,0 0-20-16,0 0-4 0,0 0-1 0,28 1-3 15,-28-1-1-15,0 0-5 0,33 2-4 0,-33-2 0 16,22 2-1-16,-22-2-1 0,26 2 1 0,-26-2-1 15,27 0 0-15,-27 0 1 0,32 0-1 16,-32 0-2-16,27-4-20 0,-27 4-41 0,21-8-79 16,5 24-156-16,-26-16-208 0,0 0 31 0,40-4 333 15</inkml:trace>
  <inkml:trace contextRef="#ctx0" brushRef="#br1" timeOffset="7">849 853 323 0,'0'0'95'0,"0"0"-4"0,0 0 7 0,0 0 3 15,0 0-2-15,0 0-7 0,0 0-14 0,0 0-6 16,0 0-1-16,0 0-12 0,0 0 19 0,0 0-13 16,0 0 8-16,0 0-20 0,0 0-21 15,0 0-12-15,0 0-6 0,0 0 1 0,-20-25 0 16,20 25 1-16,0 0-6 0,0 0 0 0,0 0-2 15,0 0 0-15,0 0 1 0,-24-1 2 0,24 1 1 16,0 0 1-16,0 0-1 0,-23 0 0 16,23 0-2-16,0 0-1 0,0 0-2 0,-24 6-1 15,24-6-2-15,0 0-1 0,0 0-2 0,-23 17 1 16,23-17-2-16,0 0 2 0,0 0-1 16,-18 22-1-16,18-22-1 0,0 0 2 0,-10 23-2 15,10-23 3-15,0 0-2 0,0 0 1 0,-8 28-1 16,8-28 1-16,0 0-1 0,0 0 1 0,-1 29-1 15,1-29 1-15,0 0-1 0,1 21 0 0,-1-21-1 16,0 0 2-16,0 0-1 0,6 23 1 0,-6-23 2 16,0 0 0-16,0 0-3 0,0 0 1 0,12 27-2 15,-12-27 1-15,0 0-1 16,0 0 0-16,0 0 1 0,0 0 1 0,23 20 0 16,-23-20 1-16,0 0-3 0,0 0 2 0,0 0-2 15,27 15 1-15,-27-15 0 0,0 0 0 0,0 0 0 16,0 0 0-16,27 10 0 0,-27-10 0 0,0 0 0 15,0 0 1-15,24-2 0 0,-24 2-1 0,0 0 0 16,0 0 0-16,0 0 1 0,26-12 0 16,-26 12 0-16,0 0-1 0,0 0-1 0,0 0-1 15,25-20 2-15,-25 20-4 0,0 0-19 0,0 0-18 16,22-11-48-16,-22 11-70 0,0 0-101 0,0 0-158 16,0 0-52-16,0 0 209 0</inkml:trace>
  <inkml:trace contextRef="#ctx0" brushRef="#br0" timeOffset="8">1533 44 332 0,'0'0'93'0,"0"0"15"0,0 0 8 0,0 0-5 16,0 0-2-16,0 0-8 0,0 0-24 16,0 0 22-1,0 0-18-15,0 0 14 0,-1-23-6 0,1 23-16 0,0 0-16 0,0 0-10 0,0 0-5 16,0 0-7-16,0 0-3 0,0 0-6 0,0 0-7 16,0 0-8-16,0 0-6 0,0 0-3 0,-24 28-2 15,24-28 1-15,0 0-1 0,-27 29-17 0,27-29 35 16,-18 26-36-16,18-26 37 0,-14 28-16 15,14-28-4-15,-14 24 3 0,14-24-2 0,-14 27 2 16,14-27-3-16,-13 33 4 0,13-33-6 16,-13 37 5-16,13-37-3 0,-12 33 3 0,12-33-3 15,-13 35 3-15,13-35-2 0,-5 35 3 0,5-35-1 16,-4 39 4-16,4-39-3 0,-3 39 3 0,3-39-3 16,-3 44 2-16,3-44-2 0,-3 41 2 0,3-41-4 15,0 36 2-15,0-36-3 0,4 34 3 0,-4-34-3 16,7 34 3-16,-7-34-3 0,5 36 2 0,-5-36-2 15,8 36 2-15,-8-36-2 0,9 31 2 16,-9-31-3-16,10 31 2 0,-10-31-2 0,10 24 2 16,-10-24-1-16,11 22 1 0,-11-22-2 15,0 0 0-15,18 28 1 0,-18-28-1 0,0 0 0 16,0 0 2-16,26 30-2 0,-26-30 1 0,0 0-1 16,25 12 1-16,-25-12-1 0,0 0 1 0,20 7 0 15,-20-7-1-15,0 0 2 0,24 2-2 16,-24-2 0-16,0 0 1 0,27-4-1 0,-27 4-18 15,0 0-27-15,24-13-42 0,-1 28-135 0,-23-15-336 16,0 0 50-16,0 0 137 0</inkml:trace>
  <inkml:trace contextRef="#ctx0" brushRef="#br0" timeOffset="9">1945 1221 412 0,'0'0'142'0,"0"0"-17"0,0 0-4 16,0 0-8-16,0 0-20 0,0 0-14 0,0 0-14 16,0 0-13-16,0 0-3 0,0 0-4 0,0 0 0 15,-11-26 3-15,11 26-4 0,0 0-6 0,0 0-6 16,2-29-5-16,-2 29-8 0,0 0-1 16,8-33-7-16,-8 33 0 0,4-27 0 0,-4 27 1 15,8-34-2-15,-8 34 3 0,13-41-8 16,-13 41 6-16,9-43-3 0,-4 17-22 0,3 4 39 15,-3-8-36-15,2 5 31 0,0-3-7 0,1 0-10 16,1 0 7-16,-1-3-6 0,0 2 4 0,3 3-4 16,-4-5 3-16,4 4-6 0,-1-2 6 0,0 4-4 31,-1 3 4-31,-9 22-4 0,21-39 6 0,-21 39-4 0,16-27 0 0,-16 27-1 0,14-25 0 16,-14 25-4-16,0 0 2 0,17-23-1 15,-17 23-2-15,0 0 2 0,0 0-1 0,0 0-2 16,26-9 1-16,-26 9 0 0,0 0 2 0,23 3 0 15,-23-3 0-15,0 0 2 0,29 14-4 0,-29-14 2 16,0 0-1-16,31 20-1 0,-31-20 1 0,0 0 0 16,31 24-2-16,-31-24 4 0,0 0-2 0,29 26 0 15,-29-26-1-15,0 0 4 0,27 33-5 0,-27-33 4 16,0 0-4-16,15 27 3 0,-15-27-2 16,0 0 2-16,11 23-1 0,-11-23 1 0,0 0 0 15,4 22-1-15,-4-22 1 0,0 0-1 16,0 0 0-16,-7 30 2 0,7-30-2 0,0 0 1 15,0 0 0-15,-19 24 0 0,19-24-1 0,0 0 1 16,0 0-1-16,-29 17 0 0,29-17 1 0,0 0 0 16,-31 11-1-16,31-11 2 0,-24 7-2 15,24-7 1-15,-28 3-1 0,28-3 0 0,-33 4 0 16,33-4-1-16,-30 0 1 0,30 0 1 0,-27 1-2 16,27-1 1-16,0 0 0 0,-29 0 0 15,29 0-1-15,0 0 1 0,0 0-1 0,0 0 1 16,-22 0-3-16,22 0-6 0,0 0-11 0,0 0-13 0,0 0-19 15,0 0-19-15,0 0-51 0,0 0-42 16,0 0-105-16,0 0-212 16,0 0 73-16,33-5 248 15</inkml:trace>
  <inkml:trace contextRef="#ctx0" brushRef="#br0" timeOffset="10">2595 825 497 0,'0'0'192'0,"0"0"-57"0,0 0-6 16,0 0-28-16,0 0-14 0,0 0-20 16,0 0-11-16,0 0-9 0,0 0-7 0,0 0-12 15,0 0-6-15,0 0-10 0,0 0-1 0,0 0 8 16,0 0 7-16,0 0 4 0,11 28-1 0,-11-28-9 16,0 0-7-16,1 23-9 0,-1-23 4 0,4 23-6 15,-4-23 0-15,2 23 24 0,-2-23-42 16,3 29 40-16,-3-29-39 0,0 29 13 0,0-29 7 15,1 26-6-15,-1-26 6 0,0 24-4 0,0-24-2 16,0 0 0-16,0 33 2 0,0-33-2 0,-1 22 4 16,1-22-4-16,0 0 2 0,-2 27-2 0,2-27 3 15,0 0-2-15,0 0 0 0,0 0-1 0,-1 27 2 16,1-27-1-16,0 0 1 0,0 0 0 16,0 0-2-16,0 0 1 0,0 0 0 15,0 0-1-15,0 0 1 0,0 0 0 0,0 0 0 16,0 0 1-16,0 0-2 0,0 0 0 0,0 0-1 15,0 0 0-15,0 0 3 0,0 0 4 0,0 0 2 16,0 0 3-16,0 0-2 0,26-27-2 0,-26 27-4 16,0 0 1-16,0 0-2 0,28-28 1 0,-28 28-1 15,0 0-2-15,23-18 0 0,-23 18 3 0,0 0-2 16,25-17 5-16,-25 17-3 0,0 0-1 16,0 0 0-16,27-6-3 0,-27 6 2 0,0 0 0 15,0 0 3-15,28 5-1 0,-28-5 0 0,0 0-1 16,22 11-1-16,-22-11 1 0,0 0 0 15,24 18-1-15,-24-18 2 0,0 0-4 0,17 23 4 16,-17-23-2-16,0 0 0 0,0 0 3 0,21 26-3 16,-21-26 0-16,0 0 2 0,0 0-4 15,11 22 3-15,-11-22 0 0,0 0 1 0,0 0-2 16,0 0 4-16,6 26-4 0,-6-26 2 0,0 0-2 16,0 0 2-16,-2 28-2 0,2-28 2 0,0 0-1 15,0 0 1-15,0 0-1 0,0 0 1 0,-7 21 1 16,7-21 6-16,0 0 3 0,0 0 2 0,0 0-1 15,0 0-6-15,-24 10-1 0,24-10 0 16,0 0 1-16,0 0 0 0,-22 1-1 16,22-1 0-16,0 0-3 0,-27-2 0 0,27 2 0 15,0 0-1-15,-27-5 0 0,27 5-1 0,0 0 0 16,-25-3 0-16,25 3 0 0,0 0-1 0,-22-3 1 16,22 3-1-16,0 0 0 0,0 0 0 0,0 0 1 15,-24-13-1-15,24 13 1 0,0 0 0 0,0 0-1 16,0 0 0-16,0 0 0 0,0 0-2 0,0 0 1 15,-22-24-1-15,22 24 0 0,0 0 0 16,0 0 1-16,-7-21-2 0,7 21-7 0,0 0-8 16,0 0-12-16,-1-33-13 0,1 33-10 15,0 0-39-15,0 0-50 0,1-29-101 0,-1 29-248 16,0 0 49-16,0 0 213 0</inkml:trace>
  <inkml:trace contextRef="#ctx0" brushRef="#br0" timeOffset="11">3265 1048 481 0,'0'0'129'0,"0"0"-20"0,-25 1 8 0,25-1-20 15,0 0-12-15,0 0-20 0,0 0-7 16,0 0-2-16,0 0-1 0,0 0-1 0,0 0-5 15,0 0-4-15,-22 5-4 0,22-5-1 0,0 0-4 16,0 0-4-16,0 0-5 0,0 0-5 0,-27 9-6 16,27-9-2-16,0 0-7 0,0 0-2 15,0 0-2-15,-27 17 0 0,27-17-2 0,0 0 0 16,0 0-1-16,-26 27 1 0,26-27-1 0,0 0 1 16,-11 28 0-16,11-28-1 0,0 0-1 15,-8 29 1-15,8-29-3 0,0 0 3 0,0 26-2 16,0-26 2-16,0 0-2 0,5 22 2 0,-5-22-1 15,0 0 0-15,0 0-1 0,17 28 1 0,-17-28 0 16,0 0 0-16,0 0 0 0,25 21 0 0,-25-21-1 16,0 0 0-16,0 0 2 0,29 8 0 0,-29-8-1 15,0 0 2-15,23 12-2 0,-23-12-1 16,0 0-1-16,0 0 0 0,24-2 0 16,-24 2 2-16,0 0 2 0,0 0 0 0,20-32 1 15,-20 32-2-15,11-28 2 0,-11 28-3 0,9-37 4 16,-9 37-4-16,8-39 4 0,-8 39-3 0,3-36 3 15,-3 36-2-15,-3-25 2 0,3 25-2 0,0 0 2 16,-12-24-2-16,12 24 2 0,0 0-2 0,0 0 1 16,0 0-2-16,0 0-2 0,-25-13 1 15,25 13-17-15,0 0-18 0,0 0-26 0,0 0-38 16,-18 34-24-16,18-34-39 0,0 0-85 16,-15 28-142-16,15-28-2 0,0 0 283 0</inkml:trace>
  <inkml:trace contextRef="#ctx0" brushRef="#br0" timeOffset="12">3566 1104 455 0,'0'0'162'0,"0"0"-31"0,0 0-17 0,0 0-10 16,0 0-22-16,0 0-13 0,0 0-11 0,0 0 0 16,0 0 1-16,0 0 1 0,0 0 0 15,0 0-5-15,0 0-8 0,0 0-6 0,0 0-7 16,0 0-7-16,0 0-7 0,0 0-8 0,0 0-5 16,0 0-5-16,0 0 1 0,-26 17-2 15,26-17 2-15,0 0-2 0,-7 24 2 0,7-24-3 16,0 0 3-16,-7 34-1 0,7-34 0 0,-6 24-2 15,6-24 1-15,-4 21-4 0,4-21 3 0,0 0-1 16,4 24 0-16,-4-24 2 0,0 0-2 16,0 0-1-16,10 23 1 0,-10-23-2 0,0 0 0 15,0 0 2-15,0 0 0 0,26 11-2 0,-26-11 5 16,0 0-2-16,22-3 0 0,-22 3 1 0,0 0-2 16,28-16 2-16,-28 16-2 0,23-16 2 0,-23 16 0 15,0 0 0-15,32-30-1 0,-32 30 3 0,19-26-4 16,-19 26 2-16,0 0-1 0,28-28 0 15,-28 28 0 1,0 0 1-16,0 0-2 16,23-21 2-16,-23 21-1 0,0 0 0 0,0 0 0 0,0 0 0 0,0 0 0 0,0 0 0 0,0 0 2 15,0 0 0-15,0 0 0 0,0 0-2 0,0 0 2 16,14 27-2-16,-14-27 1 0,0 0-1 0,0 0 1 16,8 29-1-16,-8-29 2 0,0 0-3 0,7 25 3 15,-7-25-2-15,0 0 1 0,4 25-1 16,-4-25-1-16,0 0 0 0,0 0 1 0,9 27-2 15,-9-27 1-15,0 0-1 0,0 0-1 0,23 18-25 16,-23-18-36-16,0 0-45 0,0 0-29 16,34 0-38-16,-34 0-47 0,16-24-83 0,-16 24-72 15,19-27 130-15,6 27 248 0</inkml:trace>
  <inkml:trace contextRef="#ctx0" brushRef="#br0" timeOffset="13">3957 1131 421 0,'0'0'78'0,"0"0"-1"0,0 0 6 0,0 0 11 16,0 0 1-16,0 0 12 0,0 0-6 0,0 0 9 16,0 0-13-16,0 0-21 0,0 0-13 0,0 0-21 15,11 33-7-15,-11-33-10 0,0 0-2 16,0 27-4-16,0-27 1 0,0 0-5 0,-2 33-1 16,2-33-7-16,0 0-1 0,-2 30-3 15,2-30-1-15,0 0-1 0,0 25 1 0,0-25-2 16,0 0 1-16,0 0-1 0,0 0 0 0,0 0-1 15,0 0 0-15,0 0 1 0,0 0-2 0,0 0 1 16,0 0 0-16,0 0 1 0,0 0 0 0,0 0 1 16,0 0 0-16,0 0 1 0,26-8-1 15,-26 8 1-15,0 0-2 0,25-31 1 0,-25 31-1 16,20-26 1-16,-20 26-1 0,20-26 2 0,-20 26-4 16,24-21 2-16,-24 21-1 0,0 0 3 0,29-24-2 15,-29 24 1-15,0 0-1 0,23-16 1 0,-23 16-2 16,0 0 2-16,0 0-2 0,24-6 1 0,-24 6 0 15,0 0 0-15,0 0 0 0,0 0 0 16,0 0 0-16,22 6 1 0,-22-6 0 16,0 0-1-16,0 0 2 0,0 0-1 0,0 0 1 15,18 27 0-15,-18-27 0 0,0 0-1 0,0 0 0 16,8 28 0-16,-8-28 0 0,0 0-1 0,0 0 1 16,5 24-2-16,-5-24 0 0,0 0 1 0,0 0 0 15,6 22-1-15,-6-22 0 0,0 0-21 0,0 0-23 16,12 30-55-16,-12-30-58 0,0 0-106 15,0 0-168-15,0 0 12 0,0 0 227 0</inkml:trace>
  <inkml:trace contextRef="#ctx0" brushRef="#br0" timeOffset="14">4553 1030 568 0,'0'0'187'0,"0"0"-35"0,0 0-38 15,0 0-11-15,0 0-15 0,0 0-2 0,0 0-9 0,0 0-15 16,0 0-14-16,0 0-11 0,0 0-8 16,0 0-6-16,-22-16-4 0,22 16-5 15,0 0-2-15,0 0-3 0,0 0-2 0,-28 7-3 16,28-7 0-16,0 0-3 0,0 0 1 0,-24 19-2 15,24-19 1-15,0 0-1 0,-22 23 1 0,22-23-2 16,0 0 2-16,-20 35-2 0,20-35 2 0,-14 24-2 16,14-24 2-16,-9 26-3 0,9-26 3 0,-4 23-2 15,4-23 2-15,0 0 0 0,-6 32-1 16,6-32-1-16,0 0 2 0,4 29-4 0,-4-29 4 16,0 0-3-16,6 26 2 0,-6-26-1 0,0 0 1 15,0 0-2-15,0 0 1 0,23 26-1 0,-23-26 1 16,0 0 0-16,0 0 0 0,24 5 0 15,-24-5 1-15,0 0 0 0,23 0 0 0,-23 0 1 16,0 0-1-16,22-8 1 0,-22 8-2 0,0 0 3 16,0 0-3-16,28-23 3 0,-28 23-3 15,0 0 2-15,23-30 0 0,-23 30 1 0,14-25-1 16,-14 25 1-16,17-32-3 0,-17 32 4 0,16-38-2 16,-16 38 5-16,15-42-3 0,-11 20 5 0,-4 22-3 15,13-44 1-15,-8 22-3 0,-2-1 3 0,1 1 11 16,-1-6-35-16,0 7 34 0,1-3-35 0,-4 24 18 15,5-44 4-15,-5 44-3 0,3-38 3 0,-3 38-3 16,0-26 4-16,0 26-2 0,0 0 1 16,0-30-2-16,0 30 4 0,0 0 2 15,0 0 4-15,0 0 1 0,0 0-2 0,0 0-3 16,0 0-3-16,0 0-2 0,0 0-1 0,0 0 0 16,0 0-1-16,0 0 0 0,0 0 1 0,0 0 1 15,0 0-2-15,0 0 0 0,0 0-3 0,0 0 0 16,0 0 0-16,0 0 1 0,0 0 1 15,0 0 2-15,0 0 0 0,2 32 1 0,-2-32-2 16,0 30 2-16,0-30-3 0,-2 41 3 0,2-41-5 16,-5 48 6-16,5-48 17 0,-4 42-34 0,-1-21 35 15,3 1-35-15,-4 1 12 0,3 0 5 16,3-23-6-16,-7 40 5 0,7-40-3 0,-2 32 2 16,2-32-2-16,1 23 1 0,-1-23-2 0,0 0 2 15,0 0-2-15,0 0 0 0,0 0 1 16,0 0-1-16,17 24-14 0,-17-24-7 0,0 0-10 15,0 0-17-15,0 0-27 0,0 0-42 0,26 23-47 16,-26-23-79-16,0 0-187 0,0 0 31 0,0 0 207 16</inkml:trace>
  <inkml:trace contextRef="#ctx0" brushRef="#br0" timeOffset="15">5060 169 572 0,'-8'-25'231'0,"8"25"-90"0,0 0-14 0,0 0-23 16,0 0-22-16,0 0-18 0,0 0-18 0,0 0-15 15,0 0-9-15,0 0-5 0,0 0-4 0,0 0-4 16,0 0-5-16,0 0-2 0,0 0 3 0,0 0 6 15,0 0 6-15,0 0 3 0,0 0-4 0,0 0-3 16,25 17-3-16,-25-17-1 0,0 0-3 0,23 22 0 16,-23-22-3-16,0 0 2 0,23 31-2 15,-23-31 4-15,17 28-5 0,-17-28 2 0,15 31-3 16,-15-31 1-16,14 31-2 0,-14-31 3 16,16 31-3-16,-16-31 2 0,16 29-2 0,-16-29 4 15,12 31-3-15,-12-31 1 0,11 35-2 0,-11-35 3 16,11 32-3-16,-11-32 4 0,8 36 1 0,-8-36 10 15,6 39-2-15,-6-39 5 0,3 39-9 0,-3-39-1 16,1 35-6-16,-1-35 4 0,0 34-6 16,0-34 3-16,-1 37-3 0,1-37 1 0,-3 34 1 15,3-34 6-15,-8 36-2 0,8-36 6 0,-10 37-5 16,10-37 2-16,-15 41-5 0,15-41 3 0,-18 36-6 16,18-36-10-16,-18 38 33 0,18-38-34 0,-15 34 35 15,15-34-20-15,-14 30-4 0,14-30 2 0,-11 28-3 16,11-28 3-16,-11 24-4 15,11-24 4-15,-10 27-4 0,10-27 2 0,-9 24-2 16,9-24 3-16,0 0-2 0,-14 28 1 0,14-28 0 16,0 0-2-16,0 0 1 0,0 0 2 0,0 0-2 15,0 0 2-15,0 0-2 0,0 0-1 0,0 0 2 16,0 0-1-16,0 0 0 0,0 0-2 0,0 0-5 16,0 0-18-16,0 0-25 0,-8-31-73 0,8 31-189 15,0 0-214-15,24-21-6 0,-24 21 299 16</inkml:trace>
  <inkml:trace contextRef="#ctx0" brushRef="#br1" timeOffset="16">6566 319 316 0,'0'0'78'0,"0"0"-5"0,0 0-1 16,0 0 2-16,0 0-6 0,0 0 1 0,0 0 2 16,8-23 8-16,-8 23 3 0,0 0 4 0,0 0-2 15,0 0 1-15,0 0-2 0,1-22-6 0,-1 22-8 16,0 0-11-1,0 0-13-15,0 0-6 0,0 0-12 0,0 0-4 16,0 0-4-16,0 0-1 0,-24-22 2 16,24 22-4-16,0 0-1 0,0 0-3 0,-29-11-2 15,29 11-1-15,-25-5 0 0,25 5-2 0,-29-1-1 16,29 1-3-16,-30 9 0 0,30-9-2 0,-34 10 0 0,34-10-1 16,-34 18 1-16,34-18-2 0,-34 21 1 15,34-21-2-15,-35 32 3 0,35-32-2 0,-37 37 3 16,19-12-5-16,18-25 5 0,-33 36-6 15,33-36 4-15,-25 31-1 0,25-31 1 0,-18 26-1 16,18-26 2-16,-7 22-3 0,7-22 1 0,0 0 0 16,2 27 0-16,-2-27-1 0,0 0 1 0,0 0-1 15,19 26 1-15,-19-26 0 0,0 0 1 0,25 19-1 16,-25-19 2-16,0 0-3 0,31 18 2 0,-31-18-1 16,28 4 1-16,-28-4 0 0,32 5 0 0,-32-5 0 15,33 1 0-15,-33-1 0 16,37 0 0-16,-37 0 0 0,34-3 0 0,-34 3-1 15,35-4 1-15,-35 4 1 0,30-5-1 0,-30 5 1 16,28-9 0-16,-28 9-1 0,0 0 0 0,32-6 1 16,-32 6-1-16,0 0 0 0,0 0 0 0,0 0 0 15,0 0 1-15,0 0 1 0,0 0 0 0,0 0 0 16,0 0 1-16,0 0 0 0,0 0 0 0,0 0-1 16,0 0 0-16,0 0-2 0,-13 27 2 15,13-27-2-15,-22 17 1 0,22-17-1 0,-26 20 1 16,26-20-2-16,-35 22 2 0,35-22-2 0,-33 24 2 15,33-24-1-15,-33 27 1 0,33-27-3 0,-31 24 3 16,31-24-3-16,-28 25 2 0,28-25-1 16,-23 25 2-16,23-25-3 0,0 0 2 0,-21 27-1 15,21-27 1-15,0 0 0 0,0 0 1 16,-15 25-2-16,15-25 1 0,0 0 0 0,0 0-16 16,-4 27 16-16,4-27-15 0,0 0 34 0,0 28-18 15,0-28 19-15,0 0-19 0,1 31-3 0,-1-31 4 16,4 22-2-16,-4-22 2 0,0 0 0 0,14 28 3 15,-14-28-1-15,0 0 2 0,19 23 0 0,-19-23 0 16,0 0-2-16,31 17 1 0,-31-17-4 0,26 7 1 16,-26-7 0-16,29 3-1 0,-29-3-1 15,31-3 2-15,-31 3-2 0,32-7 1 0,-32 7 0 16,33-10-2-16,-33 10 2 0,30-9-2 0,-30 9 1 16,29-12-1-16,-29 12-5 0,25-9-15 15,-25 9-24-15,22-18-50 0,9 34-153 0,-31-16-287 16,23-16-16-16,-23 16 186 0</inkml:trace>
  <inkml:trace contextRef="#ctx0" brushRef="#br1" timeOffset="17">7317 246 838 0,'-15'-24'175'0,"15"24"-34"16,0 0-14-16,0 0-19 0,0 0-17 15,0 0-21-15,0 0-23 0,0 0-10 0,-22 3-7 16,22-3-5-16,0 0-5 0,0 0-1 0,-33 23-3 16,33-23 3-16,0 0-5 0,-29 26 0 0,29-26-6 15,-21 24 0-15,21-24-5 0,-25 31 1 0,25-31-2 16,-24 28 1-16,24-28-1 0,-21 34 1 0,21-34-2 15,-21 39 3-15,21-39-4 0,-22 42 2 16,22-42-3-16,-21 42 3 0,10-20-4 16,11-22 4-16,-20 44-3 0,9-22 5 0,4 4-3 15,1-4 3-15,6-22-3 0,-8 42 2 0,8-42-3 16,-1 40 3-16,1-40-4 0,1 39 2 0,-1-39-3 16,6 33 2-16,-6-33-2 0,8 29 3 0,-8-29-3 15,12 28-11-15,-12-28 33 0,17 24-33 0,-17-24 32 16,0 0-19-16,26 29-1 0,-26-29 2 15,0 0-2-15,28 22 1 0,-28-22-1 0,0 0 0 16,30 17 0-16,-30-17 0 0,25 2 0 0,-25-2-1 16,31-2-14-16,-31 2-20 0,35-7-35 15,-35 7-88-15,41-8-186 0,-41 8-172 0,32-19-6 16,-32 19 343-16</inkml:trace>
  <inkml:trace contextRef="#ctx0" brushRef="#br1" timeOffset="18">7844 351 707 0,'0'0'191'0,"0"0"-50"0,0 0-19 15,0 0-22-15,0 0-12 0,0 0-12 0,-28-15-21 16,28 15-11-16,0 0-12 0,-23 14-4 0,23-14-3 15,-24 9-3-15,24-9-3 0,-27 16-2 16,27-16-4-16,-28 23-1 0,28-23-4 0,-29 25-1 16,29-25-4-16,-27 33 3 0,27-33-5 0,-25 39 3 15,25-39-6-15,-22 43 3 0,22-43-4 16,-20 43 3-16,12-16-3 0,1-3 5 0,2-3-5 0,3 1 4 16,2-22-4-16,0 41 4 0,0-41-5 0,6 35 5 15,-6-35-3-15,10 28 2 0,-10-28-2 0,13 25 2 16,-13-25-2-16,0 0 3 0,25 29-4 15,-25-29 2-15,0 0-1 16,33 19 1-16,-33-19 0 0,0 0 1 0,33 6 0 16,-33-6 0-16,26 0 1 0,-26 0-1 0,29-3 0 15,-29 3 0-15,34-5 2 0,-34 5-2 0,34-15 2 16,-34 15-2-16,33-16 1 0,-33 16 0 0,35-23 3 16,-35 23-4-16,34-32 4 0,-34 32-4 0,29-35 2 0,-29 35-2 15,25-39 3-15,-25 39-2 0,20-42 3 16,-20 42-3-16,18-46 3 0,-9 22-6 0,-5 2 7 15,-4 22-6-15,8-42 6 0,-8 42-5 0,0-42 4 16,-3 22-4-16,3 20 5 0,-11-41-4 16,11 41 2-16,-18-39-2 0,18 39 1 0,-18-36-2 15,18 36 3-15,-19-27-3 0,19 27 2 0,0 0-1 16,-26-28 0-16,26 28 0 0,0 0 0 16,-25-11 3-16,25 11 2 0,0 0 2 0,0 0 0 15,-25-1 1-15,25 1-5 0,0 0 0 0,0 0-3 16,0 0-2-16,0 0 0 0,-18 27 0 0,18-27 0 15,0 23 2-15,0-23-3 0,4 27 3 0,-4-27-4 16,7 26 4-16,-7-26-3 0,11 29 3 0,-11-29-1 16,17 28 2-16,-17-28-2 0,0 0 1 0,25 29-1 15,-25-29 2-15,0 0-2 0,30 20 2 16,-30-20-1-16,0 0-1 0,32 14 1 16,-32-14-1-16,25 3 0 0,-25-3 0 0,23 0 0 15,-23 0-1-15,23-2 2 0,-23 2-2 0,25-5 2 16,-25 5-2-16,24-8-9 0,-24 8-15 0,25-5-30 15,-25 5-61-15,29-1-114 0,-29 1-286 0,0 0 19 16,0 0 143-16</inkml:trace>
  <inkml:trace contextRef="#ctx0" brushRef="#br1" timeOffset="19">8110 922 734 0,'0'0'197'0,"0"0"-68"0,0 0 10 0,0 0-34 16,0 0-5-16,0 0-11 0,0 0-28 0,0 0-19 16,0 0-14-16,0 0-8 0,0 0-8 0,0 0-4 15,0 0-7-15,0 0 0 0,0 0-3 0,0 0 1 16,0 0 1-16,0 0 1 0,0 0 0 0,0 0 0 15,0 0 2-15,0 0-5 0,0 0 2 16,27 8 1-16,-27-8-1 0,0 0 1 0,24 5 1 16,-24-5-1-16,0 0-1 0,0 0 2 0,26 18-4 15,-26-18 3-15,0 0-1 0,0 0-1 16,0 0 1-16,23 21 1 0,-23-21 0 0,0 0-1 16,0 0 1-16,7 23 1 0,-7-23-2 0,0 0 5 15,0 0-2-15,-9 27-1 0,9-27-1 0,0 0-1 16,0 0 0-16,-24 29 1 0,24-29 1 15,0 0-1-15,-23 21-3 0,23-21 3 0,0 0-3 16,-26 19 4-16,26-19 0 0,0 0-1 0,-24 10-1 16,24-10 0-16,0 0 1 0,0 0 0 0,0 0 0 15,0 0 0-15,0 0-1 0,0 0 0 0,0 0 0 16,0 0 0-16,0 0 0 0,0 0-1 0,0 0 0 16,0 0-2-16,0 0-2 0,0 0-11 15,0 0-20-15,0 0-29 0,0 0-20 16,0 0-15-16,0 0-33 0,0 0-53 0,0 0-89 15,0 0-120-15,21-29 31 0,-21 29 331 0</inkml:trace>
  <inkml:trace contextRef="#ctx0" brushRef="#br1" timeOffset="20">8300 920 953 0,'0'0'170'0,"0"0"-61"0,0 0-37 0,7-22 1 15,-7 22-24-15,0 0 3 0,0 0-9 0,0 0-13 16,0 0-11-16,0 0-11 0,0 0-3 0,0 0-2 16,0 0 2-16,-17 27 3 0,17-27 4 0,0 0-1 15,-13 37 3-15,13-37-7 0,-10 21 1 16,10-21-5-16,-4 28 3 0,4-28-5 0,-2 22 1 16,2-22-3-16,0 0 2 0,3 28-2 0,-3-28 1 15,0 0-2-15,0 0 1 0,24 22-1 0,-24-22 2 16,0 0 0-16,22 7-1 0,-22-7 0 0,0 0 0 15,24 0 1-15,-24 0-8 0,24-7-18 0,-24 7-28 16,27-9-50-16,-27 9-42 0,32-19-85 16,-32 19-103-16,14-36-81 0,-14 36 79 0,25-36 336 15</inkml:trace>
  <inkml:trace contextRef="#ctx0" brushRef="#br1" timeOffset="21">8639 290 890 0,'0'0'234'0,"-23"-6"-111"0,23 6-16 0,0 0-19 15,0 0-27 1,0 0-29-16,0 0-15 0,0 0-11 0,0 0-5 16,0 0 1-16,0 0 12 0,0 0 8 0,0 0 6 15,0 0-1-15,26 27-8 0,-26-27-7 16,0 0-1-16,19 25-4 0,-19-25 0 0,0 0-4 16,28 30 1-16,-28-30-3 0,0 0 2 0,30 29-4 0,-30-29 3 15,21 22-4-15,-21-22 3 0,19 24-2 16,-19-24 3-16,15 26-3 0,-15-26 5 0,13 25-4 15,-13-25 3-15,8 25-2 0,-8-25 2 0,3 31-2 16,-3-31 6-16,0 30 0 0,0-30 7 0,-5 38-3 16,1-16 1-16,0 2-7 0,-3-1 2 0,-1 1-5 15,3-1 3-15,-6-2-2 0,1 3 1 16,0-2-3-16,10-22 3 0,-20 42-3 0,20-42-13 16,-21 38 33-16,21-38-31 0,-15 32 30 0,15-32-16 15,-11 24-3-15,11-24 0 0,0 0-1 0,0 0 0 16,-15 24 2-16,15-24-3 0,0 0-1 0,0 0 2 15,0 0 0-15,0 0 0 0,0 0 1 16,0 0-3-16,0 0 0 0,0 0 1 0,0 0-5 16,0 0-13-16,0 0-17 0,0 0-11 15,0 0-28-15,0 0-49 0,0 0-86 0,5-24-156 16,-5 24-126-16,22-21 64 0,-23-11 397 0</inkml:trace>
  <inkml:trace contextRef="#ctx0" brushRef="#br0" timeOffset="22">9026 128 793 0,'0'0'171'0,"0"0"-19"16,0 0-19-16,0 0-26 0,0 0-23 0,0 0-17 16,0 0-18-16,0 0-14 0,0 0-9 0,0 0-8 15,0 0-5-15,0 0-4 0,0 0-1 16,0 0-1-16,0 0-1 0,0 0-2 0,0 0 3 16,0 0 8-16,0 0 4 0,0 0 0 0,0 0-1 15,0 0-9-15,11 21 0 0,-11-21-2 0,0 0 2 16,12 28-2-16,-12-28 1 0,0 0-3 0,12 34 1 15,-12-34-4-15,8 23 2 0,-8-23-2 0,10 22 0 16,-10-22-2-16,11 22 2 0,-11-22-3 16,15 24 3-16,-15-24-3 0,11 27 1 0,-11-27-1 15,12 24 1-15,-12-24-1 0,14 27 3 16,-14-27-3-16,10 31 4 0,-10-31-3 0,7 32 2 16,-6-8-3-16,-1-24 3 0,4 44-2 0,-4-44 4 15,2 39-3-15,-2-39 4 0,-3 30-2 0,3-30 4 16,-4 36-3-16,4-36 2 0,-8 40-5 0,8-40 2 15,-9 40-4-15,9-40 3 0,-11 40-3 16,11-40 3-16,-16 44-3 0,16-44 4 0,-14 44-3 16,6-16-10-16,1-6 30 0,-2 2-28 0,1-2 31 15,1 0-15-15,7-22-5 0,-13 41 2 0,13-41-3 16,-14 34 2-16,14-34-3 0,-13 29 3 0,13-29-1 16,-13 28 2-16,13-28-3 0,-13 24 3 0,13-24-4 15,0 0 2-15,-23 34-2 0,23-34 2 16,0 0-3-16,-22 28 2 0,22-28-3 15,0 0 1-15,-18 34 1 0,18-34-1 0,0 0-1 16,-17 27 1-16,17-27-1 0,0 0 2 0,0 0-1 16,0 0 0-16,0 0-1 0,-12 22 1 0,12-22-1 15,0 0 1-15,0 0 0 0,0 0 1 0,0 0-2 16,0 0 1-16,0 0 0 0,0 0-1 0,0 0 0 16,0 0-1-16,0 0-2 0,0 0-9 15,0 0-11-15,0 0-16 0,0 0-25 0,0 0-39 16,0 0-120-16,0 0-313 0,0 0 10 0,5-22 120 15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6:31.0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173-173 736 0,'0'0'107'0,"12"-25"-28"0,-12 25-4 0,0 0-17 16,0 0-9-16,0 0-11 0,0 0-6 0,0 0-4 16,0 0-1-16,0 0-5 0,0 0-4 0,0 0-7 15,0 0-5-15,0 0-1 0,0 0 5 0,0 0 5 16,0 0 6-16,7 26-6 0,-7-26-1 0,1 36-8 15,-1-15 1-15,-1 4 15 0,-3 6-35 0,1 1 33 16,-1 5-35-16,-1 5 12 0,-1 5 9 16,-1 0-10-16,-1 3 10 0,0 5-12 0,-2 3 9 15,0 0-9-15,-2 2 10 0,5-4-11 0,-1-8 13 16,1-1-11-16,1-2 10 0,2-8-10 16,3-2 9-16,-1-3 12 0,0-6-14 0,4-1 16 15,-2-25-37-15,6 37 17 0,-6-37-18 0,10 26 16 16,-10-26-1-16,0 0 0 0,0 0 4 15,31 6 16-15,-31-6 5 0,33-27 5 0,-9 9 19 16,1-8-47-16,2 5 35 0,-2-5-40 0,5 4 14 16,-5-1 4-16,3 2-4 0,-5-1 7 0,3 6-6 15,-26 16 4-15,42-30-6 0,-42 30 0 0,29-15-3 16,-29 15 0-16,0 0-1 0,26-9 0 0,-26 9 0 16,0 0 0-16,0 0 2 0,0 0-1 0,0 0 1 15,0 0 1-15,19 24 0 0,-19-24-3 16,0 0 3-16,10 28-3 0,-10-28 3 15,5 23-3-15,-5-23 2 0,6 24-3 0,-6-24 3 16,4 24-3-16,-4-24 3 0,7 24-4 0,-7-24 2 16,0 0-3-16,11 29 2 0,-11-29 0 0,0 0 0 15,0 0-2-15,0 0 2 0,0 0-3 0,0 0 3 16,0 0 0-16,0 0 0 0,23 6 1 0,-23-6-2 16,0 0 3-16,0 0 1 0,0 0 0 15,22-26-3-15,-22 26 2 0,16-30-3 0,-16 30 5 16,9-40-5-16,-3 15 4 0,-2 1-6 0,1-1 6 15,-1-5-5-15,-1 3 7 0,3 1-6 0,-1 0 5 16,-5 26-6-16,10-41 3 0,-10 41-1 0,5-28 6 16,-5 28 0-16,0 0 5 0,13-28-2 15,-13 28 2-15,0 0-3 0,0 0 0 16,0 0-4-16,0 0-2 0,0 0 0 0,0 0-1 16,0 0 6-16,22-17 2 0,-22 17-1 0,0 0 1 15,27-7-2-15,-27 7-2 0,27-4-1 0,-27 4 1 16,27-1-2-16,-27 1 1 0,31 1-1 0,-31-1-2 15,35 0 2-15,-35 0 0 0,39 0 0 0,-39 0-1 16,37 2-3-16,-37-2-1 0,33 2 2 0,-33-2-1 16,22 7 0-16,-22-7-4 0,0 0-22 15,27 12-23-15,-27-12-52 0,0 0-109 0,0 0-171 16,0 0-125-16,0 0 38 0,0 0 467 16</inkml:trace>
  <inkml:trace contextRef="#ctx0" brushRef="#br0" timeOffset="1">-13 90 892 0,'0'-26'267'0,"0"26"-186"0,0 0-39 0,0 0-7 0,0 0 14 15,0 0 16-15,0 0-1 0,0 0-3 0,23-8-18 16,-23 8-16-16,32-5-3 0,-32 5-2 0,44-6-1 16,-19 6-4-16,1-7-4 0,6 4-5 15,-3-2-4-15,4 1-2 0,0 0-2 0,0-1-1 16,-1 3 0-16,3 0-1 0,-3-1-2 0,1 0 4 16,2 3-21-16,-4-4-25 0,11 13-96 15,-42-9-173-15,49-14-228 0,-20 20 43 0,-29-6 338 16</inkml:trace>
  <inkml:trace contextRef="#ctx0" brushRef="#br0" timeOffset="2">1980-249 753 0,'26'-5'171'0,"-26"5"-36"0,0 0 1 16,0 0-18-16,0 0-12 0,0 0-24 0,0 0-17 16,0 0-18-16,0 0-15 0,0 0-11 0,0 0-6 15,-26-2-2-15,26 2 5 0,0 0 0 0,-26 17 0 16,26-17-3-16,-21 12-1 0,21-12-5 0,-27 23 1 16,27-23-2-16,-34 28-1 0,34-28-3 0,-30 32 2 15,30-32-6-15,-34 44 4 16,34-44 16-16,-39 45-34 0,20-23 33 0,-5 8-33 15,5-1 12-15,1-1 7 0,2 3-5 0,3-2 6 16,-2 2-4-16,3 0 5 0,1 2-6 0,-3 1 5 16,3-2-6-16,2 3 5 0,1 1-5 0,5-2 6 15,1-2-6-15,-2 0 4 0,2-7-4 0,2 3 4 16,0 1-4-16,6-6 3 0,-5 1-4 31,-1-24 4-31,12 40-4 0,-12-40 3 0,16 36-3 0,-16-36 4 0,18 31-4 0,-18-31 4 0,17 27-4 16,-17-27 3-1,0 0-3-15,23 29 2 0,-23-29-2 0,0 0 1 0,26 23-1 0,-26-23-15 16,0 0 15-16,26 19-16 0,-26-19 16 0,0 0 1 16,29 11 0-16,-29-11 0 0,0 0-1 0,29 2 2 15,-29-2-2-15,0 0 0 0,25-2 2 16,-25 2-2-16,0 0-11 0,0 0 2 0,27-11-25 16,-27 11-35-16,0 0-103 0,0 0-255 0,0 0-129 15,0 0 40-15,0 0 467 0</inkml:trace>
  <inkml:trace contextRef="#ctx0" brushRef="#br0" timeOffset="3">2268 1112 569 0,'0'0'153'0,"0"0"-64"0,0 0-27 0,0 0-4 15,-12-23-3-15,12 23-1 0,0 0 3 0,0 0 3 16,0 0-11-16,0 0-13 0,0 0-12 15,0-28-11-15,0 28 4 0,0 0 6 0,4-38 11 16,-4 38-1-16,7-29 4 0,-7 29-4 16,7-32-4-16,-7 32-7 0,8-36-1 0,-8 36-8 15,3-40 1-15,-3 40-7 0,7-47 4 0,-5 21 10 16,1-1-37-16,1-3 37 0,-2 1-38 0,4 3 20 16,-4-2 6-16,2 2-6 0,1-1 9 0,4 2-5 15,-5 1 7-15,-4 24-3 0,14-42 2 16,-14 42-2-16,11-40-2 0,-11 40-4 0,12-34 3 15,-12 34-9-15,17-29 6 0,-17 29-4 0,16-33 2 16,-16 33-1-16,18-27 1 0,-18 27-2 0,18-33 2 16,-18 33-3-16,19-29 3 0,-19 29-3 0,26-32 2 15,-26 32-2-15,23-26 2 0,-23 26-2 0,24-20 0 16,-24 20-1-16,0 0 0 0,29-19-1 16,-29 19-1-16,31-1 0 0,-31 1 1 15,26 0 0-15,-26 0 3 0,25 3-1 0,-25-3-1 16,22 9 1-16,-22-9 0 0,23 15 1 0,-23-15-2 15,22 21 3-15,-22-21-2 0,21 23 2 0,-21-23-3 16,21 29 3-16,-21-29-2 0,11 28 2 0,-11-28-2 16,8 35 3-16,-8-35-5 0,0 31 4 0,0-31-3 15,-6 29 2-15,6-29-1 0,-7 24 4 16,7-24-4-16,0 0 3 0,-16 25-2 0,16-25-1 16,0 0 1-16,0 0 1 0,-26 17 0 15,26-17 2-15,0 0-2 0,-27 4-1 0,27-4-1 16,0 0 0-16,-28-2 1 0,28 2-1 0,-28-4 1 15,28 4 2-15,-33-4 0 0,33 4 0 0,-32-5 1 16,32 5-4-16,-27-5 1 0,27 5-2 0,-25-5 2 16,25 5-2-16,0 0 0 0,-29 2 1 15,29-2-4-15,0 0 1 0,0 0-2 0,-22 8-21 0,22-8-24 16,0 0-35-16,4 23-70 0,-4-23-44 0,0 0-119 16,11 24-145-16,-11-24 82 0,0 0 329 0</inkml:trace>
  <inkml:trace contextRef="#ctx0" brushRef="#br0" timeOffset="4">2943 565 289 0,'0'0'61'0,"0"0"-21"0,0 0-3 16,0 0 36-16,0 0 25 0,0 0 7 16,0 0 7-16,18 22-37 0,-18-22-9 15,0 0-6-15,0 0 2 0,0 0-4 0,10 24-4 16,-10-24-9-16,0 0-3 0,0 0-8 0,4 23-2 16,-4-23-8-16,0 0-1 0,1 31-8 0,-1-31 0 15,2 24-9-15,-2-24 4 0,1 27-7 0,-1-27 2 16,4 32-2-16,-4-32 0 0,2 26-2 0,-2-26 2 15,0 31-3-15,0-31 3 0,1 27 18 16,-1-27-19-16,1 26 20 0,-1-26-38 0,0 0 16 16,6 32-16-16,-6-32 15 0,0 0 1 0,1 27 0 15,-1-27 2-15,0 0-2 0,0 0 2 0,0 23-1 16,0-23 0-16,0 0 0 0,0 0 1 0,0 0 0 16,0 0 1-16,0 0-1 0,0 0-2 15,0 0 2-15,0 0-1 0,-9 22 1 0,9-22 3 16,0 0 3-16,0 0 7 0,0 0 6 15,0 0 1-15,0 0-1 0,0 0-8 0,0 0-6 16,0 0-4-16,0 0-2 0,0 0-3 0,0 0 2 16,-17-24 0-16,17 24 0 0,0 0 0 0,-1-25 1 15,1 25-2-15,0-23 2 0,0 23 14 0,0-21-37 16,0 21 39-16,0-29-39 0,0 29 21 0,0-26 3 16,0 26-2-16,2-32 2 0,-2 32-2 15,2-30 1-15,-2 30-2 0,4-26 2 16,-4 26-2-16,0 0 3 0,4-33-4 0,-4 33 3 15,0 0-1-15,8-24 0 0,-8 24 0 0,0 0 1 16,10-29-2-16,-10 29 2 0,0 0-2 0,14-26 2 16,-14 26-3-16,0 0 3 0,0 0-1 0,13-22 0 15,-13 22 0-15,0 0-1 0,0 0 0 0,0 0 2 16,28-20-2-16,-28 20 1 0,0 0-2 16,0 0 3-16,33-20-2 0,-33 20 1 0,0 0 1 15,24-14-2-15,-24 14 1 0,0 0 0 0,23-3 0 16,-23 3 0-16,0 0-1 0,0 0 1 0,26 5 0 15,-26-5 1-15,0 0 0 0,0 0-2 16,0 0 2-16,22 28-1 0,-22-28 1 0,0 0 0 16,11 22 0-16,-11-22-1 0,0 0 1 0,6 29-1 15,-6-29 1-15,0 26-2 0,0-26 3 16,-2 21-3-16,2-21 3 0,-4 23-3 0,4-23 2 16,-4 21-2-16,4-21 2 0,0 0-1 0,-10 28 1 15,10-28-1-15,0 0 1 0,0 0-1 0,0 0 1 16,-17 23-1-16,17-23 1 0,0 0 0 0,0 0 1 15,0 0-2-15,-25 17 2 0,25-17-2 0,0 0-1 16,0 0 2-16,-22 8 1 0,22-8-2 16,0 0 1-16,0 0-1 0,0 0-1 15,-26 3 2-15,26-3-1 0,0 0 1 0,0 0 0 16,0 0-1-16,0 0 0 0,0 0-1 0,0 0 1 16,0 0-2-16,0 0 0 0,0 0 0 0,0 0-2 15,0 0 0-15,0 0 2 0,0 0 0 0,0 0 2 16,0 0 0-16,0 0-1 0,0 0 0 0,0 0 0 15,0 0 0-15,17 22 0 0,-17-22 1 16,0 0 0-16,0 0 0 0,22 8 0 0,-22-8 1 16,0 0-1-16,0 0 0 0,27 16 0 0,-27-16-1 15,0 0 1-15,0 0 22 0,27 20-22 0,-27-20 22 16,0 0-20-16,25 20-4 0,-25-20-14 16,0 0 16-16,0 0-17 0,0 0 18 0,0 0-1 15,21 24 0-15,-21-24 1 0,0 0-2 0,0 0 0 16,0 0 1-1,0 0 1-15,0 0-2 0,11 22 3 0,-11-22-1 16,0 0-1-16,0 0 1 0,0 0-1 16,0 0 1-16,0 0 0 0,0 0-1 0,0 0 1 15,0 0 0-15,0 0 1 0,0 0-2 0,0 0 1 16,-10 24-1-16,10-24 0 0,0 0 1 0,0 0 0 0,0 0 0 16,0 0-1-16,0 0-1 0,0 0 1 0,-22 16 0 15,22-16 0-15,0 0 1 0,0 0-1 16,0 0 0-16,0 0-1 0,-26 18 1 0,26-18 1 15,0 0-2-15,0 0 4 0,0 0-3 0,0 0 2 0,-21 17-1 16,21-17 0-16,0 0-1 0,0 0 1 0,0 0-1 16,-25 11 2-16,25-11-2 0,0 0 2 0,0 0-1 15,0 0-1-15,-26 4 2 0,26-4-1 0,0 0 14 16,0 0 1-16,-22-4 2 16,22 4 0-16,0 0-11 15,0 0-1-15,-25-11-1 0,25 11 0 0,0 0-1 16,0 0 0-16,-20-7 0 0,20 7 0 0,0 0 1 15,0 0-2-15,0 0 0 0,0 0-1 0,0 0-1 16,0 0 2-16,-25-9-3 0,25 9 0 0,0 0 0 16,0 0-1-16,0 0 1 0,0 0-1 0,0 0 0 15,0 0 1-15,0 0-3 0,0 0-13 16,0 0-16-16,0 0-30 0,0 0-73 0,0 0-50 16,0 0-126-16,0 0-169 0,0 0 41 0,0 0 351 15</inkml:trace>
  <inkml:trace contextRef="#ctx0" brushRef="#br0" timeOffset="5">3463 707 702 0,'0'0'228'0,"0"0"-143"15,0 0-31-15,0 0-13 0,0 0-6 16,0 0-5-16,0 0 3 0,0 0-3 16,0 0 5-16,0 0-1 0,0 0-3 0,-18 22-4 15,18-22-4-15,-5 26 14 0,5-26-23 0,-7 31 16 16,7-31-40-16,-6 33 13 0,6-33-19 0,-5 34 20 15,5-34 0-15,-4 36-1 0,4-36-1 0,2 36-6 16,-2-36 6-16,5 30-9 0,-5-30 9 16,11 23-4-16,-11-23 1 0,0 0-2 0,23 19-3 15,-23-19 4-15,23 3-2 0,-23-3 5 0,28-6-1 16,-28 6 2-16,30-21-1 0,-30 21 1 16,31-24-2-16,-31 24 3 0,30-27-2 0,-30 27 1 15,23-23-2-15,-23 23 2 0,0 0-2 0,24-28 2 16,-24 28-1-16,0 0 1 0,0 0-2 0,0 0 0 15,21-24 0-15,-21 24-1 0,0 0 0 16,0 0 0-16,0 0 0 0,0 0 0 0,0 0 0 16,0 0-1-16,0 0 0 0,27 3 2 0,-27-3-1 15,0 0 2-15,0 0 0 0,0 0-1 0,21 30 3 16,-21-30-3-16,0 0 3 0,14 28-3 0,-14-28 1 16,0 0-2-16,15 21 0 0,-15-21-1 0,0 0-2 15,0 0-13-15,26 9-24 0,-26-9-29 0,0 0-19 16,28 2-34-16,-28-2-37 15,0 0-57-15,0 0-115 0,16-25-19 0,-16 25 308 16</inkml:trace>
  <inkml:trace contextRef="#ctx0" brushRef="#br0" timeOffset="6">4009 413 295 0,'11'-23'90'0,"-11"23"-29"0,0 0 2 16,0 0 5-16,0 0-8 0,0 0 2 0,0 0 20 16,0 0 12-16,0 0 1 0,0 0 12 0,0 0-20 15,3 39-8-15,-3-39-11 0,-4 24-8 0,4-24-13 16,-6 34 0-16,6-34-8 0,-11 41 0 16,11-41-14-16,-9 45-1 0,3-23-9 15,2 6-1-15,-2-4-5 0,2 3 4 0,0 4-7 16,-1-3 5-16,0 6 15 0,0-6-36 0,1 5 32 15,-2-4-35-15,4-2 12 0,0-3 5 0,-1 1-6 16,3-25 4-16,-1 38-2 0,1-38 1 0,1 29-3 16,-1-29 2-16,7 23-5 0,-7-23 3 0,0 0-2 15,0 0-1-15,0 0 1 0,21 13-1 16,-21-13-12-16,0 0-13 0,30-8-26 0,-30 8-52 16,25-22-53-16,-22-7-72 0,20 20-103 0,-23 9-76 15,26-41 103-15,2 36 309 0</inkml:trace>
  <inkml:trace contextRef="#ctx0" brushRef="#br0" timeOffset="7">4281 449 574 0,'0'0'101'0,"2"-22"0"0,-2 22-12 0,0 0-17 15,0 0-20-15,0 0-13 0,0 0-8 0,0 0-7 16,0 0-5-16,0 0 19 0,0 0 21 0,0 0 12 15,0 0 0-15,3 26-16 0,-3-26-24 16,-1 31-5-16,1-31-3 0,-2 42 1 0,-6-19-5 16,5 4-1-16,-4-3-10 0,-1 5 3 0,3-1-10 15,-2 2 5-15,0-1-9 0,0 2 9 0,0-2 16 0,0 3-32 16,0-6 36-16,0 5-35 0,2-8 12 0,5-23 3 16,-8 38-4-16,8-38 0 15,-5 23-3-15,5-23 0 0,0 0-2 0,0 0-2 16,0 0 0-16,0 0-1 0,0 0 3 15,0 0 4-15,0 0 3 0,0 0 1 0,25-27-1 16,-25 27-2-16,20-27 1 0,-20 27-3 0,22-25 3 0,-22 25-4 16,23-29 3-16,-23 29-3 0,28-33 4 0,-28 33 13 15,31-37-35-15,-31 37 37 0,35-38-38 0,-35 38 19 16,36-30 3-16,-36 30-3 0,40-32 3 0,-40 32-3 16,34-21 2-16,-34 21-2 15,26-11-4-15,-26 11-22 0,0 0-25 16,0 0-28-16,36-1-33 0,-36 1-17 0,0 0-29 15,0 0-65-15,0 0-131 0,0 0-19 0,0 0 288 16</inkml:trace>
  <inkml:trace contextRef="#ctx0" brushRef="#br0" timeOffset="8">4401 738 675 0,'0'0'148'0,"0"0"-59"0,0 0-14 16,0 0 0-16,0 0 9 0,0 0-3 0,0 0-5 16,-5 30-7-16,5-30-10 0,0 0-10 0,0 0-11 15,18 32-21-15,-18-32 11 0,0 0-20 16,17 30 11-16,-17-30-2 0,14 26-8 0,-14-26-1 16,13 25-5-16,-13-25 2 0,11 29-5 0,-11-29 2 15,14 31-3-15,-14-31 2 0,10 29-2 0,-10-29 3 16,11 30-3-16,-11-30 2 0,7 29-3 0,-7-29 2 15,8 27-32-15,-8-27-46 0,12 25-99 0,-12-25-172 16,0 0-156-16,0 0 46 0,0 0 426 16</inkml:trace>
  <inkml:trace contextRef="#ctx0" brushRef="#br0" timeOffset="9">5441 124 754 0,'-4'-30'149'15,"4"30"-26"-15,0 0-4 0,0 0-12 16,0 0-13-16,0 0-16 0,0 0-16 0,0 0-18 15,-26-15-11-15,26 15-6 0,0 0-6 0,-22 6-5 16,22-6-6-16,0 0-1 0,-35 14-6 0,35-14 3 16,-27 20-1-16,27-20 0 0,-33 30-3 15,33-30 1-15,-36 36-3 0,17-15 3 0,1 3-2 16,0 5 3-16,0 2-7 0,1 4 6 0,-3-2-7 16,0 2 8-16,2 1-9 0,3 0 7 15,0-4-6-15,4-1 4 0,3 0-3 0,2-4 4 16,2 0-6-16,0-2 4 0,3 0-2 0,1-25 4 15,1 42-3-15,-1-42 3 0,8 31-4 0,-8-31 3 16,13 26-5-16,-13-26-12 0,15 25 35 0,-15-25-36 16,23 21 40-16,-23-21-23 0,32 21-1 0,-32-21 2 15,33 17-2-15,-33-17 1 0,37 4 0 0,-37-4-1 16,44-3 1-16,-20-3 0 0,-1-1 3 16,3-1-1-16,-2-8 3 0,3-2 15 15,1-3-35-15,-3 0 37 0,1-3-35 0,-1-3 17 16,0-1 4-16,-1-2-7 0,1-3 5 0,0-1-5 15,-7 2 5-15,3-3-5 0,-5 4 6 0,-2-1-8 16,1-1 7-16,-5-1-6 0,0 2 5 0,-2-3-4 16,-1 2 5-16,-5 2-7 0,0 0 7 15,-2 6-6-15,-2 1 5 0,-3 3-5 0,5 21 5 16,-12-36-4-16,12 36 2 0,-20-24-1 0,20 24 1 16,-26-19-2-16,26 19 1 0,-30-15-1 0,30 15 0 15,-38-13 0-15,38 13 1 0,-37-10 0 16,37 10-1-16,-36-7 1 0,36 7 0 0,-33-9 0 15,33 9 0-15,-26-3 2 0,26 3-2 0,0 0 0 16,-23 0 0-16,23 0 1 0,0 0 0 16,0 0 1-16,0 0-1 0,0 0 1 0,0 0-4 15,-13 28 3-15,13-28-4 0,-5 27 4 0,5-27-3 16,3 26 4-16,-3-26-2 0,8 29-1 0,-8-29-1 16,12 26 3-16,-12-26-2 0,17 22 2 0,-17-22-2 15,23 20 2-15,-23-20-1 0,28 16 2 0,-28-16-1 16,30 9 0-16,-30-9 0 0,35 8-1 0,-35-8 0 15,38 4-1-15,-38-4 0 0,35-2 1 16,-35 2-1-16,38-4 1 0,-38 4 0 0,37-5 0 16,-37 5-1-16,35-6-1 0,-35 6 0 15,32-3-1-15,-32 3 1 0,30-8-1 0,-30 8 2 16,27-11-16-16,-27 11-16 0,27-12-30 0,-27 12-65 16,0 0-70-16,45-7-213 0,-45 7-73 0,0 0 53 15,22 0 430-15</inkml:trace>
  <inkml:trace contextRef="#ctx0" brushRef="#br0" timeOffset="10">5680 778 317 0,'0'0'118'0,"0"0"-14"0,0 0 13 15,0 0 3-15,0 0-4 0,0 0-11 0,0 0-8 16,0 0-3-16,0 0-3 0,0 0-3 0,0 0-18 16,0 0-15-16,0 0-14 0,0 0-13 0,0 0-9 15,0 0-8-15,0 0-5 0,0 0-3 0,0 0-3 16,0 0 1-16,0 0-1 16,0 0 2-16,0 0 2 0,0 0-17 15,0 0 15-15,12 22-16 0,-12-22 15 16,0 0 1-16,26 15-2 0,-26-15 1 0,0 0-1 0,21 15 0 0,-21-15 0 15,0 0 1-15,0 0-1 0,23 29 1 0,-23-29-1 16,0 0 2-16,0 0-1 0,6 27 1 0,-6-27-2 16,0 0 3-16,-3 22-3 0,3-22 2 0,0 0-2 15,-12 30 1-15,12-30-1 0,-15 22 1 16,15-22-1-16,0 0 2 0,-24 29-3 0,24-29 3 16,0 0-3-16,-22 21 2 0,22-21-1 0,0 0 0 15,0 0 0-15,-26 19 0 0,26-19-1 16,0 0 2-16,0 0-1 0,0 0 0 0,0 0 1 15,0 0-2-15,0 0 0 0,0 0 0 0,0 0-3 16,0 0-8-16,0 0-23 0,0 0-6 0,0 0-22 16,0 0-28-16,0 0-11 0,0 0-39 15,0 0-57-15,0 0-23 0,0 0-125 0,37-16 15 16,-37 16 315-16</inkml:trace>
  <inkml:trace contextRef="#ctx0" brushRef="#br0" timeOffset="11">5935 810 533 0,'0'0'123'0,"0"0"-15"0,0 0 0 16,0 0-6-16,0 0-12 0,-2-23 4 0,2 23 7 16,0 0 3-16,0 0-9 0,0 0-21 0,0 0-23 15,0 0-21-15,0 0-27 0,0 0 9 0,-19 25-15 16,19-25 19-16,0 0 2 0,-21 22-2 15,21-22-2-15,0 0-3 0,-23 33-1 0,23-33-4 16,-14 22 3-16,14-22-7 0,-18 30 1 0,18-30-5 16,-15 31 3-16,15-31-3 0,-8 31 4 0,8-31-3 15,-2 24 2-15,2-24-2 0,0 0 1 0,5 24-2 16,-5-24 2-16,0 0-2 0,0 0 2 16,24 21 0-16,-24-21 0 0,0 0 2 0,33-3-2 15,-33 3 1-15,29-13-3 0,-29 13-3 16,29-19-28-16,-2 19-57 0,-23-27-145 0,-4 27-319 15,41-26 32-15,-27 0 236 0</inkml:trace>
  <inkml:trace contextRef="#ctx0" brushRef="#br0" timeOffset="12">6124-51 966 0,'-6'-29'142'0,"6"29"-21"0,0 0-31 0,0 0 10 15,0 0-50-15,0 0 3 0,0 0-16 0,0 0-10 16,0 0-7-16,0 0-10 0,0 0-6 0,0 0-2 16,0 0 0-16,0 0 8 0,0 0 2 15,22 25-16-15,-22-25 39 0,0 0-44 0,32 31 42 16,-32-31-19-16,29 33-3 0,-29-33 4 0,33 42-6 16,-17-16 2-16,-2 1-7 0,1 2 5 0,-2 2-8 15,2-2 5-15,-4 4-6 0,-1-1 5 0,-2 3-4 16,-1 2 4-16,-4 2-7 0,-3 1 8 0,-2 0-9 15,-3 1 8-15,-1 0-8 0,-4 1 8 0,-2-2-6 16,0-1 7-16,-3-2-6 0,2 0 4 16,-3-7 17-16,3 1-32 0,-2-3 33 15,1 3-33-15,2-9 9 0,12-22 4 0,-24 39-5 16,24-39 5-16,-20 29-4 0,20-29 4 0,-15 23-2 16,15-23 1-16,0 0-1 0,0 0-1 0,-24 18 1 15,24-18-3-15,0 0-13 0,0 0-18 0,0 0-22 16,-5-36-38-16,5 36-65 0,2-42-157 0,12 17-212 15,3 3 55-15,-10-14 323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6:31.0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-4336 574 968 0,'-1'22'130'0,"1"-22"-62"0,0 0-11 16,0 0-9-16,0 0 11 0,0 0-4 0,0 0-3 15,0 0 1-15,0 0-16 0,0 0-7 0,0 0-4 16,0 0 2-16,27 20 0 0,-27-20-1 16,27 2-2-16,-27-2-5 0,33 0-5 15,-33 0-3-15,36 0-5 0,-36 0-2 0,38-2-2 16,-38 2-2-16,43-5 0 0,-20 2 1 0,-1 2-2 15,5-3 1-15,-7 2 0 0,4 1-1 0,-2-1 1 16,4 2-3-16,-5 0-23 0,8 5-44 0,-29-5-92 16,55-2-254-16,-55 2-132 0,43-1 62 0,-16 8 429 15</inkml:trace>
  <inkml:trace contextRef="#ctx0" brushRef="#br0" timeOffset="1">-4300 263 857 0,'1'-27'147'16,"-1"27"-58"-16,0 0-21 0,0 0-9 0,0 0-9 15,0 0-7-15,0 0-12 0,0 0-4 16,0 0-3-16,0 0-3 0,0 0 11 0,0 0 10 0,0 0-2 16,0 0 3-16,0 0-17 0,29 22-9 0,-29-22-1 15,0 0 0-15,32 19-5 0,-32-19-1 0,25 15-4 16,-25-15-3-16,30 13-2 0,-30-13 1 15,35 11-2 1,-35-11 0-16,41 9 0 0,-41-9 1 0,39 8-2 0,-39-8 1 0,41 0-1 16,-41 0 0-16,39 0-3 0,-39 0-21 0,47 0-35 15,-47 0-65-15,42 0-104 0,-42 0-157 0,0 0-87 16,34-2 96-16,-34 2 377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2:54:20.188"/>
    </inkml:context>
    <inkml:brush xml:id="br0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Group>
    <inkml:annotationXML>
      <emma:emma xmlns:emma="http://www.w3.org/2003/04/emma" version="1.0">
        <emma:interpretation id="{39BB9115-31AD-4C2C-8DE7-4D006414A714}" emma:medium="tactile" emma:mode="ink">
          <msink:context xmlns:msink="http://schemas.microsoft.com/ink/2010/main" type="writingRegion" rotatedBoundingBox="6229,4263 8261,4263 8261,7316 6229,7316"/>
        </emma:interpretation>
      </emma:emma>
    </inkml:annotationXML>
    <inkml:traceGroup>
      <inkml:annotationXML>
        <emma:emma xmlns:emma="http://www.w3.org/2003/04/emma" version="1.0">
          <emma:interpretation id="{5A673811-A1DD-4961-B052-8319DD8D46CB}" emma:medium="tactile" emma:mode="ink">
            <msink:context xmlns:msink="http://schemas.microsoft.com/ink/2010/main" type="paragraph" rotatedBoundingBox="6229,4263 8261,4263 8261,7316 6229,7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7D5215-16C6-4169-99BF-C3373CDCAF83}" emma:medium="tactile" emma:mode="ink">
              <msink:context xmlns:msink="http://schemas.microsoft.com/ink/2010/main" type="line" rotatedBoundingBox="6229,4263 8261,4263 8261,7316 6229,7316"/>
            </emma:interpretation>
          </emma:emma>
        </inkml:annotationXML>
        <inkml:traceGroup>
          <inkml:annotationXML>
            <emma:emma xmlns:emma="http://www.w3.org/2003/04/emma" version="1.0">
              <emma:interpretation id="{1FD698AE-FBFB-4D6F-BCDA-0859B5375205}" emma:medium="tactile" emma:mode="ink">
                <msink:context xmlns:msink="http://schemas.microsoft.com/ink/2010/main" type="inkWord" rotatedBoundingBox="7875,6637 8261,6637 8261,7316 7875,7316"/>
              </emma:interpretation>
              <emma:one-of disjunction-type="recognition" id="oneOf0">
                <emma:interpretation id="interp0" emma:lang="en-GB" emma:confidence="0">
                  <emma:literal>is</emma:literal>
                </emma:interpretation>
                <emma:interpretation id="interp1" emma:lang="en-GB" emma:confidence="0">
                  <emma:literal>'n.</emma:literal>
                </emma:interpretation>
                <emma:interpretation id="interp2" emma:lang="en-GB" emma:confidence="0">
                  <emma:literal>'n,</emma:literal>
                </emma:interpretation>
                <emma:interpretation id="interp3" emma:lang="en-GB" emma:confidence="0">
                  <emma:literal>'n</emma:literal>
                </emma:interpretation>
                <emma:interpretation id="interp4" emma:lang="en-GB" emma:confidence="0">
                  <emma:literal>'r,</emma:literal>
                </emma:interpretation>
              </emma:one-of>
            </emma:emma>
          </inkml:annotationXML>
          <inkml:trace contextRef="#ctx0" brushRef="#br0">5648-6636 406 0,'0'0'132'0,"0"0"5"0,0 0 0 15,0 0-11-15,0 0-21 0,0 0-35 0,0 0 3 16,0 0-27-16,0 0 8 0,0 0-14 16,0 0-7-16,0 0-2 0,0 0-2 0,-9 27 2 15,9-27-3-15,0 0-2 0,0 0-9 0,-4 30-1 16,4-30-8-16,0 26 0 0,0-26-4 0,0 29 0 16,0-29-3-16,2 39 3 0,-2-39-5 0,0 39 3 15,0-39-5-15,2 41 4 0,-2-20-4 0,0-21 5 16,0 42-4-16,0-42 5 0,0 42-3 15,0-19 2-15,0-23-4 0,0 43 4 16,0-43-4-16,0 34 4 0,0-34-4 0,0 33 3 16,0-33-4-16,2 22 4 0,-2-22-1 0,0 0 1 15,2 23-1-15,-2-23 0 0,0 0-1 0,0 0 1 16,0 0 1-16,0 0-1 0,0 0 1 0,0 0 1 16,0 0-2-16,0 0 2 0,0 0-1 0,0 0 1 15,0 0 8-15,0 0 0 0,0 0-1 16,0 0-1-16,0 0-7 0,0 0-1 0,0 0 2 15,-10-23-1-15,10 23 2 0,-1-22-4 0,1 22 2 16,0-27-2-16,0 27 2 0,1-30-2 16,-1 30 4-16,0-40-4 0,2 19 3 0,-2-2-3 15,2-1 3-15,-2 24-4 0,0-42 6 0,0 42-6 16,2-37 4-16,-2 37-3 0,4-29-1 0,-4 29 2 16,4-24 1-16,-4 24-2 0,5-21 4 15,-5 21-4-15,0 0 2 0,10-31 0 0,-10 31-1 16,8-24-1-16,-8 24 3 0,0 0-3 0,13-30 4 15,-13 30-3-15,9-24 2 0,-9 24-2 0,0 0 2 16,18-25-2-16,-18 25 1 0,0 0-1 0,0 0 0 16,29-29 18-16,-29 29-17 0,0 0 17 0,32-22-17 15,-32 22-1-15,23-15-22 0,-23 15 22 16,24-6-21-16,-24 6 22 0,21-6-1 16,-21 6-1-16,26-4 1 0,-26 4-1 0,28 4 1 15,-28-4 1-15,23 7 19 0,-23-7-20 0,24 11 20 16,-24-11-38-16,0 0 17 0,27 33-17 0,-27-33 17 15,0 0 2-15,23 30-1 0,-23-30 1 0,0 0-1 16,18 29 2-16,-18-29-3 0,0 0 3 0,9 24-2 16,-9-24 1-16,0 0-1 0,-4 31 1 15,4-31-2-15,0 0 2 0,-13 26-2 0,13-26 3 16,0 0-2-16,-18 24 1 0,18-24-1 0,0 0 1 16,-25 24-2-16,25-24 3 0,0 0-2 15,-30 18 1-15,30-18-2 0,-25 13 2 0,25-13-1 16,-27 6 1-16,27-6 0 0,-26 6 0 0,26-6-2 15,-21 3 1-15,21-3 0 0,0 0 0 0,-29 1 0 16,29-1 1-16,0 0 0 0,0 0 0 16,-24 2 1-16,24-2-2 0,0 0 1 0,0 0-2 15,0 0 1-15,0 0-2 0,0 0 0 0,0 0-1 16,0 0 1-16,0 0 2 0,0 0-1 0,0 0 1 16,0 0 0-16,0 0 1 0,0 0-1 0,19 24 1 15,-19-24-1-15,0 0 1 0,0 0-2 0,27 21 2 16,-27-21-1-16,0 0 1 0,22 14-1 0,-22-14-1 15,0 0 1-15,23 11 0 16,-23-11-1-16,0 0 0 0,27 15 0 0,-27-15 1 16,0 0 0-16,27 16 0 0,-27-16 1 0,0 0-1 15,0 0 0-15,21 20 0 0,-21-20-1 0,0 0 1 16,0 0 0-16,16 24 0 0,-16-24 0 0,0 0 2 16,10 22-3-16,-10-22 1 0,0 0 0 0,0 0-1 15,8 24 0-15,-8-24 3 0,0 0-3 16,0 0 2-16,0 0-1 0,0 0 1 0,2 27-1 15,-2-27 1-15,0 0-2 0,0 0 1 0,0 0 0 16,-2 24 0-16,2-24 1 0,0 0-1 0,0 0 0 16,0 0 1-16,-9 24-2 0,9-24 1 15,0 0 0-15,0 0 0 0,0 0 0 0,0 0 1 16,0 0-1-16,0 0 1 0,-26 21 0 0,26-21 0 16,0 0-1-16,0 0 1 0,0 0-2 15,-23 19 2-15,23-19-2 0,0 0 1 0,0 0 0 16,-24 18-1-16,24-18 2 0,0 0 0 0,0 0-1 15,-27 17 1-15,27-17-1 0,0 0 2 0,0 0-2 16,-22 8 1-16,22-8-2 0,0 0 1 0,0 0 0 16,-23 9 1-16,23-9 0 0,0 0-1 0,0 0 1 15,-28 6-1-15,28-6 0 0,0 0 1 0,0 0-2 16,-28 7 2-16,28-7-1 16,0 0-1-16,0 0 2 0,-27 9-1 0,27-9 1 15,0 0 0-15,-23 5-2 0,23-5 2 0,0 0-1 16,0 0 2-16,-27 2-1 0,27-2 0 0,0 0 0 15,0 0-2-15,0 0 1 0,-23 0 1 0,23 0-1 16,0 0 0-16,0 0 2 0,0 0-1 0,0 0 4 16,0 0 2-16,0 0-1 0,0 0 1 15,-22-8-4-15,22 8-2 0,0 0-1 0,0 0-1 16,0 0 0-16,0 0-1 0,0 0-1 0,0 0-1 16,0 0-21-16,0 0-27 0,0 0-81 0,0 0-115 15,0 0-250-15,5-26-5 0,-5 26 281 0</inkml:trace>
        </inkml:traceGroup>
      </inkml:traceGroup>
    </inkml:traceGroup>
  </inkml:traceGroup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5T19:30:06.7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3300"/>
      <inkml:brushProperty name="fitToCurve" value="1"/>
    </inkml:brush>
  </inkml:definitions>
  <inkml:trace contextRef="#ctx0" brushRef="#br0">-4336 2760 968 0,'-1'22'130'0,"1"-22"-62"0,0 0-11 16,0 0-9-16,0 0 11 0,0 0-4 0,0 0-3 15,0 0 1-15,0 0-16 0,0 0-7 0,0 0-4 16,0 0 2-16,27 20 0 0,-27-20-1 16,27 2-2-16,-27-2-5 0,33 0-5 15,-33 0-3-15,36 0-5 0,-36 0-2 0,38-2-2 16,-38 2-2-16,43-5 0 0,-20 2 1 0,-1 2-2 15,5-3 1-15,-7 2 0 0,4 1-1 0,-2-1 1 16,4 2-3-16,-5 0-23 0,8 5-44 0,-29-5-92 16,55-2-254-16,-55 2-132 0,43-1 62 0,-16 8 429 15</inkml:trace>
  <inkml:trace contextRef="#ctx0" brushRef="#br0" timeOffset="1">-4300 2450 857 0,'1'-27'147'16,"-1"27"-58"-16,0 0-21 0,0 0-9 0,0 0-9 15,0 0-7-15,0 0-12 0,0 0-4 16,0 0-3-16,0 0-3 0,0 0 11 0,0 0 10 0,0 0-2 16,0 0 3-16,0 0-17 0,29 22-9 0,-29-22-1 15,0 0 0-15,32 19-5 0,-32-19-1 0,25 15-4 16,-25-15-3-16,30 13-2 0,-30-13 1 15,35 11-2 1,-35-11 0-16,41 9 0 0,-41-9 1 0,39 8-2 0,-39-8 1 0,41 0-1 16,-41 0 0-16,39 0-3 0,-39 0-21 0,47 0-35 15,-47 0-65-15,42 0-104 0,-42 0-157 0,0 0-87 16,34-2 96-16,-34 2 377 0</inkml:trace>
  <inkml:trace contextRef="#ctx0" brushRef="#br0" timeOffset="2">-2866 2431 1011 0,'-29'-18'210'0,"29"18"-113"0,0 0-39 0,0 0-37 15,0 0-5-15,0 0 10 0,0 0 9 0,0 0 9 16,30 16-8-16,-30-16-12 0,36 5-8 16,-12-4-5-16,-24-1-6 0,49-1-2 0,-18-2-2 15,4 1-1-15,5-4 1 0,-1 0-2 0,2 0 0 16,-1-3-37-16,16 18-99 0,-27-29-164 0,16 19-231 15,-3 1 49-15,-16-17 361 0</inkml:trace>
  <inkml:trace contextRef="#ctx0" brushRef="#br0" timeOffset="3">-2760 2274 430 0,'0'0'84'0,"0"0"-5"0,0 0 5 0,0 0 12 16,6-28-1-16,-6 28-12 0,0 0-8 0,0 0-5 16,13-30 5-16,-13 30-1 0,0 0-22 0,0 0 17 15,0 0-33-15,0 0 15 0,0 0-12 0,0 0-10 16,0 0-12-16,0 0-9 0,0 0-2 0,0 0 7 16,0 0 26-16,13 30-36 0,-15-7 35 15,1 7-43-15,-3 0 6 0,-2 8 5 0,-2 2-10 16,-2 2 8-16,1 3-7 0,-1 1 8 15,-2 6-10-15,1 1 8 0,-3 0-9 0,-1 3 10 16,-2-6-10-16,3 2 9 0,1-7-8 0,3-2 8 16,6-7-7-16,-2-5 6 0,8-7-5 0,-2-24 2 15,5 28-3-15,-5-28 1 0,0 0-2 0,0 0 3 16,33 15 1-16,-33-15 1 0,32-13 3 16,-32 13-2-16,39-26 4 0,-16 11-6 0,1-5 6 15,-1 2-4-15,3-3 7 0,-2 1-1 0,-1 2 3 16,-1 2-1-16,-22 16 0 0,37-22-4 0,-37 22-1 15,28-13-3-15,-28 13 0 0,0 0-2 0,0 0 2 16,25 0-1-16,-25 0 1 0,0 0 1 16,0 0-2-16,0 0 2 0,26 24 0 15,-26-24 1-15,0 0-2 0,14 30 2 0,-14-30-5 16,7 27 3-16,-7-27-2 0,5 26 5 0,-5-26-3 16,6 24 1-16,-6-24 1 0,0 0-1 0,8 28-2 15,-8-28 3-15,0 0-4 0,0 0 2 0,0 0-2 16,0 0 1-16,0 0 1 0,0 0-1 0,0 0 2 15,0 0-3-15,0 0 3 0,0 0-1 0,0 0 3 16,0 0-3-16,23-26 2 0,-23 26-5 16,12-32 4-16,-12 32-1 0,9-46 2 0,-6 19-3 15,2 2 3-15,-2 2-6 0,3-1 5 0,-2 0-3 16,-4 24 3-16,10-39-2 0,-10 39 3 16,12-29-4-16,-12 29 2 0,0 0-1 0,15-27 1 15,-15 27-1-15,0 0 1 0,0 0-4 0,0 0 2 16,28-18 0-16,-28 18 0 0,0 0 3 0,27 3-2 15,-27-3-2-15,24 5 2 0,-24-5 0 16,27 8 0-16,-27-8 2 0,27 5-2 0,-27-5 0 16,23 4-1-16,-23-4 2 0,0 0-1 0,32 5-2 15,-32-5 1-15,0 0-2 0,23 8-17 0,-23-8-17 16,0 0-38-16,0 0-63 0,0 0-64 0,0 0-156 16,0 0-111-16,0 0 46 0,7-33 417 0</inkml:trace>
  <inkml:trace contextRef="#ctx0" brushRef="#br0" timeOffset="4">-1255 2186 517 0,'1'-21'112'0,"-1"21"9"15,0 0-7-15,0 0 12 0,0 0-16 0,0 0-2 16,0 0-12-16,0 0-6 0,0 0-19 16,0 0-13-16,0 0-10 0,0 0-12 0,0 0-13 15,0 0-9-15,0 0-10 0,0 0-1 16,-33 19 1-16,33-19 2 0,-27 26 0 0,27-26-12 16,-29 39 36-16,14-13-34 0,-5 3 33 0,2-4-19 15,0 1-6-15,-2 7 5 0,3-4-7 0,2 3 5 16,0-2-8-16,4 0 6 0,0-4-5 0,3 1 4 15,1 0-3-15,1-3 4 0,2 3-5 0,3 2 7 16,-1-3-5-16,2 1 5 0,0 3-3 0,3-4 5 16,1 0-5-16,0 5 3 0,0-6-6 15,3 4 3-15,0-1-5 0,-1-4 4 0,1 0-4 16,-1-1 4-16,-6-23-5 0,17 40 4 16,-17-40-4-16,18 33 3 0,-18-33-2 0,21 32-12 15,-21-32 33-15,24 29-33 0,-24-29 33 0,21 24-19 16,-21-24-1-16,24 20 0 0,-24-20 0 0,22 16-1 15,-22-16 0-15,23 10 0 0,-23-10-1 0,25 10 1 16,-25-10-20-16,23-3-25 0,-23 3-47 16,0 0-112-16,50-23-350 0,-50 23 38 0,26-27 136 15</inkml:trace>
  <inkml:trace contextRef="#ctx0" brushRef="#br0" timeOffset="5">-561 2367 342 0,'0'0'86'0,"10"-30"18"0,-10 30 16 0,0 0-6 16,0 0-2-16,0 0-19 0,3-27-17 0,-3 27-7 16,0 0-18-16,0 0-5 0,0 0-22 15,0 0 17-15,0 0-18 0,0 0 15 0,0 0-2 16,0 0 0-16,0 0-4 0,0 0 1 16,0 0-5-16,0 0-3 0,0 0-2 0,0 0-6 15,0 0-3-15,0 0-5 0,0 0-3 0,0 0 1 16,0 0 2-16,0 0 4 0,-5 23 16 0,5-23-40 15,-9 39 33-15,6-16-37 0,3-23 18 16,-8 44 6-16,5-17-8 0,-1-2 4 0,0 2-6 16,-2-1 2-16,2 5-2 0,0 2 4 0,0-3-6 15,0 7 7-15,-1-1-7 0,3-4 7 0,-4 2-7 16,2-4 7-16,1 0-6 0,-1-3 5 16,-1 4-5-16,2-5 4 0,0 1-4 0,-3 1 4 15,5-5-5-15,1-23 5 0,-5 41-5 0,5-41 4 16,-3 29-3-16,3-29 2 0,0 0 1 15,0 31-1-15,0-31-1 0,0 0 1 0,0 0-4 16,0 0 4-16,0 0-2 0,0 0 1 0,0 0 0 16,22 20 0-16,-22-20 1 0,0 0 1 0,0 0 1 15,26-13-1-15,-26 13 3 0,0 0 0 0,35-25 5 16,-35 25-1-16,36-21 0 0,-36 21-4 0,36-21 0 16,-36 21-3-16,31-20 2 0,-31 20-3 0,32-18 1 15,-32 18-3-15,28-13 3 0,-28 13-1 16,26-8 1-16,-26 8 0 0,0 0 0 0,31-1-1 15,-31 1 0-15,0 0 1 0,0 0 0 16,0 0-1-16,26 7 0 0,-26-7 0 0,0 0-1 16,0 0 2-16,0 0-1 0,0 0 1 0,0 0-1 15,19 22 1-15,-19-22-1 0,0 0 1 0,0 0-1 16,0 0 1-16,10 24 0 0,-10-24 0 16,0 0-1-16,0 0 0 0,3 28-2 0,-3-28 2 15,0 0-1-15,0 0 2 0,0 26-1 0,0-26 1 16,0 0-1-16,0 0 0 0,-2 26 0 0,2-26 0 15,0 0-1-15,0 0 2 0,0 0-2 0,0 0 0 16,-1 22 1-16,1-22 0 0,0 0-1 0,0 0 2 16,0 0-1-16,0 0-1 0,0 0 2 0,0 0-1 15,0 0-2-15,0 0 2 16,0 0-2-16,0 0 1 0,0 0-1 0,0 0 1 16,0 0-1-16,0 0 4 0,0 0 0 0,0 0 0 15,26-12 1-15,-26 12-2 0,13-24 1 0,-13 24-3 16,16-34 4-16,-16 34-4 0,17-34 3 0,-17 34-2 15,14-30 3-15,-14 30-3 0,16-35 2 0,-16 35-3 16,13-27 3-16,-13 27-3 0,12-25 1 0,-12 25 0 16,0 0 2-16,12-30-3 0,-12 30 4 15,0 0-3-15,0 0-1 0,0 0 1 0,0 0-1 16,0 0 0-16,0 0 1 0,0 0 0 0,0 0 0 16,0 0 0-16,0 0 1 0,24-22-1 0,-24 22 0 15,0 0 0-15,0 0 1 0,29 2-1 16,-29-2 4-16,0 0 2 0,30 9 3 0,-30-9 1 15,25 4-1-15,-25-4-2 0,22 2-2 16,-22-2 1-16,25 3-3 0,-25-3 0 0,25 2 0 16,-25-2-3-16,22 5 1 0,-22-5 0 0,0 0-1 15,31 2 1-15,-31-2-1 0,0 0 0 0,0 0 0 16,27 5 0-16,-27-5-1 0,0 0 1 0,0 0-11 16,0 0-19-16,25 5-41 0,-25-5-94 0,0 0-229 15,0 0-150-15,0 0 44 0,24 0 416 0</inkml:trace>
  <inkml:trace contextRef="#ctx0" brushRef="#br0" timeOffset="6">-718 2432 836 0,'0'0'146'0,"0"0"-39"15,0 0-12-15,0 0-5 0,0 0-2 0,0 0-13 16,0 0-18-16,0 0-15 0,0 0-14 0,0 0-6 0,0 0-7 16,0 0-2-16,0 0-1 0,0 0-2 0,0 0-1 15,0 0-2-15,0 0-4 0,0 0 3 0,0 0 11 16,0 0 3-16,0 0 1 0,0 0-4 0,7 23-12 15,-7-23-4-15,0 0 2 0,0 0 2 0,0 0-1 16,27 11 3-16,-27-11-2 0,0 0 0 0,25 7 0 16,-25-7 0-16,0 0-3 0,33 6 2 0,-33-6 1 15,22 2 0-15,-22-2-1 0,28 0 1 0,-28 0-2 16,32-3-1-16,-32 3 1 0,32-1-1 0,-32 1-1 16,24-2 0-16,-24 2-1 0,25-4 0 0,-25 4 2 15,24-1 1-15,-24 1-1 0,0 0-1 16,28-4-1-16,-28 4 1 0,0 0-1 15,24-3 1-15,-24 3-2 0,0 0 1 0,0 0 1 16,24 0-1-16,-24 0 1 0,0 0-1 0,0 0 0 16,0 0-1-16,0 0 1 0,0 0 0 0,0 0 0 15,0 0 0-15,0 0 0 0,0 0 1 0,0 0-1 16,0 0 0-16,0 0 1 0,0 0-1 0,0 0 0 16,0 0 1-16,0 0-1 0,0 0 1 15,0 0-1-15,0 0 0 0,0 0 1 0,0 0-1 16,0 0 1-16,0 0 0 0,0 0-1 0,0 0 1 15,0 0-1-15,0 0-1 0,0 0 1 0,0 0-7 16,0 0-12-16,0 0-20 0,0 0-39 0,0 0-109 16,25 7-213-16,-25-7-117 0,0 0 6 15,0 0 434-15</inkml:trace>
  <inkml:trace contextRef="#ctx0" brushRef="#br1" timeOffset="7">303 3151 488 0,'0'0'164'0,"0"0"-40"16,0 0-12-16,0 0-21 0,0 0-11 0,0 0-19 15,0 0-3-15,0 0-8 0,0 0-4 0,0 0-6 0,0 0-9 16,0 0-10-16,0 0-4 0,0 0 0 0,0 0 1 16,0 0 4-16,-5 25 2 0,5-25-7 0,0 0-3 15,-6 28-7-15,6-28-1 0,0 0-4 0,0 32 4 16,0-32-3-16,0 25 2 0,0-25 1 16,-1 29 3-16,1-29-4 0,-2 25 3 0,2-25-5 15,-4 30-1-15,4-30 24 0,-4 27-23 0,4-27 23 0,-5 31-38 16,5-31 12-16,-3 28-13 0,3-28 12 0,-3 21 4 15,3-21-5-15,-3 23 3 0,3-23-1 0,0 0 2 16,-2 26-2-16,2-26 2 0,0 0-3 0,0 0 1 16,0 0-1-16,-6 23 1 0,6-23 0 0,0 0 2 15,0 0-1-15,0 0-1 0,0 0 1 16,0 0 0-16,0 0 0 16,0 0 2-16,0 0 1 0,0 0-1 15,0 0 1-15,0 0 1 0,0 0 0 0,0 0-1 16,0 0-1-16,0 0-3 0,0 0 0 0,0 0-2 15,-5-31 3-15,5 31-2 0,0 0 2 0,0-26-2 16,0 26 2-16,1-22-3 0,-1 22 4 0,3-24 13 16,-3 24-14-16,4-25 15 0,-4 25-40 15,1-24 24-15,-1 24-23 0,2-21 22 0,-2 21 3 0,0 0-3 16,5-29 3-16,-5 29-3 0,0 0 2 0,7-29-2 16,-7 29 3-16,0 0-4 0,7-21 4 0,-7 21-3 15,0 0 1-15,11-23-1 0,-11 23 3 0,0 0-3 16,12-31 3-16,-12 31-3 0,0 0 2 0,15-25-2 15,-15 25 3-15,0 0-4 0,0 0 3 16,21-24-3-16,-21 24 2 16,0 0 1-16,0 0-2 0,0 0 0 0,22-14 2 15,-22 14-2-15,0 0 1 0,0 0 1 16,22 0-1-16,-22 0 0 0,0 0 0 0,0 0 0 16,25 4 0-16,-25-4 1 0,0 0-2 0,0 0 1 15,25 10-1-15,-25-10 1 0,0 0-1 0,0 0 1 16,27 15-1-16,-27-15 3 0,0 0-2 15,0 0-1-15,17 26 1 0,-17-26 0 0,0 0 0 0,4 21 2 0,-4-21-2 16,0 0 3-16,0 23-4 0,0-23 3 16,0 0-1-16,0 0-1 0,0 0 1 0,-10 24 0 15,10-24 0-15,0 0 0 0,0 0 0 0,0 0 0 16,0 0-1-16,0 0 1 0,-27 22-1 0,27-22 1 16,0 0-1-16,0 0 0 0,0 0 0 0,-26 13 0 15,26-13 0 1,0 0 1-16,0 0-1 0,-24 9 1 0,24-9-1 15,0 0 1-15,0 0-1 0,0 0 0 0,-23 9-1 16,23-9 0-16,0 0-1 0,0 0 2 0,0 0-1 16,0 0 0-16,0 0 0 0,0 0 0 15,0 0-2-15,0 0 2 0,0 0-1 0,0 0 1 16,0 21 1-16,0-21-1 0,0 0 1 0,0 0 0 16,0 0-1-16,0 0 1 0,26 13 0 0,-26-13 0 0,0 0-1 15,0 0 1-15,25 8 0 0,-25-8-2 0,0 0 2 16,0 0 0-16,29 13 24 0,-29-13-23 0,0 0 24 15,23 11-39-15,-23-11 14 0,0 0-14 16,28 17 12-16,-28-17 3 0,0 0-2 0,25 22 2 16,-25-22-1-16,0 0 1 0,0 0-1 0,23 28 0 15,-23-28 0-15,0 0 1 0,0 0-1 0,17 29 1 0,-17-29 0 16,0 0-1-16,8 24 0 0,-8-24 1 0,0 0-1 16,0 0 0-16,7 24 1 0,-7-24 1 0,0 0-1 15,0 0 1-15,0 0 6 0,0 0 5 0,0 0 2 16,0 0 1-16,0 0-3 0,0 0-5 15,0 0 0-15,0 0 0 0,0 0-3 0,-18 23-1 16,18-23-2-16,0 0 1 16,0 0-3-16,-22 11 1 0,22-11 2 15,0 0-2-15,-25 7 1 0,25-7 0 0,0 0-3 16,-29 6 3-16,29-6 0 0,0 0 4 0,-29 2 1 16,29-2 1-16,0 0 0 0,-30-2 0 0,30 2-1 15,0 0-1-15,-32-2-1 0,32 2-2 16,0 0 0-16,-30-3 0 0,30 3-1 0,0 0 2 15,-28-1-1-15,28 1-1 0,0 0 1 0,0 0-1 0,-23 0 1 16,23 0 0-16,0 0 0 0,0 0 0 0,0 0-1 16,-22-4-1-16,22 4 0 0,0 0 1 0,0 0-1 15,0 0-1-15,0 0 1 0,0 0-2 0,0 0 1 16,0 0 0 0,0 0 0-16,0 0-1 0,0 0-1 0,0 0 0 15,0 0-16-15,0 0-22 0,0 0-41 0,-27-13-131 16,27 13-341-16,0 0 25 0,0 0 110 15</inkml:trace>
  <inkml:trace contextRef="#ctx0" brushRef="#br1" timeOffset="8">849 3041 323 0,'0'0'95'0,"0"0"-4"0,0 0 7 0,0 0 3 15,0 0-2-15,0 0-7 0,0 0-14 0,0 0-6 16,0 0-1-16,0 0-12 0,0 0 19 0,0 0-13 16,0 0 8-16,0 0-20 0,0 0-21 15,0 0-12-15,0 0-6 0,0 0 1 0,-20-25 0 16,20 25 1-16,0 0-6 0,0 0 0 0,0 0-2 15,0 0 0-15,0 0 1 0,-24-1 2 0,24 1 1 16,0 0 1-16,0 0-1 0,-23 0 0 16,23 0-2-16,0 0-1 0,0 0-2 0,-24 6-1 15,24-6-2-15,0 0-1 0,0 0-2 0,-23 17 1 16,23-17-2-16,0 0 2 0,0 0-1 16,-18 22-1-16,18-22-1 0,0 0 2 0,-10 23-2 15,10-23 3-15,0 0-2 0,0 0 1 0,-8 28-1 16,8-28 1-16,0 0-1 0,0 0 1 0,-1 29-1 15,1-29 1-15,0 0-1 0,1 21 0 0,-1-21-1 16,0 0 2-16,0 0-1 0,6 23 1 0,-6-23 2 16,0 0 0-16,0 0-3 0,0 0 1 0,12 27-2 15,-12-27 1-15,0 0-1 16,0 0 0-16,0 0 1 0,0 0 1 0,23 20 0 16,-23-20 1-16,0 0-3 0,0 0 2 0,0 0-2 15,27 15 1-15,-27-15 0 0,0 0 0 0,0 0 0 16,0 0 0-16,27 10 0 0,-27-10 0 0,0 0 0 15,0 0 1-15,24-2 0 0,-24 2-1 0,0 0 0 16,0 0 0-16,0 0 1 0,26-12 0 16,-26 12 0-16,0 0-1 0,0 0-1 0,0 0-1 15,25-20 2-15,-25 20-4 0,0 0-19 0,0 0-18 16,22-11-48-16,-22 11-70 0,0 0-101 0,0 0-158 16,0 0-52-16,0 0 209 0</inkml:trace>
  <inkml:trace contextRef="#ctx0" brushRef="#br0" timeOffset="9">1533 2231 332 0,'0'0'93'0,"0"0"15"0,0 0 8 0,0 0-5 16,0 0-2-16,0 0-8 0,0 0-24 16,0 0 22-1,0 0-18-15,0 0 14 0,-1-23-6 0,1 23-16 0,0 0-16 0,0 0-10 0,0 0-5 16,0 0-7-16,0 0-3 0,0 0-6 0,0 0-7 16,0 0-8-16,0 0-6 0,0 0-3 0,-24 28-2 15,24-28 1-15,0 0-1 0,-27 29-17 0,27-29 35 16,-18 26-36-16,18-26 37 0,-14 28-16 15,14-28-4-15,-14 24 3 0,14-24-2 0,-14 27 2 16,14-27-3-16,-13 33 4 0,13-33-6 16,-13 37 5-16,13-37-3 0,-12 33 3 0,12-33-3 15,-13 35 3-15,13-35-2 0,-5 35 3 0,5-35-1 16,-4 39 4-16,4-39-3 0,-3 39 3 0,3-39-3 16,-3 44 2-16,3-44-2 0,-3 41 2 0,3-41-4 15,0 36 2-15,0-36-3 0,4 34 3 0,-4-34-3 16,7 34 3-16,-7-34-3 0,5 36 2 0,-5-36-2 15,8 36 2-15,-8-36-2 0,9 32 2 16,-9-32-3-16,10 31 2 0,-10-31-2 0,10 24 2 16,-10-24-1-16,11 22 1 0,-11-22-2 15,0 0 0-15,18 28 1 0,-18-28-1 0,0 0 0 16,0 0 2-16,26 30-2 0,-26-30 1 0,0 0-1 16,25 12 1-16,-25-12-1 0,0 0 1 0,20 7 0 15,-20-7-1-15,0 0 2 0,24 2-2 16,-24-2 0-16,0 0 1 0,27-4-1 0,-27 4-18 15,0 0-27-15,24-13-42 0,-1 28-135 0,-23-15-336 16,0 0 50-16,0 0 137 0</inkml:trace>
  <inkml:trace contextRef="#ctx0" brushRef="#br0" timeOffset="10">1945 3409 412 0,'0'0'142'0,"0"0"-17"0,0 0-4 16,0 0-8-16,0 0-20 0,0 0-14 0,0 0-14 16,0 0-13-16,0 0-3 0,0 0-4 0,0 0 0 15,-11-26 3-15,11 26-4 0,0 0-6 0,0 0-6 16,2-29-5-16,-2 29-8 0,0 0-1 16,8-33-7-16,-8 33 0 0,4-27 0 0,-4 27 1 15,8-34-2-15,-8 34 3 0,13-41-8 16,-13 41 6-16,9-43-3 0,-4 17-22 0,3 4 39 15,-3-8-36-15,2 5 31 0,0-3-7 0,1 0-10 16,1 0 7-16,-1-3-6 0,0 2 4 0,3 3-4 16,-4-6 3-16,4 5-6 0,-1-2 6 0,0 4-4 31,-1 3 4-31,-9 22-4 0,21-39 6 0,-21 39-4 0,16-27 0 0,-16 27-1 0,14-25 0 16,-14 25-4-16,0 0 2 0,17-23-1 15,-17 23-2-15,0 0 2 0,0 0-1 0,0 0-2 16,26-9 1-16,-26 9 0 0,0 0 2 0,23 3 0 15,-23-3 0-15,0 0 2 0,29 14-4 0,-29-14 2 16,0 0-1-16,31 20-1 0,-31-20 1 0,0 0 0 16,31 24-2-16,-31-24 4 0,0 0-2 0,29 26 0 15,-29-26-1-15,0 0 4 0,27 33-5 0,-27-33 4 16,0 0-4-16,15 27 3 0,-15-27-2 16,0 0 2-16,11 23-1 0,-11-23 1 0,0 0 0 15,4 22-1-15,-4-22 1 0,0 0-1 16,0 0 0-16,-7 30 2 0,7-30-2 0,0 0 1 15,0 0 0-15,-19 25 0 0,19-25-1 0,0 0 1 16,0 0-1-16,-29 17 0 0,29-17 1 0,0 0 0 16,-31 11-1-16,31-11 2 0,-24 7-2 15,24-7 1-15,-28 3-1 0,28-3 0 0,-33 4 0 16,33-4-1-16,-30 0 1 0,30 0 1 0,-27 1-2 16,27-1 1-16,0 0 0 0,-29 0 0 15,29 0-1-15,0 0 1 0,0 0-1 0,0 0 1 16,-22 0-3-16,22 0-6 0,0 0-11 0,0 0-13 0,0 0-19 15,0 0-19-15,0 0-51 0,0 0-42 16,0 0-105-16,0 0-212 16,0 0 73-16,33-5 248 15</inkml:trace>
  <inkml:trace contextRef="#ctx0" brushRef="#br0" timeOffset="11">2595 3013 497 0,'0'0'192'0,"0"0"-57"0,0 0-6 16,0 0-28-16,0 0-14 0,0 0-20 16,0 0-11-16,0 0-9 0,0 0-7 0,0 0-12 15,0 0-6-15,0 0-10 0,0 0-1 0,0 0 8 16,0 0 7-16,0 0 4 0,11 28-1 0,-11-28-9 16,0 0-7-16,1 23-9 0,-1-23 4 0,4 23-6 15,-4-23 0-15,2 23 24 0,-2-23-42 16,3 29 40-16,-3-29-39 0,0 29 13 0,0-29 7 15,1 26-6-15,-1-26 6 0,0 24-4 0,0-24-2 16,0 0 0-16,0 33 2 0,0-33-2 0,-1 22 4 16,1-22-4-16,0 0 2 0,-2 27-2 0,2-27 3 15,0 0-2-15,0 0 0 0,0 0-1 0,-1 27 2 16,1-27-1-16,0 0 1 0,0 0 0 16,0 0-2-16,0 0 1 0,0 0 0 15,0 0-1-15,0 0 1 0,0 0 0 0,0 0 0 16,0 0 1-16,0 0-2 0,0 0 0 0,0 0-1 15,0 0 0-15,0 0 3 0,0 0 4 0,0 0 2 16,0 0 3-16,0 0-2 0,26-27-2 0,-26 27-4 16,0 0 1-16,0 0-2 0,28-29 1 0,-28 29-1 15,0 0-2-15,23-17 0 0,-23 17 3 0,0 0-2 16,25-17 5-16,-25 17-3 0,0 0-1 16,0 0 0-16,27-6-3 0,-27 6 2 0,0 0 0 15,0 0 3-15,28 5-1 0,-28-5 0 0,0 0-1 16,22 11-1-16,-22-11 1 0,0 0 0 15,24 18-1-15,-24-18 2 0,0 0-4 0,17 23 4 16,-17-23-2-16,0 0 0 0,0 0 3 0,21 26-3 16,-21-26 0-16,0 0 2 0,0 0-4 15,11 22 3-15,-11-22 0 0,0 0 1 0,0 0-2 16,0 0 4-16,6 26-4 0,-6-26 2 0,0 0-2 16,0 0 2-16,-2 28-2 0,2-28 2 0,0 0-1 15,0 0 1-15,0 0-1 0,0 0 1 0,-7 21 1 16,7-21 6-16,0 0 3 0,0 0 2 0,0 0-1 15,0 0-6-15,-24 10-1 0,24-10 0 16,0 0 1-16,0 0 0 0,-22 1-1 16,22-1 0-16,0 0-3 0,-27-2 0 0,27 2 0 15,0 0-1-15,-27-5 0 0,27 5-1 0,0 0 0 16,-25-3 0-16,25 3 0 0,0 0-1 0,-22-3 1 16,22 3-1-16,0 0 0 0,0 0 0 0,0 0 1 15,-24-13-1-15,24 13 1 0,0 0 0 0,0 0-1 16,0 0 0-16,0 0 0 0,0 0-2 0,0 0 1 15,-22-24-1-15,22 24 0 0,0 0 0 16,0 0 1-16,-7-21-2 0,7 21-7 0,0 0-8 16,0 0-12-16,-1-33-13 0,1 33-10 15,0 0-39-15,0 0-50 0,1-29-101 0,-1 29-248 16,0 0 49-16,0 0 213 0</inkml:trace>
  <inkml:trace contextRef="#ctx0" brushRef="#br0" timeOffset="12">3265 3236 481 0,'0'0'129'0,"0"0"-20"0,-25 1 8 0,25-1-20 15,0 0-12-15,0 0-20 0,0 0-7 16,0 0-2-16,0 0-1 0,0 0-1 0,0 0-5 15,0 0-4-15,-22 5-4 0,22-5-1 0,0 0-4 16,0 0-4-16,0 0-5 0,0 0-5 0,-27 9-6 16,27-9-2-16,0 0-7 0,0 0-2 15,0 0-2-15,-27 17 0 0,27-17-2 0,0 0 0 16,0 0-1-16,-26 27 1 0,26-27-1 0,0 0 1 16,-11 28 0-16,11-28-1 0,0 0-1 15,-8 29 1-15,8-29-3 0,0 0 3 0,0 26-2 16,0-26 2-16,0 0-2 0,5 22 2 0,-5-22-1 15,0 0 0-15,0 0-1 0,17 28 1 0,-17-28 0 16,0 0 0-16,0 0 0 0,25 21 0 0,-25-21-1 16,0 0 0-16,0 0 2 0,29 8 0 0,-29-8-1 15,0 0 2-15,23 12-2 0,-23-12-1 16,0 0-1-16,0 0 0 0,24-2 0 16,-24 2 2-16,0 0 2 0,0 0 0 0,20-32 1 15,-20 32-2-15,11-28 2 0,-11 28-3 0,9-37 4 16,-9 37-4-16,8-39 4 0,-8 39-3 0,3-36 3 15,-3 36-2-15,-3-25 2 0,3 25-2 0,0 0 2 16,-12-24-2-16,12 24 2 0,0 0-2 0,0 0 1 16,0 0-2-16,0 0-2 0,-25-13 1 15,25 13-17-15,0 0-18 0,0 0-26 0,0 0-38 16,-18 34-24-16,18-34-39 0,0 0-85 16,-15 28-142-16,15-28-2 0,0 0 283 0</inkml:trace>
  <inkml:trace contextRef="#ctx0" brushRef="#br0" timeOffset="13">3566 3292 455 0,'0'0'162'0,"0"0"-31"0,0 0-17 0,0 0-10 16,0 0-22-16,0 0-13 0,0 0-11 0,0 0 0 16,0 0 1-16,0 0 1 0,0 0 0 15,0 0-5-15,0 0-8 0,0 0-6 0,0 0-7 16,0 0-7-16,0 0-7 0,0 0-8 0,0 0-5 16,0 0-5-16,0 0 1 0,-26 17-2 15,26-17 2-15,0 0-2 0,-7 24 2 0,7-24-3 16,0 0 3-16,-7 34-1 0,7-34 0 0,-6 24-2 15,6-24 1-15,-4 21-4 0,4-21 3 0,0 0-1 16,4 24 0-16,-4-24 2 0,0 0-2 16,0 0-1-16,10 23 1 0,-10-23-2 0,0 0 0 15,0 0 2-15,0 0 0 0,26 11-2 0,-26-11 5 16,0 0-2-16,22-3 0 0,-22 3 1 0,0 0-2 16,28-16 2-16,-28 16-2 0,23-16 2 0,-23 16 0 15,0 0 0-15,32-30-1 0,-32 30 3 0,19-26-4 16,-19 26 2-16,0 0-1 0,28-28 0 15,-28 28 0 1,0 0 1-16,0 0-2 16,23-21 2-16,-23 21-1 0,0 0 0 0,0 0 0 0,0 0 0 0,0 0 0 0,0 0 0 0,0 0 2 15,0 0 0-15,0 0 0 0,0 0-2 0,0 0 2 16,14 27-2-16,-14-27 1 0,0 0-1 0,0 0 1 16,8 29-1-16,-8-29 2 0,0 0-3 0,7 25 3 15,-7-25-2-15,0 0 1 0,4 25-1 16,-4-25-1-16,0 0 0 0,0 0 1 0,9 27-2 15,-9-27 1-15,0 0-1 0,0 0-1 0,23 18-25 16,-23-18-36-16,0 0-45 0,0 0-29 16,34 0-38-16,-34 0-47 0,16-24-83 0,-16 24-72 15,19-27 130-15,6 27 248 0</inkml:trace>
  <inkml:trace contextRef="#ctx0" brushRef="#br0" timeOffset="14">3957 3319 421 0,'0'0'78'0,"0"0"-1"0,0 0 6 0,0 0 11 16,0 0 1-16,0 0 12 0,0 0-6 0,0 0 9 16,0 0-13-16,0 0-21 0,0 0-13 0,0 0-21 15,11 33-7-15,-11-33-10 0,0 0-2 16,0 27-4-16,0-27 1 0,0 0-5 0,-2 33-1 16,2-33-7-16,0 0-1 0,-2 30-3 15,2-30-1-15,0 0-1 0,0 25 1 0,0-25-2 16,0 0 1-16,0 0-1 0,0 0 0 0,0 0-1 15,0 0 0-15,0 0 1 0,0 0-2 0,0 0 1 16,0 0 0-16,0 0 1 0,0 0 0 0,0 0 1 16,0 0 0-16,0 0 1 0,26-8-1 15,-26 8 1-15,0 0-2 0,25-31 1 0,-25 31-1 16,20-26 1-16,-20 26-1 0,20-26 2 0,-20 26-4 16,24-21 2-16,-24 21-1 0,0 0 3 0,29-24-2 15,-29 24 1-15,0 0-1 0,23-16 1 0,-23 16-2 16,0 0 2-16,0 0-2 0,24-6 1 0,-24 6 0 15,0 0 0-15,0 0 0 0,0 0 0 16,0 0 0-16,22 6 1 0,-22-6 0 16,0 0-1-16,0 0 2 0,0 0-1 0,0 0 1 15,18 27 0-15,-18-27 0 0,0 0-1 0,0 0 0 16,8 28 0-16,-8-28 0 0,0 0-1 0,0 0 1 16,5 24-2-16,-5-24 0 0,0 0 1 0,0 0 0 15,6 22-1-15,-6-22 0 0,0 0-21 0,0 0-23 16,12 30-55-16,-12-30-58 0,0 0-106 15,0 0-168-15,0 0 12 0,0 0 227 0</inkml:trace>
  <inkml:trace contextRef="#ctx0" brushRef="#br0" timeOffset="15">4553 3218 568 0,'0'0'187'0,"0"0"-35"0,0 0-38 15,0 0-11-15,0 0-15 0,0 0-2 0,0 0-9 0,0 0-15 16,0 0-14-16,0 0-11 0,0 0-8 16,0 0-6-16,-22-16-4 0,22 16-5 15,0 0-2-15,0 0-3 0,0 0-2 0,-28 7-3 16,28-7 0-16,0 0-3 0,0 0 1 0,-24 19-2 15,24-19 1-15,0 0-1 0,-22 23 1 0,22-23-2 16,0 0 2-16,-20 35-2 0,20-35 2 0,-14 24-2 16,14-24 2-16,-9 26-3 0,9-26 3 0,-4 23-2 15,4-23 2-15,0 0 0 0,-6 32-1 16,6-32-1-16,0 0 2 0,4 29-4 0,-4-29 4 16,0 0-3-16,6 26 2 0,-6-26-1 0,0 0 1 15,0 0-2-15,0 0 1 0,23 26-1 0,-23-26 1 16,0 0 0-16,0 0 0 0,24 5 0 15,-24-5 1-15,0 0 0 0,23 0 0 0,-23 0 1 16,0 0-1-16,22-8 1 0,-22 8-2 0,0 0 3 16,0 0-3-16,28-23 3 0,-28 23-3 15,0 0 2-15,23-30 0 0,-23 30 1 0,14-25-1 16,-14 25 1-16,17-32-3 0,-17 32 4 0,16-38-2 16,-16 38 5-16,15-42-3 0,-11 20 5 0,-4 22-3 15,13-44 1-15,-8 22-3 0,-2-1 3 0,1 1 11 16,-1-6-35-16,0 7 34 0,1-3-35 0,-4 24 18 15,5-44 4-15,-5 44-3 0,3-38 3 0,-3 38-3 16,0-26 4-16,0 26-2 0,0 0 1 16,0-30-2-16,0 30 4 0,0 0 2 15,0 0 4-15,0 0 1 0,0 0-2 0,0 0-3 16,0 0-3-16,0 0-2 0,0 0-1 0,0 0 0 16,0 0-1-16,0 0 0 0,0 0 1 0,0 0 1 15,0 0-2-15,0 0 0 0,0 0-3 0,0 0 0 16,0 0 0-16,0 0 1 0,0 0 1 15,0 0 2-15,0 0 0 0,2 32 1 0,-2-32-2 16,0 30 2-16,0-30-3 0,-2 41 3 0,2-41-5 16,-5 48 6-16,5-48 17 0,-4 42-34 0,-1-21 35 15,3 1-35-15,-4 1 12 0,3 0 5 16,3-23-6-16,-7 40 5 0,7-40-3 0,-2 32 2 16,2-32-2-16,1 23 1 0,-1-23-2 0,0 0 2 15,0 0-2-15,0 0 0 0,0 0 1 16,0 0-1-16,17 24-14 0,-17-24-7 0,0 0-10 15,0 0-17-15,0 0-27 0,0 0-42 0,26 23-47 16,-26-23-79-16,0 0-187 0,0 0 31 0,0 0 207 16</inkml:trace>
  <inkml:trace contextRef="#ctx0" brushRef="#br0" timeOffset="16">5060 2356 572 0,'-8'-25'231'0,"8"25"-90"0,0 0-14 0,0 0-23 16,0 0-22-16,0 0-18 0,0 0-18 0,0 0-15 15,0 0-9-15,0 0-5 0,0 0-4 0,0 0-4 16,0 0-5-16,0 0-2 0,0 0 3 0,0 0 6 15,0 0 6-15,0 0 3 0,0 0-4 0,0 0-3 16,25 17-3-16,-25-17-1 0,0 0-3 0,23 22 0 16,-23-22-3-16,0 0 2 0,23 31-2 15,-23-31 4-15,17 28-5 0,-17-28 2 0,15 31-3 16,-15-31 1-16,14 31-2 0,-14-31 3 16,16 31-3-16,-16-31 2 0,16 29-2 0,-16-29 4 15,12 31-3-15,-12-31 1 0,11 35-2 0,-11-35 3 16,11 32-3-16,-11-32 4 0,8 36 1 0,-8-36 10 15,6 39-2-15,-6-39 5 0,3 39-9 0,-3-39-1 16,1 35-6-16,-1-35 4 0,0 34-6 16,0-34 3-16,-1 37-3 0,1-37 1 0,-3 35 1 15,3-35 6-15,-8 36-2 0,8-36 6 0,-10 37-5 16,10-37 2-16,-15 41-5 0,15-41 3 0,-18 36-6 16,18-36-10-16,-18 38 33 0,18-38-34 0,-15 34 35 15,15-34-20-15,-14 30-4 0,14-30 2 0,-11 28-3 16,11-28 3-16,-11 24-4 15,11-24 4-15,-10 27-4 0,10-27 2 0,-9 24-2 16,9-24 3-16,0 0-2 0,-14 28 1 0,14-28 0 16,0 0-2-16,0 0 1 0,0 0 2 0,0 0-2 15,0 0 2-15,0 0-2 0,0 0-1 0,0 0 2 16,0 0-1-16,0 0 0 0,0 0-2 0,0 0-5 16,0 0-18-16,0 0-25 0,-8-31-73 0,8 31-189 15,0 0-214-15,24-21-6 0,-24 21 299 16</inkml:trace>
  <inkml:trace contextRef="#ctx0" brushRef="#br1" timeOffset="17">6566 2506 316 0,'0'0'78'0,"0"0"-5"0,0 0-1 16,0 0 2-16,0 0-6 0,0 0 1 0,0 0 2 16,8-23 8-16,-8 23 3 0,0 0 4 0,0 0-2 15,0 0 1-15,0 0-2 0,1-22-6 0,-1 22-8 16,0 0-11-1,0 0-13-15,0 0-6 0,0 0-12 0,0 0-4 16,0 0-4-16,0 0-1 0,-24-22 2 16,24 22-4-16,0 0-1 0,0 0-3 0,-29-11-2 15,29 11-1-15,-25-5 0 0,25 5-2 0,-29-1-1 16,29 1-3-16,-30 9 0 0,30-9-2 0,-34 10 0 0,34-10-1 16,-34 18 1-16,34-18-2 0,-34 21 1 15,34-21-2-15,-35 32 3 0,35-32-2 0,-37 37 3 16,19-12-5-16,18-25 5 0,-33 36-6 15,33-36 4-15,-25 31-1 0,25-31 1 0,-18 26-1 16,18-26 2-16,-7 22-3 0,7-22 1 0,0 0 0 16,2 27 0-16,-2-27-1 0,0 0 1 0,0 0-1 15,19 26 1-15,-19-26 0 0,0 0 1 0,25 19-1 16,-25-19 2-16,0 0-3 0,31 18 2 0,-31-18-1 16,28 4 1-16,-28-4 0 0,32 5 0 0,-32-5 0 15,33 1 0-15,-33-1 0 16,37 0 0-16,-37 0 0 0,34-3 0 0,-34 3-1 15,35-4 1-15,-35 4 1 0,30-5-1 0,-30 5 1 16,28-9 0-16,-28 9-1 0,0 0 0 0,32-6 1 16,-32 6-1-16,0 0 0 0,0 0 0 0,0 0 0 15,0 0 1-15,0 0 1 0,0 0 0 0,0 0 0 16,0 0 1-16,0 0 0 0,0 0 0 0,0 0-1 16,0 0 0-16,0 0-2 0,-13 27 2 15,13-27-2-15,-22 17 1 0,22-17-1 0,-26 20 1 16,26-20-2-16,-35 22 2 0,35-22-2 0,-33 24 2 15,33-24-1-15,-33 28 1 0,33-28-3 0,-31 24 3 16,31-24-3-16,-28 25 2 0,28-25-1 16,-23 25 2-16,23-25-3 0,0 0 2 0,-21 27-1 15,21-27 1-15,0 0 0 0,0 0 1 16,-15 25-2-16,15-25 1 0,0 0 0 0,0 0-16 16,-4 27 16-16,4-27-15 0,0 0 34 0,0 28-18 15,0-28 19-15,0 0-19 0,1 31-3 0,-1-31 4 16,4 22-2-16,-4-22 2 0,0 0 0 0,14 28 3 15,-14-28-1-15,0 0 2 0,19 23 0 0,-19-23 0 16,0 0-2-16,31 17 1 0,-31-17-4 0,26 7 1 16,-26-7 0-16,29 3-1 0,-29-3-1 15,31-3 2-15,-31 3-2 0,32-7 1 0,-32 7 0 16,33-10-2-16,-33 10 2 0,30-9-2 0,-30 9 1 16,29-12-1-16,-29 12-5 0,25-9-15 15,-25 9-24-15,22-18-50 0,9 34-153 0,-31-16-287 16,23-16-16-16,-23 16 186 0</inkml:trace>
  <inkml:trace contextRef="#ctx0" brushRef="#br1" timeOffset="18">7317 2433 838 0,'-15'-24'175'0,"15"24"-34"16,0 0-14-16,0 0-19 0,0 0-17 15,0 0-21-15,0 0-23 0,0 0-10 0,-22 3-7 16,22-3-5-16,0 0-5 0,0 0-1 0,-33 23-3 16,33-23 3-16,0 0-5 0,-29 26 0 0,29-26-6 15,-21 24 0-15,21-24-5 0,-25 31 1 0,25-31-2 16,-24 28 1-16,24-28-1 0,-21 34 1 0,21-34-2 15,-21 39 3-15,21-39-4 0,-22 42 2 16,22-42-3-16,-21 42 3 0,10-20-4 16,11-22 4-16,-20 44-3 0,9-22 5 0,4 4-3 15,1-4 3-15,6-22-3 0,-8 42 2 0,8-42-3 16,-1 41 3-16,1-41-4 0,1 39 2 0,-1-39-3 16,6 33 2-16,-6-33-2 0,8 29 3 0,-8-29-3 15,12 28-11-15,-12-28 33 0,17 24-33 0,-17-24 32 16,0 0-19-16,26 29-1 0,-26-29 2 15,0 0-2-15,28 22 1 0,-28-22-1 0,0 0 0 16,30 17 0-16,-30-17 0 0,25 2 0 0,-25-2-1 16,31-2-14-16,-31 2-20 0,35-7-35 15,-35 7-88-15,41-8-186 0,-41 8-172 0,32-19-6 16,-32 19 343-16</inkml:trace>
  <inkml:trace contextRef="#ctx0" brushRef="#br1" timeOffset="19">7844 2538 707 0,'0'0'191'0,"0"0"-50"0,0 0-19 15,0 0-22-15,0 0-12 0,0 0-12 0,-28-15-21 16,28 15-11-16,0 0-12 0,-23 14-4 0,23-14-3 15,-24 9-3-15,24-9-3 0,-27 16-2 16,27-16-4-16,-28 23-1 0,28-23-4 0,-29 25-1 16,29-25-4-16,-27 33 3 0,27-33-5 0,-25 39 3 15,25-39-6-15,-22 43 3 0,22-43-4 16,-20 43 3-16,12-16-3 0,1-3 5 0,2-3-5 0,3 1 4 16,2-22-4-16,0 42 4 0,0-42-5 0,6 35 5 15,-6-35-3-15,10 28 2 0,-10-28-2 0,13 25 2 16,-13-25-2-16,0 0 3 0,25 29-4 15,-25-29 2-15,0 0-1 16,33 19 1-16,-33-19 0 0,0 0 1 0,33 6 0 16,-33-6 0-16,26 0 1 0,-26 0-1 0,29-3 0 15,-29 3 0-15,34-5 2 0,-34 5-2 0,34-15 2 16,-34 15-2-16,33-16 1 0,-33 16 0 0,35-23 3 16,-35 23-4-16,34-32 4 0,-34 32-4 0,29-35 2 0,-29 35-2 15,25-40 3-15,-25 40-2 0,20-42 3 16,-20 42-3-16,18-46 3 0,-9 22-6 0,-5 2 7 15,-4 22-6-15,8-42 6 0,-8 42-5 0,0-42 4 16,-3 22-4-16,3 20 5 0,-11-41-4 16,11 41 2-16,-18-39-2 0,18 39 1 0,-18-36-2 15,18 36 3-15,-19-27-3 0,19 27 2 0,0 0-1 16,-26-28 0-16,26 28 0 0,0 0 0 16,-25-11 3-16,25 11 2 0,0 0 2 0,0 0 0 15,-25-1 1-15,25 1-5 0,0 0 0 0,0 0-3 16,0 0-2-16,0 0 0 0,-18 27 0 0,18-27 0 15,0 23 2-15,0-23-3 0,4 27 3 0,-4-27-4 16,7 26 4-16,-7-26-3 0,11 29 3 0,-11-29-1 16,17 28 2-16,-17-28-2 0,0 0 1 0,25 29-1 15,-25-29 2-15,0 0-2 0,30 20 2 16,-30-20-1-16,0 0-1 0,32 14 1 16,-32-14-1-16,25 3 0 0,-25-3 0 0,23 0 0 15,-23 0-1-15,23-2 2 0,-23 2-2 0,25-5 2 16,-25 5-2-16,24-8-9 0,-24 8-15 0,25-5-30 15,-25 5-61-15,29-1-114 0,-29 1-286 0,0 0 19 16,0 0 143-16</inkml:trace>
  <inkml:trace contextRef="#ctx0" brushRef="#br1" timeOffset="20">8110 3110 734 0,'0'0'197'0,"0"0"-68"0,0 0 10 0,0 0-34 16,0 0-5-16,0 0-11 0,0 0-28 0,0 0-19 16,0 0-14-16,0 0-8 0,0 0-8 0,0 0-4 15,0 0-7-15,0 0 0 0,0 0-3 0,0 0 1 16,0 0 1-16,0 0 1 0,0 0 0 0,0 0 0 15,0 0 2-15,0 0-5 0,0 0 2 16,27 8 1-16,-27-8-1 0,0 0 1 0,24 5 1 16,-24-5-1-16,0 0-1 0,0 0 2 0,26 18-4 15,-26-18 3-15,0 0-1 0,0 0-1 16,0 0 1-16,23 21 1 0,-23-21 0 0,0 0-1 16,0 0 1-16,7 23 1 0,-7-23-2 0,0 0 5 15,0 0-2-15,-9 27-1 0,9-27-1 0,0 0-1 16,0 0 0-16,-24 29 1 0,24-29 1 15,0 0-1-15,-23 21-3 0,23-21 3 0,0 0-3 16,-26 19 4-16,26-19 0 0,0 0-1 0,-24 10-1 16,24-10 0-16,0 0 1 0,0 0 0 0,0 0 0 15,0 0 0-15,0 0-1 0,0 0 0 0,0 0 0 16,0 0 0-16,0 0 0 0,0 0-1 0,0 0 0 16,0 0-2-16,0 0-2 0,0 0-11 15,0 0-20-15,0 0-29 0,0 0-20 16,0 0-15-16,0 0-33 0,0 0-53 0,0 0-89 15,0 0-120-15,21-29 31 0,-21 29 331 0</inkml:trace>
  <inkml:trace contextRef="#ctx0" brushRef="#br1" timeOffset="21">8300 3108 953 0,'0'0'170'0,"0"0"-61"0,0 0-37 0,7-22 1 15,-7 22-24-15,0 0 3 0,0 0-9 0,0 0-13 16,0 0-11-16,0 0-11 0,0 0-3 0,0 0-2 16,0 0 2-16,-17 27 3 0,17-27 4 0,0 0-1 15,-13 37 3-15,13-37-7 0,-10 21 1 16,10-21-5-16,-4 28 3 0,4-28-5 0,-2 22 1 16,2-22-3-16,0 0 2 0,3 28-2 0,-3-28 1 15,0 0-2-15,0 0 1 0,24 22-1 0,-24-22 2 16,0 0 0-16,22 7-1 0,-22-7 0 0,0 0 0 15,24 0 1-15,-24 0-8 0,24-7-18 0,-24 7-28 16,27-9-50-16,-27 9-42 0,32-19-85 16,-32 19-103-16,14-36-81 0,-14 36 79 0,25-36 336 15</inkml:trace>
  <inkml:trace contextRef="#ctx0" brushRef="#br1" timeOffset="22">8639 2477 890 0,'0'0'234'0,"-23"-6"-111"0,23 6-16 0,0 0-19 15,0 0-27 1,0 0-29-16,0 0-15 0,0 0-11 0,0 0-5 16,0 0 1-16,0 0 12 0,0 0 8 0,0 0 6 15,0 0-1-15,26 27-8 0,-26-27-7 16,0 0-1-16,19 25-4 0,-19-25 0 0,0 0-4 16,28 30 1-16,-28-30-3 0,0 0 2 0,30 29-4 0,-30-29 3 15,21 22-4-15,-21-22 3 0,19 24-2 16,-19-24 3-16,15 26-3 0,-15-26 5 0,13 25-4 15,-13-25 3-15,8 25-2 0,-8-25 2 0,3 31-2 16,-3-31 6-16,0 30 0 0,0-30 7 0,-5 38-3 16,1-16 1-16,0 2-7 0,-3-1 2 0,-1 2-5 15,3-2 3-15,-6-2-2 0,1 3 1 16,0-2-3-16,10-22 3 0,-20 42-3 0,20-42-13 16,-21 38 33-16,21-38-31 0,-15 32 30 0,15-32-16 15,-11 24-3-15,11-24 0 0,0 0-1 0,0 0 0 16,-15 24 2-16,15-24-3 0,0 0-1 0,0 0 2 15,0 0 0-15,0 0 0 0,0 0 1 16,0 0-3-16,0 0 0 0,0 0 1 0,0 0-5 16,0 0-13-16,0 0-17 0,0 0-11 15,0 0-28-15,0 0-49 0,0 0-86 0,5-24-156 16,-5 24-126-16,22-21 64 0,-23-11 397 0</inkml:trace>
  <inkml:trace contextRef="#ctx0" brushRef="#br0" timeOffset="23">9026 2315 793 0,'0'0'171'0,"0"0"-19"16,0 0-19-16,0 0-26 0,0 0-23 0,0 0-17 16,0 0-18-16,0 0-14 0,0 0-9 0,0 0-8 15,0 0-5-15,0 0-4 0,0 0-1 16,0 0-1-16,0 0-1 0,0 0-2 0,0 0 3 16,0 0 8-16,0 0 4 0,0 0 0 0,0 0-1 15,0 0-9-15,11 21 0 0,-11-21-2 0,0 0 2 16,12 28-2-16,-12-28 1 0,0 0-3 0,12 34 1 15,-12-34-4-15,8 23 2 0,-8-23-2 0,10 22 0 16,-10-22-2-16,11 22 2 0,-11-22-3 16,15 24 3-16,-15-24-3 0,11 27 1 0,-11-27-1 15,12 24 1-15,-12-24-1 0,14 27 3 16,-14-27-3-16,10 31 4 0,-10-31-3 0,7 32 2 16,-6-8-3-16,-1-24 3 0,4 44-2 0,-4-44 4 15,2 39-3-15,-2-39 4 0,-3 30-2 0,3-30 4 16,-4 36-3-16,4-36 2 0,-8 40-5 0,8-40 2 15,-9 40-4-15,9-40 3 0,-11 41-3 16,11-41 3-16,-16 44-3 0,16-44 4 0,-14 44-3 16,6-16-10-16,1-6 30 0,-2 2-28 0,1-2 31 15,1 0-15-15,7-22-5 0,-13 41 2 0,13-41-3 16,-14 34 2-16,14-34-3 0,-13 29 3 0,13-29-1 16,-13 28 2-16,13-28-3 0,-13 24 3 0,13-24-4 15,0 0 2-15,-23 34-2 0,23-34 2 16,0 0-3-16,-22 28 2 0,22-28-3 15,0 0 1-15,-18 34 1 0,18-34-1 0,0 0-1 16,-17 27 1-16,17-27-1 0,0 0 2 0,0 0-1 16,0 0 0-16,0 0-1 0,-12 22 1 0,12-22-1 15,0 0 1-15,0 0 0 0,0 0 1 0,0 0-2 16,0 0 1-16,0 0 0 0,0 0-1 0,0 0 0 16,0 0-1-16,0 0-2 0,0 0-9 15,0 0-11-15,0 0-16 0,0 0-25 0,0 0-39 16,0 0-120-16,0 0-313 0,0 0 10 0,5-22 120 15</inkml:trace>
  <inkml:trace contextRef="#ctx0" brushRef="#br1" timeOffset="24">6857 2192 378 0,'0'0'115'0,"0"0"-25"0,0 0 7 16,0 0 7-16,0 0 7 0,0 0-9 0,0 0-9 0,0 0-14 16,0 0-6-16,0 0-4 0,0 0-2 15,0 0-9-15,0 0-11 0,0 0-10 0,0 0-10 16,0 0-5-16,0 0-5 0,0 0-3 0,0 0 1 15,0 0-7-15,0 0 0 0,0 0-3 0,0 0-3 16,0 0 1-16,0 0-2 0,0 0 0 0,0 0-1 16,0 0 5-16,0 0 5 15,0 0 3-15,0 0 2 0,0 0-6 16,22 24-2-16,-22-24-6 0,0 0 0 0,0 0 1 16,0 0-2-16,0 0 0 0,11 29 4 15,-11-29-3-15,0 0 1 0,0 0 0 0,5 23 1 16,-5-23-4-16,0 0 2 0,2 24-1 0,-2-24 0 15,0 0 0-15,-2 22 1 0,2-22-2 0,0 0 4 16,-5 25-5-16,5-25 3 0,0 0-3 0,-8 24 0 0,8-24 2 0,0 0 3 16,-11 22-2-16,11-22 1 0,0 0-3 15,-15 24 2-15,15-24-1 0,0 0 1 16,0 0-1-16,-22 25-2 0,22-25-1 0,0 0 3 16,0 0 0-16,0 0-1 0,0 0 1 0,0 0 1 15,0 0-1-15,0 0 1 0,0 0 2 0,-17 22-2 16,17-22 0-16,0 0-1 0,0 0 1 0,0 0-2 0,0 0 1 0,0 0 1 15,0 0-2-15,0 0 3 0,0 0-3 16,0 0-6-16,0 0-16 0,0 0-23 16,0 0-62-16,0 0-84 0,0 0-130 0,0 0-183 15,0 0 90-15,7 26 308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9:14.2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-2760 87 430 0,'0'0'84'0,"0"0"-5"0,0 0 5 0,0 0 12 16,6-28-1-16,-6 28-12 0,0 0-8 0,0 0-5 16,13-30 5-16,-13 30-1 0,0 0-22 0,0 0 17 15,0 0-33-15,0 0 15 0,0 0-12 0,0 0-10 16,0 0-12-16,0 0-9 0,0 0-2 0,0 0 7 16,0 0 26-16,13 30-36 0,-15-7 35 15,1 7-43-15,-3 0 6 0,-2 8 5 0,-2 2-10 16,-2 2 8-16,1 3-7 0,-1 1 8 15,-2 6-10-15,1 1 8 0,-3 0-9 0,-1 3 10 16,-2-6-10-16,3 2 9 0,1-8-8 0,3-1 8 16,6-7-7-16,-2-5 6 0,8-7-5 0,-2-24 2 15,5 28-3-15,-5-28 1 0,0 0-2 0,0 0 3 16,33 15 1-16,-33-15 1 0,32-13 3 16,-32 13-2-16,39-26 4 0,-16 11-6 0,1-5 6 15,-1 2-4-15,3-3 7 0,-2 1-1 0,-1 2 3 16,-1 2-1-16,-22 16 0 0,37-22-4 0,-37 22-1 15,28-12-3-15,-28 12 0 0,0 0-2 0,0 0 2 16,25 0-1-16,-25 0 1 0,0 0 1 16,0 0-2-16,0 0 2 0,26 23 0 15,-26-23 1-15,0 0-2 0,14 30 2 0,-14-30-5 16,7 27 3-16,-7-27-2 0,5 26 5 0,-5-26-3 16,6 24 1-16,-6-24 1 0,0 0-1 0,8 28-2 15,-8-28 3-15,0 0-4 0,0 0 2 0,0 0-2 16,0 0 1-16,0 0 1 0,0 0-1 0,0 0 2 15,0 0-3-15,0 0 3 0,0 0-1 0,0 0 3 16,0 0-3-16,23-26 2 0,-23 26-5 16,12-32 4-16,-12 32-1 0,9-46 2 0,-6 19-3 15,2 3 3-15,-2 1-6 0,3-1 5 0,-2 0-3 16,-4 24 3-16,10-39-2 0,-10 39 3 16,12-29-4-16,-12 29 2 0,0 0-1 0,15-27 1 15,-15 27-1-15,0 0 1 0,0 0-4 0,0 0 2 16,28-18 0-16,-28 18 0 0,0 0 3 0,27 3-2 15,-27-3-2-15,24 5 2 0,-24-5 0 16,27 8 0-16,-27-8 2 0,27 5-2 0,-27-5 0 16,23 4-1-16,-23-4 2 0,0 0-1 0,32 5-2 15,-32-5 1-15,0 0-2 0,23 8-17 0,-23-8-17 16,0 0-38-16,0 0-63 0,0 0-64 0,0 0-156 16,0 0-111-16,0 0 46 0,7-33 417 0</inkml:trace>
  <inkml:trace contextRef="#ctx0" brushRef="#br0" timeOffset="1">-2866 244 1011 0,'-29'-18'210'0,"29"18"-113"0,0 0-39 0,0 0-37 15,0 0-5-15,0 0 10 0,0 0 9 0,0 0 9 16,30 16-8-16,-30-16-12 0,36 5-8 16,-12-4-5-16,-24-1-6 0,49-1-2 0,-18-2-2 15,4 1-1-15,5-4 1 0,-1 0-2 0,2 0 0 16,-1-3-37-16,16 18-99 0,-27-29-164 0,16 19-231 15,-3 1 49-15,-16-17 361 0</inkml:trace>
  <inkml:trace contextRef="#ctx0" brushRef="#br0" timeOffset="2">-1255-1 517 0,'1'-21'112'0,"-1"21"9"15,0 0-7-15,0 0 12 0,0 0-16 0,0 0-2 16,0 0-12-16,0 0-6 0,0 0-19 16,0 0-13-16,0 0-10 0,0 0-12 0,0 0-13 15,0 0-9-15,0 0-10 0,0 0-1 16,-33 19 1-16,33-19 2 0,-27 26 0 0,27-26-12 16,-29 39 36-16,14-13-34 0,-5 3 33 0,2-4-19 15,0 1-6-15,-2 7 5 0,3-4-7 0,2 3 5 16,0-2-8-16,4 0 6 0,0-4-5 0,3 1 4 15,1 0-3-15,1-3 4 0,2 3-5 0,3 2 7 16,-1-3-5-16,2 1 5 0,0 3-3 0,3-4 5 16,1 0-5-16,0 5 3 0,0-6-6 15,3 3 3-15,0 0-5 0,-1-4 4 0,1 0-4 16,-1-1 4-16,-6-23-5 0,17 40 4 16,-17-40-4-16,18 33 3 0,-18-33-2 0,21 32-12 15,-21-32 33-15,24 29-33 0,-24-29 33 0,21 24-19 16,-21-24-1-16,24 20 0 0,-24-20 0 0,22 16-1 15,-22-16 0-15,23 10 0 0,-23-10-1 0,25 10 1 16,-25-10-20-16,23-3-25 0,-23 3-47 16,0 0-112-16,50-23-350 0,-50 23 38 0,26-27 136 15</inkml:trace>
  <inkml:trace contextRef="#ctx0" brushRef="#br0" timeOffset="3">-718 245 836 0,'0'0'146'0,"0"0"-39"15,0 0-12-15,0 0-5 0,0 0-2 0,0 0-13 16,0 0-18-16,0 0-15 0,0 0-14 0,0 0-6 0,0 0-7 16,0 0-2-16,0 0-1 0,0 0-2 0,0 0-1 15,0 0-2-15,0 0-4 0,0 0 3 0,0 0 11 16,0 0 3-16,0 0 1 0,0 0-4 0,7 23-12 15,-7-23-4-15,0 0 2 0,0 0 2 0,0 0-1 16,27 11 3-16,-27-11-2 0,0 0 0 0,25 7 0 16,-25-7 0-16,0 0-3 0,33 6 2 0,-33-6 1 15,22 2 0-15,-22-2-1 0,28 0 1 0,-28 0-2 16,32-3-1-16,-32 3 1 0,32-1-1 0,-32 1-1 16,24-2 0-16,-24 2-1 0,25-4 0 0,-25 4 2 15,24-1 1-15,-24 1-1 0,0 0-1 16,28-4-1-16,-28 4 1 0,0 0-1 15,24-3 1-15,-24 3-2 0,0 0 1 0,0 0 1 16,24 0-1-16,-24 0 1 0,0 0-1 0,0 0 0 16,0 0-1-16,0 0 1 0,0 0 0 0,0 0 0 15,0 0 0-15,0 0 0 0,0 0 1 0,0 0-1 16,0 0 0-16,0 0 1 0,0 0-1 0,0 0 0 16,0 0 1-16,0 0-1 0,0 0 1 15,0 0-1-15,0 0 0 0,0 0 1 0,0 0-1 16,0 0 1-16,0 0 0 0,0 0-1 0,0 0 1 15,0 0-1-15,0 0-1 0,0 0 1 0,0 0-7 16,0 0-12-16,0 0-20 0,0 0-39 0,0 0-109 16,25 7-213-16,-25-7-117 0,0 0 6 15,0 0 434-15</inkml:trace>
  <inkml:trace contextRef="#ctx0" brushRef="#br0" timeOffset="4">-561 180 342 0,'0'0'86'0,"10"-30"18"0,-10 30 16 0,0 0-6 16,0 0-2-16,0 0-19 0,3-27-17 0,-3 27-7 16,0 0-18-16,0 0-5 0,0 0-22 15,0 0 17-15,0 0-18 0,0 0 15 0,0 0-2 16,0 0 0-16,0 0-4 0,0 0 1 16,0 0-5-16,0 0-3 0,0 0-2 0,0 0-6 15,0 0-3-15,0 0-5 0,0 0-3 0,0 0 1 16,0 0 2-16,0 0 4 0,-5 23 16 0,5-23-40 15,-9 39 33-15,6-16-37 0,3-23 18 16,-8 44 6-16,5-17-8 0,-1-2 4 0,0 2-6 16,-2-1 2-16,2 5-2 0,0 2 4 0,0-3-6 15,0 7 7-15,-1-1-7 0,3-4 7 0,-4 2-7 16,2-4 7-16,1 0-6 0,-1-3 5 16,-1 3-5-16,2-4 4 0,0 1-4 0,-3 1 4 15,5-5-5-15,1-23 5 0,-5 41-5 0,5-41 4 16,-3 29-3-16,3-29 2 0,0 0 1 15,0 31-1-15,0-31-1 0,0 0 1 0,0 0-4 16,0 0 4-16,0 0-2 0,0 0 1 0,0 0 0 16,22 20 0-16,-22-20 1 0,0 0 1 0,0 0 1 15,26-13-1-15,-26 13 3 0,0 0 0 0,35-25 5 16,-35 25-1-16,36-21 0 0,-36 21-4 0,36-21 0 16,-36 21-3-16,31-20 2 0,-31 20-3 0,32-18 1 15,-32 18-3-15,28-13 3 0,-28 13-1 16,26-8 1-16,-26 8 0 0,0 0 0 0,31-1-1 15,-31 1 0-15,0 0 1 0,0 0 0 16,0 0-1-16,26 7 0 0,-26-7 0 0,0 0-1 16,0 0 2-16,0 0-1 0,0 0 1 0,0 0-1 15,19 22 1-15,-19-22-1 0,0 0 1 0,0 0-1 16,0 0 1-16,10 24 0 0,-10-24 0 16,0 0-1-16,0 0 0 0,3 28-2 0,-3-28 2 15,0 0-1-15,0 0 2 0,0 26-1 0,0-26 1 16,0 0-1-16,0 0 0 0,-2 26 0 0,2-26 0 15,0 0-1-15,0 0 2 0,0 0-2 0,0 0 0 16,-1 22 1-16,1-22 0 0,0 0-1 0,0 0 2 16,0 0-1-16,0 0-1 0,0 0 2 0,0 0-1 15,0 0-2-15,0 0 2 16,0 0-2-16,0 0 1 0,0 0-1 0,0 0 1 16,0 0-1-16,0 0 4 0,0 0 0 0,0 0 0 15,26-12 1-15,-26 12-2 0,13-24 1 0,-13 24-3 16,16-34 4-16,-16 34-4 0,17-34 3 0,-17 34-2 15,14-30 3-15,-14 30-3 0,16-35 2 0,-16 35-3 16,13-27 3-16,-13 27-3 0,12-25 1 0,-12 25 0 16,0 0 2-16,12-29-3 0,-12 29 4 15,0 0-3-15,0 0-1 0,0 0 1 0,0 0-1 16,0 0 0-16,0 0 1 0,0 0 0 0,0 0 0 16,0 0 0-16,0 0 1 0,24-22-1 0,-24 22 0 15,0 0 0-15,0 0 1 0,29 2-1 16,-29-2 4-16,0 0 2 0,30 9 3 0,-30-9 1 15,25 4-1-15,-25-4-2 0,22 2-2 16,-22-2 1-16,25 3-3 0,-25-3 0 0,25 2 0 16,-25-2-3-16,22 4 1 0,-22-4 0 0,0 0-1 15,31 2 1-15,-31-2-1 0,0 0 0 0,0 0 0 16,27 5 0-16,-27-5-1 0,0 0 1 0,0 0-11 16,0 0-19-16,25 5-41 0,-25-5-94 0,0 0-229 15,0 0-150-15,0 0 44 0,24 0 416 0</inkml:trace>
  <inkml:trace contextRef="#ctx0" brushRef="#br1" timeOffset="5">69 1344 625 0,'0'0'143'0,"0"0"-35"0,0 0-33 0,0 0-8 16,0 0 1-16,0 0 0 0,7-28 2 15,-7 28-4-15,0 0-9 0,0 0-10 0,11-26-12 16,-11 26-10-16,0 0-4 0,14-25-7 15,-14 25 0 1,0 0-3-16,14-29 0 0,-14 29-2 0,0 0 1 16,22-33 0-16,-22 33 2 0,12-26-4 0,-12 26 3 15,18-33-3-15,-18 33 1 0,25-32-4 0,-25 32 3 16,24-36-6-16,-24 36 2 0,21-34-2 0,-21 34 2 16,23-31-3-16,-23 31 4 0,22-34-7 0,-22 34 5 15,18-26-3-15,-18 26 1 0,0 0 2 0,21-26-3 16,-21 26 1-16,0 0 0 0,0 0-2 0,0 0 2 15,0 0-2-15,0 0 2 0,0 0-1 0,0 0 1 16,0 0-1-16,0 0 0 0,21-24 0 0,-21 24 0 0,0 0 1 16,0 0 0-16,0 0-2 0,0 0 2 0,0 0 0 15,0 0 1-15,0 0 1 0,0 0-3 16,0 0 0-16,0 0-2 0,0 0-1 0,0 0 1 16,0 0 1-16,0 0 1 0,0 0 3 0,0 0 0 15,0 0-1-15,0 0-2 0,16 30 2 0,-16-30 0 16,0 0 2-16,0 0-1 0,18 26 1 15,-18-26 0-15,0 0 0 0,14 33-1 0,-14-33 1 16,7 23-3-16,-7-23 2 0,8 26-2 0,-8-26 2 16,9 34-4-16,-9-34 2 0,6 34-3 15,-6-34 3-15,6 31-2 0,-6-31 2 0,7 29-1 16,-7-29 1-16,4 34-3 0,-4-34 4 0,6 27-3 16,-6-27 2-16,4 28-3 0,-4-28 3 0,4 23-3 15,-4-23 2-15,1 22-1 0,-1-22 1 0,0 0-1 16,3 26 2-16,-3-26-2 0,0 0 2 0,0 23-3 15,0-23 3-15,0 0-2 0,0 0 1 16,0 0-2-16,4 23 2 0,-4-23-2 16,0 0-2-16,0 0-14 0,0 0-8 0,0 0-16 15,0 0-19-15,0 0-16 0,0 0-35 0,0 0-45 16,0 0-76-16,0 0-107 0,0 0-67 0,7-31 207 16</inkml:trace>
  <inkml:trace contextRef="#ctx0" brushRef="#br1" timeOffset="6">181 1174 691 0,'0'0'195'0,"0"0"-59"0,0 0-20 0,0 0-19 0,0 0-25 0,0 0-17 15,0 0-25-15,0 0-13 0,0 0-8 0,0 0 21 16,0 0 6-16,0 0 3 0,0 0 1 16,0 0-20-16,0 0-4 0,0 0-1 0,28 1-3 15,-28-1-1-15,0 0-5 0,33 2-4 0,-33-2 0 16,22 2-1-16,-22-2-1 0,26 2 1 0,-26-2-1 15,27 0 0-15,-27 0 1 0,32 0-1 16,-32 0-2-16,27-4-20 0,-27 4-41 0,21-8-79 16,5 24-156-16,-26-16-208 0,0 0 31 0,40-4 333 15</inkml:trace>
  <inkml:trace contextRef="#ctx0" brushRef="#br1" timeOffset="7">849 853 323 0,'0'0'95'0,"0"0"-4"0,0 0 7 0,0 0 3 15,0 0-2-15,0 0-7 0,0 0-14 0,0 0-6 16,0 0-1-16,0 0-12 0,0 0 19 0,0 0-13 16,0 0 8-16,0 0-20 0,0 0-21 15,0 0-12-15,0 0-6 0,0 0 1 0,-20-25 0 16,20 25 1-16,0 0-6 0,0 0 0 0,0 0-2 15,0 0 0-15,0 0 1 0,-24-1 2 0,24 1 1 16,0 0 1-16,0 0-1 0,-23 0 0 16,23 0-2-16,0 0-1 0,0 0-2 0,-24 6-1 15,24-6-2-15,0 0-1 0,0 0-2 0,-23 17 1 16,23-17-2-16,0 0 2 0,0 0-1 16,-18 22-1-16,18-22-1 0,0 0 2 0,-10 23-2 15,10-23 3-15,0 0-2 0,0 0 1 0,-8 28-1 16,8-28 1-16,0 0-1 0,0 0 1 0,-1 29-1 15,1-29 1-15,0 0-1 0,1 21 0 0,-1-21-1 16,0 0 2-16,0 0-1 0,6 23 1 0,-6-23 2 16,0 0 0-16,0 0-3 0,0 0 1 0,12 27-2 15,-12-27 1-15,0 0-1 16,0 0 0-16,0 0 1 0,0 0 1 0,23 20 0 16,-23-20 1-16,0 0-3 0,0 0 2 0,0 0-2 15,27 15 1-15,-27-15 0 0,0 0 0 0,0 0 0 16,0 0 0-16,27 10 0 0,-27-10 0 0,0 0 0 15,0 0 1-15,24-2 0 0,-24 2-1 0,0 0 0 16,0 0 0-16,0 0 1 0,26-12 0 16,-26 12 0-16,0 0-1 0,0 0-1 0,0 0-1 15,25-20 2-15,-25 20-4 0,0 0-19 0,0 0-18 16,22-11-48-16,-22 11-70 0,0 0-101 0,0 0-158 16,0 0-52-16,0 0 209 0</inkml:trace>
  <inkml:trace contextRef="#ctx0" brushRef="#br0" timeOffset="8">1533 44 332 0,'0'0'93'0,"0"0"15"0,0 0 8 0,0 0-5 16,0 0-2-16,0 0-8 0,0 0-24 16,0 0 22-1,0 0-18-15,0 0 14 0,-1-23-6 0,1 23-16 0,0 0-16 0,0 0-10 0,0 0-5 16,0 0-7-16,0 0-3 0,0 0-6 0,0 0-7 16,0 0-8-16,0 0-6 0,0 0-3 0,-24 28-2 15,24-28 1-15,0 0-1 0,-27 29-17 0,27-29 35 16,-18 26-36-16,18-26 37 0,-14 28-16 15,14-28-4-15,-14 24 3 0,14-24-2 0,-14 27 2 16,14-27-3-16,-13 33 4 0,13-33-6 16,-13 37 5-16,13-37-3 0,-12 33 3 0,12-33-3 15,-13 35 3-15,13-35-2 0,-5 35 3 0,5-35-1 16,-4 39 4-16,4-39-3 0,-3 39 3 0,3-39-3 16,-3 44 2-16,3-44-2 0,-3 41 2 0,3-41-4 15,0 36 2-15,0-36-3 0,4 34 3 0,-4-34-3 16,7 34 3-16,-7-34-3 0,5 36 2 0,-5-36-2 15,8 36 2-15,-8-36-2 0,9 31 2 16,-9-31-3-16,10 31 2 0,-10-31-2 0,10 24 2 16,-10-24-1-16,11 22 1 0,-11-22-2 15,0 0 0-15,18 28 1 0,-18-28-1 0,0 0 0 16,0 0 2-16,26 30-2 0,-26-30 1 0,0 0-1 16,25 12 1-16,-25-12-1 0,0 0 1 0,20 7 0 15,-20-7-1-15,0 0 2 0,24 2-2 16,-24-2 0-16,0 0 1 0,27-4-1 0,-27 4-18 15,0 0-27-15,24-13-42 0,-1 28-135 0,-23-15-336 16,0 0 50-16,0 0 137 0</inkml:trace>
  <inkml:trace contextRef="#ctx0" brushRef="#br0" timeOffset="9">1945 1221 412 0,'0'0'142'0,"0"0"-17"0,0 0-4 16,0 0-8-16,0 0-20 0,0 0-14 0,0 0-14 16,0 0-13-16,0 0-3 0,0 0-4 0,0 0 0 15,-11-26 3-15,11 26-4 0,0 0-6 0,0 0-6 16,2-29-5-16,-2 29-8 0,0 0-1 16,8-33-7-16,-8 33 0 0,4-27 0 0,-4 27 1 15,8-34-2-15,-8 34 3 0,13-41-8 16,-13 41 6-16,9-43-3 0,-4 17-22 0,3 4 39 15,-3-8-36-15,2 5 31 0,0-3-7 0,1 0-10 16,1 0 7-16,-1-3-6 0,0 2 4 0,3 3-4 16,-4-5 3-16,4 4-6 0,-1-2 6 0,0 4-4 31,-1 3 4-31,-9 22-4 0,21-39 6 0,-21 39-4 0,16-27 0 0,-16 27-1 0,14-25 0 16,-14 25-4-16,0 0 2 0,17-23-1 15,-17 23-2-15,0 0 2 0,0 0-1 0,0 0-2 16,26-9 1-16,-26 9 0 0,0 0 2 0,23 3 0 15,-23-3 0-15,0 0 2 0,29 14-4 0,-29-14 2 16,0 0-1-16,31 20-1 0,-31-20 1 0,0 0 0 16,31 24-2-16,-31-24 4 0,0 0-2 0,29 26 0 15,-29-26-1-15,0 0 4 0,27 33-5 0,-27-33 4 16,0 0-4-16,15 27 3 0,-15-27-2 16,0 0 2-16,11 23-1 0,-11-23 1 0,0 0 0 15,4 22-1-15,-4-22 1 0,0 0-1 16,0 0 0-16,-7 30 2 0,7-30-2 0,0 0 1 15,0 0 0-15,-19 24 0 0,19-24-1 0,0 0 1 16,0 0-1-16,-29 17 0 0,29-17 1 0,0 0 0 16,-31 11-1-16,31-11 2 0,-24 7-2 15,24-7 1-15,-28 3-1 0,28-3 0 0,-33 4 0 16,33-4-1-16,-30 0 1 0,30 0 1 0,-27 1-2 16,27-1 1-16,0 0 0 0,-29 0 0 15,29 0-1-15,0 0 1 0,0 0-1 0,0 0 1 16,-22 0-3-16,22 0-6 0,0 0-11 0,0 0-13 0,0 0-19 15,0 0-19-15,0 0-51 0,0 0-42 16,0 0-105-16,0 0-212 16,0 0 73-16,33-5 248 15</inkml:trace>
  <inkml:trace contextRef="#ctx0" brushRef="#br0" timeOffset="10">2595 825 497 0,'0'0'192'0,"0"0"-57"0,0 0-6 16,0 0-28-16,0 0-14 0,0 0-20 16,0 0-11-16,0 0-9 0,0 0-7 0,0 0-12 15,0 0-6-15,0 0-10 0,0 0-1 0,0 0 8 16,0 0 7-16,0 0 4 0,11 28-1 0,-11-28-9 16,0 0-7-16,1 23-9 0,-1-23 4 0,4 23-6 15,-4-23 0-15,2 23 24 0,-2-23-42 16,3 29 40-16,-3-29-39 0,0 29 13 0,0-29 7 15,1 26-6-15,-1-26 6 0,0 24-4 0,0-24-2 16,0 0 0-16,0 33 2 0,0-33-2 0,-1 22 4 16,1-22-4-16,0 0 2 0,-2 27-2 0,2-27 3 15,0 0-2-15,0 0 0 0,0 0-1 0,-1 27 2 16,1-27-1-16,0 0 1 0,0 0 0 16,0 0-2-16,0 0 1 0,0 0 0 15,0 0-1-15,0 0 1 0,0 0 0 0,0 0 0 16,0 0 1-16,0 0-2 0,0 0 0 0,0 0-1 15,0 0 0-15,0 0 3 0,0 0 4 0,0 0 2 16,0 0 3-16,0 0-2 0,26-27-2 0,-26 27-4 16,0 0 1-16,0 0-2 0,28-28 1 0,-28 28-1 15,0 0-2-15,23-18 0 0,-23 18 3 0,0 0-2 16,25-17 5-16,-25 17-3 0,0 0-1 16,0 0 0-16,27-6-3 0,-27 6 2 0,0 0 0 15,0 0 3-15,28 5-1 0,-28-5 0 0,0 0-1 16,22 11-1-16,-22-11 1 0,0 0 0 15,24 18-1-15,-24-18 2 0,0 0-4 0,17 23 4 16,-17-23-2-16,0 0 0 0,0 0 3 0,21 26-3 16,-21-26 0-16,0 0 2 0,0 0-4 15,11 22 3-15,-11-22 0 0,0 0 1 0,0 0-2 16,0 0 4-16,6 26-4 0,-6-26 2 0,0 0-2 16,0 0 2-16,-2 28-2 0,2-28 2 0,0 0-1 15,0 0 1-15,0 0-1 0,0 0 1 0,-7 21 1 16,7-21 6-16,0 0 3 0,0 0 2 0,0 0-1 15,0 0-6-15,-24 10-1 0,24-10 0 16,0 0 1-16,0 0 0 0,-22 1-1 16,22-1 0-16,0 0-3 0,-27-2 0 0,27 2 0 15,0 0-1-15,-27-5 0 0,27 5-1 0,0 0 0 16,-25-3 0-16,25 3 0 0,0 0-1 0,-22-3 1 16,22 3-1-16,0 0 0 0,0 0 0 0,0 0 1 15,-24-13-1-15,24 13 1 0,0 0 0 0,0 0-1 16,0 0 0-16,0 0 0 0,0 0-2 0,0 0 1 15,-22-24-1-15,22 24 0 0,0 0 0 16,0 0 1-16,-7-21-2 0,7 21-7 0,0 0-8 16,0 0-12-16,-1-33-13 0,1 33-10 15,0 0-39-15,0 0-50 0,1-29-101 0,-1 29-248 16,0 0 49-16,0 0 213 0</inkml:trace>
  <inkml:trace contextRef="#ctx0" brushRef="#br0" timeOffset="11">3265 1048 481 0,'0'0'129'0,"0"0"-20"0,-25 1 8 0,25-1-20 15,0 0-12-15,0 0-20 0,0 0-7 16,0 0-2-16,0 0-1 0,0 0-1 0,0 0-5 15,0 0-4-15,-22 5-4 0,22-5-1 0,0 0-4 16,0 0-4-16,0 0-5 0,0 0-5 0,-27 9-6 16,27-9-2-16,0 0-7 0,0 0-2 15,0 0-2-15,-27 17 0 0,27-17-2 0,0 0 0 16,0 0-1-16,-26 27 1 0,26-27-1 0,0 0 1 16,-11 28 0-16,11-28-1 0,0 0-1 15,-8 29 1-15,8-29-3 0,0 0 3 0,0 26-2 16,0-26 2-16,0 0-2 0,5 22 2 0,-5-22-1 15,0 0 0-15,0 0-1 0,17 28 1 0,-17-28 0 16,0 0 0-16,0 0 0 0,25 21 0 0,-25-21-1 16,0 0 0-16,0 0 2 0,29 8 0 0,-29-8-1 15,0 0 2-15,23 12-2 0,-23-12-1 16,0 0-1-16,0 0 0 0,24-2 0 16,-24 2 2-16,0 0 2 0,0 0 0 0,20-32 1 15,-20 32-2-15,11-28 2 0,-11 28-3 0,9-37 4 16,-9 37-4-16,8-39 4 0,-8 39-3 0,3-36 3 15,-3 36-2-15,-3-25 2 0,3 25-2 0,0 0 2 16,-12-24-2-16,12 24 2 0,0 0-2 0,0 0 1 16,0 0-2-16,0 0-2 0,-25-13 1 15,25 13-17-15,0 0-18 0,0 0-26 0,0 0-38 16,-18 34-24-16,18-34-39 0,0 0-85 16,-15 28-142-16,15-28-2 0,0 0 283 0</inkml:trace>
  <inkml:trace contextRef="#ctx0" brushRef="#br0" timeOffset="12">3566 1104 455 0,'0'0'162'0,"0"0"-31"0,0 0-17 0,0 0-10 16,0 0-22-16,0 0-13 0,0 0-11 0,0 0 0 16,0 0 1-16,0 0 1 0,0 0 0 15,0 0-5-15,0 0-8 0,0 0-6 0,0 0-7 16,0 0-7-16,0 0-7 0,0 0-8 0,0 0-5 16,0 0-5-16,0 0 1 0,-26 17-2 15,26-17 2-15,0 0-2 0,-7 24 2 0,7-24-3 16,0 0 3-16,-7 34-1 0,7-34 0 0,-6 24-2 15,6-24 1-15,-4 21-4 0,4-21 3 0,0 0-1 16,4 24 0-16,-4-24 2 0,0 0-2 16,0 0-1-16,10 23 1 0,-10-23-2 0,0 0 0 15,0 0 2-15,0 0 0 0,26 11-2 0,-26-11 5 16,0 0-2-16,22-3 0 0,-22 3 1 0,0 0-2 16,28-16 2-16,-28 16-2 0,23-16 2 0,-23 16 0 15,0 0 0-15,32-30-1 0,-32 30 3 0,19-26-4 16,-19 26 2-16,0 0-1 0,28-28 0 15,-28 28 0 1,0 0 1-16,0 0-2 16,23-21 2-16,-23 21-1 0,0 0 0 0,0 0 0 0,0 0 0 0,0 0 0 0,0 0 0 0,0 0 2 15,0 0 0-15,0 0 0 0,0 0-2 0,0 0 2 16,14 27-2-16,-14-27 1 0,0 0-1 0,0 0 1 16,8 29-1-16,-8-29 2 0,0 0-3 0,7 25 3 15,-7-25-2-15,0 0 1 0,4 25-1 16,-4-25-1-16,0 0 0 0,0 0 1 0,9 27-2 15,-9-27 1-15,0 0-1 0,0 0-1 0,23 18-25 16,-23-18-36-16,0 0-45 0,0 0-29 16,34 0-38-16,-34 0-47 0,16-24-83 0,-16 24-72 15,19-27 130-15,6 27 248 0</inkml:trace>
  <inkml:trace contextRef="#ctx0" brushRef="#br0" timeOffset="13">3957 1131 421 0,'0'0'78'0,"0"0"-1"0,0 0 6 0,0 0 11 16,0 0 1-16,0 0 12 0,0 0-6 0,0 0 9 16,0 0-13-16,0 0-21 0,0 0-13 0,0 0-21 15,11 33-7-15,-11-33-10 0,0 0-2 16,0 27-4-16,0-27 1 0,0 0-5 0,-2 33-1 16,2-33-7-16,0 0-1 0,-2 30-3 15,2-30-1-15,0 0-1 0,0 25 1 0,0-25-2 16,0 0 1-16,0 0-1 0,0 0 0 0,0 0-1 15,0 0 0-15,0 0 1 0,0 0-2 0,0 0 1 16,0 0 0-16,0 0 1 0,0 0 0 0,0 0 1 16,0 0 0-16,0 0 1 0,26-8-1 15,-26 8 1-15,0 0-2 0,25-31 1 0,-25 31-1 16,20-26 1-16,-20 26-1 0,20-26 2 0,-20 26-4 16,24-21 2-16,-24 21-1 0,0 0 3 0,29-24-2 15,-29 24 1-15,0 0-1 0,23-16 1 0,-23 16-2 16,0 0 2-16,0 0-2 0,24-6 1 0,-24 6 0 15,0 0 0-15,0 0 0 0,0 0 0 16,0 0 0-16,22 6 1 0,-22-6 0 16,0 0-1-16,0 0 2 0,0 0-1 0,0 0 1 15,18 27 0-15,-18-27 0 0,0 0-1 0,0 0 0 16,8 28 0-16,-8-28 0 0,0 0-1 0,0 0 1 16,5 24-2-16,-5-24 0 0,0 0 1 0,0 0 0 15,6 22-1-15,-6-22 0 0,0 0-21 0,0 0-23 16,12 30-55-16,-12-30-58 0,0 0-106 15,0 0-168-15,0 0 12 0,0 0 227 0</inkml:trace>
  <inkml:trace contextRef="#ctx0" brushRef="#br0" timeOffset="14">4553 1030 568 0,'0'0'187'0,"0"0"-35"0,0 0-38 15,0 0-11-15,0 0-15 0,0 0-2 0,0 0-9 0,0 0-15 16,0 0-14-16,0 0-11 0,0 0-8 16,0 0-6-16,-22-16-4 0,22 16-5 15,0 0-2-15,0 0-3 0,0 0-2 0,-28 7-3 16,28-7 0-16,0 0-3 0,0 0 1 0,-24 19-2 15,24-19 1-15,0 0-1 0,-22 23 1 0,22-23-2 16,0 0 2-16,-20 35-2 0,20-35 2 0,-14 24-2 16,14-24 2-16,-9 26-3 0,9-26 3 0,-4 23-2 15,4-23 2-15,0 0 0 0,-6 32-1 16,6-32-1-16,0 0 2 0,4 29-4 0,-4-29 4 16,0 0-3-16,6 26 2 0,-6-26-1 0,0 0 1 15,0 0-2-15,0 0 1 0,23 26-1 0,-23-26 1 16,0 0 0-16,0 0 0 0,24 5 0 15,-24-5 1-15,0 0 0 0,23 0 0 0,-23 0 1 16,0 0-1-16,22-8 1 0,-22 8-2 0,0 0 3 16,0 0-3-16,28-23 3 0,-28 23-3 15,0 0 2-15,23-30 0 0,-23 30 1 0,14-25-1 16,-14 25 1-16,17-32-3 0,-17 32 4 0,16-38-2 16,-16 38 5-16,15-42-3 0,-11 20 5 0,-4 22-3 15,13-44 1-15,-8 22-3 0,-2-1 3 0,1 1 11 16,-1-6-35-16,0 7 34 0,1-3-35 0,-4 24 18 15,5-44 4-15,-5 44-3 0,3-38 3 0,-3 38-3 16,0-26 4-16,0 26-2 0,0 0 1 16,0-30-2-16,0 30 4 0,0 0 2 15,0 0 4-15,0 0 1 0,0 0-2 0,0 0-3 16,0 0-3-16,0 0-2 0,0 0-1 0,0 0 0 16,0 0-1-16,0 0 0 0,0 0 1 0,0 0 1 15,0 0-2-15,0 0 0 0,0 0-3 0,0 0 0 16,0 0 0-16,0 0 1 0,0 0 1 15,0 0 2-15,0 0 0 0,2 32 1 0,-2-32-2 16,0 30 2-16,0-30-3 0,-2 41 3 0,2-41-5 16,-5 48 6-16,5-48 17 0,-4 42-34 0,-1-21 35 15,3 1-35-15,-4 1 12 0,3 0 5 16,3-23-6-16,-7 40 5 0,7-40-3 0,-2 32 2 16,2-32-2-16,1 23 1 0,-1-23-2 0,0 0 2 15,0 0-2-15,0 0 0 0,0 0 1 16,0 0-1-16,17 24-14 0,-17-24-7 0,0 0-10 15,0 0-17-15,0 0-27 0,0 0-42 0,26 23-47 16,-26-23-79-16,0 0-187 0,0 0 31 0,0 0 207 16</inkml:trace>
  <inkml:trace contextRef="#ctx0" brushRef="#br0" timeOffset="15">5060 169 572 0,'-8'-25'231'0,"8"25"-90"0,0 0-14 0,0 0-23 16,0 0-22-16,0 0-18 0,0 0-18 0,0 0-15 15,0 0-9-15,0 0-5 0,0 0-4 0,0 0-4 16,0 0-5-16,0 0-2 0,0 0 3 0,0 0 6 15,0 0 6-15,0 0 3 0,0 0-4 0,0 0-3 16,25 17-3-16,-25-17-1 0,0 0-3 0,23 22 0 16,-23-22-3-16,0 0 2 0,23 31-2 15,-23-31 4-15,17 28-5 0,-17-28 2 0,15 31-3 16,-15-31 1-16,14 31-2 0,-14-31 3 16,16 31-3-16,-16-31 2 0,16 29-2 0,-16-29 4 15,12 31-3-15,-12-31 1 0,11 35-2 0,-11-35 3 16,11 32-3-16,-11-32 4 0,8 36 1 0,-8-36 10 15,6 39-2-15,-6-39 5 0,3 39-9 0,-3-39-1 16,1 35-6-16,-1-35 4 0,0 34-6 16,0-34 3-16,-1 37-3 0,1-37 1 0,-3 34 1 15,3-34 6-15,-8 36-2 0,8-36 6 0,-10 37-5 16,10-37 2-16,-15 41-5 0,15-41 3 0,-18 36-6 16,18-36-10-16,-18 38 33 0,18-38-34 0,-15 34 35 15,15-34-20-15,-14 30-4 0,14-30 2 0,-11 28-3 16,11-28 3-16,-11 24-4 15,11-24 4-15,-10 27-4 0,10-27 2 0,-9 24-2 16,9-24 3-16,0 0-2 0,-14 28 1 0,14-28 0 16,0 0-2-16,0 0 1 0,0 0 2 0,0 0-2 15,0 0 2-15,0 0-2 0,0 0-1 0,0 0 2 16,0 0-1-16,0 0 0 0,0 0-2 0,0 0-5 16,0 0-18-16,0 0-25 0,-8-31-73 0,8 31-189 15,0 0-214-15,24-21-6 0,-24 21 299 16</inkml:trace>
  <inkml:trace contextRef="#ctx0" brushRef="#br1" timeOffset="16">6566 319 316 0,'0'0'78'0,"0"0"-5"0,0 0-1 16,0 0 2-16,0 0-6 0,0 0 1 0,0 0 2 16,8-23 8-16,-8 23 3 0,0 0 4 0,0 0-2 15,0 0 1-15,0 0-2 0,1-22-6 0,-1 22-8 16,0 0-11-1,0 0-13-15,0 0-6 0,0 0-12 0,0 0-4 16,0 0-4-16,0 0-1 0,-24-22 2 16,24 22-4-16,0 0-1 0,0 0-3 0,-29-11-2 15,29 11-1-15,-25-5 0 0,25 5-2 0,-29-1-1 16,29 1-3-16,-30 9 0 0,30-9-2 0,-34 10 0 0,34-10-1 16,-34 18 1-16,34-18-2 0,-34 21 1 15,34-21-2-15,-35 32 3 0,35-32-2 0,-37 37 3 16,19-12-5-16,18-25 5 0,-33 36-6 15,33-36 4-15,-25 31-1 0,25-31 1 0,-18 26-1 16,18-26 2-16,-7 22-3 0,7-22 1 0,0 0 0 16,2 27 0-16,-2-27-1 0,0 0 1 0,0 0-1 15,19 26 1-15,-19-26 0 0,0 0 1 0,25 19-1 16,-25-19 2-16,0 0-3 0,31 18 2 0,-31-18-1 16,28 4 1-16,-28-4 0 0,32 5 0 0,-32-5 0 15,33 1 0-15,-33-1 0 16,37 0 0-16,-37 0 0 0,34-3 0 0,-34 3-1 15,35-4 1-15,-35 4 1 0,30-5-1 0,-30 5 1 16,28-9 0-16,-28 9-1 0,0 0 0 0,32-6 1 16,-32 6-1-16,0 0 0 0,0 0 0 0,0 0 0 15,0 0 1-15,0 0 1 0,0 0 0 0,0 0 0 16,0 0 1-16,0 0 0 0,0 0 0 0,0 0-1 16,0 0 0-16,0 0-2 0,-13 27 2 15,13-27-2-15,-22 17 1 0,22-17-1 0,-26 20 1 16,26-20-2-16,-35 22 2 0,35-22-2 0,-33 24 2 15,33-24-1-15,-33 27 1 0,33-27-3 0,-31 24 3 16,31-24-3-16,-28 25 2 0,28-25-1 16,-23 25 2-16,23-25-3 0,0 0 2 0,-21 27-1 15,21-27 1-15,0 0 0 0,0 0 1 16,-15 25-2-16,15-25 1 0,0 0 0 0,0 0-16 16,-4 27 16-16,4-27-15 0,0 0 34 0,0 28-18 15,0-28 19-15,0 0-19 0,1 31-3 0,-1-31 4 16,4 22-2-16,-4-22 2 0,0 0 0 0,14 28 3 15,-14-28-1-15,0 0 2 0,19 23 0 0,-19-23 0 16,0 0-2-16,31 17 1 0,-31-17-4 0,26 7 1 16,-26-7 0-16,29 3-1 0,-29-3-1 15,31-3 2-15,-31 3-2 0,32-7 1 0,-32 7 0 16,33-10-2-16,-33 10 2 0,30-9-2 0,-30 9 1 16,29-12-1-16,-29 12-5 0,25-9-15 15,-25 9-24-15,22-18-50 0,9 34-153 0,-31-16-287 16,23-16-16-16,-23 16 186 0</inkml:trace>
  <inkml:trace contextRef="#ctx0" brushRef="#br1" timeOffset="17">7317 246 838 0,'-15'-24'175'0,"15"24"-34"16,0 0-14-16,0 0-19 0,0 0-17 15,0 0-21-15,0 0-23 0,0 0-10 0,-22 3-7 16,22-3-5-16,0 0-5 0,0 0-1 0,-33 23-3 16,33-23 3-16,0 0-5 0,-29 26 0 0,29-26-6 15,-21 24 0-15,21-24-5 0,-25 31 1 0,25-31-2 16,-24 28 1-16,24-28-1 0,-21 34 1 0,21-34-2 15,-21 39 3-15,21-39-4 0,-22 42 2 16,22-42-3-16,-21 42 3 0,10-20-4 16,11-22 4-16,-20 44-3 0,9-22 5 0,4 4-3 15,1-4 3-15,6-22-3 0,-8 42 2 0,8-42-3 16,-1 40 3-16,1-40-4 0,1 39 2 0,-1-39-3 16,6 33 2-16,-6-33-2 0,8 29 3 0,-8-29-3 15,12 28-11-15,-12-28 33 0,17 24-33 0,-17-24 32 16,0 0-19-16,26 29-1 0,-26-29 2 15,0 0-2-15,28 22 1 0,-28-22-1 0,0 0 0 16,30 17 0-16,-30-17 0 0,25 2 0 0,-25-2-1 16,31-2-14-16,-31 2-20 0,35-7-35 15,-35 7-88-15,41-8-186 0,-41 8-172 0,32-19-6 16,-32 19 343-16</inkml:trace>
  <inkml:trace contextRef="#ctx0" brushRef="#br1" timeOffset="18">7844 351 707 0,'0'0'191'0,"0"0"-50"0,0 0-19 15,0 0-22-15,0 0-12 0,0 0-12 0,-28-15-21 16,28 15-11-16,0 0-12 0,-23 14-4 0,23-14-3 15,-24 9-3-15,24-9-3 0,-27 16-2 16,27-16-4-16,-28 23-1 0,28-23-4 0,-29 25-1 16,29-25-4-16,-27 33 3 0,27-33-5 0,-25 39 3 15,25-39-6-15,-22 43 3 0,22-43-4 16,-20 43 3-16,12-16-3 0,1-3 5 0,2-3-5 0,3 1 4 16,2-22-4-16,0 41 4 0,0-41-5 0,6 35 5 15,-6-35-3-15,10 28 2 0,-10-28-2 0,13 25 2 16,-13-25-2-16,0 0 3 0,25 29-4 15,-25-29 2-15,0 0-1 16,33 19 1-16,-33-19 0 0,0 0 1 0,33 6 0 16,-33-6 0-16,26 0 1 0,-26 0-1 0,29-3 0 15,-29 3 0-15,34-5 2 0,-34 5-2 0,34-15 2 16,-34 15-2-16,33-16 1 0,-33 16 0 0,35-23 3 16,-35 23-4-16,34-32 4 0,-34 32-4 0,29-35 2 0,-29 35-2 15,25-39 3-15,-25 39-2 0,20-42 3 16,-20 42-3-16,18-46 3 0,-9 22-6 0,-5 2 7 15,-4 22-6-15,8-42 6 0,-8 42-5 0,0-42 4 16,-3 22-4-16,3 20 5 0,-11-41-4 16,11 41 2-16,-18-39-2 0,18 39 1 0,-18-36-2 15,18 36 3-15,-19-27-3 0,19 27 2 0,0 0-1 16,-26-28 0-16,26 28 0 0,0 0 0 16,-25-11 3-16,25 11 2 0,0 0 2 0,0 0 0 15,-25-1 1-15,25 1-5 0,0 0 0 0,0 0-3 16,0 0-2-16,0 0 0 0,-18 27 0 0,18-27 0 15,0 23 2-15,0-23-3 0,4 27 3 0,-4-27-4 16,7 26 4-16,-7-26-3 0,11 29 3 0,-11-29-1 16,17 28 2-16,-17-28-2 0,0 0 1 0,25 29-1 15,-25-29 2-15,0 0-2 0,30 20 2 16,-30-20-1-16,0 0-1 0,32 14 1 16,-32-14-1-16,25 3 0 0,-25-3 0 0,23 0 0 15,-23 0-1-15,23-2 2 0,-23 2-2 0,25-5 2 16,-25 5-2-16,24-8-9 0,-24 8-15 0,25-5-30 15,-25 5-61-15,29-1-114 0,-29 1-286 0,0 0 19 16,0 0 143-16</inkml:trace>
  <inkml:trace contextRef="#ctx0" brushRef="#br1" timeOffset="19">8110 922 734 0,'0'0'197'0,"0"0"-68"0,0 0 10 0,0 0-34 16,0 0-5-16,0 0-11 0,0 0-28 0,0 0-19 16,0 0-14-16,0 0-8 0,0 0-8 0,0 0-4 15,0 0-7-15,0 0 0 0,0 0-3 0,0 0 1 16,0 0 1-16,0 0 1 0,0 0 0 0,0 0 0 15,0 0 2-15,0 0-5 0,0 0 2 16,27 8 1-16,-27-8-1 0,0 0 1 0,24 5 1 16,-24-5-1-16,0 0-1 0,0 0 2 0,26 18-4 15,-26-18 3-15,0 0-1 0,0 0-1 16,0 0 1-16,23 21 1 0,-23-21 0 0,0 0-1 16,0 0 1-16,7 23 1 0,-7-23-2 0,0 0 5 15,0 0-2-15,-9 27-1 0,9-27-1 0,0 0-1 16,0 0 0-16,-24 29 1 0,24-29 1 15,0 0-1-15,-23 21-3 0,23-21 3 0,0 0-3 16,-26 19 4-16,26-19 0 0,0 0-1 0,-24 10-1 16,24-10 0-16,0 0 1 0,0 0 0 0,0 0 0 15,0 0 0-15,0 0-1 0,0 0 0 0,0 0 0 16,0 0 0-16,0 0 0 0,0 0-1 0,0 0 0 16,0 0-2-16,0 0-2 0,0 0-11 15,0 0-20-15,0 0-29 0,0 0-20 16,0 0-15-16,0 0-33 0,0 0-53 0,0 0-89 15,0 0-120-15,21-29 31 0,-21 29 331 0</inkml:trace>
  <inkml:trace contextRef="#ctx0" brushRef="#br1" timeOffset="20">8300 920 953 0,'0'0'170'0,"0"0"-61"0,0 0-37 0,7-22 1 15,-7 22-24-15,0 0 3 0,0 0-9 0,0 0-13 16,0 0-11-16,0 0-11 0,0 0-3 0,0 0-2 16,0 0 2-16,-17 27 3 0,17-27 4 0,0 0-1 15,-13 37 3-15,13-37-7 0,-10 21 1 16,10-21-5-16,-4 28 3 0,4-28-5 0,-2 22 1 16,2-22-3-16,0 0 2 0,3 28-2 0,-3-28 1 15,0 0-2-15,0 0 1 0,24 22-1 0,-24-22 2 16,0 0 0-16,22 7-1 0,-22-7 0 0,0 0 0 15,24 0 1-15,-24 0-8 0,24-7-18 0,-24 7-28 16,27-9-50-16,-27 9-42 0,32-19-85 16,-32 19-103-16,14-36-81 0,-14 36 79 0,25-36 336 15</inkml:trace>
  <inkml:trace contextRef="#ctx0" brushRef="#br1" timeOffset="21">8639 290 890 0,'0'0'234'0,"-23"-6"-111"0,23 6-16 0,0 0-19 15,0 0-27 1,0 0-29-16,0 0-15 0,0 0-11 0,0 0-5 16,0 0 1-16,0 0 12 0,0 0 8 0,0 0 6 15,0 0-1-15,26 27-8 0,-26-27-7 16,0 0-1-16,19 25-4 0,-19-25 0 0,0 0-4 16,28 30 1-16,-28-30-3 0,0 0 2 0,30 29-4 0,-30-29 3 15,21 22-4-15,-21-22 3 0,19 24-2 16,-19-24 3-16,15 26-3 0,-15-26 5 0,13 25-4 15,-13-25 3-15,8 25-2 0,-8-25 2 0,3 31-2 16,-3-31 6-16,0 30 0 0,0-30 7 0,-5 38-3 16,1-16 1-16,0 2-7 0,-3-1 2 0,-1 1-5 15,3-1 3-15,-6-2-2 0,1 3 1 16,0-2-3-16,10-22 3 0,-20 42-3 0,20-42-13 16,-21 38 33-16,21-38-31 0,-15 32 30 0,15-32-16 15,-11 24-3-15,11-24 0 0,0 0-1 0,0 0 0 16,-15 24 2-16,15-24-3 0,0 0-1 0,0 0 2 15,0 0 0-15,0 0 0 0,0 0 1 16,0 0-3-16,0 0 0 0,0 0 1 0,0 0-5 16,0 0-13-16,0 0-17 0,0 0-11 15,0 0-28-15,0 0-49 0,0 0-86 0,5-24-156 16,-5 24-126-16,22-21 64 0,-23-11 397 0</inkml:trace>
  <inkml:trace contextRef="#ctx0" brushRef="#br0" timeOffset="22">9026 128 793 0,'0'0'171'0,"0"0"-19"16,0 0-19-16,0 0-26 0,0 0-23 0,0 0-17 16,0 0-18-16,0 0-14 0,0 0-9 0,0 0-8 15,0 0-5-15,0 0-4 0,0 0-1 16,0 0-1-16,0 0-1 0,0 0-2 0,0 0 3 16,0 0 8-16,0 0 4 0,0 0 0 0,0 0-1 15,0 0-9-15,11 21 0 0,-11-21-2 0,0 0 2 16,12 28-2-16,-12-28 1 0,0 0-3 0,12 34 1 15,-12-34-4-15,8 23 2 0,-8-23-2 0,10 22 0 16,-10-22-2-16,11 22 2 0,-11-22-3 16,15 24 3-16,-15-24-3 0,11 27 1 0,-11-27-1 15,12 24 1-15,-12-24-1 0,14 27 3 16,-14-27-3-16,10 31 4 0,-10-31-3 0,7 32 2 16,-6-8-3-16,-1-24 3 0,4 44-2 0,-4-44 4 15,2 39-3-15,-2-39 4 0,-3 30-2 0,3-30 4 16,-4 36-3-16,4-36 2 0,-8 40-5 0,8-40 2 15,-9 40-4-15,9-40 3 0,-11 40-3 16,11-40 3-16,-16 44-3 0,16-44 4 0,-14 44-3 16,6-16-10-16,1-6 30 0,-2 2-28 0,1-2 31 15,1 0-15-15,7-22-5 0,-13 41 2 0,13-41-3 16,-14 34 2-16,14-34-3 0,-13 29 3 0,13-29-1 16,-13 28 2-16,13-28-3 0,-13 24 3 0,13-24-4 15,0 0 2-15,-23 34-2 0,23-34 2 16,0 0-3-16,-22 28 2 0,22-28-3 15,0 0 1-15,-18 34 1 0,18-34-1 0,0 0-1 16,-17 27 1-16,17-27-1 0,0 0 2 0,0 0-1 16,0 0 0-16,0 0-1 0,-12 22 1 0,12-22-1 15,0 0 1-15,0 0 0 0,0 0 1 0,0 0-2 16,0 0 1-16,0 0 0 0,0 0-1 0,0 0 0 16,0 0-1-16,0 0-2 0,0 0-9 15,0 0-11-15,0 0-16 0,0 0-25 0,0 0-39 16,0 0-120-16,0 0-313 0,0 0 10 0,5-22 120 15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0.64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29 44 1104 0,'0'0'171'16,"0"0"-11"-16,0 0-60 0,-32 18-14 15,32-18-24-15,0 0-23 0,0 0-10 0,0 0-14 16,0 0-8-16,0 0-8 0,0 0-3 0,0 0-1 0,0 0-5 0,0 0-4 16,0 0 11-16,0 0-31 0,0 0 0 0,29-10-53 15,-29 10-52-15,35-8-108 0,-35 8-130 16,18-26-89-16,8 31 114 0,-18-28 352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9:14.2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173-173 736 0,'0'0'107'0,"12"-25"-28"0,-12 25-4 0,0 0-17 16,0 0-9-16,0 0-11 0,0 0-6 0,0 0-4 16,0 0-1-16,0 0-5 0,0 0-4 0,0 0-7 15,0 0-5-15,0 0-1 0,0 0 5 0,0 0 5 16,0 0 6-16,7 26-6 0,-7-26-1 0,1 36-8 15,-1-15 1-15,-1 4 15 0,-3 6-35 0,1 1 33 16,-1 5-35-16,-1 5 12 0,-1 5 9 16,-1 0-10-16,-1 3 10 0,0 5-12 0,-2 3 9 15,0 0-9-15,-2 2 10 0,5-4-11 0,-1-8 13 16,1-1-11-16,1-2 10 0,2-8-10 16,3-2 9-16,-1-3 12 0,0-6-14 0,4-1 16 15,-2-25-37-15,6 37 17 0,-6-37-18 0,10 26 16 16,-10-26-1-16,0 0 0 0,0 0 4 15,31 6 16-15,-31-6 5 0,33-27 5 0,-9 9 19 16,1-8-47-16,2 5 35 0,-2-5-40 0,5 4 14 16,-5-1 4-16,3 2-4 0,-5-1 7 0,3 6-6 15,-26 16 4-15,42-30-6 0,-42 30 0 0,29-15-3 16,-29 15 0-16,0 0-1 0,26-9 0 0,-26 9 0 16,0 0 0-16,0 0 2 0,0 0-1 0,0 0 1 15,0 0 1-15,19 24 0 0,-19-24-3 16,0 0 3-16,10 28-3 0,-10-28 3 15,5 23-3-15,-5-23 2 0,6 24-3 0,-6-24 3 16,4 24-3-16,-4-24 3 0,7 24-4 0,-7-24 2 16,0 0-3-16,11 29 2 0,-11-29 0 0,0 0 0 15,0 0-2-15,0 0 2 0,0 0-3 0,0 0 3 16,0 0 0-16,0 0 0 0,23 6 1 0,-23-6-2 16,0 0 3-16,0 0 1 0,0 0 0 15,22-26-3-15,-22 26 2 0,16-30-3 0,-16 30 5 16,9-40-5-16,-3 15 4 0,-2 1-6 0,1-1 6 15,-1-5-5-15,-1 3 7 0,3 1-6 0,-1 0 5 16,-5 26-6-16,10-41 3 0,-10 41-1 0,5-28 6 16,-5 28 0-16,0 0 5 0,13-28-2 15,-13 28 2-15,0 0-3 0,0 0 0 16,0 0-4-16,0 0-2 0,0 0 0 0,0 0-1 16,0 0 6-16,22-17 2 0,-22 17-1 0,0 0 1 15,27-7-2-15,-27 7-2 0,27-4-1 0,-27 4 1 16,27-1-2-16,-27 1 1 0,31 1-1 0,-31-1-2 15,35 0 2-15,-35 0 0 0,39 0 0 0,-39 0-1 16,37 2-3-16,-37-2-1 0,33 2 2 0,-33-2-1 16,22 7 0-16,-22-7-4 0,0 0-22 15,27 12-23-15,-27-12-52 0,0 0-109 0,0 0-171 16,0 0-125-16,0 0 38 0,0 0 467 16</inkml:trace>
  <inkml:trace contextRef="#ctx0" brushRef="#br0" timeOffset="1">-13 90 892 0,'0'-26'267'0,"0"26"-186"0,0 0-39 0,0 0-7 0,0 0 14 15,0 0 16-15,0 0-1 0,0 0-3 0,23-8-18 16,-23 8-16-16,32-5-3 0,-32 5-2 0,44-6-1 16,-19 6-4-16,1-7-4 0,6 4-5 15,-3-2-4-15,4 1-2 0,0 0-2 0,0-1-1 16,-1 3 0-16,3 0-1 0,-3-1-2 0,1 0 4 16,2 3-21-16,-4-4-25 0,11 13-96 15,-42-9-173-15,49-14-228 0,-20 20 43 0,-29-6 338 16</inkml:trace>
  <inkml:trace contextRef="#ctx0" brushRef="#br0" timeOffset="2">1980-249 753 0,'26'-5'171'0,"-26"5"-36"0,0 0 1 16,0 0-18-16,0 0-12 0,0 0-24 0,0 0-17 16,0 0-18-16,0 0-15 0,0 0-11 0,0 0-6 15,-26-2-2-15,26 2 5 0,0 0 0 0,-26 17 0 16,26-17-3-16,-21 12-1 0,21-12-5 0,-27 23 1 16,27-23-2-16,-34 28-1 0,34-28-3 0,-30 32 2 15,30-32-6-15,-34 44 4 16,34-44 16-16,-39 45-34 0,20-23 33 0,-5 8-33 15,5-1 12-15,1-1 7 0,2 3-5 0,3-2 6 16,-2 2-4-16,3 0 5 0,1 2-6 0,-3 1 5 16,3-2-6-16,2 3 5 0,1 1-5 0,5-2 6 15,1-2-6-15,-2 0 4 0,2-7-4 0,2 3 4 16,0 1-4-16,6-6 3 0,-5 1-4 31,-1-24 4-31,12 40-4 0,-12-40 3 0,16 36-3 0,-16-36 4 0,18 31-4 0,-18-31 4 0,17 27-4 16,-17-27 3-1,0 0-3-15,23 29 2 0,-23-29-2 0,0 0 1 0,26 23-1 0,-26-23-15 16,0 0 15-16,26 19-16 0,-26-19 16 0,0 0 1 16,29 11 0-16,-29-11 0 0,0 0-1 0,29 2 2 15,-29-2-2-15,0 0 0 0,25-2 2 16,-25 2-2-16,0 0-11 0,0 0 2 0,27-11-25 16,-27 11-35-16,0 0-103 0,0 0-255 0,0 0-129 15,0 0 40-15,0 0 467 0</inkml:trace>
  <inkml:trace contextRef="#ctx0" brushRef="#br0" timeOffset="3">2268 1112 569 0,'0'0'153'0,"0"0"-64"0,0 0-27 0,0 0-4 15,-12-23-3-15,12 23-1 0,0 0 3 0,0 0 3 16,0 0-11-16,0 0-13 0,0 0-12 15,0-28-11-15,0 28 4 0,0 0 6 0,4-38 11 16,-4 38-1-16,7-29 4 0,-7 29-4 16,7-32-4-16,-7 32-7 0,8-36-1 0,-8 36-8 15,3-40 1-15,-3 40-7 0,7-47 4 0,-5 21 10 16,1-1-37-16,1-3 37 0,-2 1-38 0,4 3 20 16,-4-2 6-16,2 2-6 0,1-1 9 0,4 2-5 15,-5 1 7-15,-4 24-3 0,14-42 2 16,-14 42-2-16,11-40-2 0,-11 40-4 0,12-34 3 15,-12 34-9-15,17-29 6 0,-17 29-4 0,16-33 2 16,-16 33-1-16,18-27 1 0,-18 27-2 0,18-33 2 16,-18 33-3-16,19-29 3 0,-19 29-3 0,26-32 2 15,-26 32-2-15,23-26 2 0,-23 26-2 0,24-20 0 16,-24 20-1-16,0 0 0 0,29-19-1 16,-29 19-1-16,31-1 0 0,-31 1 1 15,26 0 0-15,-26 0 3 0,25 3-1 0,-25-3-1 16,22 9 1-16,-22-9 0 0,23 15 1 0,-23-15-2 15,22 21 3-15,-22-21-2 0,21 23 2 0,-21-23-3 16,21 29 3-16,-21-29-2 0,11 28 2 0,-11-28-2 16,8 35 3-16,-8-35-5 0,0 31 4 0,0-31-3 15,-6 29 2-15,6-29-1 0,-7 24 4 16,7-24-4-16,0 0 3 0,-16 25-2 0,16-25-1 16,0 0 1-16,0 0 1 0,-26 17 0 15,26-17 2-15,0 0-2 0,-27 4-1 0,27-4-1 16,0 0 0-16,-28-2 1 0,28 2-1 0,-28-4 1 15,28 4 2-15,-33-4 0 0,33 4 0 0,-32-5 1 16,32 5-4-16,-27-5 1 0,27 5-2 0,-25-5 2 16,25 5-2-16,0 0 0 0,-29 2 1 15,29-2-4-15,0 0 1 0,0 0-2 0,-22 8-21 0,22-8-24 16,0 0-35-16,4 23-70 0,-4-23-44 0,0 0-119 16,11 24-145-16,-11-24 82 0,0 0 329 0</inkml:trace>
  <inkml:trace contextRef="#ctx0" brushRef="#br0" timeOffset="4">2943 565 289 0,'0'0'61'0,"0"0"-21"0,0 0-3 16,0 0 36-16,0 0 25 0,0 0 7 16,0 0 7-16,18 22-37 0,-18-22-9 15,0 0-6-15,0 0 2 0,0 0-4 0,10 24-4 16,-10-24-9-16,0 0-3 0,0 0-8 0,4 23-2 16,-4-23-8-16,0 0-1 0,1 31-8 0,-1-31 0 15,2 24-9-15,-2-24 4 0,1 27-7 0,-1-27 2 16,4 32-2-16,-4-32 0 0,2 26-2 0,-2-26 2 15,0 31-3-15,0-31 3 0,1 27 18 16,-1-27-19-16,1 26 20 0,-1-26-38 0,0 0 16 16,6 32-16-16,-6-32 15 0,0 0 1 0,1 27 0 15,-1-27 2-15,0 0-2 0,0 0 2 0,0 23-1 16,0-23 0-16,0 0 0 0,0 0 1 0,0 0 0 16,0 0 1-16,0 0-1 0,0 0-2 15,0 0 2-15,0 0-1 0,-9 22 1 0,9-22 3 16,0 0 3-16,0 0 7 0,0 0 6 15,0 0 1-15,0 0-1 0,0 0-8 0,0 0-6 16,0 0-4-16,0 0-2 0,0 0-3 0,0 0 2 16,-17-24 0-16,17 24 0 0,0 0 0 0,-1-25 1 15,1 25-2-15,0-23 2 0,0 23 14 0,0-21-37 16,0 21 39-16,0-29-39 0,0 29 21 0,0-26 3 16,0 26-2-16,2-32 2 0,-2 32-2 15,2-30 1-15,-2 30-2 0,4-26 2 16,-4 26-2-16,0 0 3 0,4-33-4 0,-4 33 3 15,0 0-1-15,8-24 0 0,-8 24 0 0,0 0 1 16,10-29-2-16,-10 29 2 0,0 0-2 0,14-26 2 16,-14 26-3-16,0 0 3 0,0 0-1 0,13-22 0 15,-13 22 0-15,0 0-1 0,0 0 0 0,0 0 2 16,28-20-2-16,-28 20 1 0,0 0-2 16,0 0 3-16,33-20-2 0,-33 20 1 0,0 0 1 15,24-14-2-15,-24 14 1 0,0 0 0 0,23-3 0 16,-23 3 0-16,0 0-1 0,0 0 1 0,26 5 0 15,-26-5 1-15,0 0 0 0,0 0-2 16,0 0 2-16,22 28-1 0,-22-28 1 0,0 0 0 16,11 22 0-16,-11-22-1 0,0 0 1 0,6 29-1 15,-6-29 1-15,0 26-2 0,0-26 3 16,-2 21-3-16,2-21 3 0,-4 23-3 0,4-23 2 16,-4 21-2-16,4-21 2 0,0 0-1 0,-10 28 1 15,10-28-1-15,0 0 1 0,0 0-1 0,0 0 1 16,-17 23-1-16,17-23 1 0,0 0 0 0,0 0 1 15,0 0-2-15,-25 17 2 0,25-17-2 0,0 0-1 16,0 0 2-16,-22 8 1 0,22-8-2 16,0 0 1-16,0 0-1 0,0 0-1 15,-26 3 2-15,26-3-1 0,0 0 1 0,0 0 0 16,0 0-1-16,0 0 0 0,0 0-1 0,0 0 1 16,0 0-2-16,0 0 0 0,0 0 0 0,0 0-2 15,0 0 0-15,0 0 2 0,0 0 0 0,0 0 2 16,0 0 0-16,0 0-1 0,0 0 0 0,0 0 0 15,0 0 0-15,17 22 0 0,-17-22 1 16,0 0 0-16,0 0 0 0,22 8 0 0,-22-8 1 16,0 0-1-16,0 0 0 0,27 16 0 0,-27-16-1 15,0 0 1-15,0 0 22 0,27 20-22 0,-27-20 22 16,0 0-20-16,25 20-4 0,-25-20-14 16,0 0 16-16,0 0-17 0,0 0 18 0,0 0-1 15,21 24 0-15,-21-24 1 0,0 0-2 0,0 0 0 16,0 0 1-1,0 0 1-15,0 0-2 0,11 22 3 0,-11-22-1 16,0 0-1-16,0 0 1 0,0 0-1 16,0 0 1-16,0 0 0 0,0 0-1 0,0 0 1 15,0 0 0-15,0 0 1 0,0 0-2 0,0 0 1 16,-10 24-1-16,10-24 0 0,0 0 1 0,0 0 0 0,0 0 0 16,0 0-1-16,0 0-1 0,0 0 1 0,-22 16 0 15,22-16 0-15,0 0 1 0,0 0-1 16,0 0 0-16,0 0-1 0,-26 18 1 0,26-18 1 15,0 0-2-15,0 0 4 0,0 0-3 0,0 0 2 0,-21 17-1 16,21-17 0-16,0 0-1 0,0 0 1 0,0 0-1 16,-25 11 2-16,25-11-2 0,0 0 2 0,0 0-1 15,0 0-1-15,-26 4 2 0,26-4-1 0,0 0 14 16,0 0 1-16,-22-4 2 16,22 4 0-16,0 0-11 15,0 0-1-15,-25-11-1 0,25 11 0 0,0 0-1 16,0 0 0-16,-20-7 0 0,20 7 0 0,0 0 1 15,0 0-2-15,0 0 0 0,0 0-1 0,0 0-1 16,0 0 2-16,-25-9-3 0,25 9 0 0,0 0 0 16,0 0-1-16,0 0 1 0,0 0-1 0,0 0 0 15,0 0 1-15,0 0-3 0,0 0-13 16,0 0-16-16,0 0-30 0,0 0-73 0,0 0-50 16,0 0-126-16,0 0-169 0,0 0 41 0,0 0 351 15</inkml:trace>
  <inkml:trace contextRef="#ctx0" brushRef="#br0" timeOffset="5">3463 707 702 0,'0'0'228'0,"0"0"-143"15,0 0-31-15,0 0-13 0,0 0-6 16,0 0-5-16,0 0 3 0,0 0-3 16,0 0 5-16,0 0-1 0,0 0-3 0,-18 22-4 15,18-22-4-15,-5 26 14 0,5-26-23 0,-7 31 16 16,7-31-40-16,-6 33 13 0,6-33-19 0,-5 34 20 15,5-34 0-15,-4 36-1 0,4-36-1 0,2 36-6 16,-2-36 6-16,5 30-9 0,-5-30 9 16,11 23-4-16,-11-23 1 0,0 0-2 0,23 19-3 15,-23-19 4-15,23 3-2 0,-23-3 5 0,28-6-1 16,-28 6 2-16,30-21-1 0,-30 21 1 16,31-24-2-16,-31 24 3 0,30-27-2 0,-30 27 1 15,23-23-2-15,-23 23 2 0,0 0-2 0,24-28 2 16,-24 28-1-16,0 0 1 0,0 0-2 0,0 0 0 15,21-24 0-15,-21 24-1 0,0 0 0 16,0 0 0-16,0 0 0 0,0 0 0 0,0 0 0 16,0 0-1-16,0 0 0 0,27 3 2 0,-27-3-1 15,0 0 2-15,0 0 0 0,0 0-1 0,21 30 3 16,-21-30-3-16,0 0 3 0,14 28-3 0,-14-28 1 16,0 0-2-16,15 21 0 0,-15-21-1 0,0 0-2 15,0 0-13-15,26 9-24 0,-26-9-29 0,0 0-19 16,28 2-34-16,-28-2-37 15,0 0-57-15,0 0-115 0,16-25-19 0,-16 25 308 16</inkml:trace>
  <inkml:trace contextRef="#ctx0" brushRef="#br0" timeOffset="6">4009 413 295 0,'11'-23'90'0,"-11"23"-29"0,0 0 2 16,0 0 5-16,0 0-8 0,0 0 2 0,0 0 20 16,0 0 12-16,0 0 1 0,0 0 12 0,0 0-20 15,3 39-8-15,-3-39-11 0,-4 24-8 0,4-24-13 16,-6 34 0-16,6-34-8 0,-11 41 0 16,11-41-14-16,-9 45-1 0,3-23-9 15,2 6-1-15,-2-4-5 0,2 3 4 0,0 4-7 16,-1-3 5-16,0 6 15 0,0-6-36 0,1 5 32 15,-2-4-35-15,4-2 12 0,0-3 5 0,-1 1-6 16,3-25 4-16,-1 38-2 0,1-38 1 0,1 29-3 16,-1-29 2-16,7 23-5 0,-7-23 3 0,0 0-2 15,0 0-1-15,0 0 1 0,21 13-1 16,-21-13-12-16,0 0-13 0,30-8-26 0,-30 8-52 16,25-22-53-16,-22-7-72 0,20 20-103 0,-23 9-76 15,26-41 103-15,2 36 309 0</inkml:trace>
  <inkml:trace contextRef="#ctx0" brushRef="#br0" timeOffset="7">4281 449 574 0,'0'0'101'0,"2"-22"0"0,-2 22-12 0,0 0-17 15,0 0-20-15,0 0-13 0,0 0-8 0,0 0-7 16,0 0-5-16,0 0 19 0,0 0 21 0,0 0 12 15,0 0 0-15,3 26-16 0,-3-26-24 16,-1 31-5-16,1-31-3 0,-2 42 1 0,-6-19-5 16,5 4-1-16,-4-3-10 0,-1 5 3 0,3-1-10 15,-2 2 5-15,0-1-9 0,0 2 9 0,0-2 16 0,0 3-32 16,0-6 36-16,0 5-35 0,2-8 12 0,5-23 3 16,-8 38-4-16,8-38 0 15,-5 23-3-15,5-23 0 0,0 0-2 0,0 0-2 16,0 0 0-16,0 0-1 0,0 0 3 15,0 0 4-15,0 0 3 0,0 0 1 0,25-27-1 16,-25 27-2-16,20-27 1 0,-20 27-3 0,22-25 3 0,-22 25-4 16,23-29 3-16,-23 29-3 0,28-33 4 0,-28 33 13 15,31-37-35-15,-31 37 37 0,35-38-38 0,-35 38 19 16,36-30 3-16,-36 30-3 0,40-32 3 0,-40 32-3 16,34-21 2-16,-34 21-2 15,26-11-4-15,-26 11-22 0,0 0-25 16,0 0-28-16,36-1-33 0,-36 1-17 0,0 0-29 15,0 0-65-15,0 0-131 0,0 0-19 0,0 0 288 16</inkml:trace>
  <inkml:trace contextRef="#ctx0" brushRef="#br0" timeOffset="8">4401 738 675 0,'0'0'148'0,"0"0"-59"0,0 0-14 16,0 0 0-16,0 0 9 0,0 0-3 0,0 0-5 16,-5 30-7-16,5-30-10 0,0 0-10 0,0 0-11 15,18 32-21-15,-18-32 11 0,0 0-20 16,17 30 11-16,-17-30-2 0,14 26-8 0,-14-26-1 16,13 25-5-16,-13-25 2 0,11 29-5 0,-11-29 2 15,14 31-3-15,-14-31 2 0,10 29-2 0,-10-29 3 16,11 30-3-16,-11-30 2 0,7 29-3 0,-7-29 2 15,8 27-32-15,-8-27-46 0,12 25-99 0,-12-25-172 16,0 0-156-16,0 0 46 0,0 0 426 16</inkml:trace>
  <inkml:trace contextRef="#ctx0" brushRef="#br0" timeOffset="9">5441 124 754 0,'-4'-30'149'15,"4"30"-26"-15,0 0-4 0,0 0-12 16,0 0-13-16,0 0-16 0,0 0-16 0,0 0-18 15,-26-15-11-15,26 15-6 0,0 0-6 0,-22 6-5 16,22-6-6-16,0 0-1 0,-35 14-6 0,35-14 3 16,-27 20-1-16,27-20 0 0,-33 30-3 15,33-30 1-15,-36 36-3 0,17-15 3 0,1 3-2 16,0 5 3-16,0 2-7 0,1 4 6 0,-3-2-7 16,0 2 8-16,2 1-9 0,3 0 7 15,0-4-6-15,4-1 4 0,3 0-3 0,2-4 4 16,2 0-6-16,0-2 4 0,3 0-2 0,1-25 4 15,1 42-3-15,-1-42 3 0,8 31-4 0,-8-31 3 16,13 26-5-16,-13-26-12 0,15 25 35 0,-15-25-36 16,23 21 40-16,-23-21-23 0,32 21-1 0,-32-21 2 15,33 17-2-15,-33-17 1 0,37 4 0 0,-37-4-1 16,44-3 1-16,-20-3 0 0,-1-1 3 16,3-1-1-16,-2-8 3 0,3-2 15 15,1-3-35-15,-3 0 37 0,1-3-35 0,-1-3 17 16,0-1 4-16,-1-2-7 0,1-3 5 0,0-1-5 15,-7 2 5-15,3-3-5 0,-5 4 6 0,-2-1-8 16,1-1 7-16,-5-1-6 0,0 2 5 0,-2-3-4 16,-1 2 5-16,-5 2-7 0,0 0 7 15,-2 6-6-15,-2 1 5 0,-3 3-5 0,5 21 5 16,-12-36-4-16,12 36 2 0,-20-24-1 0,20 24 1 16,-26-19-2-16,26 19 1 0,-30-15-1 0,30 15 0 15,-38-13 0-15,38 13 1 0,-37-10 0 16,37 10-1-16,-36-7 1 0,36 7 0 0,-33-9 0 15,33 9 0-15,-26-3 2 0,26 3-2 0,0 0 0 16,-23 0 0-16,23 0 1 0,0 0 0 16,0 0 1-16,0 0-1 0,0 0 1 0,0 0-4 15,-13 28 3-15,13-28-4 0,-5 27 4 0,5-27-3 16,3 26 4-16,-3-26-2 0,8 29-1 0,-8-29-1 16,12 26 3-16,-12-26-2 0,17 22 2 0,-17-22-2 15,23 20 2-15,-23-20-1 0,28 16 2 0,-28-16-1 16,30 9 0-16,-30-9 0 0,35 8-1 0,-35-8 0 15,38 4-1-15,-38-4 0 0,35-2 1 16,-35 2-1-16,38-4 1 0,-38 4 0 0,37-5 0 16,-37 5-1-16,35-6-1 0,-35 6 0 15,32-3-1-15,-32 3 1 0,30-8-1 0,-30 8 2 16,27-11-16-16,-27 11-16 0,27-12-30 0,-27 12-65 16,0 0-70-16,45-7-213 0,-45 7-73 0,0 0 53 15,22 0 430-15</inkml:trace>
  <inkml:trace contextRef="#ctx0" brushRef="#br0" timeOffset="10">5680 778 317 0,'0'0'118'0,"0"0"-14"0,0 0 13 15,0 0 3-15,0 0-4 0,0 0-11 0,0 0-8 16,0 0-3-16,0 0-3 0,0 0-3 0,0 0-18 16,0 0-15-16,0 0-14 0,0 0-13 0,0 0-9 15,0 0-8-15,0 0-5 0,0 0-3 0,0 0-3 16,0 0 1-16,0 0-1 16,0 0 2-16,0 0 2 0,0 0-17 15,0 0 15-15,12 22-16 0,-12-22 15 16,0 0 1-16,26 15-2 0,-26-15 1 0,0 0-1 0,21 15 0 0,-21-15 0 15,0 0 1-15,0 0-1 0,23 29 1 0,-23-29-1 16,0 0 2-16,0 0-1 0,6 27 1 0,-6-27-2 16,0 0 3-16,-3 22-3 0,3-22 2 0,0 0-2 15,-12 30 1-15,12-30-1 0,-15 22 1 16,15-22-1-16,0 0 2 0,-24 29-3 0,24-29 3 16,0 0-3-16,-22 21 2 0,22-21-1 0,0 0 0 15,0 0 0-15,-26 19 0 0,26-19-1 16,0 0 2-16,0 0-1 0,0 0 0 0,0 0 1 15,0 0-2-15,0 0 0 0,0 0 0 0,0 0-3 16,0 0-8-16,0 0-23 0,0 0-6 0,0 0-22 16,0 0-28-16,0 0-11 0,0 0-39 15,0 0-57-15,0 0-23 0,0 0-125 0,37-16 15 16,-37 16 315-16</inkml:trace>
  <inkml:trace contextRef="#ctx0" brushRef="#br0" timeOffset="11">5935 810 533 0,'0'0'123'0,"0"0"-15"0,0 0 0 16,0 0-6-16,0 0-12 0,-2-23 4 0,2 23 7 16,0 0 3-16,0 0-9 0,0 0-21 0,0 0-23 15,0 0-21-15,0 0-27 0,0 0 9 0,-19 25-15 16,19-25 19-16,0 0 2 0,-21 22-2 15,21-22-2-15,0 0-3 0,-23 33-1 0,23-33-4 16,-14 22 3-16,14-22-7 0,-18 30 1 0,18-30-5 16,-15 31 3-16,15-31-3 0,-8 31 4 0,8-31-3 15,-2 24 2-15,2-24-2 0,0 0 1 0,5 24-2 16,-5-24 2-16,0 0-2 0,0 0 2 16,24 21 0-16,-24-21 0 0,0 0 2 0,33-3-2 15,-33 3 1-15,29-13-3 0,-29 13-3 16,29-19-28-16,-2 19-57 0,-23-27-145 0,-4 27-319 15,41-26 32-15,-27 0 236 0</inkml:trace>
  <inkml:trace contextRef="#ctx0" brushRef="#br0" timeOffset="12">6124-51 966 0,'-6'-29'142'0,"6"29"-21"0,0 0-31 0,0 0 10 15,0 0-50-15,0 0 3 0,0 0-16 0,0 0-10 16,0 0-7-16,0 0-10 0,0 0-6 0,0 0-2 16,0 0 0-16,0 0 8 0,0 0 2 15,22 25-16-15,-22-25 39 0,0 0-44 0,32 31 42 16,-32-31-19-16,29 33-3 0,-29-33 4 0,33 42-6 16,-17-16 2-16,-2 1-7 0,1 2 5 0,-2 2-8 15,2-2 5-15,-4 4-6 0,-1-1 5 0,-2 3-4 16,-1 2 4-16,-4 2-7 0,-3 1 8 0,-2 0-9 15,-3 1 8-15,-1 0-8 0,-4 1 8 0,-2-2-6 16,0-1 7-16,-3-2-6 0,2 0 4 16,-3-7 17-16,3 1-32 0,-2-3 33 15,1 3-33-15,2-9 9 0,12-22 4 0,-24 39-5 16,24-39 5-16,-20 29-4 0,20-29 4 0,-15 23-2 16,15-23 1-16,0 0-1 0,0 0-1 0,-24 18 1 15,24-18-3-15,0 0-13 0,0 0-18 0,0 0-22 16,-5-36-38-16,5 36-65 0,2-42-157 0,12 17-212 15,3 3 55-15,-10-14 323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19:14.2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-4336 574 968 0,'-1'22'130'0,"1"-22"-62"0,0 0-11 16,0 0-9-16,0 0 11 0,0 0-4 0,0 0-3 15,0 0 1-15,0 0-16 0,0 0-7 0,0 0-4 16,0 0 2-16,27 20 0 0,-27-20-1 16,27 2-2-16,-27-2-5 0,33 0-5 15,-33 0-3-15,36 0-5 0,-36 0-2 0,38-2-2 16,-38 2-2-16,43-5 0 0,-20 2 1 0,-1 2-2 15,5-3 1-15,-7 2 0 0,4 1-1 0,-2-1 1 16,4 2-3-16,-5 0-23 0,8 5-44 0,-29-5-92 16,55-2-254-16,-55 2-132 0,43-1 62 0,-16 8 429 15</inkml:trace>
  <inkml:trace contextRef="#ctx0" brushRef="#br0" timeOffset="1">-4300 263 857 0,'1'-27'147'16,"-1"27"-58"-16,0 0-21 0,0 0-9 0,0 0-9 15,0 0-7-15,0 0-12 0,0 0-4 16,0 0-3-16,0 0-3 0,0 0 11 0,0 0 10 0,0 0-2 16,0 0 3-16,0 0-17 0,29 22-9 0,-29-22-1 15,0 0 0-15,32 19-5 0,-32-19-1 0,25 15-4 16,-25-15-3-16,30 13-2 0,-30-13 1 15,35 11-2 1,-35-11 0-16,41 9 0 0,-41-9 1 0,39 8-2 0,-39-8 1 0,41 0-1 16,-41 0 0-16,39 0-3 0,-39 0-21 0,47 0-35 15,-47 0-65-15,42 0-104 0,-42 0-157 0,0 0-87 16,34-2 96-16,-34 2 377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1:26.1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-5016 1645 344 0,'0'0'98'0,"0"0"-8"0,0 0 4 15,0 0-3-15,0 0 3 0,0 0-4 16,0 0-6-16,0 0-6 0,0 0-1 0,0 0-5 16,0 0-6-16,0 0-11 0,0 0-13 0,0 0-11 15,0 0-12-15,0 0-4 0,0 0-5 16,-4 29 3-16,4-29-2 0,0 0 2 0,-9 28-4 16,9-28-2-16,-6 22-1 0,6-22 1 0,-7 31-3 15,7-31 3-15,-1 26-4 0,1-26 1 0,0 22-4 16,0-22 2-16,0 0-3 0,4 33 2 0,-4-33-1 15,0 0-1-15,0 0 2 0,0 0 0 0,0 0 1 16,23 17 0-16,-23-17 1 0,0 0 1 0,0 0 3 16,32-15 1-16,-32 15 0 0,0 0-2 15,25-30 0-15,-25 30-4 0,0 0 1 16,26-29-2-16,-26 29 2 0,0 0-2 0,23-32 1 16,-23 32-3-16,0 0 3 0,20-25-3 0,-20 25 3 15,0 0-2-15,0 0 0 0,0 0-1 0,0 0 0 16,0 0 1-16,0 0-1 15,0 0 0-15,0 0 0 0,0 0-1 0,0 0 2 16,0 0 1-16,0 0 1 0,22-7 1 16,-22 7-1-16,0 0-1 0,0 0 0 0,0 0 1 15,0 0-1-15,0 0 1 0,18 24-2 0,-18-24 2 16,0 0-3-16,0 0 2 0,13 25-2 0,-13-25 2 0,0 0-2 16,9 28 2-16,-9-28-1 0,0 0 0 0,0 0-1 15,14 24 0-15,-14-24-1 0,0 0 1 0,0 0-1 16,0 0 0-16,0 0-13 0,0 0-5 15,23 23-11-15,-23-23-11 0,0 0-20 0,0 0-28 0,0 0-36 16,0 0-39-16,0 0-19 0,0 0-24 0,0 0-55 16,30 0-53-16,-30 0 240 0</inkml:trace>
  <inkml:trace contextRef="#ctx0" brushRef="#br0" timeOffset="1">-4573 1418 428 0,'0'0'199'0,"0"0"-67"0,0 0-4 16,0 0-3-16,0 0-16 0,7-23-23 0,-7 23-29 15,0 0 11-15,0 0-22 0,0 0 12 0,0 0-9 16,0 0-10-16,0 0-6 0,0 0-8 0,0 0-3 16,0 0-5-16,0 0-4 0,0 0-3 0,0 0-2 15,0 0 4-15,0 0 6 16,0 0-3-16,9 29 2 0,-9-29-8 0,-4 26-3 16,4-26-3-16,-4 27 2 0,4-27-4 0,-6 31 2 15,6-31-4-15,-8 37 4 0,4-12-4 0,4-25 4 16,-10 40-4-16,10-40 2 0,-5 40-4 0,5-40 4 15,-7 38-3-15,7-38 3 0,-7 34-2 0,7-34 1 16,-3 30-1-16,3-30 3 0,0 24-4 0,0-24 3 16,3 22-2-16,-3-22 2 0,0 0-3 15,6 24 3-15,-6-24-1 0,0 0-1 0,0 0 0 16,0 0 1-16,12 25-2 0,-12-25 2 0,0 0-1 16,0 0 0-16,0 0 0 0,0 0 1 0,25 3 0 15,-25-3 1-15,0 0 0 0,0 0-2 16,26-29 3-16,-26 29-9 0,0 0-4 0,22-33-6 15,-22 33-7-15,17-25-4 0,-17 25-5 16,16-24-10-16,-16 24-20 0,11-24-38 0,-11 24-54 16,0 0-77-16,26-17-157 0,-26 17-38 0,0 0 221 15</inkml:trace>
  <inkml:trace contextRef="#ctx0" brushRef="#br0" timeOffset="2">-4339 1467 448 0,'0'0'199'0,"0"0"-84"0,11-28 5 0,-11 28-5 0,0 0-5 0,0 0-21 16,0 0-10-16,0 0-13 0,0 0-11 0,0 0-12 15,0 0-10-15,0 0-8 0,0 0-6 0,0 0-5 16,0 0 1-16,0 0 6 0,0 0 2 0,0 0 2 16,5 28-6-16,-5-28-8 0,-1 28-6 0,1-28 1 15,-5 31-5-15,5-31 2 0,-7 37-4 16,7-37 2-16,-9 35-1 0,9-35 1 16,-6 38-2-16,6-38 3 0,-9 35-4 0,9-35 4 15,-4 36-3-15,4-36 2 0,-8 35-2 0,8-35 2 16,-3 26-3-16,3-26 2 0,0 0-1 0,-1 32 2 15,1-32-1-15,0 0 0 0,0 0-1 0,0 0 1 16,0 22-1-16,0-22 1 0,0 0-1 0,0 0 0 16,0 0 0-16,0 0-1 0,0 0 0 0,0 0 0 15,0 0 1 1,0 0 1-16,0 0 3 0,0 0 1 16,0 0 0-16,0 0-2 0,25-19 2 0,-25 19-3 15,0 0 0-15,15-22 0 0,-15 22 0 0,0 0 0 16,18-28 1-16,-18 28-2 0,0 0 2 0,0 0-3 15,27-29 2-15,-27 29-2 0,0 0 2 0,24-26-2 16,-24 26 3-16,0 0-1 0,23-19 0 0,-23 19 0 16,0 0 0-16,28-24-1 0,-28 24 1 15,0 0-2-15,26-16 1 0,-26 16 0 0,0 0-1 16,0 0 1-16,26-15 0 0,-26 15-2 0,0 0 1 16,0 0 0-16,0 0-9 0,25-8-5 15,-25 8-9-15,0 0-11 0,0 0-6 0,0 0-18 16,0 0-37-16,0 0-35 0,0 0-61 0,0 0-57 15,0 0-175-15,0 0 47 0,0 0 357 0</inkml:trace>
  <inkml:trace contextRef="#ctx0" brushRef="#br0" timeOffset="3">-4248 1745 602 0,'12'26'143'0,"-12"-26"-45"16,0 0 9-16,0 0 6 0,0 0-1 0,0 0-19 16,0 0-11-16,0 0-12 0,0 0-16 0,0 0-10 15,13 27-7-15,-13-27-9 0,0 0-1 16,0 0-4-16,0 0-2 0,0 0-3 0,0 0-3 15,25 20-2-15,-25-20-2 0,0 0-2 0,0 0-2 16,22 15-4-16,-22-15 1 0,0 0-2 0,0 0 0 16,23 25-1-16,-23-25-1 0,0 0 0 0,0 0 0 15,25 23 1-15,-25-23 0 0,0 0-3 16,0 0-10-16,0 0-15 0,0 0-15 0,0 0-21 16,0 0-25-16,0 0-62 0,0 0-142 15,0 0-199-15,0 0 15 0,0 0 378 0</inkml:trace>
  <inkml:trace contextRef="#ctx0" brushRef="#br0" timeOffset="4">-5519 1560 245 0,'0'0'86'0,"0"0"-2"0,0 0-9 0,0 0-2 16,0 0-9-16,0 0-2 0,0 0-6 15,0 0-3-15,0 0-8 0,0 0-2 0,0 0-2 16,0 0 4-16,0 0 23 0,0 0 19 0,0 0 1 16,0 0 1-16,0 0-24 0,0 0-22 0,0 0-6 15,10 25-10-15,-10-25-5 0,0 0-7 0,7 33-3 16,-7-33-5-16,0 27-2 0,0-27-3 0,0 34 1 16,0-34-4-16,0 38 4 15,0-38-4-15,1 35 4 0,-1-35-5 0,-1 33 4 16,1-33-3-16,0 36 2 0,0-36-2 0,0 31 2 15,0-31-2-15,0 0 2 0,0 27-3 0,0-27 2 16,0 0-1-16,0 0 2 0,0 22 0 0,0-22 0 16,0 0-1-16,0 0 0 0,0 0 2 0,0 0-1 15,0 0 3-15,0 0 1 0,0 0 1 0,0 0-1 16,0 0-1-16,0 0-2 0,0-25 0 16,0 25-2-16,0-23 2 0,0 23-3 0,0-29 3 15,0 29-3-15,1-32 3 0,-1 32-1 0,-1-31 1 16,1 31-3-16,-3-30 4 0,3 30-5 15,0-33 5-15,0 33-4 0,-1-28 2 0,1 28-1 16,0-26 1-16,0 26-1 0,0 0 1 0,0-23 0 16,0 23 2-16,0 0-1 0,0 0 2 0,9-26 1 15,-9 26 0-15,0 0 0 0,0 0 2 16,20-28-1-16,-20 28 2 0,0 0-2 0,0 0 0 16,23-26-2-16,-23 26 0 0,0 0-2 0,25-15 0 15,-25 15-1-15,0 0 0 0,27-5-1 0,-27 5 1 16,0 0 0-16,25 1-1 0,-25-1 0 0,0 0-1 15,28 2 1-15,-28-2 0 0,0 0 1 0,23 7-1 16,-23-7 0-16,0 0 0 0,0 0 0 16,25 10 0-16,-25-10 0 0,0 0-1 15,0 0 0-15,0 0 1 0,0 0 0 0,19 22 0 16,-19-22 1-16,0 0-1 0,0 0 1 0,0 0-1 16,0 0 1-16,0 0-1 0,4 22 1 0,-4-22-2 15,0 0 2-15,-6 27-1 0,6-27 1 0,0 0-1 16,-7 27 1-16,7-27-2 0,0 0 1 0,-10 24 0 15,10-24-1-15,0 0 1 0,0 0 0 16,-8 22-2-16,8-22 0 0,0 0-2 0,0 0 1 16,0 0-1-16,0 0 3 0,-25 26-1 0,25-26 2 15,0 0 0-15,0 0-1 0,0 0 2 0,0 0-1 16,-22 7 0-16,22-7 1 0,0 0-1 0,0 0 1 16,0 0-1-16,0 0 1 0,0 0-1 15,0 0 0-15,0 0 1 0,0 0-1 0,0 0 0 16,0 0 0-16,0 0-1 0,0 0-2 15,0 0 1-15,0 0-2 0,0 0 1 0,0 0 2 16,0 0 0-16,0 0 1 0,0 0 0 0,0 0 0 16,0 0 1-16,10 21-1 0,-10-21 0 0,0 0 1 0,0 0-1 15,27 4 1-15,-27-4-1 0,0 0 0 0,0 0 0 16,28 9 0-16,-28-9-2 0,0 0 3 0,0 0-2 16,27 8 1-16,-27-8 1 0,0 0-2 15,0 0 1-15,21 13 1 0,-21-13-1 0,0 0 0 0,0 0 0 16,0 0 0-16,0 0-1 0,0 0 2 15,0 0-1-15,16 22 1 0,-16-22 0 0,0 0-1 16,0 0 0-16,0 0 0 0,0 0 0 0,-4 24 1 16,4-24-1-16,0 0 0 0,0 0-1 0,0 0 2 0,0 0-1 15,0 0 0-15,-16 26-1 0,16-26 1 16,0 0 0-16,0 0 1 0,0 0-1 0,-17 28 2 16,17-28-3-16,0 0 2 0,0 0-2 0,0 0 1 15,0 0-1-15,-25 24 2 0,25-24-2 0,0 0 2 16,0 0-2-16,0 0 2 0,-17 22-1 0,17-22 2 15,0 0-2-15,0 0 1 0,0 0-1 0,0 0 0 16,0 0 1-16,0 0 0 0,-23 17 1 0,23-17 9 16,0 0 5-16,0 0 0 0,0 0 1 15,0 0-8-15,-22 0-4 0,22 0 1 16,0 0-2-16,0 0-1 0,-26-3 1 0,26 3-2 16,0 0-1-16,0 0 1 0,-25 0-2 0,25 0 0 15,0 0 0-15,-24 6 0 0,24-6 1 0,0 0-1 16,0 0 0-16,0 0 1 0,0 0-1 0,0 0-1 15,0 0 0-15,0 0-1 0,0 0-12 16,0 0-14-16,0 0-34 0,-24-17-71 0,24 17-121 16,0 0-278-16,0 0 41 0,37-17 262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1:26.1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-5983 1498 373 0,'0'0'162'0,"0"0"-53"0,-4 26-13 16,4-26 11-16,0 0-9 0,0 0-5 0,0 0-14 15,0 0-2-15,0 0-4 0,0 0-6 16,0 0-8-16,0 0-8 0,0 0-11 0,0 0-5 15,0 0-18-15,0 0 8 0,0 0-1 16,0 0-2-16,0 0 11 0,0 0-17 0,0 0-5 16,1-29-3-16,-1 29-5 0,7-28 2 0,-7 28-4 15,8-31 6-15,-8 31-1 0,11-36 5 0,-11 36 15 16,17-40-34-16,-10 17 31 0,2-2-35 16,2-3 17-16,-1 1 4 0,0-6-7 0,1 4 7 15,-2-3-9-15,4 3 6 0,-1-2-4 0,1 5 4 16,2 4-5-16,-4 0 5 0,-11 22-6 0,22-39 3 15,-22 39-3-15,22-33 3 0,-22 33-2 0,21-27 2 16,-21 27-3-16,0 0 3 0,27-32-3 0,-27 32 1 16,0 0-3-16,32-20 2 0,-32 20 0 0,0 0 0 15,27-8 1-15,-27 8 0 16,0 0-1-16,31 0 0 0,-31 0 0 0,0 0 0 16,29 2 0-16,-29-2-1 0,23 6 0 0,-23-6-1 15,22 11 3-15,-22-11-1 0,24 7 2 0,-24-7-2 16,0 0 1-16,30 17-2 0,-30-17 1 0,0 0-2 15,27 20 3-15,-27-20-1 0,0 0 1 0,20 24-1 16,-20-24 2-16,0 0-3 0,8 30 2 0,-8-30-1 16,0 0 1-16,1 30-1 0,-1-30 1 15,0 0-1-15,-4 31 0 0,4-31 1 0,0 0-1 16,-11 24 0-16,11-24 2 0,0 0-4 0,0 0 2 16,-25 22 0-16,25-22 1 0,0 0 0 15,-24 17 0-15,24-17-1 0,0 0 0 0,-27 14 0 16,27-14 1-16,0 0 0 0,-31 11-1 0,31-11-1 15,0 0 1-15,-29 10 1 0,29-10 0 16,0 0-2-16,-28 7 4 0,28-7-6 0,0 0 3 16,-32 10 1-16,32-10-3 0,0 0 2 0,-26 7 0 15,26-7 0-15,0 0 2 0,-22 5-1 0,22-5 0 16,0 0-1-16,0 0 0 0,-23 3 1 0,23-3 0 16,0 0-1-16,0 0 2 0,0 0-1 0,-22-1-1 15,22 1 9-15,0 0 1 0,0 0 1 0,0 0-1 16,0 0-7-16,0 0-2 15,0 0-1-15,0 0 1 0,-22-18 0 0,22 18-1 16,0 0 0-16,0 0 0 0,0 0 0 0,0 0-1 16,0 0 0-16,0 0 0 0,0 0 0 0,0 0-1 15,0 0-14-15,0 0-15 0,0 0-36 0,0 0-60 16,0 0-105-16,0 0-284 0,-3 27 3 0,3-27 161 16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1:26.1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1341 888 381 0,'0'0'116'16,"0"0"19"-16,0 0-4 0,0 0 8 15,0 0-23-15,0 0-12 0,0 0-16 0,0 0-5 16,0 0-11-16,0 0-7 0,0 0-6 0,0 0-9 15,0 0-8-15,0 0-9 0,0 0-4 0,0 0-5 16,-22-14-3-16,22 14-2 0,0 0-6 0,-25 9-1 16,25-9-2-16,0 0-4 0,-32 16 4 0,32-16-5 15,-26 24 3-15,26-24-5 0,-29 28-1 16,29-28-4-16,-26 34 1 0,26-34 1 0,-29 39 1 16,29-39-3-16,-30 40 4 0,19-18-6 0,-5 1 6 15,5 0-5-15,0 1 6 0,3-2-5 0,1 1 3 16,2 1-3-16,5-24 2 0,-13 42-4 15,13-42 4-15,-7 39-2 0,7-39 2 0,-4 34-3 16,4-34 4-16,0 34-3 0,0-34 1 0,4 27-2 16,-4-27 2-16,10 26-2 0,-10-26 4 15,0 0-2-15,18 29 2 0,-18-29-2 0,0 0 1 16,22 19-2-16,-22-19 1 0,0 0 0 0,29 13 0 16,-29-13 1-16,23 5 1 0,-23-5-1 0,27 0 1 15,-27 0-1-15,27-7 0 0,-27 7 1 16,29-9-1-16,-29 9 0 0,36-16-1 0,-36 16 2 15,40-23-1-15,-40 23 4 0,41-33-5 0,-41 33 6 16,43-43-6-16,-20 19 4 0,-2 3-3 16,2-4 3-16,-3-2-3 0,2-1 4 0,-4-2-6 15,-2 0 5-15,1 3-4 0,-3-2 4 0,1 6-4 16,-4 0 5-16,-11 23-4 0,19-40 3 0,-19 40-3 16,14-40 2-16,-14 40-2 0,7-41 3 0,-7 41-4 15,2-37 5-15,-2 37-4 0,-4-29 3 0,4 29-2 16,-11-24 1-16,11 24-1 0,0 0-1 15,-22-30 0-15,22 30 1 0,0 0 14 0,-31-29-35 16,31 29 35-16,-27-13-36 0,27 13 21 16,-23-15 0-16,23 15 0 0,-23-6 1 0,23 6 0 15,0 0 0-15,-29-6 0 0,29 6 0 0,0 0-3 16,-25 9 0 0,25-9 1-16,0 0-1 0,-20 25-13 0,20-25 36 15,-11 26-36-15,11-26 36 0,-9 28-20 0,9-28-2 16,-6 25 2-16,6-25-3 0,0 28 4 15,0-28-3-15,4 24 1 0,-4-24-2 0,5 24 3 16,-5-24-4-16,0 0 3 0,16 29-1 0,-16-29 0 0,0 0 0 0,0 0 2 16,28 29-1-16,-28-29-1 0,0 0 1 15,27 8 0-15,-27-8 0 0,0 0 1 0,33 0-1 16,-33 0 0-16,26-2 0 0,-26 2 1 0,31-5-1 16,-31 5 0-16,34-9-1 0,-34 9 0 0,32-12 4 0,-32 12-5 15,30-14 3-15,-30 14-3 0,31-4-19 16,-31 4-31-16,31 3-85 0,-31-3-161 0,0 0-245 15,22-16 38-15,-22 16 278 0</inkml:trace>
  <inkml:trace contextRef="#ctx0" brushRef="#br0" timeOffset="1">1691 1507 677 0,'-21'-30'151'0,"21"30"-6"15,0 0-23-15,0 0-4 0,0 0-19 16,0 0-18-16,0 0-25 0,0 0-15 0,0 0-15 16,0 0-9-16,0 0-7 0,0 0-4 0,0 0 0 15,0 0 8-15,0 0 6 0,0 0 4 0,0 0-1 16,0 0-10-16,0 0-6 0,28-13-3 16,-28 13-3-16,0 0 0 0,27 7 0 0,-27-7-1 15,0 0 1-15,25 9 0 0,-25-9-3 0,0 0 4 16,23 18-2-16,-23-18-1 0,0 0 2 0,0 0-2 15,27 24 0-15,-27-24 3 0,0 0-4 0,13 27 4 16,-13-27-3-16,0 0 1 0,2 25 0 0,-2-25 0 16,0 0 2-16,0 0 0 0,-14 25-3 15,14-25 2-15,0 0 16 0,0 0-36 16,-30 36 39-16,30-36-39 0,-21 24 18 0,21-24 3 16,-23 21-3-16,23-21 0 0,0 0 1 0,-32 19 1 15,32-19-1-15,0 0 3 0,-32 18-4 0,32-18 3 16,0 0 0-16,-21 6 0 0,21-6 0 0,0 0-2 15,0 0 1-15,0 0-1 0,0 0 1 0,0 0 0 16,0 0-2-16,0 0-1 0,0 0-2 0,0 0 0 16,0 0 1-16,0 0 0 0,-20-22 1 15,20 22-11-15,0 0-10 0,0 0-13 0,0 0-18 16,12-23-23-16,-12 23-29 0,0 0-14 16,24-3-65-16,-24 3-38 0,0 0-92 0,23 2-46 15,-23-2 213-15</inkml:trace>
  <inkml:trace contextRef="#ctx0" brushRef="#br0" timeOffset="2">2044 1464 375 0,'-12'-22'153'0,"12"22"3"0,0 0-7 0,0 0-8 16,0 0-24-16,0 0-7 0,0 0-22 0,0 0-4 0,0 0-17 0,0 0-12 0,-23-4-10 15,23 4-5-15,0 0-3 0,0 0-4 16,0 0-5-16,-26 15-5 0,26-15-6 0,0 0-2 15,-24 14-6-15,24-14 1 0,0 0-4 0,-30 26 1 16,30-26-2-16,0 0 1 0,-27 30-1 0,27-30 2 16,-14 26-2-16,14-26 0 0,-10 23-3 15,10-23-1-15,-7 23-1 0,7-23-18 0,-4 24 37 16,4-24-35-16,0 32 36 0,0-32-17 16,3 24-2-16,-3-24 0 0,0 0-3 0,16 23 2 15,-16-23-1-15,0 0 1 0,28 18 0 0,-28-18 1 16,22 4-2-16,-22-4 2 0,29 2-1 0,-29-2 0 15,33 0 0-15,-33 0-1 0,34-3 1 0,-34 3-2 16,32-12 2-16,-32 12-1 0,33-11-6 0,-33 11-12 16,29-13-23-16,-29 13-25 0,31-11-149 0,-31 11-255 15,6-24-74-15,-6 24 107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1:26.12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0 649 517 0,'0'0'84'0,"0"0"-15"0,0 0 6 0,0 0 1 0,0 0-8 15,0 0-12-15,0 0-7 0,0 0-2 16,0 0-6-16,0 0-6 0,0 0-5 0,0 0 4 16,0 0 27-16,0 0 3 0,0 0 3 15,0 0-11-15,0 0-25 0,21-22-3 0,-21 22-1 16,0 0-6-16,15-26-3 0,-15 26-8 0,0 0-1 16,18-31-3-16,-18 31 0 0,12-24-3 0,-12 24 1 15,18-31-3-15,-18 31 3 0,19-35-4 0,-19 35 3 16,24-39-4-16,-24 39 5 0,19-40-5 0,-19 40 3 15,21-43 8-15,-10 19-35 0,3-2 35 16,-5 3-34-16,4 0 23 0,-2-1 4 0,1-3-5 16,-2 5 6-16,1 1-8 0,-3-1 7 0,-8 22-5 15,19-40 4-15,-19 40-2 0,17-36 2 16,-17 36-4-16,9-24 3 0,-9 24-2 0,0 0 2 16,0 0 0-16,18-24 0 0,-18 24-1 0,0 0 0 15,0 0 0-15,0 0 0 0,0 0 0 0,0 0 0 16,0 0-1-16,0 0 1 0,13-22 0 15,-13 22 1-15,0 0-1 0,0 0 0 0,0 0 1 16,0 0-1-16,0 0 0 0,0 0-1 0,0 0 0 16,0 0 1-16,0 0-1 0,0 0 1 0,0 0-1 15,0 0 1-15,0 0 1 0,0 0-1 0,0 0 1 16,0 0 0-16,0 0 1 0,23 0 0 16,-23 0 0-16,0 0-1 0,0 0 0 0,0 0-1 15,19 27 3-15,-19-27-3 0,0 0 2 16,10 24-2-16,-10-24 2 0,8 24-1 0,-8-24 1 15,6 23-2-15,-6-23 3 0,8 23-1 0,-8-23 2 16,8 23-1-16,-8-23 2 0,10 23-2 0,-10-23 2 16,7 22-4-16,-7-22 2 0,7 21-4 0,-7-21 3 15,5 25-2-15,-5-25 1 0,0 0-2 0,7 30 2 16,-7-30-1-16,7 24 2 0,-7-24 25 16,2 30-38-16,-2-30 38 0,2 24-38 15,-2-24 10-15,0 0 3 0,6 22-3 0,-6-22 2 16,0 0-3-16,0 0 3 0,0 0-1 0,9 24 1 15,-9-24-1-15,0 0 1 0,0 0-1 0,0 0 0 16,9 25-1-16,-9-25 2 0,0 0-1 0,0 0 0 16,8 27 0-16,-8-27 1 0,0 0-3 0,4 24 4 15,-4-24-3-15,0 0 2 0,6 24-1 16,-6-24 0-16,0 0 0 0,0 0 0 0,5 23 0 16,-5-23 0-16,0 0-1 0,0 0 2 0,0 0-2 15,0 0 1-15,0 0-1 0,0 0 1 0,0 0 0 0,0 0 0 16,13 23 1-16,-13-23-1 0,0 0 0 0,0 0 0 15,0 0 0-15,0 0 1 0,0 0-1 0,0 0 0 16,1 27 0-16,-1-27 0 0,0 0 0 16,0 0 0-1,0 24 0-15,0-24 0 0,0 0 0 0,0 0 0 16,0 0-1-16,0 0-8 0,0 0-7 0,0 0-12 16,0 0-6-16,0 0-9 0,0 0-54 0,0 0-26 15,0 0-68-15,0 0-68 0,0 0-151 0,0 0 38 16,-19-24 288-16</inkml:trace>
  <inkml:trace contextRef="#ctx0" brushRef="#br0" timeOffset="1">203 349 830 0,'0'0'114'0,"0"0"-34"0,0 0-21 0,0 0-11 0,0 0-10 15,0 0-6-15,0 0 17 0,0 0-5 16,0 0 12-16,1 25-8 0,-1-25-3 0,0 0-5 15,0 0-7-15,0 0-2 0,0 0-5 0,25 14-2 16,-25-14-2-16,0 0-2 0,0 0-1 0,27 3 0 16,-27-3-2-16,0 0-2 0,26 0-3 0,-26 0-2 15,0 0-1-15,32 0 1 0,-32 0-2 0,25 0-1 16,-25 0-3-16,22-2-2 0,-22 2-1 16,23 2 1-16,-23-2-1 0,0 0 0 0,32 5-2 15,-32-5 1-15,0 0-1 0,32 5 1 31,-32-5 0-31,0 0 0 0,27 0 0 0,-27 0 1 0,0 0-2 0,21-2 0 0,-21 2-14 32,0 0-18-32,28-3-29 0,-28 3-87 0,22 0-144 0,-22 0-213 0,0 0-7 0,31-2 311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6:49.8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298 235 0,'-77'-56'0,"77"25"0,-11 7 16,-22-7-16,11 12 16,-11 0-16,-22-12 0,-12 7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8:10.8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0,'0'0'16,"0"0"-16,0 180 0,0-155 15,0-1-15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20:02:44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-3274 4270 0,'0'0'0,"0"0"0,0 0 15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6:54.5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16 90 822 0,'0'0'147'0,"0"0"-39"0,0 0-13 0,0 0-19 15,0 0-18-15,0 0-18 0,0 0-20 0,0 0 0 16,0 0 6-16,9-29 5 0,-9 29 0 16,0 0-1-16,18-24-6 0,-18 24-4 0,0 0-4 15,0 0-3-15,17-25-6 0,-17 25 1 0,0 0-3 16,0 0-1-16,0 0-1 0,22-12-2 0,-22 12 0 15,0 0 0-15,0 0 0 0,0 0 1 0,23 8 0 16,-23-8-1-16,0 0 2 0,0 0-1 0,18 25 2 16,-18-25-1-16,0 0 2 15,8 28-2-15,-8-28 5 0,0 0 0 0,-4 30 4 16,4-30 1-16,-8 24 3 0,8-24-3 0,-11 24 3 16,11-24-4-16,0 0 1 15,-22 24-2-15,22-24-1 0,0 0 1 0,-26 12 1 16,26-12 0-16,0 0-2 0,0 0-2 0,-26 0-1 15,26 0-1-15,0 0-2 0,0 0-1 0,-21-17-2 16,21 17-1-16,0 0-1 0,-10-33 1 16,10 33-1-16,-4-30 1 0,4 30-1 15,4-29 3-15,-4 29-4 0,6-24 4 0,-6 24-3 0,0 0 2 16,18-24-2-16,-18 24 1 0,0 0-1 0,0 0 1 0,27-13-1 16,-27 13 1-16,0 0-1 0,25 1 1 0,-25-1 0 15,0 0-2-15,26 12 2 0,-26-12 0 0,0 0 1 16,26 25 0-16,-26-25 0 0,0 0-1 0,16 28 1 15,-16-28-1-15,5 24 1 0,-5-24-1 16,0 26 2-16,0-26-2 0,-1 23 2 0,1-23-1 16,0 0 1-1,-18 25-1-15,18-25 0 0,0 0-1 0,-24 18 0 16,24-18 1-16,0 0 0 0,-23 9 0 0,23-9 1 16,0 0-1-16,-26 9 0 0,26-9 1 0,0 0 1 15,0 0 3-15,-26-9-1 0,26 9 0 0,0 0-3 16,0 0-3-16,-13-22 0 15,13 22 0-15,0 0-1 0,2-30 2 0,-2 30-2 16,9-26 2-16,-9 26-2 0,17-23 2 0,-17 23 0 0,0 0 0 0,22-24 0 16,-22 24 0-16,0 0-1 0,25-7 1 0,-25 7 0 15,0 0-1-15,27 5 0 0,-27-5 1 0,0 0 0 16,22 15 0-16,-22-15 1 0,0 0-2 0,24 21 2 16,-24-21-3-16,0 0 2 0,18 26 0 15,-18-26 0-15,0 0 0 0,4 23 1 16,-4-23-2-16,0 0 3 0,0 25-2 0,0-25 2 0,0 0-1 0,0 0 0 15,-11 24 0-15,11-24 1 0,0 0-2 0,0 0 2 16,-28 16-2-16,28-16 1 0,0 0 0 0,-21 7 0 31,21-7 1-31,0 0-1 0,-27 0 1 0,27 0-1 16,0 0 0-16,-28-11 0 0,28 11 0 16,0 0 1-16,0 0-2 0,-27-20-1 0,27 20 0 15,0 0 0-15,0 0 2 0,-17-26-2 0,17 26-1 0,0 0-2 16,0 0-8-16,-1-31-12 0,1 31-21 0,0 0-22 15,0 0-46-15,12-24-79 0,13 35-193 0,-25-11-122 16,0 0 47-16,29 5 386 0</inkml:trace>
  <inkml:trace contextRef="#ctx0" brushRef="#br0" timeOffset="4362.2642">2518-216 1188 0,'0'0'154'0,"0"0"-63"0,0 0-25 0,0 0 5 16,0 0-32-16,-14-23-4 0,14 23-16 16,0 0-14-16,0 0-2 0,0 0 3 0,0 0 7 15,5 32 4-15,-5-32 4 0,5 40-6 0,-5-13 1 16,0 0-6-16,-3 4 5 0,1 2-7 0,-1 3 3 15,-1 3-9-15,0 2 6 0,-2 4-6 0,2 4 9 16,-4-2-7 0,1-3 6-16,-3-3-9 0,6-4 3 0,-2-4-5 15,4-5 3-15,-2-4-4 0,4-24 5 0,0 37-5 16,0-37 1-16,0 0-2 0,5 25-1 16,-5-25-8-16,0 0-7 0,0 0-9 0,0 0-10 15,24-3-10-15,-24 3-32 0,0 0-60 0,20-46-99 16,-20 46-195-16,32-30-40 0,-31 7 149 0</inkml:trace>
  <inkml:trace contextRef="#ctx0" brushRef="#br0" timeOffset="4802.2319">2908 175 1128 0,'0'0'154'0,"-14"-22"-45"0,14 22-5 16,0 0-20-16,0 0-26 16,0 0-16-16,-27-18-11 0,27 18-5 0,0 0-4 15,-22-4-4-15,22 4-5 0,0 0-2 0,-24 11-1 16,24-11-4-16,0 0 1 0,-23 24-4 0,23-24 1 16,-18 27-7-16,18-27 4 0,-18 33-4 0,18-33 2 0,-9 32-1 0,9-32 3 15,0 33-4-15,0-33 4 0,5 28-4 0,-5-28 4 16,15 27-1-16,-15-27 1 0,22 20 0 15,-22-20-2-15,26 9-1 0,-26-9 0 16,29 4 0-16,-29-4 0 0,31-5 0 0,-31 5-2 16,29-10-4-16,-29 10-3 0,29-18 2 0,-29 18-2 15,24-22 4-15,-24 22 0 0,21-24 2 16,-21 24 0-16,14-25 3 0,-14 25 0 0,11-24 3 16,-11 24-1-16,5-29 2 0,-5 29-3 15,2-29 4-15,-2 29-3 0,-2-29 3 16,2 29-3-16,-4-29 1 0,4 29-1 0,-5-26 1 15,5 26-1-15,-11-24 2 0,11 24-2 0,0 0 2 16,0 0-2-16,-26-22 1 0,26 22-3 0,0 0-8 16,0 0-16-16,-25 11-33 0,25-11-54 0,0 0-83 0,-28 17-124 0,28-17-161 15,0 27 51-15,0-27 313 0</inkml:trace>
  <inkml:trace contextRef="#ctx0" brushRef="#br0" timeOffset="9647.3462">3493 211 688 0,'0'0'203'0,"0"0"-100"0,0 0-1 0,0 0-6 16,0 0-1-16,4-23-8 0,-4 23-22 0,0 0-16 15,0 0-9-15,0 0-6 0,8-22-4 0,-8 22 5 16,0 0 2-16,0 0-3 0,0 0-4 0,-7-28-2 16,7 28-5-16,0 0-7 15,0 0-4-15,0 0-3 0,-25-9-4 0,25 9-1 0,0 0 0 0,-30 1-2 0,30-1-2 16,-23 8 1-16,23-8 0 0,-28 16-1 0,28-16 2 15,-29 28-3-15,29-28 2 0,-32 32-3 0,32-32 3 16,-23 33-2-16,23-33 3 0,-13 28-5 16,13-28 4-16,-5 30-3 0,5-30 1 0,3 28-1 15,-3-28 0-15,9 22-11 0,-9-22-4 16,0 0-8-16,28 22-1 16,-28-22 10-16,28 7 5 0,-28-7 7 0,30-9 2 15,-30 9 1-15,30-11-1 0,-30 11 3 0,0 0-2 16,30-31 3-16,-30 31-2 0,16-24 2 0,-16 24-2 15,9-22 3-15,-9 22-1 0,0 0 1 0,7-33-2 16,-7 33 2-16,0 0-1 0,0-28 5 16,0 28-1-16,0 0 1 0,0 0 4 15,0 0-5-15,0 0 0 0,0 0-1 0,0 0-4 0,0 0-2 0,0 0-1 16,0 0-1-16,0 0 3 0,0 0-1 0,0 0 3 16,6 24-3-16,-6-24 2 0,5 32-2 0,-5-32 3 15,4 42-4-15,2-20 4 0,-6 1-4 0,3 1 4 16,-2 1-4-16,-1 2 4 0,0 2-5 0,-4 0 6 15,-2 0-5-15,-1-1-10 16,-1 2 30-16,-1-3-30 16,-3 1 32-16,3-4-17 0,9-24-4 0,-25 39 5 15,25-39-4-15,-25 28 3 0,25-28-2 0,-27 19 5 16,27-19 4-16,-32 9 3 0,32-9 1 0,-32 0-3 16,32 0-5-16,-31-7-4 0,31 7 1 0,-36-9-2 15,36 9-1-15,-33-13-1 0,33 13 0 0,-29-16-1 0,29 16 0 16,0 0-1-16,-28-18-9 0,28 18-12 15,0 0-17-15,0 0-26 0,0 0-52 0,-9-26-58 16,32 36-142-16,-23-10-157 0,23-20 29 0,4 21 278 16</inkml:trace>
  <inkml:trace contextRef="#ctx0" brushRef="#br0" timeOffset="10230.471">3698 340 754 0,'0'0'199'0,"0"0"-89"0,0 0-40 0,0 0-3 16,0 0 0-16,0 0 5 0,0 0-15 0,0 0-12 15,0 0-13-15,14 30-8 0,-14-30-9 0,0 23 0 16,0-23-7-16,0 22 1 0,0-22-5 0,0 24-1 16,0-24-1-16,0 0 0 0,-3 28-2 0,3-28 1 15,0 0-2-15,0 0 1 0,5 24-1 0,-5-24 1 16,0 0-1-16,0 0 0 0,0 0-1 0,0 0 0 16,0 0 2-16,22 5 0 0,-22-5 3 0,0 0-1 15,18-22 4-15,-18 22 3 0,17-33 11 0,-17 33-3 16,15-41 6-16,-15 41-4 0,18-45 1 0,-8 25-2 15,-10 20 6-15,8-40-5 0,-8 40 4 0,4-31-7 16,-4 31-1 0,1-28-7-16,-1 28-1 0,0 0-3 15,3-24 0-15,-3 24-1 0,0 0 0 0,0 0 0 16,0 0-2-16,0 0 0 0,0 0-1 0,0 0 1 16,0 0-1-16,0 0 1 0,28-14-1 0,-28 14 0 15,0 0 1-15,26 7-1 0,-26-7-1 0,0 0 1 16,34 13 0-16,-34-13 1 0,24 14-1 0,-24-14 1 15,25 10-1-15,-25-10 1 0,23 6-2 0,-23-6 1 16,25 2-2-16,-25-2 1 0,27-2 0 0,-27 2-6 16,28-5-23-16,-28 5-25 0,34-1-86 0,-32-23-119 15,21 24-251-15,-23 0 8 0,24-13 194 0</inkml:trace>
  <inkml:trace contextRef="#ctx0" brushRef="#br0" timeOffset="10731.9095">4559 188 923 0,'0'0'127'16,"0"0"-20"-16,0 0 3 0,0 0-11 0,0 0-12 16,-29-16-24-16,29 16-16 0,0 0-8 0,0 0-6 15,-25-8-3-15,25 8-2 0,0 0-2 0,0 0 0 0,-28-13-5 0,28 13-4 16,0 0 0-16,-28-6-4 0,28 6-1 16,0 0-2-16,-29 1-3 0,29-1-2 15,0 0 0-15,-28 9 0 0,28-9-3 0,0 0 0 16,-31 35-3-16,31-35 3 0,-17 28-3 0,17-28 3 15,-12 32-3-15,12-32 1 0,-6 27-2 0,6-27 2 16,6 26-2-16,-6-26 2 16,12 24-3-16,-12-24 2 0,0 0-2 0,28 24 1 15,-28-24-2-15,25 4-4 16,-25-4-2-16,26 0 1 0,-26 0 2 0,29-10 3 16,-29 10 4-16,30-20-3 0,-30 20 3 0,26-27-1 15,-26 27 2-15,22-23-2 0,-22 23 3 0,11-21-2 16,-11 21 1-16,0 0-1 0,17-27 2 0,-17 27-2 15,0 0 2-15,0 0-2 0,0 0 0 0,0 0 0 0,0 0 1 0,0 0-2 16,0 0 1-16,0 0 0 0,0 0 0 16,0 0 2-16,0 0-2 0,19 23 1 15,-19-23-3-15,10 24 3 0,-10-24-2 0,11 26 2 16,-11-26-2-16,12 30 3 0,-12-30-4 0,14 25-6 16,-14-25-11-16,12 22-11 0,-12-22-15 0,0 0-9 15,25 32-37-15,-25-32-35 16,0 0-64-16,0 0-91 0,0 0-142 0,28-1 15 15,-28 1 272-15</inkml:trace>
  <inkml:trace contextRef="#ctx0" brushRef="#br0" timeOffset="11349.1824">4835 288 682 0,'0'0'122'0,"0"23"-8"0,0-23-12 15,0 25-17-15,0-25-20 0,1 39-1 0,-1-39 0 16,6 47 7-16,-6-47-15 0,2 50-3 0,-3-27-24 16,4 1-8-16,-5 2 16 0,4-1-31 0,-5-2 34 15,4 1-42-15,-1-24 8 0,-1 44 3 0,1-44-4 0,-4 40 4 16,4-40-4-16,-4 38 1 0,4-38-3 0,-6 31 1 16,6-31-2-16,0 0 0 0,0 0 1 15,0 0 4-15,0 0 12 0,0 0 7 0,0 0 4 16,0 0-1-16,0 0-12 0,0 0-8 0,0 0-6 15,0 0-3-15,0 0-1 0,-12-25 1 0,12 25 0 32,3-31-2-32,-3 31 4 0,7-37-3 0,-3 14 2 0,1-3 12 15,2-6-31-15,3 4 30 0,-2-5-29 0,0-2 14 16,2 1 6-16,-6-4-5 0,3-2 6 16,0 1-7-16,-2-1 6 0,2 3-6 0,1 1 6 15,1 9-5-15,-1 2 5 0,-8 25-4 0,14-36 4 16,-14 36-3-16,8-24 3 0,-8 24-2 0,0 0 0 15,0 0-2-15,0 0 1 0,28-16 0 0,-28 16 0 0,0 0 1 16,23 14-1-16,-23-14 1 0,0 0-2 0,29 33 3 16,-29-33-3-16,19 35 3 0,-19-35-2 0,20 37 3 15,-20-37-4-15,20 36 3 0,-20-36-4 16,17 32 3-16,-17-32-2 0,7 30 4 0,-7-30-3 16,1 26 2-16,-1-26-1 0,0 0 2 0,-3 23 3 15,3-23 6 1,0 0 6-16,0 0 0 0,0 0-2 0,-27 14-5 15,27-14-5-15,-24 2-3 0,24-2-2 0,-26 0 0 16,26 0-1-16,-29 0-1 0,29 0 1 0,-31 0-2 16,31 0-9-16,-39 0-7 0,39 0-16 15,-35 0-17-15,35 0-17 0,-31-6-54 0,31 6-122 16,0 0-281-16,0 0 35 0,0 0 148 0</inkml:trace>
  <inkml:trace contextRef="#ctx0" brushRef="#br0" timeOffset="12135.0548">5396-270 854 0,'-9'-25'121'0,"9"25"-27"0,0 0-3 0,0 0-15 0,0 0-45 15,0 0 31-15,0 0-29 0,0 0 29 16,0 0 1-16,0 0-17 0,17 26 15 0,-17-26-39 16,4 38 26-16,-1-14-42 0,-3 4 8 0,1 1 4 15,-1 3-8-15,0 0 6 0,-4 2-6 0,1 2 3 16,1-5-8-16,-4 5 5 0,2 0-9 0,-2-2 4 16,0-1-7-16,1 1 4 0,-1-4-3 0,1-1 4 15,0-5-5-15,5-24 6 0,-7 38-6 0,7-38 4 16,-3 27-4-16,3-27 3 0,0 0-1 0,0 32 1 15,0-32-2-15,0 0 0 0,0 0-1 0,0 0 0 16,0 0 1-16,0 0-1 0,0 0 1 16,0 0 1-16,0 0 1 0,25-2 0 0,-25 2 1 15,0 0-2-15,0 0 2 16,23-31-2-16,-23 31 1 0,17-23-2 0,-17 23 2 16,25-27-3-16,-25 27 4 0,29-31-3 15,-29 31 2-15,30-32-2 0,-30 32 3 0,28-27-3 16,-28 27 3-16,0 0-4 0,30-21 3 0,-30 21-2 15,0 0 1-15,27-8 0 0,-27 8-1 0,0 0 1 16,28 8 0-16,-28-8 0 0,0 0-1 16,30 17 1-16,-30-17 0 0,0 0 1 0,28 31-1 0,-28-31 2 0,12 26-2 15,-12-26 3-15,10 27-3 0,-10-27 2 0,5 33-3 16,-5-33 3-16,3 28-2 0,-3-28 1 0,0 30-2 16,0-30 1-1,0 22-1-15,0-22 2 0,0 0-3 0,6 24 3 0,-6-24-16 16,0 0-16-16,4 24-25 0,-4-24-45 15,0 0-53-15,0 0-58 0,0 0-64 0,0 0-167 0,0 0 85 0,32 11 225 0</inkml:trace>
  <inkml:trace contextRef="#ctx0" brushRef="#br0" timeOffset="12351.2344">5901 208 581 0,'0'0'178'0,"0"0"-58"0,0 0-5 0,0 0-11 15,29 14-10-15,-29-14-5 0,0 0-3 0,0 0-23 16,0 0-12-16,9 26-15 0,-9-26-12 0,0 0-10 16,5 29-1-16,-5-29-7 0,-1 28-1 0,1-28-5 15,-2 26 3-15,2-26-3 0,0 24 1 16,0-24-2-16,0 0 2 0,-4 33-4 16,4-33-8-16,0 0-30 0,0 0-45 0,4 34-62 0,-4-34-101 0,0 0-110 15,0 0-54-15,0 0 140 0</inkml:trace>
  <inkml:trace contextRef="#ctx0" brushRef="#br0" timeOffset="12536.2191">5983-36 1354 0,'-21'-29'123'0,"21"29"-28"0,0 0-20 0,0 0-19 0,0 0-22 16,0 0-12-16,0 0-13 0,0 0-7 0,0 0-4 15,0 0-1-15,0 0 1 0,0 0 0 16,0 0 1-16,0 0-20 0,0 0-12 0,0 0-18 16,35 28-44-16,-35-28-44 0,23 12-110 0,-23-12-135 0,0 0-67 15,25 26 114-15,-25-26 337 0</inkml:trace>
  <inkml:trace contextRef="#ctx0" brushRef="#br0" timeOffset="12883.5057">6425 164 1116 0,'0'0'262'0,"-22"-11"-153"16,22 11-23-16,0 0-14 0,0 0-20 0,0 0-14 15,0 0-9-15,-23-18-5 0,23 18-8 0,0 0-8 16,0 0-4-16,0 0-3 0,-22 18 1 0,22-18-2 15,-20 24 3-15,20-24-4 0,-26 34 3 0,26-34-3 16,-25 36 3-16,25-36-3 0,-22 37 3 0,22-37-3 16,-18 40 4-16,18-40-3 0,-11 36 2 0,11-36-3 15,-5 35 3-15,5-35-3 0,5 27 2 0,-5-27-1 16,0 0 0-16,15 29-1 0,-15-29 1 16,0 0-1-16,32 15 2 0,-32-15-1 0,29 5-1 0,-29-5 1 15,35-2 0-15,-35 2-1 0,33-9-1 0,-33 9 1 16,35-10-1-16,-35 10 1 0,43-20-12 0,-17 12-21 15,-26 8-25-15,51-16-92 0,-44-15-153 0,18 26-199 16,-25 5-9-16,28-34 267 0</inkml:trace>
  <inkml:trace contextRef="#ctx0" brushRef="#br0" timeOffset="2960.737">1131-334 838 0,'0'0'152'0,"0"0"-21"0,0 0-16 16,0 0 1-16,0 0-13 0,0 0-26 0,0 0-23 0,0 0-18 0,0 0-15 16,0 0-10-16,0 0-3 0,0 0-1 0,0 0 1 15,0 0 4-15,-7 27-2 0,9-4-9 0,-2 3 28 16,2 2-33-16,1 2 31 0,-2 0-18 0,0 1-5 16,-1 1 4-16,0 2-5 0,0-3 5 15,-1 4-6-15,0-2 4 0,-2-3-6 16,1 5 5-1,0-4-6-15,2 0 5 0,-3-7-6 0,0 2 4 0,3-26-4 16,-3 39 2-16,3-39-2 0,-1 29 4 0,1-29-3 16,0 0 2-16,-4 25-1 0,4-25-1 0,0 0-1 0,0 0 1 0,0 0-3 15,0 0-12-15,0 0-13 0,0 0-11 0,5 26-20 16,-5-26-13-16,0 0-36 0,0 0-24 16,0 0-48-16,0 0-76 0,0 0-135 15,0 0 10-15,0 0 264 0</inkml:trace>
  <inkml:trace contextRef="#ctx0" brushRef="#br0" timeOffset="3364.2371">1549-346 1132 0,'0'0'120'0,"0"0"-35"0,-17-22-8 16,17 22 0-16,0 0-4 0,0 0-17 15,0 0-20-15,0 0-9 0,0 0-11 0,0 0-6 0,0 0 0 16,0 0 3-16,0 0 3 0,6 31 4 0,-6-31 0 16,5 25-4-16,-5-25-4 0,2 36-12 0,-4-14 28 0,4 4-32 15,-4 5 29-15,2-4-19 0,0 3-6 0,-3 0 5 16,1-2-7-16,1 4 6 0,0-1-6 15,-1-3 4-15,-2 5-3 0,3-3 3 0,-1 3-3 16,0-7 4 0,-1 1-4-16,2-3 2 0,1-24-3 0,-3 42 3 15,3-42-3-15,0 32 3 0,0-32-3 0,1 34 2 16,-1-34-2-16,0 29 3 0,0-29-12 0,0 27 0 16,0-27-13-16,0 0-9 0,2 29-8 15,-2-29-12-15,0 0-25 0,0 0-32 0,0 0-28 0,0 0-36 16,0 0-48-16,0 0-46 0,0 0-98 0,0 0 25 15,-3-40 335-15</inkml:trace>
  <inkml:trace contextRef="#ctx0" brushRef="#br0" timeOffset="3613.5633">1151 77 1262 0,'0'0'132'0,"0"0"-30"16,0 0-36-16,0 0-21 0,0 0-14 0,0 0-12 15,0 0-3-15,0 0 1 0,0 0 3 0,0 0 1 16,32-11-8-16,-32 11-4 0,41-8-1 0,-16 4-4 16,0-2 0-16,5 0-3 0,2-3-1 0,2 2-1 15,4-4-1-15,-1 4-2 0,1 0-26 0,-3-4-28 16,3 14-17-16,-11-14-68 0,18 26-151 0,-11-11-187 15,-3 1-2-15,3 11 284 0</inkml:trace>
  <inkml:trace contextRef="#ctx0" brushRef="#br0" timeOffset="4112.9512">2069 130 1081 0,'0'0'273'0,"-32"-35"-168"0,32 35-19 15,0 0-10-15,0 0-19 0,-30-24-15 0,30 24-9 16,0 0-11 0,-28-4-7-16,28 4-6 0,0 0-4 15,-30 14-6-15,30-14 1 0,-27 25-2 0,27-25 2 16,-28 38 0-16,17-16 3 0,11-22-2 0,-23 45 3 16,13-23-2-16,10-22 1 0,-14 42-4 0,14-42 3 15,-5 37-5-15,5-37 5 0,8 34-4 0,-8-34 1 16,12 28-1-16,-12-28 0 0,0 0-1 0,35 22 1 15,-35-22-1-15,33 0 3 0,-33 0 2 0,40-11-1 0,-17 1 3 16,-23 10-5-16,40-24 3 0,-40 24-3 16,35-36 1-16,-35 36-1 0,27-30 1 0,-27 30-2 15,19-33 3-15,-19 33-2 0,9-33 3 0,-9 33-2 16,2-29 2-16,-2 29-2 0,-11-29 1 0,11 29-1 16,-16-26 2-16,16 26-1 0,-25-17 2 0,25 17-4 15,0 0 1 1,-30-6-1-16,30 6-9 0,0 0-6 0,-28 19-16 15,28-19-13-15,0 0-26 0,0 0-34 16,-12 43-66-16,12-43-101 0,0 0-185 0,0 0 23 16,0 0 235-16</inkml:trace>
  <inkml:trace contextRef="#ctx0" brushRef="#br0" timeOffset="13822.2293">7415 275 739 0,'0'0'224'15,"0"0"-119"-15,0 0-57 0,0 0-11 0,0 0 0 16,0 0 13-16,0 0 8 0,23-8-3 0,-23 8-4 16,0 0-5-16,0 0-14 0,0 0-10 0,25 2-6 0,-25-2-5 15,0 0-2-15,23 3 2 0,-23-3 2 0,0 0 0 16,0 0-1-16,28-1-3 0,-28 1 0 0,0 0 0 16,0 0 2-16,26-15 0 0,-26 15 2 0,0 0-2 15,0 0-1-15,26-26-4 0,-26 26 1 0,0 0-1 16,13-24 5-16,-13 24 4 0,0 0 5 0,-2-27-1 31,2 27-4-31,0 0-5 0,-20-31-3 0,20 31-4 16,0 0 1-16,-29-26-3 0,29 26 1 0,0 0-2 15,-35-17 2-15,35 17-1 0,-27-4-1 0,27 4 0 16,-29 7 0-16,29-7 0 0,-31 17-2 0,31-17 3 16,-27 26-3-16,27-26 3 0,-21 33-3 15,21-33 3-15,-12 34-3 0,12-34 4 0,-7 36-4 0,7-36 3 16,5 34-4-16,-5-34 3 0,13 30-2 0,-13-30 2 15,22 28-1-15,-22-28 1 0,26 23-2 0,-26-23 2 16,32 16-2-16,-32-16 2 0,35 13-2 16,-35-13 3-16,35 10-2 0,-35-10-1 15,40 3 1-15,-40-3-13 0,43 0-16 0,-43 0-11 16,44-5-25-16,-44 5-30 0,41-11-43 0,-41 11-58 16,39-20-46-16,-39 20-174 0,24-21 67 0,-2 20 161 0</inkml:trace>
  <inkml:trace contextRef="#ctx0" brushRef="#br0" timeOffset="14301.0421">7862 254 884 0,'0'0'163'0,"0"0"-79"0,0 0-25 16,0 0-11-16,0 0-7 0,0 0-4 0,0 0 13 15,0 0-3-15,0 0 0 0,0 0 2 0,-2 30-7 16,2-30-13-16,0 0-3 0,-9 27-9 15,9-27-6-15,0 0-6 0,-5 33 2 0,5-33-4 16,-3 22 0-16,3-22-3 0,0 0 2 0,3 24-3 16,-3-24 1-16,0 0 0 0,0 0 0 0,0 0-1 0,0 0 0 0,8 22 0 15,-8-22 0-15,0 0-1 0,0 0 1 16,0 0 0-16,0 0 2 0,0 0 1 0,25-25 0 16,-25 25 2-16,15-27-4 0,-15 27 4 15,13-30 0-15,-13 30 3 0,11-34-1 0,-11 34 2 16,6-29-5-16,-6 29 2 0,9-31-3 0,-9 31 2 15,4-27-1 1,-4 27 2-16,5-24-3 0,-5 24 3 0,0 0-4 0,9-30 2 16,-9 30-3-16,0 0 1 0,0 0-2 0,0 0 1 15,0 0 0-15,0 0 0 0,0 0 2 16,23-11-1-16,-23 11 0 0,0 0 1 16,25 10 0-16,-25-10-1 0,0 0 0 0,27 21-2 15,-27-21 1-15,0 0 1 0,28 18-1 0,-28-18-1 16,0 0 2-16,33 15-2 0,-33-15 0 0,24 4 0 0,-24-4 0 0,26 2 0 15,-26-2 0-15,26 1-24 0,-26-1-18 0,29 4-52 16,-29-4-55-16,26-1-83 0,-26 1-125 16,0 0-53-16,29-3 41 0,-29 3 335 0</inkml:trace>
  <inkml:trace contextRef="#ctx0" brushRef="#br0" timeOffset="14724.222">8365 256 838 0,'-22'10'268'0,"22"-10"-142"0,0 0-48 16,0 0-16-16,0 0-24 0,0 0-8 0,0 0-11 15,0 27-8-15,0-27-6 16,0 0 0-16,-2 22-3 0,2-22 2 0,0 0-1 16,2 30 1-16,-2-30 2 0,0 0 7 0,-2 27 0 15,2-27 3-15,0 0-5 0,0 26-4 0,0-26-4 16,0 0-1-16,0 0-1 0,0 0 0 15,5 26-2-15,-5-26 1 0,0 0-2 16,0 0 0-16,0 0 0 0,0 0 2 0,0 0 3 16,0 0-1-16,0 0 3 0,22-33-4 0,-22 33 4 0,15-31-4 0,-15 31 4 15,17-33 0-15,-17 33 7 0,16-40-3 0,-16 40 8 16,14-40-5-16,-14 40 4 0,14-39-6 0,-14 39 5 16,10-36-5-16,-10 36 2 0,9-26-1 15,-9 26 1-15,0 0-4 0,0 0-1 16,0 0-2-16,10-22-5 0,-10 22 1 0,0 0 0 15,0 0-1-15,0 0 1 16,0 0 1-16,0 0-2 0,23 15 2 0,-23-15-2 16,0 0 2-16,0 0-2 0,0 0 1 0,31 29-2 15,-31-29 1-15,0 0-1 0,24 16 1 0,-24-16-1 16,25 9 2-16,-25-9-2 0,31 3 1 0,-31-3 0 16,31 5-1-16,-31-5-10 0,29-5-26 15,-7 15-56-15,-22-10-13 0,35 0-7 16,-35 0-75-16,31-13-233 0,-31 13-4 0,35-3 71 0</inkml:trace>
  <inkml:trace contextRef="#ctx0" brushRef="#br0" timeOffset="15146.0605">8966 190 1076 0,'0'0'224'16,"0"0"-112"-16,-20-24-6 0,20 24-12 0,0 0-30 15,0 0-23-15,0 0-10 0,0 0-8 0,0 0-10 16,-22-5-3-16,22 5-6 0,0 0-3 0,0 0-1 16,-16 29 1-16,16-29-2 0,-8 25 2 0,8-25-2 15,-7 35 2-15,7-35-3 0,-4 32 3 16,4-32-4-16,1 32 4 0,-1-32-4 0,5 31 4 0,-5-31-4 16,11 23 2-16,-11-23-1 0,0 0 1 0,23 19-2 15,-23-19 1-15,0 0-1 0,33 3 1 0,-33-3 1 16,29-11-1-16,-29 11 3 0,35-21-3 0,-35 21 3 15,35-28-2-15,-35 28 3 0,36-35-2 0,-36 35 3 16,29-35-3-16,-29 35 4 0,18-34-4 16,-18 34 4-16,7-31-3 0,-7 31 2 0,-1-27-3 0,1 27 2 15,-7-26 1-15,7 26 2 0,0 0 2 0,-21-28 3 16,21 28-3-16,-25-8 0 0,25 8-4 0,-30 2-1 16,30-2-2-16,-35 7 0 0,35-7 0 0,-31 18-3 15,31-18 2-15,-24 21-10 0,24-21-8 0,0 0-13 16,-20 25-17-16,20-25-27 0,0 0-35 31,11 40-57-31,-11-40-103 0,0 0-180 0,0 0 27 0,0 0 203 0</inkml:trace>
  <inkml:trace contextRef="#ctx0" brushRef="#br0" timeOffset="15612.6073">9378 215 1107 0,'0'0'81'0,"0"0"-19"15,0 0 1-15,0 0-8 0,0 0-15 0,0 0-11 16,0 0-17-16,0 0 3 0,0 0 6 0,0 0 3 16,-12 28 4-16,12-28-3 0,0 0-4 0,5 32 1 15,-5-32-7-15,0 23 0 0,0-23-6 0,-1 26 2 16,1-26-2-16,0 0-1 0,-4 27-2 15,4-27-1-15,0 0-2 0,0 0-1 0,0 0-3 16,0 0 2-16,0 0-1 0,0 0 0 0,0 0 0 16,0 0-1-16,0 0 1 0,0 0 5 0,0 0 0 15,0 0 1-15,0 0 1 0,26-26-6 0,-26 26 1 16,11-29-2-16,-11 29 3 0,13-29-3 0,-13 29 1 0,12-35-2 16,-12 35 3-16,15-39-3 0,-15 39 3 15,14-39-3-15,-14 39 3 0,14-36-3 0,-14 36 4 16,11-28-4-16,-11 28 3 0,0 0-2 0,16-26 1 15,-16 26 4-15,0 0 4 0,0 0 1 0,0 0 3 16,0 0-4-16,0 0-2 0,22-1-1 0,-22 1-2 16,0 0-1-16,26 12-1 15,-26-12 2-15,0 0-1 0,25 23 1 16,-25-23-1-16,0 0-1 0,25 16 0 0,-25-16-1 16,0 0-1-16,24 11 0 0,-24-11 0 15,0 0 0-15,31 0 0 0,-31 0 0 0,28-4-2 16,-28 4-29-16,40 1-112 0,-40-1-377 0,26-11-34 0,-26 11 16 15</inkml:trace>
  <inkml:trace contextRef="#ctx0" brushRef="#br0" timeOffset="37150.6429">2894 1490 1088 0,'0'0'127'0,"0"0"-31"0,0 0-28 0,0 0 5 16,0 0-15-16,0 0-19 0,0 0-16 0,0 0-11 15,0 0-2-15,0 0-4 16,0 0-3-16,0 0-3 0,0 0 2 16,0 0 1-16,0 0 5 0,0 0 4 0,0 0 0 15,0 0 1-15,0 0-4 0,0 0-3 0,0 0-1 16,0 0-2-16,10 24 0 0,-10-24-2 0,0 0 2 16,0 24-2-16,0-24 3 0,0 0-4 0,0 26 3 15,0-26-2-15,0 0 1 0,0 23-2 16,0-23 1-16,0 0-3 0,0 0 2 0,1 25 0 0,-1-25 1 15,0 0-1-15,0 0 0 0,0 0-1 0,0 0 0 16,0 0 2-16,0 0-1 0,6 23 1 0,-6-23-1 16,0 0 0-16,0 0 1 0,0 24-2 0,0-24 2 15,0 0-2-15,0 0 2 0,0 0-1 0,-6 23 1 16,6-23 0-16,0 0-1 0,0 0 0 16,0 0 1-1,0 0-2-15,0 0 2 0,0 0-3 0,0 0 1 16,0 0 0-16,0 0 0 0,0 0 1 0,0 0 1 15,0 0 1-15,0 0 0 0,0 0 3 0,0 0 4 16,0 0 0-16,0 0 0 0,0 0-3 0,0 0-5 16,0 0 0-16,0 0-1 0,0 0-1 0,0 0 1 15,0 0 0-15,0 0 0 0,0 0 0 0,0 0 1 16,0 0 0-16,0 0 1 0,0 0 0 0,0 0 0 16,0 0 0-16,0 0-1 0,0 0 0 0,0 0 1 15,0 0-3-15,0 0-1 0,0 0 3 0,0 0-1 16,0 0 2-16,0 0-1 0,0 0 0 0,5-21 0 15,-5 21 0-15,0 0 0 0,0 0-1 0,1-29 0 16,-1 29 2-16,0-26-2 0,0 26 1 0,1-24-2 16,-1 24 2-1,6-25-2-15,-6 25 2 0,0 0-2 16,10-27 3-16,-10 27-2 0,0 0 1 0,0 0 0 16,12-27 0-16,-12 27 1 0,0 0 2 0,0 0 0 15,0 0 0-15,0 0-1 0,0 0-2 0,23-21 0 16,-23 21 1-16,0 0-1 0,0 0 0 0,0 0 1 15,0 0 2-15,25-11 1 0,-25 11 1 0,0 0-1 16,0 0 0-16,0 0 0 0,24-10 0 0,-24 10 0 0,0 0 0 16,0 0-2-16,22 0 0 0,-22 0 0 15,0 0-1-15,23 0 0 0,-23 0 1 0,0 0-1 16,22 2 1-16,-22-2-1 0,0 0 0 0,26 3 2 16,-26-3-3-16,0 0 0 0,28 8 0 0,-28-8-1 15,0 0 1-15,25 4-1 0,-25-4 0 0,0 0 0 16,26 4 0-16,-26-4 0 0,0 0 0 0,27-1 0 0,-27 1 0 15,0 0-2-15,29-3-19 0,-29 3-23 0,25 4-73 16,-25-4-113-16,0 0-302 0,24-21 37 16,-24 21 70-16</inkml:trace>
  <inkml:trace contextRef="#ctx0" brushRef="#br0" timeOffset="37967.8813">3544 1545 718 0,'0'0'105'0,"0"0"-25"16,0 0-18-16,0 0 7 0,0 0-7 0,0 0-8 16,0 0-1-16,0 0-11 0,0 0-17 0,0 0-9 15,0 0-8-15,0 0 4 0,0 0 22 0,0 0 10 16,0 0 9-16,0 0-6 0,0 0-20 0,0 0-9 0,24 4-8 15,-24-4-5-15,0 0-1 0,0 0-1 16,0 0-1-16,28 5-1 0,-28-5 1 0,0 0-1 16,25 3 2-16,-25-3-2 0,0 0 1 0,31-3 0 15,-31 3-2-15,0 0 2 0,32-11-2 0,-32 11 2 16,0 0-1 0,28-19 2-16,-28 19-2 0,0 0 2 0,30-28-1 15,-30 28 2-15,0 0-1 0,28-33 3 0,-28 33 14 16,0 0-11-16,12-27 17 0,-12 27-35 15,0 0 22-15,-3-27-22 0,3 27 21 0,0 0 0 16,0 0 0-16,-16-24 1 0,16 24-2 0,0 0-1 16,-33-10-4-16,33 10-2 0,-33 2-1 0,33-2-1 15,-49 7 0-15,22 2-2 0,2-1 2 0,3 5-2 16,22-13-12-16,-39 24 36 0,39-24-34 0,-31 25 38 0,31-25-18 16,-28 30-3-16,28-30 5 0,-18 26-6 0,18-26-1 15,-8 23-4-15,8-23 0 0,1 31-1 16,-1-31 2-16,10 33-1 0,-10-33 2 0,16 33-4 15,-16-33 3-15,21 28-3 0,-21-28 1 16,22 28-1-16,-22-28 2 0,26 19-3 0,-26-19 2 16,25 13-1-16,-25-13 1 15,30 9-1-15,-30-9 0 0,35 7 0 0,-35-7-1 16,37 0 0-16,-37 0-1 0,39-7-12 0,-39 7-12 16,40-15-19-16,-40 15-30 0,48-26-46 15,-37-4-81-15,30 24-147 0,-41 6-97 0,40-37 38 16,-14 29 308-16</inkml:trace>
  <inkml:trace contextRef="#ctx0" brushRef="#br0" timeOffset="38510.4521">4219 1469 1100 0,'0'0'150'0,"0"0"-35"0,0 0-26 16,0 0 1-16,0 0-37 0,-31-18-7 0,31 18-8 15,0 0-10-15,0 0-8 0,-27 8-6 0,27-8-1 16,0 0-3-16,-25 23 6 0,25-23-2 15,-27 24 1-15,27-24-5 0,-34 32 1 0,34-32-7 16,-30 35 4-16,30-35-6 0,-26 38 2 0,26-38-4 16,-18 31 2-16,18-31-3 15,-7 32 1-15,7-32-1 0,7 29 1 0,-7-29-3 16,14 32 3-16,-14-32-4 0,21 22 3 16,-21-22-1-16,24 15 1 0,-24-15-1 0,32 5 1 15,-32-5-1-15,37-4 1 0,-37 4-1 16,37-11-10-16,-15 3-7 0,-22 8-7 0,43-19-6 15,-43 19-7-15,43-21-20 0,-43 21-50 0,40-18-47 16,-35-4-90-16,19 13-210 0,-24 9 53 0,0 0 129 0</inkml:trace>
  <inkml:trace contextRef="#ctx0" brushRef="#br0" timeOffset="39459.7875">4478 1405 714 0,'0'0'192'0,"0"0"-50"15,-28 0-12-15,28 0-7 0,0 0-44 0,0 0 4 16,0 0-55-16,0 0-4 0,0 0-19 0,0 0 7 15,0 0 11-15,0 0 7 0,0 0 8 0,0 0-7 16,0 0-9-16,29 0-6 0,-29 0-1 0,33-4-4 16,-33 4-2-16,40-8-3 0,-40 8-3 15,44-9-2-15,-16 6-1 0,-2-1 0 0,2 0 1 0,-1 0-2 16,1-1-15-16,-6-4-27 0,11 13-54 0,-33-4-74 16,45-5-134-16,-45 5-183 0,31-6 81 0,-31 6 197 15</inkml:trace>
  <inkml:trace contextRef="#ctx0" brushRef="#br0" timeOffset="39143.3735">4561 1212 546 0,'0'0'184'0,"0"0"-80"0,-9-28-13 0,9 28 0 15,0 0-16-15,0 0-2 0,0 0-10 0,0 0 1 16,0 0-5-16,0 0 1 0,0 0-1 0,22-9-14 15,-22 9-5-15,0 0 1 0,0 0-11 16,0 0 2-16,0 0 2 0,21 25-6 16,-21-25-3-16,8 22-2 0,-8-22-8 0,0 35 0 15,0-35-4-15,-7 44 1 0,3-21-5 0,0 2 2 0,-1-1-6 0,2 2-10 16,0-3 30-16,-2 6-30 0,2-5 28 0,-4 2-17 16,3-5-5-16,4-21 4 0,-8 44-5 0,8-44 4 15,-3 40-4-15,3-40 3 0,3 33-2 0,-3-33 1 16,1 24-2-16,-1-24 2 15,0 0-1-15,8 28 1 0,-8-28-1 0,0 0 0 16,0 0 0-16,0 0 0 16,0 0 0-16,24 21 0 0,-24-21 0 0,0 0 0 15,0 0 0-15,24 0 0 0,-24 0 0 0,0 0 1 16,0 0 0-16,29-9-1 0,-29 9-5 0,0 0-7 16,28-8-4-16,-28 8-5 0,0 0 4 0,25-13 1 15,-25 13 1-15,0 0-1 16,27-19-3-16,-27 19-7 0,0 0-11 0,25-28-17 15,-25 28-8-15,0 0-17 0,32-24-3 0,-32 24 4 0,0 0-5 0,25-36-14 16,-25 36-48-16,0 0-22 0,31-29-97 0,-31 29-34 16,0 0 72-16,26-11 227 0</inkml:trace>
  <inkml:trace contextRef="#ctx0" brushRef="#br0" timeOffset="39876.4948">5181 1466 1044 0,'0'0'137'0,"0"0"-85"16,0 0-5-16,0 0-4 0,0 0 22 0,0 0-22 15,0 0-5-15,-4 33-7 0,4-33-9 0,0 0-4 16,-3 34-10-16,3-34-2 0,-2 26-4 0,2-26 0 15,-4 28-3-15,4-28 3 0,-4 28-4 0,4-28 3 16,0 0-1-16,-8 30 1 0,8-30-2 0,0 0 1 16,0 0-2-16,0 0 0 15,0 0-15-15,0 0-26 0,3 27-43 16,-3-27-61-16,0 0-84 0,0 0-132 0,0 0-26 16,0 0 111-16</inkml:trace>
  <inkml:trace contextRef="#ctx0" brushRef="#br0" timeOffset="40045.8545">5215 1315 1447 0,'-1'-30'140'0,"1"30"-44"16,-10-25-25-16,10 25-11 0,-4-24-16 0,4 24-13 15,0 0-11-15,0 0-7 0,0 0-7 0,-6-22-2 16,6 22-4-16,0 0-1 0,0 0 1 0,0 0-1 15,0 0 1-15,0 0 0 0,0 0-14 0,28-3-12 16,-28 3-21-16,0 0-34 0,0 0-64 0,37 24-127 16,-37-24-248-16,0 0 44 0,15 26 127 15</inkml:trace>
  <inkml:trace contextRef="#ctx0" brushRef="#br0" timeOffset="40678.7049">5491 1496 867 0,'0'0'176'16,"0"0"-100"-16,0 0-17 0,0 0-1 0,0 0-5 16,0 0-8-16,0 0-24 0,0 0-15 0,0 0 23 0,0 0 19 0,0 0 4 15,0 0 3-15,0 0-22 0,0 0-14 16,0 0 2-16,7 26-4 0,-7-26-1 0,0 0-8 15,1 27-4-15,-1-27-3 0,0 0 1 0,0 33-1 16,0-33 1-16,0 0-2 0,-1 30 1 16,1-30-2-16,0 0 2 0,0 0-2 0,-2 24 1 15,2-24 0-15,0 0 0 0,0 0-1 0,0 0 2 0,0 0 1 0,0 0-1 16,0 0-1-16,0 0 1 0,0 0 1 16,0 0 1-16,0 0 1 0,22-31-3 0,-22 31 1 15,17-27-3-15,-17 27 3 0,18-32-2 0,-18 32 1 16,23-35-1-16,-23 35 2 0,28-36-3 15,-28 36 2-15,22-27 12 0,-22 27-35 0,0 0 36 16,20-27-37-16,-20 27 22 16,0 0 0-16,24-9 0 0,-24 9 1 0,0 0 0 15,22 2-1-15,-22-2 2 0,0 0-1 16,25 16 1-16,-25-16 24 0,0 0-38 0,20 27 38 16,-20-27-38-16,10 24 13 0,-10-24 1 0,7 22-3 15,-7-22 2-15,7 27 0 0,-7-27 1 16,1 26-1-16,-1-26 1 0,2 28-3 0,-2-28 3 15,1 25-3-15,-1-25-5 0,0 0-33 0,0 0-30 0,22 26-53 0,-22-26-81 16,0 0-75-16,0 0-141 0,22-18 27 16,-22 18 238-16</inkml:trace>
  <inkml:trace contextRef="#ctx0" brushRef="#br0" timeOffset="41280.2829">6122 1382 991 0,'10'-31'118'0,"-10"31"-35"16,0 0 1-16,0 0 4 0,0 0-8 0,0 0-7 0,0 0-19 0,0 0-17 15,0 0-7-15,0 0-7 0,0 0-8 0,0 0-4 16,-24-6-5-16,24 6 0 0,0 0 3 15,-26 18 1-15,26-18 0 0,-26 19 2 0,26-19-5 16,-28 27-1-16,28-27 18 0,-26 34-36 0,26-34 33 16,-26 42-33-16,26-42 10 0,-22 40 4 0,22-40-4 15,-17 41 3-15,17-41-3 0,-7 35 2 0,7-35-3 0,6 31 2 16,-6-31-3-16,0 0 1 0,21 29-1 0,-21-29 0 16,0 0-4-16,27 11-1 0,-27-11-1 15,24-5 2-15,-24 5 4 0,23-11 1 0,-23 11 3 16,23-21-1-16,-23 21 3 0,21-29-1 0,-21 29 3 15,15-33-3-15,-15 33 3 0,13-38-4 0,-13 38 4 16,13-36-4 0,-13 36 2-16,13-30-3 0,-13 30 3 0,9-24 12 15,-9 24-35-15,0 0 36 0,6-23-38 0,-6 23 24 16,0 0 0-16,0 0 0 0,0 0 0 16,0 0-2-16,0 0-1 0,0 0 2 0,0 0 23 15,0 0-36-15,5 28 38 0,-5-28-36 0,-1 22 10 16,1-22 4-16,-3 24-4 0,3-24 2 0,-4 26-3 15,4-26 3-15,-3 32-2 0,3-32 2 0,-2 36-2 0,2-36 2 16,-6 34-3-16,6-34 4 0,-4 39-5 0,4-39 5 16,-7 45-3-16,2-18 4 0,2 1-5 0,-1 2 5 15,-2 1-5-15,-1-1 5 0,-1-2-5 16,1-7 5-16,-4 1-2 0,11-22 5 0,-15 38-3 16,15-38 4-16,-23 33-2 0,23-33 7 0,-31 28-1 15,31-28 1 1,-36 22-4-16,36-22-3 0,-42 19-3 0,20-15-1 15,-2 2-2-15,2-5 1 0,22-1-1 0,-37-2-1 16,37 2-6-16,-33-11-15 0,33 11-22 0,-28-20-37 16,28 20-63-16,-27-25-132 0,27 25-205 15,0 0 8-15,-22-39 198 0</inkml:trace>
  <inkml:trace contextRef="#ctx0" brushRef="#br0" timeOffset="18495.3366">1362 1336 935 0,'0'0'149'15,"0"0"-51"-15,0 0 4 0,-28-1-6 0,28 1-13 16,0 0-21-16,0 0-18 0,-26 7-11 0,26-7-7 16,0 0-7-16,0 0-4 0,-29 21-4 15,29-21-3-15,-24 27-2 0,24-27-14 0,-21 32 30 16,21-32-33-16,-24 39 33 0,24-39-17 0,-19 38-4 0,19-38 4 15,-12 34-6-15,12-34 1 0,-10 26-1 0,10-26 3 16,0 26-4-16,0-26 3 0,3 29-2 0,-3-29 1 16,0 0 1-16,15 29-1 0,-15-29-2 0,0 0 0 15,0 0-1-15,29 29 0 0,-29-29 1 16,26 4-1-16,-26-4 1 0,28 2 1 0,-28-2-14 16,34-6-6-16,-34 6-15 0,37-15-18 0,-8 12-26 15,-29 3-38-15,50-24-34 0,-35-3-42 0,17 20-34 16,-9-7-83-16,-9-6-35 0,20 15 197 0</inkml:trace>
  <inkml:trace contextRef="#ctx0" brushRef="#br0" timeOffset="18849.6054">1711 1481 945 0,'0'0'284'15,"0"0"-147"-15,-15-25-19 0,15 25-28 0,0 0-32 16,0 0-17-16,0 0-12 0,0 0-7 0,-29 3-6 15,29-3-7-15,0 0-5 0,0 0 0 0,-22 30-5 16,22-30 3-16,-7 23-3 0,7-23 1 16,-9 27-2-16,9-27 3 0,-1 30-3 0,1-30 3 0,0 25-3 15,0-25 0-15,10 23-1 0,-10-23 2 0,0 0-2 16,24 25 1-16,-24-25-12 0,0 0-1 0,36 15-1 16,-36-15 3-16,0 0 6 0,32 4 4 0,-32-4 1 15,0 0 0-15,28-10 1 0,-28 10 0 0,0 0 1 16,26-26 0-16,-26 26 3 0,12-26-2 15,-12 26 1 1,15-33-1-16,-15 33 10 0,4-31 2 0,-4 31 10 16,6-34 1-16,-6 34-1 0,-7-32-8 0,7 32-3 15,-10-27-6-15,10 27-22 0,0 0 32 0,-29-30-34 16,29 30 33-16,-22-9-14 0,22 9-2 0,0 0-9 16,-31 8-12-16,31-8-1 0,0 0-69 0,-21 41-42 15,21-41-165-15,-28 20-223 0,28-20 53 16,0 0 241-16</inkml:trace>
  <inkml:trace contextRef="#ctx0" brushRef="#br0" timeOffset="19682.9833">2234 1403 807 0,'0'0'131'0,"0"0"-23"0,0 0 13 0,0 0-25 16,0 0 5-16,0 0-42 0,0 0-5 0,0 0-19 15,0 0-15-15,0 0-12 0,0 0 0 0,0 0 28 16,0 0-34-16,-26 29 38 0,26-29-39 0,-1 25 9 0,1-25 1 15,0 28-3-15,0-28 3 0,-4 34-5 0,4-34 0 16,-3 35-5-16,3-35 1 0,-3 39-3 16,3-39 3-16,-3 34-4 0,3-34 4 0,-1 30-4 15,1-30 3-15,0 0-3 0,1 25 2 0,-1-25-2 16,0 0 1-16,0 0-1 0,0 0 0 0,0 0 1 16,0 0 1-16,0 0 4 15,0 0 3-15,20-26 5 0,-20 26-4 16,13-32 4-16,-13 32-5 0,16-40 5 0,-16 40-2 0,11-42 2 15,-11 42-3-15,9-36 2 0,-9 36-1 0,7-30 1 16,-7 30-4-16,7-22 0 0,-7 22-4 0,0 0-19 16,0 0 20-16,8-22-23 0,-8 22 19 0,0 0 1 0,0 0-2 15,0 0 1-15,0 0 1 0,0 0 18 16,31 6-18-16,-31-6 20 0,0 0-20 0,29 12 0 16,-29-12-1-16,0 0 0 0,31 11 0 15,-31-11 0 1,22 5 0-16,-22-5 0 0,22 8 0 0,-22-8-1 15,25 2 2-15,-25-2-2 0,21 2 1 0,-21-2-2 0,0 0-12 0,32 4-15 0,-32-4-13 16,0 0-25-16,26-6-44 0,-26 6-70 0,0 0-129 16,31 0-185-16,-31 0 77 0,0 0 261 0</inkml:trace>
  <inkml:trace contextRef="#ctx0" brushRef="#br0" timeOffset="42551.8155">7025 1381 718 0,'0'-26'124'16,"0"26"17"-16,0 0-19 0,0 0 14 0,0 0-18 0,0 0-24 0,0 0-11 15,0 0-25-15,0 0-12 0,0 0-8 0,0-25-4 16,0 25-4-1,0 0-3-15,0 0-4 0,0 0-3 0,-27-9-8 16,27 9-3-16,0 0-4 0,-27 9-4 0,27-9 1 16,-26 13-2-16,26-13 3 0,-29 21-2 0,29-21 3 15,-31 28-3-15,31-28 1 0,-30 32-4 16,30-32-10-16,-23 39 31 0,23-39-31 0,-22 38 33 16,22-38-17-16,-14 32-6 0,14-32 3 0,-7 29-3 15,7-29 1-15,3 22-1 0,-3-22 2 0,0 0-3 0,22 27 2 0,-22-27 0 0,27 10 0 16,-27-10 1-16,39 1 1 0,-17-2-2 0,1-5 1 15,2 0 1-15,3-2-3 0,-1 0 2 0,2-3-17 16,3 2-14 0,-5-2-19-16,13 8-37 0,-18-17-48 0,24 30-124 15,-46-10-205-15,48-17-2 0,-22 15 118 0</inkml:trace>
  <inkml:trace contextRef="#ctx0" brushRef="#br0" timeOffset="42952.9213">7503 1417 1006 0,'-3'-32'186'16,"3"32"-84"-16,0 0-38 0,0 0 23 0,0 0-14 31,0 0-26-31,-26-4-22 0,26 4-10 0,0 0-6 16,-24 18-1-16,24-18-5 0,-15 23-14 0,15-23 36 15,-20 35-37-15,20-35 37 0,-25 38-23 0,25-38-3 16,-24 35 3-16,24-35-4 0,-16 32 4 0,16-32-4 16,-3 23 1-16,3-23-2 0,8 24 1 0,-8-24-1 0,0 0 2 15,32 18-2-15,-32-18 1 0,37 0 1 0,-13-5 0 16,-2-3 1-16,4-5-1 0,1-4 2 0,0 2-3 16,0-5 3-16,-2 1-3 0,-3 1 0 15,-22 18-4-15,36-38 5 0,-36 38 12 0,18-38-33 16,-18 38 39-16,5-33-37 0,-5 33 23 0,-8-22 2 15,8 22-4-15,0 0 3 0,-33-27-3 0,33 27 2 16,-34-12-3-16,34 12 1 0,-42-2 0 0,42 2-3 16,-38 3 2-16,38-3-2 0,-35 14 0 0,35-14-4 15,-26 13-24 1,26-13-49-16,0 0-38 0,3 39-51 16,-3-39-72-16,0 0-149 0,0 0 6 0,26 20 172 15</inkml:trace>
  <inkml:trace contextRef="#ctx0" brushRef="#br0" timeOffset="51962.6475">8073 1417 931 0,'0'0'98'0,"0"0"-78"0,0 0-15 0,0 0 4 16,0 0 7-16,0 0 11 0,0 0 9 0,0 0 14 15,0 0 20-15,0 0 8 0,0 0 0 0,0 0-22 16,0 0 5-16,0 0-30 0,0 0 25 0,0 0-8 16,0 0-9-16,0 0-5 0,0 0-15 0,0 0-8 15,0 0-5-15,0 0-4 16,0 0-1-16,0 0-2 0,-22-16 1 0,22 16 0 15,0 0 0-15,0 0 1 0,-23 11 0 0,23-11-2 16,0 0-12-16,-28 12 33 0,28-12-34 0,0 0 36 16,-31 18-21-16,31-18-2 0,0 0 2 0,-34 19-2 15,34-19 2-15,0 0-4 0,-28 21 4 0,28-21-1 16,0 0 0-16,-27 29 3 0,27-29-3 0,0 0-1 16,-22 28 3-16,22-28-5 0,0 0 4 0,-13 31-2 15,13-31 2-15,0 0-2 0,1 28-1 0,-1-28-1 16,0 0 0-16,15 24 1 0,-15-24 1 0,0 0-1 15,23 20 2-15,-23-20-2 0,0 0 2 0,23 12-1 16,-23-12-1-16,0 0 2 0,24 5 0 0,-24-5 0 16,0 0 1-16,24 4-1 0,-24-4 0 0,0 0 0 15,0 0 0 1,0 0-1-16,25 3 1 0,-25-3 1 16,0 0-1-16,0 0 0 0,0 0-1 0,22-14 2 15,-22 14 0-15,0 0 2 0,16-22-3 0,-16 22 1 16,11-25-1-16,-11 25 2 0,15-33-2 0,-15 33 8 15,16-36-3-15,-16 36 3 0,15-38-3 0,-15 38 0 16,18-41-5-16,-10 19-17 0,-8 22 31 0,16-41-32 16,-16 41 32-16,17-41-10 0,-17 41-3 0,12-44 6 15,-6 20-3-15,-3 2 7 0,2-2-5 0,-2 0 4 16,2 1-4-16,-2-1 1 0,-1-2-4 0,0 3 4 16,-2 23-6-16,6-38 4 0,-6 38-4 0,4-24 2 15,-4 24-2-15,0 0 1 0,0 0-1 0,0 0 2 16,0 0 0-16,0 0 0 0,0 0-1 0,0 0-2 0,0 0 0 15,0 0-1 1,-7 25 2-16,7-25-2 0,-10 33 4 16,10-33-4-16,-11 28 2 0,11-28-1 0,-7 32-1 15,7-32 0-15,-6 34 3 0,6-34-2 16,-7 42 3-16,4-19-5 0,-1 3 4 0,0-4-5 0,1 4 4 16,-1-2-3-16,4-2-10 0,0 1 28 0,0-1-28 15,0-22 29-15,4 43-15 0,-4-43-3 0,1 35 3 16,-1-35-3-16,0 26 2 0,0-26-1 15,0 0 0-15,-1 27 0 0,1-27 0 0,0 0-1 0,0 0 0 16,0 0 0-16,0 0 0 0,0 0 0 16,0 0 1-16,0 0-1 0,0 0 0 0,0 0 0 15,0 0-1-15,0 0 1 0,0 0-3 0,0 0-12 16,0 0-13-16,0 0-22 0,0 0-36 0,40 11-69 0,-46-36-96 16,33 25-267-16,-27 0 46 0,17-26 156 0</inkml:trace>
  <inkml:trace contextRef="#ctx0" brushRef="#br0" timeOffset="53129.0666">8539 1490 532 0,'0'0'197'0,"0"0"-52"16,0 0-20-16,0 0-45 0,0 0-6 0,0 0-39 0,0 0-18 15,0 0 7-15,0 0 0 0,0 0 3 0,0 0 6 16,0 0-7-16,0 0-1 0,0 0-6 16,0 0-4-16,0 0-2 0,25 1-6 0,-25-1 0 15,0 0-2-15,0 0 0 0,22 7 2 0,-22-7 1 16,0 0 0-16,26 0 1 0,-26 0 1 0,0 0-2 15,26-8 0 1,-26 8-4-16,0 0-2 0,29-9-1 0,-29 9-1 16,0 0 0-16,26-12 1 0,-26 12-2 0,0 0 5 15,0 0 7-15,0 0 3 0,27-17 3 16,-27 17 1-16,0 0-10 0,0 0 0 0,0 0 15 16,0 0-12-16,11-23 17 0,-11 23-13 0,0 0-1 15,0 0-24-15,0 0 23 0,-20-24-22 0,20 24 20 16,0 0 0-16,0 0 0 0,-31-15-1 0,31 15-1 0,-22-6-2 15,22 6-3-15,-25 1-1 0,25-1 0 0,-28 11-2 16,28-11 1-16,-31 16 20 0,31-16-35 0,-38 20 35 16,38-20-35-16,-37 19 14 0,37-19 3 15,-34 18 1-15,34-18 4 0,-29 13-1 0,29-13 3 16,-24 14-5-16,24-14 0 0,0 0-1 0,0 0-3 16,-22 18-1-1,22-18 1-15,0 0-3 0,0 0 2 0,0 0-2 16,0 24 2-16,0-24-2 0,0 0 3 0,13 25-1 15,-13-25 3-15,0 0-1 0,23 24 3 0,-23-24-2 16,0 0 1-16,29 28-4 0,-29-28 1 16,0 0-3-16,26 20 2 0,-26-20-1 0,0 0 1 15,29 16-1-15,-29-16 0 0,0 0-1 0,32 14 0 16,-32-14 0-16,27 5 1 0,-27-5-2 0,32 0 0 0,-32 0-10 0,32-7-17 16,-7 7-19-16,-25 0-44 0,49-6-94 15,-49 6-135-15,32-22-189 0,-32 22 50 0,30-21 282 16</inkml:trace>
  <inkml:trace contextRef="#ctx0" brushRef="#br0" timeOffset="53976.1193">9205 1362 846 0,'0'0'195'15,"0"0"-70"-15,0 0-10 0,0 0-3 0,-24-26-19 16,24 26-16-16,0 0-26 0,0 0-16 0,0 0-2 0,0 0-7 16,0 0 0-16,0 0-5 0,0 0 1 0,0 0-5 15,-22-15-3-15,22 15-5 0,0 0-2 0,0 0-2 16,-23 4-4-16,23-4 2 0,0 0-2 0,-28 18 0 15,28-18 0-15,0 0-1 0,-30 23-1 16,30-23 2-16,-24 16-2 0,24-16 1 0,0 0 1 16,-20 27 0-1,20-27-3-15,0 0-10 0,0 0 31 0,-13 29-33 16,13-29 33-16,0 0-21 0,0 0 0 0,2 23 2 16,-2-23-3-16,0 0 2 0,0 0 0 0,0 0-1 15,22 24 1-15,-22-24 1 0,0 0-2 0,26 13 1 16,-26-13 0-16,23 7 2 0,-23-7-1 15,0 0 1-15,29 12-1 0,-29-12-1 0,0 0 0 0,27 7 0 16,-27-7 0-16,0 0 1 0,23 9 1 0,-23-9-2 16,0 0 2-16,0 0-1 0,25 13 0 0,-25-13 0 15,0 0 0-15,0 0 1 0,0 0-2 0,16 27 2 16,-16-27 0-16,0 0-1 0,0 0 1 0,-2 23-1 16,2-23 0-16,0 0 1 0,0 0 0 0,0 0 1 15,-22 26-2-15,22-26 2 0,0 0-3 16,-23 20 1-16,23-20 0 0,0 0 0 0,-33 24-1 0,33-24 3 15,-29 19-2-15,29-19 1 0,-28 20 0 0,28-20 1 16,-31 17-4-16,31-17 4 0,-23 16-3 0,23-16 1 16,0 0 1-16,-25 18-1 0,25-18-1 0,0 0 1 15,0 0-1-15,0 0 1 0,0 0-1 0,0 0-1 16,0 0-14-16,0 0-19 0,0 0-16 16,0 0-27-1,0 0-80-15,0 0-153 0,0 0-195 0,0 0 24 16,8-41 281-16</inkml:trace>
  <inkml:trace contextRef="#ctx0" brushRef="#br0" timeOffset="90160.107">1665 2527 714 0,'0'0'150'0,"0"0"-27"0,-27 11-20 16,27-11-9-16,0 0-12 0,-6 29-16 0,6-29-19 15,-4 23-7-15,4-23-13 0,-6 30-4 0,6-30-9 16,-5 31-3 0,5-31-8-16,-7 34 0 0,7-34-4 0,-7 26 1 15,7-26-1-15,0 0 1 0,-3 27-2 0,3-27 1 16,0 0-1-16,0 0 1 0,0 0-2 0,0 0-1 15,0 0-5-15,0 0-3 0,0 0-18 0,0 0-7 16,0 0-24-16,0 0-37 0,0 0-28 0,0 0-76 16,25-21-56-16,-25 21-99 0,0 0 62 0,0 0 295 15</inkml:trace>
  <inkml:trace contextRef="#ctx0" brushRef="#br0" timeOffset="89724.6348">1252 2560 177 0,'18'-22'60'0,"-18"22"-6"0,0 0-10 0,0 0 1 16,0 0 1-16,0 0 2 0,0 0 5 0,0 0 6 15,0 0 4-15,0 0 6 0,0 0-4 16,0 0 0-16,0 0-8 0,0 0-1 0,0 0-1 16,0 0 9-1,0 0 5-15,0 0 11 0,0 0 6 0,0 0 2 16,0 0-9-16,0 0-10 0,0 0-10 0,0 0-15 16,0 0-12-16,1-24-13 0,-1 24-7 0,0 0-1 15,0 0 1-15,0 0 2 0,0 0-1 0,0 0-1 16,-16-24-1-16,16 24 1 0,0 0-3 15,0 0 0-15,-21-6-2 0,21 6-1 0,0 0-1 16,-25-4-1-16,25 4-1 0,0 0 0 0,-30 1-2 0,30-1-2 16,-25 6 3-16,25-6-4 0,-22 9 3 0,22-9-2 15,-26 12-1-15,26-12-1 0,-26 19 2 0,26-19-2 16,-18 24 4-16,18-24-2 0,-13 26 0 0,13-26-1 16,-8 29 2-16,8-29-2 0,-6 26 2 15,6-26-2-15,0 25 2 0,0-25-2 0,6 27 3 16,-6-27-4-1,0 0 3-15,18 25-2 0,-18-25 1 0,0 0 0 16,30 16-1-16,-30-16 2 0,29 0-2 0,-29 0 2 16,33-14 0-16,-33 14 1 0,32-22 0 0,-32 22 1 15,34-33-2-15,-34 33 3 0,32-39-2 0,-32 39 3 16,28-39-5-16,-28 39 5 0,20-40-4 16,-20 40 4-16,17-33-3 0,-17 33 2 0,11-29-2 15,-11 29 2-15,4-22-2 0,-4 22 2 0,0 0-2 0,0 0 2 16,0 0-1-16,0 0 4 0,0 0-1 0,0 0 0 15,0 0-2-15,0 0-5 0,0 0 3 0,0 0-1 16,-8 24 0-16,8-24-2 0,-7 41 3 0,3-19-5 16,1 4 5-16,-4 1-4 0,4 3 3 0,-4-3-4 15,3 7 4-15,-3-2-5 0,2 2 6 16,1 3-6-16,-5 4 7 0,3-3-8 0,0 3 7 0,-1-4-6 16,2-4 5-16,-1-1-4 0,1-7 5 0,3 2-6 15,2-27-6-15,-14 38 29 0,14-38-30 0,-13 30 33 16,13-30-20-16,-18 21-1 0,18-21 2 0,-26 18-3 15,26-18 2-15,-28 9-1 0,28-9-1 0,-34 8 0 16,34-8 1-16,-32 2 0 0,32-2 1 16,-28 0 0-1,28 0-2-15,-33-2 2 0,33 2-1 0,-30-11-1 16,30 11 0-16,-25-13 0 0,25 13-9 0,0 0-6 16,-22-35-14-16,22 35-36 0,-5-34 20 0,5 34-57 0,8-34-6 15,-8 34-69-15,19-37-97 0,-19 37-158 0,39-35 4 16,-31 2 269-16</inkml:trace>
  <inkml:trace contextRef="#ctx0" brushRef="#br0" timeOffset="90360.2561">1656 2230 1434 0,'0'0'152'0,"0"0"-74"0,0 0-4 16,-13-24-14-16,13 24-16 0,0 0-10 0,0 0-10 15,0 0-7-15,0 0-8 0,0 0-4 0,0 0-5 16,0 0-3-16,0 0 1 0,0 0-1 0,0 0 0 16,0 0-14-16,0 0-13 0,22 3-35 0,-22-3-48 15,36 18-118-15,-36-18-171 0,28 0-84 0,-28 0 2 31,40-2 392-31</inkml:trace>
  <inkml:trace contextRef="#ctx0" brushRef="#br0" timeOffset="91162.5013">1949 2560 669 0,'-18'-25'153'0,"18"25"-6"0,0 0-10 0,0 0-11 16,0 0-17-16,0 0-14 0,0 0-17 0,0 0-20 15,0 0-12-15,0 0-10 0,-20-24-6 0,20 24-2 16,0 0-4-1,0 0-7-15,0 0-6 0,0 0-5 0,0 0-4 16,0 0 1-16,0 0-1 0,-5 27 3 16,5-27-2-16,0 28 1 0,0-28-4 0,0 33 3 15,0-33-4-15,0 33 3 0,0-33-4 0,5 34 3 16,-5-34-3-16,4 33 3 0,-4-33-4 0,4 33 3 16,-4-33-2-16,4 32 3 0,-4-32-3 0,5 24 2 15,-5-24-2-15,0 0 1 0,6 32-2 0,-6-32 3 0,0 0-2 16,0 0 2-16,0 0 0 0,15 22 0 0,-15-22 1 15,0 0 0-15,0 0 0 0,0 0 1 16,0 0 0-16,22-6-1 0,-22 6 2 0,0 0 0 16,0 0 5-16,18-24-1 0,-18 24 1 0,0 0-2 15,25-24 0-15,-25 24-3 0,15-24 4 0,-15 24-4 16,19-34 2-16,-19 34 0 16,21-37 1-16,-21 37-1 0,23-34 2 15,-23 34-5-15,22-32 3 0,-22 32-5 0,24-30 2 16,-24 30-3-16,19-25 2 0,-19 25-1 15,0 0 0-15,28-24-1 0,-28 24 0 0,0 0-8 16,29-9-14-16,-29 9-25 0,0 0-44 0,0 0-88 16,36 25-183-16,-36-25-144 0,0 0 30 0,11 44 302 15</inkml:trace>
  <inkml:trace contextRef="#ctx0" brushRef="#br0" timeOffset="97602.0497">2549 2739 534 0,'0'0'195'0,"0"0"-82"0,0 0-33 0,0 0-4 16,0 0 8-16,0 0-9 0,0 0-6 0,0 0-17 15,0 0-7-15,0 0-2 0,24 4-4 0,-24-4-7 16,0 0-5 0,0 0-5-16,0 0 4 0,0 0-2 0,0 0-2 15,25-4-4-15,-25 4-5 0,0 0-5 16,0 0 1-16,0 0 1 0,24-7-1 0,-24 7 3 15,0 0-1-15,0 0-2 0,23-8-2 0,-23 8-2 16,0 0-3-16,22-15 2 0,-22 15-2 0,0 0 2 16,26-18 0-16,-26 18-1 0,0 0-2 0,0 0 2 15,28-22-2-15,-28 22 1 0,0 0-1 0,0 0 2 0,19-26-1 16,-19 26 2-16,0 0 3 0,0 0 4 0,0 0 4 16,8-23 3-16,-8 23-3 0,0 0-3 15,0 0-4-15,2-28 1 0,-2 28-1 0,0 0 2 16,0 0-4-16,-2-23 1 0,2 23-3 0,0 0-2 15,0 0 1-15,-9-23-1 0,9 23 0 0,0 0 1 16,0 0-1-16,0 0 1 0,-28-14-2 0,28 14 0 0,0 0 0 16,-32 6-2-16,32-6 2 0,-23 10 0 0,23-10-1 15,-28 19 0-15,28-19 1 0,-30 25-4 16,30-25 4-16,-29 30-4 0,29-30 3 0,-26 35-3 16,26-35 3-16,-25 33-2 0,25-33 3 0,-16 32-3 15,16-32 3-15,-11 27-2 0,11-27 0 0,-4 24-1 16,4-24 2-1,0 0-2-15,1 32 2 0,-1-32-1 0,0 0 1 16,14 24-1-16,-14-24 2 0,0 0 0 0,30 19 3 16,-30-19 1-16,28 6 0 0,-28-6 1 15,29 3-3-15,-29-3-1 0,31-6 0 0,-31 6-2 16,36-6 0-16,-36 6 1 0,39-12-3 0,-39 12 2 16,41-9-1-16,-41 9 0 0,44-13-12 0,-20 12-25 15,-24 1-39-15,56-2-127 0,-56 2-317 0,32-7-5 0,-32 7 40 16</inkml:trace>
  <inkml:trace contextRef="#ctx0" brushRef="#br0" timeOffset="99222.4699">3990 2298 719 0,'4'-31'190'0,"-4"31"-32"0,0 0-23 0,0 0-4 16,0 0-16-16,0 0-27 0,0 0-29 0,0 0-20 15,0 0-15-15,0 0-4 0,0 0 0 0,0 0-14 0,-11 23 18 16,11-23-13-16,0 0 10 0,-7 35 4 0,7-35-8 15,-7 26 2-15,7-26-7 0,-9 39 1 0,2-13-5 16,-1 1 3-16,-1-1-4 0,1 4 2 16,-2 1-6-16,1 5 3 0,-1-1-7 0,0 0 5 15,1-1-8-15,-1 1 6 0,2-4-5 0,0-3 3 16,1-4-2-16,3 0 2 0,-2 0-3 16,6-24 4-16,-3 38-4 0,3-38 4 0,0 28-2 15,0-28 1-15,0 0-3 16,4 27 3-16,-4-27-1 0,0 0 0 0,0 0 1 15,0 0 0-15,20 20 0 0,-20-20 0 0,0 0-1 0,0 0 0 16,0 0 1-16,25 5 0 0,-25-5 1 0,0 0 0 16,28-5-1-16,-28 5 1 0,27-10-2 0,-27 10-1 15,30-12 3-15,-30 12-3 0,37-16 2 16,-37 16-5-16,40-13-14 0,-40 13-17 0,40-17-19 16,-40 17-21-16,39-12-38 0,-39 12-39 0,40-18-124 15,-40 18-198-15,20-22 59 0,-20 22 169 0</inkml:trace>
  <inkml:trace contextRef="#ctx0" brushRef="#br0" timeOffset="99491.9056">3830 2525 1140 0,'0'0'112'0,"0"0"-11"0,0 0-20 16,0 0-21-16,0 0-4 16,0 0-10-16,0 0-2 0,0 0 3 0,0 0-15 15,0 0-8-15,29 4-7 0,-29-4-4 0,32 1-7 16,-32-1-1-16,41 0-3 0,-16 0-2 0,1 0-1 0,3 0 0 16,1 0 1-16,3 2-3 0,2 1-21 0,-8-8-32 15,13 20-77-15,-40-15-110 0,61-6-259 0,-33 10 26 16,-6-2 129-16</inkml:trace>
  <inkml:trace contextRef="#ctx0" brushRef="#br0" timeOffset="99927.2031">4503 2748 906 0,'-7'-28'157'0,"7"28"-40"0,0 0-11 16,0 0-1-16,0 0-12 0,0 0-25 0,0 0-10 16,0 0-15-16,8-22-3 0,-8 22-5 0,0 0-4 15,0 0-4-15,0 0-3 0,0 0-7 0,0 0-4 16,0 0-7-16,0 0-3 0,0 0-1 16,-23 13-1-16,23-13 2 0,0 0-5 0,-22 28 3 0,22-28-2 15,-18 28 2-15,18-28-3 0,-14 32 2 0,14-32-3 16,-7 30 3-16,7-30-2 0,0 28 2 0,0-28-3 15,1 23 2-15,-1-23-2 0,0 0 1 0,0 0 0 16,27 25 1-16,-27-25-1 0,27 0-2 0,-27 0 0 16,29-12 0-1,-29 12 2-15,36-19 2 0,-36 19 3 0,33-28-5 0,-33 28 5 0,34-38-3 0,-34 38 3 16,29-35-4-16,-29 35 4 0,22-35-4 0,-22 35 3 16,14-39 0-1,-14 39 1-15,6-33-1 0,-6 33 2 0,-6-28-2 16,6 28 3-16,0 0-4 0,-19-30 2 0,19 30-2 15,0 0 0-15,-28-12-1 0,28 12 1 0,0 0-2 16,-27 3-1-16,27-3-4 0,0 0-16 0,-25 21-16 16,25-21-25-16,0 0-45 0,-8 47-65 0,8-47-113 15,0 0-195-15,-14 41 36 0,14-41 216 0</inkml:trace>
  <inkml:trace contextRef="#ctx0" brushRef="#br0" timeOffset="104151.7141">4975 2788 1008 0,'-11'-28'193'15,"11"28"-59"-15,0 0-25 0,0 0-15 0,0 0-27 16,0 0-18-16,0 0-11 0,0 0-9 0,0 0-1 16,0 0-2-16,0 0-4 0,0 0-2 0,0 0-4 0,0 0-1 15,0 0-3-15,0 0-2 0,0 0-4 0,0 0-2 16,0 0-2-16,0 0-2 0,0 0 1 0,0 0 0 16,0 0-2-16,0 0 1 0,0 0-3 0,0 0 1 15,0 0 0-15,0 0 3 0,0 0-1 16,0 0 1-16,0 0-2 0,0 0-1 0,0 0 3 15,0 0-2-15,18 28 1 0,-18-28 0 0,0 0-2 0,2 26 3 16,-2-26-3-16,0 0 2 0,0 31-2 0,0-31 2 16,0 0-1-16,0 25 0 0,0-25 0 0,0 0 0 15,0 0-2-15,0 0 4 0,0 0-3 0,0 0 1 16,0 0 3-16,0 0-1 0,24 11 1 16,-24-11-2-16,0 0 2 0,31-28-3 0,-31 28 2 15,23-20 0 1,-23 20 0-16,0 0 0 0,29-25 1 0,-29 25-1 15,0 0 1-15,0 0-2 0,28-27 0 0,-28 27 0 16,0 0-1-16,0 0 1 0,0 0 1 0,0 0-1 16,23-24 0-16,-23 24 0 0,0 0 1 0,0 0-1 15,0 0 1-15,0 0-2 0,0 0-1 16,0 0 2-16,0 0 0 0,0 0 0 0,0 0 1 16,0 0-1-16,0 0 0 0,0 0 2 0,0 0-2 0,0 0 0 15,0 0 1-15,0 0-2 0,0 0 3 0,0 0-2 16,0 0 0-16,0 0 2 0,0 0 3 0,0 0 3 15,0 0 1-15,0 0-2 0,0 0-2 0,0 0-2 16,0 0-2-16,0 0 1 0,0 0-2 16,0 0-1-16,0 0 0 0,0 0 1 0,0 0 0 15,0 0 0 1,0 0 0-16,0 0 0 0,0 0-1 0,7 30 2 16,-7-30-2-16,0 0 2 0,-4 31-3 0,4-31 3 15,-4 30-3-15,4-30 1 0,-3 36-1 0,3-36 2 16,-3 38-3-16,3-38 4 0,-4 44-3 0,1-22 2 15,-1 1-2-15,3 4 3 0,-2-3-5 0,0 1-7 16,-1-3 29-16,1 1-29 0,-2-1 29 0,1 4-16 16,-4-1-5-16,1-1 6 0,-3-4-6 0,0 3 4 15,10-23-4-15,-18 35 2 0,18-35 1 0,0 0 0 16,-19 25 1-16,19-25 0 0,0 0-1 0,0 0 1 0,0 0 0 16,0 0-1-16,-26-2 1 0,26 2-2 0,0 0 2 15,0 0-1-15,-26-26 3 0,26 26-2 0,0 0 2 16,-25-32-2-16,25 32-5 0,-18-23-8 15,18 23-6-15,-25-20-16 0,25 20-11 0,-23-28-21 0,23 28-46 16,-25-32-76-16,25 32-180 0,0 0-111 0,-8-30 20 16,8 30 316-16</inkml:trace>
  <inkml:trace contextRef="#ctx0" brushRef="#br0" timeOffset="105843.088">6166 2741 864 0,'-8'-22'154'0,"8"22"-45"15,0 0-24-15,0 0-5 0,0 0-9 0,0 0-15 16,0 0-18-16,0 0-10 0,0 0-8 0,0 0-6 16,0 0-5-16,0 0 2 15,0 0 9-15,0 0 4 0,0 22-1 0,0-22-5 16,0 23-15-16,0-23 1 15,-2 26-5-15,2-26 3 0,-2 34-2 0,2-34 0 16,-5 35-2-16,5-35 2 0,-2 32-3 0,2-32 4 0,-2 31-3 16,2-31 2-16,0 23-2 0,0-23 1 0,0 0 0 15,0 0 0-15,0 0 0 0,0 0 0 0,0 0-1 16,0 0 2-16,0 0 3 0,0 0 1 0,0 0 6 0,0 0 0 16,28-15-1-16,-28 15-2 0,21-31 0 15,-21 31-6-15,24-37 5 0,-24 37-6 16,28-42 4-16,-28 42-3 0,22-36 3 0,-22 36-3 15,19-27 2-15,-19 27-2 0,0 0 3 0,21-25-3 0,-21 25 3 16,0 0-2-16,0 0-1 0,0 0-1 0,0 0 0 16,22-5 0-16,-22 5 1 0,0 0 1 0,0 0-3 0,17 22 2 15,-17-22-2-15,0 0 1 0,5 31 0 16,-5-31 1-16,3 26-2 0,-3-26 1 16,0 23-3-16,0-23 4 0,0 0-1 0,1 31 0 15,-1-31 0-15,0 0 0 0,3 24 0 0,-3-24 1 16,0 0-2-16,0 0 0 0,0 0-1 0,0 0 2 15,0 0 0-15,0 0 0 16,0 0 1-16,0 0-1 0,23 1 3 0,-23-1-2 16,0 0 0-16,29-26-1 0,-29 26 1 0,28-26-1 15,-28 26 2-15,30-25-1 16,-30 25 2-16,29-20-4 0,-29 20 4 0,25-16-4 16,-25 16 1-16,0 0 0 0,29-12-1 0,-29 12 0 15,0 0 0-15,0 0 1 0,25-3-1 0,-25 3 1 16,0 0-1-16,0 0 1 0,25 20 0 0,-25-20 1 0,0 0-4 0,13 28 4 15,-13-28-3-15,10 22 3 0,-10-22-1 0,7 24 2 16,-7-24-3-16,3 27 1 0,-3-27-2 16,1 24 2-16,-1-24-2 0,3 23 1 15,-3-23 0-15,0 0 1 0,1 23-2 0,-1-23 3 16,0 0-3-16,0 0 1 0,0 0-1 0,0 0-24 16,0 0-41-1,0 0-60-15,32 6-126 0,-32-6-222 0,0 0 51 0,0 0 103 16</inkml:trace>
  <inkml:trace contextRef="#ctx0" brushRef="#br0" timeOffset="109668.9381">7081 2887 621 0,'-3'-30'171'0,"3"30"-22"0,0 0-20 0,0 0-5 16,0 0-16-16,0 0-18 15,0 0-16-15,0 0-14 0,0 0-18 0,0 0-7 16,0-24-8-16,0 24-3 0,0 0-4 0,0 0-4 15,0 0 1-15,0 0-2 0,0 0 2 0,0 0-2 16,0 0-1-16,0 0 0 0,0 0-5 0,-24-9 0 16,24 9-2-16,0 0-3 0,0 0-2 0,-24 5 0 15,24-5-2-15,0 0 0 0,-25 20-2 32,25-20 3-32,0 0-4 0,-25 35 6 0,25-35-4 0,-12 22 2 15,12-22-4-15,-11 23 2 0,11-23-2 0,-3 24 3 16,3-24-1-16,0 25 2 0,0-25-4 0,3 23-2 0,-3-23-9 0,0 0-2 15,17 24-3-15,-17-24 6 0,0 0 5 0,26 7 5 16,-26-7 0-16,26-3 0 0,-26 3 2 0,30-17-2 16,-30 17 5-16,29-24-3 15,-29 24 3-15,31-29-1 0,-31 29 1 0,27-37-3 16,-27 37 5-16,24-38-6 0,-24 38 6 0,15-36-3 16,-15 36 3-16,7-30-1 0,-7 30 2 0,-3-22-1 15,3 22 6-15,0 0 1 0,-15-26 1 0,15 26-3 16,0 0-4-16,-28-8-5 0,28 8 0 0,-26 0 0 15,26 0-1-15,-28 8 0 0,28-8-13 0,-29 18-10 16,29-18-18 0,-24 18-23-16,24-18-42 0,0 0-38 15,-7 45-77-15,7-45-82 0,0 0-99 0,-6 33 24 16,6-33 295-16</inkml:trace>
  <inkml:trace contextRef="#ctx0" brushRef="#br0" timeOffset="110404.5638">7594 2863 860 0,'0'0'157'0,"0"0"-19"0,0 0-9 0,0 0-13 15,-24-21-21-15,24 21-24 0,0 0-17 0,0 0-14 16,0 0-9 0,0 0-5-16,0 0-2 0,-23-24-5 15,23 24-2-15,0 0-3 0,0 0-5 0,0 0-3 16,-28-1-2-16,28 1-2 0,0 0-2 0,-25 15 2 15,25-15-2-15,0 0 1 0,-26 30-3 0,26-30 2 0,-16 27-2 16,16-27 3-16,-14 31-3 0,14-31 4 0,-8 34-6 16,8-34 4-16,-3 36-4 0,3-36-9 0,3 32-9 15,-3-32-4-15,9 26-12 0,-9-26 4 0,16 21-14 16,-16-21-5-16,19 24 2 0,-19-24-38 16,0 0 13-16,22 16-33 0,-22-16-8 0,0 0-4 0,38 14-12 15,-38-14 6-15,27-12 20 0,-27 12 1 0,29-26 39 16,-29 26 42-16,35-39 28 0,-17 15 51 0,-1-5 27 15,-1 5 21-15,-3-12 11 0,3 12 21 16,-7-11-12 0,7 10-15-16,-13-12-7 0,12 15-14 0,-15-11-6 15,11 8-11-15,-11-5-13 0,4 6-19 0,-5-6-4 16,2 7-14-16,-4-3 0 0,3 4-6 0,-1-1 1 16,1 23-2-16,-7-35 5 0,7 35-1 15,-4-28 5-15,4 28 0 0,0 0-2 0,0 0-2 16,-10-22 0-16,10 22-3 0,0 0 2 0,0 0-2 15,0 0 1-15,0 0-5 0,0 0-4 0,0 0-2 0,0 0-4 0,0 0 1 16,0 0-1-16,0 0 0 16,0 0 0-16,0 0 1 0,0 0-2 0,-12 27 2 15,12-27-3-15,-3 34 2 0,2-10-2 0,1 2 4 16,0 2-3-16,-1 5 4 0,-2 1-6 0,0-1 4 16,0 2-4-16,-1-1 4 0,1-1-4 0,1-1 4 15,-3 0-4-15,3 0 5 0,0-5-7 0,2 4 6 0,0-4-5 0,0 0 5 16,2-4-4-16,-1-1 3 15,-1-22-20 1,8 31-22-16,-8-31 14 0,0 0-46 0,20 35 26 16,-20-35-41-16,0 0-63 0,0 0-114 0,29-16-218 15,-29 16 37-15,16-26 209 0</inkml:trace>
  <inkml:trace contextRef="#ctx0" brushRef="#br0" timeOffset="110918.0796">7963 3001 575 0,'0'0'199'0,"0"0"-125"0,0 0-2 15,0 0 4-15,26-11-4 0,-26 11-32 0,0 0-12 16,0 0-3-16,28-20 0 0,-28 20-4 0,0 0-7 15,25-19-5-15,-25 19-6 0,0 0-1 0,27-13 0 16,-27 13 0-16,0 0-1 16,28-16 1-16,-28 16 0 0,0 0 1 0,22-24-2 15,-22 24 3-15,0 0 1 0,19-29 20 0,-19 29 15 16,10-23 16-16,-10 23 5 0,0 0-7 16,15-26-10-16,-15 26-4 0,0 0-3 15,-3-27-1-15,3 27-5 0,0 0-2 0,0 0-4 16,-16-24-3-16,16 24-6 0,0 0-3 0,-27-10-5 15,27 10-3-15,0 0-1 0,-34 0-2 0,34 0-1 0,-26 8-1 0,26-8 0 16,-28 17-1-16,28-17 3 0,-27 22-3 0,27-22 3 16,-22 30-3-16,22-30 2 0,-17 33-1 15,17-33 2-15,-12 37-3 0,12-37 3 0,-9 40-5 16,9-17 5-16,0-23-5 0,0 41 4 16,0-41-4-16,9 35 4 0,-9-35-4 0,11 33 4 15,-11-33-4-15,19 31-10 16,-19-31 33-16,25 21-33 0,-25-21 34 0,29 16-22 15,-29-16 0-15,33 5-7 0,-33-5-6 0,40 3-5 16,-14-1-17-16,-26-2-9 0,48-10 2 16,-48 10-3-16,55-19-46 0,-35-6-26 0,17 21-125 15,-23-25-44-15,9 8-113 0,3 6 26 16,-12-12 285-16</inkml:trace>
  <inkml:trace contextRef="#ctx0" brushRef="#br0" timeOffset="111290.4345">8631 2406 1055 0,'0'0'109'16,"0"0"-7"-16,-19 32-7 0,19-32-16 0,0 0-17 15,-18 28-15-15,18-28-4 0,-8 30-10 16,8-30-3-16,-8 39-10 0,4-15 0 0,-3-2-7 15,0 5 2-15,1 0-7 0,1 1 2 0,-4 0-4 16,3 5 6 0,-4-4-3-16,3 4 7 0,-4-7-8 0,4 4 3 15,-1-2-9-15,1 1 4 0,-1-1-5 0,-1-2 2 16,4 1-4-16,-3-1 2 0,1-3-5 0,0-1 5 16,7-22-3-16,-6 40-8 0,6-40 31 15,-2 34-31-15,2-34 31 0,0 0-22 0,9 26-1 16,-9-26-1-16,0 0 0 0,0 0 2 0,24 11-1 15,-24-11 2-15,0 0 0 0,27-13-1 0,-27 13 2 0,28-20 7 16,-28 20-49-16,36-35 17 0,-14 26-69 0,-10-17-38 16,23 26-103-16,-35 0-276 0,30-32 56 0,-8 23 113 15</inkml:trace>
  <inkml:trace contextRef="#ctx0" brushRef="#br0" timeOffset="112078.5664">9523 2925 590 0,'0'0'163'0,"7"-23"0"0,-7 23 2 16,0 0-28-16,0 0-19 0,0 0-15 0,0 0-12 16,0 0-22-16,0 0-21 0,-18-24-12 0,18 24-6 15,0 0-2-15,0 0-2 0,-22-9-2 0,22 9-4 16,0 0-3-16,0 0-6 0,-23-7-3 0,23 7-3 16,0 0-3-16,-24 7-1 0,24-7-1 0,-23 15 1 31,23-15-2-31,0 0 2 0,-31 29-2 0,31-29 1 15,-18 28-2-15,18-28 3 0,-13 31-4 0,13-31 5 16,-6 38-5-16,6-38 2 0,0 31-1 0,0-31 1 16,6 29-1-16,-6-29 1 0,15 30-3 0,-15-30-8 15,22 23 31-15,-22-23-32 0,33 7 33 0,-33-7-25 16,39-10-23-16,-39 10 34 0,46-31-33 16,-19 11 33-16,0-4-6 0,1-3-4 0,-6 2 8 0,-2 1-6 15,-3-2 5-15,-5 3-4 0,-3 1 5 0,-9 22-4 16,9-39 4-16,-9 39-3 0,-5-34 3 0,5 34-1 15,-13-23 0-15,13 23-3 0,0 0 2 0,-34-16-2 16,34 16 1-16,-29 0-2 0,29 0 0 0,-30 6-3 0,30-6-12 16,-32 19-10-16,32-19-19 0,-28 31-12 15,26-4-34-15,2-27-30 0,-13 39-51 0,13-39-74 16,-5 28-62-16,5-28-88 0,0 23 82 0,0-23 285 16</inkml:trace>
  <inkml:trace contextRef="#ctx0" brushRef="#br0" timeOffset="112890.7137">9859 2797 1207 0,'0'0'127'0,"0"0"-18"16,0 0-25-16,0 0-44 0,0 0-23 0,0 0 2 15,0 0 5-15,0 0 9 0,0 0 0 0,26-1-6 0,-26 1-5 16,32 9-3-16,-32-9-7 0,36 6-4 16,-36-6-6-16,41 9 0 0,-41-9-2 0,42 9-1 15,-42-9-1-15,42 7-18 0,-15 2-32 0,-27-9-81 16,56 4-187-16,-56-4-202 0,43-4 35 0,-43 4 239 15</inkml:trace>
  <inkml:trace contextRef="#ctx0" brushRef="#br0" timeOffset="112505.2887">10300 2611 1099 0,'0'0'142'0,"0"0"-29"0,-19-24-7 0,19 24-21 0,0 0-32 0,0 0-20 16,0 0-7-16,-12-21-1 0,12 21 1 0,0 0 0 16,0 0 0-16,-25-20-2 0,25 20-3 0,0 0-2 15,-25-14-4-15,25 14-1 0,0 0-3 0,-28-5-3 16,28 5-2-16,0 0-3 0,-31 9-1 0,31-9 0 16,-28 15-2-16,28-15 1 0,-29 24-2 0,29-24 3 15,-30 33-4 1,30-33 3-16,-25 38-3 0,25-38 2 0,-25 44-1 15,13-19 3-15,1-1-3 0,-2 3 4 16,5-3-6-16,-1 4 3 0,0 0-4 0,5-2 6 16,-3 4-6-16,4-3 5 0,-1-2-5 0,2 1 5 15,2-1-4-15,0-25 4 0,2 37-2 0,-2-37 1 16,4 28-2-16,-4-28 1 0,6 28-4 0,-6-28-4 16,0 0 31-16,10 25-39 0,-10-25 25 0,0 0-32 15,0 0-8-15,0 0-4 0,0 0 0 0,0 0-8 16,0 0-16-16,0 0-17 0,33 15-42 0,-33-15-44 15,0 0-104-15,0 0-163 0,4-25 30 0,-4 25 219 16</inkml:trace>
  <inkml:trace contextRef="#ctx0" brushRef="#br0" timeOffset="116580.9497">1308 4080 607 0,'0'0'154'0,"0"0"-36"15,0-23-4-15,0 23 4 0,0 0-3 0,0 0-18 16,0 0-12-16,0 0-20 0,0 0-16 0,0 0-10 15,0 0-6-15,0 0-2 0,3-22-2 0,-3 22-3 16,0 0-2-16,0 0-4 0,0 0-8 0,0 0 0 16,0 0-4-16,0 0-3 0,-28-3-1 0,28 3-2 15,0 0 0-15,-22 4 0 0,22-4-1 0,0 0 1 16,-26 13-1-16,26-13 1 0,0 0-1 0,-29 18-1 16,29-18-1-16,0 0 2 0,-33 23-3 0,33-23 2 15,0 0 0-15,-30 23 0 0,30-23-1 0,0 0 1 16,-19 22 0-16,19-22 0 0,0 0 0 0,0 0-1 15,-16 28 0-15,16-28 0 0,0 0-1 0,6 27 1 16,-6-27-3-16,0 0 2 0,10 24-1 16,-10-24 1-16,0 0-5 0,22 22-15 0,-22-22-7 0,0 0-3 15,33 26-4-15,-33-26 15 0,0 0 2 0,27 13 7 16,-27-13 6-16,0 0 3 0,29-10 3 0,-29 10 0 16,0 0 2-16,31-31 0 0,-31 31 1 0,24-35-3 15,-24 35 5-15,24-32-2 0,-24 32 7 0,20-35-1 16,-20 35 3-16,21-38-3 0,-21 38 2 15,19-35-4 1,-19 35 3-16,18-34-3 0,-18 34 1 0,18-37-3 16,-9 14 4-16,-9 23 14 0,16-41-35 0,-16 41 34 15,10-31-37-15,-10 31 16 0,2-26 2 0,-2 26-3 16,5-27 3-16,-5 27-2 0,0-24 1 0,0 24 0 16,-3-23 0-16,3 23-1 0,-4-24 2 0,4 24-2 15,-7-28 2-15,7 28-1 0,-3-28 6 16,3 28 1-16,-7-26 5 0,7 26-2 0,-3-24 0 0,3 24-6 15,0 0 1-15,-6-22-2 0,6 22 2 0,0 0-1 16,0 0 0-16,0 0-1 0,0 0-2 0,0 0-1 16,0 0-3-16,0 0 1 0,0 0-4 0,0 0 1 15,0 0 2-15,0 0 1 0,0 0 1 0,2 26 2 16,-2-26-4-16,7 27 2 0,-7-27-2 0,7 38 1 31,-7-38-1-31,7 41 4 0,-4-18-6 0,-3-1 5 16,1 4-5-16,-1-3 4 0,0-23-4 0,1 46-13 15,-1-24 31-15,2 2-30 0,-2 0 31 0,0-24-15 16,3 35-2-16,-3-35 1 0,2 33-2 0,-2-33 2 16,6 26-3-16,-6-26 2 0,4 27 0 0,-4-27 0 15,1 28-6-15,-1-28-14 0,2 27-18 0,-2-27-13 16,5 32-22-16,-5-32-29 0,4 39-62 0,-4-39-65 16,5 32-64-16,-5-32-126 0,0 0 59 0,16 29 318 15</inkml:trace>
  <inkml:trace contextRef="#ctx0" brushRef="#br0" timeOffset="117514.6375">1788 3954 690 0,'0'0'221'0,"0"0"-62"16,0 0-24-16,0 0-12 0,0 0-18 0,0 0-40 15,0 0-1-15,0 0-36 0,0 0 13 0,0 0-2 16,-10-22-8-16,10 22-1 0,0 0-8 0,0 0-3 16,0 0-6-16,0 0-4 0,0 0-3 0,0 0-4 0,0 0-2 0,0 0 1 15,0 0-2-15,0 0 1 0,-3 30 0 16,3-30 1-16,0 0 1 0,-1 31 1 0,1-31-5 16,-1 30 3-16,1-30-4 0,1 33 3 15,-1-33-1-15,1 34 2 0,-1-34-4 0,3 33 4 16,-3-33-5-16,8 31 4 0,-8-31-2 0,13 27 2 15,-13-27-13-15,14 24-1 16,-14-24-3-16,0 0-2 0,26 25 9 0,-26-25 0 16,0 0 0-16,29 5 1 0,-29-5 1 15,0 0 3-15,33-14 3 0,-33 14-1 0,22-20 5 16,-22 20-1-16,27-23 0 0,-27 23 1 16,27-24-1-16,-27 24-2 0,22-30 3 0,-22 30-3 15,22-33 3-15,-22 33-2 0,18-31 3 0,-18 31-2 16,0 0 2-16,18-26-2 0,-18 26 1 0,0 0 0 0,0 0 1 0,0 0 0 15,0 0 1-15,0 0 2 0,0 0 0 16,0 0-1-16,0 0-1 0,0 0-2 16,0 0-2-16,0 0 3 0,0 0-3 0,0 0 1 15,5 25-1-15,-5-25 0 0,3 24-1 0,-3-24 3 16,4 28-4-16,-4-28 4 0,1 24-4 0,-1-24 2 16,7 25-1-16,-7-25 1 15,0 0-2-15,10 33 1 0,-10-33 0 0,0 0 0 16,16 22-2-16,-16-22-15 0,0 0-23 0,0 0-27 15,29 31-59-15,-29-31-39 0,0 0-102 16,0 0-137-16,0 0-5 0,33 11 189 16</inkml:trace>
  <inkml:trace contextRef="#ctx0" brushRef="#br0" timeOffset="118169.0166">2518 4014 949 0,'0'0'133'16,"0"0"-31"-16,0 0-6 0,7-23 1 15,-7 23-15-15,0 0-22 0,0 0-13 0,0 0-8 16,0 0-7-16,0 0-8 0,0 0-4 0,0 0-5 15,-23-13-5-15,23 13-3 0,0 0-2 16,0 0-3-16,-29 16 2 0,29-16-3 0,0 0 2 0,-28 23-3 0,28-23 1 16,-22 21-2-16,22-21 3 0,-25 25-4 0,25-25 3 15,-24 30-3-15,24-30 3 0,-20 30-2 16,20-30 2-16,-14 26-4 0,14-26 2 0,-8 23-1 16,8-23 2-16,0 0-2 0,3 24 1 0,-3-24-1 15,0 0-1-15,0 0-5 0,0 0-6 0,25 22-2 16,-25-22-1-16,0 0 4 0,22 3 5 0,-22-3-2 0,0 0 1 15,26 4 2-15,-26-4-3 0,0 0-1 0,23-7 0 16,-23 7-2-16,0 0 1 0,25-3 3 0,-25 3 3 16,0 0 4-16,0 0 1 0,24-7 0 15,-24 7 1-15,0 0 0 0,0 0 0 0,22-31 3 16,-22 31-2-16,16-23 2 0,-16 23-3 0,14-23 2 16,-14 23-1-1,14-30 2-15,-14 30 0 0,11-23 2 0,-11 23 6 16,0 0 6-16,12-24-1 0,-12 24 1 0,0 0-7 15,0 0-2-15,0 0-1 0,0 0-2 0,0 0-1 16,0 0-2-16,0 0 0 0,0 0-1 16,0 0-1-16,0 0 2 0,0 0-1 0,0 0-1 15,0 0 0-15,0 0-1 0,0 0 2 0,0 0 0 0,0 0 2 16,0 0 0-16,0 0 1 0,0 0-2 0,10 26 1 16,-10-26-2-16,1 25 1 0,-1-25-2 0,3 30 0 15,-3-30-2-15,1 30 3 0,-1-30-3 0,6 23 4 16,-6-23-4-16,4 24 2 0,-4-24-2 15,8 23 1-15,-8-23 0 0,10 21-1 0,-10-21-1 16,0 0-13-16,18 25-19 0,-18-25-25 0,0 0-51 16,0 0-28-16,29 23-97 15,-29-23-105-15,0 0-70 0,0 0 93 16,14-42 318-16</inkml:trace>
  <inkml:trace contextRef="#ctx0" brushRef="#br0" timeOffset="118759.4096">2933 3633 1076 0,'0'0'221'0,"0"0"-125"0,0 0-26 0,0 0-25 0,0 0-6 0,0 0-2 0,10 23 0 15,-10-23-1 1,0 0-7-16,-3 35-9 0,3-35 0 0,-4 32-6 16,4-32 0-16,-7 36-7 0,7-36 0 0,-7 43-6 15,0-20 2-15,3 3-5 0,-3-4 4 0,-1 3 12 16,2 7-30-16,-1-3 30 0,1 5-31 16,-4-2 13-16,2-4 4 0,2-3-3 0,-1 2 5 15,2-1-4-15,1-4 5 0,4-22-6 0,-5 35 3 0,5-35-2 16,0 26 0-16,0-26 0 0,0 0 1 15,10 24-3-15,-10-24 2 0,0 0-1 0,0 0-1 16,30 11-2-16,-30-11-6 0,0 0-12 0,32 4 0 16,-32-4 1-16,28 1 5 0,-28-1 4 15,29-5 0-15,-29 5-1 0,26-14 2 0,-26 14 8 16,0 0 1-16,29-21 5 0,-29 21-2 0,0 0 1 0,0 0 0 16,26-21 1-16,-26 21-1 0,0 0 3 0,0 0-4 15,22-24 2-15,-22 24 0 0,0 0 0 0,0 0 1 16,0 0 0-16,19-25 0 0,-19 25-1 0,0 0 0 15,0 0 1-15,15-24 0 0,-15 24 0 16,0 0 0-16,0 0 2 0,0 0 1 0,0 0 0 16,0 0 1-1,0 0-1-15,0 0 2 0,0 0-2 0,0 0 0 0,9 28-3 0,-9-28 2 16,0 22-4-16,0-22 2 0,-2 24-3 16,2-24 2-16,-1 35-3 0,1-35 3 0,-1 30-4 15,1-30 4-15,-2 32-3 0,2-32 3 0,2 26-5 16,-2-26-18-16,6 31-19 0,-6-31-44 15,6 24-71-15,-6-24-81 0,0 0-107 0,0 0-85 16,0 0 111-16,0 0 318 0</inkml:trace>
  <inkml:trace contextRef="#ctx0" brushRef="#br0" timeOffset="118975.6025">3225 3927 1592 0,'-23'-18'83'0,"23"18"-8"0,0 0-14 0,0 0-20 16,-24-19-8-16,24 19-11 0,0 0-3 0,0 0-5 16,0 0-5-16,0 0-2 0,0 0-5 0,0 0-1 15,0 0-2-15,0 0-2 0,0 0-2 16,0 0-7-16,0 0-7 0,0 0-7 0,0 0-21 16,0 0-11-16,0 0-8 0,0 0-26 15,43-3-93-15,-43 3-205 0,23-7-93 0,-23 7-10 0,32-3 414 0</inkml:trace>
  <inkml:trace contextRef="#ctx0" brushRef="#br0" timeOffset="119724.7997">3647 3729 678 0,'0'0'127'0,"0"0"-10"16,4-25-14-16,-4 25-6 0,0 0-12 0,0 0 1 15,0 0-5-15,0 0-2 0,0 0-18 0,0 0-15 16,0 0-8-16,0 0-8 0,0 0-2 0,0 0-7 16,0 0-7-16,0 0 2 0,0 0-2 0,0 0 0 15,0 0-1-15,6 34-2 0,-6-34-8 0,-9 37 2 31,5-15-5-31,1 4 5 0,-4 0-7 0,2-2 5 16,-1 10 12-16,0-6-33 0,0 4 34 0,2 0-33 16,-2-1 15-16,4-2 5 0,-1 2-6 0,-1-6 5 15,2 1-5-15,0-2 4 0,2-1-3 0,0-23 3 16,-2 37-3-16,2-37 2 0,0 32-2 0,0-32 3 16,2 30-3-16,-2-30 4 0,-2 27-4 0,2-27 2 15,-2 21-2-15,2-21 1 0,0 0 1 0,0 24 0 16,0-24-2-16,0 0 3 0,0 0-3 0,0 0 0 15,0 0 1-15,0 0-3 0,0 0 2 0,23 14 2 16,-23-14-1-16,0 0 0 0,0 0-1 0,30-14-3 16,-30 14-3-16,25-11-4 0,-25 11-4 0,28-24-6 15,-28 24-6-15,29-30-20 0,-6 26-32 0,-13-21-40 16,19 20-46 0,-24-20-76-16,23 15-69 0,-5 0-74 15,-13-14 86-15,17 20 299 0</inkml:trace>
  <inkml:trace contextRef="#ctx0" brushRef="#br0" timeOffset="119862.8199">3575 3944 941 0,'0'0'153'15,"0"0"-17"-15,0 0-39 0,0 0-6 0,0 0-50 16,0 0-5-16,0 0-16 16,0 0-7-16,0 0 4 15,0 0 4-15,0 0 6 0,0 0 0 0,-1 26-2 16,1-26-7-16,0 0-2 0,27 7-6 0,-27-7-2 16,28 3-4-16,-28-3-1 0,36 0-1 0,-13-3-2 15,1-1 0-15,-1 1-1 0,5-2 1 0,-1-6-9 16,5 10-25-16,-10-15-21 0,15 23-97 0,-37-7-85 15,48-15-214-15,-23 15-16 0,-25 0 167 0</inkml:trace>
  <inkml:trace contextRef="#ctx0" brushRef="#br0" timeOffset="120596.9837">4095 4060 791 0,'-13'-22'189'0,"13"22"-42"0,0 0-14 16,0 0-19-16,0 0-21 0,0 0-31 0,0 0-24 15,0 0-9-15,0 0-7 0,0 0-4 0,0 0-7 16,0 0-4-16,0 0-5 0,0 0 0 0,0 0-1 16,0 0 1-16,3 32-1 0,-3-32 2 0,3 29-5 15,-3-29 4-15,-3 38-4 0,3-38 4 0,0 38-3 0,0-38 1 16,3 33 0-16,-3-33 0 0,4 26-3 16,-4-26 2-1,8 20-3-15,-8-20 3 0,0 0-1 0,22 27 2 16,-22-27-3-16,0 0 2 0,24-1-1 0,-24 1 0 15,0 0 4-15,22-26-2 0,-22 26 2 0,18-24-3 16,-18 24 4-16,18-31-3 0,-18 31 2 0,19-27-1 16,-19 27-1-16,15-23-2 0,-15 23 3 0,0 0-2 15,11-25 2-15,-11 25 2 0,0 0-1 16,0 0 0-16,8-23 0 0,-8 23-1 0,0 0 1 16,0 0-2-16,0 0 2 0,0 0 3 0,0 0 0 0,7-23 1 15,-7 23-1-15,0 0-4 0,0 0 1 0,0 0 0 16,0 0-2-16,0 0 1 0,0 0-1 0,0 0 1 15,0 0 1-15,0 0 1 0,0 0 1 0,4 27 0 16,-4-27-3-16,2 26 2 0,-2-26-4 0,0 23 2 16,0-23-2-16,-2 34 2 0,2-34-2 15,-2 37 3-15,2-37-4 0,-2 44 3 0,-2-20-4 16,1-2 4-16,-1 4-5 0,1 3 5 0,1-3-4 16,-4 4 4-16,1-2-5 0,-2-4 6 0,7-24-3 15,-17 39 3 1,17-39-3-16,-19 39 2 0,19-39-3 0,-21 34 2 15,21-34 0-15,-18 25 3 0,18-25-1 0,-19 21 4 16,19-21-2-16,-23 21 0 0,23-21-2 16,-22 16 0-16,22-16-3 0,-24 10 3 0,24-10-3 15,0 0 2-15,-30 10-2 0,30-10 0 0,0 0 1 16,-29-3-1-16,29 3-1 0,0 0-7 0,-28-20-9 16,28 20-8-16,0 0-15 0,-34-38-29 0,34 38-51 0,-21-24-62 15,21 24-105-15,0 0-180 0,0 0 82 0,0 0 275 16</inkml:trace>
  <inkml:trace contextRef="#ctx0" brushRef="#br0" timeOffset="121784.2118">5248 3715 894 0,'-27'-25'189'0,"27"25"-50"0,0 0-12 0,0 0-11 0,0 0-29 16,0 0-29-16,0 0-25 0,0 0-11 16,0 0-6-16,0 0-5 0,0 0 1 0,0 0 0 15,-9 25 1 1,9-25 4-16,-6 29-6 0,6-29 1 15,-5 37-9-15,4-12 3 0,-3-1-6 0,2 2 4 16,0 5-5-16,-4 0-15 0,2 5 31 0,-1 0-31 0,0-3 31 16,1-2-13-16,0 2-6 0,0-5 6 0,1-2-5 15,-1 0 4-15,4-26-3 0,-5 37 3 0,5-37-2 16,-3 25 1-16,3-25-1 0,0 0 0 16,0 0-1-16,0 0 3 0,0 0-2 0,0 0 1 15,0 0 1-15,0 0-4 0,0 0 2 16,0 0-3-16,0 0 3 0,0 0 2 0,0 0 1 15,0 0 1-15,19-33-2 0,-19 33-1 0,0 0 2 0,24-31-3 0,-24 31 3 16,20-26-2-16,-20 26 1 0,22-25 0 16,-22 25 1-16,25-20-2 0,-25 20 1 0,28-14-2 15,-28 14 1-15,27-7-2 0,-27 7 1 0,29-1 0 16,-29 1 0-16,31 1 1 0,-31-1-1 16,28 11 2-16,-28-11-2 0,27 15 1 0,-27-15 0 15,23 25 1-15,-23-25-2 16,14 25 1-16,-14-25-2 0,14 24 3 0,-14-24-2 15,1 28 4-15,-1-28-3 0,-1 28 1 0,1-28-1 16,-13 22 2-16,13-22-2 0,0 0 1 16,-19 22-1-16,19-22 1 0,0 0-1 0,-24 11 2 15,24-11-1-15,0 0 0 0,-34 3 0 16,34-3 0-16,-26 3 0 0,26-3-1 0,-32 0 3 16,32 0-3-16,-32 0 2 0,32 0-1 0,-23 0-1 0,23 0 0 0,-25 3-1 15,25-3 1-15,0 0-1 0,-30 1 1 0,30-1-1 16,0 0 0-16,0 0 0 0,-24 0-14 0,24 0-13 15,0 0-16-15,0 0-33 0,0 0-39 0,0 0-19 16,0 0-31-16,0 0-63 0,0 0-34 16,0 0-110-16,28 5 41 0,-28-5 325 15</inkml:trace>
  <inkml:trace contextRef="#ctx0" brushRef="#br0" timeOffset="122149.0566">5717 4157 491 0,'0'0'106'0,"0"0"-5"16,0 0-4-16,0 0-14 0,25-3-31 0,-25 3-18 15,0 0-5-15,0 0 0 0,0 0-4 0,27 6-6 16,-27-6-4-16,0 0-1 0,21 3-1 15,-21-3 8-15,0 0 4 0,0 0 4 0,27-4-1 0,-27 4 0 16,0 0-1-16,0 0 6 0,27-20 1 0,-27 20 3 16,0 0 0-16,13-26 1 0,-13 26-2 0,9-23 3 15,-9 23-5-15,6-23 3 0,-6 23-6 0,3-23-2 16,-3 23-5-16,0 0-1 0,-5-26-3 0,5 26 0 16,0 0-4-16,0 0-4 0,-26-25-5 15,26 25-1 1,0 0-3-16,-34-9-1 0,34 9 1 0,-27-1-2 15,27 1 1-15,-28 5-2 0,28-5 1 0,-29 11-2 16,29-11 1-16,-29 18-2 0,29-18 3 0,-20 23-2 16,20-23 1-16,-17 27-2 0,17-27 3 0,-8 29-3 15,8-29 3-15,1 37-3 0,-1-37 2 0,9 34-3 16,-9-34 4-16,15 29-4 0,-15-29 4 0,19 31-4 16,-19-31 3-16,24 24-2 0,-24-24 2 0,27 19-1 15,-27-19 0-15,32 11-2 0,-32-11 1 0,29 9-3 16,-29-9-7-16,27-3-2 0,-27 3-3 0,26-9-5 15,-26 9-3-15,31-13-10 0,-31 13-22 0,31-19-36 16,-26-6-33-16,19 22-55 0,-19-22-71 0,-5 25-160 16,33-36 41-16,-31 8 225 0</inkml:trace>
  <inkml:trace contextRef="#ctx0" brushRef="#br0" timeOffset="122817.9676">6086 3767 1158 0,'0'0'124'0,"0"0"-27"0,0 0-35 0,0 0-16 15,0 0-8-15,0 0-1 0,0 0 8 0,0 0-18 16,35 20-5-16,-35-20-1 0,31 6-4 0,-31-6-6 16,42 1-3-16,-19-2-4 0,2 1-2 0,2-5-1 0,0-2 0 0,0 1 0 15,-1 1-2-15,0 1-15 16,-26 4-31-16,46-3-75 0,-46 3-111 0,32-12-246 16,-32 12-9-16,0 0 152 0</inkml:trace>
  <inkml:trace contextRef="#ctx0" brushRef="#br0" timeOffset="122633.0336">6274 3638 1038 0,'0'0'224'0,"0"0"-91"0,0 0-23 16,0 0-25-16,0 0-32 0,0 0-23 0,0 0-14 15,0 0-5-15,0 0-7 0,0 0 0 0,0 0 2 16,0 0 0-16,0 0 4 0,0 0 1 0,-6 35-5 15,6-35 4-15,-1 40-5 0,1-40 2 0,-7 40-3 16,4-18 4-16,-4 0-8 16,3 4 4-16,-3-1-5 0,-1-1 2 15,1-2-4-15,-3 8-12 0,5-1 29 0,-4 1-29 0,1-1 31 16,1-5-14-16,2 0-3 0,-1 0 2 16,6-24-4-16,-9 40 5 0,9-40-4 0,-6 30 4 15,6-30-4-15,6 21 1 0,-6-21-2 0,0 0 2 16,11 22 0-16,-11-22-1 0,0 0 1 15,0 0 0-15,23 17-1 0,-23-17 1 0,0 0-2 16,30 1 2-16,-30-1-2 0,0 0-11 0,36-5-2 16,-36 5-12-16,28-11-8 0,-28 11-16 0,34-9-45 15,-34 9-46-15,36-17-101 0,-32-5-91 0,-4 22-86 16,31-27 58-16,-27-1 351 0</inkml:trace>
  <inkml:trace contextRef="#ctx0" brushRef="#br0" timeOffset="123799.1726">6800 3972 655 0,'0'0'144'16,"0"0"-13"-16,0 0-13 0,0 0-23 0,0 0-18 0,0 0-34 16,-23-5 17-16,23 5-18 0,0 0 15 0,0 0-4 15,0 0-10-15,0 0-15 0,0 0-13 16,0 0-4-16,0 0 1 0,-6 23-1 0,6-23 2 16,0 0 0-16,-4 27-7 0,4-27 2 0,-6 27-5 15,6-27 0-15,-7 34-4 0,7-34 4 0,-4 39-4 16,4-39 3-16,-5 37-2 0,5-37 2 15,-3 27-3-15,3-27 2 0,1 24-3 0,-1-24 2 16,0 0-3-16,0 0 2 0,0 0 2 16,0 0 3-16,0 0 6 0,28 12 3 0,-28-12 2 0,0 0-2 0,25-24-2 15,-25 24-4-15,22-26-1 0,-22 26-4 16,26-29 2-16,-26 29-3 0,23-25 3 0,-23 25-4 16,0 0 2-16,28-29-2 0,-28 29 0 0,0 0 1 15,0 0-1-15,0 0 0 0,0 0 3 0,0 0-1 16,22 10 0-16,-22-10 1 0,0 0-2 0,7 37 1 15,-7-37-3-15,3 26 3 16,-3-26-3-16,1 31 3 0,-1-31-3 0,6 29 2 16,-6-29-3-16,8 27 2 0,-8-27-2 0,0 0 2 15,14 25-3-15,-14-25 1 0,0 0 1 0,27 1 0 16,-27-1 3-16,25-16-2 0,-25 16 3 0,28-20-1 0,-28 20 2 0,27-33-3 16,-27 33 3-16,28-31-4 0,-28 31 2 0,26-32-3 15,-26 32 3-15,19-24-3 0,-19 24 2 16,0 0-1-16,18-27 0 0,-18 27-1 15,0 0-6-15,0 0-23 0,0 0-50 0,0 0-53 16,22 3-92-16,-22-3-98 0,0 0-123 0,0 0 63 16,0 0 254-16</inkml:trace>
  <inkml:trace contextRef="#ctx0" brushRef="#br0" timeOffset="124262.6324">7384 4151 702 0,'0'0'121'0,"0"0"3"0,0 0-25 0,26-13-41 16,-26 13-21-16,0 0-7 0,28-3-4 16,-28 3 0-16,22 0-4 0,-22 0-4 15,23-2-5-15,-23 2-2 0,23-4-2 0,-23 4-1 16,24-9 4-16,-24 9 5 15,0 0 11-15,31-11 5 0,-31 11 5 0,0 0-3 16,23-25-2-16,-23 25-5 0,0 0 1 0,0 0 0 16,19-30-1-16,-19 30-1 0,0 0-5 0,7-22-6 15,-7 22-2-15,0 0-4 0,-4-27 0 16,4 27 1-16,0 0 0 0,-11-30-4 0,11 30 1 16,-11-22 11-16,11 22-37 0,0 0 36 0,-29-23-37 15,29 23 20-15,-26-3 1 0,26 3-1 0,-25 5 0 0,25-5-16 16,-26 21 35-16,26-21-33 0,-26 35 33 0,26-35-18 15,-24 39-4-15,24-39 4 0,-19 45-5 0,11-23 4 16,2 2-3-16,4 2 5 0,2-26-6 16,0 40 3-16,0-40-4 0,9 31 3 0,-9-31-4 15,18 26 5-15,-18-26-2 16,0 0 1-16,30 24 0 0,-30-24 0 16,25 10-2-16,-25-10 3 0,26 9 0 0,-26-9-1 15,24 9 0-15,-24-9-1 0,26 3-1 0,-26-3-13 16,28 1-17-16,-28-1-24 0,34 7-42 0,-34-7-26 15,34 1-67-15,-34-1-83 0,0 0-138 16,32-18 35-16,-32 18 226 0</inkml:trace>
  <inkml:trace contextRef="#ctx0" brushRef="#br0" timeOffset="124786.0446">7867 4178 821 0,'0'0'155'0,"0"0"-75"0,0 0-41 15,0 0-17-15,0 0-11 0,0 0 9 0,0 0 10 16,0 0 6-16,0 0 2 0,0 0-13 0,0 0-10 16,0 0-1-16,0 0 3 0,23 3-1 15,-23-3 2-15,0 0-5 0,0 0-2 0,23 7-2 16,-23-7-5-1,0 0 0-15,0 0-1 0,24 3-2 0,-24-3 1 16,0 0-1-16,0 0-1 0,27-3 3 0,-27 3 1 16,0 0 0-16,0 0-1 0,31-25 0 0,-31 25-2 15,0 0 2-15,23-31 0 0,-23 31 3 0,11-27 0 16,-11 27 21-16,11-27 6 0,-11 27 9 16,4-24 1-16,-4 24-9 0,0-20-7 15,0 20-3-15,0 0-7 0,-7-26-3 0,7 26-6 0,0 0-2 0,0 0-2 16,-30-15-2-16,30 15-1 0,-22 4 0 0,22-4 0 15,-30 17-2-15,30-17 3 0,-31 24-3 0,31-24 3 16,-28 35-3-16,28-35 3 0,-28 41-6 0,28-41 6 16,-25 39-5-16,25-39 4 0,-16 34-3 15,16-34 2-15,-6 30-2 0,6-30 2 0,-3 29-2 16,3-29 2 0,6 23-2-16,-6-23 0 0,0 0 0 0,18 22 2 15,-18-22 0-15,0 0 0 0,34 13-1 0,-34-13 1 16,28 5-2-16,-28-5 0 0,27-4 1 0,-27 4 0 15,31-11-3-15,-31 11-14 0,35-13-11 0,-35 13-12 16,40-14-17-16,-40 14-41 0,51-18-80 0,-41-4-94 16,15 10-168-16,-2 7 49 0,-23 5 221 15</inkml:trace>
  <inkml:trace contextRef="#ctx0" brushRef="#br0" timeOffset="125318.4749">8313 4141 816 0,'0'0'159'0,"0"0"-50"0,0 0-27 15,0 0-21-15,0 0-18 0,0 0-17 0,0 0 3 16,0 0 5-16,0 0 5 0,0 0 5 15,0 0-7-15,0 0-10 0,4 32-4 0,-4-32-5 0,0 0-1 16,2 28-6-16,-2-28-1 0,0 29-5 0,0-29 1 16,0 24-4-16,0-24 1 0,-2 24-3 0,2-24 1 15,-1 26 0-15,1-26-1 0,0 0-1 0,-3 28 3 16,3-28-4-16,0 0 2 0,0 0-1 0,0 0-3 16,0 0-1-16,0 0 1 0,0 0 4 15,0 0 4-15,0 0 6 0,0 0-1 0,0 0 0 0,28-35-6 0,-28 35-1 16,16-24-2-16,-16 24 0 0,17-25-2 15,-17 25 4-15,19-28-4 0,-19 28 4 0,21-24-2 0,-21 24 1 16,23-21-2-16,-23 21 2 0,0 0-3 0,32-26 2 16,-32 26-1-16,0 0 2 0,26-17 0 15,-26 17 0-15,0 0 0 0,0 0-2 0,23-3 1 16,-23 3 0 0,0 0 1-16,0 0 0 0,22 17 0 15,-22-17 0-15,0 0 0 0,0 0 0 0,27 21 3 16,-27-21 1-16,0 0 6 0,18 23-1 0,-18-23 2 15,12 24-4-15,-12-24 2 0,10 24-4 0,-10-24 1 16,8 29-3-16,-8-29-1 0,7 27-2 0,-7-27 1 16,3 23-2-16,-3-23 1 0,4 24-1 0,-4-24 1 15,0 0-3-15,4 29 0 0,-4-29-40 0,0 0-68 16,16 24-157-16,-16-24-245 0,0 0 32 0,0 0 178 16</inkml:trace>
  <inkml:trace contextRef="#ctx0" brushRef="#br0" timeOffset="126721.1283">9454 3796 906 0,'0'0'126'0,"2"-23"-10"16,-2 23 1-16,0 0-10 0,0 0-10 0,0 0-15 15,0 0-18-15,0 0-12 0,0 0-8 0,0 0-7 16,0 0-8-16,0 0-6 0,0 0-10 0,0 0-6 16,0 0-2-16,0 0-4 0,-16 35 4 15,16-35-6-15,-12 45 4 0,5-21-4 0,-1 12-13 0,-2-1 30 16,2 4-29-16,1 1 29 0,-1-2-13 0,-1-2-7 16,0 0 6-16,1-1-5 0,-1-3 5 0,4-1-5 15,1-4 5-15,-2-2-4 0,6-25 3 0,-1 37-2 16,1-37 1-16,0 0-2 0,5 27 1 0,-5-27-2 15,0 0 0-15,0 0 0 0,0 0 2 16,0 0 2 0,0 0 0-16,0 0 3 0,0 0-4 0,26-23 1 15,-26 23-1-15,0 0 1 0,20-24 0 0,-20 24 0 16,0 0-1-16,26-32 1 0,-26 32-2 0,0 0 2 0,30-32-2 0,-30 32 2 16,25-22-2-16,-25 22 2 0,25-17-1 0,-25 17 0 15,30-11 1-15,-30 11-1 0,32-9 0 0,-32 9-2 16,30 0 1-1,-30 0 0-15,30 10 0 0,-30-10 0 0,23 14 1 0,-23-14-1 16,0 0 1-16,24 30-1 0,-24-30-1 0,0 0 1 16,13 32 1-16,-13-32-1 0,0 0 4 0,1 26-4 15,-1-26 2-15,0 0-1 0,-11 24 1 0,11-24-1 16,0 0 1-16,-21 27 0 0,21-27 0 0,-23 15-1 16,23-15 1-16,-23 11-2 0,23-11 2 0,-27 7 0 15,27-7 0-15,-26 3-1 0,26-3 1 0,-29 4 0 16,29-4 0-16,-27 4-2 0,27-4 2 0,-26 2-1 15,26-2-1-15,-27 0 3 0,27 0-1 0,-23-2 0 16,23 2-1-16,-24-2 0 0,24 2-1 0,0 0 1 16,-27-11-1-16,27 11 0 0,0 0-1 0,0 0-6 15,0 0-7-15,0 0-15 0,0 0-17 0,0 0-44 16,-22-18-25 0,22 18-17-16,0 0-40 0,23 12-57 15,-23-12-169-15,0 0 22 0,24 11 164 0</inkml:trace>
  <inkml:trace contextRef="#ctx0" brushRef="#br0" timeOffset="127237.5509">9938 4135 1068 0,'0'0'129'0,"0"0"-42"15,0 0-17-15,0 0-11 0,0 0-16 16,0 0-18-16,0 0-13 0,0 0-5 0,0 0-2 16,0 0 2-16,-10 30-4 0,10-30 0 0,-4 29-2 15,4-29 2-15,-10 33-4 0,10-33 4 0,-8 30-2 16,8-30 3-16,-3 33-1 0,3-33 2 0,-1 27-3 15,1-27 0-15,0 24-3 0,0-24 0 0,0 0 0 16,10 29 1-16,-10-29-1 16,0 0 1-16,0 0-2 0,26 18 0 0,-26-18 0 0,0 0 1 15,27-7 2-15,-27 7 0 0,24-11 2 0,-24 11-2 16,26-21 1-16,-26 21-2 0,23-32 2 0,-23 32-3 16,20-30 3-16,-20 30-2 0,18-27 4 15,-18 27-3-15,0 0 3 0,19-26-3 0,-19 26 4 16,0 0 2-16,0 0 3 0,16-24 0 15,-16 24-3-15,0 0-4 0,0 0-2 16,0 0 0-16,0 0 0 0,0 0 3 0,0 0-2 0,0 0 2 0,16 25-2 16,-16-25-1-16,1 21-1 0,-1-21 1 0,0 37-2 15,0-37 3-15,-3 42-4 0,3-21 4 0,0-21-4 16,-3 40 4-16,3-40-5 0,0 39 3 0,0-39-3 16,5 27 1-16,-5-27-26 0,0 0-28 15,16 34-39-15,-16-34-39 0,0 0-58 16,0 0-50-16,26-19-132 0,-26 19 19 0,18-29 228 15</inkml:trace>
  <inkml:trace contextRef="#ctx0" brushRef="#br0" timeOffset="127754.2609">10529 3832 1077 0,'0'0'89'16,"-11"22"0"-16,11-22-5 16,-7 26-2-16,7-26-24 0,-4 33-9 0,4-33 13 15,-8 41-41-15,8-41 29 0,-9 45-43 16,9-45 3-16,-9 45 3 0,2-22-7 0,3 1 2 0,-2 0-3 16,2 0 2-16,-3 2-7 0,0-3 6 0,0 0-6 15,2 0 3-15,5-23-2 0,-8 39 2 0,8-39-5 16,-7 38 3-1,7-38-3-15,-3 35 3 0,3-35-2 0,0 26 1 0,0-26-3 0,0 0 1 0,3 30-4 16,-3-30-10-16,0 0-13 0,0 0-13 16,18 30-23-16,-18-30-18 0,0 0-21 15,0 0-24-15,29-2-55 0,-29 2-66 0,7-31-126 16,-7 31 24-16,19-29 260 0</inkml:trace>
  <inkml:trace contextRef="#ctx0" brushRef="#br0" timeOffset="127992.5405">10766 3873 935 0,'-11'21'98'0,"11"-21"-16"16,0 0-1-16,3 29-1 0,-3-29 2 0,-2 23 3 15,2-23-8-15,-5 26-25 0,5-26-2 0,-7 30-25 16,7-30 3-16,-11 38 0 0,11-38-9 16,-14 47 1-16,6-20-10 0,1-2 2 0,-1 3-9 15,1-1 4-15,-4-1-7 0,4 3 4 0,-3-1-6 0,2 3 4 0,0-4-4 16,1-2 3-16,-1 1-2 0,8-26 2 0,-10 40-3 16,10-40 3-16,-8 30-4 0,8-30 5 15,0 0-3-15,-3 22 0 0,3-22-1 0,0 0-1 16,0 0 0-16,0 0 1 0,0 0 1 0,0 0 2 15,29-11 1-15,-29 11-2 0,0 0 2 16,34-32-2-16,-34 32 2 16,28-33-2-16,-28 33 3 0,30-32-5 0,-30 32 4 15,31-35-2-15,-31 35 1 0,30-36-2 0,-30 36 3 16,29-30-4-16,-29 30 2 0,29-33-1 16,-29 33 1-16,33-26-2 0,-33 26-20 0,29-23-7 15,-29 23-21-15,23-20-48 0,-23 20-25 0,0 0-45 16,40 5-68-16,-40-5-3 0,0 0-143 15,0 0 54-15,0 0 234 0</inkml:trace>
  <inkml:trace contextRef="#ctx0" brushRef="#br0" timeOffset="128226.8569">10814 4314 1018 0,'-12'24'188'0,"12"-24"-105"0,0 0-12 0,0 0-16 16,-8 29-11-16,8-29-7 0,0 0-1 15,0 0-3-15,18 30-6 0,-18-30-12 0,0 0-5 0,19 23-6 16,-19-23 0-16,0 0-4 0,25 25 1 0,-25-25-3 16,0 0 2-16,26 25-3 0,-26-25-16 0,22 16-54 15,-22-16-50-15,0 0-117 0,0 0-192 0,23 11 12 16,-23-11 106-16</inkml:trace>
  <inkml:trace contextRef="#ctx0" brushRef="#br0" timeOffset="129806.5339">1329 5335 449 0,'0'0'168'0,"0"0"-21"0,-22-2-30 16,22 2-7-16,0 0-21 0,0 0-12 0,0 0-15 15,0 0-12-15,0 0-13 0,-15 23-9 0,15-23-7 0,0 0-5 0,0 0-5 16,-22 27-1-16,22-27-6 0,-18 22 1 0,18-22-3 15,-17 23 1-15,17-23-1 0,-18 26 1 16,18-26-2-16,-20 24 1 0,20-24-1 0,-18 26 2 16,18-26-2-16,-21 28 1 0,21-28-2 0,-22 25 2 15,22-25 18-15,-21 23-18 0,21-23 19 0,0 0-19 16,-27 27-3-16,27-27 3 0,0 0-3 0,0 0-14 16,-22 23 22-16,22-23-7 0,0 0 24 0,0 0 4 15,0 0 0-15,0 0-8 0,0 0-3 16,0 0-1-16,0 0-4 0,0 0-2 0,0 0-3 15,0 0 13-15,0 0-17 0,-21-26 16 0,21 26-35 16,0 0 18-16,-1-24-20 0,1 24 20 0,0 0 3 16,4-36-2-1,-4 36 2-15,4-29-3 0,-4 29 4 0,3-34-3 16,-3 34 5-16,5-34-5 0,-5 34 3 0,9-30-3 16,-9 30 1-16,4-34-2 0,-4 34 3 0,8-31-4 15,-8 31 2-15,10-27-1 0,-10 27 1 16,0 0-4-16,23-21 1 0,-23 21-1 0,0 0 0 0,0 0 0 15,30-11 2-15,-30 11-2 0,25 0 1 0,-25 0-1 16,29 1 1-16,-29-1 0 0,30 3-1 0,-30-3 1 16,36 0 0-16,-36 0 0 0,37-4 0 0,-37 4 0 15,36-10 0-15,-36 10-1 0,36-11 2 0,-36 11-2 16,39-19 2-16,-39 19-2 0,33-27 2 16,-33 27-1-16,25-25 1 0,-25 25-1 0,17-24 3 15,-17 24-3-15,10-24 4 0,-10 24-3 0,4-22 2 16,-4 22-1-1,0 0 1-15,-1-32-1 0,1 32 1 0,0 0 0 16,-13-21 0-16,13 21 1 0,0 0 3 0,-23-9-2 16,23 9 1-16,-22-5-2 0,22 5-3 0,-28 6 0 15,28-6-1-15,-33 13 0 0,33-13-1 16,-29 28 2-16,29-28-2 0,-27 35 2 0,16-11-2 16,-2 2 2-16,2-1-3 0,3 7 5 0,0-4-6 15,4 8 7-15,-2-1-8 0,3-3 5 0,3 4-3 0,2-2 4 16,1-5-4-16,3 3 5 0,3-6-6 0,0-4 5 15,-9-22-5-15,25 38-12 0,-25-38 33 0,31 20-35 16,-31-20 36-16,35 15-20 0,-35-15-1 16,39 5 0-16,-39-5-1 0,36-2-20 0,-36 2-25 15,29-16-59-15,1 28-189 0,-30-12-228 0,0 0-2 16,33-23 309-16</inkml:trace>
  <inkml:trace contextRef="#ctx0" brushRef="#br0" timeOffset="130641.4459">2509 4925 659 0,'0'0'238'0,"0"0"-71"0,0 0-19 16,0 0-34-16,0 0-33 0,0 0-41 0,0 0-29 15,0 0-3-15,-13 37-2 0,9-15 6 0,0 5 0 16,0 0 3-16,-2 0-4 0,2 7 6 0,-1 2-7 16,-1-1 6-16,-1-1-7 0,2 1 3 15,-1 3-9-15,-1-4 5 0,5-4-9 0,-5 2 3 16,4-4-4 0,0-4 4-16,3-24-5 0,-5 40 6 0,5-40-5 15,-3 28 2-15,3-28-2 0,0 0 1 0,0 0-2 16,0 0 0-16,0 0 1 0,0 0 2 0,0 0 2 15,0 0 0-15,0 0 3 0,26-28-3 0,-26 28 3 16,12-26-2-16,-12 26 3 0,20-37-4 0,-20 37 2 16,23-35-3-16,-23 35 3 0,29-32-3 15,-29 32 4-15,32-21-5 0,-32 21 2 0,27-15-2 0,-27 15 1 16,27-5 0-16,-27 5 0 0,23 3 0 0,-23-3 0 16,22 8-1-16,-22-8 0 0,0 0 1 0,28 33-1 15,-28-33 2-15,13 25-2 0,-13-25 2 0,6 33-2 16,-6-33 2-16,-3 27-2 0,3-27 3 0,-9 31-4 15,9-31 3-15,-17 29-3 0,17-29 4 16,-22 31-2-16,22-31 1 0,-24 19-2 0,24-19 1 0,-26 9-2 16,26-9 3-16,0 0-2 0,-29 4 2 0,29-4 2 15,-24-7-1-15,24 7 2 0,-24-13-1 0,24 13 0 16,-25-12-1-16,25 12 0 0,-27-17-3 0,27 17 3 16,-25-16-5-16,25 16 3 0,-22-9-2 0,22 9 0 15,0 0 0-15,0 0-2 0,-26-12-17 16,26 12-41-1,0 0-26-15,0 0-37 0,0 0-22 0,0 0-23 16,0 0-68-16,36 15-101 0,-36-15-39 0,27 3 260 16</inkml:trace>
  <inkml:trace contextRef="#ctx0" brushRef="#br0" timeOffset="131059.3212">3046 5311 1115 0,'0'0'236'0,"0"0"-113"0,0 0-28 0,0 0-25 16,0 0-19-16,0 0-13 0,0 0-11 0,0 0-10 15,0 0-6-15,0 0-6 0,0 0-3 0,0 0-2 16,0 0 3 0,-14 24-4-16,14-24 3 0,-12 32-5 0,12-32 4 15,-10 38-4-15,10-38 5 0,-5 47-4 16,1-26 2-16,1 2-3 0,3-23 2 0,0 39-4 15,0-39-6-15,8 26-5 0,-8-26 1 0,0 0-3 16,24 19 9-16,-24-19 0 0,27-7 1 0,-27 7 0 16,35-16 2-16,-35 16 3 0,34-31-2 0,-34 31 7 15,34-38-5-15,-16 15 6 0,-1-1-4 0,-6 1 4 0,-11 23-3 16,19-43 5-16,-19 43-2 0,4-37 2 0,-4 37-2 16,-4-33 6-16,4 33 0 0,-11-22 5 15,11 22-3-15,0 0-3 0,-30-18-4 0,30 18-3 16,-30-1-1-16,30 1-2 0,-29 9 0 0,29-9-12 15,-32 15-11-15,32-15-27 0,-29 16-36 0,30 6-65 16,-1-22-75-16,0 0-126 0,-13 31-110 0,13-31 98 0,0 0 366 16</inkml:trace>
  <inkml:trace contextRef="#ctx0" brushRef="#br0" timeOffset="131729.4544">3537 5266 695 0,'0'0'205'0,"0"0"-86"16,0 0 1-16,0 0-12 0,0 0-10 0,-11-25-16 15,11 25-18-15,0 0-16 0,0 0-8 0,0 0-9 16,0 0-6-16,0 0-9 0,0 0-6 16,0 0-6-16,0 0-2 0,-17 29-2 0,17-29 2 15,-11 29-3-15,11-29 3 0,-10 42-4 0,5-18 3 16,4 4-3-16,-2-4 3 0,3-2-4 0,0-22 4 15,3 39-5-15,-3-39 5 0,11 27-7 0,-11-27 4 16,0 0-1 0,33 23 1-16,-33-23 1 0,30 0 1 0,-30 0 0 15,30-14-2-15,-30 14 5 0,43-33-3 16,-43 33 3-16,44-40-3 0,-44 40 4 0,43-44-5 16,-24 22 3-16,-19 22-3 0,35-40 4 0,-35 40-4 15,20-31 3-15,-20 31-2 0,0 0 4 0,13-23 3 16,-13 23 11-16,0 0 2 0,0 0 1 0,0 0-5 15,0 0-12-15,0 0-2 0,0 0-3 0,0 0 1 0,-9 34 0 16,9-34 1-16,-2 31-2 0,2-31 3 16,-2 38-4-16,2-38 3 0,4 39-4 0,-4-39 3 15,3 37-3-15,-3-37 1 0,6 37-19 0,-6-37-6 16,11 26-17-16,-11-26-14 0,0 0-16 0,0 0-29 16,40 25-23-16,-40-25-50 0,30-10-54 0,-30 10-103 15,26-37-19-15,4 30 151 0</inkml:trace>
  <inkml:trace contextRef="#ctx0" brushRef="#br0" timeOffset="132092.7566">4110 5325 621 0,'0'0'142'0,"0"0"-27"0,-26-7-18 0,26 7-16 15,0 0-19-15,0 0-5 0,0 0-7 0,0 0-1 16,0 0-8 0,-9 29 0-16,9-29-3 0,0 0 2 0,0 0-3 15,-2 34-2-15,2-34-4 0,0 0-4 0,-7 34-6 16,7-34 0-16,-6 26-6 0,6-26 1 15,-9 27-6-15,9-27 0 0,-9 26-5 0,9-26 1 16,0 0-5-16,-6 24 1 0,6-24-4 0,0 0-3 16,0 0 0-16,0 0-2 0,0 0 3 0,0 0 1 15,0 0 6-15,28-25-2 0,-28 25 1 0,24-33-1 0,-24 33 0 0,27-34-2 16,-27 34 3-16,32-39-4 0,-32 39 5 16,30-32-5-16,-30 32 4 0,27-27-2 15,-27 27 1-15,0 0-1 0,27-17 1 0,-27 17-1 16,0 0 0-16,0 0 1 0,0 0 0 0,0 0 1 15,0 0-1-15,25 15 1 0,-25-15-1 0,0 0 1 16,8 29-1-16,-8-29 1 16,4 23-3-16,-4-23 2 0,3 24-2 0,-3-24 2 15,4 26-2-15,-4-26 2 0,0 28-2 16,0-28 1-16,2 24-1 0,-2-24 1 16,4 22-2-16,-4-22-15 0,4 24-24 0,-4-24-30 15,10 26-35-15,-10-26-54 0,0 0-96 0,4 33-201 16,-4-33 40-16,0 0 276 0</inkml:trace>
  <inkml:trace contextRef="#ctx0" brushRef="#br0" timeOffset="132678.4174">4802 5321 1118 0,'-37'-22'162'0,"37"22"-30"16,0 0-28-16,0 0-33 0,0 0-29 16,0 0-15-16,0 0-2 0,0 0-3 0,0 0-2 15,-23-21-4-15,23 21-5 0,0 0-3 0,0 0-3 16,-26-13-2-16,26 13-1 0,0 0-1 0,-26 7 1 16,26-7-1-16,-26 11-1 0,26-11 2 0,-32 21-3 0,32-21 2 15,-36 31-3-15,36-31 3 0,-38 37-2 0,16-15 3 16,22-22-4-16,-39 41 3 0,39-41-4 0,-30 38 3 15,30-38-2-15,-15 34 3 0,15-34-4 0,-2 28 2 16,2-28-4-16,0 0 3 0,25 24-1 0,-25-24 2 16,28 6 0-16,-28-6-1 0,33-2 1 0,-33 2-1 15,37-8 1-15,-37 8-1 0,41-20-6 0,-41 20-5 16,39-28 1-16,-39 28-5 0,34-30 8 16,-34 30 1-16,27-36 6 0,-27 36-1 0,22-37 4 15,-22 37-2-15,20-39 2 0,-20 39-2 16,18-42 4-16,-18 42-5 0,15-42 6 0,-8 21-5 15,-3-3 4-15,2-1-5 0,-2-6 5 0,0 2-4 16,0-4 4-16,2-4-4 16,-3 1 6-16,-2 3-7 0,2-2 7 0,-1 0-7 15,0 8 8-15,-1 5-5 0,-1 22 16 0,3-29 4 16,-3 29 2-16,0 0 1 0,0 0-14 16,0 0-3-16,0 0-5 0,-1 27 1 15,1-4-2-15,0 4 2 0,-2 5-5 0,2 3 5 16,-1 1-6-16,1 4 6 0,-2 2-7 0,0 4 7 15,2-3-7-15,-2-2 7 0,1-3-7 0,0 0 5 0,-2-7-5 0,3 2 5 16,0-9-4-16,1-2 4 0,-1-22-5 0,8 33 1 16,-8-33-28-16,0 0-15 0,21 29-49 0,-21-29-84 15,0 0-136-15,0 0-205 0,25-8 70 16,-25 8 296-16</inkml:trace>
  <inkml:trace contextRef="#ctx0" brushRef="#br0" timeOffset="133464.1849">5370 5335 718 0,'0'0'90'0,"0"0"-11"15,0 0 1-15,0 0 8 0,0 0-7 16,0 0 1-16,16-31-2 0,-16 31 1 0,0 0-9 15,0 0-14-15,0 0-12 0,0 0-10 0,-3-23-4 0,3 23-6 16,0 0 1-16,0 0-3 0,0 0-1 0,-23-21-4 16,23 21-5-16,0 0-4 0,-28-7-4 0,28 7-3 15,-26-6-2-15,26 6 0 0,-27 7 0 0,27-7 1 16,-29 12-3-16,29-12 2 0,-31 22-1 0,31-22 0 16,-27 26-2-16,27-26 2 0,-20 25-4 15,20-25 5 1,-16 33-3-16,16-33 2 0,-3 32-2 0,3-32 1 15,3 32-3-15,-3-32 4 0,16 24-4 0,-16-24 1 16,24 20-6-16,-24-20-3 0,32 8-2 0,-32-8 2 16,37-2 3-16,-37 2 4 0,45-13 3 0,-21 0-1 15,2-2 4-15,-1 4-3 0,-3-6 3 0,-22 17-3 16,37-36 4-16,-37 36-4 0,32-35 5 16,-32 35-2-16,19-26 2 0,-19 26-2 0,0 0 2 0,12-27 0 15,-12 27 2-15,0 0 2 0,0 0 10 0,0 0 0 16,0 0 2-16,0 0-3 0,0 0-11 0,0 0-3 15,0 0-3-15,0 0 1 0,0 0-1 0,0 0 2 16,-4 22-1-16,4-22 1 0,2 31-2 0,-2-31 1 16,1 37-3-16,-1-37 3 15,3 37-2-15,-3-37 2 0,8 39-19 0,-8-39-9 0,8 32-20 0,-8-32-14 16,11 26-20-16,-11-26-28 0,0 0-28 0,0 0-25 16,44 21-46-16,-44-21-75 0,0 0-52 0,38-17 28 15,-34-3 308-15</inkml:trace>
  <inkml:trace contextRef="#ctx0" brushRef="#br0" timeOffset="133933.8803">5755 5394 434 0,'0'0'152'0,"0"0"-51"16,0 0-27-16,0 0-5 0,4 26-25 0,-4-26-13 16,0 0-10-16,0 24 1 0,0-24-2 0,0 0-4 15,0 28-8-15,0-28-2 0,0 0-4 0,3 24 2 16,-3-24-2-16,0 0 2 0,0 0 1 0,2 25 5 15,-2-25-1-15,0 0 1 0,0 0-4 0,0 0-2 16,0 0-3-16,0 0 0 0,0 0-1 0,5 23 0 16,-5-23-2-16,0 0-3 0,0 0-3 0,0 0-2 15,0 0 3-15,0 0 6 0,0 0 3 0,0 0 3 16,0 0 1-16,22-27-3 0,-22 27 4 0,0 0 2 16,15-33 9-16,-15 33 4 0,11-25 6 0,-11 25 3 15,13-36 5 1,-13 36 6-16,14-40 15 0,-14 40-3 15,9-39-1-15,-9 39-12 0,8-33-10 0,-8 33-6 16,7-23 2-16,-7 23-1 0,0 0 1 0,0 0-1 16,0 0-5-16,0 0-6 0,0 0-8 0,0 0-6 15,0 0 0-15,0 0 1 0,0 0 1 0,0 0 1 16,24 16-3-16,-24-16 2 0,0 0-1 0,18 28 2 16,-18-28-3-16,0 0 3 0,25 24-1 0,-25-24 1 15,0 0-2-15,27 19-1 0,-27-19 0 0,0 0-1 16,32 8 0-16,-32-8 1 0,25-2-1 0,-25 2 0 15,22-1-2-15,-22 1-18 0,23-2-42 0,-23 2-74 16,26-5-157-16,-26 5-209 0,0 0 50 0,0 0 239 16</inkml:trace>
  <inkml:trace contextRef="#ctx0" brushRef="#br0" timeOffset="134450.6593">6294 5321 1072 0,'0'0'190'16,"0"0"-79"-16,0 0-19 0,11-22-16 0,-11 22-29 16,0 0-19-16,0 0-7 0,0 0-5 0,0 0-5 15,0 0-5-15,0 0-3 0,0 0-1 0,0 0 2 16,0 0-2-16,6 27 2 0,-6-27-3 0,0 30 1 15,0-30-2-15,0 35 1 0,0-35-2 0,-3 34 2 0,3-34-3 16,3 34 3-16,-3-34-3 0,1 25 4 0,-1-25-5 16,0 0 2-16,13 27-2 0,-13-27-1 15,0 0 1-15,0 0 0 0,26 10 0 0,-26-10 0 16,0 0 1 0,29-20-2-16,-29 20 4 0,22-28-3 0,-22 28 5 15,22-34-3-15,-22 34 3 0,22-35-3 0,-22 35 4 16,15-34-3-16,-15 34 3 0,12-32-1 0,-12 32 1 0,7-24-3 15,-7 24 2-15,0 0-2 0,8-23 1 16,-8 23 0-16,0 0 0 0,0 0-2 0,0 0-1 16,0 0 1-16,0 0 0 0,0 0 2 0,9 34-1 15,-9-34 2-15,0 36-5 0,0-16 4 0,-2 4-4 16,0 5 5-16,0-1-5 0,-1 6 5 0,2-2-6 16,-2 2 8-16,-1 5 12 0,3-2-30 0,-2 3 32 0,0 3-31 15,-2 2 8-15,-3 0 9 0,-1-4-9 16,0-9 10-16,-2-2 1 0,1-5 8 0,10-25-1 15,-23 41 6-15,23-41-9 0,-31 32 2 0,31-32-3 16,-38 32 0-16,14-18-2 0,2-3-2 16,-4 3-5-16,-2 2 1 0,1-7-2 0,-2 4 4 15,3-5-5-15,-2 2 2 16,28-10-15-16,-44 8-19 0,44-8-57 0,-44 0-100 16,44 0-192-16,0 0-137 0,-33 0 60 15,33 0 375-15</inkml:trace>
  <inkml:trace contextRef="#ctx0" brushRef="#br1" timeOffset="138654.0785">7718 5352 648 0,'0'0'187'0,"0"0"-28"0,-15-26-26 16,15 26-16-16,0 0-22 0,0 0-11 0,0 0-11 0,0 0-12 15,0 0-14-15,0 0-9 0,0 0-7 16,0 0-8-16,-25-15-2 0,25 15-4 0,0 0 0 0,0 0-3 31,0 0-1-31,-28-10-5 0,28 10-6 0,0 0 1 16,-30 6-3-16,30-6 2 0,-28 13-2 0,28-13 2 15,-31 18-2-15,31-18 1 0,-29 23-2 0,29-23 1 16,-28 25-2-16,28-25 2 0,-27 28 0 0,27-28 0 16,-20 22-1-16,20-22 1 0,0 0-2 0,0 0 1 15,-11 26-2-15,11-26 2 0,0 0 0 0,0 0 0 16,28 22 0-16,-28-22 1 0,22 10-2 15,-22-10 5-15,25 5-5 0,-25-5 3 0,22 5-2 16,-22-5 1-16,25 11 0 0,-25-11 1 0,0 0-1 0,26 20 1 16,-26-20-1-16,0 0 0 0,16 24 0 0,-16-24 0 15,0 0 1-15,0 0 0 0,0 0 0 16,0 0 1-16,-4 22-1 0,4-22 1 0,0 0 1 0,0 0-1 16,-27 15-2-16,27-15 1 0,0 0-2 0,-31 11 2 15,31-11-3-15,0 0-13 0,-33 21 33 0,33-21-33 16,0 0 35-16,-29 21-20 0,29-21-1 0,0 0 1 31,0 0-19-31,0 0-16 0,-12 24-28 0,12-24-29 16,0 0-24-16,0 0-36 0,0 0-97 0,0 0-149 15,0 0-13-15,19 24 144 0</inkml:trace>
  <inkml:trace contextRef="#ctx0" brushRef="#br1" timeOffset="139521.2243">7923 5149 1033 0,'0'0'140'0,"-23"6"-15"15,23-6-24-15,0 0-29 0,0 0-29 16,0 0-17-16,0 0 2 0,0 0 3 0,0 0 4 16,0 0-6-16,27 26-6 0,-27-26-3 15,0 0-2-15,35 13-3 0,-35-13-3 0,38 3-5 0,-14-3-3 0,-2-1-3 16,3-1 0-16,1 1-2 0,1-2-1 0,2-1-14 15,-3-2-30-15,7 12-66 0,-33-6-88 0,56-2-127 16,-56 2-1-16,40-6-74 0,-7 19 72 16,-33-13 330-16</inkml:trace>
  <inkml:trace contextRef="#ctx0" brushRef="#br1" timeOffset="139249.4793">8053 5035 626 0,'0'0'276'16,"0"0"-106"-16,8-30-20 0,-8 30-23 0,0 0-17 15,0 0-19-15,0 0-28 0,0 0-20 0,0 0-13 16,0 0-8-16,0 0-6 0,0 0-2 0,0 0-5 16,0 0-1-16,0 0 0 15,0 0 7-15,0 0 2 0,3 30 2 0,-3-30-2 16,0 23-5-16,0-23-3 0,-2 25 3 0,2-25-2 15,-7 34 0-15,7-34-5 0,-4 39 2 16,4-39-8-16,-4 43 3 0,0-21-2 0,-2 2 2 16,2 3-4-16,-3-3 4 0,1 0-7 0,0 0 6 15,-2 2-4-15,2-3 5 0,1-1-4 0,5-22 3 16,-9 41-4-16,9-41 4 0,-6 37-2 0,6-37 2 0,-3 28-2 16,3-28 2-16,-4 27-2 0,4-27 0 0,-4 27 0 15,4-27 2-15,-5 22-5 0,5-22 6 16,0 0-4-16,-2 26-12 0,2-26 14 0,0 0-16 15,0 0 34-15,0 0-19 0,0 0 19 16,0 0-19-16,0 0 1 0,0 0-1 0,9 22 0 16,-9-22 1-1,0 0 0-15,0 0-1 0,0 0 1 0,25-3-1 0,-25 3-19 16,0 0 18-16,30-12-19 0,-30 12 27 0,28-10-18 16,-28 10 11-16,30-16-23 0,-30 16-3 15,36-19-7-15,-36 19-12 0,43-22-17 16,-43 22-29-16,43-25-24 0,-38-2-43 0,24 21-67 15,-29 6-121-15,17-37-15 0,-17 37 23 0,16-30 339 16</inkml:trace>
  <inkml:trace contextRef="#ctx0" brushRef="#br1" timeOffset="140189.4157">8607 5493 834 0,'-5'-29'214'0,"5"29"-82"0,0 0-24 0,0 0-4 0,0 0-14 16,0 0-17-16,-1-28-19 0,1 28-14 0,0 0-9 15,0 0-7-15,0 0-2 0,0 0-1 0,-11-29 1 16,11 29-2-16,0 0-2 0,0 0-5 0,0 0-2 16,0 0-3-16,-30-16-2 0,30 16-4 15,0 0 0-15,0 0-1 0,-29 8-1 0,29-8 2 16,0 0-4-1,-29 24 4-15,29-24-4 0,-19 29 3 0,19-29-3 16,-17 31 1-16,17-31-1 0,-12 35 2 0,12-35-2 16,-7 28 3-16,7-28-5 0,0 27 3 0,0-27-3 15,0 0-2-15,16 28-8 0,-16-28 0 0,0 0-4 16,28 14 5-16,-28-14 5 0,22-1 2 16,-22 1 5-16,26-13 1 0,-26 13 2 0,29-20-2 15,-29 20 2-15,29-25-4 0,-29 25 4 0,25-30-2 0,-25 30 2 16,18-22-2-16,-18 22 1 0,0 0 0 0,16-23 2 15,-16 23-1-15,0 0 0 0,0 0-1 0,0 0 1 16,0 0-1-16,0 0 2 0,6-21-1 0,-6 21-2 16,0 0 1-16,0 0 0 0,0 0 0 15,0 0 3-15,0 0 1 0,0 0 0 0,0 0-1 16,0 0-3-16,0 0-1 0,0 0-2 0,0 0 2 0,0 0 1 16,0 0 1-16,0 0-2 0,0 0 1 0,23 24-2 15,-23-24 3-15,0 0-3 0,13 33 1 0,-13-33-2 16,8 25 4-16,-8-25-3 0,4 30 1 0,-4-30-1 15,4 24 1-15,-4-24-2 0,0 0-11 16,10 25 10 0,-10-25-12-16,0 0 27 0,0 0-30 0,0 0 11 15,0 0-17-15,31 9-34 0,-31-9-12 0,0 0-54 16,18-28-61-16,4 31-82 0,-22-3-162 0,0 0 55 16,25-16 149-16</inkml:trace>
  <inkml:trace contextRef="#ctx0" brushRef="#br1" timeOffset="140891.3779">9006 5280 790 0,'0'0'320'16,"-25"-5"-178"-16,2-5 2 0,23 10-20 0,0 0-39 0,0 0-34 16,-23 12-23-16,23-12-12 0,0 0-8 0,0 0-4 15,0 0 0-15,0 0 1 0,0 0 1 0,23 22 2 16,-23-22 1-16,23 6-1 0,-23-6 0 0,32 6-3 16,-32-6-2-16,41-4-1 0,-41 4-2 15,46-6-1-15,-21 2 1 0,0 0-1 0,-2-3-6 16,2 1-17-16,1 6-32 15,-26 0-51-15,50 0-47 0,-50 0-134 16,42-7-170-16,-15 14 29 0,-27-7 184 0</inkml:trace>
  <inkml:trace contextRef="#ctx0" brushRef="#br1" timeOffset="140653.0162">9103 5131 986 0,'0'-45'176'0,"0"45"-67"0,0 0-15 16,0 0-14-16,8-27-14 0,-8 27-17 0,0 0-9 15,0 0-3-15,0 0-2 0,0 0-2 16,0 0-5-16,0 0-6 15,0 0-7-15,0 0 1 0,0 0 5 0,0 0 1 16,5 24 2-16,-5-24-5 0,2 31-10 16,-2-31 1-16,-1 37-5 0,1-37 2 0,-3 42-3 15,3-42 1-15,-5 43-4 0,2-20 1 0,0-2-3 16,-1 1 3-16,0 2-5 0,-2 2 5 0,-1 0-5 16,3-2 3-16,-1 0-3 0,1 2 3 15,-2-3-2-15,3-1 4 0,1 2-5 0,2-24 5 0,-7 40-4 0,7-40 2 16,-6 35 0-16,6-35-13 0,-1 25 10 0,1-25-11 15,0 0 31-15,5 24-17 0,-5-24 18 16,0 0-19-16,0 0-1 0,14 25 2 0,-14-25-3 16,0 0 2-16,0 0-6 0,0 0-4 0,24 14-1 15,-24-14-3-15,0 0 2 0,0 0-1 16,27-1-1-16,-27 1-3 16,0 0-1-16,28-19-3 0,-28 19 0 0,24-22 10 15,-24 22-43-15,23-24 21 0,-23 24-65 0,19-32 1 16,-19 32-15-16,23-29-14 0,-23 29-1 0,21-31-27 15,-21 31 13-15,18-25-16 0,-18 25-2 16,0 0-79-16,8-35 39 0,-8 35 184 0</inkml:trace>
  <inkml:trace contextRef="#ctx0" brushRef="#br1" timeOffset="141461.3492">9578 5442 900 0,'0'0'114'0,"0"0"-16"0,0 0-10 0,0 0-12 16,0 0-24-16,0 0-16 0,0 0-16 0,0 0-7 15,0 0-5-15,0 0 15 0,0 0 12 0,0 0 5 16,0 0 3-16,0 0-17 0,0 0-10 0,0 0-5 16,0 0-4-16,28-1-1 0,-28 1-3 0,0 0 0 15,0 0-2-15,30 4 1 0,-30-4-2 0,0 0 1 16,30 0-1-16,-30 0 0 16,25-3 1-16,-25 3-1 0,24-3 2 0,-24 3-2 15,23-7 1-15,-23 7-3 0,0 0 2 0,23-17 0 16,-23 17 2-16,0 0-1 0,0 0 1 0,27-29 0 15,-27 29 1-15,0 0-1 0,9-25 2 0,-9 25 3 16,0 0 12-16,0 0 4 0,-2-28 7 0,2 28-3 0,0 0-8 0,0 0-3 0,0 0-4 16,-27-19-3-16,27 19 0 0,0 0-5 15,-30-12 1-15,30 12-4 0,-25 2 1 0,25-2 0 16,-30 13-1-16,30-13 2 0,-33 18-4 0,33-18 2 16,-30 26-2-16,30-26 3 0,-29 33-4 0,29-33 4 15,-29 34-4-15,29-34 4 0,-27 36-1 0,27-36 1 16,-15 35 0-1,15-35 0-15,-4 29-3 0,4-29 2 0,2 29-3 16,-2-29 3-16,8 24-4 0,-8-24 4 16,0 0-2-16,29 27-1 0,-29-27 0 0,29 13-12 15,-29-13 12-15,34 9-11 0,-34-9 34 0,32 5-23 16,-32-5 0-16,34 1 1 0,-34-1-1 0,35-1-16 16,-35 1-6-16,31-7-62 0,1 26-141 0,-32-19-272 15,25 7-22-15,-25-7 82 0</inkml:trace>
  <inkml:trace contextRef="#ctx0" brushRef="#br1" timeOffset="143842.7625">10317 5342 621 0,'0'0'230'0,"0"0"-84"0,0 0-43 0,0 0 1 0,0 0-6 16,0 0-18-16,0 0-17 16,0 0-15-16,0 0-12 0,0 0-1 0,0 0-1 15,-25-10-3-15,25 10-3 0,0 0-5 0,0 0-2 16,-25 0-1-16,25 0-2 0,0 0-5 0,0 0-3 15,-31 1-3-15,31-1-3 0,0 0 0 0,-29 6-1 0,29-6 0 16,-25 13-2-16,25-13 2 0,-24 15-3 0,24-15 1 0,-26 20-2 16,26-20 1-16,-25 25-1 0,25-25 1 15,0 0-1-15,-22 27 1 0,22-27 0 16,0 0-1-16,0 0 0 0,0 0 0 0,-5 25-1 16,5-25 0-16,0 0-1 0,0 0 2 0,0 0 0 15,29 27 3-15,-29-27-4 0,0 0 2 0,33 20-1 16,-33-20 1-16,26 14 0 15,-26-14 1-15,26 16-2 0,-26-16 3 0,22 16-3 16,-22-16 3-16,22 16-3 0,-22-16 2 16,0 0-3-16,29 24 2 0,-29-24 0 0,0 0 1 15,21 24-2-15,-21-24-10 0,0 0 33 16,0 0-35-16,10 26 37 0,-10-26-22 0,0 0-1 16,0 0 2-16,-10 30-3 0,10-30 3 0,0 0 2 15,0 0 4-15,-28 22 1 0,28-22 3 0,0 0-4 0,-29 15 0 0,29-15-3 16,0 0 1-16,-27 9 0 0,27-9-2 0,0 0 0 15,0 0 0-15,-28 3-3 0,28-3 1 16,0 0-1-16,0 0-1 0,0 0 1 16,-23-6-1-16,23 6-1 0,0 0-1 0,0 0 0 15,0 0-4-15,0 0-15 0,0 0-15 0,0 0-27 16,0 0-62-16,0 0-70 16,0 0-123-16,0 0-182 0,0 0 75 0,0 0 201 15</inkml:trace>
  <inkml:trace contextRef="#ctx0" brushRef="#br0" timeOffset="163368.6292">1215 6650 460 0,'0'0'192'0,"0"0"-35"15,0 0-36-15,0 0-16 0,0 0-17 0,0 0-15 16,0 0-12-16,0 0-12 0,0 0-11 0,0 0-12 16,0 0-7-16,0 0 1 0,0 0 2 0,0 0 1 15,0 0 1-15,0 0-8 0,-5 30-6 0,5-30-3 16,0 0-1-16,0 0-1 0,-6 27-1 0,6-27-1 15,0 0 0-15,-14 34-4 0,14-34 4 0,-11 25-5 16,11-25 4-16,-14 27-2 0,14-27 1 0,-12 25-1 16,12-25 1-16,0 0-1 0,-18 27 2 0,18-27-2 15,0 0 2-15,0 0 0 0,-25 17 1 0,25-17 1 16,0 0 9-16,0 0 3 16,0 0 2-16,-29-6-2 0,29 6-8 15,0 0-3-15,0 0-2 0,0 0 2 0,-26-20-2 16,26 20 1-16,0 0-3 0,0 0 1 0,-20-27-1 15,20 27 0-15,0 0 0 0,-13-26 1 0,13 26-2 16,0 0 2-16,-14-28-2 0,14 28 2 0,0 0 0 16,-10-27 1-16,10 27-3 0,0 0 1 0,0 0-1 15,0-26 0-15,0 26-1 0,0 0 1 0,0 0-1 16,0 0 1-16,15-29-1 0,-15 29 2 0,0 0-1 16,0 0 1-16,21-28-1 0,-21 28 1 0,0 0-1 15,18-24 1-15,-18 24-1 0,0 0 0 0,23-22-2 16,-23 22 2-16,0 0-1 0,31-24 2 0,-31 24-1 15,27-16 1-15,-27 16-1 0,29-14 0 16,-29 14-1-16,28-16 2 0,-28 16-3 0,27-12 2 16,-27 12 0-16,27-15-1 0,-27 15 1 0,22-16 1 15,-22 16-2-15,24-18 1 0,-24 18 14 0,0 0-36 16,31-27 35-16,-31 27-35 0,0 0 22 0,22-33 1 16,-22 33-2-16,0 0 3 0,16-27-3 0,-16 27 3 15,0 0-2-15,10-31 1 0,-10 31-1 0,0 0 2 16,3-29-3-1,-3 29 4-15,0 0-2 0,-6-28 1 0,6 28 0 16,0 0 1-16,0 0 1 0,-19-28 8 16,19 28 0-16,0 0 1 0,0 0-3 0,-29-16-5 15,29 16-2-15,0 0-2 0,-29 0 0 0,29 0 0 16,-25 10-1-16,25-10 0 0,-22 14 1 0,22-14-1 16,-18 24 1-16,18-24-3 0,-18 29 4 0,18-29-4 15,-16 39 5-15,16-39-6 0,-11 37 5 0,11-37 17 0,-10 43-32 16,5-22 34-16,3 6-33 0,-1-2 11 15,2 1 3-15,-2 0-4 0,3 1 5 0,0 1-6 16,0-4 6-16,4 3-5 0,-1 1 5 0,4-6-5 16,-3 2 4-16,3-1-5 0,-7-23 4 0,18 42-3 15,-18-42 4-15,26 37-3 0,-26-37 3 0,28 30-4 16,-28-30 3-16,27 20-2 0,-27-20 0 0,28 13 0 0,-28-13 0 16,27 10-1-16,-27-10 1 0,23 3 0 15,-23-3-13-15,24 3-37 0,-24-3-71 0,27 0-178 16,-27 0-224-16,0 0 33 0,0 0 267 0</inkml:trace>
  <inkml:trace contextRef="#ctx0" brushRef="#br1" timeOffset="151085.1395">2500 6604 650 0,'0'0'181'0,"0"0"-30"0,0 0-19 0,0 0-10 15,0 0-20-15,0 0-14 0,0 0-20 0,-24-24-14 16,24 24-11-16,0 0-3 0,0 0-2 0,0 0-5 16,0 0-4-16,-17-23-4 0,17 23-4 15,0 0-4-15,0 0-2 0,-26-12-6 0,26 12-1 0,0 0-5 16,-32 5-1-16,32-5-2 0,-23 13 1 0,23-13 0 16,-29 17-1-16,29-17 0 0,-32 21 1 0,32-21-3 15,-29 25 3-15,29-25-3 0,-21 26 2 0,21-26-1 16,-15 31 2-16,15-31-2 0,-4 29 2 0,4-29-4 15,4 33 3-15,-4-33-2 0,11 31 1 16,-11-31-1-16,22 31 2 0,-22-31-3 0,31 22 3 16,-31-22-3-16,37 15 2 0,-37-15-1 0,43 0 1 15,-21-5 1-15,2-5 0 0,3 1 1 0,-3-4-2 16,3-4 2-16,-1-2-2 0,1 0 2 0,-3-2-2 16,-24 21 2-1,41-42-2-15,-41 42 3 0,33-42-2 0,-33 42 2 16,22-38-2-16,-22 38 4 0,10-34-4 15,-10 34 3-15,-1-30-2 0,1 30 3 0,-9-20-2 16,9 20 0-16,0 0 0 0,-30-23-2 0,30 23 1 16,-25-8 0-16,25 8-3 0,-32 0 2 0,32 0-2 15,-33 8 1-15,33-8 0 0,-27 12-12 0,27-12-8 16,-28 17-13-16,28-17-11 0,0 0-11 0,-30 28-21 0,30-28-52 16,0 0-47-16,4 45-121 0,-4-45-152 15,0 0 33-15,14 35 298 0</inkml:trace>
  <inkml:trace contextRef="#ctx0" brushRef="#br1" timeOffset="151871.7398">2878 6196 737 0,'0'0'121'0,"0"0"-8"15,0 0-20-15,0 0-7 0,-6-26-13 16,6 26-9-16,0 0-10 0,0 0-13 16,0 0-11-16,0 0-9 0,0 0-8 0,0 0-1 15,0 0 5-15,5 23 7 0,-5-23 1 0,0 30-2 16,0-30-12-16,0 39 0 0,-3-17-7 0,3 4 3 16,-2 5-7-16,0-2 4 15,0 3 17-15,0-2-32 0,-1 4 32 0,-3 4-33 16,-1-4 9-16,2-1 6 0,-2 1-7 0,0-4 6 15,-1 0-5-15,2-6 5 16,-1-1-5-16,7-23 5 0,-8 35-4 0,8-35 1 16,0 0-1-16,0 0-1 0,-8 23 3 0,8-23-1 15,0 0 1-15,0 0 1 0,0 0-1 0,0 0 3 16,0 0 0-16,0 0 1 0,16-23 0 0,-16 23-3 0,20-22 1 16,-20 22-2-16,27-29 1 0,-27 29-1 0,33-30 3 15,-33 30-4-15,33-24 3 0,-33 24-2 0,33-21 2 16,-33 21-2-16,31-16 2 0,-31 16-2 15,25-8 1-15,-25 8-1 0,22-4 0 0,-22 4 0 16,0 0 1-16,26 9-1 0,-26-9 1 0,0 0 0 16,0 0-1-16,27 26 2 15,-27-26-2-15,0 0 2 0,11 31-2 0,-11-31 1 16,-1 24-2-16,1-24 4 0,-5 27-4 0,5-27 2 16,-16 34-2-16,16-34 2 0,-16 31-1 15,16-31 1-15,-17 30-1 0,17-30 2 16,-18 23-3-16,18-23 3 0,0 0-1 0,-23 22 1 15,23-22-2-15,0 0 0 0,-28 16 0 0,28-16 1 16,0 0 0-16,-29 5 1 0,29-5 3 0,0 0 4 0,-26 2 2 0,26-2-1 16,0 0-2-16,-25 0-5 0,25 0-2 0,0 0 0 15,-28-4 0-15,28 4-1 0,0 0 0 16,-29-6 0-16,29 6-1 0,0 0-1 16,-27-19-1-16,27 19-1 0,0 0-7 0,-23-34-11 15,23 34-10-15,-12-24-25 0,12 24-29 0,-3-23-31 16,3 23-58-16,0 0-72 15,0 0-172-15,0 0 34 0,15-32 258 0</inkml:trace>
  <inkml:trace contextRef="#ctx0" brushRef="#br1" timeOffset="152557.3544">3519 6566 635 0,'0'0'181'0,"0"0"-41"0,-6-21-19 16,6 21-13-16,0 0-8 0,0 0-17 15,0 0-7-15,0 0-13 0,-9-24-15 0,9 24-6 0,0 0-6 16,0 0-9-16,0 0-4 0,0 0-4 0,0 0-6 0,-24-9-2 16,24 9-5-16,0 0-3 0,0 0-2 0,-30 19 0 15,30-19-1-15,0 0 2 0,-28 28-2 0,28-28 1 16,0 0-2-16,-25 30 1 0,25-30 0 0,0 0-1 16,-19 34-1-16,19-34 2 0,0 0-2 15,-8 27 3-15,8-27-2 0,0 0 0 0,0 0-2 16,5 23 1-1,-5-23-1-15,0 0 3 0,0 0-1 0,22 20 2 16,-22-20-1-16,0 0 0 0,23 15 0 0,-23-15 0 16,0 0 0-16,0 0 0 0,26 21-1 0,-26-21 2 0,0 0-2 0,0 0 2 15,12 26-1-15,-12-26 2 0,0 0-1 0,0 0 1 16,-7 31-2-16,7-31 1 0,0 0-2 16,-19 32 1-16,19-32 0 0,0 0 1 15,-28 29-2-15,28-29 3 0,0 0-3 0,-27 26 1 16,27-26-1-16,0 0 1 0,-25 16-1 0,25-16 1 15,0 0 0-15,0 0 0 0,-25 18-1 0,25-18 0 16,0 0-14-16,0 0-6 0,0 0-17 0,0 0-25 16,0 0-33-16,0 0-13 0,0 0-8 0,0 0-25 15,0 0-44-15,0 0-89 0,0 0-98 16,25 1 81-16,-25-1 292 0</inkml:trace>
  <inkml:trace contextRef="#ctx0" brushRef="#br1" timeOffset="153123.3439">3684 6728 508 0,'0'0'62'0,"0"0"13"0,0 0 3 0,0 0 1 16,0 0 2-16,0 0-49 0,0 0-9 0,0 0-1 15,0 0 0-15,0 0-4 0,25-7-6 0,-25 7-3 16,0 0-3-16,0 0-1 0,30-6 1 0,-30 6-1 16,0 0 4-16,0 0 4 0,25-7 7 0,-25 7 2 15,0 0-1-15,22-4-3 0,-22 4-5 16,0 0 0-1,24-18 3-15,-24 18 3 0,0 0 10 0,26-23 4 16,-26 23 7-16,0 0 0 0,18-35 1 0,-18 35-1 16,8-23 2-16,-8 23-4 0,0 0 1 0,8-25-6 15,-8 25-3-15,0 0-5 0,-4-30-3 0,4 30-1 16,0 0-3-16,0 0-3 0,0 0-2 0,0 0-6 16,-22-22-2-16,22 22-2 0,0 0-2 0,-28 3 1 15,28-3-2-15,-27 11 0 0,27-11 0 0,-30 17-1 0,30-17-1 16,-29 24 4-16,29-24-3 0,-28 28 2 15,28-28-3-15,-23 34 2 0,23-34-1 0,-20 38 2 16,20-38-3-16,-12 35 4 0,12-35-5 0,-8 31 4 16,8-31-3-16,-2 31 3 0,2-31-3 0,7 25 2 15,-7-25-2-15,0 0 1 0,18 26-2 0,-18-26 3 16,0 0-2 0,29 23 0-16,-29-23 0 0,26 9 1 0,-26-9 0 15,29 5 0-15,-29-5 0 0,30 1 0 16,-30-1-7-16,35-3-9 0,-35 3-10 0,32-4-16 15,-10 5-30-15,-22-1-39 0,35-7-71 0,-35 7-103 0,20-28-160 16,-20 28 40-16,27-19 288 0</inkml:trace>
  <inkml:trace contextRef="#ctx0" brushRef="#br1" timeOffset="153637.6543">4136 6662 915 0,'-21'-31'183'0,"21"31"-68"0,0 0-27 0,0 0-20 15,0 0-21-15,0 0-20 0,0 0-13 0,3 23-1 16,-3-23-1-16,0 0 2 0,-3 28-2 0,3-28 0 16,0 0-3-16,0 30 0 0,0-30-5 0,-2 27 2 15,2-27-5-15,0 27 3 0,0-27-3 0,0 23 0 16,0-23 0-16,0 0 0 15,0 32-2-15,0-32 2 0,0 0-2 16,0 0 1-16,0 0-2 0,0 0 1 0,11 23 0 16,-11-23 0-16,0 0 3 0,0 0 5 0,0 0 8 15,0 0 2-15,12-26-1 0,-12 26-6 0,11-25-4 16,-11 25-4-16,11-31 1 0,-11 31-3 0,13-36 2 16,-13 36-2-16,9-37 4 0,-9 37-5 15,14-35 3-15,-14 35-2 0,12-36 1 0,-12 36-2 0,13-32 4 16,-13 32-5-16,0 0 4 0,12-27-1 0,-12 27 3 15,0 0-1-15,0 0 0 0,0 0 0 0,0 0-1 16,0 0-1-16,0 0 2 0,0 0-1 16,22 14-2-16,-22-14 2 0,0 0-2 0,17 24 2 15,-17-24-1-15,0 0 0 0,22 28-2 0,-22-28 3 16,0 0-4-16,19 20 3 16,-19-20-1-16,0 0 1 0,22 18-1 0,-22-18 1 15,0 0-1 1,25 10 1-16,-25-10-2 0,0 0 2 0,0 0-3 0,29 9 1 0,-29-9 1 15,0 0-1-15,22-2-13 0,-22 2-39 0,0 0-82 16,15-24-170-16,-15 24-206 0,0 0 42 16,8-27 290-16</inkml:trace>
  <inkml:trace contextRef="#ctx0" brushRef="#br1" timeOffset="154624.5829">4668 6682 764 0,'0'0'151'0,"0"0"-14"0,0 0-16 16,0 0-11-16,0 0-20 0,0 0-17 0,0 0-17 15,0 0-11-15,0 0-10 0,0 0-11 0,0 0-8 16,0 0-7-16,0 0-4 0,0 0-3 0,0 0-1 16,0 0-1-16,0 0 1 0,0 0 4 0,0 0 2 15,0 0 3-15,0 0-1 0,0 0-3 0,0 0-1 16,23 19 0-16,-23-19 0 16,0 0 0-16,14 24 2 0,-14-24-2 0,0 0 4 15,11 31-4-15,-11-31 0 0,4 27-4 0,-4-27 1 0,6 26-2 0,-6-26 2 0,4 27-3 16,-4-27 2-1,0 0-2-15,11 30 0 0,-11-30 0 0,0 0 0 16,0 0-1-16,11 22 1 0,-11-22 1 0,0 0-1 16,0 0 3-16,0 0-2 0,0 0 0 0,21 26 0 15,-21-26-1-15,0 0 2 0,0 0-1 16,11 27 1-16,-11-27-2 0,0 0 2 0,0 0-2 16,0 0-1-16,0 0 1 0,0 0-2 0,0 0 3 15,0 0 0-15,0 0 2 0,23 6 1 0,-23-6 0 0,0 0-1 16,0 0 2-16,18-32 3 0,-18 32 5 0,0 0-1 15,14-31 2-15,-14 31-6 0,12-22-1 0,-12 22-4 16,13-26 0-16,-13 26-2 0,16-25 1 16,-16 25-1-16,20-25 2 0,-20 25-3 0,19-27 3 15,-19 27-3-15,22-30 2 0,-22 30-2 0,21-24 2 16,-21 24-1-16,0 0 1 16,22-25-2-16,-22 25 1 0,0 0-2 15,0 0 1-15,0 0-6 0,0 0-15 0,0 0-11 16,0 0-27-16,0 0-43 0,33 16-50 0,-33-16-74 15,0 0-64-15,0 0-125 0,0 0 45 16,27 14 258-16</inkml:trace>
  <inkml:trace contextRef="#ctx0" brushRef="#br1" timeOffset="155265.7746">5456 6707 945 0,'0'0'141'0,"0"0"-41"15,0 0-18-15,0 0-10 0,0 0-5 0,0 0-7 0,0 0-4 0,0-25-9 16,0 25-10-16,0 0-6 0,0 0-7 0,0 0-1 16,0 0 0-16,0 0-2 0,0 0 0 15,-27-26-2-15,27 26-5 0,0 0-3 0,0 0 0 16,-31-4-5-16,31 4-2 0,0 0-1 16,-30 8-2-16,30-8 0 0,-25 11 1 0,25-11-2 15,-27 17 1-15,27-17-1 16,-24 20 0-16,24-20-1 0,-16 23 1 0,16-23-2 15,-10 24 1-15,10-24-1 0,0 0 2 0,-1 31-2 16,1-31 1-16,0 0-2 0,8 25 2 0,-8-25-3 16,0 0 2-16,0 0 0 0,30 30 1 0,-30-30-8 15,0 0-1-15,35 8-4 0,-35-8 2 16,27-4 5-16,-27 4 1 0,22-16 5 0,-22 16-1 16,24-19 2-16,-24 19 0 0,21-23 1 0,-21 23-1 0,16-24 2 15,-16 24-1-15,0 0 0 0,14-34-2 0,-14 34 2 16,0 0-2-16,14-25 4 0,-14 25-3 0,0 0 0 15,0 0-1-15,0 0 1 0,19-24-2 0,-19 24 2 16,0 0 0-16,0 0-2 0,0 0 2 16,0 0-1-16,0 0 0 0,0 0 1 0,0 0 0 15,0 0 1-15,0 0-1 0,22 27 1 0,-22-27 0 0,0 0-2 16,5 22 1-16,-5-22-2 0,0 0 3 0,5 30-3 16,-5-30 2-16,0 0-3 0,4 28-6 0,-4-28-6 15,0 0-1-15,5 33-7 0,-5-33-1 0,0 0-15 16,4 24-18-16,-4-24-27 0,0 0-20 15,14 32-24-15,-14-32-39 0,0 0-40 0,6 23-102 16,-6-23-33 0,0 0 130-16</inkml:trace>
  <inkml:trace contextRef="#ctx0" brushRef="#br1" timeOffset="155913.9573">5805 6228 969 0,'0'0'130'15,"0"0"-50"-15,0 0-23 16,0 0-22-16,-8 37 1 0,8-37-4 0,-7 39 4 15,7-39-8-15,-4 45-1 0,0-18-6 16,2 2 5-16,-3 4 19 0,3-3-35 0,-2 4 30 0,4-3-36 16,-5 1 6-16,5 0 4 0,-3-6-6 0,1 0 4 15,-2-4-6-15,3 1 2 0,1-23-5 16,-3 35 2-16,3-35-3 0,0 27 1 16,0-27-2-16,0 0 0 0,0 24-1 0,0-24-1 0,0 0 1 15,0 0-1-15,0 0-1 0,0 0 2 0,0 0-1 16,0 0 1-16,0 0 3 0,22-10-1 0,-22 10 0 15,0 0-1-15,25-23 1 0,-25 23-3 0,0 0 2 16,29-29-1-16,-29 29 0 0,0 0 0 0,26-25 1 16,-26 25-1-16,0 0 1 0,26-10-2 15,-26 10 1-15,0 0 1 0,24 0-1 0,-24 0 0 0,0 0 0 16,0 0-1-16,26 6 0 0,-26-6 1 0,0 0-1 16,0 0 2-16,22 26-2 0,-22-26 3 0,0 0-2 15,11 32 3-15,-11-32-5 0,0 0 5 0,4 28-4 16,-4-28 3-16,0 0-1 0,0 29 1 0,0-29-2 15,-4 22 3-15,4-22-3 0,-7 23 1 0,7-23 0 16,0 0 1 0,-12 24 2-16,12-24 3 0,0 0 4 0,0 0 3 15,0 0-1-15,0 0 2 0,0 0-3 16,-25 11-2-16,25-11-1 0,0 0-3 0,0 0-2 16,-28-4 0-16,28 4-2 0,0 0-2 0,-30-4 1 15,30 4-2-15,0 0 0 0,-33 8 2 0,33-8-2 16,-28 10 1-16,28-10-2 0,-27 14 2 0,27-14-2 15,-22 13 2-15,22-13-11 0,0 0-10 0,0 0-15 0,0 0-23 16,0 0-49-16,-25 2-52 0,25-2-110 0,0 0-203 16,0 0 55-16,0 0 198 0</inkml:trace>
  <inkml:trace contextRef="#ctx0" brushRef="#br1" timeOffset="158488.9883">5769 6775 352 0,'0'0'56'0,"0"0"7"0,0 0 7 0,0 0 11 0,0 0 8 15,0 0 4-15,0 0-2 0,0 0-10 0,0 0-12 16,0 0-9-16,0 0-4 0,0 0 0 0,0 26-2 16,0-26-1-16,0 0-6 0,0 0-12 0,0 0-7 15,0 0-12-15,0 0-4 0,-14 24-4 0,14-24 0 16,0 0-1-16,0 0 0 0,0 0-2 15,-1 22 0 1,1-22-1-16,0 0 1 0,0 0-1 0,0 0 0 16,0 24 0-16,0-24-1 0,0 0 0 0,0 0 0 15,0 0-1-15,-7 25-1 0,7-25-1 0,0 0 0 16,0 0 0-16,0 0 0 0,0 0 0 0,0 0-1 16,0 0-1-16,0 0 1 0,-3 24-1 0,3-24 2 15,0 0-2-15,0 0-1 0,0 0-17 16,0 0-47-16,0 0-41 0,0 0-50 0,0 0-80 0,17 22-151 15,-17-22 28-15,0 0 178 0</inkml:trace>
  <inkml:trace contextRef="#ctx0" brushRef="#br1" timeOffset="156584.3903">6424 6320 665 0,'0'0'166'0,"0"0"-38"15,0 0-2-15,0 0-9 0,0 0-9 0,0 0-16 0,0 25-23 0,0-25-22 16,-3 25-5-16,3-25-11 0,-6 29-2 16,6-29-11-16,-5 32 0 0,5-32 20 0,-10 42-36 15,3-18 32-15,1 0-34 0,-3 0 6 0,4 2 3 16,-2 2-7-16,-3-2 3 0,2-6-4 0,0 3 2 16,8-23-3-16,-13 40 1 0,13-40-2 0,-8 37 2 15,8-37-3 1,-4 26 3-16,4-26-3 0,0 23 2 0,0-23-1 15,0 0 1-15,7 27-1 0,-7-27 1 16,0 0-1-16,0 0 0 0,0 0 0 0,16 23-1 16,-16-23 0-16,0 0 0 0,0 0-1 0,22 3 2 15,-22-3 0-15,0 0-1 0,27 0-15 0,-27 0-13 16,23-2-27-16,-23 2-36 0,29-3-37 0,-29 3-60 16,30-11-92-16,-30 11-140 0,28-10 42 0,-5 17 245 0</inkml:trace>
  <inkml:trace contextRef="#ctx0" brushRef="#br1" timeOffset="157085.4753">6675 6710 633 0,'0'0'121'15,"6"-22"-6"-15,-6 22-5 0,0 0-12 0,0 0-23 16,0 0-16-16,0 0-4 0,0 0-1 0,0 0-3 15,0 0-6-15,24-2-11 0,-24 2-10 0,0 0-6 16,0 0-5-16,0 0-2 0,22 13-6 16,-22-13-1-16,0 0-1 0,0 0-1 0,27 11 1 0,-27-11-1 0,0 0 0 15,28 0-1-15,-28 0 1 0,0 0 0 0,26-6 1 16,-26 6-1-16,0 0 1 0,28-18-2 16,-28 18 1-16,0 0-1 0,25-26 2 0,-25 26-2 15,11-22 2-15,-11 22-2 0,8-28 12 0,-8 28 4 16,5-27 9-16,-5 27 1 0,0 0-3 0,3-31-6 15,-3 31-1-15,0 0-3 0,0 0-1 0,-18-26-4 0,18 26-2 16,0 0-3-16,-26-8-2 0,26 8 0 0,-22 2-2 16,22-2 0-16,-25 8-1 0,25-8 1 15,-27 21-2-15,27-21 4 0,-29 32-3 0,29-32 2 16,-29 37-3-16,29-37 3 0,-24 34-3 0,24-34 4 16,-13 34-3-16,13-34 3 0,-13 35-5 0,13-35 4 15,-3 29-3 1,3-29 2-16,2 25-2 0,-2-25 1 0,7 24-3 15,-7-24 2-15,0 0 0 0,22 29 0 0,-22-29 0 16,23 14 2-16,-23-14-1 0,28 8 0 16,-28-8 0-16,31-1 0 0,-31 1-1 0,33-7-9 15,-33 7-12-15,31-11-15 0,-31 11-30 0,29-13-37 16,-2 23-121-16,-27-10-88 0,28-8-122 0,-28 8 31 16,25 6 302-16</inkml:trace>
  <inkml:trace contextRef="#ctx0" brushRef="#br1" timeOffset="157735.0678">7303 6589 762 0,'0'0'171'0,"0"0"-18"16,0 0-2-16,0 0-23 0,0 0-27 0,0 0-20 0,0 0-28 15,0 0-15-15,0 0-10 0,0 0-7 0,0 0-3 16,0 0-3-16,0 0-3 0,-23-16-2 0,23 16-4 16,0 0-2-16,-25 13-3 0,25-13 1 15,0 0-3-15,-28 18 3 0,28-18-2 0,0 0 1 16,-26 22 0-16,26-22 0 0,0 0-2 0,-25 23 2 15,25-23-2-15,0 0 2 0,0 0-2 0,-18 29 1 0,18-29-2 16,0 0 2-16,0 0-3 0,3 24 2 0,-3-24-2 16,0 0 2-16,0 0-1 0,0 0 0 0,28 26 1 15,-28-26 0-15,0 0 0 0,23 17 1 16,-23-17-1-16,0 0 1 0,0 0-1 0,28 17 2 16,-28-17-1-16,0 0 0 0,0 0 1 0,0 0 0 15,22 24 0 1,-22-24 1-16,0 0-1 0,0 0 1 0,1 28-2 15,-1-28 2-15,0 0-1 0,-11 25 0 0,11-25 0 16,0 0 1-16,0 0-1 0,-28 26 0 0,28-26-1 16,0 0 0-16,-31 23-1 0,31-23 1 15,-26 18-1-15,26-18 1 0,-27 15-3 0,27-15 1 16,0 0-22-16,-31 18-24 0,31-18-45 0,0 0-50 16,0 0-101-16,0 0-190 0,0 0 5 0,0 0 94 0</inkml:trace>
  <inkml:trace contextRef="#ctx0" brushRef="#br0" timeOffset="169913.9067">279 8756 610 0,'0'0'160'0,"0"0"1"0,0 0-26 15,0 0-12-15,0 0-22 0,0 0-13 0,0 0-13 16,0 0-12-16,0 0-13 0,0 0-10 0,0 0-3 15,0 0-6-15,0 0 1 0,0 0-5 0,0 0-2 16,0 0-6-16,0 0-4 0,0 0-6 16,0 0 1-1,0 0-5-15,0 0-4 0,0 0 2 0,0 0-3 16,0 0-1-16,0 0 1 0,0 0-1 0,0 0-1 16,0 0 1-16,0 0 0 0,0 0-1 0,0 0-1 15,0 0 0-15,0 0 2 0,0 0 1 0,0 0 3 16,0 0-1-16,0 0-2 0,0 0 0 0,0 0-1 15,0 0 1-15,0 0 1 0,0 0-3 16,0 0 3-16,0 0 0 0,0 0-2 0,0 0 5 0,0 0-3 16,0 0 2-16,0 0 1 0,0 0 0 0,0 0 1 15,0 0-1-15,0 0-2 0,0 0-1 0,0 0 2 16,-25 20 2-16,25-20 1 0,0 0 4 0,0 0-1 16,0 0-3-16,0 0 0 0,-21-5-3 0,21 5-3 15,0 0 1-15,0 0-3 0,0 0 1 16,0 0 2-1,-13-29-2-15,13 29 2 0,0 0-3 0,5-26 4 16,-5 26-3-16,0 0 2 0,0 0-3 0,0 0 1 16,17-23 0-16,-17 23 1 0,0 0 1 0,0 0-2 15,0 0 1-15,0 0-2 0,27 4 0 0,-27-4 2 16,0 0 0-16,22 14-1 0,-22-14 2 0,0 0-3 16,0 0 2-16,0 0 2 0,25 28-1 0,-25-28-3 15,0 0 3-15,1 26-5 0,-1-26 6 0,0 0-2 16,0 0 1-16,-1 27 0 0,1-27-1 0,0 0 1 15,0 0-1-15,0 0 0 0,-26 22 1 0,26-22 0 16,0 0 1-16,0 0-2 0,-28 7 1 0,28-7-2 16,0 0 2-16,0 0 3 0,0 0-4 0,0 0 1 15,-20-17-1-15,20 17-3 0,0 0 4 0,0 0-1 16,-7-24-1-16,7 24 4 0,0 0-8 0,7-30 8 16,-7 30-4-16,0 0 0 0,13-26 2 0,-13 26-2 15,0 0 0-15,24-17 2 0,-24 17-3 0,0 0 2 16,22-10-2-16,-22 10 2 0,0 0-1 0,23 7-1 15,-23-7 2-15,0 0 0 0,0 0 0 0,24 22-1 16,-24-22 0-16,0 0-1 0,14 29 2 0,-14-29-1 16,0 0 2-16,0 22 1 15,0-22 0-15,0 0 0 0,-6 23-2 16,6-23-1-16,0 0 2 0,0 0-4 16,-22 24 5-16,22-24-3 0,0 0 1 0,-28 17 2 15,28-17-2-15,0 0 1 0,-26 6-1 0,26-6 1 16,0 0-1-16,0 0 1 0,-26-5-2 0,26 5 0 15,0 0-1-15,0 0-9 0,0 0-9 0,-8-24-15 16,8 24-17-16,0 0-38 0,1-35-58 0,23 39-138 16,-24-4-218-16,8-28 57 0,-8 28 163 0</inkml:trace>
  <inkml:trace contextRef="#ctx0" brushRef="#br0" timeOffset="170605.9425">1263 8421 833 0,'0'0'256'0,"0"0"-108"16,-21-1-34-16,21 1-23 0,0 0-26 0,0 0-20 15,0 0-17-15,0 0-3 0,0 0-4 0,0 30 2 16,0-30-6-1,-5 26-1-15,5-26-6 0,-3 38-1 0,0-13-6 16,0 2 4-16,-1 2-8 0,1 3 4 16,-1 0-6-16,2-1 5 0,-4 0-6 0,3 1 5 15,1-2-6-15,-1 3 8 0,1-7-6 0,1 3 4 16,2-3-20-16,-1-26-6 0,2 44 0 0,-2-44-33 16,5 35 6-16,-5-35-35 0,0 0-5 15,0 0-4-15,0 0-15 0,0 0-48 0,32-10-96 16,-32 10-117-16,14-38 51 0,-14 38 288 15</inkml:trace>
  <inkml:trace contextRef="#ctx0" brushRef="#br0" timeOffset="171223.1803">1264 8405 691 0,'0'0'152'0,"0"0"-10"0,-12-25-17 15,12 25-22-15,0 0-14 0,0 0-10 16,0 0-9-16,0 0-12 0,0-28-13 15,0 28-10-15,0 0-9 0,0 0-6 0,0 0-6 16,19-22-4-16,-19 22-3 0,0 0-4 0,28-12 0 16,-28 12-1-16,26 0-1 0,-26 0 1 0,29 5-1 15,-29-5 0-15,37 9 0 0,-37-9 0 0,44 10-1 0,-44-10 0 0,41 17 0 16,-41-17 0-16,42 17-2 0,-42-17 3 16,37 23-1-16,-37-23 1 0,25 25-2 15,-25-25 2-15,15 29-3 0,-15-29 5 0,8 27-2 16,-8-27 4-16,-1 30-3 0,1-30 0 0,-10 24-1 15,10-24 0-15,-18 23-1 0,18-23 2 0,-26 23-2 16,26-23 1-16,-30 20-1 16,30-20 0-16,-36 20-1 0,36-20 2 0,-36 15-2 15,36-15 3-15,-29 17-3 0,29-17 2 0,-25 5-1 16,25-5 1-16,0 0-2 16,0 0-1-16,0 0-3 0,0 0 0 0,0 0 1 15,0 0 2-15,0 0 1 0,0 0 0 0,0 0 0 16,29 5 0-16,-29-5 1 0,28 4 0 0,-28-4 0 15,32 10 0-15,-32-10-1 0,28 10 2 0,-28-10-3 0,27 18 1 0,-27-18 0 16,24 20 0-16,-24-20 0 0,20 23 2 0,-20-23-4 16,14 26 3-16,-14-26-1 0,11 24 2 15,-11-24-3-15,6 24 4 0,-6-24-4 16,5 21 3-16,-5-21-1 0,0 0 2 0,-6 31-1 16,6-31 1-16,0 0 0 0,-25 24 1 0,25-24-2 15,0 0 2-15,-33 19-2 16,33-19 2-16,-27 10-2 0,27-10 2 0,-35 11-2 15,35-11 4-15,-38 13 7 0,38-13 3 0,-40 16 0 16,40-16-17-16,-39 17 31 0,39-17-35 16,-32 10 34-16,32-10-21 0,-24 7-3 0,24-7 0 15,0 0-3-15,0 0 0 0,-27 13-2 16,27-13 0-16,0 0-2 0,0 0-1 0,0 0-4 16,0 0-11-16,0 0-11 0,0 0-13 0,0 0-23 0,0 0-41 0,36 18-52 15,-36-18-105-15,0 0-211 0,26-13 70 0,-26 13 187 16</inkml:trace>
  <inkml:trace contextRef="#ctx0" brushRef="#br0" timeOffset="171724.5483">1804 8730 885 0,'0'0'192'0,"0"0"-56"15,-8-28-28-15,8 28-11 0,0 0-17 16,0 0-31-16,0 0-17 16,0 0-12-16,0 0-6 0,0 0-7 0,0 0-4 15,0 0 0-15,0 0-2 0,0 0 2 0,0 0-1 16,8 34 0-16,-8-34-3 0,0 33 3 0,0-33-4 16,-1 36 4-16,1-36-3 0,-3 40 3 15,3-40-3-15,-1 41 3 0,1-41-4 0,0 34 3 16,0-34-3-16,1 30 3 0,-1-30 19 0,6 26-35 15,-6-26 34-15,0 0-36 0,0 0 15 0,25 19 0 0,-25-19 0 16,0 0 0-16,29-3 1 0,-29 3 15 0,24-19-36 16,-24 19 36-16,27-34-35 0,-27 34 22 0,30-39 4 15,-30 39-4-15,30-41 4 0,-30 41-6 16,24-38 4-16,-24 38-3 0,16-31 2 0,-16 31-2 16,13-24 2-16,-13 24-3 0,0 0 2 0,0 0 0 15,0 0 2 1,0 0 0-16,0 0 0 0,0 0-2 0,0 0-2 15,0 0 1-15,0 0-1 0,0 0 2 0,0 0-1 16,0 0 1-16,23 31-2 0,-23-31 2 0,5 26-2 16,-5-26 3-16,5 34-4 0,-5-34 4 0,2 38-4 15,-2-38 2-15,3 29-3 0,-3-29 4 16,7 26-4-16,-7-26 3 0,0 0 21 0,11 26-37 16,-11-26 37-16,0 0-57 0,0 0-6 0,0 0-11 0,28 10-53 15,-28-10-5-15,0 0-86 0,12-23-92 0,-12 23-108 16,0 0 11-16,14-42 336 0</inkml:trace>
  <inkml:trace contextRef="#ctx0" brushRef="#br0" timeOffset="172394.5758">2207 8589 1032 0,'0'0'132'0,"0"0"0"16,-36 6-26-16,36-6-26 0,0 0-43 0,0 0-23 0,0 0-11 0,0 0 1 16,0 0 9-16,0 0 6 0,33 18 5 0,-33-18 0 15,36 3-4-15,-14-3-5 0,4 0-3 0,2-3-6 16,1-3-2-16,0-1-3 0,2 0-1 0,-3 0 0 15,-1 1-2 1,-3-3-31-16,10 14-85 0,-34-5-119 16,48-23-280-16,-23 14 14 0,1-3 235 0</inkml:trace>
  <inkml:trace contextRef="#ctx0" brushRef="#br0" timeOffset="172156.5557">2401 8376 979 0,'0'0'114'0,"0"0"-55"0,0 0-9 16,0 0 0-16,0 0-8 0,0 0 16 0,0 0-1 16,0 0 2-16,0 0 5 0,0 0-25 0,17 29-6 0,-17-29-5 15,0 0-1-15,2 33-3 0,-2-33 0 0,0 30-5 16,0-30 0-16,0 32-7 0,0-32 2 0,-2 36-7 16,2-36 1-16,-7 40-5 0,4-19 1 0,-1 2-5 15,0-1 4-15,0 1-5 0,-2 4 4 16,-1-3-4-16,4 4 4 0,-3 1-4 0,1-5 4 15,0 0-5-15,1-3 4 0,4-21-3 0,-4 41 4 0,4-41-3 16,2 33 2-16,-2-33-2 0,5 23 0 0,-5-23 0 16,0 0-13-16,9 27 13 0,-9-27-13 0,0 0 35 15,0 0-21-15,18 27 21 0,-18-27-21 0,0 0-2 16,0 0 1-16,25 25-5 0,-25-25 8 0,0 0-5 16,23 15 2-16,-23-15 2 0,0 0-5 15,35 2-3-15,-35-2-5 16,23-8 0-16,-23 8-1 0,32-14-10 15,-32 14-10-15,27-21-8 0,-27 21 10 0,25-24-18 16,-25 24-38-16,31-24-74 0,-31-4-78 0,0 28-44 16,24-21-70-16,-25-1 25 0,1 22 211 0</inkml:trace>
  <inkml:trace contextRef="#ctx0" brushRef="#br0" timeOffset="175585.7986">6265 8455 792 0,'0'0'159'0,"0"0"-40"0,0 0-11 15,0 0-6-15,-23 7-8 0,23-7-9 0,0 0-17 16,0 0-10-16,-14 24-14 0,14-24-7 0,0 0-7 31,-25 28-1-31,25-28-3 0,-22 22-1 0,22-22-7 16,-29 35 0-16,29-35-8 0,-34 40 1 0,16-16-6 16,-1 1 3-16,-3 4-6 0,-1-2 4 0,-1 4-5 15,2-2 3-15,-5 0-3 0,3 1 4 0,0-3-6 16,-1 1 5-16,5-2-6 0,-2-3-9 0,1 1 29 15,3-1-30-15,-1-2 28 0,19-21-14 0,-32 40-3 16,32-40 1-16,-23 29 0 0,23-29 1 0,0 0-4 16,0 0 1-16,0 0 0 0,0 0-7 0,0 0-1 15,0 0-3-15,0 0-9 0,0 0-4 0,0 0-17 16,0 0-24-16,29-11-55 0,-28-17-76 0,27 28-182 0,-28 0-99 16,26-38 26-16,-3 34 403 0</inkml:trace>
  <inkml:trace contextRef="#ctx0" brushRef="#br0" timeOffset="176303.3771">6872 8618 858 0,'0'0'185'0,"0"0"-69"16,0 0-5-16,0 0-10 0,0 0-14 0,-28-11-22 16,28 11-15-16,0 0-12 0,0 0-8 0,-26-12-6 15,26 12-5-15,0 0-3 0,-29 0-2 16,29 0-3-16,-26 8-2 0,26-8-1 0,-33 13 0 15,33-13-5-15,-39 23 2 0,39-23-5 0,-40 35 3 0,40-35-5 0,-44 44 4 16,21-18-4-16,-1 1 3 0,3-1-4 16,1 1 4-16,3 1-4 0,1-4 5 0,5-3-5 15,11-21 6-15,-13 40-5 0,13-40-11 0,3 31 32 16,-3-31-33-16,10 31 32 0,-10-31-18 16,18 28-3-16,-18-28 4 0,26 22-2 0,-26-22 2 15,27 19-1-15,-27-19 0 0,32 16 0 0,-32-16 1 0,37 13 0 0,-37-13 0 16,42 5-1-16,-42-5-1 0,41-2 2 15,-18-3-1-15,1-3 0 0,2 1 0 16,0 0 0-16,2-6-1 0,1 2-17 0,-5-4-20 16,7 8-35-16,-15-17-47 0,22 24-80 0,-29-26-99 15,20 12-173-15,-4 7 51 0,-25 7 297 0</inkml:trace>
  <inkml:trace contextRef="#ctx0" brushRef="#br0" timeOffset="176659.9765">7313 8713 1046 0,'0'0'139'0,"0"0"-28"0,0 0-17 15,0 0-16-15,0 0-26 0,0 0-23 0,0 0-13 16,0 0-7-16,0 0-4 0,0 0-1 0,0 0 8 15,0 0 9-15,0 0 3 0,0 0 7 0,0 0-8 16,13 29-2 0,-13-29-3-16,-4 31-2 0,4-31-7 0,-5 40 1 15,1-18-6-15,1 3 4 0,0 1-5 0,-2 1 3 16,-1-1 13-16,2 1-31 0,-2 0 30 16,1 1-31-16,-1-5 11 0,2 4 4 0,-3-3-5 15,7-24 5-15,-8 40-4 0,8-40 3 0,-4 28-2 16,4-28 1-16,0 0-3 0,-3 23-12 0,3-23-13 15,0 0-9-15,0 0-8 0,0 0-1 0,0 0-19 0,0 0-32 16,31-13-30-16,-36-18-47 0,5 31-47 0,21-38 2 16,-6 14-61-16,-15 24-6 0,18-57 131 15</inkml:trace>
  <inkml:trace contextRef="#ctx0" brushRef="#br0" timeOffset="176891.7482">7365 8781 344 0,'1'-25'140'0,"-1"5"-3"0,-7-6 1 15,7 26 8-15,-4-37-16 0,4 37-15 0,-5-29-12 0,5 29-13 16,0 0-10-16,4-26-10 0,-4 26-17 0,0 0-13 15,0 0-11-15,0 0-8 0,0 0-9 16,0 0-5-16,0 0-3 0,0 0-3 0,0 0 3 16,0 0 7-16,0 0 4 0,0 0 1 0,22 3-4 15,-22-3-6-15,0 0-3 0,30 24 1 0,-30-24-2 16,24 14 1 0,-24-14-3-16,26 12 2 0,-26-12-2 0,30 5 1 15,-30-5 0-15,35 2-1 0,-35-2 0 0,36-2 0 16,-36 2 1-16,39-5-2 0,-39 5 0 15,38-8 0-15,-38 8 0 0,36-10-21 0,-36 10-21 16,34-15-50-16,-5 21-89 0,-28-29-125 0,-1 23-172 16,29-8 31-16,-29 8 285 0</inkml:trace>
  <inkml:trace contextRef="#ctx0" brushRef="#br0" timeOffset="177179.2319">7381 8904 1205 0,'-24'0'144'0,"24"0"-51"0,0 0-42 15,0 0-28-15,0 0 4 0,0 0 6 0,22-2 7 16,-22 2-3-16,27-5-12 0,-27 5-9 0,35-7-4 15,-35 7-3-15,38-7-5 0,-38 7-2 0,42-5-1 0,-42 5-1 16,40-4-1-16,-40 4 0 0,42-3 1 0,-42 3-14 16,44-3-36-16,-44 3-75 0,43 5-149 0,-43-5-252 0,26-8 60 15,-26 8 201-15</inkml:trace>
  <inkml:trace contextRef="#ctx0" brushRef="#br0" timeOffset="178094.9582">8010 8599 787 0,'0'0'284'16,"0"0"-165"-16,0 0-6 0,0 0-13 0,0 0-21 16,0 0-25-16,0 0-16 0,0 0-10 0,0 0-9 15,0 0-9-15,0 0 16 0,0 0 6 0,0 0 6 16,0 0 7-16,26-4-15 0,-26 4-5 15,32 12-3-15,-32-12-3 0,41 11-5 16,-16-5-3-16,1 1-4 16,2-3-1-16,-1 3-3 0,2 0 0 0,0-3-2 15,1-2-2-15,1 0 1 0,-2-2 0 0,1 0 0 16,-2-4 0-16,1 1-1 0,-2-5 0 0,1 4-9 16,-2-3-12-16,1 3-23 0,-27 4-35 0,53-7-97 15,-50-18-211-15,23 23-138 0,-26 2 15 0,22-30 360 16</inkml:trace>
  <inkml:trace contextRef="#ctx0" brushRef="#br0" timeOffset="177777.8329">8171 8693 925 0,'0'0'223'0,"0"0"-93"0,0 0-28 0,0 0-24 0,0 0-31 15,0 0-24-15,0 0-9 0,0 0 6 0,0 0 7 0,4 23 4 16,-4-23 1-16,4 34-15 0,-4-34-1 0,0 40-6 16,0-17 3-16,-1 2-7 0,-3 0 2 15,1-1-6-15,2 2 1 0,-3-3 16 0,2 0-33 16,1-1 33-16,-1 2-32 0,-2-1 13 0,3 2 4 16,-2-2-7-16,3-23 5 0,-3 38-5 0,3-38 2 15,-4 31-1 1,4-31 2-16,-1 24-12 0,1-24-7 0,0 0-15 15,0 0-17-15,0 0-13 0,0 0-12 16,0 0-14-16,0 0-11 0,0 0-45 0,0 0-61 16,15-22-130-16,-15 22-28 0,1-29 132 0</inkml:trace>
  <inkml:trace contextRef="#ctx0" brushRef="#br0" timeOffset="173547.3156">3611 8968 586 0,'0'0'88'0,"0"0"-25"0,0 0 18 0,0 0 35 15,0 0 7-15,0 0-3 0,0 0-21 0,0 0-27 16,0 0-13-16,0 0-39 0,23-16 10 16,-23 16-31-16,0 0 20 0,20-26 0 0,-20 26-1 15,0 0 1-15,30-26-2 0,-30 26 4 0,19-26-4 16,-19 26 4-16,25-36-6 0,-25 36 0 0,33-45-4 15,-13 17 3-15,0 2-6 16,1-3 6-16,1-1-7 0,-3 0 6 16,1 1-7-16,2 3 4 0,-4 0-6 0,-2 1 5 15,-16 25-5-15,26-36 0 0,-26 36-2 16,22-28 1-16,-22 28-4 0,0 0 3 0,0 0-2 0,0 0 1 16,0 0-1-16,0 0 2 0,0 0-3 0,0 0-1 15,0 0 2-15,0 0-4 0,0 0 5 0,24-24 1 16,-24 24-3-16,0 0 5 0,0 0-5 0,0 0 4 15,25-21-2-15,-25 21 0 0,0 0 0 0,0 0-3 16,22-21 2-16,-22 21-1 0,0 0 0 0,0 0 3 16,0 0-3-1,0 0 3-15,0 0-2 0,0 0-1 0,0 0 1 16,0 0 0-16,0 0-1 0,0 0 1 0,0 0-1 16,0 0 2-16,0 0-2 0,0 0 3 0,0 0-1 15,0 0-1-15,0 0 3 0,0 0-4 0,0 0 4 16,0 0 8-16,0 0 5 0,0 0 2 0,0 0-1 15,23 24-7-15,-23-24-6 0,0 0-1 0,10 36 0 16,-10-36-3-16,7 36 4 0,-7-36-2 0,6 40 7 16,-6-40-7-16,9 43 4 0,-9-43-6 0,5 42 3 15,-5-42-4-15,6 43 2 0,-1-21-2 0,-5-22 3 16,4 44-4-16,-4-44 3 0,7 42-2 0,-7-42 2 16,6 41-4-16,-6-41 4 0,4 38-3 15,-4-38 3-15,5 37-2 0,-5-37 3 0,5 34-5 16,-5-34-10-16,4 26 12 0,-4-26-12 15,7 24 31-15,-7-24-18 0,0 0 18 0,12 27-18 16,-12-27-7-16,0 0-8 0,0 0-9 0,0 0-14 16,12 24-7-16,-12-24-9 0,0 0-22 0,0 0-37 0,0 0-36 0,0 0-38 15,0 0-62-15,0 0-62 0,0 0-58 16,0 0 136-16,14-21 233 0</inkml:trace>
  <inkml:trace contextRef="#ctx0" brushRef="#br0" timeOffset="173816.8363">3838 8773 1163 0,'0'0'138'0,"-24"13"-49"16,24-13-31-16,0 0-38 0,0 0-5 0,0 0 10 0,0 0 7 15,24 6 6-15,-24-6-6 0,27 5-12 0,-27-5-5 16,35 6-5-16,-35-6-4 0,45 2-3 16,-22-2-2-16,3 2 0 0,2 1 0 0,-1-3-1 15,1-3 1-15,-1 1-1 0,1-3-10 0,4 8-34 16,-32-3-64-16,59-3-120 0,-59 3-273 0,45-13 43 16,-14 16 139-1</inkml:trace>
  <inkml:trace contextRef="#ctx0" brushRef="#br0" timeOffset="174380.4793">4686 8845 806 0,'0'0'157'0,"0"0"-43"0,0 0 3 0,0 0-12 0,0 0-12 15,-11-29-14-15,11 29-20 0,0 0-16 0,0 0-13 16,0 0-4-16,-22-17-8 0,22 17 1 16,0 0-2-16,-26-7 1 0,26 7-1 0,0 0-2 15,-24 0-4-15,24 0-4 0,0 0-3 0,-25 11-3 16,25-11 1-16,0 0-3 0,-24 32 1 0,24-32-2 15,-17 31 4 1,17-31-4-16,-12 38 3 0,12-38-4 0,-9 40-11 16,9-40 33-16,-2 37-32 0,2-37 33 0,0 33-19 15,0-33-3-15,5 25 0 0,-5-25 0 0,0 0 1 16,0 0-1-16,28 24 0 0,-28-24 2 16,0 0-2-16,27-4 2 0,-27 4 0 0,0 0 0 15,32-22 0-15,-32 22 2 0,25-26-4 0,-25 26-18 16,27-30 34-16,-27 30-35 0,28-34 36 0,-28 34-13 0,22-39-3 15,-22 39 3-15,25-45-4 0,-14 21 4 0,1-1-4 16,2-2 5-16,-2 2-4 0,-2-1 4 0,0 1-5 16,-1-2 5-16,0 3-5 0,-4 2 5 15,-2 0-4-15,-2-1 5 0,-1 1-4 0,-1 0 3 16,1 22-2-16,-8-36 3 0,8 36-5 0,-6-24 5 16,6 24-4-16,0 0 3 15,0 0 0-15,0 0-1 0,0 0 2 16,0 0-1-16,0 0-1 0,0 0-3 0,0 0 0 15,0 0-2-15,0 0 3 0,0 0-1 0,-14 29 3 16,14-29-3-16,2 37 3 0,-2-37-4 16,0 42 4-16,0-19-4 0,0 2 3 15,0 4-3-15,0-3 4 0,-2 5-5 0,1-3 5 16,0 0-5-16,-1 1 5 0,2 0-6 0,-4 2 7 0,4-7-7 16,4 0 5-16,-4-1 17 0,0-23-33 0,3 39 34 15,-3-39-33-15,8 32 11 0,-8-32-20 0,10 31-19 16,-10-31-28-16,16 31-75 0,-16-31-64 0,0 0-154 15,0 0-97-15,22-3 42 0,-22 3 373 16</inkml:trace>
  <inkml:trace contextRef="#ctx0" brushRef="#br0" timeOffset="174967.0272">5331 8592 604 0,'0'0'171'0,"0"0"-13"15,25-9 3-15,-25 9-17 0,0 0-23 0,0 0-24 16,0 0-26-16,0 0-18 0,0 0-14 0,-24-26-8 0,24 26-5 0,0 0-4 15,0 0-6-15,-27-7-4 0,27 7-2 16,0 0-4-16,-28 3-1 0,28-3-2 0,0 0 1 16,-34 21-5-16,34-21 3 0,-28 23-3 0,28-23 1 15,-27 30-2-15,27-30 3 0,-24 32-2 16,24-32 3-16,-22 36-2 0,22-36 1 0,-14 36-5 16,14-36 4-16,-5 29-4 15,5-29 4-15,4 23-2 0,-4-23 1 0,0 0-1 16,14 30 1-16,-14-30 0 0,0 0 0 0,27 22 0 15,-27-22 1-15,24 15-3 0,-24-15 3 16,23 12 0-16,-23-12 0 0,30 9 1 0,-30-9-1 0,24 7-1 16,-24-7 1-16,0 0-3 0,29 15 2 15,-29-15 0-15,0 0 0 0,25 15 0 0,-25-15 3 16,0 0-3-16,0 0 3 0,20 29-3 0,-20-29 1 0,0 0 20 16,9 31-35-16,-9-31 36 0,0 0-34 0,-6 29 13 15,6-29 2-15,0 0 2 0,-18 26 0 16,18-26-3-16,0 0 2 0,-32 26-5 0,32-26 3 15,0 0-1-15,-33 28 1 0,33-28-1 0,-27 20 1 16,27-20-1-16,-33 21 1 0,33-21-1 16,-31 16 1-16,31-16 1 15,-27 8-2-15,27-8 0 0,0 0-2 0,-26 5 1 16,26-5-1-16,0 0-15 0,0 0-16 0,0 0-38 16,-24-13-66-16,24 13-83 0,0 0-116 0,0 0-143 15,0 0 75-15,6-37 344 0</inkml:trace>
  <inkml:trace contextRef="#ctx0" brushRef="#br0" timeOffset="179917.1794">9613 8987 647 0,'0'0'166'0,"0"0"-29"0,0 0-19 0,0 0-7 15,0 0-24-15,0 0 6 0,0 0-26 0,0 0-1 16,0 0-11-16,0 0-14 0,0 0-7 0,0 0-10 16,0 0-7-16,0 0-4 0,0 0-5 0,0 0-2 15,0 0 0-15,0 0-5 0,0 0 1 0,-17 31-1 16,17-31-2-16,0 0-2 0,-5 27 5 16,5-27-2-16,-6 23 3 0,6-23-4 0,-7 27 2 0,7-27-2 15,-5 29 2-15,5-29-2 0,-7 30 1 0,7-30-1 16,-4 23 0-16,4-23-2 0,0 0-4 0,-3 28-7 15,3-28-8-15,0 0-16 0,0 0-10 0,0 0-20 16,0 0-27-16,0 0-44 0,0 0-83 0,34-19-145 16,-34 19-25-16,20-39 109 0</inkml:trace>
  <inkml:trace contextRef="#ctx0" brushRef="#br0" timeOffset="180121.8963">9611 8695 1476 0,'0'0'116'0,"0"0"-28"0,-30-19-22 15,30 19-21-15,0 0-20 0,0 0-12 0,0 0-11 16,0 0-4-16,0 0 1 0,0 0-1 0,0 0 1 16,0 0 1-16,27 13-3 0,-27-13-14 0,25 15-22 15,-25-15-20-15,33 26-59 0,-33-26-55 0,38 23-132 16,-38-23-191-16,29 16 69 0,-6 7 239 0</inkml:trace>
  <inkml:trace contextRef="#ctx0" brushRef="#br0" timeOffset="180654.3454">10116 8941 949 0,'0'0'220'0,"0"0"-87"16,0 0-57-16,0 0 8 0,0 0-47 0,0 0 6 16,-22-10-8-16,22 10-7 0,0 0-7 0,0 0-7 0,0 0-3 15,0 0-2-15,-24-7-2 0,24 7-1 16,0 0-3-16,0 0-1 0,-25 4-2 0,25-4 1 0,0 0-1 0,-29 13-1 15,29-13 0-15,0 0 2 0,-30 25 20 16,30-25-36-16,0 0 37 0,-25 26-37 0,25-26 13 16,0 0 3-16,-18 29-3 0,18-29 1 0,0 0-2 15,-2 23 0-15,2-23 2 16,0 0-1-16,0 0 1 0,0 0 0 16,26 22 0-16,-26-22 0 0,0 0 1 15,30 11 1-15,-30-11-2 0,0 0 1 0,30 12 0 16,-30-12 0-16,0 0 0 0,29 15 0 0,-29-15-1 15,0 0 2-15,0 0-1 0,24 30 1 0,-24-30-1 16,0 0 1-16,0 0 0 0,7 25 1 0,-7-25 0 16,0 0 1-16,0 0 1 0,0 0 6 0,-17 24 3 0,17-24 4 15,0 0-2-15,0 0-6 0,-25 16-6 0,25-16-2 16,0 0 0-16,-22 11 0 0,22-11-2 16,0 0 2-16,0 0-3 0,-26 17 2 0,26-17-11 15,0 0-11-15,0 0-20 0,0 0-42 0,-12 26-67 16,12-26-133-16,0 0-205 0,0 0 41 0,0 0 223 15</inkml:trace>
  <inkml:trace contextRef="#ctx0" brushRef="#br0" timeOffset="182269.2026">1231 10207 210 0,'0'0'55'0,"0"0"7"0,0 0-6 0,0 0-3 16,0 0 7-1,0 0 4-15,0 0 14 0,22 3 17 0,-22-3 18 0,0 0 13 0,0 0 3 0,0 0-2 0,0 0-11 16,0 0-9-16,0 0-17 0,0 0-17 31,0 0-17-31,0 0-16 0,0 0-10 0,0 0-10 16,0 0-6-16,0 0 3 0,-18-24 0 0,18 24 0 15,0 0-3-15,0 0-3 0,0 0 1 0,-27-23-3 16,27 23 0-16,0 0-2 0,-25-11-1 0,25 11-2 16,0 0-1-16,-32-7-2 0,32 7-1 0,0 0 1 15,-30 10-2-15,30-10 0 0,-24 16-1 16,24-16 1-16,-20 27-1 0,20-27 2 0,-17 30 0 0,17-30 0 16,-11 34-2-16,11-34-2 0,-7 30-8 0,7-30-1 15,2 32-6-15,-2-32 0 16,7 20-3-16,-7-20 2 0,0 0-3 0,22 27 2 0,-22-27-2 0,26 13 5 15,-26-13-1-15,34 5 3 0,-34-5 1 0,36-3 1 16,-36 3 6-16,35-13-1 0,-35 13 6 0,34-19 0 16,-34 19 2-16,33-23 1 0,-33 23 1 0,28-23-3 15,-28 23 3-15,19-24-4 0,-19 24 4 0,16-25 0 16,-16 25 2-16,10-28 0 0,-10 28 8 0,8-24 0 16,-8 24 6-16,3-23 0 0,-3 23-2 0,0 0-1 15,4-29 0-15,-4 29 2 0,0 0 1 0,0 0-3 16,0 0 0-16,0 0-7 0,0 0-2 0,0 0-1 15,0 0-4 1,0 0 1-16,0 0-1 0,0 0 0 16,0 0 0-16,0 0 0 0,0 0-3 0,6 26 4 15,-6-26-2-15,1 27 3 0,-1-27-1 0,3 30 0 16,-3-30-2-16,1 30 2 0,-1-30-3 0,4 34 3 16,-4-34-3-16,7 30 2 0,-7-30-3 0,9 33 3 15,-9-33-3-15,8 25 1 0,-8-25-16 0,11 26-5 16,-11-26-12-16,8 24-1 0,-8-24-7 0,0 0-13 15,22 26-35-15,-22-26-27 0,0 0-41 0,0 0-57 16,28 0-67-16,-28 0-105 0,0 0 74 16,37-18 311-16</inkml:trace>
  <inkml:trace contextRef="#ctx0" brushRef="#br0" timeOffset="182758.3187">1753 9779 886 0,'-17'26'175'0,"17"-26"-67"16,0 0-30-1,-18 26 7-15,18-26-22 0,-6 32-1 0,6-32-9 16,-7 34-12-16,7-34-3 0,-5 34-10 0,5-34-1 16,-6 40-7-16,5-14 2 0,1-26-5 0,-10 48 3 15,0-25-7-15,5 7 2 0,-1 0-7 0,1 1 2 16,-2 0-8-16,3 2 3 0,-2-4-7 0,4 0 4 15,-5-6-5-15,4 4 5 0,3-27-4 0,-3 42 2 16,3-42-2-16,0 32 3 0,0-32-3 0,4 26 2 16,-4-26-3-16,0 0 2 0,16 24-3 0,-16-24-10 0,0 0-11 15,0 0-8-15,30 17-11 0,-30-17-8 16,0 0-39-16,0 0-45 0,43 17-69 0,-43-17-79 16,0 0-117-16,0 0 16 0,0 0 293 0</inkml:trace>
  <inkml:trace contextRef="#ctx0" brushRef="#br0" timeOffset="183027.8553">2057 10240 810 0,'5'-30'203'0,"-5"30"-50"0,0 0-28 0,0 0-18 15,-3-24-19-15,3 24-28 0,0 0-15 16,0 0-12-16,-7-31-3 0,7 31-4 16,0 0-2-16,0 0-2 0,0 0-5 0,0 0-6 15,-23-14-5-15,23 14-3 0,0 0-3 0,-23 13 1 16,23-13-2-16,0 0 3 0,-29 35-3 0,29-35 2 16,-18 32-3-16,18-32 3 15,-17 27-7-15,17-27 3 0,-9 27-2 0,9-27 4 16,0 0 2-16,8 29 1 0,-8-29 0 15,0 0-4-15,0 0 1 0,27 24 0 0,-27-24-1 16,0 0 2-16,28 17-2 0,-28-17 2 16,0 0-3-16,26 18 4 0,-26-18-2 0,0 0 1 15,0 0 0-15,22 21 0 0,-22-21-1 0,0 0 2 16,0 0-1-16,0 0 1 0,0 0-1 0,4 24 1 0,-4-24-1 0,0 0 3 16,0 0-4-16,-19 23 2 0,19-23-1 15,0 0 0-15,-28 24 0 0,28-24 1 0,0 0-2 16,-31 31-7-16,31-31-15 0,0 0-9 0,-21 35-13 15,21-35-8-15,0 0-27 0,0 0-41 16,-8 24-59-16,8-24-86 0,0 0-142 0,0 0 7 16,-2-23 270-16</inkml:trace>
  <inkml:trace contextRef="#ctx0" brushRef="#br0" timeOffset="183629.4677">2481 10200 873 0,'0'0'235'0,"0"0"-74"16,0 0-23-16,0 0-23 0,0 0-36 0,0 0-23 16,0 0-12-1,0 0-8-15,0 0-9 0,-25-7-8 0,25 7-6 16,0 0-5-16,0 0-2 0,0 0-4 0,0 0-1 15,-23 26 0-15,23-26-1 0,-14 26 0 16,14-26 1-16,-14 30-4 0,14-30 4 0,-14 32-4 16,14-32 4-16,-8 27-3 0,8-27 2 0,-1 29-2 15,1-29 1-15,8 24-2 0,-8-24 3 0,0 0-2 16,19 26 1-16,-19-26-1 0,27 12 0 0,-27-12-1 0,24 6 2 16,-24-6-2-16,31 0-4 0,-31 0-4 0,37-7-4 15,-37 7-1-15,34-10 0 0,-34 10 1 0,32-14 0 16,-32 14 2-16,30-20 0 0,-30 20 4 15,25-25 1-15,-25 25 5 0,18-27 0 0,-18 27 5 16,12-26-3-16,-12 26 3 0,6-36-1 0,-6 36 2 16,3-35-1-1,-3 35 2-15,-3-31 1 0,3 31 5 0,-4-32-1 16,4 32 3-16,-11-24-6 0,11 24-3 0,0 0-1 16,-25-31-1-16,25 31-2 0,0 0 2 0,-30-16-2 15,30 16-1-15,-24-4-11 0,24 4-13 16,-25 11-22-16,25-11-38 0,-24 17-34 0,21 7-67 15,3-24-90-15,-32 17-160 0,32-17 39 0,0 0 287 16</inkml:trace>
  <inkml:trace contextRef="#ctx0" brushRef="#br0" timeOffset="184515.9381">3872 10201 857 0,'0'0'220'0,"0"0"-67"16,0 0-32-16,0 0-18 0,0 0-27 0,0 0-27 16,-27-15-13-16,27 15-11 0,0 0-4 0,0 0-5 15,0 0-2-15,-26 0 1 0,26 0-1 0,0 0-2 16,-29 3-3-16,29-3-2 0,-23 6-3 0,23-6-1 0,-25 12-2 16,25-12 1-16,-30 18-4 0,30-18 5 15,-31 22-6-15,31-22 4 0,-33 26-3 0,33-26 0 16,-30 31-1-16,30-31 2 0,-22 30-2 0,22-30 4 15,-12 31-3-15,12-31 1 0,-6 25-2 0,6-25 2 16,0 0-3-16,3 31-9 0,-3-31-4 0,0 0 0 16,22 17-1-1,-22-17 11-15,27 7 4 0,-27-7 0 0,35 0-1 16,-35 0 2-16,37-7-1 0,-37 7 1 16,44-22 4-16,-44 22-3 0,46-32 3 0,-24 13-1 15,-22 19 1-15,41-41-2 0,-41 41 3 0,32-40-5 16,-32 40 5-16,24-36-4 0,-24 36 4 0,16-24-1 15,-16 24 0-15,0 0 3 0,0 0 7 0,0 0 2 16,0 0 1-16,0 0-3 0,0 0-7 0,0 0-2 16,0 0-3-16,0 0 0 0,0 0-2 0,0 0 1 15,0 0 0-15,0 0 1 0,0 0 0 0,0 0 0 16,0 0-1-16,-2 27 2 0,2-27-2 0,0 24 2 16,0-24-2-16,2 29 1 0,-2-29-1 0,2 24 2 15,-2-24-4-15,3 28 3 0,-3-28-3 0,7 31 3 16,-7-31-4-16,8 29-1 0,-8-29-24 0,9 24-29 15,-9-24-66 1,0 0-71-16,37 29-132 0,-37-29-150 0,0 0 82 0,45-4 291 16</inkml:trace>
  <inkml:trace contextRef="#ctx0" brushRef="#br0" timeOffset="185695.4272">5160 10298 923 0,'0'0'150'0,"-23"-23"-32"0,23 23-10 0,0 0-13 15,0 0-21-15,0 0-23 0,-24-7-13 0,24 7-9 16,0 0-6-16,-26-5-3 0,26 5-6 15,0 0-4-15,-28 2-1 0,28-2-4 0,0 0 0 16,-24 10-3-16,24-10-2 0,0 0 0 0,-24 23 0 16,24-23-1-16,-14 26 1 15,14-26-2-15,-15 30 2 0,15-30-4 16,-18 36-7-16,18-36-12 0,-18 38-2 0,18-38-10 16,-12 37 10-16,12-37 1 0,-10 27 4 0,10-27 2 15,0 0 4-15,2 29 1 0,-2-29 4 16,0 0 2-16,0 0 4 0,0 0 1 0,0 0 2 15,0 0 0-15,26 10 0 0,-26-10 0 0,0 0 1 16,0 0-1-16,28-7 1 0,-28 7 0 0,0 0-1 0,27-17 2 16,-27 17-2-16,0 0 2 0,32-23-2 0,-32 23 2 15,25-19-2-15,-25 19 1 0,23-20-1 0,-23 20 1 16,23-21-1-16,-23 21 3 0,20-26-3 0,-20 26 3 16,20-30-3-16,-20 30 4 0,22-30-2 15,-22 30 6-15,14-31-1 0,-14 31 4 0,14-28-3 16,-14 28 2-16,8-28-6 15,-8 28 2-15,3-27-3 0,-3 27 2 16,3-29-2-16,-3 29 2 0,1-32-3 0,-1 32 3 16,3-35-2-16,-3 35 2 0,3-36-2 0,-3 36 4 15,1-39-4-15,-1 39 4 0,1-36-5 0,-1 36 4 16,6-34-2-16,-6 34 3 0,4-33-1 0,-4 33 3 16,0 0-3-16,6-22 1 0,-6 22-1 15,0 0-1-15,0 0 0 0,0 0 0 0,0 0 1 0,0 0 0 0,0 0 0 16,0 0 1-16,0 0 0 0,0 0 0 15,0 0 0-15,0 0 1 0,0 0-2 0,0 0 1 16,0 0 1-16,0 0-2 0,0 0 0 0,0 0-2 16,0 0-2-16,0 0-1 0,0 0-1 0,0 0-1 15,0 0 0-15,0 0 1 0,0 0 0 0,0 0 0 16,0 0 2-16,0 0-1 0,8-24 0 0,-8 24 2 0,0 0-3 16,12-21 0-16,-12 21 0 0,0 0 1 15,0 0-1-15,10-25 0 0,-10 25 1 0,0 0 1 16,0 0-1-16,0 0 0 0,0 0-1 0,0 0 1 15,0 0 0-15,0 0 1 0,0 0 1 0,0 0 1 16,0 0 2-16,0 0-2 0,0 0 0 0,0 0-2 16,0 0 0-1,0 0-2-15,0 0 2 0,4 28-3 0,-4-28 3 16,1 40-5-16,-1-14 6 0,0 5-5 16,0-3 5-16,-1 6-4 0,-2 2 8 0,2-4-6 15,0 5 5-15,-1-1-5 0,-1 1 1 0,1-7-5 16,-1 1 5-16,0-4-6 0,3-3 6 0,-4 0-5 15,4-24 4-15,-1 39-4 0,1-39 4 0,0 26-3 16,0-26 2-16,0 0-1 0,0 0 0 0,6 27 0 0,-6-27-1 16,0 0 0-16,0 0-6 0,0 0-16 15,0 0-13-15,27 17-29 0,-27-17-44 0,0 0-72 16,0 0-141-16,31-15-137 0,-31 15 18 0,0 0 322 16</inkml:trace>
  <inkml:trace contextRef="#ctx0" brushRef="#br0" timeOffset="186214.1174">5604 10310 936 0,'0'0'202'0,"0"0"-63"16,0 0-20-16,0 0-11 0,0 0-30 0,0 0-28 16,0 0-11-16,4-23-7 0,-4 23-4 0,0 0-5 15,0 0-5-15,0 0-5 0,0 0-3 0,0 0-4 16,0 0-2 0,0 0-3-16,0 0-1 0,0 0 0 0,0 0 1 15,-6 29-2-15,6-29 2 0,-4 26-2 0,4-26 1 16,-2 27-1-16,2-27 2 0,-2 36-2 15,2-36 2-15,0 26-2 0,0-26 1 0,4 24-3 16,-4-24 2-16,7 26-2 0,-7-26 3 0,0 0-2 16,17 27 1-16,-17-27-5 0,0 0-2 0,0 0-1 15,24 18 1-15,-24-18 2 0,0 0 2 0,32-12 4 0,-32 12-1 16,26-21 4-16,-26 21-2 0,31-28 1 0,-31 28-3 16,27-30 0-16,-27 30 0 0,26-30 4 15,-26 30-4-15,21-29 4 0,-21 29-2 0,0 0 0 16,18-28-1-16,-18 28 0 0,0 0-1 0,0 0 2 15,0 0 1-15,0 0-1 0,0 0-1 0,0 0-4 0,0 0 3 16,0 0-1-16,0 0 2 0,0 0 0 0,15 26 1 16,-15-26-3-16,2 33 4 0,-2-33-5 0,1 38 4 15,-1-38-4-15,0 41 2 0,0-41-3 0,3 35-12 16,-3-35-13-16,4 24-12 0,-4-24-44 16,0 0-37-16,14 41-57 0,-14-41-104 0,0 0-138 0,0 0 4 15,18-21 260-15</inkml:trace>
  <inkml:trace contextRef="#ctx0" brushRef="#br0" timeOffset="186835.9889">6130 10400 602 0,'0'0'146'0,"0"0"-36"0,0 0-11 15,24-7-16-15,-24 7-15 0,0 0-17 0,0 0 2 16,0 0 5-16,22-10 3 0,-22 10 4 16,0 0-1-16,0 0-5 0,0 0-5 0,0 0-10 15,0 0-10-15,0 0-2 0,0 0-5 0,0 0 2 16,0 0-8-16,0 0-7 16,0 0-5-16,0 0-8 0,0 0 2 0,0 0-2 15,0 0 1-15,-27-28 1 0,27 28 0 16,0 0 0-16,0 0 1 0,0 0 0 0,0 0-2 15,-23-11 2-15,23 11-3 0,0 0 0 16,0 0 2-16,-23 1-3 0,23-1 1 0,0 0-2 16,-24 20 1-16,24-20-1 0,0 0 2 0,-27 35-2 15,27-35 1-15,-18 31-2 0,18-31 2 0,-15 35-2 0,15-35 3 0,-11 39-5 16,11-39 5-16,-6 39-3 0,6-39 3 0,0 30-4 16,0-30 3-16,6 27-3 0,-6-27 2 0,0 0-3 15,19 24 3-15,-19-24-6 0,0 0 1 16,27 10-2-16,-27-10 0 0,0 0 5 15,35-10 0-15,-35 10 3 0,0 0-1 0,33-33 1 16,-33 33-2-16,22-26 3 0,-22 26-6 0,21-29 7 0,-21 29-4 0,15-29 4 16,-15 29-2-16,9-22-1 0,-9 22 1 0,0 0 1 15,13-27-1-15,-13 27 2 0,0 0-2 16,0 0-1-16,0 0 1 0,0 0-2 0,0 0 0 0,0 0 1 31,0 0 0-31,0 0 0 0,0 0 2 16,0 0-1-16,0 0-2 0,0 0 2 0,0 0 1 0,0 0-2 15,22 27 2-15,-22-27-2 0,0 0 1 0,0 0-1 16,14 27 0-16,-14-27 0 0,0 0 2 0,11 24-2 16,-11-24 1-16,0 0-1 0,13 25-14 0,-13-25-9 15,0 0-3-15,18 25-13 0,-18-25 6 0,0 0-13 16,0 0-19-16,25 21-8 0,-25-21-39 16,0 0-30-16,0 0-90 0,0 0-145 0,33-15-16 15,-33 15 235-15</inkml:trace>
  <inkml:trace contextRef="#ctx0" brushRef="#br0" timeOffset="187468.0103">6624 9898 896 0,'0'0'214'0,"0"0"-114"0,0 0-23 16,0 0-20-16,0 0-21 0,0 0-21 15,0 0 5-15,0 0 11 0,0 0 9 0,0 0 6 0,-9 34-5 0,9-34-12 16,-4 34-2-16,4-34-8 0,-5 41 1 0,1-17-9 16,-1 7 2-16,-2-4-9 0,3 5 2 0,-1-1-7 15,1 1 3-15,-3 1-6 0,0-2 6 0,1 5-6 16,-2-4 7-16,3 4-7 0,-1-2 6 0,1-1-6 15,-2-1 5-15,1-2-5 16,1-6 6-16,2-1-5 0,3-23 4 0,1 34-5 0,-1-34 0 0,0 0-11 16,0 0 0-16,26 22 0 0,-26-22 4 0,0 0 9 15,32-15 2-15,-32 15 2 0,28-17-3 0,-28 17 2 16,30-26-1-16,-30 26 2 0,33-33-2 0,-33 33 3 16,32-31-4-16,-32 31 3 0,27-31-3 0,-27 31 2 15,0 0 0-15,25-26-1 0,-25 26 0 16,0 0 1-1,0 0-2-15,0 0 1 0,0 0 0 0,0 0 0 16,0 0 0-16,24-5 0 0,-24 5 1 0,0 0-1 16,0 0 1-16,0 0-1 0,0 0 1 0,11 24-1 0,-11-24 1 0,0 0-2 15,0 0 2-15,5 28-1 0,-5-28 1 0,0 0-3 16,0 34 3-16,0-34-4 0,-4 28 3 0,4-28-1 16,-3 34 0-16,3-34-2 15,-2 30-11-15,2-30-22 0,-6 23-24 0,6-23-32 16,0 0-50-16,8 36-61 0,-8-36-66 0,0 0-141 15,0 0 39-15,0 0 338 0</inkml:trace>
  <inkml:trace contextRef="#ctx0" brushRef="#br0" timeOffset="187715.3913">6850 10059 1194 0,'0'0'273'0,"-27"-1"-165"15,27 1-26-15,0 0-29 0,0 0-22 0,0 0-14 16,-23-1-9-16,23 1-4 0,0 0-4 0,0 0-1 16,0 0 0-16,0 0-3 0,0 0-5 0,0 0-21 15,0 0-18-15,0 0-38 0,0 0-59 0,0 0-142 16,14 22-199-16,-14-22 20 0,0 0 259 0</inkml:trace>
  <inkml:trace contextRef="#ctx0" brushRef="#br0" timeOffset="188633.2667">7136 10238 974 0,'-38'9'173'0,"38"-9"-37"0,0 0-33 16,0 0-30-16,0 0-39 0,0 0-24 0,-7 22-6 15,7-22 9-15,0 0 4 0,0 0 6 0,25 17 4 0,-25-17-2 0,24 6-2 16,-24-6-3-16,36 0-6 0,-36 0-3 0,44-3-5 16,-20 0-3-16,0 0-1 0,7-1-2 15,-4-2 1-15,4 1-1 0,2 2-1 0,-4-4-24 16,7 11-55-16,-36-4-75 0,60-7-152 15,-36 3-185-15,-1-2 50 0,3 14 252 0</inkml:trace>
  <inkml:trace contextRef="#ctx0" brushRef="#br0" timeOffset="188349.5798">7222 10017 693 0,'0'0'223'0,"0"0"-57"15,0 0-44-15,0 0-18 0,0 0-14 0,0 0-13 16,0 0-21-16,0 0-15 0,0 0-9 0,0 0-6 16,0 0-3-16,0 0-5 0,0 0-3 0,0 0-3 15,0 0-4-15,0 0-2 0,0 0-1 0,0 0-1 0,0 0 1 16,0 0 0-16,0 0 9 0,0 0 0 16,5 28 3-16,-5-28-3 0,-1 24-6 0,1-24-5 15,-4 35 1-15,4-35-4 0,-9 38 3 0,9-38-5 16,-5 42 5-16,1-21-4 0,1 2 3 0,3-23-3 15,-7 43 3-15,3-21-4 0,4-22 3 0,-7 42-4 16,7-42 5-16,-7 44-3 16,7-44 2-16,-5 37-2 0,5-37 2 15,-6 32-3-15,6-32 2 0,-3 31-2 0,3-31 3 16,-4 26-4-16,4-26 5 0,0 0-3 16,0 29 2-16,0-29-2 0,0 0 0 0,6 28 0 15,-6-28 2-15,0 0-2 0,0 0 2 0,7 24-2 16,-7-24 1-16,0 0 0 0,0 0 0 0,0 0-1 15,0 0 1-15,11 24-1 0,-11-24 0 0,0 0-1 0,0 0 0 0,0 0 2 16,0 0 0-16,0 0 0 0,26 6 1 16,-26-6-2-16,0 0 0 0,0 0 1 15,30-11-1-15,-30 11 1 0,24-12 0 0,-24 12 1 16,24-13-9-16,-24 13-12 0,33-18-11 0,-33 18-15 16,32-20-16-16,-7 18-33 0,-25 2-37 0,37-19-59 15,-33-7-77-15,-4 26-125 0,39-26 2 0,-32 4 234 16</inkml:trace>
  <inkml:trace contextRef="#ctx0" brushRef="#br0" timeOffset="189202.8341">7732 10304 677 0,'0'0'152'0,"0"0"-23"0,0 0-34 16,0 0-3-16,0 0-10 0,0 0-14 15,0 0-2-15,0 0-2 0,0 0-15 0,0 0-7 16,0 0-18-16,-9 24-10 0,9-24-6 0,0 0-1 16,-2 31-4-16,2-31 1 0,-3 25-3 0,3-25 2 15,-2 29-3 1,2-29 2-16,0 32-1 0,0-32-1 0,-1 30-5 15,1-30 6-15,1 30-4 0,-1-30 4 0,5 26 0 16,-5-26-1-16,5 23-1 0,-5-23 1 16,0 0-2-16,15 22 2 0,-15-22-2 0,0 0 2 15,22 7-1-15,-22-7 0 0,0 0 2 0,35-20-3 16,-35 20 7-16,36-35-4 0,-36 35 3 16,39-42-2-16,-22 19 2 0,0 0-5 0,-17 23 6 0,22-40-3 0,-22 40 18 15,15-32 2-15,-15 32 11 0,0 0 0 0,0 0-5 16,0 0-1-16,8-23-9 0,-8 23-5 15,0 0-6-15,0 0-6 0,0 0-1 0,0 0 0 16,0 0-2-16,0 0 3 0,0 0 1 0,1 34-2 16,-1-34 0-16,0 26 1 0,0-26-3 0,-1 40 4 15,0-20-4-15,-1 2 4 0,-2 4-5 0,3 5 5 0,-2-7-6 16,-3 5-13-16,4 2 31 0,-5 4-31 0,0-3 31 16,0 1-11-16,-1 2-6 0,0-6 6 0,-1 2-5 15,1-3 4-15,-3-3-6 0,0 0 3 16,11-25-1-16,-25 40 2 0,25-40-2 0,-27 31 6 15,27-31-6-15,-27 28 4 0,27-28-1 0,-29 28 0 16,29-28 0 0,-33 20 0-16,33-20-1 0,-35 15 0 0,35-15-1 15,-35 8-5-15,35-8-7 0,-33 1-10 0,33-1-16 16,-28-7-21-16,28 7-62 0,-26-20-73 0,26 20-174 16,0 0-115-16,-16-48 60 0,16 48 373 15</inkml:trace>
  <inkml:trace contextRef="#ctx0" brushRef="#br0" timeOffset="197952.1375">1142 11379 158 0,'0'0'37'0,"0"0"3"0,0 0-6 16,0 0-4-16,0 0-12 0,0 0-7 0,0 0-6 15,-9-23-3-15,9 23-1 0,0 0 1 0,0 0-2 0,2-22 2 16,-2 22-1-16,0 0 0 0,0 0 0 0,2-23 0 16,-2 23 0-16,0 0 0 0,0 0-4 0,0 0-13 15,5-22-8-15,-5 22-6 0,0 0 5 16,0 0 10-16,0 0 11 0,1-20 14 0,-1 20 22 15,0 0 20-15,0 0 22 0,1-24 24 0,-1 24 0 16,0 0 12 0,0 0-7-16,-2-24-8 0,2 24-14 0,0 0-6 15,0 0-6-15,0 0 9 0,-6-29 5 0,6 29 0 0,0 0-9 16,0 0-14-16,0 0-14 0,0 0-8 0,0 0-2 16,0 0-3-16,0 0-6 15,0 0-1-15,0 0-12 0,0 0-6 0,0 0-2 16,0 0-4-16,0 0 1 0,-11 29-1 0,11-29-1 15,-4 34 1-15,4-34-3 0,-4 44 5 0,2-19-7 0,1 1 5 16,-5 2-7-16,4 1 6 0,-4-5-3 0,2 6-11 16,1 1 32-16,-2 3-32 0,3-5 30 0,-3 5-15 15,2-6-4-15,-2 4 4 0,1-4-6 16,-3-2 5-16,7-26-4 0,-9 32 5 0,9-32-5 16,0 0 4-16,0 0-5 0,0 0 3 0,0 0 3 15,0 0-2 1,0 0 3-16,0 0-2 0,0 0 0 0,0 0 0 15,0 0 2-15,0 0-2 0,0 0-1 0,0 0-1 16,0 0 0-16,0 0 1 0,0 0 1 0,0 0 1 16,0 0-1-16,0 0 0 0,0 0-2 0,28-27 0 15,-28 27 2-15,0 0 0 0,26-29 2 0,-26 29-3 16,24-21 3-16,-24 21-4 0,23-20 4 0,-23 20-4 16,26-16 0-16,-26 16 0 0,29-11 0 0,-29 11 1 15,33-8 0-15,-33 8-2 0,28-1 2 0,-28 1-2 16,29 6 0-16,-29-6 3 0,26 9-1 0,-26-9 1 15,0 0-2-15,23 32 2 0,-23-32-3 0,14 27 3 16,-14-27-2-16,10 24 3 0,-10-24-3 16,2 22 4-16,-2-22-4 0,-2 26 2 0,2-26-1 0,-6 24 2 15,6-24-1-15,0 0 0 0,-14 21-1 0,14-21 0 16,0 0 1-16,0 0 0 0,-27 21 0 0,27-21 1 16,0 0-3-16,-28 13 2 0,28-13 0 0,-23 7-1 15,23-7 2-15,-22 4-1 0,22-4-2 0,-26 2 3 16,26-2 0-16,-25-2-1 0,25 2 2 15,-28-6 0-15,28 6-2 0,-30-8 0 0,30 8-1 16,-33-8-1 0,33 8 0-16,-29-5 0 0,29 5 1 0,0 0 0 15,-22-3-1-15,22 3-8 0,0 0-22 0,0 0-23 16,0 0-16-16,0 0-26 0,0 0-27 0,0 0-38 16,29 13-70-16,-29-13-99 0,0 0-65 0,37-7 112 15,-37 7 283-15</inkml:trace>
  <inkml:trace contextRef="#ctx0" brushRef="#br0" timeOffset="198505.9662">1598 11727 545 0,'0'0'124'16,"0"0"-7"-16,0 0-16 0,0 0 0 0,24 5-29 16,-24-5-26-16,0 0-5 0,0 0-4 0,0 0-3 15,25 0-2-15,-25 0-8 0,0 0-4 0,0 0-2 16,26 3 0-16,-26-3 0 0,0 0-1 16,23 3-3-16,-23-3-5 0,0 0-2 0,24-4-2 0,-24 4-3 15,0 0 1-15,28-13 1 0,-28 13 0 0,0 0 1 16,23-20 6-16,-23 20 0 0,0 0 6 0,22-24 1 15,-22 24 0-15,0 0 2 0,9-30 6 0,-9 30-2 16,0 0 2-16,4-30-2 0,-4 30-6 0,0 0 1 16,-7-27-1-16,7 27-3 0,0 0 1 15,-15-22-5-15,15 22-3 0,0 0-4 0,-28-18-3 0,28 18 2 16,-25-9 1-16,25 9-3 0,-27 0 1 0,27 0-3 16,-28 9 1-16,28-9 0 0,-26 16 0 0,26-16 1 15,-22 24-3-15,22-24 4 0,-18 38-5 16,18-38 4-16,-12 34-3 0,12-34 3 0,-7 37-2 15,7-37 2-15,0 36-4 0,0-36 3 0,7 39-3 16,-7-39 2-16,13 37-2 16,-13-37 3-16,21 37-3 0,-21-37 4 15,26 31-3-15,-26-31 2 0,35 31-3 0,-35-31 3 16,37 22-2-16,-37-22 0 0,45 9-4 0,-21-10-10 16,5-2-7-16,-6-7-10 0,10 0-17 0,-11-14-35 15,16 14-25-15,-18-20-22 0,20 20-55 0,-23-19-65 0,-1 4-148 0,12 8 25 16,-21-20 335-16</inkml:trace>
  <inkml:trace contextRef="#ctx0" brushRef="#br0" timeOffset="199254.6839">2171 11398 948 0,'0'0'149'0,"-41"-1"-2"16,41 1-13-16,0 0-30 0,0 0-34 16,0 0-31-16,0 0-16 0,0 0-16 0,0 0-1 0,0 0 9 15,0 0 6-15,0 0 7 0,23 22-4 0,-23-22-7 16,29 10-3-16,-29-10-4 0,39 5-2 16,-39-5-5-16,44 1-1 0,-21-1-2 0,2 0 0 0,-2 0-1 0,-23 0-11 15,46 0-16-15,-46 0-19 0,38 0-33 16,-38 0-43-16,45 5-126 0,-45-5-150 0,35-6-53 15,-2 13 74-15,-33-7 378 0</inkml:trace>
  <inkml:trace contextRef="#ctx0" brushRef="#br0" timeOffset="198985.1507">2222 11310 340 0,'0'0'172'0,"0"0"19"0,0-33-27 0,0 33-11 15,0 0-22-15,0 0-14 0,0 0-16 0,0 0-16 16,5-28-19-16,-5 28-15 0,0 0-10 0,0 0-5 16,0 0-5-16,0 0-8 0,0 0-4 0,0 0-5 0,0 0-5 15,0 0-2-15,0 0-2 0,0 0-3 0,0 0 12 16,0 0 2-16,0 0 4 0,0 0 1 15,17 23-7-15,-17-23-3 0,0 0-2 0,10 27-1 16,-10-27-5-16,4 27 2 0,-4-27-4 0,1 32 3 16,-1-32-4-16,0 42 4 0,-1-14-6 0,-3-3-10 15,0 1 27-15,-2 8-26 0,-1-6 26 0,0 3-11 0,2-1-6 16,-4-1 4-16,3-2-4 0,3-3 4 0,-1 1-3 16,4-25 3-16,-6 36-4 0,6-36 4 0,-3 36-3 15,3-36 1-15,0 29-2 0,0-29 2 16,0 0-1-16,9 26 1 0,-9-26-1 0,0 0 0 15,0 0-1-15,0 0 2 0,24 15 0 0,-24-15 0 16,0 0 0-16,28-1 0 16,-28 1 0-16,0 0-1 0,34-14 2 15,-34 14-2-15,29-15 2 0,-29 15-2 0,35-16-3 16,-35 16-6-16,27-14-1 0,-27 14-7 0,31-17 2 16,-31 17-10-16,31-16-12 0,-31 16-15 0,24-18-14 15,-24 18-22-15,25-14-34 0,-25 14-64 16,0 0-98-16,20-16-136 0,-20 16 5 0,0 0 291 15</inkml:trace>
  <inkml:trace contextRef="#ctx0" brushRef="#br0" timeOffset="200094.5674">2702 11590 888 0,'0'0'154'0,"0"0"-48"0,5-24-14 0,-5 24-6 16,0 0-11-16,0 0-15 0,0 0-11 15,0 0-8-15,0 0-5 0,0 0-10 0,0 0-13 16,0 0-6-16,0 0-8 0,0 0 2 0,0 0 5 16,0 0 1-16,0 0 0 0,15 30 0 0,-15-30-6 15,6 39 3 1,-6-39-6-16,4 44 4 0,-4-44-3 0,4 42 3 16,-4-42-4-16,4 40 4 0,-4-40-5 0,7 35 4 15,-7-35-2-15,8 25 0 0,-8-25 1 16,0 0 0-16,0 0 0 0,28 22 1 0,-28-22 0 15,0 0 0-15,30-8 1 0,-30 8 0 0,26-21 0 16,-26 21-1-16,28-25 3 0,-28 25-2 0,27-31 3 16,-27 31-1-16,25-26 1 0,-25 26-2 0,0 0-1 0,26-19-2 15,-26 19 0-15,0 0 0 0,0 0 0 0,0 0 2 16,25 18-2-16,-25-18 1 0,0 0-1 0,18 30 2 16,-18-30-3-16,13 26 2 0,-13-26-4 15,11 23 3-15,-11-23-2 0,0 0 2 0,22 22-2 16,-22-22 1-16,0 0 1 0,26 5 0 0,-26-5 2 15,0 0-1-15,27-21 1 0,-27 21-1 0,0 0 0 0,28-33-1 16,-28 33 3-16,19-27-4 0,-19 27 3 0,18-27-1 16,-18 27 0-16,18-30-3 0,-18 30 4 0,19-30-4 15,-19 30 4-15,22-35-3 0,-22 35-5 16,16-23-20-16,-16 23-28 0,0 0-71 0,0 0-80 16,0 0-66-16,0 0-215 0,0 0 84 0,0 0 271 15</inkml:trace>
  <inkml:trace contextRef="#ctx0" brushRef="#br0" timeOffset="200559.9443">3341 11740 470 0,'0'0'180'0,"0"0"-40"0,0 0-12 16,0 0-22-16,30-5-27 0,-30 5-18 0,0 0-7 15,0 0 2-15,36-4-1 0,-36 4-3 16,0 0-8-16,25-7-8 0,-25 7-10 0,0 0-5 16,32-3-3-16,-32 3-4 0,0 0 0 0,29-8-3 15,-29 8-2-15,26-3-1 16,-26 3 4-16,23-10 3 0,-23 10-2 0,26-10 0 16,-26 10-8-16,24-19-2 0,-24 19-2 15,23-28 2-15,-23 28-1 0,21-26 3 0,-21 26 1 16,11-24 7-16,-11 24 3 0,0 0 5 0,1-21-1 15,-1 21-3-15,0 0-4 0,-14-26-3 16,14 26-3-16,0 0-2 0,-28-24-3 0,28 24 0 16,0 0-1-16,-35-14 0 0,35 14 0 0,-30 0 0 0,30 0 0 0,-36 5 0 15,36-5-1-15,-34 18-2 0,34-18 3 0,-29 24-3 16,29-24 4-16,-24 34-4 0,24-34 3 0,-12 33-3 16,12-33 2-16,-6 37-3 0,6-37 4 15,4 40-3-15,-4-40 3 0,14 36-3 0,-14-36 3 16,17 37-4-16,-17-37 4 0,26 28-3 0,-26-28 1 15,32 21-1 1,-32-21 3-16,35 11-4 0,-35-11 3 0,38 6-7 16,-38-6-9-16,41-3-9 0,-19-1-2 0,6 0-10 15,-5-10-14-15,9 14-52 0,-17-24-69 0,25 27-105 16,-40-3-199-16,37-36 44 0,-7 35 280 0</inkml:trace>
  <inkml:trace contextRef="#ctx0" brushRef="#br0" timeOffset="201161.1143">3914 11699 505 0,'0'0'129'0,"0"0"-10"0,0 0-11 16,0 0 18-16,0 0-18 0,0 0-14 0,24 12-12 0,-24-12-11 15,0 0-12-15,0 0-15 0,24-10-14 0,-24 10-9 16,0 0-6-16,23-5-5 0,-23 5-3 0,0 0-3 15,24-6-2-15,-24 6 0 0,0 0-1 0,27-3 0 16,-27 3 0-16,0 0-1 0,27-11 1 16,-27 11-1-16,0 0 0 0,25-21 0 0,-25 21 1 15,0 0 4-15,25-26-2 16,-25 26 1-16,15-27-4 0,-15 27 1 16,15-28-3-16,-15 28 4 0,8-24-1 0,-8 24 2 15,6-24 2-15,-6 24 8 0,0 0-2 0,-4-31 2 16,4 31 13-16,0 0-21 0,0 0 16 0,-21-24-38 15,21 24 18-15,0 0-21 0,-32-2 20 0,32 2 20 16,-27 10-36-16,27-10 36 0,-33 29-36 16,33-29 14-16,-32 33 5 0,32-33-6 0,-32 41 5 0,18-16-4 15,2-3 3-15,12-22-3 0,-18 42 4 0,18-42-4 16,-12 39 3-16,12-39-3 0,0 28 2 0,0-28-2 16,8 30 2-16,-8-30-2 0,17 24 2 0,-17-24-2 15,22 18 2-15,-22-18-2 0,27 7 1 0,-27-7-1 16,33 7 1-16,-33-7 0 0,36-3-15 15,-36 3-8-15,39-7-23 16,-13 10-47-16,-26-3-37 0,48-10-99 0,-48 10-136 16,37-33-53-16,-4 33 139 0</inkml:trace>
  <inkml:trace contextRef="#ctx0" brushRef="#br0" timeOffset="201499.3739">4377 11631 566 0,'0'0'110'0,"0"0"-51"16,0 0-7-16,0 0-1 0,0 0-7 0,0 0-4 16,0 0 0-16,0 0 8 0,0 0 4 0,0 0 27 15,0 0 8-15,0 0 2 0,0 0-3 0,0 0-28 16,0 0-17-16,18 21-13 0,-18-21-6 16,0 0-9-16,7 31-4 0,-7-31-4 0,1 28 0 0,-1-28-4 0,-4 29 2 15,4-29-4-15,-2 36 3 0,2-36-4 0,-3 35 3 16,3-35-2-16,-2 24 2 0,2-24-2 15,0 0 2-15,0 0-3 0,0 0 1 0,0 0 1 16,0 0 1-16,0 0 0 0,0 0 1 0,0 0 1 16,21-21-2-16,-21 21 2 0,13-32-4 0,-13 32 3 15,22-39-4 1,-22 39 6-16,27-35-5 0,-27 35 4 0,24-33-4 16,-24 33 3-16,19-27-3 0,-19 27 3 0,0 0-2 15,25-23 0-15,-25 23 1 0,0 0 0 16,0 0 0-16,24-6 1 0,-24 6 1 0,0 0 1 15,0 0 0-15,24 10 0 0,-24-10 2 0,0 0-2 16,0 0 2-16,23 24-2 0,-23-24 3 0,0 0 0 16,17 24 3-16,-17-24 0 0,0 0 2 0,12 30-3 0,-12-30-1 15,0 0-3-15,10 31 0 0,-10-31-2 0,7 23 1 16,-7-23-3-16,0 0-1 0,5 29-1 0,-5-29 0 16,0 0 0-16,0 0 1 0,0 0-1 0,0 0 1 15,0 0-7-15,0 0-11 0,0 0-15 16,0 0-21-16,21 27-61 0,-21-27-79 0,0 0-148 15,0 0-145-15,0 0 52 16,0 0 400-16</inkml:trace>
  <inkml:trace contextRef="#ctx0" brushRef="#br1" timeOffset="202680.0293">5469 11629 915 0,'0'0'195'0,"0"0"-57"0,0 0-33 16,0 0-29-16,0 0-18 0,0 0-17 0,0 0-9 16,0 0-5-1,0 0-3-15,0 0-3 0,0 0-4 0,0 0-3 16,0 0-1-16,0 0-3 0,0 0 2 15,0 0 0-15,-13 26 0 0,13-26-5 0,-5 32-3 16,5-32-2-16,-3 29 0 0,3-29-4 0,-8 36 7 16,8-36-7-16,-6 31 3 0,6-31-2 0,-5 28 0 15,5-28 0-15,0 0 1 0,0 0-1 0,0 0 0 16,0 0 0-16,0 0 0 0,0 0 0 0,0 0 0 0,0 0 1 16,0 0 1-16,0 0 1 0,0 0-2 0,23-15 3 15,-23 15-3-15,24-27 2 0,-24 27-2 16,27-35 1-16,-27 35-2 0,30-34 3 0,-30 34-4 15,31-31 4-15,-31 31-3 0,30-28 2 0,-30 28-1 16,22-10 0-16,-22 10-1 0,0 0 0 16,24-9 1-16,-24 9-1 0,0 0 1 0,0 0 1 0,0 0-1 0,0 0 0 15,22 19 1-15,-22-19-1 0,0 0 0 0,0 0 0 16,7 31 1-16,-7-31-2 0,0 0 2 16,2 35-2-16,-2-35 1 0,0 22 0 0,0-22 1 15,0 0-3-15,3 27 2 0,-3-27-1 16,0 0 0-16,0 0 1 0,0 0-1 0,23 18 0 15,-23-18-1-15,0 0 1 16,25-12-1-16,-25 12 2 0,0 0 0 0,31-21 1 16,-31 21-2-16,22-19 1 0,-22 19 0 0,26-21 3 15,-26 21-3-15,26-14 1 0,-26 14-2 16,0 0 0-16,29-16 0 0,-29 16 2 0,0 0-2 16,0 0 3-16,28-10-3 0,-28 10 0 0,0 0 2 15,0 0-2-15,0 0 2 0,0 0-1 0,26 22 0 16,-26-22-1-16,0 0 2 0,13 25-1 0,-13-25 1 0,6 23-2 15,-6-23 1-15,7 30-1 0,-7-30 2 0,3 35-1 16,-3-35 2-16,2 36-8 0,-2-36-10 16,3 37-20-16,-3-37-18 0,8 26-55 0,-8-26-47 15,0 0-88-15,0 0-133 0,0 0-47 0,28 24 113 16,-28-24 311-16</inkml:trace>
  <inkml:trace contextRef="#ctx0" brushRef="#br1" timeOffset="203181.1373">6256 11731 529 0,'0'0'173'0,"0"0"-61"0,0 0-31 0,0 0 1 16,0 0 18-16,0 0-4 0,0 0-1 0,0 0-14 0,0 0-19 0,22 3-9 16,-22-3-8-16,0 0-6 0,0 0-4 15,0 0-3-15,0 0-3 0,0 0-4 0,0 0-6 16,0 0-4-16,0 0-5 0,0 0-1 15,0 0-1-15,0 0-3 0,0 0-1 0,0 0-1 16,0 0-2-16,0 0 0 0,0 0-1 0,0 0 0 16,0 0 0-16,0 0 1 15,0 0-2-15,-14 35 3 0,14-35-4 0,-8 27 4 16,8-27-4-16,-10 35 3 0,10-35-3 16,-8 31 3-16,8-31-2 0,-6 34 2 0,6-34-4 15,-1 35 4-15,1-35-3 0,4 25 2 16,-4-25-1-16,0 0 0 0,14 30-1 0,-14-30 1 15,0 0 1-15,0 0-1 0,29 10 2 0,-29-10-2 16,0 0 2-16,30-10-1 0,-30 10 1 0,23-14 0 0,-23 14 0 0,28-20-1 16,-28 20 1-16,29-30-2 0,-29 30 4 0,26-29-3 15,-26 29 2-15,25-24-2 0,-25 24 0 16,21-29-1-16,-21 29 3 0,0 0-3 16,16-29 1-16,-16 29 1 0,0 0 2 0,0 0-2 15,1-24 2-15,-1 24-2 0,0 0 0 0,0 0-1 16,0 0 3-16,-19-28-2 0,19 28 0 0,0 0-2 0,-25-4 2 0,25 4-1 15,0 0-2-15,-30 3 2 0,30-3-1 0,0 0 0 16,-29 3-7-16,29-3-7 0,0 0-6 16,-27-2-13-16,27 2-8 0,0 0-27 0,0 0-50 15,-32-9-50-15,32 9-109 0,0 0-173 16,0 0 41-16,10 22 272 0</inkml:trace>
  <inkml:trace contextRef="#ctx0" brushRef="#br1" timeOffset="204183.2721">6854 11765 911 0,'0'0'129'0,"0"0"-23"16,0 0-14-16,-7-24-13 0,7 24-18 16,0 0-17-16,0 0-8 15,0 0-8-15,0 0-6 0,0 0-6 0,-22-12-4 16,22 12-5-16,0 0 0 0,0 0 0 0,-29 3-1 15,29-3-1-15,0 0 0 0,-28 14-3 0,28-14 2 16,0 0-3-16,-31 26 1 0,31-26-2 0,0 0 1 16,-29 30-1-16,29-30 1 0,-14 27-3 0,14-27 4 15,-7 26-4-15,7-26 2 0,-6 28-2 16,6-28 1-16,3 27-2 0,-3-27 2 0,0 0-3 0,13 27-6 16,-13-27-5-16,0 0-1 0,24 31-2 0,-24-31 9 15,0 0 0-15,25 15 3 0,-25-15 3 0,0 0-1 16,26 9 2-16,-26-9 1 0,0 0 1 0,28-16 0 15,-28 16 2-15,22-24-2 0,-22 24 4 0,21-31-4 16,-21 31 4-16,22-38-4 0,-22 38 3 16,26-40-3-1,-26 40 2-15,22-35-2 0,-22 35 1 0,19-34-3 16,-19 34 5-16,15-26-5 0,-15 26 4 0,14-27-3 16,-14 27 1-16,14-29-1 0,-14 29 3 0,14-33-3 15,-14 33 3-15,11-34-2 0,-11 34 3 0,9-38-4 16,-9 38 5-16,6-42-5 0,-5 18 6 0,-1-1 12 15,-1 1-28-15,2 1 39 0,-5 2-32 16,4 21 19-16,-3-42 1 0,3 42-4 0,-6-38 8 0,6 38-1 16,-6-31 4-16,6 31-2 0,0 0 0 0,0 0-5 15,0 0-3-15,0 0-4 0,0 0-6 0,0 0-2 16,0 0-2-16,0 0 2 0,-17 24-3 0,15 1 3 16,-2-2-3-16,1 1 5 0,1 1-2 0,1 6-9 15,-2 0 31-15,3 1-30 0,0 4 30 0,4-4-14 16,-2 2-7-16,-1 1 5 0,2-4-5 0,0 0 3 15,-1-4-7-15,0 4 5 0,3-9-6 0,0 2 4 16,0-1-3-16,-5-23 2 0,14 35-3 0,-14-35 3 16,16 20-15-16,-16-20-14 0,0 0-27 0,0 0-56 15,43 22-112-15,-43-22-267 0,0 0-6 0,29-13 145 16</inkml:trace>
  <inkml:trace contextRef="#ctx0" brushRef="#br1" timeOffset="204907.5043">7438 11831 510 0,'0'0'107'0,"0"0"-23"0,0 0-10 0,0 0 12 15,0 0 1-15,0 0-21 0,0 0-21 0,25-9-13 16,-25 9-9-16,0 0-4 15,27 2-2-15,-27-2 1 0,0 0-2 16,32 3-2-16,-32-3 6 0,25-5 1 16,-25 5 2-16,23-5 3 0,-23 5-2 0,25-10-1 15,-25 10 3-15,24-24-1 0,-24 24 1 0,20-25-2 16,-20 25-1-16,18-27-2 0,-18 27 1 0,11-31-1 16,-11 31 4-16,7-25-1 0,-7 25 3 0,-1-27-7 0,1 27 1 0,-6-31-8 15,6 31-2-15,-10-21-3 0,10 21-1 0,-16-24-6 16,16 24 2-16,0 0-3 0,-32-20 1 15,32 20 1-15,-31 0 0 0,31 0-2 16,-34 16 2-16,34-16-2 0,-31 28-2 0,31-28 3 16,-28 38-3-16,28-38 3 0,-23 43-4 0,23-43 4 15,-18 44-2-15,11-22 2 0,4 3-2 0,-1-1 3 16,4-3-5-16,4 1 4 0,-4-22-4 0,10 41 4 0,-10-41-3 0,15 35 3 16,-15-35-1-16,25 29 1 0,-25-29-5 15,27 22 3-15,-27-22 0 0,31 17 0 16,-31-17-1-16,37 7 2 0,-14-4-1 0,-23-3-5 15,46-6-13-15,-46 6-18 0,45-7-41 0,-45 7-46 16,47-15-66-16,-36-9-86 0,14 8-158 0,0 6 34 16,-13-22 291-16</inkml:trace>
  <inkml:trace contextRef="#ctx0" brushRef="#br1" timeOffset="205254.4689">8046 11295 742 0,'0'0'147'0,"0"0"-29"16,0 0-14-16,0 0-12 0,0 0-29 15,0 0-20-15,0 0-13 0,0 0 9 0,0 0 7 16,0 0 5-16,0 0-2 0,-3 37-15 0,3-37-11 16,-1 37 1-16,1-37-8 0,-6 42 2 15,3-18-4-15,2 6-15 0,-5-3 34 0,4 7-34 16,-5-4 31-16,0 4-16 15,1 1-7-15,-2-2 4 0,0-1-7 0,1-3 5 16,0 0-8-16,3-5 4 0,-2 0-6 0,6-24 2 16,-2 38-3-16,2-38 2 0,1 31-2 15,-1-31 3-15,6 25-3 0,-6-25 2 0,0 0-1 16,12 26-5-16,-12-26-8 0,0 0-5 16,0 0-6-16,29 15 1 0,-29-15 3 0,0 0-2 15,36-9 3-15,-36 9-5 0,29-17-4 0,-29 17-15 0,33-18-22 0,-33 18-27 16,37-25-31-16,-27 3-39 0,19 19-50 0,-29 3-98 15,26-29-45-15,4 31 173 0</inkml:trace>
  <inkml:trace contextRef="#ctx0" brushRef="#br1" timeOffset="205671.9403">8596 11648 967 0,'-31'1'139'0,"31"-1"-15"0,0 0-6 0,0 0-20 16,0 0-29-16,0 0-22 0,-25-14-10 0,25 14-5 16,0 0-6-16,0 0-4 15,0 0-7-15,-26 2-3 0,26-2-1 0,0 0-1 16,-27 16 1-16,27-16 0 0,0 0-3 0,-31 26 1 16,31-26-3-16,-22 16 0 0,22-16-1 15,-23 18-2-15,23-18-1 0,0 0 1 0,-30 30-4 16,30-30 3-16,0 0-2 0,-17 31 0 0,17-31-1 15,0 0 0-15,-1 24 0 0,1-24 0 16,0 0-1-16,0 0 3 0,19 29-2 0,-19-29 1 0,0 0-2 0,28 16 2 16,-28-16-2-16,24 12 2 0,-24-12 0 0,0 0 0 15,31 21 1-15,-31-21 0 0,0 0-1 0,22 24 1 16,-22-24-2-16,0 0 1 0,8 31 0 16,-8-31 0-16,0 0 1 0,-6 27 1 0,6-27-2 15,0 0 4-15,-20 25-5 0,20-25 3 0,0 0-2 31,-24 17 0-31,24-17-1 0,0 0 2 0,-27 13-1 0,27-13 1 16,0 0 0-16,-33 11-2 0,33-11 0 0,0 0-8 16,-22 16-12-16,22-16-9 0,0 0-25 0,0 0-48 15,0 0-140-15,-24 8-281 0,24-8 26 16,0 0 189-16</inkml:trace>
  <inkml:trace contextRef="#ctx0" brushRef="#br0" timeOffset="302304.8822">986 12816 591 0,'0'0'169'0,"0"0"-6"0,0 0-12 0,0 0-11 16,0 0-20-16,0 0-16 0,0 0-18 0,0 0-20 15,0 0-14-15,0 0-7 0,0 0-7 16,0 0-6-16,0 0-6 0,0 0-3 0,0 0-7 0,0 0-2 15,0 0-3-15,0 0-4 0,0 0-2 0,0 0-2 16,0 0-2-16,0 0-1 0,0 0-3 0,0 0 3 16,0 0 0-16,0 0 1 0,0 0 1 0,0 0-2 15,0 0 3-15,27-16-4 0,-27 16 3 0,0 0-2 16,28-7 2-16,-28 7-3 0,0 0 3 16,28-4-2-1,-28 4-2-15,22 1 3 0,-22-1-3 0,27 0 2 16,-27 0 1-16,28 0-1 0,-28 0 1 0,24 0-1 15,-24 0-1-15,27 3 2 0,-27-3-2 0,20 3 1 16,-20-3-1-16,0 0 0 0,32 0-16 0,-32 0-11 16,0 0-18-16,23 0-14 0,-23 0-4 0,0 0-19 15,35 0-37-15,-35 0-47 0,0 0-101 16,19-20-180-16,-19 20 50 0,0 0 231 0</inkml:trace>
  <inkml:trace contextRef="#ctx0" brushRef="#br0" timeOffset="302873.7904">976 13037 609 0,'0'0'204'15,"0"0"-63"-15,0 0-50 0,0 0-3 0,0 0-2 31,0 0-3-31,0 0-6 0,0 0-9 16,0 0-18-16,0 0-15 0,0 0-13 0,0 0-7 16,0 0-5-16,0 0 0 0,0 0 6 0,0 0 1 15,0 0 3-15,0 0-2 0,0 0-7 0,0 0-1 16,0 0 0-16,28-2 0 0,-28 2-1 0,0 0-2 16,0 0 0-16,20 0-1 0,-20 0-2 0,0 0 0 15,0 0-1-15,28 2-1 0,-28-2 0 0,0 0 0 16,28 0-1-16,-28 0 0 0,0 0 1 0,34-2-1 15,-34 2-1-15,23-6 1 0,-23 6 0 0,25-7 0 0,-25 7 1 16,25-5-2-16,-25 5-1 0,0 0 2 0,23-3-1 16,-23 3-1-16,0 0 0 0,25-8-19 0,-25 8-26 15,0 0-54-15,35 11-90 0,-35-11-125 16,0 0-161-16,0 0 18 0,0 0 308 0</inkml:trace>
  <inkml:trace contextRef="#ctx0" brushRef="#br0" timeOffset="317965.2809">840 12396 512 0,'0'0'232'0,"0"0"-62"15,0 0-41-15,0 0-4 0,0 0-11 0,0 0-16 16,0 0-23-16,0 0-25 0,0 0-15 0,0 0-11 15,0 0-1-15,0 0-2 0,0 0-4 32,-26 12-3-32,26-12 1 0,0 0-5 0,-21 27 3 0,21-27-3 15,-18 27 6-15,18-27-3 0,-25 33 2 0,25-33-6 16,-22 37-1-16,22-37-6 0,-27 38 2 0,11-15-5 16,4 0 4-16,-3 4-7 0,4 3 6 0,1-2-4 15,1 5 3-15,0-5-3 0,2 0 4 0,0-1-5 16,5-3 4-16,-1-1-4 0,3 0 4 15,0 0-2-15,1 1 2 0,2-2-1 0,-3-22 2 0,10 40-3 16,-10-40 3-16,14 42-4 0,-14-42 4 0,13 39-4 16,-13-39 3-16,18 33-3 0,-18-33 3 0,20 28-2 15,-20-28-13 1,22 30 33-16,-22-30-34 0,20 30 34 0,-20-30-20 0,26 26-15 16,-26-26-32-16,28 27-94 0,-28-27-155 0,0 0-247 15,25 7 47-15,-25-7 284 16</inkml:trace>
  <inkml:trace contextRef="#ctx0" brushRef="#br0" timeOffset="303569.9815">2188 12552 699 0,'0'0'163'0,"0"0"-30"16,0 0-12-16,0 0-6 0,-17-28-11 0,17 28-15 0,0 0-21 0,0 0-17 16,0 0-15-16,0 0-8 0,0 0-8 15,0 0-5-15,0 0-4 0,-4 31 4 0,4-31 0 16,-8 38 5-16,2-15-4 0,2 8-1 15,-3 1-9-15,-1 3 3 0,-1 1-8 0,1-1 5 16,0 0-8-16,-2 1 6 0,1-2-6 0,-1 0 5 16,2 3-6-16,1-2 6 15,-4-2-7-15,5-1 6 0,-1-3-6 0,1-2 5 16,0-6 18-16,6-21-33 0,-5 41 33 0,5-41-44 16,-2 21-2-16,2-21-17 0,0 0-25 15,0 0-20-15,0 0-27 0,0 0-10 16,30 11-72-16,-30-11-37 0,17-32-172 0,-17 32 31 15,18-33 310-15</inkml:trace>
  <inkml:trace contextRef="#ctx0" brushRef="#br0" timeOffset="303902.028">2460 12924 848 0,'0'0'232'16,"0"0"-79"-16,0 0-28 15,0 0-23-15,0 0-31 0,0 0-31 0,0 0-16 16,0 0-7-16,0 0-4 0,0 0-4 0,0 0-2 16,0 0-2-16,0 0-2 0,0 0-2 15,-1 31 1-15,1-31 0 0,0 0 0 0,-14 30-2 16,14-30 2-16,-12 29-4 0,12-29 3 16,-14 31-2-16,14-31 2 0,-11 32-3 0,11-32 3 15,-4 26-3-15,4-26 3 0,0 26-4 0,0-26 3 0,10 22 19 0,-10-22-36 16,0 0 37-16,27 28-37 0,-27-28 16 0,22 3-1 15,-22-3 0-15,25-2 0 0,-25 2 0 16,30-12 16-16,-30 12-36 0,28-25 37 0,-28 25-35 16,25-26 19-16,-25 26 4 0,20-38-4 15,-20 38 4-15,13-33-3 0,-13 33 4 0,7-29 0 16,-7 29 13-16,-3-27 1 0,3 27 4 0,-6-29-5 0,6 29-6 0,-9-24-7 16,9 24 1-16,0 0-2 0,-20-24 1 0,20 24-3 15,0 0 0-15,0 0-2 0,-30-12 0 0,30 12-7 16,0 0-16-16,-25 13-16 0,25-13-36 15,-25 21-51-15,28 6-61 0,-26-21-117 0,23-6-142 16,-18 43 21-16,18-43 319 0</inkml:trace>
  <inkml:trace contextRef="#ctx0" brushRef="#br0" timeOffset="304487.9746">3071 12956 713 0,'0'0'216'0,"0"0"-86"0,0 0-13 16,-14-31-15-16,14 31-14 0,0 0-21 15,0 0-17-15,0 0-15 0,0 0-8 0,-25-8-5 16,25 8-7-16,0 0-1 16,-22 6-3-16,22-6-1 0,-23 11 1 15,23-11 1-15,-28 14 3 0,28-14 0 0,-31 17 2 16,31-17-4-16,-29 24-1 0,29-24-5 0,-27 27 0 15,27-27-4-15,-22 24 0 0,22-24-3 0,-11 24 1 16,11-24-2-16,-4 25 1 0,4-25-2 16,0 0 2-16,4 28-3 0,-4-28 4 0,0 0-4 15,21 24 3-15,-21-24-1 0,0 0-16 0,36 18 37 0,-36-18-37 16,36 10 37-16,-36-10-21 0,38 1-1 0,-38-1 2 16,42-6-21-16,-42 6 25 0,38-8-48 0,-38 8 20 15,44-8-31-15,-44 8-64 0,46-3-66 0,-46 3-187 16,26-14-108-16,-26 14 49 0,29-6 431 15</inkml:trace>
  <inkml:trace contextRef="#ctx0" brushRef="#br0" timeOffset="305157.8783">3465 13056 627 0,'0'0'222'0,"0"0"-64"0,0 0-46 0,0 0-10 15,0 0-14-15,0 0-11 0,0 0-18 0,0 0-9 16,0 0-6-16,0 0-3 0,0 0-7 0,0 0-8 16,8-22-7-16,-8 22-5 0,0 0 1 15,0 0 0-15,0 0 1 0,0 0-2 0,0 0-2 0,-22-17-3 0,22 17-1 16,0 0-3-16,0 0-2 0,-27 0 0 15,27 0-3-15,0 0 1 0,-28 10-1 0,28-10 0 16,-23 13 0-16,23-13 1 0,-22 19-3 0,22-19 2 16,0 0-2-16,-25 34 1 0,25-34 0 0,0 0 0 15,-13 26 0-15,13-26 1 16,0 0-2-16,0 29-14 0,0-29 33 16,7 22-34-16,-7-22 34 0,0 0-17 0,22 28-5 15,-22-28-9-15,0 0-7 0,29 18-6 0,-29-18-2 16,25 8 2-16,-25-8-4 0,24 5-8 15,-24-5-8-15,26 2 1 0,-26-2 10 0,23-5 12 16,-23 5 16-16,22-10 7 0,-22 10 3 0,0 0 0 0,25-26 1 16,-25 26 14-16,15-28-14 0,-15 28 15 15,15-27-36-15,-15 27 18 0,10-27-21 0,-10 27 18 0,10-29 6 16,-10 29 1-16,8-29 16 0,-8 29 3 0,4-23 7 16,-4 23 1-16,0 0-5 0,0 0-2 0,6-27 1 15,-6 27-2-15,0 0 1 0,0 0-2 16,0 0-5-16,0 0-4 0,0 0-4 0,0 0-6 0,0 0 2 15,0 0 0-15,0 0-2 0,0 0 2 16,0 0 2-16,0 0-4 0,0 0-1 0,0 0 2 0,0 0-5 16,0 0 0-16,0 0 1 0,0 0-2 0,0 0 0 15,0 0 3-15,0 0-1 0,0 22 1 16,0-22-2-16,0 0 2 0,5 36-4 0,-5-36 5 16,4 28-3-16,-4-28 2 0,6 31 0 0,-6-31-17 31,7 38 34-31,-7-38-35 0,12 37 24 0,-12-37-25 15,12 28-10-15,-12-28-4 0,13 25-5 0,-13-25-8 0,0 0-26 16,0 0-33-16,22 32-22 0,-22-32-10 16,0 0-53-16,0 0-23 0,15-29-163 0,-15 29 44 15,14-22 302-15</inkml:trace>
  <inkml:trace contextRef="#ctx0" brushRef="#br0" timeOffset="305612.3273">3983 12738 707 0,'0'0'172'0,"0"0"-42"16,0 0-19-16,0 0-5 0,0 0-8 15,0 0-10-15,0 0-17 0,0 0-16 0,0 0-10 16,0 0-6-16,0 0-5 0,0 0-3 0,0 0-5 15,0 0-4-15,0 0-5 0,0 0-5 0,0 0-5 16,0 0-2-16,0 0-3 0,0 0-1 16,0 0 0-16,0 0 1 0,0 0-1 0,0 0 2 15,0 31-3-15,0-31 4 0,-3 31-4 0,3-31 2 0,-8 43-1 16,1-17 3-16,2 1-3 0,-5 2 5 0,2 4-6 16,2-2 4-16,-2 0-6 0,0-3 5 0,1 1-6 15,1-5 6-15,1-1-5 0,2 1-11 0,3-24 32 16,-5 44-31-16,5-44 30 0,-2 39-17 0,2-39-2 15,2 30 2-15,-2-30-1 0,1 24 1 16,-1-24-3-16,0 0 2 16,10 28-2-16,-10-28 2 0,0 0-2 15,0 0 2-15,0 0-2 0,22 24 0 0,-22-24 0 16,0 0 1-16,23 3 0 0,-23-3 1 0,26-2-1 16,-26 2-3-16,26-13-6 0,-26 13-7 0,31-17-12 15,-31 17-14-15,30-13-25 0,-30 13-62 0,30-15-106 16,-30 15-123-16,17-25-138 0,-17 25 84 0,23-23 413 15</inkml:trace>
  <inkml:trace contextRef="#ctx0" brushRef="#br0" timeOffset="309452.0803">7153 12761 931 0,'0'0'163'0,"0"0"-61"0,0 0-31 16,0 0-6-16,0 0-15 0,0 0-13 31,0 0 2-31,0 0 4 0,0 0 0 0,0 0 0 16,0 32-11-16,0-32-8 0,-2 34-6 0,2-34-1 15,-5 46-9-15,-1-18 3 0,2 2-8 0,-4 1 4 16,1 3-7-16,-1-3 4 0,-2 3-6 0,5 0 6 0,-5-4 15 15,2 3-30-15,-1-8 32 0,1 3-32 0,1-4 10 16,3-1 3-16,4-23-4 0,-8 35 3 16,8-35-1-16,-2 26 0 0,2-26-1 0,0 0 1 15,2 24-1-15,-2-24 1 0,0 0-2 16,0 0 1-16,0 0-1 0,27 16 1 0,-27-16 1 16,0 0-1-16,25 0 0 0,-25 0-5 0,0 0-9 0,25-6-9 0,-25 6-15 15,0 0-15-15,34 5-33 0,-34-5-33 0,24-2-58 16,-24 2-70-16,14-27-175 0,-14 27 48 0,0 0 223 15</inkml:trace>
  <inkml:trace contextRef="#ctx0" brushRef="#br0" timeOffset="310069.2755">7401 12979 937 0,'-10'25'249'0,"10"-25"-192"16,0 0-4-16,0 0-4 0,0 0 3 0,0 0-5 15,29 25-8-15,-29-25-10 0,28 8-6 16,-28-8-8-16,37 8-6 0,-37-8-5 0,40 1-1 16,-40-1-1-16,45-5-2 0,-20 1 1 0,1-2-2 0,-1 1-10 15,-25 5-50-15,51-15-72 0,-51 15-29 0,47-13-44 16,-47 13-151-16,40-18 9 0,-7 23 58 0</inkml:trace>
  <inkml:trace contextRef="#ctx0" brushRef="#br0" timeOffset="309821.8664">7530 12761 908 0,'0'0'129'0,"0"0"-59"0,0 0-22 0,0 0 11 0,0 0 15 15,0 0 4-15,0 0 4 0,0 0-13 0,9 26-25 16,-9-26-7-16,1 26-11 0,-1-26-1 0,-1 27-5 16,1-27-1-16,-5 36-4 0,5-36-1 15,-4 41-7-15,2-20 3 0,2-21-7 0,-10 44 3 16,6-22-6-16,0 1 3 0,4-23-5 0,-10 44 4 15,10-44-5 1,-10 40 5-16,5-16 18 0,5-24-32 0,-8 41 32 16,3-19-32-16,5-22 11 0,-8 42 3 0,8-42-3 15,-8 39 3-15,8-39-4 0,-6 29 3 0,6-29-2 16,-1 23 1-16,1-23-1 0,0 0 1 16,0 0-2-16,6 22 2 0,-6-22-1 0,0 0 0 15,0 0 1-15,0 0 0 0,22 5-1 0,-22-5-1 16,0 0-5-16,23-15-6 0,-23 15-5 0,0 0-6 0,29-23 0 15,-29 23-1-15,22-14-2 0,-22 14-10 0,28-13-15 16,-28 13-28-16,27-17-25 0,-27 17-42 0,28-20-91 16,-28 20-76-16,13-29-82 0,-13 29 150 0,0 0 246 15</inkml:trace>
  <inkml:trace contextRef="#ctx0" brushRef="#br0" timeOffset="310739.8969">8077 13110 1084 0,'0'0'125'0,"0"0"-46"0,0 0 11 16,-23-7-18-16,23 7-26 0,0 0-19 0,0 0-6 15,0 0-5-15,0 0-6 0,0 0-2 0,-22 0-2 16,22 0-2-16,0 0 0 0,-23 14-3 0,23-14 0 15,0 0-1-15,-27 23 2 0,27-23 21 0,-15 22-36 16,15-22 36-16,-12 28-38 16,12-28 14-16,-6 30 3 0,6-30-4 0,-2 23 3 0,2-23-2 0,5 22 1 15,-5-22-1-15,0 0 0 0,17 30 1 0,-17-30-1 16,0 0-1-16,27 13 2 0,-27-13-3 0,24 3 3 16,-24-3 1-16,30-10-1 0,-30 10 2 0,33-22-2 15,-33 22 3-15,36-34-3 0,-36 34 5 0,37-39-1 16,-19 16 8-16,-18 23 16 0,33-40-30 15,-33 40 33 1,22-35-35-16,-22 35 15 0,17-31 4 0,-17 31-3 16,8-31 3-16,-8 31-2 0,1-26 0 0,-1 26-4 15,0 0-2-15,-9-22-3 0,9 22-2 0,0 0-1 16,-25-8-1-16,25 8 0 0,-22 3 0 0,22-3 0 16,-26 11-13-16,26-11-6 0,-29 22-17 0,29-22-8 15,-32 30-15-15,32-30-16 0,-24 29-34 0,1-24-33 16,27 22-64-16,-4-27-99 0,-25 8-95 0,25-8 23 15,0 0 375-15</inkml:trace>
  <inkml:trace contextRef="#ctx0" brushRef="#br0" timeOffset="311303.465">8403 13038 544 0,'0'0'129'0,"0"0"-9"0,0 0 13 16,0 0-12-16,0 0-21 0,0 0-11 0,0 0-6 0,0 0-4 15,0 0-9-15,0 0-18 0,0 0-10 0,0 0-10 16,0 0-7-16,0 0-8 0,0 0-5 16,0 0-2-16,0 0-1 0,0 0 1 0,0 0 0 15,0 0-2-15,11 33-2 0,-11-33-5 0,-3 24 2 16,3-24-5-16,-3 25 4 0,3-25-3 0,-5 28-14 15,5-28 35-15,-4 28-35 0,4-28 35 0,0 0-18 16,-5 22-3-16,5-22 1 0,0 0 0 0,0 0-1 16,0 0 0-16,0 0 0 0,0 0 1 0,0 0 0 15,0 0 0-15,0 0 2 0,0 0 1 0,0 0-3 16,28-30-19-16,-28 30 35 0,22-27-37 0,-22 27 36 16,23-24-12-16,-23 24-5 0,27-28 3 0,-27 28-2 15,29-31 4-15,-29 31-4 0,26-24 2 0,-26 24-2 16,23-20 2-16,-23 20 0 0,0 0-1 0,25-18 0 15,-25 18-2 1,0 0 0-16,0 0 0 0,0 0 2 16,26 4 0-16,-26-4 2 0,0 0 0 0,0 0-2 15,15 24 1-15,-15-24 1 0,0 0-2 0,4 34 1 16,-4-34-2-16,0 0 2 0,7 28-1 0,-7-28 1 16,0 0-1-16,6 28 1 0,-6-28-3 0,0 0 2 15,5 24-1-15,-5-24-13 0,0 0 35 0,9 32-36 16,-9-32 36-16,0 0-21 0,5 30-4 0,-5-30 3 0,0 0-24 15,0 0-14-15,21 31-28 0,-21-31-46 16,0 0-29-16,0 0-48 0,27 10-74 0,-27-10-112 16,0 0-1-16,0 0 248 0</inkml:trace>
  <inkml:trace contextRef="#ctx0" brushRef="#br0" timeOffset="311541.2622">8914 13062 567 0,'0'0'235'0,"0"0"-115"0,0 0-26 16,0 0-34-16,0 0-18 0,0 0-23 0,0 0 1 16,0 0 16-16,0 0 14 0,0 0 11 0,0 0 3 15,0 0-9-15,10 24 3 0,-10-24-7 0,0 0-5 16,0 0-8-16,8 24-8 0,-8-24-6 0,0 0-4 0,1 28-9 16,-1-28-17-16,0 24 29 0,0-24-36 15,-3 34 33-15,3-34-17 0,-4 26-4 0,4-26 2 16,-2 28 0-16,2-28-1 0,-2 22-1 0,2-22 2 15,0 0-2-15,0 0-7 0,3 25-14 0,-3-25-16 16,0 0-19-16,0 0-19 0,0 0-43 0,0 0-64 16,0 0-150-16,23-32-101 0,-23 32 23 0,11-25 364 0</inkml:trace>
  <inkml:trace contextRef="#ctx0" brushRef="#br0" timeOffset="311704.0165">9001 12748 1442 0,'-47'-31'126'16,"47"31"-47"-16,0 0-13 0,0 0-16 0,0 0-20 16,-22-4-14-16,22 4-9 0,0 0-5 0,0 0-3 15,0 0-1-15,0 0 1 0,0 0 0 16,0 0-5-16,0 0-17 0,0 0-15 0,0 0-20 16,0 0-68-16,0 0-68 0,25 14-185 0,-25-14-115 15,0 0 65-15,11 28 363 0</inkml:trace>
  <inkml:trace contextRef="#ctx0" brushRef="#br0" timeOffset="312592.2574">9374 13034 502 0,'0'0'211'0,"0"0"-57"0,0 0-7 0,7-28-20 16,-7 28-9-16,0 0-24 0,0 0-10 15,0 0-19-15,0 0-18 0,0 0-14 0,0 0-7 16,0 0-6-16,0 0-2 0,-23-10-3 0,23 10-4 31,0 0-3-31,0 0-2 0,0 0-2 0,-29-3-1 0,29 3 1 0,0 0-1 16,-29 7 1-16,29-7-3 0,0 0-3 0,-35 20 1 15,35-20-2-15,-23 21 5 0,23-21-4 0,-22 28 3 16,22-28-5-16,-18 26 3 0,18-26 0 16,0 0 0-16,-12 22 0 0,12-22 1 0,0 0-4 0,2 24 1 15,-2-24 10-15,0 0-37 0,0 0 36 0,20 23-37 16,-20-23 24-16,0 0 2 0,27 5 1 0,-27-5 16 15,30-5-14-15,-30 5 15 0,31-16-35 0,-31 16 22 16,29-21-20-16,-29 21 20 0,29-21 2 0,-29 21-1 16,27-23 0-16,-27 23-1 0,24-25 2 15,-24 25-3-15,18-27 4 0,-18 27-4 0,16-25 4 16,-16 25-3-16,11-23 3 0,-11 23-3 0,0 0 3 16,10-22 1-1,-10 22 7-15,0 0 1 0,0 0 3 0,0 0-2 16,0 0-4-16,0 0-3 0,0 0-3 0,0 0-1 15,0 0-1-15,0 0 0 0,0 0-2 0,0 0 2 16,0 0-2-16,-3 35 2 0,3-35-3 16,-5 26 3-16,5-26-2 0,-6 36 1 0,6-36-1 15,-3 31 2-15,3-31-4 0,-3 28 6 0,3-28-6 16,2 21 4-16,-2-21 18 0,1 21-35 0,-1-21 35 0,0 0-49 16,0 0 6-16,0 0-16 0,21 33-31 0,-21-33-7 15,0 0-42-15,0 0-30 0,32-2-91 0,-32 2-140 16,0 0-11-16,23-11 206 0</inkml:trace>
  <inkml:trace contextRef="#ctx0" brushRef="#br0" timeOffset="312946.45">9655 13034 969 0,'0'0'153'15,"0"0"-83"-15,0 0-20 0,0 0-21 0,0 0-14 16,0 0-6-16,0 0 14 0,0 0 10 15,10 25 8-15,-10-25 0 0,0 0-7 0,0 0-6 16,1 30 0-16,-1-30-6 0,0 0-4 0,-5 28-6 0,5-28-2 0,-3 24 17 16,3-24-37-16,-7 27 33 0,7-27-37 15,-4 24 14-15,4-24 1 0,0 0-1 0,-8 28 1 16,8-28-2-16,0 0 2 0,0 0-1 0,0 0 0 16,0 0 0-16,0 0-1 0,0 0 1 15,0 0 1-15,0 0-1 0,0 0 1 0,0 0 1 16,0 0-2-16,20-30 2 15,-20 30 14-15,20-28-15 0,-20 28 15 0,22-27-38 16,-22 27 21-16,26-32-18 0,-26 32 19 0,23-21 2 0,-23 21-3 0,0 0 2 0,32-31-2 16,-32 31 2-16,0 0-1 0,24-14 1 0,-24 14-1 15,0 0 1-15,0 0-1 0,0 0 1 16,24 0 1-16,-24 0 0 0,0 0 1 16,0 0 0-16,20 22 2 15,-20-22 1-15,0 0 3 0,9 31 0 16,-9-31 2-16,7 24-4 0,-7-24-1 0,3 24 19 0,-3-24-38 0,4 26 36 15,-4-26-37-15,3 26 13 0,-3-26 3 16,4 24-4-16,-4-24 3 0,0 0-2 0,8 27 0 16,-8-27-1-16,0 0-15 0,0 0-24 15,0 0-48-15,29 30-74 0,-29-30-118 0,0 0-212 0,14-23 66 16,-14 23 244-16</inkml:trace>
  <inkml:trace contextRef="#ctx0" brushRef="#br0" timeOffset="313532.3016">10227 13006 286 0,'0'0'101'15,"0"0"-40"-15,0 0 4 0,0 0 25 0,0 0-1 16,24 11 6-16,-24-11-7 0,0 0 4 0,0 0-5 16,0 0 13-16,0 0 5 0,0 0 6 15,0 0-6-15,0 0-19 0,0 0-24 16,0 0-12-16,0 0-16 15,0 0-10-15,0 0-10 0,0 0-10 0,0 0 1 16,-24-9-2-16,24 9 0 0,0 0-1 0,0 0-1 16,-26 6-1-16,26-6 0 0,0 0 1 0,-22 10-1 15,22-10 1-15,0 0-3 0,-25 19 2 0,25-19-2 16,0 0 3-16,-20 22-2 0,20-22 1 0,0 0-2 16,0 0 1-16,-10 25-1 15,10-25 1-15,0 0 1 0,0 0 0 0,7 27-2 0,-7-27 2 0,0 0-3 16,12 24 2-16,-12-24 20 0,0 0-34 0,0 0 34 15,29 28-34-15,-29-28 14 0,0 0 0 0,25 20 0 16,-25-20 1-16,0 0-1 0,26 14 1 0,-26-14 0 16,0 0 1-16,0 0-1 0,22 17 0 0,-22-17 0 15,0 0 0-15,0 0 0 0,0 0 1 16,0 0 0-16,0 0 0 0,0 0 0 0,0 0 0 0,0 0 1 16,0 0 0-16,-11 25-1 0,11-25 0 0,0 0 0 15,-27 16-1-15,27-16-1 0,0 0 3 0,-29 21-3 16,29-21 2-16,0 0-2 0,-32 21 1 0,32-21-1 15,0 0 1-15,0 0 0 0,-28 14-16 0,28-14-16 16,0 0-27-16,0 0-82 0,0 0-82 0,0 0-213 31,0 0-35-31,4-32 84 0</inkml:trace>
  <inkml:trace contextRef="#ctx0" brushRef="#br0" timeOffset="306313.9699">4894 12720 885 0,'0'0'276'15,"0"0"-135"-15,0 0-45 0,0 0-26 0,0 0-23 0,0 0-20 16,0 0-13-16,0 0-5 0,0 0-3 0,0 0 2 16,0 0 3-16,0 0 4 0,8 30 0 15,-8-30 1-15,-1 26-5 0,1-26 0 0,0 27-5 16,0-27 3-16,0 37-6 0,0-37 1 0,-3 45-4 16,2-17 2-16,-3-3-3 0,0 5 4 0,-1 0-6 15,0 1 6-15,-1-1-7 0,4 0 7 0,-4-2-6 0,3-4-10 16,3-24 34-16,-5 42-33 0,5-42 32 0,-2 34-18 15,2-34-3-15,2 23 1 0,-2-23-1 16,0 0 0-16,0 0-3 0,0 0-8 0,0 0-4 16,0 0-5-16,0 0-9 0,25 3-9 0,-25-3-33 15,0 0-38-15,24-17-50 0,-30-9-70 0,6 26-104 16,29-24-61-16,-28-7 123 16,22 24 272-16</inkml:trace>
  <inkml:trace contextRef="#ctx0" brushRef="#br0" timeOffset="306646.031">5206 12714 1110 0,'0'0'151'0,"0"0"-67"0,0 0-21 16,0 0-16-16,0 0-18 0,0 0-5 15,0 0 5-15,0 0 1 0,0 0 1 0,0 0-3 16,26 3-2-16,-26-3-1 0,0 0 1 0,0 0-4 15,8 33-2-15,-8-33-5 0,1 30-1 0,-1-30-6 16,0 37-1-16,0-37-5 16,-2 44 2-16,-1-20-4 0,0 4 3 0,0-4-5 15,1 1 4-15,2 3-5 0,-6-1 4 16,3-3-3-16,2 4 5 0,-2-4-5 0,0 0 4 16,3-24-5-16,-1 41-9 0,1-41 30 15,-1 38-30-15,1-38 31 0,0 26-24 0,0-26-10 16,0 0-6-16,0 26-10 0,0-26-4 0,0 0-4 15,0 0-9-15,0 0-9 0,0 0-12 0,0 0-16 0,0 0-13 0,0 0-54 16,0 0-63-16,0 0-126 0,0 0-28 0,0 0 142 16</inkml:trace>
  <inkml:trace contextRef="#ctx0" brushRef="#br0" timeOffset="306915.4397">5028 12979 761 0,'0'0'188'0,"0"0"-41"0,0 0 1 0,0 0-16 0,-24-20-32 16,24 20-35 0,0 0-34-16,0 0-14 0,0 0-11 0,0 0-5 0,0 0-1 15,0 0 1-15,0 0 1 0,0 0 3 0,33 21 0 16,-33-21 1-16,25 9-1 0,-25-9-2 0,29 7-2 15,-29-7-1-15,32 7 0 16,-32-7 0-16,37 3-1 0,-37-3-27 0,44 5-82 0,-44-5-124 0,35-15-256 16,-35 15-9-16,38-13 237 0</inkml:trace>
  <inkml:trace contextRef="#ctx0" brushRef="#br0" timeOffset="307710.8206">5754 13097 885 0,'-21'-21'141'0,"21"21"-53"0,0 0-11 0,0 0-1 16,0 0-8-16,0 0-11 0,-8-30-8 0,8 30-7 0,0 0-4 15,0 0-7-15,0 0-6 0,0 0-6 0,-23-20-2 16,23 20-5-16,0 0-1 0,0 0-2 0,-28-9-3 15,28 9 0-15,0 0-3 0,-25 3-3 0,25-3 1 16,0 0-1-16,-30 15-1 0,30-15 2 16,-23 21-3-16,23-21 3 0,-25 26-4 0,25-26 4 15,-21 32-3-15,21-32 1 0,-15 27 22 0,15-27-35 0,-6 31 34 16,6-31-34-16,-2 28 5 0,2-28-6 0,0 0-6 16,0 0-1-16,18 27 5 0,-18-27 7 0,0 0 4 15,27 5 3-15,-27-5 0 0,24-6 2 0,-24 6 1 31,27-12 0-31,-27 12 1 0,29-24 14 0,-29 24-15 16,29-26 15-16,-29 26-37 0,26-26 22 16,-26 26-22-16,21-24 23 0,-21 24-1 0,0 0 1 0,0 0 1 15,0 0-3-15,0 0 4 0,0 0-1 0,0 0 1 16,0 0 2-16,0 0-1 0,0 0 1 0,0 0-3 16,0 0-1-16,0 0-1 0,0 0-1 0,0 0 1 15,0 0-1-15,23-18 1 0,-23 18-2 0,0 0 2 16,0 0 0-16,0 0-1 0,0 0 2 15,0 0 0-15,0 0 0 0,22 21 0 0,-22-21-1 0,0 0 0 16,0 0 2-16,18 23-1 0,-18-23 1 0,0 0 23 16,17 25-40-16,-17-25 39 0,0 0-38 0,16 33 13 15,-16-33 1-15,0 0-2 0,14 26-31 0,-14-26-59 16,0 0-45-16,30 32-104 0,-30-32-49 0,0 0-129 16,0 0 65-16,0 0 323 0</inkml:trace>
  <inkml:trace contextRef="#ctx0" brushRef="#br0" timeOffset="308519.6826">6052 13073 684 0,'0'0'194'16,"0"0"-91"-16,0 0-36 0,0 0-21 0,0 0-9 0,0 0-14 0,0 0-6 15,0 0-3-15,0 0 3 0,0 0 19 0,0 0 16 16,0 0 6-16,0 0 3 0,0 0-23 0,7 24-12 15,-7-24-11-15,0 0-2 0,-3 28-4 0,3-28 0 16,-4 23 19-16,4-23-39 0,-6 28 35 0,6-28-37 16,-5 24 12-16,5-24 3 0,0 0-2 15,-6 31 1-15,6-31-2 0,0 0 2 0,0 0-2 16,-1 24 1-16,1-24-1 0,0 0-1 0,0 0 0 16,0 0-1-16,0 0 2 0,0 0 0 0,0 0 2 15,0 0 1-15,0 0-1 0,22-24 0 0,-22 24 1 16,15-25-3-16,-15 25 2 0,18-26 13 0,-18 26-12 15,18-24 13-15,-18 24-38 0,0 0 23 0,20-32-22 16,-20 32 21 0,0 0 2-16,0 0-2 0,22-18 0 15,-22 18 1-15,0 0-2 0,0 0 2 0,0 0 0 16,0 0 1-16,0 0 2 0,0 0-2 0,0 0 0 16,25 17 2-16,-25-17-3 0,0 0 2 0,7 28 21 15,-7-28-37-15,3 25 37 0,-3-25-37 0,0 0 15 0,3 27-1 16,-3-27-1-16,0 0 1 0,7 23-1 15,-7-23 1-15,0 0 1 0,0 0-1 0,0 0-1 16,0 0-1-16,0 0-1 0,0 0 2 0,23 5 2 16,-23-5 0-16,0 0 1 0,21-25-3 0,-21 25 2 15,18-26 12-15,-18 26-36 0,22-30 38 0,-22 30-38 16,24-27 23-16,-24 27 4 0,0 0-5 0,27-26 4 16,-27 26-3-16,0 0-1 0,0 0 1 0,0 0 0 15,0 0 1 1,0 0 1-16,0 0 0 0,0 0-1 15,23 4 3-15,-23-4 0 0,0 0 7 0,0 0 5 16,0 0-3-16,0 0 0 0,26 26-3 0,-26-26-6 16,0 0 2-16,15 24 21 0,-15-24-36 0,0 0 34 15,17 29-35-15,-17-29 11 0,11 23 1 0,-11-23-2 16,8 24 1-16,-8-24-2 0,10 28 2 0,-10-28-2 16,10 24 3-16,-10-24-4 0,2 21 3 0,-2-21-10 15,0 0-14-15,11 27-23 0,-11-27-33 0,0 0-38 16,0 0-21-16,0 0-50 0,0 0-36 0,0 0-165 15,25-3 47-15,-25 3 233 0</inkml:trace>
  <inkml:trace contextRef="#ctx0" brushRef="#br0" timeOffset="308634.5878">6675 13120 840 0,'0'0'184'0,"0"0"-79"0,0 0-25 0,0 0-21 16,0 0-14-16,0 0 1 0,4 25 2 0,-4-25 6 16,0 0-2-16,0 0-10 0,0 0-23 0,-2 24 8 0,2-24-17 0,0 0 7 15,2 31 1-15,-2-31-8 0,-2 26-1 16,2-26-5-16,0 29 0 0,0-29-4 16,-1 25 3-16,1-25-5 0,-1 37 4 0,1-37-5 15,0 39 4-15,0-39-3 0,0 24 1 0,0-24-9 16,0 0-11-16,0 0-24 0,0 0-37 0,4 24-26 15,-4-24-28-15,0 0-90 0,0 0-117 0,7-39-65 0,-7 39 116 0</inkml:trace>
  <inkml:trace contextRef="#ctx0" brushRef="#br0" timeOffset="308835.0244">6727 12853 1334 0,'0'0'139'0,"0"0"-45"0,-24 9-23 0,24-9-23 15,0 0-17-15,0 0-13 16,0 0-9-16,0 0-6 0,0 0-2 0,0 0-2 16,0 0-1-16,0 0 0 0,0 0-10 0,0 0-16 15,0 0-22-15,0 0-78 0,0 0-109 0,0 0-262 16,0 0-3-16,-16-22 215 0</inkml:trace>
  <inkml:trace contextRef="#ctx0" brushRef="#br0" timeOffset="319267.5069">949 14235 1005 0,'0'0'124'0,"0"0"-21"0,0 0-28 16,0 0-23 0,0 0-21-16,0 0 14 0,0 0 4 0,0 0 6 15,-6 23 3-15,6-23-24 0,0 0-6 0,25 6-5 16,-25-6-5-16,26 7-6 0,-26-7-4 0,30 8-5 15,-30-8-2-15,31 9-1 0,-31-9 0 16,38 13-1-16,-38-13 0 0,43 10-1 16,-18-4-8-16,1 1-21 0,-26-7-30 0,50 17-72 15,-50-17-59-15,49 3-100 0,-49-3-168 0,35-6 53 16,-4 15 273-16</inkml:trace>
  <inkml:trace contextRef="#ctx0" brushRef="#br0" timeOffset="318803.0391">1244 13974 821 0,'0'0'201'0,"0"0"-65"0,0 0-11 0,0 0-47 16,0 0 11-16,0 0-52 0,0 0 5 0,0 0-7 0,0 0-6 0,0 0-1 15,-23-21-2-15,23 21 1 16,0 0-5-16,0 0 0 15,-23-12-4-15,23 12-1 0,0 0-2 0,-22-7 0 16,22 7-5-16,0 0-1 0,-23-3-3 0,23 3-2 16,0 0-1-16,-25 3-1 0,25-3 1 0,0 0-3 15,-24 16 1-15,24-16-2 0,-18 24 2 0,18-24 19 0,-16 37-30 0,16-37 30 0,-11 45-30 0,5-19 7 16,2 1 4-16,0 1-3 16,1 0 4-16,2 3-4 0,1-3 4 0,-3 3-6 15,3 0 5 1,0 3-5-16,0-5 7 0,0 1-6 0,3-5 3 0,-3 1-16 15,1-1-1-15,2 2-12 0,-3-27 0 0,4 42-2 16,-4-42-2-16,6 24-11 0,-6-24-13 0,0 0-22 16,0 0-21-16,20 29-17 0,-20-29-10 15,0 0-27-15,0 0-43 0,0 0-90 16,24-21-60-16,-27-3 179 0</inkml:trace>
  <inkml:trace contextRef="#ctx0" brushRef="#br0" timeOffset="319499.2845">1476 14289 828 0,'0'0'260'0,"0"0"-115"16,0 0-24-16,0 0-20 0,0 0-30 0,0 0-27 16,0 0-12-16,0 0-8 0,0 0-6 0,0 0-6 15,0 0-6-15,-22 6-5 0,22-6 0 0,0 0-2 0,-8 26 2 0,8-26-2 16,-10 27 3-16,10-27-4 0,-9 35 3 0,9-35-4 16,-8 41 3-16,8-41-2 0,-7 40 2 15,7-40-2-15,0 36 2 0,0-36-3 0,8 25 2 16,-8-25-2-16,0 0-2 0,25 19-1 15,-25-19 1-15,20 0 1 0,-20 0 3 0,27-17 1 16,-27 17-2-16,30-24 4 16,-30 24-4-16,33-39 5 0,-18 19-3 0,-2-4 3 15,-5 0-3-15,-8 24 3 0,11-35-2 0,-11 35 3 16,1-29 1-16,-1 29 9 0,0 0 1 16,-11-29 1-16,11 29-2 0,0 0-7 0,-22-15-5 15,22 15 0-15,0 0-2 0,-30-5-1 16,30 5 0-16,0 0-2 0,-28 6-13 0,28-6-14 15,0 0-21-15,-22 32-49 0,22-32-36 0,-9 23-72 0,9-23-81 0,-24 11-140 16,24-11 45-16,0 0 316 0</inkml:trace>
  <inkml:trace contextRef="#ctx0" brushRef="#br0" timeOffset="319969.3431">1769 14368 996 0,'0'0'185'0,"0"0"-85"0,0 0-27 16,0 0-26-16,0 0-27 0,0 0-16 0,0 0-2 16,0 0-2-16,0 0 2 0,0 0-1 0,0 0 1 15,6 31-1 1,-6-31 1-16,3 24-2 0,-3-24 2 0,3 22-3 16,-3-22 3-16,0 23-3 0,0-23 2 0,0 0-2 15,0 29 2-15,0-29-1 0,0 0 0 0,0 0 0 16,0 0 0-16,3 23-1 0,-3-23 0 15,0 0-1-15,0 0 0 0,0 0 2 0,0 0 2 16,0 0 2-16,0 0 3 0,0 0 5 0,18-28 2 16,-18 28 5-16,9-24 1 0,-9 24 3 0,10-29-4 0,-10 29 2 15,11-34-5-15,-11 34 1 0,11-39-5 0,-11 39 1 16,12-34-4-16,-12 34 2 0,11-28-3 0,-11 28 2 16,11-26-1-16,-11 26 1 0,0 0-2 0,17-24-1 15,-17 24-3-15,0 0-1 0,0 0-2 16,0 0-1-16,0 0 1 0,0 0 0 0,22-3 1 15,-22 3-1-15,0 0 0 0,0 0-1 0,28 14 2 0,-28-14-2 16,0 0 2-16,30 8-2 0,-30-8 2 0,0 0-1 16,27 11-1-16,-27-11 0 0,0 0-1 0,31 6 1 15,-31-6 0-15,20 4 0 0,-20-4 0 0,27 3 0 16,-27-3-2-16,29 0-17 0,-29 0-19 16,31 0-61-16,-28-22-106 0,25 13-285 0,-28 9-9 15,18-28 128 1</inkml:trace>
  <inkml:trace contextRef="#ctx0" brushRef="#br0" timeOffset="335680.193">2910 14050 828 0,'-24'15'189'0,"24"-15"-23"0,0 0-15 16,-33-3-33-16,33 3-40 0,0 0-33 0,0 0-18 16,0 0-9-16,0 0 3 0,0 0 2 0,10 24 7 15,-10-24-2-15,0 0 0 0,23 17-5 0,-23-17-1 16,29 14-6-16,-29-14-3 0,39 10-6 0,-39-10-3 15,41 10-2-15,-18-6-2 0,1-4 0 0,1 0 0 16,2-4-3-16,4-1-10 0,-2 0-15 0,-2-5-23 16,9 10-35-16,-13-14-32 0,21 24-93 0,-44-10-140 15,57-20-141-15,-17 27 56 0,-14-17 388 0</inkml:trace>
  <inkml:trace contextRef="#ctx0" brushRef="#br0" timeOffset="335398.4071">2970 13953 754 0,'0'0'197'0,"0"0"-84"0,0 0-7 0,0 0-56 0,0 0 1 15,0 0-18-15,0 0 3 0,0 0 6 0,0 0 3 16,0 0 3-16,21 26-4 0,-21-26-5 0,0 0 2 15,0 0 15-15,1 25-39 0,-1-25 33 0,0 0-40 16,-5 28 12-16,5-28-4 0,-3 30-6 0,3-30-3 16,-7 38-5-16,7-38 1 0,-14 41-3 0,7-18 1 15,1 1-4-15,-4 4 4 0,3 0-6 0,2 2 5 16,-1-1-3-16,-2-1 3 0,4 2-4 0,-2-3 4 16,3 2-5-16,1-2 5 0,-3 1-4 0,3-3 4 15,2-25-4 1,-7 44 3-16,7-44-4 0,-4 30 3 15,4-30-1-15,0 0 1 0,0 29-1 0,0-29 2 16,0 0-1-16,0 0 1 0,4 24-2 0,-4-24 0 16,0 0 0-16,0 0 0 0,0 0 1 0,0 0 0 15,0 0 0-15,15 20 0 0,-15-20 0 0,0 0 0 16,0 0 0-16,0 0 0 0,26 12-1 0,-26-12 0 16,0 0 0-16,30-3 1 0,-30 3 2 0,28-9-3 15,-28 9 3-15,30-26-2 0,-30 26 1 0,36-30-2 16,-36 30-3-16,44-39-11 0,-19 20-3 0,-1-4-10 15,3 4-5-15,-8-5-12 0,8 6-15 0,-14-8-39 16,15 17-55-16,-25-23-75 0,-3 32-135 0,35-24-68 16,-32 1 113-16,-3 23 319 0</inkml:trace>
  <inkml:trace contextRef="#ctx0" brushRef="#br0" timeOffset="336281.7962">3657 14404 612 0,'0'0'117'0,"0"0"-4"0,0-30 5 0,0 30-2 16,0 0-12-16,0 0-2 0,0 0-8 0,0 0-11 15,0 0-11-15,0 0-19 0,0 0-13 0,0 0-7 16,0 0-7-16,4-23-3 0,-4 23-2 0,0 0-4 16,0 0-4-16,0 0-3 0,0 0-6 0,0 0-2 0,-28-7-3 0,28 7 0 15,0 0-2-15,0 0 3 0,-27 25-1 16,27-25 1-16,-10 25-2 0,10-25 2 0,-10 30-2 16,10-30 3-16,-2 27-3 0,2-27 2 15,-3 28-3-15,3-28-4 0,3 25-5 0,-3-25 0 16,0 0-4-16,17 28 6 0,-17-28 2 0,24 16 0 15,-24-16-1-15,29 8 1 0,-29-8 1 0,33-3 2 0,-33 3 3 0,34-16 0 16,-34 16 3-16,38-28-2 0,-38 28 3 16,38-35-3-16,-38 35 5 0,32-37-4 0,-32 37 3 15,20-39-3-15,-20 39 11 0,9-33 1 16,-9 33 10-16,1-28 1 0,-1 28-3 0,-7-26-3 16,7 26-6-16,0 0-5 0,-23-20-2 0,23 20-4 15,0 0 0-15,-32-2 0 16,32 2-2-16,-27 14-6 0,27-14-8 0,-31 21-4 15,31-21-9-15,-27 24 1 0,27-24-6 0,-22 26-8 16,22-26-16-16,-20 22-24 0,20-22-49 16,0 0-46-16,2 38-76 0,-2-38-152 0,0 0 30 15,18 34 248-15</inkml:trace>
  <inkml:trace contextRef="#ctx0" brushRef="#br0" timeOffset="336902.5382">4085 14385 759 0,'0'0'191'0,"0"0"-23"0,-7-24-18 16,7 24-27-16,0 0-35 0,0 0-25 0,0 0-16 15,0 0-7-15,0 0-5 0,0 0-8 0,0 0-7 16,0 0-7-16,0 0-5 0,0 0-3 16,0 0-3-16,0 0-1 0,0 0 0 0,0 0-2 0,0 0 1 0,0 0 0 15,0 0-1-15,0 0 1 0,7 22 0 0,-7-22 0 16,6 23-1-16,-6-23 2 0,4 31-3 16,-4-31 2-16,7 28-2 0,-7-28 2 0,13 24-2 15,-13-24 1-15,0 0-9 0,18 30 1 0,-18-30-1 16,0 0 1-16,28 13 4 0,-28-13 1 0,0 0 0 15,32-7 1-15,-32 7 3 0,27-21-1 0,-27 21 3 0,26-29-3 16,-26 29 4-16,22-34-3 0,-22 34 3 0,18-37-2 16,-18 37 2-16,13-29-3 0,-13 29 2 0,0 0 1 15,9-24 5-15,-9 24 1 0,0 0 2 16,0 0-1-16,0 0-5 0,0 0-2 0,0 0-2 16,0 0-2-16,0 0 0 0,0 0 2 0,0 0-2 15,0 28 2 1,0-28-2-16,0 32 1 0,0-32-2 0,-5 39 3 15,3-15-3-15,-2-2 3 0,3 7-4 0,-2-3 3 16,2 3-4-16,-2 4 5 0,0-2-6 0,1-1 5 16,-1-1-4-16,-3-7 5 0,6-22-4 15,-9 36 5-15,9-36-4 0,-13 25 4 0,13-25-2 16,0 0 2-16,0 0-2 0,-27 23 1 0,27-23-1 16,-24 5 1-16,24-5-1 0,-26 4 1 0,26-4-1 0,-29 6 0 15,29-6-1-15,-34 11 2 0,34-11-2 0,-39 11-14 16,39-11 37-16,-38 7-44 0,38-7 28 0,-36 2-16 15,36-2-32-15,-28-7 5 0,28 7-49 16,0 0-54-16,0 0-111 0,-26-20-158 0,26 20-32 16,0 0 141-1</inkml:trace>
  <inkml:trace contextRef="#ctx0" brushRef="#br0" timeOffset="338625.6847">5983 14559 731 0,'0'0'123'0,"0"0"2"0,-21-25-10 16,21 25-8-16,0 0-9 0,0 0-10 0,0 0-11 16,0 0-10-16,-10-23-15 0,10 23-10 0,0 0-5 15,0 0-8-15,0 0-2 0,0 0-6 16,-23-25-4-16,23 25-4 0,0 0-4 0,0 0-3 16,-28-9-2-16,28 9-1 0,0 0-2 0,-22 5-1 15,22-5 0-15,0 0 0 0,0 0-2 0,-27 21 1 0,27-21-1 16,0 0 1-16,-14 34-1 0,14-34 2 0,-4 27-3 15,4-27 3-15,0 28-4 0,0-28-3 0,7 22-5 16,-7-22 1-16,0 0-3 0,15 26 7 0,-15-26-2 16,0 0 0-16,29 19-3 0,-29-19 1 15,29 5 0-15,-29-5-1 0,30-6 2 0,-30 6 0 16,30-14 4-16,-30 14 0 0,32-27 6 0,-32 27-3 0,28-29 5 16,-28 29-2-16,20-24 3 0,-20 24-2 0,10-23 3 15,-10 23-2-15,0 0 1 0,0 0 4 0,0 0 2 16,0 0-2-16,0 0 1 0,0 0-5 0,0 0-3 15,0 0 1-15,0 0-1 0,0 0 1 16,0 0 1-16,0 0-2 0,-19-24 1 0,19 24-1 16,0 0 0-16,0 0 1 15,0 0 0-15,0 0-1 0,0 0 2 16,-25-24-2-16,25 24 0 0,0 0-1 0,0 0 1 16,0 0-1-16,-23-16 0 0,23 16-8 0,0 0-14 15,0 0-16-15,0 0-24 0,-24-9-27 0,24 9-44 16,0 0-37-16,0 0-48 0,-11 23-59 0,11-23-81 15,0 0 62-15,0 0 297 0</inkml:trace>
  <inkml:trace contextRef="#ctx0" brushRef="#br0" timeOffset="339612.7486">6571 14464 419 0,'0'0'161'0,"0"0"-20"0,-22-11-3 15,22 11 2-15,0 0-14 0,0 0-9 0,0 0-16 16,0 0-17-16,0 0-18 0,0 0-16 0,0 0-12 0,0 0-7 16,-25-18-3-16,25 18-5 0,0 0-5 0,0 0-3 15,-23-5-5-15,23 5 1 0,0 0-1 16,-24 0-2-16,24 0-1 0,0 0-3 0,-27 5-2 16,27-5 0-16,0 0-2 0,-32 15 1 0,32-15-1 15,-23 17 0-15,23-17-2 0,0 0 2 0,-29 36-2 16,29-36 2-16,-19 24-3 15,19-24 3-15,-16 32-3 0,16-32-3 16,-6 29-7-16,6-29 0 0,0 23-8 0,0-23 5 16,0 0 0-16,13 24 4 0,-13-24 1 15,0 0 3-15,0 0 0 0,28 23 1 0,-28-23 1 16,0 0 2-16,32 3 2 0,-32-3 0 0,24-11 2 16,-24 11-1-16,29-18 2 0,-29 18-1 0,33-28 3 15,-33 28-2-15,38-40 3 0,-21 19-4 0,3-5 3 0,-2 4-3 0,-2-1 4 16,-16 23-5-16,29-42 5 0,-29 42-4 15,22-38 3-15,-22 38-3 0,17-36 3 16,-17 36-2-16,14-32 5 0,-14 32 0 0,9-39 3 16,-9 39-2-16,7-37 2 0,-7 37-4 0,4-39 4 15,-4 39-2-15,2-42 3 0,-1 18-3 0,-1-2 6 16,1 2-4-16,-1-2 4 16,0 3-4-16,-1-1-19 0,1 24 32 0,-1-41-31 15,1 41 33-15,-3-29-6 0,3 29-3 16,0 0-2-16,0 0-4 0,0 0-7 15,0 0-1-15,0 0-2 0,0 0 1 0,-7 22-3 16,4 2-8-16,0 7 29 0,1 4-27 0,-2 3 27 16,-1-1-16-16,-1 3-5 0,1 5 4 0,-2-2-5 15,-1 3 7-15,-1-2-8 0,-1-3 8 0,3 0-8 0,2-7 6 0,-1-1-5 16,3-5 5-16,2-2-12 0,1-26-4 0,1 38-15 16,-1-38-11-16,9 22-16 0,-9-22-12 15,0 0-44-15,0 0-57 0,37 6-94 16,-37-6-215-16,19-32 64 0,6 20 252 0</inkml:trace>
  <inkml:trace contextRef="#ctx0" brushRef="#br0" timeOffset="340284.2499">6887 14551 550 0,'0'0'115'15,"0"0"-21"-15,0 0-5 0,0 0 7 0,0 0-16 16,0 0-10-16,0 0-16 0,0 0-2 0,0 0-7 15,22 4-6-15,-22-4-6 0,0 0-6 16,0 0-3-16,27-4-3 0,-27 4-3 0,0 0-2 16,24-7-5-16,-24 7-2 0,0 0-1 0,25-10-1 15,-25 10 2-15,0 0-2 0,27-20 0 0,-27 20-2 0,0 0 2 16,29-25 0-16,-29 25 5 0,15-22 0 0,-15 22 1 16,17-26-2-16,-17 26 4 0,15-30-1 0,-15 30 5 15,10-28 1-15,-10 28 4 0,2-21-2 0,-2 21 2 16,0 0-3-16,-9-27-3 15,9 27-4-15,0 0-6 16,-22-11-4-16,22 11-1 0,-25 3-3 0,25-3 1 0,-28 17-1 0,28-17-3 0,-29 27 3 0,29-27-3 16,-26 33 4-16,26-33-3 0,-25 40 3 0,25-40-2 31,-22 39 2-31,22-39-4 0,-18 38 3 0,18-38-4 16,-15 43 4-16,15-43-3 0,-8 39 3 0,8-39-2 15,1 32 2-15,-1-32-1 0,7 29 1 16,-7-29-4-16,0 0-2 0,26 25-4 0,-26-25-1 15,25 6-3-15,-25-6 2 0,33-6-2 0,-33 6-3 0,44-14-5 16,-44 14-10-16,51-24-16 0,-30 1-37 0,15 13-45 16,-20-22-65-16,23 21-86 0,-11-8-149 0,-9-12 63 15,17 20 309-15</inkml:trace>
  <inkml:trace contextRef="#ctx0" brushRef="#br0" timeOffset="340769.3705">7428 14141 699 0,'0'0'185'15,"0"0"-54"-15,-8-27-2 0,8 27-16 0,0 0-12 16,0 0-18-16,0 0-20 0,0 0-14 0,0 0-12 15,0 0-6-15,0 0-5 0,0 0-2 0,0 0-4 0,0 0-4 16,0 0-6-16,0 0-2 0,0 0 4 16,0 0 5-16,0 0 1 0,8 34 4 0,-8-34-9 15,0 35 0-15,0-35-6 0,-4 41 1 0,3-19-5 16,-2 3 2-16,0 0-5 0,-2 3 3 0,-2-4-4 16,1 3 2-16,0 2-3 0,-1-5 4 0,0 3-5 15,3-5 4-15,-3 1-3 0,7-23 3 0,-11 37-3 16,11-37 4-16,-7 27-3 0,7-27 2 0,0 0-2 15,0 0-1-15,7 22 1 0,-7-22 1 16,0 0-1-16,0 0 1 16,0 0-1-16,27 7 0 0,-27-7 1 15,0 0-2-15,33-1-8 0,-33 1-7 0,24-7-10 16,-24 7-12-16,26-8-9 0,-26 8-35 0,29-10-19 16,-29 10-10-16,37-5-64 0,-37 5-114 0,25-25-138 15,-25 25 0-15,29-24 354 0</inkml:trace>
  <inkml:trace contextRef="#ctx0" brushRef="#br0" timeOffset="341386.6126">8014 13890 731 0,'0'0'154'16,"0"0"-11"-16,0 0-9 0,0 0-8 0,-26-4-32 15,26 4-29-15,0 0-18 0,0 0-5 0,0 0-6 16,-7 33-2-16,7-33-7 16,0 0-3-16,0 0-8 0,0 31-1 15,0-31-7-15,0 0 1 0,8 33 17 0,-8-33-36 16,13 31 33-16,-13-31-35 0,18 37 12 0,-18-37 3 16,23 40-4-16,-23-40 4 0,22 44-4 15,-12-18 4-15,-2-4-3 0,0 1 3 0,-1 3-3 16,-3 0 4-16,0-1-4 0,-4 3 4 0,0-1-5 15,-4 2 4-15,0-2-4 0,-1 3 4 0,-4-4-6 0,2-2 4 16,-2 2-4-16,-4-1 5 0,1-1-5 0,-3 1 5 16,0-3-4-16,15-22 4 0,-33 39-4 0,33-39 4 15,-31 30-3-15,31-30 2 0,-26 24-2 0,26-24 2 16,0 0-2-16,-29 28 1 0,29-28 0 16,0 0 0-16,0 0-1 0,0 0-2 0,0 0-11 15,0 0-8-15,0 0-15 16,0 0-14-16,0 0-11 0,0 0-23 15,0 0-43-15,0 0-56 0,0 0-80 0,0 0-185 16,0 0 80-16,0 0 289 0</inkml:trace>
  <inkml:trace contextRef="#ctx0" brushRef="#br0" timeOffset="338077.4931">4989 14424 367 0,'0'0'109'0,"0"0"2"15,14-24 2-15,-14 24-10 0,0 0-6 16,0 0 1-16,0 0 2 0,0 0-1 0,0 0-4 15,0 0-15 1,0 0-16-16,0 0-12 0,0 0-10 0,0 0-4 16,0 0-4-16,0 0-8 0,0 0-7 15,0 0-8-15,0 0-5 0,0 0-2 0,0 0 5 16,0 0 2-16,0 0 2 0,5 32-2 0,-5-32-4 0,2 30-5 16,-2-30 1-16,0 29-3 0,0-29 1 15,0 30-3-15,0-30 3 0,-2 28-3 0,2-28 3 16,0 23-2-16,0-23 2 0,0 0-2 0,0 0 1 15,0 0 0-15,0 0 0 0,0 0 0 0,0 0 0 16,0 0 2-16,0 0 0 0,0 0 0 16,0 0-1-16,0 0 1 0,29-35-1 0,-29 35 2 0,21-31-3 0,-21 31 2 15,23-24-2-15,-23 24 2 0,20-24-3 16,-20 24 3-16,0 0-3 0,26-30 3 0,-26 30-2 16,0 0 1-16,0 0 0 0,21-24 2 0,-21 24-1 15,0 0 2-15,0 0-2 0,0 0 1 0,24-8-3 16,-24 8-2-16,0 0 3 0,0 0-3 15,0 0 2 1,21 11 1-16,-21-11-1 0,0 0 1 0,0 0 0 0,19 23-1 16,-19-23 0-16,0 0-1 0,0 0 2 0,9 29-2 15,-9-29 2-15,0 0-2 0,0 0 2 0,0 0-3 16,9 26 2-16,-9-26-1 0,0 0 1 0,0 0-1 16,0 0 2-16,0 0-1 0,0 0 0 0,25 6 2 15,-25-6-2-15,0 0 1 0,0 0-1 16,28-12 1-16,-28 12-1 15,0 0 0-15,30-17 1 0,-30 17 0 0,25-14 0 16,-25 14 1-16,0 0-2 0,27-20 0 0,-27 20-1 16,0 0 1-16,0 0 0 0,21-8 1 0,-21 8 0 15,0 0-2-15,0 0 0 0,0 0 1 0,0 0 0 16,0 0-1-16,22 12 1 0,-22-12 1 0,0 0-1 16,0 0 1-16,0 0 0 0,14 27-2 0,-14-27 2 15,0 0-3-15,7 26 4 0,-7-26-3 0,0 0 1 16,5 28 0-16,-5-28 0 0,0 0-1 0,7 31 2 15,-7-31-2-15,3 23 2 0,-3-23-3 0,4 25 2 16,-4-25-3-16,0 0 3 0,0 0-2 0,6 24-2 16,-6-24-11-16,0 0-10 0,0 0-15 0,0 0-17 15,0 0-42-15,12-24-65 0,-12 24-100 0,0 0-223 16,22-27 61-16,-22 27 251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1.36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83-1 326 0,'0'0'139'16,"0"0"-18"-16,0 0 3 0,-24 8-23 0,24-8-12 16,0 0-19-16,0 0 2 0,0 0-3 0,0 24 1 15,0-24-10-15,0 0-3 0,-12 24-12 16,12-24-4-16,-6 26-9 0,6-26-3 0,-4 33 12 16,4-33-40-16,0 37 32 0,0-37-38 0,-7 35 12 15,7-35 2-15,0 40-6 0,-5-17 2 16,5 1-4-16,-4-1 4 0,4 1-6 0,0 0 5 15,-6 4-6-15,6-4 4 0,-4-3-5 0,4 3 4 16,-6 0-3-16,6-24 4 0,0 41-2 0,0-41 1 16,-5 35-2-16,5-35 1 0,0 25-3 15,0-25 3-15,0 0-1 0,4 25 1 0,-4-25 0 16,0 0 0-16,0 0-1 0,0 0 1 0,0 0 0 16,0 0 0-16,8 26 0 0,-8-26 0 0,0 0-2 15,0 0 2-15,0 0-1 0,0 0 0 0,17 22 0 16,-17-22 0-16,0 0 0 0,0 0-1 15,0 0 0-15,19 24 1 0,-19-24-2 0,0 0 2 16,0 0-1-16,0 0 0 0,28 16 0 16,-28-16-2-16,0 0-1 0,0 0-10 0,26 0-7 15,-26 0-9-15,0 0-5 0,28-9-3 0,-28 9-11 16,22-13-11-16,-22 13-16 0,22-26-33 0,-22 26-49 16,27-28-27-16,-27 28-31 0,32-22-49 0,-32-10 25 15,23 32 241-15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29:33.75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54-4 914 0,'0'0'272'0,"-35"-3"-115"0,35 3-21 16,0 0-22-16,0 0-34 0,0 0-22 0,0 0-9 16,-26 5-5-16,26-5-6 15,0 0-7-15,0 0-8 0,0 0-6 16,0 0-5-16,0 0-3 0,0 0-1 15,0 0-4-15,0 0-1 0,0 0-2 0,0 0-4 16,0 0 2-16,0 0-1 0,0 0-1 0,0 0-10 16,0 0-7-16,0 0-19 0,0 0-51 0,0 0-135 15,33-6-325-15,-33 6-8 0,0 0 92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4:06.8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14017 10823 0,'0'0'0,"0"0"16,0 0-16,0 0 15</inkml:trace>
  <inkml:trace contextRef="#ctx0" brushRef="#br0" timeOffset="-80144.8617">13995 11053 0,'0'0'0</inkml:trace>
  <inkml:trace contextRef="#ctx0" brushRef="#br0" timeOffset="14697.5093">13984 10091 0,'0'0'0,"0"0"0,0 0 16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32:36.7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20-11 1433 0,'-36'2'156'0,"36"-2"-57"0,0 0-19 16,0 0-21-16,0 0-18 0,0 0-14 0,0 0-7 16,0 0-7-16,0 0-6 0,0 0-4 15,0 0-3-15,0 0-2 0,0 0 1 0,0 0-1 16,0 0-6-16,0 0-10 0,0 0-19 0,0 0-32 15,0 0-111-15,0 0-328 0,25 2-46 0,-25-2-5 16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35:48.8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9893-8777 676 0,'0'0'157'0,"0"0"-37"0,0 0-7 16,-25 4-12-16,25-4-9 0,0 0-21 0,0 0-13 16,0 0-20-16,0 0-10 0,0 0-7 0,0 0-6 15,0 0-5-15,0 0-3 0,0 0-6 0,0 0-1 16,0 0 0-16,0 0 0 0,0 0-1 0,0 0-3 15,0 0 0-15,0 0 1 0,0 0 1 16,0 0 7-16,0 0-4 0,0 0 1 0,22 5-3 16,-22-5-1-16,0 0 2 0,0 0-1 15,0 0 2-15,25 8 1 0,-25-8-2 0,0 0 2 16,0 0-2-16,0 0 1 0,0 0 0 0,0 0 1 16,22 22 0-16,-22-22 3 0,0 0-3 0,1 23 0 15,-1-23 1-15,0 0-2 0,-7 32-1 16,7-32 3-16,0 0-4 0,-12 23 10 0,12-23 6 15,0 0 6-15,0 0 4 0,0 0-1 0,-24 19-7 16,24-19-3-16,0 0 0 0,0 0-3 0,0 0-1 16,0 0-4-16,0 0-1 0,-23-6-4 0,23 6 0 15,0 0-1-15,0 0-1 0,-13-26 0 16,13 26 2-16,0 0-2 0,-1-34 4 0,1 34-3 16,4-25 2-16,-4 25-2 0,0 0 1 15,8-28-3-15,-8 28 2 0,0 0-1 0,0 0 1 16,0 0-2-16,20-23 2 0,-20 23 0 0,0 0 0 15,0 0 1-15,0 0-3 0,0 0 2 0,23 3-1 16,-23-3 2-16,0 0-1 0,0 0 2 0,14 31-1 16,-14-31 2-16,1 26-4 0,-1-26 3 0,-1 26-2 15,1-26 2-15,-7 31-4 0,7-31 4 0,-7 27-3 16,7-27 4-16,0 0-2 0,-14 25 1 16,14-25 17-16,0 0-36 0,0 0 37 15,0 0-28-15,0 0 20 0,-23 17 4 0,23-17-4 16,0 0-6-16,0 0-21 0,0 0 14 0,0 0-16 15,-22-20 33-15,22 20-15 0,0 0 15 0,-8-35-15 16,8 35-2-16,0-29 2 0,0 29-2 0,8-33 3 16,-8 33-2-16,10-25 1 0,-10 25-2 15,13-27 1-15,-13 27 0 0,0 0-1 0,22-25 0 16,-22 25 2-16,0 0-2 0,27-10 1 0,-27 10-3 16,0 0 2-16,24 1 0 0,-24-1 0 0,0 0 4 15,22 16-4-15,-22-16 2 0,0 0-2 0,16 24 2 16,-16-24-2-16,5 21 2 0,-5-21-1 0,3 25 2 15,-3-25-2-15,-4 31 1 0,4-31-2 16,-6 23 2-16,6-23 0 0,0 0 0 16,-14 25-1-16,14-25 1 0,0 0-1 0,0 0 1 15,0 0 1-15,-27 20 0 0,27-20-1 0,0 0-1 16,0 0 2-16,-28-5-3 0,28 5 1 0,0 0-1 16,0 0 1-16,0 0-2 0,-22-19 0 0,22 19 0 15,0 0-1-15,0 0-17 0,0 0-21 0,-8-24-24 16,8 24-70-16,0 0-84 0,0 0-144 0,0 0-159 15,22-17 118-15,-22 17 404 0</inkml:trace>
  <inkml:trace contextRef="#ctx0" brushRef="#br0" timeOffset="1">10827-9081 383 0,'0'0'124'0,"0"0"-10"16,3-23-6-16,-3 23-10 0,0 0-11 0,0 0 4 15,0 0-2-15,0 0 2 0,0 0-5 0,0 0-12 16,0 0-12-16,0 0-14 0,0 0-9 15,0 0-10-15,0 0-4 0,0 0-6 16,0 0-4-16,0 0-5 0,0 0-3 0,0 0-3 16,0 0-1-16,0 0-2 0,-9 39 2 0,11-16-3 15,0 1 3-15,0 4-5 0,1 3 5 0,2 0-8 16,-4 0 7-16,6 6-6 0,-5-1 6 0,3 1-5 16,-1-1 6-16,5 0-8 0,-5-1 7 0,1-4 12 15,4-2-32-15,-3-3 34 0,-6-26-34 16,13 40 16-16,-13-40 3 0,14 31-3 0,-14-31 2 15,0 0-2-15,22 24 0 0,-22-24-1 0,0 0 1 16,0 0 0-16,25 8 0 0,-25-8 2 16,0 0 0-16,0 0 3 0,30-27-1 0,-30 27 1 15,15-36-3-15,-15 36 7 0,22-43 17 0,-8 19-29 16,0-2 34-16,-5 0-37 0,5 0 10 0,0 4 3 16,-14 22-5-16,23-39 2 0,-23 39-4 15,22-27 3-15,-22 27-3 0,0 0 3 0,24-17-2 16,-24 17 1-16,0 0-1 0,0 0 0 0,27 3 2 15,-27-3-1-15,0 0 3 0,0 0-1 0,22 29 0 16,-22-29-3-16,7 28 3 0,-7-28-4 0,8 27 4 16,-8-27-3-16,10 26 2 0,-10-26-2 0,8 25 4 15,-8-25-4-15,0 0 0 0,17 27 1 16,-17-27-2-16,0 0 18 0,15 27-35 16,-15-27 34-16,0 0-34 0,21 22 17 0,-21-22 3 15,0 0-3-15,0 0 1 0,25 24-1 0,-25-24 1 16,0 0 0-16,0 0 0 0,27 3 0 0,-27-3 0 15,0 0 2-15,18-27 19 0,-18 27-36 0,15-30 36 16,-15 30-34-16,17-43 13 0,-8 16 5 0,-3 5-6 16,5-1 4-16,-7 1-5 0,-4 22 5 15,12-40-5-15,-12 40 4 0,13-36-1 0,-13 36 3 16,8-29-4-16,-8 29 4 0,7-28-6 0,-7 28 4 16,0 0-2-16,12-28 0 0,-12 28 1 0,0 0-1 15,0 0-1-15,0 0 2 0,0 0-1 16,16-23 1-16,-16 23-1 0,0 0 2 0,0 0-3 15,0 0 2-15,0 0-1 0,0 0-22 0,15-29-12 16,-15 29-24-16,0 0-38 0,0 0-51 16,8-41-65-16,-8 41-94 0,0 0-142 0,10-27 143 15,-10 27 306-15</inkml:trace>
  <inkml:trace contextRef="#ctx0" brushRef="#br0" timeOffset="2">11884-9115 406 0,'0'0'137'0,"11"-26"-9"0,-11 26-20 16,0 0-15-16,0 0-12 0,0 0-4 0,0 0 0 16,0 0 0-16,0 0-14 0,0 0-17 15,0 0-13-15,0 0-9 0,0 0 1 0,0 0 0 16,0 0 1-16,1 23-5 0,-1-23-3 0,0 43-10 16,3-14 2-16,-6-1-8 0,3 10 3 0,0-2-6 15,-1 4 6-15,-1 1-9 0,0 1 9 0,2-1-9 16,-3 0 8-16,0-3-8 0,2 3 8 0,1-5 9 15,-6-2-29-15,5-3 30 0,1-7-30 0,0-24 15 16,0 41 3-16,0-41-3 16,0 29 2-16,0-29-2 0,0 0 1 0,0 0-1 15,0 0-1-15,0 0 0 0,0 0-2 0,0 0 0 16,0 0 2-16,0 0 3 0,0 0 0 0,0 0 4 16,0 0-1-16,25-32-2 0,-25 32 0 0,18-41 0 15,-18 41 17-15,19-42-16 0,-19 42 15 0,19-40-34 16,-19 40 14-16,26-39-13 0,-26 39 15 15,28-35 2-15,-28 35-3 0,28-27 2 0,-28 27-3 16,27-21 3-16,-27 21-2 0,22-15 1 0,-22 15-1 16,24-3 1-16,-24 3 0 0,0 0 0 0,23 1 1 15,-23-1 0-15,0 0 1 0,23 18 0 0,-23-18 3 16,0 0 0-16,27 27 3 0,-27-27-2 16,11 31 1-16,-11-31-4 0,11 24 1 0,-11-24 13 15,9 27-14-15,-9-27 13 0,13 31-37 16,-13-31 20-16,11 27-20 0,-11-27 19 0,9 32 3 15,-9-32-4-15,10 27 3 0,-10-27-20 0,8 22-21 0,-8-22-59 16,0 0-64-16,22 37-76 0,-22-37-63 0,0 0-136 16,9 23 215-16,-9-23 224 0</inkml:trace>
  <inkml:trace contextRef="#ctx0" brushRef="#br0" timeOffset="3">12810-8723 385 0,'0'0'138'0,"0"0"-16"16,0 0-20-16,0 0 13 0,-25-16-11 15,25 16 2-15,0 0-18 0,0 0-16 0,0 0-18 16,-25-3-11-16,25 3-9 0,0 0-5 0,-23-2-3 16,23 2-5-16,0 0-1 0,-25 5-1 0,25-5-2 15,0 0-2-15,-30 4-4 0,30-4-3 16,-24 12-3-16,24-12-1 0,-22 11-2 0,22-11 1 15,0 0-3-15,-27 31 3 0,27-31-5 0,-18 25 3 16,18-25 13-16,-15 35-13 0,15-35 13 16,-9 30-34-16,9-30 20 0,-1 32-20 0,1-32 19 15,5 31 3-15,-5-31-5 0,5 27 2 0,-5-27-1 16,0 0-1-16,23 24-1 0,-23-24 0 0,0 0 1 16,28 6 0-16,-28-6 1 0,22-4 0 0,-22 4 1 15,24-13-1-15,-24 13 1 0,23-23-2 0,-23 23 5 16,31-30-4-16,-31 30 4 0,29-39 17 15,-29 39-36-15,26-41 37 0,-26 41-36 16,18-39 16-16,-18 39 2 0,11-34-3 0,-11 34 4 16,0 0-3-16,10-27 2 0,-10 27-2 0,0 0 1 15,0 0 0-15,0 0 0 0,0 0 0 0,0 0-1 16,0 0-1-16,0 0 2 0,0 0 0 0,0 0 1 16,11 24 1-16,-11-24-2 0,7 24 1 0,-7-24-3 15,8 26 3-15,-8-26 13 0,8 27-14 16,-8-27 15-16,5 24-36 0,-5-24 18 0,8 23-19 15,-8-23 20-15,0 0-2 0,19 34-34 0,-19-34-32 16,0 0-60-16,0 0-47 0,28 22-56 0,-28-22-31 16,0 0-144-16,24-4 206 0,-24 4 201 31</inkml:trace>
  <inkml:trace contextRef="#ctx0" brushRef="#br0" timeOffset="4">13094-8942 450 0,'0'0'170'0,"-25"1"-8"0,25-1-8 0,0 0-9 16,0 0-29-16,0 0-37 0,0 0-42 16,0 0-20-16,0 0-11 0,0 0-3 15,0 0 12-15,0 0 9 0,0 0 3 0,28 18 1 16,-28-18-11-16,34 5-8 0,-34-5-4 0,39 3-2 15,-39-3-2-15,40-3 0 0,-40 3 0 0,42-7-2 16,-42 7 0-16,39-17-30 0,-12 18-67 0,-27-1-108 16,43-29-226-16,-15 34-53 0,-28-5 269 0</inkml:trace>
  <inkml:trace contextRef="#ctx0" brushRef="#br0" timeOffset="5">13263-9190 638 0,'0'0'153'15,"0"0"-12"-15,0 0-9 0,0 0-5 0,0 0-27 16,0 0-31-16,0 0-22 0,0 0-12 0,0 0-9 16,0 0-9-16,-2 27-5 0,2-27-6 15,0 0 0-15,-2 25 3 0,2-25 5 0,-4 33-2 16,4-33 2-16,-1 35-7 0,-1-11 1 0,1 1-5 16,1 2 3-16,-6 4-5 0,5-1 5 0,-2 2-8 15,-1-4 6-15,1 4-6 0,2-2 4 0,0 1-5 16,-5 0 5-16,3 0-4 0,3-4 4 0,-5 2-5 15,5-6 4-15,0-23 14 0,-2 39-34 16,2-39 35-16,7 27-35 0,-7-27 18 16,0 0 2-16,10 31-3 0,-10-31 2 0,0 0-2 15,0 0 0-15,0 0 1 0,0 0 0 0,21 15 0 16,-21-15 0-16,0 0-1 0,0 0 0 0,26-9 3 16,-26 9-1-16,0 0 2 0,26-16-2 0,-26 16 0 15,0 0-2-15,23-21 3 0,-23 21-3 0,0 0 2 16,25-23 21-16,-25 23-22 0,0 0 21 15,25-22-38-15,-25 22 16 0,0 0-38 0,21-21 4 16,-21 21-22-16,0 0-29 0,26-17-25 0,-26 17-37 16,0 0-45-16,8-24-73 0,-8 24-57 15,0 0 4-15,4-32 320 0</inkml:trace>
  <inkml:trace contextRef="#ctx0" brushRef="#br0" timeOffset="6">14502-8941 1013 0,'-45'0'212'0,"45"0"-52"0,0 0-44 16,0 0-34-16,-29 18-18 0,29-18-21 0,0 0-12 15,0 0-9-15,0 0-9 0,0 0-6 0,0 0-6 16,0 0-3-16,0 0-1 0,0 0-4 0,0 0 2 16,0 0-3-16,0 0-22 0,0 0-16 0,27-19-42 15,-27 19-80-15,38-17-106 0,-38 17-228 0,30-13 9 16,3 20 355-16</inkml:trace>
  <inkml:trace contextRef="#ctx0" brushRef="#br0" timeOffset="7">14499-8735 508 0,'0'0'128'0,"0"0"-15"0,0 0-23 0,0 0 3 0,0 0-9 15,0 0 0-15,0 0-7 0,0 0-6 0,0 0-10 16,0 0-2-16,0 0-6 0,11 24-4 0,-11-24-11 0,0 0-9 16,-1 30-15-16,1-30-3 0,-1 22-8 15,1-22-1-15,-7 26 16 0,7-26-17 16,-2 32 15-16,2-32-35 0,-4 35 16 0,4-35-16 16,-4 38 16-16,4-38 3 0,-1 38-3 0,1-38 4 0,-6 31-4 15,6-31 3-15,0 0-2 0,0 0 1 0,-2 23-10 16,2-23-7-16,0 0-5 0,0 0-5 0,0 0 3 15,0 0 4-15,0 0 3 0,0 0-8 0,2-26-25 16,-2 26-42 0,6-32-46-16,-14 8-29 0,8 24-78 15,8-34-68-15,-18-4-53 0,10 38 365 0</inkml:trace>
  <inkml:trace contextRef="#ctx0" brushRef="#br0" timeOffset="8">14885-8760 658 0,'0'0'226'0,"0"0"-95"0,0 0-26 15,0 0-27-15,0 0 12 0,0 0-3 0,20 24-8 16,-20-24-2-16,0 0-23 0,0 0-13 0,27 15-6 16,-27-15-8-16,24 6-5 0,-24-6-6 0,26 4-4 15,-26-4-4-15,29 4-2 0,-29-4-4 0,30 0 0 16,-30 0-2-16,33-5-1 16,-33 5 2-16,33-9-2 0,-33 9 1 0,40-17-1 15,-40 17-25-15,36-22-38 0,-4 23-146 0,-32-1-372 16,27-28 30-16,-6 15 232 0</inkml:trace>
  <inkml:trace contextRef="#ctx0" brushRef="#br0" timeOffset="9">15201-9036 269 0,'0'0'126'16,"0"0"21"-16,0 0-2 0,14-23-12 0,-14 23-21 15,0 0-21-15,0 0-4 0,0 0-6 0,0 0-6 16,-21-22-10-16,21 22-12 0,0 0-7 0,0 0-8 15,-25-12-8-15,25 12-4 0,0 0-1 0,-27-4-1 16,27 4-2-16,-27-4-3 0,27 4-4 0,-27 0-2 16,27 0-2-16,-28 0 0 0,28 0-2 15,-23 8 1-15,23-8-4 0,-24 13 0 0,24-13-5 16,0 0 2-16,-22 38-3 0,22-38 3 0,-12 41-4 16,9-18 4-16,0 4-5 0,2 3 4 0,-2 0-5 15,3 1 6-15,0-3-6 0,3 3 5 16,-2 0-5-16,2 0 4 0,-1-4-5 0,2 4 6 15,0-6 11-15,-4 3-31 0,5-2 32 16,0-4-31-16,-1-1 15 0,-4-21 4 0,7 42-4 16,-3-19 5-16,-4-23-7 0,7 34 3 0,-7-34 0 15,4 21 0-15,-4-21 1 0,0 0 2 0,1 22-3 16,-1-22-1-16,0 0-15 0,0 0-6 0,0 0-4 16,0 0-4-16,0 0 8 0,0 0-3 0,0 0-7 15,0 0-29-15,0 0-37 0,0 0-30 0,0 0-39 16,-8-24-33-16,8 24-49 15,0 0-77-15,-11-36 59 0,11 36 268 0</inkml:trace>
  <inkml:trace contextRef="#ctx0" brushRef="#br0" timeOffset="10">15944-8687 156 0,'0'0'78'16,"0"0"16"-16,0 0 1 0,0 0 15 16,0 0-9-16,0 0 5 0,0 0-19 0,0 0 3 15,0 0-7-15,0 0 2 0,0 0-3 0,0 0-1 16,0 0-14-16,0 0-6 0,0 0-11 0,0 0-7 16,0 0-6-16,0 0-8 0,0 0-4 0,0 0-4 15,0 0-2-15,0 0-5 0,0 0-1 0,0 0-6 16,0 0-4-16,0 0-2 0,0 0-1 15,0 0-1-15,0 0 1 0,0 0 0 0,0 0-2 16,12 24 4-16,-12-24-5 0,14 39-15 0,-14-39 34 16,7 44-33-16,-7-44 34 0,7 42-13 0,-7-42-6 15,8 41 4-15,-8-41-3 0,10 38 3 16,-10-38-3-16,7 24 2 0,-7-24-3 0,0 0 2 16,0 0-2-16,0 0 1 0,0 0 0 0,23 20 0 15,-23-20 2-15,0 0-1 0,0 0 0 16,0 0 0-16,0 0 1 0,28-23-1 0,-28 23 2 15,15-22-2-15,-15 22 2 0,19-37-3 0,-19 37 2 16,23-39-3-16,-23 39 4 0,28-38 13 0,-28 38-31 16,25-33 33-16,-25 33-35 0,20-25 18 0,-20 25 0 15,0 0-2-15,28-12 2 0,-28 12-1 0,0 0 2 16,0 0 0-16,28 11-3 0,-28-11 3 16,12 22 17-16,-12-22-37 0,10 31 38 0,-10-31-35 15,5 28 15-15,-5-28 4 0,7 22-3 16,-7-22 1-16,0 0-2 0,8 29 1 0,-8-29-1 15,0 0 1-15,0 0 0 0,0 0 0 0,0 0-1 16,0 0 1-16,0 0-1 0,0 0 0 0,25 15 2 16,-25-15-2-16,0 0 2 0,0 0-2 0,0 0 1 15,0 0 1-15,28-15-1 0,-28 15 1 16,0 0-1-16,23-13-1 0,-23 13 2 0,0 0-2 16,28-21 1-16,-28 21-2 0,0 0 3 0,29-25-1 15,-29 25 2-15,18-28 16 0,-18 28-35 0,15-26 33 16,-15 26-33-16,11-25 16 0,-11 25 3 0,0 0-4 15,13-21-29-15,-13 21-24 0,0 0-54 16,0 0-68-16,0 0-92 0,0 0-85 0,0 0-66 16,0 0 202-16,0 0 218 0</inkml:trace>
  <inkml:trace contextRef="#ctx0" brushRef="#br0" timeOffset="11">16739-8454 345 0,'0'0'88'0,"0"0"-20"0,0 0-14 15,0 0 2-15,0 0-13 0,0 0-5 0,0 0-9 16,0 0-3-16,0 0-8 0,0 0 1 0,0 0 66 16,0 0 13-16,0 0 0 0,0 0 3 15,0 0-76-15,0 0-15 0,22-6-3 0,-22 6-4 16,0 0 2-16,0 0 1 0,0 0-2 0,0 0 0 15,26-11-2-15,-26 11 2 0,0 0-2 0,0 0 1 16,22-12-2-16,-22 12 2 0,0 0-3 0,0 0 2 16,25-18-1-16,-25 18 1 0,0 0 0 0,0 0 1 15,17-26-1-15,-17 26 1 0,0 0 0 16,0 0 1-16,9-27 1 0,-9 27 4 0,0 0 10 16,0 0 9-16,2-23 20 0,-2 23-19 15,0 0 10-15,-7-23-22 0,7 23-1 0,0 0-15 16,0 0 18-16,-15-28-19 0,15 28 14 0,0 0-2 15,0 0-2-15,-27-24-2 0,27 24-1 0,0 0 5 16,-31-17-2-16,31 17 4 0,0 0-3 0,-32-8-4 16,32 8-3-16,0 0-2 0,-30 6-2 15,30-6 1-15,0 0 0 0,-27 27-2 0,27-27 2 16,-15 24 16-16,15-24-35 0,-7 32 36 0,7-32-35 16,-5 36 16-16,5-36 3 0,0 37-4 0,0-37 4 15,3 38-3-15,-3-38 4 16,5 28-1-16,-5-28 2 0,8 24-1 0,-8-24 2 0,0 0-3 15,17 29 1-15,-17-29-3 32,0 0 2-32,28 26-1 0,-28-26 1 0,22 14-2 0,-22-14 1 0,29 8-3 0,-29-8 2 0,38 9-1 0,-38-9-1 15,39 4 1-15,-39-4 0 0,41 0 0 0,-41 0 0 16,39-3-18-16,-39 3-44 0,45 0-131 0,-45 0-271 16,0 0-78-16,37-22 198 0</inkml:trace>
  <inkml:trace contextRef="#ctx0" brushRef="#br0" timeOffset="12">17803-8666 555 0,'0'0'165'0,"0"0"-23"0,0 0-38 16,0 0 3-16,0 0-15 0,0 0-8 0,0 0-20 15,0 0-12-15,0 0-14 0,0 0-8 0,0 0-9 16,0 0-7-16,0 0-3 0,0 0-4 0,0 0 0 16,0 0-1-16,0 0-1 0,0 0-1 0,0 0-1 15,-8 24 0-15,8-24-2 0,0 0 3 16,0 0 18-16,-3 27-19 0,3-27 18 0,0 0-38 15,-4 35 16-15,4-35-15 0,-3 38 15 0,3-38 4 16,-2 41-4-16,-4-17 3 0,6-24-4 0,-4 38 5 16,4-38-5-16,-7 35 4 0,7-35-3 15,0 0 1-15,-1 24-1 0,1-24 0 0,0 0 0 16,0 0-1-16,0 0 0 0,0 0 0 16,0 0-1-16,0 0-1 0,0 0 1 0,0 0 0 15,0 0 2-15,0 0 2 0,0 0 3 0,18-24-1 16,-18 24 0-16,9-29-4 0,-9 29 3 0,18-36-4 15,-18 36 3-15,20-42-3 0,-20 42 4 0,22-43 14 16,-22 43-13-16,24-40 15 0,-24 40-36 0,28-34 17 16,-28 34-17-16,28-24 16 0,-28 24 3 0,24-14-2 15,-24 14 1-15,0 0 0 0,28-5 0 16,-28 5 1-16,0 0-1 0,0 0 2 16,26 20-2-16,-26-20 0 0,0 0-1 0,14 25 2 15,-14-25 17-15,0 0-14 0,8 24 14 0,-8-24-17 16,0 0-2-16,0 0-18 0,10 25 18 0,-10-25-18 15,0 0 19-15,0 0 1 0,0 0-1 0,0 0 0 16,0 0-2-16,0 0 1 0,0 0 1 0,0 0-1 16,0 0 2-16,0 0-6 0,0 0 6 15,25 17-1-15,-25-17-1 0,0 0 3 0,0 0-6 16,0 0 3-16,0 0-3 0,26-8 2 0,-26 8 2 16,0 0-2-16,0 0 2 0,25-9 18 0,-25 9-19 15,0 0 20-15,0 0-19 0,27-23 0 16,-27 23-18-16,0 0 18 0,26-17-18 0,-26 17 18 15,0 0 1-15,0 0 0 0,0 0-1 16,25-9 1-16,-25 9-1 0,0 0 0 0,0 0 0 16,0 0 2-16,0 0 18 0,0 0-19 0,0 0 17 15,0 0-17-15,0 0-1 0,18 26 1 0,-18-26 0 16,0 0-20-16,0 0 19 0,10 27-19 0,-10-27 19 16,0 0 1-16,0 0-3 0,8 27 4 0,-8-27-3 15,0 0 4-15,10 28-3 0,-10-28 2 0,0 0-2 16,0 0 0-16,0 0-1 0,9 24 1 15,-9-24-1-15,0 0 1 0,0 0 1 16,0 0-1-16,0 0-2 0,0 0 4 0,9 24-3 16,-9-24 1-16,0 0 0 0,0 0-3 0,0 0 2 15,0 0-1-15,0 0-1 0,0 0-39 0,0 0-42 16,0 0-52-16,0 0-59 0,0 0 43 0,20 23 21 16,-20-23-28-16,0 0-170 0,24 27 48 0,-24-27 281 15</inkml:trace>
  <inkml:trace contextRef="#ctx0" brushRef="#br0" timeOffset="13">18676-8546 91 0,'0'0'56'0,"0"0"4"16,0 0 5-16,0 0-6 0,0 0-9 0,0 0 2 15,0 0 9-15,0 0 4 0,0 0-1 0,0 0-10 16,0 0-8-16,0 0-3 0,0 0 3 15,0 0 10-15,0 0 16 0,0 0 15 0,0 0 9 16,0 0 2-16,0 0-28 0,0 0 3 0,0 0-41 16,0 0 2-16,0 0-14 0,0 0-8 0,1-22 1 15,-1 22-2-15,0 0 0 0,0 0-3 0,0 0-1 16,-22-4-1-16,22 4 0 0,0 0-1 16,-22 4-2-16,22-4 1 0,0 0-1 0,-32 9-1 15,32-9 1-15,-22 9-1 0,22-9 1 16,0 0-1-16,-31 18 1 0,31-18 0 0,0 0 1 0,-24 20-1 15,24-20 0-15,0 0-3 0,-12 26 0 0,12-26-2 16,0 0 2-16,0 34-2 0,0-34 3 0,8 24-2 16,-8-24 1-16,0 0-2 0,19 31 1 0,-19-31-1 15,0 0 0-15,25 23 1 0,-25-23 0 0,0 0-2 0,29 14 2 16,-29-14 0-16,0 0 1 0,29 6 1 16,-29-6-1-16,0 0-3 0,33 0 2 0,-33 0-1 15,0 0 1-15,29-11 0 0,-29 11 0 0,0 0 2 16,29-31-2-16,-29 31 2 0,19-30-4 0,-19 30 4 0,18-34-4 15,-18 34 5-15,15-39-3 0,-15 39 3 0,10-31-3 16,-10 31 2-16,0 0 0 0,5-26 2 0,-5 26-2 16,0 0 3-16,0 0-1 15,0 0 1-15,0 0 1 0,0 0 0 0,0 0-1 16,0 0-2-16,0 0 1 0,0 0-3 0,0 0 0 16,0 0 0-16,0 0 1 0,0 0-1 0,3 28 2 15,-3-28-3-15,0 0 2 0,3 27 0 0,-3-27-1 16,0 0 0-16,8 30 0 0,-8-30-1 0,0 0 1 15,7 32 0-15,-7-32 0 0,0 0-1 0,10 27 2 16,-10-27-3-16,0 0 1 0,0 0-2 16,0 0-1-16,15 22-2 0,-15-22-16 0,0 0-16 15,0 0-21-15,0 0-33 0,0 0-37 0,23 6-55 16,-23-6-73-16,0 0-159 0,0 0 51 16,0 0 365-16</inkml:trace>
  <inkml:trace contextRef="#ctx0" brushRef="#br0" timeOffset="14">19046-8483 419 0,'0'0'170'16,"0"0"-35"-16,0 0-5 0,0 0-16 0,0 0-8 16,0 0-15-16,0 0-17 0,0 0-20 0,0 0-14 15,0 0-12-15,0 0-5 0,0 0-7 0,0 0-1 16,0 0 1-16,10 23 0 0,-10-23 2 0,0 0-7 16,4 24-1-16,-4-24-7 0,4 22 3 15,-4-22-2-15,3 30 2 0,-3-30-2 0,1 28 1 16,-1-28-4-16,2 28 3 0,-2-28-5 0,1 31 3 15,-1-31-2-15,3 40 2 0,-3-19-3 0,0-21 4 16,3 42-4-16,-3-42 2 0,-3 41-3 0,3-41 3 16,0 39-2-16,0-39 3 0,0 37-3 15,0-37 2-15,0 33-4 0,0-33 4 16,-3 30-3-16,3-30 4 0,-1 23-4 0,1-23 2 16,0 0-1-16,0 0 0 0,0 0 0 0,1 21 1 15,-1-21 0-15,0 0 0 0,0 0 1 0,0 0 0 16,0 0-1-16,0 0 0 0,0 0-1 0,0 0 1 15,0 0 1-15,0 0-1 0,0 0 1 0,0 0-1 16,0 0-2-16,0 0 1 0,0 0-1 0,0 0 1 16,0 0 1-16,0 0 0 0,0 0 1 15,0 0-1-15,0 0 2 0,-4-26-2 0,4 26 1 16,-3-24-1-16,3 24 2 0,0-33-3 0,0 33 3 16,0-37-3-16,0 15 3 0,0-4-4 15,0-3 5-15,2-1-5 0,-2-3 5 0,0 6-5 16,1-6 5-16,2 5-6 0,1 0 6 0,-1 2-6 15,2 2 5-15,-5 24-3 0,6-40 3 0,-6 40-2 16,8-26 1-16,-8 26-1 0,0 0 2 16,10-29-2-16,-10 29 3 0,0 0-3 0,0 0 0 15,0 0-2-15,0 0 2 0,0 0 1 0,0 0-1 16,0 0 1-16,0 0 0 0,23-21-2 0,-23 21 2 16,0 0-1-16,0 0 1 0,30-11-1 0,-30 11 0 15,0 0 0-15,25-16 3 0,-25 16-3 0,0 0 1 16,31-7-4-16,-31 7 1 0,0 0 1 15,23-6 0-15,-23 6 1 0,0 0 0 16,0 0 0-16,25 2-2 0,-25-2 5 0,0 0-2 16,0 0 1-16,0 0 0 0,25 23-3 0,-25-23 1 15,0 0 2-15,15 26-2 0,-15-26 2 0,0 0 0 16,14 24-1-16,-14-24-2 0,0 0 1 0,0 0-2 16,0 0 2-16,0 0 1 0,0 0-1 0,0 0 1 15,0 0 2-15,0 0 2 0,0 0 1 16,8 20 1-16,-8-20-1 0,0 0-3 0,0 0 1 15,0 0-2-15,-22 15 0 0,22-15-1 16,0 0 3-16,-24 10 0 0,24-10 7 0,0 0 2 16,-26 20 2-16,26-20 0 0,0 0 0 0,-32 15-2 15,32-15 1-15,-24 6-3 0,24-6-1 0,-28 7-3 16,28-7-1-16,0 0-3 0,-28 11-1 0,28-11-1 16,0 0 0-16,0 0 0 0,0 0-1 15,-24 8 0-15,24-8-2 0,0 0 0 0,0 0-3 16,0 0-16-16,0 0-24 0,0 0-36 0,0 0-55 15,0 0-96-15,0 0-189 0,0 0-88 0,0 0 237 16</inkml:trace>
  <inkml:trace contextRef="#ctx0" brushRef="#br0" timeOffset="15">20221-9049 251 0,'0'0'108'16,"0"0"-22"-16,0 0 13 0,0 0 17 0,0 0 18 15,0 0-2-15,0 0-8 0,0 0-14 16,0 0-12-16,0 0-14 0,0 0-17 0,0 0-13 16,0 0-17-16,0 0-12 0,0 0-13 15,0 0-8-15,0 0-3 0,-27 39 3 0,27-39-1 16,-10 37 4-16,10-37-2 0,-13 41 3 0,13-41-3 16,-10 42 4-16,6-21-5 0,-3 9 4 0,0-4-5 15,3 1 3-15,-4 2-3 0,5-3 4 0,-4 1-5 16,4 2 5-16,-1-3-7 0,1-2 3 0,3 4 18 15,-4-3-32-15,3 2 33 0,-1-2-32 16,-2 1 9-16,1-3 3 0,2-1-4 0,0 2 3 16,1-3-4-16,0-21 5 0,2 41-4 0,-2-41 3 15,3 32-4-15,-3-32 4 0,3 24-2 16,-3-24 2-16,0 0-2 0,0 0 0 0,3 26-1 16,-3-26-1-16,0 0 0 0,0 0-11 0,0 0-12 15,0 0-1-15,0 0-13 0,0 0-7 0,0 0-23 16,0 0-47-16,34-19-43 0,-34 19-60 15,17-28-47-15,-17 28-109 0,12-26 106 0,13 26 270 16</inkml:trace>
  <inkml:trace contextRef="#ctx0" brushRef="#br0" timeOffset="16">20443-8490 325 0,'22'-20'101'16,"-22"20"21"-16,0 0-9 0,0 0 0 0,24-10-31 15,-24 10-21-15,0 0-18 0,0 0 0 0,0 0 12 16,0 0 21-16,0 0 8 0,0 0-2 0,0 0-20 16,0 0-23-16,0 0-16 0,0 0-7 0,0 0-5 15,0 0 1-15,0 0-1 0,0 0-1 0,0 0-1 16,0 0-3-16,0 0-1 0,0 0 2 16,0 0 0-16,1 24-2 0,-1-24 1 0,-1 27-5 15,1-27 2-15,0 30-5 0,0-30 4 0,1 34-4 16,-1-34 4-16,7 37-4 0,-7-37 3 0,4 37-4 15,-4-37 4-15,10 31-3 0,-10-31 1 16,14 29-1-16,-14-29 1 0,0 0-2 0,26 24 3 16,-26-24-2-16,0 0 1 0,32 6 0 0,-32-6-1 15,23-8 3-15,-23 8-1 0,22-16 0 16,-22 16-1-16,25-22 3 0,-25 22-3 0,21-23 4 16,-21 23-2-16,17-25 0 0,-17 25 0 0,11-22 1 15,-11 22-1-15,7-26 2 0,-7 26-2 0,-1-24 3 16,1 24-2-16,-7-24 2 0,7 24-3 0,-12-23 2 15,12 23-2-15,0 0 3 0,-31-30 2 0,31 30 7 16,-22-20 0-16,22 20 2 0,-20-16-6 0,20 16-4 16,-25-11-3-16,25 11-1 15,-21-4 0-15,21 4-1 0,0 0 1 0,-27 0-1 16,27 0-2-16,0 0 1 0,0 0-4 0,0 0-24 16,-28 9-25-16,28-9-51 0,0 0-41 0,3 24-43 15,-3-24-44-15,0 0-93 0,0 0-38 0,0 0 204 16</inkml:trace>
  <inkml:trace contextRef="#ctx0" brushRef="#br0" timeOffset="17">21186-8552 479 0,'0'0'140'0,"0"0"-16"16,0 0-5-16,0 0-13 0,0 0-10 0,0 0-12 0,0 0-13 15,0 0-2-15,-27-17-15 16,27 17-12-16,0 0-10 0,0 0-11 0,0 0-7 16,-27 3-19-16,27-3 12 0,0 0-16 0,-26 10 14 15,26-10 3-15,0 0 0 0,-29 14 1 0,29-14-2 16,-20 14-3-16,20-14-3 0,0 0 1 0,-35 31-4 15,35-31 4-15,-21 24-4 0,21-24 3 0,-17 24-1 16,17-24 1-16,-17 24 0 0,17-24 1 0,0 0-4 16,-10 26 3-16,10-26-3 0,0 0 2 15,0 26-2-15,0-26 2 0,0 0-3 0,10 23 2 16,-10-23-1-16,0 0 2 0,0 0-3 0,26 25 2 16,-26-25-1-16,0 0 2 0,31 15-2 0,-31-15 1 15,24 8-1-15,-24-8 1 0,29 6-2 16,-29-6 2-16,35 4-1 0,-35-4-37 0,33 2-32 0,-33-2-41 15,40 0-57-15,-40 0-34 0,30-2-54 16,-5 8-113-16,-25-6 129 0,38-1 241 0</inkml:trace>
  <inkml:trace contextRef="#ctx0" brushRef="#br0" timeOffset="18">21616-8432 396 0,'0'0'179'16,"0"0"-21"-16,0 0-13 0,0 0-27 0,-8-25-27 16,8 25-29-16,0 0-18 0,0 0-16 0,0 0 1 15,0 0 6-15,-10-27 6 0,10 27 0 16,0 0-4-16,0 0-5 0,0 0-4 0,0 0-7 15,-23-20-7-15,23 20-3 0,0 0-2 0,0 0-2 16,-29-6-1-16,29 6-1 0,0 0-2 0,-26 3 0 16,26-3-3-16,0 0 1 0,-29 15-1 0,29-15 0 15,0 0 0-15,-28 23 1 0,28-23-2 0,0 0 3 16,-21 28-3-16,21-28 2 0,-9 28-2 16,9-28 1-16,-8 27-3 0,8-27 3 15,-2 29-3-15,2-29 3 0,0 0-3 0,10 29 3 16,-10-29-3-16,0 0 2 0,0 0-2 0,22 24-9 15,-22-24-7-15,0 0-1 0,29 14-1 0,-29-14 8 16,0 0 6-16,32 0 3 0,-32 0 1 0,0 0 1 16,27-14 2-16,-27 14 0 0,0 0 2 0,22-24-2 15,-22 24 2-15,15-22-3 0,-15 22 3 16,13-26-1-16,-13 26 0 0,9-29-1 0,-9 29 3 16,9-26-4-16,-9 26 3 0,5-23-2 0,-5 23 2 15,0 0-2-15,10-27 0 0,-10 27 0 16,0 0-1-16,0 0 0 0,0 0-3 0,0 0-3 15,0 0 1-15,0 0 3 0,0 0 4 0,0 0 4 16,0 0 0-16,0 0-3 0,0 0-1 0,0 0 0 16,22 27-1-16,-22-27 1 15,0 0-1-15,15 29 1 0,-15-29-3 0,10 23 3 0,-10-23-1 16,9 22 0-16,-9-22-1 16,0 0 2-16,13 31-4 0,-13-31 4 0,0 0-3 15,13 24 1-15,-13-24-1 0,0 0-36 0,18 23-32 0,-18-23-37 0,0 0-56 16,0 0-38-16,17 27-66 0,-17-27-106 0,0 0 164 15,23 33 209-15</inkml:trace>
  <inkml:trace contextRef="#ctx0" brushRef="#br0" timeOffset="19">22036-8911 553 0,'0'0'143'16,"0"0"-41"-16,0 0-14 0,0 0-9 0,0 0 3 15,0 0 3-15,0 0 2 0,0 0-9 0,0 0-15 16,0 0-18-16,0 0-14 0,0 0-10 0,0 0-6 16,0 0-6-16,0 0-3 0,0 0 2 0,0 0 0 15,0 0-1-15,0 25 5 0,0-25-9 0,-4 43 4 16,2-18-6-16,2 1 3 0,-3 0-5 16,-1 5 5-16,2 0-7 0,1 2 6 0,-3 0 17 15,1-2-33-15,2 3 33 0,-1-5-33 0,1 0 11 16,1-3 6-16,-3 0-6 0,3-2 4 15,0 0-3-15,0-24 3 0,0 35-4 0,0-35 3 16,4 30-2-16,-4-30 2 0,4 22-3 0,-4-22 3 16,0 0-3-16,13 28 2 0,-13-28-1 0,0 0 1 15,12 25-2-15,-12-25 3 0,0 0-3 16,0 0 2-16,0 0-2 0,22 23 0 0,-22-23 0 16,0 0 1-16,0 0-1 0,26 3 1 0,-26-3 0 15,0 0-1-15,25-3 1 0,-25 3-2 0,0 0-17 16,25-13-16-16,-25 13-32 0,0 0-45 0,30-6-28 15,-30 6-67-15,0 0-89 0,29-19-100 0,-29 19 145 16,24-17 252-16</inkml:trace>
  <inkml:trace contextRef="#ctx0" brushRef="#br0" timeOffset="20">10863-7795 490 0,'0'0'166'0,"0"0"-15"0,0 0-44 15,0 0 1-15,0 0-9 0,0 0-2 0,0 0-6 16,0 0-21-16,0 0-20 0,0 0-12 0,0 0-5 15,0 0-1-15,0 0-1 0,0 0 0 0,0 0-3 16,0 0-6-16,0 0-4 0,0 0-7 0,0 0-3 16,0 0-6-16,0 0 1 0,0 0 0 15,0 0-2-15,0 0 1 0,0 0-1 0,0 0-1 16,0 0 0-16,0 0 2 0,-13 29-3 16,13-29 3-16,-5 30-2 0,5-30 1 0,-5 40-1 15,2-18 3-15,2 1-8 0,-1 6-7 0,0 1 28 16,-1 8-31-16,1 0 32 0,2-3-14 0,-2 1-6 15,-1 0 7-15,0 2-7 0,0 0 7 0,1-4-7 16,-1-3 7-16,2 4-6 0,-2-5 5 0,0 1-5 16,0-4 5-16,2-5-5 0,1-22 3 15,-3 33-2-15,3-33 1 0,0 0 0 16,0 0 0-16,0 22-2 0,0-22 2 0,0 0 0 16,0 0 0-16,0 0 2 0,0 0-2 0,0 0 0 15,0 0 0-15,0 0 0 0,0 0 0 0,0 0 0 16,0 0 0-16,0 0 0 0,0 0-2 0,0 0 0 15,0 0-1-15,0 0 2 0,0 0 0 0,0 0 3 16,3-30 1-16,-3 30-1 0,7-34-3 16,-7 34 3-16,12-42-5 0,-2 21 5 0,-1-3-5 15,-9 24 5-15,25-42-4 0,-25 42 4 0,28-31-3 16,-28 31 2-16,29-31-2 0,-29 31 1 0,26-17-2 16,-26 17 2-16,22-13-1 0,-22 13 1 0,23-3 0 15,-23 3-1-15,0 0 1 0,29 0-2 16,-29 0 3-16,0 0-2 0,32 6 1 0,-32-6 0 15,0 0 1-15,30 20-1 0,-30-20 1 16,0 0-1-16,24 24 2 0,-24-24-3 0,0 0 3 16,19 29-2-16,-19-29 1 0,13 23-1 0,-13-23 1 15,8 22-2-15,-8-22 2 0,0 0-2 0,3 27 3 16,-3-27-1-16,0 0 1 0,-2 33-2 0,2-33 1 16,0 0-1-16,-14 25 2 0,14-25-2 0,0 0 1 15,0 0 0-15,-24 28 1 0,24-28-2 0,0 0 2 16,-27 16 1-16,27-16-1 0,-23 8-1 15,23-8 1-15,-23 3-3 0,23-3 2 16,-28-3 0-16,28 3 0 0,-32-6-1 0,32 6 0 16,-31-7 0-16,31 7 0 0,-28-4 1 0,28 4 0 15,-25-4-1-15,25 4 0 0,0 0 0 0,0 0-1 16,0 0 0-16,0 0-1 0,0 0 0 0,-23-3-23 16,23 3-18-16,0 0-12 0,0 0-46 15,0 0-47-15,33 20-57 0,-33-20-108 0,0 0-144 16,26-13 81-16,-25-7 376 0</inkml:trace>
  <inkml:trace contextRef="#ctx0" brushRef="#br0" timeOffset="21">11409-7388 431 0,'0'0'212'0,"0"0"-37"0,0 0-23 0,0 0-18 16,0 0-11-16,0 0-21 0,0 0-26 0,0 0-22 16,0 0-16-16,0 0-9 0,0 0-4 15,0 0-4-15,0 0-5 0,0 0-4 0,0 0-6 0,0 0-2 16,0 0-4-16,0 0 2 0,0 0-1 0,-14 32 0 16,14-32-1-16,-4 23 1 0,4-23-2 0,-1 30 3 15,1-30-3-15,-2 37 2 0,2-37-3 0,0 37 2 16,0-37-2-16,2 36 3 0,-2-36-3 0,4 30 4 0,-4-30-3 15,0 0 1-15,10 30-3 0,-10-30-2 16,0 0 0-16,0 0 0 0,23 6 2 0,-23-6 0 16,0 0 2-16,26-6-1 0,-26 6 1 15,0 0 0-15,32-23 0 0,-32 23 0 0,23-19 2 16,-23 19-2-16,26-20 2 0,-26 20-2 0,24-29 2 16,-24 29-2-16,21-27 2 0,-21 27-2 0,16-23 3 15,-16 23-3-15,14-25 4 0,-14 25-4 16,0 0 3-16,16-27-2 0,-16 27 0 0,0 0 0 15,0 0 1-15,0 0-1 0,0 0 0 0,0 0 0 16,0 0 0-16,0 0 2 0,0 0 0 0,22-1 1 16,-22 1-1-16,0 0 1 0,0 0-3 0,18 31 2 15,-18-31-3-15,13 22 2 0,-13-22-2 0,11 29 3 16,-11-29-3-16,11 33 2 0,-11-33-3 0,11 30 2 16,-11-30-1-16,12 29 1 15,-12-29-18-15,0 0-16 0,22 37-26 0,-22-37-34 16,0 0-43-16,0 0-34 0,26 21-66 0,-26-21-59 15,0 0-80-15,0 0 200 0,5-32 176 0</inkml:trace>
  <inkml:trace contextRef="#ctx0" brushRef="#br0" timeOffset="22">11977-7736 675 0,'0'0'151'0,"0"0"-44"0,0 0-34 16,0 0-8-16,0 0-13 0,0 0-12 0,0 0-12 15,0 0-2-15,0 0 5 0,0 0 6 0,0 0 17 16,0 0 7-16,0 0-3 0,0 0-3 0,-8 28-20 15,8-28-10-15,2 30-11 0,-2-30 0 0,-4 37 11 16,3-13-38-16,-2-2 34 0,2 2-37 16,-4 2 16-16,4 3 4 0,0-1-5 15,-2 3 5-15,0-3-5 0,2 2 5 0,-1-2-7 16,2 1 7-16,0-1-6 0,0-6 3 0,0 2-2 16,0-24 2-16,0 41-2 0,0-41 3 0,2 35-4 15,-2-35 3-15,5 28-3 0,-5-28 3 0,0 0-3 16,10 31 2-16,-10-31-1 0,0 0-1 0,0 0 0 15,0 0 0-15,22 14-1 0,-22-14 2 16,0 0-1-16,0 0-1 0,26 7-20 0,-26-7-18 16,0 0-35-16,0 0-56 0,39 9-48 0,-39-9-70 15,0 0-76-15,34 11-82 0,-34-11 235 0</inkml:trace>
  <inkml:trace contextRef="#ctx0" brushRef="#br0" timeOffset="23">12368-7756 684 0,'0'0'201'0,"0"0"-72"15,0 0-7-15,0 0-24 0,0 0-21 0,0 0-24 16,0 0-13-16,0 0-9 0,0 0-8 0,0 0-5 16,0 0-6-16,0 0 0 0,3 24 4 0,-3-24 1 15,0 24 5-15,0-24-5 0,-1 34 1 16,1-34-9-16,-5 39 1 0,5-39 13 16,-5 43-37-16,2-18 34 0,-1 0-34 0,-2 3 12 15,2 0 7-15,0 1-6 0,-1-1 6 0,1 6-8 16,-2-4 8-16,3 0-8 0,-2-3 6 0,1 0-5 15,-2-2 4-15,3-2-4 0,3-23 3 0,-5 34-3 16,5-34 2-16,0 27 0 0,0-27 0 0,0 0-1 16,0 0 1-16,0 0-1 0,0 0 0 15,0 0 1-15,0 0 0 0,0 0-1 0,0 0 0 16,0 0 0-16,0 0-2 0,0 0 1 0,0 0-1 16,0 0-1-16,0 0 0 0,0 0 3 0,0 0 1 15,0 0 2-15,0 0 2 0,0 0-2 16,0 0-2-16,26-31 2 0,-26 31-4 0,15-23 3 15,-15 23-1-15,17-24-1 0,-17 24 0 0,18-22 3 16,-18 22-4-16,22-23 2 0,-22 23-2 16,25-25 0-16,-25 25 0 0,23-20 4 0,-23 20-4 15,25-16 3-15,-25 16-2 0,0 0 2 0,30-24-4 16,-30 24 3-16,0 0-18 0,28-13-5 0,-28 13-6 16,0 0-9-16,0 0 1 0,27-12-24 0,-27 12-41 15,0 0-47-15,0 0-53 0,0 0-83 0,28-4-107 16,-28 4 122-16,0 0 270 0</inkml:trace>
  <inkml:trace contextRef="#ctx0" brushRef="#br0" timeOffset="24">12425-7333 827 0,'0'0'135'0,"0"0"-17"15,0 0-23-15,0 0-25 0,0 0 3 16,0 0-13-16,0 0 0 0,0 0 2 0,27 28-22 16,-27-28-6-16,0 0-5 0,18 33-9 15,-18-33-1-15,17 25-6 0,-17-25-1 0,19 35-6 16,-19-35 1-16,19 32-3 0,-19-32 1 0,17 37-4 15,-17-37 1-15,16 31-4 0,-16-31 3 0,17 24-4 16,-17-24 4-16,0 0-2 0,25 29 0 0,-25-29-19 16,0 0-23-16,26 14-47 0,-26-14-95 0,0 0-144 15,23-6-191-15,-23 6 46 0,0 0 448 16</inkml:trace>
  <inkml:trace contextRef="#ctx0" brushRef="#br0" timeOffset="25">13309-7795 333 0,'0'0'83'16,"0"0"-11"-16,0 0 7 0,0 0 1 0,0 0-4 15,0 0-15-15,0 0-19 0,0 0-14 16,0 0 42-16,0 0 16 0,0 0 11 0,0 0 5 16,9 36-44-16,-9-36-18 0,2 25-8 0,-2-25-12 15,0 36-3-15,0-36-8 0,-2 44 0 0,1-20-5 16,1 5 3-16,0-3-5 0,-1 4 3 0,-2 2-7 15,1-4 6-15,2 3 16 0,-2-2-33 0,0-2 34 16,0-2-34-16,0-1 11 0,2-24 4 0,0 42-3 16,0-42 4-16,2 35-5 0,-2-35 4 15,2 34-4-15,-2-34 4 0,2 25-4 0,-2-25 3 16,0 22-2-16,0-22 1 0,0 0 0 0,0 26 0 16,0-26-1-16,0 0 1 0,0 0-1 15,0 0 1-15,-2 22-14 0,2-22-20 0,0 0-23 16,0 0-22-16,0 0-27 0,0 0-7 0,0 0-51 15,0 0-24-15,0 0-30 0,0 0-120 16,0 0 222-16,0 0 116 0</inkml:trace>
  <inkml:trace contextRef="#ctx0" brushRef="#br0" timeOffset="26">13358-7448 414 0,'0'0'202'0,"-22"8"-55"0,22-8-3 0,0 0-9 15,0 0-13-15,0 0-21 0,0 0-39 0,0 0-29 16,0 0-20-16,0 0 8 0,0 0 15 0,0 0 7 16,0 0 8-16,0 0-9 0,26 17-16 0,-26-17-4 15,28 8-8-15,-28-8-6 0,33 3-5 0,-33-3-2 16,37 3 0-16,-37-3-1 0,36 0-2 15,-36 0 1-15,40 2 1 0,-40-2 1 16,41 1-16-16,-41-1-28 0,43 2-72 0,-43-2-108 16,33-11-209-16,-33 11-85 0,26-18 223 0</inkml:trace>
  <inkml:trace contextRef="#ctx0" brushRef="#br0" timeOffset="27">13694-7725 438 0,'0'0'124'0,"0"0"-19"0,0 0-21 16,0 0-3-16,0 0-7 0,0 0 2 0,0 0-10 15,0 0-7 1,0 0-21-16,0 0-19 0,0 0-10 0,0 0 0 16,0 0 1-16,0 0 3 0,0 0 0 0,0 0-2 15,0 0-3-15,0 0-4 0,0 0 35 0,0 0 22 16,0 0 1-16,21 29 2 0,-21-29-38 16,0 0-20-16,0 0-3 0,11 28 2 0,-11-28-3 15,8 28 1-15,-8-28-2 0,9 31 2 0,-9-31-4 16,0 40 4-16,0-19-5 0,0 2 4 0,0 1-5 15,0-2 6-15,0 3 17 0,-3-4-18 0,2 2 19 16,-1-2-36-16,2-21 13 0,-4 45-13 0,4-45 15 16,-7 40 2-16,7-40-3 0,-3 40 3 15,3-40-5-15,-2 37 4 0,2-37-3 16,-6 35 3-16,6-35-2 0,-3 24 2 0,3-24-3 16,0 0-10-16,-2 25-14 0,2-25-18 0,0 0-25 15,0 0-16-15,1 26-32 0,-1-26-7 0,0 0-14 16,0 0-8-16,0 0-40 0,0 0-76 0,0 0-56 15,0 0 318-15</inkml:trace>
  <inkml:trace contextRef="#ctx0" brushRef="#br0" timeOffset="28">14271-7343 327 0,'0'0'151'0,"0"0"-9"15,0 0-20-15,0 0-16 0,0 0-30 0,0 0-15 16,0 0-14-16,0 0-3 0,0 0-11 0,-24-1 2 15,24 1-5-15,0 0 3 0,0 0-5 0,0 0-5 16,0 0 0-16,-27 1-4 0,27-1 0 0,0 0-6 16,0 0-1-16,-29 7-3 0,29-7-2 0,0 0-1 15,-31 5-1-15,31-5-1 0,-23 6 0 16,23-6 0-16,-24 8-1 0,24-8-1 0,-24 7-1 16,24-7-1-16,-24 14 0 0,24-14 0 0,0 0 1 15,-25 26-3-15,25-26 3 0,-12 24-4 0,12-24 3 16,-6 24-2-16,6-24 3 0,0 26-4 15,0-26 3-15,0 0-3 0,9 24 2 0,-9-24-1 16,0 0 0-16,0 0 1 0,29 18-1 0,-29-18 2 16,0 0 0-16,27-1 0 0,-27 1 0 15,24-4 1-15,-24 4-1 0,23-8 0 0,-23 8 1 16,25-6-1-16,-25 6-1 0,25-10 2 0,-25 10-2 16,26-9 2-16,-26 9-2 0,0 0 1 0,32-15 0 15,-32 15 0-15,0 0 0 0,24-11 1 0,-24 11-1 16,0 0 1-16,0 0 0 0,22-26 0 0,-22 26-1 15,0 0 3-15,14-24-2 0,-14 24 2 16,0 0-1-16,7-24 3 0,-7 24 10 0,0 0 8 16,0 0 2-16,0 0 5 0,0 0-9 0,0 0-4 15,0 0-5-15,0 0-6 0,0 0-3 16,0 0-3-16,0 0-1 0,0 0 1 0,0 0-2 16,0 0 2-16,0 0 1 0,0 0 0 0,0 0 2 15,0 0-2-15,21 30 1 0,-21-30-3 0,9 31 3 16,-9-31-4-16,14 35 5 0,-14-35-5 15,14 29 4-15,-14-29-3 0,15 29 1 0,-15-29-1 16,17 23 1-16,-17-23-2 0,0 0-7 0,30 21-32 16,-30-21-28-16,23 9-56 0,-23-9-43 0,0 0-74 15,0 0-61-15,0 0-93 0,35-7 204 0,-41-14 192 16</inkml:trace>
  <inkml:trace contextRef="#ctx0" brushRef="#br0" timeOffset="29">14669-7227 607 0,'0'0'158'0,"0"0"-35"0,0 0-18 0,0 0-11 0,0 0-15 15,0 0-6-15,0 0-17 0,0 0-9 0,0 0-8 16,0 0-5-16,0 0-7 0,0 0-8 0,0 0-7 15,0 0-7-15,0 0-1 0,0 0-1 0,0 0 2 16,0 0-3 0,-3 35 2-16,3-35-3 0,0 0 0 0,1 30-2 15,-1-30 2-15,3 25-2 0,-3-25 2 16,3 24-1-16,-3-24 1 0,0 0-3 0,1 27 2 16,-1-27-1-16,0 0 2 0,0 0-2 0,2 22 1 15,-2-22-3-15,0 0 0 0,0 0 1 16,0 0 0-16,0 0 3 0,0 0 0 0,0 0 2 15,0 0-2-15,24-30 1 0,-24 30-2 0,12-23 1 16,-12 23-1-16,16-28 1 0,-16 28-2 0,19-28 2 16,-19 28-3-16,20-30 4 0,-20 30-4 15,20-27 4-15,-20 27-2 0,0 0 0 0,32-25-1 16,-32 25 2-16,0 0-2 0,22-17 2 0,-22 17-2 16,0 0 0-16,0 0-1 0,28-3 1 0,-28 3 1 15,0 0 0-15,0 0 1 0,0 0-2 0,26 23 2 16,-26-23-1-16,0 0 1 0,9 24-1 15,-9-24 1-15,0 0-2 0,7 24 1 16,-7-24 0-16,0 0 1 0,4 24-2 0,-4-24 2 16,0 0-2-16,0 0 1 0,0 0-1 0,0 0 1 15,0 0-1-15,0 0 0 0,0 0 0 0,0 0 1 16,0 0 0-16,0 0 0 0,25 12 1 0,-25-12-2 16,0 0 2-16,0 0-2 0,0 0 2 0,26-24-2 15,-26 24 1-15,0 0-1 0,23-23 1 0,-23 23-1 16,0 0 2-16,23-29-2 0,-23 29 2 15,0 0-2-15,0 0 1 0,22-24-1 0,-22 24 2 16,0 0-1-16,0 0 0 0,0 0 0 0,0 0-2 16,0 0 2-16,0 0-1 0,25-2 1 0,-25 2 1 15,0 0-1-15,0 0 0 0,0 0 0 16,0 0 0-16,0 0 1 0,0 0-2 0,20 24 1 16,-20-24 0-16,0 0 1 0,0 0-1 0,0 0 1 15,16 28-2-15,-16-28 2 0,0 0-2 16,8 26 1-16,-8-26 0 0,0 0 1 0,7 27-2 15,-7-27 3-15,5 26-3 0,-5-26 1 0,0 0-1 16,2 30 2-16,-2-30-3 0,0 0 3 0,5 27-2 16,-5-27 0-16,0 0 0 0,0 0-6 0,8 28-48 15,-8-28-31-15,0 0-38 0,0 0-24 0,0 0-2 16,0 0-29-16,0 0-7 0,0 0-124 16,0 0 72-16,0 0 238 0</inkml:trace>
  <inkml:trace contextRef="#ctx0" brushRef="#br0" timeOffset="30">15307-7434 772 0,'0'0'219'0,"0"0"-50"0,-26-38-52 15,26 38 2-15,0 0-30 0,0 0-21 0,0 0-12 16,0 0-14-16,0 0-9 0,0 0-13 0,0 0-10 16,0 0-5-16,0 0-4 0,0 0-1 15,0 0 0-15,0 0-1 0,0 0 0 16,0 0-2-16,0 0-23 0,0 0-23 0,0 0-61 15,0 0-74-15,0 0-118 0,0 0-230 0,0 0 87 16,29 0 378-16</inkml:trace>
  <inkml:trace contextRef="#ctx0" brushRef="#br0" timeOffset="31">15329-7167 332 0,'0'0'83'0,"0"0"-13"0,0 0-13 0,0 0-6 16,0 0-5-16,0 0 6 0,0 0 5 15,0 0 4-15,0 0-3 0,0 0-8 0,0 0-15 16,0 0-13-16,0 0 38 0,0 0 16 0,0 0-1 16,0 0 3-16,0 0-49 0,0 0-22 0,0 0-2 15,0 0-3-15,7 29 0 0,-7-29-2 0,0 0 2 16,1 29-2-16,-1-29 1 0,4 23-3 0,-4-23 4 15,0 0-3-15,0 27 0 0,0-27 0 16,0 0-4-16,0 0-28 0,0 0-16 0,0 0-28 16,0 0-14-16,0 0 9 0,0 0-29 0,0 0-25 15,0 0-38-15,0 0-95 0,0 0-12 16,0 0 281-16</inkml:trace>
  <inkml:trace contextRef="#ctx0" brushRef="#br0" timeOffset="32">15649-7752 475 0,'0'0'214'0,"0"0"-63"16,0 0-37-16,0 0-18 0,0 0-6 0,0 0-16 16,0 0-14-16,0 0-17 0,0 0-12 0,13 22-9 15,-13-22 0-15,-5 29-3 0,5-29 3 0,-7 39-5 16,4-15 3-16,3-24-9 0,-7 46 1 16,5-19-9-16,-1 2 4 0,-3-2-8 0,4 3 4 15,-3 1 18-15,1 0-34 0,3-3 34 0,-3 6-34 16,2-7 10-16,1 3 7 0,1-4-6 15,-1-2 5-15,1-1-5 0,0-23 5 0,1 40-5 16,-1-40 3-16,4 34-2 0,-4-34 2 0,4 26-4 16,-4-26 4-16,0 0-3 0,11 33 3 0,-11-33-2 15,0 0 0-15,13 24-1 0,-13-24 1 0,0 0-1 16,0 0 1-16,0 0-1 0,26 24-1 0,-26-24 0 16,0 0 0-16,25 2-17 0,-25-2-10 15,0 0-17-15,27-17-30 0,-27 17-36 0,0 0-27 16,43-13-76-16,-43 13-51 0,11-38-116 0,15 41 175 15,-26-29 208-15</inkml:trace>
  <inkml:trace contextRef="#ctx0" brushRef="#br0" timeOffset="33">15971-7513 605 0,'8'21'130'0,"-8"-21"-38"0,0 0 5 0,0 0-7 15,0 27 5-15,0-27-13 0,0 0-13 16,0 0-18-16,0 0-5 0,28 13-8 0,-28-13-6 16,25 1-7-16,-25-1-8 0,30-1-6 0,-30 1-3 15,36-2-4-15,-36 2-4 0,38-5 0 0,-38 5-2 16,42-9 0-16,-42 9-26 0,44-7-69 0,-44 7-108 15,37-19-161-15,-37 19-142 0,28-21 224 0</inkml:trace>
  <inkml:trace contextRef="#ctx0" brushRef="#br0" timeOffset="34">16149-7716 253 0,'0'0'112'0,"0"0"0"0,0 0-3 0,0 0 7 16,0 0-5-16,0 0 0 0,0 0-11 0,0 0-6 15,0 0-11-15,0 0-17 0,0 0-20 0,-10 31-11 0,10-31-16 16,0 0-5-16,-4 33-6 0,4-33 0 0,-3 32-3 15,3-32 4-15,-2 35-6 0,2-35 4 0,-6 44-6 16,6-44 5-16,-7 43-6 16,3-20 6-16,0 1 17 0,1 0-35 0,-1 4 35 0,0-6-35 15,-4 1 12-15,8-23 3 0,-10 41-2 0,10-41 1 16,-6 36-4-16,6-36 4 0,-5 37-3 0,5-37 3 16,-3 30-2-16,3-30 1 0,-4 30-3 0,4-30 2 15,-1 26-1-15,1-26 1 0,1 21-1 0,-1-21 2 16,0 0-3-16,7 34 2 0,-7-34-1 15,0 0 1-15,11 31-2 0,-11-31 2 0,0 0-3 16,16 22 2-16,-16-22-2 0,0 0 1 0,0 0 0 16,28 9-1-16,-28-9 2 0,0 0-1 0,29-14 2 15,-29 14-2-15,0 0 2 0,28-31-7 0,-28 31-24 16,19-27-26-16,-19 27-31 0,22-30-29 16,-22 30-11-16,22-34-19 0,-22 34-43 0,23-36-5 15,-17 12-86-15,20 24 85 0,-30-31 196 16</inkml:trace>
  <inkml:trace contextRef="#ctx0" brushRef="#br0" timeOffset="35">16781-7292 284 0,'0'0'133'0,"0"0"-15"15,0 0-22-15,0 0-5 0,0 0-21 0,0 0-7 0,-27 17-9 16,27-17 3-16,0 0 2 0,-26 3 6 16,26-3-2-16,0 0-5 0,0 0-12 0,-29 10-9 15,29-10-8-15,0 0-8 0,-24 14-3 16,24-14-6-16,0 0-4 0,0 0-5 0,-23 30 0 16,23-30-3-16,0 0 1 0,-8 29-2 0,8-29 1 15,1 24-2-15,-1-24 1 0,7 31-2 0,-7-31 3 16,11 25-3-16,-11-25 3 0,0 0-2 0,21 32 1 15,-21-32-1-15,0 0 1 0,28 22-1 0,-28-22 1 16,0 0 1-16,34 7-1 0,-34-7 1 0,0 0 0 16,31-6-1-16,-31 6 0 0,0 0 1 15,32-16-1-15,-32 16 2 0,0 0-1 16,30-34 3-16,-30 34-3 0,20-29 4 0,-20 29-2 16,16-32 2-16,-16 32-2 0,10-30 3 0,-10 30-3 15,7-30 4-15,-7 30 0 0,-4-26 11 0,4 26 0 16,0 0 2-16,-12-24-3 0,12 24-7 0,0 0-4 15,-27-19-3-15,27 19-1 0,-25-5-1 16,25 5-1-16,-22 1 0 0,22-1-7 0,0 0-29 16,-34 18-31-16,34-18-60 0,0 0-35 0,-14 38-63 15,14-38-31-15,0 0-133 0,-8 24 182 0,8-24 208 16</inkml:trace>
  <inkml:trace contextRef="#ctx0" brushRef="#br0" timeOffset="36">17116-7296 607 0,'0'0'141'0,"0"0"-70"0,0 0-39 15,0 0-12-15,0 0-7 0,0 0-5 0,-1 24 2 32,1-24-5-32,0 20-1 0,0-20 1 0,0 24 0 0,0-24-2 15,0 32 3-15,0-32-5 0,0 34 2 0,0-34-4 16,-1 34 2-16,1-34-2 0,2 32 2 16,-2-32-2-16,0 28 1 0,0-28 0 0,-1 22 0 15,1-22-1-15,0 0 0 0,0 0-3 0,0 0 0 16,0 0 1-16,0 0 3 0,0 0 4 0,0 0 1 15,0 0 0-15,26-16-2 0,-26 16 1 16,17-26 0-16,-17 26 3 0,19-25-3 0,-19 25 3 16,22-38-3-16,-22 38 2 0,26-40-2 15,-26 40 2-15,28-36-2 0,-28 36 3 0,26-27-4 16,-26 27 2-16,0 0-4 0,29-21 2 0,-29 21 0 16,0 0 3-16,0 0 3 0,26 3 4 0,-26-3 5 15,0 0 3-15,0 0 1 0,23 26-1 0,-23-26-3 16,0 0-6-16,13 34-2 0,-13-34-4 0,8 26 1 15,-8-26-4-15,4 28 1 0,-4-28-3 0,6 27 1 16,-6-27-2-16,4 27 1 0,-4-27-2 16,4 22 1-16,-4-22-1 0,0 0 1 0,0 0-2 15,11 27-1-15,-11-27 0 0,0 0 0 0,0 0-41 16,0 0-26-16,0 0-61 0,0 0-85 0,0 0-84 16,36 33-61-16,-36-33 313 0</inkml:trace>
  <inkml:trace contextRef="#ctx0" brushRef="#br0" timeOffset="37">17702-7522 820 0,'-23'-12'166'16,"23"12"-21"-16,0 0-40 0,0 0-21 0,0 0-30 15,-18 21-16-15,18-21-9 0,0 0-3 0,-13 21-10 16,13-21-7-16,0 0-7 0,0 0-2 0,0 0-1 16,0 0 1-16,-1 24-2 0,1-24-24 15,0 0-40-15,0 0-116 0,8 30-82 0,-8-30-93 16,0 0 28-16,11 42 82 0</inkml:trace>
  <inkml:trace contextRef="#ctx0" brushRef="#br0" timeOffset="38">17718-7222 364 0,'0'0'103'0,"0"0"-38"0,0 0-11 16,0 0-2-16,0 0 6 0,0 0-3 0,0 0-6 15,0 0-7-15,0 0-4 0,0 0-1 0,0 0-2 16,0 0-6-16,0 0 21 0,0 0 29 0,0 0 2 16,9 30 2-16,-9-30-26 0,0 0-37 0,0 0-9 15,-2 27-4-15,2-27-5 0,0 0 2 0,0 34-3 16,0-34 1-16,0 25-3 0,0-25 2 16,0 27-2-16,0-27 2 0,0 0-3 15,0 27 1-15,0-27-2 0,0 0-28 0,0 0-29 16,0 0-30-16,0 0-28 0,0 0-14 0,0 0-36 15,0 0-28-15,0 0-82 0,0 0-21 0,2-30 299 16</inkml:trace>
  <inkml:trace contextRef="#ctx0" brushRef="#br0" timeOffset="39">18114-7209 86 0,'0'0'43'0,"0"0"11"0,0 0-1 0,0 0 0 15,0 0-2-15,0 0 4 0,0 0 9 0,0 0 22 16,0 0 5-16,0 0 9 0,0 0-8 0,0 0 9 16,0 0-5-16,0 0 5 0,0 0-6 15,0 0-15-15,0 0-12 0,0 0-17 16,0 0-10-16,0 0-9 0,0 0-10 0,0 0-9 15,0 0-6-15,0 0-7 0,0 0 2 0,0 0-1 16,0 0 1-16,-28-21 0 0,28 21-1 0,0 0-2 16,-27 5 2-16,27-5-1 0,0 0-1 0,-28 15 4 15,28-15-2-15,0 0-2 0,-29 21 3 0,29-21-4 16,0 0 3-16,-29 30-3 0,29-30 5 16,0 0-4-16,-27 26 2 0,27-26 0 0,-14 24-1 15,14-24-2-15,-8 24 2 0,8-24-2 0,-3 23 1 16,3-23-2-16,1 24 3 0,-1-24-2 0,0 0 0 15,13 26 2-15,-13-26-1 0,0 0 0 16,0 0 1-16,23 20-5 0,-23-20 4 0,0 0 0 16,0 0-1-16,28 13 1 0,-28-13 0 15,0 0-2-15,26-10 2 0,-26 10 4 0,0 0-4 16,30-26 4-16,-30 26-4 0,22-29 1 0,-22 29-1 16,22-31 4-16,-22 31-5 0,24-35 4 0,-24 35-3 15,19-28 2-15,-19 28-2 0,0 0 1 0,19-24-1 16,-19 24 1-16,0 0 0 0,0 0 0 0,0 0 1 15,0 0-1-15,0 0 0 0,0 0 0 0,0 0 0 16,0 0-1-16,0 0 1 16,0 0-1-16,0 0 1 0,0 0-1 0,0 0 1 15,0 0 0-15,0 0 0 0,0 0 0 0,0 0 1 16,0 0-1-16,0 0 2 0,0 0 0 0,0 0-1 16,0 0-1-16,0 0-1 0,0 0 0 0,0 0 1 15,0 0-2-15,0 0 1 0,0 0-1 0,0 0-1 16,0 0 4-16,0 0 0 0,0 0 1 0,0 0 2 15,27 4-4-15,-27-4 1 0,0 0-1 16,0 0 0-16,0 0-2 0,27 27 3 0,-27-27-2 16,0 0 3-16,18 32-1 0,-18-32 0 0,10 24-2 15,-10-24 2-15,9 24-2 0,-9-24 2 0,9 26-3 16,-9-26 2-16,5 24-1 0,-5-24 1 0,0 0-3 16,14 24-17-16,-14-24-33 0,0 0-25 0,0 0-49 15,0 0-5-15,28 16-16 16,-28-16-47-16,0 0-26 0,22-11-141 0,-28-9 176 15,6 20 186-15</inkml:trace>
  <inkml:trace contextRef="#ctx0" brushRef="#br0" timeOffset="40">18424-7210 544 0,'0'0'150'16,"0"0"-46"-16,0 0-29 0,0 0-16 0,0 0-10 15,0 0-6-15,0 0-7 0,0 0 32 0,-3 21 0 16,3-21 4-16,0 0-1 0,0 0-39 16,6 30-8-16,-6-30-11 0,0 0 0 0,0 31-6 15,0-31-1-15,0 25-3 0,0-25 0 0,0 26-2 16,0-26 1-16,0 0-2 0,-2 29 1 16,2-29-1-16,0 0 1 0,0 0 0 0,0 0-1 15,0 0 0-15,0 0-1 0,0 0 0 0,0 0-1 16,0 0-1-16,0 0 0 0,0 0 0 0,0 0 4 15,0 0 0-15,0 0 2 0,0 0 0 0,21-24-4 16,-21 24 3-16,14-22-3 0,-14 22 2 0,14-29-2 16,-14 29 2-16,18-28-2 0,-18 28 2 15,18-26-2-15,-18 26 2 0,16-26-2 0,-16 26 1 0,0 0-1 0,21-24 0 16,-21 24 0-16,0 0 0 0,0 0 0 0,0 0 1 16,23-4-1-16,-23 4 1 0,0 0 0 0,0 0 0 15,0 0 1-15,21 24-1 0,-21-24 1 0,0 0 1 16,9 24-1-16,-9-24-1 0,0 0 2 15,16 29-2-15,-16-29 1 0,0 0-1 16,9 31 1-16,-9-31-3 0,9 27 3 0,-9-27-2 16,6 24 3-16,-6-24-5 0,7 24 5 0,-7-24-4 15,0 0 1-15,9 33 0 0,-9-33-24 0,0 0-37 16,0 0-44-16,16 23-44 0,-16-23-27 0,0 0-53 16,0 0-37-16,0 0-78 0,0 0 268 0</inkml:trace>
  <inkml:trace contextRef="#ctx0" brushRef="#br0" timeOffset="41">19022-7268 459 0,'0'0'157'0,"0"0"-49"15,0 0-19-15,0 0 1 0,0 0-11 0,-26 6-6 0,26-6-7 0,0 0-7 16,0 0-11-16,0 0-8 0,0 0-5 0,-29 7-5 16,29-7-4-16,0 0-6 0,0 0-3 0,0 0-4 15,-26 19-3-15,26-19-6 16,0 0 0-16,0 0-4 0,-22 29 2 0,22-29-2 16,0 0 2-16,-10 27-2 0,10-27 1 0,0 0-1 15,0 0 1-15,-8 29-2 0,8-29 1 0,0 0-1 16,0 0 0-16,5 29 0 0,-5-29 1 0,0 0-2 15,0 0 2-15,17 26-2 0,-17-26 2 0,0 0 0 16,0 0 0-16,23 14 0 0,-23-14 0 16,0 0 0-16,0 0 0 0,28 14-1 0,-28-14 1 15,0 0-2-15,0 0 2 0,27 14 0 0,-27-14 1 16,0 0-1-16,0 0 0 0,0 0-1 0,25 23 1 16,-25-23-1-16,0 0 2 0,0 0-1 15,0 0 1-15,0 0 0 0,0 0 0 0,0 0 0 16,11 22 1-16,-11-22 1 0,0 0 0 0,0 0-1 15,0 0 0-15,0 0-1 0,0 0 1 16,-23 21-1-16,23-21 1 0,0 0 1 0,-24 21 0 16,24-21-1-16,0 0 1 0,-31 36-2 0,31-36 3 15,-24 24-1-15,24-24 2 0,-23 25-2 0,23-25 2 16,-19 26-4-16,19-26 2 0,0 0-3 0,-22 25 1 16,22-25-1-16,0 0 0 0,0 0 0 0,0 0-1 15,0 0-1-15,0 0-1 0,0 0 0 0,0 0 0 16,0 0-6-16,0 0-7 15,0 0-27 1,0 0-57-16,0 0-78 0,2-30-129 0,-2 30-150 0,9-22 98 0,-20-8 359 16</inkml:trace>
  <inkml:trace contextRef="#ctx0" brushRef="#br0" timeOffset="42">19908-7655 387 0,'0'0'169'0,"0"0"-49"0,0 0-12 0,0 0-10 16,0 0-10-16,0 0-12 0,-24 18-13 0,24-18-9 15,0 0-11-15,0 0-16 0,-10 27 17 16,10-27-18-16,0 0 20 0,-4 33-4 16,4-33-8-16,-7 25 0 0,7-25-10 0,-4 28 3 15,4-28-6-15,-6 27 3 0,6-27-5 0,-7 29-1 16,7-29-6-16,-4 34-1 0,4-34-7 0,-4 34 3 16,4-34-5-16,-5 41 3 0,0-19-2 0,4 4 6 15,-3-4-6-15,1 1 4 0,0 1-4 0,3 2 3 16,-2 1-2-16,2-3 4 0,-2 3-5 0,2-3 2 15,-2 0-5-15,2-24 3 16,0 41-3-16,0-41 3 0,4 41-4 0,-4-41 3 16,0 37-3-16,0-37 2 0,4 34-3 0,-4-34 3 15,4 32-2-15,-4-32 2 0,4 22-1 0,-4-22 0 16,0 0 0-16,0 0 0 0,6 25-1 0,-6-25 1 16,0 0-1-16,0 0 1 0,0 0-2 0,0 0 1 15,0 0-1-15,0 0 1 0,0 0-1 16,0 0 0-16,0 0 1 0,23 12-2 0,-23-12 3 15,0 0-1-15,0 0 3 0,32-22-1 0,-32 22 1 16,0 0-2-16,27-30-2 0,-27 30-18 0,22-23-11 16,-22 23-23-16,24-24-23 0,-24 24-30 0,23-21-64 15,-27-3-70-15,4 24-87 0,39-18-128 16,-42-11 265-16,28 31 191 0</inkml:trace>
  <inkml:trace contextRef="#ctx0" brushRef="#br0" timeOffset="43">19750-7393 883 0,'0'0'161'0,"-37"-12"-10"0,37 12-27 15,0 0-34-15,0 0-21 0,-27-2-23 16,27 2-12-16,0 0-11 0,0 0-10 0,0 0-6 16,0 0-2-16,0 0 6 0,9 23 5 15,-9-23 2-15,0 0 3 0,22 28-9 0,-22-28-3 16,23 18-7-16,-23-18-1 0,29 13-2 0,-29-13 1 16,36 14-2-16,-36-14 1 0,37 4-2 0,-37-4 1 15,40-1 1-15,-40 1-17 0,46-5-19 0,-46 5-21 16,48-10-34-16,-48 10-70 0,54-12-120 0,-31 9-222 15,-23 3 11-15,59-11 453 0</inkml:trace>
  <inkml:trace contextRef="#ctx0" brushRef="#br0" timeOffset="44">20282-7132 558 0,'0'0'147'15,"0"0"-18"-15,0 0-4 0,-26 10-9 0,26-10-12 16,0 0-27-16,0 0-18 0,0 0-14 0,0 0-9 15,-25 20-10-15,25-20-5 0,0 0-2 16,0 0 1-16,-22 14-2 0,22-14 0 0,0 0-7 16,0 0-3-16,-21 30-6 0,21-30 0 0,0 0-3 15,-12 29 2-15,12-29-3 0,-5 28 1 0,5-28 0 16,-2 31 2-16,2-31-3 0,-3 32 3 16,3-32-3-16,3 28 2 0,-3-28-3 0,0 0 2 15,9 28-2-15,-9-28 1 0,0 0-1 0,0 0 0 16,32 28-2-16,-32-28-1 0,0 0 0 0,29 8-2 15,-29-8 0-15,22-5 2 0,-22 5 3 0,0 0 0 16,33-24 3-16,-33 24-2 0,25-27 3 0,-25 27-1 16,21-30 2-16,-21 30-2 15,22-35 3-15,-22 35-4 0,18-34 5 0,-18 34-4 16,12-24 4-16,-12 24-3 0,0 0 2 0,4-29 0 16,-4 29 2-16,0 0 1 0,0 0 0 0,-11-24-1 15,11 24-1-15,0 0 0 0,0 0-2 0,-29-10 0 16,29 10 0-16,0 0-2 0,-32 3 0 0,32-3-2 15,-23 3 0-15,23-3 0 0,-26 11-11 0,26-11-1 16,-24 9-7-16,24-9-9 0,0 0-18 16</inkml:trace>
  <inkml:trace contextRef="#ctx0" brushRef="#br0" timeOffset="45">11627-5955 761 0,'0'0'149'0,"0"0"-30"0,0 0-2 16,0 0-9-16,0 0-17 0,0 0-21 15,0 0-24-15,0 0-13 0,0 0-12 0,0 0-9 16,0 0-6-16,0 0-3 0,0 0-3 0,0 0 1 16,-26 18 0-16,26-18 0 0,-9 23-1 0,9-23 1 15,-11 27-2-15,11-27 2 0,-8 30-3 16,8-30 4-16,-6 37-4 0,6-37 3 0,-4 34-3 15,4-34 1-15,0 37-2 0,0-37 5 16,2 35-6-16,-2-35 4 0,12 27-5 0,-12-27 2 16,0 0 0-16,35 24 1 0,-35-24 0 0,34 0 1 15,-34 0 0-15,36-13 0 0,-36 13 2 0,37-21-3 16,-37 21-1-16,36-29 2 0,-36 29-1 0,29-31-3 16,-29 31 9-16,18-32-5 0,-18 32 6 0,8-34-1 15,-8 34 2-15,1-34 3 0,-1 34 12 0,-9-32-1 16,9 32 3-16,-18-29-3 0,18 29-7 15,-26-29-6-15,26 29 1 0,-27-25-9 0,27 25 3 16,-22-21-3-16,22 21 1 0,0 0-1 16,-27-10-2-16,27 10-1 0,0 0-23 0,0 0-24 15,-10 25-55-15,10-25-72 0,2 34-103 0,-8-8-160 16,6-26 4-16,17 43 326 0</inkml:trace>
  <inkml:trace contextRef="#ctx0" brushRef="#br0" timeOffset="46">12070-5952 673 0,'0'0'175'0,"0"0"-54"0,0 0 4 16,0 0-14-16,-9-26-15 0,9 26-27 16,0 0-30-16,0 0-16 0,0 0-12 0,0 0-8 15,0 0-5-15,0 0 0 0,0 0 3 0,0 0 1 16,0 26 0-16,0-26 4 0,-3 34-6 0,3-34 3 16,-8 39-4-16,8-39 3 0,-8 40-3 0,8-40 3 15,-2 39-4-15,2-39 3 0,0 30-2 0,0-30 1 16,3 26-3-16,-3-26 3 0,0 0-2 0,16 27 1 15,-16-27-1-15,0 0 0 0,29 11-1 16,-29-11 1-16,25-6 2 0,-25 6-1 16,28-14 3-16,-28 14-3 0,30-23 4 0,-30 23-3 15,32-29 4-15,-32 29-4 0,25-37 4 0,-25 37-4 16,20-34 3-16,-20 34-2 0,15-27 3 0,-15 27-2 16,0 0 1-16,16-29-1 0,-16 29 2 0,0 0-1 15,0 0 1-15,0 0-2 0,0 0-1 0,0 0-1 16,0 0 0-16,0 0 3 0,0 0-1 15,11 32 1-15,-11-32-3 0,1 36 2 0,-1-36-3 16,-1 38 2-16,1-38-4 0,0 39 3 0,0-39-2 16,0 36 3-16,0-36-4 0,4 30 2 0,-4-30-11 15,0 0-42-15,16 36-52 0,-16-36-46 0,0 0-69 16,24-5-73-16,-24 5-91 0,22-13 126 0,-22-14 259 16</inkml:trace>
  <inkml:trace contextRef="#ctx0" brushRef="#br0" timeOffset="47">12611-5889 600 0,'0'0'127'0,"0"0"-26"0,0 0 4 16,0 0 10-16,0 0-14 0,-17 35-20 16,17-35-26-16,0 0-13 0,-11 27-9 0,11-27-8 15,0 0-1-15,-5 34-4 0,5-34-6 0,-5 27 0 16,5-27-6-16,-1 24 1 0,1-24-3 0,-7 28 8 15,7-28 1-15,-1 25-1 0,1-25-2 0,0 0-7 16,-7 24-6-16,7-24 1 0,0 0-2 16,0 0 1-16,0 0-1 0,0 0 0 0,0 0-2 15,0 0 1-15,0 0 1 0,0 0 0 16,0 0 1-16,26 7 0 0,-26-7-1 0,0 0 1 16,29-31 0-16,-29 31-3 0,26-29 6 0,-26 29-5 15,29-34 5-15,-29 34-1 0,28-30 1 0,-28 30-3 16,27-31 4-16,-27 31-4 0,28-32 3 0,-28 32-1 15,30-28 0-15,-30 28 0 0,31-24-1 0,-31 24 0 16,28-17 1-16,-28 17-1 0,24-10 0 16,-24 10-1-16,0 0 1 0,27-2 0 0,-27 2 3 15,0 0 0-15,0 0-2 0,25 27 2 16,-25-27-3-16,15 24 4 0,-15-24-4 0,10 36 4 16,-10-36-5-16,8 40 5 0,-8-40-5 0,2 42 3 15,-2-42-4-15,4 40 3 0,-4-40-4 0,1 41 5 16,-1-41-5-16,0 32 3 0,0-32-4 0,-1 29 4 15,1-29-4-15,-4 22-32 0,4-22-75 16,0 0-103-16,0 0-157 0,18 23-130 0,-18-23 204 16,0 0 297-16</inkml:trace>
  <inkml:trace contextRef="#ctx0" brushRef="#br0" timeOffset="48">13476-5905 358 0,'0'0'170'0,"0"0"-44"16,0 0-31-1,0 0-26-15,0 0-24 0,0 0 2 0,0 0 7 16,0 0 11-16,0 0 7 0,-30 2-7 0,30-2-7 16,0 0-10-16,-29 6-6 0,29-6-2 0,-28 3-4 15,28-3-5-15,-27 7-6 0,27-7-9 16,-31 9-4-16,31-9-6 0,-31 18 0 0,31-18-4 0,-25 19 0 0,25-19-3 16,-22 24 2-16,22-24-2 0,-15 24 1 0,15-24-3 15,-9 28 3-15,9-28-4 0,-4 29 4 0,4-29-4 16,6 31 3-16,-6-31-4 0,11 29 3 15,-11-29-3-15,15 21-19 0,-15-21-19 0,23 18-19 16,-23-18-31-16,32 16-7 0,-32-16 5 16,33 6 10-16,-33-6 35 31,37-15 26-31,-37 15 21 0,36-37 8 0,-18 11 16 0,0 5 14 31,-8-9 24-31,8 2 5 0,-10-3 2 0,7 3-15 0,-7-1-14 16,6-4-13-16,-6 0-5 0,2 1-9 0,-4-6 5 0,2 3-6 0,-3-2 9 0,4 3-7 0,-8-5 9 0,7 1-8 0,-6 0 12 0,5 3 17 15,-7 0-31-15,2 10 36 0,1 1-39 0,-3 24 13 16,4-25 0-16,-4 25-2 0,0 0-3 0,0 0-5 16,0 0-7-16,0 0-3 0,0 0-1 15,0 0 2-15,0 0 1 0,4 21 5 0,-4-21-5 16,3 41-9-16,-4-18 39 0,2 6-34 0,-1 1 35 16,3 5-20-16,-2-4-10 0,3 7 3 0,-1-1-8 15,-2 2 5-15,1-1-7 0,1 1 6 16,-2-5-8-16,2 2 7 0,-2-1-7 0,3-4 7 15,0-3-6-15,-2-2-14 0,6 8-41 0,-8-34-59 16,12 47-114-16,-12-47-128 0,0 0-122 0,10 35 109 16,-10-35 374-16</inkml:trace>
  <inkml:trace contextRef="#ctx0" brushRef="#br0" timeOffset="49">14169-5894 193 0,'0'0'83'0,"0"0"19"0,0 0 21 0,0 0 21 16,0 0 12-16,0 0 0 0,0 0-34 0,0 0-30 15,0 0-18-15,0 0-23 0,0 0 1 0,0 0-2 16,-27-20-12-16,27 20-8 16,0 0-6-16,-28-9-3 0,28 9-4 0,-26-1-4 15,26 1-1-15,-25 0-1 0,25 0 0 0,-30 1 1 16,30-1 1-16,-29 5-3 0,29-5-1 0,-22 5-5 16,22-5-1-16,0 0-3 0,-28 23 1 0,28-23-3 15,-13 22 4-15,13-22-3 0,-10 27 1 0,10-27-3 16,-3 30 3-16,3-30-4 0,4 33 3 0,-4-33-2 15,14 26 1-15,-14-26-1 0,17 25 2 16,-17-25-2-16,0 0 1 0,33 28-1 0,-33-28 0 16,27 6-1-16,-27-6 1 0,31-3 0 15,-31 3 0-15,27-17 4 0,-27 17-1 0,24-24 5 16,-24 24-3-16,16-33 2 0,-16 33-3 0,17-33 3 16,-17 33-5-16,13-36 5 0,-13 36-2 0,13-36 3 15,-13 36-3-15,5-22 2 0,-5 22-2 16,0 0 2-16,0 0-1 0,0 0 1 0,0 0-2 15,0 0-1-15,0 0-2 0,0 0 0 0,0 0 2 16,0 0-1-16,6 21 4 0,-6-21-5 0,4 39 3 16,-4-39-5-16,0 44 4 0,0-44-4 0,0 38 3 15,0-38-3-15,8 37 2 0,-8-37-2 0,7 28 1 16,-7-28-30-16,0 0-21 0,21 33-58 16,-21-33-57-16,0 0-33 0,0 0-65 15,27 0-46-15,-27 0-67 0,0 0 277 0</inkml:trace>
  <inkml:trace contextRef="#ctx0" brushRef="#br0" timeOffset="50">14448-5826 376 0,'0'0'106'0,"0"0"-13"0,0 0-4 0,0 0 20 16,0 0-22-16,0 0-7 0,0 0-4 0,0 0-5 15,0 0-13-15,15 29-9 0,-15-29-8 16,0 0-4-16,3 29-6 0,-3-29 0 0,1 28-9 15,-1-28-2-15,1 26-9 0,-1-26-3 0,0 21-5 16,0-21 0-16,0 0-2 0,2 25-1 0,-2-25 0 16,0 0-1-16,0 0-1 0,0 0 0 15,0 0 1-15,0 0 0 0,0 0 2 0,0 0 10 16,0 0 5-16,0 0 1 0,12-25 2 0,-12 25-13 16,13-25-1-16,-13 25-5 0,9-31 3 0,-9 31-3 15,11-33 4-15,-11 33-4 0,15-35 4 0,-15 35-4 16,16-40 3-16,-16 40-2 0,15-32 1 0,-15 32-2 15,16-29 3-15,-16 29-3 0,18-23 1 16,-18 23-2-16,0 0 2 0,24-17-1 16,-24 17 0-16,0 0 1 0,0 0-1 0,27 1 2 15,-27-1-1-15,0 0 4 0,0 0-1 0,32 17 1 16,-32-17-1-16,0 0-1 0,27 17-3 0,-27-17 2 16,0 0-3-16,28 23 2 0,-28-23-1 0,0 0 1 15,29 24-3-15,-29-24 2 0,0 0-1 0,32 27 1 16,-32-27-2-16,0 0 2 0,27 18-3 15,-27-18-38-15,0 0-35 0,22 1-67 0,-22-1-105 16,24 6-68-16,-24-6-112 0,23-3 169 0,-24-21 259 31</inkml:trace>
  <inkml:trace contextRef="#ctx0" brushRef="#br0" timeOffset="51">15060-5958 946 0,'0'0'106'0,"0"0"-22"0,0 0-7 0,0 0-7 16,0 0-5-16,0 0-19 0,0 0-18 0,0 0-15 16,0 0-10-16,0 0 0 0,0 0 0 15,0 0 1-15,-5 24 4 0,5-24-4 16,-2 29 0-16,2-29-4 0,-6 35 3 0,6-35-4 15,-4 40 2-15,4-40-3 0,-7 43 3 0,7-43-3 16,-1 33 2-16,1-33-3 0,4 24 4 0,-4-24-5 16,0 0 4-16,15 24-3 0,-15-24 1 0,0 0 1 15,0 0 0-15,30 3 1 0,-30-3-1 16,0 0 2-16,31-21-1 0,-31 21 2 0,27-27-1 16,-27 27 2-16,24-31-5 0,-24 31 5 0,22-35-2 15,-22 35 3-15,20-30-2 0,-20 30 2 0,11-23-3 16,-11 23 2-16,0 0-1 0,0 0 1 0,0 0 2 15,0 0 3-15,0 0-1 0,0 0-2 16,0 0-4-16,0 0 0 0,0 0 1 0,0 0-1 16,0 0 3-16,10 29-4 0,-10-29 2 15,1 24-2 1,-1-24 1-16,2 33-2 0,-2-33 2 0,0 44-5 16,-2-18 6-16,2 2-6 0,-2 3 6 0,0 3-5 15,-3 1 7-15,-3 0-2 0,3 4 14 0,-4-2 18 16,0 1-32-16,0-6 27 0,1 3-40 0,-5-1 9 15,1-4 7-15,-3-3-1 0,1-2 9 0,14-25-1 0,-32 44 6 16,32-44-6-16,-32 34 0 0,32-34-5 16,-37 21 1-16,37-21-5 0,-38 9-1 0,38-9-1 15,-42 4-1-15,42-4 0 0,-40-10-1 0,40 10-1 16,-38-20-3-16,38 20-11 0,-39-31-19 0,39 31-20 0,-30-49-47 16,30 49-79-16,-25-53-127 0,11 17-201 0,13 12 61 15,-16-24 431-15</inkml:trace>
  <inkml:trace contextRef="#ctx0" brushRef="#br0" timeOffset="52">10902-6287 508 0,'0'0'168'0,"0"0"-61"15,0 0-21-15,0 0-21 0,0 0-18 0,0 0-17 16,0 0-9-16,0 0 16 0,0 0 17 15,0 0 9-15,3 32-14 0,-3-32 0 0,1 29-29 16,-1-29 8-16,0 37-1 0,0-37-13 0,0 45-1 16,-1-21-9-16,1 2 3 0,-2 0-4 0,1 3 5 15,1-3-4-15,-4 1 3 0,1 2-6 16,0-3 4-16,-1 0-5 0,3 1 3 0,-2-4-6 16,3-23 7-16,-8 42-7 0,8-42 4 0,-6 35-2 15,6-35 3-15,-5 27-3 0,5-27 4 0,-9 24-4 16,9-24 2-16,0 0-1 0,0 0 1 15,0 0 0-15,0 0 2 0,0 0 0 0,0 0 8 16,0 0 8-16,0 0-1 0,0 0-1 0,0 0-7 16,0 0-6-16,0 0-2 0,0 0 2 15,0 0-3-15,10-24 0 0,-10 24-1 0,0 0 3 16,26-28-3-16,-26 28 3 0,24-26-2 0,-24 26 0 16,31-26 0-16,-31 26 1 0,31-27-4 0,-31 27 4 15,34-29-3-15,-34 29 2 0,32-21-2 0,-32 21 1 16,34-10-2-16,-34 10 0 0,29 4 1 0,-29-4 1 15,25 14 1-15,-25-14-1 0,22 22 1 16,-22-22-3-16,23 26 3 0,-23-26-2 0,14 35 3 16,-14-35-3-16,15 35 3 0,-15-35-4 15,9 35 4-15,-9-35-3 0,2 37 3 0,-2-37-2 16,-1 34 3-16,1-34-4 0,-3 27 3 0,3-27-2 16,0 0 2-16,-16 25-1 0,16-25 1 0,0 0 0 15,-26 14 0-15,26-14 0 0,-21 1 1 0,21-1 3 16,-26-1 9-16,26 1 5 0,-33-7-1 15,33 7 0-15,-38-13-11 0,38 13-2 0,-37-9-2 16,37 9-1-16,-38-16-1 0,38 16 0 0,-39-15-4 16,39 15 2-16,-37-12-3 0,37 12 2 0,-26-11 0 15,26 11 0-15,0 0 0 0,0 0-6 0,0 0-26 0,0 0-73 16,0 0-61-16,0 0-87 0,0 0-102 0,0 0-69 16,27 11 126-16,-27-11 299 0</inkml:trace>
  <inkml:trace contextRef="#ctx0" brushRef="#br0" timeOffset="53">15495-6227 440 0,'0'0'233'0,"0"0"-66"15,0 0-18-15,0 0-21 0,0 0-15 16,0 0-27-16,0 0-26 0,0 0-19 0,0 0-15 15,0 0-6-15,0 0-5 0,0 0 0 16,0 0-2-16,0 0-1 0,0 0 0 0,5-25-2 16,-5 25 5-16,0 0-2 0,20-22 3 0,-20 22 14 15,0 0-40-15,20-21 35 0,-20 21-40 0,0 0 16 16,26-20 1-16,-26 20-1 0,0 0 1 0,31-15 0 16,-31 15 0-16,23-11-1 0,-23 11 0 15,24-7 0-15,-24 7 1 0,0 0-2 0,27-5 1 16,-27 5-2-16,0 0 2 0,32 5-1 0,-32-5 0 15,0 0 0-15,27 10-1 0,-27-10 3 16,0 0-2-16,28 17 1 0,-28-17-1 0,0 0 0 16,22 18-1-16,-22-18-14 0,0 0 35 0,23 29-35 15,-23-29 36-15,0 0-21 0,24 22-1 16,-24-22 2-16,0 0-3 0,0 0 3 0,25 30-2 16,-25-30 1-16,0 0 0 0,0 0 1 0,0 0 0 15,7 22 0-15,-7-22 0 0,0 0 1 0,0 0-2 16,-23 27 2-16,23-27-2 0,0 0 2 0,-23 31-4 15,23-31 3-15,-18 23-2 0,18-23 2 0,-19 22-1 16,19-22 1-16,-22 24-3 0,22-24 3 0,0 0-3 16,-24 31 3-16,24-31-2 0,0 0 4 15,0 0-3-15,-27 26 1 0,27-26-1 16,0 0 0-16,0 0-1 0,0 0 2 0,0 0-2 16,-25 24 2-16,25-24-1 0,0 0 1 0,0 0-1 15,0 0 0-15,0 0 0 0,0 0-1 0,0 0 0 16,0 0 0-16,0 0 1 0,0 0 1 0,0 0-1 15,0 0 0-15,-8 23 0 0,8-23-1 0,0 0 1 16,0 0 0-16,0 0 1 0,0 0 0 16,0 0 0-16,0 0-1 0,0 0-1 0,0 0 0 15,0 0-1-15,0 0 3 0,0 0 0 0,0 0 1 16,0 0-2-16,0 0 1 0,0 0-1 0,0 0 1 16,0 0-2-16,19 27 2 0,-19-27-2 15,0 0 1-15,0 0 0 0,0 0 0 0,14 24-1 16,-14-24 1-16,0 0-1 0,0 0 1 15,0 0-2-15,18 24 2 0,-18-24 0 0,0 0 0 16,0 0 0-16,0 0 1 0,0 0-1 0,9 26 1 16,-9-26-1-16,0 0-1 0,0 0 1 0,0 0 0 15,0 28-1-15,0-28 2 0,0 0-2 0,0 0 2 16,0 0 0-16,0 22 0 0,0-22-1 0,0 0 1 16,0 0-2-16,0 0 0 0,0 0 2 0,0 0-1 15,0 0 0-15,0 0 1 0,0 0-1 16,0 0 2-16,0 0 0 0,0 0 0 0,0 0 1 15,0 0-3-15,0 0 1 0,0 0-2 0,0 0-1 16,0 0 1-16,0 0-12 0,0 0-19 16,0 0-33-16,-27-22-114 0,27 22-209 0,0 0-143 15,0 0 80-15,0 0 451 0</inkml:trace>
  <inkml:trace contextRef="#ctx0" brushRef="#br0" timeOffset="54">15730-5583 929 0,'0'0'183'0,"0"0"-59"0,-23-5-20 0,23 5-15 0,0 0-26 0,0 0-24 0,0 0-16 16,0 0-12-16,0 0-6 0,0 0-3 0,0 0-2 15,0 0 1-15,0 0-1 0,0 0 2 0,0 0-2 16,0 0 0-16,0 0-1 0,0 0 1 0,14 23-1 16,-14-23 1-16,0 0-1 0,0 0 0 0,0 0 2 15,0 0 0-15,0 0 0 0,0 0 2 16,0 0-2-16,0 0 1 0,15 23 1 0,-15-23 0 16,0 0-1-16,0 0 2 0,0 0-2 0,0 0 1 15,0 0 12-15,0 0 4 0,0 0 1 0,0 0-1 16,-24 4-11-16,24-4-6 0,0 0-1 0,0 0-2 15,0 0-2-15,0 0-3 0,0 0-20 16,0 0-24-16,0 0-98 0,0 0-146 0,0 0-209 16,0 0-18-16,-9-35 392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35:48.8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9893-8777 676 0,'0'0'157'0,"0"0"-37"0,0 0-7 16,-25 4-12-16,25-4-9 0,0 0-21 0,0 0-13 16,0 0-20-16,0 0-10 0,0 0-7 0,0 0-6 15,0 0-5-15,0 0-3 0,0 0-6 0,0 0-1 16,0 0 0-16,0 0 0 0,0 0-1 0,0 0-3 15,0 0 0-15,0 0 1 0,0 0 1 16,0 0 7-16,0 0-4 0,0 0 1 0,22 5-3 16,-22-5-1-16,0 0 2 0,0 0-1 15,0 0 2-15,25 8 1 0,-25-8-2 0,0 0 2 16,0 0-2-16,0 0 1 0,0 0 0 0,0 0 1 16,22 22 0-16,-22-22 3 0,0 0-3 0,1 23 0 15,-1-23 1-15,0 0-2 0,-7 32-1 16,7-32 3-16,0 0-4 0,-12 23 10 0,12-23 6 15,0 0 6-15,0 0 4 0,0 0-1 0,-24 19-7 16,24-19-3-16,0 0 0 0,0 0-3 0,0 0-1 16,0 0-4-16,0 0-1 0,-23-6-4 0,23 6 0 15,0 0-1-15,0 0-1 0,-13-26 0 16,13 26 2-16,0 0-2 0,-1-34 4 0,1 34-3 16,4-25 2-16,-4 25-2 0,0 0 1 15,8-28-3-15,-8 28 2 0,0 0-1 0,0 0 1 16,0 0-2-16,20-23 2 0,-20 23 0 0,0 0 0 15,0 0 1-15,0 0-3 0,0 0 2 0,23 3-1 16,-23-3 2-16,0 0-1 0,0 0 2 0,14 31-1 16,-14-31 2-16,1 26-4 0,-1-26 3 0,-1 26-2 15,1-26 2-15,-7 31-4 0,7-31 4 0,-7 27-3 16,7-27 4-16,0 0-2 0,-14 25 1 16,14-25 17-16,0 0-36 0,0 0 37 15,0 0-28-15,0 0 20 0,-23 17 4 0,23-17-4 16,0 0-6-16,0 0-21 0,0 0 14 0,0 0-16 15,-22-20 33-15,22 20-15 0,0 0 15 0,-8-35-15 16,8 35-2-16,0-29 2 0,0 29-2 0,8-33 3 16,-8 33-2-16,10-25 1 0,-10 25-2 15,13-27 1-15,-13 27 0 0,0 0-1 0,22-25 0 16,-22 25 2-16,0 0-2 0,27-10 1 0,-27 10-3 16,0 0 2-16,24 1 0 0,-24-1 0 0,0 0 4 15,22 16-4-15,-22-16 2 0,0 0-2 0,16 24 2 16,-16-24-2-16,5 21 2 0,-5-21-1 0,3 25 2 15,-3-25-2-15,-4 31 1 0,4-31-2 16,-6 23 2-16,6-23 0 0,0 0 0 16,-14 25-1-16,14-25 1 0,0 0-1 0,0 0 1 15,0 0 1-15,-27 20 0 0,27-20-1 0,0 0-1 16,0 0 2-16,-28-5-3 0,28 5 1 0,0 0-1 16,0 0 1-16,0 0-2 0,-22-19 0 0,22 19 0 15,0 0-1-15,0 0-17 0,0 0-21 0,-8-24-24 16,8 24-70-16,0 0-84 0,0 0-144 0,0 0-159 15,22-17 118-15,-22 17 404 0</inkml:trace>
  <inkml:trace contextRef="#ctx0" brushRef="#br0" timeOffset="1">10827-9081 383 0,'0'0'124'0,"0"0"-10"16,3-23-6-16,-3 23-10 0,0 0-11 0,0 0 4 15,0 0-2-15,0 0 2 0,0 0-5 0,0 0-12 16,0 0-12-16,0 0-14 0,0 0-9 15,0 0-10-15,0 0-4 0,0 0-6 16,0 0-4-16,0 0-5 0,0 0-3 0,0 0-3 16,0 0-1-16,0 0-2 0,-9 39 2 0,11-16-3 15,0 1 3-15,0 4-5 0,1 3 5 0,2 0-8 16,-4 0 7-16,6 6-6 0,-5-1 6 0,3 1-5 16,-1-1 6-16,5 0-8 0,-5-1 7 0,1-4 12 15,4-2-32-15,-3-3 34 0,-6-26-34 16,13 40 16-16,-13-40 3 0,14 31-3 0,-14-31 2 15,0 0-2-15,22 24 0 0,-22-24-1 0,0 0 1 16,0 0 0-16,25 8 0 0,-25-8 2 16,0 0 0-16,0 0 3 0,30-27-1 0,-30 27 1 15,15-36-3-15,-15 36 7 0,22-43 17 0,-8 19-29 16,0-2 34-16,-5 0-37 0,5 0 10 0,0 4 3 16,-14 22-5-16,23-39 2 0,-23 39-4 15,22-27 3-15,-22 27-3 0,0 0 3 0,24-17-2 16,-24 17 1-16,0 0-1 0,0 0 0 0,27 3 2 15,-27-3-1-15,0 0 3 0,0 0-1 0,22 29 0 16,-22-29-3-16,7 28 3 0,-7-28-4 0,8 27 4 16,-8-27-3-16,10 26 2 0,-10-26-2 0,8 25 4 15,-8-25-4-15,0 0 0 0,17 27 1 16,-17-27-2-16,0 0 18 0,15 27-35 16,-15-27 34-16,0 0-34 0,21 22 17 0,-21-22 3 15,0 0-3-15,0 0 1 0,25 24-1 0,-25-24 1 16,0 0 0-16,0 0 0 0,27 3 0 0,-27-3 0 15,0 0 2-15,18-27 19 0,-18 27-36 0,15-30 36 16,-15 30-34-16,17-43 13 0,-8 16 5 0,-3 5-6 16,5-1 4-16,-7 1-5 0,-4 22 5 15,12-40-5-15,-12 40 4 0,13-36-1 0,-13 36 3 16,8-29-4-16,-8 29 4 0,7-28-6 0,-7 28 4 16,0 0-2-16,12-28 0 0,-12 28 1 0,0 0-1 15,0 0-1-15,0 0 2 0,0 0-1 16,16-23 1-16,-16 23-1 0,0 0 2 0,0 0-3 15,0 0 2-15,0 0-1 0,0 0-22 0,15-29-12 16,-15 29-24-16,0 0-38 0,0 0-51 16,8-41-65-16,-8 41-94 0,0 0-142 0,10-27 143 15,-10 27 306-15</inkml:trace>
  <inkml:trace contextRef="#ctx0" brushRef="#br0" timeOffset="2">11884-9115 406 0,'0'0'137'0,"11"-26"-9"0,-11 26-20 16,0 0-15-16,0 0-12 0,0 0-4 0,0 0 0 16,0 0 0-16,0 0-14 0,0 0-17 15,0 0-13-15,0 0-9 0,0 0 1 0,0 0 0 16,0 0 1-16,1 23-5 0,-1-23-3 0,0 43-10 16,3-14 2-16,-6-1-8 0,3 10 3 0,0-2-6 15,-1 4 6-15,-1 1-9 0,0 1 9 0,2-1-9 16,-3 0 8-16,0-3-8 0,2 3 8 0,1-5 9 15,-6-2-29-15,5-3 30 0,1-7-30 0,0-24 15 16,0 41 3-16,0-41-3 16,0 29 2-16,0-29-2 0,0 0 1 0,0 0-1 15,0 0-1-15,0 0 0 0,0 0-2 0,0 0 0 16,0 0 2-16,0 0 3 0,0 0 0 0,0 0 4 16,0 0-1-16,25-32-2 0,-25 32 0 0,18-41 0 15,-18 41 17-15,19-42-16 0,-19 42 15 0,19-40-34 16,-19 40 14-16,26-39-13 0,-26 39 15 15,28-35 2-15,-28 35-3 0,28-27 2 0,-28 27-3 16,27-21 3-16,-27 21-2 0,22-15 1 0,-22 15-1 16,24-3 1-16,-24 3 0 0,0 0 0 0,23 1 1 15,-23-1 0-15,0 0 1 0,23 18 0 0,-23-18 3 16,0 0 0-16,27 27 3 0,-27-27-2 16,11 31 1-16,-11-31-4 0,11 24 1 0,-11-24 13 15,9 27-14-15,-9-27 13 0,13 31-37 16,-13-31 20-16,11 27-20 0,-11-27 19 0,9 32 3 15,-9-32-4-15,10 27 3 0,-10-27-20 0,8 22-21 0,-8-22-59 16,0 0-64-16,22 37-76 0,-22-37-63 0,0 0-136 16,9 23 215-16,-9-23 224 0</inkml:trace>
  <inkml:trace contextRef="#ctx0" brushRef="#br0" timeOffset="3">12810-8723 385 0,'0'0'138'0,"0"0"-16"16,0 0-20-16,0 0 13 0,-25-16-11 15,25 16 2-15,0 0-18 0,0 0-16 0,0 0-18 16,-25-3-11-16,25 3-9 0,0 0-5 0,-23-2-3 16,23 2-5-16,0 0-1 0,-25 5-1 0,25-5-2 15,0 0-2-15,-30 4-4 0,30-4-3 16,-24 12-3-16,24-12-1 0,-22 11-2 0,22-11 1 15,0 0-3-15,-27 31 3 0,27-31-5 0,-18 25 3 16,18-25 13-16,-15 35-13 0,15-35 13 16,-9 30-34-16,9-30 20 0,-1 32-20 0,1-32 19 15,5 31 3-15,-5-31-5 0,5 27 2 0,-5-27-1 16,0 0-1-16,23 24-1 0,-23-24 0 0,0 0 1 16,28 6 0-16,-28-6 1 0,22-4 0 0,-22 4 1 15,24-13-1-15,-24 13 1 0,23-23-2 0,-23 23 5 16,31-30-4-16,-31 30 4 0,29-39 17 15,-29 39-36-15,26-41 37 0,-26 41-36 16,18-39 16-16,-18 39 2 0,11-34-3 0,-11 34 4 16,0 0-3-16,10-27 2 0,-10 27-2 0,0 0 1 15,0 0 0-15,0 0 0 0,0 0 0 0,0 0-1 16,0 0-1-16,0 0 2 0,0 0 0 0,0 0 1 16,11 24 1-16,-11-24-2 0,7 24 1 0,-7-24-3 15,8 26 3-15,-8-26 13 0,8 27-14 16,-8-27 15-16,5 24-36 0,-5-24 18 0,8 23-19 15,-8-23 20-15,0 0-2 0,19 34-34 0,-19-34-32 16,0 0-60-16,0 0-47 0,28 22-56 0,-28-22-31 16,0 0-144-16,24-4 206 0,-24 4 201 31</inkml:trace>
  <inkml:trace contextRef="#ctx0" brushRef="#br0" timeOffset="4">13094-8942 450 0,'0'0'170'0,"-25"1"-8"0,25-1-8 0,0 0-9 16,0 0-29-16,0 0-37 0,0 0-42 16,0 0-20-16,0 0-11 0,0 0-3 15,0 0 12-15,0 0 9 0,0 0 3 0,28 18 1 16,-28-18-11-16,34 5-8 0,-34-5-4 0,39 3-2 15,-39-3-2-15,40-3 0 0,-40 3 0 0,42-7-2 16,-42 7 0-16,39-17-30 0,-12 18-67 0,-27-1-108 16,43-29-226-16,-15 34-53 0,-28-5 269 0</inkml:trace>
  <inkml:trace contextRef="#ctx0" brushRef="#br0" timeOffset="5">13263-9190 638 0,'0'0'153'15,"0"0"-12"-15,0 0-9 0,0 0-5 0,0 0-27 16,0 0-31-16,0 0-22 0,0 0-12 0,0 0-9 16,0 0-9-16,-2 27-5 0,2-27-6 15,0 0 0-15,-2 25 3 0,2-25 5 0,-4 33-2 16,4-33 2-16,-1 35-7 0,-1-11 1 0,1 1-5 16,1 2 3-16,-6 4-5 0,5-1 5 0,-2 2-8 15,-1-4 6-15,1 4-6 0,2-2 4 0,0 1-5 16,-5 0 5-16,3 0-4 0,3-4 4 0,-5 2-5 15,5-6 4-15,0-23 14 0,-2 39-34 16,2-39 35-16,7 27-35 0,-7-27 18 16,0 0 2-16,10 31-3 0,-10-31 2 0,0 0-2 15,0 0 0-15,0 0 1 0,0 0 0 0,21 15 0 16,-21-15 0-16,0 0-1 0,0 0 0 0,26-9 3 16,-26 9-1-16,0 0 2 0,26-16-2 0,-26 16 0 15,0 0-2-15,23-21 3 0,-23 21-3 0,0 0 2 16,25-23 21-16,-25 23-22 0,0 0 21 15,25-22-38-15,-25 22 16 0,0 0-38 0,21-21 4 16,-21 21-22-16,0 0-29 0,26-17-25 0,-26 17-37 16,0 0-45-16,8-24-73 0,-8 24-57 15,0 0 4-15,4-32 320 0</inkml:trace>
  <inkml:trace contextRef="#ctx0" brushRef="#br0" timeOffset="6">14502-8941 1013 0,'-45'0'212'0,"45"0"-52"0,0 0-44 16,0 0-34-16,-29 18-18 0,29-18-21 0,0 0-12 15,0 0-9-15,0 0-9 0,0 0-6 0,0 0-6 16,0 0-3-16,0 0-1 0,0 0-4 0,0 0 2 16,0 0-3-16,0 0-22 0,0 0-16 0,27-19-42 15,-27 19-80-15,38-17-106 0,-38 17-228 0,30-13 9 16,3 20 355-16</inkml:trace>
  <inkml:trace contextRef="#ctx0" brushRef="#br0" timeOffset="7">14499-8735 508 0,'0'0'128'0,"0"0"-15"0,0 0-23 0,0 0 3 0,0 0-9 15,0 0 0-15,0 0-7 0,0 0-6 0,0 0-10 16,0 0-2-16,0 0-6 0,11 24-4 0,-11-24-11 0,0 0-9 16,-1 30-15-16,1-30-3 0,-1 22-8 15,1-22-1-15,-7 26 16 0,7-26-17 16,-2 32 15-16,2-32-35 0,-4 35 16 0,4-35-16 16,-4 38 16-16,4-38 3 0,-1 38-3 0,1-38 4 0,-6 31-4 15,6-31 3-15,0 0-2 0,0 0 1 0,-2 23-10 16,2-23-7-16,0 0-5 0,0 0-5 0,0 0 3 15,0 0 4-15,0 0 3 0,0 0-8 0,2-26-25 16,-2 26-42 0,6-32-46-16,-14 8-29 0,8 24-78 15,8-34-68-15,-18-4-53 0,10 38 365 0</inkml:trace>
  <inkml:trace contextRef="#ctx0" brushRef="#br0" timeOffset="8">14885-8760 658 0,'0'0'226'0,"0"0"-95"0,0 0-26 15,0 0-27-15,0 0 12 0,0 0-3 0,20 24-8 16,-20-24-2-16,0 0-23 0,0 0-13 0,27 15-6 16,-27-15-8-16,24 6-5 0,-24-6-6 0,26 4-4 15,-26-4-4-15,29 4-2 0,-29-4-4 0,30 0 0 16,-30 0-2-16,33-5-1 16,-33 5 2-16,33-9-2 0,-33 9 1 0,40-17-1 15,-40 17-25-15,36-22-38 0,-4 23-146 0,-32-1-372 16,27-28 30-16,-6 15 232 0</inkml:trace>
  <inkml:trace contextRef="#ctx0" brushRef="#br0" timeOffset="9">15201-9036 269 0,'0'0'126'16,"0"0"21"-16,0 0-2 0,14-23-12 0,-14 23-21 15,0 0-21-15,0 0-4 0,0 0-6 0,0 0-6 16,-21-22-10-16,21 22-12 0,0 0-7 0,0 0-8 15,-25-12-8-15,25 12-4 0,0 0-1 0,-27-4-1 16,27 4-2-16,-27-4-3 0,27 4-4 0,-27 0-2 16,27 0-2-16,-28 0 0 0,28 0-2 15,-23 8 1-15,23-8-4 0,-24 13 0 0,24-13-5 16,0 0 2-16,-22 38-3 0,22-38 3 0,-12 41-4 16,9-18 4-16,0 4-5 0,2 3 4 0,-2 0-5 15,3 1 6-15,0-3-6 0,3 3 5 16,-2 0-5-16,2 0 4 0,-1-4-5 0,2 4 6 15,0-6 11-15,-4 3-31 0,5-2 32 16,0-4-31-16,-1-1 15 0,-4-21 4 0,7 42-4 16,-3-19 5-16,-4-23-7 0,7 34 3 0,-7-34 0 15,4 21 0-15,-4-21 1 0,0 0 2 0,1 22-3 16,-1-22-1-16,0 0-15 0,0 0-6 0,0 0-4 16,0 0-4-16,0 0 8 0,0 0-3 0,0 0-7 15,0 0-29-15,0 0-37 0,0 0-30 0,0 0-39 16,-8-24-33-16,8 24-49 15,0 0-77-15,-11-36 59 0,11 36 268 0</inkml:trace>
  <inkml:trace contextRef="#ctx0" brushRef="#br0" timeOffset="10">15944-8687 156 0,'0'0'78'16,"0"0"16"-16,0 0 1 0,0 0 15 16,0 0-9-16,0 0 5 0,0 0-19 0,0 0 3 15,0 0-7-15,0 0 2 0,0 0-3 0,0 0-1 16,0 0-14-16,0 0-6 0,0 0-11 0,0 0-7 16,0 0-6-16,0 0-8 0,0 0-4 0,0 0-4 15,0 0-2-15,0 0-5 0,0 0-1 0,0 0-6 16,0 0-4-16,0 0-2 0,0 0-1 15,0 0-1-15,0 0 1 0,0 0 0 0,0 0-2 16,12 24 4-16,-12-24-5 0,14 39-15 0,-14-39 34 16,7 44-33-16,-7-44 34 0,7 42-13 0,-7-42-6 15,8 41 4-15,-8-41-3 0,10 38 3 16,-10-38-3-16,7 24 2 0,-7-24-3 0,0 0 2 16,0 0-2-16,0 0 1 0,0 0 0 0,23 20 0 15,-23-20 2-15,0 0-1 0,0 0 0 16,0 0 0-16,0 0 1 0,28-23-1 0,-28 23 2 15,15-22-2-15,-15 22 2 0,19-37-3 0,-19 37 2 16,23-39-3-16,-23 39 4 0,28-38 13 0,-28 38-31 16,25-33 33-16,-25 33-35 0,20-25 18 0,-20 25 0 15,0 0-2-15,28-12 2 0,-28 12-1 0,0 0 2 16,0 0 0-16,28 11-3 0,-28-11 3 16,12 22 17-16,-12-22-37 0,10 31 38 0,-10-31-35 15,5 28 15-15,-5-28 4 0,7 22-3 16,-7-22 1-16,0 0-2 0,8 29 1 0,-8-29-1 15,0 0 1-15,0 0 0 0,0 0 0 0,0 0-1 16,0 0 1-16,0 0-1 0,0 0 0 0,25 15 2 16,-25-15-2-16,0 0 2 0,0 0-2 0,0 0 1 15,0 0 1-15,28-15-1 0,-28 15 1 16,0 0-1-16,23-13-1 0,-23 13 2 0,0 0-2 16,28-21 1-16,-28 21-2 0,0 0 3 0,29-25-1 15,-29 25 2-15,18-28 16 0,-18 28-35 0,15-26 33 16,-15 26-33-16,11-25 16 0,-11 25 3 0,0 0-4 15,13-21-29-15,-13 21-24 0,0 0-54 16,0 0-68-16,0 0-92 0,0 0-85 0,0 0-66 16,0 0 202-16,0 0 218 0</inkml:trace>
  <inkml:trace contextRef="#ctx0" brushRef="#br0" timeOffset="11">16739-8454 345 0,'0'0'88'0,"0"0"-20"0,0 0-14 15,0 0 2-15,0 0-13 0,0 0-5 0,0 0-9 16,0 0-3-16,0 0-8 0,0 0 1 0,0 0 66 16,0 0 13-16,0 0 0 0,0 0 3 15,0 0-76-15,0 0-15 0,22-6-3 0,-22 6-4 16,0 0 2-16,0 0 1 0,0 0-2 0,0 0 0 15,26-11-2-15,-26 11 2 0,0 0-2 0,0 0 1 16,22-12-2-16,-22 12 2 0,0 0-3 0,0 0 2 16,25-18-1-16,-25 18 1 0,0 0 0 0,0 0 1 15,17-26-1-15,-17 26 1 0,0 0 0 16,0 0 1-16,9-27 1 0,-9 27 4 0,0 0 10 16,0 0 9-16,2-23 20 0,-2 23-19 15,0 0 10-15,-7-23-22 0,7 23-1 0,0 0-15 16,0 0 18-16,-15-28-19 0,15 28 14 0,0 0-2 15,0 0-2-15,-27-24-2 0,27 24-1 0,0 0 5 16,-31-17-2-16,31 17 4 0,0 0-3 0,-32-8-4 16,32 8-3-16,0 0-2 0,-30 6-2 15,30-6 1-15,0 0 0 0,-27 27-2 0,27-27 2 16,-15 24 16-16,15-24-35 0,-7 32 36 0,7-32-35 16,-5 36 16-16,5-36 3 0,0 37-4 0,0-37 4 15,3 38-3-15,-3-38 4 16,5 28-1-16,-5-28 2 0,8 24-1 0,-8-24 2 0,0 0-3 15,17 29 1-15,-17-29-3 32,0 0 2-32,28 26-1 0,-28-26 1 0,22 14-2 0,-22-14 1 0,29 8-3 0,-29-8 2 0,38 9-1 0,-38-9-1 15,39 4 1-15,-39-4 0 0,41 0 0 0,-41 0 0 16,39-3-18-16,-39 3-44 0,45 0-131 0,-45 0-271 16,0 0-78-16,37-22 198 0</inkml:trace>
  <inkml:trace contextRef="#ctx0" brushRef="#br0" timeOffset="12">17803-8666 555 0,'0'0'165'0,"0"0"-23"0,0 0-38 16,0 0 3-16,0 0-15 0,0 0-8 0,0 0-20 15,0 0-12-15,0 0-14 0,0 0-8 0,0 0-9 16,0 0-7-16,0 0-3 0,0 0-4 0,0 0 0 16,0 0-1-16,0 0-1 0,0 0-1 0,0 0-1 15,-8 24 0-15,8-24-2 0,0 0 3 16,0 0 18-16,-3 27-19 0,3-27 18 0,0 0-38 15,-4 35 16-15,4-35-15 0,-3 38 15 0,3-38 4 16,-2 41-4-16,-4-17 3 0,6-24-4 0,-4 38 5 16,4-38-5-16,-7 35 4 0,7-35-3 15,0 0 1-15,-1 24-1 0,1-24 0 0,0 0 0 16,0 0-1-16,0 0 0 0,0 0 0 16,0 0-1-16,0 0-1 0,0 0 1 0,0 0 0 15,0 0 2-15,0 0 2 0,0 0 3 0,18-24-1 16,-18 24 0-16,9-29-4 0,-9 29 3 0,18-36-4 15,-18 36 3-15,20-42-3 0,-20 42 4 0,22-43 14 16,-22 43-13-16,24-40 15 0,-24 40-36 0,28-34 17 16,-28 34-17-16,28-24 16 0,-28 24 3 0,24-14-2 15,-24 14 1-15,0 0 0 0,28-5 0 16,-28 5 1-16,0 0-1 0,0 0 2 16,26 20-2-16,-26-20 0 0,0 0-1 0,14 25 2 15,-14-25 17-15,0 0-14 0,8 24 14 0,-8-24-17 16,0 0-2-16,0 0-18 0,10 25 18 0,-10-25-18 15,0 0 19-15,0 0 1 0,0 0-1 0,0 0 0 16,0 0-2-16,0 0 1 0,0 0 1 0,0 0-1 16,0 0 2-16,0 0-6 0,0 0 6 15,25 17-1-15,-25-17-1 0,0 0 3 0,0 0-6 16,0 0 3-16,0 0-3 0,26-8 2 0,-26 8 2 16,0 0-2-16,0 0 2 0,25-9 18 0,-25 9-19 15,0 0 20-15,0 0-19 0,27-23 0 16,-27 23-18-16,0 0 18 0,26-17-18 0,-26 17 18 15,0 0 1-15,0 0 0 0,0 0-1 16,25-9 1-16,-25 9-1 0,0 0 0 0,0 0 0 16,0 0 2-16,0 0 18 0,0 0-19 0,0 0 17 15,0 0-17-15,0 0-1 0,18 26 1 0,-18-26 0 16,0 0-20-16,0 0 19 0,10 27-19 0,-10-27 19 16,0 0 1-16,0 0-3 0,8 27 4 0,-8-27-3 15,0 0 4-15,10 28-3 0,-10-28 2 0,0 0-2 16,0 0 0-16,0 0-1 0,9 24 1 15,-9-24-1-15,0 0 1 0,0 0 1 16,0 0-1-16,0 0-2 0,0 0 4 0,9 24-3 16,-9-24 1-16,0 0 0 0,0 0-3 0,0 0 2 15,0 0-1-15,0 0-1 0,0 0-39 0,0 0-42 16,0 0-52-16,0 0-59 0,0 0 43 0,20 23 21 16,-20-23-28-16,0 0-170 0,24 27 48 0,-24-27 281 15</inkml:trace>
  <inkml:trace contextRef="#ctx0" brushRef="#br0" timeOffset="13">18676-8546 91 0,'0'0'56'0,"0"0"4"16,0 0 5-16,0 0-6 0,0 0-9 0,0 0 2 15,0 0 9-15,0 0 4 0,0 0-1 0,0 0-10 16,0 0-8-16,0 0-3 0,0 0 3 15,0 0 10-15,0 0 16 0,0 0 15 0,0 0 9 16,0 0 2-16,0 0-28 0,0 0 3 0,0 0-41 16,0 0 2-16,0 0-14 0,0 0-8 0,1-22 1 15,-1 22-2-15,0 0 0 0,0 0-3 0,0 0-1 16,-22-4-1-16,22 4 0 0,0 0-1 16,-22 4-2-16,22-4 1 0,0 0-1 0,-32 9-1 15,32-9 1-15,-22 9-1 0,22-9 1 16,0 0-1-16,-31 18 1 0,31-18 0 0,0 0 1 0,-24 20-1 15,24-20 0-15,0 0-3 0,-12 26 0 0,12-26-2 16,0 0 2-16,0 34-2 0,0-34 3 0,8 24-2 16,-8-24 1-16,0 0-2 0,19 31 1 0,-19-31-1 15,0 0 0-15,25 23 1 0,-25-23 0 0,0 0-2 0,29 14 2 16,-29-14 0-16,0 0 1 0,29 6 1 16,-29-6-1-16,0 0-3 0,33 0 2 0,-33 0-1 15,0 0 1-15,29-11 0 0,-29 11 0 0,0 0 2 16,29-31-2-16,-29 31 2 0,19-30-4 0,-19 30 4 0,18-34-4 15,-18 34 5-15,15-39-3 0,-15 39 3 0,10-31-3 16,-10 31 2-16,0 0 0 0,5-26 2 0,-5 26-2 16,0 0 3-16,0 0-1 15,0 0 1-15,0 0 1 0,0 0 0 0,0 0-1 16,0 0-2-16,0 0 1 0,0 0-3 0,0 0 0 16,0 0 0-16,0 0 1 0,0 0-1 0,3 28 2 15,-3-28-3-15,0 0 2 0,3 27 0 0,-3-27-1 16,0 0 0-16,8 30 0 0,-8-30-1 0,0 0 1 15,7 32 0-15,-7-32 0 0,0 0-1 0,10 27 2 16,-10-27-3-16,0 0 1 0,0 0-2 16,0 0-1-16,15 22-2 0,-15-22-16 0,0 0-16 15,0 0-21-15,0 0-33 0,0 0-37 0,23 6-55 16,-23-6-73-16,0 0-159 0,0 0 51 16,0 0 365-16</inkml:trace>
  <inkml:trace contextRef="#ctx0" brushRef="#br0" timeOffset="14">19046-8483 419 0,'0'0'170'16,"0"0"-35"-16,0 0-5 0,0 0-16 0,0 0-8 16,0 0-15-16,0 0-17 0,0 0-20 0,0 0-14 15,0 0-12-15,0 0-5 0,0 0-7 0,0 0-1 16,0 0 1-16,10 23 0 0,-10-23 2 0,0 0-7 16,4 24-1-16,-4-24-7 0,4 22 3 15,-4-22-2-15,3 30 2 0,-3-30-2 0,1 28 1 16,-1-28-4-16,2 28 3 0,-2-28-5 0,1 31 3 15,-1-31-2-15,3 40 2 0,-3-19-3 0,0-21 4 16,3 42-4-16,-3-42 2 0,-3 41-3 0,3-41 3 16,0 39-2-16,0-39 3 0,0 37-3 15,0-37 2-15,0 33-4 0,0-33 4 16,-3 30-3-16,3-30 4 0,-1 23-4 0,1-23 2 16,0 0-1-16,0 0 0 0,0 0 0 0,1 21 1 15,-1-21 0-15,0 0 0 0,0 0 1 0,0 0 0 16,0 0-1-16,0 0 0 0,0 0-1 0,0 0 1 15,0 0 1-15,0 0-1 0,0 0 1 0,0 0-1 16,0 0-2-16,0 0 1 0,0 0-1 0,0 0 1 16,0 0 1-16,0 0 0 0,0 0 1 15,0 0-1-15,0 0 2 0,-4-26-2 0,4 26 1 16,-3-24-1-16,3 24 2 0,0-33-3 0,0 33 3 16,0-37-3-16,0 15 3 0,0-4-4 15,0-3 5-15,2-1-5 0,-2-3 5 0,0 6-5 16,1-6 5-16,2 5-6 0,1 0 6 0,-1 2-6 15,2 2 5-15,-5 24-3 0,6-40 3 0,-6 40-2 16,8-26 1-16,-8 26-1 0,0 0 2 16,10-29-2-16,-10 29 3 0,0 0-3 0,0 0 0 15,0 0-2-15,0 0 2 0,0 0 1 0,0 0-1 16,0 0 1-16,0 0 0 0,23-21-2 0,-23 21 2 16,0 0-1-16,0 0 1 0,30-11-1 0,-30 11 0 15,0 0 0-15,25-16 3 0,-25 16-3 0,0 0 1 16,31-7-4-16,-31 7 1 0,0 0 1 15,23-6 0-15,-23 6 1 0,0 0 0 16,0 0 0-16,25 2-2 0,-25-2 5 0,0 0-2 16,0 0 1-16,0 0 0 0,25 23-3 0,-25-23 1 15,0 0 2-15,15 26-2 0,-15-26 2 0,0 0 0 16,14 24-1-16,-14-24-2 0,0 0 1 0,0 0-2 16,0 0 2-16,0 0 1 0,0 0-1 0,0 0 1 15,0 0 2-15,0 0 2 0,0 0 1 16,8 20 1-16,-8-20-1 0,0 0-3 0,0 0 1 15,0 0-2-15,-22 15 0 0,22-15-1 16,0 0 3-16,-24 10 0 0,24-10 7 0,0 0 2 16,-26 20 2-16,26-20 0 0,0 0 0 0,-32 15-2 15,32-15 1-15,-24 6-3 0,24-6-1 0,-28 7-3 16,28-7-1-16,0 0-3 0,-28 11-1 0,28-11-1 16,0 0 0-16,0 0 0 0,0 0-1 15,-24 8 0-15,24-8-2 0,0 0 0 0,0 0-3 16,0 0-16-16,0 0-24 0,0 0-36 0,0 0-55 15,0 0-96-15,0 0-189 0,0 0-88 0,0 0 237 16</inkml:trace>
  <inkml:trace contextRef="#ctx0" brushRef="#br0" timeOffset="15">20221-9049 251 0,'0'0'108'16,"0"0"-22"-16,0 0 13 0,0 0 17 0,0 0 18 15,0 0-2-15,0 0-8 0,0 0-14 16,0 0-12-16,0 0-14 0,0 0-17 0,0 0-13 16,0 0-17-16,0 0-12 0,0 0-13 15,0 0-8-15,0 0-3 0,-27 39 3 0,27-39-1 16,-10 37 4-16,10-37-2 0,-13 41 3 0,13-41-3 16,-10 42 4-16,6-21-5 0,-3 9 4 0,0-4-5 15,3 1 3-15,-4 2-3 0,5-3 4 0,-4 1-5 16,4 2 5-16,-1-3-7 0,1-2 3 0,3 4 18 15,-4-3-32-15,3 2 33 0,-1-2-32 16,-2 1 9-16,1-3 3 0,2-1-4 0,0 2 3 16,1-3-4-16,0-21 5 0,2 41-4 0,-2-41 3 15,3 32-4-15,-3-32 4 0,3 24-2 16,-3-24 2-16,0 0-2 0,0 0 0 0,3 26-1 16,-3-26-1-16,0 0 0 0,0 0-11 0,0 0-12 15,0 0-1-15,0 0-13 0,0 0-7 0,0 0-23 16,0 0-47-16,34-19-43 0,-34 19-60 15,17-28-47-15,-17 28-109 0,12-26 106 0,13 26 270 16</inkml:trace>
  <inkml:trace contextRef="#ctx0" brushRef="#br0" timeOffset="16">20443-8490 325 0,'22'-20'101'16,"-22"20"21"-16,0 0-9 0,0 0 0 0,24-10-31 15,-24 10-21-15,0 0-18 0,0 0 0 0,0 0 12 16,0 0 21-16,0 0 8 0,0 0-2 0,0 0-20 16,0 0-23-16,0 0-16 0,0 0-7 0,0 0-5 15,0 0 1-15,0 0-1 0,0 0-1 0,0 0-1 16,0 0-3-16,0 0-1 0,0 0 2 16,0 0 0-16,1 24-2 0,-1-24 1 0,-1 27-5 15,1-27 2-15,0 30-5 0,0-30 4 0,1 34-4 16,-1-34 4-16,7 37-4 0,-7-37 3 0,4 37-4 15,-4-37 4-15,10 31-3 0,-10-31 1 16,14 29-1-16,-14-29 1 0,0 0-2 0,26 24 3 16,-26-24-2-16,0 0 1 0,32 6 0 0,-32-6-1 15,23-8 3-15,-23 8-1 0,22-16 0 16,-22 16-1-16,25-22 3 0,-25 22-3 0,21-23 4 16,-21 23-2-16,17-25 0 0,-17 25 0 0,11-22 1 15,-11 22-1-15,7-26 2 0,-7 26-2 0,-1-24 3 16,1 24-2-16,-7-24 2 0,7 24-3 0,-12-23 2 15,12 23-2-15,0 0 3 0,-31-30 2 0,31 30 7 16,-22-20 0-16,22 20 2 0,-20-16-6 0,20 16-4 16,-25-11-3-16,25 11-1 15,-21-4 0-15,21 4-1 0,0 0 1 0,-27 0-1 16,27 0-2-16,0 0 1 0,0 0-4 0,0 0-24 16,-28 9-25-16,28-9-51 0,0 0-41 0,3 24-43 15,-3-24-44-15,0 0-93 0,0 0-38 0,0 0 204 16</inkml:trace>
  <inkml:trace contextRef="#ctx0" brushRef="#br0" timeOffset="17">21186-8552 479 0,'0'0'140'0,"0"0"-16"16,0 0-5-16,0 0-13 0,0 0-10 0,0 0-12 0,0 0-13 15,0 0-2-15,-27-17-15 16,27 17-12-16,0 0-10 0,0 0-11 0,0 0-7 16,-27 3-19-16,27-3 12 0,0 0-16 0,-26 10 14 15,26-10 3-15,0 0 0 0,-29 14 1 0,29-14-2 16,-20 14-3-16,20-14-3 0,0 0 1 0,-35 31-4 15,35-31 4-15,-21 24-4 0,21-24 3 0,-17 24-1 16,17-24 1-16,-17 24 0 0,17-24 1 0,0 0-4 16,-10 26 3-16,10-26-3 0,0 0 2 15,0 26-2-15,0-26 2 0,0 0-3 0,10 23 2 16,-10-23-1-16,0 0 2 0,0 0-3 0,26 25 2 16,-26-25-1-16,0 0 2 0,31 15-2 0,-31-15 1 15,24 8-1-15,-24-8 1 0,29 6-2 16,-29-6 2-16,35 4-1 0,-35-4-37 0,33 2-32 0,-33-2-41 15,40 0-57-15,-40 0-34 0,30-2-54 16,-5 8-113-16,-25-6 129 0,38-1 241 0</inkml:trace>
  <inkml:trace contextRef="#ctx0" brushRef="#br0" timeOffset="18">21616-8432 396 0,'0'0'179'16,"0"0"-21"-16,0 0-13 0,0 0-27 0,-8-25-27 16,8 25-29-16,0 0-18 0,0 0-16 0,0 0 1 15,0 0 6-15,-10-27 6 0,10 27 0 16,0 0-4-16,0 0-5 0,0 0-4 0,0 0-7 15,-23-20-7-15,23 20-3 0,0 0-2 0,0 0-2 16,-29-6-1-16,29 6-1 0,0 0-2 0,-26 3 0 16,26-3-3-16,0 0 1 0,-29 15-1 0,29-15 0 15,0 0 0-15,-28 23 1 0,28-23-2 0,0 0 3 16,-21 28-3-16,21-28 2 0,-9 28-2 16,9-28 1-16,-8 27-3 0,8-27 3 15,-2 29-3-15,2-29 3 0,0 0-3 0,10 29 3 16,-10-29-3-16,0 0 2 0,0 0-2 0,22 24-9 15,-22-24-7-15,0 0-1 0,29 14-1 0,-29-14 8 16,0 0 6-16,32 0 3 0,-32 0 1 0,0 0 1 16,27-14 2-16,-27 14 0 0,0 0 2 0,22-24-2 15,-22 24 2-15,15-22-3 0,-15 22 3 16,13-26-1-16,-13 26 0 0,9-29-1 0,-9 29 3 16,9-26-4-16,-9 26 3 0,5-23-2 0,-5 23 2 15,0 0-2-15,10-27 0 0,-10 27 0 16,0 0-1-16,0 0 0 0,0 0-3 0,0 0-3 15,0 0 1-15,0 0 3 0,0 0 4 0,0 0 4 16,0 0 0-16,0 0-3 0,0 0-1 0,0 0 0 16,22 27-1-16,-22-27 1 15,0 0-1-15,15 29 1 0,-15-29-3 0,10 23 3 0,-10-23-1 16,9 22 0-16,-9-22-1 16,0 0 2-16,13 31-4 0,-13-31 4 0,0 0-3 15,13 24 1-15,-13-24-1 0,0 0-36 0,18 23-32 0,-18-23-37 0,0 0-56 16,0 0-38-16,17 27-66 0,-17-27-106 0,0 0 164 15,23 33 209-15</inkml:trace>
  <inkml:trace contextRef="#ctx0" brushRef="#br0" timeOffset="19">22036-8911 553 0,'0'0'143'16,"0"0"-41"-16,0 0-14 0,0 0-9 0,0 0 3 15,0 0 3-15,0 0 2 0,0 0-9 0,0 0-15 16,0 0-18-16,0 0-14 0,0 0-10 0,0 0-6 16,0 0-6-16,0 0-3 0,0 0 2 0,0 0 0 15,0 0-1-15,0 25 5 0,0-25-9 0,-4 43 4 16,2-18-6-16,2 1 3 0,-3 0-5 16,-1 5 5-16,2 0-7 0,1 2 6 0,-3 0 17 15,1-2-33-15,2 3 33 0,-1-5-33 0,1 0 11 16,1-3 6-16,-3 0-6 0,3-2 4 15,0 0-3-15,0-24 3 0,0 35-4 0,0-35 3 16,4 30-2-16,-4-30 2 0,4 22-3 0,-4-22 3 16,0 0-3-16,13 28 2 0,-13-28-1 0,0 0 1 15,12 25-2-15,-12-25 3 0,0 0-3 16,0 0 2-16,0 0-2 0,22 23 0 0,-22-23 0 16,0 0 1-16,0 0-1 0,26 3 1 0,-26-3 0 15,0 0-1-15,25-3 1 0,-25 3-2 0,0 0-17 16,25-13-16-16,-25 13-32 0,0 0-45 0,30-6-28 15,-30 6-67-15,0 0-89 0,29-19-100 0,-29 19 145 16,24-17 252-16</inkml:trace>
  <inkml:trace contextRef="#ctx0" brushRef="#br0" timeOffset="20">10863-7795 490 0,'0'0'166'0,"0"0"-15"0,0 0-44 15,0 0 1-15,0 0-9 0,0 0-2 0,0 0-6 16,0 0-21-16,0 0-20 0,0 0-12 0,0 0-5 15,0 0-1-15,0 0-1 0,0 0 0 0,0 0-3 16,0 0-6-16,0 0-4 0,0 0-7 0,0 0-3 16,0 0-6-16,0 0 1 0,0 0 0 15,0 0-2-15,0 0 1 0,0 0-1 0,0 0-1 16,0 0 0-16,0 0 2 0,-13 29-3 16,13-29 3-16,-5 30-2 0,5-30 1 0,-5 40-1 15,2-18 3-15,2 1-8 0,-1 6-7 0,0 1 28 16,-1 8-31-16,1 0 32 0,2-3-14 0,-2 1-6 15,-1 0 7-15,0 2-7 0,0 0 7 0,1-4-7 16,-1-3 7-16,2 4-6 0,-2-5 5 0,0 1-5 16,0-4 5-16,2-5-5 0,1-22 3 15,-3 33-2-15,3-33 1 0,0 0 0 16,0 0 0-16,0 22-2 0,0-22 2 0,0 0 0 16,0 0 0-16,0 0 2 0,0 0-2 0,0 0 0 15,0 0 0-15,0 0 0 0,0 0 0 0,0 0 0 16,0 0 0-16,0 0 0 0,0 0-2 0,0 0 0 15,0 0-1-15,0 0 2 0,0 0 0 0,0 0 3 16,3-30 1-16,-3 30-1 0,7-34-3 16,-7 34 3-16,12-42-5 0,-2 21 5 0,-1-3-5 15,-9 24 5-15,25-42-4 0,-25 42 4 0,28-31-3 16,-28 31 2-16,29-31-2 0,-29 31 1 0,26-17-2 16,-26 17 2-16,22-13-1 0,-22 13 1 0,23-3 0 15,-23 3-1-15,0 0 1 0,29 0-2 16,-29 0 3-16,0 0-2 0,32 6 1 0,-32-6 0 15,0 0 1-15,30 20-1 0,-30-20 1 16,0 0-1-16,24 24 2 0,-24-24-3 0,0 0 3 16,19 29-2-16,-19-29 1 0,13 23-1 0,-13-23 1 15,8 22-2-15,-8-22 2 0,0 0-2 0,3 27 3 16,-3-27-1-16,0 0 1 0,-2 33-2 0,2-33 1 16,0 0-1-16,-14 25 2 0,14-25-2 0,0 0 1 15,0 0 0-15,-24 28 1 0,24-28-2 0,0 0 2 16,-27 16 1-16,27-16-1 0,-23 8-1 15,23-8 1-15,-23 3-3 0,23-3 2 16,-28-3 0-16,28 3 0 0,-32-6-1 0,32 6 0 16,-31-7 0-16,31 7 0 0,-28-4 1 0,28 4 0 15,-25-4-1-15,25 4 0 0,0 0 0 0,0 0-1 16,0 0 0-16,0 0-1 0,0 0 0 0,-23-3-23 16,23 3-18-16,0 0-12 0,0 0-46 15,0 0-47-15,33 20-57 0,-33-20-108 0,0 0-144 16,26-13 81-16,-25-7 376 0</inkml:trace>
  <inkml:trace contextRef="#ctx0" brushRef="#br0" timeOffset="21">11409-7388 431 0,'0'0'212'0,"0"0"-37"0,0 0-23 0,0 0-18 16,0 0-11-16,0 0-21 0,0 0-26 0,0 0-22 16,0 0-16-16,0 0-9 0,0 0-4 15,0 0-4-15,0 0-5 0,0 0-4 0,0 0-6 0,0 0-2 16,0 0-4-16,0 0 2 0,0 0-1 0,-14 32 0 16,14-32-1-16,-4 23 1 0,4-23-2 0,-1 30 3 15,1-30-3-15,-2 37 2 0,2-37-3 0,0 37 2 16,0-37-2-16,2 36 3 0,-2-36-3 0,4 30 4 0,-4-30-3 15,0 0 1-15,10 30-3 0,-10-30-2 16,0 0 0-16,0 0 0 0,23 6 2 0,-23-6 0 16,0 0 2-16,26-6-1 0,-26 6 1 15,0 0 0-15,32-23 0 0,-32 23 0 0,23-19 2 16,-23 19-2-16,26-20 2 0,-26 20-2 0,24-29 2 16,-24 29-2-16,21-27 2 0,-21 27-2 0,16-23 3 15,-16 23-3-15,14-25 4 0,-14 25-4 16,0 0 3-16,16-27-2 0,-16 27 0 0,0 0 0 15,0 0 1-15,0 0-1 0,0 0 0 0,0 0 0 16,0 0 0-16,0 0 2 0,0 0 0 0,22-1 1 16,-22 1-1-16,0 0 1 0,0 0-3 0,18 31 2 15,-18-31-3-15,13 22 2 0,-13-22-2 0,11 29 3 16,-11-29-3-16,11 33 2 0,-11-33-3 0,11 30 2 16,-11-30-1-16,12 29 1 15,-12-29-18-15,0 0-16 0,22 37-26 0,-22-37-34 16,0 0-43-16,0 0-34 0,26 21-66 0,-26-21-59 15,0 0-80-15,0 0 200 0,5-32 176 0</inkml:trace>
  <inkml:trace contextRef="#ctx0" brushRef="#br0" timeOffset="22">11977-7736 675 0,'0'0'151'0,"0"0"-44"0,0 0-34 16,0 0-8-16,0 0-13 0,0 0-12 0,0 0-12 15,0 0-2-15,0 0 5 0,0 0 6 0,0 0 17 16,0 0 7-16,0 0-3 0,0 0-3 0,-8 28-20 15,8-28-10-15,2 30-11 0,-2-30 0 0,-4 37 11 16,3-13-38-16,-2-2 34 0,2 2-37 16,-4 2 16-16,4 3 4 0,0-1-5 15,-2 3 5-15,0-3-5 0,2 2 5 0,-1-2-7 16,2 1 7-16,0-1-6 0,0-6 3 0,0 2-2 16,0-24 2-16,0 41-2 0,0-41 3 0,2 35-4 15,-2-35 3-15,5 28-3 0,-5-28 3 0,0 0-3 16,10 31 2-16,-10-31-1 0,0 0-1 0,0 0 0 15,0 0 0-15,22 14-1 0,-22-14 2 16,0 0-1-16,0 0-1 0,26 7-20 0,-26-7-18 16,0 0-35-16,0 0-56 0,39 9-48 0,-39-9-70 15,0 0-76-15,34 11-82 0,-34-11 235 0</inkml:trace>
  <inkml:trace contextRef="#ctx0" brushRef="#br0" timeOffset="23">12368-7756 684 0,'0'0'201'0,"0"0"-72"15,0 0-7-15,0 0-24 0,0 0-21 0,0 0-24 16,0 0-13-16,0 0-9 0,0 0-8 0,0 0-5 16,0 0-6-16,0 0 0 0,3 24 4 0,-3-24 1 15,0 24 5-15,0-24-5 0,-1 34 1 16,1-34-9-16,-5 39 1 0,5-39 13 16,-5 43-37-16,2-18 34 0,-1 0-34 0,-2 3 12 15,2 0 7-15,0 1-6 0,-1-1 6 0,1 6-8 16,-2-4 8-16,3 0-8 0,-2-3 6 0,1 0-5 15,-2-2 4-15,3-2-4 0,3-23 3 0,-5 34-3 16,5-34 2-16,0 27 0 0,0-27 0 0,0 0-1 16,0 0 1-16,0 0-1 0,0 0 0 15,0 0 1-15,0 0 0 0,0 0-1 0,0 0 0 16,0 0 0-16,0 0-2 0,0 0 1 0,0 0-1 16,0 0-1-16,0 0 0 0,0 0 3 0,0 0 1 15,0 0 2-15,0 0 2 0,0 0-2 16,0 0-2-16,26-31 2 0,-26 31-4 0,15-23 3 15,-15 23-1-15,17-24-1 0,-17 24 0 0,18-22 3 16,-18 22-4-16,22-23 2 0,-22 23-2 16,25-25 0-16,-25 25 0 0,23-20 4 0,-23 20-4 15,25-16 3-15,-25 16-2 0,0 0 2 0,30-24-4 16,-30 24 3-16,0 0-18 0,28-13-5 0,-28 13-6 16,0 0-9-16,0 0 1 0,27-12-24 0,-27 12-41 15,0 0-47-15,0 0-53 0,0 0-83 0,28-4-107 16,-28 4 122-16,0 0 270 0</inkml:trace>
  <inkml:trace contextRef="#ctx0" brushRef="#br0" timeOffset="24">12425-7333 827 0,'0'0'135'0,"0"0"-17"15,0 0-23-15,0 0-25 0,0 0 3 16,0 0-13-16,0 0 0 0,0 0 2 0,27 28-22 16,-27-28-6-16,0 0-5 0,18 33-9 15,-18-33-1-15,17 25-6 0,-17-25-1 0,19 35-6 16,-19-35 1-16,19 32-3 0,-19-32 1 0,17 37-4 15,-17-37 1-15,16 31-4 0,-16-31 3 0,17 24-4 16,-17-24 4-16,0 0-2 0,25 29 0 0,-25-29-19 16,0 0-23-16,26 14-47 0,-26-14-95 0,0 0-144 15,23-6-191-15,-23 6 46 0,0 0 448 16</inkml:trace>
  <inkml:trace contextRef="#ctx0" brushRef="#br0" timeOffset="25">13309-7795 333 0,'0'0'83'16,"0"0"-11"-16,0 0 7 0,0 0 1 0,0 0-4 15,0 0-15-15,0 0-19 0,0 0-14 16,0 0 42-16,0 0 16 0,0 0 11 0,0 0 5 16,9 36-44-16,-9-36-18 0,2 25-8 0,-2-25-12 15,0 36-3-15,0-36-8 0,-2 44 0 0,1-20-5 16,1 5 3-16,0-3-5 0,-1 4 3 0,-2 2-7 15,1-4 6-15,2 3 16 0,-2-2-33 0,0-2 34 16,0-2-34-16,0-1 11 0,2-24 4 0,0 42-3 16,0-42 4-16,2 35-5 0,-2-35 4 15,2 34-4-15,-2-34 4 0,2 25-4 0,-2-25 3 16,0 22-2-16,0-22 1 0,0 0 0 0,0 26 0 16,0-26-1-16,0 0 1 0,0 0-1 15,0 0 1-15,-2 22-14 0,2-22-20 0,0 0-23 16,0 0-22-16,0 0-27 0,0 0-7 0,0 0-51 15,0 0-24-15,0 0-30 0,0 0-120 16,0 0 222-16,0 0 116 0</inkml:trace>
  <inkml:trace contextRef="#ctx0" brushRef="#br0" timeOffset="26">13358-7448 414 0,'0'0'202'0,"-22"8"-55"0,22-8-3 0,0 0-9 15,0 0-13-15,0 0-21 0,0 0-39 0,0 0-29 16,0 0-20-16,0 0 8 0,0 0 15 0,0 0 7 16,0 0 8-16,0 0-9 0,26 17-16 0,-26-17-4 15,28 8-8-15,-28-8-6 0,33 3-5 0,-33-3-2 16,37 3 0-16,-37-3-1 0,36 0-2 15,-36 0 1-15,40 2 1 0,-40-2 1 16,41 1-16-16,-41-1-28 0,43 2-72 0,-43-2-108 16,33-11-209-16,-33 11-85 0,26-18 223 0</inkml:trace>
  <inkml:trace contextRef="#ctx0" brushRef="#br0" timeOffset="27">13694-7725 438 0,'0'0'124'0,"0"0"-19"0,0 0-21 16,0 0-3-16,0 0-7 0,0 0 2 0,0 0-10 15,0 0-7 1,0 0-21-16,0 0-19 0,0 0-10 0,0 0 0 16,0 0 1-16,0 0 3 0,0 0 0 0,0 0-2 15,0 0-3-15,0 0-4 0,0 0 35 0,0 0 22 16,0 0 1-16,21 29 2 0,-21-29-38 16,0 0-20-16,0 0-3 0,11 28 2 0,-11-28-3 15,8 28 1-15,-8-28-2 0,9 31 2 0,-9-31-4 16,0 40 4-16,0-19-5 0,0 2 4 0,0 1-5 15,0-2 6-15,0 3 17 0,-3-4-18 0,2 2 19 16,-1-2-36-16,2-21 13 0,-4 45-13 0,4-45 15 16,-7 40 2-16,7-40-3 0,-3 40 3 15,3-40-5-15,-2 37 4 0,2-37-3 16,-6 35 3-16,6-35-2 0,-3 24 2 0,3-24-3 16,0 0-10-16,-2 25-14 0,2-25-18 0,0 0-25 15,0 0-16-15,1 26-32 0,-1-26-7 0,0 0-14 16,0 0-8-16,0 0-40 0,0 0-76 0,0 0-56 15,0 0 318-15</inkml:trace>
  <inkml:trace contextRef="#ctx0" brushRef="#br0" timeOffset="28">14271-7343 327 0,'0'0'151'0,"0"0"-9"15,0 0-20-15,0 0-16 0,0 0-30 0,0 0-15 16,0 0-14-16,0 0-3 0,0 0-11 0,-24-1 2 15,24 1-5-15,0 0 3 0,0 0-5 0,0 0-5 16,0 0 0-16,-27 1-4 0,27-1 0 0,0 0-6 16,0 0-1-16,-29 7-3 0,29-7-2 0,0 0-1 15,-31 5-1-15,31-5-1 0,-23 6 0 16,23-6 0-16,-24 8-1 0,24-8-1 0,-24 7-1 16,24-7-1-16,-24 14 0 0,24-14 0 0,0 0 1 15,-25 26-3-15,25-26 3 0,-12 24-4 0,12-24 3 16,-6 24-2-16,6-24 3 0,0 26-4 15,0-26 3-15,0 0-3 0,9 24 2 0,-9-24-1 16,0 0 0-16,0 0 1 0,29 18-1 0,-29-18 2 16,0 0 0-16,27-1 0 0,-27 1 0 15,24-4 1-15,-24 4-1 0,23-8 0 0,-23 8 1 16,25-6-1-16,-25 6-1 0,25-10 2 0,-25 10-2 16,26-9 2-16,-26 9-2 0,0 0 1 0,32-15 0 15,-32 15 0-15,0 0 0 0,24-11 1 0,-24 11-1 16,0 0 1-16,0 0 0 0,22-26 0 0,-22 26-1 15,0 0 3-15,14-24-2 0,-14 24 2 16,0 0-1-16,7-24 3 0,-7 24 10 0,0 0 8 16,0 0 2-16,0 0 5 0,0 0-9 0,0 0-4 15,0 0-5-15,0 0-6 0,0 0-3 16,0 0-3-16,0 0-1 0,0 0 1 0,0 0-2 16,0 0 2-16,0 0 1 0,0 0 0 0,0 0 2 15,0 0-2-15,21 30 1 0,-21-30-3 0,9 31 3 16,-9-31-4-16,14 35 5 0,-14-35-5 15,14 29 4-15,-14-29-3 0,15 29 1 0,-15-29-1 16,17 23 1-16,-17-23-2 0,0 0-7 0,30 21-32 16,-30-21-28-16,23 9-56 0,-23-9-43 0,0 0-74 15,0 0-61-15,0 0-93 0,35-7 204 0,-41-14 192 16</inkml:trace>
  <inkml:trace contextRef="#ctx0" brushRef="#br0" timeOffset="29">14669-7227 607 0,'0'0'158'0,"0"0"-35"0,0 0-18 0,0 0-11 0,0 0-15 15,0 0-6-15,0 0-17 0,0 0-9 0,0 0-8 16,0 0-5-16,0 0-7 0,0 0-8 0,0 0-7 15,0 0-7-15,0 0-1 0,0 0-1 0,0 0 2 16,0 0-3 0,-3 35 2-16,3-35-3 0,0 0 0 0,1 30-2 15,-1-30 2-15,3 25-2 0,-3-25 2 16,3 24-1-16,-3-24 1 0,0 0-3 0,1 27 2 16,-1-27-1-16,0 0 2 0,0 0-2 0,2 22 1 15,-2-22-3-15,0 0 0 0,0 0 1 16,0 0 0-16,0 0 3 0,0 0 0 0,0 0 2 15,0 0-2-15,24-30 1 0,-24 30-2 0,12-23 1 16,-12 23-1-16,16-28 1 0,-16 28-2 0,19-28 2 16,-19 28-3-16,20-30 4 0,-20 30-4 15,20-27 4-15,-20 27-2 0,0 0 0 0,32-25-1 16,-32 25 2-16,0 0-2 0,22-17 2 0,-22 17-2 16,0 0 0-16,0 0-1 0,28-3 1 0,-28 3 1 15,0 0 0-15,0 0 1 0,0 0-2 0,26 23 2 16,-26-23-1-16,0 0 1 0,9 24-1 15,-9-24 1-15,0 0-2 0,7 24 1 16,-7-24 0-16,0 0 1 0,4 24-2 0,-4-24 2 16,0 0-2-16,0 0 1 0,0 0-1 0,0 0 1 15,0 0-1-15,0 0 0 0,0 0 0 0,0 0 1 16,0 0 0-16,0 0 0 0,25 12 1 0,-25-12-2 16,0 0 2-16,0 0-2 0,0 0 2 0,26-24-2 15,-26 24 1-15,0 0-1 0,23-23 1 0,-23 23-1 16,0 0 2-16,23-29-2 0,-23 29 2 15,0 0-2-15,0 0 1 0,22-24-1 0,-22 24 2 16,0 0-1-16,0 0 0 0,0 0 0 0,0 0-2 16,0 0 2-16,0 0-1 0,25-2 1 0,-25 2 1 15,0 0-1-15,0 0 0 0,0 0 0 16,0 0 0-16,0 0 1 0,0 0-2 0,20 24 1 16,-20-24 0-16,0 0 1 0,0 0-1 0,0 0 1 15,16 28-2-15,-16-28 2 0,0 0-2 16,8 26 1-16,-8-26 0 0,0 0 1 0,7 27-2 15,-7-27 3-15,5 26-3 0,-5-26 1 0,0 0-1 16,2 30 2-16,-2-30-3 0,0 0 3 0,5 27-2 16,-5-27 0-16,0 0 0 0,0 0-6 0,8 28-48 15,-8-28-31-15,0 0-38 0,0 0-24 0,0 0-2 16,0 0-29-16,0 0-7 0,0 0-124 16,0 0 72-16,0 0 238 0</inkml:trace>
  <inkml:trace contextRef="#ctx0" brushRef="#br0" timeOffset="30">15307-7434 772 0,'0'0'219'0,"0"0"-50"0,-26-38-52 15,26 38 2-15,0 0-30 0,0 0-21 0,0 0-12 16,0 0-14-16,0 0-9 0,0 0-13 0,0 0-10 16,0 0-5-16,0 0-4 0,0 0-1 15,0 0 0-15,0 0-1 0,0 0 0 16,0 0-2-16,0 0-23 0,0 0-23 0,0 0-61 15,0 0-74-15,0 0-118 0,0 0-230 0,0 0 87 16,29 0 378-16</inkml:trace>
  <inkml:trace contextRef="#ctx0" brushRef="#br0" timeOffset="31">15329-7167 332 0,'0'0'83'0,"0"0"-13"0,0 0-13 0,0 0-6 16,0 0-5-16,0 0 6 0,0 0 5 15,0 0 4-15,0 0-3 0,0 0-8 0,0 0-15 16,0 0-13-16,0 0 38 0,0 0 16 0,0 0-1 16,0 0 3-16,0 0-49 0,0 0-22 0,0 0-2 15,0 0-3-15,7 29 0 0,-7-29-2 0,0 0 2 16,1 29-2-16,-1-29 1 0,4 23-3 0,-4-23 4 15,0 0-3-15,0 27 0 0,0-27 0 16,0 0-4-16,0 0-28 0,0 0-16 0,0 0-28 16,0 0-14-16,0 0 9 0,0 0-29 0,0 0-25 15,0 0-38-15,0 0-95 0,0 0-12 16,0 0 281-16</inkml:trace>
  <inkml:trace contextRef="#ctx0" brushRef="#br0" timeOffset="32">15649-7752 475 0,'0'0'214'0,"0"0"-63"16,0 0-37-16,0 0-18 0,0 0-6 0,0 0-16 16,0 0-14-16,0 0-17 0,0 0-12 0,13 22-9 15,-13-22 0-15,-5 29-3 0,5-29 3 0,-7 39-5 16,4-15 3-16,3-24-9 0,-7 46 1 16,5-19-9-16,-1 2 4 0,-3-2-8 0,4 3 4 15,-3 1 18-15,1 0-34 0,3-3 34 0,-3 6-34 16,2-7 10-16,1 3 7 0,1-4-6 15,-1-2 5-15,1-1-5 0,0-23 5 0,1 40-5 16,-1-40 3-16,4 34-2 0,-4-34 2 0,4 26-4 16,-4-26 4-16,0 0-3 0,11 33 3 0,-11-33-2 15,0 0 0-15,13 24-1 0,-13-24 1 0,0 0-1 16,0 0 1-16,0 0-1 0,26 24-1 0,-26-24 0 16,0 0 0-16,25 2-17 0,-25-2-10 15,0 0-17-15,27-17-30 0,-27 17-36 0,0 0-27 16,43-13-76-16,-43 13-51 0,11-38-116 0,15 41 175 15,-26-29 208-15</inkml:trace>
  <inkml:trace contextRef="#ctx0" brushRef="#br0" timeOffset="33">15971-7513 605 0,'8'21'130'0,"-8"-21"-38"0,0 0 5 0,0 0-7 15,0 27 5-15,0-27-13 0,0 0-13 16,0 0-18-16,0 0-5 0,28 13-8 0,-28-13-6 16,25 1-7-16,-25-1-8 0,30-1-6 0,-30 1-3 15,36-2-4-15,-36 2-4 0,38-5 0 0,-38 5-2 16,42-9 0-16,-42 9-26 0,44-7-69 0,-44 7-108 15,37-19-161-15,-37 19-142 0,28-21 224 0</inkml:trace>
  <inkml:trace contextRef="#ctx0" brushRef="#br0" timeOffset="34">16149-7716 253 0,'0'0'112'0,"0"0"0"0,0 0-3 0,0 0 7 16,0 0-5-16,0 0 0 0,0 0-11 0,0 0-6 15,0 0-11-15,0 0-17 0,0 0-20 0,-10 31-11 0,10-31-16 16,0 0-5-16,-4 33-6 0,4-33 0 0,-3 32-3 15,3-32 4-15,-2 35-6 0,2-35 4 0,-6 44-6 16,6-44 5-16,-7 43-6 16,3-20 6-16,0 1 17 0,1 0-35 0,-1 4 35 0,0-6-35 15,-4 1 12-15,8-23 3 0,-10 41-2 0,10-41 1 16,-6 36-4-16,6-36 4 0,-5 37-3 0,5-37 3 16,-3 30-2-16,3-30 1 0,-4 30-3 0,4-30 2 15,-1 26-1-15,1-26 1 0,1 21-1 0,-1-21 2 16,0 0-3-16,7 34 2 0,-7-34-1 15,0 0 1-15,11 31-2 0,-11-31 2 0,0 0-3 16,16 22 2-16,-16-22-2 0,0 0 1 0,0 0 0 16,28 9-1-16,-28-9 2 0,0 0-1 0,29-14 2 15,-29 14-2-15,0 0 2 0,28-31-7 0,-28 31-24 16,19-27-26-16,-19 27-31 0,22-30-29 16,-22 30-11-16,22-34-19 0,-22 34-43 0,23-36-5 15,-17 12-86-15,20 24 85 0,-30-31 196 16</inkml:trace>
  <inkml:trace contextRef="#ctx0" brushRef="#br0" timeOffset="35">16781-7292 284 0,'0'0'133'0,"0"0"-15"15,0 0-22-15,0 0-5 0,0 0-21 0,0 0-7 0,-27 17-9 16,27-17 3-16,0 0 2 0,-26 3 6 16,26-3-2-16,0 0-5 0,0 0-12 0,-29 10-9 15,29-10-8-15,0 0-8 0,-24 14-3 16,24-14-6-16,0 0-4 0,0 0-5 0,-23 30 0 16,23-30-3-16,0 0 1 0,-8 29-2 0,8-29 1 15,1 24-2-15,-1-24 1 0,7 31-2 0,-7-31 3 16,11 25-3-16,-11-25 3 0,0 0-2 0,21 32 1 15,-21-32-1-15,0 0 1 0,28 22-1 0,-28-22 1 16,0 0 1-16,34 7-1 0,-34-7 1 0,0 0 0 16,31-6-1-16,-31 6 0 0,0 0 1 15,32-16-1-15,-32 16 2 0,0 0-1 16,30-34 3-16,-30 34-3 0,20-29 4 0,-20 29-2 16,16-32 2-16,-16 32-2 0,10-30 3 0,-10 30-3 15,7-30 4-15,-7 30 0 0,-4-26 11 0,4 26 0 16,0 0 2-16,-12-24-3 0,12 24-7 0,0 0-4 15,-27-19-3-15,27 19-1 0,-25-5-1 16,25 5-1-16,-22 1 0 0,22-1-7 0,0 0-29 16,-34 18-31-16,34-18-60 0,0 0-35 0,-14 38-63 15,14-38-31-15,0 0-133 0,-8 24 182 0,8-24 208 16</inkml:trace>
  <inkml:trace contextRef="#ctx0" brushRef="#br0" timeOffset="36">17116-7296 607 0,'0'0'141'0,"0"0"-70"0,0 0-39 15,0 0-12-15,0 0-7 0,0 0-5 0,-1 24 2 32,1-24-5-32,0 20-1 0,0-20 1 0,0 24 0 0,0-24-2 15,0 32 3-15,0-32-5 0,0 34 2 0,0-34-4 16,-1 34 2-16,1-34-2 0,2 32 2 16,-2-32-2-16,0 28 1 0,0-28 0 0,-1 22 0 15,1-22-1-15,0 0 0 0,0 0-3 0,0 0 0 16,0 0 1-16,0 0 3 0,0 0 4 0,0 0 1 15,0 0 0-15,26-16-2 0,-26 16 1 16,17-26 0-16,-17 26 3 0,19-25-3 0,-19 25 3 16,22-38-3-16,-22 38 2 0,26-40-2 15,-26 40 2-15,28-36-2 0,-28 36 3 0,26-27-4 16,-26 27 2-16,0 0-4 0,29-21 2 0,-29 21 0 16,0 0 3-16,0 0 3 0,26 3 4 0,-26-3 5 15,0 0 3-15,0 0 1 0,23 26-1 0,-23-26-3 16,0 0-6-16,13 34-2 0,-13-34-4 0,8 26 1 15,-8-26-4-15,4 28 1 0,-4-28-3 0,6 27 1 16,-6-27-2-16,4 27 1 0,-4-27-2 16,4 22 1-16,-4-22-1 0,0 0 1 0,0 0-2 15,11 27-1-15,-11-27 0 0,0 0 0 0,0 0-41 16,0 0-26-16,0 0-61 0,0 0-85 0,0 0-84 16,36 33-61-16,-36-33 313 0</inkml:trace>
  <inkml:trace contextRef="#ctx0" brushRef="#br0" timeOffset="37">17702-7522 820 0,'-23'-12'166'16,"23"12"-21"-16,0 0-40 0,0 0-21 0,0 0-30 15,-18 21-16-15,18-21-9 0,0 0-3 0,-13 21-10 16,13-21-7-16,0 0-7 0,0 0-2 0,0 0-1 16,0 0 1-16,-1 24-2 0,1-24-24 15,0 0-40-15,0 0-116 0,8 30-82 0,-8-30-93 16,0 0 28-16,11 42 82 0</inkml:trace>
  <inkml:trace contextRef="#ctx0" brushRef="#br0" timeOffset="38">17718-7222 364 0,'0'0'103'0,"0"0"-38"0,0 0-11 16,0 0-2-16,0 0 6 0,0 0-3 0,0 0-6 15,0 0-7-15,0 0-4 0,0 0-1 0,0 0-2 16,0 0-6-16,0 0 21 0,0 0 29 0,0 0 2 16,9 30 2-16,-9-30-26 0,0 0-37 0,0 0-9 15,-2 27-4-15,2-27-5 0,0 0 2 0,0 34-3 16,0-34 1-16,0 25-3 0,0-25 2 16,0 27-2-16,0-27 2 0,0 0-3 15,0 27 1-15,0-27-2 0,0 0-28 0,0 0-29 16,0 0-30-16,0 0-28 0,0 0-14 0,0 0-36 15,0 0-28-15,0 0-82 0,0 0-21 0,2-30 299 16</inkml:trace>
  <inkml:trace contextRef="#ctx0" brushRef="#br0" timeOffset="39">18114-7209 86 0,'0'0'43'0,"0"0"11"0,0 0-1 0,0 0 0 15,0 0-2-15,0 0 4 0,0 0 9 0,0 0 22 16,0 0 5-16,0 0 9 0,0 0-8 0,0 0 9 16,0 0-5-16,0 0 5 0,0 0-6 15,0 0-15-15,0 0-12 0,0 0-17 16,0 0-10-16,0 0-9 0,0 0-10 0,0 0-9 15,0 0-6-15,0 0-7 0,0 0 2 0,0 0-1 16,0 0 1-16,-28-21 0 0,28 21-1 0,0 0-2 16,-27 5 2-16,27-5-1 0,0 0-1 0,-28 15 4 15,28-15-2-15,0 0-2 0,-29 21 3 0,29-21-4 16,0 0 3-16,-29 30-3 0,29-30 5 16,0 0-4-16,-27 26 2 0,27-26 0 0,-14 24-1 15,14-24-2-15,-8 24 2 0,8-24-2 0,-3 23 1 16,3-23-2-16,1 24 3 0,-1-24-2 0,0 0 0 15,13 26 2-15,-13-26-1 0,0 0 0 16,0 0 1-16,23 20-5 0,-23-20 4 0,0 0 0 16,0 0-1-16,28 13 1 0,-28-13 0 15,0 0-2-15,26-10 2 0,-26 10 4 0,0 0-4 16,30-26 4-16,-30 26-4 0,22-29 1 0,-22 29-1 16,22-31 4-16,-22 31-5 0,24-35 4 0,-24 35-3 15,19-28 2-15,-19 28-2 0,0 0 1 0,19-24-1 16,-19 24 1-16,0 0 0 0,0 0 0 0,0 0 1 15,0 0-1-15,0 0 0 0,0 0 0 0,0 0 0 16,0 0-1-16,0 0 1 16,0 0-1-16,0 0 1 0,0 0-1 0,0 0 1 15,0 0 0-15,0 0 0 0,0 0 0 0,0 0 1 16,0 0-1-16,0 0 2 0,0 0 0 0,0 0-1 16,0 0-1-16,0 0-1 0,0 0 0 0,0 0 1 15,0 0-2-15,0 0 1 0,0 0-1 0,0 0-1 16,0 0 4-16,0 0 0 0,0 0 1 0,0 0 2 15,27 4-4-15,-27-4 1 0,0 0-1 16,0 0 0-16,0 0-2 0,27 27 3 0,-27-27-2 16,0 0 3-16,18 32-1 0,-18-32 0 0,10 24-2 15,-10-24 2-15,9 24-2 0,-9-24 2 0,9 26-3 16,-9-26 2-16,5 24-1 0,-5-24 1 0,0 0-3 16,14 24-17-16,-14-24-33 0,0 0-25 0,0 0-49 15,0 0-5-15,28 16-16 16,-28-16-47-16,0 0-26 0,22-11-141 0,-28-9 176 15,6 20 186-15</inkml:trace>
  <inkml:trace contextRef="#ctx0" brushRef="#br0" timeOffset="40">18424-7210 544 0,'0'0'150'16,"0"0"-46"-16,0 0-29 0,0 0-16 0,0 0-10 15,0 0-6-15,0 0-7 0,0 0 32 0,-3 21 0 16,3-21 4-16,0 0-1 0,0 0-39 16,6 30-8-16,-6-30-11 0,0 0 0 0,0 31-6 15,0-31-1-15,0 25-3 0,0-25 0 0,0 26-2 16,0-26 1-16,0 0-2 0,-2 29 1 16,2-29-1-16,0 0 1 0,0 0 0 0,0 0-1 15,0 0 0-15,0 0-1 0,0 0 0 0,0 0-1 16,0 0-1-16,0 0 0 0,0 0 0 0,0 0 4 15,0 0 0-15,0 0 2 0,0 0 0 0,21-24-4 16,-21 24 3-16,14-22-3 0,-14 22 2 0,14-29-2 16,-14 29 2-16,18-28-2 0,-18 28 2 15,18-26-2-15,-18 26 2 0,16-26-2 0,-16 26 1 0,0 0-1 0,21-24 0 16,-21 24 0-16,0 0 0 0,0 0 0 0,0 0 1 16,23-4-1-16,-23 4 1 0,0 0 0 0,0 0 0 15,0 0 1-15,21 24-1 0,-21-24 1 0,0 0 1 16,9 24-1-16,-9-24-1 0,0 0 2 15,16 29-2-15,-16-29 1 0,0 0-1 16,9 31 1-16,-9-31-3 0,9 27 3 0,-9-27-2 16,6 24 3-16,-6-24-5 0,7 24 5 0,-7-24-4 15,0 0 1-15,9 33 0 0,-9-33-24 0,0 0-37 16,0 0-44-16,16 23-44 0,-16-23-27 0,0 0-53 16,0 0-37-16,0 0-78 0,0 0 268 0</inkml:trace>
  <inkml:trace contextRef="#ctx0" brushRef="#br0" timeOffset="41">19022-7268 459 0,'0'0'157'0,"0"0"-49"15,0 0-19-15,0 0 1 0,0 0-11 0,-26 6-6 0,26-6-7 0,0 0-7 16,0 0-11-16,0 0-8 0,0 0-5 0,-29 7-5 16,29-7-4-16,0 0-6 0,0 0-3 0,0 0-4 15,-26 19-3-15,26-19-6 16,0 0 0-16,0 0-4 0,-22 29 2 0,22-29-2 16,0 0 2-16,-10 27-2 0,10-27 1 0,0 0-1 15,0 0 1-15,-8 29-2 0,8-29 1 0,0 0-1 16,0 0 0-16,5 29 0 0,-5-29 1 0,0 0-2 15,0 0 2-15,17 26-2 0,-17-26 2 0,0 0 0 16,0 0 0-16,23 14 0 0,-23-14 0 16,0 0 0-16,0 0 0 0,28 14-1 0,-28-14 1 15,0 0-2-15,0 0 2 0,27 14 0 0,-27-14 1 16,0 0-1-16,0 0 0 0,0 0-1 0,25 23 1 16,-25-23-1-16,0 0 2 0,0 0-1 15,0 0 1-15,0 0 0 0,0 0 0 0,0 0 0 16,11 22 1-16,-11-22 1 0,0 0 0 0,0 0-1 15,0 0 0-15,0 0-1 0,0 0 1 16,-23 21-1-16,23-21 1 0,0 0 1 0,-24 21 0 16,24-21-1-16,0 0 1 0,-31 36-2 0,31-36 3 15,-24 24-1-15,24-24 2 0,-23 25-2 0,23-25 2 16,-19 26-4-16,19-26 2 0,0 0-3 0,-22 25 1 16,22-25-1-16,0 0 0 0,0 0 0 0,0 0-1 15,0 0-1-15,0 0-1 0,0 0 0 0,0 0 0 16,0 0-6-16,0 0-7 15,0 0-27 1,0 0-57-16,0 0-78 0,2-30-129 0,-2 30-150 0,9-22 98 0,-20-8 359 16</inkml:trace>
  <inkml:trace contextRef="#ctx0" brushRef="#br0" timeOffset="42">19908-7655 387 0,'0'0'169'0,"0"0"-49"0,0 0-12 0,0 0-10 16,0 0-10-16,0 0-12 0,-24 18-13 0,24-18-9 15,0 0-11-15,0 0-16 0,-10 27 17 16,10-27-18-16,0 0 20 0,-4 33-4 16,4-33-8-16,-7 25 0 0,7-25-10 0,-4 28 3 15,4-28-6-15,-6 27 3 0,6-27-5 0,-7 29-1 16,7-29-6-16,-4 34-1 0,4-34-7 0,-4 34 3 16,4-34-5-16,-5 41 3 0,0-19-2 0,4 4 6 15,-3-4-6-15,1 1 4 0,0 1-4 0,3 2 3 16,-2 1-2-16,2-3 4 0,-2 3-5 0,2-3 2 15,-2 0-5-15,2-24 3 16,0 41-3-16,0-41 3 0,4 41-4 0,-4-41 3 16,0 37-3-16,0-37 2 0,4 34-3 0,-4-34 3 15,4 32-2-15,-4-32 2 0,4 22-1 0,-4-22 0 16,0 0 0-16,0 0 0 0,6 25-1 0,-6-25 1 16,0 0-1-16,0 0 1 0,0 0-2 0,0 0 1 15,0 0-1-15,0 0 1 0,0 0-1 16,0 0 0-16,0 0 1 0,23 12-2 0,-23-12 3 15,0 0-1-15,0 0 3 0,32-22-1 0,-32 22 1 16,0 0-2-16,27-30-2 0,-27 30-18 0,22-23-11 16,-22 23-23-16,24-24-23 0,-24 24-30 0,23-21-64 15,-27-3-70-15,4 24-87 0,39-18-128 16,-42-11 265-16,28 31 191 0</inkml:trace>
  <inkml:trace contextRef="#ctx0" brushRef="#br0" timeOffset="43">19750-7393 883 0,'0'0'161'0,"-37"-12"-10"0,37 12-27 15,0 0-34-15,0 0-21 0,-27-2-23 16,27 2-12-16,0 0-11 0,0 0-10 0,0 0-6 16,0 0-2-16,0 0 6 0,9 23 5 15,-9-23 2-15,0 0 3 0,22 28-9 0,-22-28-3 16,23 18-7-16,-23-18-1 0,29 13-2 0,-29-13 1 16,36 14-2-16,-36-14 1 0,37 4-2 0,-37-4 1 15,40-1 1-15,-40 1-17 0,46-5-19 0,-46 5-21 16,48-10-34-16,-48 10-70 0,54-12-120 0,-31 9-222 15,-23 3 11-15,59-11 453 0</inkml:trace>
  <inkml:trace contextRef="#ctx0" brushRef="#br0" timeOffset="44">20282-7132 558 0,'0'0'147'15,"0"0"-18"-15,0 0-4 0,-26 10-9 0,26-10-12 16,0 0-27-16,0 0-18 0,0 0-14 0,0 0-9 15,-25 20-10-15,25-20-5 0,0 0-2 16,0 0 1-16,-22 14-2 0,22-14 0 0,0 0-7 16,0 0-3-16,-21 30-6 0,21-30 0 0,0 0-3 15,-12 29 2-15,12-29-3 0,-5 28 1 0,5-28 0 16,-2 31 2-16,2-31-3 0,-3 32 3 16,3-32-3-16,3 28 2 0,-3-28-3 0,0 0 2 15,9 28-2-15,-9-28 1 0,0 0-1 0,0 0 0 16,32 28-2-16,-32-28-1 0,0 0 0 0,29 8-2 15,-29-8 0-15,22-5 2 0,-22 5 3 0,0 0 0 16,33-24 3-16,-33 24-2 0,25-27 3 0,-25 27-1 16,21-30 2-16,-21 30-2 15,22-35 3-15,-22 35-4 0,18-34 5 0,-18 34-4 16,12-24 4-16,-12 24-3 0,0 0 2 0,4-29 0 16,-4 29 2-16,0 0 1 0,0 0 0 0,-11-24-1 15,11 24-1-15,0 0 0 0,0 0-2 0,-29-10 0 16,29 10 0-16,0 0-2 0,-32 3 0 0,32-3-2 15,-23 3 0-15,23-3 0 0,-26 11-11 0,26-11-1 16,-24 9-7-16,24-9-9 0,0 0-18 16</inkml:trace>
  <inkml:trace contextRef="#ctx0" brushRef="#br0" timeOffset="45">11627-5955 761 0,'0'0'149'0,"0"0"-30"0,0 0-2 16,0 0-9-16,0 0-17 0,0 0-21 15,0 0-24-15,0 0-13 0,0 0-12 0,0 0-9 16,0 0-6-16,0 0-3 0,0 0-3 0,0 0 1 16,-26 18 0-16,26-18 0 0,-9 23-1 0,9-23 1 15,-11 27-2-15,11-27 2 0,-8 30-3 16,8-30 4-16,-6 37-4 0,6-37 3 0,-4 34-3 15,4-34 1-15,0 37-2 0,0-37 5 16,2 35-6-16,-2-35 4 0,12 27-5 0,-12-27 2 16,0 0 0-16,35 24 1 0,-35-24 0 0,34 0 1 15,-34 0 0-15,36-13 0 0,-36 13 2 0,37-21-3 16,-37 21-1-16,36-29 2 0,-36 29-1 0,29-31-3 16,-29 31 9-16,18-32-5 0,-18 32 6 0,8-34-1 15,-8 34 2-15,1-34 3 0,-1 34 12 0,-9-32-1 16,9 32 3-16,-18-29-3 0,18 29-7 15,-26-29-6-15,26 29 1 0,-27-25-9 0,27 25 3 16,-22-21-3-16,22 21 1 0,0 0-1 16,-27-10-2-16,27 10-1 0,0 0-23 0,0 0-24 15,-10 25-55-15,10-25-72 0,2 34-103 0,-8-8-160 16,6-26 4-16,17 43 326 0</inkml:trace>
  <inkml:trace contextRef="#ctx0" brushRef="#br0" timeOffset="46">12070-5952 673 0,'0'0'175'0,"0"0"-54"0,0 0 4 16,0 0-14-16,-9-26-15 0,9 26-27 16,0 0-30-16,0 0-16 0,0 0-12 0,0 0-8 15,0 0-5-15,0 0 0 0,0 0 3 0,0 0 1 16,0 26 0-16,0-26 4 0,-3 34-6 0,3-34 3 16,-8 39-4-16,8-39 3 0,-8 40-3 0,8-40 3 15,-2 39-4-15,2-39 3 0,0 30-2 0,0-30 1 16,3 26-3-16,-3-26 3 0,0 0-2 0,16 27 1 15,-16-27-1-15,0 0 0 0,29 11-1 16,-29-11 1-16,25-6 2 0,-25 6-1 16,28-14 3-16,-28 14-3 0,30-23 4 0,-30 23-3 15,32-29 4-15,-32 29-4 0,25-37 4 0,-25 37-4 16,20-34 3-16,-20 34-2 0,15-27 3 0,-15 27-2 16,0 0 1-16,16-29-1 0,-16 29 2 0,0 0-1 15,0 0 1-15,0 0-2 0,0 0-1 0,0 0-1 16,0 0 0-16,0 0 3 0,0 0-1 15,11 32 1-15,-11-32-3 0,1 36 2 0,-1-36-3 16,-1 38 2-16,1-38-4 0,0 39 3 0,0-39-2 16,0 36 3-16,0-36-4 0,4 30 2 0,-4-30-11 15,0 0-42-15,16 36-52 0,-16-36-46 0,0 0-69 16,24-5-73-16,-24 5-91 0,22-13 126 0,-22-14 259 16</inkml:trace>
  <inkml:trace contextRef="#ctx0" brushRef="#br0" timeOffset="47">12611-5889 600 0,'0'0'127'0,"0"0"-26"0,0 0 4 16,0 0 10-16,0 0-14 0,-17 35-20 16,17-35-26-16,0 0-13 0,-11 27-9 0,11-27-8 15,0 0-1-15,-5 34-4 0,5-34-6 0,-5 27 0 16,5-27-6-16,-1 24 1 0,1-24-3 0,-7 28 8 15,7-28 1-15,-1 25-1 0,1-25-2 0,0 0-7 16,-7 24-6-16,7-24 1 0,0 0-2 16,0 0 1-16,0 0-1 0,0 0 0 0,0 0-2 15,0 0 1-15,0 0 1 0,0 0 0 16,0 0 1-16,26 7 0 0,-26-7-1 0,0 0 1 16,29-31 0-16,-29 31-3 0,26-29 6 0,-26 29-5 15,29-34 5-15,-29 34-1 0,28-30 1 0,-28 30-3 16,27-31 4-16,-27 31-4 0,28-32 3 0,-28 32-1 15,30-28 0-15,-30 28 0 0,31-24-1 0,-31 24 0 16,28-17 1-16,-28 17-1 0,24-10 0 16,-24 10-1-16,0 0 1 0,27-2 0 0,-27 2 3 15,0 0 0-15,0 0-2 0,25 27 2 16,-25-27-3-16,15 24 4 0,-15-24-4 0,10 36 4 16,-10-36-5-16,8 40 5 0,-8-40-5 0,2 42 3 15,-2-42-4-15,4 40 3 0,-4-40-4 0,1 41 5 16,-1-41-5-16,0 32 3 0,0-32-4 0,-1 29 4 15,1-29-4-15,-4 22-32 0,4-22-75 16,0 0-103-16,0 0-157 0,18 23-130 0,-18-23 204 16,0 0 297-16</inkml:trace>
  <inkml:trace contextRef="#ctx0" brushRef="#br0" timeOffset="48">13476-5905 358 0,'0'0'170'0,"0"0"-44"16,0 0-31-1,0 0-26-15,0 0-24 0,0 0 2 0,0 0 7 16,0 0 11-16,0 0 7 0,-30 2-7 0,30-2-7 16,0 0-10-16,-29 6-6 0,29-6-2 0,-28 3-4 15,28-3-5-15,-27 7-6 0,27-7-9 16,-31 9-4-16,31-9-6 0,-31 18 0 0,31-18-4 0,-25 19 0 0,25-19-3 16,-22 24 2-16,22-24-2 0,-15 24 1 0,15-24-3 15,-9 28 3-15,9-28-4 0,-4 29 4 0,4-29-4 16,6 31 3-16,-6-31-4 0,11 29 3 15,-11-29-3-15,15 21-19 0,-15-21-19 0,23 18-19 16,-23-18-31-16,32 16-7 0,-32-16 5 16,33 6 10-16,-33-6 35 31,37-15 26-31,-37 15 21 0,36-37 8 0,-18 11 16 0,0 5 14 31,-8-9 24-31,8 2 5 0,-10-3 2 0,7 3-15 0,-7-1-14 16,6-4-13-16,-6 0-5 0,2 1-9 0,-4-6 5 0,2 3-6 0,-3-2 9 0,4 3-7 0,-8-5 9 0,7 1-8 0,-6 0 12 0,5 3 17 15,-7 0-31-15,2 10 36 0,1 1-39 0,-3 24 13 16,4-25 0-16,-4 25-2 0,0 0-3 0,0 0-5 16,0 0-7-16,0 0-3 0,0 0-1 15,0 0 2-15,0 0 1 0,4 21 5 0,-4-21-5 16,3 41-9-16,-4-18 39 0,2 6-34 0,-1 1 35 16,3 5-20-16,-2-4-10 0,3 7 3 0,-1-1-8 15,-2 2 5-15,1-1-7 0,1 1 6 16,-2-5-8-16,2 2 7 0,-2-1-7 0,3-4 7 15,0-3-6-15,-2-2-14 0,6 8-41 0,-8-34-59 16,12 47-114-16,-12-47-128 0,0 0-122 0,10 35 109 16,-10-35 374-16</inkml:trace>
  <inkml:trace contextRef="#ctx0" brushRef="#br0" timeOffset="49">14169-5894 193 0,'0'0'83'0,"0"0"19"0,0 0 21 0,0 0 21 16,0 0 12-16,0 0 0 0,0 0-34 0,0 0-30 15,0 0-18-15,0 0-23 0,0 0 1 0,0 0-2 16,-27-20-12-16,27 20-8 16,0 0-6-16,-28-9-3 0,28 9-4 0,-26-1-4 15,26 1-1-15,-25 0-1 0,25 0 0 0,-30 1 1 16,30-1 1-16,-29 5-3 0,29-5-1 0,-22 5-5 16,22-5-1-16,0 0-3 0,-28 23 1 0,28-23-3 15,-13 22 4-15,13-22-3 0,-10 27 1 0,10-27-3 16,-3 30 3-16,3-30-4 0,4 33 3 0,-4-33-2 15,14 26 1-15,-14-26-1 0,17 25 2 16,-17-25-2-16,0 0 1 0,33 28-1 0,-33-28 0 16,27 6-1-16,-27-6 1 0,31-3 0 15,-31 3 0-15,27-17 4 0,-27 17-1 0,24-24 5 16,-24 24-3-16,16-33 2 0,-16 33-3 0,17-33 3 16,-17 33-5-16,13-36 5 0,-13 36-2 0,13-36 3 15,-13 36-3-15,5-22 2 0,-5 22-2 16,0 0 2-16,0 0-1 0,0 0 1 0,0 0-2 15,0 0-1-15,0 0-2 0,0 0 0 0,0 0 2 16,0 0-1-16,6 21 4 0,-6-21-5 0,4 39 3 16,-4-39-5-16,0 44 4 0,0-44-4 0,0 38 3 15,0-38-3-15,8 37 2 0,-8-37-2 0,7 28 1 16,-7-28-30-16,0 0-21 0,21 33-58 16,-21-33-57-16,0 0-33 0,0 0-65 15,27 0-46-15,-27 0-67 0,0 0 277 0</inkml:trace>
  <inkml:trace contextRef="#ctx0" brushRef="#br0" timeOffset="50">14448-5826 376 0,'0'0'106'0,"0"0"-13"0,0 0-4 0,0 0 20 16,0 0-22-16,0 0-7 0,0 0-4 0,0 0-5 15,0 0-13-15,15 29-9 0,-15-29-8 16,0 0-4-16,3 29-6 0,-3-29 0 0,1 28-9 15,-1-28-2-15,1 26-9 0,-1-26-3 0,0 21-5 16,0-21 0-16,0 0-2 0,2 25-1 0,-2-25 0 16,0 0-1-16,0 0-1 0,0 0 0 15,0 0 1-15,0 0 0 0,0 0 2 0,0 0 10 16,0 0 5-16,0 0 1 0,12-25 2 0,-12 25-13 16,13-25-1-16,-13 25-5 0,9-31 3 0,-9 31-3 15,11-33 4-15,-11 33-4 0,15-35 4 0,-15 35-4 16,16-40 3-16,-16 40-2 0,15-32 1 0,-15 32-2 15,16-29 3-15,-16 29-3 0,18-23 1 16,-18 23-2-16,0 0 2 0,24-17-1 16,-24 17 0-16,0 0 1 0,0 0-1 0,27 1 2 15,-27-1-1-15,0 0 4 0,0 0-1 0,32 17 1 16,-32-17-1-16,0 0-1 0,27 17-3 0,-27-17 2 16,0 0-3-16,28 23 2 0,-28-23-1 0,0 0 1 15,29 24-3-15,-29-24 2 0,0 0-1 0,32 27 1 16,-32-27-2-16,0 0 2 0,27 18-3 15,-27-18-38-15,0 0-35 0,22 1-67 0,-22-1-105 16,24 6-68-16,-24-6-112 0,23-3 169 0,-24-21 259 31</inkml:trace>
  <inkml:trace contextRef="#ctx0" brushRef="#br0" timeOffset="51">15060-5958 946 0,'0'0'106'0,"0"0"-22"0,0 0-7 0,0 0-7 16,0 0-5-16,0 0-19 0,0 0-18 0,0 0-15 16,0 0-10-16,0 0 0 0,0 0 0 15,0 0 1-15,-5 24 4 0,5-24-4 16,-2 29 0-16,2-29-4 0,-6 35 3 0,6-35-4 15,-4 40 2-15,4-40-3 0,-7 43 3 0,7-43-3 16,-1 33 2-16,1-33-3 0,4 24 4 0,-4-24-5 16,0 0 4-16,15 24-3 0,-15-24 1 0,0 0 1 15,0 0 0-15,30 3 1 0,-30-3-1 16,0 0 2-16,31-21-1 0,-31 21 2 0,27-27-1 16,-27 27 2-16,24-31-5 0,-24 31 5 0,22-35-2 15,-22 35 3-15,20-30-2 0,-20 30 2 0,11-23-3 16,-11 23 2-16,0 0-1 0,0 0 1 0,0 0 2 15,0 0 3-15,0 0-1 0,0 0-2 16,0 0-4-16,0 0 0 0,0 0 1 0,0 0-1 16,0 0 3-16,10 29-4 0,-10-29 2 15,1 24-2 1,-1-24 1-16,2 33-2 0,-2-33 2 0,0 44-5 16,-2-18 6-16,2 2-6 0,-2 3 6 0,0 3-5 15,-3 1 7-15,-3 0-2 0,3 4 14 0,-4-2 18 16,0 1-32-16,0-6 27 0,1 3-40 0,-5-1 9 15,1-4 7-15,-3-3-1 0,1-2 9 0,14-25-1 0,-32 44 6 16,32-44-6-16,-32 34 0 0,32-34-5 16,-37 21 1-16,37-21-5 0,-38 9-1 0,38-9-1 15,-42 4-1-15,42-4 0 0,-40-10-1 0,40 10-1 16,-38-20-3-16,38 20-11 0,-39-31-19 0,39 31-20 0,-30-49-47 16,30 49-79-16,-25-53-127 0,11 17-201 0,13 12 61 15,-16-24 431-15</inkml:trace>
  <inkml:trace contextRef="#ctx0" brushRef="#br0" timeOffset="52">10902-6287 508 0,'0'0'168'0,"0"0"-61"15,0 0-21-15,0 0-21 0,0 0-18 0,0 0-17 16,0 0-9-16,0 0 16 0,0 0 17 15,0 0 9-15,3 32-14 0,-3-32 0 0,1 29-29 16,-1-29 8-16,0 37-1 0,0-37-13 0,0 45-1 16,-1-21-9-16,1 2 3 0,-2 0-4 0,1 3 5 15,1-3-4-15,-4 1 3 0,1 2-6 16,0-3 4-16,-1 0-5 0,3 1 3 0,-2-4-6 16,3-23 7-16,-8 42-7 0,8-42 4 0,-6 35-2 15,6-35 3-15,-5 27-3 0,5-27 4 0,-9 24-4 16,9-24 2-16,0 0-1 0,0 0 1 15,0 0 0-15,0 0 2 0,0 0 0 0,0 0 8 16,0 0 8-16,0 0-1 0,0 0-1 0,0 0-7 16,0 0-6-16,0 0-2 0,0 0 2 15,0 0-3-15,10-24 0 0,-10 24-1 0,0 0 3 16,26-28-3-16,-26 28 3 0,24-26-2 0,-24 26 0 16,31-26 0-16,-31 26 1 0,31-27-4 0,-31 27 4 15,34-29-3-15,-34 29 2 0,32-21-2 0,-32 21 1 16,34-10-2-16,-34 10 0 0,29 4 1 0,-29-4 1 15,25 14 1-15,-25-14-1 0,22 22 1 16,-22-22-3-16,23 26 3 0,-23-26-2 0,14 35 3 16,-14-35-3-16,15 35 3 0,-15-35-4 15,9 35 4-15,-9-35-3 0,2 37 3 0,-2-37-2 16,-1 34 3-16,1-34-4 0,-3 27 3 0,3-27-2 16,0 0 2-16,-16 25-1 0,16-25 1 0,0 0 0 15,-26 14 0-15,26-14 0 0,-21 1 1 0,21-1 3 16,-26-1 9-16,26 1 5 0,-33-7-1 15,33 7 0-15,-38-13-11 0,38 13-2 0,-37-9-2 16,37 9-1-16,-38-16-1 0,38 16 0 0,-39-15-4 16,39 15 2-16,-37-12-3 0,37 12 2 0,-26-11 0 15,26 11 0-15,0 0 0 0,0 0-6 0,0 0-26 0,0 0-73 16,0 0-61-16,0 0-87 0,0 0-102 0,0 0-69 16,27 11 126-16,-27-11 299 0</inkml:trace>
  <inkml:trace contextRef="#ctx0" brushRef="#br0" timeOffset="53">15495-6227 440 0,'0'0'233'0,"0"0"-66"15,0 0-18-15,0 0-21 0,0 0-15 16,0 0-27-16,0 0-26 0,0 0-19 0,0 0-15 15,0 0-6-15,0 0-5 0,0 0 0 16,0 0-2-16,0 0-1 0,0 0 0 0,5-25-2 16,-5 25 5-16,0 0-2 0,20-22 3 0,-20 22 14 15,0 0-40-15,20-21 35 0,-20 21-40 0,0 0 16 16,26-20 1-16,-26 20-1 0,0 0 1 0,31-15 0 16,-31 15 0-16,23-11-1 0,-23 11 0 15,24-7 0-15,-24 7 1 0,0 0-2 0,27-5 1 16,-27 5-2-16,0 0 2 0,32 5-1 0,-32-5 0 15,0 0 0-15,27 10-1 0,-27-10 3 16,0 0-2-16,28 17 1 0,-28-17-1 0,0 0 0 16,22 18-1-16,-22-18-14 0,0 0 35 0,23 29-35 15,-23-29 36-15,0 0-21 0,24 22-1 16,-24-22 2-16,0 0-3 0,0 0 3 0,25 30-2 16,-25-30 1-16,0 0 0 0,0 0 1 0,0 0 0 15,7 22 0-15,-7-22 0 0,0 0 1 0,0 0-2 16,-23 27 2-16,23-27-2 0,0 0 2 0,-23 31-4 15,23-31 3-15,-18 23-2 0,18-23 2 0,-19 22-1 16,19-22 1-16,-22 24-3 0,22-24 3 0,0 0-3 16,-24 31 3-16,24-31-2 0,0 0 4 15,0 0-3-15,-27 26 1 0,27-26-1 16,0 0 0-16,0 0-1 0,0 0 2 0,0 0-2 16,-25 24 2-16,25-24-1 0,0 0 1 0,0 0-1 15,0 0 0-15,0 0 0 0,0 0-1 0,0 0 0 16,0 0 0-16,0 0 1 0,0 0 1 0,0 0-1 15,0 0 0-15,-8 23 0 0,8-23-1 0,0 0 1 16,0 0 0-16,0 0 1 0,0 0 0 16,0 0 0-16,0 0-1 0,0 0-1 0,0 0 0 15,0 0-1-15,0 0 3 0,0 0 0 0,0 0 1 16,0 0-2-16,0 0 1 0,0 0-1 0,0 0 1 16,0 0-2-16,19 27 2 0,-19-27-2 15,0 0 1-15,0 0 0 0,0 0 0 0,14 24-1 16,-14-24 1-16,0 0-1 0,0 0 1 15,0 0-2-15,18 24 2 0,-18-24 0 0,0 0 0 16,0 0 0-16,0 0 1 0,0 0-1 0,9 26 1 16,-9-26-1-16,0 0-1 0,0 0 1 0,0 0 0 15,0 28-1-15,0-28 2 0,0 0-2 0,0 0 2 16,0 0 0-16,0 22 0 0,0-22-1 0,0 0 1 16,0 0-2-16,0 0 0 0,0 0 2 0,0 0-1 15,0 0 0-15,0 0 1 0,0 0-1 16,0 0 2-16,0 0 0 0,0 0 0 0,0 0 1 15,0 0-3-15,0 0 1 0,0 0-2 0,0 0-1 16,0 0 1-16,0 0-12 0,0 0-19 16,0 0-33-16,-27-22-114 0,27 22-209 0,0 0-143 15,0 0 80-15,0 0 451 0</inkml:trace>
  <inkml:trace contextRef="#ctx0" brushRef="#br0" timeOffset="54">15730-5583 929 0,'0'0'183'0,"0"0"-59"0,-23-5-20 0,23 5-15 0,0 0-26 0,0 0-24 0,0 0-16 16,0 0-12-16,0 0-6 0,0 0-3 0,0 0-2 15,0 0 1-15,0 0-1 0,0 0 2 0,0 0-2 16,0 0 0-16,0 0-1 0,0 0 1 0,14 23-1 16,-14-23 1-16,0 0-1 0,0 0 0 0,0 0 2 15,0 0 0-15,0 0 0 0,0 0 2 16,0 0-2-16,0 0 1 0,15 23 1 0,-15-23 0 16,0 0-1-16,0 0 2 0,0 0-2 0,0 0 1 15,0 0 12-15,0 0 4 0,0 0 1 0,0 0-1 16,-24 4-11-16,24-4-6 0,0 0-1 0,0 0-2 15,0 0-2-15,0 0-3 0,0 0-20 16,0 0-24-16,0 0-98 0,0 0-146 0,0 0-209 16,0 0-18-16,-9-35 392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43:30.0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3789 2218 109 0,'0'0'58'0,"0"0"23"16,0 0 2-16,0 0 19 0,0 0 5 0,0 0-2 16,0 0-3-16,0 0-10 0,0 0-7 0,0 0-14 15,0 0-24-15,0 0 5 0,0 0-19 16,0 0 8-16,0 0-4 0,0 0-4 0,0 0-3 15,0 0-1-15,0 0-2 0,0 0-3 0,0 0-8 16,0 0-5-16,0 0-7 0,0 0-16 16,0 0 8-16,0 0-2 0,0 0 8 0,0 0 25 15,0 0-6-15,0 0 1 0,0 0-4 0,12 30-14 16,-12-30 3-16,2 27-5 0,-2-27 2 0,0 32-3 16,0-32 3-16,-2 35-2 0,2-11 2 0,0-24-5 15,-3 42 3-15,3-42-4 0,0 42 3 0,0-42-2 16,0 42 3-16,0-42-3 0,0 40 4 15,0-40-1-15,-1 34 5 0,1-34-5 0,0 27 4 16,0-27-5-16,0 25 1 0,0-25-3 16,-3 26 3-16,3-26-3 0,-2 31 3 0,2-31-2 15,-7 24 2-15,7-24-2 0,0 0 1 0,-5 25-2 16,5-25 2-16,0 0-2 0,0 0 0 0,0 0 1 16,0 0 0-16,0 0 2 0,0 0 1 0,0 0 0 15,0 0 1-15,0 0 5 0,0 0 0 16,0 0 4-16,0 0 0 0,0 0-3 0,0 0-3 15,0 0-3-15,0 0 0 0,0 0 1 0,0 0 0 16,12-27 0-16,-12 27-6 0,0 0 3 16,20-29-2-16,-20 29 2 0,0 0-1 0,17-28 0 15,-17 28-1-15,0 0 1 0,18-22-2 0,-18 22 2 16,0 0-2-16,0 0 0 0,0 0 0 0,24-19 1 16,-24 19-2-16,0 0 2 0,0 0-2 15,0 0 1-15,27-3 1 0,-27 3 0 0,0 0 0 16,0 0 0-16,0 0-1 0,23 8 1 0,-23-8-1 15,0 0 1-15,0 0 1 0,0 0-2 0,23 14 2 16,-23-14-2-16,0 0 1 0,0 0 0 0,0 0 0 16,0 0 0-16,0 0 1 0,24 9-2 0,-24-9 2 15,0 0-1-15,0 0-1 0,0 0 1 16,0 0 0-16,0 0-1 0,0 0 1 0,0 0 1 16,0 0 0-16,0 0 0 0,22 26 0 15,-22-26-1-15,0 0 1 0,0 0-2 0,0 0 3 16,0 0-3-16,10 26 1 0,-10-26 0 0,0 0 0 15,0 0 0-15,4 23 2 0,-4-23-4 0,0 0 3 16,0 0-2-16,5 28 2 0,-5-28 0 0,0 0 0 16,2 23-2-16,-2-23 2 0,0 0-2 15,0 0 1-15,1 25 0 0,-1-25 0 0,0 0-1 16,0 0 2-16,0 0-2 0,0 0 1 0,0 0 0 16,0 0 0-16,0 0-1 0,0 0 1 0,0 0-1 15,0 0 0-15,0 0 1 0,0 0 0 0,0 0-2 16,0 0 1-16,0 0 0 0,0 0-2 15,0 0 1-15,0 0-3 0,0 0-27 0,0 0-37 16,0 0-78-16,0 0-109 0,0 0-223 16,0 0 2-16,0 0 356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43:30.05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 0 408 0,'0'0'182'0,"0"0"-42"16,0 0-2-16,0 0-8 0,0 0-14 16,0 0-22-16,0 0-30 0,0 0-25 0,0 0-15 15,0 0-12-15,0 0-5 0,0 0 8 0,0 0 6 16,-13 22 2-16,13-22 3 0,1 33-12 0,-1-33-1 15,3 37-5-15,-3-37 2 0,2 41-5 0,-2-41 3 16,2 45-7-16,-1-23 4 0,-1 4-5 16,0-1 4-16,0 0-6 0,0 2 5 0,-1-3-6 15,1 3 5-15,-2-5-4 0,2 1 4 16,0-23-4-16,-2 38 4 0,2-38 21 0,-4 38-37 16,4-38 37-16,-2 33-38 0,2-33 13 0,-3 25 3 15,3-25-2-15,0 24 2 0,0-24-2 0,0 0 2 16,0 22-2-16,0-22 1 0,0 0-1 0,0 0-1 15,0 0 0-15,0 0 1 0,0 0-1 0,0 0 0 16,0 0 1-16,0 0-1 0,0 0 1 16,0 0 1-16,0 0-1 0,0 0 1 0,0 0 1 15,0 0-2-15,0 0 0 0,0 0 4 0,0 0 0 16,0 0 1-16,22-11 2 0,-22 11-6 0,14-25 3 16,-14 25-3-16,17-25 2 0,-17 25 13 15,20-29-13-15,-20 29 12 0,21-28-36 0,-21 28 21 16,22-22-21-16,-22 22 22 0,0 0 1 0,28-23-1 15,-28 23 1-15,0 0-1 0,25-13 1 16,-25 13-2-16,0 0 1 0,0 0 0 0,23-7 0 16,-23 7 0-16,0 0 0 0,0 0 1 0,0 0-2 15,28 0 2-15,-28 0-2 0,0 0 2 0,0 0-1 16,0 0 1-16,22 7 0 0,-22-7 0 0,0 0-1 16,0 0 1-16,0 0-1 0,24 15 1 0,-24-15-1 15,0 0 1-15,0 0 0 0,0 0 1 0,22 22-1 16,-22-22 2-16,0 0-1 15,0 0 1-15,14 28 22 0,-14-28-23 0,0 0 24 16,7 32-39-16,-7-32 13 0,3 23-12 0,-3-23 13 16,3 24 1-16,-3-24-1 0,2 21 1 0,-2-21-3 15,2 23 3-15,-2-23-2 0,0 0 0 0,3 27-1 16,-3-27 2-16,0 0 0 0,0 0-1 0,2 22 0 16,-2-22 0-16,0 0-2 0,0 0 1 15,0 0 1-15,0 0-2 0,0 0 2 0,0 0-1 16,0 0-1-16,0 0-1 0,0 0-1 0,0 0-1 15,0 0-36-15,0 0-42 0,0 0-73 0,0 0-127 16,-2-24-210-16,2 24 54 0,2-25 384 0</inkml:trace>
  <inkml:trace contextRef="#ctx0" brushRef="#br0" timeOffset="1">419-100 428 0,'0'0'132'0,"0"0"-32"16,0 0-18-16,0 0-10 0,0 0-11 0,0 0-16 15,0 0-9-15,0 0 47 16,0 0 2-16,0 0-6 0,0 0-4 0,0 0-52 0,0 0 1 16,0 0 5-16,0 0 0 0,0 0 0 0,0 0-4 15,27 28 0-15,-27-28-5 0,0 0-2 0,9 29-6 16,-9-29 0-16,0 0-2 0,7 32 2 0,-7-32-3 16,1 27 2-1,-1-27-5-15,0 29 2 0,0-29-4 0,0 25 1 16,0-25-4-16,-2 29 2 0,2-29-3 15,-6 22 3-15,6-22-3 0,0 0 2 0,0 0-2 16,-5 24 1-16,5-24-1 0,0 0 2 0,0 0-1 16,0 0 0-16,0 0 0 0,0 0-1 0,0 0-1 15,-15 23 2-15,15-23-2 0,0 0 0 16,0 0 0-16,0 0-1 0,0 0-1 0,0 0-1 0,0 0-14 16,0 0-22-16,0 0-42 0,0 0-57 15,0 0-21-15,0 0-82 0,0 0-161 16,0 0 2-16,12-41 294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44:55.9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EA200AE-DB52-4E08-B3F2-20FAF97D54B4}" emma:medium="tactile" emma:mode="ink">
          <msink:context xmlns:msink="http://schemas.microsoft.com/ink/2010/main" type="inkDrawing"/>
        </emma:interpretation>
      </emma:emma>
    </inkml:annotationXML>
    <inkml:trace contextRef="#ctx0" brushRef="#br0">3789 2218 109 0,'0'0'58'0,"0"0"23"16,0 0 2-16,0 0 19 0,0 0 5 0,0 0-2 16,0 0-3-16,0 0-10 0,0 0-7 0,0 0-14 15,0 0-24-15,0 0 5 0,0 0-19 16,0 0 8-16,0 0-4 0,0 0-4 0,0 0-3 15,0 0-1-15,0 0-2 0,0 0-3 0,0 0-8 16,0 0-5-16,0 0-7 0,0 0-16 16,0 0 8-16,0 0-2 0,0 0 8 0,0 0 25 15,0 0-6-15,0 0 1 0,0 0-4 0,12 30-14 16,-12-30 3-16,2 27-5 0,-2-27 2 0,0 32-3 16,0-32 3-16,-2 35-2 0,2-11 2 0,0-24-5 15,-3 42 3-15,3-42-4 0,0 42 3 0,0-42-2 16,0 42 3-16,0-42-3 0,0 40 4 15,0-40-1-15,-1 34 5 0,1-34-5 0,0 27 4 16,0-27-5-16,0 25 1 0,0-25-3 16,-3 26 3-16,3-26-3 0,-2 31 3 0,2-31-2 15,-7 24 2-15,7-24-2 0,0 0 1 0,-5 25-2 16,5-25 2-16,0 0-2 0,0 0 0 0,0 0 1 16,0 0 0-16,0 0 2 0,0 0 1 0,0 0 0 15,0 0 1-15,0 0 5 0,0 0 0 16,0 0 4-16,0 0 0 0,0 0-3 0,0 0-3 15,0 0-3-15,0 0 0 0,0 0 1 0,0 0 0 16,12-27 0-16,-12 27-6 0,0 0 3 16,20-29-2-16,-20 29 2 0,0 0-1 0,17-28 0 15,-17 28-1-15,0 0 1 0,18-22-2 0,-18 22 2 16,0 0-2-16,0 0 0 0,0 0 0 0,24-19 1 16,-24 19-2-16,0 0 2 0,0 0-2 15,0 0 1-15,27-3 1 0,-27 3 0 0,0 0 0 16,0 0 0-16,0 0-1 0,23 8 1 0,-23-8-1 15,0 0 1-15,0 0 1 0,0 0-2 0,23 14 2 16,-23-14-2-16,0 0 1 0,0 0 0 0,0 0 0 16,0 0 0-16,0 0 1 0,24 9-2 0,-24-9 2 15,0 0-1-15,0 0-1 0,0 0 1 16,0 0 0-16,0 0-1 0,0 0 1 0,0 0 1 16,0 0 0-16,0 0 0 0,22 26 0 15,-22-26-1-15,0 0 1 0,0 0-2 0,0 0 3 16,0 0-3-16,10 26 1 0,-10-26 0 0,0 0 0 15,0 0 0-15,4 23 2 0,-4-23-4 0,0 0 3 16,0 0-2-16,5 28 2 0,-5-28 0 0,0 0 0 16,2 23-2-16,-2-23 2 0,0 0-2 15,0 0 1-15,1 25 0 0,-1-25 0 0,0 0-1 16,0 0 2-16,0 0-2 0,0 0 1 0,0 0 0 16,0 0 0-16,0 0-1 0,0 0 1 0,0 0-1 15,0 0 0-15,0 0 1 0,0 0 0 0,0 0-2 16,0 0 1-16,0 0 0 0,0 0-2 15,0 0 1-15,0 0-3 0,0 0-27 0,0 0-37 16,0 0-78-16,0 0-109 0,0 0-223 16,0 0 2-16,0 0 356 0</inkml:trace>
  </inkml:traceGroup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44:55.90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18 0 408 0,'0'0'182'0,"0"0"-42"16,0 0-2-16,0 0-8 0,0 0-14 16,0 0-22-16,0 0-30 0,0 0-25 0,0 0-15 15,0 0-12-15,0 0-5 0,0 0 8 0,0 0 6 16,-13 22 2-16,13-22 3 0,1 33-12 0,-1-33-1 15,3 37-5-15,-3-37 2 0,2 41-5 0,-2-41 3 16,2 45-7-16,-1-23 4 0,-1 4-5 16,0-1 4-16,0 0-6 0,0 2 5 0,-1-3-6 15,1 3 5-15,-2-5-4 0,2 1 4 16,0-23-4-16,-2 38 4 0,2-38 21 0,-4 38-37 16,4-38 37-16,-2 33-38 0,2-33 13 0,-3 25 3 15,3-25-2-15,0 24 2 0,0-24-2 0,0 0 2 16,0 22-2-16,0-22 1 0,0 0-1 0,0 0-1 15,0 0 0-15,0 0 1 0,0 0-1 0,0 0 0 16,0 0 1-16,0 0-1 0,0 0 1 16,0 0 1-16,0 0-1 0,0 0 1 0,0 0 1 15,0 0-2-15,0 0 0 0,0 0 4 0,0 0 0 16,0 0 1-16,22-11 2 0,-22 11-6 0,14-25 3 16,-14 25-3-16,17-25 2 0,-17 25 13 15,20-29-13-15,-20 29 12 0,21-28-36 0,-21 28 21 16,22-22-21-16,-22 22 22 0,0 0 1 0,28-23-1 15,-28 23 1-15,0 0-1 0,25-13 1 16,-25 13-2-16,0 0 1 0,0 0 0 0,23-7 0 16,-23 7 0-16,0 0 0 0,0 0 1 0,0 0-2 15,28 0 2-15,-28 0-2 0,0 0 2 0,0 0-1 16,0 0 1-16,22 7 0 0,-22-7 0 0,0 0-1 16,0 0 1-16,0 0-1 0,24 15 1 0,-24-15-1 15,0 0 1-15,0 0 0 0,0 0 1 0,22 22-1 16,-22-22 2-16,0 0-1 15,0 0 1-15,14 28 22 0,-14-28-23 0,0 0 24 16,7 32-39-16,-7-32 13 0,3 23-12 0,-3-23 13 16,3 24 1-16,-3-24-1 0,2 21 1 0,-2-21-3 15,2 23 3-15,-2-23-2 0,0 0 0 0,3 27-1 16,-3-27 2-16,0 0 0 0,0 0-1 0,2 22 0 16,-2-22 0-16,0 0-2 0,0 0 1 15,0 0 1-15,0 0-2 0,0 0 2 0,0 0-1 16,0 0-1-16,0 0-1 0,0 0-1 0,0 0-1 15,0 0-36-15,0 0-42 0,0 0-73 0,0 0-127 16,-2-24-210-16,2 24 54 0,2-25 384 0</inkml:trace>
  <inkml:trace contextRef="#ctx0" brushRef="#br0" timeOffset="1">419-100 428 0,'0'0'132'0,"0"0"-32"16,0 0-18-16,0 0-10 0,0 0-11 0,0 0-16 15,0 0-9-15,0 0 47 16,0 0 2-16,0 0-6 0,0 0-4 0,0 0-52 0,0 0 1 16,0 0 5-16,0 0 0 0,0 0 0 0,0 0-4 15,27 28 0-15,-27-28-5 0,0 0-2 0,9 29-6 16,-9-29 0-16,0 0-2 0,7 32 2 0,-7-32-3 16,1 27 2-1,-1-27-5-15,0 29 2 0,0-29-4 0,0 25 1 16,0-25-4-16,-2 29 2 0,2-29-3 15,-6 22 3-15,6-22-3 0,0 0 2 0,0 0-2 16,-5 24 1-16,5-24-1 0,0 0 2 0,0 0-1 16,0 0 0-16,0 0 0 0,0 0-1 0,0 0-1 15,-15 23 2-15,15-23-2 0,0 0 0 16,0 0 0-16,0 0-1 0,0 0-1 0,0 0-1 0,0 0-14 16,0 0-22-16,0 0-42 0,0 0-57 15,0 0-21-15,0 0-82 0,0 0-161 16,0 0 2-16,12-41 294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45:27.7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7877 2434 465 0,'0'0'191'0,"0"0"-52"16,0 0-9-16,0 0-3 0,0 0-10 16,0 0-19-16,0 0-27 0,0 0-19 0,0 0-7 15,0 0-7-15,0 0-5 0,0 0-1 0,0 0-8 16,0 0-7-16,0 0-6 0,0 0-4 0,0 0-3 15,0 0-2-15,0 0 2 0,0 0 11 0,0 0-1 16,0 0 3-16,0 0-5 0,0 0-6 0,23 17-3 16,-23-17-1-16,0 0 2 15,26 7-2-15,-26-7 1 0,24 3 0 0,-24-3-2 16,23 2 0-16,-23-2-2 0,30 2 1 0,-30-2 0 16,32 0-1-16,-32 0 2 0,33 0-1 0,-33 0 0 15,36 0 1-15,-36 0-2 0,32 0 5 0,-32 0-1 16,34 0 1-16,-34 0 0 0,32-4-4 0,-32 4-1 15,29 0-1-15,-29 0 2 0,30-4 0 0,-30 4 0 16,25-9 1-16,-25 9 1 0,25-4-4 16,-25 4 2-16,0 0-2 0,30-7 1 0,-30 7 2 15,0 0-1-15,24-7-1 0,-24 7 1 0,0 0-1 16,0 0 0-16,0 0 1 0,0 0 1 0,0 0-1 16,0 0 1-16,0 0-1 0,0 0-1 0,0 0 2 15,0 0-1-15,0 0 0 0,0 0 1 16,0 0 0-16,0 0-1 0,0 0 0 0,0 0 0 15,0 0 0-15,0 0 0 0,22 2 1 16,-22-2-1-16,0 0-1 0,0 0 1 0,0 0-1 16,0 0 2-16,22 5-1 0,-22-5-1 0,0 0 0 15,0 0 0-15,0 0 1 0,30 4 0 0,-30-4 0 16,0 0 0-16,29 6-1 0,-29-6 1 0,0 0-1 16,29 4 1-16,-29-4 0 0,23 6-1 0,-23-6 1 15,25 4-1-15,-25-4 1 0,23 0 0 16,-23 0 1-16,24 2-1 0,-24-2 0 15,0 0 0-15,27 0-2 0,-27 0 2 0,0 0-1 16,31 0 0-16,-31 0 0 0,0 0 1 0,23 2-1 16,-23-2 1-16,0 0 0 0,0 0 0 0,24-2-1 15,-24 2 1-15,0 0 0 0,0 0-1 0,0 0 2 16,0 0-2-16,0 0 1 0,0 0-1 0,23 5 1 16,-23-5 0-16,0 0 0 0,0 0 2 15,0 0-2-15,0 0 0 0,0 0 0 0,0 0 0 16,0 0 0-16,0 0 1 0,0 0-2 0,0 0 0 15,0 0 1-15,0 0-1 0,0 0 1 0,0 0-1 16,0 0 1-16,22 0 0 0,-22 0 0 0,0 0 0 16,0 0 0-16,0 0 1 0,0 0-1 0,0 0 1 15,0 0-2-15,0 0 1 0,26-3 0 16,-26 3 0-16,0 0 0 0,28 0 0 16,-28 0 9-16,22 0 4 0,-22 0 3 0,25-4 1 15,-25 4-10-15,26-3-5 0,-26 3 0 0,29-5-2 16,-29 5 1-16,33-5 0 0,-33 5-2 0,27-4 2 15,-27 4 3-15,39-5-1 0,-39 5 2 0,34-7-2 16,-34 7-4-16,31-3 1 0,-31 3-1 0,25 0 1 16,-25 0 1-16,22 0-1 0,-22 0 0 15,0 0 0-15,30 1-1 0,-30-1-1 0,0 0 2 16,30 7 0-16,-30-7 0 0,0 0 1 0,28 2-1 16,-28-2 0-16,0 0-1 0,27 0 1 15,-27 0-1-15,0 0 1 0,0 0 0 0,31-7 1 16,-31 7 0-16,0 0-1 0,0 0 0 0,20-3 0 15,-20 3-1-15,0 0 1 0,0 0-1 0,0 0-1 16,0 0 1-16,0 0 1 0,0 0 2 16,0 0-1-16,0 0-1 0,0 0 0 0,0 0-2 15,0 0 5-15,0 0-3 0,0 0 2 0,0 0-2 16,0 0 0-16,0 0 0 0,0 0 0 0,0 0 2 16,0 0-1-16,0 0 1 0,0 0-1 0,0 0 1 15,0 0-1-15,0 0 0 0,0 0 0 0,0 0 1 16,0 0 6-16,0 0 1 0,0 0 1 15,0 0-1-15,0 0-5 0,0 0-1 16,0 0 0-16,0 0-1 0,0 0 1 0,0 0-1 16,0 0-2-16,0 0 0 0,0 0-1 0,0 0 0 15,0 0 1-15,0 0 0 0,0 0 0 0,0 0 0 16,0 0-1-16,0 0-2 0,0 0-14 0,0 0-10 16,0 0-10-16,0 0-13 0,0 0-8 0,-27-5-24 15,27 5-63-15,0 0-81 0,0 0-124 16,0 0-153-16,0 0 171 0,0 0 332 0</inkml:trace>
  <inkml:trace contextRef="#ctx0" brushRef="#br0" timeOffset="1">9077 2132 288 0,'0'0'111'0,"0"0"9"16,0 0-22-16,-25-9-3 0,25 9-12 0,0 0 6 15,0 0-5-15,0 0 5 0,0 0-3 0,0 0-14 16,0 0-2-16,0 0-15 0,0 0-8 0,0 0-2 16,0 0-6-16,-25-17 1 0,25 17-4 0,0 0-3 15,0 0-4-15,0 0-9 0,0 0 0 16,0 0-10-16,0 0-3 0,0 0-2 0,0 0-7 16,0 0 7-16,0 0-5 0,0 0 1 15,4 23 4-15,-4-23-6 0,5 29 3 0,-5-29-1 16,0 0 1-16,11 27-1 0,-11-27 0 0,0 0-1 15,18 28 2-15,-18-28-1 0,0 0 3 0,22 26-2 16,-22-26 0-16,0 0-1 0,22 26 0 0,-22-26-2 16,0 0 3-16,26 35-3 0,-26-35 4 15,0 0-4-15,27 29 1 0,-27-29-2 0,20 29 2 16,-20-29-1-16,20 24 1 0,-20-24-2 0,25 21 2 16,-25-21-2-16,0 0 2 0,28 24-1 0,-28-24 1 15,0 0-1-15,30 21 1 0,-30-21 0 16,0 0 1-16,26 15-1 0,-26-15 0 0,0 0-1 15,25 6 1-15,-25-6-1 0,0 0 1 0,0 0 2 16,21 3-1-16,-21-3-1 0,0 0 0 16,0 0 0-16,23 7-4 0,-23-7 5 0,0 0-2 15,0 0 0-15,0 0 2 0,0 0-1 0,0 0 1 16,0 0-2-16,0 0 2 0,0 0-2 0,0 0 0 16,0 0 1-16,0 0 0 0,0 0 1 0,0 0-1 15,0 0 0-15,0 0 2 0,0 0-1 0,0 0 1 16,0 0-1-16,0 0 0 0,0 0 2 15,0 0 1-15,0 0 9 0,0 0 3 0,0 0-1 16,0 0-2-16,0 0-7 0,0 0-7 0,0 0 2 16,0 0 0-16,0 0-1 0,0 0 3 15,-11 26-4-15,11-26 3 0,0 0-2 0,-22 18 0 16,22-18 0-16,0 0 1 0,-25 21-1 0,25-21 2 16,0 0-2-16,-31 28 2 0,31-28-3 0,-25 22 3 15,25-22-2-15,-24 21 2 0,24-21-1 16,-24 20 1-16,24-20-2 0,-28 23 1 0,28-23-1 0,-26 20 1 15,26-20-1-15,-26 14 3 0,26-14-2 0,-24 16 2 16,24-16-1-16,-25 15 3 0,25-15 0 0,0 0 2 16,-27 18-2-16,27-18-1 0,0 0-1 0,0 0-21 15,-25 17 18-15,25-17-18 16,0 0 33-16,0 0-14 0,0 0 15 0,0 0-17 16,0 0 1-16,0 0 0 0,0 0-2 15,0 0 2-15,-12 24-3 0,12-24 0 16,0 0-10-16,0 0-10 0,0 0-8 0,0 0-16 15,0 0-24-15,0 0-12 0,0 0-129 0,0 0-134 0,0 0-194 16,0 0 96-16,0 0 444 0</inkml:trace>
  <inkml:trace contextRef="#ctx0" brushRef="#br0" timeOffset="2">12972 2188 574 0,'0'0'158'0,"0"0"-26"0,0 0-3 0,0 0-12 15,0 0-13-15,0 0-26 0,0 0-22 16,0 0-11-16,0 0-9 0,0 0-6 0,0 0-2 15,0 0-2-15,0 0-3 0,0 0 0 0,0 0-4 16,0 0-4-16,0 0-3 0,-7 28 2 0,7-28-2 16,-8 41 6-16,8-41-4 0,-10 42 1 0,6-20-8 15,-2 1 0-15,-1 4-6 0,2 1 3 0,1-4-4 16,-2 3 2-16,1 1-4 0,1-4 4 16,-2 1-6-16,1-1 6 0,2 4-5 15,-1-5 6-15,4-23-6 0,-4 39 4 0,4-39-3 16,0 30 3-16,0-30-4 0,4 28 3 0,-4-28-3 15,0 0 2-15,0 0-1 0,15 25 0 0,-15-25-1 16,0 0 1-16,0 0-1 0,0 0 1 0,30 17-1 16,-30-17 0-16,0 0 1 0,0 0-15 0,28 4-9 15,-28-4-10-15,0 0 7 0,25-1-21 16,-25 1-22-16,0 0-74 0,35 9-60 0,-35-9-89 16,0 0-92-16,32-9-14 0,-32 9 401 0</inkml:trace>
  <inkml:trace contextRef="#ctx0" brushRef="#br0" timeOffset="3">13578 2508 366 0,'0'0'156'16,"0"0"-36"-16,-26 0-11 0,26 0-18 0,0 0-4 15,-30-9-5-15,30 9 0 0,0 0-5 0,0 0-9 16,-31 1-16-16,31-1-9 0,0 0-8 0,0 0-4 16,-24 13-4-16,24-13-2 0,0 0-7 0,0 0-1 15,-28 25-7-15,28-25-1 0,0 0-5 0,-22 33 2 16,22-33-5-16,-18 31 3 0,18-31-4 15,-19 30 4-15,19-30-4 0,-15 33 2 0,15-33-3 16,-11 35 2-16,11-35-3 0,-7 30 3 0,7-30 16 16,-3 31-17-16,3-31 17 0,3 21-38 0,-3-21 17 15,0 0-19-15,19 23 18 0,-19-23 2 0,0 0-1 16,32 5 2-16,-32-5 1 0,26-5 0 16,-26 5 1-16,29-13 17 0,-29 13-15 0,29-21 15 15,-29 21-34-15,33-27 16 0,-33 27-17 16,34-33 18-16,-34 33 1 0,31-33-3 0,-31 33 6 15,23-37-5-15,-23 37 5 0,17-30-5 0,-17 30 4 16,6-27-2-16,-6 27 3 0,-1-23-1 0,1 23 1 16,0 0-3-16,-18-29 1 0,18 29 0 0,0 0 0 15,-29-21-2-15,29 21 2 0,-26-9-2 0,26 9 0 16,0 0-1-16,-30-3 1 0,30 3-6 16,0 0-19-16,-28 3-29 0,28-3-61 15,0 0-56-15,-7 27-65 0,7-27-80 0,-25-2-87 16,25 2 206-16,0 0 197 0</inkml:trace>
  <inkml:trace contextRef="#ctx0" brushRef="#br0" timeOffset="4">14072 2538 448 0,'0'0'159'0,"0"0"-11"0,0 0-1 0,0 0 7 15,0 0-17-15,0 0-19 0,0 0-46 16,0 0-28-16,0 0-17 0,0 0-4 0,0 0 8 16,0 0-2-16,-25-15-4 0,25 15-6 0,0 0-3 15,0 0-5-15,-24 0-4 0,24 0-1 16,0 0-5-16,-27 15 1 0,27-15-2 0,-22 13 0 16,22-13 1-16,-25 20 1 0,25-20-3 0,-22 25 4 15,22-25-7-15,-24 27 4 0,24-27-2 0,-15 21 1 16,15-21 1-16,-14 24 1 0,14-24-5 15,0 0 6-15,-6 34-4 0,6-34 3 0,0 0-2 16,4 28 0-16,-4-28-2 0,0 0 2 0,0 0 18 16,20 30-17-16,-20-30 19 0,0 0-20 0,27 8 0 15,-27-8-1-15,24 3 0 0,-24-3 0 0,25-3 1 16,-25 3 1-16,32-6-20 0,-32 6 18 0,30-4-38 16,-30 4 7 15,35-11-24-31,-35 11-41 0,34-5-42 0,-34 5-84 0,28-16-92 0,-28 16-150 31,0 0 221-31,48 1 245 0</inkml:trace>
  <inkml:trace contextRef="#ctx0" brushRef="#br0" timeOffset="5">14579 2602 576 0,'0'0'175'0,"0"0"-57"0,0 0 4 16,-32 0-9-16,32 0-8 0,0 0-28 0,0 0-21 16,0 0-15-16,0 0-6 0,0 0-6 15,0 0-4-15,-19-23-4 0,19 23 0 0,0 0 1 16,0 0 0-16,0 0 0 0,0 0-4 0,0 0-2 16,0 0-3-16,0 0-2 0,-24-13-4 0,24 13-1 15,0 0-2-15,0 0-2 0,-27 2 1 16,27-2-2-16,0 0 0 0,-32 14-2 0,32-14 1 15,0 0 0-15,-30 20 0 0,30-20-1 0,0 0 2 16,-29 33-2-16,29-33 1 0,-20 26-2 16,20-26 3-16,-13 28-4 0,13-28 4 0,-4 26-4 15,4-26 2-15,-6 23-1 0,6-23 2 0,0 0 17 16,7 28-37-16,-7-28 35 0,0 0-36 0,0 0 17 16,26 22 1-16,-26-22 2 0,22 4-5 0,-22-4-4 15,28 0-4-15,-28 0-4 0,29-3 2 0,-29 3 3 16,34-7 18-16,-34 7-16 0,35-17 21 0,-35 17-33 15,31-21 21-15,-31 21-16 0,28-29 18 16,-28 29 1-16,22-33-1 0,-22 33 4 0,14-35-4 16,-14 35 4-16,8-26-3 0,-8 26 3 0,0 0-1 15,5-32 8-15,-5 32 5 0,0 0 4 0,0 0 2 16,0 0-3 0,0 0-5-16,0 0-2 0,0 0-4 0,0 0-3 15,0 0-2-15,0 0-3 0,0 0-1 0,0 0 0 16,0 0-2-16,0 0 1 0,0 0-1 15,0 0 2-15,0 0 2 0,0 0-1 0,0 0 2 16,5 22-3-16,-5-22 3 0,0 0-4 0,8 30 2 0,-8-30-2 16,7 24 2-16,-7-24-3 0,8 26 3 0,-8-26-13 15,10 24-3-15,-10-24-7 0,5 27-5 0,-5-27 16 16,10 23-27-16,-10-23 0 0,0 0-44 0,22 38-56 16,-22-38-44-16,0 0-88 0,0 0-75 15,0 0-52-15,27 3 337 0</inkml:trace>
  <inkml:trace contextRef="#ctx0" brushRef="#br0" timeOffset="6">15167 2041 536 0,'0'0'159'0,"0"0"-38"0,-24-12 1 15,24 12-11-15,0 0-6 0,0 0-20 0,0 0-26 16,0 0-21-16,0 0-16 0,0 0-1 16,0 0 2-16,-14 29 8 0,14-29 5 0,-8 21 0 15,8-21-6-15,-10 27-3 0,10-27-9 0,-11 38 0 16,11-38-9-16,-10 46 4 0,3-23-6 0,2 5 4 15,-1 2-8-15,-1 1 4 0,1 5-9 0,1 2 6 16,-4-1-7-16,1 1 6 0,1 2-6 16,0-2 5-16,1-2-7 0,1-2 6 0,2-7-4 15,-1-2 4-15,4 2-3 0,0-27 4 0,4 37-5 16,-4-37 4-16,1 27-6 0,-1-27 4 0,0 0 18 16,11 20-19-16,-11-20 19 0,0 0-21 0,0 0 1 15,0 0-18-15,28 14 19 0,-28-14-17 0,0 0 18 16,29-4 20-16,-29 4-17 0,26-6 18 15,-26 6-38-15,28-11 16 0,-28 11-31 16,27-14 0-16,-27 14-14 0,29-20-26 0,-3 19-49 16,-26 1-72-16,33-27-121 0,-5 25-181 0,-25-21 171 15,30 30 325-15</inkml:trace>
  <inkml:trace contextRef="#ctx0" brushRef="#br0" timeOffset="7">10429 2389 569 0,'0'0'165'0,"0"0"-32"15,0 0-17-15,0 0-11 0,0 0-20 0,0 0-17 16,0 0-20-16,0 0-14 0,0 0-10 0,0 0-5 16,-24 14 2-16,24-14 5 0,0 0-2 0,-4 29 0 15,4-29-6-15,-7 26-6 0,7-26-7 16,-2 27 2-16,2-27-4 0,-9 35 3 0,9-35-3 15,-5 33 2-15,5-33-5 0,-8 37 3 16,8-37-5-16,-6 37 3 0,6-37-4 0,-5 34 4 16,5-34-4-16,-3 24 3 0,3-24-2 0,0 0 3 15,0 0-1-15,-6 23 1 0,6-23-2 0,0 0 0 16,0 0 0-16,0 0-1 0,0 0 0 0,0 0-2 16,0 0-1-16,0 0-1 0,0 0 3 0,0 0 4 15,0 0 6-15,9-23 5 0,-9 23 2 0,9-24-7 16,-9 24-1-16,15-31-7 0,-15 31 2 15,18-31-2-15,-18 31 3 0,22-38-3 0,-22 38 4 16,28-34-4-16,-28 34 4 0,27-30-3 16,-27 30 1-16,27-29-1 0,-27 29 1 0,26-27-1 15,-26 27 1-15,22-18-2 0,-22 18 2 0,0 0-1 16,32-15 1-16,-32 15 0 0,0 0 1 0,23-3 0 16,-23 3 0-16,0 0 2 0,0 0 0 15,26 6 1-15,-26-6 2 0,0 0-2 0,0 0 0 16,0 0 0-16,25 19 2 0,-25-19 3 0,0 0 0 15,0 0 1-15,19 23-3 0,-19-23 1 0,0 0-3 16,17 29 0-16,-17-29-4 0,8 23 2 0,-8-23-6 16,6 29 4-16,-6-29-5 0,7 32 4 0,-7-32-2 15,-2 34 3-15,2-34-3 0,0 24 2 16,0-24-2-16,0 23 2 0,0-23-2 16,0 0 2-16,0 24-2 0,0-24 1 0,0 0-2 15,0 0 1-15,0 0-2 0,0 0 1 0,0 0-3 16,0 0-6-1,0 0-19-15,0 0-10 0,0 0-9 0,0 0-18 16,0 0-32-16,0 0-72 0,29-6-89 0,-29 6-136 16,-3-30-24-16,3 30 315 0</inkml:trace>
  <inkml:trace contextRef="#ctx0" brushRef="#br0" timeOffset="8">11145 2485 432 0,'0'0'170'15,"0"0"-38"-15,0 0 8 0,0 0-10 0,0 0-6 16,0 0-16-16,0 0-19 0,0 0-20 16,0 0-10-16,0 0-8 0,0 0-4 0,0 0-2 15,0 0-9-15,0 0-11 0,0 0-10 0,0 0-9 16,0 0-4-16,0 0 1 0,0 0 0 0,-26 7 1 16,26-7-2-16,0 0-1 0,0 0 1 0,-23 14-2 15,23-14 0-15,0 0 0 0,-21 24 1 16,21-24-3-16,-9 23 3 0,9-23-3 0,-9 29 3 15,9-29-4-15,-4 24 3 0,4-24-3 16,2 29 2-16,-2-29-2 0,8 28 0 0,-8-28-1 16,9 26 1-16,-9-26-7 0,0 0-3 0,24 26-2 15,-24-26 2-15,0 0 4 0,30 9 6 0,-30-9-1 16,22-1 2-16,-22 1 0 0,25-10 1 0,-25 10 1 16,0 0-1-16,30-28 3 0,-30 28-2 0,21-24 3 15,-21 24-3-15,17-31 2 0,-17 31-2 16,15-28 3-16,-15 28-3 0,11-23 3 0,-11 23-3 15,0 0 2-15,8-31-1 0,-8 31 2 0,0 0 1 16,0 0 0-16,0 0 0 0,-8-25 0 0,8 25-1 16,0 0-1-16,0 0-1 0,0 0 0 15,-28-10 0-15,28 10-1 0,0 0 1 0,-26-7 1 16,26 7-1-16,0 0-1 0,-28-4 1 0,28 4 0 31,0 0-1-31,-27-17 1 0,27 17-3 0,0 0 2 16,-22-20-2-16,22 20 0 0,0 0 0 0,0 0-16 0,0 0-25 0,0 0-61 0,-26-15-105 15,26 15-92 1,8 31-153-16,-8-31 2 0,15 24 390 0</inkml:trace>
  <inkml:trace contextRef="#ctx0" brushRef="#br0" timeOffset="9">11535 2515 391 0,'0'0'185'0,"0"0"-39"0,0 0-14 15,0 0-13-15,0 0-4 0,0 0-22 16,0 0-19-16,0 0-21 0,0 0-10 0,0 0-9 16,0 0-6-16,0 0-3 0,0 0-10 0,0 0-2 15,0 0-4-15,0 0 0 0,14 27-5 16,-14-27 3-16,0 0-2 0,-1 29-8 0,1-29 6 15,0 28-6-15,0-28 4 0,-6 28-1 0,6-28 3 16,-2 34-4-16,2-34 2 0,-3 31-2 0,3-31 2 16,-4 29-4-16,4-29 4 0,0 0 16 0,-3 27-19 15,3-27 20-15,0 0-18 0,0 0-1 0,0 0 0 16,0 0-2-16,0 0 0 0,0 0-1 0,0 0 2 16,0 0-3-16,0 0 2 15,0 0 5-15,0 0 0 0,0 0-17 0,0 0 18 16,28-21-24-16,-28 21 20 0,15-25 3 0,-15 25-6 15,23-37 9-15,-23 37-6 0,27-39 11 0,-27 39-1 16,31-38 4-16,-31 38-6 0,31-38 0 0,-31 38-4 16,24-29 2-16,-24 29-3 0,25-19 2 0,-25 19-3 15,0 0 1-15,33-17 0 0,-33 17-1 16,0 0 0-16,0 0 0 0,28 0 0 0,-28 0 3 16,0 0-2-16,0 0 1 0,21 15-1 0,-21-15 0 15,0 0 2-15,0 0-1 0,26 27 4 16,-26-27-3-16,9 23 2 0,-9-23-3 0,10 22 1 15,-10-22-3-15,0 0 1 0,17 33-2 0,-17-33 2 16,0 0-4-16,7 29 3 0,-7-29-2 0,0 0 0 16,12 27-2-16,-12-27 4 0,0 0-3 15,8 28 4-15,-8-28-4 0,0 0 2 0,13 26-3 16,-13-26 0-16,0 0-19 0,0 0-13 0,15 27-16 16,-15-27-64-16,0 0-37 0,0 0-87 0,0 0-113 15,29-1-93-15,-29 1 269 0</inkml:trace>
  <inkml:trace contextRef="#ctx0" brushRef="#br0" timeOffset="10">12273 2565 383 0,'0'0'154'0,"0"0"-10"0,0 0-13 0,0 0 5 15,0 0-14-15,0 0-13 0,0 0-32 0,0 0-20 16,0 0-18-16,0 0-6 0,0 0-5 0,0 0-4 16,0 0-7-16,0 0-2 0,0 0-4 15,0 0 30-15,0 0 1 0,0 0-3 0,0 0 1 16,0 0-29-16,8 24-4 0,-8-24 1 0,0 0-3 15,0 0-1-15,28 13-2 0,-28-13 1 0,0 0-2 16,29 4 0-16,-29-4 0 0,23 2 1 16,-23-2-3-16,24 2 0 0,-24-2-2 0,31-4-2 15,-31 4 2-15,31-3 1 0,-31 3 2 16,29-1-1-16,-29 1-21 0,26-3-22 0,-26 3-31 16,0 0-58-16,38 11-78 0,-38-11-133 0,0 0-137 15,0 0 120-15,0 0 361 0</inkml:trace>
  <inkml:trace contextRef="#ctx0" brushRef="#br0" timeOffset="11">12868 3443 435 0,'-4'-24'118'0,"4"24"5"16,0 0-1-16,0 0 7 0,0 0 0 0,0 0-12 15,0 0-15-15,0 0-25 0,0 0-27 0,0 0-15 16,0 0-14-16,0 0-3 0,0 0-7 0,0 0-2 16,0 0 0-16,0 0-1 0,0 0-2 15,-13 39 3-15,13-39-4 0,-3 45 4 0,1-17-6 16,-2-3 3-16,1 9-7 0,-1-3 4 0,1 7-6 15,-1 3 7-15,-3-3-8 0,0 1 7 0,0-1 14 16,2 0-33-16,-2-4 32 0,3 0-31 0,-3-2 13 16,2-5 6-16,3 4-6 0,0-5 5 0,2-26-5 15,-1 40 3-15,1-40-4 0,1 30 3 16,-1-30-3-16,7 24 1 0,-7-24-2 16,0 0 0-16,0 0 0 0,0 0 1 0,25 18-1 15,-25-18-4-15,0 0-11 0,26-14-14 0,-26 14-21 16,0 0-30-16,37-28-39 0,-32 3-57 0,-5 25-105 15,40-26-130-15,-35-9 86 0,21 29 329 0</inkml:trace>
  <inkml:trace contextRef="#ctx0" brushRef="#br0" timeOffset="12">13163 3652 690 0,'0'0'132'0,"0"0"-37"0,0 0-12 16,0 0-25-16,1 28-4 0,-1-28-8 16,0 0 3-16,0 0 3 0,8 31 0 0,-8-31-9 15,0 0-3-15,0 0-11 0,22 29-7 0,-22-29-8 16,0 0-5-16,24 15-2 0,-24-15-1 0,0 0-3 15,34 9 1-15,-34-9-2 0,28 2-1 16,-28-2 0-16,29-2-1 0,-29 2 0 0,36-3 0 16,-36 3 0-16,45-15-1 0,-16 7-32 15,-29 8-61-15,62-24-79 0,-41-5-144 0,5 8-140 16,12 13 40-16,-20-23 417 0</inkml:trace>
  <inkml:trace contextRef="#ctx0" brushRef="#br0" timeOffset="13">13335 3516 135 0,'0'0'88'0,"0"0"-2"0,0 0 4 0,0 0 15 0,0 0 2 16,0 0 6-16,0 0-10 0,0 0-3 16,0 0-9-16,0 0 0 0,0 0-7 15,0 0-11-15,0 0-15 0,0 0-10 0,0 0-8 16,0 0-3-16,0 0-6 0,0 0-6 0,0 0-10 0,0 0-7 15,0 0-2-15,-3 24-1 0,3-24 0 0,0 0 0 16,0 0-2-16,-8 28 4 0,8-28-1 0,0 0 4 16,-6 32-5-16,6-32 1 0,-1 31-4 15,1-31 1-15,-3 32-4 0,3-32 2 0,-4 37 0 16,4-37 5-16,-4 40-1 0,4-40 6 0,-6 40-8 16,6-40 5-16,-2 39 13 0,2-39-36 0,-2 39 35 15,2-39-35-15,-4 30 15 0,4-30 2 0,-3 28-4 16,3-28 4-16,0 24-3 0,0-24 3 15,0 0-2-15,2 33 1 0,-2-33-1 0,4 22 2 16,-4-22-3-16,1 24 3 0,-1-24-4 16,3 30 4-16,-3-30-3 0,1 28 2 0,-1-28-2 15,2 21 3-15,-2-21-3 0,0 0 2 0,0 24-2 16,0-24 1-16,0 0 0 0,0 0 1 0,0 0-1 16,0 0 1-16,0 0-2 0,5 23 1 0,-5-23-1 15,0 0 0-15,0 0 0 0,0 0-1 0,0 0 1 16,0 0 0-16,0 0-1 0,0 0 1 0,0 0 0 15,0 0 0-15,26 13 0 0,-26-13 1 16,0 0 0-16,0 0 0 0,24-9 0 0,-24 9 0 16,0 0-1-16,27-22 0 0,-27 22 1 0,0 0-18 15,32-27-10-15,-32 27-21 0,26-23-32 16,-22 2-38-16,20 18-40 0,-23-23-48 0,-1 26-73 16,36-13-109-16,-34-19 90 0,20 30 299 0</inkml:trace>
  <inkml:trace contextRef="#ctx0" brushRef="#br0" timeOffset="14">13910 3894 545 0,'0'0'209'0,"0"0"-82"15,0 0-17-15,-34-15 8 0,34 15-29 16,0 0 2-16,0 0-23 0,0 0-14 0,0 0-11 15,-22-5-9-15,22 5-7 0,0 0-5 0,0 0-3 16,0 0-3-16,0 0-2 0,-23-5-4 0,23 5-2 16,0 0-2-16,0 0-3 0,0 0-1 0,0 0-4 15,0 0 1-15,-14 25 0 0,14-25-1 0,-4 22 5 16,4-22-3-16,-3 33 1 0,3-33-2 0,2 31 3 16,-2-31-5-16,2 35 6 0,-2-35-5 15,9 35 2-15,-9-35-2 0,12 27 2 0,-12-27-2 16,15 23 3-16,-15-23-4 0,0 0 0 15,26 21 1-15,-26-21-2 0,25 3 2 0,-25-3 0 16,29-6 0-16,-29 6 1 0,28-20 2 0,-28 20-3 16,26-25 4-16,-26 25-4 0,26-38 4 0,-26 38-3 15,22-45 4-15,-22 45-5 0,18-37 5 0,-18 37-5 16,11-37 5-16,-11 37-3 0,6-24 1 16,-6 24 1-16,0 0 2 0,0 0 0 0,0 0 1 15,-17-24-3-15,17 24 1 0,0 0-4 0,-22-10 2 16,22 10 0-16,0 0 0 0,-30-2-1 0,30 2 0 15,-24 0 1-15,24 0-3 0,-27 3 0 0,27-3-2 16,-28 9-11-16,28-9-15 0,-23 8-23 16,23-8-44-16,0 0-41 0,-10 30-63 15,10-30-64-15,0 0-173 0,0 0 67 0,-27 8 368 16</inkml:trace>
  <inkml:trace contextRef="#ctx0" brushRef="#br0" timeOffset="15">14322 3835 586 0,'0'0'180'0,"0"0"-33"0,0 0-12 0,0 0-19 16,0 0-26-16,0 0-22 0,0 0-24 0,0 0-13 15,0 0-9-15,0 0-5 0,0 0-3 0,0 0-17 16,-7 24 19-16,7-24-16 0,1 24 14 0,-1-24 1 16,1 33-7-16,-1-33-1 0,2 30-4 15,-2-30 2-15,-2 34-4 0,2-34 3 0,-2 33-3 16,2-33 1-16,-3 24-3 0,3-24 3 0,0 0-2 15,0 0 0-15,0 0-1 0,0 0-1 0,0 0-1 16,0 0-1-16,0 0 0 0,0 0 2 16,0 0 1-16,0 0 3 0,0 0 2 0,0 0-3 15,22-12 1-15,-22 12-2 0,18-22 1 0,-18 22-2 16,21-26 1-16,-21 26-1 0,23-27 3 16,-23 27-3-16,23-32 3 0,-23 32-4 0,24-31 3 15,-24 31-2-15,21-24 1 0,-21 24 18 0,0 0-17 16,28-28 18-1,-28 28-18-15,0 0-1 0,0 0 1 0,25-14-2 16,-25 14 2-16,0 0-1 0,0 0 2 0,0 0 0 16,0 0 0-16,22 14-18 0,-22-14 19 0,0 0-17 15,0 0 17-15,21 31 2 0,-21-31-2 16,10 22 2-16,-10-22-2 0,9 28 0 0,-9-28-3 0,10 28 2 16,-10-28-3-16,7 29 4 0,-7-29-4 0,7 24 1 15,-7-24-1-15,0 0 1 0,12 30-2 0,-12-30 2 16,0 0-3-16,0 0 0 0,15 26-14 0,-15-26-16 15,0 0-28-15,0 0-42 0,0 0-47 0,0 0-48 0,26 12-89 16,-26-12-119-16,0 0 110 0,0 0 296 16</inkml:trace>
  <inkml:trace contextRef="#ctx0" brushRef="#br0" timeOffset="16">14871 3510 845 0,'0'0'216'16,"0"0"-49"-16,-23 8-50 0,23-8-40 0,0 0-38 15,0 0-19-15,0 0-10 16,-8 22-6-16,8-22-2 0,0 0-2 0,0 0-1 16,0 0-1-16,0 0-2 0,0 0-24 0,26 15-50 15,-26-15-47-15,0 0-68 0,0 0-101 0,29-13-124 16,-4 24 64-16,-25-11 354 0</inkml:trace>
  <inkml:trace contextRef="#ctx0" brushRef="#br0" timeOffset="17">14840 3866 399 0,'0'0'123'0,"0"0"-35"0,0 0-18 0,0 0-17 0,0 0-10 0,0 0-8 0,0 0 13 15,0 0 38-15,0 0 3 0,0 0 1 0,0 0-15 16,0 0-35-16,0 0-23 0,0 0 15 0,26 10-22 16,-26-10 13-16,0 0-2 0,0 0-7 0,8 30-3 15,-8-30-6-15,0 0-2 0,3 32-3 16,-3-32 2-16,4 20-3 0,-4-20 1 0,3 22-2 15,-3-22 2-15,1 24-2 0,-1-24 0 0,4 23-24 16,-4-23-24-16,0 0-42 0,0 0-36 0,0 0-36 16,0 0-34-16,0 0-36 0,0 0-98 15,0 0 186-15,0 0 146 0</inkml:trace>
  <inkml:trace contextRef="#ctx0" brushRef="#br0" timeOffset="18">15403 3853 431 0,'0'0'141'0,"0"0"-25"0,0 0-5 16,0 0-3-16,-18-24-4 0,18 24-3 0,0 0-7 15,0 0-9-15,0 0-16 0,0 0-19 16,0 0-11-16,0 0-7 0,-23-10-6 0,23 10-7 15,0 0-2-15,0 0-3 0,-28-1 0 0,28 1-1 16,0 0-3-16,-22-3-2 0,22 3-2 0,0 0 0 16,-29 3-3-16,29-3 0 0,0 0 1 0,-27 3 0 15,27-3-3-15,0 0-19 0,-26 14 19 16,26-14-23-16,0 0 22 0,-22 21 4 0,22-21-4 16,0 0 3-16,-14 26-4 0,14-26 0 15,-6 26-1-15,6-26 1 0,0 30-1 0,0-30 2 16,5 23-2-16,-5-23 2 0,0 0-2 0,9 29 1 15,-9-29-1-15,0 0 1 0,0 0-2 0,28 24 1 16,-28-24 0-16,0 0 0 0,27 7 0 0,-27-7 0 16,0 0 2-16,31 4-4 0,-31-4 4 0,0 0-2 15,34-11 0-15,-34 11 2 0,23-17 0 16,-23 17-3-16,27-24 5 0,-27 24-4 0,22-29 3 16,-22 29-1-16,18-28 1 0,-18 28-1 0,13-29 3 15,-13 29-4-15,11-24 2 0,-11 24-2 16,9-22 2-16,-9 22 19 0,0 0-19 0,0 0 20 15,8-26-20-15,-8 26-1 0,0 0 1 0,0 0-1 16,0 0 1-16,0 0 1 0,0 0-1 0,0 0 2 16,0 0-2-16,0 0-1 0,0 0 1 15,0 0-2-15,0 0 2 0,0 0-18 0,7 23 16 16,-7-23-15-16,0 0 16 0,10 30 0 0,-10-30-2 16,4 26 3-16,-4-26-3 0,7 28 3 0,-7-28-2 15,6 33 2-15,-6-33-3 0,7 25 3 0,-7-25-4 16,6 24 1-16,-6-24-2 0,0 0-28 15,16 33-36-15,-16-33-42 0,0 0-59 0,0 0-26 16,24 18-82-16,-24-18-110 0,0 0 55 16,0 0 332-16</inkml:trace>
  <inkml:trace contextRef="#ctx0" brushRef="#br0" timeOffset="19">15697 3882 276 0,'0'0'143'0,"0"0"-28"0,0 0-14 0,0 0-10 16,0 0-22-16,0 0 30 0,0 0-21 0,0 0 19 16,0 0-3-16,0 0-28 0,0 0-11 0,0 0-12 15,11 32-10-15,-11-32-11 0,0 0-6 16,1 24-5-16,-1-24 2 0,0 0-3 0,3 30 2 15,-3-30-4-15,0 0-1 0,3 32-3 0,-3-32 0 16,0 21-3-16,0-21 2 0,0 0-3 0,0 0 1 16,0 0-1-16,0 24-1 0,0-24 0 0,0 0-1 15,0 0 0-15,0 0 0 0,0 0 1 0,0 0 0 16,0 0 1-16,0 0-1 0,0 0 1 0,0 0 1 16,0 0-1-16,0 0 0 0,0 0 1 15,20-24-2-15,-20 24 3 0,0 0-2 16,18-31 2-16,-18 31-4 0,14-22 4 0,-14 22-3 15,18-24 1-15,-18 24 0 0,21-26 1 0,-21 26-1 16,0 0 1-16,29-31-1 0,-29 31 2 0,0 0-2 16,23-26 0-16,-23 26 0 0,0 0-2 0,0 0 22 15,25-23-19-15,-25 23 18 0,0 0-17 16,0 0-24-16,0 0 22 0,0 0 0 0,0 0-1 16,25-1 0-16,-25 1 2 0,0 0-22 0,0 0 22 15,0 0 0-15,0 0-1 0,22 8 1 16,-22-8-1-16,0 0 1 0,0 0-1 15,0 0 0-15,0 0 1 0,25 18 0 0,-25-18 0 0,0 0 2 16,0 0-3-16,0 0 2 0,18 29-2 0,-18-29 2 16,0 0-2-16,11 30 3 0,-11-30-4 15,8 23 3-15,-8-23-2 0,0 0 2 0,7 32-2 16,-7-32 2-16,0 0-1 0,5 34 1 0,-5-34-2 16,4 24 2-16,-4-24-2 0,4 24 3 0,-4-24-4 15,0 0 3-15,5 29-2 0,-5-29 1 0,0 0-2 16,0 0 1-16,0 0 0 0,0 0 1 0,0 0-1 15,0 0-1-15,0 0-2 0,0 0 1 0,0 0-1 16,0 0 0-16,0 0 0 0,0 0-24 0,0 0-36 16,0 0-52-16,0 0-75 0,0 0-100 15,0 0-161-15,0 0 105 0,0 0 346 0</inkml:trace>
  <inkml:trace contextRef="#ctx0" brushRef="#br0" timeOffset="20">10266 3318 675 0,'0'0'144'0,"0"0"-57"16,0 0-8-16,0 0-2 0,0 0-8 15,-19 22 1-15,19-22-8 0,-3 23-7 0,3-23-9 16,-1 37-2-16,1-37-7 0,-3 43-3 0,3-43-10 16,-1 49-2-16,-1-25-10 0,4 4 4 0,-4 1-9 15,2-1 2-15,-1 6-7 0,-1-1 4 16,-2 0-7-16,1 4 6 0,0 1 13 0,-1 0-28 16,1-3 27-16,0-1-29 0,-1 1 11 0,1-4 1 15,2-1 0-15,-3-5 3 0,2 0-5 16,1 1 6-16,1-26-7 0,0 32 5 0,0-32-4 15,0 25 3-15,0-25-2 0,0 0 2 0,0 0-1 16,1 26 0-16,-1-26-1 0,0 0 0 0,0 0-1 16,0 0 0-16,0 0 1 0,0 0-2 0,0 0-13 15,0 0-15-15,0 0-25 0,0 0-40 0,0 0-16 16,0 0-11-16,0 0-21 0,0 0-19 16,14-24-56-16,-14 24-75 0,0-37-38 15,0 37 332-15</inkml:trace>
  <inkml:trace contextRef="#ctx0" brushRef="#br0" timeOffset="21">10651 3421 270 0,'0'0'118'16,"0"0"3"-16,0 0-19 0,0 0-17 0,0 0-21 16,0 0-11-16,0 0-5 0,0 0 46 15,0 0 4-15,0 0 6 0,0 0 8 0,0 0-45 16,0 0-10-16,22 26-6 0,-22-26-10 0,0 0-7 16,-3 32-6-16,3-32-3 0,3 32-9 0,-3-32 0 15,0 34-8-15,0-34 1 0,-3 42-6 0,3-18 4 16,0 0-6-16,0 2 4 0,-1 1-6 0,-1-1 5 15,1 2-6-15,0 1 5 0,1-3 15 16,0 1-33-16,-2-2 32 0,2 0-32 0,-4-2 14 16,4-23 3-16,-1 41-5 0,1-41 5 0,-2 39-3 15,2-39 4-15,-1 34-4 0,1-34 3 16,-3 27-4-16,3-27 3 0,-3 27-2 0,3-27 1 16,0 0-2-16,-2 25-1 0,2-25-20 0,0 0-9 15,-5 26-20-15,5-26-17 0,0 0-19 0,0 0-37 16,-5 28-43-16,5-28-48 0,0 0-44 15,-12 27-96-15,12-27 103 0,0 0 253 0</inkml:trace>
  <inkml:trace contextRef="#ctx0" brushRef="#br0" timeOffset="22">10290 3813 375 0,'0'0'191'0,"0"0"-34"0,0 0-21 0,0 0-32 15,0 0-37-15,0 0-32 0,0 0-22 0,0 0 29 16,0 0 25-16,-4 22 9 0,4-22 16 16,0 0-27-16,0 0-21 0,33 17-21 0,-33-17 7 15,0 0-24-15,30 11 9 0,-30-11-4 0,30 6-4 16,-30-6-4-16,33 4 0 0,-33-4-3 0,36-4 0 15,-36 4-1-15,37-6 0 0,-37 6 19 0,42-8-19 0,-42 8-23 16,47-8-102-16,-47 8-109 0,40-26-245 0,-17 26-27 16,-23 0 302-16</inkml:trace>
  <inkml:trace contextRef="#ctx0" brushRef="#br0" timeOffset="23">11430 3785 452 0,'0'0'196'0,"0"0"-68"15,0 0-21-15,0 0-9 0,0 0-5 16,-27-9-28-16,27 9 15 0,0 0-32 0,0 0 8 15,0 0-9-15,0 0-10 0,-29-3-8 0,29 3-2 16,0 0-8-16,-22-2-2 0,22 2-4 0,0 0-4 16,-33-3 0-16,33 3-2 0,-26 3 1 0,26-3 0 15,-29 5-1-15,29-5 0 0,-28 6-3 0,28-6 0 16,-25 15-3-16,25-15 0 0,-19 22 20 0,19-22-38 16,-19 34 36-16,19-34-34 0,-17 34 14 15,17-34 3-15,-8 34-2 0,8-34 1 16,-3 35-2-16,3-35 1 0,6 29-2 0,-6-29 2 15,8 28-3-15,-8-28 3 0,0 0-2 0,21 29 1 16,-21-29-3-16,0 0 2 0,26 19-2 0,-26-19 1 16,0 0 0-16,29 1 1 0,-29-1 0 0,23-9 0 15,-23 9 3-15,24-22-3 0,-24 22 2 0,24-27-1 16,-24 27 2-16,24-28-2 0,-24 28 3 16,23-27-4-16,-23 27 3 0,0 0-1 0,31-31 3 15,-31 31-4-15,0 0 3 0,26-17-1 0,-26 17 0 16,0 0 1-16,0 0-2 0,0 0 0 0,22-3 0 15,-22 3 1-15,0 0-1 0,0 0 0 0,0 0 0 16,25 16 1-16,-25-16-1 0,0 0 1 0,0 0 0 16,0 0 1-16,24 24-2 0,-24-24 1 15,0 0-2-15,16 30 2 0,-16-30-3 0,0 0-40 16,22 33-41-16,-22-33-59 0,13 24-86 0,-13-24-59 16,0 0-166-16,0 0 120 0,0 0 333 0</inkml:trace>
  <inkml:trace contextRef="#ctx0" brushRef="#br0" timeOffset="24">11725 3865 680 0,'0'0'143'0,"0"0"-33"16,0 0-8-16,0 0-16 0,0 0-20 0,0 0-27 16,0 0-37-16,-9 29 16 0,9-29-3 0,-3 24 23 15,3-24 3-15,-2 27-11 0,2-27-11 0,-1 31-10 16,1-31 0-16,0 32-4 0,0-32 2 16,-1 34-5-16,1-34 1 0,-3 31-4 0,3-31 2 15,0 0-1-15,0 27 1 0,0-27-2 16,0 0-1-16,0 0-2 0,0 0-1 0,0 0 1 15,0 0 2-15,0 0 4 0,0 0 1 0,0 0 1 16,28-23-2-16,-28 23 0 0,15-35-2 0,-15 35 2 16,20-39-3-16,-10 16 4 0,-10 23-5 0,19-36 5 15,-19 36-5-15,18-34 5 0,-18 34-5 0,18-27 3 16,-18 27-2-16,0 0 0 0,0 0-1 0,25-22 2 16,-25 22 2-16,0 0-2 0,0 0 2 15,0 0-2-15,0 0 0 0,0 0 2 16,25 18 0-16,-25-18 0 0,0 0 2 0,11 27-3 15,-11-27 2-15,0 0-2 0,8 34 1 0,-8-34-3 16,4 26 3-16,-4-26-3 0,4 23 3 0,-4-23-2 16,0 0 1-16,3 25-1 0,-3-25-1 0,0 0-2 15,0 0 2-15,0 0-1 0,0 0-1 16,0 0 2-16,0 0-2 0,0 0 0 0,0 0 4 16,0 0 1-16,26-13-2 0,-26 13 2 0,0 0-3 15,17-24 2-15,-17 24-2 0,0 0 3 0,18-21-2 16,-18 21 0-16,0 0-1 0,19-22 1 0,-19 22-1 15,0 0 3-15,0 0-3 0,22-26 2 16,-22 26-2-16,0 0 1 0,0 0-1 0,0 0 1 16,23-11-1-16,-23 11-1 0,0 0 1 15,0 0 0-15,0 0 3 0,0 0 0 0,23 9 0 16,-23-9 0-16,0 0 1 0,0 0-3 0,15 29 4 16,-15-29-2-16,8 21 1 0,-8-21-1 0,7 24 1 15,-7-24-3-15,7 28 2 0,-7-28-3 0,5 27 2 16,-5-27-3-16,4 21 3 0,-4-21-3 0,0 0 1 15,14 27-2-15,-14-27-26 0,0 0-68 0,0 0-58 16,22 35-129-16,-22-35-163 0,0 0 32 16,0 0 395-16</inkml:trace>
  <inkml:trace contextRef="#ctx0" brushRef="#br0" timeOffset="25">12391 3938 525 0,'0'0'173'0,"0"0"-42"0,0 0-45 0,0 0-5 16,0 0-15-16,0 0-10 0,0 0-12 0,0 0-11 16,0 0-8-16,0 0-2 0,0 0-3 0,0 0-4 15,0 0-2-15,0 0 6 0,0 0 10 16,0 0 2-16,18 20 0 0,-18-20-13 0,0 0-11 15,1 29-5-15,-1-29 1 0,2 28-3 0,-2-28 1 16,-2 30-3-16,2-30 3 0,-1 31-2 0,1-31 2 16,0 22-1-16,0-22 0 0,0 0-2 0,0 0 0 15,0 0-2-15,1 23 0 0,-1-23-22 0,0 0-47 16,0 0-52-16,0 0-41 0,0 0-80 0,0 0-42 16,-3-36-91-16,3 36 233 0</inkml:trace>
  <inkml:trace contextRef="#ctx0" brushRef="#br0" timeOffset="26">12356 3614 1202 0,'0'0'132'0,"0"0"-33"0,-20 31-28 0,20-31-24 16,0 0-15-16,-22 19-15 0,22-19-7 0,0 0-5 0,0 0-2 15,-13 23-3-15,13-23-2 0,0 0-2 0,0 0-1 16,0 0 0-16,0 0-17 0,0 0-37 0,0 0-60 15,25 10-86-15,-25-10-123 0,-8-21-133 0,8 21 53 16,0 0 408-16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1.70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 31 537 0,'0'0'192'0,"0"0"10"15,-32 6-18-15,32-6-43 0,0 0-63 0,0 0-37 16,0 0-23-16,0 0 7 0,0 0 13 16,0 0-14-16,0 0 23 0,32 15-26 0,-32-15 8 15,23 7-3-15,-23-7-5 0,33 0-6 0,-33 0-6 16,38 0-5-16,-38 0-2 0,45 0-2 15,-20 0 0-15,0 0-1 0,0-7 0 0,1 3 9 16,1 4-34-16,-2-14 1 0,8 14-47 0,-9-13-41 16,17 23-102-16,-41-10-79 0,58-29-169 0,-18 37 18 15,-15-25 438-15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20:35:48.8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207E679-FC1A-485D-BDA9-A84E767AD47C}" emma:medium="tactile" emma:mode="ink">
          <msink:context xmlns:msink="http://schemas.microsoft.com/ink/2010/main" type="writingRegion" rotatedBoundingBox="11338,1603 23714,1915 23612,5953 11237,5641"/>
        </emma:interpretation>
      </emma:emma>
    </inkml:annotationXML>
    <inkml:traceGroup>
      <inkml:annotationXML>
        <emma:emma xmlns:emma="http://www.w3.org/2003/04/emma" version="1.0">
          <emma:interpretation id="{B93F87ED-A3B8-434E-BC46-35A3A2CB549D}" emma:medium="tactile" emma:mode="ink">
            <msink:context xmlns:msink="http://schemas.microsoft.com/ink/2010/main" type="paragraph" rotatedBoundingBox="11345,1528 23719,1930 23682,3046 11309,26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7BACFE-F05C-4196-9A84-6FCE3F900748}" emma:medium="tactile" emma:mode="ink">
              <msink:context xmlns:msink="http://schemas.microsoft.com/ink/2010/main" type="inkBullet" rotatedBoundingBox="11326,2110 11475,2115 11469,2320 11320,2315"/>
            </emma:interpretation>
            <emma:one-of disjunction-type="recognition" id="oneOf0">
              <emma:interpretation id="interp0" emma:lang="en-GB" emma:confidence="0">
                <emma:literal>B</emma:literal>
              </emma:interpretation>
              <emma:interpretation id="interp1" emma:lang="en-GB" emma:confidence="0">
                <emma:literal>b</emma:literal>
              </emma:interpretation>
              <emma:interpretation id="interp2" emma:lang="en-GB" emma:confidence="0">
                <emma:literal>%</emma:literal>
              </emma:interpretation>
              <emma:interpretation id="interp3" emma:lang="en-GB" emma:confidence="0">
                <emma:literal>D</emma:literal>
              </emma:interpretation>
              <emma:interpretation id="interp4" emma:lang="en-GB" emma:confidence="0">
                <emma:literal>m</emma:literal>
              </emma:interpretation>
            </emma:one-of>
          </emma:emma>
        </inkml:annotationXML>
        <inkml:trace contextRef="#ctx0" brushRef="#br0">9893-8777 676 0,'0'0'157'0,"0"0"-37"0,0 0-7 16,-25 4-12-16,25-4-9 0,0 0-21 0,0 0-13 16,0 0-20-16,0 0-10 0,0 0-7 0,0 0-6 15,0 0-5-15,0 0-3 0,0 0-6 0,0 0-1 16,0 0 0-16,0 0 0 0,0 0-1 0,0 0-3 15,0 0 0-15,0 0 1 0,0 0 1 16,0 0 7-16,0 0-4 0,0 0 1 0,22 5-3 16,-22-5-1-16,0 0 2 0,0 0-1 15,0 0 2-15,25 8 1 0,-25-8-2 0,0 0 2 16,0 0-2-16,0 0 1 0,0 0 0 0,0 0 1 16,22 22 0-16,-22-22 3 0,0 0-3 0,1 23 0 15,-1-23 1-15,0 0-2 0,-7 32-1 16,7-32 3-16,0 0-4 0,-12 23 10 0,12-23 6 15,0 0 6-15,0 0 4 0,0 0-1 0,-24 19-7 16,24-19-3-16,0 0 0 0,0 0-3 0,0 0-1 16,0 0-4-16,0 0-1 0,-23-6-4 0,23 6 0 15,0 0-1-15,0 0-1 0,-13-26 0 16,13 26 2-16,0 0-2 0,-1-34 4 0,1 34-3 16,4-25 2-16,-4 25-2 0,0 0 1 15,8-28-3-15,-8 28 2 0,0 0-1 0,0 0 1 16,0 0-2-16,20-23 2 0,-20 23 0 0,0 0 0 15,0 0 1-15,0 0-3 0,0 0 2 0,23 3-1 16,-23-3 2-16,0 0-1 0,0 0 2 0,14 31-1 16,-14-31 2-16,1 26-4 0,-1-26 3 0,-1 26-2 15,1-26 2-15,-7 31-4 0,7-31 4 0,-7 27-3 16,7-27 4-16,0 0-2 0,-14 25 1 16,14-25 17-16,0 0-36 0,0 0 37 15,0 0-28-15,0 0 20 0,-23 17 4 0,23-17-4 16,0 0-6-16,0 0-21 0,0 0 14 0,0 0-16 15,-22-20 33-15,22 20-15 0,0 0 15 0,-8-35-15 16,8 35-2-16,0-29 2 0,0 29-2 0,8-33 3 16,-8 33-2-16,10-25 1 0,-10 25-2 15,13-27 1-15,-13 27 0 0,0 0-1 0,22-25 0 16,-22 25 2-16,0 0-2 0,27-10 1 0,-27 10-3 16,0 0 2-16,24 1 0 0,-24-1 0 0,0 0 4 15,22 16-4-15,-22-16 2 0,0 0-2 0,16 24 2 16,-16-24-2-16,5 21 2 0,-5-21-1 0,3 25 2 15,-3-25-2-15,-4 31 1 0,4-31-2 16,-6 23 2-16,6-23 0 0,0 0 0 16,-14 25-1-16,14-25 1 0,0 0-1 0,0 0 1 15,0 0 1-15,-27 20 0 0,27-20-1 0,0 0-1 16,0 0 2-16,-28-5-3 0,28 5 1 0,0 0-1 16,0 0 1-16,0 0-2 0,-22-19 0 0,22 19 0 15,0 0-1-15,0 0-17 0,0 0-21 0,-8-24-24 16,8 24-70-16,0 0-84 0,0 0-144 0,0 0-159 15,22-17 118-15,-22 17 404 0</inkml:trace>
      </inkml:traceGroup>
      <inkml:traceGroup>
        <inkml:annotationXML>
          <emma:emma xmlns:emma="http://www.w3.org/2003/04/emma" version="1.0">
            <emma:interpretation id="{C07797EB-9B5D-4191-B3CA-3108BE597C33}" emma:medium="tactile" emma:mode="ink">
              <msink:context xmlns:msink="http://schemas.microsoft.com/ink/2010/main" type="line" rotatedBoundingBox="12307,1559 23719,1930 23682,3046 12271,2674"/>
            </emma:interpretation>
          </emma:emma>
        </inkml:annotationXML>
        <inkml:traceGroup>
          <inkml:annotationXML>
            <emma:emma xmlns:emma="http://www.w3.org/2003/04/emma" version="1.0">
              <emma:interpretation id="{8F1ECE22-EA1A-4619-8A61-8E33B8D64F99}" emma:medium="tactile" emma:mode="ink">
                <msink:context xmlns:msink="http://schemas.microsoft.com/ink/2010/main" type="inkWord" rotatedBoundingBox="12304,1644 14930,1730 14904,2517 12279,2432"/>
              </emma:interpretation>
              <emma:one-of disjunction-type="recognition" id="oneOf1">
                <emma:interpretation id="interp5" emma:lang="en-GB" emma:confidence="0">
                  <emma:literal>What</emma:literal>
                </emma:interpretation>
                <emma:interpretation id="interp6" emma:lang="en-GB" emma:confidence="0">
                  <emma:literal>what</emma:literal>
                </emma:interpretation>
                <emma:interpretation id="interp7" emma:lang="en-GB" emma:confidence="0">
                  <emma:literal>Wheat</emma:literal>
                </emma:interpretation>
                <emma:interpretation id="interp8" emma:lang="en-GB" emma:confidence="0">
                  <emma:literal>wheat</emma:literal>
                </emma:interpretation>
                <emma:interpretation id="interp9" emma:lang="en-GB" emma:confidence="0">
                  <emma:literal>Whal</emma:literal>
                </emma:interpretation>
              </emma:one-of>
            </emma:emma>
          </inkml:annotationXML>
          <inkml:trace contextRef="#ctx0" brushRef="#br0" timeOffset="1">10827-9081 383 0,'0'0'124'0,"0"0"-10"16,3-23-6-16,-3 23-10 0,0 0-11 0,0 0 4 15,0 0-2-15,0 0 2 0,0 0-5 0,0 0-12 16,0 0-12-16,0 0-14 0,0 0-9 15,0 0-10-15,0 0-4 0,0 0-6 16,0 0-4-16,0 0-5 0,0 0-3 0,0 0-3 16,0 0-1-16,0 0-2 0,-9 39 2 0,11-16-3 15,0 1 3-15,0 4-5 0,1 3 5 0,2 0-8 16,-4 0 7-16,6 6-6 0,-5-1 6 0,3 1-5 16,-1-1 6-16,5 0-8 0,-5-1 7 0,1-4 12 15,4-2-32-15,-3-3 34 0,-6-26-34 16,13 40 16-16,-13-40 3 0,14 31-3 0,-14-31 2 15,0 0-2-15,22 24 0 0,-22-24-1 0,0 0 1 16,0 0 0-16,25 8 0 0,-25-8 2 16,0 0 0-16,0 0 3 0,30-27-1 0,-30 27 1 15,15-36-3-15,-15 36 7 0,22-43 17 0,-8 19-29 16,0-2 34-16,-5 0-37 0,5 0 10 0,0 4 3 16,-14 22-5-16,23-39 2 0,-23 39-4 15,22-27 3-15,-22 27-3 0,0 0 3 0,24-17-2 16,-24 17 1-16,0 0-1 0,0 0 0 0,27 3 2 15,-27-3-1-15,0 0 3 0,0 0-1 0,22 29 0 16,-22-29-3-16,7 28 3 0,-7-28-4 0,8 27 4 16,-8-27-3-16,10 26 2 0,-10-26-2 0,8 25 4 15,-8-25-4-15,0 0 0 0,17 27 1 16,-17-27-2-16,0 0 18 0,15 27-35 16,-15-27 34-16,0 0-34 0,21 22 17 0,-21-22 3 15,0 0-3-15,0 0 1 0,25 24-1 0,-25-24 1 16,0 0 0-16,0 0 0 0,27 3 0 0,-27-3 0 15,0 0 2-15,18-27 19 0,-18 27-36 0,15-30 36 16,-15 30-34-16,17-43 13 0,-8 16 5 0,-3 5-6 16,5-1 4-16,-7 1-5 0,-4 22 5 15,12-40-5-15,-12 40 4 0,13-36-1 0,-13 36 3 16,8-29-4-16,-8 29 4 0,7-28-6 0,-7 28 4 16,0 0-2-16,12-28 0 0,-12 28 1 0,0 0-1 15,0 0-1-15,0 0 2 0,0 0-1 16,16-23 1-16,-16 23-1 0,0 0 2 0,0 0-3 15,0 0 2-15,0 0-1 0,0 0-22 0,15-29-12 16,-15 29-24-16,0 0-38 0,0 0-51 16,8-41-65-16,-8 41-94 0,0 0-142 0,10-27 143 15,-10 27 306-15</inkml:trace>
          <inkml:trace contextRef="#ctx0" brushRef="#br0" timeOffset="2">11884-9115 406 0,'0'0'137'0,"11"-26"-9"0,-11 26-20 16,0 0-15-16,0 0-12 0,0 0-4 0,0 0 0 16,0 0 0-16,0 0-14 0,0 0-17 15,0 0-13-15,0 0-9 0,0 0 1 0,0 0 0 16,0 0 1-16,1 23-5 0,-1-23-3 0,0 43-10 16,3-14 2-16,-6-1-8 0,3 10 3 0,0-2-6 15,-1 4 6-15,-1 1-9 0,0 1 9 0,2-1-9 16,-3 0 8-16,0-3-8 0,2 3 8 0,1-5 9 15,-6-2-29-15,5-3 30 0,1-7-30 0,0-24 15 16,0 41 3-16,0-41-3 16,0 29 2-16,0-29-2 0,0 0 1 0,0 0-1 15,0 0-1-15,0 0 0 0,0 0-2 0,0 0 0 16,0 0 2-16,0 0 3 0,0 0 0 0,0 0 4 16,0 0-1-16,25-32-2 0,-25 32 0 0,18-41 0 15,-18 41 17-15,19-42-16 0,-19 42 15 0,19-40-34 16,-19 40 14-16,26-39-13 0,-26 39 15 15,28-35 2-15,-28 35-3 0,28-27 2 0,-28 27-3 16,27-21 3-16,-27 21-2 0,22-15 1 0,-22 15-1 16,24-3 1-16,-24 3 0 0,0 0 0 0,23 1 1 15,-23-1 0-15,0 0 1 0,23 18 0 0,-23-18 3 16,0 0 0-16,27 27 3 0,-27-27-2 16,11 31 1-16,-11-31-4 0,11 24 1 0,-11-24 13 15,9 27-14-15,-9-27 13 0,13 31-37 16,-13-31 20-16,11 27-20 0,-11-27 19 0,9 32 3 15,-9-32-4-15,10 27 3 0,-10-27-20 0,8 22-21 0,-8-22-59 16,0 0-64-16,22 37-76 0,-22-37-63 0,0 0-136 16,9 23 215-16,-9-23 224 0</inkml:trace>
          <inkml:trace contextRef="#ctx0" brushRef="#br0" timeOffset="3">12810-8723 385 0,'0'0'138'0,"0"0"-16"16,0 0-20-16,0 0 13 0,-25-16-11 15,25 16 2-15,0 0-18 0,0 0-16 0,0 0-18 16,-25-3-11-16,25 3-9 0,0 0-5 0,-23-2-3 16,23 2-5-16,0 0-1 0,-25 5-1 0,25-5-2 15,0 0-2-15,-30 4-4 0,30-4-3 16,-24 12-3-16,24-12-1 0,-22 11-2 0,22-11 1 15,0 0-3-15,-27 31 3 0,27-31-5 0,-18 25 3 16,18-25 13-16,-15 35-13 0,15-35 13 16,-9 30-34-16,9-30 20 0,-1 32-20 0,1-32 19 15,5 31 3-15,-5-31-5 0,5 27 2 0,-5-27-1 16,0 0-1-16,23 24-1 0,-23-24 0 0,0 0 1 16,28 6 0-16,-28-6 1 0,22-4 0 0,-22 4 1 15,24-13-1-15,-24 13 1 0,23-23-2 0,-23 23 5 16,31-30-4-16,-31 30 4 0,29-39 17 15,-29 39-36-15,26-41 37 0,-26 41-36 16,18-39 16-16,-18 39 2 0,11-34-3 0,-11 34 4 16,0 0-3-16,10-27 2 0,-10 27-2 0,0 0 1 15,0 0 0-15,0 0 0 0,0 0 0 0,0 0-1 16,0 0-1-16,0 0 2 0,0 0 0 0,0 0 1 16,11 24 1-16,-11-24-2 0,7 24 1 0,-7-24-3 15,8 26 3-15,-8-26 13 0,8 27-14 16,-8-27 15-16,5 24-36 0,-5-24 18 0,8 23-19 15,-8-23 20-15,0 0-2 0,19 34-34 0,-19-34-32 16,0 0-60-16,0 0-47 0,28 22-56 0,-28-22-31 16,0 0-144-16,24-4 206 0,-24 4 201 31</inkml:trace>
          <inkml:trace contextRef="#ctx0" brushRef="#br0" timeOffset="4">13094-8942 450 0,'0'0'170'0,"-25"1"-8"0,25-1-8 0,0 0-9 16,0 0-29-16,0 0-37 0,0 0-42 16,0 0-20-16,0 0-11 0,0 0-3 15,0 0 12-15,0 0 9 0,0 0 3 0,28 18 1 16,-28-18-11-16,34 5-8 0,-34-5-4 0,39 3-2 15,-39-3-2-15,40-3 0 0,-40 3 0 0,42-7-2 16,-42 7 0-16,39-17-30 0,-12 18-67 0,-27-1-108 16,43-29-226-16,-15 34-53 0,-28-5 269 0</inkml:trace>
          <inkml:trace contextRef="#ctx0" brushRef="#br0" timeOffset="5">13263-9190 638 0,'0'0'153'15,"0"0"-12"-15,0 0-9 0,0 0-5 0,0 0-27 16,0 0-31-16,0 0-22 0,0 0-12 0,0 0-9 16,0 0-9-16,-2 27-5 0,2-27-6 15,0 0 0-15,-2 25 3 0,2-25 5 0,-4 33-2 16,4-33 2-16,-1 35-7 0,-1-11 1 0,1 1-5 16,1 2 3-16,-6 4-5 0,5-1 5 0,-2 2-8 15,-1-4 6-15,1 4-6 0,2-2 4 0,0 1-5 16,-5 0 5-16,3 0-4 0,3-4 4 0,-5 2-5 15,5-6 4-15,0-23 14 0,-2 39-34 16,2-39 35-16,7 27-35 0,-7-27 18 16,0 0 2-16,10 31-3 0,-10-31 2 0,0 0-2 15,0 0 0-15,0 0 1 0,0 0 0 0,21 15 0 16,-21-15 0-16,0 0-1 0,0 0 0 0,26-9 3 16,-26 9-1-16,0 0 2 0,26-16-2 0,-26 16 0 15,0 0-2-15,23-21 3 0,-23 21-3 0,0 0 2 16,25-23 21-16,-25 23-22 0,0 0 21 15,25-22-38-15,-25 22 16 0,0 0-38 0,21-21 4 16,-21 21-22-16,0 0-29 0,26-17-25 0,-26 17-37 16,0 0-45-16,8-24-73 0,-8 24-57 15,0 0 4-15,4-32 320 0</inkml:trace>
        </inkml:traceGroup>
        <inkml:traceGroup>
          <inkml:annotationXML>
            <emma:emma xmlns:emma="http://www.w3.org/2003/04/emma" version="1.0">
              <emma:interpretation id="{67873247-BCCE-44B2-82B1-0302B6268097}" emma:medium="tactile" emma:mode="ink">
                <msink:context xmlns:msink="http://schemas.microsoft.com/ink/2010/main" type="inkWord" rotatedBoundingBox="15911,1790 16749,1818 16727,2504 15889,2477"/>
              </emma:interpretation>
              <emma:one-of disjunction-type="recognition" id="oneOf2">
                <emma:interpretation id="interp10" emma:lang="en-GB" emma:confidence="0">
                  <emma:literal>if</emma:literal>
                </emma:interpretation>
                <emma:interpretation id="interp11" emma:lang="en-GB" emma:confidence="0">
                  <emma:literal>F 4</emma:literal>
                </emma:interpretation>
                <emma:interpretation id="interp12" emma:lang="en-GB" emma:confidence="0">
                  <emma:literal>5 4</emma:literal>
                </emma:interpretation>
                <emma:interpretation id="interp13" emma:lang="en-GB" emma:confidence="0">
                  <emma:literal>f 4</emma:literal>
                </emma:interpretation>
                <emma:interpretation id="interp14" emma:lang="en-GB" emma:confidence="0">
                  <emma:literal>€ 4</emma:literal>
                </emma:interpretation>
              </emma:one-of>
            </emma:emma>
          </inkml:annotationXML>
          <inkml:trace contextRef="#ctx0" brushRef="#br0" timeOffset="6">14502-8941 1013 0,'-45'0'212'0,"45"0"-52"0,0 0-44 16,0 0-34-16,-29 18-18 0,29-18-21 0,0 0-12 15,0 0-9-15,0 0-9 0,0 0-6 0,0 0-6 16,0 0-3-16,0 0-1 0,0 0-4 0,0 0 2 16,0 0-3-16,0 0-22 0,0 0-16 0,27-19-42 15,-27 19-80-15,38-17-106 0,-38 17-228 0,30-13 9 16,3 20 355-16</inkml:trace>
          <inkml:trace contextRef="#ctx0" brushRef="#br0" timeOffset="7">14499-8735 508 0,'0'0'128'0,"0"0"-15"0,0 0-23 0,0 0 3 0,0 0-9 15,0 0 0-15,0 0-7 0,0 0-6 0,0 0-10 16,0 0-2-16,0 0-6 0,11 24-4 0,-11-24-11 0,0 0-9 16,-1 30-15-16,1-30-3 0,-1 22-8 15,1-22-1-15,-7 26 16 0,7-26-17 16,-2 32 15-16,2-32-35 0,-4 35 16 0,4-35-16 16,-4 38 16-16,4-38 3 0,-1 38-3 0,1-38 4 0,-6 31-4 15,6-31 3-15,0 0-2 0,0 0 1 0,-2 23-10 16,2-23-7-16,0 0-5 0,0 0-5 0,0 0 3 15,0 0 4-15,0 0 3 0,0 0-8 0,2-26-25 16,-2 26-42 0,6-32-46-16,-14 8-29 0,8 24-78 15,8-34-68-15,-18-4-53 0,10 38 365 0</inkml:trace>
          <inkml:trace contextRef="#ctx0" brushRef="#br0" timeOffset="8">14885-8760 658 0,'0'0'226'0,"0"0"-95"0,0 0-26 15,0 0-27-15,0 0 12 0,0 0-3 0,20 24-8 16,-20-24-2-16,0 0-23 0,0 0-13 0,27 15-6 16,-27-15-8-16,24 6-5 0,-24-6-6 0,26 4-4 15,-26-4-4-15,29 4-2 0,-29-4-4 0,30 0 0 16,-30 0-2-16,33-5-1 16,-33 5 2-16,33-9-2 0,-33 9 1 0,40-17-1 15,-40 17-25-15,36-22-38 0,-4 23-146 0,-32-1-372 16,27-28 30-16,-6 15 232 0</inkml:trace>
          <inkml:trace contextRef="#ctx0" brushRef="#br0" timeOffset="9">15201-9036 269 0,'0'0'126'16,"0"0"21"-16,0 0-2 0,14-23-12 0,-14 23-21 15,0 0-21-15,0 0-4 0,0 0-6 0,0 0-6 16,-21-22-10-16,21 22-12 0,0 0-7 0,0 0-8 15,-25-12-8-15,25 12-4 0,0 0-1 0,-27-4-1 16,27 4-2-16,-27-4-3 0,27 4-4 0,-27 0-2 16,27 0-2-16,-28 0 0 0,28 0-2 15,-23 8 1-15,23-8-4 0,-24 13 0 0,24-13-5 16,0 0 2-16,-22 38-3 0,22-38 3 0,-12 41-4 16,9-18 4-16,0 4-5 0,2 3 4 0,-2 0-5 15,3 1 6-15,0-3-6 0,3 3 5 16,-2 0-5-16,2 0 4 0,-1-4-5 0,2 4 6 15,0-6 11-15,-4 3-31 0,5-2 32 16,0-4-31-16,-1-1 15 0,-4-21 4 0,7 42-4 16,-3-19 5-16,-4-23-7 0,7 34 3 0,-7-34 0 15,4 21 0-15,-4-21 1 0,0 0 2 0,1 22-3 16,-1-22-1-16,0 0-15 0,0 0-6 0,0 0-4 16,0 0-4-16,0 0 8 0,0 0-3 0,0 0-7 15,0 0-29-15,0 0-37 0,0 0-30 0,0 0-39 16,-8-24-33-16,8 24-49 15,0 0-77-15,-11-36 59 0,11 36 268 0</inkml:trace>
        </inkml:traceGroup>
        <inkml:traceGroup>
          <inkml:annotationXML>
            <emma:emma xmlns:emma="http://www.w3.org/2003/04/emma" version="1.0">
              <emma:interpretation id="{BC016722-EE61-4F21-AF98-DC6B87A4C411}" emma:medium="tactile" emma:mode="ink">
                <msink:context xmlns:msink="http://schemas.microsoft.com/ink/2010/main" type="inkWord" rotatedBoundingBox="17421,2210 18504,2246 18493,2584 17410,2549"/>
              </emma:interpretation>
              <emma:one-of disjunction-type="recognition" id="oneOf3">
                <emma:interpretation id="interp15" emma:lang="en-GB" emma:confidence="0">
                  <emma:literal>we</emma:literal>
                </emma:interpretation>
                <emma:interpretation id="interp16" emma:lang="en-GB" emma:confidence="0">
                  <emma:literal>me</emma:literal>
                </emma:interpretation>
                <emma:interpretation id="interp17" emma:lang="en-GB" emma:confidence="0">
                  <emma:literal>We</emma:literal>
                </emma:interpretation>
                <emma:interpretation id="interp18" emma:lang="en-GB" emma:confidence="0">
                  <emma:literal>wee</emma:literal>
                </emma:interpretation>
                <emma:interpretation id="interp19" emma:lang="en-GB" emma:confidence="0">
                  <emma:literal>one</emma:literal>
                </emma:interpretation>
              </emma:one-of>
            </emma:emma>
          </inkml:annotationXML>
          <inkml:trace contextRef="#ctx0" brushRef="#br0" timeOffset="10">15944-8687 156 0,'0'0'78'16,"0"0"16"-16,0 0 1 0,0 0 15 16,0 0-9-16,0 0 5 0,0 0-19 0,0 0 3 15,0 0-7-15,0 0 2 0,0 0-3 0,0 0-1 16,0 0-14-16,0 0-6 0,0 0-11 0,0 0-7 16,0 0-6-16,0 0-8 0,0 0-4 0,0 0-4 15,0 0-2-15,0 0-5 0,0 0-1 0,0 0-6 16,0 0-4-16,0 0-2 0,0 0-1 15,0 0-1-15,0 0 1 0,0 0 0 0,0 0-2 16,12 24 4-16,-12-24-5 0,14 39-15 0,-14-39 34 16,7 44-33-16,-7-44 34 0,7 42-13 0,-7-42-6 15,8 41 4-15,-8-41-3 0,10 38 3 16,-10-38-3-16,7 24 2 0,-7-24-3 0,0 0 2 16,0 0-2-16,0 0 1 0,0 0 0 0,23 20 0 15,-23-20 2-15,0 0-1 0,0 0 0 16,0 0 0-16,0 0 1 0,28-23-1 0,-28 23 2 15,15-22-2-15,-15 22 2 0,19-37-3 0,-19 37 2 16,23-39-3-16,-23 39 4 0,28-38 13 0,-28 38-31 16,25-33 33-16,-25 33-35 0,20-25 18 0,-20 25 0 15,0 0-2-15,28-12 2 0,-28 12-1 0,0 0 2 16,0 0 0-16,28 11-3 0,-28-11 3 16,12 22 17-16,-12-22-37 0,10 31 38 0,-10-31-35 15,5 28 15-15,-5-28 4 0,7 22-3 16,-7-22 1-16,0 0-2 0,8 29 1 0,-8-29-1 15,0 0 1-15,0 0 0 0,0 0 0 0,0 0-1 16,0 0 1-16,0 0-1 0,0 0 0 0,25 15 2 16,-25-15-2-16,0 0 2 0,0 0-2 0,0 0 1 15,0 0 1-15,28-15-1 0,-28 15 1 16,0 0-1-16,23-13-1 0,-23 13 2 0,0 0-2 16,28-21 1-16,-28 21-2 0,0 0 3 0,29-25-1 15,-29 25 2-15,18-28 16 0,-18 28-35 0,15-26 33 16,-15 26-33-16,11-25 16 0,-11 25 3 0,0 0-4 15,13-21-29-15,-13 21-24 0,0 0-54 16,0 0-68-16,0 0-92 0,0 0-85 0,0 0-66 16,0 0 202-16,0 0 218 0</inkml:trace>
          <inkml:trace contextRef="#ctx0" brushRef="#br0" timeOffset="11">16739-8454 345 0,'0'0'88'0,"0"0"-20"0,0 0-14 15,0 0 2-15,0 0-13 0,0 0-5 0,0 0-9 16,0 0-3-16,0 0-8 0,0 0 1 0,0 0 66 16,0 0 13-16,0 0 0 0,0 0 3 15,0 0-76-15,0 0-15 0,22-6-3 0,-22 6-4 16,0 0 2-16,0 0 1 0,0 0-2 0,0 0 0 15,26-11-2-15,-26 11 2 0,0 0-2 0,0 0 1 16,22-12-2-16,-22 12 2 0,0 0-3 0,0 0 2 16,25-18-1-16,-25 18 1 0,0 0 0 0,0 0 1 15,17-26-1-15,-17 26 1 0,0 0 0 16,0 0 1-16,9-27 1 0,-9 27 4 0,0 0 10 16,0 0 9-16,2-23 20 0,-2 23-19 15,0 0 10-15,-7-23-22 0,7 23-1 0,0 0-15 16,0 0 18-16,-15-28-19 0,15 28 14 0,0 0-2 15,0 0-2-15,-27-24-2 0,27 24-1 0,0 0 5 16,-31-17-2-16,31 17 4 0,0 0-3 0,-32-8-4 16,32 8-3-16,0 0-2 0,-30 6-2 15,30-6 1-15,0 0 0 0,-27 27-2 0,27-27 2 16,-15 24 16-16,15-24-35 0,-7 32 36 0,7-32-35 16,-5 36 16-16,5-36 3 0,0 37-4 0,0-37 4 15,3 38-3-15,-3-38 4 16,5 28-1-16,-5-28 2 0,8 24-1 0,-8-24 2 0,0 0-3 15,17 29 1-15,-17-29-3 32,0 0 2-32,28 26-1 0,-28-26 1 0,22 14-2 0,-22-14 1 0,29 8-3 0,-29-8 2 0,38 9-1 0,-38-9-1 15,39 4 1-15,-39-4 0 0,41 0 0 0,-41 0 0 16,39-3-18-16,-39 3-44 0,45 0-131 0,-45 0-271 16,0 0-78-16,37-22 198 0</inkml:trace>
        </inkml:traceGroup>
        <inkml:traceGroup>
          <inkml:annotationXML>
            <emma:emma xmlns:emma="http://www.w3.org/2003/04/emma" version="1.0">
              <emma:interpretation id="{C16329B0-F117-4D23-B896-1BE36D35833A}" emma:medium="tactile" emma:mode="ink">
                <msink:context xmlns:msink="http://schemas.microsoft.com/ink/2010/main" type="inkWord" rotatedBoundingBox="19251,2236 20807,2286 20785,2951 19230,2901"/>
              </emma:interpretation>
              <emma:one-of disjunction-type="recognition" id="oneOf4">
                <emma:interpretation id="interp20" emma:lang="en-GB" emma:confidence="0">
                  <emma:literal>map</emma:literal>
                </emma:interpretation>
                <emma:interpretation id="interp21" emma:lang="en-GB" emma:confidence="0">
                  <emma:literal>maps</emma:literal>
                </emma:interpretation>
                <emma:interpretation id="interp22" emma:lang="en-GB" emma:confidence="0">
                  <emma:literal>mop</emma:literal>
                </emma:interpretation>
                <emma:interpretation id="interp23" emma:lang="en-GB" emma:confidence="0">
                  <emma:literal>Map</emma:literal>
                </emma:interpretation>
                <emma:interpretation id="interp24" emma:lang="en-GB" emma:confidence="0">
                  <emma:literal>make</emma:literal>
                </emma:interpretation>
              </emma:one-of>
            </emma:emma>
          </inkml:annotationXML>
          <inkml:trace contextRef="#ctx0" brushRef="#br0" timeOffset="12">17803-8666 555 0,'0'0'165'0,"0"0"-23"0,0 0-38 16,0 0 3-16,0 0-15 0,0 0-8 0,0 0-20 15,0 0-12-15,0 0-14 0,0 0-8 0,0 0-9 16,0 0-7-16,0 0-3 0,0 0-4 0,0 0 0 16,0 0-1-16,0 0-1 0,0 0-1 0,0 0-1 15,-8 24 0-15,8-24-2 0,0 0 3 16,0 0 18-16,-3 27-19 0,3-27 18 0,0 0-38 15,-4 35 16-15,4-35-15 0,-3 38 15 0,3-38 4 16,-2 41-4-16,-4-17 3 0,6-24-4 0,-4 38 5 16,4-38-5-16,-7 35 4 0,7-35-3 15,0 0 1-15,-1 24-1 0,1-24 0 0,0 0 0 16,0 0-1-16,0 0 0 0,0 0 0 16,0 0-1-16,0 0-1 0,0 0 1 0,0 0 0 15,0 0 2-15,0 0 2 0,0 0 3 0,18-24-1 16,-18 24 0-16,9-29-4 0,-9 29 3 0,18-36-4 15,-18 36 3-15,20-42-3 0,-20 42 4 0,22-43 14 16,-22 43-13-16,24-40 15 0,-24 40-36 0,28-34 17 16,-28 34-17-16,28-24 16 0,-28 24 3 0,24-14-2 15,-24 14 1-15,0 0 0 0,28-5 0 16,-28 5 1-16,0 0-1 0,0 0 2 16,26 20-2-16,-26-20 0 0,0 0-1 0,14 25 2 15,-14-25 17-15,0 0-14 0,8 24 14 0,-8-24-17 16,0 0-2-16,0 0-18 0,10 25 18 0,-10-25-18 15,0 0 19-15,0 0 1 0,0 0-1 0,0 0 0 16,0 0-2-16,0 0 1 0,0 0 1 0,0 0-1 16,0 0 2-16,0 0-6 0,0 0 6 15,25 17-1-15,-25-17-1 0,0 0 3 0,0 0-6 16,0 0 3-16,0 0-3 0,26-8 2 0,-26 8 2 16,0 0-2-16,0 0 2 0,25-9 18 0,-25 9-19 15,0 0 20-15,0 0-19 0,27-23 0 16,-27 23-18-16,0 0 18 0,26-17-18 0,-26 17 18 15,0 0 1-15,0 0 0 0,0 0-1 16,25-9 1-16,-25 9-1 0,0 0 0 0,0 0 0 16,0 0 2-16,0 0 18 0,0 0-19 0,0 0 17 15,0 0-17-15,0 0-1 0,18 26 1 0,-18-26 0 16,0 0-20-16,0 0 19 0,10 27-19 0,-10-27 19 16,0 0 1-16,0 0-3 0,8 27 4 0,-8-27-3 15,0 0 4-15,10 28-3 0,-10-28 2 0,0 0-2 16,0 0 0-16,0 0-1 0,9 24 1 15,-9-24-1-15,0 0 1 0,0 0 1 16,0 0-1-16,0 0-2 0,0 0 4 0,9 24-3 16,-9-24 1-16,0 0 0 0,0 0-3 0,0 0 2 15,0 0-1-15,0 0-1 0,0 0-39 0,0 0-42 16,0 0-52-16,0 0-59 0,0 0 43 0,20 23 21 16,-20-23-28-16,0 0-170 0,24 27 48 0,-24-27 281 15</inkml:trace>
          <inkml:trace contextRef="#ctx0" brushRef="#br0" timeOffset="13">18676-8546 91 0,'0'0'56'0,"0"0"4"16,0 0 5-16,0 0-6 0,0 0-9 0,0 0 2 15,0 0 9-15,0 0 4 0,0 0-1 0,0 0-10 16,0 0-8-16,0 0-3 0,0 0 3 15,0 0 10-15,0 0 16 0,0 0 15 0,0 0 9 16,0 0 2-16,0 0-28 0,0 0 3 0,0 0-41 16,0 0 2-16,0 0-14 0,0 0-8 0,1-22 1 15,-1 22-2-15,0 0 0 0,0 0-3 0,0 0-1 16,-22-4-1-16,22 4 0 0,0 0-1 16,-22 4-2-16,22-4 1 0,0 0-1 0,-32 9-1 15,32-9 1-15,-22 9-1 0,22-9 1 16,0 0-1-16,-31 18 1 0,31-18 0 0,0 0 1 0,-24 20-1 15,24-20 0-15,0 0-3 0,-12 26 0 0,12-26-2 16,0 0 2-16,0 34-2 0,0-34 3 0,8 24-2 16,-8-24 1-16,0 0-2 0,19 31 1 0,-19-31-1 15,0 0 0-15,25 23 1 0,-25-23 0 0,0 0-2 0,29 14 2 16,-29-14 0-16,0 0 1 0,29 6 1 16,-29-6-1-16,0 0-3 0,33 0 2 0,-33 0-1 15,0 0 1-15,29-11 0 0,-29 11 0 0,0 0 2 16,29-31-2-16,-29 31 2 0,19-30-4 0,-19 30 4 0,18-34-4 15,-18 34 5-15,15-39-3 0,-15 39 3 0,10-31-3 16,-10 31 2-16,0 0 0 0,5-26 2 0,-5 26-2 16,0 0 3-16,0 0-1 15,0 0 1-15,0 0 1 0,0 0 0 0,0 0-1 16,0 0-2-16,0 0 1 0,0 0-3 0,0 0 0 16,0 0 0-16,0 0 1 0,0 0-1 0,3 28 2 15,-3-28-3-15,0 0 2 0,3 27 0 0,-3-27-1 16,0 0 0-16,8 30 0 0,-8-30-1 0,0 0 1 15,7 32 0-15,-7-32 0 0,0 0-1 0,10 27 2 16,-10-27-3-16,0 0 1 0,0 0-2 16,0 0-1-16,15 22-2 0,-15-22-16 0,0 0-16 15,0 0-21-15,0 0-33 0,0 0-37 0,23 6-55 16,-23-6-73-16,0 0-159 0,0 0 51 16,0 0 365-16</inkml:trace>
          <inkml:trace contextRef="#ctx0" brushRef="#br0" timeOffset="14">19046-8483 419 0,'0'0'170'16,"0"0"-35"-16,0 0-5 0,0 0-16 0,0 0-8 16,0 0-15-16,0 0-17 0,0 0-20 0,0 0-14 15,0 0-12-15,0 0-5 0,0 0-7 0,0 0-1 16,0 0 1-16,10 23 0 0,-10-23 2 0,0 0-7 16,4 24-1-16,-4-24-7 0,4 22 3 15,-4-22-2-15,3 30 2 0,-3-30-2 0,1 28 1 16,-1-28-4-16,2 28 3 0,-2-28-5 0,1 31 3 15,-1-31-2-15,3 40 2 0,-3-19-3 0,0-21 4 16,3 42-4-16,-3-42 2 0,-3 41-3 0,3-41 3 16,0 39-2-16,0-39 3 0,0 37-3 15,0-37 2-15,0 33-4 0,0-33 4 16,-3 30-3-16,3-30 4 0,-1 23-4 0,1-23 2 16,0 0-1-16,0 0 0 0,0 0 0 0,1 21 1 15,-1-21 0-15,0 0 0 0,0 0 1 0,0 0 0 16,0 0-1-16,0 0 0 0,0 0-1 0,0 0 1 15,0 0 1-15,0 0-1 0,0 0 1 0,0 0-1 16,0 0-2-16,0 0 1 0,0 0-1 0,0 0 1 16,0 0 1-16,0 0 0 0,0 0 1 15,0 0-1-15,0 0 2 0,-4-26-2 0,4 26 1 16,-3-24-1-16,3 24 2 0,0-33-3 0,0 33 3 16,0-37-3-16,0 15 3 0,0-4-4 15,0-3 5-15,2-1-5 0,-2-3 5 0,0 6-5 16,1-6 5-16,2 5-6 0,1 0 6 0,-1 2-6 15,2 2 5-15,-5 24-3 0,6-40 3 0,-6 40-2 16,8-26 1-16,-8 26-1 0,0 0 2 16,10-29-2-16,-10 29 3 0,0 0-3 0,0 0 0 15,0 0-2-15,0 0 2 0,0 0 1 0,0 0-1 16,0 0 1-16,0 0 0 0,23-21-2 0,-23 21 2 16,0 0-1-16,0 0 1 0,30-11-1 0,-30 11 0 15,0 0 0-15,25-16 3 0,-25 16-3 0,0 0 1 16,31-7-4-16,-31 7 1 0,0 0 1 15,23-6 0-15,-23 6 1 0,0 0 0 16,0 0 0-16,25 2-2 0,-25-2 5 0,0 0-2 16,0 0 1-16,0 0 0 0,25 23-3 0,-25-23 1 15,0 0 2-15,15 26-2 0,-15-26 2 0,0 0 0 16,14 24-1-16,-14-24-2 0,0 0 1 0,0 0-2 16,0 0 2-16,0 0 1 0,0 0-1 0,0 0 1 15,0 0 2-15,0 0 2 0,0 0 1 16,8 20 1-16,-8-20-1 0,0 0-3 0,0 0 1 15,0 0-2-15,-22 15 0 0,22-15-1 16,0 0 3-16,-24 10 0 0,24-10 7 0,0 0 2 16,-26 20 2-16,26-20 0 0,0 0 0 0,-32 15-2 15,32-15 1-15,-24 6-3 0,24-6-1 0,-28 7-3 16,28-7-1-16,0 0-3 0,-28 11-1 0,28-11-1 16,0 0 0-16,0 0 0 0,0 0-1 15,-24 8 0-15,24-8-2 0,0 0 0 0,0 0-3 16,0 0-16-16,0 0-24 0,0 0-36 0,0 0-55 15,0 0-96-15,0 0-189 0,0 0-88 0,0 0 237 16</inkml:trace>
        </inkml:traceGroup>
        <inkml:traceGroup>
          <inkml:annotationXML>
            <emma:emma xmlns:emma="http://www.w3.org/2003/04/emma" version="1.0">
              <emma:interpretation id="{9B393573-5982-4C32-8376-83A47A4DEF97}" emma:medium="tactile" emma:mode="ink">
                <msink:context xmlns:msink="http://schemas.microsoft.com/ink/2010/main" type="inkWord" rotatedBoundingBox="21592,1861 23719,1930 23693,2726 21566,2656"/>
              </emma:interpretation>
              <emma:one-of disjunction-type="recognition" id="oneOf5">
                <emma:interpretation id="interp25" emma:lang="en-GB" emma:confidence="0">
                  <emma:literal>local</emma:literal>
                </emma:interpretation>
                <emma:interpretation id="interp26" emma:lang="en-GB" emma:confidence="0">
                  <emma:literal>Local</emma:literal>
                </emma:interpretation>
                <emma:interpretation id="interp27" emma:lang="en-GB" emma:confidence="0">
                  <emma:literal>loyal</emma:literal>
                </emma:interpretation>
                <emma:interpretation id="interp28" emma:lang="en-GB" emma:confidence="0">
                  <emma:literal>locals</emma:literal>
                </emma:interpretation>
                <emma:interpretation id="interp29" emma:lang="en-GB" emma:confidence="0">
                  <emma:literal>locale</emma:literal>
                </emma:interpretation>
              </emma:one-of>
            </emma:emma>
          </inkml:annotationXML>
          <inkml:trace contextRef="#ctx0" brushRef="#br0" timeOffset="15">20221-9049 251 0,'0'0'108'16,"0"0"-22"-16,0 0 13 0,0 0 17 0,0 0 18 15,0 0-2-15,0 0-8 0,0 0-14 16,0 0-12-16,0 0-14 0,0 0-17 0,0 0-13 16,0 0-17-16,0 0-12 0,0 0-13 15,0 0-8-15,0 0-3 0,-27 39 3 0,27-39-1 16,-10 37 4-16,10-37-2 0,-13 41 3 0,13-41-3 16,-10 42 4-16,6-21-5 0,-3 9 4 0,0-4-5 15,3 1 3-15,-4 2-3 0,5-3 4 0,-4 1-5 16,4 2 5-16,-1-3-7 0,1-2 3 0,3 4 18 15,-4-3-32-15,3 2 33 0,-1-2-32 16,-2 1 9-16,1-3 3 0,2-1-4 0,0 2 3 16,1-3-4-16,0-21 5 0,2 41-4 0,-2-41 3 15,3 32-4-15,-3-32 4 0,3 24-2 16,-3-24 2-16,0 0-2 0,0 0 0 0,3 26-1 16,-3-26-1-16,0 0 0 0,0 0-11 0,0 0-12 15,0 0-1-15,0 0-13 0,0 0-7 0,0 0-23 16,0 0-47-16,34-19-43 0,-34 19-60 15,17-28-47-15,-17 28-109 0,12-26 106 0,13 26 270 16</inkml:trace>
          <inkml:trace contextRef="#ctx0" brushRef="#br0" timeOffset="16">20443-8490 325 0,'22'-20'101'16,"-22"20"21"-16,0 0-9 0,0 0 0 0,24-10-31 15,-24 10-21-15,0 0-18 0,0 0 0 0,0 0 12 16,0 0 21-16,0 0 8 0,0 0-2 0,0 0-20 16,0 0-23-16,0 0-16 0,0 0-7 0,0 0-5 15,0 0 1-15,0 0-1 0,0 0-1 0,0 0-1 16,0 0-3-16,0 0-1 0,0 0 2 16,0 0 0-16,1 24-2 0,-1-24 1 0,-1 27-5 15,1-27 2-15,0 30-5 0,0-30 4 0,1 34-4 16,-1-34 4-16,7 37-4 0,-7-37 3 0,4 37-4 15,-4-37 4-15,10 31-3 0,-10-31 1 16,14 29-1-16,-14-29 1 0,0 0-2 0,26 24 3 16,-26-24-2-16,0 0 1 0,32 6 0 0,-32-6-1 15,23-8 3-15,-23 8-1 0,22-16 0 16,-22 16-1-16,25-22 3 0,-25 22-3 0,21-23 4 16,-21 23-2-16,17-25 0 0,-17 25 0 0,11-22 1 15,-11 22-1-15,7-26 2 0,-7 26-2 0,-1-24 3 16,1 24-2-16,-7-24 2 0,7 24-3 0,-12-23 2 15,12 23-2-15,0 0 3 0,-31-30 2 0,31 30 7 16,-22-20 0-16,22 20 2 0,-20-16-6 0,20 16-4 16,-25-11-3-16,25 11-1 15,-21-4 0-15,21 4-1 0,0 0 1 0,-27 0-1 16,27 0-2-16,0 0 1 0,0 0-4 0,0 0-24 16,-28 9-25-16,28-9-51 0,0 0-41 0,3 24-43 15,-3-24-44-15,0 0-93 0,0 0-38 0,0 0 204 16</inkml:trace>
          <inkml:trace contextRef="#ctx0" brushRef="#br0" timeOffset="17">21186-8552 479 0,'0'0'140'0,"0"0"-16"16,0 0-5-16,0 0-13 0,0 0-10 0,0 0-12 0,0 0-13 15,0 0-2-15,-27-17-15 16,27 17-12-16,0 0-10 0,0 0-11 0,0 0-7 16,-27 3-19-16,27-3 12 0,0 0-16 0,-26 10 14 15,26-10 3-15,0 0 0 0,-29 14 1 0,29-14-2 16,-20 14-3-16,20-14-3 0,0 0 1 0,-35 31-4 15,35-31 4-15,-21 24-4 0,21-24 3 0,-17 24-1 16,17-24 1-16,-17 24 0 0,17-24 1 0,0 0-4 16,-10 26 3-16,10-26-3 0,0 0 2 15,0 26-2-15,0-26 2 0,0 0-3 0,10 23 2 16,-10-23-1-16,0 0 2 0,0 0-3 0,26 25 2 16,-26-25-1-16,0 0 2 0,31 15-2 0,-31-15 1 15,24 8-1-15,-24-8 1 0,29 6-2 16,-29-6 2-16,35 4-1 0,-35-4-37 0,33 2-32 0,-33-2-41 15,40 0-57-15,-40 0-34 0,30-2-54 16,-5 8-113-16,-25-6 129 0,38-1 241 0</inkml:trace>
          <inkml:trace contextRef="#ctx0" brushRef="#br0" timeOffset="18">21616-8432 396 0,'0'0'179'16,"0"0"-21"-16,0 0-13 0,0 0-27 0,-8-25-27 16,8 25-29-16,0 0-18 0,0 0-16 0,0 0 1 15,0 0 6-15,-10-27 6 0,10 27 0 16,0 0-4-16,0 0-5 0,0 0-4 0,0 0-7 15,-23-20-7-15,23 20-3 0,0 0-2 0,0 0-2 16,-29-6-1-16,29 6-1 0,0 0-2 0,-26 3 0 16,26-3-3-16,0 0 1 0,-29 15-1 0,29-15 0 15,0 0 0-15,-28 23 1 0,28-23-2 0,0 0 3 16,-21 28-3-16,21-28 2 0,-9 28-2 16,9-28 1-16,-8 27-3 0,8-27 3 15,-2 29-3-15,2-29 3 0,0 0-3 0,10 29 3 16,-10-29-3-16,0 0 2 0,0 0-2 0,22 24-9 15,-22-24-7-15,0 0-1 0,29 14-1 0,-29-14 8 16,0 0 6-16,32 0 3 0,-32 0 1 0,0 0 1 16,27-14 2-16,-27 14 0 0,0 0 2 0,22-24-2 15,-22 24 2-15,15-22-3 0,-15 22 3 16,13-26-1-16,-13 26 0 0,9-29-1 0,-9 29 3 16,9-26-4-16,-9 26 3 0,5-23-2 0,-5 23 2 15,0 0-2-15,10-27 0 0,-10 27 0 16,0 0-1-16,0 0 0 0,0 0-3 0,0 0-3 15,0 0 1-15,0 0 3 0,0 0 4 0,0 0 4 16,0 0 0-16,0 0-3 0,0 0-1 0,0 0 0 16,22 27-1-16,-22-27 1 15,0 0-1-15,15 29 1 0,-15-29-3 0,10 23 3 0,-10-23-1 16,9 22 0-16,-9-22-1 16,0 0 2-16,13 31-4 0,-13-31 4 0,0 0-3 15,13 24 1-15,-13-24-1 0,0 0-36 0,18 23-32 0,-18-23-37 0,0 0-56 16,0 0-38-16,17 27-66 0,-17-27-106 0,0 0 164 15,23 33 209-15</inkml:trace>
          <inkml:trace contextRef="#ctx0" brushRef="#br0" timeOffset="19">22036-8911 553 0,'0'0'143'16,"0"0"-41"-16,0 0-14 0,0 0-9 0,0 0 3 15,0 0 3-15,0 0 2 0,0 0-9 0,0 0-15 16,0 0-18-16,0 0-14 0,0 0-10 0,0 0-6 16,0 0-6-16,0 0-3 0,0 0 2 0,0 0 0 15,0 0-1-15,0 25 5 0,0-25-9 0,-4 43 4 16,2-18-6-16,2 1 3 0,-3 0-5 16,-1 5 5-16,2 0-7 0,1 2 6 0,-3 0 17 15,1-2-33-15,2 3 33 0,-1-5-33 0,1 0 11 16,1-3 6-16,-3 0-6 0,3-2 4 15,0 0-3-15,0-24 3 0,0 35-4 0,0-35 3 16,4 30-2-16,-4-30 2 0,4 22-3 0,-4-22 3 16,0 0-3-16,13 28 2 0,-13-28-1 0,0 0 1 15,12 25-2-15,-12-25 3 0,0 0-3 16,0 0 2-16,0 0-2 0,22 23 0 0,-22-23 0 16,0 0 1-16,0 0-1 0,26 3 1 0,-26-3 0 15,0 0-1-15,25-3 1 0,-25 3-2 0,0 0-17 16,25-13-16-16,-25 13-32 0,0 0-45 0,30-6-28 15,-30 6-67-15,0 0-89 0,29-19-100 0,-29 19 145 16,24-17 252-16</inkml:trace>
        </inkml:traceGroup>
      </inkml:traceGroup>
    </inkml:traceGroup>
    <inkml:traceGroup>
      <inkml:annotationXML>
        <emma:emma xmlns:emma="http://www.w3.org/2003/04/emma" version="1.0">
          <emma:interpretation id="{B3CE8AD4-5101-4E24-AD77-FF9C93BEDFB2}" emma:medium="tactile" emma:mode="ink">
            <msink:context xmlns:msink="http://schemas.microsoft.com/ink/2010/main" type="paragraph" rotatedBoundingBox="12294,3029 21887,3271 21866,4121 12272,38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B9855E6-F31C-49A2-A4A7-395D032F457D}" emma:medium="tactile" emma:mode="ink">
              <msink:context xmlns:msink="http://schemas.microsoft.com/ink/2010/main" type="line" rotatedBoundingBox="12294,3029 21887,3271 21866,4121 12272,3879"/>
            </emma:interpretation>
          </emma:emma>
        </inkml:annotationXML>
        <inkml:traceGroup>
          <inkml:annotationXML>
            <emma:emma xmlns:emma="http://www.w3.org/2003/04/emma" version="1.0">
              <emma:interpretation id="{E82F3CCE-CE7E-471A-85FE-006F70EE979A}" emma:medium="tactile" emma:mode="ink">
                <msink:context xmlns:msink="http://schemas.microsoft.com/ink/2010/main" type="inkWord" rotatedBoundingBox="12291,3117 14143,3164 14125,3892 12273,3845"/>
              </emma:interpretation>
              <emma:one-of disjunction-type="recognition" id="oneOf6">
                <emma:interpretation id="interp30" emma:lang="en-GB" emma:confidence="0">
                  <emma:literal>bulk</emma:literal>
                </emma:interpretation>
                <emma:interpretation id="interp31" emma:lang="en-GB" emma:confidence="0">
                  <emma:literal>balk</emma:literal>
                </emma:interpretation>
                <emma:interpretation id="interp32" emma:lang="en-GB" emma:confidence="0">
                  <emma:literal>bnlk</emma:literal>
                </emma:interpretation>
              </emma:one-of>
            </emma:emma>
          </inkml:annotationXML>
          <inkml:trace contextRef="#ctx0" brushRef="#br0" timeOffset="20">10863-7795 490 0,'0'0'166'0,"0"0"-15"0,0 0-44 15,0 0 1-15,0 0-9 0,0 0-2 0,0 0-6 16,0 0-21-16,0 0-20 0,0 0-12 0,0 0-5 15,0 0-1-15,0 0-1 0,0 0 0 0,0 0-3 16,0 0-6-16,0 0-4 0,0 0-7 0,0 0-3 16,0 0-6-16,0 0 1 0,0 0 0 15,0 0-2-15,0 0 1 0,0 0-1 0,0 0-1 16,0 0 0-16,0 0 2 0,-13 29-3 16,13-29 3-16,-5 30-2 0,5-30 1 0,-5 40-1 15,2-18 3-15,2 1-8 0,-1 6-7 0,0 1 28 16,-1 8-31-16,1 0 32 0,2-3-14 0,-2 1-6 15,-1 0 7-15,0 2-7 0,0 0 7 0,1-4-7 16,-1-3 7-16,2 4-6 0,-2-5 5 0,0 1-5 16,0-4 5-16,2-5-5 0,1-22 3 15,-3 33-2-15,3-33 1 0,0 0 0 16,0 0 0-16,0 22-2 0,0-22 2 0,0 0 0 16,0 0 0-16,0 0 2 0,0 0-2 0,0 0 0 15,0 0 0-15,0 0 0 0,0 0 0 0,0 0 0 16,0 0 0-16,0 0 0 0,0 0-2 0,0 0 0 15,0 0-1-15,0 0 2 0,0 0 0 0,0 0 3 16,3-30 1-16,-3 30-1 0,7-34-3 16,-7 34 3-16,12-42-5 0,-2 21 5 0,-1-3-5 15,-9 24 5-15,25-42-4 0,-25 42 4 0,28-31-3 16,-28 31 2-16,29-31-2 0,-29 31 1 0,26-17-2 16,-26 17 2-16,22-13-1 0,-22 13 1 0,23-3 0 15,-23 3-1-15,0 0 1 0,29 0-2 16,-29 0 3-16,0 0-2 0,32 6 1 0,-32-6 0 15,0 0 1-15,30 20-1 0,-30-20 1 16,0 0-1-16,24 24 2 0,-24-24-3 0,0 0 3 16,19 29-2-16,-19-29 1 0,13 23-1 0,-13-23 1 15,8 22-2-15,-8-22 2 0,0 0-2 0,3 27 3 16,-3-27-1-16,0 0 1 0,-2 33-2 0,2-33 1 16,0 0-1-16,-14 25 2 0,14-25-2 0,0 0 1 15,0 0 0-15,-24 28 1 0,24-28-2 0,0 0 2 16,-27 16 1-16,27-16-1 0,-23 8-1 15,23-8 1-15,-23 3-3 0,23-3 2 16,-28-3 0-16,28 3 0 0,-32-6-1 0,32 6 0 16,-31-7 0-16,31 7 0 0,-28-4 1 0,28 4 0 15,-25-4-1-15,25 4 0 0,0 0 0 0,0 0-1 16,0 0 0-16,0 0-1 0,0 0 0 0,-23-3-23 16,23 3-18-16,0 0-12 0,0 0-46 15,0 0-47-15,33 20-57 0,-33-20-108 0,0 0-144 16,26-13 81-16,-25-7 376 0</inkml:trace>
          <inkml:trace contextRef="#ctx0" brushRef="#br0" timeOffset="21">11409-7388 431 0,'0'0'212'0,"0"0"-37"0,0 0-23 0,0 0-18 16,0 0-11-16,0 0-21 0,0 0-26 0,0 0-22 16,0 0-16-16,0 0-9 0,0 0-4 15,0 0-4-15,0 0-5 0,0 0-4 0,0 0-6 0,0 0-2 16,0 0-4-16,0 0 2 0,0 0-1 0,-14 32 0 16,14-32-1-16,-4 23 1 0,4-23-2 0,-1 30 3 15,1-30-3-15,-2 37 2 0,2-37-3 0,0 37 2 16,0-37-2-16,2 36 3 0,-2-36-3 0,4 30 4 0,-4-30-3 15,0 0 1-15,10 30-3 0,-10-30-2 16,0 0 0-16,0 0 0 0,23 6 2 0,-23-6 0 16,0 0 2-16,26-6-1 0,-26 6 1 15,0 0 0-15,32-23 0 0,-32 23 0 0,23-19 2 16,-23 19-2-16,26-20 2 0,-26 20-2 0,24-29 2 16,-24 29-2-16,21-27 2 0,-21 27-2 0,16-23 3 15,-16 23-3-15,14-25 4 0,-14 25-4 16,0 0 3-16,16-27-2 0,-16 27 0 0,0 0 0 15,0 0 1-15,0 0-1 0,0 0 0 0,0 0 0 16,0 0 0-16,0 0 2 0,0 0 0 0,22-1 1 16,-22 1-1-16,0 0 1 0,0 0-3 0,18 31 2 15,-18-31-3-15,13 22 2 0,-13-22-2 0,11 29 3 16,-11-29-3-16,11 33 2 0,-11-33-3 0,11 30 2 16,-11-30-1-16,12 29 1 15,-12-29-18-15,0 0-16 0,22 37-26 0,-22-37-34 16,0 0-43-16,0 0-34 0,26 21-66 0,-26-21-59 15,0 0-80-15,0 0 200 0,5-32 176 0</inkml:trace>
          <inkml:trace contextRef="#ctx0" brushRef="#br0" timeOffset="22">11977-7736 675 0,'0'0'151'0,"0"0"-44"0,0 0-34 16,0 0-8-16,0 0-13 0,0 0-12 0,0 0-12 15,0 0-2-15,0 0 5 0,0 0 6 0,0 0 17 16,0 0 7-16,0 0-3 0,0 0-3 0,-8 28-20 15,8-28-10-15,2 30-11 0,-2-30 0 0,-4 37 11 16,3-13-38-16,-2-2 34 0,2 2-37 16,-4 2 16-16,4 3 4 0,0-1-5 15,-2 3 5-15,0-3-5 0,2 2 5 0,-1-2-7 16,2 1 7-16,0-1-6 0,0-6 3 0,0 2-2 16,0-24 2-16,0 41-2 0,0-41 3 0,2 35-4 15,-2-35 3-15,5 28-3 0,-5-28 3 0,0 0-3 16,10 31 2-16,-10-31-1 0,0 0-1 0,0 0 0 15,0 0 0-15,22 14-1 0,-22-14 2 16,0 0-1-16,0 0-1 0,26 7-20 0,-26-7-18 16,0 0-35-16,0 0-56 0,39 9-48 0,-39-9-70 15,0 0-76-15,34 11-82 0,-34-11 235 0</inkml:trace>
          <inkml:trace contextRef="#ctx0" brushRef="#br0" timeOffset="23">12368-7756 684 0,'0'0'201'0,"0"0"-72"15,0 0-7-15,0 0-24 0,0 0-21 0,0 0-24 16,0 0-13-16,0 0-9 0,0 0-8 0,0 0-5 16,0 0-6-16,0 0 0 0,3 24 4 0,-3-24 1 15,0 24 5-15,0-24-5 0,-1 34 1 16,1-34-9-16,-5 39 1 0,5-39 13 16,-5 43-37-16,2-18 34 0,-1 0-34 0,-2 3 12 15,2 0 7-15,0 1-6 0,-1-1 6 0,1 6-8 16,-2-4 8-16,3 0-8 0,-2-3 6 0,1 0-5 15,-2-2 4-15,3-2-4 0,3-23 3 0,-5 34-3 16,5-34 2-16,0 27 0 0,0-27 0 0,0 0-1 16,0 0 1-16,0 0-1 0,0 0 0 15,0 0 1-15,0 0 0 0,0 0-1 0,0 0 0 16,0 0 0-16,0 0-2 0,0 0 1 0,0 0-1 16,0 0-1-16,0 0 0 0,0 0 3 0,0 0 1 15,0 0 2-15,0 0 2 0,0 0-2 16,0 0-2-16,26-31 2 0,-26 31-4 0,15-23 3 15,-15 23-1-15,17-24-1 0,-17 24 0 0,18-22 3 16,-18 22-4-16,22-23 2 0,-22 23-2 16,25-25 0-16,-25 25 0 0,23-20 4 0,-23 20-4 15,25-16 3-15,-25 16-2 0,0 0 2 0,30-24-4 16,-30 24 3-16,0 0-18 0,28-13-5 0,-28 13-6 16,0 0-9-16,0 0 1 0,27-12-24 0,-27 12-41 15,0 0-47-15,0 0-53 0,0 0-83 0,28-4-107 16,-28 4 122-16,0 0 270 0</inkml:trace>
          <inkml:trace contextRef="#ctx0" brushRef="#br0" timeOffset="24">12425-7333 827 0,'0'0'135'0,"0"0"-17"15,0 0-23-15,0 0-25 0,0 0 3 16,0 0-13-16,0 0 0 0,0 0 2 0,27 28-22 16,-27-28-6-16,0 0-5 0,18 33-9 15,-18-33-1-15,17 25-6 0,-17-25-1 0,19 35-6 16,-19-35 1-16,19 32-3 0,-19-32 1 0,17 37-4 15,-17-37 1-15,16 31-4 0,-16-31 3 0,17 24-4 16,-17-24 4-16,0 0-2 0,25 29 0 0,-25-29-19 16,0 0-23-16,26 14-47 0,-26-14-95 0,0 0-144 15,23-6-191-15,-23 6 46 0,0 0 448 16</inkml:trace>
        </inkml:traceGroup>
        <inkml:traceGroup>
          <inkml:annotationXML>
            <emma:emma xmlns:emma="http://www.w3.org/2003/04/emma" version="1.0">
              <emma:interpretation id="{1DC69696-19CE-40DD-85E7-A9231C079220}" emma:medium="tactile" emma:mode="ink">
                <msink:context xmlns:msink="http://schemas.microsoft.com/ink/2010/main" type="inkWord" rotatedBoundingBox="14786,3103 20530,3247 20509,4087 14765,3942"/>
              </emma:interpretation>
              <emma:one-of disjunction-type="recognition" id="oneOf7">
                <emma:interpretation id="interp33" emma:lang="en-GB" emma:confidence="0">
                  <emma:literal>Hamiltonians</emma:literal>
                </emma:interpretation>
                <emma:interpretation id="interp34" emma:lang="en-GB" emma:confidence="0">
                  <emma:literal>Hamiltonian's</emma:literal>
                </emma:interpretation>
                <emma:interpretation id="interp35" emma:lang="en-GB" emma:confidence="0">
                  <emma:literal>Hamiltonians'</emma:literal>
                </emma:interpretation>
                <emma:interpretation id="interp36" emma:lang="en-GB" emma:confidence="0">
                  <emma:literal>Hamiltonian</emma:literal>
                </emma:interpretation>
                <emma:interpretation id="interp37" emma:lang="en-GB" emma:confidence="0">
                  <emma:literal>Hamptonians</emma:literal>
                </emma:interpretation>
              </emma:one-of>
            </emma:emma>
          </inkml:annotationXML>
          <inkml:trace contextRef="#ctx0" brushRef="#br0" timeOffset="25">13309-7795 333 0,'0'0'83'16,"0"0"-11"-16,0 0 7 0,0 0 1 0,0 0-4 15,0 0-15-15,0 0-19 0,0 0-14 16,0 0 42-16,0 0 16 0,0 0 11 0,0 0 5 16,9 36-44-16,-9-36-18 0,2 25-8 0,-2-25-12 15,0 36-3-15,0-36-8 0,-2 44 0 0,1-20-5 16,1 5 3-16,0-3-5 0,-1 4 3 0,-2 2-7 15,1-4 6-15,2 3 16 0,-2-2-33 0,0-2 34 16,0-2-34-16,0-1 11 0,2-24 4 0,0 42-3 16,0-42 4-16,2 35-5 0,-2-35 4 15,2 34-4-15,-2-34 4 0,2 25-4 0,-2-25 3 16,0 22-2-16,0-22 1 0,0 0 0 0,0 26 0 16,0-26-1-16,0 0 1 0,0 0-1 15,0 0 1-15,-2 22-14 0,2-22-20 0,0 0-23 16,0 0-22-16,0 0-27 0,0 0-7 0,0 0-51 15,0 0-24-15,0 0-30 0,0 0-120 16,0 0 222-16,0 0 116 0</inkml:trace>
          <inkml:trace contextRef="#ctx0" brushRef="#br0" timeOffset="26">13358-7448 414 0,'0'0'202'0,"-22"8"-55"0,22-8-3 0,0 0-9 15,0 0-13-15,0 0-21 0,0 0-39 0,0 0-29 16,0 0-20-16,0 0 8 0,0 0 15 0,0 0 7 16,0 0 8-16,0 0-9 0,26 17-16 0,-26-17-4 15,28 8-8-15,-28-8-6 0,33 3-5 0,-33-3-2 16,37 3 0-16,-37-3-1 0,36 0-2 15,-36 0 1-15,40 2 1 0,-40-2 1 16,41 1-16-16,-41-1-28 0,43 2-72 0,-43-2-108 16,33-11-209-16,-33 11-85 0,26-18 223 0</inkml:trace>
          <inkml:trace contextRef="#ctx0" brushRef="#br0" timeOffset="27">13694-7725 438 0,'0'0'124'0,"0"0"-19"0,0 0-21 16,0 0-3-16,0 0-7 0,0 0 2 0,0 0-10 15,0 0-7 1,0 0-21-16,0 0-19 0,0 0-10 0,0 0 0 16,0 0 1-16,0 0 3 0,0 0 0 0,0 0-2 15,0 0-3-15,0 0-4 0,0 0 35 0,0 0 22 16,0 0 1-16,21 29 2 0,-21-29-38 16,0 0-20-16,0 0-3 0,11 28 2 0,-11-28-3 15,8 28 1-15,-8-28-2 0,9 31 2 0,-9-31-4 16,0 40 4-16,0-19-5 0,0 2 4 0,0 1-5 15,0-2 6-15,0 3 17 0,-3-4-18 0,2 2 19 16,-1-2-36-16,2-21 13 0,-4 45-13 0,4-45 15 16,-7 40 2-16,7-40-3 0,-3 40 3 15,3-40-5-15,-2 37 4 0,2-37-3 16,-6 35 3-16,6-35-2 0,-3 24 2 0,3-24-3 16,0 0-10-16,-2 25-14 0,2-25-18 0,0 0-25 15,0 0-16-15,1 26-32 0,-1-26-7 0,0 0-14 16,0 0-8-16,0 0-40 0,0 0-76 0,0 0-56 15,0 0 318-15</inkml:trace>
          <inkml:trace contextRef="#ctx0" brushRef="#br0" timeOffset="28">14271-7343 327 0,'0'0'151'0,"0"0"-9"15,0 0-20-15,0 0-16 0,0 0-30 0,0 0-15 16,0 0-14-16,0 0-3 0,0 0-11 0,-24-1 2 15,24 1-5-15,0 0 3 0,0 0-5 0,0 0-5 16,0 0 0-16,-27 1-4 0,27-1 0 0,0 0-6 16,0 0-1-16,-29 7-3 0,29-7-2 0,0 0-1 15,-31 5-1-15,31-5-1 0,-23 6 0 16,23-6 0-16,-24 8-1 0,24-8-1 0,-24 7-1 16,24-7-1-16,-24 14 0 0,24-14 0 0,0 0 1 15,-25 26-3-15,25-26 3 0,-12 24-4 0,12-24 3 16,-6 24-2-16,6-24 3 0,0 26-4 15,0-26 3-15,0 0-3 0,9 24 2 0,-9-24-1 16,0 0 0-16,0 0 1 0,29 18-1 0,-29-18 2 16,0 0 0-16,27-1 0 0,-27 1 0 15,24-4 1-15,-24 4-1 0,23-8 0 0,-23 8 1 16,25-6-1-16,-25 6-1 0,25-10 2 0,-25 10-2 16,26-9 2-16,-26 9-2 0,0 0 1 0,32-15 0 15,-32 15 0-15,0 0 0 0,24-11 1 0,-24 11-1 16,0 0 1-16,0 0 0 0,22-26 0 0,-22 26-1 15,0 0 3-15,14-24-2 0,-14 24 2 16,0 0-1-16,7-24 3 0,-7 24 10 0,0 0 8 16,0 0 2-16,0 0 5 0,0 0-9 0,0 0-4 15,0 0-5-15,0 0-6 0,0 0-3 16,0 0-3-16,0 0-1 0,0 0 1 0,0 0-2 16,0 0 2-16,0 0 1 0,0 0 0 0,0 0 2 15,0 0-2-15,21 30 1 0,-21-30-3 0,9 31 3 16,-9-31-4-16,14 35 5 0,-14-35-5 15,14 29 4-15,-14-29-3 0,15 29 1 0,-15-29-1 16,17 23 1-16,-17-23-2 0,0 0-7 0,30 21-32 16,-30-21-28-16,23 9-56 0,-23-9-43 0,0 0-74 15,0 0-61-15,0 0-93 0,35-7 204 0,-41-14 192 16</inkml:trace>
          <inkml:trace contextRef="#ctx0" brushRef="#br0" timeOffset="29">14669-7227 607 0,'0'0'158'0,"0"0"-35"0,0 0-18 0,0 0-11 0,0 0-15 15,0 0-6-15,0 0-17 0,0 0-9 0,0 0-8 16,0 0-5-16,0 0-7 0,0 0-8 0,0 0-7 15,0 0-7-15,0 0-1 0,0 0-1 0,0 0 2 16,0 0-3 0,-3 35 2-16,3-35-3 0,0 0 0 0,1 30-2 15,-1-30 2-15,3 25-2 0,-3-25 2 16,3 24-1-16,-3-24 1 0,0 0-3 0,1 27 2 16,-1-27-1-16,0 0 2 0,0 0-2 0,2 22 1 15,-2-22-3-15,0 0 0 0,0 0 1 16,0 0 0-16,0 0 3 0,0 0 0 0,0 0 2 15,0 0-2-15,24-30 1 0,-24 30-2 0,12-23 1 16,-12 23-1-16,16-28 1 0,-16 28-2 0,19-28 2 16,-19 28-3-16,20-30 4 0,-20 30-4 15,20-27 4-15,-20 27-2 0,0 0 0 0,32-25-1 16,-32 25 2-16,0 0-2 0,22-17 2 0,-22 17-2 16,0 0 0-16,0 0-1 0,28-3 1 0,-28 3 1 15,0 0 0-15,0 0 1 0,0 0-2 0,26 23 2 16,-26-23-1-16,0 0 1 0,9 24-1 15,-9-24 1-15,0 0-2 0,7 24 1 16,-7-24 0-16,0 0 1 0,4 24-2 0,-4-24 2 16,0 0-2-16,0 0 1 0,0 0-1 0,0 0 1 15,0 0-1-15,0 0 0 0,0 0 0 0,0 0 1 16,0 0 0-16,0 0 0 0,25 12 1 0,-25-12-2 16,0 0 2-16,0 0-2 0,0 0 2 0,26-24-2 15,-26 24 1-15,0 0-1 0,23-23 1 0,-23 23-1 16,0 0 2-16,23-29-2 0,-23 29 2 15,0 0-2-15,0 0 1 0,22-24-1 0,-22 24 2 16,0 0-1-16,0 0 0 0,0 0 0 0,0 0-2 16,0 0 2-16,0 0-1 0,25-2 1 0,-25 2 1 15,0 0-1-15,0 0 0 0,0 0 0 16,0 0 0-16,0 0 1 0,0 0-2 0,20 24 1 16,-20-24 0-16,0 0 1 0,0 0-1 0,0 0 1 15,16 28-2-15,-16-28 2 0,0 0-2 16,8 26 1-16,-8-26 0 0,0 0 1 0,7 27-2 15,-7-27 3-15,5 26-3 0,-5-26 1 0,0 0-1 16,2 30 2-16,-2-30-3 0,0 0 3 0,5 27-2 16,-5-27 0-16,0 0 0 0,0 0-6 0,8 28-48 15,-8-28-31-15,0 0-38 0,0 0-24 0,0 0-2 16,0 0-29-16,0 0-7 0,0 0-124 16,0 0 72-16,0 0 238 0</inkml:trace>
          <inkml:trace contextRef="#ctx0" brushRef="#br0" timeOffset="30">15307-7434 772 0,'0'0'219'0,"0"0"-50"0,-26-38-52 15,26 38 2-15,0 0-30 0,0 0-21 0,0 0-12 16,0 0-14-16,0 0-9 0,0 0-13 0,0 0-10 16,0 0-5-16,0 0-4 0,0 0-1 15,0 0 0-15,0 0-1 0,0 0 0 16,0 0-2-16,0 0-23 0,0 0-23 0,0 0-61 15,0 0-74-15,0 0-118 0,0 0-230 0,0 0 87 16,29 0 378-16</inkml:trace>
          <inkml:trace contextRef="#ctx0" brushRef="#br0" timeOffset="31">15329-7167 332 0,'0'0'83'0,"0"0"-13"0,0 0-13 0,0 0-6 16,0 0-5-16,0 0 6 0,0 0 5 15,0 0 4-15,0 0-3 0,0 0-8 0,0 0-15 16,0 0-13-16,0 0 38 0,0 0 16 0,0 0-1 16,0 0 3-16,0 0-49 0,0 0-22 0,0 0-2 15,0 0-3-15,7 29 0 0,-7-29-2 0,0 0 2 16,1 29-2-16,-1-29 1 0,4 23-3 0,-4-23 4 15,0 0-3-15,0 27 0 0,0-27 0 16,0 0-4-16,0 0-28 0,0 0-16 0,0 0-28 16,0 0-14-16,0 0 9 0,0 0-29 0,0 0-25 15,0 0-38-15,0 0-95 0,0 0-12 16,0 0 281-16</inkml:trace>
          <inkml:trace contextRef="#ctx0" brushRef="#br0" timeOffset="32">15649-7752 475 0,'0'0'214'0,"0"0"-63"16,0 0-37-16,0 0-18 0,0 0-6 0,0 0-16 16,0 0-14-16,0 0-17 0,0 0-12 0,13 22-9 15,-13-22 0-15,-5 29-3 0,5-29 3 0,-7 39-5 16,4-15 3-16,3-24-9 0,-7 46 1 16,5-19-9-16,-1 2 4 0,-3-2-8 0,4 3 4 15,-3 1 18-15,1 0-34 0,3-3 34 0,-3 6-34 16,2-7 10-16,1 3 7 0,1-4-6 15,-1-2 5-15,1-1-5 0,0-23 5 0,1 40-5 16,-1-40 3-16,4 34-2 0,-4-34 2 0,4 26-4 16,-4-26 4-16,0 0-3 0,11 33 3 0,-11-33-2 15,0 0 0-15,13 24-1 0,-13-24 1 0,0 0-1 16,0 0 1-16,0 0-1 0,26 24-1 0,-26-24 0 16,0 0 0-16,25 2-17 0,-25-2-10 15,0 0-17-15,27-17-30 0,-27 17-36 0,0 0-27 16,43-13-76-16,-43 13-51 0,11-38-116 0,15 41 175 15,-26-29 208-15</inkml:trace>
          <inkml:trace contextRef="#ctx0" brushRef="#br0" timeOffset="33">15971-7513 605 0,'8'21'130'0,"-8"-21"-38"0,0 0 5 0,0 0-7 15,0 27 5-15,0-27-13 0,0 0-13 16,0 0-18-16,0 0-5 0,28 13-8 0,-28-13-6 16,25 1-7-16,-25-1-8 0,30-1-6 0,-30 1-3 15,36-2-4-15,-36 2-4 0,38-5 0 0,-38 5-2 16,42-9 0-16,-42 9-26 0,44-7-69 0,-44 7-108 15,37-19-161-15,-37 19-142 0,28-21 224 0</inkml:trace>
          <inkml:trace contextRef="#ctx0" brushRef="#br0" timeOffset="34">16149-7716 253 0,'0'0'112'0,"0"0"0"0,0 0-3 0,0 0 7 16,0 0-5-16,0 0 0 0,0 0-11 0,0 0-6 15,0 0-11-15,0 0-17 0,0 0-20 0,-10 31-11 0,10-31-16 16,0 0-5-16,-4 33-6 0,4-33 0 0,-3 32-3 15,3-32 4-15,-2 35-6 0,2-35 4 0,-6 44-6 16,6-44 5-16,-7 43-6 16,3-20 6-16,0 1 17 0,1 0-35 0,-1 4 35 0,0-6-35 15,-4 1 12-15,8-23 3 0,-10 41-2 0,10-41 1 16,-6 36-4-16,6-36 4 0,-5 37-3 0,5-37 3 16,-3 30-2-16,3-30 1 0,-4 30-3 0,4-30 2 15,-1 26-1-15,1-26 1 0,1 21-1 0,-1-21 2 16,0 0-3-16,7 34 2 0,-7-34-1 15,0 0 1-15,11 31-2 0,-11-31 2 0,0 0-3 16,16 22 2-16,-16-22-2 0,0 0 1 0,0 0 0 16,28 9-1-16,-28-9 2 0,0 0-1 0,29-14 2 15,-29 14-2-15,0 0 2 0,28-31-7 0,-28 31-24 16,19-27-26-16,-19 27-31 0,22-30-29 16,-22 30-11-16,22-34-19 0,-22 34-43 0,23-36-5 15,-17 12-86-15,20 24 85 0,-30-31 196 16</inkml:trace>
          <inkml:trace contextRef="#ctx0" brushRef="#br0" timeOffset="35">16781-7292 284 0,'0'0'133'0,"0"0"-15"15,0 0-22-15,0 0-5 0,0 0-21 0,0 0-7 0,-27 17-9 16,27-17 3-16,0 0 2 0,-26 3 6 16,26-3-2-16,0 0-5 0,0 0-12 0,-29 10-9 15,29-10-8-15,0 0-8 0,-24 14-3 16,24-14-6-16,0 0-4 0,0 0-5 0,-23 30 0 16,23-30-3-16,0 0 1 0,-8 29-2 0,8-29 1 15,1 24-2-15,-1-24 1 0,7 31-2 0,-7-31 3 16,11 25-3-16,-11-25 3 0,0 0-2 0,21 32 1 15,-21-32-1-15,0 0 1 0,28 22-1 0,-28-22 1 16,0 0 1-16,34 7-1 0,-34-7 1 0,0 0 0 16,31-6-1-16,-31 6 0 0,0 0 1 15,32-16-1-15,-32 16 2 0,0 0-1 16,30-34 3-16,-30 34-3 0,20-29 4 0,-20 29-2 16,16-32 2-16,-16 32-2 0,10-30 3 0,-10 30-3 15,7-30 4-15,-7 30 0 0,-4-26 11 0,4 26 0 16,0 0 2-16,-12-24-3 0,12 24-7 0,0 0-4 15,-27-19-3-15,27 19-1 0,-25-5-1 16,25 5-1-16,-22 1 0 0,22-1-7 0,0 0-29 16,-34 18-31-16,34-18-60 0,0 0-35 0,-14 38-63 15,14-38-31-15,0 0-133 0,-8 24 182 0,8-24 208 16</inkml:trace>
          <inkml:trace contextRef="#ctx0" brushRef="#br0" timeOffset="36">17116-7296 607 0,'0'0'141'0,"0"0"-70"0,0 0-39 15,0 0-12-15,0 0-7 0,0 0-5 0,-1 24 2 32,1-24-5-32,0 20-1 0,0-20 1 0,0 24 0 0,0-24-2 15,0 32 3-15,0-32-5 0,0 34 2 0,0-34-4 16,-1 34 2-16,1-34-2 0,2 32 2 16,-2-32-2-16,0 28 1 0,0-28 0 0,-1 22 0 15,1-22-1-15,0 0 0 0,0 0-3 0,0 0 0 16,0 0 1-16,0 0 3 0,0 0 4 0,0 0 1 15,0 0 0-15,26-16-2 0,-26 16 1 16,17-26 0-16,-17 26 3 0,19-25-3 0,-19 25 3 16,22-38-3-16,-22 38 2 0,26-40-2 15,-26 40 2-15,28-36-2 0,-28 36 3 0,26-27-4 16,-26 27 2-16,0 0-4 0,29-21 2 0,-29 21 0 16,0 0 3-16,0 0 3 0,26 3 4 0,-26-3 5 15,0 0 3-15,0 0 1 0,23 26-1 0,-23-26-3 16,0 0-6-16,13 34-2 0,-13-34-4 0,8 26 1 15,-8-26-4-15,4 28 1 0,-4-28-3 0,6 27 1 16,-6-27-2-16,4 27 1 0,-4-27-2 16,4 22 1-16,-4-22-1 0,0 0 1 0,0 0-2 15,11 27-1-15,-11-27 0 0,0 0 0 0,0 0-41 16,0 0-26-16,0 0-61 0,0 0-85 0,0 0-84 16,36 33-61-16,-36-33 313 0</inkml:trace>
          <inkml:trace contextRef="#ctx0" brushRef="#br0" timeOffset="37">17702-7522 820 0,'-23'-12'166'16,"23"12"-21"-16,0 0-40 0,0 0-21 0,0 0-30 15,-18 21-16-15,18-21-9 0,0 0-3 0,-13 21-10 16,13-21-7-16,0 0-7 0,0 0-2 0,0 0-1 16,0 0 1-16,-1 24-2 0,1-24-24 15,0 0-40-15,0 0-116 0,8 30-82 0,-8-30-93 16,0 0 28-16,11 42 82 0</inkml:trace>
          <inkml:trace contextRef="#ctx0" brushRef="#br0" timeOffset="38">17718-7222 364 0,'0'0'103'0,"0"0"-38"0,0 0-11 16,0 0-2-16,0 0 6 0,0 0-3 0,0 0-6 15,0 0-7-15,0 0-4 0,0 0-1 0,0 0-2 16,0 0-6-16,0 0 21 0,0 0 29 0,0 0 2 16,9 30 2-16,-9-30-26 0,0 0-37 0,0 0-9 15,-2 27-4-15,2-27-5 0,0 0 2 0,0 34-3 16,0-34 1-16,0 25-3 0,0-25 2 16,0 27-2-16,0-27 2 0,0 0-3 15,0 27 1-15,0-27-2 0,0 0-28 0,0 0-29 16,0 0-30-16,0 0-28 0,0 0-14 0,0 0-36 15,0 0-28-15,0 0-82 0,0 0-21 0,2-30 299 16</inkml:trace>
          <inkml:trace contextRef="#ctx0" brushRef="#br0" timeOffset="39">18114-7209 86 0,'0'0'43'0,"0"0"11"0,0 0-1 0,0 0 0 15,0 0-2-15,0 0 4 0,0 0 9 0,0 0 22 16,0 0 5-16,0 0 9 0,0 0-8 0,0 0 9 16,0 0-5-16,0 0 5 0,0 0-6 15,0 0-15-15,0 0-12 0,0 0-17 16,0 0-10-16,0 0-9 0,0 0-10 0,0 0-9 15,0 0-6-15,0 0-7 0,0 0 2 0,0 0-1 16,0 0 1-16,-28-21 0 0,28 21-1 0,0 0-2 16,-27 5 2-16,27-5-1 0,0 0-1 0,-28 15 4 15,28-15-2-15,0 0-2 0,-29 21 3 0,29-21-4 16,0 0 3-16,-29 30-3 0,29-30 5 16,0 0-4-16,-27 26 2 0,27-26 0 0,-14 24-1 15,14-24-2-15,-8 24 2 0,8-24-2 0,-3 23 1 16,3-23-2-16,1 24 3 0,-1-24-2 0,0 0 0 15,13 26 2-15,-13-26-1 0,0 0 0 16,0 0 1-16,23 20-5 0,-23-20 4 0,0 0 0 16,0 0-1-16,28 13 1 0,-28-13 0 15,0 0-2-15,26-10 2 0,-26 10 4 0,0 0-4 16,30-26 4-16,-30 26-4 0,22-29 1 0,-22 29-1 16,22-31 4-16,-22 31-5 0,24-35 4 0,-24 35-3 15,19-28 2-15,-19 28-2 0,0 0 1 0,19-24-1 16,-19 24 1-16,0 0 0 0,0 0 0 0,0 0 1 15,0 0-1-15,0 0 0 0,0 0 0 0,0 0 0 16,0 0-1-16,0 0 1 16,0 0-1-16,0 0 1 0,0 0-1 0,0 0 1 15,0 0 0-15,0 0 0 0,0 0 0 0,0 0 1 16,0 0-1-16,0 0 2 0,0 0 0 0,0 0-1 16,0 0-1-16,0 0-1 0,0 0 0 0,0 0 1 15,0 0-2-15,0 0 1 0,0 0-1 0,0 0-1 16,0 0 4-16,0 0 0 0,0 0 1 0,0 0 2 15,27 4-4-15,-27-4 1 0,0 0-1 16,0 0 0-16,0 0-2 0,27 27 3 0,-27-27-2 16,0 0 3-16,18 32-1 0,-18-32 0 0,10 24-2 15,-10-24 2-15,9 24-2 0,-9-24 2 0,9 26-3 16,-9-26 2-16,5 24-1 0,-5-24 1 0,0 0-3 16,14 24-17-16,-14-24-33 0,0 0-25 0,0 0-49 15,0 0-5-15,28 16-16 16,-28-16-47-16,0 0-26 0,22-11-141 0,-28-9 176 15,6 20 186-15</inkml:trace>
          <inkml:trace contextRef="#ctx0" brushRef="#br0" timeOffset="40">18424-7210 544 0,'0'0'150'16,"0"0"-46"-16,0 0-29 0,0 0-16 0,0 0-10 15,0 0-6-15,0 0-7 0,0 0 32 0,-3 21 0 16,3-21 4-16,0 0-1 0,0 0-39 16,6 30-8-16,-6-30-11 0,0 0 0 0,0 31-6 15,0-31-1-15,0 25-3 0,0-25 0 0,0 26-2 16,0-26 1-16,0 0-2 0,-2 29 1 16,2-29-1-16,0 0 1 0,0 0 0 0,0 0-1 15,0 0 0-15,0 0-1 0,0 0 0 0,0 0-1 16,0 0-1-16,0 0 0 0,0 0 0 0,0 0 4 15,0 0 0-15,0 0 2 0,0 0 0 0,21-24-4 16,-21 24 3-16,14-22-3 0,-14 22 2 0,14-29-2 16,-14 29 2-16,18-28-2 0,-18 28 2 15,18-26-2-15,-18 26 2 0,16-26-2 0,-16 26 1 0,0 0-1 0,21-24 0 16,-21 24 0-16,0 0 0 0,0 0 0 0,0 0 1 16,23-4-1-16,-23 4 1 0,0 0 0 0,0 0 0 15,0 0 1-15,21 24-1 0,-21-24 1 0,0 0 1 16,9 24-1-16,-9-24-1 0,0 0 2 15,16 29-2-15,-16-29 1 0,0 0-1 16,9 31 1-16,-9-31-3 0,9 27 3 0,-9-27-2 16,6 24 3-16,-6-24-5 0,7 24 5 0,-7-24-4 15,0 0 1-15,9 33 0 0,-9-33-24 0,0 0-37 16,0 0-44-16,16 23-44 0,-16-23-27 0,0 0-53 16,0 0-37-16,0 0-78 0,0 0 268 0</inkml:trace>
          <inkml:trace contextRef="#ctx0" brushRef="#br0" timeOffset="41">19022-7268 459 0,'0'0'157'0,"0"0"-49"15,0 0-19-15,0 0 1 0,0 0-11 0,-26 6-6 0,26-6-7 0,0 0-7 16,0 0-11-16,0 0-8 0,0 0-5 0,-29 7-5 16,29-7-4-16,0 0-6 0,0 0-3 0,0 0-4 15,-26 19-3-15,26-19-6 16,0 0 0-16,0 0-4 0,-22 29 2 0,22-29-2 16,0 0 2-16,-10 27-2 0,10-27 1 0,0 0-1 15,0 0 1-15,-8 29-2 0,8-29 1 0,0 0-1 16,0 0 0-16,5 29 0 0,-5-29 1 0,0 0-2 15,0 0 2-15,17 26-2 0,-17-26 2 0,0 0 0 16,0 0 0-16,23 14 0 0,-23-14 0 16,0 0 0-16,0 0 0 0,28 14-1 0,-28-14 1 15,0 0-2-15,0 0 2 0,27 14 0 0,-27-14 1 16,0 0-1-16,0 0 0 0,0 0-1 0,25 23 1 16,-25-23-1-16,0 0 2 0,0 0-1 15,0 0 1-15,0 0 0 0,0 0 0 0,0 0 0 16,11 22 1-16,-11-22 1 0,0 0 0 0,0 0-1 15,0 0 0-15,0 0-1 0,0 0 1 16,-23 21-1-16,23-21 1 0,0 0 1 0,-24 21 0 16,24-21-1-16,0 0 1 0,-31 36-2 0,31-36 3 15,-24 24-1-15,24-24 2 0,-23 25-2 0,23-25 2 16,-19 26-4-16,19-26 2 0,0 0-3 0,-22 25 1 16,22-25-1-16,0 0 0 0,0 0 0 0,0 0-1 15,0 0-1-15,0 0-1 0,0 0 0 0,0 0 0 16,0 0-6-16,0 0-7 15,0 0-27 1,0 0-57-16,0 0-78 0,2-30-129 0,-2 30-150 0,9-22 98 0,-20-8 359 16</inkml:trace>
        </inkml:traceGroup>
        <inkml:traceGroup>
          <inkml:annotationXML>
            <emma:emma xmlns:emma="http://www.w3.org/2003/04/emma" version="1.0">
              <emma:interpretation id="{8526360B-B419-469F-9E3D-2CA42ACD27C9}" emma:medium="tactile" emma:mode="ink">
                <msink:context xmlns:msink="http://schemas.microsoft.com/ink/2010/main" type="inkWord" rotatedBoundingBox="21169,3253 21887,3271 21867,4081 21148,4063"/>
              </emma:interpretation>
              <emma:one-of disjunction-type="recognition" id="oneOf8">
                <emma:interpretation id="interp38" emma:lang="en-GB" emma:confidence="0">
                  <emma:literal>to</emma:literal>
                </emma:interpretation>
                <emma:interpretation id="interp39" emma:lang="en-GB" emma:confidence="0">
                  <emma:literal>too</emma:literal>
                </emma:interpretation>
                <emma:interpretation id="interp40" emma:lang="en-GB" emma:confidence="0">
                  <emma:literal>top</emma:literal>
                </emma:interpretation>
                <emma:interpretation id="interp41" emma:lang="en-GB" emma:confidence="0">
                  <emma:literal>two</emma:literal>
                </emma:interpretation>
                <emma:interpretation id="interp42" emma:lang="en-GB" emma:confidence="0">
                  <emma:literal>tho</emma:literal>
                </emma:interpretation>
              </emma:one-of>
            </emma:emma>
          </inkml:annotationXML>
          <inkml:trace contextRef="#ctx0" brushRef="#br0" timeOffset="42">19908-7655 387 0,'0'0'169'0,"0"0"-49"0,0 0-12 0,0 0-10 16,0 0-10-16,0 0-12 0,-24 18-13 0,24-18-9 15,0 0-11-15,0 0-16 0,-10 27 17 16,10-27-18-16,0 0 20 0,-4 33-4 16,4-33-8-16,-7 25 0 0,7-25-10 0,-4 28 3 15,4-28-6-15,-6 27 3 0,6-27-5 0,-7 29-1 16,7-29-6-16,-4 34-1 0,4-34-7 0,-4 34 3 16,4-34-5-16,-5 41 3 0,0-19-2 0,4 4 6 15,-3-4-6-15,1 1 4 0,0 1-4 0,3 2 3 16,-2 1-2-16,2-3 4 0,-2 3-5 0,2-3 2 15,-2 0-5-15,2-24 3 16,0 41-3-16,0-41 3 0,4 41-4 0,-4-41 3 16,0 37-3-16,0-37 2 0,4 34-3 0,-4-34 3 15,4 32-2-15,-4-32 2 0,4 22-1 0,-4-22 0 16,0 0 0-16,0 0 0 0,6 25-1 0,-6-25 1 16,0 0-1-16,0 0 1 0,0 0-2 0,0 0 1 15,0 0-1-15,0 0 1 0,0 0-1 16,0 0 0-16,0 0 1 0,23 12-2 0,-23-12 3 15,0 0-1-15,0 0 3 0,32-22-1 0,-32 22 1 16,0 0-2-16,27-30-2 0,-27 30-18 0,22-23-11 16,-22 23-23-16,24-24-23 0,-24 24-30 0,23-21-64 15,-27-3-70-15,4 24-87 0,39-18-128 16,-42-11 265-16,28 31 191 0</inkml:trace>
          <inkml:trace contextRef="#ctx0" brushRef="#br0" timeOffset="43">19750-7393 883 0,'0'0'161'0,"-37"-12"-10"0,37 12-27 15,0 0-34-15,0 0-21 0,-27-2-23 16,27 2-12-16,0 0-11 0,0 0-10 0,0 0-6 16,0 0-2-16,0 0 6 0,9 23 5 15,-9-23 2-15,0 0 3 0,22 28-9 0,-22-28-3 16,23 18-7-16,-23-18-1 0,29 13-2 0,-29-13 1 16,36 14-2-16,-36-14 1 0,37 4-2 0,-37-4 1 15,40-1 1-15,-40 1-17 0,46-5-19 0,-46 5-21 16,48-10-34-16,-48 10-70 0,54-12-120 0,-31 9-222 15,-23 3 11-15,59-11 453 0</inkml:trace>
          <inkml:trace contextRef="#ctx0" brushRef="#br0" timeOffset="44">20282-7132 558 0,'0'0'147'15,"0"0"-18"-15,0 0-4 0,-26 10-9 0,26-10-12 16,0 0-27-16,0 0-18 0,0 0-14 0,0 0-9 15,-25 20-10-15,25-20-5 0,0 0-2 16,0 0 1-16,-22 14-2 0,22-14 0 0,0 0-7 16,0 0-3-16,-21 30-6 0,21-30 0 0,0 0-3 15,-12 29 2-15,12-29-3 0,-5 28 1 0,5-28 0 16,-2 31 2-16,2-31-3 0,-3 32 3 16,3-32-3-16,3 28 2 0,-3-28-3 0,0 0 2 15,9 28-2-15,-9-28 1 0,0 0-1 0,0 0 0 16,32 28-2-16,-32-28-1 0,0 0 0 0,29 8-2 15,-29-8 0-15,22-5 2 0,-22 5 3 0,0 0 0 16,33-24 3-16,-33 24-2 0,25-27 3 0,-25 27-1 16,21-30 2-16,-21 30-2 15,22-35 3-15,-22 35-4 0,18-34 5 0,-18 34-4 16,12-24 4-16,-12 24-3 0,0 0 2 0,4-29 0 16,-4 29 2-16,0 0 1 0,0 0 0 0,-11-24-1 15,11 24-1-15,0 0 0 0,0 0-2 0,-29-10 0 16,29 10 0-16,0 0-2 0,-32 3 0 0,32-3-2 15,-23 3 0-15,23-3 0 0,-26 11-11 0,26-11-1 16,-24 9-7-16,24-9-9 0,0 0-18 16</inkml:trace>
        </inkml:traceGroup>
      </inkml:traceGroup>
    </inkml:traceGroup>
    <inkml:traceGroup>
      <inkml:annotationXML>
        <emma:emma xmlns:emma="http://www.w3.org/2003/04/emma" version="1.0">
          <emma:interpretation id="{4ECCE780-CF3F-4B23-A588-29E81248CECF}" emma:medium="tactile" emma:mode="ink">
            <msink:context xmlns:msink="http://schemas.microsoft.com/ink/2010/main" type="paragraph" rotatedBoundingBox="12334,4548 17336,4556 17334,5773 12332,57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FFA91A7-EEDB-43A1-96AE-1F4F4AECA738}" emma:medium="tactile" emma:mode="ink">
              <msink:context xmlns:msink="http://schemas.microsoft.com/ink/2010/main" type="line" rotatedBoundingBox="12334,4548 17336,4556 17334,5773 12332,5765"/>
            </emma:interpretation>
          </emma:emma>
        </inkml:annotationXML>
        <inkml:traceGroup>
          <inkml:annotationXML>
            <emma:emma xmlns:emma="http://www.w3.org/2003/04/emma" version="1.0">
              <emma:interpretation id="{32C3CD98-BA97-4FB7-9EAD-B5D2425B64E4}" emma:medium="tactile" emma:mode="ink">
                <msink:context xmlns:msink="http://schemas.microsoft.com/ink/2010/main" type="inkWord" rotatedBoundingBox="12334,4548 17336,4556 17334,5773 12332,5765"/>
              </emma:interpretation>
              <emma:one-of disjunction-type="recognition" id="oneOf9">
                <emma:interpretation id="interp43" emma:lang="en-GB" emma:confidence="0">
                  <emma:literal>boundary?</emma:literal>
                </emma:interpretation>
                <emma:interpretation id="interp44" emma:lang="en-GB" emma:confidence="0">
                  <emma:literal>boundary ?</emma:literal>
                </emma:interpretation>
                <emma:interpretation id="interp45" emma:lang="en-GB" emma:confidence="0">
                  <emma:literal>bound any?</emma:literal>
                </emma:interpretation>
                <emma:interpretation id="interp46" emma:lang="en-GB" emma:confidence="0">
                  <emma:literal>boundaries ?</emma:literal>
                </emma:interpretation>
                <emma:interpretation id="interp47" emma:lang="en-GB" emma:confidence="0">
                  <emma:literal>bounds any?</emma:literal>
                </emma:interpretation>
              </emma:one-of>
            </emma:emma>
          </inkml:annotationXML>
          <inkml:trace contextRef="#ctx0" brushRef="#br0" timeOffset="48">13476-5905 358 0,'0'0'170'0,"0"0"-44"16,0 0-31-1,0 0-26-15,0 0-24 0,0 0 2 0,0 0 7 16,0 0 11-16,0 0 7 0,-30 2-7 0,30-2-7 16,0 0-10-16,-29 6-6 0,29-6-2 0,-28 3-4 15,28-3-5-15,-27 7-6 0,27-7-9 16,-31 9-4-16,31-9-6 0,-31 18 0 0,31-18-4 0,-25 19 0 0,25-19-3 16,-22 24 2-16,22-24-2 0,-15 24 1 0,15-24-3 15,-9 28 3-15,9-28-4 0,-4 29 4 0,4-29-4 16,6 31 3-16,-6-31-4 0,11 29 3 15,-11-29-3-15,15 21-19 0,-15-21-19 0,23 18-19 16,-23-18-31-16,32 16-7 0,-32-16 5 16,33 6 10-16,-33-6 35 31,37-15 26-31,-37 15 21 0,36-37 8 0,-18 11 16 0,0 5 14 31,-8-9 24-31,8 2 5 0,-10-3 2 0,7 3-15 0,-7-1-14 16,6-4-13-16,-6 0-5 0,2 1-9 0,-4-6 5 0,2 3-6 0,-3-2 9 0,4 3-7 0,-8-5 9 0,7 1-8 0,-6 0 12 0,5 3 17 15,-7 0-31-15,2 10 36 0,1 1-39 0,-3 24 13 16,4-25 0-16,-4 25-2 0,0 0-3 0,0 0-5 16,0 0-7-16,0 0-3 0,0 0-1 15,0 0 2-15,0 0 1 0,4 21 5 0,-4-21-5 16,3 41-9-16,-4-18 39 0,2 6-34 0,-1 1 35 16,3 5-20-16,-2-4-10 0,3 7 3 0,-1-1-8 15,-2 2 5-15,1-1-7 0,1 1 6 16,-2-5-8-16,2 2 7 0,-2-1-7 0,3-4 7 15,0-3-6-15,-2-2-14 0,6 8-41 0,-8-34-59 16,12 47-114-16,-12-47-128 0,0 0-122 0,10 35 109 16,-10-35 374-16</inkml:trace>
          <inkml:trace contextRef="#ctx0" brushRef="#br0" timeOffset="49">14169-5894 193 0,'0'0'83'0,"0"0"19"0,0 0 21 0,0 0 21 16,0 0 12-16,0 0 0 0,0 0-34 0,0 0-30 15,0 0-18-15,0 0-23 0,0 0 1 0,0 0-2 16,-27-20-12-16,27 20-8 16,0 0-6-16,-28-9-3 0,28 9-4 0,-26-1-4 15,26 1-1-15,-25 0-1 0,25 0 0 0,-30 1 1 16,30-1 1-16,-29 5-3 0,29-5-1 0,-22 5-5 16,22-5-1-16,0 0-3 0,-28 23 1 0,28-23-3 15,-13 22 4-15,13-22-3 0,-10 27 1 0,10-27-3 16,-3 30 3-16,3-30-4 0,4 33 3 0,-4-33-2 15,14 26 1-15,-14-26-1 0,17 25 2 16,-17-25-2-16,0 0 1 0,33 28-1 0,-33-28 0 16,27 6-1-16,-27-6 1 0,31-3 0 15,-31 3 0-15,27-17 4 0,-27 17-1 0,24-24 5 16,-24 24-3-16,16-33 2 0,-16 33-3 0,17-33 3 16,-17 33-5-16,13-36 5 0,-13 36-2 0,13-36 3 15,-13 36-3-15,5-22 2 0,-5 22-2 16,0 0 2-16,0 0-1 0,0 0 1 0,0 0-2 15,0 0-1-15,0 0-2 0,0 0 0 0,0 0 2 16,0 0-1-16,6 21 4 0,-6-21-5 0,4 39 3 16,-4-39-5-16,0 44 4 0,0-44-4 0,0 38 3 15,0-38-3-15,8 37 2 0,-8-37-2 0,7 28 1 16,-7-28-30-16,0 0-21 0,21 33-58 16,-21-33-57-16,0 0-33 0,0 0-65 15,27 0-46-15,-27 0-67 0,0 0 277 0</inkml:trace>
          <inkml:trace contextRef="#ctx0" brushRef="#br0" timeOffset="50">14448-5826 376 0,'0'0'106'0,"0"0"-13"0,0 0-4 0,0 0 20 16,0 0-22-16,0 0-7 0,0 0-4 0,0 0-5 15,0 0-13-15,15 29-9 0,-15-29-8 16,0 0-4-16,3 29-6 0,-3-29 0 0,1 28-9 15,-1-28-2-15,1 26-9 0,-1-26-3 0,0 21-5 16,0-21 0-16,0 0-2 0,2 25-1 0,-2-25 0 16,0 0-1-16,0 0-1 0,0 0 0 15,0 0 1-15,0 0 0 0,0 0 2 0,0 0 10 16,0 0 5-16,0 0 1 0,12-25 2 0,-12 25-13 16,13-25-1-16,-13 25-5 0,9-31 3 0,-9 31-3 15,11-33 4-15,-11 33-4 0,15-35 4 0,-15 35-4 16,16-40 3-16,-16 40-2 0,15-32 1 0,-15 32-2 15,16-29 3-15,-16 29-3 0,18-23 1 16,-18 23-2-16,0 0 2 0,24-17-1 16,-24 17 0-16,0 0 1 0,0 0-1 0,27 1 2 15,-27-1-1-15,0 0 4 0,0 0-1 0,32 17 1 16,-32-17-1-16,0 0-1 0,27 17-3 0,-27-17 2 16,0 0-3-16,28 23 2 0,-28-23-1 0,0 0 1 15,29 24-3-15,-29-24 2 0,0 0-1 0,32 27 1 16,-32-27-2-16,0 0 2 0,27 18-3 15,-27-18-38-15,0 0-35 0,22 1-67 0,-22-1-105 16,24 6-68-16,-24-6-112 0,23-3 169 0,-24-21 259 31</inkml:trace>
          <inkml:trace contextRef="#ctx0" brushRef="#br0" timeOffset="51">15060-5958 946 0,'0'0'106'0,"0"0"-22"0,0 0-7 0,0 0-7 16,0 0-5-16,0 0-19 0,0 0-18 0,0 0-15 16,0 0-10-16,0 0 0 0,0 0 0 15,0 0 1-15,-5 24 4 0,5-24-4 16,-2 29 0-16,2-29-4 0,-6 35 3 0,6-35-4 15,-4 40 2-15,4-40-3 0,-7 43 3 0,7-43-3 16,-1 33 2-16,1-33-3 0,4 24 4 0,-4-24-5 16,0 0 4-16,15 24-3 0,-15-24 1 0,0 0 1 15,0 0 0-15,30 3 1 0,-30-3-1 16,0 0 2-16,31-21-1 0,-31 21 2 0,27-27-1 16,-27 27 2-16,24-31-5 0,-24 31 5 0,22-35-2 15,-22 35 3-15,20-30-2 0,-20 30 2 0,11-23-3 16,-11 23 2-16,0 0-1 0,0 0 1 0,0 0 2 15,0 0 3-15,0 0-1 0,0 0-2 16,0 0-4-16,0 0 0 0,0 0 1 0,0 0-1 16,0 0 3-16,10 29-4 0,-10-29 2 15,1 24-2 1,-1-24 1-16,2 33-2 0,-2-33 2 0,0 44-5 16,-2-18 6-16,2 2-6 0,-2 3 6 0,0 3-5 15,-3 1 7-15,-3 0-2 0,3 4 14 0,-4-2 18 16,0 1-32-16,0-6 27 0,1 3-40 0,-5-1 9 15,1-4 7-15,-3-3-1 0,1-2 9 0,14-25-1 0,-32 44 6 16,32-44-6-16,-32 34 0 0,32-34-5 16,-37 21 1-16,37-21-5 0,-38 9-1 0,38-9-1 15,-42 4-1-15,42-4 0 0,-40-10-1 0,40 10-1 16,-38-20-3-16,38 20-11 0,-39-31-19 0,39 31-20 0,-30-49-47 16,30 49-79-16,-25-53-127 0,11 17-201 0,13 12 61 15,-16-24 431-15</inkml:trace>
          <inkml:trace contextRef="#ctx0" brushRef="#br0" timeOffset="53">15495-6227 440 0,'0'0'233'0,"0"0"-66"15,0 0-18-15,0 0-21 0,0 0-15 16,0 0-27-16,0 0-26 0,0 0-19 0,0 0-15 15,0 0-6-15,0 0-5 0,0 0 0 16,0 0-2-16,0 0-1 0,0 0 0 0,5-25-2 16,-5 25 5-16,0 0-2 0,20-22 3 0,-20 22 14 15,0 0-40-15,20-21 35 0,-20 21-40 0,0 0 16 16,26-20 1-16,-26 20-1 0,0 0 1 0,31-15 0 16,-31 15 0-16,23-11-1 0,-23 11 0 15,24-7 0-15,-24 7 1 0,0 0-2 0,27-5 1 16,-27 5-2-16,0 0 2 0,32 5-1 0,-32-5 0 15,0 0 0-15,27 10-1 0,-27-10 3 16,0 0-2-16,28 17 1 0,-28-17-1 0,0 0 0 16,22 18-1-16,-22-18-14 0,0 0 35 0,23 29-35 15,-23-29 36-15,0 0-21 0,24 22-1 16,-24-22 2-16,0 0-3 0,0 0 3 0,25 30-2 16,-25-30 1-16,0 0 0 0,0 0 1 0,0 0 0 15,7 22 0-15,-7-22 0 0,0 0 1 0,0 0-2 16,-23 27 2-16,23-27-2 0,0 0 2 0,-23 31-4 15,23-31 3-15,-18 23-2 0,18-23 2 0,-19 22-1 16,19-22 1-16,-22 24-3 0,22-24 3 0,0 0-3 16,-24 31 3-16,24-31-2 0,0 0 4 15,0 0-3-15,-27 26 1 0,27-26-1 16,0 0 0-16,0 0-1 0,0 0 2 0,0 0-2 16,-25 24 2-16,25-24-1 0,0 0 1 0,0 0-1 15,0 0 0-15,0 0 0 0,0 0-1 0,0 0 0 16,0 0 0-16,0 0 1 0,0 0 1 0,0 0-1 15,0 0 0-15,-8 23 0 0,8-23-1 0,0 0 1 16,0 0 0-16,0 0 1 0,0 0 0 16,0 0 0-16,0 0-1 0,0 0-1 0,0 0 0 15,0 0-1-15,0 0 3 0,0 0 0 0,0 0 1 16,0 0-2-16,0 0 1 0,0 0-1 0,0 0 1 16,0 0-2-16,19 27 2 0,-19-27-2 15,0 0 1-15,0 0 0 0,0 0 0 0,14 24-1 16,-14-24 1-16,0 0-1 0,0 0 1 15,0 0-2-15,18 24 2 0,-18-24 0 0,0 0 0 16,0 0 0-16,0 0 1 0,0 0-1 0,9 26 1 16,-9-26-1-16,0 0-1 0,0 0 1 0,0 0 0 15,0 28-1-15,0-28 2 0,0 0-2 0,0 0 2 16,0 0 0-16,0 22 0 0,0-22-1 0,0 0 1 16,0 0-2-16,0 0 0 0,0 0 2 0,0 0-1 15,0 0 0-15,0 0 1 0,0 0-1 16,0 0 2-16,0 0 0 0,0 0 0 0,0 0 1 15,0 0-3-15,0 0 1 0,0 0-2 0,0 0-1 16,0 0 1-16,0 0-12 0,0 0-19 16,0 0-33-16,-27-22-114 0,27 22-209 0,0 0-143 15,0 0 80-15,0 0 451 0</inkml:trace>
          <inkml:trace contextRef="#ctx0" brushRef="#br0" timeOffset="54">15730-5583 929 0,'0'0'183'0,"0"0"-59"0,-23-5-20 0,23 5-15 0,0 0-26 0,0 0-24 0,0 0-16 16,0 0-12-16,0 0-6 0,0 0-3 0,0 0-2 15,0 0 1-15,0 0-1 0,0 0 2 0,0 0-2 16,0 0 0-16,0 0-1 0,0 0 1 0,14 23-1 16,-14-23 1-16,0 0-1 0,0 0 0 0,0 0 2 15,0 0 0-15,0 0 0 0,0 0 2 16,0 0-2-16,0 0 1 0,15 23 1 0,-15-23 0 16,0 0-1-16,0 0 2 0,0 0-2 0,0 0 1 15,0 0 12-15,0 0 4 0,0 0 1 0,0 0-1 16,-24 4-11-16,24-4-6 0,0 0-1 0,0 0-2 15,0 0-2-15,0 0-3 0,0 0-20 16,0 0-24-16,0 0-98 0,0 0-146 0,0 0-209 16,0 0-18-16,-9-35 392 0</inkml:trace>
          <inkml:trace contextRef="#ctx0" brushRef="#br0" timeOffset="46">12070-5952 673 0,'0'0'175'0,"0"0"-54"0,0 0 4 16,0 0-14-16,-9-26-15 0,9 26-27 16,0 0-30-16,0 0-16 0,0 0-12 0,0 0-8 15,0 0-5-15,0 0 0 0,0 0 3 0,0 0 1 16,0 26 0-16,0-26 4 0,-3 34-6 0,3-34 3 16,-8 39-4-16,8-39 3 0,-8 40-3 0,8-40 3 15,-2 39-4-15,2-39 3 0,0 30-2 0,0-30 1 16,3 26-3-16,-3-26 3 0,0 0-2 0,16 27 1 15,-16-27-1-15,0 0 0 0,29 11-1 16,-29-11 1-16,25-6 2 0,-25 6-1 16,28-14 3-16,-28 14-3 0,30-23 4 0,-30 23-3 15,32-29 4-15,-32 29-4 0,25-37 4 0,-25 37-4 16,20-34 3-16,-20 34-2 0,15-27 3 0,-15 27-2 16,0 0 1-16,16-29-1 0,-16 29 2 0,0 0-1 15,0 0 1-15,0 0-2 0,0 0-1 0,0 0-1 16,0 0 0-16,0 0 3 0,0 0-1 15,11 32 1-15,-11-32-3 0,1 36 2 0,-1-36-3 16,-1 38 2-16,1-38-4 0,0 39 3 0,0-39-2 16,0 36 3-16,0-36-4 0,4 30 2 0,-4-30-11 15,0 0-42-15,16 36-52 0,-16-36-46 0,0 0-69 16,24-5-73-16,-24 5-91 0,22-13 126 0,-22-14 259 16</inkml:trace>
          <inkml:trace contextRef="#ctx0" brushRef="#br0" timeOffset="47">12611-5889 600 0,'0'0'127'0,"0"0"-26"0,0 0 4 16,0 0 10-16,0 0-14 0,-17 35-20 16,17-35-26-16,0 0-13 0,-11 27-9 0,11-27-8 15,0 0-1-15,-5 34-4 0,5-34-6 0,-5 27 0 16,5-27-6-16,-1 24 1 0,1-24-3 0,-7 28 8 15,7-28 1-15,-1 25-1 0,1-25-2 0,0 0-7 16,-7 24-6-16,7-24 1 0,0 0-2 16,0 0 1-16,0 0-1 0,0 0 0 0,0 0-2 15,0 0 1-15,0 0 1 0,0 0 0 16,0 0 1-16,26 7 0 0,-26-7-1 0,0 0 1 16,29-31 0-16,-29 31-3 0,26-29 6 0,-26 29-5 15,29-34 5-15,-29 34-1 0,28-30 1 0,-28 30-3 16,27-31 4-16,-27 31-4 0,28-32 3 0,-28 32-1 15,30-28 0-15,-30 28 0 0,31-24-1 0,-31 24 0 16,28-17 1-16,-28 17-1 0,24-10 0 16,-24 10-1-16,0 0 1 0,27-2 0 0,-27 2 3 15,0 0 0-15,0 0-2 0,25 27 2 16,-25-27-3-16,15 24 4 0,-15-24-4 0,10 36 4 16,-10-36-5-16,8 40 5 0,-8-40-5 0,2 42 3 15,-2-42-4-15,4 40 3 0,-4-40-4 0,1 41 5 16,-1-41-5-16,0 32 3 0,0-32-4 0,-1 29 4 15,1-29-4-15,-4 22-32 0,4-22-75 16,0 0-103-16,0 0-157 0,18 23-130 0,-18-23 204 16,0 0 297-16</inkml:trace>
          <inkml:trace contextRef="#ctx0" brushRef="#br0" timeOffset="52">10902-6287 508 0,'0'0'168'0,"0"0"-61"15,0 0-21-15,0 0-21 0,0 0-18 0,0 0-17 16,0 0-9-16,0 0 16 0,0 0 17 15,0 0 9-15,3 32-14 0,-3-32 0 0,1 29-29 16,-1-29 8-16,0 37-1 0,0-37-13 0,0 45-1 16,-1-21-9-16,1 2 3 0,-2 0-4 0,1 3 5 15,1-3-4-15,-4 1 3 0,1 2-6 16,0-3 4-16,-1 0-5 0,3 1 3 0,-2-4-6 16,3-23 7-16,-8 42-7 0,8-42 4 0,-6 35-2 15,6-35 3-15,-5 27-3 0,5-27 4 0,-9 24-4 16,9-24 2-16,0 0-1 0,0 0 1 15,0 0 0-15,0 0 2 0,0 0 0 0,0 0 8 16,0 0 8-16,0 0-1 0,0 0-1 0,0 0-7 16,0 0-6-16,0 0-2 0,0 0 2 15,0 0-3-15,10-24 0 0,-10 24-1 0,0 0 3 16,26-28-3-16,-26 28 3 0,24-26-2 0,-24 26 0 16,31-26 0-16,-31 26 1 0,31-27-4 0,-31 27 4 15,34-29-3-15,-34 29 2 0,32-21-2 0,-32 21 1 16,34-10-2-16,-34 10 0 0,29 4 1 0,-29-4 1 15,25 14 1-15,-25-14-1 0,22 22 1 16,-22-22-3-16,23 26 3 0,-23-26-2 0,14 35 3 16,-14-35-3-16,15 35 3 0,-15-35-4 15,9 35 4-15,-9-35-3 0,2 37 3 0,-2-37-2 16,-1 34 3-16,1-34-4 0,-3 27 3 0,3-27-2 16,0 0 2-16,-16 25-1 0,16-25 1 0,0 0 0 15,-26 14 0-15,26-14 0 0,-21 1 1 0,21-1 3 16,-26-1 9-16,26 1 5 0,-33-7-1 15,33 7 0-15,-38-13-11 0,38 13-2 0,-37-9-2 16,37 9-1-16,-38-16-1 0,38 16 0 0,-39-15-4 16,39 15 2-16,-37-12-3 0,37 12 2 0,-26-11 0 15,26 11 0-15,0 0 0 0,0 0-6 0,0 0-26 0,0 0-73 16,0 0-61-16,0 0-87 0,0 0-102 0,0 0-69 16,27 11 126-16,-27-11 299 0</inkml:trace>
          <inkml:trace contextRef="#ctx0" brushRef="#br0" timeOffset="45">11627-5955 761 0,'0'0'149'0,"0"0"-30"0,0 0-2 16,0 0-9-16,0 0-17 0,0 0-21 15,0 0-24-15,0 0-13 0,0 0-12 0,0 0-9 16,0 0-6-16,0 0-3 0,0 0-3 0,0 0 1 16,-26 18 0-16,26-18 0 0,-9 23-1 0,9-23 1 15,-11 27-2-15,11-27 2 0,-8 30-3 16,8-30 4-16,-6 37-4 0,6-37 3 0,-4 34-3 15,4-34 1-15,0 37-2 0,0-37 5 16,2 35-6-16,-2-35 4 0,12 27-5 0,-12-27 2 16,0 0 0-16,35 24 1 0,-35-24 0 0,34 0 1 15,-34 0 0-15,36-13 0 0,-36 13 2 0,37-21-3 16,-37 21-1-16,36-29 2 0,-36 29-1 0,29-31-3 16,-29 31 9-16,18-32-5 0,-18 32 6 0,8-34-1 15,-8 34 2-15,1-34 3 0,-1 34 12 0,-9-32-1 16,9 32 3-16,-18-29-3 0,18 29-7 15,-26-29-6-15,26 29 1 0,-27-25-9 0,27 25 3 16,-22-21-3-16,22 21 1 0,0 0-1 16,-27-10-2-16,27 10-1 0,0 0-23 0,0 0-24 15,-10 25-55-15,10-25-72 0,2 34-103 0,-8-8-160 16,6-26 4-16,17 43 326 0</inkml:trace>
        </inkml:traceGroup>
      </inkml:traceGroup>
    </inkml:traceGroup>
    <inkml:traceGroup>
      <inkml:annotationXML>
        <emma:emma xmlns:emma="http://www.w3.org/2003/04/emma" version="1.0">
          <emma:interpretation id="{7C3D6ECF-0CE4-4A51-92F9-67122975D8A0}" emma:medium="tactile" emma:mode="ink">
            <msink:context xmlns:msink="http://schemas.microsoft.com/ink/2010/main" type="paragraph" rotatedBoundingBox="12329,9817 21567,9925 21556,10800 12319,106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A53C94-524D-42E3-BD59-39AFD8D271FA}" emma:medium="tactile" emma:mode="ink">
              <msink:context xmlns:msink="http://schemas.microsoft.com/ink/2010/main" type="line" rotatedBoundingBox="12329,9817 21567,9925 21556,10800 12319,10692"/>
            </emma:interpretation>
          </emma:emma>
        </inkml:annotationXML>
        <inkml:traceGroup>
          <inkml:annotationXML>
            <emma:emma xmlns:emma="http://www.w3.org/2003/04/emma" version="1.0">
              <emma:interpretation id="{D0304FC1-8050-44CC-B5B4-5C9ED60A395A}" emma:medium="tactile" emma:mode="ink">
                <msink:context xmlns:msink="http://schemas.microsoft.com/ink/2010/main" type="inkWord" rotatedBoundingBox="12328,9931 15325,9967 15317,10673 12319,10638"/>
              </emma:interpretation>
              <emma:one-of disjunction-type="recognition" id="oneOf10">
                <emma:interpretation id="interp48" emma:lang="en-GB" emma:confidence="0">
                  <emma:literal>Tensor</emma:literal>
                </emma:interpretation>
                <emma:interpretation id="interp49" emma:lang="en-GB" emma:confidence="0">
                  <emma:literal>Tenor</emma:literal>
                </emma:interpretation>
                <emma:interpretation id="interp50" emma:lang="en-GB" emma:confidence="0">
                  <emma:literal>Tensors</emma:literal>
                </emma:interpretation>
                <emma:interpretation id="interp51" emma:lang="en-GB" emma:confidence="0">
                  <emma:literal>tensor</emma:literal>
                </emma:interpretation>
                <emma:interpretation id="interp52" emma:lang="en-GB" emma:confidence="0">
                  <emma:literal>Teensier</emma:literal>
                </emma:interpretation>
              </emma:one-of>
            </emma:emma>
          </inkml:annotationXML>
          <inkml:trace contextRef="#ctx0" brushRef="#br0" timeOffset="2">11884-9115 406 0,'0'0'137'0,"11"-26"-9"0,-11 26-20 16,0 0-15-16,0 0-12 0,0 0-4 0,0 0 0 16,0 0 0-16,0 0-14 0,0 0-17 15,0 0-13-15,0 0-9 0,0 0 1 0,0 0 0 16,0 0 1-16,1 23-5 0,-1-23-3 0,0 43-10 16,3-14 2-16,-6-1-8 0,3 10 3 0,0-2-6 15,-1 4 6-15,-1 1-9 0,0 1 9 0,2-1-9 16,-3 0 8-16,0-3-8 0,2 3 8 0,1-5 9 15,-6-2-29-15,5-3 30 0,1-7-30 0,0-24 15 16,0 41 3-16,0-41-3 16,0 29 2-16,0-29-2 0,0 0 1 0,0 0-1 15,0 0-1-15,0 0 0 0,0 0-2 0,0 0 0 16,0 0 2-16,0 0 3 0,0 0 0 0,0 0 4 16,0 0-1-16,25-32-2 0,-25 32 0 0,18-41 0 15,-18 41 17-15,19-42-16 0,-19 42 15 0,19-40-34 16,-19 40 14-16,26-39-13 0,-26 39 15 15,28-35 2-15,-28 35-3 0,28-27 2 0,-28 27-3 16,27-21 3-16,-27 21-2 0,22-15 1 0,-22 15-1 16,24-3 1-16,-24 3 0 0,0 0 0 0,23 1 1 15,-23-1 0-15,0 0 1 0,23 18 0 0,-23-18 3 16,0 0 0-16,27 27 3 0,-27-27-2 16,11 31 1-16,-11-31-4 0,11 24 1 0,-11-24 13 15,9 27-14-15,-9-27 13 0,13 31-37 16,-13-31 20-16,11 27-20 0,-11-27 19 0,9 32 3 15,-9-32-4-15,10 27 3 0,-10-27-20 0,8 22-21 0,-8-22-59 16,0 0-64-16,22 37-76 0,-22-37-63 0,0 0-136 16,9 23 215-16,-9-23 224 0</inkml:trace>
          <inkml:trace contextRef="#ctx0" brushRef="#br0" timeOffset="3">12810-8723 385 0,'0'0'138'0,"0"0"-16"16,0 0-20-16,0 0 13 0,-25-16-11 15,25 16 2-15,0 0-18 0,0 0-16 0,0 0-18 16,-25-3-11-16,25 3-9 0,0 0-5 0,-23-2-3 16,23 2-5-16,0 0-1 0,-25 5-1 0,25-5-2 15,0 0-2-15,-30 4-4 0,30-4-3 16,-24 12-3-16,24-12-1 0,-22 11-2 0,22-11 1 15,0 0-3-15,-27 31 3 0,27-31-5 0,-18 25 3 16,18-25 13-16,-15 35-13 0,15-35 13 16,-9 30-34-16,9-30 20 0,-1 32-20 0,1-32 19 15,5 31 3-15,-5-31-5 0,5 27 2 0,-5-27-1 16,0 0-1-16,23 24-1 0,-23-24 0 0,0 0 1 16,28 6 0-16,-28-6 1 0,22-4 0 0,-22 4 1 15,24-13-1-15,-24 13 1 0,23-23-2 0,-23 23 5 16,31-30-4-16,-31 30 4 0,29-39 17 15,-29 39-36-15,26-41 37 0,-26 41-36 16,18-39 16-16,-18 39 2 0,11-34-3 0,-11 34 4 16,0 0-3-16,10-27 2 0,-10 27-2 0,0 0 1 15,0 0 0-15,0 0 0 0,0 0 0 0,0 0-1 16,0 0-1-16,0 0 2 0,0 0 0 0,0 0 1 16,11 24 1-16,-11-24-2 0,7 24 1 0,-7-24-3 15,8 26 3-15,-8-26 13 0,8 27-14 16,-8-27 15-16,5 24-36 0,-5-24 18 0,8 23-19 15,-8-23 20-15,0 0-2 0,19 34-34 0,-19-34-32 16,0 0-60-16,0 0-47 0,28 22-56 0,-28-22-31 16,0 0-144-16,24-4 206 0,-24 4 201 31</inkml:trace>
          <inkml:trace contextRef="#ctx0" brushRef="#br0" timeOffset="4">13094-8942 450 0,'0'0'170'0,"-25"1"-8"0,25-1-8 0,0 0-9 16,0 0-29-16,0 0-37 0,0 0-42 16,0 0-20-16,0 0-11 0,0 0-3 15,0 0 12-15,0 0 9 0,0 0 3 0,28 18 1 16,-28-18-11-16,34 5-8 0,-34-5-4 0,39 3-2 15,-39-3-2-15,40-3 0 0,-40 3 0 0,42-7-2 16,-42 7 0-16,39-17-30 0,-12 18-67 0,-27-1-108 16,43-29-226-16,-15 34-53 0,-28-5 269 0</inkml:trace>
          <inkml:trace contextRef="#ctx0" brushRef="#br0" timeOffset="5">13263-9190 638 0,'0'0'153'15,"0"0"-12"-15,0 0-9 0,0 0-5 0,0 0-27 16,0 0-31-16,0 0-22 0,0 0-12 0,0 0-9 16,0 0-9-16,-2 27-5 0,2-27-6 15,0 0 0-15,-2 25 3 0,2-25 5 0,-4 33-2 16,4-33 2-16,-1 35-7 0,-1-11 1 0,1 1-5 16,1 2 3-16,-6 4-5 0,5-1 5 0,-2 2-8 15,-1-4 6-15,1 4-6 0,2-2 4 0,0 1-5 16,-5 0 5-16,3 0-4 0,3-4 4 0,-5 2-5 15,5-6 4-15,0-23 14 0,-2 39-34 16,2-39 35-16,7 27-35 0,-7-27 18 16,0 0 2-16,10 31-3 0,-10-31 2 0,0 0-2 15,0 0 0-15,0 0 1 0,0 0 0 0,21 15 0 16,-21-15 0-16,0 0-1 0,0 0 0 0,26-9 3 16,-26 9-1-16,0 0 2 0,26-16-2 0,-26 16 0 15,0 0-2-15,23-21 3 0,-23 21-3 0,0 0 2 16,25-23 21-16,-25 23-22 0,0 0 21 15,25-22-38-15,-25 22 16 0,0 0-38 0,21-21 4 16,-21 21-22-16,0 0-29 0,26-17-25 0,-26 17-37 16,0 0-45-16,8-24-73 0,-8 24-57 15,0 0 4-15,4-32 320 0</inkml:trace>
          <inkml:trace contextRef="#ctx0" brushRef="#br0" timeOffset="6">14502-8941 1013 0,'-45'0'212'0,"45"0"-52"0,0 0-44 16,0 0-34-16,-29 18-18 0,29-18-21 0,0 0-12 15,0 0-9-15,0 0-9 0,0 0-6 0,0 0-6 16,0 0-3-16,0 0-1 0,0 0-4 0,0 0 2 16,0 0-3-16,0 0-22 0,0 0-16 0,27-19-42 15,-27 19-80-15,38-17-106 0,-38 17-228 0,30-13 9 16,3 20 355-16</inkml:trace>
          <inkml:trace contextRef="#ctx0" brushRef="#br0" timeOffset="1">10827-9081 383 0,'0'0'124'0,"0"0"-10"16,3-23-6-16,-3 23-10 0,0 0-11 0,0 0 4 15,0 0-2-15,0 0 2 0,0 0-5 0,0 0-12 16,0 0-12-16,0 0-14 0,0 0-9 15,0 0-10-15,0 0-4 0,0 0-6 16,0 0-4-16,0 0-5 0,0 0-3 0,0 0-3 16,0 0-1-16,0 0-2 0,-9 39 2 0,11-16-3 15,0 1 3-15,0 4-5 0,1 3 5 0,2 0-8 16,-4 0 7-16,6 6-6 0,-5-1 6 0,3 1-5 16,-1-1 6-16,5 0-8 0,-5-1 7 0,1-4 12 15,4-2-32-15,-3-3 34 0,-6-26-34 16,13 40 16-16,-13-40 3 0,14 31-3 0,-14-31 2 15,0 0-2-15,22 24 0 0,-22-24-1 0,0 0 1 16,0 0 0-16,25 8 0 0,-25-8 2 16,0 0 0-16,0 0 3 0,30-27-1 0,-30 27 1 15,15-36-3-15,-15 36 7 0,22-43 17 0,-8 19-29 16,0-2 34-16,-5 0-37 0,5 0 10 0,0 4 3 16,-14 22-5-16,23-39 2 0,-23 39-4 15,22-27 3-15,-22 27-3 0,0 0 3 0,24-17-2 16,-24 17 1-16,0 0-1 0,0 0 0 0,27 3 2 15,-27-3-1-15,0 0 3 0,0 0-1 0,22 29 0 16,-22-29-3-16,7 28 3 0,-7-28-4 0,8 27 4 16,-8-27-3-16,10 26 2 0,-10-26-2 0,8 25 4 15,-8-25-4-15,0 0 0 0,17 27 1 16,-17-27-2-16,0 0 18 0,15 27-35 16,-15-27 34-16,0 0-34 0,21 22 17 0,-21-22 3 15,0 0-3-15,0 0 1 0,25 24-1 0,-25-24 1 16,0 0 0-16,0 0 0 0,27 3 0 0,-27-3 0 15,0 0 2-15,18-27 19 0,-18 27-36 0,15-30 36 16,-15 30-34-16,17-43 13 0,-8 16 5 0,-3 5-6 16,5-1 4-16,-7 1-5 0,-4 22 5 15,12-40-5-15,-12 40 4 0,13-36-1 0,-13 36 3 16,8-29-4-16,-8 29 4 0,7-28-6 0,-7 28 4 16,0 0-2-16,12-28 0 0,-12 28 1 0,0 0-1 15,0 0-1-15,0 0 2 0,0 0-1 16,16-23 1-16,-16 23-1 0,0 0 2 0,0 0-3 15,0 0 2-15,0 0-1 0,0 0-22 0,15-29-12 16,-15 29-24-16,0 0-38 0,0 0-51 16,8-41-65-16,-8 41-94 0,0 0-142 0,10-27 143 15,-10 27 306-15</inkml:trace>
          <inkml:trace contextRef="#ctx0" brushRef="#br0">9893-8777 676 0,'0'0'157'0,"0"0"-37"0,0 0-7 16,-25 4-12-16,25-4-9 0,0 0-21 0,0 0-13 16,0 0-20-16,0 0-10 0,0 0-7 0,0 0-6 15,0 0-5-15,0 0-3 0,0 0-6 0,0 0-1 16,0 0 0-16,0 0 0 0,0 0-1 0,0 0-3 15,0 0 0-15,0 0 1 0,0 0 1 16,0 0 7-16,0 0-4 0,0 0 1 0,22 5-3 16,-22-5-1-16,0 0 2 0,0 0-1 15,0 0 2-15,25 8 1 0,-25-8-2 0,0 0 2 16,0 0-2-16,0 0 1 0,0 0 0 0,0 0 1 16,22 22 0-16,-22-22 3 0,0 0-3 0,1 23 0 15,-1-23 1-15,0 0-2 0,-7 32-1 16,7-32 3-16,0 0-4 0,-12 23 10 0,12-23 6 15,0 0 6-15,0 0 4 0,0 0-1 0,-24 19-7 16,24-19-3-16,0 0 0 0,0 0-3 0,0 0-1 16,0 0-4-16,0 0-1 0,-23-6-4 0,23 6 0 15,0 0-1-15,0 0-1 0,-13-26 0 16,13 26 2-16,0 0-2 0,-1-34 4 0,1 34-3 16,4-25 2-16,-4 25-2 0,0 0 1 15,8-28-3-15,-8 28 2 0,0 0-1 0,0 0 1 16,0 0-2-16,20-23 2 0,-20 23 0 0,0 0 0 15,0 0 1-15,0 0-3 0,0 0 2 0,23 3-1 16,-23-3 2-16,0 0-1 0,0 0 2 0,14 31-1 16,-14-31 2-16,1 26-4 0,-1-26 3 0,-1 26-2 15,1-26 2-15,-7 31-4 0,7-31 4 0,-7 27-3 16,7-27 4-16,0 0-2 0,-14 25 1 16,14-25 17-16,0 0-36 0,0 0 37 15,0 0-28-15,0 0 20 0,-23 17 4 0,23-17-4 16,0 0-6-16,0 0-21 0,0 0 14 0,0 0-16 15,-22-20 33-15,22 20-15 0,0 0 15 0,-8-35-15 16,8 35-2-16,0-29 2 0,0 29-2 0,8-33 3 16,-8 33-2-16,10-25 1 0,-10 25-2 15,13-27 1-15,-13 27 0 0,0 0-1 0,22-25 0 16,-22 25 2-16,0 0-2 0,27-10 1 0,-27 10-3 16,0 0 2-16,24 1 0 0,-24-1 0 0,0 0 4 15,22 16-4-15,-22-16 2 0,0 0-2 0,16 24 2 16,-16-24-2-16,5 21 2 0,-5-21-1 0,3 25 2 15,-3-25-2-15,-4 31 1 0,4-31-2 16,-6 23 2-16,6-23 0 0,0 0 0 16,-14 25-1-16,14-25 1 0,0 0-1 0,0 0 1 15,0 0 1-15,-27 20 0 0,27-20-1 0,0 0-1 16,0 0 2-16,-28-5-3 0,28 5 1 0,0 0-1 16,0 0 1-16,0 0-2 0,-22-19 0 0,22 19 0 15,0 0-1-15,0 0-17 0,0 0-21 0,-8-24-24 16,8 24-70-16,0 0-84 0,0 0-144 0,0 0-159 15,22-17 118-15,-22 17 404 0</inkml:trace>
        </inkml:traceGroup>
        <inkml:traceGroup>
          <inkml:annotationXML>
            <emma:emma xmlns:emma="http://www.w3.org/2003/04/emma" version="1.0">
              <emma:interpretation id="{1E8425EC-904B-4415-B6BC-A066078292D1}" emma:medium="tactile" emma:mode="ink">
                <msink:context xmlns:msink="http://schemas.microsoft.com/ink/2010/main" type="inkWord" rotatedBoundingBox="16231,9829 19924,9973 19892,10795 16199,10651"/>
              </emma:interpretation>
              <emma:one-of disjunction-type="recognition" id="oneOf11">
                <emma:interpretation id="interp53" emma:lang="en-GB" emma:confidence="0">
                  <emma:literal>networks</emma:literal>
                </emma:interpretation>
                <emma:interpretation id="interp54" emma:lang="en-GB" emma:confidence="0">
                  <emma:literal>network</emma:literal>
                </emma:interpretation>
                <emma:interpretation id="interp55" emma:lang="en-GB" emma:confidence="0">
                  <emma:literal>network's</emma:literal>
                </emma:interpretation>
                <emma:interpretation id="interp56" emma:lang="en-GB" emma:confidence="0">
                  <emma:literal>networked</emma:literal>
                </emma:interpretation>
                <emma:interpretation id="interp57" emma:lang="en-GB" emma:confidence="0">
                  <emma:literal>networker</emma:literal>
                </emma:interpretation>
              </emma:one-of>
            </emma:emma>
          </inkml:annotationXML>
          <inkml:trace contextRef="#ctx0" brushRef="#br0" timeOffset="7">14499-8735 508 0,'0'0'128'0,"0"0"-15"0,0 0-23 0,0 0 3 0,0 0-9 15,0 0 0-15,0 0-7 0,0 0-6 0,0 0-10 16,0 0-2-16,0 0-6 0,11 24-4 0,-11-24-11 0,0 0-9 16,-1 30-15-16,1-30-3 0,-1 22-8 15,1-22-1-15,-7 26 16 0,7-26-17 16,-2 32 15-16,2-32-35 0,-4 35 16 0,4-35-16 16,-4 38 16-16,4-38 3 0,-1 38-3 0,1-38 4 0,-6 31-4 15,6-31 3-15,0 0-2 0,0 0 1 0,-2 23-10 16,2-23-7-16,0 0-5 0,0 0-5 0,0 0 3 15,0 0 4-15,0 0 3 0,0 0-8 0,2-26-25 16,-2 26-42 0,6-32-46-16,-14 8-29 0,8 24-78 15,8-34-68-15,-18-4-53 0,10 38 365 0</inkml:trace>
          <inkml:trace contextRef="#ctx0" brushRef="#br0" timeOffset="8">14885-8760 658 0,'0'0'226'0,"0"0"-95"0,0 0-26 15,0 0-27-15,0 0 12 0,0 0-3 0,20 24-8 16,-20-24-2-16,0 0-23 0,0 0-13 0,27 15-6 16,-27-15-8-16,24 6-5 0,-24-6-6 0,26 4-4 15,-26-4-4-15,29 4-2 0,-29-4-4 0,30 0 0 16,-30 0-2-16,33-5-1 16,-33 5 2-16,33-9-2 0,-33 9 1 0,40-17-1 15,-40 17-25-15,36-22-38 0,-4 23-146 0,-32-1-372 16,27-28 30-16,-6 15 232 0</inkml:trace>
          <inkml:trace contextRef="#ctx0" brushRef="#br0" timeOffset="9">15201-9036 269 0,'0'0'126'16,"0"0"21"-16,0 0-2 0,14-23-12 0,-14 23-21 15,0 0-21-15,0 0-4 0,0 0-6 0,0 0-6 16,-21-22-10-16,21 22-12 0,0 0-7 0,0 0-8 15,-25-12-8-15,25 12-4 0,0 0-1 0,-27-4-1 16,27 4-2-16,-27-4-3 0,27 4-4 0,-27 0-2 16,27 0-2-16,-28 0 0 0,28 0-2 15,-23 8 1-15,23-8-4 0,-24 13 0 0,24-13-5 16,0 0 2-16,-22 38-3 0,22-38 3 0,-12 41-4 16,9-18 4-16,0 4-5 0,2 3 4 0,-2 0-5 15,3 1 6-15,0-3-6 0,3 3 5 16,-2 0-5-16,2 0 4 0,-1-4-5 0,2 4 6 15,0-6 11-15,-4 3-31 0,5-2 32 16,0-4-31-16,-1-1 15 0,-4-21 4 0,7 42-4 16,-3-19 5-16,-4-23-7 0,7 34 3 0,-7-34 0 15,4 21 0-15,-4-21 1 0,0 0 2 0,1 22-3 16,-1-22-1-16,0 0-15 0,0 0-6 0,0 0-4 16,0 0-4-16,0 0 8 0,0 0-3 0,0 0-7 15,0 0-29-15,0 0-37 0,0 0-30 0,0 0-39 16,-8-24-33-16,8 24-49 15,0 0-77-15,-11-36 59 0,11 36 268 0</inkml:trace>
          <inkml:trace contextRef="#ctx0" brushRef="#br0" timeOffset="10">15944-8687 156 0,'0'0'78'16,"0"0"16"-16,0 0 1 0,0 0 15 16,0 0-9-16,0 0 5 0,0 0-19 0,0 0 3 15,0 0-7-15,0 0 2 0,0 0-3 0,0 0-1 16,0 0-14-16,0 0-6 0,0 0-11 0,0 0-7 16,0 0-6-16,0 0-8 0,0 0-4 0,0 0-4 15,0 0-2-15,0 0-5 0,0 0-1 0,0 0-6 16,0 0-4-16,0 0-2 0,0 0-1 15,0 0-1-15,0 0 1 0,0 0 0 0,0 0-2 16,12 24 4-16,-12-24-5 0,14 39-15 0,-14-39 34 16,7 44-33-16,-7-44 34 0,7 42-13 0,-7-42-6 15,8 41 4-15,-8-41-3 0,10 38 3 16,-10-38-3-16,7 24 2 0,-7-24-3 0,0 0 2 16,0 0-2-16,0 0 1 0,0 0 0 0,23 20 0 15,-23-20 2-15,0 0-1 0,0 0 0 16,0 0 0-16,0 0 1 0,28-23-1 0,-28 23 2 15,15-22-2-15,-15 22 2 0,19-37-3 0,-19 37 2 16,23-39-3-16,-23 39 4 0,28-38 13 0,-28 38-31 16,25-33 33-16,-25 33-35 0,20-25 18 0,-20 25 0 15,0 0-2-15,28-12 2 0,-28 12-1 0,0 0 2 16,0 0 0-16,28 11-3 0,-28-11 3 16,12 22 17-16,-12-22-37 0,10 31 38 0,-10-31-35 15,5 28 15-15,-5-28 4 0,7 22-3 16,-7-22 1-16,0 0-2 0,8 29 1 0,-8-29-1 15,0 0 1-15,0 0 0 0,0 0 0 0,0 0-1 16,0 0 1-16,0 0-1 0,0 0 0 0,25 15 2 16,-25-15-2-16,0 0 2 0,0 0-2 0,0 0 1 15,0 0 1-15,28-15-1 0,-28 15 1 16,0 0-1-16,23-13-1 0,-23 13 2 0,0 0-2 16,28-21 1-16,-28 21-2 0,0 0 3 0,29-25-1 15,-29 25 2-15,18-28 16 0,-18 28-35 0,15-26 33 16,-15 26-33-16,11-25 16 0,-11 25 3 0,0 0-4 15,13-21-29-15,-13 21-24 0,0 0-54 16,0 0-68-16,0 0-92 0,0 0-85 0,0 0-66 16,0 0 202-16,0 0 218 0</inkml:trace>
          <inkml:trace contextRef="#ctx0" brushRef="#br0" timeOffset="11">16739-8454 345 0,'0'0'88'0,"0"0"-20"0,0 0-14 15,0 0 2-15,0 0-13 0,0 0-5 0,0 0-9 16,0 0-3-16,0 0-8 0,0 0 1 0,0 0 66 16,0 0 13-16,0 0 0 0,0 0 3 15,0 0-76-15,0 0-15 0,22-6-3 0,-22 6-4 16,0 0 2-16,0 0 1 0,0 0-2 0,0 0 0 15,26-11-2-15,-26 11 2 0,0 0-2 0,0 0 1 16,22-12-2-16,-22 12 2 0,0 0-3 0,0 0 2 16,25-18-1-16,-25 18 1 0,0 0 0 0,0 0 1 15,17-26-1-15,-17 26 1 0,0 0 0 16,0 0 1-16,9-27 1 0,-9 27 4 0,0 0 10 16,0 0 9-16,2-23 20 0,-2 23-19 15,0 0 10-15,-7-23-22 0,7 23-1 0,0 0-15 16,0 0 18-16,-15-28-19 0,15 28 14 0,0 0-2 15,0 0-2-15,-27-24-2 0,27 24-1 0,0 0 5 16,-31-17-2-16,31 17 4 0,0 0-3 0,-32-8-4 16,32 8-3-16,0 0-2 0,-30 6-2 15,30-6 1-15,0 0 0 0,-27 27-2 0,27-27 2 16,-15 24 16-16,15-24-35 0,-7 32 36 0,7-32-35 16,-5 36 16-16,5-36 3 0,0 37-4 0,0-37 4 15,3 38-3-15,-3-38 4 16,5 28-1-16,-5-28 2 0,8 24-1 0,-8-24 2 0,0 0-3 15,17 29 1-15,-17-29-3 32,0 0 2-32,28 26-1 0,-28-26 1 0,22 14-2 0,-22-14 1 0,29 8-3 0,-29-8 2 0,38 9-1 0,-38-9-1 15,39 4 1-15,-39-4 0 0,41 0 0 0,-41 0 0 16,39-3-18-16,-39 3-44 0,45 0-131 0,-45 0-271 16,0 0-78-16,37-22 198 0</inkml:trace>
          <inkml:trace contextRef="#ctx0" brushRef="#br0" timeOffset="12">17803-8666 555 0,'0'0'165'0,"0"0"-23"0,0 0-38 16,0 0 3-16,0 0-15 0,0 0-8 0,0 0-20 15,0 0-12-15,0 0-14 0,0 0-8 0,0 0-9 16,0 0-7-16,0 0-3 0,0 0-4 0,0 0 0 16,0 0-1-16,0 0-1 0,0 0-1 0,0 0-1 15,-8 24 0-15,8-24-2 0,0 0 3 16,0 0 18-16,-3 27-19 0,3-27 18 0,0 0-38 15,-4 35 16-15,4-35-15 0,-3 38 15 0,3-38 4 16,-2 41-4-16,-4-17 3 0,6-24-4 0,-4 38 5 16,4-38-5-16,-7 35 4 0,7-35-3 15,0 0 1-15,-1 24-1 0,1-24 0 0,0 0 0 16,0 0-1-16,0 0 0 0,0 0 0 16,0 0-1-16,0 0-1 0,0 0 1 0,0 0 0 15,0 0 2-15,0 0 2 0,0 0 3 0,18-24-1 16,-18 24 0-16,9-29-4 0,-9 29 3 0,18-36-4 15,-18 36 3-15,20-42-3 0,-20 42 4 0,22-43 14 16,-22 43-13-16,24-40 15 0,-24 40-36 0,28-34 17 16,-28 34-17-16,28-24 16 0,-28 24 3 0,24-14-2 15,-24 14 1-15,0 0 0 0,28-5 0 16,-28 5 1-16,0 0-1 0,0 0 2 16,26 20-2-16,-26-20 0 0,0 0-1 0,14 25 2 15,-14-25 17-15,0 0-14 0,8 24 14 0,-8-24-17 16,0 0-2-16,0 0-18 0,10 25 18 0,-10-25-18 15,0 0 19-15,0 0 1 0,0 0-1 0,0 0 0 16,0 0-2-16,0 0 1 0,0 0 1 0,0 0-1 16,0 0 2-16,0 0-6 0,0 0 6 15,25 17-1-15,-25-17-1 0,0 0 3 0,0 0-6 16,0 0 3-16,0 0-3 0,26-8 2 0,-26 8 2 16,0 0-2-16,0 0 2 0,25-9 18 0,-25 9-19 15,0 0 20-15,0 0-19 0,27-23 0 16,-27 23-18-16,0 0 18 0,26-17-18 0,-26 17 18 15,0 0 1-15,0 0 0 0,0 0-1 16,25-9 1-16,-25 9-1 0,0 0 0 0,0 0 0 16,0 0 2-16,0 0 18 0,0 0-19 0,0 0 17 15,0 0-17-15,0 0-1 0,18 26 1 0,-18-26 0 16,0 0-20-16,0 0 19 0,10 27-19 0,-10-27 19 16,0 0 1-16,0 0-3 0,8 27 4 0,-8-27-3 15,0 0 4-15,10 28-3 0,-10-28 2 0,0 0-2 16,0 0 0-16,0 0-1 0,9 24 1 15,-9-24-1-15,0 0 1 0,0 0 1 16,0 0-1-16,0 0-2 0,0 0 4 0,9 24-3 16,-9-24 1-16,0 0 0 0,0 0-3 0,0 0 2 15,0 0-1-15,0 0-1 0,0 0-39 0,0 0-42 16,0 0-52-16,0 0-59 0,0 0 43 0,20 23 21 16,-20-23-28-16,0 0-170 0,24 27 48 0,-24-27 281 15</inkml:trace>
          <inkml:trace contextRef="#ctx0" brushRef="#br0" timeOffset="13">18676-8546 91 0,'0'0'56'0,"0"0"4"16,0 0 5-16,0 0-6 0,0 0-9 0,0 0 2 15,0 0 9-15,0 0 4 0,0 0-1 0,0 0-10 16,0 0-8-16,0 0-3 0,0 0 3 15,0 0 10-15,0 0 16 0,0 0 15 0,0 0 9 16,0 0 2-16,0 0-28 0,0 0 3 0,0 0-41 16,0 0 2-16,0 0-14 0,0 0-8 0,1-22 1 15,-1 22-2-15,0 0 0 0,0 0-3 0,0 0-1 16,-22-4-1-16,22 4 0 0,0 0-1 16,-22 4-2-16,22-4 1 0,0 0-1 0,-32 9-1 15,32-9 1-15,-22 9-1 0,22-9 1 16,0 0-1-16,-31 18 1 0,31-18 0 0,0 0 1 0,-24 20-1 15,24-20 0-15,0 0-3 0,-12 26 0 0,12-26-2 16,0 0 2-16,0 34-2 0,0-34 3 0,8 24-2 16,-8-24 1-16,0 0-2 0,19 31 1 0,-19-31-1 15,0 0 0-15,25 23 1 0,-25-23 0 0,0 0-2 0,29 14 2 16,-29-14 0-16,0 0 1 0,29 6 1 16,-29-6-1-16,0 0-3 0,33 0 2 0,-33 0-1 15,0 0 1-15,29-11 0 0,-29 11 0 0,0 0 2 16,29-31-2-16,-29 31 2 0,19-30-4 0,-19 30 4 0,18-34-4 15,-18 34 5-15,15-39-3 0,-15 39 3 0,10-31-3 16,-10 31 2-16,0 0 0 0,5-26 2 0,-5 26-2 16,0 0 3-16,0 0-1 15,0 0 1-15,0 0 1 0,0 0 0 0,0 0-1 16,0 0-2-16,0 0 1 0,0 0-3 0,0 0 0 16,0 0 0-16,0 0 1 0,0 0-1 0,3 28 2 15,-3-28-3-15,0 0 2 0,3 27 0 0,-3-27-1 16,0 0 0-16,8 30 0 0,-8-30-1 0,0 0 1 15,7 32 0-15,-7-32 0 0,0 0-1 0,10 27 2 16,-10-27-3-16,0 0 1 0,0 0-2 16,0 0-1-16,15 22-2 0,-15-22-16 0,0 0-16 15,0 0-21-15,0 0-33 0,0 0-37 0,23 6-55 16,-23-6-73-16,0 0-159 0,0 0 51 16,0 0 365-16</inkml:trace>
          <inkml:trace contextRef="#ctx0" brushRef="#br0" timeOffset="14">19046-8483 419 0,'0'0'170'16,"0"0"-35"-16,0 0-5 0,0 0-16 0,0 0-8 16,0 0-15-16,0 0-17 0,0 0-20 0,0 0-14 15,0 0-12-15,0 0-5 0,0 0-7 0,0 0-1 16,0 0 1-16,10 23 0 0,-10-23 2 0,0 0-7 16,4 24-1-16,-4-24-7 0,4 22 3 15,-4-22-2-15,3 30 2 0,-3-30-2 0,1 28 1 16,-1-28-4-16,2 28 3 0,-2-28-5 0,1 31 3 15,-1-31-2-15,3 40 2 0,-3-19-3 0,0-21 4 16,3 42-4-16,-3-42 2 0,-3 41-3 0,3-41 3 16,0 39-2-16,0-39 3 0,0 37-3 15,0-37 2-15,0 33-4 0,0-33 4 16,-3 30-3-16,3-30 4 0,-1 23-4 0,1-23 2 16,0 0-1-16,0 0 0 0,0 0 0 0,1 21 1 15,-1-21 0-15,0 0 0 0,0 0 1 0,0 0 0 16,0 0-1-16,0 0 0 0,0 0-1 0,0 0 1 15,0 0 1-15,0 0-1 0,0 0 1 0,0 0-1 16,0 0-2-16,0 0 1 0,0 0-1 0,0 0 1 16,0 0 1-16,0 0 0 0,0 0 1 15,0 0-1-15,0 0 2 0,-4-26-2 0,4 26 1 16,-3-24-1-16,3 24 2 0,0-33-3 0,0 33 3 16,0-37-3-16,0 15 3 0,0-4-4 15,0-3 5-15,2-1-5 0,-2-3 5 0,0 6-5 16,1-6 5-16,2 5-6 0,1 0 6 0,-1 2-6 15,2 2 5-15,-5 24-3 0,6-40 3 0,-6 40-2 16,8-26 1-16,-8 26-1 0,0 0 2 16,10-29-2-16,-10 29 3 0,0 0-3 0,0 0 0 15,0 0-2-15,0 0 2 0,0 0 1 0,0 0-1 16,0 0 1-16,0 0 0 0,23-21-2 0,-23 21 2 16,0 0-1-16,0 0 1 0,30-11-1 0,-30 11 0 15,0 0 0-15,25-16 3 0,-25 16-3 0,0 0 1 16,31-7-4-16,-31 7 1 0,0 0 1 15,23-6 0-15,-23 6 1 0,0 0 0 16,0 0 0-16,25 2-2 0,-25-2 5 0,0 0-2 16,0 0 1-16,0 0 0 0,25 23-3 0,-25-23 1 15,0 0 2-15,15 26-2 0,-15-26 2 0,0 0 0 16,14 24-1-16,-14-24-2 0,0 0 1 0,0 0-2 16,0 0 2-16,0 0 1 0,0 0-1 0,0 0 1 15,0 0 2-15,0 0 2 0,0 0 1 16,8 20 1-16,-8-20-1 0,0 0-3 0,0 0 1 15,0 0-2-15,-22 15 0 0,22-15-1 16,0 0 3-16,-24 10 0 0,24-10 7 0,0 0 2 16,-26 20 2-16,26-20 0 0,0 0 0 0,-32 15-2 15,32-15 1-15,-24 6-3 0,24-6-1 0,-28 7-3 16,28-7-1-16,0 0-3 0,-28 11-1 0,28-11-1 16,0 0 0-16,0 0 0 0,0 0-1 15,-24 8 0-15,24-8-2 0,0 0 0 0,0 0-3 16,0 0-16-16,0 0-24 0,0 0-36 0,0 0-55 15,0 0-96-15,0 0-189 0,0 0-88 0,0 0 237 16</inkml:trace>
          <inkml:trace contextRef="#ctx0" brushRef="#br0" timeOffset="15">20221-9049 251 0,'0'0'108'16,"0"0"-22"-16,0 0 13 0,0 0 17 0,0 0 18 15,0 0-2-15,0 0-8 0,0 0-14 16,0 0-12-16,0 0-14 0,0 0-17 0,0 0-13 16,0 0-17-16,0 0-12 0,0 0-13 15,0 0-8-15,0 0-3 0,-27 39 3 0,27-39-1 16,-10 37 4-16,10-37-2 0,-13 41 3 0,13-41-3 16,-10 42 4-16,6-21-5 0,-3 9 4 0,0-4-5 15,3 1 3-15,-4 2-3 0,5-3 4 0,-4 1-5 16,4 2 5-16,-1-3-7 0,1-2 3 0,3 4 18 15,-4-3-32-15,3 2 33 0,-1-2-32 16,-2 1 9-16,1-3 3 0,2-1-4 0,0 2 3 16,1-3-4-16,0-21 5 0,2 41-4 0,-2-41 3 15,3 32-4-15,-3-32 4 0,3 24-2 16,-3-24 2-16,0 0-2 0,0 0 0 0,3 26-1 16,-3-26-1-16,0 0 0 0,0 0-11 0,0 0-12 15,0 0-1-15,0 0-13 0,0 0-7 0,0 0-23 16,0 0-47-16,34-19-43 0,-34 19-60 15,17-28-47-15,-17 28-109 0,12-26 106 0,13 26 270 16</inkml:trace>
        </inkml:traceGroup>
        <inkml:traceGroup>
          <inkml:annotationXML>
            <emma:emma xmlns:emma="http://www.w3.org/2003/04/emma" version="1.0">
              <emma:interpretation id="{DEC2D320-34F3-4014-B71F-3E9527F02F82}" emma:medium="tactile" emma:mode="ink">
                <msink:context xmlns:msink="http://schemas.microsoft.com/ink/2010/main" type="inkWord" rotatedBoundingBox="20263,10398 20464,10400 20459,10787 20258,10785"/>
              </emma:interpretation>
            </emma:emma>
          </inkml:annotationXML>
          <inkml:trace contextRef="#ctx0" brushRef="#br0" timeOffset="16">20443-8490 325 0,'22'-20'101'16,"-22"20"21"-16,0 0-9 0,0 0 0 0,24-10-31 15,-24 10-21-15,0 0-18 0,0 0 0 0,0 0 12 16,0 0 21-16,0 0 8 0,0 0-2 0,0 0-20 16,0 0-23-16,0 0-16 0,0 0-7 0,0 0-5 15,0 0 1-15,0 0-1 0,0 0-1 0,0 0-1 16,0 0-3-16,0 0-1 0,0 0 2 16,0 0 0-16,1 24-2 0,-1-24 1 0,-1 27-5 15,1-27 2-15,0 30-5 0,0-30 4 0,1 34-4 16,-1-34 4-16,7 37-4 0,-7-37 3 0,4 37-4 15,-4-37 4-15,10 31-3 0,-10-31 1 16,14 29-1-16,-14-29 1 0,0 0-2 0,26 24 3 16,-26-24-2-16,0 0 1 0,32 6 0 0,-32-6-1 15,23-8 3-15,-23 8-1 0,22-16 0 16,-22 16-1-16,25-22 3 0,-25 22-3 0,21-23 4 16,-21 23-2-16,17-25 0 0,-17 25 0 0,11-22 1 15,-11 22-1-15,7-26 2 0,-7 26-2 0,-1-24 3 16,1 24-2-16,-7-24 2 0,7 24-3 0,-12-23 2 15,12 23-2-15,0 0 3 0,-31-30 2 0,31 30 7 16,-22-20 0-16,22 20 2 0,-20-16-6 0,20 16-4 16,-25-11-3-16,25 11-1 15,-21-4 0-15,21 4-1 0,0 0 1 0,-27 0-1 16,27 0-2-16,0 0 1 0,0 0-4 0,0 0-24 16,-28 9-25-16,28-9-51 0,0 0-41 0,3 24-43 15,-3-24-44-15,0 0-93 0,0 0-38 0,0 0 204 16</inkml:trace>
        </inkml:traceGroup>
        <inkml:traceGroup>
          <inkml:annotationXML>
            <emma:emma xmlns:emma="http://www.w3.org/2003/04/emma" version="1.0">
              <emma:interpretation id="{01BEC260-EBD1-4843-8895-FC9EA40BECDC}" emma:medium="tactile" emma:mode="ink">
                <msink:context xmlns:msink="http://schemas.microsoft.com/ink/2010/main" type="inkWord" rotatedBoundingBox="20932,9994 21566,10001 21558,10664 20924,10657"/>
              </emma:interpretation>
            </emma:emma>
          </inkml:annotationXML>
          <inkml:trace contextRef="#ctx0" brushRef="#br0" timeOffset="17">21186-8552 479 0,'0'0'140'0,"0"0"-16"16,0 0-5-16,0 0-13 0,0 0-10 0,0 0-12 0,0 0-13 15,0 0-2-15,-27-17-15 16,27 17-12-16,0 0-10 0,0 0-11 0,0 0-7 16,-27 3-19-16,27-3 12 0,0 0-16 0,-26 10 14 15,26-10 3-15,0 0 0 0,-29 14 1 0,29-14-2 16,-20 14-3-16,20-14-3 0,0 0 1 0,-35 31-4 15,35-31 4-15,-21 24-4 0,21-24 3 0,-17 24-1 16,17-24 1-16,-17 24 0 0,17-24 1 0,0 0-4 16,-10 26 3-16,10-26-3 0,0 0 2 15,0 26-2-15,0-26 2 0,0 0-3 0,10 23 2 16,-10-23-1-16,0 0 2 0,0 0-3 0,26 25 2 16,-26-25-1-16,0 0 2 0,31 15-2 0,-31-15 1 15,24 8-1-15,-24-8 1 0,29 6-2 16,-29-6 2-16,35 4-1 0,-35-4-37 0,33 2-32 0,-33-2-41 15,40 0-57-15,-40 0-34 0,30-2-54 16,-5 8-113-16,-25-6 129 0,38-1 241 0</inkml:trace>
        </inkml:traceGroup>
      </inkml:traceGroup>
      <inkml:traceGroup>
        <inkml:annotationXML>
          <emma:emma xmlns:emma="http://www.w3.org/2003/04/emma" version="1.0">
            <emma:interpretation id="{7546D2CD-FD3F-429B-A18A-53E61A46A725}" emma:medium="tactile" emma:mode="ink">
              <msink:context xmlns:msink="http://schemas.microsoft.com/ink/2010/main" type="line" rotatedBoundingBox="19636,11107 22614,11009 22639,11758 19661,11856"/>
            </emma:interpretation>
          </emma:emma>
        </inkml:annotationXML>
        <inkml:traceGroup>
          <inkml:annotationXML>
            <emma:emma xmlns:emma="http://www.w3.org/2003/04/emma" version="1.0">
              <emma:interpretation id="{40185D21-A890-43A9-9EC9-D49FF4EA97E5}" emma:medium="tactile" emma:mode="ink">
                <msink:context xmlns:msink="http://schemas.microsoft.com/ink/2010/main" type="inkWord" rotatedBoundingBox="19636,11107 22614,11009 22639,11758 19661,11856"/>
              </emma:interpretation>
            </emma:emma>
          </inkml:annotationXML>
          <inkml:trace contextRef="#ctx0" brushRef="#br0">9893-8777 676 0,'0'0'157'0,"0"0"-37"0,0 0-7 16,-25 4-12-16,25-4-9 0,0 0-21 0,0 0-13 16,0 0-20-16,0 0-10 0,0 0-7 0,0 0-6 15,0 0-5-15,0 0-3 0,0 0-6 0,0 0-1 16,0 0 0-16,0 0 0 0,0 0-1 0,0 0-3 15,0 0 0-15,0 0 1 0,0 0 1 16,0 0 7-16,0 0-4 0,0 0 1 0,22 5-3 16,-22-5-1-16,0 0 2 0,0 0-1 15,0 0 2-15,25 8 1 0,-25-8-2 0,0 0 2 16,0 0-2-16,0 0 1 0,0 0 0 0,0 0 1 16,22 22 0-16,-22-22 3 0,0 0-3 0,1 23 0 15,-1-23 1-15,0 0-2 0,-7 32-1 16,7-32 3-16,0 0-4 0,-12 23 10 0,12-23 6 15,0 0 6-15,0 0 4 0,0 0-1 0,-24 19-7 16,24-19-3-16,0 0 0 0,0 0-3 0,0 0-1 16,0 0-4-16,0 0-1 0,-23-6-4 0,23 6 0 15,0 0-1-15,0 0-1 0,-13-26 0 16,13 26 2-16,0 0-2 0,-1-34 4 0,1 34-3 16,4-25 2-16,-4 25-2 0,0 0 1 15,8-28-3-15,-8 28 2 0,0 0-1 0,0 0 1 16,0 0-2-16,20-23 2 0,-20 23 0 0,0 0 0 15,0 0 1-15,0 0-3 0,0 0 2 0,23 3-1 16,-23-3 2-16,0 0-1 0,0 0 2 0,14 31-1 16,-14-31 2-16,1 26-4 0,-1-26 3 0,-1 26-2 15,1-26 2-15,-7 31-4 0,7-31 4 0,-7 27-3 16,7-27 4-16,0 0-2 0,-14 25 1 16,14-25 17-16,0 0-36 0,0 0 37 15,0 0-28-15,0 0 20 0,-23 17 4 0,23-17-4 16,0 0-6-16,0 0-21 0,0 0 14 0,0 0-16 15,-22-20 33-15,22 20-15 0,0 0 15 0,-8-35-15 16,8 35-2-16,0-29 2 0,0 29-2 0,8-33 3 16,-8 33-2-16,10-25 1 0,-10 25-2 15,13-27 1-15,-13 27 0 0,0 0-1 0,22-25 0 16,-22 25 2-16,0 0-2 0,27-10 1 0,-27 10-3 16,0 0 2-16,24 1 0 0,-24-1 0 0,0 0 4 15,22 16-4-15,-22-16 2 0,0 0-2 0,16 24 2 16,-16-24-2-16,5 21 2 0,-5-21-1 0,3 25 2 15,-3-25-2-15,-4 31 1 0,4-31-2 16,-6 23 2-16,6-23 0 0,0 0 0 16,-14 25-1-16,14-25 1 0,0 0-1 0,0 0 1 15,0 0 1-15,-27 20 0 0,27-20-1 0,0 0-1 16,0 0 2-16,-28-5-3 0,28 5 1 0,0 0-1 16,0 0 1-16,0 0-2 0,-22-19 0 0,22 19 0 15,0 0-1-15,0 0-17 0,0 0-21 0,-8-24-24 16,8 24-70-16,0 0-84 0,0 0-144 0,0 0-159 15,22-17 118-15,-22 17 404 0</inkml:trace>
          <inkml:trace contextRef="#ctx0" brushRef="#br0" timeOffset="1">10827-9081 383 0,'0'0'124'0,"0"0"-10"16,3-23-6-16,-3 23-10 0,0 0-11 0,0 0 4 15,0 0-2-15,0 0 2 0,0 0-5 0,0 0-12 16,0 0-12-16,0 0-14 0,0 0-9 15,0 0-10-15,0 0-4 0,0 0-6 16,0 0-4-16,0 0-5 0,0 0-3 0,0 0-3 16,0 0-1-16,0 0-2 0,-9 39 2 0,11-16-3 15,0 1 3-15,0 4-5 0,1 3 5 0,2 0-8 16,-4 0 7-16,6 6-6 0,-5-1 6 0,3 1-5 16,-1-1 6-16,5 0-8 0,-5-1 7 0,1-4 12 15,4-2-32-15,-3-3 34 0,-6-26-34 16,13 40 16-16,-13-40 3 0,14 31-3 0,-14-31 2 15,0 0-2-15,22 24 0 0,-22-24-1 0,0 0 1 16,0 0 0-16,25 8 0 0,-25-8 2 16,0 0 0-16,0 0 3 0,30-27-1 0,-30 27 1 15,15-36-3-15,-15 36 7 0,22-43 17 0,-8 19-29 16,0-2 34-16,-5 0-37 0,5 0 10 0,0 4 3 16,-14 22-5-16,23-39 2 0,-23 39-4 15,22-27 3-15,-22 27-3 0,0 0 3 0,24-17-2 16,-24 17 1-16,0 0-1 0,0 0 0 0,27 3 2 15,-27-3-1-15,0 0 3 0,0 0-1 0,22 29 0 16,-22-29-3-16,7 28 3 0,-7-28-4 0,8 27 4 16,-8-27-3-16,10 26 2 0,-10-26-2 0,8 25 4 15,-8-25-4-15,0 0 0 0,17 27 1 16,-17-27-2-16,0 0 18 0,15 27-35 16,-15-27 34-16,0 0-34 0,21 22 17 0,-21-22 3 15,0 0-3-15,0 0 1 0,25 24-1 0,-25-24 1 16,0 0 0-16,0 0 0 0,27 3 0 0,-27-3 0 15,0 0 2-15,18-27 19 0,-18 27-36 0,15-30 36 16,-15 30-34-16,17-43 13 0,-8 16 5 0,-3 5-6 16,5-1 4-16,-7 1-5 0,-4 22 5 15,12-40-5-15,-12 40 4 0,13-36-1 0,-13 36 3 16,8-29-4-16,-8 29 4 0,7-28-6 0,-7 28 4 16,0 0-2-16,12-28 0 0,-12 28 1 0,0 0-1 15,0 0-1-15,0 0 2 0,0 0-1 16,16-23 1-16,-16 23-1 0,0 0 2 0,0 0-3 15,0 0 2-15,0 0-1 0,0 0-22 0,15-29-12 16,-15 29-24-16,0 0-38 0,0 0-51 16,8-41-65-16,-8 41-94 0,0 0-142 0,10-27 143 15,-10 27 306-15</inkml:trace>
          <inkml:trace contextRef="#ctx0" brushRef="#br0" timeOffset="2">11884-9115 406 0,'0'0'137'0,"11"-26"-9"0,-11 26-20 16,0 0-15-16,0 0-12 0,0 0-4 0,0 0 0 16,0 0 0-16,0 0-14 0,0 0-17 15,0 0-13-15,0 0-9 0,0 0 1 0,0 0 0 16,0 0 1-16,1 23-5 0,-1-23-3 0,0 43-10 16,3-14 2-16,-6-1-8 0,3 10 3 0,0-2-6 15,-1 4 6-15,-1 1-9 0,0 1 9 0,2-1-9 16,-3 0 8-16,0-3-8 0,2 3 8 0,1-5 9 15,-6-2-29-15,5-3 30 0,1-7-30 0,0-24 15 16,0 41 3-16,0-41-3 16,0 29 2-16,0-29-2 0,0 0 1 0,0 0-1 15,0 0-1-15,0 0 0 0,0 0-2 0,0 0 0 16,0 0 2-16,0 0 3 0,0 0 0 0,0 0 4 16,0 0-1-16,25-32-2 0,-25 32 0 0,18-41 0 15,-18 41 17-15,19-42-16 0,-19 42 15 0,19-40-34 16,-19 40 14-16,26-39-13 0,-26 39 15 15,28-35 2-15,-28 35-3 0,28-27 2 0,-28 27-3 16,27-21 3-16,-27 21-2 0,22-15 1 0,-22 15-1 16,24-3 1-16,-24 3 0 0,0 0 0 0,23 1 1 15,-23-1 0-15,0 0 1 0,23 18 0 0,-23-18 3 16,0 0 0-16,27 27 3 0,-27-27-2 16,11 31 1-16,-11-31-4 0,11 24 1 0,-11-24 13 15,9 27-14-15,-9-27 13 0,13 31-37 16,-13-31 20-16,11 27-20 0,-11-27 19 0,9 32 3 15,-9-32-4-15,10 27 3 0,-10-27-20 0,8 22-21 0,-8-22-59 16,0 0-64-16,22 37-76 0,-22-37-63 0,0 0-136 16,9 23 215-16,-9-23 224 0</inkml:trace>
          <inkml:trace contextRef="#ctx0" brushRef="#br0" timeOffset="3">12810-8723 385 0,'0'0'138'0,"0"0"-16"16,0 0-20-16,0 0 13 0,-25-16-11 15,25 16 2-15,0 0-18 0,0 0-16 0,0 0-18 16,-25-3-11-16,25 3-9 0,0 0-5 0,-23-2-3 16,23 2-5-16,0 0-1 0,-25 5-1 0,25-5-2 15,0 0-2-15,-30 4-4 0,30-4-3 16,-24 12-3-16,24-12-1 0,-22 11-2 0,22-11 1 15,0 0-3-15,-27 31 3 0,27-31-5 0,-18 25 3 16,18-25 13-16,-15 35-13 0,15-35 13 16,-9 30-34-16,9-30 20 0,-1 32-20 0,1-32 19 15,5 31 3-15,-5-31-5 0,5 27 2 0,-5-27-1 16,0 0-1-16,23 24-1 0,-23-24 0 0,0 0 1 16,28 6 0-16,-28-6 1 0,22-4 0 0,-22 4 1 15,24-13-1-15,-24 13 1 0,23-23-2 0,-23 23 5 16,31-30-4-16,-31 30 4 0,29-39 17 15,-29 39-36-15,26-41 37 0,-26 41-36 16,18-39 16-16,-18 39 2 0,11-34-3 0,-11 34 4 16,0 0-3-16,10-27 2 0,-10 27-2 0,0 0 1 15,0 0 0-15,0 0 0 0,0 0 0 0,0 0-1 16,0 0-1-16,0 0 2 0,0 0 0 0,0 0 1 16,11 24 1-16,-11-24-2 0,7 24 1 0,-7-24-3 15,8 26 3-15,-8-26 13 0,8 27-14 16,-8-27 15-16,5 24-36 0,-5-24 18 0,8 23-19 15,-8-23 20-15,0 0-2 0,19 34-34 0,-19-34-32 16,0 0-60-16,0 0-47 0,28 22-56 0,-28-22-31 16,0 0-144-16,24-4 206 0,-24 4 201 31</inkml:trace>
          <inkml:trace contextRef="#ctx0" brushRef="#br0" timeOffset="4">13094-8942 450 0,'0'0'170'0,"-25"1"-8"0,25-1-8 0,0 0-9 16,0 0-29-16,0 0-37 0,0 0-42 16,0 0-20-16,0 0-11 0,0 0-3 15,0 0 12-15,0 0 9 0,0 0 3 0,28 18 1 16,-28-18-11-16,34 5-8 0,-34-5-4 0,39 3-2 15,-39-3-2-15,40-3 0 0,-40 3 0 0,42-7-2 16,-42 7 0-16,39-17-30 0,-12 18-67 0,-27-1-108 16,43-29-226-16,-15 34-53 0,-28-5 269 0</inkml:trace>
          <inkml:trace contextRef="#ctx0" brushRef="#br0" timeOffset="5">13263-9190 638 0,'0'0'153'15,"0"0"-12"-15,0 0-9 0,0 0-5 0,0 0-27 16,0 0-31-16,0 0-22 0,0 0-12 0,0 0-9 16,0 0-9-16,-2 27-5 0,2-27-6 15,0 0 0-15,-2 25 3 0,2-25 5 0,-4 33-2 16,4-33 2-16,-1 35-7 0,-1-11 1 0,1 1-5 16,1 2 3-16,-6 4-5 0,5-1 5 0,-2 2-8 15,-1-4 6-15,1 4-6 0,2-2 4 0,0 1-5 16,-5 0 5-16,3 0-4 0,3-4 4 0,-5 2-5 15,5-6 4-15,0-23 14 0,-2 39-34 16,2-39 35-16,7 27-35 0,-7-27 18 16,0 0 2-16,10 31-3 0,-10-31 2 0,0 0-2 15,0 0 0-15,0 0 1 0,0 0 0 0,21 15 0 16,-21-15 0-16,0 0-1 0,0 0 0 0,26-9 3 16,-26 9-1-16,0 0 2 0,26-16-2 0,-26 16 0 15,0 0-2-15,23-21 3 0,-23 21-3 0,0 0 2 16,25-23 21-16,-25 23-22 0,0 0 21 15,25-22-38-15,-25 22 16 0,0 0-38 0,21-21 4 16,-21 21-22-16,0 0-29 0,26-17-25 0,-26 17-37 16,0 0-45-16,8-24-73 0,-8 24-57 15,0 0 4-15,4-32 320 0</inkml:trace>
        </inkml:traceGroup>
      </inkml:traceGroup>
    </inkml:traceGroup>
  </inkml:traceGroup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37:29.5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63968442-C343-4048-973C-B800C2952CC6}" emma:medium="tactile" emma:mode="ink">
          <msink:context xmlns:msink="http://schemas.microsoft.com/ink/2010/main" type="inkDrawing" rotatedBoundingBox="11647,10063 24554,11333 23913,17844 11007,16574" rotationAngle="328439800"/>
        </emma:interpretation>
      </emma:emma>
    </inkml:annotationXML>
    <inkml:trace contextRef="#ctx0" brushRef="#br0">10220-4040 719 0,'0'0'186'16,"0"0"-19"-16,0 0-27 0,0 0-16 0,0 0-23 15,0 0-29 1,0 0-22-16,0 0-12 0,0 0-12 0,0 0-5 16,0 0-5-16,0 0-5 0,0 0 1 0,0 0-4 15,0 0-3-15,0 0-1 0,0 0-2 0,0 0 0 16,0 0-1-16,0 0-1 0,0 0 0 0,0 0-1 15,0 0 1-15,0 0 2 0,0 0-1 0,0 0 0 16,0 0 2-16,0 0-3 0,0 0 1 0,0 0 0 16,0 0 0-16,26 3 2 0,-26-3-4 0,0 0 1 15,0 0 0-15,0 0-1 0,0 0 2 0,0 0 1 16,0 0 0-16,21 24 1 0,-21-24-1 0,0 0-1 16,0 0-1-16,-3 27 2 0,3-27-1 0,0 0 1 15,0 0 0-15,0 0 0 0,0 0 0 0,-25 25 7 16,25-25 7-16,0 0 2 0,0 0 3 0,0 0-10 15,0 0-4 1,-22-10-2-16,22 10 1 0,0 0-3 16,0 0 0-16,0 0-3 0,-18-22 1 0,18 22-1 15,0 0 1-15,-5-26-1 0,5 26 1 0,0 0-1 16,0-29 1-16,0 29-2 0,0 0 0 0,8-23 0 16,-8 23 1-16,0 0-2 0,0 0 4 0,0 0-2 15,0 0-1-15,0 0 0 0,25-11-3 0,-25 11 3 16,0 0 1-16,0 0 0 0,26 10-1 0,-26-10 2 15,0 0-2-15,0 0 1 0,21 24 0 0,-21-24 1 16,0 0-1-16,0 0 2 0,11 28-1 0,-11-28-1 16,0 0 0-16,0 0 1 0,-3 25-1 0,3-25 2 15,0 0-2-15,0 0 1 0,-22 26-2 0,22-26 3 16,0 0-2-16,-24 13 1 0,24-13-1 0,0 0 1 16,-27 7 0-16,27-7 1 15,0 0 0-15,-21 1-2 0,21-1 0 16,0 0 1-16,0 0 0 0,0 0 0 15,-25-12 0-15,25 12-2 0,0 0 1 0,-7-22 0 16,7 22 1-16,0 0-3 0,6-29 3 0,-6 29-1 16,0 0 1-16,18-29-1 0,-18 29 0 0,0 0-1 15,25-24 0-15,-25 24 0 0,0 0 2 0,24-17-1 16,-24 17 2-16,0 0-1 0,25-7 0 0,-25 7-1 0,0 0 0 16,28-1-1-16,-28 1 0 0,0 0 1 0,29 8-1 15,-29-8 0-15,0 0-1 0,0 0 1 16,26 24 1-16,-26-24 1 0,0 0-1 0,10 23 2 15,-10-23-2-15,0 0 2 0,0 25-3 0,0-25 1 16,0 0 0-16,0 0 2 0,-11 27-1 0,11-27 1 16,0 0-2-16,0 0 5 15,0 0 5-15,-27 17 2 0,27-17 1 16,0 0-3-16,0 0-7 0,-27-9-1 0,27 9-2 16,0 0-1-16,0 0 3 0,-28-24-3 15,28 24 2-15,0 0-2 0,-18-29-7 0,18 29-7 16,0 0-9-16,-19-32-17 0,19 32-22 0,0 0-54 15,0 0-124-15,0 0-291 0,0 0 38 0,0 0 121 16</inkml:trace>
    <inkml:trace contextRef="#ctx0" brushRef="#br0" timeOffset="18">11262-2884 126 0,'0'0'55'0,"0"0"-8"16,0 0 1-16,22 9-3 0,-22-9 8 0,0 0 6 15,0 0 13-15,0 0 18 0,0 0 9 0,0 0 19 16,0 0-5-16,0 0 11 0,0 0-18 0,0 0 0 0,0 0-22 16,0 0-15-16,0 0-12 0,0 0-12 0,0 0-8 15,0 0-6-15,0 0 0 0,0 0-1 0,0 0 3 16,0 0 1-16,0 0 1 0,0 0-4 15,0 0-8-15,0 0-10 0,0 0-6 0,-15-22-4 16,15 22 3-16,0 0 1 0,0 0 3 0,0 0-1 16,-28-16-5-16,28 16 4 0,0 0-8 0,-29-3 0 0,29 3 2 15,0 0-4-15,-33 3 4 0,33-3-1 0,-23 5-1 16,23-5 1-16,-24 10 1 0,24-10-3 0,0 0 1 16,-30 23-2-16,30-23 0 0,-10 23-1 0,10-23 2 15,-8 33-7-15,8-33-2 0,-2 32-6 0,2-32-2 16,3 32-2-16,-3-32 0 0,12 29-3 15,-12-29 1-15,17 23-1 16,-17-23 6-16,25 12 5 0,-25-12 4 16,25 1 4-16,-25-1 1 0,28-13 1 0,-28 13 0 15,29-25 3-15,-29 25-2 0,27-35 3 0,-27 35-2 16,21-36 9-16,-21 36 0 0,16-32 7 16,-16 32-3-16,0 0-2 0,17-25-5 0,-17 25-1 15,0 0-1-15,0 0 1 0,0 0-1 0,0 0-2 16,0 0 0-16,0 0-2 0,0 0 0 0,0 0 0 0,0 0 1 15,0 0-1-15,0 0 2 0,3 27-4 0,-3-27 4 16,-3 30-3-16,3-30 3 0,0 36-4 0,0-36 4 16,-7 38-4-16,7-38 3 0,-6 41-2 0,4-16 2 15,-1 1-3-15,0 2 3 0,-2 0-4 0,-2 0 4 16,3-1-5-16,-3-1 4 0,0 0-8 16,3-4 4-16,4-22-5 15,-15 38 4-15,15-38-3 0,-18 37 3 0,18-37-2 16,-21 36 5-16,21-36-1 0,-25 26 3 15,25-26 1-15,-22 19 0 0,22-19 0 0,-24 10 1 16,24-10 1-16,-25 1-1 0,25-1 2 0,-24-1 1 16,24 1 1-16,-25-5 1 0,25 5 1 0,-26-9-3 15,26 9-1-15,-22-10-2 0,22 10-1 0,-25-15-1 16,25 15-1-16,0 0 0 0,-21-18-1 0,21 18-10 0,0 0-11 16,-8-27-15-16,8 27-21 0,0 0-21 15,26-19-42-15,-26 19-50 0,22-16-69 0,-22 16-110 16,22-24-37-16,10 25 136 0</inkml:trace>
    <inkml:trace contextRef="#ctx0" brushRef="#br0" timeOffset="19">11698-2875 858 0,'0'0'309'0,"0"0"-132"0,0 0-71 16,0 0-37-16,0 0-23 0,0 0-15 0,0 0-8 15,0 0-8-15,0 0-2 0,0 0-2 0,0 0 3 0,0 0-2 16,-11 23 4-16,11-23-6 0,0 26 0 0,0-26-4 0,-3 31-2 0,3-31-4 15,-6 38 0-15,5-15-3 0,1-23 4 0,-10 39 0 32,10-39 0-32,-11 44-2 0,11-44 2 0,-7 40-14 15,7-40-1-15,-5 25-10 0,5-25-9 0,0 0-4 16,0 0 2-16,0 0-2 0,0 0-9 0,0 0-37 16,16-49-61-16,-16 49-97 0,23-40-127 0,-17 6-50 15,19 12 181-15</inkml:trace>
    <inkml:trace contextRef="#ctx0" brushRef="#br0" timeOffset="20">11750-3137 1104 0,'-36'-21'290'0,"36"21"-145"15,0 0-47-15,-22 13-29 0,22-13-20 0,0 0-18 16,0 0-14-16,0 0-7 0,0 0-7 0,0 0-4 0,0 0 0 16,0 0 0-16,0 0-1 0,0 0-11 0,0 0-22 15,0 0-26-15,35 10-73 0,-35-10-108 16,28 1-129-16,-28-1-136 0,34 13 84 0,0 6 398 15</inkml:trace>
    <inkml:trace contextRef="#ctx0" brushRef="#br0" timeOffset="21">12061-2857 854 0,'0'0'244'0,"-28"-23"-68"0,28 23-35 0,0 0-38 16,0 0-44-16,0 0-21 0,0 0-8 16,0 0-12-16,0 0-5 0,0 0-5 0,0 0-4 15,0 0-1-15,2 24 0 0,-2-24-2 0,4 29 3 0,-4-29-4 0,4 35 4 16,-4-35-3-16,4 42 1 0,-4-42-4 0,4 41 3 15,-1-18-4-15,-3-23 5 0,7 40-3 16,-7-40 4-16,7 35-4 0,-7-35 1 16,11 26-2-16,-11-26 3 0,0 0-5 0,0 0 3 0,21 14-1 15,-21-14 1-15,0 0 3 0,0 0-1 0,30-29 4 16,-30 29 0-16,21-32 5 0,-21 32 2 0,26-32 4 0,-26 32-3 16,24-32-1-16,-24 32-7 0,26-32 0 0,-26 32-3 15,19-29 2-15,-19 29-4 0,19-20 2 0,-19 20-4 16,0 0-2-16,27-23-10 0,-27 23-12 31,0 0-16-31,35-11-18 0,-35 11-21 0,25 7-56 16,-25-7-55-16,0 0-121 0,30 19-137 0,-30-19 43 15,29 28 345-15</inkml:trace>
    <inkml:trace contextRef="#ctx0" brushRef="#br0" timeOffset="22">12571-2734 611 0,'0'0'121'16,"0"0"9"-16,0 0-8 0,0 0-15 0,24-13-21 15,-24 13-12-15,0 0-8 0,0 0-10 0,25 5-10 16,-25-5-10-16,0 0-6 0,23 3-5 0,-23-3-3 16,0 0-3-16,31 3 0 0,-31-3-2 15,0 0-2-15,23 3-4 0,-23-3-1 0,0 0-2 16,23 3-4-1,-23-3 1-15,0 0-3 0,24 0 0 0,-24 0 0 16,0 0-1-16,22-6 1 0,-22 6-1 0,0 0-1 16,25-15 1-16,-25 15-1 0,0 0 0 0,20-24 0 15,-20 24 2-15,0 0-3 0,17-23 4 0,-17 23 6 16,0 0 10-16,0 0 4 0,0 0 1 16,1-21-5-16,-1 21-8 0,0 0-4 0,0 0-1 15,-14-31-3-15,14 31 3 0,0 0-3 0,-24-27 1 0,24 27-1 16,-25-17 1-16,25 17-3 0,-30-10 1 0,30 10-3 15,-35-4 0-15,35 4 1 0,-32 10 0 0,32-10 1 16,-27 21-2-16,27-21 3 0,-24 37-4 0,24-37 3 16,-20 42-3-16,13-16 4 0,3 1-5 15,1-1 5-15,3-3-5 0,3 1 4 0,1-1-3 16,1 0 4-16,-5-23-4 0,17 38 3 0,-17-38-3 0,22 31 3 0,-22-31-3 16,27 21 3-16,-27-21-3 0,35 13 1 15,-35-13 0-15,37 11 1 0,-37-11-3 0,40 1-4 16,-16-2-10-16,-24 1-14 0,41-14-23 0,-41 14-35 15,43-22-48-15,-32-7-66 0,26 23-157 16,-12-7-103-16,-2-8 47 0,11 20 408 0</inkml:trace>
    <inkml:trace contextRef="#ctx0" brushRef="#br0" timeOffset="23">13940-2892 793 0,'0'0'173'0,"0"0"-21"0,-31-4-17 15,31 4-29-15,0 0-36 0,0 0-20 16,0 0-14-16,0 0-6 0,-29 6-7 0,29-6-6 16,0 0-3-16,-24 4-3 0,24-4-4 0,0 0 1 0,-32 17-6 15,32-17 2-15,-22 14-5 0,22-14 0 16,-26 24 1 0,26-24 0-16,-25 26 0 0,25-26 4 0,-25 37-7 15,25-37 5-15,-25 39-4 0,25-39 2 16,-22 40-3-16,22-40 2 0,-8 33-12 0,8-33-3 15,-3 22-10-15,3-22-3 0,0 0 0 0,0 0 1 16,35 14 4-16,-35-14 0 0,29-8 6 0,-29 8 5 16,38-18 7-16,-38 18 2 0,42-30 5 0,-42 30-2 15,39-39 3-15,-39 39-4 0,41-44 6 0,-27 20-4 0,4 2 7 16,-18 22 12-16,23-42 17 0,-23 42 5 16,14-32 7-16,-14 32-9 0,0 0-4 0,0 0 1 15,8-23-3-15,-8 23-3 0,0 0-6 0,0 0-7 16,0 0-7-16,0 0-5 0,0 0-4 0,0 0 0 15,-15 33-4-15,15-33 4 0,-12 31-2 0,12-31 2 16,-11 37-4-16,11-37 4 0,-10 45-4 0,3-20 5 0,0 1-3 16,3 1 3-16,-1 2-4 0,-1 0 4 15,0 2-5-15,0-4 6 0,0 6-7 0,-1-7 6 16,-1 1-5-16,0 1 4 0,-1-2-4 0,1 1 3 16,-3-1-2-16,11-26 3 0,-25 40-4 0,25-40 5 15,-28 29-4-15,28-29 4 0,-27 23-3 0,27-23 2 16,-26 14-1-1,26-14 0-15,-28 7 0 0,28-7-1 0,-25 0 0 16,25 0-1-16,-23-7-3 0,23 7-4 0,-22-13-5 16,22 13-9-16,-24-20-7 0,24 20-12 15,-19-23-16-15,19 23-44 0,0 0-66 0,-29-42-85 16,29 42-132-16,0 0-54 0,7-24 202 0</inkml:trace>
    <inkml:trace contextRef="#ctx0" brushRef="#br0" timeOffset="24">14421-2810 816 0,'-14'-27'194'0,"14"27"-51"0,0 0-20 0,0 0-27 0,0 0-32 15,0 0-24-15,-26-14-11 0,26 14-3 16,0 0-5-16,0 0 0 0,-29 3-5 0,29-3 1 0,-23 10-3 0,23-10-4 16,-26 17-5-16,26-17 0 0,-25 26-5 15,25-26 4-15,-22 27-4 0,22-27 1 0,-15 31-2 16,15-31 3-16,-11 30-4 0,11-30 3 0,4 32-3 16,-4-32 2-16,11 28-2 0,-11-28 1 0,0 0 0 15,34 25 0-15,-34-25-2 0,35 7 1 0,-35-7-1 16,40-5-2-1,-40 5 3-15,38-19 0 0,-38 19 3 0,41-31-3 16,-41 31 5-16,31-40-5 0,-31 40 5 16,24-39-3-16,-24 39 4 0,12-37-2 0,-12 37 9 15,6-25 3-15,-6 25 2 0,-6-26-1 0,6 26-5 16,0 0-6-16,-12-28 0 0,12 28-4 0,0 0 1 16,0 0-3-16,-28-10-13 0,28 10-14 0,0 0-28 15,-27 0-46-15,27 0-66 0,0 0-61 0,-9 38-136 0,9-38-52 16,-4 27 102-16,18 2 316 0</inkml:trace>
    <inkml:trace contextRef="#ctx0" brushRef="#br0" timeOffset="25">14700-2810 449 0,'0'0'126'15,"0"0"-1"-15,4-21 12 0,-4 21-23 0,0 0-20 0,0 0-17 16,0 0 0-16,0 0 2 0,0 0-4 0,0 0-12 16,0 0-15-16,0 0-12 0,0 0-7 15,0 0-3-15,0 0-4 0,0 0-2 0,0 0-7 16,0 0-2-16,0 0-5 0,0 0 0 0,0 0 2 15,-1 23 3-15,1-23 2 0,0 0 0 0,0 0-4 16,-14 30 1-16,14-30-4 0,0 0 0 0,-18 32-4 0,18-32 2 16,-17 30-4-16,17-30 4 0,-15 35-4 0,15-35 2 15,-12 35-4-15,12-35 4 0,-10 34-4 16,10-34 3-16,0 26-2 0,0-26-1 0,0 0 0 16,18 25 2-16,-18-25-2 0,0 0 3 0,32 12-2 15,-32-12 0-15,32-8 2 0,-32 8-1 0,28-18 1 31,-28 18-2-31,38-26 3 0,-38 26-3 0,40-29 2 0,-40 29-2 16,40-37 3-16,-40 37-3 0,33-38 6 0,-33 38-7 16,27-38 5-16,-27 38-3 0,22-33 3 15,-22 33 2-15,11-32 7 0,-11 32 3 0,4-27 6 16,-4 27-4-16,0 0-1 0,-8-31-6 0,8 31-3 16,0 0-5-16,-29-23 0 0,29 23-2 0,-29-7-1 15,29 7-1-15,-34 6-6 0,12-2-5 0,22-4-8 0,-43 21-8 16,43-21-11-16,-36 30-7 0,36-30-21 0,-23 27-34 15,24-2-57-15,-1-25-51 0,-8 27-101 16,8-27-111-16,5 24 47 0,-5-24 352 0</inkml:trace>
    <inkml:trace contextRef="#ctx0" brushRef="#br0" timeOffset="26">15276-2792 939 0,'0'0'183'0,"0"0"-47"0,0 0-26 15,0 0-19-15,0 0-26 0,0 0-30 0,0 0-10 16,0 0-4-16,0 0-2 0,-24-6-1 0,24 6-1 16,0 0-1-16,0 0 1 0,0 0-2 15,0 0-1-15,-28-15-3 0,28 15-5 0,0 0-3 16,0 0 0-16,-28 6-3 0,28-6 3 0,0 0-2 15,-34 28 0-15,34-28-3 0,-29 29 2 0,29-29-2 0,-30 35 2 0,30-35-2 16,-29 45-1-16,15-24-6 0,14-21 3 0,-22 42-6 16,22-42 2-16,-11 37-4 0,11-37-3 15,0 24-6-15,0-24 1 0,0 0 0 16,0 0 4-16,33 26 2 0,-33-26 2 0,34 0 3 16,-34 0 1-16,43-15 6 0,-21 2-1 0,4-1 4 15,1-3-2-15,-5-3 4 0,2-1-1 0,-3-2 2 0,0 1-3 0,1-2 4 16,-8 3-4-16,2-4 5 0,-16 25 2 0,26-41 8 15,-26 41 0-15,21-40 9 0,-21 40-7 0,17-37 3 32,-17 37-5-32,12-37 0 0,-12 37-3 15,12-44 2-15,-8 21 10 0,2-5-33 0,-2 4 33 16,2-5-32-16,-4-1 15 0,3 2 5 0,-4-3-6 16,0 1 5-16,-1 2-4 0,-2 3 5 0,-1 2-5 0,3 23 6 15,-4-35-3-15,4 35 4 0,0 0-2 0,-9-23-1 16,9 23-3-16,0 0 2 0,0 0-4 0,0 0-3 15,0 0 0-15,0 0-2 0,0 0 1 0,-11 39-1 0,7-17 4 16,0 2-7-16,0 4 5 0,1 1-4 0,2 2 3 16,-1 2-2-16,-2 1 3 0,3 0 16 15,-2 5-29-15,-2-1 27 0,1 4-26 0,-2-2 6 16,0-1 7-16,0-4-6 0,0 0 5 0,2-4-5 16,4-2 4-16,0-7-4 0,0-22 0 15,3 36-15-15,-3-36-10 0,0 0-22 0,0 0-19 16,31 25-42-16,-31-25-110 0,22-16-245 15,-22 16-34-15,28-21 119 0</inkml:trace>
    <inkml:trace contextRef="#ctx0" brushRef="#br0" timeOffset="27">16322-2908 874 0,'0'0'178'0,"-32"18"-46"0,32-18-23 0,0 0-32 16,-4 28-33-16,4-28-21 0,0 0-2 0,11 31-2 16,-11-31 2-16,0 0-7 0,32 24-2 0,-32-24-4 15,30 12-1-15,-30-12-4 0,36 11 0 0,-36-11-3 16,37 11 1-16,-14-8-1 0,-1 2 0 0,6 1-22 16,-28-6-45-16,56 7-83 0,-56-7-104 0,53-20-206 15,-19 24 42 1,-10-15 243-16</inkml:trace>
    <inkml:trace contextRef="#ctx0" brushRef="#br0" timeOffset="28">16480-3114 918 0,'-21'-24'135'0,"21"24"3"0,0 0-13 16,0 0-24-16,0 0-40 0,0 0-19 0,0 0-11 15,0 0-3-15,0 0-6 0,0 0-2 0,0 0-2 16,0 0 2-16,0 0 2 0,-12 32 0 0,12-32-3 15,-10 30-1-15,10-30-8 0,-12 32 1 16,12-32-6 0,-14 45-13-16,5-21 29 0,-1 4-31 0,0 0 29 15,1 2-16-15,0 0-4 0,0 0 3 0,0 1-4 16,3 1 4-16,-3-1-5 0,4-3 5 0,-1 1-5 16,1 0 5-16,2-6-5 0,0-1 4 0,3-22-4 15,0 37 5-15,0-37-4 0,2 29 3 0,-2-29-3 16,0 0 2-16,7 29-2 0,-7-29 2 15,0 0 0-15,0 0 1 0,0 0-1 0,12 24-1 0,-12-24-1 16,0 0-2-16,0 0 4 0,0 0 0 0,0 0 0 16,0 0-1-16,25 16-1 0,-25-16 1 0,0 0 0 15,22-3 1-15,-22 3-2 0,0 0-4 0,33-16-4 16,-33 16-7-16,27-23-8 0,-27 23-7 0,34-31-9 16,-18 8-22-16,16 16-47 0,-21-27-69 0,25 30-97 31,-36 4-114-31,33-41-16 0,-3 40 192 0</inkml:trace>
    <inkml:trace contextRef="#ctx0" brushRef="#br0" timeOffset="29">16913-2789 1206 0,'0'0'140'0,"0"0"-40"0,-27-6-17 15,27 6-28-15,0 0-26 0,0 0-13 0,0 0-8 16,0 0-3-16,0 0-3 0,0 0 1 0,0 0-2 15,-6 29 1-15,6-29-3 0,-9 27 3 0,9-27-3 16,-11 35 3-16,11-35-4 0,-16 42 4 0,16-42-4 16,-15 40 3-16,15-40-3 0,-14 39 3 0,14-39-4 15,-6 34 4-15,6-34-4 0,0 0 2 0,6 26-1 16,-6-26 0-16,0 0-2 0,25 8 2 0,-25-8 0 16,28-13-1-16,-28 13 4 0,34-29-1 0,-34 29 2 15,40-37-3 1,-40 37 4-16,39-42-4 0,-39 42 2 0,31-40-1 15,-31 40 3-15,20-36-2 0,-20 36 5 0,8-34-7 0,-8 34 9 16,-3-26 2-16,3 26 7 0,0 0 2 16,-20-32-5-16,20 32-4 0,0 0-5 0,-31-17-4 15,31 17 1-15,-26-4-2 0,26 4 0 0,-25 2 0 16,25-2-3-16,0 0-11 0,-26 22-14 0,26-22-16 16,0 0-33-16,0 0-44 0,-4 46-74 0,4-46-98 0,0 0-167 15,12 36 62-15,-12-36 302 0</inkml:trace>
    <inkml:trace contextRef="#ctx0" brushRef="#br0" timeOffset="30">17219-2807 749 0,'0'0'275'0,"0"0"-155"15,0 0-40-15,0 0-9 0,0 0-8 0,0 0-8 16,6-24-8-16,-6 24-10 0,0 0-6 0,0 0-3 16,0 0-5-16,0 0-6 0,0 0 0 0,0 0-1 0,0 0-2 15,0 0 0-15,11 26-6 0,-11-26-3 16,-2 29-5-16,2-29 2 0,-1 33-5 0,1-33 4 16,-3 39-5-16,3-39 6 0,-1 40-4 0,1-40 3 0,1 34-2 15,-1-34 2-15,7 23-3 0,-7-23 2 0,0 0-1 16,0 0 0-16,24 19 0 0,-24-19 1 0,0 0 1 15,27-9-2-15,-27 9 1 0,29-15-2 0,-29 15 3 16,35-22-2-16,-35 22 4 0,32-33-4 16,-32 33 4-16,34-37-4 0,-34 37 4 0,29-35-5 31,-29 35 3-31,23-27-2 0,-23 27 4 0,0 0 6 16,18-23 5-16,-18 23 3 0,0 0 0 0,0 0-4 15,0 0-6-15,0 0-3 0,0 0-2 0,0 0-1 16,0 0-1-16,0 26 2 0,0-26-3 0,-4 31 3 0,4-31-3 15,-4 35 1-15,4-35-1 0,-7 42 1 0,2-18-3 16,0-2 5-16,0 5-6 0,-2 4 5 16,-1-2-9-16,-2 3 6 0,-1-1-7 0,-1 2 6 15,-1 1-4-15,-3-3 8 0,-2 1-5 0,-3 1 6 16,-1-3-5-16,0-2 4 0,2-6-3 0,20-22 4 16,-40 36 17-16,40-36-31 0,-38 30 33 0,38-30-35 0,-39 21 13 15,39-21 1-15,-36 3 0 0,36-3-5 0,-28 0-9 16,28 0-5-16,-27-4-9 0,27 4 4 15,0 0-35-15,-34-35-70 0,34 35-123 0,0 0-151 16,-1-35-65-16,1 35 139 0</inkml:trace>
    <inkml:trace contextRef="#ctx0" brushRef="#br0" timeOffset="40">10809-1285 455 0,'-20'2'157'0,"20"-2"-24"0,0 0-31 15,0 0-5-15,0 0-9 0,0 0 10 0,0 0 2 16,0 0 1-16,0 0-19 0,0 0-19 0,0 0-14 0,0 0-12 16,0 0-6-16,0 0-6 0,0 0-5 0,0 0-4 15,0 0-2-15,0 0-3 0,0 0 0 16,0 0 8-16,0 0 2 0,0 0 2 15,17-27-3-15,-17 27-9 0,17-24-2 0,-17 24-1 16,14-31 0-16,-14 31-3 0,18-36 3 0,-18 36-5 16,23-37 4-16,-23 37-3 0,24-42 4 0,-24 42-4 0,24-45 5 0,-10 21-5 15,0 1 2-15,-3-8-4 0,4 4 2 0,-3-4-3 16,4 3 4-16,-4 4-4 0,5-5 4 0,0 2-5 16,-3 3 3-16,0 0-4 0,-14 24 3 15,26-34-2-15,-26 34 1 0,18-29-3 0,-18 29 4 16,11-23-3-16,-11 23 2 0,0 0-1 0,0 0 1 15,19-27 0 1,-19 27-19-16,0 0 18 0,0 0-16 0,0 0 15 16,0 0 2-16,0 0-1 0,17-21-1 0,-17 21 0 15,0 0 2-15,0 0-1 0,0 0-1 0,0 0 1 16,0 0 0-16,0 0 0 0,0 0 0 16,0 0 0-16,0 0 1 0,0 0-1 0,0 0-2 15,0 0 1-15,0 0 1 0,0 0 1 0,0 0 19 16,0 0-18-16,15 21 16 0,-15-21-17 0,0 0-1 0,12 23 1 15,-12-23-1-15,11 24 1 0,-11-24-2 0,13 32 4 16,-13-32-1-16,14 39 5 0,-14-39-3 0,9 42 2 16,-7-18-6-16,-2-24 2 0,9 43-1 15,-2-18 0-15,-4 1-2 0,4-1 1 0,-6 1-4 16,2 3 5-16,0-6-4 0,-2-2 4 0,-1 1-3 16,0-22 4-1,6 41-4-15,-6-41 2 0,4 37-2 0,-4-37 2 16,5 34-2-16,-5-34-4 0,4 30-5 0,-4-30-1 15,2 24-9-15,-2-24 2 0,0 0-8 0,0 0-5 16,0 0-6-16,0 0 0 0,0 0-8 16,0 0-1-16,0 0-22 0,0 0-42 0,0 0-61 15,7-24-94-15,-7 24-169 0,0 0 25 0,18-40 259 16</inkml:trace>
    <inkml:trace contextRef="#ctx0" brushRef="#br0" timeOffset="41">10958-1600 1086 0,'0'0'178'0,"-39"4"-16"16,39-4-37-16,0 0-46 0,0 0-25 15,0 0-19-15,0 0-10 0,0 0-3 0,0 0-2 16,0 0 7-16,0 0 3 0,0 0 0 0,25 18 1 0,-25-18-10 16,21 8-6-16,-21-8-4 0,33 8-6 0,-33-8-4 15,39 13 2-15,-16-9-2 0,4 1 1 16,1-1-1-16,2-1-8 0,-2-1-12 0,-1-9-17 16,2 5-33-16,-29 2-62 0,64-6-215 15,-64 6-209-15,55-18 21 0,-24 16 267 0</inkml:trace>
    <inkml:trace contextRef="#ctx0" brushRef="#br0" timeOffset="42">11751-1504 637 0,'0'-24'160'0,"0"24"-7"0,0 0-9 15,0 0-10-15,0 0-18 0,0 0-23 0,0 0-21 16,0 0-16-16,0 0-15 0,0 0-8 0,0 0-8 16,-22-10-1-16,22 10 0 0,0 0-3 0,-23-2-2 15,23 2-6-15,0 0-4 0,-23 7 0 16,23-7-4-16,0 0 0 0,-31 9-4 0,31-9-1 0,-20 15 0 15,20-15 3-15,-25 20-2 0,25-20 1 0,-21 27-1 16,21-27-1-16,-19 28 0 0,19-28 0 0,-13 25-3 16,13-25 4-16,-8 21-3 0,8-21 2 0,-1 23 0 15,1-23-2-15,0 0-2 0,7 29 3 0,-7-29-2 16,0 0 5-16,18 27-3 0,-18-27 1 31,0 0-2-31,34 12-3 0,-34-12 2 0,28 2 1 0,-28-2-5 16,27-2-3-16,-27 2 4 0,32-13-4 0,-32 13 6 15,33-21 4-15,-33 21 0 0,32-35-2 0,-32 35 5 16,28-40-4-16,-28 40 4 0,27-42-4 0,-15 18 4 16,-1-5-3-16,-1 0 4 0,2-5-3 0,-1 2 6 15,2-3-4-15,-2-3 13 0,1 7-3 0,-4 0 8 16,2-2-3-16,-5 3 3 0,4 0-9 0,-5 5 4 16,0 5-6-16,-4 20 0 0,1-41-3 0,-1 41-17 15,0-21 17-15,0 21-16 0,0 0 19 0,0 0 0 16,0 0-2-16,0 0-1 0,0 0-5 0,0 0-1 15,0 0-2-15,0 0 16 0,0 0-14 0,0 0 14 16,-15 38-13-16,11-14-3 0,-3-1 2 0,4 3-3 16,-4 2 4-1,6 2-4-15,0 2 4 0,-3 3-4 16,1-1 3-16,3 5-5 0,-2 1 6 0,0 1-5 16,0-1 3-16,2-1-3 0,0-4 4 0,4 0-6 15,-2-7 6-15,5 0-15 0,-7-28-1 0,7 40-13 16,-7-40-5-16,12 27-10 0,-12-27-12 0,0 0-33 15,0 0-76-15,37 24-133 0,-37-24-224 0,24-12 60 16,-24 12 231-16</inkml:trace>
    <inkml:trace contextRef="#ctx0" brushRef="#br0" timeOffset="43">12531-1833 740 0,'0'0'228'0,"0"0"-39"0,0 0-33 0,0 0-29 15,0 0-29-15,0 0-35 0,0 0-15 0,0 0-10 16,0 0-6-16,-15-24-4 0,15 24-3 0,0 0-2 16,0 0-2-16,0 0-1 0,0 0 0 0,-26-18-4 15,26 18-3-15,0 0-3 0,-28-5-1 0,28 5-3 16,-23 5-1-16,23-5-2 0,-28 8 0 0,28-8-2 0,-30 16 0 16,30-16-2-16,-28 21 1 0,28-21-1 15,-27 27 2-15,27-27-3 0,-24 34 4 0,24-34-4 16,-15 36 3-16,15-36-3 0,-9 29 1 0,9-29 0 15,-3 32 2-15,3-32-4 0,5 29 3 0,-5-29-2 16,16 23 1-16,-16-23-1 0,0 0 3 0,33 32-4 16,-33-32 3-16,27 19-1 15,-27-19 0-15,29 18 0 0,-29-18 1 0,28 13-1 16,-28-13 1-16,27 13-2 0,-27-13 0 16,28 15-4-16,-28-15 0 0,23 19-1 15,-23-19 2-15,18 22 2 0,-18-22 2 0,0 0 1 16,17 24 0-16,-17-24-2 0,0 0 3 0,5 28-3 15,-5-28 2-15,0 0-1 0,-10 31 2 0,10-31 0 16,-13 22 0-16,13-22-2 0,0 0 2 0,-32 36-3 0,32-36 4 0,-32 22-2 16,32-22 1-16,-36 24-1 0,36-24 1 15,-38 25-2-15,38-25 3 0,-40 19-1 0,40-19 1 16,-33 10-2-16,33-10 1 0,-26 0 0 16,26 0-1-16,0 0 0 0,0 0-1 0,-24-10-1 15,24 10-8-15,0 0-12 0,0 0-17 0,0 0-30 16,-11-24-28-16,11 24-87 0,0 0-108 0,24-7-189 0,-24 7 1 0,0 0 278 15</inkml:trace>
    <inkml:trace contextRef="#ctx0" brushRef="#br0" timeOffset="44">13059-1972 773 0,'0'0'211'0,"0"0"-10"0,-16-29-45 0,16 29-9 0,0 0-66 16,0 0-8-16,0 0-15 0,0 0-13 0,0 0-5 15,0 0-10-15,0 0-6 0,0 0-5 16,0 0-7-16,5 23-17 0,-5-23 30 0,-13 27-32 16,13-27 32-16,-14 44-13 0,5-20-4 15,-4 7 1-15,2-3-6 0,-2 4 3 0,0 2-8 16,-1-1 7-16,1 3-7 15,0-1 4-15,1-3-4 0,-3 4 4 0,0-2-5 16,1-7 5-16,0 2-2 0,0-2 1 0,3-3-2 16,11-24 1-16,-22 39-2 0,22-39 4 15,-22 34 0-15,22-34 0 0,-19 32-3 16,19-32 3-16,-19 33-4 0,19-33 2 0,-21 24-4 16,21-24 4-16,0 0-3 0,-22 24 3 0,22-24 1 15,0 0-2-15,0 0 1 0,0 0-4 0,0 0 4 0,0 0-5 0,0 0-3 16,0 0-4-16,0 0-9 0,0 0-9 0,0 0-18 15,0 0-15-15,0 0-66 0,0 0-176 0,-3-30-216 16,3 30-13-16,28-41 270 16</inkml:trace>
    <inkml:trace contextRef="#ctx0" brushRef="#br0" timeOffset="45">13739-1818 507 0,'0'0'276'0,"0"0"-63"0,0 0-54 16,0 0-27-16,0 0-30 0,0 0-29 0,-14-25-17 15,14 25-13-15,0 0-7 0,0 0-2 0,0 0-3 16,0 0 2-16,-26-5-5 0,26 5 0 0,0 0-7 16,0 0-2-16,-29-3 0 0,29 3-6 15,0 0 2-15,-30 0-2 0,30 0-5 0,-25 7 2 16,25-7-5-16,-27 10-2 0,27-10 0 0,-27 10 1 0,27-10-5 15,-27 15-2-15,27-15 0 0,-26 20-1 0,26-20 1 16,-21 27 6-16,21-27-3 0,-28 32 3 0,28-32-2 16,-27 39 1-16,27-39-3 0,-33 40 3 15,33-40-3-15,-28 41 3 0,28-41-4 0,-19 38 4 16,19-38-3-16,-14 34 4 0,14-34-5 0,-7 32 4 16,7-32-4-16,-2 34 2 0,2-34 0 0,0 33 1 15,0-33-3-15,4 30 3 0,-4-30-3 0,14 31 5 0,-14-31-4 16,16 30 2-16,-16-30-2 0,25 20 1 0,-25-20 0 15,30 13-1-15,-30-13 1 0,33 12-3 16,-33-12 2-16,36 12 5 0,-36-12-5 0,37 2 4 16,-37-2 3-16,46 0-5 0,-46 0 1 0,40 0-1 15,-40 0-5-15,40-11 2 0,-40 11-7 0,38-10-8 16,-38 10-15-16,35-18-20 16,-35 18-20-16,30-20-36 0,-3 23-95 15,-27-3-126-15,10-25-158 0,-10 25 17 0,0 0 363 16</inkml:trace>
    <inkml:trace contextRef="#ctx0" brushRef="#br0" timeOffset="46">14133-1649 909 0,'0'0'185'0,"-7"-36"-40"16,7 36-25-16,0 0-27 0,0 0-25 0,0 0-17 15,0 0-2-15,0 0-3 0,0 0-3 0,0 0-11 0,0 0-8 16,0 0-6-16,0 0-1 0,0 0-2 0,3 23-2 16,-3-23-4-16,0 32-1 0,0-32-8 15,0 41 5-15,0-41-5 0,-3 44 1 16,0-19 0-16,3 2 3 0,-2-1-7 0,0 0 5 16,-3 6-7-16,2-6 8 0,2 5-6 0,-5-3 7 15,3-1-5-15,1-2 0 16,-3-1-2-16,5-24 4 0,-1 41-3 0,1-41 2 15,0 31-8-15,0-31-4 0,0 0-14 0,0 0-4 16,6 22-15-16,-6-22-4 0,0 0 4 16,0 0 3-16,0 0 0 0,11-32-18 15,-11 32-46-15,9-38-61 0,-9 38-36 0,13-45-57 0,-2 18 3 16,-11 27-82-16,16-63 182 0,-16 63 157 0</inkml:trace>
    <inkml:trace contextRef="#ctx0" brushRef="#br0" timeOffset="47">14188-1686 457 0,'0'0'162'0,"0"0"9"0,0 0-18 0,-22-18-22 16,22 18-16-16,0 0-11 0,0 0-12 16,0 0-14-16,0 0-11 0,0 0-11 0,0 0-5 15,-27-21-4-15,27 21-2 0,0 0-5 0,0 0-4 0,0 0-5 0,0 0-4 16,0 0-5-16,0 0-2 0,0 0-6 0,0 0-2 16,0 0-7-16,0 0-3 0,0 0-2 0,0 0-1 15,0 0 1-15,0 0 1 0,0 0-1 0,0 0 1 16,0 0-2-16,27 5 1 0,-27-5-1 15,0 0 1-15,29 10-1 0,-29-10 2 0,26 0 0 16,-26 0-1 0,28 0 0-16,-28 0-1 0,27 0-1 0,-27 0 2 15,32-10-1-15,-32 10 0 0,33-13 1 0,-33 13-9 16,37-16-2-16,-37 16-8 0,40-17-9 0,-40 17-12 16,35-17-19-16,-35 17-23 0,26-9-47 0,-26 9-69 15,0 0-103-15,0 0-74 16,0 0-74-16,30-7 216 0,-30 7 233 0</inkml:trace>
    <inkml:trace contextRef="#ctx0" brushRef="#br0" timeOffset="48">14169-1504 1035 0,'0'0'207'16,"0"0"-55"-16,0 0-45 0,0 0-51 0,0 0-26 15,0 0 2-15,0 0 5 0,0 0 3 16,0 0-1-16,0 0-12 0,0 0-8 16,33 8-5-16,-33-8-3 0,23 0-4 0,-23 0-5 0,32-4 0 0,-32 4-2 15,37-6 0-15,-37 6-1 0,36-4 1 0,-36 4-8 16,39-12-15-16,-39 12-27 0,46-8-44 0,-36-14-104 15,24 26-176-15,-34-4-145 0,38-14 39 0,-11 25 410 16</inkml:trace>
    <inkml:trace contextRef="#ctx0" brushRef="#br0" timeOffset="49">14904-1807 938 0,'-23'-17'255'0,"23"17"-86"16,0 0-57-16,0 0-38 0,0 0-26 0,0 0-14 16,0 0-11-16,0 0-3 0,0 0-3 15,0 23 1 1,0-23 0-16,0 0 3 0,-10 32-7 0,10-32 0 15,-5 31-5-15,5-31-1 0,-3 37-4 0,2-14 1 16,-5 3-6-16,3-2 5 0,-2 3-6 0,1 2 4 16,0-3-3-16,0 1 2 0,2 3-3 0,-5-6 3 15,6 0-3-15,1-24 3 0,-7 40-6 0,7-40 0 16,-1 32-10-16,1-32-5 0,0 0-14 0,0 0-6 16,0 0-12-16,0 0-4 0,0 0-8 0,0 0-30 15,35-6-46-15,-40-17-58 0,5 23-70 0,0 0-120 16,23-45 36-16,-23 45 281 0</inkml:trace>
    <inkml:trace contextRef="#ctx0" brushRef="#br0" timeOffset="50">14745-1844 772 0,'0'0'294'16,"-38"13"-111"-16,38-13-37 0,0 0-36 0,0 0-37 16,0 0-27-16,0 0-11 0,0 0-8 0,0 0-4 0,0 0-3 15,0 0 0-15,0 0 0 0,0 0-2 0,0 0 0 16,0 0-4-16,0 0-3 0,0 0 0 15,0 0 1-15,0 0 2 0,0 0 0 0,0 0-2 16,0 0-4-16,27 11-2 0,-27-11-2 0,0 0 2 16,31 8-2-16,-31-8 0 0,33 3 0 0,-33-3-1 15,38 8 0-15,-38-8-1 0,37 8-1 0,-37-8 0 16,38 7-1-16,-38-7 1 0,37 4-2 0,-37-4 0 16,43-1 1-16,-43 1-1 0,39-5 0 0,-39 5-1 15,37-6-3-15,-37 6-9 16,34-15-12-16,-34 15-21 0,38-15-30 15,-38 15-49-15,37-7-150 0,-37 7-249 0,0 0-3 16,33-7 218-16</inkml:trace>
    <inkml:trace contextRef="#ctx0" brushRef="#br0" timeOffset="51">15756-1522 980 0,'0'0'172'16,"-32"-16"-20"-16,32 16-19 0,0 0-28 0,0 0-34 15,0 0-22-15,0 0-12 0,0 0-11 16,0 0-8-16,0 0-6 0,0 0-4 0,0 0-4 15,0 0-4-15,0 0 0 0,0 0 4 0,0 0 4 16,0 0 5-16,23 19 1 0,-23-19-1 0,0 0-5 0,36 17 0 16,-36-17-2-16,33 6-2 0,-33-6-1 0,35 3-2 15,-35-3-1-15,42 2 0 0,-15-4-1 16,-5-1 0-16,8 0-11 0,-2-5-23 16,3 10-52-16,-13-25-143 0,24 23-317 0,-20-5 2 15,5 5 154-15</inkml:trace>
    <inkml:trace contextRef="#ctx0" brushRef="#br0" timeOffset="52">16049-1756 250 0,'0'0'92'0,"0"0"-10"15,0 0 5-15,0 0-5 0,0 0-7 0,0 0-11 16,15-24-6-16,-15 24-8 0,0 0-9 16,0 0-8-16,0 0-3 0,0 0-1 0,0 0 6 15,22-3 6-15,-22 3 12 0,0 0 16 0,0 0 17 16,0 0 6-16,0 0-3 0,0 0-15 0,0 0-16 15,0 0-10-15,0 0-6 0,0 0-4 0,0 0-7 16,0 0-3-16,0 0-5 0,0 0-4 0,0 0-5 0,0 0-5 16,0 0-4-16,0 0-4 0,0 0 1 0,-26-16 1 15,26 16 1-15,0 0 2 0,-20-2 0 16,20 2 0-16,0 0 0 0,-35 2 1 0,35-2-4 16,-26 4 1-16,26-4 0 0,-22 5-3 0,22-5 0 15,0 0 1-15,-26 12-3 0,26-12 1 16,0 0-2-16,0 0 2 0,-21 29 0 0,21-29 2 0,-15 29-4 0,15-29 3 15,-17 37-4-15,17-37 4 0,-12 43-4 0,5-20 4 16,4-1-3-16,3-22 3 16,-8 41-2-16,8-41 1 0,-4 40-1 0,4-40 2 15,0 39-4-15,0-39 4 0,-3 40-4 0,3-40 4 16,-1 40-4-16,1-40 4 0,0 33-3 0,0-33-2 31,0 24-6-31,0-24 2 0,1 22-5 0,-1-22 4 0,0 0-3 0,-3 31-1 16,3-31-10-16,-1 28-2 0,1-28-6 0,-6 22-4 15,6-22-12-15,0 0-13 0,6 28-19 16,-6-28-45-16,0 0-17 0,0 0-65 16,0 0-51-16,0 0-144 0,0 0 63 0,29-12 307 15</inkml:trace>
    <inkml:trace contextRef="#ctx0" brushRef="#br0" timeOffset="53">16295-1419 799 0,'0'0'187'0,"0"0"-60"0,0 0-16 15,0 0-14-15,0 0-7 0,0 0-19 0,0 0-20 16,0 0-17-16,0 0-13 0,0 0 0 0,0 0 1 15,0 0 7-15,0 0 1 0,0 0 0 16,0 0-5-16,-25 17-6 0,25-17-2 0,0 0-7 16,0 0 1-1,0 0-5-15,-26 19-2 0,26-19-2 0,0 0-1 16,0 0-2-16,-16 26 1 0,16-26-3 0,-6 21 4 16,6-21-3-16,0 27 3 0,0-27-3 0,4 23 1 15,-4-23-1-15,0 0-2 0,0 0 3 0,25 27 0 16,-25-27 0-16,0 0 5 0,27 9-4 15,-27-9 0-15,0 0-1 0,32 0-4 0,-32 0 3 16,0 0 1-16,32-7 2 0,-32 7 1 0,0 0 0 0,36-20-2 16,-36 20 1-16,22-19-2 0,-22 19 2 0,24-20-1 15,-24 20 0-15,0 0 2 0,21-31 2 0,-21 31-4 16,0 0 3-16,0 0-4 0,7-24 1 0,-7 24 2 16,0 0 0-16,0 0 1 0,-8-27-2 15,8 27 6-15,0 0 5 0,-10-21-1 0,10 21 5 16,0 0-10-1,-14-24-2-15,14 24-3 0,0 0-2 0,0 0 2 16,-26-20 0-16,26 20-2 0,0 0 2 0,-29-4-1 16,29 4-1-16,-26 8 2 0,26-8-4 0,-32 19 2 15,32-19-10-15,-30 31 0 0,30-31-11 0,-30 32-9 16,30-32-19-16,-23 26-23 0,27-1-77 16,-4-25-111-16,0 0-235 0,0 0-11 0,0 0 249 15</inkml:trace>
    <inkml:trace contextRef="#ctx0" brushRef="#br0" timeOffset="54">16656-1460 434 0,'0'0'208'0,"0"0"-81"0,0 0-21 0,0 0-20 16,0 0-11-16,0 0-17 0,0 0-15 0,0 0-12 15,0 0-4-15,0 0 2 0,0 0 11 0,0 0 13 0,0 0 12 0,0 0 0 16,0 0-8-16,0 0-15 0,0 0-12 0,-10 24-12 16,10-24-2-16,0 0-6 15,-5 27-1-15,5-27-5 0,0 0-2 16,-3 29-4-16,3-29 4 0,0 0-3 0,7 26 1 0,-7-26 0 15,0 0-1-15,8 26 0 0,-8-26 2 0,0 0-3 16,3 23 4-16,-3-23-1 0,0 0-2 0,0 0 0 16,0 0-1-1,0 0-1-15,0 0 2 0,0 0 3 0,0 0 0 16,0 0 2-16,0 0-2 0,25-14 1 0,-25 14-1 0,9-24 2 0,-9 24-4 0,10-28 3 16,-10 28-3-16,10-24 10 0,-10 24 4 15,9-24 6-15,-9 24 0 0,9-27-2 0,-9 27-5 16,8-26 1-16,-8 26-1 0,0 0-3 0,10-27-3 15,-10 27-1-15,0 0-2 0,0 0-1 0,0 0-4 16,0 0 1-16,11-21-1 0,-11 21 1 0,0 0 1 16,0 0-1-16,0 0 0 15,0 0-2-15,0 0 1 0,0 0 1 16,0 0 0-16,24 4 1 0,-24-4 1 16,0 0 0-16,0 0 4 0,0 0 3 0,29 9-2 15,-29-9 2-15,0 0-4 0,29 5-3 0,-29-5 1 16,25 1-2-16,-25-1-1 0,23 0 0 0,-23 0 0 15,0 0 0-15,32-1 0 0,-32 1 0 0,0 0 0 16,28-12-2-16,-28 12-17 0,0 0-38 0,15-32-102 0,11 24-349 16,-26 8-49-16,14-36 30 0</inkml:trace>
    <inkml:trace contextRef="#ctx0" brushRef="#br1" timeOffset="55">17762-1674 592 0,'0'0'129'0,"0"0"-9"0,0 0-21 0,-25 20-13 0,25-20-12 16,0 0-10-16,0 0-3 15,-29 21-3-15,29-21-3 0,0 0-8 0,-22 17-7 16,22-17-12-16,0 0-7 0,-25 8-7 16,25-8-2-16,0 0-2 0,-23 11 0 0,23-11-2 15,0 0-3-15,0 0-2 0,-25 10-1 0,25-10-2 16,0 0 0-16,0 0-1 0,-9 25 1 0,9-25-1 16,0 0 2-16,2 31-2 0,-2-31 1 0,0 0-2 15,15 29 2-15,-15-29-2 0,0 0 2 0,24 30-1 0,-24-30 1 16,0 0-1-16,26 20 1 0,-26-20 0 0,0 0 0 15,22 21-1-15,-22-21 1 0,0 0-1 16,0 0 1-16,23 26 0 0,-23-26 1 0,0 0-2 16,0 0 3-16,3 29-2 0,-3-29 2 0,0 0-1 15,-9 24 1-15,9-24-2 0,0 0 1 0,0 0-1 16,-24 24 2-16,24-24-2 0,0 0 2 0,-25 9-1 0,25-9 0 16,0 0 0-16,-33 7 0 0,33-7-1 0,0 0 0 15,-29 0-2-15,29 0 3 0,0 0-1 16,-20-4 0-16,20 4 0 0,0 0 0 0,0 0-1 15,0 0-2-15,0 0-20 0,0 0-48 0,0 0-23 16,0 0-30-16,0 0-28 0,0 0-30 0,0 0-40 16,20 3-129-1,-20-3 57-15,35-3 268 0</inkml:trace>
    <inkml:trace contextRef="#ctx0" brushRef="#br1" timeOffset="56">17975-1792 930 0,'0'0'128'0,"0"0"-22"15,0 0-18-15,0 0-13 0,-13 23-15 0,13-23-7 16,0 0-8-16,22 28-5 0,-22-28-5 0,26 14 0 15,-26-14-4-15,38 11-1 0,-38-11-7 0,47 2-6 0,-21-2-7 16,5-2-4-16,2-1-5 0,0-1-1 0,0-2 0 16,2 0-9-16,3 0-22 0,-9-7-33 0,15 16-86 15,-28-25-116-15,23 17-208 0,-10 4 17 0,-2-6 195 16</inkml:trace>
    <inkml:trace contextRef="#ctx0" brushRef="#br1" timeOffset="57">18169-2003 649 0,'0'0'176'0,"0"0"11"0,0 0-29 0,0 0-32 0,0 0-45 16,0 0-37-16,0 0-17 0,0 0-15 16,-22 10 25-16,22-10-14 0,-8 26 14 0,8-26-1 15,-7 27-5-15,7-27 2 0,-4 32-4 0,4-32 0 16,-8 34-7-16,8-34-2 0,-8 37-8 0,8-37 1 16,-7 38-7-16,7-38 1 0,-4 38-4 0,4-38 0 15,-9 45-5-15,4-22 6 0,1 1-7 0,-2 4 6 0,2 1-5 16,-4-1 3-16,2-1-4 0,2-1 5 15,-1 0-5-15,2 0 5 0,-3-1-6 0,2-1 5 0,2 1-4 16,2-25 4-16,-10 42-5 0,10-42 1 16,-13 34-1-16,13-34 1 0,-5 30 1 0,5-30 2 15,0 0-3-15,4 30 5 0,-4-30-6 0,0 0 6 32,0 0-3-32,0 0-1 0,26 13 3 0,-26-13-2 0,0 0 2 15,0 0-2-15,28-9 2 0,-28 9-2 0,0 0-1 16,30-16 2-16,-30 16 0 0,28-17-3 0,-28 17-8 15,33-23-12-15,-33 23-14 0,37-27-16 16,-12 18-14-16,-12-12-32 0,22 17-51 0,-26-26-76 16,23 18-120-16,-7-3-86 0,-6-9 108 15,16 18 324-15</inkml:trace>
    <inkml:trace contextRef="#ctx0" brushRef="#br1" timeOffset="58">18866-1525 692 0,'-27'-26'187'15,"27"26"-17"-15,0 0-41 0,0 0-18 0,0 0-28 16,0 0-15-16,0 0-20 0,0 0-9 0,0 0-12 16,0 0-6-16,0 0-5 0,-22-1-3 0,22 1 1 15,0 0-4-15,0 0-1 0,0 0-1 16,0 0-3 0,-27 3 4-16,27-3-1 0,0 0 0 0,-20 8 1 15,20-8-2-15,0 0-1 0,-26 14 0 0,26-14-3 16,0 0 0-16,-28 20-1 0,28-20 1 0,0 0-2 15,-26 18 0-15,26-18-3 0,0 0 2 0,-19 27-1 16,19-27 2-16,-10 23-4 0,10-23 3 0,-10 23-4 16,10-23 4-16,-1 24-2 0,1-24 1 15,-4 21-1-15,4-21 1 0,0 0-2 0,8 23 0 0,-8-23-5 16,0 0 1-16,0 0-3 0,0 0 0 0,29 26 4 16,-29-26 0-16,0 0 2 0,33 3 0 0,-33-3 1 15,26 0-2-15,-26 0 0 0,29-9-1 0,-29 9 0 16,29-15 1-16,-29 15 2 0,28-21-1 0,-28 21 6 15,29-28-1-15,-29 28 4 0,26-35-1 0,-26 35-1 16,15-33-3 0,-15 33 4-16,10-33-5 0,-10 33 3 0,1-28-1 15,-1 28 8-15,0 0 6 0,1-30 9 16,-1 30 2-16,0 0 1 0,0 0-7 0,0 0-5 16,0 0-6-16,0 0-6 0,0 0-2 0,0 0-2 15,0 0 1-15,0 0 1 0,0 0 2 0,3 30-3 16,-3-30 1-16,4 26-2 0,-4-26 1 0,0 30-1 15,0-30 1-15,3 34-2 0,-3-34 2 0,7 32-2 0,-7-32 3 16,9 29-3-16,-9-29 5 0,13 24-5 0,-13-24 2 16,0 0-2-16,23 27-4 0,-23-27-15 15,0 0-6-15,29 24-15 0,-29-24-9 0,22 9-35 16,-22-9-79-16,28 0-116 0,-28 0-215 0,24-16 72 16,3 20 254-16</inkml:trace>
    <inkml:trace contextRef="#ctx0" brushRef="#br1" timeOffset="59">19414-1904 711 0,'0'0'164'0,"0"0"-23"0,10-23-6 16,-10 23-22-16,0 0-20 0,0 0-20 0,0 0-18 0,0 0-14 15,0 0-9-15,0 0-10 0,0 0-4 0,0 0 3 16,0 0 2-16,1 24 5 0,-1-24-5 0,-3 27-2 16,3-27-8-16,-1 36 0 0,-6-13-6 15,6 1 3-15,-5 0-6 0,4 4 4 0,-4 1-6 16,2 0 3-16,-2 0-4 0,2-2 3 0,-4 3-4 15,1-3 3-15,-1 1-6 16,4-5 6-16,-6 5-7 0,3-6 5 16,7-22-3-16,-11 42 4 0,11-42-2 0,-9 29 1 15,9-29-2-15,0 0 1 0,-6 28-2 0,6-28 2 16,0 0-1-16,0 0 1 0,0 0-1 0,0 0 2 16,6 23-1-16,-6-23 0 0,0 0 0 0,0 0 0 15,0 0-1-15,4 25 1 0,-4-25 0 0,0 0 0 16,0 0-1-16,9 23 1 0,-9-23 0 0,0 0 0 15,0 0-2-15,0 0 0 0,28 11 1 0,-28-11 1 16,0 0-1-16,32-9 1 0,-32 9-1 0,22-15-1 16,-22 15 2-16,33-24-10 0,-33 24-7 0,30-24-12 15,-30 24-8-15,30-22-7 0,-30 22-12 0,28-30-27 16,-28 30-38-16,23-27-36 0,-23 27-69 0,22-24-48 16,-18-2-95-16,-4 26 26 0,10-31 342 0</inkml:trace>
    <inkml:trace contextRef="#ctx0" brushRef="#br1" timeOffset="60">19380-1704 801 0,'-32'-4'180'0,"32"4"-12"0,0 0-12 16,0 0-28-16,0 0-37 0,0 0-32 0,0 0-26 15,0 0-11-15,0 0-12 0,0 0-3 0,0 0 7 16,0 0 7-16,0 0 6 0,0 0 4 0,0 0-9 16,18 25-6-16,-18-25-7 0,28 3-5 0,-28-3-1 0,33 5-3 0,-33-5-1 15,44 0 0-15,-20-3 0 0,3 0-6 16,-4 1-17-16,0-6-22 0,9 13-56 0,-17-28-104 16,29 24-233-16,-44-1-66 0,42-12 35 0</inkml:trace>
    <inkml:trace contextRef="#ctx0" brushRef="#br1" timeOffset="61">19899-1509 857 0,'0'0'205'0,"0"0"-83"0,0 0-24 16,0 0-23-16,0 0-19 0,0 0-21 0,0 0-10 15,0 0-6-15,26-8-3 0,-26 8-3 16,0 0-4-16,0 0-4 0,0 0 2 0,0 0-3 0,28 5-1 0,-28-5 1 16,0 0-2-16,22 2 0 0,-22-2 0 0,0 0 0 15,33 0 0-15,-33 0 1 0,20-2 0 16,-20 2-2-16,27-9 1 0,-27 9-1 0,0 0 0 15,27-23 1-15,-27 23-1 0,0 0 3 0,22-25-2 16,-22 25 3-16,0 0 3 0,8-25 6 16,-8 25 3-16,0 0 3 0,2-28-3 0,-2 28 0 0,0 0-3 0,-14-28 2 15,14 28-4-15,0 0-2 0,-25-6-5 0,25 6-3 16,-20 0-1-16,20 0 0 0,-28 5-1 16,28-5-2-16,-33 16 2 0,33-16-2 0,-32 24 4 15,32-24-4-15,-27 32 3 0,27-32-3 0,-26 31 3 16,26-31-2-16,-22 29 2 0,22-29-3 0,-16 28 3 15,16-28-3 1,-9 29 2-16,9-29-2 0,-6 29 3 0,6-29-4 16,6 28 3-16,-6-28-2 0,12 29 3 0,-12-29-3 15,25 28 1-15,-25-28-1 0,32 22-1 0,-32-22 0 16,34 17 3-16,-34-17-2 0,44 10 2 16,-23-9-1-16,4-2-2 0,2-2-6 0,-6-5-14 15,8 6-16-15,-29 2-25 0,55-16-48 16,-40-6-108-16,23 25-97 0,-13-8-160 0,-3-7 73 0,11 18 356 0</inkml:trace>
    <inkml:trace contextRef="#ctx0" brushRef="#br1" timeOffset="62">20541-1544 876 0,'-18'-22'209'0,"18"22"-50"0,0 0-19 0,0 0-27 15,0 0-31-15,0 0-18 0,0 0-18 0,0 0-11 16,0 0-11-16,0 0-5 0,0 0-1 0,0 0 0 0,0 0-3 16,0 0-6-16,0 0-3 0,-22-7-2 0,22 7-2 15,0 0 0-15,0 0-2 0,0 0 0 0,-28 10 0 16,28-10 1-16,0 0-3 0,-25 30 2 15,25-30-3-15,-18 24 4 0,18-24-4 0,-15 28 4 16,15-28-3-16,-7 29 2 0,7-29-2 0,-4 24 1 16,4-24-1-16,0 0 1 0,9 29-2 0,-9-29 1 0,0 0-5 15,0 0-1-15,26 23 0 0,-26-23 2 0,0 0 3 16,22 8 1-16,-22-8 1 0,0 0 0 16,26 5 0-16,-26-5 1 0,0 0-1 0,0 0 0 15,23 11 0-15,-23-11 2 0,0 0-2 16,0 0 2-16,0 0-1 0,0 0 1 0,3 21 0 15,-3-21 1-15,0 0-2 16,0 0 1-16,-15 22-1 0,15-22 1 16,0 0-1-16,0 0 1 0,-25 23-1 0,25-23 1 15,0 0-2-15,-25 19 1 0,25-19-1 0,0 0 0 16,-24 27-8-16,24-27-6 0,0 0-15 0,-21 22-9 16,21-22-17-16,0 0-13 0,-10 35-38 15,10-35-53-15,0 0-94 0,0 0-101 0,0 0-75 0,0 0 165 16,0 0 265-16</inkml:trace>
    <inkml:trace contextRef="#ctx0" brushRef="#br0" timeOffset="63">21313-1388 616 0,'0'0'141'0,"0"0"-13"0,0 0-5 0,6-27-17 16,-6 27-12-16,0 0-14 0,0 0-12 0,0 0-12 16,0 0-10-16,0 0-11 0,0 0-9 0,0 0-8 15,0 0-8-15,0 0-5 0,0 0-1 0,0 0-2 16,0 0 1-16,0 0-1 0,0 0-1 15,-10 31-2-15,10-31 3 16,-17 24-4-16,17-24 4 0,-16 28-4 16,16-28 3-16,-22 32-3 0,22-32 3 0,-31 34-3 15,31-34 2-15,-31 31-1 0,31-31 2 0,-29 24-2 16,29-24 4-16,-24 14-3 0,24-14 2 0,0 0 1 16,0 0-1-16,-26 4 2 0,26-4-2 0,0 0 0 15,0 0-1-15,0 0 1 0,-19-22-2 16,19 22 3-16,0 0-3 0,0 0 1 0,-10-30-1 0,10 30 1 15,0 0-2-15,-2-28 2 0,2 28 0 0,0-21 1 16,0 21-2-16,2-24 2 0,-2 24-1 0,0 0 3 16,4-29 0-1,-4 29 2-15,0 0-2 0,10-23 2 0,-10 23-3 0,0 0 1 0,0 0-3 0,18-25 1 0,-18 25-2 16,0 0 2-16,0 0-1 0,28-14 1 31,-28 14-2-31,0 0 0 0,35-10 0 0,-35 10 0 0,28-4 0 16,-28 4 0-16,27-2-1 0,-27 2 1 0,29-1-1 0,-29 1 1 0,28-4 1 15,-28 4 0-15,32-7-2 0,-32 7 2 0,29-12-1 16,-29 12 0-16,26-18 0 0,-26 18 3 0,23-24-3 16,-23 24 3-16,24-32-4 0,-24 32 3 0,26-32-2 31,-26 32 3-31,23-35-4 0,-23 35 5 0,22-40-4 0,-22 40 4 16,20-34 2-16,-20 34 8 0,13-25 0 0,-13 25 4 15,9-22-2-15,-9 22-1 0,0 0-1 0,1-28 1 16,-1 28-2-16,0 0-1 0,-1-21-2 0,1 21-2 15,0 0-2-15,0 0 1 0,-28-26-3 0,28 26 0 16,0 0-2-16,-23-6 0 0,23 6 0 0,0 0-3 16,-31 4 2-1,31-4-1-15,-22 17-1 0,22-17 0 0,-23 28 1 16,23-28-3-16,-24 37 6 0,12-14-5 0,2 1 4 16,3 5-4-16,-1-1 2 0,3 2-3 0,-2-2 5 15,5 3-5-15,0-3 5 0,2 0-5 0,2 1 3 16,0-6-3-16,5 5 4 0,-2-4-4 0,3 0 4 15,-1-3-5-15,-7-21 4 0,17 37-3 0,-17-37 3 16,19 30-1-16,-19-30 1 0,24 28-2 16,-24-28 1-16,27 22-2 0,-27-22 0 0,32 12-10 15,-32-12-6-15,36 8-21 0,-36-8-17 0,41 5-54 16,-31-28-159-16,27 21-226 0,-11-9-24 0,-1-4 246 16</inkml:trace>
    <inkml:trace contextRef="#ctx0" brushRef="#br1" timeOffset="64">10941-395 914 0,'0'0'216'0,"0"0"-57"0,0 0-25 0,0 0-38 16,0 0-34-16,0 0-15 0,0 0-10 0,0 0-6 0,0 0-9 16,0 0-7-16,-22-17-6 0,22 17-4 0,0 0-3 15,0 0 0-15,0 0-1 0,-24 14-1 16,24-14 1-16,0 0-2 0,-20 22 1 0,20-22-2 16,-17 24 2-16,17-24-1 0,-18 32 1 0,18-32-3 15,-13 34 3-15,13-34-3 0,-14 31 3 0,14-31-3 31,-7 34 2-31,7-34-2 0,-3 32 4 0,3-32-2 0,3 30 1 16,-3-30-3-16,0 0 2 0,19 30-1 16,-19-30 1-16,0 0-1 0,33 8 1 0,-33-8 2 15,31-10-1-15,-31 10 0 0,34-26 0 0,-34 26 1 0,40-35-3 16,-40 35 5-16,37-39-4 0,-37 39 5 0,28-39-5 16,-28 39 5-16,18-35-3 0,-18 35 3 0,8-30-3 15,-8 30 3-15,-3-24-2 0,3 24 5 0,0 0 2 0,-18-24-1 16,18 24-1-16,0 0-3 15,-27-8-2-15,27 8-2 0,-24 2 0 0,24-2-1 16,-20 5 1-16,20-5-1 0,0 0 0 0,-32 13-1 16,32-13-9-16,0 0-13 0,0 0-14 0,-22 25-20 15,22-25-24-15,0 24-57 0,0-24-53 0,0 0-83 16,1 32-170-16,-1-32 64 16,0 0 247-16</inkml:trace>
    <inkml:trace contextRef="#ctx0" brushRef="#br1" timeOffset="65">11361-759 1195 0,'0'0'124'0,"-9"-35"-14"15,9 35-23-15,0 0-21 0,0 0-21 0,0 0-15 16,0 0-7-16,0 0-9 0,0 0-7 0,0 0-4 15,0 0-2-15,0 0 1 0,0 0 1 0,0 0-1 16,-10 35 3-16,10-35-2 0,-10 41 4 0,6-20-4 0,-1 5 3 16,-1 3-7-16,1 0 4 0,-1 6-5 0,3-3 4 15,1 0-5-15,-5 3 4 0,3-3-5 16,-1-2 5-16,4-3-5 0,0 0 6 16,1-5-5-16,0 2 5 0,0-24-5 0,1 26 2 15,-1-26-1-15,0 0 0 0,0 0 1 0,0 0 0 0,0 0 1 16,0 0 0-16,0 0 0 15,26 10 1-15,-26-10 1 0,0 0 0 0,0 0 1 16,28-26-3-16,-28 26 2 0,22-23-3 0,-22 23 2 16,27-22-1-16,-27 22 2 15,29-13-2-15,-29 13 1 0,32-10-1 0,-32 10-1 16,28-5 1-16,-28 5-1 0,23 0 0 0,-23 0 1 16,0 0-1-16,32 10 0 0,-32-10 0 0,0 0 0 15,22 23 2-15,-22-23-1 0,0 0 1 0,15 27-2 0,-15-27 2 0,1 26-3 16,-1-26 4-16,0 0-3 0,-7 29 2 0,7-29-1 15,0 0 1-15,-22 31-1 0,22-31 2 16,-25 21-2-16,25-21 1 0,-26 14-1 16,26-14 1-16,-30 15-1 0,30-15 2 0,-32 13-3 15,32-13 2-15,-34 9 0 0,34-9 1 0,-35 7 2 16,35-7-1-16,-34 3-1 16,34-3 1-16,-28 1-1 0,28-1-1 0,-23-3-1 15,23 3 0-15,0 0-1 0,-23-4 0 0,23 4 1 16,0 0-5-16,0 0-13 0,0 0-15 15,0 0-19-15,-11-24-32 0,11 24-59 0,0 0-74 16,34-23-142-16,-34 23-107 0,21-34 92 16,5 29 374-16</inkml:trace>
    <inkml:trace contextRef="#ctx0" brushRef="#br1" timeOffset="66">11897-442 632 0,'0'0'277'0,"0"0"-101"15,0 0-24-15,0 0-20 0,0 0-28 0,0 0-32 16,0 0-18-16,0 0-11 0,0 0-9 16,0 0-5-16,-23-11-6 0,23 11-5 0,0 0-4 15,0 0-3-15,0 0-1 0,0 0-3 0,-22 0-2 16,22 0 0 0,0 0-2-16,0 0-2 0,-28 12 0 0,28-12-1 15,0 0 1-15,-26 21-2 0,26-21 1 0,0 0-1 16,-23 27 2-16,23-27-2 0,0 0 1 0,-16 25-2 15,16-25 1-15,0 0-1 0,0 0 1 0,-4 30-1 16,4-30 1-16,0 0 0 0,15 23 1 16,-15-23-1-16,0 0 2 0,21 24-3 0,-21-24 2 15,0 0-2-15,23 19 1 0,-23-19 0 0,0 0 1 0,0 0-1 16,28 20 1-16,-28-20-1 0,0 0 1 0,0 0 1 16,18 23-1-16,-18-23-1 0,0 0 2 0,0 0-2 15,-4 26 2-15,4-26-3 0,0 0 4 0,-13 30-3 16,13-30 2-16,0 0-1 0,-26 26 0 15,26-26-1-15,0 0 3 0,-29 25-3 0,29-25 3 16,0 0-1 0,-29 14 0-16,29-14-1 0,0 0 0 0,0 0 0 15,-27 3-1-15,27-3 1 0,0 0-8 0,0 0-8 16,0 0-14-16,0 0-19 0,0 0-15 0,0 0-44 16,-17-31-55-16,17 31-105 0,0 0-220 0,0 0 74 15,28 4 234-15</inkml:trace>
    <inkml:trace contextRef="#ctx0" brushRef="#br1" timeOffset="67">12118-251 882 0,'0'0'163'0,"0"0"-67"0,0 0-12 15,0 0-20-15,0 0-22 0,0 0-15 16,0 0-9-16,0 0-5 0,22-22-4 0,-22 22 0 16,0 0-3-16,0 0 0 0,23-3-2 15,-23 3-1-15,0 0 0 0,0 0-2 0,29 4 0 16,-29-4 0-16,0 0 1 0,0 0-1 0,28 2 0 15,-28-2 0-15,0 0-1 0,0 0 2 0,26-11 1 16,-26 11-1-16,0 0 0 0,0 0 1 0,23-26-1 0,-23 26 2 16,0 0 5-16,17-28 14 0,-17 28 5 0,0 0 12 15,9-27-4-15,-9 27-2 0,0 0-2 16,-4-31-4-16,4 31-4 0,0 0-2 0,-8-29-7 0,8 29-1 16,0 0-5-16,-18-28 2 0,18 28-3 0,0 0-2 15,0 0-4-15,-28-16 1 0,28 16-3 0,0 0 1 16,-29 6 1-1,29-6-5-15,0 0 3 0,-31 25-4 0,31-25 3 0,-22 34-2 0,22-34 3 0,-24 41-4 16,24-41 4-16,-13 45-3 0,4-24 4 16,4 1-4-16,5-22-1 0,-3 41-5 0,3-41 1 15,7 37-4-15,-7-37 4 0,11 28-1 0,-11-28 1 16,18 23-3-16,-18-23 1 0,26 14-5 0,-26-14 0 16,29 8-7-1,-29-8 0-15,36 2-6 0,-36-2-13 16,37-5-25-16,-37 5-37 0,40-12-64 0,-33-12-110 0,20 11-134 15,0 7-2-15,-27 6 290 0</inkml:trace>
    <inkml:trace contextRef="#ctx0" brushRef="#br1" timeOffset="68">12541-375 804 0,'0'0'195'0,"0"0"-84"15,0 0-13-15,0 0-15 0,0 0-18 0,0 0-23 16,0 0-10-16,0 0-4 0,0 0 0 0,0 0 0 15,0 0 1-15,0 0-4 0,-16 31-1 0,16-31-6 16,-1 24 1-16,1-24-4 0,0 30 2 0,0-30-5 16,-3 35 1-16,3-35-6 0,0 31-1 0,0-31-4 31,0 30 0-31,0-30-2 0,0 26 2 0,0-26-4 16,0 24 2-16,0-24-1 0,0 0 1 0,0 22 0 15,0-22 1-15,0 0-3 0,0 0 1 16,0 0-1-16,0 0 2 0,0 0 2 0,0 0 1 15,0 0 3-15,0 0-2 0,18-32 1 0,-18 32-3 0,10-25 1 16,-10 25-1-16,9-31 1 0,-9 31-3 0,10-35 3 16,-10 35-6-16,10-40 7 0,-10 40-2 15,9-35 4-15,-9 35 0 0,11-29 0 0,-11 29-3 16,0 0 4-16,14-26-4 0,-14 26 1 0,0 0-2 16,0 0-2-16,0 0 0 0,0 0 1 0,0 0 0 0,0 0 0 15,0 0 0-15,26 7-1 0,-26-7 1 0,0 0-1 16,0 0 2-16,21 23-2 0,-21-23 2 0,0 0-2 15,0 0 0-15,29 28 0 16,-29-28 1-16,26 10-2 16,-26-10 4-16,39 5-2 0,-14-5 1 0,-2-3 2 15,3 0-6-15,3-4 3 0,3-1-3 0,-2 0-1 16,0 3 1-16,-1-1-15 0,-4-4-17 0,8 13-31 16,-33-3-76-16,58-3-107 0,-58 3-264 0,37-6 29 15,-11 12 201-15</inkml:trace>
    <inkml:trace contextRef="#ctx0" brushRef="#br1" timeOffset="69">13256-388 1120 0,'0'0'143'0,"0"0"-31"0,0 0-21 15,0 0-31-15,0 0-24 0,0 0-18 0,0 0-10 16,0 0-4-16,0 0 0 0,0 0 8 0,0 0 8 0,0 0 4 15,15 28 2-15,-15-28-9 0,7 25-3 16,-7-25-7-16,9 33 1 0,-9-33-5 0,11 37 2 16,-11-37-6-16,6 38 3 0,-6-38-4 0,8 36 3 15,-8-36-3-15,7 36 2 0,-7-36-1 16,4 29 1-16,-4-29-2 0,0 0 2 0,13 26-3 16,-13-26 3-16,0 0-1 0,0 0 1 0,0 0 0 0,0 0 1 0,22 11 0 15,-22-11 0-15,0 0 1 0,0 0-1 16,0 0 6-16,23-11 2 0,-23 11 4 0,0 0 0 15,0 0 3-15,28-28-3 0,-28 28 3 0,12-23-4 16,-12 23-3-16,15-22-4 0,-15 22 1 0,15-29-6 31,-15 29 4-31,18-29-4 0,-18 29 2 0,19-27-2 16,-19 27 2-16,18-29-2 0,-18 29 1 0,18-28-3 0,-18 28 2 16,25-27-2-16,-25 27 2 0,19-23-9 0,-19 23-7 15,27-23-13-15,-27 23-19 0,24-17-14 16,-24 17-66-16,0 0-97 0,38-18-235 0,-38 18-43 15,0 0 130-15</inkml:trace>
    <inkml:trace contextRef="#ctx0" brushRef="#br1" timeOffset="70">14015-372 639 0,'0'0'182'0,"0"0"-57"0,0 0-14 0,0 0-15 0,0 0-12 16,0 0-17-16,0 0-9 0,-25-1-5 0,25 1-7 0,0 0-8 16,0 0-8-16,0 0-9 0,-22 7-4 0,22-7-3 15,0 0-2-15,0 0-1 0,-28 12-1 0,28-12-2 0,0 0-2 16,-27 23-1-16,27-23-2 0,0 0-2 15,-33 29 2-15,33-29-6 0,-22 26 5 16,22-26-3-16,0 0 1 0,-31 31-1 0,31-31 1 16,-15 22-2-16,15-22 2 0,0 0-3 0,-12 29 3 0,12-29-3 15,0 0 1-15,0 0-1 0,8 26 1 0,-8-26 1 16,0 0 0-16,24 13-1 0,-24-13 0 0,23-6 0 16,-23 6-2-16,30-10-2 0,-30 10-3 15,29-17 1-15,-29 17 0 0,28-17 5 0,-28 17 2 16,22-19 1-16,-22 19 0 0,0 0 1 0,26-21-1 15,-26 21 2 1,0 0-2-16,0 0 1 0,0 0 0 0,0 0 0 16,18-27-1-16,-18 27 1 0,0 0 0 0,0 0-1 15,0 0-1-15,0 0 2 0,11-22-1 0,-11 22 1 16,0 0 0-16,0 0 1 0,0 0-1 16,0 0 1-16,0 0-2 0,0 0 3 0,0 0 2 15,0 0 2-15,0 0 1 0,0 0-1 0,7-21-3 16,-7 21-1-16,0 0-2 0,0 0 0 0,0 0 1 0,0 0-2 15,0 0 1-15,0 0 0 0,0 0 0 0,0 0 0 16,0 0 1-16,9 24-2 0,-9-24 1 0,0 0-1 16,9 29 0-16,-9-29-2 0,2 23 3 0,-2-23-3 15,7 26 2-15,-7-26-2 0,7 28 1 16,-7-28-1-16,10 23-3 0,-10-23-13 0,0 0-13 16,21 26-31-1,-21-26-32-15,0 0-39 0,0 0-65 0,34-6-66 16,-34 6-164-16,0 0 73 0,40-18 313 0</inkml:trace>
    <inkml:trace contextRef="#ctx0" brushRef="#br1" timeOffset="71">14449-771 1051 0,'-13'-24'95'0,"13"24"-11"15,-4-23 11-15,4 23-16 0,0 0-14 16,0 0-17-16,0 0-16 0,0 0-8 0,0 0-9 16,0 0-2-16,0 0-6 0,-1 23 1 0,1-23-5 15,-8 46 4 1,3-19-4-16,1 3 5 0,-1 6-5 0,-2-2 5 16,0 5-8-16,1 3 7 0,1 1-10 0,1-1 7 15,-2 0-7-15,-1 0 6 0,6 0-7 0,-6-2 6 16,4 1-8-16,1-2 8 0,0-4-8 15,-2-9 7-15,4-26-4 0,-1 36 2 0,1-36-2 0,0 0 0 16,0 0-1-16,0 0 2 0,0 0 2 0,23 3 0 16,-23-3 3-16,15-22-2 0,-15 22 2 15,27-34-1-15,-14 11 3 0,-13 23-3 0,31-40 4 16,-31 40-5-16,31-36 2 0,-31 36-3 0,32-29 2 16,-32 29-2-16,22-20 1 0,-22 20-1 0,23-10 1 15,-23 10 0-15,0 0 0 0,29-8 0 16,-29 8 0-16,0 0 0 0,0 0 0 0,27 8 0 0,-27-8 0 0,0 0-1 15,0 0 0-15,23 22 0 0,-23-22-1 0,0 0 3 16,0 0-3 0,17 27 3-16,-17-27-1 0,0 0 1 0,5 23 1 15,-5-23 0-15,0 0-3 0,-5 34 3 0,5-34-2 16,-13 30 2-16,13-30-1 0,-14 27 4 16,14-27 2-16,0 0 5 0,-24 29 3 0,24-29-1 15,0 0-2-15,-27 13-8 0,27-13 0 0,0 0 0 16,-31 7-1-16,31-7 1 0,0 0-1 15,-32 0-2-15,32 0 0 0,-23-1-2 0,23 1 0 16,-28 0 1-16,28 0-1 0,-29 0-1 0,29 0 1 16,-34 0-2-16,34 0-9 0,-31 1-5 0,31-1-11 15,-22 4-9-15,22-4-10 0,0 0-28 16,0 0-55-16,-23-5-92 0,23 5-112 0,0 0-144 0,0 0 90 0,30 26 356 16</inkml:trace>
    <inkml:trace contextRef="#ctx0" brushRef="#br1" timeOffset="72">14970-735 757 0,'0'0'230'15,"0"0"-66"-15,0 0-40 0,0 0-25 16,0 0-35-16,0 0-23 0,0 0-13 0,0 0-1 15,2 38 2-15,1-15 2 0,-3-23-8 0,-5 50 5 16,-2-22-7-16,4 3 6 0,-4-1-10 0,1 3 1 0,0-1-11 0,-3 3 1 16,2-4-7-16,-2 1 3 0,1-1-6 0,-1-2 4 15,4 0-6-15,-2-1 5 0,1-4-5 16,2-2 6-16,1 2-5 0,3-24 3 16,-2 41-16-16,2-41-6 0,4 25-20 0,-4-25-17 15,0 0-20-15,0 0-29 0,22 14-29 0,-22-14-35 16,0 0-56-16,23-23-105 0,-23 23-13 0,32-19 148 15</inkml:trace>
    <inkml:trace contextRef="#ctx0" brushRef="#br1" timeOffset="73">15173-294 689 0,'0'0'129'0,"5"22"-38"0,-5-22 7 15,0 0-10-15,12 25-10 0,-12-25-23 0,0 0-11 16,0 0-10-16,29 18-4 0,-29-18-7 0,0 0-4 16,32 3-3-16,-32-3-3 0,23-3-1 0,-23 3-1 15,25-10 2-15,-25 10-1 0,25-13 1 0,-25 13-1 16,0 0 0-16,30-21-2 0,-30 21 3 0,0 0-3 16,25-29 2-16,-25 29-1 0,0 0 3 0,19-29-3 15,-19 29 6-15,0 0-2 0,10-31 3 0,-10 31 0 16,0 0 2-16,-2-26-2 0,2 26 2 0,0 0-4 0,0 0-4 15,-20-24-4-15,20 24-3 0,0 0-1 16,-25-11-2-16,25 11-1 0,-22-3 0 0,22 3-1 16,-28 6-2-16,28-6 2 0,-27 15-1 0,27-15 1 15,-28 28-2-15,28-28 3 0,-23 39-3 0,23-39 3 16,-22 39-4-16,22-39 4 0,-13 38-4 0,13-38 4 16,-7 38-4-1,7-38 3-15,4 32-4 0,-4-32 4 0,13 30-1 16,-13-30 0-16,0 0-1 0,34 29 0 15,-34-29-11-15,32 10-9 0,-32-10-12 0,40 7-5 16,-15-2-5-16,-25-5-11 0,47 2-25 0,-47-2-46 16,53-13-39-16,-36-9-97 0,13 7-140 0,10 13 9 15,-21-20 302-15</inkml:trace>
    <inkml:trace contextRef="#ctx0" brushRef="#br1" timeOffset="74">15831-375 672 0,'26'-8'158'16,"-26"8"-29"-16,0 0 6 0,0 0-1 0,0 0-13 15,0 0-18-15,0 0-27 0,0 0-19 0,0 0-15 16,0 0-10-16,0 0-6 0,0 0-8 0,0 0 0 15,-26 8-2-15,26-8 0 0,0 0-4 0,-26 10 0 0,26-10-3 16,-22 11 0-16,22-11-3 0,-25 9-3 0,25-9-2 16,-26 13 0-16,26-13-2 0,-25 18 2 0,25-18-4 15,-26 27 3-15,26-27-1 0,-25 29 1 16,25-29 0-16,-19 27 0 0,19-27-3 0,-10 28 3 16,10-28-2-16,0 27 1 0,0-27-3 0,0 0 2 15,11 22-1-15,-11-22-3 0,0 0-5 0,29 14-1 16,-29-14-4-16,26 6 5 0,-26-6 2 0,26 2 1 0,-26-2 3 15,22 1 2-15,-22-1 2 0,0 0 1 0,25 5 0 16,-25-5 0-16,0 0-1 0,0 0 1 16,0 0 1-16,0 0 0 0,13 23-1 0,-13-23 2 15,0 0-3-15,0 0 2 0,-14 22-1 0,14-22 0 16,0 0 0-16,-24 26 1 0,24-26 19 0,0 0-36 16,-24 25 36-1,24-25-37-15,-22 26 10 0,22-26-13 0,-18 22-18 16,18-22-23-16,-14 25-48 0,14-25-45 0,-14 26-73 15,14-26-58-15,-25 0-153 0,25 0 81 16,0 0 337-16</inkml:trace>
    <inkml:trace contextRef="#ctx0" brushRef="#br0" timeOffset="75">16025-92 1128 0,'0'0'139'0,"10"27"-18"16,-10-27-32-16,0 0-24 0,-11 25-4 0,11-25-51 0,-4 27 9 0,4-27-21 16,-7 28 12-16,7-28-2 0,-8 24-5 0,8-24 0 15,-10 23-3-15,10-23 2 0,-12 22-3 16,12-22 2-16,0 0-2 0,-21 29 2 16,21-29-1-16,0 0-1 0,0 0-10 0,0 0-14 15,-10 26-34-15,10-26-62 0,0 0-100 0,0 0-109 16,0 0-151-16,0 0 78 15,-11-24 399-15</inkml:trace>
    <inkml:trace contextRef="#ctx0" brushRef="#br0" timeOffset="76">16662-415 1008 0,'0'0'176'0,"8"-21"-51"0,-8 21-13 0,0 0-26 0,0 0-31 16,0 0-26-16,0 0-15 0,0 0-8 0,0 0-3 15,0 0-1-15,3 23-1 0,-3-23 3 0,-1 32 3 16,1-32 2-16,-3 38 6 0,3-38-5 16,-8 43 3-16,2-17-8 0,3 0 2 0,-1 1-6 15,-3 3 1-15,0 4-6 0,3-3 6 16,-3 3-7-16,-1 0 7 0,1-2-8 0,-1 0 5 0,2-6-5 0,0 0 5 16,6-26-2-16,-10 37 2 0,10-37-7 0,-3 24 1 15,3-24-2-15,0 0 2 0,0 0 3 0,0 0 1 16,0 0 1-16,0 0 2 0,0 0 3 15,0 0 2-15,14-24 6 0,-14 24-2 0,23-26 5 16,-23 26-3-16,21-30 0 0,-21 30-4 16,25-30 2-16,-25 30-5 15,27-27 5-15,-27 27-3 0,28-21 2 0,-28 21-2 16,29-14-1-16,-29 14-3 0,36-15 0 0,-36 15-3 16,33-6 2-16,-33 6-1 0,38-6 1 15,-38 6-1-15,39-1 0 0,-39 1 1 0,32 1-2 16,-32-1 1-16,26 9 0 0,-26-9 1 0,0 0-1 15,25 26 2-15,-25-26-3 0,5 24 2 16,-5-24-2-16,0 26 2 0,0-26-1 0,-5 22 1 0,5-22 0 0,0 0-1 16,-20 30 0-16,20-30 1 0,0 0-1 0,-30 19 1 15,30-19-2-15,-22 12 2 0,22-12-2 0,-28 7 2 16,28-7 0-16,-29 8 0 0,29-8 0 16,-31 8-1-16,31-8 0 0,-37 9 1 0,37-9-3 15,-38 12 4-15,38-12-2 0,-35 15-29 16,35-15 38-16,-31 8-39 15,31-8 39-15,0 0-9 0,-27 8 0 0,27-8 0 16,0 0-1-16,0 0 0 0,0 0-13 0,0 0-13 16,0 0-4-16,0 0 20 0,0 0-30 0,9-26 13 15,-9 26-70-15,21-26-44 0,7 26-58 0,-22-23-83 16,-6 23-113-16,49-22 15 0,-37-5 315 16</inkml:trace>
    <inkml:trace contextRef="#ctx0" brushRef="#br0" timeOffset="77">17162-102 753 0,'21'-24'179'0,"-21"24"-61"0,0 0-14 0,0 0 2 16,0 0-19-16,0 0-20 0,0 0-17 0,0 0-7 15,0 0-6-15,0 0-5 0,0 0-2 0,0 0 4 16,0 0-2-16,0 0-2 0,0 0-7 0,19 24-10 15,-19-24-7-15,0 0-1 0,-3 32-4 0,3-32 1 16,-5 28-3-16,5-28 2 0,-3 30-3 0,3-30 2 16,-1 35-2-1,1-35 3-15,-2 30-3 0,2-30 2 16,2 26-3-16,-2-26 2 0,4 24-1 0,-4-24 3 16,0 0-2-16,0 0 0 0,0 0 0 0,22 23-1 15,-22-23 0-15,0 0 2 0,0 0-1 0,29-14 1 16,-29 14 1-16,0 0-1 0,30-27 2 0,-30 27-2 15,26-25 1-15,-26 25-2 0,28-26 3 0,-28 26-2 16,22-26 3-16,-22 26-3 0,22-29 3 0,-22 29-4 16,18-25 2-16,-18 25-1 0,0 0 2 0,22-28-1 15,-22 28 0-15,0 0-1 0,0 0 2 0,0 0-2 16,0 0 0-16,23-20 0 0,-23 20 0 0,0 0 0 16,0 0 0-16,0 0 1 0,0 0 0 0,0 0 0 15,14 24-1-15,-14-24 1 0,0 0-2 0,8 30 2 16,-8-30-2-1,6 25 1-15,-6-25-2 0,3 24 2 16,-3-24-2-16,2 23 2 0,-2-23-1 0,0 0 1 16,7 28-2-16,-7-28 2 0,0 0-8 0,0 0-5 15,19 25-11-15,-19-25-8 0,0 0-8 0,0 0-9 16,0 0-22-16,0 0-30 0,36 23-35 0,-36-23-64 16,0 0-83-16,29-12-136 0,-29 12 74 0,0 0 319 15</inkml:trace>
    <inkml:trace contextRef="#ctx0" brushRef="#br0" timeOffset="78">17726-360 1093 0,'0'0'89'0,"-28"5"-11"0,28-5-16 15,0 0-22-15,0 0-7 0,0 0 9 0,0 0 10 16,0 0-1-16,29 22-12 0,-29-22-11 15,28 12-4-15,-28-12-4 0,38 11 1 16,-38-11-4-16,47 8-4 0,-24-6-6 0,4 0-4 16,-3 1-3-16,2-8 0 0,-2 1-1 0,-24 4-14 15,44-9-18-15,-44 9-39 0,45-8-93 0,-39-16-134 0,-6 24-201 0,30-8 31 16,-30 8 311-16</inkml:trace>
    <inkml:trace contextRef="#ctx0" brushRef="#br0" timeOffset="79">17879-426 808 0,'17'-27'144'0,"-17"27"-32"0,7-28-15 16,-7 28 3-16,0 0-7 0,-2-24-13 0,2 24-13 0,0 0-19 0,0 0-14 0,0 0-15 0,0 0-7 15,0 0-5-15,0 0-3 0,0 0 2 16,0 0 4-16,0 0 3 0,5 29 4 0,-5-29-2 16,-5 24 2-16,5-24-4 0,-6 36 3 15,6-36-2-15,-7 35 1 16,7-35-2-16,-8 36 2 0,8-36-7 16,-10 35 0-16,10-35-5 0,-9 40 1 0,9-40-3 15,-9 41 2-15,9-41-4 0,-9 38 2 0,9-38-3 16,-9 38 3-16,9-38-3 0,-4 34 4 0,4-34-4 15,0 25 2-15,0-25-1 0,0 0 1 0,3 28-1 0,-3-28 1 16,0 0-2-16,8 27 1 0,-8-27 0 0,0 0 0 0,11 26-1 0,-11-26 3 16,0 0-2-16,11 25 1 15,-11-25-2-15,0 0 1 0,0 0-3 0,20 27 3 16,-20-27-4-16,0 0-3 0,23 12-4 0,-23-12-4 16,0 0-2-16,29 9 1 0,-29-9-4 0,25 3-2 15,-25-3-3-15,23-2 1 0,-23 2 0 0,26-3 7 16,-26 3 6-16,29-9 3 15,-29 9 1-15,32-17-18 0,-32 17-36 0,29-21-10 16,-29 21-39-16,25-30-65 16,-25 30-52-16,25-31-87 0,-25 7-39 0,0 24 145 15,8-28 209-15</inkml:trace>
    <inkml:trace contextRef="#ctx0" brushRef="#br0" timeOffset="80">18889-136 911 0,'0'0'150'0,"0"0"-10"15,-16-24-22-15,16 24-19 0,0 0-40 0,0 0-29 0,0 0-16 16,0 0-8-16,0 0-4 0,0 0 0 0,0 0-1 16,0 29 1-16,0-29-1 0,0 0 2 0,-7 32-3 0,7-32 2 15,0 0-2-15,-4 36 1 0,4-36-4 0,-6 28 4 16,6-28-3-16,-4 25 4 15,4-25-3-15,-7 27 2 0,7-27 12 0,-7 25-39 16,7-25 39-16,-4 26-39 0,4-26 25 0,0 0 1 16,0 0 0-16,0 0-2 0,0 0-1 0,0 0 2 15,0 0 1-15,0 0 1 0,0 0 7 0,0 0 28 16,0 0-24-16,22-28 27 0,-22 28-42 16,21-33 10-16,-21 33-12 0,23-36 9 0,-23 36 3 15,28-34-3-15,-28 34 4 0,26-34-3 0,-26 34 4 0,26-29-2 16,-26 29 3-16,25-24 0 0,-25 24 1 0,23-19-3 15,-23 19-1-15,0 0-2 0,25-14 0 0,-25 14 1 16,0 0 0-16,0 0 0 0,0 0 1 0,0 0-1 16,23 1 0-16,-23-1 0 0,0 0 0 15,0 0-2-15,0 0-1 0,24 26 0 0,-24-26-2 16,0 0 2 0,15 24-1-16,-15-24 0 0,0 0-1 0,18 28 2 15,-18-28-3-15,11 23 2 0,-11-23-2 0,7 22 1 16,-7-22-2-16,0 0 1 0,12 30-1 0,-12-30 2 15,0 0-3-15,0 0 2 0,13 27-2 0,-13-27 1 16,0 0-1-16,0 0-12 0,0 0-13 16,24 2-10-16,-24-2-22 0,0 0-33 0,33-7-58 15,-34-15-125-15,26 12-168 0,-25 10-12 0,26-24 240 0</inkml:trace>
    <inkml:trace contextRef="#ctx0" brushRef="#br0" timeOffset="81">19541-160 1037 0,'-9'-23'170'16,"9"23"-34"0,0 0-35-16,0 0-18 0,0 0-29 0,0 0-17 0,0 0-4 15,0 0-2-15,0 0-1 0,0 0-2 16,0 0-6-16,0 0-4 0,0 0-4 0,0 0-5 16,0 0-2-16,0 0-3 0,0 0-3 0,-5 28 1 15,5-28-3-15,-10 27 2 0,10-27-2 0,-11 29 2 16,11-29-3-16,-11 36 3 0,11-36-4 15,-10 31 4-15,10-31-3 0,-5 33 3 0,5-33-4 0,0 31-25 0,0-31 34 16,7 27-34-16,-7-27 35 0,11 23-6 16,-11-23-3-16,0 0 2 0,23 18-2 0,-23-18 0 15,0 0 0-15,32 0 0 0,-32 0 1 0,26-13 0 16,-26 13 1-16,30-25 27 0,-30 25-34 0,35-33 35 16,-35 33-36-16,34-37 5 0,-34 37 6 15,28-37-5-15,-28 37 6 0,18-31-2 0,-18 31 2 0,2-24-3 0,-2 24 5 16,0 0-5-16,-9-28 2 0,9 28-1 0,0 0 1 15,-21-22-2-15,21 22 1 0,0 0-1 16,-27-6-2-16,27 6 2 0,0 0-2 0,-28 3 0 16,28-3 0-16,0 0-9 0,-27 12-9 0,27-12-7 15,0 0-17-15,-25 9-2 0,25-9-21 32,0 0-37-32,0 0-55 0,0 0-74 0,-8 22-80 0,8-22-125 0,0 0 89 15,0 0 326-15</inkml:trace>
    <inkml:trace contextRef="#ctx0" brushRef="#br0" timeOffset="82">20003-311 1061 0,'-34'13'116'0,"34"-13"-14"0,0 0-21 16,0 0-18-16,0 0-15 0,11 27-4 0,-11-27-9 16,0 0-4-16,29 21-9 0,-29-21-5 0,29 12-6 15,-29-12-3-15,36 9-5 0,-36-9 1 0,42 1-3 16,-18-4-1-16,0-1 1 0,3-2-2 0,-1 3 1 15,-3-8-19-15,5 7-39 0,-28 4-79 0,49-12-158 0,-27 3-209 16,-22 9 40-16,39-5 294 0</inkml:trace>
    <inkml:trace contextRef="#ctx0" brushRef="#br0" timeOffset="83">20082-449 589 0,'0'0'172'0,"0"0"-36"15,0 0-26-15,0 0-5 0,0 0-9 0,0 0-6 16,0 0-15-16,15-22-8 15,-15 22-8-15,0 0-13 0,0 0-10 0,0 0-10 16,0 0-7-16,0 0-8 0,0 0-1 0,0 0 7 16,0 0 7-16,0 28 2 0,0-28 1 0,1 26-10 15,-1-26-5-15,-4 35-5 0,4-35 3 16,-5 41-6-16,5-41 5 0,-7 43-6 0,1-18 3 16,2-1-6-16,-1 4 5 0,1-2-6 0,-2 1 3 0,0 3-5 15,0-3 4-15,-1 3-4 0,0-6 5 0,1-1-5 16,6-23 4-16,-7 38-4 0,7-38-22 0,-1 36 32 15,1-36-32-15,3 31 33 0,-3-31-8 16,7 22-1-16,-7-22 0 0,0 0 0 0,0 0 0 16,15 28 1-16,-15-28-1 0,0 0 0 0,0 0 0 15,0 0 1-15,29 7 0 0,-29-7-1 0,0 0 0 16,29-7 1-16,-29 7-1 16,29-13 0-16,-29 13-1 0,34-13-5 15,-34 13-7-15,34-15-9 0,-34 15-14 0,35-18-6 16,-35 18 16-16,34-17-48 0,-34 17-10 0,29-16-82 15,-29-6-88-15,0 22-123 0,33-12-46 16,-33 12 200-16</inkml:trace>
    <inkml:trace contextRef="#ctx0" brushRef="#br0" timeOffset="84">21067-466 415 0,'0'0'69'0,"0"0"-1"0,0 0 15 16,0 0 16-16,0 0 17 0,0 0 4 15,0 0-4-15,0 0 4 0,0 0-5 0,0 0-19 16,0 0-29-16,0 0-26 0,0 0-19 16,0 0-5-16,0 0 4 0,0 0 4 0,0 0-1 0,0 0-3 15,-27-11-4-15,27 11-3 0,0 0-4 0,0 0-3 16,-23 2-1-16,23-2-1 0,0 0 1 0,0 0 0 16,-24 5-2-16,24-5 0 0,0 0 0 0,-22 7-2 15,22-7-2-15,0 0 0 0,-25 20-1 0,25-20 0 16,0 0 1-16,-26 31 1 0,26-31-3 15,-16 28 2-15,16-28-2 0,-14 30 2 0,14-30-3 16,-14 40 5-16,10-18-6 0,-1 1 5 0,0 2-5 16,1-2 4-16,2 0-2 0,0 1 3 0,2-1-6 15,-1 1 5-15,2 0-4 0,-1-24 3 0,2 38-2 0,-2-38 3 16,6 35-4-16,-6-35-41 0,9 33 29 0,-9-33-41 16,8 28 32-16,-8-28 0 0,7 22-10 0,-7-22-11 15,0 0-18-15,4 24-17 0,-4-24-31 16,0 0-7-16,11 30-78 0,-11-30-17 0,0 0-104 15,1 24-8-15,-1-24 297 0</inkml:trace>
    <inkml:trace contextRef="#ctx0" brushRef="#br0" timeOffset="85">20807-160 996 0,'0'0'134'16,"0"0"8"-16,-27-18-18 0,27 18-28 0,0 0-40 16,0 0-24-16,0 0-16 0,0 0-7 0,0 0-5 15,0 0-3 1,0 0-2-16,0 0 1 0,0 0 3 0,0 0 5 0,0 0 4 15,0 0 4-15,0 0 0 0,19 25 0 0,-19-25-2 16,0 0-3-16,0 0-4 0,21 26-2 0,-21-26-4 16,0 0 0-16,27 26 1 0,-27-26-3 15,26 14-1-15,-26-14 2 0,27 13-2 0,-27-13 1 16,28 6-1-16,-28-6-9 0,35 0-12 0,-35 0-10 16,36-1-24-16,-36 1-27 0,41-5-39 0,-41 5-58 0,45-13-70 15,-45 13-158-15,33-14 43 0,-4 18 191 0</inkml:trace>
    <inkml:trace contextRef="#ctx0" brushRef="#br0" timeOffset="86">21329-204 896 0,'0'0'187'16,"0"0"-61"-16,0 0-11 0,0 0-24 0,0 0-29 15,0 0-27-15,0 0-14 0,0 0-4 0,0 0 0 16,0 0 1-16,0 0 1 0,-21 24-1 15,21-24-1-15,0 0-2 16,-23 27 1-16,23-27-2 0,-21 23 1 0,21-23-6 16,-22 29-1-16,22-29-6 0,-22 27 1 0,22-27-4 15,-20 30 2-15,20-30-3 0,-16 31-27 0,16-31 35 16,-8 30-35-16,8-30 37 0,1 24-9 0,-1-24-1 16,0 0 1-16,17 26-4 0,-17-26 3 0,0 0-2 15,34 6-4-15,-34-6 2 0,35-7-3 16,-35 7 4-16,37-13 2 0,-37 13 2 0,38-16 1 15,-38 16 3 1,36-21 26-16,-36 21-36 0,28-29 36 0,-28 29-35 16,22-26 6-16,-22 26 4 0,0 0 4 0,22-32 7 15,-22 32 1-15,0 0 7 0,6-30-6 0,-6 30 1 16,0 0-7-16,-11-28 1 0,11 28-5 0,0 0-1 16,-21-24-3-16,21 24-1 0,0 0-1 15,-25-15-1-15,25 15 0 0,0 0 0 0,-30-3-1 16,30 3-8-16,-25 3-4 0,25-3-9 0,-22 10-9 0,22-10-10 0,0 0-6 15,-21 28-32-15,21-28-36 0,0 0-52 16,0 0-95-16,0 0-61 0,11 35-100 0,-11-35 137 16,0 0 286-16</inkml:trace>
    <inkml:trace contextRef="#ctx0" brushRef="#br0" timeOffset="87">21669-154 613 0,'-3'-24'154'0,"3"24"4"16,0 0-27-16,0 0-6 0,0 0-23 0,0 0-17 15,0 0-23-15,0 0-17 0,0 0-12 16,0 0 3-16,0 0-2 0,0 0-2 0,0 0-5 15,0 0-13-15,0 0-6 0,12 30-2 0,-12-30-4 16,0 0 0-16,0 27-2 0,0-27 1 16,0 0-3-16,-1 29 3 0,1-29-2 0,0 0 0 0,0 29 0 0,0-29 0 15,0 0 0-15,-1 29 3 0,1-29-4 0,0 0 3 16,1 31 6-16,-1-31-37 0,0 0 38 0,0 0-39 16,0 0 28-16,0 0 0 0,0 0 2 15,0 0 30-15,0 0-37 0,0 0 39 0,25-24-38 16,-25 24 7-16,13-27 5 0,-13 27-4 15,17-28 7-15,-17 28 0 16,18-31 7-16,-18 31-3 0,12-32 3 0,-12 32-5 16,14-34 3-16,-14 34-3 0,11-31-1 0,-11 31-4 15,10-29 3-15,-10 29-4 0,0 0 3 0,9-24-2 16,-9 24-1-16,0 0-4 0,0 0 1 0,0 0-1 16,0 0 0-16,0 0 3 0,0 0-2 15,0 0 0-15,0 0 1 0,22 3 0 0,-22-3-2 16,0 0 2-16,0 0-2 0,28 18 0 0,-28-18 0 0,0 0 0 15,26 12-1-15,-26-12 1 0,0 0 0 0,32 7 1 16,-32-7-2-16,0 0 1 0,28-7 1 0,-28 7-1 16,0 0 1-16,27-14-1 0,-27 14 0 0,0 0-5 15,26-24-25-15,-26 24-38 0,23-14-128 16,-23 14-348-16,-1-21 19 0,1 21 84 0</inkml:trace>
    <inkml:trace contextRef="#ctx0" brushRef="#br0" timeOffset="88">11053 2043 615 0,'0'0'265'0,"0"0"-113"0,0 0-64 0,0 0-24 16,0 0-13-16,0 0-12 0,0 0-10 0,0 0-6 15,0 0-1-15,0 0-1 0,0 0 1 0,0 0 0 0,0 0-2 16,0 0-1-16,0 0 21 0,0 0 1 15,0 0-3-15,0 0-4 0,0 0-26 0,0 0-5 16,0 0-1-16,23-2 0 0,-23 2 0 0,0 0 0 16,0 0-1-16,28 0 0 0,-28 0 0 0,0 0 1 15,0 0-1-15,25 0-1 0,-25 0 1 0,0 0-1 16,25 0 0-16,-25 0 2 16,0 0-1-16,26-13 0 0,-26 13 1 0,0 0-2 15,29-22 2-15,-29 22-2 0,22-17 3 16,-22 17-2-16,0 0 2 0,30-31-1 15,-30 31 1-15,13-24-2 0,-13 24 2 0,0 0 2 16,12-28 7-16,-12 28 3 0,0 0 3 0,11-27-3 16,-11 27-3-16,0 0-3 0,0-26 3 0,0 26 2 15,0 0 1-15,0 0-1 0,0 0-4 0,-18-24-4 0,18 24-1 0,0 0-4 16,0 0 0-16,-33-8-1 0,33 8-2 16,-25 7 2-16,25-7 0 0,-29 10 0 15,29-10-1-15,-36 18 1 0,36-18-1 0,-40 21 1 16,40-21-1-16,-40 27 1 0,40-27-2 0,-37 36 3 15,37-36-3-15,-24 37 2 0,24-37-3 0,-16 33 3 16,16-33-3-16,-8 31 4 0,8-31-3 0,1 30 1 0,-1-30-1 0,8 27 1 16,-8-27-2-16,13 23 3 0,-13-23-2 15,0 0 2-15,29 25-2 0,-29-25 3 16,25 15-3-16,-25-15 2 0,27 13 2 0,-27-13-5 16,35 6 4-16,-35-6-3 15,36 0 2-15,-36 0-1 0,35 0-12 0,-35 0-13 16,42 0-21-16,-42 0-32 0,44-1-57 0,-37-23-79 15,26 24-187-15,-33 0-68 0,29-21 69 0,-3 25 401 16</inkml:trace>
    <inkml:trace contextRef="#ctx0" brushRef="#br0" timeOffset="89">11535 1940 736 0,'0'0'168'0,"0"0"-13"0,23-9-29 16,-23 9-25-16,0 0-22 0,0 0-14 0,0 0-11 15,0 0-10-15,0 0-12 0,0 0-14 0,0 0-10 16,0 0-3-16,0 0 1 16,0 0 5-16,0 0 6 0,0 0-3 0,6 31 2 15,-6-31-8-15,1 23-1 0,-1-23-4 0,-1 25 0 16,1-25-2-16,-2 28 1 15,2-28-3-15,-4 24 3 0,4-24-3 0,0 0 4 16,-1 30-4-16,1-30 1 0,0 0 1 0,0 0-1 16,0 0 1-16,0 0-1 0,0 0 1 0,0 0-3 15,0 0 1-15,0 0-2 0,0 0 4 0,0 0 0 0,0 0 4 0,0 0-2 16,26-13-1-16,-26 13-3 0,21-27 2 0,-21 27-1 16,23-28 4-16,-23 28-4 0,27-24 3 15,-27 24-5-15,0 0 2 0,27-26 3 16,-27 26 1-16,0 0 3 0,0 0 2 0,24-15-5 15,-24 15 0-15,0 0-1 0,0 0-2 0,24 0 2 16,-24 0-1-16,0 0 1 0,25 12 1 0,-25-12 5 0,0 0 2 0,18 22 4 16,-18-22-3-16,0 0-2 0,15 26-3 0,-15-26 0 15,13 22-6-15,-13-22 6 0,10 25-6 16,-10-25 4-16,9 28-3 0,-9-28 0 0,9 27-2 16,-9-27 2-16,8 23-5 0,-8-23 5 15,0 0-3-15,8 27 1 0,-8-27 0 0,0 0 0 16,0 0-1-16,0 0 1 15,0 0-1-15,0 0-5 0,0 0-14 0,0 0-17 16,0 0-31-16,0 0-58 0,14 24-59 0,-14-24-116 16,0 0-186-16,0 0 52 0,0 0 271 0</inkml:trace>
    <inkml:trace contextRef="#ctx0" brushRef="#br0" timeOffset="90">12101 2092 695 0,'0'0'163'0,"0"0"-67"0,0 0-37 0,0 0-17 15,0 0-8-15,0 0-6 0,0 0 0 0,0 0 4 16,0 0 8-16,0 0 2 0,0 0-1 0,0 0 1 15,0 0 14-15,0 0-2 0,0 0-5 16,0 0-7-16,0 0-26 0,0 0-5 0,21-9-1 0,-21 9-3 16,0 0-1-16,0 0-2 0,27-3 0 0,-27 3-1 15,0 0 0-15,26-1 0 0,-26 1 1 0,0 0-1 16,25-13 1-16,-25 13 0 0,0 0 2 0,28-18-1 16,-28 18 2-16,0 0-1 0,29-27-1 15,-29 27-3-15,0 0 2 16,30-26-2-16,-30 26 1 0,15-23 0 15,-15 23 5-15,13-24 4 0,-13 24 5 0,9-26 2 16,-9 26 2-16,0 0-3 0,2-30 2 0,-2 30-1 16,0 0-1-16,-6-23-3 0,6 23-5 0,0 0-3 15,0 0-3-15,-33-24-2 0,33 24 0 0,-27-4-1 16,27 4-1-16,-36 6 0 0,36-6-1 0,-36 12 1 16,36-12 0-16,-32 20-1 0,32-20-1 15,-32 25 2-15,32-25-3 0,-27 30 5 0,27-30-4 0,-24 30 2 16,24-30-2-16,-18 29 2 0,18-29-2 0,-8 32 2 15,8-32-2-15,-1 36 3 0,1-36-2 0,1 31 2 16,-1-31-2-16,8 29 1 0,-8-29-2 0,14 23 2 16,-14-23-1-16,24 17 0 0,-24-17 1 0,29 11-2 15,-29-11 0-15,30 8 2 0,-30-8-6 16,35 0-5 0,-35 0-9-16,42-12-13 0,-15 6-7 0,-27 6-16 15,51-16-35-15,-36-6-45 0,22 27-91 0,-27-31-87 16,13 11-132-16,1 10 56 0,-10-17 320 0</inkml:trace>
    <inkml:trace contextRef="#ctx0" brushRef="#br0" timeOffset="91">12534 2017 731 0,'0'0'125'0,"0"0"-41"0,0 0-15 16,0-24-11-16,0 24-13 0,0 0-7 0,0 0-2 15,0 0 1-15,0 0 0 0,0 0 1 0,0 0 2 16,0 0 11-16,0 0 3 0,0 0-3 0,0 0-6 15,0 0-17-15,0 0-9 0,17 26-6 0,-17-26-4 16,0 0-5 0,7 31 0-16,-7-31-4 0,3 29 2 0,-3-29-3 15,0 27 2-15,0-27-2 0,1 28 3 16,-1-28-3-16,0 0 2 0,0 27-2 0,0-27 2 16,0 0-1-16,0 0 1 0,0 0-2 0,0 0 1 15,0 0 3-15,0 0 0 0,0 0 1 0,0 0 2 16,0 0 2-16,0 0 6 0,0 0 4 0,0 0-2 0,13-27-1 15,-13 27-7-15,9-34-2 0,-9 34-3 0,11-39 1 0,-11 39 0 16,11-37 4-16,-11 37-5 0,10-31 3 0,-10 31-6 16,10-22 2-16,-10 22-2 0,0 0 1 0,0 0 0 15,0 0-1-15,0 0-1 0,0 0 1 0,24-21 0 32,-24 21 0-32,0 0 0 0,0 0 1 0,0 0-2 15,0 0 1-15,25 9 1 0,-25-9-1 0,0 0 1 16,0 0 1-16,24 18-1 0,-24-18-1 0,0 0 2 15,25 8-4-15,-25-8 3 0,0 0-1 0,22 6-1 16,-22-6 1-16,0 0 1 0,25 6-2 0,-25-6 1 16,0 0 0-16,33-2-1 0,-33 2 1 0,20-2 0 15,-20 2-1-15,25-4 0 0,-25 4-12 0,0 0-23 16,38-9-57-16,-38 9-91 0,28-18-225 0,-28 18-84 16,0 0 23-16,24-4 415 0</inkml:trace>
    <inkml:trace contextRef="#ctx0" brushRef="#br0" timeOffset="92">13224 1948 480 0,'0'0'53'0,"0"0"-42"0,0 0-9 0,0 0 3 16,0 0 12-16,0 0 20 0,0 0 26 0,0 0 17 16,0 0 29-16,0 0 5 0,0 0 26 0,0 0 0 15,0 0-10-15,0 0-29 16,0 0-40-16,0 0-25 0,0 0-14 0,0 0-1 15,0 0 1-15,0 0-2 0,-25 5-5 16,25-5 0-16,0 0-4 0,-21 6-2 16,21-6-4-16,0 0-1 0,-30 18-3 0,30-18 0 15,-24 18-1-15,24-18 1 0,-30 26-2 0,30-26 2 16,-31 32-2-16,31-32 2 0,-25 39-4 0,13-17 5 16,12-22-6-16,-15 44 4 0,15-44-3 0,-7 33 1 0,7-33-8 0,1 30-7 15,-1-30-9-15,0 0-2 0,18 32-1 16,-18-32 6-16,0 0 2 0,29 9-1 15,-29-9 6-15,28-3 3 0,-28 3 6 0,34-21 4 16,-34 21 5-16,31-35-2 0,-31 35 3 0,33-42-3 16,-33 42 4-16,28-40-3 0,-28 40 4 0,22-41 3 15,-22 41 10-15,16-35 1 16,-16 35 7-16,8-24-4 0,-8 24-3 0,0 0-3 16,9-28-1-16,-9 28-3 0,0 0-2 15,0 0-2-15,0 0 1 0,0 0 0 16,0 0 0-16,0 0 0 0,0 0-4 0,0 0-1 15,0 0-2-15,0 0-1 0,0 0-1 0,0 0-1 16,0 0 1-16,0 0 0 0,0 0 0 0,0 0 1 16,0 0-2-16,0 0 2 0,0 0-2 0,0 26 1 0,0-26 0 0,0 0 1 15,0 0-1-15,2 29 0 0,-2-29-1 16,0 0 1-16,6 35-1 0,-6-35 1 0,1 31 0 16,-1-31 1-16,2 31-3 0,-2-31 3 0,1 37-3 0,-1-37 3 15,0 39-2-15,0-39 4 0,-3 40-5 0,3-40 2 16,-8 39-2-16,8-39 2 0,-11 41-3 15,3-20 4 1,0 3-4-16,-3 1 4 0,-3-1-4 0,0 2 5 16,-1-4-6-16,-2 2 6 0,3 0-5 0,-2-2 4 15,16-22-3-15,-38 37 3 0,38-37-3 16,-41 27 5-16,41-27 7 0,-30 24-36 16,30-24 38-16,-29 14-39 0,29-14 25 0,-28 10 3 15,28-10-3-15,-25 0 0 0,25 0-9 0,-28-9 21 16,28 9-32-16,-26-18 17 0,26 18-39 0,-19-27-11 0,19 27-49 0,-14-37-40 15,14 37-79-15,-4-34-164 0,4 4-12 0,0 30 96 16</inkml:trace>
    <inkml:trace contextRef="#ctx0" brushRef="#br0" timeOffset="93">13632 2014 959 0,'0'0'182'0,"0"0"-54"16,0 0-23-16,0 0-11 0,0 0-24 0,0 0-19 15,0 0-10 1,0 0-3-16,0 0-4 0,0 0-1 0,0 0-5 16,0 0-3-16,0 0-3 0,0 0-5 0,0 0-3 15,0 0-4-15,0 0-3 0,0 0 1 0,0 0-1 16,0 0 0-16,0 0 1 0,0 0-2 0,0 0-2 16,0 0 0-16,0 0-4 0,0 0 0 15,0 0-2-15,-7 27 3 0,7-27 0 0,-9 25 0 16,9-25-2-16,-7 26 0 0,7-26-2 0,-7 29 3 0,7-29-1 15,-3 23 2-15,3-23-1 0,0 0 0 0,-1 30-1 0,1-30 1 16,0 0-2-16,2 23 1 0,-2-23 0 0,0 0 0 16,0 0 0-16,10 24 1 0,-10-24-1 0,0 0 0 15,0 0-2-15,0 0 2 0,25 20-1 16,-25-20 1-16,0 0 1 0,0 0-1 0,28 7 0 16,-28-7 3-16,0 0-2 0,27-5-2 0,-27 5 3 15,0 0-3-15,29-14 2 0,-29 14-1 0,0 0 2 31,28-23-1-31,-28 23 0 0,0 0-1 0,30-26 2 16,-30 26-3-16,18-27 2 0,-18 27 0 0,15-29 1 16,-15 29 0-16,17-26 2 0,-17 26-2 0,11-27 1 15,-11 27-2-15,0 0 3 0,0 0-2 16,8-23 2-16,-8 23 2 0,0 0 2 0,0 0 0 0,0 0-1 16,0 0-2-16,0 0-1 0,0 0-1 0,0 0 0 15,0 0 0-15,0 0 0 0,0 0-1 0,0 0 0 16,0 0-1-16,0 0-1 0,0 0 1 0,0 0 0 15,0 0 0-15,-4 32 0 0,4-32 1 0,-4 23-1 0,4-23 2 16,-1 29-3-16,1-29 1 0,-5 37-2 16,5-37 3-16,-5 41-4 0,5-41 4 0,-3 45-4 15,3-45 4-15,-5 45-4 0,3-23 5 0,-1 1-3 16,1 3 2-16,0 0-4 0,1 1 3 0,-2 1-4 16,2 0 5-16,-5-2-4 0,4-1 3 0,-3-3-3 15,5-22 4-15,-9 37-3 0,9-37-25 0,-10 34 20 16,10-34-21-16,-11 34 28 0,11-34-1 15,-18 28 8 1,18-28-7-16,-19 26 0 0,19-26 2 0,0 0-3 16,-28 32 3-16,28-32-2 0,0 0 1 0,-32 18-1 15,32-18 1-15,0 0-1 0,-30 7 0 0,30-7 1 16,-30 3-1-16,30-3 1 0,-35 2 1 0,35-2-2 16,-36-3 0-16,36 3 0 0,-36-3 0 0,36 3 0 15,-27-4-1-15,27 4-4 0,0 0-7 0,0 0-8 16,-28-5-16-16,28 5-24 0,0 0-34 0,0 0-56 15,0 0-52-15,0 0-121 0,28-4-131 0,-28 4 29 16,20-14 338-16</inkml:trace>
    <inkml:trace contextRef="#ctx0" brushRef="#br0" timeOffset="94">14605 1915 588 0,'0'0'181'15,"0"0"6"-15,0 0-17 0,0 0-36 0,0 0-36 0,0 0-24 16,0 0-20-16,0 0-1 0,0 0-5 15,-23-10-8-15,23 10-9 0,0 0-3 0,0 0-4 0,0 0-2 16,-21 6-3-16,21-6-5 0,0 0-1 16,0 0-4-16,-28 8-3 0,28-8-2 0,0 0-2 15,-27 16-2-15,27-16 1 0,0 0-3 0,-29 18 4 16,29-18-2-16,-24 11 1 0,24-11-2 0,-23 10 0 0,23-10-1 16,0 0 1-16,-28 24 0 0,28-24-1 15,0 0 2-15,0 0-1 0,-16 27 0 0,16-27 2 16,0 0-3-16,0 0 0 0,7 28-1 0,-7-28 1 15,0 0 0-15,0 0 1 0,27 24 0 0,-27-24 2 16,0 0-2-16,29 28 3 0,-29-28-2 0,22 14-1 16,-22-14 1-1,0 0-1-15,33 24 0 0,-33-24 1 0,0 0 0 16,25 23 0-16,-25-23-9 0,0 0 0 16,0 0-3-16,25 21 2 0,-25-21 6 0,0 0 2 15,0 0 1-15,0 0 1 0,0 0 2 0,0 0 0 16,0 0 0-16,0 0 1 0,-4 22-1 0,4-22 0 15,0 0-1-15,0 0 1 0,-30 9 0 0,30-9 0 16,0 0-1-16,-27 9-1 0,27-9 1 0,-23 9-1 0,23-9-1 16,-22 14 1-16,22-14-2 0,-27 17 1 15,27-17-2-15,0 0 3 0,-28 24-2 0,28-24 0 16,0 0 1-16,0 0-11 0,-14 24-28 0,14-24-36 16,0 0-65-16,0 0-49 0,0 0-83 0,0 0-123 15,0 0 10-15,0 0 159 0</inkml:trace>
    <inkml:trace contextRef="#ctx0" brushRef="#br0" timeOffset="95">14945 1961 1029 0,'-22'-23'221'0,"22"23"-88"0,0 0-24 0,0 0-30 16,0 0-24-16,0 0-9 0,0 0-15 16,0 0-7-16,0 0-9 0,0 0-7 15,0 0 3-15,0 0 0 0,0 0 0 0,-26 21-1 16,26-21-3-16,0 0 1 0,-23 22-5 0,23-22 1 15,-16 22-3-15,16-22-1 0,-21 29 0 0,21-29 2 16,-23 29-1-16,23-29 1 0,-24 32-2 0,24-32 1 0,-23 21 0 0,23-21 3 16,0 0-1-16,-24 28 1 0,24-28-3 15,0 0 1-15,-8 22-2 0,8-22 2 0,0 0-2 16,4 24 0-16,-4-24 0 0,0 0-2 16,15 30 1-16,-15-30 1 0,0 0-3 0,27 29 5 15,-27-29-4-15,0 0 2 0,33 30 0 0,-33-30-1 16,22 20-1-16,-22-20 1 0,24 15-1 0,-24-15 1 0,28 6-2 0,-28-6 2 15,29 4 0-15,-29-4-1 0,29-1 1 0,-29 1-9 16,36-13-15-16,-36 13-20 0,46-24-29 16,-31-4-59-16,21 26-91 0,-28-27-175 15,17 9-80-15,-3 3 50 0,-14-17 429 0</inkml:trace>
    <inkml:trace contextRef="#ctx0" brushRef="#br0" timeOffset="96">15338 2098 199 0,'0'0'83'15,"0"0"2"-15,0 0 11 0,0 0 5 0,0 0 6 16,31-16 1-1,-31 16 1-15,0 0-11 0,0 0-5 0,0 0 8 16,0 0 6-16,0 0 0 0,12-25-8 0,-12 25-23 16,0 0-21-16,0 0-17 0,0 0-11 0,0 0-6 15,0 0-2-15,0 0-1 0,0 0-2 0,0 0-1 16,0 0-4-16,0 0 1 0,0 0-1 16,0 0-1-16,0 0-1 0,-22-16-2 0,22 16-2 15,0 0-2-15,0 0-3 0,-25 4 1 0,25-4-1 0,0 0 1 16,0 0 0-16,-29 14 0 0,29-14 0 0,0 0-1 15,-26 18-1-15,26-18 1 0,0 0-3 0,-29 24 2 16,29-24 0-16,0 0 0 0,0 0 1 0,-28 31 1 16,28-31-2-16,0 0 1 0,-11 25-2 15,11-25 1-15,0 0-1 0,-1 31 3 0,1-31-3 16,0 0 2-16,4 27-2 0,-4-27 1 0,0 0-1 0,0 0 0 16,19 23 0-16,-19-23 1 0,0 0 0 0,24 12 2 15,-24-12-1-15,0 0 1 0,32 7-1 0,-32-7-1 16,0 0 0-16,30 2 0 0,-30-2 0 0,0 0 0 15,32-3 0-15,-32 3 0 0,0 0 0 16,29-18 0-16,-29 18 2 0,22-23-2 0,-22 23 4 16,18-28-3-16,-18 28 3 15,15-28-3-15,-15 28 2 0,14-26-2 16,-14 26 1-16,11-21 0 0,-11 21 1 0,0 0-1 16,7-28 0-16,-7 28 0 0,0 0 0 0,6-27-2 15,-6 27 2-15,0 0-1 0,0 0 1 0,1-22 0 16,-1 22-1-16,0 0 1 0,0 0 0 0,0 0 1 15,0 0-1-15,0 0 1 0,0 0-2 16,0 0 0-16,0 0 0 0,0 0-1 0,0 0 1 0,0 0 0 0,0 0 0 16,0 0-1-16,0 0 1 0,0 0 0 15,0 0 1-15,0 0 0 0,0 0-2 0,0 0 1 16,0 0-1-16,0 0 0 0,0 0 1 0,0 0 0 16,0 0 1-16,0 0 0 0,7 26 0 0,-7-26 0 15,0 0-1-15,7 24 1 0,-7-24-3 16,4 23 2-16,-4-23-1 15,0 0 2-15,12 30-2 0,-12-30 1 0,7 25-2 16,-7-25 4-16,10 24-3 0,-10-24 2 16,8 22-3-16,-8-22 2 0,0 0-2 0,14 27 0 0,-14-27-5 0,0 0-22 15,0 0-18-15,0 0-15 0,36 25-34 0,-36-25-40 16,0 0-105-16,0 0-176 0,30-20-34 0,-30 20 99 16</inkml:trace>
    <inkml:trace contextRef="#ctx0" brushRef="#br0" timeOffset="97">15852 1611 984 0,'3'24'192'0,"-3"-24"-62"0,0 0-26 0,0 0-30 16,0 0-21-16,0 0-9 0,0 0-2 0,0 0-4 15,0 0-4-15,-11 29-7 0,11-29-1 0,-2 23-5 16,2-23 1-16,-5 30-8 0,5-30-14 0,-9 37 29 15,5-14-35-15,-1 0 31 0,-2 4-18 0,3 2-5 16,0 2 9-16,-3-1-6 0,1 3 5 0,-1-1-7 16,5 0 1-16,-4-1-4 0,3-2 2 0,2-4-3 15,-2 1 3-15,3-1-5 0,-3-1 4 0,3-4-3 32,0-20 4-32,-1 38-4 0,1-38 2 0,1 24-3 15,-1-24 2-15,0 0 0 0,10 21-1 0,-10-21 1 16,0 0-1-16,0 0 0 0,22 10 1 0,-22-10 0 15,0 0 1-15,28-3-13 0,-28 3-7 0,23-9-16 16,-23 9-20-16,27-11-17 0,-27 11-55 0,33-8-75 16,-33 8-128-16,16-24-147 0,-16 24 44 0,18-26 326 15</inkml:trace>
    <inkml:trace contextRef="#ctx0" brushRef="#br0" timeOffset="98">16113 2133 583 0,'0'0'200'16,"0"0"-65"-16,0 0-39 0,0 0-13 0,0 0-20 15,0 0-10-15,0 0 2 0,26-1 4 0,-26 1 3 16,0 0-9-1,0 0-10-15,0 0-6 0,0 0-8 0,26 10-3 16,-26-10-7-16,0 0-7 0,0 0-4 16,28 11-3-16,-28-11-1 0,0 0-1 0,26 1 2 15,-26-1-1-15,0 0 1 0,29-6 0 0,-29 6 3 16,0 0 3-16,28-10 5 0,-28 10-1 0,0 0 2 0,23-14-2 16,-23 14-1-16,0 0-1 0,21-23-2 0,-21 23-4 15,13-24-2-15,-13 24-1 0,16-30-1 0,-16 30-2 16,17-28 2-1,-17 28-2-15,9-25 2 0,-9 25 0 16,0 0 9-16,6-28 4 0,-6 28 4 0,0 0-3 16,0 0-7-16,-24-18-5 0,24 18-3 0,0 0 0 15,-30 6-2-15,30-6 1 0,-29 18-2 0,29-18 1 16,-34 22-1-16,34-22 2 0,-30 27-3 0,30-27 3 16,-33 30-2-16,33-30 1 0,-27 26-1 0,27-26 2 15,-24 28-3-15,24-28 3 0,-16 28-2 16,16-28 0-16,-14 23 2 0,14-23-2 0,-3 24-1 0,3-24 3 15,6 26-3-15,-6-26 3 0,12 26-2 0,-12-26 1 16,0 0-1-16,26 29 2 0,-26-29-3 0,0 0 1 16,33 26 0-16,-33-26-1 0,28 11 1 0,-28-11 0 15,39 8 1-15,-39-8-1 0,41 0-4 0,-16-7-7 16,4 2-8-16,-3-9-6 0,6 5-11 0,-6-8-9 16,10 6-13-16,-12-15-45 0,14 23-60 0,-27-34-132 15,15 19-182-15,-2 2 38 0,-13-13 263 0</inkml:trace>
    <inkml:trace contextRef="#ctx0" brushRef="#br0" timeOffset="99">16940 2008 763 0,'0'0'220'16,"0"0"-81"-16,0 0-33 0,0 0-19 15,-21-23-14-15,21 23-11 0,0 0-10 0,0 0-7 0,0 0-8 16,0 0-8-16,0 0-5 0,0 0 1 15,0 0-3-15,-26 6 0 0,26-6-4 16,0 0-2-16,-23 10-6 0,23-10 1 0,0 0-4 16,-29 24-1-16,29-24-1 0,0 0-1 0,-30 26-2 15,30-26 1-15,0 0-2 0,-26 20 2 0,26-20-3 0,0 0 1 0,0 0-1 16,-22 23-1-16,22-23 0 0,0 0 0 0,0 0-1 16,-7 28 0-16,7-28-2 0,0 0 3 0,7 26-2 15,-7-26 2-15,0 0-1 0,0 0 0 16,28 26 0-16,-28-26 0 0,0 0 2 15,29 8-1-15,-29-8 0 0,0 0 1 0,26 2 0 16,-26-2 0-16,0 0 0 16,31 3 0-16,-31-3-1 0,0 0 1 0,24 14-1 15,-24-14 2-15,0 0-1 0,22 14 0 0,-22-14 0 16,0 0-1-16,0 0 1 0,0 0 0 0,24 17 1 16,-24-17 0-16,0 0 3 0,0 0 2 15,0 0-2-15,0 0 0 0,0 0-2 16,0 0-2-16,-25 13 0 0,25-13 1 0,0 0-2 15,-26 24 2-15,26-24-2 0,-21 25 1 0,21-25-3 0,-20 30 4 0,20-30-2 16,-25 29 1-16,25-29-1 0,-21 17 0 0,21-17-1 16,0 0 2-16,0 0 0 0,-25 24 0 0,25-24-2 15,0 0-17-15,0 0-18 0,0 0-2 16,0 0-7-16,0 0 2 0,0 0-23 0,21-28-52 16,2 32-93-16,-23-26-128 0,0 22-91 0,31-19 28 15,-30-7 382-15</inkml:trace>
    <inkml:trace contextRef="#ctx0" brushRef="#br0" timeOffset="100">17270 2259 1107 0,'-29'18'113'0,"29"-18"-18"15,0 0-14-15,0 0-17 0,-7 22-21 0,7-22-5 0,0 0 1 16,0 0 0-16,-7 23-3 0,7-23-6 0,0 0-3 16,0 0-1-16,-14 26-6 0,14-26 0 0,0 0-4 15,-12 22-2-15,12-22-3 0,0 0-3 0,0 0-5 16,-18 30-1-16,18-30-2 0,0 0 0 15,0 0-1-15,0 0 0 0,-15 24 0 16,15-24-5-16,0 0-11 16,0 0-8-16,0 0-24 0,0 0-23 0,0 0-84 15,0 0-115-15,0 0-217 0,0 0-8 0,0 0 247 16</inkml:trace>
    <inkml:trace contextRef="#ctx0" brushRef="#br0" timeOffset="101">17871 2075 631 0,'0'0'200'16,"0"0"-21"-16,0 0-23 0,0 0-39 15,0 0-27-15,0 0-16 0,-12-22-20 0,12 22-12 0,0 0-7 16,0 0-4-16,0 0 1 0,0 0 1 0,0 0-2 16,0 0-3-16,-18-26-2 0,18 26-6 0,0 0-2 15,0 0-2-15,-24-5-3 0,24 5-2 0,0 0-2 16,-25 2-2-16,25-2-3 0,0 0 0 0,-28 9-4 16,28-9 1-16,0 0-1 0,-29 12-2 0,29-12 1 31,0 0 1-31,-34 29-2 0,34-29 4 0,-27 27-4 15,27-27 2-15,-27 32-2 0,27-32 2 0,-23 34-2 16,23-34 2-16,-18 33-1 0,18-33 1 0,-7 29-2 16,7-29 1-16,0 0-3 0,7 25-2 0,-7-25-5 15,0 0 0-15,0 0 0 0,30 13 4 0,-30-13 5 16,0 0 1-16,34-8 1 0,-34 8-1 0,29-12-1 16,-29 12 0-16,30-14 1 0,-30 14-2 0,35-27 6 15,-35 27-5-15,42-36 5 0,-21 12-2 0,0 0 2 16,-1 1-4-16,1-1 4 0,-3 2-4 0,-3 1 4 15,-15 21-3-15,26-38 3 0,-26 38-5 0,18-37 4 16,-18 37-3-16,11-32 3 0,-11 32-1 0,7-34 1 0,-7 34-2 16,6-46 4-16,-2 22-4 0,-2-3-19 0,1 3 33 15,0-2-32-15,-2 4 32 0,-1 22-9 16,3-35-3-16,-3 35 6 0,4-27-3 0,-4 27 8 16,0 0-3-1,0 0 2-15,0 0-1 0,0 0-2 0,0 0-3 16,0 0-3-16,0 0-3 0,0 0-2 0,0 0 1 15,0 0 0-15,0 0 2 0,-20 31-1 0,20-31 1 16,-6 29-3-16,6-29-9 0,-6 41 28 0,4-12-27 16,0-2 28-16,1 6-16 0,0-1-4 0,-4 1 3 15,3 5-4-15,0 0 5 0,-2-4-5 0,3 4 4 16,-1-4-5-16,2-2 5 0,0-2-5 0,3-4-2 16,3 1-15-16,-6-27-8 0,12 42-24 0,-12-42-11 15,17 33-41-15,-17-33-50 0,23 27-97 0,-23-27-118 16,0 0-65-16,12 22 41 0,-12-22 392 0</inkml:trace>
    <inkml:trace contextRef="#ctx0" brushRef="#br0" timeOffset="102">18279 2041 785 0,'0'0'141'16,"0"0"-63"-16,0 0-21 0,0 0 4 15,0 0 5-15,0 0 1 0,8-27 6 0,-8 27 6 16,0 0 5-16,0 0-15 0,0 0-11 16,0 0-8-16,0 0-13 0,0 0-10 0,0 0-10 15,0 0-7-15,0 0-6 0,0 0 0 0,0 0 0 16,0 0-1-16,8 31-1 0,-8-31 0 0,0 0-3 16,3 36 2-16,-3-36-2 0,3 31 2 0,-3-31-3 0,1 31 2 0,-1-31-2 15,3 34 2-15,-3-34-3 0,5 23 2 16,-5-23-1-16,0 0 1 0,0 0 0 15,0 0-1-15,27 22 1 0,-27-22 0 0,0 0 1 16,28-16 1-16,-28 16 0 0,27-28-1 0,-27 28 3 16,31-40-5-16,-13 16 5 0,-2-2-4 0,2 5 4 15,-4-3-3-15,-14 24 3 0,23-32-3 0,-23 32 3 0,0 0-1 0,15-29 4 16,-15 29 1-16,0 0 1 0,0 0-1 16,0 0-4-16,0 0-1 0,0 0-1 0,0 0 0 15,0 0 1-15,0 0 0 0,7 23-1 16,-7-23 2-16,0 24-4 0,0-24 3 0,-1 30-3 15,1-30 2-15,-6 39-3 0,6-39 2 0,-5 44-3 16,1-19 4-16,1 2-4 16,-1 0 5-16,-2-1-5 0,-1 2 5 0,2-2-5 15,-2 0 5-15,0 1-6 0,0-4 5 16,-2 1-4-16,0-1 4 0,0-1-4 0,9-22 4 16,-22 42-4-16,22-42 5 0,-31 33-3 0,31-33 3 15,-30 22-2-15,30-22 1 0,-28 13 0 16,28-13 0-16,-28 4 1 0,28-4-1 0,-28 0-1 15,28 0-1-15,-35 3-1 0,35-3 1 0,-41 1-7 0,16-2-10 0,25 1-9 16,-48-4-14-16,48 4-9 0,-50-3-15 16,50 3-22-16,-43-10-24 0,43 10-14 0,-27-11-63 15,27 11-90-15,0 0-135 0,0 0 59 0,0 0 309 16</inkml:trace>
    <inkml:trace contextRef="#ctx0" brushRef="#br0" timeOffset="103">18836 2129 631 0,'0'0'143'0,"0"0"-15"0,0 0-10 0,0 0-17 0,0 0-4 16,0 0 0-16,0 0-8 15,0 0-10-15,0 0-22 0,0 0-16 0,0 0-12 16,0 0-7-16,0 0-2 0,0 0-4 0,0 0-2 16,0 0-4-16,0 0-4 0,0 0-3 0,0 0-2 0,0 0 1 0,0 0 0 15,0 0 2-15,0 0-2 0,10 27 0 16,-10-27-2-16,0 0 0 0,0 35 0 0,0-35 2 16,-3 27-4-16,3-27 5 0,-1 29-7 15,1-29 6-15,-5 28-3 0,5-28 1 0,0 26 0 16,0-26-2-16,0 0-2 0,6 29 3 0,-6-29-2 15,0 0 2 1,0 0 0-16,0 0-1 0,0 0 2 0,0 0 0 0,0 0 2 16,26-13 0-16,-26 13 0 0,13-23-1 0,-13 23 2 15,17-27-3-15,-17 27 4 0,22-31-3 0,-22 31 3 16,23-33 0-16,-23 33 4 0,21-33-1 16,-21 33 1-16,22-35-3 0,-22 35 2 0,16-30 0 15,-16 30 6-15,0 0-5 0,24-30 2 0,-24 30-5 16,0 0 0-16,0 0 0 0,24-24 0 0,-24 24-1 0,0 0-1 15,22-18-2-15,-22 18 1 0,0 0-2 0,27-12 2 16,-27 12-2-16,0 0 1 0,0 0 1 0,22-4-1 16,-22 4 0-16,0 0 2 0,0 0-1 0,0 0 2 15,0 0 3-15,23 26-1 0,-23-26 3 16,0 0-4-16,14 34 0 0,-14-34-4 0,8 26 0 16,-8-26-2-1,0 0 2-15,14 32-3 0,-14-32 5 0,5 24-4 16,-5-24 1-16,0 0 0 0,13 29 1 0,-13-29-3 15,0 0 4-15,8 29-4 0,-8-29 2 0,0 0 0 16,3 29 0-16,-3-29 0 0,0 0 0 0,0 0-2 16,1 25 1-16,-1-25-2 0,0 0 2 0,0 0-2 15,0 0-8-15,0 0-11 0,0 0-11 0,0 0-13 16,0 0-12-16,0 0-54 0,0 0-79 0,35-10-224 16,-35 10-81-16,0 0 63 0,26-16 385 0</inkml:trace>
    <inkml:trace contextRef="#ctx0" brushRef="#br0" timeOffset="104">19715 2047 784 0,'0'0'251'0,"0"0"-68"16,0 0-53-16,0 0-26 0,0 0-27 0,0 0-28 16,0 0-12-16,-22-8-7 0,22 8-6 0,0 0-3 15,0 0-2-15,0 0-4 0,0 0 0 16,-27 4-3-16,27-4-2 0,0 0 1 0,-26 8-3 0,26-8 0 0,0 0-2 15,-30 13-1-15,30-13 0 0,-27 17-3 0,27-17 2 16,-24 20-2-16,24-20 0 0,-23 24-2 16,23-24 2-16,-20 29-3 0,20-29 2 0,-18 31-3 15,18-31 2-15,-10 24-2 0,10-24 1 0,0 0-1 16,-3 26 1-16,3-26-1 0,0 0 0 16,0 0-2-16,12 26 4 15,-12-26-3-15,0 0 2 0,0 0 0 0,23 16 0 16,-23-16-1-16,0 0 1 0,22 10 0 0,-22-10-1 15,0 0 0-15,0 0-1 0,32-2-4 0,-32 2 0 16,0 0 2-16,27-14 0 0,-27 14 5 16,0 0 0-16,30-33 3 0,-30 33-3 0,17-24 3 15,-17 24-3-15,16-27 2 0,-16 27-2 16,12-23 2-16,-12 23-2 0,0 0 2 0,11-26-2 0,-11 26 1 0,0 0-1 16,0 0 1-16,0 0 0 0,0 0 0 0,0 0 0 15,8-23 1-15,-8 23 0 0,0 0 1 0,0 0 0 16,0 0-1-16,0 0 0 0,0 0-3 0,0 0 0 15,0 0 0-15,0 0 1 0,0 0 0 16,0 0 2-16,6 23-2 0,-6-23 0 16,0 0 1-16,0 0-1 15,0 0 0-15,0 0 0 0,18 23 0 0,-18-23 0 16,0 0-1-16,0 0 1 0,0 0 0 0,19 33 0 16,-19-33 0-16,0 0 0 0,18 24-2 0,-18-24 3 15,0 0-3-15,12 29 2 0,-12-29-3 0,0 0 3 16,16 30-4-16,-16-30-12 0,0 0-19 15,0 0-20-15,20 37-40 0,-20-37-32 0,0 0-36 16,0 0-66-16,0 0-93 0,25 1-82 0,-25-1 71 0,0 0 333 16</inkml:trace>
    <inkml:trace contextRef="#ctx0" brushRef="#br0" timeOffset="105">20004 2143 923 0,'0'0'222'0,"0"0"-91"16,0 0-42-16,0 0-9 0,-12-22-19 0,12 22-13 16,0 0-10-1,0 0-9-15,0 0-5 0,0 0-3 16,0 0-6-16,0 0 1 0,0 0-2 0,0 0-3 15,0 0-3-15,0 0-4 0,0 0-1 0,0 0 2 16,0 0-1-16,0 0 3 0,12 25-4 0,-12-25 0 16,0 0-3-16,6 32 1 0,-6-32-3 0,2 27 3 15,-2-27-2-15,0 27 3 0,0-27-2 0,0 22 0 16,0-22-1-16,0 0 1 0,0 0 0 0,0 23-1 16,0-23 0-16,0 0 1 0,0 0-2 0,0 0 2 15,0 0 4-15,0 0 5 0,0 0 3 0,21-23-1 16,-21 23-1-16,19-30-8 0,-19 30 3 0,25-36-6 15,-25 36 3-15,25-34-2 0,-25 34 1 0,26-30-1 16,-26 30 2-16,26-23-2 0,-26 23 1 0,0 0-3 16,26-26 3-1,-26 26-2-15,0 0 2 0,0 0-1 16,25-16 1-16,-25 16-1 0,0 0-2 0,0 0 2 16,0 0-1-16,24 0 2 0,-24 0-1 0,0 0-1 15,0 0 1-15,0 0 0 0,0 0-1 0,19 26 2 16,-19-26-1-16,0 0 0 0,0 0 0 0,7 27 0 15,-7-27 1-15,0 0 0 0,0 0-2 0,5 27 1 16,-5-27 0-16,0 0 0 0,0 0-1 0,4 25 1 16,-4-25-1-16,0 0 1 0,0 0 0 0,0 0 0 15,0 0 0-15,0 0-2 0,0 0 0 0,0 0 1 16,0 0 0-16,0 0 2 0,0 0-1 0,0 0 1 16,28 6 0-16,-28-6-1 0,0 0 0 0,25-22 0 15,-25 22 1-15,0 0-2 0,26-24 3 0,-26 24-3 16,0 0 2-1,0 0-2-15,27-25 0 0,-27 25 0 0,0 0 2 16,0 0-1-16,0 0-1 0,0 0 3 16,0 0-3-16,0 0 2 0,0 0-1 0,23-6-1 15,-23 6 2-15,0 0-2 0,0 0 2 0,0 0-1 16,0 0-1-16,0 0 1 0,0 0 0 0,23-5 0 16,-23 5 0-16,0 0 0 0,0 0 0 0,0 0 0 15,0 0 0-15,0 0 1 0,0 0-2 0,22 17 1 0,-22-17 0 16,0 0 0-16,0 0 0 0,13 28 1 15,-13-28-3-15,0 0 2 0,5 30 0 0,-5-30 1 16,5 22-2-16,-5-22 1 0,1 24-2 0,-1-24 1 16,0 0-1-16,-4 29 2 0,4-29-1 0,0 0-6 15,-2 31-9-15,2-31-6 0,0 0-16 0,0 0-6 16,7 30-28-16,-7-30-29 0,0 0-31 0,0 0-65 0,0 0-106 16,25-5-129-16,-25 5 48 0,0 0 333 15</inkml:trace>
    <inkml:trace contextRef="#ctx0" brushRef="#br0" timeOffset="106">20932 2098 583 0,'0'0'153'0,"0"0"-28"0,0 0-20 0,0 0 2 16,0 0-2-16,8 26-9 0,-8-26-7 15,0 0-11-15,0 0-24 0,0 0-17 16,0 0-14-16,0 0-5 0,-11 26-4 0,11-26 0 16,0 0-4-16,-8 24 1 0,8-24-3 0,-8 27 0 15,8-27-4-15,-7 26-1 0,7-26-4 0,-4 26 2 16,4-26-3-16,0 0 3 15,-6 24-3-15,6-24 2 0,0 0-1 0,0 0 0 16,0 0-1-16,0 0 2 0,0 0-5 0,0 0-6 16,1 24-13-16,-1-24-19 0,0 0-31 15,0 0-34-15,0 0-30 0,0 0-50 16,0 0-58-16,0 0-148 0,0 0 48 0,0 0 285 16</inkml:trace>
    <inkml:trace contextRef="#ctx0" brushRef="#br0" timeOffset="107">20897 1867 1437 0,'0'0'119'0,"0"0"-19"0,0 0-24 0,-29-10-23 16,29 10-10-16,0 0-13 0,0 0-2 0,0 0-7 0,0 0-5 16,0 0-8-16,0 0-4 0,0 0-2 0,0 0-1 15,0 0 0-15,0 0-2 0,0 0 0 31,0 0 0-31,0 0-2 0,0 0-1 0,0 0-15 16,0 0-14-16,0 0-31 0,0 0-68 0,0 0-233 16,0 0-180-16,25-4-4 0,-25 4 327 0</inkml:trace>
    <inkml:trace contextRef="#ctx0" brushRef="#br0" timeOffset="108">21446 2017 696 0,'0'0'244'15,"-3"-23"-88"-15,3 23-26 0,0 0-19 0,0 0-22 16,0 0-23-16,0 0-13 0,0 0-12 0,-22-10-1 15,22 10-8-15,0 0-5 0,-24-6-2 16,24 6-3-16,0 0-3 0,-28 7-1 0,28-7-5 16,-25 15 0-16,25-15-5 0,-29 21 2 0,29-21-2 15,-27 30 1-15,27-30-5 0,-25 31 3 0,25-31-6 0,-19 35 2 16,19-35-4-16,-13 37 2 0,13-37-2 0,-5 34 1 16,5-34-1-16,1 33 0 0,-1-33-1 0,8 24 1 15,-8-24-1-15,0 0 2 0,25 26-2 0,-25-26 1 16,25 13-1-16,-25-13 0 0,28 7 2 15,-28-7-1-15,30 2 0 0,-30-2 1 0,33-6 0 16,-33 6-2-16,37-10-7 0,-37 10-11 0,42-14-19 0,-42 14-17 16,44-13-33-16,-44 13-66 0,42-14-137 0,-42 14-210 15,32-19 41-15,-10 19 258 0</inkml:trace>
    <inkml:trace contextRef="#ctx0" brushRef="#br0" timeOffset="109">21930 1924 825 0,'0'0'194'16,"0"0"-64"-16,0 0-21 0,0 0-1 0,0 0-13 15,0 0-24-15,0 0-20 0,0 0-11 0,0 0-6 16,0 0-3-16,0 0-2 0,0 0-8 0,-26 19-4 16,26-19-3-16,0 0-2 0,-22 10-4 15,22-10 2-15,0 0-5 0,-29 21 1 0,29-21-2 16,-23 20-1-16,23-20-2 16,-22 23 0-16,22-23-2 0,-21 29 1 0,21-29-3 15,-17 29 3-15,17-29-2 0,-8 26 0 16,8-26-1-16,0 0 0 0,2 26 1 0,-2-26 0 15,0 0-1-15,0 0 1 0,24 26-1 0,-24-26 1 16,0 0 2-16,24 8-1 0,-24-8 1 0,0 0 1 16,32 13-2-16,-32-13-1 0,0 0-4 15,30 10 1-15,-30-10-1 0,0 0 2 0,0 0 2 0,0 0 1 0,23 28-1 16,-23-28 2-16,0 0 1 0,0 0 0 16,0 0-1-16,-5 26 3 0,5-26-2 0,0 0 1 15,0 0-2-15,-18 26 0 0,18-26 1 0,0 0-1 16,0 0-1-16,-25 29 3 0,25-29-3 0,0 0 0 15,-25 21 0-15,25-21 1 0,0 0-2 0,-33 34 2 16,33-34-1-16,-25 26 2 0,25-26-4 0,-18 20 2 16,18-20-14-16,0 0-17 0,-5 24-23 0,5-24-12 15,0 0-16-15,0 0-47 0,29 9-134 0,-29-9-219 16,25-16 40-16,-25 16 252 0</inkml:trace>
    <inkml:trace contextRef="#ctx0" brushRef="#br0" timeOffset="110">22156 1704 596 0,'0'0'138'15,"0"0"-69"-15,0 0-33 0,0 0-10 0,0 0 12 16,0 0 28-16,0 0 26 0,0 0 6 16,0 0 35-16,0 0-37 0,0 0 3 0,0 0-31 0,0 0-28 15,0 0-16-15,0 0-8 0,0 0-1 0,0 0 5 16,0 0 2-16,-10 23 1 0,10-23-8 0,0 0-21 16,14 35 32-16,-14-35-38 0,21 28 35 0,-21-28-21 15,21 27-3-15,-21-27 3 0,19 32-4 0,-19-32 4 16,16 37-3-16,-16-37 2 0,12 41-3 15,-12-41 4-15,9 39-4 16,-9-39 5-16,9 43-5 0,-9-43 3 16,7 40-3-16,-7-40 3 0,4 40-3 0,-4-40 3 15,3 36-3-15,-3-36 3 0,0 39-3 0,0-39 3 16,-5 36-2-16,5-36 2 0,-9 33-2 0,9-33 2 16,-13 30-3-16,13-30 4 0,-12 28-4 0,12-28 4 15,-16 30-3-15,16-30 2 0,-15 25-2 16,15-25 2-16,0 0-2 0,-19 26 1 0,19-26-2 0,0 0 3 15,0 0-1-15,0 0 1 0,0 0-1 0,0 0 1 16,0 0 0-16,0 0-1 0,0 0-2 0,0 0-1 16,0 0-1-16,0 0-2 0,0 0-18 0,0 0-20 15,0 0-82-15,0 0-156 0,0 0-219 0,-11-23-11 16,11 23 255-16</inkml:trace>
    <inkml:trace contextRef="#ctx0" brushRef="#br0" timeOffset="111">22500 2459 1591 0,'0'0'101'0,"0"0"-24"0,0 0-8 0,0 0-9 15,0 0-24-15,0 0-16 0,0 0-8 16,0 0-6-16,0 0-5 0,0 0-2 0,0 0-2 0,0 0 0 15,0 0 2-15,0 0-6 0,0 0-9 0,0 0-19 16,0 0-29-16,33 15-81 0,-33-15-219 0,0 0-182 16,22-26-10-16,-22 26 324 0</inkml:trace>
    <inkml:trace contextRef="#ctx0" brushRef="#br0" timeOffset="40">10809-1285 455 0,'-20'2'157'0,"20"-2"-24"0,0 0-31 15,0 0-5-15,0 0-9 0,0 0 10 0,0 0 2 16,0 0 1-16,0 0-19 0,0 0-19 0,0 0-14 0,0 0-12 16,0 0-6-16,0 0-6 0,0 0-5 0,0 0-4 15,0 0-2-15,0 0-3 0,0 0 0 16,0 0 8-16,0 0 2 0,0 0 2 15,17-27-3-15,-17 27-9 0,17-24-2 0,-17 24-1 16,14-31 0-16,-14 31-3 0,18-36 3 0,-18 36-5 16,23-37 4-16,-23 37-3 0,24-42 4 0,-24 42-4 0,24-45 5 0,-10 21-5 15,0 1 2-15,-3-8-4 0,4 4 2 0,-3-4-3 16,4 3 4-16,-4 4-4 0,5-5 4 0,0 2-5 16,-3 3 3-16,0 0-4 0,-14 24 3 15,26-34-2-15,-26 34 1 0,18-29-3 0,-18 29 4 16,11-23-3-16,-11 23 2 0,0 0-1 0,0 0 1 15,19-27 0 1,-19 27-19-16,0 0 18 0,0 0-16 0,0 0 15 16,0 0 2-16,0 0-1 0,17-21-1 0,-17 21 0 15,0 0 2-15,0 0-1 0,0 0-1 0,0 0 1 16,0 0 0-16,0 0 0 0,0 0 0 16,0 0 0-16,0 0 1 0,0 0-1 0,0 0-2 15,0 0 1-15,0 0 1 0,0 0 1 0,0 0 19 16,0 0-18-16,15 21 16 0,-15-21-17 0,0 0-1 0,12 23 1 15,-12-23-1-15,11 24 1 0,-11-24-2 0,13 32 4 16,-13-32-1-16,14 39 5 0,-14-39-3 0,9 42 2 16,-7-18-6-16,-2-24 2 0,9 43-1 15,-2-18 0-15,-4 1-2 0,4-1 1 0,-6 1-4 16,2 3 5-16,0-6-4 0,-2-2 4 0,-1 1-3 16,0-22 4-1,6 41-4-15,-6-41 2 0,4 37-2 0,-4-37 2 16,5 34-2-16,-5-34-4 0,4 30-5 0,-4-30-1 15,2 24-9-15,-2-24 2 0,0 0-8 0,0 0-5 16,0 0-6-16,0 0 0 0,0 0-8 16,0 0-1-16,0 0-22 0,0 0-42 0,0 0-61 15,7-24-94-15,-7 24-169 0,0 0 25 0,18-40 259 16</inkml:trace>
    <inkml:trace contextRef="#ctx0" brushRef="#br0" timeOffset="41">10958-1600 1086 0,'0'0'178'0,"-39"4"-16"16,39-4-37-16,0 0-46 0,0 0-25 15,0 0-19-15,0 0-10 0,0 0-3 0,0 0-2 16,0 0 7-16,0 0 3 0,0 0 0 0,25 18 1 0,-25-18-10 16,21 8-6-16,-21-8-4 0,33 8-6 0,-33-8-4 15,39 13 2-15,-16-9-2 0,4 1 1 16,1-1-1-16,2-1-8 0,-2-1-12 0,-1-9-17 16,2 5-33-16,-29 2-62 0,64-6-215 15,-64 6-209-15,55-18 21 0,-24 16 267 0</inkml:trace>
    <inkml:trace contextRef="#ctx0" brushRef="#br0" timeOffset="42">11751-1504 637 0,'0'-24'160'0,"0"24"-7"0,0 0-9 15,0 0-10-15,0 0-18 0,0 0-23 0,0 0-21 16,0 0-16-16,0 0-15 0,0 0-8 0,0 0-8 16,-22-10-1-16,22 10 0 0,0 0-3 0,-23-2-2 15,23 2-6-15,0 0-4 0,-23 7 0 16,23-7-4-16,0 0 0 0,-31 9-4 0,31-9-1 0,-20 15 0 15,20-15 3-15,-25 20-2 0,25-20 1 0,-21 27-1 16,21-27-1-16,-19 28 0 0,19-28 0 0,-13 25-3 16,13-25 4-16,-8 21-3 0,8-21 2 0,-1 23 0 15,1-23-2-15,0 0-2 0,7 29 3 0,-7-29-2 16,0 0 5-16,18 27-3 0,-18-27 1 31,0 0-2-31,34 12-3 0,-34-12 2 0,28 2 1 0,-28-2-5 16,27-2-3-16,-27 2 4 0,32-13-4 0,-32 13 6 15,33-21 4-15,-33 21 0 0,32-35-2 0,-32 35 5 16,28-40-4-16,-28 40 4 0,27-42-4 0,-15 18 4 16,-1-5-3-16,-1 0 4 0,2-5-3 0,-1 2 6 15,2-3-4-15,-2-3 13 0,1 7-3 0,-4 0 8 16,2-2-3-16,-5 3 3 0,4 0-9 0,-5 5 4 16,0 5-6-16,-4 20 0 0,1-41-3 0,-1 41-17 15,0-21 17-15,0 21-16 0,0 0 19 0,0 0 0 16,0 0-2-16,0 0-1 0,0 0-5 0,0 0-1 15,0 0-2-15,0 0 16 0,0 0-14 0,0 0 14 16,-15 38-13-16,11-14-3 0,-3-1 2 0,4 3-3 16,-4 2 4-1,6 2-4-15,0 2 4 0,-3 3-4 16,1-1 3-16,3 5-5 0,-2 1 6 0,0 1-5 16,0-1 3-16,2-1-3 0,0-4 4 0,4 0-6 15,-2-7 6-15,5 0-15 0,-7-28-1 0,7 40-13 16,-7-40-5-16,12 27-10 0,-12-27-12 0,0 0-33 15,0 0-76-15,37 24-133 0,-37-24-224 0,24-12 60 16,-24 12 231-16</inkml:trace>
  </inkml:traceGroup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37:29.70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5C2BA40-AD28-4991-BFEC-6E7150D9A763}" emma:medium="tactile" emma:mode="ink">
          <msink:context xmlns:msink="http://schemas.microsoft.com/ink/2010/main" type="inkDrawing" rotatedBoundingBox="12429,14364 22487,14797 22448,15688 12391,15256" shapeName="Other"/>
        </emma:interpretation>
      </emma:emma>
    </inkml:annotationXML>
    <inkml:trace contextRef="#ctx0" brushRef="#br0">79 107 44 0,'0'0'25'0,"0"0"-4"0,0 0-6 15,0 0-6-15,0 0-5 0,0 0-1 0,0 0-2 0,0 0-1 0,0 0 1 0,0 0-1 16,0 0 0-16,0 0 1 0,-23-22-1 0,23 22 1 15,0 0-2-15,0 0 2 0,0 0-1 16,0 0 1-16,0 0 0 0,0 0 0 0,0 0-1 16,0 0 1-16,0 0-2 0,0 0 0 0,0 0 1 15,0 0-2-15,0 0 0 0,0 0 1 0,-10-24 1 16,10 24-1 0,0 0 0-16,0 0 2 0,0 0-1 0,0 0 1 15,0 0 5-15,0 0 22 0,-3-23 24 0,3 23 26 16,0 0 16-16,0 0 6 0,0 0-11 15,0 0 7-15,0 0-14 0,0 0 1 0,0 0-6 16,0 0-2-16,0 0-6 0,0 0-5 0,0 0-6 16,0 0-7-16,0 0-8 0,0 0-4 0,0 0-7 15,0 0 0-15,0 0-3 0,0 0-1 0,0 0-4 0,0 0-1 16,0 0 0-16,0 0-2 0,0 0 0 0,0 0-2 16,0 0-1-16,0 0-4 0,0 0-1 0,0 0-5 15,0 0-2-15,0 0-2 0,0 0-2 16,0 0-1-16,0 0-2 0,-15 29 3 0,15-29-4 15,-5 30 4-15,5-30-3 0,-6 28 1 16,6-28-2-16,-4 33 4 0,4-33-4 0,-4 27 5 0,4-27-5 0,-2 28 4 16,2-28 15-16,-2 26-35 0,2-26 35 0,0 26-36 15,0-26 18-15,0 0 2 0,-5 24-1 16,5-24 1-16,0 0-2 0,0 0-1 0,0 0 0 16,0 0-1-16,0 0 1 0,0 0-1 0,0 0 1 15,0 0 0-15,0 0 0 0,0 0 1 0,0 0 2 31,0 0 1-31,0 0 0 0,0 0 0 0,0 0 0 0,18-28 17 16,-18 28-17-16,0 0 17 0,14-33-38 0,-14 33 19 16,13-27-18-16,-13 27 17 0,15-35 3 0,-15 35-4 15,19-39 5-15,-19 39-4 0,19-37 4 16,-19 37-4-16,20-31 3 0,-20 31-2 0,22-31 2 16,-22 31-3-16,0 0 2 0,25-25-2 0,-25 25 1 15,0 0-2-15,0 0 1 0,23-3 0 0,-23 3 0 0,0 0 2 16,0 0-1-16,0 0 1 0,21 24 2 0,-21-24-2 15,0 0-1-15,9 25 2 0,-9-25-5 0,0 0 5 16,7 31-3-16,-7-31 1 0,0 0 0 0,3 31 2 16,-3-31-3-16,0 0 2 0,1 27-3 0,-1-27 3 15,0 0-2-15,3 26 2 0,-3-26-3 16,0 0 3-16,3 23-3 16,-3-23 2-16,0 0-1 0,0 0-1 15,0 0-1-15,0 0-1 0,0 0 2 0,0 0 0 16,0 0 2-16,0 0 0 0,0 0 2 0,22-10-1 15,-22 10 1-15,0 0-2 0,0 0 0 16,23-31 0-16,-23 31 1 0,0 0-1 0,18-24 0 16,-18 24-1-16,0 0 2 0,0 0-4 0,25-22 3 15,-25 22 0-15,0 0 1 0,0 0 0 0,28-18 2 0,-28 18-3 16,0 0 0-16,0 0-1 0,0 0-1 0,22-6 1 16,-22 6 1-16,0 0 1 0,0 0-1 0,0 0 1 15,0 0-1-15,0 0-1 0,0 0 2 0,25 11-2 16,-25-11 1-16,0 0 0 0,0 0 0 0,17 24 1 0,-17-24-1 15,0 0 1-15,11 27-2 0,-11-27 2 16,0 0-2 0,10 21 2-16,-10-21-1 0,0 0 2 15,8 24-1-15,-8-24-1 0,0 0 0 0,9 24 0 16,-9-24-2-16,0 0 2 0,4 25 18 0,-4-25-36 16,0 0 37-16,5 29-36 0,-5-29 15 0,0 0 3 15,0 0-1-15,4 26-1 0,-4-26 0 0,0 0 0 16,0 0-1-16,0 0-16 0,0 0-15 0,0 0-15 15,0 0-30-15,0 0-16 0,0 0-69 0,0 0-46 16,0 0-103-16,0 0-104 0,0 0 177 0,0 0 239 16</inkml:trace>
    <inkml:trace contextRef="#ctx0" brushRef="#br0" timeOffset="1">890 170 212 0,'0'0'100'0,"0"-24"19"15,0 24 1-15,0 0 7 0,0 0-23 0,0 0-4 16,0 0-11-16,0 0 6 0,0 0-7 0,0 0-2 15,0 0-18-15,0 0-11 0,0 0-13 0,0 0-16 16,0 0-11-16,0 0-6 16,0 0-4-16,0 0 6 0,0 0 4 15,0 0 2-15,0 0-1 0,0 0-4 16,-25 16-2-16,25-16-2 0,0 0-1 0,-22 14-3 16,22-14-2-16,0 0-1 0,-26 16-3 0,26-16 2 15,0 0-2-15,-17 27 0 0,17-27 18 0,0 0-36 16,-15 29 36-16,15-29-36 0,0 0 17 0,-10 32 1 15,10-32-2-15,-2 21 3 0,2-21-2 0,0 24 1 0,0-24-3 16,0 0 3-16,6 34-1 0,-6-34 1 0,0 0-2 16,16 28 3-16,-16-28-3 0,0 0 1 15,26 20 0-15,-26-20-1 0,0 0-1 0,27 14 0 16,-27-14-1-16,0 0-1 0,28-3 3 0,-28 3 1 16,0 0 2-16,26-20 0 0,-26 20 0 0,13-25-1 15,-13 25 2-15,13-33-3 0,-13 33 5 0,11-36-5 0,-11 36 5 0,9-35 12 16,-9 35-34-16,8-32 36 0,-8 32-35 15,4-34 21-15,-4 34-3 0,3-24 0 16,-3 24 2-16,0-23-4 0,0 23 7 0,0 0-4 16,-6-29 1-16,6 29-2 0,0 0 7 0,0 0 0 15,-23-27 3-15,23 27 0 0,0 0-6 0,-26-15-1 16,26 15 0-16,0 0-1 16,-31-8 0-16,31 8-3 0,-25-4 1 0,25 4 0 15,-27 0-2-15,27 0 0 0,0 0 1 0,-28 3-1 16,28-3 1-16,0 0-2 15,0 0-13-15,0 0-11 0,0 0-21 0,-23 12-20 16,23-12-39-16,0 0-64 0,11 33-61 0,-11-33-96 16,0 0-97-16,3 31 186 0,-3-31 238 0</inkml:trace>
    <inkml:trace contextRef="#ctx0" brushRef="#br0" timeOffset="2">1400 197 158 0,'0'0'118'0,"3"-24"11"16,-3 24-4-16,0 0-4 0,0 0-18 0,0 0 5 16,0 0-10-16,0 0 4 0,0 0-15 15,0 0-13-15,-22-17-17 0,22 17-12 16,0 0-11-16,0 0-3 0,0 0-6 0,0 0-4 16,0 0-2-16,-24 0-2 0,24 0 2 0,0 0 1 0,0 0 0 0,0 0-3 15,-30-8 0-15,30 8-4 0,0 0-3 0,-22 0-2 16,22 0-3-16,0 0 0 0,-31 0-1 0,31 0 0 15,0 0-2-15,-33 4 1 0,33-4-2 16,-23 10 0-16,23-10-2 0,-24 14 1 16,24-14 0-16,0 0 0 0,-24 27-1 0,24-27 0 15,-10 22 17-15,10-22-34 0,-4 26 35 0,4-26-34 0,3 26 15 0,-3-26 1 16,5 23-1-16,-5-23 0 0,12 22 0 0,-12-22 1 16,0 0-6-16,23 26-4 0,-23-26-4 0,0 0 2 15,27 16 2-15,-27-16 7 0,0 0 1 16,25 5-1-16,-25-5 2 0,0 0 0 0,23-7 1 15,-23 7 1-15,0 0 3 0,24-20-5 0,-24 20 4 32,0 0-2-32,25-30-2 0,-25 30 2 0,0 0 0 0,22-25-1 15,-22 25 2-15,0 0-2 0,18-25 1 0,-18 25 18 16,0 0-17-16,12-25 17 0,-12 25-36 0,10-24 18 16,-10 24-17-16,7-30 17 0,-7 30 3 0,6-31-3 15,-6 31 4-15,5-34-4 0,-5 34 5 16,5-39-5-16,-5 39 5 0,4-41-1 0,-4 21 9 15,0 20-2-15,0-39 4 0,0 39-5 0,0-34 0 0,0 34-4 16,0-36 3-16,0 36-4 0,-4-32 1 0,4 32-3 16,0-32 2-16,0 32-4 0,-1-24 2 0,1 24-3 15,0 0 2-15,-4-24-2 0,4 24 1 0,0 0-1 16,0 0 1-16,0 0 0 0,0 0 0 16,0 0 0-16,0 0 0 0,0 0-1 0,0 0 2 15,0 0-2 1,0 0 2-16,0 0-1 0,0 0 0 0,0 0-1 15,0 0 1-15,0 0 0 0,0 0 1 0,0 0 1 16,0 0 1-16,0 0 2 0,0 0 1 0,0 0-1 16,0 0-2-16,0 0-3 0,0 0 0 0,0 0-1 15,-5-23-2-15,5 23 2 0,0 0 0 16,0 0-1-16,0 0 2 0,0 0-1 0,0 0 0 16,0 0-1-16,0 0-1 0,0 0-1 0,0 0 0 0,0 0 1 15,0 0 1-15,0 0 2 0,9 32 0 0,-9-32 2 16,5 32-3-16,-5-32 2 0,3 41-5 15,-3-19 5-15,0 2-4 0,-3 0 5 0,3 4-5 16,0-2 4-16,-3 1-4 0,2 2 4 0,0 0-5 16,1-1 5-16,-2-4-5 0,0 0 4 15,2-24-2-15,-2 40 2 0,2-40 15 0,-3 35-33 0,3-35 34 0,-4 28-34 16,4-28 17-16,0 0 2 0,-1 23-4 0,1-23 1 16,0 0 1-16,0 0-2 0,0 0 1 0,0 0-1 15,0 0 1-15,0 0-1 0,0 0-1 0,0 0-6 16,0 0-7-16,0 0-3 15,0 0-9-15,0 0-12 16,0 0-19-16,0 0-44 0,0 0-107 0,12-23-115 16,-12 23-185-16,0 0 149 0,0 0 361 0</inkml:trace>
    <inkml:trace contextRef="#ctx0" brushRef="#br0" timeOffset="3">1747 261 232 0,'0'0'99'0,"0"0"-8"0,0 0-8 15,0 0-7 1,0 0 0-16,0 0-2 0,0 0-6 0,0 0-13 16,0 0-10-16,0 0-14 0,0 0-11 0,0 0-11 15,0 0-4-15,0 0-3 0,0 0 2 0,0 0 7 16,0 0 4-16,0 0 3 0,0 0 2 0,0 0-7 15,0 0-4-15,0 0-4 0,0 0-5 0,0 0 1 16,26 19 0-16,-26-19-1 0,0 0 1 16,0 0-3-16,22-3 1 0,-22 3 1 0,0 0 1 0,0 0 3 15,24-15 0-15,-24 15 3 0,0 0-1 0,0 0 3 16,19-24 2-16,-19 24 2 0,0 0-1 0,13-32-16 16,-13 32 11-16,8-24-15 0,-8 24 15 0,0 0 2 15,10-33-2-15,-10 33 5 0,0 0-1 16,5-31 4-16,-5 31 7 0,0 0 10 0,-1-21 3 15,1 21 0-15,0 0-7 0,-6-24-10 0,6 24-3 0,0 0-2 16,0 0 1-16,0 0 1 0,-22-18 0 0,22 18 0 16,0 0-4-16,-25-7-3 0,25 7-3 0,0 0-2 15,-27 4-1-15,27-4-1 0,-25 13 2 0,25-13-4 16,-24 18 3-16,24-18-3 0,-22 26 2 16,22-26-2-16,-16 31 2 0,16-31-2 0,-13 36 2 15,13-36-3 1,-8 30 4-16,8-30 16 0,-3 32-18 0,3-32 18 15,-1 33-35-15,1-33 15 0,4 30-14 0,-4-30 15 16,10 27 2-16,-10-27-3 0,0 0 3 0,25 34-3 16,-25-34 2-16,0 0-2 0,29 15 2 0,-29-15-2 15,23 3 1-15,-23-3-1 0,23 0 0 0,-23 0 0 16,0 0 1-16,35-14 0 0,-35 14 0 0,25-15 3 16,-25 15-5-16,23-21 3 0,-23 21-23 0,28-18-34 15,-28 18-68-15,27-20-155 0,-27 20-147 0,0 0-55 16,27-12 418-16</inkml:trace>
    <inkml:trace contextRef="#ctx0" brushRef="#br0" timeOffset="4">2107-221 199 0,'0'0'126'0,"0"0"-1"0,0 0-5 16,0 0-5-16,0 0-21 0,0 0-4 0,0 0 3 15,0 0 2-15,0 0 4 0,0 0-11 0,0 0-18 16,0 0-14-16,0 0-23 0,-7 36-5 0,7-36-5 16,-1 38 2-16,1-38-5 0,-3 44 2 0,0-23-7 15,3 6 2 1,-4 2-9-16,1-2 2 0,1 2-9 0,-3 0 2 15,3 2-6-15,0-3 6 0,-2 0-6 16,4-1 6-16,-1 0 12 0,1-3-34 0,3 0 35 16,-3-1-34-16,2-1 16 0,-2-22 4 0,6 37-3 15,-6-37 3-15,8 32-4 0,-8-32 3 0,8 23-3 16,-8-23 2-16,0 0-1 0,16 26 2 0,-16-26-2 16,0 0 1-16,0 0-1 0,23 21-1 0,-23-21 0 0,0 0 1 15,0 0-2-15,28 7 2 0,-28-7 1 16,0 0-2-16,33-4 2 0,-33 4-1 0,25-8 1 15,-25 8 0-15,27-6 0 0,-27 6-1 0,32-10-23 16,-32 10-15-16,33-4-41 0,-33 4-72 0,30-7-90 16,-30 7-174-16,0 0-60 0,39-3 353 0</inkml:trace>
    <inkml:trace contextRef="#ctx0" brushRef="#br0" timeOffset="5">2681 79 495 0,'0'0'177'16,"0"0"-54"-16,0 0-25 0,0 0 8 0,0 0-11 15,0 0-7-15,0 0-17 0,0 0-17 0,-27-18-5 16,27 18-8-16,0 0-7 0,0 0-5 0,0 0-7 16,0 0-3-16,-24 0-3 0,24 0-1 0,0 0 0 0,0 0-4 0,-27 5-3 15,27-5-3-15,0 0 1 0,0 0-3 16,-23 11-2-16,23-11 1 0,0 0-5 15,0 0 3-15,-22 23-2 0,22-23 2 0,0 0-2 16,-14 24 3-16,14-24-2 0,0 0 3 16,-11 25-3-16,11-25 1 0,0 0-1 0,0 0-1 15,-3 30 0-15,3-30 2 16,0 0-2-16,0 0 3 0,6 21-2 0,-6-21 0 16,0 0 1-16,0 0 0 0,0 0 0 0,21 22 1 15,-21-22 17-15,0 0-19 0,0 0 19 0,0 0-18 16,26 23 0-16,-26-23-20 0,0 0 19 15,25 20-19-15,-25-20 13 0,0 0-5 0,23 15-3 0,-23-15 0 0,0 0 4 16,0 0 7-16,28 20 0 0,-28-20 1 0,0 0-1 16,0 0 1-16,0 0 2 0,22 22 0 0,-22-22 0 15,0 0 2-15,0 0 1 0,5 23-1 0,-5-23 0 16,0 0-1-16,0 0-2 0,-3 29 4 0,3-29-2 16,0 0 3-16,0 0 0 15,-11 27-1-15,11-27 0 0,0 0 0 0,0 0 0 16,-22 23 1-16,22-23 0 0,0 0 10 0,-22 15 4 15,22-15 4-15,0 0 2 16,-27 20-4-16,27-20-2 0,0 0 0 0,-33 18-1 16,33-18-3-16,0 0-4 0,-29 13-2 15,29-13-5-15,0 0-1 0,-22 7-1 0,22-7-1 16,0 0-2-16,0 0-20 0,0 0-33 16,0 0-42-16,0 0-148 0,0 0-291 0,8-32 5 15,-8 32 345-15</inkml:trace>
    <inkml:trace contextRef="#ctx0" brushRef="#br1" timeOffset="6">4066-247 101 0,'17'-26'68'0,"-17"26"12"0,0 0 6 15,0 0 8-15,0 0-1 0,0 0-8 0,0 0-10 0,0 0-7 16,0 0-3-16,0 0 4 0,0 0-1 0,0 0 3 15,0 0-1-15,0 0-2 0,0 0-1 0,0 0-2 16,0 0-9-16,0 0-9 0,0 0-14 0,0 0-7 16,0 0-3-16,0 0 0 0,0 0 2 0,0 0-5 15,0 0 0-15,0 0-5 0,-24-9 2 16,24 9 0 0,0 0-4-16,0 0 0 0,-27 22-2 0,27-22 1 15,0 0 0-15,-28 26-3 0,28-26 0 0,-21 31-8 16,21-31 3-16,-26 34-4 0,26-34 3 0,-29 43-4 15,29-43 5-15,-26 44-4 0,26-44 4 0,-26 41-2 16,15-18 3-16,11-23-1 0,-18 43 5 0,18-43-4 16,-17 41 4-16,17-41-6 0,-12 37 2 15,12-37-6-15,-8 39 5 0,8-39-5 0,-6 40 5 0,6-40-1 16,-1 36 1-16,1-36-3 0,3 27-15 0,-3-27 33 16,6 35-33-16,-6-35 32 0,9 29-16 0,-9-29-3 15,9 33 3-15,-9-33-3 0,11 35 3 0,-11-35-3 16,14 34 3-16,-14-34-4 0,13 37 4 0,-13-37-4 15,13 37 4-15,-13-37-3 0,13 34 2 0,-13-34-2 16,12 27 3-16,-12-27-3 0,13 24 2 0,-13-24-2 16,0 0 3-16,12 23-3 0,-12-23 1 0,0 0-2 15,0 0 1-15,0 0-1 0,25 14 1 0,-25-14-1 16,0 0 0-16,0 0 1 0,0 0-2 0,0 0 0 31,26-17-14-31,-26 17-16 0,10-22-26 0,-10 22-43 16,9-28-92-16,-9 28-185 0,31-10-142 0,-31 10 63 15,0 0 458-15</inkml:trace>
    <inkml:trace contextRef="#ctx0" brushRef="#br1" timeOffset="7">4443-131 580 0,'0'0'215'0,"0"0"-52"15,0 0-18-15,0 0-21 0,0 0-29 0,0 0-27 16,0 0-21-16,0 0-16 0,0 0-9 0,0 0-6 0,0 0 0 16,0 0 1-16,-3 32 5 0,3-32-1 15,-4 24-1-15,4-24-6 0,-3 31-2 0,3-31-6 16,-4 34 3-16,4-34-4 0,-2 42 5 0,2-42-3 16,-2 45 3-16,0-22-6 0,1-1 0 0,-2 2-5 15,2 0 2-15,-1 3-4 0,1-5 5 0,1 2 16 16,0 2-33-16,0-2 32 15,0 4-32-15,0-7 14 0,0-21 4 0,1 41-4 16,-1-41 2-16,0 39-2 16,0-39 2-16,2 40-2 0,-2-40 3 0,1 36-4 15,-1-36 5-15,3 23-5 0,-3-23 2 0,0 0-1 16,3 25 0-16,-3-25 0 0,0 0-10 0,0 0-9 0,0 0-11 16,0 0-11-16,0 0-1 0,0 0-6 0,0 0-10 15,0 0-21-15,0 0-23 0,0 0-37 0,0 0-26 0,0 0-82 16,0 0-104-16,9-39 10 0,-9 39 342 15</inkml:trace>
    <inkml:trace contextRef="#ctx0" brushRef="#br1" timeOffset="8">4507 249 517 0,'0'0'189'15,"0"0"-6"-15,0 0-1 0,0 0-23 0,0 0-36 16,0 0-37-16,0 0-32 0,0 0-18 0,0 0-4 16,0 0-5-16,0 0-18 0,0 0 15 0,-11 24-20 15,11-24 14-15,0 0-1 0,0 0-2 0,22 9 0 0,-22-9-3 16,0 0-3-16,28 1-3 0,-28-1-3 0,26 0-1 16,-26 0-2-16,26-1 1 0,-26 1-1 0,28 0-1 15,-28 0 0-15,29 3-17 0,-29-3-25 16,30 4-43-16,-30-4-103 0,31-4-222 0,-31 4-105 15,22 2 58-15,1 18 458 0</inkml:trace>
    <inkml:trace contextRef="#ctx0" brushRef="#br1" timeOffset="9">4771-45 447 0,'0'0'163'0,"0"0"-8"16,0 0-26-16,0 0-10 0,0 0-18 0,0 0-20 15,0 0-18-15,-17 24-10 0,17-24-9 0,0 0-5 16,0 0-5-16,0 0-2 0,0 0-2 15,-1 28-2-15,1-28-2 0,0 0-3 0,0 25-8 16,0-25 1-16,2 27-7 16,-2-27 0-16,3 26-5 0,-3-26 0 0,3 33-3 15,-3-33 3-15,0 40-5 0,0-40 4 0,3 39-4 16,-3-39 3-16,3 42 18 0,-3-19-34 16,0 0 34-16,1 1-33 0,-1-1 12 0,0-23 4 15,3 41-5-15,-3-41 4 0,0 36-3 0,0-36 3 16,1 30-3-16,-1-30 2 0,0 27-2 15,0-27 2-15,0 0-2 0,0 27 2 0,0-27-2 0,0 0 0 0,0 0-12 16,0 0-5-16,0 0-7 0,0 0-8 0,0 0 2 16,0 0-7-16,1 26-14 0,-1-26-16 15,0 0-32-15,0 0-27 0,0 0-19 0,0 0-7 16,0 0-33-16,0 0-12 0,0 0-77 0,0 0 92 16,-24 2 183-16</inkml:trace>
    <inkml:trace contextRef="#ctx0" brushRef="#br1" timeOffset="10">5297 342 475 0,'0'0'158'16,"0"0"-51"-16,0 0-2 0,0 0-13 0,0 0 3 15,0 0-11-15,0 0-5 0,0 0-11 0,-26-24-8 16,26 24-11-16,0 0-6 0,0 0-7 16,0 0-5-16,0 0-2 0,-30-12-3 0,30 12 2 15,0 0-4-15,-29-2-2 0,29 2-3 0,-28-3-5 0,28 3-2 16,-31-1-4-16,31 1 1 0,-36 0-3 0,36 0-1 16,-35 6-2-16,35-6-2 0,-33 15-1 0,33-15-2 15,-26 21 4-15,26-21-3 0,-17 27 3 0,17-27-4 16,-11 29 4-16,11-29-5 0,-8 26 4 15,8-26-3-15,0 24 3 0,0-24-1 0,0 0 1 16,13 29-2-16,-13-29 1 16,0 0-2-16,0 0 1 0,27 24-1 15,-27-24 1-15,24 5 1 0,-24-5 1 0,28 0 0 16,-28 0-1-16,32-5 0 0,-32 5-2 0,31-12 1 16,-31 12 0-16,33-20 1 0,-33 20-2 0,33-24 2 15,-33 24-3-15,31-21-2 0,-31 21-3 16,27-21 1-16,-27 21 0 0,0 0 4 0,22-30 1 15,-22 30 3-15,0 0-2 0,12-33 2 0,-12 33-1 0,0 0 2 16,6-28-1-16,-6 28 1 0,0 0 0 0,0 0 1 16,-2-25 5-16,2 25 2 0,0 0-1 0,0 0 0 15,0 0-5-15,0 0-2 0,0 0-1 0,0 0-1 16,0 0-1-16,0 0 0 0,0 0 0 16,0 0 2-16,0 0-1 0,0 0 0 0,0 0 3 15,0 0-3-15,0 0 1 16,0 0-1-16,26 29 1 0,-26-29-3 15,11 24-4-15,-11-24-9 0,11 30-2 0,-11-30-11 0,11 41 1 16,-2-15-10-16,-9-26-3 0,15 42-28 0,-15-42-36 16,18 35-70-16,-18-35-69 0,0 0-146 15,26 35-32-15,-26-35 294 0</inkml:trace>
    <inkml:trace contextRef="#ctx0" brushRef="#br1" timeOffset="11">5559 309 481 0,'0'0'195'15,"0"0"-42"-15,0 0-32 0,0 0 6 0,0 0-36 16,0 0-9-16,0 0-19 0,0 0-19 0,0 0-12 16,0 0-8-16,0 0-3 0,0 0-2 0,7 29 0 15,-7-29-6-15,0 0-2 0,-5 31-6 0,5-31 2 16,-5 29-4-16,5-29 3 15,-2 27-4-15,2-27 2 0,-3 28-3 0,3-28 2 0,-1 24-3 0,1-24 2 16,0 0-3-16,-5 23 0 0,5-23 0 0,0 0 0 16,0 0 0-16,0 0 0 0,0 0-2 0,0 0 0 15,0 0 1-15,0 0 1 0,0 0 2 0,0 0 0 16,0 0 1-16,21-23-2 0,-21 23 0 0,13-28-1 0,-13 28 2 16,12-28-3-16,-12 28 4 0,14-29-3 31,-14 29 3-31,12-24-3 0,-12 24 2 0,13-23-3 15,-13 23 2-15,0 0 0 0,24-33 1 0,-24 33-2 16,0 0 2-16,25-22-2 0,-25 22 1 0,0 0-1 0,0 0 1 0,26-10-1 16,-26 10 1-16,0 0 0 0,0 0 1 0,0 0 0 15,0 0 1-15,22 20-1 0,-22-20-1 0,0 0 1 16,0 0-1-16,9 27 2 16,-9-27-2-16,0 0 2 0,7 24-3 15,-7-24 2-15,0 0-2 0,5 23 1 16,-5-23-1-16,0 0 1 0,0 0-1 0,0 0 0 15,0 0 0-15,0 0 0 0,0 0-1 0,0 0 0 16,0 0 1-16,0 0-1 0,0 0 2 0,24 14-1 16,-24-14 1-16,0 0 0 0,0 0 0 0,0 0 0 15,13-22 0-15,-13 22-1 0,0 0 1 0,0 0-2 0,21-28 3 0,-21 28-1 16,0 0 1-16,0 0-2 0,21-27 2 0,-21 27-2 16,0 0 2-16,0 0-1 0,0 0 0 0,0 0-1 31,23-11 1-31,-23 11 0 0,0 0 1 0,0 0-1 15,0 0 1-15,0 0 0 0,0 0 0 0,0 0-2 16,0 0 1-16,0 0 0 0,21 21 0 0,-21-21 3 16,0 0-5-16,7 25 5 0,-7-25-1 0,0 0 0 15,12 33-2-15,-12-33 3 0,6 22-4 0,-6-22 1 16,7 27 2-16,-7-27-2 0,8 31-1 0,-8-31 5 16,8 23-5-16,-8-23 4 0,8 29-3 0,-8-29 1 15,6 31-3-15,-6-31 2 0,7 20-4 0,-7-20-14 16,0 0-19-16,0 0-26 0,15 30-48 0,-15-30-48 15,0 0-75-15,0 0-71 0,0 0-107 0,0 0 227 16,0 0 185-16</inkml:trace>
    <inkml:trace contextRef="#ctx0" brushRef="#br1" timeOffset="12">6204 69 1284 0,'0'0'151'0,"-34"19"-58"0,34-19-27 0,-22 23-19 16,22-23-15-16,0 0-12 0,-25 27-6 16,25-27-9-16,0 0-1 0,0 0-4 0,0 0-1 15,0 0-1-15,0 0-15 0,0 0-17 0,0 0-23 16,0 0-56-16,0 0-97 0,0 0-146 0,24 21-174 16,-24-21 134-16,30 9 396 0</inkml:trace>
    <inkml:trace contextRef="#ctx0" brushRef="#br1" timeOffset="13">6187 409 611 0,'0'0'188'15,"0"0"-42"-15,0 0-27 0,0 0-19 0,0 0-35 16,0 0-32-16,6 23-11 0,-6-23-7 0,0 0 2 16,-4 27-1-16,4-27 4 0,0 0-2 0,0 32 0 15,0-32-6-15,0 0-2 16,-2 33-6-16,2-33-1 0,0 0-2 16,-2 27-1-16,2-27 0 0,0 0-1 15,0 0 0-15,0 29-4 0,0-29-21 0,0 0-18 16,7 33-37-16,-7-33-23 0,0 0-20 0,0 25-3 15,0-25-8-15,0 0-42 0,0 0-35 0,12 31-66 16,-12-31 175-16</inkml:trace>
    <inkml:trace contextRef="#ctx0" brushRef="#br1" timeOffset="14">6556 28 281 0,'0'0'123'0,"0"0"-1"0,0 0-20 0,0 0-10 15,0 0-11-15,0 0 3 0,0 0-3 0,0 0 2 0,0 0-9 0,0 0-5 16,0 0-9-16,0 0-8 0,0 0-9 0,0 0-8 16,0 0-3-16,0 0-4 0,0 0 0 15,0 0 2-15,0 0-2 0,0 0-7 0,0 0-5 32,0 0-6-32,-17 24-8 0,17-24 5 0,-4 30-5 15,4-30 5-15,-4 39-5 0,1-18 4 0,1 5-5 16,0 1 3-16,0-3 15 0,-4 2-35 0,3 5 33 0,-2-6-32 15,1 2 14-15,-2 1 4 0,3-4-4 0,-1-3 4 16,3 2-5-16,1-23 4 0,-2 42-5 0,2-42 5 16,0 37-4-16,0-37 3 0,0 33-1 15,0-33 2-15,3 26-4 0,-3-26 5 0,0 0-4 0,6 24 1 0,-6-24-1 16,0 0-1-16,0 0 0 0,0 0 1 16,0 0 0-16,0 0 1 0,0 0-2 0,25 20 1 15,-25-20-1-15,0 0 1 0,0 0-1 0,22-5-2 16,-22 5-16-16,0 0-13 0,26-6-25 0,-26 6-46 15,0 0-62-15,19-26-94 0,-19 26-217 16,30-7 42-16,-30 7 392 0</inkml:trace>
    <inkml:trace contextRef="#ctx0" brushRef="#br1" timeOffset="15">6775 201 866 0,'25'5'246'16,"-25"-5"-104"-16,0 0-34 0,0 0-38 0,0 0-23 15,0 0-21-15,0 0-10 0,0 0 5 16,0 0 5-16,0 0 1 0,0 0 0 0,0 0-13 0,29 5-8 15,-29-5-4-15,0 0 1 0,32 8-2 0,-32-8 0 16,22 3-1-16,-22-3 1 0,26 5-2 0,-26-5 0 16,25 3 0-16,-25-3-18 0,27 5 1 0,-27-5-35 15,29 4-22-15,-29-4-61 0,31 3-76 0,-31-3-128 16,0 0-137-16,38 0 160 0,-38 0 317 16</inkml:trace>
    <inkml:trace contextRef="#ctx0" brushRef="#br1" timeOffset="16">6945 32 531 0,'0'0'168'0,"0"0"-26"0,0 0-30 0,0 0-5 16,0 0-26-16,-11 34-15 0,11-34-17 0,0 0-3 15,-14 34-9-15,14-34-3 0,-7 30-10 0,7-30-7 16,-5 34-7-16,5-34-2 0,-7 36 15 0,7-36-16 15,-3 38 17-15,3-38-34 0,-4 39 17 0,4-16-16 16,0-23 13-16,-3 42 4 0,2-16-5 0,1-1 5 16,-2 1-5-16,2-3 8 0,-2 0-5 0,2 1 5 15,0-24-4-15,2 36 2 0,-2-36-4 16,0 28-1-16,0-28-4 0,0 0 2 0,4 27-2 16,-4-27 1-16,0 0-1 0,0 0 0 0,0 0 0 0,0 0 1 15,16 21-2-15,-16-21 2 0,0 0-1 0,0 0 0 16,0 0 1-16,0 0 1 0,0 0-1 0,23 6 1 15,-23-6-1-15,0 0-1 0,0 0 1 0,25-6-1 16,-25 6 1-16,0 0-1 0,0 0 0 16,27-15 0-16,-27 15 1 0,0 0-2 0,0 0 2 15,27-17-1 1,-27 17-1-16,0 0 1 0,0 0-1 0,22-14-17 16,-22 14-21-16,0 0-35 0,23-6-64 0,-23 6-44 15,0 0-120-15,0 0-148 0,6-28 88 0,-6 28 362 16</inkml:trace>
    <inkml:trace contextRef="#ctx0" brushRef="#br1" timeOffset="17">7475 393 479 0,'0'0'164'0,"0"0"-4"0,0 0-24 0,0 0-4 16,0 0-18-16,7-23-29 0,-7 23-21 0,0 0-19 15,0 0-10-15,0 0-4 0,0 0-2 0,0 0 0 16,0 0 1-16,0 0-4 0,0 0-1 0,0 0-4 16,-23-17-2-16,23 17 1 0,0 0-6 0,0 0-1 15,-24-8-3-15,24 8-4 0,0 0 1 0,-27-3-1 16,27 3-3-16,0 0 1 0,-32 7 0 0,32-7-5 15,0 0 3-15,-29 21-3 0,29-21 2 16,0 0-1-16,-25 34 1 0,25-34-3 0,-11 28 2 16,11-28-1-16,-3 29 1 0,3-29-2 0,2 28 3 15,-2-28-3-15,7 22 2 16,-7-22 1-16,0 0-2 0,20 29-1 16,-20-29 2-16,0 0-3 0,31 19 2 0,-31-19 1 15,23 7-1-15,-23-7 1 0,26 0 0 0,-26 0-2 16,29-4-1-16,-29 4 1 0,32-17 0 0,-32 17 2 15,32-23-2-15,-32 23 4 0,26-29-5 16,-26 29 4-16,22-28-2 0,-22 28 2 0,15-28-3 16,-15 28 3-16,0 0 0 0,11-30 1 0,-11 30 1 0,0 0-1 15,0 0-2-15,-8-22 1 0,8 22 1 0,0 0-1 16,0 0-1-16,-24-23 2 0,24 23-2 0,0 0 2 16,0 0-3-16,-23-28-1 0,23 28 1 15,0 0 2-15,-25-13-9 0,25 13-8 0,0 0-10 16,0 0-18-16,-27 3-13 0,27-3-31 0,0 0-51 15,-3 29-72-15,3-29-85 16,0 0-173-16,-11 30 122 0,11-30 347 0</inkml:trace>
    <inkml:trace contextRef="#ctx0" brushRef="#br1" timeOffset="18">7825 401 567 0,'0'0'191'0,"0"0"-47"0,0 0-35 0,0 0-19 0,0 0-29 0,0 0-32 0,0 0-15 0,0 0-2 16,0 0 11-16,0 0 10 0,22 24 7 0,-22-24-5 15,0 0-5-15,3 34-10 0,-3-34 0 0,1 26-5 16,-1-26 0-16,2 33-7 0,-2-33 1 0,-2 30-6 16,2-30 1-16,-2 32-3 0,2-32 1 0,-4 27-3 0,4-27 3 15,0 0-3-15,-5 28 2 0,5-28-2 0,0 0 0 16,0 0-1-16,0 0 0 0,0 0 0 16,0 0 1-16,0 0 3 0,0 0 0 0,0 0 5 15,13-26 0-15,-13 26 2 0,14-29-2 0,-14 29 0 16,15-38-3-16,-15 38 4 0,18-38-1 0,-18 38 7 15,22-35 0 1,-22 35 5-16,20-32-4 0,-20 32 2 0,18-30-8 16,-18 30-1-16,0 0-5 0,22-27-2 0,-22 27 0 15,0 0-1-15,0 0 0 0,25-14 1 16,-25 14 0-16,0 0-1 0,0 0 0 0,24-4 0 16,-24 4 0-16,0 0 0 0,0 0 2 0,22 6-1 0,-22-6-1 15,0 0 1-15,0 0 0 0,19 22-1 0,-19-22 2 16,0 0-1-16,14 24 1 0,-14-24-2 0,0 0 0 15,11 31-1-15,-11-31 2 0,5 24-2 0,-5-24 2 16,7 24-3-16,-7-24 3 0,7 28-2 0,-7-28 1 16,7 27-2-16,-7-27-7 0,5 31-8 0,-5-31-6 15,7 22-14-15,-7-22-6 0,0 0-24 16,0 0-31-16,17 38-26 0,-17-38-28 0,0 0-33 16,0 0-48-1,0 0-101-15,29 20 20 0,-29-20 314 0</inkml:trace>
    <inkml:trace contextRef="#ctx0" brushRef="#br1" timeOffset="19">8379 140 872 0,'2'26'315'0,"-2"-26"-134"0,0 0-49 0,-25 19-45 31,25-19-21-31,-11 22-18 0,11-22-10 0,0 0-7 0,0 0-2 0,-17 23-7 0,17-23-6 16,0 0-6-16,0 0-7 0,0 0-3 0,0 0-1 0,0 0-1 15,0 0 0-15,0 0-10 16,0 0-11-16,0 0-20 0,0 0-33 0,0 0-41 16,0 0-136-16,0 0-197 15,0 0-95-15,0 0 219 0</inkml:trace>
    <inkml:trace contextRef="#ctx0" brushRef="#br1" timeOffset="20">8324 451 240 0,'0'0'124'0,"0"0"-16"0,0 0-31 0,0 0-28 15,0 0-24-15,0 0-16 16,0 0-7-16,0 0 0 0,0 0 11 0,0 0 18 16,0 0 15-16,0 0 25 0,0 0 4 15,0 0 10-15,0 0 0 0,0 0-5 0,0 0-14 16,0 0-13-16,0 0-15 0,0 0-12 16,0 0-5-16,19 29-8 0,-19-29-4 0,0 0-5 15,3 29-1-15,-3-29-4 0,0 0 3 0,3 33-3 16,-3-33 2-16,5 24-2 0,-5-24 3 0,3 24-3 0,-3-24 2 0,0 0-2 15,8 29 2-15,-8-29-3 0,0 0 2 16,0 0-1-16,0 0-1 0,10 23 2 0,-10-23 0 16,0 0-1-16,0 0 0 0,0 0-2 15,0 0-6-15,0 0-5 0,0 0-12 0,0 0-11 16,0 0-5-16,0 0-5 0,0 0-4 0,0 0-17 16,-3-28-29-16,3 28-41 15,0 0-65-15,0-40-70 0,0 40-57 0,-4-36 318 16</inkml:trace>
    <inkml:trace contextRef="#ctx0" brushRef="#br1" timeOffset="21">8842 366 360 0,'0'0'132'0,"0"0"-1"0,0 0-28 16,0 0-7-16,0 0-19 0,0 0 2 0,0 0-7 15,0 0 2-15,0 0-6 0,0 0-4 16,0 0-8-16,0 0-7 0,0 0-3 0,0 0-1 16,0 0-2-16,0 0-3 0,0 0-4 0,0 0-9 0,0 0-10 15,0 0-8-15,0 0-5 0,0 0 2 0,0 0 2 0,0 0 0 16,0 0 0-16,-27-7-1 0,27 7-2 0,0 0 1 15,-28 5-2-15,28-5-1 0,-25 6-1 0,25-6-1 16,-24 10 2 0,24-10-4-16,-28 13 2 0,28-13-2 15,-28 18 0-15,28-18 0 0,-24 24 2 0,24-24-2 16,-18 26 2-16,18-26-3 0,-13 29 3 0,13-29-2 16,-8 24 3-16,8-24-4 0,-7 28 1 0,7-28-2 15,1 24 1-15,-1-24-6 0,0 0-1 0,17 32-2 16,-17-32 0-16,0 0 3 0,0 0 2 0,28 24-1 15,-28-24 1-15,0 0 0 0,27 2 2 16,-27-2 0-16,22-5 0 0,-22 5 2 0,25-16-1 16,-25 16 3-16,28-26-3 0,-28 26 1 15,28-35-6-15,-28 35 0 0,32-36-4 0,-32 36 5 0,29-37 1 0,-29 37 6 16,25-32-1-16,-25 32 3 0,16-31-3 0,-16 31 3 16,0 0-4-16,18-26 3 0,-18 26-2 0,0 0 1 15,0 0 2-15,0 0-1 0,0 0 0 16,0 0 1-16,0 0 0 0,0 0 0 0,0 0 1 15,0 0-1-15,0 0 0 0,0 0 1 0,0 0 2 16,0 0 2 0,0 0 3-16,0 0 1 0,0 0 0 0,0 0-4 15,0 0-2-15,0 0-4 0,10 31 1 0,-10-31-3 16,6 27 1-16,-6-27-1 0,5 31 2 0,-5-31-3 16,7 40 3-16,-7-40-2 0,8 42 1 0,-8-42-11 15,8 39-8-15,-8-39-24 0,9 29-21 16,6-6-58-16,-15-23-64 0,0 0-121 0,22 27-170 15,-22-27 86-15,0 0 391 0</inkml:trace>
    <inkml:trace contextRef="#ctx0" brushRef="#br1" timeOffset="22">9078 419 603 0,'0'0'186'0,"0"0"-32"0,0 0-16 0,0 0-10 0,0 0-33 0,0 0-27 0,0 0-17 0,0 0-12 15,0 0-7-15,0 0-11 0,0 0-7 0,3 29-8 16,-3-29-2-16,-3 21-5 0,3-21 4 0,-4 32-4 15,4-32 3-15,-3 37-3 0,3-37 3 0,-1 36-3 16,1-36 2-16,-2 32-2 0,2-32 1 16,-1 22-1-16,1-22 0 0,0 0-2 0,0 0 1 15,0 0-1-15,0 0 1 0,0 0 0 0,0 0 1 0,0 0-1 0,0 0 1 16,0 0 0-16,22 2 1 0,-22-2 1 16,0 0-1-16,16-30 1 0,-16 30-1 0,14-38 3 15,-14 38-4-15,18-37 4 0,-18 37-5 0,18-39 4 16,-18 39 0-16,17-37 11 0,-17 37-1 15,16-30 5-15,-16 30-2 0,17-29-3 16,-17 29-1-16,0 0-1 0,20-26-4 16,-20 26-2-16,0 0-1 0,0 0-1 0,0 0-1 0,0 0 0 0,22-11-1 15,-22 11 1-15,0 0 1 0,0 0-3 0,0 0 2 16,27 13-1-16,-27-13 0 0,0 0 0 0,0 0 1 16,23 24 1-16,-23-24 0 0,0 0-2 0,19 34 1 15,-19-34-4 1,13 35 5-16,-13-35-3 0,16 38 4 15,-16-38-3-15,17 33 0 0,-17-33-2 0,11 29 3 0,-11-29-3 0,11 23 3 16,-11-23-3-16,0 0 2 0,0 0-7 0,0 0-14 16,22 21-14-16,-22-21-12 0,0 0-14 15,0 0-19-15,0 0-51 0,0 0-65 0,0 0-143 16,0 0-114-16,0 0 178 0,0 0 275 0</inkml:trace>
    <inkml:trace contextRef="#ctx0" brushRef="#br1" timeOffset="23">9728 259 455 0,'0'0'67'0,"0"0"-2"16,0 0 12-16,29-14 6 0,-29 14-14 0,0 0-10 16,0 0 4-16,26-6 7 0,-26 6 8 15,0 0 4-15,0 0 1 0,0 0-3 0,0 0-3 16,0 0-7-16,0 0-10 0,0 0-7 0,0 0-16 15,0 0-11-15,0 0-27 0,0 0 11 0,0 0 3 16,0 0-19 0,0 0 36-16,-27 9-39 0,27-9 16 0,0 0-1 15,-25 11-2-15,25-11 1 0,0 0-3 0,-29 20 0 16,29-20-1-16,-25 13 1 0,25-13-2 0,-23 19 1 16,23-19-4-16,-24 27 5 0,24-27-4 0,-17 21 3 15,17-21-2-15,0 0 2 0,-17 24-2 16,17-24 0-16,0 0 1 0,0 0-1 0,0 0 0 15,0 24 1-15,0-24-2 0,0 0 1 0,0 0 0 0,23 17 0 16,-23-17 0-16,0 0 0 0,28 15 0 0,-28-15 2 16,0 0-3-16,28 14 2 0,-28-14-2 0,0 0 0 15,26 9-1-15,-26-9 1 0,0 0-1 0,0 0 2 16,26 15 1-16,-26-15 0 0,0 0 0 0,0 0 3 16,0 0-4-16,0 0 0 0,0 0-1 15,0 0 0-15,21 24 1 0,-21-24 2 0,0 0 1 0,0 0-1 31,0 0-1-31,0 0 0 0,0 0-1 0,-7 23 0 0,7-23 1 0,0 0 2 0,0 0-3 0,-22 24 3 32,22-24-2-32,0 0 1 0,-25 20-1 0,25-20 1 0,0 0-1 0,-26 14 1 0,26-14-1 0,0 0 0 31,-24 6 0-31,24-6 0 0,0 0 0 0,-23 2 1 0,23-2-1 16,0 0 1-16,0 0-1 0,0 0-10 15,0 0-12-15,0 0-11 0,0 0-14 0,-22 3-7 16,22-3-15-16,0 0-25 0,0 0-34 0,0 0-35 15,0 0-41-15,0 0-47 0,0 0-93 0,23 29 64 16,-23-29 280-16</inkml:trace>
    <inkml:trace contextRef="#ctx0" brushRef="#br1" timeOffset="24">10003 706 690 0,'0'0'228'15,"0"0"-75"1,0 0-28-16,0 0-46 0,0 0-36 0,0 0-18 15,0 0-2-15,0 0 1 0,0 0 4 16,0 0-5-16,0 0-8 0,0 0-5 0,0 0-3 16,0 0 1-16,0 0 4 0,0 0 5 0,0 0 4 15,0 0 1-15,0 0-1 0,0 0-2 0,0 0-4 16,0 0-6-16,1 22-4 0,-1-22-4 0,0 0 0 16,-15 23-1-16,15-23 1 0,0 0-2 0,-18 31 1 0,18-31-2 15,0 0-3-15,-19 29-13 0,19-29-15 16,0 0-25-16,0 0-50 0,-13 32-96 0,13-32-154 15,0 0-129-15,0 0 136 0,-27-22 351 0</inkml:trace>
    <inkml:trace contextRef="#ctx0" brushRef="#br1" timeOffset="25">10059 651 120 0,'0'0'54'16,"0"0"-10"-16,0 0 7 0,0 0 20 0,0 0 11 16,0 0 5-16,0 0-1 0,0 0-11 0,0 0-5 15,0 0-5-15,0 0-8 0,0 0-2 0,0 0-5 16,0 0-1-16,0 0 0 0,0 0 2 16,0 0-1-16,0 0-8 0,0 0-6 0,0 0-12 0,0 0-3 15,0 0-2-15,0 0-2 0,0 0-2 0,0 0-3 16,0 0-2-16,0 0-2 0,0 0-3 0,0 0-2 15,0 0-1-15,0 0-2 0,0 0 0 0,0 0 2 16,0 0-1-16,0 0 2 0,0 0 1 0,0 0 2 16,0 0 4-16,0 0 2 0,0 0 1 15,0 0 1 1,0 0-5-16,0 0 0 0,0 0-1 0,0 0-3 16,0 0 2-16,0 0-1 0,0 0-1 0,0 0 1 0,0 0-3 0,0 0 0 15,0 0-2-15,0 0-1 0,0 0 2 0,0 0-1 16,0 0-1-16,0 0 2 0,0 0-3 0,-1 25 0 15,1-25 2-15,0 0-1 0,0 0-1 0,0 28 5 16,0-28-1-16,0 0 3 16,-2 23 0-16,2-23-1 0,0 0-3 0,0 0 0 15,-7 26-1-15,7-26 0 0,0 0 0 0,0 0 1 16,0 0 1-16,0 0 1 0,0 0 3 0,0 0 5 0,0 0 4 0,-11 23 1 16,11-23-2-16,0 0-5 0,0 0-7 0,0 0 0 15,0 0 1-15,0 0 3 0,-23 10 2 16,23-10 0-16,0 0-2 0,0 0-1 15,0 0-2-15,-22 20 2 0,22-20-1 0,0 0 1 16,0 0 0-16,-23 21 1 0,23-21-2 0,0 0 1 16,0 0-2-16,-18 22 0 0,18-22-1 0,0 0-2 31,0 0 0-31,0 0-1 0,0 0 0 0,0 0 1 16,0 0-3-16,0 0 2 0,0 0-2 0,0 0 0 0,0 0-13 0,0 0-15 15,0 0-22-15,0 0-17 0,0 0-52 16,0 0-136-16,0 0-255 0,0 0-10 15,-3-37 372-15</inkml:trace>
  </inkml:traceGroup>
</inkml:ink>
</file>

<file path=ppt/ink/ink1773.xml><?xml version="1.0" encoding="utf-8"?>
<inkml:ink xmlns:inkml="http://www.w3.org/2003/InkML">
  <inkml:definitions/>
  <inkml:traceGroup>
    <inkml:annotationXML>
      <emma:emma xmlns:emma="http://www.w3.org/2003/04/emma" version="1.0">
        <emma:interpretation id="{1B320BEF-BB92-48E3-9B15-93AE018C02B5}" emma:medium="tactile" emma:mode="ink">
          <msink:context xmlns:msink="http://schemas.microsoft.com/ink/2010/main" type="writingRegion" rotatedBoundingBox="19636,11107 22614,11009 22639,11758 19661,11856"/>
        </emma:interpretation>
      </emma:emma>
    </inkml:annotationXML>
    <inkml:traceGroup>
      <inkml:annotationXML>
        <emma:emma xmlns:emma="http://www.w3.org/2003/04/emma" version="1.0">
          <emma:interpretation id="{2A907D5C-718F-4E9D-B7E1-0DC02049B3F3}" emma:medium="tactile" emma:mode="ink">
            <msink:context xmlns:msink="http://schemas.microsoft.com/ink/2010/main" type="paragraph" rotatedBoundingBox="19636,11107 22614,11009 22639,11758 19661,11856" alignmentLevel="1"/>
          </emma:interpretation>
        </emma:emma>
      </inkml:annotationXML>
    </inkml:traceGroup>
  </inkml:traceGroup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1.5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89 0 242 0,'0'0'117'0,"0"0"6"0,0 0-8 0,0 0-7 0,0 0-14 16,0 0 2-16,0 0 3 0,0 0 4 0,0 0-5 16,0 0-10-16,0 0-19 0,0 0-12 15,0 0-9-15,0 0-2 0,0 0-5 0,0 0-3 16,0 0-3-16,0 0-8 0,0 0-10 15,0 0-5-15,0 0-8 0,0 0-1 0,0 0-2 0,0 0 2 16,-19 34-3-16,19-34 3 0,-5 27-4 0,5-27 3 0,-5 39-4 16,5-39 5-16,-8 40-5 0,8-40 5 15,-9 42-5-15,9-42 4 0,-5 44-5 0,5-44 5 16,-6 43 15-16,2-17-33 0,0-2 33 0,3-3-33 16,1-21 15-16,-7 40 4 0,7-40-5 15,-6 36 4-15,6-36-4 16,-4 29 4-16,4-29-3 0,-1 34 3 15,1-34-3-15,0 31 4 0,0-31-4 0,-4 31 2 16,4-31-2-16,0 28 2 0,0-28-3 0,0 0 3 16,0 26-2-16,0-26 1 0,0 0 0 0,0 0 0 15,0 0-1-15,0 0 1 0,0 0 0 0,0 0 1 16,0 0-1-16,0 0 0 0,0 0-1 16,0 0 2-16,0 0-1 0,0 0 1 0,0 0 0 0,0 0-2 0,0 0 1 15,0 0-2-15,0 0 2 0,0 0-1 0,0 0-3 16,0 0-4-16,0 0-5 0,0 0-4 0,0 0-7 15,0 0-3-15,0 0-9 0,0 0-21 16,0 0-47-16,0 0-54 16,0 0-64-16,0 0-59 0,0 0-146 0,0 0 113 15,1-32 314-15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1.9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110 0 469 0,'0'0'209'0,"0"0"-81"0,0 0-7 0,0 0-1 16,0 0-13-16,0 0-26 0,0 0-19 0,0 0-16 16,-14 24-6-16,14-24-3 0,0 0-3 0,0 0-6 15,-14 30 0-15,14-30-2 0,0 0 3 0,-15 29-1 16,15-29-1-16,-9 24-7 0,9-24-1 0,-10 32-9 16,10-32 1-16,-8 32-6 0,8-32 2 0,-7 35-5 15,7-35 2 1,-4 41-5-16,4-41 4 0,-6 45-6 15,6-22 3-15,-4 9 16 0,3-3-32 0,-2 3 32 16,0 3-31-16,3-9 13 0,-1 6 5 0,-1-6-5 16,1-2 5-16,-2 1-5 0,3-3 4 0,0-22-4 15,-4 36 3-15,4-36-3 0,-1 30 3 0,1-30-2 16,1 24 1-16,-1-24-2 0,0 0 2 0,1 25-9 16,-1-25-3-16,0 0-6 0,0 0-8 0,0 0 1 15,0 0-4-15,0 0-7 0,0 0-14 0,0 0-44 16,0 0-47-16,0 0-41 0,0 0-48 0,0 0-60 15,0 0-90-15,0 0 207 0,0 0 173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2.2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 3 499 0,'0'0'207'16,"0"0"-5"-16,-33-8-17 0,33 8-31 0,0 0-32 16,0 0-59-16,0 0-3 0,0 0-30 0,0 0 8 15,0 0-8-15,0 0-13 0,0 0-8 0,0 0-7 16,0 0 5-16,0 0 7 0,0 0 2 0,24 13 3 15,-24-13-5-15,22 5-9 16,-22-5-1-16,27 10-2 0,-27-10 0 16,31 8-1-16,-31-8 0 0,33 11-2 15,-33-11 2-15,38 8-3 0,-38-8 2 0,41 7-2 16,-41-7-11-16,41 0-12 0,-41 0-21 0,49-7-27 16,-34-14-47-16,21 24-135 0,-36-3-170 0,37-17-89 15,-4 28 286-15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2.8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201 62 655 0,'0'0'168'0,"0"0"-15"0,-30-8-16 15,30 8-26-15,0 0-32 0,-25 5-29 0,25-5-15 16,-22 3-7-16,22-3-5 0,-23 8-4 0,23-8-5 16,-25 9-4-16,25-9-5 0,-25 22 1 0,25-22-4 0,-23 26 2 0,23-26-4 15,-17 22 3-15,17-22-4 0,-8 24 2 0,8-24-2 16,-4 30 3-16,4-30-4 0,7 30 3 16,-7-30-4-16,12 26 2 0,-12-26-1 0,21 29 1 15,-21-29-1-15,25 25 2 0,-25-25-1 16,33 17 1-16,-33-17 0 0,37 1-2 0,-37-1 2 15,40-16-1-15,-40 16 2 16,40-27-1-16,-40 27 3 0,37-40-3 0,-19 12 5 16,-3 6-3-16,-1-3 5 0,0 3 1 0,-6-2 7 15,-8 24 0-15,15-41 7 0,-15 41-5 16,1-32 5-16,-1 32-4 0,0 0-3 16,-9-27-3-16,9 27-5 0,0 0-4 0,-31-18-1 15,31 18-1-15,-23-7 0 0,23 7-2 0,-22 0 0 16,22 0-9-16,0 0-12 0,-36 1-11 0,36-1-16 0,0 0-15 0,-23 24-47 15,23-24-41-15,0 0-75 0,-28 13-69 0,28-13-136 16,0 0 165-16,0 0 267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3.2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63 0 664 0,'0'0'189'16,"0"0"-22"-16,0 0-19 0,0 0-21 0,0 0-29 16,0 0-45-16,0 0-19 0,0 0-8 0,0 0 2 0,0 0-3 15,0 0 0-15,-3 34-5 0,3-34-2 0,-10 44-6 16,8-17 3-16,-7 3-9 0,5 0 5 0,-1 3-6 16,1 3 9-16,-1 1 11 0,4 3-31 15,-6-5 29-15,2 4-33 0,2-5 10 0,2-1 5 16,-1-4-7-16,2 2 5 0,0-4-5 0,0-5 4 15,0 2-4 1,0-24 4-16,3 38-4 0,-3-38 3 0,4 29-4 16,-4-29 2-16,0 0-1 0,0 0 0 0,0 0-3 15,21 22-4-15,-21-22-13 0,0 0-6 0,22 2-7 16,-22-2-8-16,0 0-14 0,15-32-62 16,-15 32-91-16,14-23-129 0,-14 23-155 0,27-23 141 15,-30-10 353-15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3.8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156 107 560 0,'0'0'165'0,"0"0"-25"0,0 0-11 15,0 0-26 1,-24 0-8-16,24 0-13 0,0 0-13 0,0 0-12 0,0 0-10 16,0 0-5-16,0 0-4 0,0 0-4 0,-22-24-5 15,22 24-5-15,0 0-5 0,0 0-3 0,-26-7-2 16,26 7-3-16,0 0-3 0,0 0-3 0,-26 0-3 15,26 0 0-15,0 0-1 0,0 0-1 16,-29 27-1-16,29-27 1 0,-15 27-4 0,15-27 6 16,-10 32-5-16,10-32 3 0,-4 38-2 0,4-38 2 0,0 36-3 15,0-36 3-15,6 38-3 0,-6-38 2 0,13 27-5 16,-13-27 0-16,0 0-3 0,28 30 0 0,-28-30 2 16,22 10 2-1,-22-10 3-15,28-5 0 0,-28 5 0 0,30-19 2 16,-30 19 0-16,29-27-1 0,-29 27 4 15,22-35-4-15,-22 35 3 0,22-40-2 0,-22 40 2 0,14-38-3 16,-14 38 4-16,8-39-3 0,-8 39 3 16,3-34-3-16,-3 34 4 0,-2-29-4 0,2 29 4 15,-4-23-2-15,4 23 1 0,0 0-3 0,-18-25 3 16,18 25-5-16,0 0 3 0,0 0-1 0,-27-23 0 16,27 23 0-16,0 0-1 0,-25-8-5 15,25 8-12-15,0 0-13 0,0 0-23 0,-26 0-28 16,26 0-60-16,0 0-32 0,-2 26-71 0,2-26-42 0,-22-4-118 15,22 4 196-15,0 0 209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2.49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288 79 260 0,'0'0'127'16,"0"0"4"-16,0 0-9 0,0 0-10 0,0 0-14 15,-26 0-15-15,26 0-7 0,0 0-5 0,0 0-15 16,0 0-10-16,-24 0-7 0,24 0-4 0,0 0-2 16,0 0-3-16,-23-11-2 0,23 11-3 0,0 0-2 15,-26-6 2-15,26 6-5 16,0 0-3-16,-29 0-2 0,29 0-4 0,-25-4-1 15,25 4-3-15,-25 0-1 0,25 0-1 0,-25 0-3 16,25 0 0-16,-25 4 0 0,25-4-1 0,0 0 1 16,-28 18-2-16,28-18 0 0,0 0-2 0,-24 27 1 15,24-27-1-15,0 0 4 0,-8 32-3 0,8-32 1 16,0 0-2-16,5 30 1 0,-5-30-1 16,0 0 2-16,21 29-2 0,-21-29 2 0,0 0-2 15,29 23 2-15,-29-23-3 0,25 9 2 16,-25-9-2-16,25 8 0 0,-25-8-1 0,26 0 1 15,-26 0-1-15,25-7 1 0,-25 7 2 0,27-12-1 16,-27 12 3-16,25-21-3 0,-25 21 3 0,19-29-1 16,-19 29 3-16,14-30-3 0,-14 30 2 0,11-33-2 15,-11 33 2-15,8-32-2 0,-8 32 2 16,4-29-2-16,-4 29 2 0,6-24-2 0,-6 24 3 16,0 0-3-16,4-21 0 0,-4 21 1 0,0 0-1 15,0 0 2-15,0 0 0 0,0 0-1 0,0 0-3 16,0 0 1-16,0 0 1 0,0 0 2 0,10 24 2 15,-10-24 0-15,8 25-4 0,-8-25 2 0,5 34-4 16,-5-34 5-16,5 39-4 0,-5-39 2 0,5 39-2 16,-5-39 1-16,7 32-3 15,-7-32 4-15,6 23-4 16,-6-23 2-16,0 0-4 0,0 0-18 0,22 26-15 16,-22-26-19-16,0 0-28 0,0 0-21 15,23 0-36-15,-23 0-40 0,0 0-49 0,22-23-59 16,-22-6-30-16,22 29 296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4.6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241 3 485 0,'0'0'172'0,"0"0"-32"0,0 0 7 0,0 0-25 16,0 0-16-16,0 0-16 0,0 0-22 0,0 0-19 15,0 0-10-15,-23 13-9 0,23-13-5 16,0 0-5-16,0 0-1 0,0 0-1 0,-22-1 1 15,22 1 2-15,0 0-4 0,0 0-1 16,-29 4-6-16,29-4-3 0,0 0-3 0,-32 11 0 0,32-11-3 0,-23 12 1 16,23-12-2-16,-24 18 1 0,24-18-3 0,-22 25 4 15,22-25-5-15,-23 28 4 0,23-28-3 16,-17 27 1-16,17-27-2 0,-9 28 1 0,9-28-3 16,0 26 1-16,0-26-3 0,0 0-3 0,14 27-4 15,-14-27 0-15,0 0 0 0,30 8 3 0,-30-8 1 16,29-4-3-16,-29 4 0 0,33-16-3 0,-33 16-2 0,34-17-3 15,-34 17-4-15,33-24-2 0,-33 24 9 0,32-28 3 16,-32 28 11-16,28-31 3 0,-28 31 3 0,19-30 0 16,-19 30 4-16,12-25 7 0,-12 25 7 0,0 0 4 15,7-33 4-15,-7 33-3 0,0 0 0 0,0 0-3 16,0 0-2-16,0 0-4 0,-2-21-4 0,2 21-3 31,0 0-4-31,0 0-3 0,0 0-2 0,0 0 0 16,0 0-1-16,0 0 1 0,0 0 0 0,0 0 0 15,0 0-1-15,-7 25 2 0,7-25-1 0,0 0 0 16,0 0-1-16,-3 30 1 0,3-30-1 0,0 0 1 16,-4 30-1-16,4-30 3 0,-2 28-4 0,2-28 3 15,0 29-2-15,0-29 2 0,2 37-4 16,-2-37 5-16,0 40-5 0,0-19 5 0,0 6-4 0,0 3 2 16,-3-1-5-16,2 2-1 0,-4-2-10 0,3-3-4 15,2 4-7-15,-6-4 11 0,5 5 0 0,-3-7 14 16,0 0-1-16,4-24 5 0,-10 35-4 0,10-35 3 15,0 0-2-15,-18 30 3 0,18-30-2 0,0 0 2 16,-22 7-1-16,22-7-1 0,0 0 1 0,-33-12-1 16,33 12 1-1,-22-18-2-15,22 18 3 0,-25-26-4 16,25 26 2-16,-21-33-2 0,21 33-4 0,-20-41-9 16,20 41-3-16,-24-43-8 0,24 43 4 0,-26-44-26 15,26 44-33-15,-19-40-28 0,19 40-44 0,-4-23-41 16,4 23-64-16,0 0-117 0,0 0 201 0,24 1 174 15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5.4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64 539 0,'0'0'168'0,"0"0"-12"0,0 0-13 15,0 0-15-15,0 0-26 0,0 0-29 0,0 0-27 16,0 0-16-16,0 0-11 0,0 0-6 0,0 0-3 16,0 0-1-1,0 0 1-15,0 0-3 0,18 33 2 0,-18-33-6 16,3 23 1-16,-3-23-4 0,0 23 0 16,0-23-1-16,0 24 2 0,0-24 0 0,0 27 1 15,0-27-3-15,0 27 2 0,0-27-2 0,1 22 1 16,-1-22-1-16,0 0 1 0,0 0-1 0,2 23 0 15,-2-23-1-15,0 0 0 0,0 0 0 0,0 0 4 16,0 0 1-16,0 0 2 0,13-24 2 0,-13 24 0 0,7-23 4 16,-7 23-3-16,6-25 2 0,-6 25-3 15,5-24 3-15,-5 24-2 0,6-27 3 0,-6 27-3 16,7-25 2-16,-7 25-3 0,7-28 0 0,-7 28-4 16,7-31 1-16,-7 31-1 0,5-25-1 0,-5 25 0 15,0 0 0-15,12-24-1 0,-12 24-1 0,0 0 0 16,0 0 0-16,0 0-2 0,0 0 2 0,0 0 0 0,0 0 0 15,0 0 0-15,0 0 0 0,0 0 1 0,24-13 0 16,-24 13-1-16,0 0 0 0,0 0 3 16,0 0 3-16,26 7 1 0,-26-7-1 0,0 0 2 31,0 0-4-31,29 17 3 0,-29-17-2 0,0 0 0 0,26 11 0 0,-26-11 2 0,24 11 0 0,-24-11 2 31,22 6-4-31,-22-6-2 0,27 3-2 0,-27-3-1 0,35 0-1 16,-35 0 2-16,31 0 1 0,-31 0-2 0,33 4-1 15,-33-4-18-15,32 3-29 0,-32-3-56 16,40-1-172-16,-40 1-255 0,22-27-3 0,-22 27 357 16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6.3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269 6 595 0,'0'0'171'0,"0"0"-35"0,0 0-5 0,0 0-26 15,0 0-14-15,0 0-15 0,-28-7-18 16,28 7-14-16,0 0-7 0,0 0-9 0,-31 0-4 0,31 0-2 0,0 0-1 0,-28 6 1 16,28-6-3-16,0 0-1 0,-33 3-3 0,33-3-3 15,-25 11-5-15,25-11 0 0,-26 12-6 16,26-12 1-16,-26 20-3 0,26-20 0 15,-24 28 0-15,24-28 1 0,-23 29-2 0,23-29 2 16,-17 34-3-16,17-34 3 0,-5 30-4 0,5-30 2 16,-3 30-2-16,3-30 3 15,0 0-3-15,10 29 2 0,-10-29-7 0,0 0-2 16,26 16-1-16,-26-16 1 0,0 0 5 0,32 2 3 16,-32-2 3-16,23-8-2 0,-23 8 2 0,26-16 0 15,-26 16 2-15,25-22-2 0,-25 22 2 16,22-28-2-16,-22 28 2 0,24-27-1 15,-24 27 1-15,20-24-3 0,-20 24 3 0,18-24-2 16,-18 24 2-16,13-24-1 0,-13 24 1 0,0 0-1 0,13-22 0 0,-13 22-1 16,0 0 1-16,0 0 1 0,0 0-2 0,0 0 0 15,0 0-2-15,0 0-1 0,0 0 2 0,0 0 2 16,0 0 2-16,0 0 1 0,24 0-2 16,-24 0 1-16,0 0-3 0,12 31 0 15,-12-31 0-15,4 27 1 0,-4-27-1 0,7 27 2 16,-7-27-4-16,7 24 2 15,-7-24-3-15,8 22 0 0,-8-22-15 0,0 0-11 16,18 21-19-16,-18-21-28 0,0 0-39 0,0 0-33 16,29 9-78-16,-29-9-99 0,0 0-81 0,0 0 212 15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7.0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23 139 485 0,'0'0'142'16,"0"0"-36"-16,-7 21-13 15,7-21-13-15,0 0-23 0,-4 25-18 0,4-25-2 16,2 24-5-16,-2-24 0 0,0 31-10 0,0-31-5 0,-2 41-1 0,2-19 7 16,0-22 0-16,-3 47 7 0,3-47-10 0,-2 45-2 15,2-45-10-15,2 38 0 0,-2-38-8 0,1 43 2 16,-1-43-3-16,0 43 3 0,0-20-4 0,-1-2 3 15,1-21-3-15,0 40 4 0,0-40-4 16,-3 36 2-16,3-36-3 0,-5 24 3 16,5-24 0-16,0 0 2 15,0 0 3-15,0 0 1 0,0 0 14 0,0 0 6 16,0 0-1-16,0 0-3 0,0 0-12 0,0 0-7 16,0 0 5-16,-2-30 2 0,2 30 6 0,0-27 2 15,0 27 1-15,0-39-4 0,-1 14 3 0,4 4-3 16,-3-8 5-16,4 4-3 0,-3-5 5 0,2 0-8 15,-3-2 4-15,7-3-7 0,-5 1 3 16,7 1-6-16,-2 0 3 0,-2 6-6 0,2 0 7 0,1 3-5 16,-2 1 5-16,1 0-5 0,-7 23 1 0,13-37-4 15,-13 37 1-15,13-25-1 0,-13 25 1 0,0 0-2 16,15-28 2-16,-15 28-4 0,0 0 0 0,0 0-1 16,0 0 0-16,21-23-1 0,-21 23 1 0,0 0 0 15,0 0-1-15,23-1 2 0,-23 1-1 16,0 0 0-1,25 7 2-15,-25-7-3 0,0 0 1 0,0 0 0 16,30 12-3-16,-30-12 4 0,0 0-2 0,0 0 2 16,0 0-1-16,24 19 0 0,-24-19 1 0,0 0 0 15,0 0 0-15,7 25 0 0,-7-25-2 0,0 0 2 16,-2 34 0-16,2-34 1 0,-7 22-3 0,7-22 3 16,-7 25-3-16,7-25 2 0,0 0-2 15,-12 29 2-15,12-29-4 0,0 0 4 0,-11 22-3 0,11-22 3 16,0 0-1-16,0 0 2 0,0 0-1 0,-23 22 0 15,23-22-1-15,0 0-1 0,0 0 0 0,-27 10-4 16,27-10-3-16,0 0-3 0,0 0-4 0,-29 1-2 16,29-1-4-16,0 0-7 0,0 0-9 0,-23-4-8 15,23 4-21-15,0 0-46 0,0 0-60 16,0 0-93-16,0 0-157 0,0 0 5 0,-19-26 316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7.7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19 438 0,'0'0'229'0,"0"0"-55"15,2-24 1-15,-2 24-15 16,0 0-26-16,0 0-22 0,0 0-38 0,0 0-23 16,0 0-14-16,0 0-12 0,0 0-7 0,0 0-2 15,0 0 0-15,10 23 4 0,-10-23-2 0,5 29 0 16,-5-29-9-16,5 48 0 0,-1-20-7 16,-2 5 3-16,0-3-7 0,-2 5 6 0,0 1-7 15,0 2-16-15,-2 3 31 0,1 1-32 0,-3-2 32 0,1-5-9 16,2-1-5-16,-2 2 6 0,0-7-6 0,2 1 4 15,-2-7-6-15,2-1 5 16,1-22-3-16,-2 36 3 0,2-36-1 0,0 0 0 16,0 0-1-16,0 0 1 0,0 0-1 0,0 0-1 0,0 0 1 0,0 0-1 0,0 0 2 15,0 0 1-15,0 0 0 0,0 0 1 0,0 0-2 32,0 0-1-32,0 0 3 0,24-21-3 0,-24 21 4 15,0 0-5-15,16-30 5 0,-16 30-5 0,17-23 4 16,-17 23-4-16,18-28 3 0,-18 28-3 0,21-31 2 15,-21 31-1-15,20-30 2 0,-20 30-1 0,19-22 0 16,-19 22-1-16,0 0 1 0,25-21 0 0,-25 21 0 16,0 0 0-16,26-7 0 0,-26 7-1 0,0 0-2 15,27 4 2-15,-27-4 1 0,0 0 0 0,22 7 0 16,-22-7 0-16,0 0-1 0,0 0 1 0,26 20 2 16,-26-20-1-16,0 0-1 0,18 24 1 0,-18-24-1 0,0 0 1 15,15 28-2-15,-15-28 2 0,7 24-2 0,-7-24 1 16,7 25-1-16,-7-25 1 0,5 23-1 0,-5-23-4 15,9 21-1-15,-9-21-2 0,11 28-21 0,-11-28-12 32,6 31-22-32,-6-31-27 0,3 39-31 0,-3-39-9 15,4 36-43-15,-4-36-82 0,0 0-160 16,3 24 33-16,-3-24 382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8.1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 0 564 0,'0'0'196'0,"0"0"-31"16,0 0-29-16,0 0-12 0,0 0-24 0,0 0-27 16,0 0-23-16,0 0-11 0,0 0-5 0,0 0-3 15,0 0-2-15,0 0-5 0,0 0-2 0,0 0-4 16,-4 32-2-16,4-32-5 16,-4 26-2-16,4-26-5 0,-6 28-1 15,6-28-3-15,-3 28 1 0,3-28-2 16,-4 31 2-16,4-31-3 0,-1 24 2 0,1-24-2 15,0 0-2-15,7 26-13 0,-7-26-10 0,0 0-10 16,0 0-10-16,0 0-13 0,0 0-18 0,0 0-23 16,0 0-26-16,0 0-54 0,0 0-60 0,11-23-148 15,-11 23 53-15,5-25 336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8.3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 10 1193 0,'0'0'154'0,"0"0"-22"0,-22-25-44 0,22 25-26 0,0 0-16 15,0 0-15-15,0 0-10 0,0 0-7 16,0 0-7-16,0 0-5 0,0 0-1 16,0 0-3-16,0 0-1 0,0 0-7 0,0 0-20 15,0 0-19-15,0 0-5 0,0 0-17 0,0 0-59 16,0 0-56-16,0 0-103 0,0 0-159 0,0 0 49 15,41 31 319-15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8.8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259 2 198 0,'0'0'104'15,"0"0"-3"-15,0 0 44 0,0 0 5 0,0 0 23 16,0 0-27-16,0 0-21 0,0 0-17 15,0 0-25-15,0 0-11 0,0 0-9 0,0 0-15 16,-24-7-7-16,24 7-7 0,0 0-4 16,0 0-3-16,-22 5-5 0,22-5-1 0,0 0-5 15,-27 9-1-15,27-9-3 0,-25 10-3 0,25-10 0 0,0 0-5 0,-33 21-2 16,33-21 0-16,0 0-3 0,-32 33 3 0,32-33-2 16,-23 27 2-16,23-27-4 0,-22 33 5 0,22-33-3 31,-21 29 0-31,21-29 0 0,-16 30 1 0,16-30-1 15,-10 24 1-15,10-24-5 0,-4 23 4 0,4-23-2 16,0 0 4-16,9 29-1 0,-9-29 0 0,0 0-1 16,21 27 1-16,-21-27-2 0,0 0 2 0,32 18-1 15,-32-18 0-15,29 8 1 0,-29-8-2 0,34-3 1 16,-34 3-2-16,44-15 0 0,-22 7-13 0,5-1-9 16,-27 9-19-16,48-23-14 15,-48 23-20-15,53-23-74 0,-41-4-88 0,26 17-126 16,-8 4-119-16,-12-21 178 0,24 30 306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19.8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243 18 226 0,'0'0'131'0,"0"0"-12"0,0 0 15 15,0 0-12-15,0 0 1 0,0 0-19 0,0 0-19 16,0 0-16-16,0 0 0 0,0 0-6 0,0 0 2 15,0 0-9-15,0 0-12 0,0 0-8 0,0 0-2 16,0 0-5-16,0 0-3 0,0 0-4 0,-28-19-2 0,28 19-2 16,0 0-4-16,-26 0-2 0,26 0-5 15,-22 3-1-15,22-3-1 0,-26 10-1 0,26-10-1 16,-31 16 0-16,31-16-2 0,-30 19 0 0,30-19-3 16,-27 25 3-16,27-25-4 0,-20 35 4 0,20-35-3 15,-13 31 4-15,13-31-4 0,-13 33 4 0,13-33-4 16,-7 26 3-16,7-26-3 0,0 23 3 0,0-23-4 15,3 22 3-15,-3-22-1 0,8 27 0 32,-8-27 0-32,10 24 0 0,-10-24-1 0,0 0 3 0,29 23-3 15,-29-23 2-15,26 15-2 0,-26-15 1 0,34 6-1 16,-34-6 0-16,34 0-1 0,-34 0-9 0,42-5-9 16,-42 5-12-16,47-11-15 0,-47 11-22 0,53-12-52 15,-53 12-53-15,50-19-94 0,-26 22-173 0,-24-3 43 16,54-12 364-16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20.26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105 107 601 0,'0'0'267'0,"0"0"-104"0,0 0-18 16,0 0-23-16,0 0-27 0,0 0-35 0,-14-22-19 16,14 22-9-16,0 0-10 0,0 0-6 0,0 0-6 15,0 0-3-15,-27 13-2 0,27-13-1 0,0 0-2 16,-24 28 2-16,24-28-5 0,-15 26 3 0,15-26-4 16,-12 39 3-16,8-18-4 0,-2 2 5 0,5 1-4 15,-1 3 2-15,4-3-3 0,-1-2 3 0,-1-22-3 16,10 37 2-16,-10-37-2 0,0 0 1 0,27 25-2 15,-27-25 2-15,28 6 1 0,-28-6 0 0,33-9 2 16,-33 9-2-16,37-21 3 0,-37 21-1 0,37-33 2 16,-17 9-2-16,-2 2 2 0,0-2-4 0,-2-3 5 15,-16 27-4-15,23-41 5 0,-23 41 2 0,17-40 8 16,-17 40 2-16,8-29 6 0,-8 29-4 0,0-27 1 16,0 27-4-16,-5-30-2 0,5 30-6 0,-11-24-1 15,11 24-4-15,0 0 1 0,-22-25-3 0,22 25 0 16,0 0-2-16,-31-18 1 0,31 18-2 0,0 0-5 15,-24-6-10-15,24 6-15 0,0 0-16 0,-24 12-17 16,24-12-37-16,0 0-59 16,-26 12-57-16,26-12-99 0,-1 34-116 15,1-34 90-15,-9 28 343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7T23:12:12.96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59 0 439 0,'0'0'160'15,"0"0"-23"-15,0 0 15 0,0 0-29 0,0 0-11 16,0 0-33-16,0 0-14 0,0 0-13 0,0 0-2 16,0 0-7-16,0 0-6 0,0 0-12 0,0 0-7 15,0 0-5-15,-13 27 5 0,13-27 1 16,-8 25 3-16,8-25-6 0,-7 35-20 15,7-35 33-15,-8 41-36 0,4-20 34 0,4 5-16 16,-9 3-8-16,9-5 4 0,-5 3-8 0,5 5 5 16,0-2-7-16,0 2 7 0,0-2-7 0,-4 1 6 15,4-1-5-15,0-1 3 0,0-2-4 0,0 1 4 16,0-1-4-16,0-2 4 0,7 0-3 16,-7-25 2-16,4 37-2 0,-4-37 3 0,5 29-2 15,-5-29 2-15,0 0-3 0,11 29 1 0,-11-29-2 16,0 0 3-16,18 26-3 0,-18-26 1 0,0 0 0 15,0 0 1-15,22 15 1 0,-22-15 0 0,0 0 1 16,0 0 1-16,32 6-4 0,-32-6 2 16,0 0-2-16,29-6 0 0,-29 6 1 0,25-9-3 15,-25 9-21-15,29-18-27 0,-29 18-42 16,26-32-93-16,-1 24-185 0,-25 8-123 0,26-36 100 16,-26 36 395-16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21.3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220 465 282 0,'0'0'145'16,"0"0"-6"-16,0 0 0 0,0 0-26 0,0 0-13 31,0 0-9-31,0 0 8 0,0 0-3 0,0 0-18 0,0 0-25 0,0 0-17 16,0 0-10-16,0 0 6 0,0 0 1 0,0 0-5 15,0 0-1-15,0 0 0 0,0 0 2 0,0 0 2 16,0 0-1-16,-24 1-4 0,24-1-4 0,0 0-4 15,0 0-5-15,0 0-5 0,-28 6-2 16,28-6-2-16,0 0-2 0,-25 10 1 0,25-10 0 16,0 0-3-1,-33 17 3-15,33-17-4 0,-25 15 3 0,25-15-2 16,0 0 0-16,-29 33-1 0,29-33 2 0,-19 25-3 16,19-25 2-16,-16 29-1 0,16-29 2 0,-11 27-2 15,11-27 2-15,-9 28-2 0,9-28 1 0,-1 28-2 16,1-28 1-16,0 0-1 0,6 28 2 15,-6-28-2-15,0 0 2 0,13 23-3 0,-13-23 3 16,0 0-2-16,25 20 1 0,-25-20-1 0,0 0 1 0,32 11-1 16,-32-11 0-16,23 0 1 15,-23 0-1-15,28-10 2 0,-28 10-1 0,27-21 2 16,-27 21-2-16,31-33 3 0,-13 11-3 0,-1-6 3 16,1-1-3-16,0-1 5 0,-1 2-6 0,-3 2 6 15,-1-1-6-15,0 3 5 0,-2 2-5 0,1 0 5 16,-12 22-5-16,18-40 5 0,-18 40-3 15,13-38 3-15,-13 38-2 0,8-38 1 16,-8 38-2-16,4-45-16 0,0 20 34 0,-1-7-31 16,-2 5 30-16,3-4-12 0,-2 5-6 0,-1-4 6 15,-1 4-5-15,-1 3 4 0,1 23-3 0,-4-38 5 16,4 38 0-16,-3-26 6 0,3 26-1 0,0 0-1 16,0 0-4-16,0 0-1 0,0 0-4 0,0 0-1 15,0 0 0-15,0 0-2 0,0 0 1 0,0 0-1 16,0 0 4-16,0 33-3 0,0-33 3 0,3 45-5 15,-1-20 4-15,0 2-5 0,-1 7 6 0,-1 4 9 16,0 0-27-16,0 5 27 0,-1 0-27 0,-1-3 12 16,2 0 7-16,-2-1-13 0,0-3 2 0,2-2-11 15,-1-4-1-15,4-1-10 0,-3-29-4 0,7 50-16 16,-7-50-13-16,11 37-45 0,-11-37-45 0,0 0-56 16,0 0-73-16,23-6-130 0,-23 6 25 0,0 0 379 15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22.1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54 159 276 0,'0'0'94'16,"0"0"-5"-16,0 0-3 0,0 0-9 0,0 0-10 15,0 0-7-15,0 0-5 0,0 0-8 0,0 0-5 16,0 0-5-16,0 0-1 0,0 0 0 16,0 0-1-16,0 0 11 0,0 0 24 0,0 0 2 15,0 0-1-15,0 0-14 0,0 0-29 16,0 0-7-16,0 0-4 0,26 21-3 0,-26-21-3 15,0 0-4-15,0 0-1 0,26 4-2 0,-26-4-3 16,0 0 2-16,26 0 0 0,-26 0 0 0,0 0 1 16,31-8 4-16,-31 8 4 0,0 0 2 0,30-24 3 15,-30 24-3-15,22-24-1 0,-22 24-1 0,19-24 0 0,-19 24-2 16,18-25 0-16,-18 25-5 16,13-23 1-16,-13 23-1 0,0 0 8 0,8-24 2 15,-8 24 2-15,0 0-1 0,0 0-5 0,0 0-5 16,-15-24-2-16,15 24-1 0,0 0-2 0,-24-7-2 15,24 7 2-15,-23-1-1 0,23 1 0 0,-31 5 1 16,31-5-2-16,-35 14 2 16,35-14-3-16,-36 18 4 0,36-18-3 15,-31 21 1-15,31-21-1 0,-27 21 2 0,27-21-2 16,0 0 1-16,-26 29-1 0,26-29 1 16,0 0-2-16,-15 34 3 0,15-34-3 0,-6 23 3 0,6-23-2 15,-3 22 1-15,3-22-1 0,0 29 1 0,0-29-2 16,4 29 3-16,-4-29-2 0,6 30 0 15,-6-30 0-15,12 22 1 0,-12-22-2 0,0 0 2 0,25 24-1 0,-25-24 1 16,0 0-1-16,26 19 1 0,-26-19-1 0,24 5 2 16,-24-5-2-16,26 4 0 15,-26-4 1-15,30-4-1 0,-30 4 1 0,36-11-2 16,-36 11-7-16,37-21-12 0,-15 11-9 0,-22 10-13 16,42-22-7-16,-42 22-20 0,45-25-53 0,-34-2-54 15,20 23-144-15,-31 4-143 0,33-27 92 0,-3 31 372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1:22.8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160 0 773 0,'0'0'155'16,"0"0"-5"-16,0 0-21 0,0 0-25 0,0 0-37 16,0 0-24-16,0 0-13 0,-28 4-7 15,28-4-2-15,0 0-4 0,0 0-3 0,-27 10-4 16,27-10-1-16,0 0-1 0,-25 16 1 0,25-16-3 15,0 0-1-15,-22 13-3 0,22-13 1 0,0 0-3 16,0 0 2 0,-27 24-2-16,27-24 1 0,0 0-3 0,-19 23 3 15,19-23-3-15,0 0 2 0,-11 27-2 0,11-27 1 16,0 0-1-16,-1 25 0 0,1-25-7 0,0 0-2 16,14 24-6-16,-14-24 4 0,0 0 3 15,0 0 8-15,27 19 1 0,-27-19 0 0,0 0 0 16,26 11 1-16,-26-11-1 0,0 0-7 0,35 7-4 15,-35-7-2-15,26 4 0 0,-26-4 4 0,0 0 3 0,25 2 2 16,-25-2-1-16,0 0 3 0,0 0 1 0,23 8 2 16,-23-8 0-16,0 0 1 0,0 0-1 0,0 0 1 15,0 0-1-15,0 0 0 0,0 0 0 16,0 0 2-16,0 0 0 0,0 0 1 0,3 26-1 16,-3-26-1-16,0 0 1 0,0 0 0 0,-14 26 3 15,14-26 3-15,0 0-2 0,-15 24 1 0,15-24-4 0,-14 24 1 16,14-24-1-16,-15 28 3 0,15-28 2 0,-18 24 4 15,18-24-3-15,0 0 2 0,-26 29-2 0,26-29 4 16,0 0 1-16,-26 29 3 0,26-29-2 16,0 0 3-16,-26 18-2 0,26-18 0 0,0 0-3 31,0 0-2-31,0 0-2 0,-22 6-5 0,22-6-1 16,0 0-2-16,0 0-2 0,0 0 0 0,0 0-7 0,0 0-14 15,0 0-19-15,0 0-27 0,0 0-90 0,1-34-113 16,-1 34-236-16,0 0 8 0,10-38 394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4:21.5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E140265-021E-43E5-90EA-0B94FF5A0F69}" emma:medium="tactile" emma:mode="ink">
          <msink:context xmlns:msink="http://schemas.microsoft.com/ink/2010/main" type="inkDrawing" rotatedBoundingBox="26348,12945 26363,12945 26363,12960 26348,12960" shapeName="Other"/>
        </emma:interpretation>
      </emma:emma>
    </inkml:annotationXML>
    <inkml:trace contextRef="#ctx0" brushRef="#br0">14305 10458 0,'0'0'0,"0"0"0,0 0 16</inkml:trace>
  </inkml:traceGroup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4:06.8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7BDE6C-9DE8-46A4-81E2-B4D17CE91E0F}" emma:medium="tactile" emma:mode="ink">
          <msink:context xmlns:msink="http://schemas.microsoft.com/ink/2010/main" type="inkDrawing" rotatedBoundingBox="26381,13676 26396,13676 26396,13691 26381,13691" shapeName="Other"/>
        </emma:interpretation>
      </emma:emma>
    </inkml:annotationXML>
    <inkml:trace contextRef="#ctx0" brushRef="#br0">14338 11189 0,'0'0'0,"0"0"16,0 0-16,0 0 15</inkml:trace>
  </inkml:traceGroup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9:56:49.8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86D4211-2257-4763-A5B3-A94B1567B56C}" emma:medium="tactile" emma:mode="ink">
          <msink:context xmlns:msink="http://schemas.microsoft.com/ink/2010/main" type="writingRegion" rotatedBoundingBox="28850,18407 29148,18407 29148,18642 28850,18642"/>
        </emma:interpretation>
      </emma:emma>
    </inkml:annotationXML>
    <inkml:traceGroup>
      <inkml:annotationXML>
        <emma:emma xmlns:emma="http://www.w3.org/2003/04/emma" version="1.0">
          <emma:interpretation id="{C81F9481-E851-482C-B429-6834D52BE372}" emma:medium="tactile" emma:mode="ink">
            <msink:context xmlns:msink="http://schemas.microsoft.com/ink/2010/main" type="paragraph" rotatedBoundingBox="28850,18407 29148,18407 29148,18642 28850,186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654B20-A087-412D-A588-C2684093A784}" emma:medium="tactile" emma:mode="ink">
              <msink:context xmlns:msink="http://schemas.microsoft.com/ink/2010/main" type="line" rotatedBoundingBox="28850,18407 29148,18407 29148,18642 28850,18642"/>
            </emma:interpretation>
          </emma:emma>
        </inkml:annotationXML>
        <inkml:traceGroup>
          <inkml:annotationXML>
            <emma:emma xmlns:emma="http://www.w3.org/2003/04/emma" version="1.0">
              <emma:interpretation id="{BC755259-A066-4C9A-A78F-FDBCB866FCBB}" emma:medium="tactile" emma:mode="ink">
                <msink:context xmlns:msink="http://schemas.microsoft.com/ink/2010/main" type="inkWord" rotatedBoundingBox="28850,18407 29148,18407 29148,18642 28850,18642"/>
              </emma:interpretation>
            </emma:emma>
          </inkml:annotationXML>
          <inkml:trace contextRef="#ctx0" brushRef="#br0">298 235 0,'-77'-56'0,"77"25"0,-11 7 16,-22-7-16,11 12 16,-11 0-16,-22-12 0,-12 7 0</inkml:trace>
        </inkml:traceGroup>
      </inkml:traceGroup>
    </inkml:traceGroup>
  </inkml:traceGroup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09:59:49.6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5C2ED24A-C52D-425F-95AA-F35F831AFB9C}" emma:medium="tactile" emma:mode="ink">
          <msink:context xmlns:msink="http://schemas.microsoft.com/ink/2010/main" type="writingRegion" rotatedBoundingBox="10720,1658 24281,1797 24117,17808 10556,17669"/>
        </emma:interpretation>
      </emma:emma>
    </inkml:annotationXML>
    <inkml:traceGroup>
      <inkml:annotationXML>
        <emma:emma xmlns:emma="http://www.w3.org/2003/04/emma" version="1.0">
          <emma:interpretation id="{0783A089-D477-44D7-8BC5-EE68EDAB4B4E}" emma:medium="tactile" emma:mode="ink">
            <msink:context xmlns:msink="http://schemas.microsoft.com/ink/2010/main" type="paragraph" rotatedBoundingBox="10630,14839 23627,15075 23597,16722 10601,164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E55B6C-1A4B-4A0E-9CEA-C087CA525B17}" emma:medium="tactile" emma:mode="ink">
              <msink:context xmlns:msink="http://schemas.microsoft.com/ink/2010/main" type="inkBullet" rotatedBoundingBox="10621,15366 10853,15370 10849,15567 10617,15563"/>
            </emma:interpretation>
            <emma:one-of disjunction-type="recognition" id="oneOf0">
              <emma:interpretation id="interp0" emma:lang="en-GB" emma:confidence="0">
                <emma:literal>•</emma:literal>
              </emma:interpretation>
            </emma:one-of>
          </emma:emma>
        </inkml:annotationXML>
        <inkml:trace contextRef="#ctx0" brushRef="#br0">-1313 12997 416 0,'0'0'177'0,"0"0"-36"0,0 0-30 16,0 0-11-16,0 0-17 0,0 0-1 0,0 0-6 15,-24 4-1-15,24-4-10 0,0 0-7 16,0 0-12-16,0 0-4 0,0 0-8 0,0 0-5 15,0 0-2-15,0 0-9 0,0 0-3 0,0 0-7 16,0 0-4 0,0 0-2-16,0 0-1 0,0 0 0 15,0 0-1-15,-11-24 0 0,11 24 0 0,0 0 2 16,0 0-3-16,10-22 4 0,-10 22-4 0,0 0 2 16,0 0-1-16,0 0 1 0,0 0-1 0,22-16 2 15,-22 16-2-15,0 0-1 0,0 0 1 0,0 0-1 16,0 0 2-16,25-2 0 0,-25 2-3 0,0 0 3 15,0 0 0-15,0 0-1 0,0 0 4 0,0 0-3 16,0 0 2-16,12 22-1 0,-12-22 2 0,0 0-2 16,0 0 1-16,-11 26-1 0,11-26 0 0,0 0 0 0,-19 24 0 15,19-24-2-15,0 0 2 0,-27 19 0 0,27-19 13 16,0 0 4-16,-22 15 4 0,22-15-1 16,0 0-7-16,-28 2-2 0,28-2-1 15,0 0-3-15,0 0 0 0,0 0-4 0,-25-10-2 16,25 10 1-16,0 0-4 0,0 0 0 0,-13-26-1 15,13 26 1-15,0 0-2 0,6-28 2 0,-6 28 0 16,0 0-2-16,18-30 1 0,-18 30 2 0,0 0-3 16,25-23-16-16,-25 23 17 0,0 0-18 15,22-9 19-15,-22 9 0 0,0 0 0 0,26-1 0 0,-26 1 1 16,0 0 2-16,26 3-4 0,-26-3 20 0,0 0-20 16,0 0 18-16,28 18-16 0,-28-18-2 0,0 0 3 15,0 0-1-15,15 30 1 0,-15-30-3 0,0 0 3 16,0 32-1-16,0-32 1 0,0 0-2 0,-14 31 3 15,14-31-5-15,0 0 2 0,-21 27 1 0,21-27-1 16,0 0 2-16,0 0 1 16,-27 19-2-16,27-19 0 0,0 0 7 0,0 0 1 15,-24-5 2-15,24 5 2 0,0 0-8 0,0 0-4 16,-19-31-1-16,19 31-3 0,-3-23 4 0,3 23-3 16,2-34 3-16,-2 34-3 0,9-30-16 0,-9 30 16 15,14-30-16-15,-14 30 31 0,0 0-13 0,23-27 13 16,-23 27-13-16,0 0 0 0,25-14 0 15,-25 14-1-15,0 0 2 0,24-2-3 0,-24 2 1 16,0 0 0-16,31 13-2 0,-31-13 3 0,0 0-3 16,25 21-10-16,-25-21 31 0,0 0-32 0,17 26 32 15,-17-26-18-15,0 0 0 0,5 27 2 16,-5-27-3-16,0 0 1 0,-7 26 0 0,7-26 1 16,0 0 0-16,-18 23 1 0,18-23 0 0,0 0 0 15,-27 9 1-15,27-9-1 0,0 0-2 16,-26 8 1-16,26-8-1 0,0 0 1 0,-24-3-1 15,24 3 0-15,0 0 0 0,-23-8 0 0,23 8 1 16,0 0-1-16,0 0 2 0,-28-17-3 0,28 17 0 16,0 0 0-16,0 0 0 0,0 0 0 0,-22-15-2 15,22 15-13-15,0 0-21 0,0 0-37 0,0 0-60 16,0 0-83-16,0 0-226 0,21 24-61 0,-21-24 80 16</inkml:trace>
      </inkml:traceGroup>
      <inkml:traceGroup>
        <inkml:annotationXML>
          <emma:emma xmlns:emma="http://www.w3.org/2003/04/emma" version="1.0">
            <emma:interpretation id="{87F68876-3367-42F4-B436-2CC3060A07B4}" emma:medium="tactile" emma:mode="ink">
              <msink:context xmlns:msink="http://schemas.microsoft.com/ink/2010/main" type="line" rotatedBoundingBox="11728,14859 23627,15075 23597,16722 11699,16506"/>
            </emma:interpretation>
          </emma:emma>
        </inkml:annotationXML>
        <inkml:traceGroup>
          <inkml:annotationXML>
            <emma:emma xmlns:emma="http://www.w3.org/2003/04/emma" version="1.0">
              <emma:interpretation id="{FF6FD306-1EFC-4A45-9DF0-7E329A39D882}" emma:medium="tactile" emma:mode="ink">
                <msink:context xmlns:msink="http://schemas.microsoft.com/ink/2010/main" type="inkWord" rotatedBoundingBox="11724,15086 13932,15126 13913,16225 11704,16184"/>
              </emma:interpretation>
              <emma:one-of disjunction-type="recognition" id="oneOf1">
                <emma:interpretation id="interp1" emma:lang="en-GB" emma:confidence="0">
                  <emma:literal>"bound</emma:literal>
                </emma:interpretation>
                <emma:interpretation id="interp2" emma:lang="en-GB" emma:confidence="0">
                  <emma:literal>'bound</emma:literal>
                </emma:interpretation>
                <emma:interpretation id="interp3" emma:lang="en-GB" emma:confidence="0">
                  <emma:literal>Inbound</emma:literal>
                </emma:interpretation>
                <emma:interpretation id="interp4" emma:lang="en-GB" emma:confidence="0">
                  <emma:literal>"board</emma:literal>
                </emma:interpretation>
                <emma:interpretation id="interp5" emma:lang="en-GB" emma:confidence="0">
                  <emma:literal>inbound</emma:literal>
                </emma:interpretation>
              </emma:one-of>
            </emma:emma>
          </inkml:annotationXML>
          <inkml:trace contextRef="#ctx0" brushRef="#br1" timeOffset="16502.5476">379 13140 659 0,'0'0'267'0,"0"0"-121"16,0 0-35-16,0 0-11 0,0 0-22 0,0 0-23 15,0 0-16-15,0 0-16 0,0 0-8 0,0 0-6 16,0 0-1-16,0 0-1 0,0 0 2 0,-16 30-3 16,16-30 1-16,-8 44-4 0,4-18 3 0,-1 1-6 15,0-2 4-15,3 2-5 16,-4 0 5-16,2-3-7 0,1 2 6 0,1-2-6 15,-1 2 5-15,0-5-4 0,3-21 3 0,-6 39-4 16,6-39 6-16,-2 27-4 0,2-27 2 0,0 0-1 16,0 24-1-16,0-24 0 0,0 0-1 0,0 0 2 15,0 0-2-15,0 0 1 0,0 0 3 0,0 0 4 16,0 0 0-16,18-27 4 0,-18 27-6 0,13-24 1 16,-13 24-5-16,18-28 2 0,-18 28-1 15,20-24 0-15,-20 24-1 0,0 0 2 0,27-26-3 16,-27 26 2-16,0 0-2 0,28-15 2 0,-28 15-2 15,0 0 1-15,0 0 1 0,30 0-1 16,-30 0 1-16,0 0 0 0,0 0 0 0,25 27 0 16,-25-27 1-16,8 25-1 0,-8-25 1 0,6 27-3 0,-6-27 3 0,0 36-5 15,0-36 6-15,-3 34-2 0,3-34 3 16,-7 28-5-16,7-28 3 0,-8 23-5 0,8-23 4 16,0 0 1-16,0 0 0 0,0 0 0 0,-29 20 0 15,29-20-2-15,0 0 2 0,-29 0 6 0,29 0 1 16,-25-5 3-16,25 5 0 0,-23-12-2 0,23 12-6 15,-25-9 2-15,25 9-4 0,-26-13-2 0,26 13 1 16,-25-6 0 0,25 6-1-16,0 0 2 0,-25-8-3 15,25 8 0-15,0 0-3 0,0 0-22 0,0 0-20 16,0 0-34-16,0 0-42 0,0 0-52 0,0 0-90 16,0 0-131-16,34 14-47 0,-34-14 321 15</inkml:trace>
          <inkml:trace contextRef="#ctx0" brushRef="#br1" timeOffset="16894.1462">683 13467 1078 0,'0'0'155'15,"-31"-15"-57"-15,31 15-16 0,0 0-19 0,0 0-21 16,0 0-20-16,-23 18-9 0,23-18-7 15,0 0-2-15,0 0-2 0,-16 22-1 16,16-22-3-16,0 0 2 0,0 24-1 0,0-24 2 16,0 0-3-16,4 31 2 0,-4-31-3 0,0 0 0 15,21 23 0-15,-21-23 0 0,0 0 0 0,25 10 1 16,-25-10-1-16,0 0 1 0,27-4 1 0,-27 4 0 16,0 0-1-16,24-11 0 0,-24 11 2 0,0 0-2 15,20-27 3-15,-20 27-2 0,0 0 3 16,14-31-2-16,-14 31 3 0,0 0-2 0,0-29 3 15,0 29-3-15,0 0 2 0,-7-23-1 0,7 23 0 16,0 0 0-16,0 0 0 0,0 0 0 0,-23-22 2 16,23 22-3-16,0 0 1 0,-22-3-1 15,22 3-1-15,0 0 0 0,0 0-1 0,-27 10 0 0,27-10-7 16,0 0-13-16,0 0-27 0,0 0-38 0,-6 31-47 16,6-31-37-16,0 0-72 15,0 0-94-15,0 0-35 0,20 26 224 0</inkml:trace>
          <inkml:trace contextRef="#ctx0" brushRef="#br1" timeOffset="17331.6138">951 13416 812 0,'-25'-4'169'0,"25"4"-52"0,0 0-17 15,0 0-13-15,0 0-27 0,0 0-18 0,0 0-13 16,0 0-5-16,-22 16-6 0,22-16-3 0,0 0-4 16,0 0 1-16,-7 23 0 0,7-23 1 15,-4 22-4-15,4-22-1 0,-4 27-5 0,4-27 2 16,-7 30-5-16,7-30 2 0,-3 27-3 0,3-27 1 16,2 24-1-16,-2-24 1 0,0 0-2 0,7 27 2 15,-7-27-3-15,0 0 2 0,0 0-2 0,24 20 1 16,-24-20 0-16,0 0 1 0,22 0 0 0,-22 0 0 15,0 0 1-15,28-21-1 0,-28 21 3 0,19-26-4 16,-19 26 5-16,24-32-3 0,-24 32 2 16,19-30-2-16,-19 30 2 0,12-25-3 15,-12 25 2-15,0 0-1 0,13-24 2 0,-13 24-2 16,0 0 1-16,0 0 0 0,0 0-1 0,0 0 0 16,0 0 1-16,0 0 0 0,0 0 0 0,0 0 1 15,0 0-1-15,0 0 2 0,0 0-3 0,0 0 2 16,15 31-3-16,-15-31 2 0,0 0-3 15,5 33 3-15,-5-33-3 0,3 25-3 0,-3-25-19 16,6 22-23-16,-6-22-48 0,0 0-45 0,19 32-39 16,-19-32-96-16,0 0-51 0,26 9-63 0,-26-9 321 15</inkml:trace>
          <inkml:trace contextRef="#ctx0" brushRef="#br1" timeOffset="17770.0179">1239 13506 746 0,'0'0'165'0,"0"0"-67"16,0 0-31-16,0 0-9 0,0 0-18 0,0 0-1 16,0 0-4-16,0 0 0 0,0 0 0 0,0 0-7 15,0 0-7-15,0 0 0 0,0 0 0 0,9 27 7 16,-9-27 10-16,0 0 0 0,4 26-7 0,-4-26-7 0,0 0-18 16,3 29-2-16,-3-29-3 0,0 0 1 0,0 0-2 15,3 26 2-15,-3-26 0 0,0 0 1 16,0 0-1-16,5 23 0 0,-5-23-2 0,0 0-1 15,0 0-2-15,0 0 1 16,0 0 1-16,0 0 2 0,0 0 1 0,28-15-2 16,-28 15 3-16,12-23-4 0,-12 23 3 15,16-24-3-15,-16 24 2 0,16-28-2 16,-16 28 3-16,15-25-3 0,-15 25 2 0,0 0-2 16,22-27 2-16,-22 27 0 0,0 0-1 0,0 0 0 15,0 0 0-15,0 0-1 0,22-8 1 0,-22 8 1 16,0 0 0-16,0 0 0 0,0 0-1 0,24 17 2 15,-24-17-1-15,0 0 0 0,18 24-1 0,-18-24 2 16,0 0-3-16,12 27 4 0,-12-27-3 0,0 0 1 16,18 26-2-16,-18-26 1 0,0 0-1 15,15 26 1-15,-15-26-2 0,0 0-12 0,0 0-7 16,0 0-4-16,14 27 11 0,-14-27-22 0,0 0-8 16,0 0-60-16,14 31-42 0,-14-31-22 15,0 0-45-15,0 0-23 0,0 0-129 0,0 0 150 16,0 0 215-16</inkml:trace>
          <inkml:trace contextRef="#ctx0" brushRef="#br1" timeOffset="18332.482">1813 13531 627 0,'0'0'204'15,"0"0"-43"-15,-15-24-45 0,15 24-12 0,0 0-18 16,0 0-16-16,0 0-22 15,0 0-16-15,0 0-10 0,0 0-4 0,0 0-2 16,-15-22 3-16,15 22 1 0,0 0 1 0,0 0-4 16,0 0-4-16,0 0-4 0,-26-9-1 0,26 9-3 15,0 0 0-15,-25 9-2 0,25-9 0 0,0 0-3 16,-29 15 2-16,29-15-2 0,0 0 2 0,-32 31-1 16,32-31 2-16,-15 28-4 0,15-28 2 0,-14 29-2 15,14-29 2-15,-8 28-4 0,8-28 3 16,3 27 21-16,-3-27-37 0,7 25 37 0,-7-25-36 15,0 0 13-15,22 27 1 0,-22-27-1 0,0 0 0 16,30 14 0-16,-30-14-1 0,25-3 0 0,-25 3-3 16,23-12 1-16,-23 12 13 0,0 0-35 15,32-32 40-15,-32 32-36 0,19-34 22 0,-19 34 4 16,18-39-4-16,-9 18 4 0,-4-3-4 0,2-4 5 16,-1 3-5-16,-2-2 5 0,1-4-7 15,-1 2 6-15,2-4-5 0,-3 8 5 0,1-2-4 16,-4 27 4-16,2-39-3 0,-2 39 3 0,-1-28-3 15,1 28 3-15,0 0-2 0,0 0 1 0,0 0 0 16,0 0 0-16,0 0-2 0,0 0 0 0,0 0-2 16,0 0 1-16,0 0 1 0,0 0 0 0,0 0 2 15,0 0-1-15,0 34 0 0,0-34-1 16,0 27 3-16,0-27-3 0,0 27 6 0,0-27-1 16,0 27 5-16,0-27-3 0,0 31 3 15,0-31-3-15,-1 36 3 0,1-36-5 0,-3 41 2 16,3-41-6-16,-4 38 2 0,4-38-4 0,-6 39 2 15,6-39-4-15,-1 36 5 0,1-36-6 0,-3 26-10 16,3-26-3-16,-4 23-50 0,14 5-58 0,-10-28-92 16,0 24-121-16,0-24-147 0,0 22 64 15,15 4 421-15</inkml:trace>
          <inkml:trace contextRef="#ctx0" brushRef="#br1" timeOffset="4770.3786">-299 12600 596 0,'0'0'179'16,"0"0"-54"-16,0 0 0 0,0 0-13 0,0 0-4 15,0 0-19-15,0 0-24 0,0 0-19 0,0 0-13 16,0 0-9-16,0 0-5 0,0 0-1 0,0 0 6 15,0 0 5-15,12 27 1 0,-12-27-5 0,0 0-8 16,-4 35-9-16,4-35-2 0,-4 31-5 16,4-31 3-16,-4 35-4 0,4-35 2 0,-2 38-3 15,2-38 3-15,0 41 18 0,0-18-34 0,0 1 34 16,-3 5-32-16,3-5 11 0,-1-1 4 0,-3 1-5 16,3-1 4-16,-1 0-3 0,2-23 2 0,0 43-3 15,0-43 3-15,-1 32-3 0,1-32 4 0,0 31-4 16,0-31 3-16,0 28-3 0,0-28 2 15,1 33 0-15,-1-33 2 0,-1 32-3 0,1-32 2 16,-3 31-1-16,3-31 1 0,-3 25-2 0,3-25 1 16,0 0-3-16,-4 23 2 0,4-23 0 0,0 0 0 15,0 0-8-15,0 0-2 0,0 0-4 0,0 0-6 16,0 0-7-16,0 0-14 0,0 0-14 0,0 0-22 16,0 0-24-16,-7-27-22 0,7 27-39 0,0 0-66 15,9-32-101-15,-9 32-50 16,2-27 274-16</inkml:trace>
          <inkml:trace contextRef="#ctx0" brushRef="#br1" timeOffset="5521.034">-222 12913 1123 0,'-35'12'137'0,"35"-12"-30"0,0 0-35 0,0 0-27 16,0 0-21-16,0 0-13 0,0 0-7 0,0 0-2 15,0 0 0-15,0 0 6 0,0 0 4 0,0 0 6 16,31 9 2-16,-31-9-4 0,27 4-3 0,-27-4-3 0,33 5-4 16,-33-5-2-16,43 0-2 0,-21 0-1 0,-22 0 1 15,40-9-2-15,-40 9 0 0,40-6 0 0,-40 6 0 16,39-9-1-16,-39 9 1 0,35-10-20 16,-35 10-23-1,27-13-55-15,-4 24-107 0,-23-11-124 0,0 0-185 16,0 0 85-16,19-24 429 0</inkml:trace>
          <inkml:trace contextRef="#ctx0" brushRef="#br1" timeOffset="5334.6395">92 12628 670 0,'0'0'248'0,"0"0"-143"15,0 0-43-15,0 0-6 0,0 0-1 16,0 0-11-16,0 0-7 0,0 0 6 0,0 0 4 16,0 0-1-16,0 0 3 0,0 0-16 15,5 23-4-15,-5-23-1 0,0 0-2 0,3 22-5 16,-3-22-2-16,3 27-4 0,-3-27-2 0,4 25-5 15,-4-25 0-15,3 27-3 0,-3-27 1 0,3 32-2 16,-3-32-14-16,0 37 33 0,0-37-33 0,2 34 33 16,-2-34-16-16,0 36-3 0,0-36 2 15,-2 37-3-15,2-37 1 0,0 39-5 0,0-39 4 16,0 39-4-16,0-39 4 0,-4 38-4 0,4-38 2 16,-3 32-3-16,3-32 3 0,-3 37-3 0,3-37 3 15,-1 38-3-15,1-38 4 0,0 37-4 0,0-37 3 16,0 39-3-16,0-39 3 0,0 27-3 15,0-27 2-15,0 0-2 0,1 29-3 16,-1-29-10-16,0 0-4 0,0 0-10 0,0 0-1 16,0 0 0-16,0 0-2 0,0 0-4 0,0 0-17 15,0 0-35-15,4-28-37 0,-4 28-37 0,6-35-47 16,-6 35-33-16,9-31-61 0,-18-3-32 0,9 34 325 16</inkml:trace>
        </inkml:traceGroup>
        <inkml:traceGroup>
          <inkml:annotationXML>
            <emma:emma xmlns:emma="http://www.w3.org/2003/04/emma" version="1.0">
              <emma:interpretation id="{CE2DA88A-5A85-43B2-8B4C-B97FC751B528}" emma:medium="tactile" emma:mode="ink">
                <msink:context xmlns:msink="http://schemas.microsoft.com/ink/2010/main" type="inkWord" rotatedBoundingBox="14469,15419 15063,15430 15057,15724 14464,15713"/>
              </emma:interpretation>
              <emma:one-of disjunction-type="recognition" id="oneOf2">
                <emma:interpretation id="interp6" emma:lang="en-GB" emma:confidence="0">
                  <emma:literal>=</emma:literal>
                </emma:interpretation>
                <emma:interpretation id="interp7" emma:lang="en-GB" emma:confidence="0">
                  <emma:literal>#</emma:literal>
                </emma:interpretation>
                <emma:interpretation id="interp8" emma:lang="en-GB" emma:confidence="0">
                  <emma:literal>z</emma:literal>
                </emma:interpretation>
                <emma:interpretation id="interp9" emma:lang="en-GB" emma:confidence="0">
                  <emma:literal>¥</emma:literal>
                </emma:interpretation>
                <emma:interpretation id="interp10" emma:lang="en-GB" emma:confidence="0">
                  <emma:literal>Z</emma:literal>
                </emma:interpretation>
              </emma:one-of>
            </emma:emma>
          </inkml:annotationXML>
          <inkml:trace contextRef="#ctx0" brushRef="#br1" timeOffset="18942.0014">2468 12933 939 0,'-14'32'154'16,"14"-32"-17"-16,0 0-8 0,-27 0-25 0,27 0-30 15,0 0-25-15,0 0-12 0,0 0-10 0,0 0-8 16,0 0-8-16,0 0-5 0,0 0-3 0,0 0 7 16,0 0 6-16,0 0 3 0,0 0 1 0,33 7-7 15,-33-7-6-15,27 0-1 0,-27 0-1 16,33 0-3-16,-33 0 1 0,43 0-1 0,-21-2 0 16,2 1-1-16,-1-3 0 0,3 3 0 0,0-1-2 15,1-1 1-15,-1-1 0 0,-4 4-1 0,1-1 2 16,-23 1-15-16,37 1-12 0,-37-1-19 0,33 4-24 15,-33-4-29-15,29 8-71 0,-29-8-76 16,0 0-148-16,24 6-60 0,-24-6 169 0</inkml:trace>
          <inkml:trace contextRef="#ctx0" brushRef="#br1" timeOffset="19254.4831">2431 13223 862 0,'0'0'194'0,"0"0"-46"0,0 0-21 15,0 0-33-15,0 0-44 0,0 0-24 0,0 0-6 16,0 0 6-16,0 0 5 0,0 0 9 15,0 0-4-15,26 4-7 0,-26-4-1 0,33-7-7 16,-33 7-4-16,40-10-3 0,-15 7-4 0,1 0-5 16,-1-2-1-16,5 0-3 0,-2 1 0 0,2 0-1 15,3 1 0-15,-3-1 0 0,1 0 1 0,2-1-1 16,-4 2-9-16,-2 0-15 0,2 4-28 0,-29-1-43 16,57 3-123-16,-57-3-240 0,31-1-70 15,-9 2 127-15</inkml:trace>
        </inkml:traceGroup>
        <inkml:traceGroup>
          <inkml:annotationXML>
            <emma:emma xmlns:emma="http://www.w3.org/2003/04/emma" version="1.0">
              <emma:interpretation id="{4F2872DD-74BD-4C55-9321-AC040E9ED640}" emma:medium="tactile" emma:mode="ink">
                <msink:context xmlns:msink="http://schemas.microsoft.com/ink/2010/main" type="inkWord" rotatedBoundingBox="15595,14918 20340,15018 20314,16249 15569,16149"/>
              </emma:interpretation>
              <emma:one-of disjunction-type="recognition" id="oneOf3">
                <emma:interpretation id="interp11" emma:lang="en-GB" emma:confidence="0">
                  <emma:literal>"Hunt</emma:literal>
                </emma:interpretation>
                <emma:interpretation id="interp12" emma:lang="en-GB" emma:confidence="0">
                  <emma:literal>Vitruvius</emma:literal>
                </emma:interpretation>
                <emma:interpretation id="interp13" emma:lang="en-GB" emma:confidence="0">
                  <emma:literal>"Haunt</emma:literal>
                </emma:interpretation>
                <emma:interpretation id="interp14" emma:lang="en-GB" emma:confidence="0">
                  <emma:literal>"'Hunt</emma:literal>
                </emma:interpretation>
                <emma:interpretation id="interp15" emma:lang="en-GB" emma:confidence="0">
                  <emma:literal>"'Haunt</emma:literal>
                </emma:interpretation>
              </emma:one-of>
            </emma:emma>
          </inkml:annotationXML>
          <inkml:trace contextRef="#ctx0" brushRef="#br1" timeOffset="26730.3178">5215 13337 603 0,'0'0'274'15,"0"0"-114"-15,0 0-51 0,0 0-17 0,0 0-25 16,0 0-17-16,0 0-2 0,0 0-3 0,0 0-4 16,0 0 1-16,0 0-18 0,16 31-5 0,-16-31-5 15,2 28-2-15,-2-28-6 0,-3 38 0 0,3-38-7 16,-6 41 3-16,6-41-3 0,-4 44 3 0,4-44-5 15,-5 42 4-15,5-42-4 0,-3 34-6 0,3-34-20 16,-4 30-21-16,12-8-42 0,-8-22-68 16,4 23-31-16,-4-23-66 0,0 0 18 0,0 0-7 15,0 0-57-15,0 0 270 0</inkml:trace>
          <inkml:trace contextRef="#ctx0" brushRef="#br1" timeOffset="27264.4293">5259 13433 627 0,'0'0'144'15,"-6"-37"-22"-15,6 37 2 0,0 0-16 0,-11-25-12 16,11 25-20-16,0 0-18 0,-15-24-14 0,15 24-9 16,0 0-7-16,0 0-4 0,0-28 0 0,0 28-6 15,0 0 0-15,0 0-4 0,25-23-2 0,-25 23-3 16,0 0-1-16,29-11-1 0,-29 11-1 0,25-7-2 16,-25 7-2-16,26 0 1 0,-26 0-2 15,27 7 2-15,-27-7-2 0,29 6 1 16,-29-6-2-16,22 15 2 0,-22-15-1 0,0 0 1 15,24 21 0-15,-24-21 0 0,0 0-1 0,0 0 2 16,11 24 1-16,-11-24 1 0,0 0 1 0,0 0 3 16,-8 27-2-16,8-27 2 0,0 0-5 0,-21 31-1 15,21-31-3-15,-24 21 1 0,24-21-2 0,-23 17 2 16,23-17-2-16,-23 17 1 0,23-17-1 0,0 0 2 16,-22 11-2-16,22-11 2 0,0 0-1 15,0 0-2-15,0 0 0 0,0 0-1 0,0 0-1 16,0 0 3-16,0 0-1 0,0 0 0 0,0 0 1 15,24 16 0-15,-24-16 0 0,0 0 2 16,33 9-2-16,-33-9 1 0,25 6 0 0,-25-6-1 16,25 3 0-16,-25-3 0 0,22 7-1 0,-22-7-1 15,0 0-2-15,25 12 1 0,-25-12 0 16,0 0 3-16,0 0 0 0,15 22 3 0,-15-22-2 16,0 0 1-16,0 0-1 0,-4 26 3 0,4-26-3 15,0 0 2-15,-17 23-1 0,17-23 0 0,0 0 0 16,-27 17 1-16,27-17 2 0,0 0 4 0,-35 17 2 15,35-17 1-15,-24 13-4 0,24-13 0 0,-31 9 20 16,31-9-37-16,-31 13 37 0,31-13-39 0,-32 8 13 16,32-8 1-16,-22 7-2 0,22-7 0 15,0 0 0-15,0 0-1 0,0 0-3 0,0 0-12 16,0 0-16-16,0 0-16 0,0 0-33 0,0 0-45 16,0 0-115-16,0 0-151 0,0 0-97 0,33 17 188 15</inkml:trace>
          <inkml:trace contextRef="#ctx0" brushRef="#br1" timeOffset="27717.4656">5601 13522 1023 0,'1'-28'144'0,"-1"28"-43"16,0 0-15-16,0 0-15 0,0 0-28 15,0 0-20-15,0 0-14 0,0 0-6 0,0 0 0 16,0 0-1-16,0 0 8 0,0 0 7 0,0 0 1 16,0 0 4-16,5 26-11 15,-5-26-3-15,0 0-5 0,-1 32 0 0,1-32-3 16,-3 26 1-16,3-26-3 0,0 29 2 0,0-29-2 16,0 0 2-16,7 30-3 0,-7-30 3 15,0 0 19-15,0 0-21 0,0 0 22 16,24 22-22-16,-24-22 2 0,0 0 1 0,0 0-22 0,30-18 21 15,-30 18-20-15,21-22 19 0,-21 22 4 0,23-30-3 16,-23 30 3-16,21-32-3 0,-21 32 2 0,18-29-2 16,-18 29 2-16,15-22-3 0,-15 22 4 0,0 0-1 15,0 0-1-15,19-25 1 0,-19 25-2 0,0 0 0 0,0 0 0 16,0 0-1-16,0 0 1 0,0 0 1 16,0 0 0-16,2 26 1 0,-2-26-2 0,0 23 2 15,0-23-4-15,-2 27 3 0,2-27-3 0,0 31 2 16,0-31-3-16,4 24 3 0,-4-24-2 15,0 0 1-15,14 25 7 0,-14-25-34 0,0 0-8 16,0 0-59-16,23 15-4 0,-23-15-37 0,0 0-118 16,24-16-108-16,-24 16-43 0,23-22 213 0</inkml:trace>
          <inkml:trace contextRef="#ctx0" brushRef="#br1" timeOffset="28029.9451">6011 13315 706 0,'0'0'250'0,"0"0"-149"0,0 0-11 16,0 0 1-16,0 0-10 0,0 0-20 0,0 0-23 16,0 0-9-16,0 0 1 15,0 0 3-15,0 0 4 0,0 0-6 0,0 0-6 16,4 29-2-16,-4-29-2 0,-1 23-2 0,1-23-2 16,-4 27-4-16,4-27 0 0,-6 34-5 0,6-34 1 15,-4 33-5-15,4-33 3 0,-8 34-4 0,8-34 1 16,-7 38-4-16,7-38 2 0,-7 38-3 0,7-38 3 15,-4 36-5-15,4-36 3 0,-1 26-2 16,1-26-14-16,0 24 34 0,0-24-35 0,0 0 22 16,2 26-32-16,-2-26-19 0,0 0-25 0,13 26-47 15,-13-26-36-15,0 0-86 0,0 0-79 0,0 0-122 16,0 0 125-16,16-36 316 0</inkml:trace>
          <inkml:trace contextRef="#ctx0" brushRef="#br1" timeOffset="28420.54">6248 13309 1037 0,'0'0'163'16,"0"0"-81"-16,0 0-31 0,0 0-7 0,0 0 0 16,0 0-3-16,0 0-9 0,2 22-6 0,-2-22-10 15,0 0 0-15,-3 29-2 0,3-29 5 16,-4 28-1-16,4-28 3 0,-8 32-5 15,8-32 1-15,-11 37-4 0,6-14 3 0,5-23-5 16,-16 45 3-16,8-23-6 0,-1-1 1 0,9-21-5 16,-19 42 1-16,19-42-4 0,-17 39-12 0,17-39 33 15,-11 34-34-15,11-34 32 0,-8 24-19 0,8-24-3 16,0 0 2-16,0 0-1 0,0 0-1 16,0 0 0-16,0 0 1 0,0 0-1 0,0 0 1 15,0 0 3-15,0 0-3 0,22-16 3 0,-22 16-2 16,18-23-19-16,-18 23 34 0,18-27-32 0,-18 27 33 15,19-22-15-15,-19 22-2 0,21-24 2 0,-21 24-1 16,19-22 1-16,-19 22-1 0,0 0 1 0,27-26-2 16,-27 26 2-16,0 0-1 0,23-19 0 15,-23 19 0-15,0 0 0 0,0 0-1 16,25-17 1-16,-25 17-11 0,0 0-8 0,0 0-11 16,25-4-13-16,-25 4-1 0,0 0-31 0,0 0-55 15,24 6-68-15,-24-6-111 0,0 0-137 0,0 0 33 16,0 0 384-16</inkml:trace>
          <inkml:trace contextRef="#ctx0" brushRef="#br1" timeOffset="28639.2746">6317 13544 715 0,'-25'21'131'0,"25"-21"-19"16,0 0-2-16,3 34 8 0,-3-34-22 0,0 0-18 15,0 0-29-15,4 29-11 0,-4-29-9 16,0 0-2-16,0 0 20 0,0 0-24 0,25 22 20 16,-25-22-25-16,0 0-4 0,0 0-5 0,26 18-5 15,-26-18-18-15,0 0 13 0,0 0-14 0,27 8 15 16,-27-8 1-16,0 0-2 0,0 0-22 0,0 0-41 16,0 0-93-16,28 15-231 0,-28-15-108 0,0 0-1 15,0 0 491-15</inkml:trace>
          <inkml:trace contextRef="#ctx0" brushRef="#br1" timeOffset="29569.8342">6411 12728 700 0,'0'0'209'16,"0"0"-91"-16,0-24-4 0,0 24 10 0,0 0-15 16,0 0-24-16,0 0-30 0,0 0-18 0,0 0-13 15,0 0-7-15,0 0-8 0,0 0-4 0,0 0 6 16,0 0 7-16,0 0 4 0,0 0 3 0,23 16-7 16,-23-16-4-16,0 0-1 0,18 37 1 0,-18-37 15 15,11 41-33-15,-7-17 28 0,2 4-32 0,-2 2 11 16,0-2 5-16,2 6-8 0,-4-3 6 15,4 1-6-15,-3 4 5 0,-1-4-6 0,3 3 5 16,-3-1-8-16,1-3 7 0,3 1-6 0,-4-3 4 16,4 0-4-16,-3-5 4 0,2 0-3 15,-5-24 3-15,10 39-4 0,-10-39 5 0,12 34-3 16,-12-34 1-16,11 24-1 0,-11-24 1 0,0 0-2 16,13 30 2-16,-13-30 0 0,0 0 1 0,0 0-2 15,13 25 1-15,-13-25-1 0,0 0 0 16,0 0 0-16,0 0-1 0,0 0 2 0,0 0 2 15,0 0 1-15,0 0 5 0,20-25 2 0,-20 25-2 16,13-28 2-16,-13 28-6 0,17-32 3 0,-17 32-5 16,14-36 2-1,-14 36-2-15,18-40 1 0,-10 15-3 0,2-2 4 16,1 0-5-16,1-5 4 0,0 4-5 0,1-4 4 16,1 2-5-16,-2-5 6 0,2 8-5 15,0-4 5-15,-2 6-6 0,-1 1 5 16,0 0-4-16,-11 24 3 0,18-34-3 0,-18 34-7 0,17-33-8 15,-17 33-6-15,13-28-12 0,-13 28-5 0,14-25 1 16,-14 25-43-16,0 0-47 0,0 0-117 0,0 0-202 16,10-24-48-16,-10 24 203 0</inkml:trace>
          <inkml:trace contextRef="#ctx0" brushRef="#br1" timeOffset="30371.1709">7130 12601 1031 0,'0'0'215'0,"0"0"-107"0,0 0-29 15,0 0-29-15,0 0-16 0,0 0 4 0,0 0-4 16,0 0 0-16,28 11 2 0,-28-11-14 0,0 0-4 15,29 10-1-15,-29-10-1 0,0 0-4 0,33 7-1 16,-33-7-6-16,23 5-2 0,-23-5-2 0,26 5-1 16,-26-5 0-16,27 1 0 0,-27-1 0 15,27 0-5-15,-27 0-23 0,25-1-29 0,-3 11-90 16,-22-10-172-16,0 0-199 0,0 0-6 0,22-24 358 16</inkml:trace>
          <inkml:trace contextRef="#ctx0" brushRef="#br1" timeOffset="30105.5672">7268 12510 278 0,'0'0'86'16,"0"0"20"-16,0 0 15 0,0 0 12 0,0 0-20 15,0 0-17-15,0 0-5 0,0 0-3 16,0 0 3-16,0 0-1 0,0 0-14 15,0 0-5-15,0 0-15 0,0 0-12 0,0 0-11 16,0 0-4-16,1 30-5 0,-1-30-4 0,-1 21-5 16,1-21-2-16,-1 30-5 0,1-30 2 0,-2 32-5 15,2-32 3-15,-5 39-2 0,3-17 3 0,0 1-4 16,-2-1 3-16,2 1-6 0,-1 0-14 0,2 1 30 16,-2-1-32-16,1-1 32 0,2-22-16 0,-2 40-2 15,2-40 2-15,-3 27-3 0,3-27 1 16,0 24-1-16,0-24 1 0,0 0-1 0,2 24 1 15,-2-24-1-15,0 0 1 0,0 0-14 0,0 0-8 16,0 0-12-16,0 0-11 0,3 24-12 16,-3-24-26-16,0 0-53 0,0 0-51 0,0 0-115 15,0 0-139-15,0 0 41 0,0 0 376 0</inkml:trace>
          <inkml:trace contextRef="#ctx0" brushRef="#br1" timeOffset="25423.0722">4487 12707 834 0,'0'0'117'0,"0"0"-38"16,0 0 2-16,0 0 20 0,0 0-1 0,0 0-2 16,0 0-30-16,25 8-20 0,-25-8-10 0,0 0-3 15,12 30-5-15,-12-30-3 0,7 27-7 16,-7-27-1-16,6 38 16 0,-5-14-37 0,-1 3 31 15,-1-2-34-15,-2-1 10 0,0 4 3 0,2-1-5 16,-2 1 4-16,0-2-5 0,-2-1 2 0,2-2-3 16,-3 1 2-16,2-2-4 0,4-22 3 15,-8 45-4-15,8-45 3 0,-5 36-2 0,5-36 2 16,-3 33-2-16,3-33 1 0,0 0-2 0,0 24-4 16,0-24-9-16,0 0-9 0,0 0-15 0,0 0-12 15,0 0-11-15,0 0-32 0,0 0-57 0,0 0-69 16,0 0-149-16,26 16-80 0,-26-16 147 0</inkml:trace>
          <inkml:trace contextRef="#ctx0" brushRef="#br1" timeOffset="26199.1083">4674 13000 1082 0,'-35'-11'161'0,"35"11"-30"0,0 0-26 15,0 0-31-15,0 0-30 0,0 0-20 0,0 0-15 16,0 0-4-16,0 0 4 0,0 0 5 0,0 0 5 16,0 0 2-16,31 11-7 0,-31-11-3 0,28 6-5 15,-28-6-1-15,29 4-4 0,-29-4 0 0,33 9-1 16,-33-9 0-16,38 6 0 0,-38-6 0 15,42 5-1-15,-42-5-23 0,38 4-34 0,-38-4-90 16,46 0-202-16,-46 0-177 0,34-9 8 0,-10 18 410 16</inkml:trace>
          <inkml:trace contextRef="#ctx0" brushRef="#br1" timeOffset="25886.6281">4934 12673 996 0,'-18'-25'159'0,"18"25"-37"0,0 0-24 0,0 0-18 15,0 0-26-15,0 0-21 16,0 0-15-16,0 0-9 0,0 0-4 0,0 0-2 15,0 0 13-15,0 0 5 0,0 0 6 0,0 0 5 16,16 24-11-16,-16-24 0 0,0 0-5 0,10 32-1 16,-10-32-4-16,4 24 0 0,-4-24-4 0,3 30 1 15,-3-30-3-15,1 32 2 0,-1-32 16 16,1 40-31-16,-1-40 30 0,0 42-31 0,0-42 12 16,0 41 2-16,0-41-3 0,-2 39 3 15,2-39-4-15,-3 44 3 0,3-44-6 0,-6 45 4 16,6-45-5-16,-6 40 5 0,6-40-4 0,-3 43 3 15,3-43-3-15,0 35 3 0,0-35-2 0,-2 35 2 16,2-35-3-16,0 29 3 0,0-29-2 0,3 23 0 16,-3-23-3-16,0 0-7 0,7 21-5 0,-7-21-6 15,0 0-6-15,0 0-6 0,0 0-17 16,0 0-16-16,18 25-45 0,-18-25-56 0,0 0-63 16,0 0-127-16,0 0-77 0,0 0 135 0,-17-22 300 15</inkml:trace>
          <inkml:trace contextRef="#ctx0" brushRef="#br1" timeOffset="24798.1138">3550 12604 979 0,'0'0'163'0,"0"0"-68"0,0 0-26 16,0 0 3-16,0 0-3 0,0 0-8 0,0 0-14 16,0 0-14-16,0 0-7 0,0 0 0 0,7 24-3 15,-7-24 0-15,0 0-5 0,14 34-2 16,-14-34-5-16,5 28-2 0,-5-28-3 0,8 35 3 15,-8-35-8 1,9 39 5-16,-9-39-6 0,8 40-10 0,-4-17 31 16,0 2-31-16,-1 0 31 0,0 2-17 15,1-3-3-15,0 3 4 0,-1 2-5 0,-1-3 5 16,0-2-6-16,1 1 4 0,-3-25-4 0,6 44 2 16,-6-44-2-16,7 37 2 0,-7-37-1 0,9 35 1 15,-9-35-2-15,8 32 3 0,-8-32-3 16,5 33 3-16,-5-33-4 0,6 25 3 0,-6-25-3 15,0 0 3-15,10 26-3 0,-10-26 3 0,0 0-2 16,0 0 1-16,12 24 0 0,-12-24 0 0,0 0-1 16,0 0 0-16,0 0 0 0,0 0-1 0,0 0 3 15,0 0-1-15,0 0 0 0,0 0 0 0,23 12 1 16,-23-12-1-16,0 0 2 16,0 0-1-16,0 0 1 0,0 0 0 0,22-18 2 15,-22 18 1-15,0 0 0 0,0 0 0 0,28-31 0 16,-28 31-1-16,17-24 0 0,-17 24-4 0,19-29 4 15,-19 29-5-15,20-39 3 0,-20 39-1 0,25-40 1 16,-25 40-2-16,25-42 2 0,-12 19-2 0,-2-3 2 16,4 2-3-16,0-1 3 0,-1-4-3 0,1 1 4 15,1 1-5-15,-3-2 4 0,-1 1 10 16,1-3-29-16,-4 7 30 0,-1 0-30 0,-8 24 15 16,14-40 4-16,-14 40-3 0,15-39 3 15,-15 39-3-15,11-30 2 0,-11 30-1 0,9-23 0 0,-9 23-14 16,0 0-12-16,0 0-19 0,0 0-30 15,16-27-42-15,-16 27-94 0,0 0-160 0,0 0-124 16,8 27 23-16,-8-27 455 0</inkml:trace>
          <inkml:trace contextRef="#ctx0" brushRef="#br1" timeOffset="48039.6105">7977 13233 556 0,'0'0'169'0,"-22"-22"-45"0,22 22-14 0,0 0-6 15,0 0-7-15,0 0-6 0,-25-25-5 16,25 25-9-16,0 0-14 0,0 0-13 0,0 0-14 16,0 0-13-16,0 0-9 0,0 0-6 0,0 0-4 15,0 0-3-15,0 0 3 0,0 0 11 0,0 0 5 16,0 0 2-16,0 0-2 0,22 16-6 0,-22-16-1 15,0 0 1-15,28 6 0 0,-28-6-3 16,0 0-3-16,33 3-2 0,-33-3-3 0,24 0 0 16,-24 0-1-16,28-3-1 0,-28 3 1 0,29-4-1 15,-29 4 0-15,29-2 0 0,-29 2-1 16,30-3 1-16,-30 3-1 0,32-1 0 0,-32 1 1 16,29-5-1-16,-29 5-4 0,25-3-20 0,-25 3-27 15,0 0-43-15,45 19-119 0,-45-19-189 0,0 0-121 16,0 0 44-16,0 0 479 0</inkml:trace>
          <inkml:trace contextRef="#ctx0" brushRef="#br1" timeOffset="47680.2803">8123 13102 830 0,'-18'-21'240'0,"18"21"-117"16,0 0-41-16,0 0-10 0,0 0-8 0,0 0-13 16,0 0-16-16,0 0-13 0,0 0-6 15,0 0-3-15,0 0-3 0,0 0-2 0,0 0 1 16,0 0 1-16,0 0 1 0,0 0 8 0,0 0 9 0,0 0 2 15,0 26-2-15,0-26-7 0,-1 26-15 16,1-26 0-16,-7 29-6 0,7-29 3 0,-9 36-4 16,9-36 4-1,-8 40-5-15,8-40 4 0,-7 37-4 0,7-37 2 16,-7 32-1-16,7-32 3 0,-5 31-3 0,5-31 2 16,-6 25-2-16,6-25 0 0,0 0-8 0,-4 27-12 15,4-27-15-15,0 0-11 0,0 0-16 0,0 0-10 16,0 0-29-16,0 0-24 0,0 0-29 15,0 0-65-15,0 0-68 0,0 0-90 0,0 0 160 0,25-12 218 16</inkml:trace>
        </inkml:traceGroup>
        <inkml:traceGroup>
          <inkml:annotationXML>
            <emma:emma xmlns:emma="http://www.w3.org/2003/04/emma" version="1.0">
              <emma:interpretation id="{2B17FC26-0940-4DCB-880E-3AE3267FB3A3}" emma:medium="tactile" emma:mode="ink">
                <msink:context xmlns:msink="http://schemas.microsoft.com/ink/2010/main" type="inkWord" rotatedBoundingBox="21633,16668 21733,15365 22332,15410 22233,16714"/>
              </emma:interpretation>
              <emma:one-of disjunction-type="recognition" id="oneOf4">
                <emma:interpretation id="interp16" emma:lang="en-GB" emma:confidence="0">
                  <emma:literal>&amp;</emma:literal>
                </emma:interpretation>
                <emma:interpretation id="interp17" emma:lang="en-GB" emma:confidence="0">
                  <emma:literal>%</emma:literal>
                </emma:interpretation>
                <emma:interpretation id="interp18" emma:lang="en-GB" emma:confidence="0">
                  <emma:literal>{</emma:literal>
                </emma:interpretation>
                <emma:interpretation id="interp19" emma:lang="en-GB" emma:confidence="0">
                  <emma:literal>F</emma:literal>
                </emma:interpretation>
                <emma:interpretation id="interp20" emma:lang="en-GB" emma:confidence="0">
                  <emma:literal>q</emma:literal>
                </emma:interpretation>
              </emma:one-of>
            </emma:emma>
          </inkml:annotationXML>
          <inkml:trace contextRef="#ctx0" brushRef="#br1" timeOffset="50958.705">10289 12949 284 0,'0'0'49'0,"0"0"3"0,0 0 12 0,0 0 24 0,0 0 4 15,0 0 11-15,0 0-14 16,0 0 3-16,0 0-10 0,0 0 6 0,0 0 0 16,0 0 6-16,0 0-5 0,0 0-10 0,0 0-20 15,0 0-12-15,0 0-8 0,0 0-3 0,0 0 1 16,0 0-6-16,0 0-9 0,0 0-8 0,0 0-9 16,0 0-1-16,-27 5 4 0,27-5 2 0,0 0 3 15,0 0-1-15,-25-3 0 0,25 3-1 16,0 0-1-16,-22 0-1 0,22 0 0 0,0 0-1 15,-26 0 0-15,26 0-1 0,0 0 1 0,-26-2-1 16,26 2 0-16,0 0-1 0,-34-8 0 0,34 8 0 16,-23-8 0-16,23 8 0 0,-27-8-1 0,27 8-1 15,-28-10 1-15,28 10-3 0,-26-8 2 16,26 8-1-16,-25-4 0 0,25 4-1 0,-23-4-1 16,23 4-1-16,-25-1 2 0,25 1-2 15,-28 3 0-15,28-3 2 0,-29 8-4 0,29-8 3 16,-27 14-1-16,27-14 0 0,-32 18 0 0,32-18 1 15,-29 13 0-15,29-13 0 0,-22 11-1 0,22-11 2 16,0 0-1-16,-23 6 1 0,23-6 5 0,0 0 1 16,0 0 0-16,0 0-3 0,0 0-2 0,0 0-1 15,0 0-1-15,0 0 0 0,0 0-1 0,0 0 1 16,0 0-2-16,0 0 1 0,0 0 0 16,0 0 0-16,0 0 0 0,0 0 0 0,0 0 0 15,0 0-1-15,0 0 0 0,0 0 2 16,0 0-2-16,0 0 2 0,0 0-1 0,0 0-1 15,0 0 1-15,0 0-2 0,0 0 1 0,0 0-1 16,0 0 0-16,0 0 1 0,0 0 0 0,0 0 1 16,0 0 0-16,0 0 0 0,0 0 0 15,0 0 1-15,0 0-1 0,24 9 0 0,-24-9 1 16,0 0 0-16,25 8-1 0,-25-8 1 0,0 0-2 16,29 15 2-16,-29-15-1 0,0 0 0 0,29 9 0 15,-29-9 0-15,0 0 0 0,29 13 0 0,-29-13 0 16,0 0-1-16,29 15 0 0,-29-15 2 0,0 0-2 15,28 11 2-15,-28-11-1 0,0 0 1 16,27 17-2-16,-27-17-12 0,0 0 11 16,0 0-12-16,26 24 13 0,-26-24 1 0,0 0 16 15,0 0-15-15,17 28 16 0,-17-28-17 0,0 0-1 16,0 0 0-16,9 24-2 0,-9-24 1 0,0 0 0 16,0 0 1-16,0 24 1 0,0-24 0 0,0 0 0 15,0 0 0-15,-9 27-1 0,9-27 2 0,0 0-2 16,-15 27 1-16,15-27-1 0,-13 20 2 0,13-20-2 15,0 0 2-15,-26 33-3 0,26-33 2 16,-19 24-1-16,19-24 0 0,-20 23-1 0,20-23 2 16,0 0-3-16,-31 27 4 0,31-27-2 0,0 0 2 15,-24 22 0-15,24-22-2 0,0 0 0 16,0 0 2-16,-26 27-2 0,26-27 2 0,0 0-1 16,-25 24 0-16,25-24-2 0,0 0 3 0,-27 25-2 15,27-25 2-15,0 0-3 0,-28 34 2 16,28-34-1-16,-19 23 1 0,19-23-3 0,-19 24 3 15,19-24-2-15,-21 22 2 0,21-22-1 0,0 0 1 16,-26 28 0-16,26-28 0 0,0 0-1 0,0 0 1 16,-28 21 1-16,28-21-1 0,0 0 0 0,0 0 1 15,0 0-2-15,0 0 2 0,0 0-1 0,0 0 1 16,-23 14-1-16,23-14 0 0,0 0 0 0,0 0 0 16,0 0-1-16,0 0 0 15,0 0 0-15,0 0 0 0,0 0 1 0,0 0-1 16,0 0 1-16,0 0-1 0,0 0 1 0,0 0 0 15,0 0 0-15,0 0-1 0,0 0 1 0,0 0-1 16,0 0 1-16,0 0 0 0,0 0 1 0,0 0 1 16,0 0-2-16,0 0 0 0,0 0 0 0,23 16-1 15,-23-16 1-15,0 0 1 0,0 0-1 0,0 0-1 16,22 7 1-16,-22-7 1 0,0 0-1 16,0 0 1-16,28 2-1 0,-28-2 0 0,0 0 0 15,26-2 1-15,-26 2 0 0,0 0-2 0,26-4 2 16,-26 4-2-16,25-6 1 0,-25 6 0 15,29-3 1-15,-29 3-1 0,30-8 0 0,-30 8 0 16,33-7 0-16,-33 7 0 0,35-3 0 0,-35 3 0 16,33-7 1-16,-33 7-2 0,34-3 2 15,-34 3 0-15,28-3-2 0,-28 3 2 0,25 0-1 16,-25 0 0-16,24 3-1 0,-24-3 1 0,27 3 0 16,-27-3 0-16,0 0-1 0,31 7 1 0,-31-7 0 15,0 0 0-15,0 0 1 0,0 0-2 0,0 0 0 16,22 5 1-16,-22-5 0 0,0 0 0 0,0 0 0 15,0 0-5-15,0 0-16 0,0 0-11 0,0 0-30 16,0 0-46-16,0 0-173 0,0 0-289 16,29-21 29-16,-29 21 224 0</inkml:trace>
          <inkml:trace contextRef="#ctx0" brushRef="#br1" timeOffset="3.86343E7">9984 13856 136 0,'0'0'41'0,"0"0"-13"0,0 0-8 0,0 0-5 16,0 0-2-16,0 0 5 0,0 0 4 0,0 0 11 16,0 0 8-16,0 0 8 0,0 0 0 0,0 0-5 15,0 0-5-15,0 0-8 0,0 0-1 0,0 0 2 16,0 0 2-16,0 0 4 0,0 0 4 0,0 0-5 31,0 0-2-31,0 0-5 0,0 0-5 0,0 0 6 16,0 0 4-16,0 0 8 0,0 0 9 0,0 0 9 15,0 0 3-15,0 0 1 0,0 0-2 0,0 0-7 16,0 0-6-16,0 0-7 0,0 0-12 16,0 0-11-16,0 0-8 0,0 0-1 0,0 0 2 0,0 0 5 15,0 0 3-15,0 0-2 0,0 0-2 0,-22-15 1 16,22 15-2-16,0 0 1 0,0 0-3 0,0 0-3 16,0 0-1-16,-27-12-1 0,27 12-2 0,0 0-1 15,0 0-2-15,-24-4-1 0,24 4 0 0,0 0-1 16,0 0 0-16,-27-1-1 0,27 1 1 0,0 0-1 15,-22 1 1-15,22-1-1 0,0 0-1 0,0 0 1 16,0 0 0-16,-25 21-2 0,25-21 1 0,0 0-1 16,0 0 1-16,0 0-1 0,-13 26 1 0,13-26-1 15,0 0 1-15,0 0-1 0,2 29 1 0,-2-29 1 16,0 0-1-16,4 26-2 0,-4-26 4 16,0 0-5-16,0 0 2 0,15 26 0 0,-15-26 1 15,0 0 0-15,0 0 0 0,0 0-2 0,21 24 2 16,-21-24-1-16,0 0 0 0,0 0 0 0,26 14 2 15,-26-14-2-15,0 0 1 16,0 0-1-16,26 10 1 0,-26-10 0 16,0 0 0-16,0 0 0 0,28 10 0 0,-28-10 0 15,0 0-1-15,0 0 1 0,25 11 1 16,-25-11-2-16,0 0 2 0,0 0-1 0,0 0 0 16,22 18-2-16,-22-18 3 0,0 0-3 0,0 0 3 15,0 0-1-15,12 22 0 0,-12-22-1 0,0 0 1 16,0 0 0-16,0 0-1 0,0 0 1 0,0 0 0 0,0 0-1 15,15 24 3-15,-15-24-2 0,0 0 0 0,0 0 0 16,0 0-1-16,0 0 0 0,7 26 1 0,-7-26-1 16,0 0 2-16,0 0-1 0,0 0 0 15,0 22-1-15,0-22 3 0,0 0-3 0,0 0 1 16,0 0 0-16,0 0 0 0,0 0 0 0,-7 24 0 16,7-24 1-16,0 0 0 15,0 0 0-15,0 0 0 0,0 0-2 0,-18 22 2 16,18-22-1-16,0 0 2 0,0 0-1 15,0 0-1-15,-25 15 1 0,25-15 0 16,0 0 0-16,0 0 2 0,-24 6 9 0,24-6 3 16,0 0 3-16,0 0 0 0,-27 5-8 0,27-5-2 15,0 0 1-15,0 0-3 0,-26-4 1 0,26 4-1 16,0 0 0-16,0 0 1 0,-23 0 0 0,23 0-2 0,0 0-1 0,0 0-1 16,0 0 1-16,-22-1 0 0,22 1 1 15,0 0-2-15,0 0 0 0,0 0-1 0,0 0-3 16,0 0 2-16,0 0-1 0,0 0 1 0,0 0 0 15,0 0 0-15,0 0 0 0,0 0-1 0,0 0-1 16,0 0 0-16,0 0 0 0,0 0 1 16,0 0 0-16,0 0-1 0,0 0-6 0,0 0-5 0,0 0-7 0,0 0-9 15,0 0-8-15,0 0-14 0,0 0-23 16,0 0-27-16,0 0-115 0,0 0-290 0,0 0-9 16,0 0 180-16</inkml:trace>
        </inkml:traceGroup>
        <inkml:traceGroup>
          <inkml:annotationXML>
            <emma:emma xmlns:emma="http://www.w3.org/2003/04/emma" version="1.0">
              <emma:interpretation id="{62D76BE4-24FA-4AE1-8F4F-0834D38D6655}" emma:medium="tactile" emma:mode="ink">
                <msink:context xmlns:msink="http://schemas.microsoft.com/ink/2010/main" type="inkWord" rotatedBoundingBox="22796,15395 23621,15410 23606,16227 22781,16212"/>
              </emma:interpretation>
              <emma:one-of disjunction-type="recognition" id="oneOf5">
                <emma:interpretation id="interp21" emma:lang="en-GB" emma:confidence="0">
                  <emma:literal>his</emma:literal>
                </emma:interpretation>
                <emma:interpretation id="interp22" emma:lang="en-GB" emma:confidence="0">
                  <emma:literal>hs</emma:literal>
                </emma:interpretation>
                <emma:interpretation id="interp23" emma:lang="en-GB" emma:confidence="0">
                  <emma:literal>h,</emma:literal>
                </emma:interpretation>
                <emma:interpretation id="interp24" emma:lang="en-GB" emma:confidence="0">
                  <emma:literal>"s</emma:literal>
                </emma:interpretation>
                <emma:interpretation id="interp25" emma:lang="en-GB" emma:confidence="0">
                  <emma:literal>hg</emma:literal>
                </emma:interpretation>
              </emma:one-of>
            </emma:emma>
          </inkml:annotationXML>
          <inkml:trace contextRef="#ctx0" brushRef="#br1" timeOffset="59408.2859">10843 12910 680 0,'0'0'210'0,"0"0"-111"16,0 0-37-16,0 0 8 0,-14 25 2 0,14-25-1 15,0 37-21-15,2-10-9 0,-2-27-17 16,-2 43 2-16,1-17 13 0,2 1-34 0,-2-2 38 16,2 2-34-16,-2-3 12 0,-2 4 1 0,1-4-12 15,0 0 1-15,-3 0-6 0,2 1 5 0,3-25-2 16,-10 45 5-16,10-45-5 0,-11 44 3 0,4-24-7 16,0 3 2-16,-1 1-5 0,8-24 2 0,-14 40-4 15,14-40 2-15,-9 31-2 0,9-31 2 0,0 0-3 16,-4 24 3-16,4-24-2 15,0 0 1-15,0 0 0 0,0 0 0 0,0 0-1 16,0 0 1-16,0 0-1 0,0 0 0 0,0 0 3 16,0 0 0-16,0 0 1 0,0 0-1 0,0 0 2 15,31-22-4-15,-31 22 4 0,22-39-4 0,-22 39 2 16,25-42-3-16,-12 21 3 0,-13 21-3 0,28-40 3 16,-28 40-3-16,32-33 2 0,-32 33-2 15,35-20 2-15,-35 20-3 0,29-10 2 0,-29 10-1 16,22-7 1-16,-22 7 0 0,0 0-2 0,31 7 2 15,-31-7 0-15,0 0 1 0,25 21-1 0,-25-21 1 16,18 23-2-16,-18-23 3 0,16 25-3 0,-16-25 2 16,14 28-2-16,-14-28 3 0,13 27-4 15,-13-27 4-15,11 26-4 0,-11-26 3 0,9 26-3 16,-9-26 2-16,0 0-1 0,7 32 1 16,-7-32-1-16,2 22 2 0,-2-22-3 0,0 0 2 15,0 31-2-15,0-31-1 0,0 0-28 0,0 0-35 16,15 29-68-16,-15-29-70 0,0 0-84 0,0 0-117 15,0 0 22-15,0 0 256 0</inkml:trace>
          <inkml:trace contextRef="#ctx0" brushRef="#br1" timeOffset="60049.8119">11571 13388 539 0,'0'0'171'0,"0"0"-53"0,0 0-17 16,0 0-16-16,0 0-14 0,0 0-8 0,0 0-11 16,0 0-1-16,0 0 0 0,-28-21-5 0,28 21-8 15,0 0-10 1,0 0-9-16,-27 8-8 0,27-8-4 0,-24 10-1 16,24-10 2-16,-22 16 4 0,22-16 2 0,-23 19-3 15,23-19-1-15,0 0-6 0,-28 27-1 0,28-27-2 16,0 0 0-16,-12 27-3 0,12-27 2 15,0 0-2-15,1 30 2 0,-1-30-1 0,0 0 1 16,14 21-2-16,-14-21 1 0,0 0-1 0,29 16 2 16,-29-16-2-16,22 8 3 0,-22-8-2 0,22 7 0 15,-22-7 1-15,0 0 0 0,27 12-1 0,-27-12 2 16,0 0-2-16,0 0 2 0,24 20-2 16,-24-20 2-16,0 0-2 0,0 0 0 15,12 24 1-15,-12-24 1 0,0 0-2 0,0 0 3 16,0 30-1-16,0-30 2 0,0 0-2 0,0 0 1 15,-11 25-1-15,11-25 2 0,0 0-2 0,0 0 2 16,-20 27 9-16,20-27 5 0,0 0 5 0,0 0 3 16,-29 23-7-16,29-23 0 0,0 0-3 0,-24 12 2 15,24-12 1-15,0 0 0 0,-23 7 0 0,23-7-3 16,0 0-2-16,0 0-3 0,-26 2-4 16,26-2-3-16,0 0 0 0,0 0-3 0,0 0 1 15,0 0 0-15,0 0-2 0,0 0-3 16,0 0-18-16,0 0-21 0,0 0-34 0,0 0-71 15,0 0-116-15,0 0-256 0,0 0 45 0,0 0 256 16</inkml:trace>
        </inkml:traceGroup>
      </inkml:traceGroup>
    </inkml:traceGroup>
    <inkml:traceGroup>
      <inkml:annotationXML>
        <emma:emma xmlns:emma="http://www.w3.org/2003/04/emma" version="1.0">
          <emma:interpretation id="{482CCE9A-0E56-4292-81A2-1C4181C27606}" emma:medium="tactile" emma:mode="ink">
            <msink:context xmlns:msink="http://schemas.microsoft.com/ink/2010/main" type="paragraph" rotatedBoundingBox="13496,16847 22744,17100 22722,17916 13474,176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C1CB603-3DCD-46F1-8E1A-6E3A07D0A8DB}" emma:medium="tactile" emma:mode="ink">
              <msink:context xmlns:msink="http://schemas.microsoft.com/ink/2010/main" type="inkBullet" rotatedBoundingBox="13493,16972 14705,17005 14686,17686 13474,17653"/>
            </emma:interpretation>
            <emma:one-of disjunction-type="recognition" id="oneOf6">
              <emma:interpretation id="interp26" emma:lang="en-GB" emma:confidence="0">
                <emma:literal>(A,</emma:literal>
              </emma:interpretation>
              <emma:interpretation id="interp27" emma:lang="en-GB" emma:confidence="0">
                <emma:literal>A,</emma:literal>
              </emma:interpretation>
              <emma:interpretation id="interp28" emma:lang="en-GB" emma:confidence="0">
                <emma:literal>is,</emma:literal>
              </emma:interpretation>
              <emma:interpretation id="interp29" emma:lang="en-GB" emma:confidence="0">
                <emma:literal>(A.</emma:literal>
              </emma:interpretation>
              <emma:interpretation id="interp30" emma:lang="en-GB" emma:confidence="0">
                <emma:literal>1s,</emma:literal>
              </emma:interpretation>
            </emma:one-of>
          </emma:emma>
        </inkml:annotationXML>
        <inkml:trace contextRef="#ctx0" brushRef="#br0" timeOffset="339308.2355">1595 14495 264 0,'0'0'141'0,"0"0"1"0,0 0-7 0,0 0-7 15,0 0-12-15,0 0 6 0,0 0-3 0,0 0-4 16,0 0-17-16,0 0-21 0,0 0-13 0,0 0-11 16,0 0-8-16,0 0-7 0,0 0-12 0,0 0-9 15,0 0-3-15,0 0-3 0,0 0 2 0,-25-7 1 16,25 7-2-16,0 0-1 0,0 0-2 0,0 0-1 15,0 0 0-15,0 0-2 16,0 0-1-16,-22 13-2 0,22-13-1 0,0 0-1 16,-22 31 3-16,22-31-1 0,-15 30 2 0,15-30-3 15,-16 39 1-15,16-39 0 0,-15 40 1 0,15-40-3 16,-13 36 2-16,13-36-4 0,-11 41 3 0,11-41-3 16,-5 36 5-16,5-36-5 0,-7 35 4 0,7-35-3 15,-3 37 3-15,3-37-1 0,0 39 5 0,0-39-1 16,0 39 2-16,0-39-4 0,3 32 2 15,-3-32-5-15,7 30 3 0,-7-30-1 0,9 32 4 16,-9-32-2-16,9 32 0 0,-9-32-3 0,9 23 0 16,-9-23-3-16,0 0 1 0,17 28-1 0,-17-28 0 15,0 0 0-15,0 0 3 0,0 0-2 16,27 26 1-16,-27-26-2 0,0 0 1 0,0 0-1 16,0 0 1-16,24 15 0 0,-24-15-1 15,0 0 1-15,0 0-1 0,0 0 1 0,0 0 0 16,0 0-1-16,0 0-2 0,0 0-14 0,0 0-15 15,24 8-24-15,-24-8-49 0,0 0-158 0,0 0-331 16,0 0 53-16,0 0 242 0</inkml:trace>
        <inkml:trace contextRef="#ctx0" brushRef="#br0" timeOffset="398258.4896">1868 15017 718 0,'0'0'152'0,"0"0"-63"0,0 0-37 16,0 0-11-16,0 0-14 0,0 0-4 0,0 0 17 16,0 0 12-16,0 0 8 0,0 0 3 0,0 0-18 15,24-22-7-15,-24 22-1 0,0 0-2 0,0 0-2 16,13-28-8-16,-13 28-4 0,0 0-9 16,14-25-2-16,-14 25-1 0,11-27 2 0,-11 27-1 15,17-29 2-15,-17 29-3 0,14-33 1 16,-14 33-6-16,17-36 4 0,-17 36-5 0,20-34 1 15,-20 34-3-15,18-40 2 0,-18 40-3 0,22-41 3 16,-22 41-4-16,20-35 3 0,-20 35-3 0,22-37 2 16,-22 37-2-16,20-37 2 0,-20 37-2 0,16-31 2 15,-16 31-3-15,0 0 3 0,15-22-2 16,-15 22 1-16,0 0 0 0,0 0-1 0,0 0 1 16,0 0-1-16,0 0 1 0,0 0 1 0,0 0-1 15,0 0-1-15,0 0 0 0,0 0 0 16,0 0-1-16,0 0 1 0,0 0 2 0,0 0 0 15,0 0-1-15,0 0 1 0,27-17-2 0,-27 17 1 16,0 0 1-16,0 0 1 0,0 0-1 16,24-14-1-16,-24 14-1 0,0 0 0 0,0 0 1 15,0 0 0-15,0 0 0 0,0 0 0 0,0 0-2 16,0 0 1-16,0 0 1 0,0 0 0 0,0 0 2 16,0 0-1-16,0 0 0 0,0 0 0 0,0 0 0 15,0 0 0-15,0 0 1 0,0 0 1 0,0 0 2 16,22 14 6-16,-22-14 6 0,0 0-2 0,0 0 3 15,5 25-9-15,-5-25-3 16,0 0-3-16,1 29-1 0,-1-29-1 0,3 24 3 16,-3-24-4-16,0 31 3 0,0-31-3 0,1 33 1 15,-1-33-3-15,4 40 2 0,0-17-2 0,-4-23 3 16,5 41-2-16,-5-41 3 0,2 42-5 0,-2-42 5 16,9 42-5-16,-9-42 4 0,12 39-3 0,-12-39 2 15,7 41-1-15,-7-41 2 0,11 35-4 0,-11-35 5 16,8 33-5-16,-8-33 4 0,10 25-3 15,-10-25 2-15,9 28-1 0,-9-28 1 0,0 0-1 16,10 24 2-16,-10-24-3 0,0 0 2 0,0 0 0 16,0 0 0-16,0 0-1 0,0 0 0 0,0 0 0 15,0 0-1-15,0 0 1 0,0 0 1 0,0 0 1 16,0 0 0-16,0 0 0 0,0 0 0 16,0 0 0-16,0 0 0 0,0 0 2 15,0 0 0-15,0 0 0 0,0 0 0 0,0 0-1 16,0 0-1-16,0 0 0 0,0 0 0 0,-10-24 1 15,10 24-2-15,0 0 2 0,-23-15-1 0,23 15 1 16,0 0-1-16,-26-16 0 0,26 16 0 0,0 0 0 16,-33-15 0-16,33 15 0 0,-28-4 5 0,28 4 4 15,-27-3 0-15,27 3 2 0,-32-6-4 0,32 6-3 16,-32 0 0-16,32 0-1 0,-31 0 0 16,31 0 1-16,-34-4-1 0,34 4 1 0,-33-2-1 15,33 2 2-15,-30-1-2 0,30 1 2 0,-28-2 2 16,28 2-3-16,-22-2 0 0,22 2-2 0,-23 0-3 15,23 0 1-15,0 0-1 0,0 0 0 0,-22 2 1 16,22-2-1-16,0 0-1 0,0 0 0 0,0 0-1 16,0 0-2-16,0 0-3 0,0 0-12 15,0 0-4-15,0 0-13 0,0 0-10 0,0 0-23 16,22 18-48-16,4 1-88 0,-26-19-163 0,0 0-120 16,33 3 13-16,-33-3 440 0</inkml:trace>
        <inkml:trace contextRef="#ctx0" brushRef="#br0" timeOffset="398877.121">2648 15039 549 0,'0'0'145'0,"0"0"-23"16,0 0-35-16,0 0-3 0,0 0-14 0,0 0-1 15,0 0-7-15,0 0-3 0,0 0-11 0,0 0-10 16,0 0-4-16,0 0-1 0,0 0-1 16,-12 23 1-16,12-23-10 0,0 0-3 15,0 0-6-15,-14 24-1 0,14-24-4 0,0 0 1 16,-15 28-6-16,15-28 0 0,0 0 21 0,-18 32-23 15,18-32 23-15,0 0-40 0,-18 28 15 0,18-28-17 16,0 0 16-16,0 0 1 0,-14 22-2 0,14-22 1 16,0 0-22-16,0 0-45 0,0 0-96 0,0 0-179 15,0 0-167-15,0 0 68 0,-14-28 414 16</inkml:trace>
      </inkml:traceGroup>
      <inkml:traceGroup>
        <inkml:annotationXML>
          <emma:emma xmlns:emma="http://www.w3.org/2003/04/emma" version="1.0">
            <emma:interpretation id="{9AB3B383-90F0-46AE-BFA6-969093F8F2B4}" emma:medium="tactile" emma:mode="ink">
              <msink:context xmlns:msink="http://schemas.microsoft.com/ink/2010/main" type="line" rotatedBoundingBox="15086,16891 22744,17100 22722,17916 15064,17707"/>
            </emma:interpretation>
          </emma:emma>
        </inkml:annotationXML>
        <inkml:traceGroup>
          <inkml:annotationXML>
            <emma:emma xmlns:emma="http://www.w3.org/2003/04/emma" version="1.0">
              <emma:interpretation id="{BE9B1947-EE8E-4F40-BA62-3EE35EEFE39B}" emma:medium="tactile" emma:mode="ink">
                <msink:context xmlns:msink="http://schemas.microsoft.com/ink/2010/main" type="inkWord" rotatedBoundingBox="15069,17043 16770,17025 16777,17706 15076,17724"/>
              </emma:interpretation>
              <emma:one-of disjunction-type="recognition" id="oneOf7">
                <emma:interpretation id="interp31" emma:lang="en-GB" emma:confidence="0">
                  <emma:literal>0,0)</emma:literal>
                </emma:interpretation>
                <emma:interpretation id="interp32" emma:lang="en-GB" emma:confidence="0">
                  <emma:literal>0.0)</emma:literal>
                </emma:interpretation>
                <emma:interpretation id="interp33" emma:lang="en-GB" emma:confidence="0">
                  <emma:literal>00)</emma:literal>
                </emma:interpretation>
                <emma:interpretation id="interp34" emma:lang="en-GB" emma:confidence="0">
                  <emma:literal>010)</emma:literal>
                </emma:interpretation>
                <emma:interpretation id="interp35" emma:lang="en-GB" emma:confidence="0">
                  <emma:literal>000)</emma:literal>
                </emma:interpretation>
              </emma:one-of>
            </emma:emma>
          </inkml:annotationXML>
          <inkml:trace contextRef="#ctx0" brushRef="#br0" timeOffset="400404.1892">4042 14733 907 0,'0'0'136'0,"0"0"-27"0,0 0-10 0,-32-17-17 16,32 17-21-16,0 0-16 0,0 0-12 0,0 0-8 16,0 0-6-16,-26 16-8 0,26-16-4 0,0 0-3 15,0 0 2-15,-21 24-1 0,21-24 3 16,-12 24-3-16,12-24 2 0,-11 27-6 0,11-27 3 15,-11 36-5-15,11-36 2 0,-7 38-3 0,7-38 4 16,-6 35-5-16,6-35 4 0,6 38-4 16,-6-38 3-16,7 32-3 0,-7-32 3 0,15 33-3 15,-15-33 3-15,19 30-3 0,-19-30 3 0,23 23-4 16,-23-23 4-16,28 12-1 0,-28-12 0 0,36 2 1 16,-36-2-1-16,37 0 1 0,-37 0 1 0,32-8-1 15,-32 8-1-15,34-16 3 0,-34 16-3 0,26-29 3 16,-26 29-2-16,22-38 3 0,-22 38-3 15,18-44 4-15,-12 21-4 0,-2-1 5 0,0 1-4 16,-4-2 5-16,2 2-3 0,-2 23 8 16,-5-38 0-16,5 38 8 0,-9-39-6 0,9 39 0 15,-14-34-8-15,14 34 1 0,-17-30-4 0,17 30 2 16,-17-23-2-16,17 23 0 0,0 0-1 0,-29-8-2 16,29 8-1-16,0 0-17 0,-29 14-25 0,29 9-80 15,0-23-124-15,0 0-263 0,-25 32 11 16,25-32 282-16</inkml:trace>
          <inkml:trace contextRef="#ctx0" brushRef="#br0" timeOffset="401131.4244">4603 14540 563 0,'0'0'186'0,"0"0"-59"16,0 0-26-16,0 0-29 0,0 0-29 0,0 0-17 16,0 0-8-16,0 0 1 0,0 0 2 0,0 0 31 15,0 0 13-15,0 0 1 0,0 0 0 0,0 0-28 16,0 0-10-16,0 0-2 0,0 0-3 15,26 22-4-15,-26-22-3 0,0 0-6 0,0 0-1 16,27 27-1-16,-27-27 2 0,17 30-2 0,-17-30 3 16,16 34-6-16,-16-34 2 0,15 42-5 0,-8-19 2 15,-1 1-5-15,1-2 5 0,-3 2-6 0,-1 0 5 16,-3 3-6-16,0-2 5 0,-3 1-4 0,-1-1 4 16,0 2-3-16,-5-5 3 0,9-22-3 15,-15 41 4-15,15-41 5 0,-19 41 12 16,19-41-2-16,-28 38 5 0,28-38-10 0,-30 30-4 15,30-30-3 1,-32 24 2-16,32-24-5 0,-30 21-25 0,30-21 33 16,-25 15-37-16,25-15 38 0,0 0-12 0,0 0 0 15,-22 9 1-15,22-9-3 0,0 0-1 0,0 0-10 16,0 0-18-16,0 0-21 0,2-24-15 0,-2 24-104 16,0 0-128-16,34-33-192 0,-34 33 0 0,30-34 372 15</inkml:trace>
          <inkml:trace contextRef="#ctx0" brushRef="#br0" timeOffset="399669.8656">3183 14723 775 0,'0'0'125'0,"0"0"-14"15,0 0-9-15,0 0-10 0,0 0-6 0,0 0-10 0,-25-11-14 16,25 11-13-16,0 0-9 0,0 0-9 0,0 0-3 16,0 0-5-16,-25-3-1 0,25 3-6 0,0 0-5 15,0 0-4-15,-30 19-4 0,30-19 1 0,0 0-3 16,-25 34 3-16,25-34-3 0,-18 26 3 0,18-26-5 16,-15 35 4-16,15-35-5 0,-11 39 4 15,11-39-4-15,-4 40 2 0,4-40-3 0,3 36 4 16,-3-36-5-16,9 37 4 0,-9-37-3 0,16 36 3 15,-16-36-4-15,27 30 4 0,-27-30-4 0,33 22 4 16,-33-22-3-16,36 9 2 0,-36-9 0 16,39-3 0-16,-39 3 2 0,38-16-2 0,-38 16 3 15,35-31-1-15,-35 31 2 0,33-47-3 16,-21 23 4-16,3-1-4 0,-5 1 5 0,-5 3-5 16,1-4 6-16,-6 25-5 0,4-37 4 0,-4 37-3 15,-4-30 3-15,4 30-2 0,-11-24 8 0,11 24-1 16,0 0 2-16,-25-23-2 0,25 23-4 0,-25-12-4 15,25 12-1-15,-24-2 0 0,24 2-2 0,-31 4 2 16,31-4-2-16,-30 8 1 0,30-8-1 0,-30 4 0 16,30-4 0-16,-24 4 1 0,24-4-1 15,0 0 1-15,0 0-8 0,0 0-17 0,0 0-19 16,0 0-9-16,0 0-11 0,0 0-16 16,0 0-36-16,0 0-42 0,33 5-79 0,-33-5-79 15,0 0-73-15,39 4 144 0,-39-4 245 0</inkml:trace>
          <inkml:trace contextRef="#ctx0" brushRef="#br0" timeOffset="399888.6031">3579 15011 908 0,'0'0'223'0,"0"0"-94"0,0 0-21 0,0 0-28 15,0 0-30-15,0 0-24 0,0 0-12 16,0 0-10-16,0 0-1 0,0 0-2 0,0 0 0 15,-14 28-1-15,14-28 2 0,0 0-4 0,-20 31 4 16,20-31-4-16,-15 24 4 0,15-24-4 16,-16 28 3-16,16-28 20 0,-17 31-37 0,17-31 37 15,-14 30-39-15,14-30 16 0,-9 21-1 0,9-21-29 16,0 0-39-16,3 28-60 0,-3-28-49 0,0 0-77 16,0 0-55-16,0 0-81 0,27-15 218 15</inkml:trace>
        </inkml:traceGroup>
        <inkml:traceGroup>
          <inkml:annotationXML>
            <emma:emma xmlns:emma="http://www.w3.org/2003/04/emma" version="1.0">
              <emma:interpretation id="{DB41D610-9BE4-4E4C-BDC8-F95E610AA376}" emma:medium="tactile" emma:mode="ink">
                <msink:context xmlns:msink="http://schemas.microsoft.com/ink/2010/main" type="inkWord" rotatedBoundingBox="18474,16983 21247,17059 21227,17784 18454,17709"/>
              </emma:interpretation>
              <emma:one-of disjunction-type="recognition" id="oneOf8">
                <emma:interpretation id="interp36" emma:lang="en-GB" emma:confidence="0">
                  <emma:literal>-simulation.</emma:literal>
                </emma:interpretation>
                <emma:interpretation id="interp37" emma:lang="en-GB" emma:confidence="0">
                  <emma:literal>-Simulation.</emma:literal>
                </emma:interpretation>
                <emma:interpretation id="interp38" emma:lang="en-GB" emma:confidence="0">
                  <emma:literal>-simulation</emma:literal>
                </emma:interpretation>
                <emma:interpretation id="interp39" emma:lang="en-GB" emma:confidence="0">
                  <emma:literal>-Simulation</emma:literal>
                </emma:interpretation>
                <emma:interpretation id="interp40" emma:lang="en-GB" emma:confidence="0">
                  <emma:literal>-simulations</emma:literal>
                </emma:interpretation>
              </emma:one-of>
            </emma:emma>
          </inkml:annotationXML>
          <inkml:trace contextRef="#ctx0" brushRef="#br0" timeOffset="102282.5159">6418 14973 796 0,'0'0'131'0,"0"0"-34"0,0 0-11 16,0 0-12-16,0 0-14 0,0 0-11 15,0 0-12-15,0 0-10 0,0 0-9 0,0 0-6 16,0 0 0-16,0 0 8 0,0 0 4 0,0 0-1 15,4 25-1-15,-4-25-11 0,0 0 1 0,0 0 0 16,4 33 1-16,-4-33-5 0,0 0 0 0,0 31-6 16,0-31 1-16,0 24-3 0,0-24 2 0,0 0-2 15,3 25 1-15,-3-25-2 0,0 0 1 16,0 0-1-16,7 27 2 0,-7-27-1 16,0 0-1-16,0 0 1 0,0 0-1 0,0 0 1 15,0 0 3-15,0 0 1 0,0 0 3 0,0 0 4 16,26-13 0-16,-26 13 1 0,11-25-3 0,-11 25 0 15,13-25-6-15,-13 25 3 0,13-25-3 0,-13 25 1 16,0 0-1-16,17-24-1 0,-17 24-2 0,0 0 0 16,0 0 0-16,0 0 1 0,0 0-3 15,22-18 2-15,-22 18-1 0,0 0 0 0,0 0 3 16,0 0-2-16,0 0 0 0,0 0 0 0,24 16 0 16,-24-16 1-16,0 0 1 0,0 0-1 0,9 25 1 15,-9-25-2-15,0 0 1 0,2 29-1 0,-2-29 2 16,0 0-4-16,0 30 4 0,0-30-5 0,0 0 2 0,2 23 1 15,-2-23-1-15,0 0 1 0,0 0-1 16,0 0-1-16,0 0 0 0,20 24 1 0,-20-24 0 16,0 0 2-16,0 0 0 0,29-16 1 0,-29 16-2 15,0 0 2-15,34-31-3 0,-34 31 3 0,25-27-1 16,-25 27 1-16,23-24-2 0,-23 24 2 0,0 0-2 16,25-29 2-1,-25 29-3-15,0 0 1 0,0 0 0 0,0 0-1 16,0 0 0-16,25-10 1 0,-25 10-1 0,0 0 1 15,0 0 0-15,0 0-1 0,0 0 1 16,23 10 0-16,-23-10 0 0,0 0 0 0,0 0 2 16,0 0-3-16,21 31 2 0,-21-31-1 15,0 0 0-15,3 28-1 0,-3-28 2 0,1 21-2 16,-1-21 1-16,-1 23-2 0,1-23 2 0,-2 26-3 16,2-26 3-16,0 0-3 0,0 27-8 0,0-27-23 15,0 0-40-15,9 27-66 0,-9-27-56 16,0 0-74-16,0 0-89 0,0 0-11 0,0 0 182 15</inkml:trace>
          <inkml:trace contextRef="#ctx0" brushRef="#br0" timeOffset="102533.3798">6996 15004 606 0,'15'-26'187'0,"-15"26"-50"16,0 0-29-16,0 0-4 0,0 0-11 0,0 0-15 15,0 0-19-15,0 0-19 0,0 0-14 0,0 0-8 16,0 0-8-16,0 0-4 0,0 0-1 0,0 0 6 16,0 0 6-16,-4 24 3 0,4-24-3 0,0 0-6 15,-3 26-7-15,3-26-1 0,0 0-2 0,-6 28 1 16,6-28-4-16,0 0 3 0,0 30-3 16,0-30 2-16,0 0-1 0,7 22 0 0,-7-22 0 15,0 0 0-15,0 0-1 0,20 23 0 0,-20-23 0 16,0 0 1-16,27 14 0 0,-27-14 0 0,0 0-1 15,28 2 1-15,-28-2 0 0,23-9 0 16,-23 9 1-16,0 0-1 0,29-28 3 0,-29 28-3 16,17-21 4-16,-17 21-4 0,13-30 5 15,-13 30-5-15,16-31 4 0,-16 31-3 0,12-31 2 16,-12 31-1-16,8-22 1 0,-8 22-1 0,0 0 1 16,0 0-1-16,0 0-1 0,0 0 0 0,0 0-2 15,0 0 0-15,0 0 1 0,0 0 0 0,0 0 1 16,24-2 1-16,-24 2-1 0,0 0 1 0,5 28-1 15,-5-28 2-15,4 25-4 0,-4-25 3 0,2 24-2 16,-2-24 2-16,2 23-3 0,-2-23 3 16,2 24-3-16,-2-24 2 0,0 0-2 0,4 31 1 15,-4-31-1-15,0 0 2 0,0 0-3 0,0 0-23 16,11 23-29-16,-11-23-25 0,0 0-29 16,0 0-6-16,0 0-19 0,0 0-63 0,0 0-86 15,25-4-83-15,-25 4 186 0</inkml:trace>
          <inkml:trace contextRef="#ctx0" brushRef="#br0" timeOffset="102861.4784">7540 14580 760 0,'-11'-23'296'0,"11"23"-162"0,0 0-75 0,0 0 6 15,0 0-28-15,0 0-10 0,0 0-2 0,0 0 0 16,-1 23 5-16,1-23 4 0,-3 25 17 0,3-25-41 16,-4 27 36-16,4-27-39 0,-4 35 12 0,4-35 0 15,-7 38-6-15,4-18 1 0,-3 4-8 0,2 0 3 16,-1 0-8-16,2 1 3 0,-4 1-6 0,0-1 5 16,3 3-4-16,-3-1 4 0,3 1-4 15,0-4 4-15,1-2-5 0,3-22 4 0,-1 40-4 16,1-40 4-16,4 31-4 0,-4-31 3 0,8 28-3 15,-8-28 2-15,0 0-2 0,18 30 2 0,-18-30-2 16,0 0 2-16,28 26-1 0,-28-26 1 16,25 14-4-16,-25-14-17 0,28 13-30 0,-28-13-42 15,29 6-48-15,-29-6-78 0,24-14-254 0,-24 14 15 16,29-14 230-16</inkml:trace>
          <inkml:trace contextRef="#ctx0" brushRef="#br0" timeOffset="103737.4497">8089 15038 731 0,'0'0'135'0,"0"0"-41"0,0 0-12 0,0 0-7 16,0 0-2-16,0 0-3 0,-6-25-7 0,6 25-8 16,0 0-8-16,0 0-6 0,0 0-8 15,0 0-3-15,0 0-3 0,0 0-6 0,-23-21-2 16,23 21-4-16,0 0-1 0,-28 0 0 0,28 0-2 15,-25 2 0-15,25-2-2 0,-22 3-3 0,22-3-3 16,-23 10-1-16,23-10-1 0,-24 11-1 0,24-11 0 16,-23 18 0-16,23-18-2 0,-18 23 2 0,18-23-2 15,-12 28 0-15,12-28-1 0,-6 28 1 16,6-28-2-16,3 30 1 0,-3-30-2 0,12 24 2 16,-12-24-1-16,25 20 0 0,-25-20 0 0,30 7 1 15,-30-7 1-15,36-7 0 0,-36 7 2 0,42-20-1 16,-19 8 2-16,-23 12-3 0,40-32 4 15,-40 32-4-15,34-32 4 0,-34 32-3 0,25-30 3 16,-25 30-2-16,14-24 2 0,-14 24-2 0,0 0 3 16,10-26-3-16,-10 26 2 0,0 0-1 15,0 0 1-15,0 0 0 0,0 0 3 0,0 0 2 16,0 0-1-16,0 0 0 0,0 0-5 0,0 0-1 16,0 0-1-16,0 0-1 0,0 0 1 0,0 0 0 15,0 0-1-15,-10 29 2 0,10-29-3 0,-6 24 2 16,6-24-2-16,0 0 2 0,-2 26-2 0,2-26 2 15,0 0-1-15,7 29 1 0,-7-29-2 0,0 0 0 16,16 26 0-16,-16-26 0 0,0 0-22 16,19 22-8-16,-19-22-23 0,0 0-25 15,31 27-28-15,-31-27-32 0,0 0-56 0,0 0-78 16,23-9-126-16,-23 9 18 0,0 0 364 0</inkml:trace>
          <inkml:trace contextRef="#ctx0" brushRef="#br0" timeOffset="104437.9721">8477 14852 926 0,'-27'-13'127'0,"27"13"-22"16,0 0-26-16,0 0-25 0,0 0-34 0,0 0-14 16,0 0 6-16,0 0 12 0,0 0 5 0,30 9 3 15,-30-9-7-15,28 4-7 0,-28-4-3 0,30 5-4 16,-30-5-2-16,33 3-5 0,-33-3-1 0,37 5-1 16,-37-5-2-16,40 3 1 0,-40-3-1 0,43 5 0 15,-21-1-1-15,1 0 0 0,1 4-39 16,-24-8-49-16,48 18-75 0,-48-18-119 15,36 1-102-15,-9 19-15 0,-27-20 261 0</inkml:trace>
          <inkml:trace contextRef="#ctx0" brushRef="#br0" timeOffset="104156.7447">8609 14556 856 0,'0'0'161'0,"0"0"-118"0,0 0-11 15,0 0 19-15,0 0 10 0,0 22 2 0,0-22-8 0,0 0-8 16,7 35 1-16,-7-35-2 0,-1 28-17 15,1-28 5-15,-6 29-18 0,6-29 9 0,-6 31-2 16,6-31-6-16,-6 35 1 0,6-35-5 0,-8 37 2 16,8-37-7-16,-13 40 3 0,13-40-7 0,-11 46 2 15,6-19-3-15,-3-3 2 0,-1 4-5 0,1 0 4 16,-2-2-6-16,1 0 3 0,1 1-4 16,-1-4 5-16,2-1-5 0,3 1 5 0,4-23-5 15,-7 40 4-15,7-40-4 0,-2 37 4 0,2-37-3 16,1 31 2-16,-1-31-2 0,7 23 3 0,-7-23-4 15,0 0 3-15,14 25-2 0,-14-25 1 0,0 0-2 16,0 0 2-16,31 10 1 0,-31-10-1 16,0 0 2-16,31-11-2 0,-31 11 0 0,24-20-1 15,-24 20-7-15,29-26-8 0,-29 26-2 16,28-32-11-16,-28 32 2 0,29-37-10 0,-29 37-9 16,29-38-15-16,-29 38-26 0,26-37-22 0,-26 37-33 15,25-30-47-15,-25 30-18 0,0 0-69 0,18-41-39 16,-18 41 228-16</inkml:trace>
          <inkml:trace contextRef="#ctx0" brushRef="#br0" timeOffset="104719.2037">9111 15001 629 0,'0'0'207'0,"0"0"-104"0,0 0-5 16,0 0-2-16,0 0-21 0,0 0-16 15,0 0-22-15,0 0-10 0,0 0-3 0,-12 27 5 16,12-27-2-16,-6 28-2 0,6-28-3 16,-7 31 2-16,7-31-4 0,-7 30 0 0,7-30-5 15,-4 32-2-15,4-32-8 0,-7 27 1 0,7-27-6 16,-2 24 2-16,2-24-3 0,0 0 1 0,-2 24-1 15,2-24 0-15,0 0-1 0,0 0-5 0,0 0-27 16,0 0-36-16,0 0-67 0,0 0-109 0,15-32-183 16,-15 32-19-16,9-41 261 0</inkml:trace>
          <inkml:trace contextRef="#ctx0" brushRef="#br0" timeOffset="104984.8083">9144 14751 1190 0,'0'0'276'0,"0"0"-179"0,-18-26-28 15,18 26-11-15,0 0-15 0,0 0-11 0,0 0-14 16,0 0-7-16,0 0-6 0,0 0-5 16,0 0-2-16,0 0-2 0,0 0 0 0,0 0-7 15,0 0-16-15,0 0-19 0,0 0-38 0,0 0-63 16,35 26-77-16,-35-26-107 0,0 0-161 0,38 11 84 16,-38-11 389-16</inkml:trace>
          <inkml:trace contextRef="#ctx0" brushRef="#br0" timeOffset="401670.7944">5071 14845 838 0,'-26'6'192'0,"26"-6"-73"0,0 0-16 0,0 0-10 15,0 0-22-15,0 0-20 0,0 0-24 0,0 0-10 16,0 0-6-16,0 0 7 0,0 0 2 0,0 0 2 16,0 0 0-16,0 0-7 0,15 23-1 0,-15-23 0 15,0 0-1-15,0 0 0 0,21 10-3 0,-21-10-1 16,0 0-2-16,25 8-2 15,-25-8-1-15,22 3-1 0,-22-3 0 0,24-4 1 16,-24 4-2-16,27-3 1 0,-27 3-2 0,23-4 0 16,-23 4 0-16,23-1 0 0,-23 1-1 0,0 0 1 15,32-5-1-15,-32 5 0 0,0 0 0 0,28 0-1 16,-28 0 2-16,0 0-1 0,0 0 0 0,23 3-1 16,-23-3 2-16,0 0-3 0,0 0-13 0,0 0-26 15,25 11-74-15,-25-11-136 0,0 0-269 16,0 0-4-16,-7-28 264 0</inkml:trace>
          <inkml:trace contextRef="#ctx0" brushRef="#br0" timeOffset="100436.2764">5852 14828 559 0,'0'0'142'0,"0"0"-6"15,0 0-3-15,0 0-7 0,0 0-11 0,0 0-17 16,0 0-20-16,0 0-8 0,0 0-18 0,0 0-10 16,0 0-8-16,0 0-4 0,0 0-2 0,0 0-2 15,-26-8-6-15,26 8-4 0,0 0-3 0,-28-2-6 16,28 2-1-16,-22 2-2 0,22-2-3 16,-28 8 0-16,28-8 1 0,-29 14-3 0,29-14 1 0,-31 14-1 0,31-14 2 15,-28 14-2-15,28-14 2 0,0 0-3 16,-27 17 2-16,27-17 0 0,0 0 0 0,0 0-2 31,0 0 1-31,-14 23-1 0,14-23 1 0,0 0-1 16,0 0 1-16,19 26 0 0,-19-26 0 0,0 0 0 15,26 23 2-15,-26-23-2 0,0 0 1 0,31 19-2 16,-31-19 1-16,0 0 0 0,29 20 1 0,-29-20 0 16,0 0 1-16,24 23-2 0,-24-23 2 0,0 0-2 15,0 0 3-15,18 27-2 0,-18-27 0 0,0 0 0 16,0 0 0-16,0 0 1 0,-1 20 1 0,1-20-1 15,0 0 0-15,0 0-1 0,-25 24 1 0,25-24-1 16,0 0 1-16,0 0-1 0,-29 19 2 0,29-19-1 16,0 0 0-16,-29 12 0 0,29-12 0 0,0 0-1 15,-30 8 1-15,30-8-1 0,0 0 2 16,-24 10-2-16,24-10 2 0,0 0-1 16,0 0-2-16,0 0 1 0,0 0-2 0,0 0 2 0,0 0-1 0,0 0-1 15,0 0-1-15,0 0-9 0,0 0-17 0,0 0-11 16,0 0-28-16,0 0-49 0,0 0-45 0,23 11-109 15,-23-11-191-15,0 0 51 0,33-3 251 0</inkml:trace>
          <inkml:trace contextRef="#ctx0" brushRef="#br0" timeOffset="100779.9957">6105 14990 828 0,'0'0'155'0,"0"0"-59"0,0 0-22 0,0 0-13 0,0 0-11 15,0 0-19-15,0 0-2 0,0 0 12 0,0 0 1 16,0 0 1-16,0 0-9 15,0 0-16-15,22 28-1 0,-22-28 0 0,0 0-2 16,0 0-6-16,5 21-1 0,-5-21-4 0,0 0-2 16,0 0 0-16,-5 30-1 0,5-30-1 0,0 0 1 15,-5 30-2-15,5-30 1 0,-6 22-2 0,6-22 2 16,0 0-2-16,-8 30 3 0,8-30-5 0,0 0-17 16,-7 32-26-16,7-32-30 0,0 0-47 0,0 0-36 15,0 27-79-15,0-27-137 0,0 0 9 16,0 0 208-16</inkml:trace>
          <inkml:trace contextRef="#ctx0" brushRef="#br0" timeOffset="101014.3553">6147 14663 1337 0,'0'0'177'0,"0"0"-68"16,0 0-28-16,0 0-19 0,0 0-13 0,0 0-15 15,0 0-11-15,-24-15-9 0,24 15-5 0,0 0-6 16,0 0-2-16,0 0-1 0,0 0-2 0,0 0-1 16,0 0 0-16,0 0-8 0,0 0-8 0,0 0-14 15,0 0-24-15,14 25-39 0,-14-25-86 16,0 0-208-16,0 0-125 0,26 26 9 16,-26-26 424-16</inkml:trace>
          <inkml:trace contextRef="#ctx0" brushRef="#br0" timeOffset="105563.3263">9578 15039 811 0,'0'0'156'0,"0"0"-28"0,0 0-11 0,0 0-15 16,0 0-14-16,-27-21-25 0,27 21-18 0,0 0-15 15,0 0-10-15,0 0-8 0,-24 0-4 0,24 0-4 16,0 0-1-16,0 0-2 0,-27 24 0 0,27-24-3 16,-17 26 3-16,17-26-3 0,-14 32 2 15,14-32-2-15,-11 36 3 0,11-36-4 0,-2 32 3 16,2-32-3-16,8 28 3 0,-8-28-4 0,0 0 2 16,26 24 0-16,-26-24 0 0,26 8 0 0,-26-8 1 15,35-4 1-15,-35 4-1 0,38-14 3 0,-38 14-2 16,40-26 2-16,-40 26-1 0,42-32 2 0,-42 32-4 15,33-31 3-15,-33 31-2 0,26-32 4 16,-26 32-3-16,14-26 3 0,-14 26-2 16,1-21 3-16,-1 21-2 0,0 0 1 0,-19-29-3 15,19 29 2-15,-24-15-2 0,24 15 1 0,-27-11-1 16,27 11 0-16,-30-9-2 0,30 9 2 0,-35-2-1 16,35 2 0-16,-36 5 0 0,36-5-2 0,-23 9 1 15,23-9-2-15,0 0 1 0,-17 25-12 0,17-25-25 16,3 24-41-16,-3-24-44 0,14 23-62 0,-14-23-83 15,0 0-156-15,27 28 31 0,-27-28 327 16</inkml:trace>
          <inkml:trace contextRef="#ctx0" brushRef="#br0" timeOffset="106132.3364">9955 15081 496 0,'-13'-24'153'15,"13"24"-22"-15,0 0-11 0,0 0-9 16,0 0-12-16,0 0-14 0,0 0-15 0,0 0-8 0,0 0-13 16,0 0-12-1,0 0-14-15,0 0-8 16,0 0-8-16,0 0 9 0,0 0 10 0,0 0 3 15,0 0 2-15,4 29-6 0,-4-29-12 0,0 0 0 16,-5 27-3-16,5-27 0 0,-4 25-4 0,4-25 0 16,-6 30-4-16,6-30 1 0,-5 24-3 0,5-24 2 0,-4 23-2 0,4-23 1 15,0 0-2-15,-3 27 2 0,3-27-3 0,0 0 2 16,0 0-1-16,0 0 0 0,0 0 1 16,0 0 0-16,0 0-1 0,0 0 0 15,0 0-1-15,0 0 1 0,0 0 0 0,0 0 1 0,0 0 1 16,0 0 2-16,0 0 1 0,23-24-3 0,-23 24 3 15,26-38-5-15,-26 38 5 0,32-42-5 0,-32 42 4 16,32-43-3-16,-32 43 3 0,36-36-3 0,-36 36 3 16,33-31-4-1,-33 31 3-15,24-20-1 0,-24 20-1 16,0 0 0-16,29-12 0 0,-29 12 0 0,0 0 1 16,0 0-1-16,28 2 1 0,-28-2 2 0,0 0 2 15,0 0 4-15,28 23 3 0,-28-23 3 0,0 0-4 16,19 29 0-16,-19-29-5 0,14 25 1 0,-14-25-4 15,13 24 3-15,-13-24-3 0,14 24 2 0,-14-24 0 16,14 24 1-16,-14-24 0 0,0 0 0 0,14 28-3 16,-14-28 1-16,0 0-4 0,9 27 2 15,-9-27-2-15,0 0 1 0,9 26-1 0,-9-26-1 16,0 0 0-16,0 0 1 0,11 26-19 0,-11-26-29 16,0 0-121-16,0 0-266 0,0 0-103 0,0 0-5 15,4-23 499-15</inkml:trace>
          <inkml:trace contextRef="#ctx0" brushRef="#br0" timeOffset="331181.7223">10638 15225 704 0,'0'0'179'0,"0"0"-74"0,0 0-27 0,0 0-14 0,0 0-9 15,0 0-19-15,0 0-18 0,0 0-1 16,0 0 17-16,0 0 3 0,0 0 4 0,0 0-8 0,0 0-16 0,24-8-3 16,-24 8 0-16,0 0-4 0,0 0-2 15,0 0-2-15,0 0 0 0,0 0 0 16,0 0-1-16,0 0 0 0,0 0-1 0,0 0 0 15,0 0 0 1,0 0 0-16,0 0 0 0,0 0 0 0,0 0 2 16,0 0 4-16,0 0 6 0,0 0 5 0,0 0 2 0,0 0 3 15,0 0-3-15,0 0 0 0,0 0-2 0,0 0-2 16,0 0-2-16,0 0-2 0,0 0-1 0,0 0-2 16,0 0-3-16,0 0-3 0,0 0-3 15,0 0-1-15,0 0-2 0,0 0-1 0,0 0-1 16,0 0-1-16,0 0 1 0,0 0 0 0,0 0 1 15,0 0-2-15,0 0 1 0,0 0-1 0,0 0 1 16,0 0 1-16,0 0 1 0,24 2 0 0,-24-2 1 16,0 0-1-16,0 0 2 0,0 0-2 0,0 0 0 15,0 0 1-15,0 0 1 0,0 0-1 0,0 0 2 16,0 0-1-16,0 0-2 0,0 0 2 16,0 0-1-16,0 0 0 0,0 0 0 0,0 0 0 15,0 0-1-15,0 0-15 0,0 0-23 16,0 0-30-16,0 0-82 0,0 0-121 0,0 0-283 15,0 0 51-15,-25-11 324 0</inkml:trace>
        </inkml:traceGroup>
      </inkml:traceGroup>
    </inkml:traceGroup>
  </inkml:traceGroup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0:00:52.8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9D25DF3-E4BF-4DEC-8AA5-C5989968EB5A}" emma:medium="tactile" emma:mode="ink">
          <msink:context xmlns:msink="http://schemas.microsoft.com/ink/2010/main" type="inkDrawing" rotatedBoundingBox="11305,17278 12534,17272 12535,17324 11306,17330" shapeName="Other"/>
        </emma:interpretation>
      </emma:emma>
    </inkml:annotationXML>
    <inkml:trace contextRef="#ctx0" brushRef="#br0">-715 14833 835 0,'0'0'165'16,"0"0"-45"-16,-22-19-5 0,22 19-26 0,0 0-35 15,0 0-21-15,0 0-13 0,0 0-10 0,0 0 1 16,0 0 6-16,0 0 5 0,0 0 4 16,0 0-1-16,22 21-5 0,-22-21-2 15,0 0 2-15,0 0-3 0,25 8-1 0,-25-8 0 16,0 0 0-16,28-2-1 0,-28 2-2 0,26-1 0 15,-26 1-2-15,27-5-1 0,-27 5-1 0,24-7-4 16,-24 7 0-16,26-7-2 0,-26 7-1 0,29-9 0 16,-29 9-1-16,32-5-1 0,-32 5 1 0,30-6-1 15,-30 6 0-15,27-1 1 0,-27 1-1 16,27 0 1-16,-27 0 0 0,31 1 1 0,-31-1 0 16,33 0-1-16,-33 0-1 0,31 0 0 15,-31 0 1-15,26 2-1 0,-26-2 1 0,26 0-1 0,-26 0 0 16,26 3 1-16,-26-3 0 0,24 1-1 15,-24-1 0-15,24 0 1 0,-24 0-1 0,0 0 1 16,29 0-1-16,-29 0 1 0,0 0-1 16,0 0 0-16,29 0 1 0,-29 0 0 0,0 0 3 15,24 0 4-15,-24 0 1 0,0 0-1 0,27-4-4 16,-27 4-3-16,0 0 0 0,29-2-1 0,-29 2 0 16,25 0 0-16,-25 0 1 0,22 0 0 0,-22 0 0 15,26 0 0-15,-26 0-2 0,25 2 1 0,-25-2 0 16,21 3-1-16,-21-3 3 0,25 1-2 0,-25-1 0 15,20 3 0-15,-20-3-1 0,0 0 1 16,29 2 0-16,-29-2 1 0,0 0 0 0,26 4-1 16,-26-4 0-16,0 0 0 0,28 1 0 0,-28-1 1 15,0 0-1-15,26 2 0 0,-26-2-1 16,0 0 1-16,0 0 0 0,28 2 1 0,-28-2-1 16,0 0 0-16,0 0 0 0,29 4 0 0,-29-4 0 15,0 0 0-15,0 0 1 0,0 0-1 0,23 0 0 16,-23 0 1-16,0 0-2 0,0 0 1 15,0 0 0-15,0 0 0 0,0 0 0 0,0 0 0 16,22-6 0-16,-22 6 0 0,0 0 0 0,0 0 1 16,0 0-1-16,0 0 0 0,0 0 0 0,26 0-1 15,-26 0 1-15,0 0 1 0,0 0-1 0,0 0 0 16,28 3 0-16,-28-3 0 0,0 0-1 0,25 3 2 16,-25-3-2-16,0 0 1 0,22 2 0 15,-22-2 0-15,0 0 1 0,26 1-1 16,-26-1-1-16,0 0 0 0,27 3 0 0,-27-3 0 15,0 0 1-15,0 0 1 0,0 0-2 0,0 0 2 16,0 0-2-16,0 0 1 0,0 0 1 0,0 0-1 16,0 0 0-16,0 0 1 0,0 0 0 0,0 0-1 15,0 0 0-15,0 0 0 0,0 0-13 0,18-21-14 16,-18 21-28-16,0 0-47 0,0 0-111 16,0 0-294-16,0 0-4 0,-23-24 125 0</inkml:trace>
  </inkml:traceGroup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0:00:53.2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4EF4304-65EB-494B-9D41-DE3CE771CD8F}" emma:medium="tactile" emma:mode="ink">
          <msink:context xmlns:msink="http://schemas.microsoft.com/ink/2010/main" type="inkDrawing" rotatedBoundingBox="12579,17063 12604,17573 12376,17585 12350,17075" shapeName="Other"/>
        </emma:interpretation>
      </emma:emma>
    </inkml:annotationXML>
    <inkml:trace contextRef="#ctx0" brushRef="#br0">437 14638 845 0,'0'0'183'0,"-38"-21"-44"0,38 21-8 0,0 0-21 15,0 0-34-15,-25-19-19 0,25 19-10 0,0 0-5 16,0 0-8-16,0 0-3 0,-24-12-4 16,24 12-2-16,0 0-4 0,0 0-5 0,0 0-5 15,0 0-6-15,0 0-4 0,0 0-2 0,0 0 0 16,0 0 0-16,0 0 1 0,14 26 0 0,-14-26 2 15,14 23-3-15,-14-23 2 0,21 26-2 16,-21-26 3-16,20 28-4 0,-20-28 3 0,21 21-1 16,-21-21 2-16,26 26-4 0,-26-26 3 0,28 26-3 15,-28-26-11-15,20 26 33 0,-20-26-32 0,0 0 33 16,25 28-19-16,-25-28-2 0,0 0 1 0,0 0-2 16,10 25 3-16,-10-25-2 0,0 0 2 0,0 0-2 15,-7 26 2-15,7-26-3 0,0 0 2 16,-21 33-1-16,21-33 1 0,-19 28-1 15,19-28 1-15,-28 32-1 0,28-32 2 0,-35 33-2 16,35-33 2-16,-31 35-4 0,31-35 4 0,-27 27-3 16,27-27 2-16,-24 20-2 0,24-20 0 0,0 0-6 15,0 0-3-15,-24 23-7 0,24-23-6 0,0 0-10 0,0 0-18 16,0 0-38-16,0 0-103 0,0 0-178 0,0 0-149 16,0 0 28-16,0 0 466 0</inkml:trace>
  </inkml:traceGroup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3:50.39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-1 682 221 0,'0'0'73'0,"0"0"3"16,0 0 6 0,0 0 2-16,0 0-2 0,0 0-5 0,0 0-10 15,0 0-6-15,0 0-8 0,0 0 1 0,0 0 0 16,0 0-9-16,0 0 22 0,0 0-15 0,0 0 15 16,0 0-10-16,0 0-8 0,0 0-13 0,0 0-4 15,0 0-8-15,0 0-8 0,0 0 4 0,0 0-6 16,0 0-2-16,0 0-1 0,0 0-5 15,0 0 0-15,0 0 0 0,0 0 2 0,0 0 0 16,0 0-1-16,0 0-1 0,0 0-2 0,0 0-1 16,0 0 0-16,0 0 2 0,0 0-1 0,0 0 3 15,0 0-1-15,0 0 0 0,0 0-1 0,0 0 0 0,0 0-3 16,0 0 0-16,0 0 8 0,0 0 14 0,0 0 3 16,0 0 1-16,0 0-11 0,0 0-12 15,23-24-3-15,-23 24 17 0,0 0-33 0,18-24 33 16,-18 24-34-16,0 0 19 0,23-38 1 0,-23 38-2 15,15-28 3-15,-15 28-5 0,18-31 4 0,-18 31-3 16,18-30 2-16,-18 30-3 0,18-26-1 0,-18 26-3 16,0 0 4-16,25-33-2 15,-25 33 4-15,14-23-2 0,-14 23 1 16,16-25-2-16,-16 25 3 0,16-22-3 0,-16 22 1 16,0 0-2-16,20-32 1 0,-20 32 1 0,15-25 1 15,-15 25-2-15,15-28 1 0,-15 28-5 16,18-28 5-16,-18 28-3 0,18-29 3 0,-18 29-2 15,20-26 3-15,-20 26-4 0,16-28 2 0,-16 28-1 16,18-25 1-16,-18 25 0 0,18-24 2 0,-18 24-2 0,0 0 1 0,17-33-2 16,-17 33 3-16,0 0-3 0,17-28 1 15,-17 28-1-15,0 0-1 0,0 0 0 0,0 0 3 16,22-24-1-16,-22 24 2 0,0 0-2 16,0 0 1-16,0 0-2 0,0 0 1 0,0 0-1 15,0 0 1-15,0 0 0 0,0 0 0 0,0 0 1 16,0 0-1-16,24-23-1 0,-24 23 1 0,0 0-1 0,0 0 2 0,0 0-1 15,0 0 0-15,21-25 0 0,-21 25-1 16,0 0 0-16,0 0 1 0,0 0 0 0,0 0 3 16,0 0-2-16,0 0 0 0,0 0 0 15,0 0-2-15,0 0 1 0,0 0 0 0,0 0-1 16,0 0 0-16,0 0 1 0,0 0 0 0,0 0 0 16,0 0 0-16,0 0-1 15,0 0 1-15,0 0 1 0,0 0-2 0,0 0 1 16,0 0 1-16,0 0 0 0,0 0 0 15,0 0 1-15,0 0-2 0,0 0-1 0,24 20 1 16,-24-20 1-16,0 0 0 0,0 0 1 16,0 0-1-16,5 24 0 0,-5-24-1 0,0 0 2 15,0 0-2-15,5 25 2 0,-5-25-1 0,0 0 4 16,3 22 0-16,-3-22 0 0,0 0 1 0,4 24 0 0,-4-24-3 0,0 0 1 16,4 31-4-16,-4-31 1 0,0 0-3 15,6 32 3-15,-6-32-1 0,5 24 1 16,-5-24-2-16,6 31 2 0,-6-31-2 0,6 27 3 15,-6-27-2-15,7 31 1 0,-7-31-3 0,9 26 3 16,-9-26-3-16,9 31 2 0,-9-31-1 0,9 28 2 16,-9-28-3-16,8 30 4 15,-8-30-3-15,8 30 2 0,-8-30-2 0,8 27 1 16,-8-27-1-16,9 24 2 0,-9-24-2 0,0 0 2 16,12 30-2-16,-12-30-1 15,0 0 0-15,8 27 3 0,-8-27-2 0,0 0 3 16,7 28-3-16,-7-28 2 0,0 0-2 0,0 0 2 15,3 27-1-15,-3-27 0 0,0 0-1 0,0 0 3 16,4 28-4-16,-4-28-14 0,0 0 34 0,4 25-34 0,-4-25 33 0,6 23-16 16,-6-23-3-16,4 24 4 0,-4-24-4 0,5 28 4 15,-5-28-4-15,5 22 3 0,-5-22-2 16,0 0 2-16,5 29-1 0,-5-29 1 16,0 0-2-16,3 25 1 0,-3-25-1 0,0 0 2 15,0 0-1-15,0 0 1 0,0 0-1 0,1 24-1 16,-1-24 1-16,0 0-1 0,0 0 2 0,0 0-1 0,0 0 0 0,0 0 0 15,0 0 0-15,0 0 1 0,0 0 0 0,0 0 1 16,0 0-2-16,0 0 0 0,0 0-1 16,0 0 1-16,0 0 1 0,0 0-1 0,0 0 2 15,0 0-1-15,0 0 2 0,0 0 4 0,0 0 4 16,0 0 2-16,0 0 0 0,0 0-4 16,0 0-2-16,0 0-1 15,0 0-2-15,0 0-2 0,0 0 0 0,0 0-2 16,0 0 0-16,0 0 1 0,0 0 1 0,0 0-1 15,-22-15-1-15,22 15 1 0,0 0 1 16,0 0 0-16,0 0 1 0,0 0 0 0,-26-10-3 16,26 10 2-16,0 0-1 0,0 0 0 0,0 0 2 15,-26-6-2-15,26 6-1 0,0 0 1 16,0 0 0-16,-25-3 0 0,25 3 0 0,0 0 0 0,0 0 2 0,-23-7 0 16,23 7 1-16,0 0-1 0,0 0 0 0,-24-5 0 15,24 5 0-15,0 0-1 0,0 0 1 0,-27-8-2 16,27 8 1-16,0 0-1 0,0 0 1 15,-28-5 0-15,28 5-2 0,0 0 3 0,0 0-3 16,-22-1 0-16,22 1 1 0,0 0-1 0,0 0 1 16,-26-4 1-1,26 4-1-15,0 0 0 0,0 0 0 0,-29 0-1 16,29 0 0-16,0 0 0 0,0 0 0 0,-24 2-1 16,24-2 2-16,0 0-1 0,0 0 0 0,0 0 2 15,0 0-2-15,-24 0-2 0,24 0 2 16,0 0 0-16,0 0 0 0,0 0 2 0,-24 2 1 15,24-2-3-15,0 0 0 0,0 0 0 0,-22 5-2 16,22-5 3-16,0 0 0 0,0 0-1 0,-25 0 1 0,25 0-1 16,0 0 0-16,0 0 0 0,-23 1 0 0,23-1 0 15,0 0 1-15,0 0-1 0,-24 2-1 0,24-2 2 16,0 0-1-16,0 0 0 0,0 0 2 16,0 0-2-16,-23 1 0 0,23-1 0 0,0 0-1 15,0 0 1-15,0 0 0 0,0 0 4 0,0 0-3 16,0 0 0-1,0 0-1-15,0 0-1 0,-22 0 1 0,22 0 1 16,0 0-1-16,0 0-1 0,0 0 1 0,0 0-1 16,0 0 2-16,0 0 0 0,0 0 0 0,0 0-1 15,0 0 0-15,-23-1-1 0,23 1 0 16,0 0 0-16,0 0 0 0,0 0 1 0,0 0 2 16,0 0-1-16,0 0-1 0,0 0-1 0,0 0-1 15,0 0 3-15,0 0-1 0,-23 0 2 0,23 0-2 0,0 0-1 16,0 0 0-16,0 0 2 0,0 0-2 0,0 0 2 15,0 0 0-15,0 0-1 0,0 0 1 0,-24-7-1 16,24 7 0-16,0 0 1 0,0 0-2 0,0 0 1 16,0 0 0-16,0 0-2 0,0 0 2 15,0 0 1-15,0 0-1 0,0 0 1 0,0 0 0 16,0 0-2-16,0 0 3 0,0 0-1 0,0 0-1 0,0 0 0 16,0 0-1-16,0 0 1 0,0 0 1 0,0 0 0 15,0 0-1-15,0 0 0 0,-22-1 1 0,22 1-1 16,0 0 0-16,0 0 0 0,0 0-3 0,0 0 3 15,0 0 0-15,0 0 2 0,0 0-2 16,0 0 0-16,0 0 0 0,0 0-2 0,0 0 1 16,0 0 1-1,0 0 0-15,0 0 0 0,0 0 2 0,0 0-1 16,0 0-2-16,0 0 3 0,0 0-2 0,0 0 0 16,0 0 0-16,0 0 1 0,0 0-3 0,0 0 3 15,0 0 3-15,0 0 1 0,0 0 2 0,0 0-1 16,0 0-2-16,0 0-1 0,0 0-3 15,0 0 2-15,0 0-2 0,0 0-2 0,0 0 6 16,-25-7-5-16,25 7 2 0,0 0 0 0,0 0-3 0,0 0 2 16,0 0 0-16,0 0 1 0,0 0-1 0,0 0-1 15,0 0 1-15,0 0 0 0,0 0 0 0,0 0 0 16,0 0 0-16,0 0 0 0,0 0-1 0,0 0 2 16,0 0-1-16,0 0 0 0,0 0 1 0,0 0-2 15,0 0 2-15,-22-5 0 0,22 5 1 0,0 0-2 16,0 0-1-1,0 0 0-15,0 0 1 0,0 0 0 16,0 0 0-16,0 0 1 0,0 0-2 0,0 0 2 16,0 0-1-16,0 0 0 0,0 0 0 0,0 0 0 0,0 0-2 15,0 0 1-15,0 0 2 0,-24 0 0 0,24 0-1 16,0 0 1-16,0 0-3 0,0 0 2 16,0 0 0-16,0 0 1 0,0 0 1 0,0 0-2 15,0 0-1-15,0 0 0 0,-24 0 0 0,24 0-1 16,0 0 2-16,0 0-1 0,0 0 2 0,0 0-1 15,0 0-1-15,0 0 1 0,0 0 1 0,0 0-2 16,0 0 1-16,0 0-1 0,0 0-3 0,0 0-3 16,0 0-12-16,0 0-14 0,0 0-23 0,0 0-17 15,0 0-75-15,0 0-325 0,0 0-116 16,13-30 37-16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34.0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45 253 0,'0'0'90'15,"0"0"10"-15,0 0 7 0,0 0 5 0,0 0-7 16,0 0-10-16,0 0-7 0,0 0 0 16,0 0-2-16,0 0-6 0,0 0-6 0,0 0-12 15,0 0-11-15,0 0-12 0,0 0-12 0,0 0-11 16,0 0-7-16,0 0-5 0,0 0-4 0,0 0 0 16,0 0 0-16,0 0-1 0,0 0-2 0,0 0 2 15,0 0-2-15,0 0 2 0,0 0 3 0,0 0-2 16,0 0 3-16,0 0-2 0,0 0-1 15,0 0 0-15,0 0 1 0,0 0 0 16,0 0-2-16,0 0 3 0,27 1-2 0,-27-1 0 16,0 0 0-16,0 0 0 0,0 0 0 0,0 0 1 15,0 0-1-15,0 0 1 0,0 0 0 0,0 0 0 16,0 0 0-16,0 0 2 0,0 0-1 0,0 0 1 16,0 0 1-16,0 0 1 0,0 0 0 0,0 0 1 15,0 0 7-15,0 0-2 0,0 0-1 16,0 0-3-16,0 0-9 0,0 0 1 0,0-24 0 15,0 24 0-15,0 0 1 0,0 0 0 0,0 0 0 16,0-23 1-16,0 23-1 0,0 0 0 0,0 0 0 16,0 0 0-16,0 0 1 0,0 0-1 0,0 0 0 15,0 0-1-15,0 0 0 0,0 0 1 16,0 0-2-16,0 0 1 0,0 0 1 0,0 0-2 16,0 0 0-16,0 0-3 0,0 0 1 15,0 0-16-15,0 0-27 0,0 0-36 0,10 27-52 16,-10-27-39-16,0 0-81 0,0 0-103 0,0 0-18 15,0 37 285-15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13.4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E40D7AD-9042-4EDF-9ADF-7F6BA579CF7D}" emma:medium="tactile" emma:mode="ink">
          <msink:context xmlns:msink="http://schemas.microsoft.com/ink/2010/main" type="writingRegion" rotatedBoundingBox="5492,1409 22318,1327 22322,2184 5496,2266">
            <msink:destinationLink direction="with" ref="{946F1F7A-EF95-4EB9-907E-9A0D44D9274D}"/>
          </msink:context>
        </emma:interpretation>
      </emma:emma>
    </inkml:annotationXML>
    <inkml:traceGroup>
      <inkml:annotationXML>
        <emma:emma xmlns:emma="http://www.w3.org/2003/04/emma" version="1.0">
          <emma:interpretation id="{968E0F85-C9CD-4386-8492-AE7671B5A30A}" emma:medium="tactile" emma:mode="ink">
            <msink:context xmlns:msink="http://schemas.microsoft.com/ink/2010/main" type="paragraph" rotatedBoundingBox="5492,1409 22318,1327 22322,2184 5496,2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A515BB-6C44-4B98-A5DA-E8FC6440F964}" emma:medium="tactile" emma:mode="ink">
              <msink:context xmlns:msink="http://schemas.microsoft.com/ink/2010/main" type="line" rotatedBoundingBox="5492,1409 22318,1327 22322,2184 5496,2266"/>
            </emma:interpretation>
          </emma:emma>
        </inkml:annotationXML>
        <inkml:traceGroup>
          <inkml:annotationXML>
            <emma:emma xmlns:emma="http://www.w3.org/2003/04/emma" version="1.0">
              <emma:interpretation id="{855EAE4A-86C3-48E8-8378-37BC5C5AF5E9}" emma:medium="tactile" emma:mode="ink">
                <msink:context xmlns:msink="http://schemas.microsoft.com/ink/2010/main" type="inkWord" rotatedBoundingBox="5492,1486 7799,1475 7802,2118 5495,2129"/>
              </emma:interpretation>
              <emma:one-of disjunction-type="recognition" id="oneOf0">
                <emma:interpretation id="interp0" emma:lang="en-GB" emma:confidence="0">
                  <emma:literal>what</emma:literal>
                </emma:interpretation>
                <emma:interpretation id="interp1" emma:lang="en-GB" emma:confidence="0">
                  <emma:literal>What</emma:literal>
                </emma:interpretation>
                <emma:interpretation id="interp2" emma:lang="en-GB" emma:confidence="0">
                  <emma:literal>lrhat</emma:literal>
                </emma:interpretation>
                <emma:interpretation id="interp3" emma:lang="en-GB" emma:confidence="0">
                  <emma:literal>hhat</emma:literal>
                </emma:interpretation>
                <emma:interpretation id="interp4" emma:lang="en-GB" emma:confidence="0">
                  <emma:literal>what-</emma:literal>
                </emma:interpretation>
              </emma:one-of>
            </emma:emma>
          </inkml:annotationXML>
          <inkml:trace contextRef="#ctx0" brushRef="#br0">-6 17 297 0,'0'0'107'16,"0"0"14"-16,0 0 6 0,0 0-3 0,0 0-17 16,0 0-36-16,0 0 16 0,3-26-17 15,-3 26 24-15,0 0-10 0,0 0-8 0,0 0-13 16,0 0-12-16,0 0-4 0,0 0-25 0,0 0 13 16,0 0-9-16,0 0-5 0,0 0 11 0,0 0-24 15,0 0-1-15,0 0-5 0,0 0 0 0,0 0 0 0,0 0 2 16,0 0-1-16,0 32 3 0,2-11 18 0,3 7-34 15,-5-2 31-15,1 1-31 0,1 0 9 0,2 3 5 16,-1 1-5-16,-2-2 4 0,0 2-5 16,1-4 6-16,2-1-5 0,-3 1 5 0,2-2-5 15,-3-25 3-15,8 40-3 0,-8-40 2 16,10 30-2-16,-10-30 2 16,15 31-2-16,-15-31 3 0,0 0-3 0,22 27 2 15,-22-27-2-15,0 0 1 0,28 8 0 0,-28-8-1 16,0 0 1-16,30-14 0 0,-30 14 2 0,28-24-2 15,-28 24 3-15,30-38-3 0,-16 15 3 16,2 0-3-16,2-3 3 0,-1 5-3 0,-2-1 6 16,-15 22-5-16,28-39 5 0,-28 39-4 0,22-31 1 15,-22 31-2-15,17-26 1 0,-17 26-2 0,0 0-1 0,0 0 0 16,0 0 1-16,0 0 1 0,23-2 0 0,-23 2 1 16,0 0 0-16,13 36 1 0,-13-36-3 0,9 36 2 15,-9-36-3-15,2 42 4 0,0-20-4 16,-2-22 4-16,7 42-4 0,-7-42 3 0,8 31-3 15,-8-31 2-15,11 25-2 0,-11-25 2 0,0 0-3 16,19 27 3 0,-19-27-1-16,0 0 0 0,0 0 0 0,25 21 0 15,-25-21-1-15,0 0 1 0,0 0-1 0,0 0 0 16,23 10 2-16,-23-10-2 0,0 0 1 0,0 0 0 16,0 0 1-16,27-17 0 0,-27 17 1 15,15-24-3-15,-15 24 3 0,18-37-3 0,-7 15 4 16,0-1-4-16,3-5 3 0,-5 4-4 0,4-3 4 15,-2-2-5-15,1 4 5 0,-1 1-4 0,0-2 2 0,0 2-2 16,-11 24 3-16,22-35-3 0,-22 35 3 0,14-21-3 16,-14 21 2-16,0 0-1 0,0 0-3 0,0 0-18 15,0 0-15-15,0 0-32 0,0 0-42 0,0 0-33 16,0 0-75-16,0 0-75 0,-4 21-166 16,5 5 68-16,-1-26 371 0</inkml:trace>
          <inkml:trace contextRef="#ctx0" brushRef="#br0" timeOffset="840.0111">922-58 779 0,'0'-24'129'0,"0"24"-24"0,0 0-18 0,0 0-13 16,0 0-27-16,0 0-7 0,0 0 2 16,0 24 8-16,0-24-1 0,0 30-4 0,0-30-16 15,0 30-3-15,0-30 19 0,0 41-36 0,-4-20 32 0,8 10-34 0,-8-6 6 16,4 7 3-16,-2-2-7 0,2 2 5 0,-2-3-5 16,0 3 6-16,-2-5-6 0,3-3 3 15,-1 3-8-15,1-2 4 0,1-25-7 0,-6 43 3 16,6-43-4-16,-2 34 3 0,2-34-3 15,-2 28 2-15,2-28-2 0,0 0 1 0,0 0-2 16,0 23 1-16,0-23-1 16,0 0 0-16,0 0-1 0,0 0-1 0,0 0 0 15,0 0 1-15,0 0 0 0,0 0 1 0,0 0 2 16,0 0-1-16,21-27 2 0,-21 27 0 0,19-25 0 16,-19 25-1-16,24-33 3 0,-24 33-6 15,19-34 4-15,-19 34-4 0,21-29 3 0,-21 29-3 16,19-27 2-16,-19 27-1 0,18-26 1 15,-18 26 0-15,0 0 1 0,21-21-2 0,-21 21 2 0,0 0-2 0,0 0 1 16,0 0 0-16,0 0-1 0,24-9 1 0,-24 9 0 16,0 0 0-16,0 0 0 0,0 0 2 15,25 19-2-15,-25-19 2 0,0 0-1 0,19 27 1 16,-19-27-1-16,10 26 1 0,-10-26-3 0,10 29 3 16,-10-29-2-16,8 27 1 0,-8-27-1 15,8 26 2-15,-8-26-3 16,6 31 3-16,-6-31-4 0,8 26 3 0,-8-26-2 15,7 22 2-15,-7-22-2 0,0 0 2 0,8 27-3 16,-8-27 2-16,0 0-9 0,0 0-20 16,0 0-22-16,0 0-36 0,0 0-58 0,0 0-50 15,0 0-123-15,0 0-147 0,0 0 64 0,26 0 374 16</inkml:trace>
          <inkml:trace contextRef="#ctx0" brushRef="#br0" timeOffset="1125.1473">1647 284 1094 0,'0'0'123'0,"-21"-24"-20"0,21 24-11 0,0 0-27 15,0 0-26-15,0 0-11 0,-23-7-1 0,23 7 0 16,0 0-2-16,0 0-4 0,-28-4-5 0,28 4-7 15,0 0-1-15,-21 4-2 0,21-4-1 16,0 0 0 0,-27 13 1-16,27-13-2 0,0 0 0 0,-33 28-4 15,33-28 3-15,-20 24-4 0,20-24 3 0,-17 27-3 16,17-27 2-16,-13 33-3 0,13-33 3 0,-7 28-3 16,7-28 2-16,0 28-3 0,0-28 3 0,7 25-2 15,-7-25 2-15,10 24-2 0,-10-24 1 0,11 24-1 16,-11-24 1-16,0 0-2 0,21 31 2 0,-21-31-2 15,0 0-6-15,24 15-5 0,-24-15-2 0,0 0-2 16,0 0 6-16,29-6 5 0,-29 6 3 0,15-24 3 16,-15 24-1-16,17-37 5 0,-6 13-5 0,-1 0 5 15,-2-8-5-15,3 5 5 0,-1-5-6 0,1 6 6 16,-2 2-4-16,-9 24 3 0,18-36-2 0,-18 36 2 16,0 0 0-16,0 0 1 0,0 0 0 0,0 0 0 15,0 0-1 1,0 0-1-16,0 0 2 0,0 0 0 15,0 0 1-15,0 0-3 0,10 25 2 0,-10-25-3 0,-2 35 3 0,2-35-4 0,0 37 3 16,0-37-3-16,2 41 3 0,-2-41-4 0,5 40 4 16,-5-40-4-16,4 39 3 0,-4-39-4 0,7 29 3 15,-7-29-2-15,10 23 1 0,-10-23-30 0,0 0-40 16,29 27-67 0,-29-27-53-16,0 0-63 0,0 0-8 0,26-31-87 15,-26 31 7-15,19-20 339 0</inkml:trace>
          <inkml:trace contextRef="#ctx0" brushRef="#br0" timeOffset="1842.5903">1815 119 1197 0,'0'0'70'0,"0"0"-4"16,0 0-6-16,-24 15-13 0,24-15-31 0,0 0-16 15,0 0 1-15,24 6 0 0,-24-6 0 0,25 0 1 16,-25 0 0-16,36-2-1 0,-36 2 0 0,44-6 0 16,-20 2-2-16,3 0 1 0,2-4-16 0,4 6-22 0,-3-14-38 0,20 17-90 15,-12-22-93-15,12 4-202 0,10 15 44 16,-20-26 385-16</inkml:trace>
          <inkml:trace contextRef="#ctx0" brushRef="#br0" timeOffset="1773.5721">2024-67 746 0,'0'0'256'0,"0"0"-135"16,0 0-12-16,0 0-17 0,0 0-29 0,0 0-29 15,0 0-15-15,0 0-8 0,0 0-3 0,0 0-5 16,0 0 2-16,0 0 11 16,0 0 7-16,0 23 7 15,0-23 1-15,0 0-9 0,10 34-4 0,-10-34-7 16,3 26 1-16,-3-26 18 0,0 33-34 0,0-33 36 16,-3 46-34-16,0-24 10 0,2 4 4 0,-5 0-8 15,2 0 3-15,-1 1-5 0,-1-3 3 0,2 5-4 16,-3-4 3-16,4-1-5 0,-2-1 4 0,1 2-5 15,-2-3 4-15,6-22-3 0,-8 42 3 0,8-42-4 0,-4 30 3 16,4-30-2-16,0 0 1 0,0 30-1 16,0-30 1-16,0 0-2 0,0 0 1 0,0 0 0 15,0 0-1-15,11 22 1 0,-11-22-1 0,0 0 0 16,0 0 0-16,0 0 0 0,0 0 0 0,23 5 1 16,-23-5 1-16,0 0-1 0,0 0 0 0,24 0 1 15,-24 0-1-15,0 0-12 16,0 0-6-16,31-3-6 0,-31 3-4 0,0 0 6 15,22-13-6-15,-22 13-13 16,0 0-19-16,28-7-26 0,-28 7-16 0,0 0 2 16,0 0 20-16,29-22 22 0,-29 22-20 0,25-13-63 15,-25 13-56-15,11-27-159 0,14 31 97 0,-31-26 260 16</inkml:trace>
        </inkml:traceGroup>
        <inkml:traceGroup>
          <inkml:annotationXML>
            <emma:emma xmlns:emma="http://www.w3.org/2003/04/emma" version="1.0">
              <emma:interpretation id="{85869550-63BA-40CA-B0EC-6DED16B67F45}" emma:medium="tactile" emma:mode="ink">
                <msink:context xmlns:msink="http://schemas.microsoft.com/ink/2010/main" type="inkWord" rotatedBoundingBox="8631,1677 9091,1675 9094,2249 8634,2251"/>
              </emma:interpretation>
              <emma:one-of disjunction-type="recognition" id="oneOf1">
                <emma:interpretation id="interp5" emma:lang="en-GB" emma:confidence="0">
                  <emma:literal>is</emma:literal>
                </emma:interpretation>
                <emma:interpretation id="interp6" emma:lang="en-GB" emma:confidence="0">
                  <emma:literal>iS</emma:literal>
                </emma:interpretation>
                <emma:interpretation id="interp7" emma:lang="en-GB" emma:confidence="0">
                  <emma:literal>ig</emma:literal>
                </emma:interpretation>
                <emma:interpretation id="interp8" emma:lang="en-GB" emma:confidence="0">
                  <emma:literal>i5</emma:literal>
                </emma:interpretation>
              </emma:one-of>
            </emma:emma>
          </inkml:annotationXML>
          <inkml:trace contextRef="#ctx0" brushRef="#br0" timeOffset="2375.2112">3143 291 610 0,'0'0'220'0,"0"0"-132"16,0 0-18-16,0 0-5 0,0 0-8 0,0 0-7 16,0 0-5-16,0 0-3 0,0 0 10 0,0 0 0 15,0 0-3-15,6 25-6 0,-6-25-19 16,3 31-15-16,-3-31-1 0,0 42-6 0,0-18 4 15,0-24-6-15,-5 42 4 0,5-42-4 0,-4 39 2 16,4-39-2-16,-2 31 1 0,2-31-2 16,-2 22 2-16,2-22-1 0,0 0 1 0,-4 23-4 0,4-23 2 0,0 0-38 15,0 0-37-15,0 0-45 0,0 0-35 0,0 0-41 16,6-23-34-16,-4 2-123 0,-2 21 32 0,9-43 322 16</inkml:trace>
          <inkml:trace contextRef="#ctx0" brushRef="#br0" timeOffset="2560.1504">3186 135 913 0,'-37'-16'208'15,"37"16"-75"-15,0 0-15 0,0 0-25 16,0 0-42-16,0 0-25 0,0 0-13 0,0 0-7 16,0 0-6-16,0 0-2 0,0 0 0 0,0 0 0 15,0 0 3 1,0 0-1-16,30 3 0 0,-30-3 0 0,28 3-46 15,-28-3-55-15,30 3-57 0,-30-3-113 0,25-15-199 16,2 24 76-16,-27-9 278 0</inkml:trace>
          <inkml:trace contextRef="#ctx0" brushRef="#br0" timeOffset="2976.8276">3593 266 910 0,'0'0'218'0,"0"0"-111"16,0 0-5-16,0 0-13 0,-22-21-36 0,22 21-28 15,0 0-11 1,0 0-6-16,0 0 1 0,-28-3-1 0,28 3-2 16,0 0-1-16,0 0-3 0,-29 11 0 0,29-11-1 15,0 0 0-15,-25 22-1 0,25-22 1 0,0 0-1 31,-26 27 0-31,26-27-1 0,0 0 1 0,-16 29-2 0,16-29 2 0,0 0-3 0,0 27 3 16,0-27-3-16,0 0 2 0,16 29-2 0,-16-29 2 16,0 0 0-16,26 26-1 0,-26-26 1 0,0 0 0 0,32 23 0 15,-32-23 2-15,23 9-2 0,-23-9 2 0,0 0-1 16,29 21 1-16,-29-21-1 0,0 0 2 0,20 34-2 16,-20-34 3-16,1 26-3 0,-1-26 3 0,-4 30-3 15,4-30 4-15,-11 25-4 0,11-25 3 16,-14 23-2-16,14-23 2 0,0 0 7 0,-28 36 8 15,28-36 1-15,-23 19 2 16,23-19-9-16,-23 17-5 0,23-17-4 16,0 0-1-16,-28 10-1 0,28-10-1 0,0 0-1 15,0 0-3-15,0 0-17 0,0 0-24 0,0 0-75 16,-25-24-107-16,25 24-261 0,0 0-8 0,-1-34 243 16</inkml:trace>
        </inkml:traceGroup>
        <inkml:traceGroup>
          <inkml:annotationXML>
            <emma:emma xmlns:emma="http://www.w3.org/2003/04/emma" version="1.0">
              <emma:interpretation id="{04742D09-9721-43F1-AD4B-F5342B0675FC}" emma:medium="tactile" emma:mode="ink">
                <msink:context xmlns:msink="http://schemas.microsoft.com/ink/2010/main" type="inkWord" rotatedBoundingBox="10095,1433 15920,1557 15905,2264 10080,2140"/>
              </emma:interpretation>
              <emma:one-of disjunction-type="recognition" id="oneOf2">
                <emma:interpretation id="interp9" emma:lang="en-GB" emma:confidence="0">
                  <emma:literal>Hamiltonian</emma:literal>
                </emma:interpretation>
                <emma:interpretation id="interp10" emma:lang="en-GB" emma:confidence="0">
                  <emma:literal>Hamiltorian</emma:literal>
                </emma:interpretation>
                <emma:interpretation id="interp11" emma:lang="en-GB" emma:confidence="0">
                  <emma:literal>Hamiltonia</emma:literal>
                </emma:interpretation>
              </emma:one-of>
            </emma:emma>
          </inkml:annotationXML>
          <inkml:trace contextRef="#ctx0" brushRef="#br0" timeOffset="6369.8103">7126-19 702 0,'0'0'170'15,"0"0"-50"-15,0 0-3 0,0 0-33 16,0 0-20-16,0 0-18 0,0 0 3 0,0 0 1 0,6 27 6 0,-6-27-6 16,-3 28-8-16,3-28 8 0,-7 43-41 0,3-19 31 15,0 6-39-15,1-4 8 0,1 5 2 16,-6 0-9-16,3 0 3 0,1-1-6 0,1 0 4 15,-3-3-5-15,5-1 5 0,-2 2-5 0,0-4 4 16,1 0-5-16,0-1 3 0,2-23-3 16,-4 39 4-16,4-39-3 15,-3 30 1-15,3-30-18 0,0 0-15 0,3 28-27 16,-3-28-30-16,0 0-32 0,0 0-30 0,0 0-45 16,0 0-47-16,0 0-122 0,0 0 24 15,0 0 305-15</inkml:trace>
          <inkml:trace contextRef="#ctx0" brushRef="#br0" timeOffset="6815.6246">7435-41 877 0,'0'0'146'0,"0"0"-40"0,0 0-4 0,0 0-16 15,0 0-13-15,0 0-25 0,0 0-16 0,0 0-9 16,0 0 5-16,0 0 2 0,11 33 3 0,-11-33-8 16,0 0-7-16,1 34-5 0,-1-34-14 0,1 35 36 15,1-8-36-15,-2-3 30 0,0 3-19 16,-3-4-8-16,2 7 4 0,-3-1-4 0,-1-2 3 16,-1 1-5-16,-1 0 6 15,-2-2-6-15,1 1 5 0,1-2-6 16,0 1 4-16,0-1-5 15,-1 1 4-15,4-3-4 0,4-23 3 0,-10 34-3 0,10-34 2 0,-4 24-1 16,4-24 1-16,0 0-2 0,0 26 2 0,0-26-2 16,0 0 1-16,0 0-1 0,0 0 0 15,0 0 0-15,0 0 0 0,0 0 0 0,0 0 1 16,25 15 0-16,-25-15 0 0,0 0 0 0,0 0 0 16,29-22-1-16,-29 22-8 15,0 0-7-15,25-25-8 0,-25 25-15 0,0 0-15 0,34-16-29 16,-34 16-29-16,0 0-27 0,22-26-4 15,-22 26 34-15,25-9-19 0,-25 9-75 0,32 0-112 0,-32 0 2 0,0 0 301 16</inkml:trace>
          <inkml:trace contextRef="#ctx0" brushRef="#br0" timeOffset="7067.0894">7374 245 1035 0,'0'0'114'0,"0"0"-41"0,0 0-21 16,0 0-13-16,0 0-8 0,0 0-2 0,0 0 5 16,0 0-1-16,0 0-13 0,29-3-6 0,-29 3-4 0,32-8-4 15,-32 8-3-15,38-15-2 0,-38 15 1 0,42-15-1 16,-19 11 1-16,0-1-2 0,4 0 1 0,-3-4-21 15,12 11-66-15,-36-2-54 0,60 0-110 16,-60 0-108-16,41 2-41 0,-5 16 152 0</inkml:trace>
          <inkml:trace contextRef="#ctx0" brushRef="#br0" timeOffset="7417.0504">8037 320 1228 0,'0'0'126'0,"-30"-22"-24"0,30 22-15 0,0 0-25 16,0 0-22-16,0 0-9 0,0 0-5 0,-28-14-4 0,28 14-6 15,0 0-9-15,-23 20-2 0,23-20-4 0,-21 32 0 16,21-32-2-16,-25 45 4 0,14-22-5 0,-1 5 4 16,-1-1-4-16,4-3 4 0,0-1-5 0,9-23 4 15,-4 41-4-15,4-41 4 0,4 29-4 16,-4-29 3-16,16 23-3 0,-16-23 1 0,0 0-1 0,30 11 0 15,-30-11 0-15,33-3 0 0,-33 3 2 0,43-20-1 16,-21 6 4-16,1-6-3 0,-23 20 4 0,41-42-4 16,-23 17 5-16,-18 25-4 0,29-42 3 0,-29 42-2 15,15-42 4-15,-15 42-3 0,7-37 1 0,-7 37-1 16,-4-29 2-16,4 29-3 0,-11-23 3 16,11 23-3-16,-23-14-1 0,23 14-1 0,-32-5 0 15,32 5-1 1,-37 5-14-16,37-5-12 0,-35 16-31 0,13-18-43 15,18 25-65-15,-23-28-116 0,27 5-196 0,-15 27 43 16,15-27 248-16</inkml:trace>
          <inkml:trace contextRef="#ctx0" brushRef="#br0" timeOffset="8381.8797">8391 382 740 0,'0'0'135'0,"0"0"-33"16,3-24-4-16,-3 24-9 0,0 0-12 0,0 0-7 15,0 0 1-15,0 0 2 0,0 0-8 0,0 0-9 16,0 0-16-16,0 0-14 0,0 0-11 15,0 0-1-15,0 0-1 0,0 0 4 0,0 0-3 0,-2 29-2 0,2-29-7 16,-6 29 0-16,6-29-4 0,-5 24 1 16,5-24-2-16,-5 24 1 0,5-24-2 0,0 0 1 15,0 24-1-15,0-24 1 0,0 0-1 0,0 0 1 16,0 0-1-16,0 0-1 0,0 0 0 0,0 0 0 16,0 0 1-16,23 17 1 0,-23-17 1 15,0 0 1-15,0 0 0 16,28-29-1-16,-28 29 2 0,19-32-4 0,-19 32 4 15,21-36-4-15,-21 36 4 0,21-36-4 0,-21 36 4 16,23-34-4-16,-23 34 3 0,28-33-2 16,-28 33 3-16,28-23-2 0,-28 23 0 0,27-18-1 15,-27 18 1-15,23-11-2 0,-23 11 0 0,25-8 0 16,-25 8 0-16,23-2 2 0,-23 2-1 16,0 0 0-16,29 9 0 0,-29-9 0 0,0 0 0 0,28 11 1 0,-28-11 0 15,0 0 0-15,0 0-1 0,27 29 3 0,-27-29-3 16,0 0 3-16,14 32-2 0,-14-32 3 15,8 30-1-15,-8-30 2 0,6 30-2 0,-6-30 1 0,1 36-2 16,-1-36 1-16,0 31-3 0,0-31 1 16,0 26-2-16,0-26 0 0,0 0 0 0,3 28 0 15,-3-28 0 1,0 0 0-16,0 0-1 0,12 21 0 0,-12-21-19 16,0 0-13-16,0 0-32 0,0 0-49 0,39 21-46 15,-39-21-101-15,0 0-190 0,25-10 31 0,-25 10 179 16</inkml:trace>
          <inkml:trace contextRef="#ctx0" brushRef="#br0" timeOffset="8388.3897">9160 341 782 0,'0'0'184'0,"0"0"-30"16,0 0-23-16,0 0-19 0,0 0-18 0,0 0-19 0,0 0-18 15,0 0-12-15,0 0-15 16,-12 22-9-16,12-22-6 0,0 0-2 0,-3 28-7 0,3-28 1 15,-1 26-3-15,1-26 0 0,-5 29-2 0,5-29 2 0,-4 34-5 16,4-34 3-16,-5 26-4 0,5-26 3 0,-3 23-2 16,3-23 1-16,0 0-1 0,-3 29 1 0,3-29-1 15,0 0 0-15,0 0-1 0,0 0-7 0,0 0-27 16,0 0-32-16,0 0-47 0,0 0-30 0,0 0-59 16,0 0-79-16,0 0-114 0,21-22 19 15,-22-6 279-15</inkml:trace>
          <inkml:trace contextRef="#ctx0" brushRef="#br0" timeOffset="8551.1557">9254 88 1327 0,'-25'-45'106'0,"25"45"-2"0,0 0-45 0,0 0-5 16,0 0-18-16,0 0-16 0,0 0-5 0,0 0-7 0,0 0-4 15,0 0-4-15,0 0-4 0,0 0-2 0,0 0-17 16,0 0-13-16,0 0-14 0,0 0-69 0,0 0-40 15,0 0-109-15,0 0-194 0,0 0 57 0,0 0 204 16</inkml:trace>
          <inkml:trace contextRef="#ctx0" brushRef="#br0" timeOffset="9208.8544">9798 360 1041 0,'-5'-30'142'0,"5"30"-19"0,0 0-12 15,0 0-20-15,0 0-28 0,0 0-20 0,-25-28-9 16,25 28-6-16,0 0-5 0,-24-10-4 0,24 10 0 0,0 0-3 15,-29-11-1-15,29 11 1 0,-22-1-4 16,22 1-2-16,-23 4-3 0,23-4-4 0,-25 15-2 16,25-15 1-16,-30 21-2 0,30-21 1 0,-26 27-2 15,26-27 2-15,-20 33-3 0,20-33 1 0,-11 25-1 16,11-25 1-16,0 27-3 0,0-27 2 0,0 0-2 16,15 27 1-16,-15-27 0 0,0 0-9 0,31 18-8 0,-31-18-4 15,27 3-5-15,-27-3 4 0,31-5 8 16,-31 5 5-16,33-20 7 0,-33 20 3 0,27-20 2 15,-27 20 0-15,22-23 2 0,-22 23-2 0,17-26 3 16,-17 26-4-16,15-24 4 0,-15 24-2 0,12-26 2 16,-12 26-2-1,0 0 2-15,16-30 0 0,-16 30 2 0,0 0 5 16,0 0 1-16,0 0 1 0,0 0-3 0,0 0-5 16,0 0-2-16,0 0 0 0,0 0 0 0,2 30 1 15,-2-30-2-15,0 27 1 0,0-27-2 16,-1 33 2-16,1-33-4 0,0 36 3 0,0-36-3 0,3 32 2 15,-3-32-1-15,5 28 1 0,-5-28-3 0,0 0 2 16,20 29-5-16,-20-29-15 0,0 0-31 0,0 0-49 16,35 18-54-16,-35-18-73 0,0 0-94 0,36-18-97 0,-36 18 55 15,31-15 305-15</inkml:trace>
          <inkml:trace contextRef="#ctx0" brushRef="#br0" timeOffset="9792.3348">10081 338 1104 0,'0'0'132'0,"0"0"-60"16,0 0-19-16,0 0-14 0,0 0-6 0,0 0-3 15,0 0 6-15,0 0 0 16,11 25-3-16,-11-25-7 0,0 28-1 0,0-28-8 16,-2 35 4-16,2-35 1 0,-2 41 2 0,2-41-5 15,-6 39-3-15,6-39-11 0,-3 33 0 0,3-33-4 16,0 24 2-16,0-24-2 0,0 0 0 0,0 0-2 0,0 0 0 0,0 0-1 15,0 0 0-15,0 0 2 0,0 0-1 0,0 0 2 16,0 0 0-16,28-8 1 0,-28 8-2 16,20-31 3-16,-20 31-4 0,25-39 4 15,-12 16-4-15,2 1 4 0,0-1-5 0,-15 23 3 16,34-42-3-16,-34 42 3 0,36-39-2 0,-36 39 2 16,35-32-3-16,-35 32 4 0,26-15-3 0,-26 15 2 0,0 0-1 0,26-8-1 15,-26 8 3-15,0 0-1 0,0 0 2 0,24 17-1 16,-24-17 2-16,0 0 2 0,17 26 4 15,-17-26 0-15,9 27 4 0,-9-27-4 16,5 30 2-16,-5-30-5 0,3 36 0 0,-3-36-6 16,0 38 2-16,0-38-4 0,0 37 2 0,0-37-2 15,-1 30 2-15,1-30-2 16,-2 25 0-16,2-25-19 0,0 0-19 0,2 26-44 16,-2-26-81-16,0 0-161 0,0 0-195 0,0 0 46 15,0 0 254-15</inkml:trace>
          <inkml:trace contextRef="#ctx0" brushRef="#br0" timeOffset="3794.0012">4608-78 623 0,'0'0'193'0,"0"0"-48"0,0 0-3 15,0 0-27-15,0 0-21 16,0 0-31-16,0 0-21 0,0 0-9 0,0 0 4 16,6 22 0-16,-6-22 2 0,0 31-8 0,0-31-5 15,0 41-5-15,3-16-16 0,-5 3 33 0,2 2-38 16,-1 2 30-16,-3-1-18 0,2 1-9 16,-1-2 4-16,1 4-7 0,0-1 4 0,1-3-6 15,0-3 5-15,-1 4-4 0,-2-5 4 16,4 2-6-16,-3-2 5 0,2-2-5 0,-2-1 4 0,3-23-3 0,-4 33 2 15,4-33-3-15,0 0-10 0,7 28-19 0,-7-28-19 16,0 0-30-16,0 0-22 0,0 0-26 16,0 0-31-16,0 0-83 0,0 0-111 0,14-34-26 0,-14 34 191 15</inkml:trace>
          <inkml:trace contextRef="#ctx0" brushRef="#br0" timeOffset="3894.2627">4997-122 907 0,'0'0'224'31,"0"0"-141"-31,0 0-18 0,0 0 6 0,15 36 9 0,-15-36-17 0,0 24-15 16,0-24-14-16,1 31-5 0,-1-31-9 0,0 37-1 15,0-15 14-15,-1 2-36 0,0 3 32 0,1 2-33 16,-3 0 10-16,3 3 5 0,-4-4-8 0,1 3 3 15,-1-2-8-15,1-4 5 0,2 5-5 0,1-3 5 16,-2-3-5-16,2 4 4 0,-1-5-4 16,1 1 4-16,-3-3-5 0,3-21 5 0,0 40-4 0,0-40 3 15,-1 31-3-15,1-31 2 0,0 26-18 0,0-26-10 16,0 0-25-16,0 0-28 0,5 29-38 0,-5-29-31 16,0 0-68-16,0 0-79 0,0 0-100 0,0 0 36 15,-19-23 361-15</inkml:trace>
          <inkml:trace contextRef="#ctx0" brushRef="#br0" timeOffset="4132.5877">4665 291 1018 0,'0'0'182'0,"0"0"-107"0,0 0-24 15,0 0-7-15,0 0-9 0,0 0-5 0,0 0 5 16,0 0-2-16,14 22-2 0,-14-22-7 0,28 2-5 16,-28-2-7-16,42 1-6 0,-20-2-4 0,0 1-1 15,1-3-1-15,-1 1-2 0,5-3 2 0,-3 2-2 16,5 1-36-16,-29 2-68 0,58-8-111 0,-58 8-132 16,42-29-134-16,-14 30 82 0,-28-1 401 0</inkml:trace>
          <inkml:trace contextRef="#ctx0" brushRef="#br0" timeOffset="4818.821">5642 316 334 0,'11'-24'130'0,"-11"24"-35"15,0 0 21-15,0 0 10 0,12-26 0 0,-12 26-21 16,0 0-2-16,0 0-4 0,0 0-4 0,0 0-12 16,-9-23-20-16,9 23-18 0,0 0-13 0,0 0-8 15,-32-3-6-15,32 3-5 0,-29 5-2 0,29-5-2 16,-40 13-3-16,40-13 2 0,-43 18-4 0,18-10 4 0,25-8-3 15,-38 29 1-15,38-29-3 0,-36 31 1 16,36-31-4-16,-28 36 3 0,28-36-5 0,-22 36 3 16,22-36-4-16,-6 30 3 0,6-30-3 0,2 29 2 15,-2-29-3-15,0 0 2 0,21 26-1 0,-21-26 0 16,23 14 1-16,-23-14 0 0,29 4 0 0,-29-4 0 16,31-3-4-16,-31 3-4 15,31-10-2-15,-31 10-2 0,31-14 5 16,-31 14 4-16,26-20 6 0,-26 20-1 0,21-26 2 31,-21 26-2-31,17-23 2 0,-17 23-2 0,16-25 2 0,-16 25-2 0,9-23 2 0,-9 23-1 16,0 0 0-16,0 0-1 0,13-24 1 0,-13 24-1 15,0 0-1-15,0 0 1 0,0 0 0 0,0 0-1 16,0 0 1-16,0 0 0 0,24 14 0 0,-24-14 1 0,0 0-1 0,13 31 1 16,-13-31-2-16,7 24 2 0,-7-24-1 15,7 24 1-15,-7-24-2 0,0 0 2 16,5 28-2-16,-5-28 1 0,0 0-2 0,0 0 1 15,17 25-30-15,-17-25-29 0,0 0-45 0,0 0-41 16,0 0-47-16,0 0-65 0,0 0-137 0,27-2 29 16,-27 2 321-16</inkml:trace>
          <inkml:trace contextRef="#ctx0" brushRef="#br0" timeOffset="5482.9675">5904 312 862 0,'0'0'129'16,"0"0"-49"-16,0 0-21 0,0 0-19 0,0 0-12 15,0 0 1-15,0 0 4 16,0 0 5-16,0 0 1 0,0 0-13 0,0 0-7 16,12 27-2-16,-12-27 0 0,0 0 2 0,4 26 4 15,-4-26 0-15,0 0 2 0,-1 29-5 0,1-29-2 16,0 0-5-16,-2 25-1 0,2-25-4 0,0 0 0 0,0 0-4 0,-8 25 2 15,8-25-4-15,0 0 0 0,0 0-2 0,0 0 0 16,-5 28 0-16,5-28 0 0,0 0 0 16,0 0 0-16,0 0-1 0,0 0-1 15,0 0 0-15,0 0 1 0,0 0-1 0,0 0 0 16,0 0 2-16,0 0 0 0,23-7 2 0,-23 7 0 16,0 0 0-16,26-30-2 15,-26 30 2-15,24-33-2 0,-24 33 1 0,33-39-2 0,-33 39 2 0,31-32-3 0,-31 32 5 16,31-27-3-16,-31 27 2 0,29-20-1 0,-29 20 0 15,26-13-2-15,-26 13 2 16,0 0-2-16,29-5 2 0,-29 5 0 0,0 0-1 16,0 0 1-1,26 15-1-15,-26-15 1 0,0 0 0 0,0 0 2 16,18 25-1-16,-18-25 1 0,4 25-2 0,-4-25 3 0,3 24-1 0,-3-24 2 16,4 25-3-16,-4-25 2 0,0 0-3 0,3 31 0 15,-3-31-2-15,0 0 2 0,8 24-2 0,-8-24 1 16,0 0-1-16,0 0 0 15,0 0-1-15,0 0 1 0,0 0 0 0,0 0 0 16,26 8 1-16,-26-8 0 0,0 0 1 0,22-21-1 16,-22 21 2-16,22-24-3 0,-22 24 3 0,28-26-3 0,-28 26 3 0,26-25-3 15,-26 25 3-15,0 0-2 0,30-23 1 0,-30 23-1 16,0 0 0-16,29-12 0 0,-29 12 0 16,0 0 0-16,25-7 1 0,-25 7 0 15,0 0 0-15,0 0 1 0,28 19-1 0,-28-19 2 16,12 21 0-16,-12-21 2 0,10 33-1 0,-10-33 1 15,7 34-4-15,-7-34 3 16,1 34-4-16,-1-34 1 0,0 34-3 0,0-34 3 16,1 26-3-16,-1-26 3 0,0 27-3 0,0-27-1 15,4 24-36-15,-4-24-41 0,0 0-82 0,0 0-115 16,0 0-154-16,0 0-17 0,0 0 225 16</inkml:trace>
          <inkml:trace contextRef="#ctx0" brushRef="#br0" timeOffset="5721.3108">6713 363 843 0,'0'0'137'0,"0"0"-67"0,0 0-4 16,0 0 10-16,0 0 4 0,0 0 2 0,0 0-22 16,0 0-16-1,0 0-13-15,-5 28-6 0,5-28-10 0,0 23-2 16,0-23-3-16,-1 27 2 0,1-27-3 0,-3 30 1 15,3-30-6-15,-4 28 0 0,4-28-4 0,-1 22 0 16,1-22-2-16,0 0 2 0,-3 26-2 0,3-26 0 16,0 0-45-16,0 0-54 0,0 0-66 15,0 0-87-15,0 0-89 0,0 0-64 0,11-21 141 16,-11 21 266-16</inkml:trace>
          <inkml:trace contextRef="#ctx0" brushRef="#br0" timeOffset="5915.3503">6797 26 1358 0,'0'0'114'0,"0"0"-49"16,0 0 3-1,0 0-21-15,-24-11-16 0,24 11-9 0,0 0-5 16,0 0-5-16,0 0-6 0,0 0-4 0,0 0-4 16,0 0-2-16,0 0-8 0,0 0-18 0,0 0-17 15,0 0 7-15,0 0-34 0,4 34-27 0,-4-34-68 16,0 0-126-16,25 27-159 0,-25-27 38 15,28 17 318-15</inkml:trace>
        </inkml:traceGroup>
        <inkml:traceGroup>
          <inkml:annotationXML>
            <emma:emma xmlns:emma="http://www.w3.org/2003/04/emma" version="1.0">
              <emma:interpretation id="{37FA2E3E-3988-4D44-B217-8E6FB747E81E}" emma:medium="tactile" emma:mode="ink">
                <msink:context xmlns:msink="http://schemas.microsoft.com/ink/2010/main" type="inkWord" rotatedBoundingBox="19252,1444 21535,1433 21539,2077 19255,2088"/>
              </emma:interpretation>
              <emma:one-of disjunction-type="recognition" id="oneOf3">
                <emma:interpretation id="interp12" emma:lang="en-GB" emma:confidence="0">
                  <emma:literal>Simulation?</emma:literal>
                </emma:interpretation>
                <emma:interpretation id="interp13" emma:lang="en-GB" emma:confidence="0">
                  <emma:literal>Simulation ?</emma:literal>
                </emma:interpretation>
                <emma:interpretation id="interp14" emma:lang="en-GB" emma:confidence="0">
                  <emma:literal>Si mutation?</emma:literal>
                </emma:interpretation>
                <emma:interpretation id="interp15" emma:lang="en-GB" emma:confidence="0">
                  <emma:literal>si mutation?</emma:literal>
                </emma:interpretation>
                <emma:interpretation id="interp16" emma:lang="en-GB" emma:confidence="0">
                  <emma:literal>St mutation?</emma:literal>
                </emma:interpretation>
              </emma:one-of>
            </emma:emma>
          </inkml:annotationXML>
          <inkml:trace contextRef="#ctx0" brushRef="#br0" timeOffset="20123.6092">13971 267 505 0,'0'0'115'16,"0"0"9"-16,0 0 22 0,0 0-12 16,4-24-15-16,-4 24-23 0,0 0-11 0,0 0-7 15,0 0-6-15,0 0-13 0,0 0-12 0,0 0-11 16,-10-24-5-16,10 24-4 0,0 0-3 0,0 0-3 15,-23-13-2-15,23 13-4 16,0 0-4-16,-28-2-2 0,28 2-4 16,-25 5 0-16,25-5-2 0,-29 13 0 0,29-13-2 15,-31 18 2-15,31-18-4 0,-28 23 3 16,28-23-3-16,-22 26 1 0,22-26-1 0,-15 31 1 16,15-31-2-16,-8 27 1 0,8-27-1 0,2 23 0 15,-2-23-1-15,0 0 2 0,21 29-3 0,-21-29 1 16,0 0-1-16,36 19 1 0,-36-19-9 0,36 0-1 0,-36 0 0 15,37-11 0-15,-37 11 10 0,36-19 0 0,-36 19 4 16,33-26-2-16,-33 26 3 0,26-26-1 16,-26 26 1-16,16-26-2 0,-16 26 2 0,13-23-1 15,-13 23 2-15,0 0-2 0,15-27 2 0,-15 27-2 16,0 0 2-16,0 0 0 0,0 0 1 0,0 0-1 16,0 0-1-16,0 0-3 15,0 0-1-15,0 0 1 0,0 0 0 0,0 0 3 16,-5 24-2-16,5-24 2 0,0 0-3 15,-6 33 3-15,6-33-4 0,0 0 3 0,-1 27-3 16,1-27 2-16,0 0-2 0,0 0 1 16,12 26 0-16,-12-26 1 0,0 0-3 0,0 0 1 15,19 28-8-15,-19-28-22 0,0 0-24 0,0 0-34 16,33 19-31-16,-33-19-30 0,0 0-87 0,0 0-113 0,28-7-44 0,-28 7 110 16</inkml:trace>
          <inkml:trace contextRef="#ctx0" brushRef="#br0" timeOffset="20714.6349">14369 89 955 0,'-39'8'142'16,"39"-8"-47"-16,0 0-15 0,0 0-13 0,0 0-26 16,0 0-13-16,0 0-6 0,0 0 4 15,0 0 4-15,-4 26 0 0,4-26-11 0,0 0-7 16,24 12-6-16,-24-12-2 0,28 6-2 0,-28-6 1 15,38 4-2-15,-38-4 0 16,42 1-1-16,-18-2 0 0,3-1 0 0,1-2-1 0,1 0-1 16,0-3-45-16,5 8-34 0,-34-1-28 15,58 4-87-15,-58-4-60 0,39-11-149 0,-8 14 19 0,-31-3 305 16</inkml:trace>
          <inkml:trace contextRef="#ctx0" brushRef="#br0" timeOffset="20421.5004">14467-94 641 0,'27'-29'166'0,"-27"29"-28"16,0 0-19-16,0 0-8 0,0 0-23 0,0 0-11 0,0 0-6 15,0 0-8-15,0 0-12 0,0 0-9 0,0 0-12 0,0 0-2 16,0 0-1-16,0 0 2 0,0 0 1 16,-7 30-4-16,7-30-5 0,-8 34-1 0,8-34-7 0,-5 43 3 15,-1-21-7-15,2-1 1 16,-2 6-5-16,4-5 3 0,-4 3 14 0,2 2-29 16,-2 1 28-16,2-1-29 0,-1-1 9 15,-2 4 4-15,1-5-6 0,0 0 4 0,0 0-4 0,2-1 3 16,4-24-3-16,-7 33 2 0,7-33-2 15,-1 30 1-15,1-30-2 0,0 23 4 0,0-23-4 16,0 0 2-16,1 30-1 0,-1-30 1 16,0 0-2-16,1 36 3 0,-1-36-3 0,0 0 2 0,5 28-3 15,-5-28-1-15,0 0-13 0,0 0-3 0,0 0-1 16,0 0 1-16,27 3 8 0,-27-3-3 0,0 0-1 16,32-30 1-16,-32 30 4 0,29-25-7 0,-29 25-6 15,40-28-11-15,-17 17-8 0,-23 11-15 0,43-23-24 16,-43 23-24-16,40-18-49 0,-40 18-57 15,33-26-93-15,-33 26-63 0,25-24 59 0,-3 26 309 16</inkml:trace>
          <inkml:trace contextRef="#ctx0" brushRef="#br0" timeOffset="20985.6639">14968 193 1071 0,'0'0'149'0,"0"0"-88"0,0 0-28 0,0 0-14 16,0 0 5-16,0 0 14 16,0 0 8-16,0 0 6 0,14 26-5 0,-14-26-14 15,0 23-3-15,0-23-12 0,-1 26-2 0,1-26-9 16,-3 33 1-16,3-33-4 0,-4 33 3 0,4-33-5 15,-4 30 1-15,4-30-3 16,-4 27 2-16,4-27-3 0,-2 24 2 0,2-24-3 0,0 0 2 16,2 30-4-16,-2-30-2 15,0 0-40-15,0 0-30 0,0 0-43 0,0 0-57 16,30-2-62-16,-30 2-117 0,0-29-34 0,0 29 130 0</inkml:trace>
          <inkml:trace contextRef="#ctx0" brushRef="#br0" timeOffset="21167.4756">15036 82 1262 0,'-29'-33'114'0,"29"33"-7"0,0 0-20 0,0 0-34 15,0 0-24-15,0 0-12 0,0 0-7 0,0 0-5 0,0 0-5 16,0 0-3-16,0 0-1 0,0 0 1 0,0 0 1 16,0 0 0-16,0 0-23 0,0 0-34 0,0 0-50 15,0 0-54-15,37 21-73 0,-37-21-128 16,0 0-12-16,0 0 38 0,0 0 338 0</inkml:trace>
          <inkml:trace contextRef="#ctx0" brushRef="#br0" timeOffset="21549.4197">15354 248 1195 0,'-23'-11'117'0,"23"11"-8"15,0 0 0-15,0 0-25 0,0 0-35 0,-17-25-16 0,17 25-8 16,0 0-3-16,0 0-3 0,0 0-4 0,0 0-6 16,-23 1-5-16,23-1-4 0,0 0 1 0,-21 35-2 15,21-35 3-15,-22 37-3 0,22-37 3 0,-18 40-3 16,18-40 2-16,-12 37-3 0,12-37 3 0,-3 31-3 16,3-31 2-16,4 29-4 0,-4-29 2 15,0 0-2-15,17 27 1 16,-17-27 0-16,0 0 0 0,31 6-7 0,-31-6-4 15,28-6-1-15,-28 6-6 0,33-21 5 16,-33 21 0-16,37-30 4 0,-37 30 1 0,35-34 8 16,-35 34 0-16,23-35 5 0,-23 35-3 0,15-36 4 15,-15 36-4-15,4-35 5 0,-4 35-5 0,3-38 4 16,-3 38-2-16,-7-32 2 0,7 32-1 16,-11-24 2-16,11 24-2 0,0 0 2 0,0 0-2 0,-32-22-1 0,32 22-1 15,0 0-2-15,-23 9 0 0,23-9-1 0,0 0-15 16,-7 28-33-16,7-28-37 0,6 22-54 15,-6-22-53-15,0 0-86 0,16 32-124 0,-16-32 19 16,0 0 281-16</inkml:trace>
          <inkml:trace contextRef="#ctx0" brushRef="#br0" timeOffset="22130.8312">15693 233 1118 0,'0'0'122'0,"0"0"-13"0,0 0 1 0,0 0-19 16,0 0-36-16,0 0-27 0,0 0-16 0,0 0-8 0,0 0-3 15,0 0 1-15,0 0 5 0,0 29 3 0,0-29 4 16,0 24-1-16,0-24 1 0,-4 27-4 0,4-27 3 16,-4 31-5-16,4-31 2 0,-7 28-7 15,7-28 2-15,-3 27-5 0,3-27 2 0,0 0-2 16,-1 29 1-16,1-29-1 0,0 0 1 0,0 0-1 15,0 0-1-15,0 0 0 0,0 0-1 0,0 0-1 0,0 0 0 16,0 0 2-16,0 0 0 0,0 0 3 0,25 3-2 16,-25-3 1-16,0 0 0 0,33-32-1 0,-33 32 0 15,27-27 1-15,-27 27-3 0,31-26 4 0,-31 26-4 16,31-33 3-16,-31 33-3 0,31-31 3 16,-31 31-2-16,30-32 2 0,-30 32-2 0,26-20 3 15,-26 20-2-15,0 0 2 16,29-20-1-16,-29 20 0 0,0 0-2 15,0 0 1-15,26-1 0 0,-26 1-1 0,0 0 2 16,0 0 0-16,0 0 1 0,24 19-1 0,-24-19 1 16,0 0-1-16,12 22 3 0,-12-22 0 0,0 0 4 15,6 36 0-15,-6-36 1 0,1 26-5 16,-1-26 1-16,0 31-6 0,0-31 3 0,0 24-3 16,0-24 2-16,-1 24-3 0,1-24 2 0,-2 22-2 0,2-22 2 15,0 0-3-15,-3 33 2 0,3-33-22 0,0 0-21 16,7 33-58-16,-7-33-76 0,0 0-142 0,0 0-175 15,0 0 47-15,33 30 258 0</inkml:trace>
          <inkml:trace contextRef="#ctx0" brushRef="#br0" timeOffset="17213.366">11453 26 506 0,'0'0'120'0,"0"0"-20"15,0 0 16-15,0 0-8 0,27-21-9 0,-27 21-29 16,0 0-4-16,3-26 6 0,-3 26 6 0,0 0 1 16,0 0-10-16,3-23-9 0,-3 23-12 15,0 0-7-15,0 0-10 0,0 0-5 0,0 0-6 0,-32-21-4 0,32 21-3 16,-23 0-4-16,23 0-2 0,-35 6-4 0,12-1 0 16,-1 7-2-16,-2-4 2 0,-3 8-2 15,0-1 1-15,-1 0-2 0,1-1 1 0,3 1-1 16,3-1 1-16,23-14-2 0,-38 26 3 0,38-26-4 15,-26 26-13-15,26-26 33 0,-15 32-34 16,15-32 33-16,-6 28-18 16,6-28-2-16,3 22 2 0,-3-22-1 0,14 25 1 15,-14-25-2-15,0 0 3 0,36 29-1 0,-36-29 2 16,36 15-1-16,-36-15 2 0,42 11-2 0,-42-11 1 16,40 13-1-16,-40-13 0 0,36 14 0 15,-36-14 1-15,35 14-1 0,-35-14 1 0,26 19-1 16,-26-19 2-16,0 0-2 0,22 30 1 15,-22-30-2-15,0 0 2 0,4 29-1 0,-4-29 2 0,0 0-1 0,-14 30 2 16,14-30-2-16,-19 23 1 0,19-23-2 0,-28 21 2 16,28-21-2-16,-27 20 2 0,27-20-2 0,-33 19 0 15,33-19 0-15,-38 18 2 0,38-18-2 0,-37 13 1 16,37-13-2-16,-36 9 1 0,36-9 1 16,-30 5-1-16,30-5 0 0,-29 4 1 0,29-4-1 15,-29 1 0 1,29-1 0-16,0 0 0 0,-29 0-1 0,29 0 1 15,0 0-1-15,0 0 0 0,0 0-2 0,0 0-2 16,0 0-1-16,-23 7-24 0,23-7-16 0,0 0-26 16,0 0-53-16,0 0-20 0,44 21-79 0,-44-21-76 15,0 0-106-15,41-14 29 0,-41 14 333 0</inkml:trace>
          <inkml:trace contextRef="#ctx0" brushRef="#br0" timeOffset="17412.9009">11671 368 918 0,'0'0'169'0,"0"0"-56"0,0 0-17 16,0 0-14-16,0 0-25 0,0 0-26 0,0 0-8 15,0 0-1-15,0 0 0 0,0 0 1 0,23-18 1 16,-23 18 0-16,0 0 0 0,0 0-8 0,0 0-2 16,14 23-2-16,-14-23-2 0,0 0-3 0,7 34-1 15,-7-34-6-15,1 24 3 0,-1-24-4 0,0 30 3 16,0-30-3-16,-4 30 2 0,4-30-2 0,-2 30 1 16,2-30-2-16,0 24 1 0,0-24-1 0,0 0 1 15,2 27-27-15,-2-27-18 0,0 0-40 0,0 0-43 16,0 0-47-16,0 0-74 0,0 0-150 0,0 0 10 15,14-28 205-15</inkml:trace>
          <inkml:trace contextRef="#ctx0" brushRef="#br0" timeOffset="17613.4226">11793 200 1355 0,'-18'-33'205'16,"18"33"-112"-16,0 0-18 0,-14-21-15 15,14 21-40-15,0 0 7 0,0 0-27 0,-17-24 26 16,17 24-19-16,0 0 9 0,0 0-18 0,0 0-14 16,0 0 10-16,0 0-11 0,0 0-14 0,0 0-4 15,0 0-29-15,0 0-78 0,26 25-57 0,-26-25-89 16,0 0-28-16,20 35-93 0,-20-35 64 0,28 18 331 16</inkml:trace>
          <inkml:trace contextRef="#ctx0" brushRef="#br0" timeOffset="18446.8502">12161 320 672 0,'0'0'144'0,"0"0"-20"0,0 0-9 16,0 0-14-16,0 0-32 0,0 0-28 0,0 0-15 16,0 0-7-16,0 0-4 0,0 0 2 0,0 0 11 15,0 0 8-15,0 0 6 0,0 0 1 0,-5 30-6 16,5-30-8-16,0 0-4 0,-9 28-7 0,9-28-2 0,-8 29-8 0,8-29 1 15,-8 31-4-15,8-31 2 0,-10 30-2 16,10-30 2-16,-8 23 0 0,8-23 1 16,0 0-2-16,-7 23 0 0,7-23-4 0,0 0 1 15,0 0-3-15,0 0-1 0,0 0-1 0,0 0 0 16,0 0 0-16,0 0 3 0,0 0 7 0,0 0 1 16,14-23 4-16,-14 23-5 0,20-29-2 0,-20 29-5 0,29-38 2 0,-29 38-4 15,28-38 4-15,-28 38-3 0,26-36 2 0,-26 36-3 16,26-27 3-16,-26 27-3 15,25-23 2-15,-25 23-2 0,0 0 1 0,25-16 0 16,-25 16 0-16,0 0 0 0,0 0 1 0,25 15 1 16,-25-15 0-16,0 0 1 0,18 27-3 0,-18-27 2 15,11 23-2-15,-11-23 1 16,8 21-1-16,-8-21 0 0,0 0-1 0,15 31 2 16,-15-31-2-16,0 0 2 0,0 0-2 0,18 23 0 15,-18-23-1-15,0 0 1 0,0 0-1 16,0 0 0-16,28-4 2 0,-28 4-1 15,0 0 2-15,27-29-1 0,-27 29 2 0,24-23-4 16,-24 23 5-16,23-22-4 0,-23 22 3 0,0 0-2 16,29-29 1-16,-29 29-2 0,0 0 2 0,23-17-1 0,-23 17 0 0,0 0 0 15,0 0 0-15,0 0 0 0,25 14 1 0,-25-14-1 16,0 0 1-16,14 28 0 0,-14-28-1 16,0 0 3-16,8 35-4 0,-8-35 3 15,4 24-2-15,-4-24 1 0,2 23-2 0,-2-23 1 16,4 24-1-16,-4-24 1 0,0 0-1 0,4 22 0 15,-4-22-1-15,0 0 1 16,0 0-32-16,0 0-28 0,18 35-64 0,-18-35-83 16,0 0-99-16,0 0-150 0,0 0 52 0,34-7 257 15</inkml:trace>
          <inkml:trace contextRef="#ctx0" brushRef="#br0" timeOffset="19109.9879">12847 282 909 0,'0'0'188'15,"0"0"-58"-15,0 0-15 0,0 0-13 0,0 0-16 16,0 0-26-16,0 0-18 0,0 0-17 0,0 0-11 16,0 0-7-16,0 0-3 0,0 0-3 15,-1 24 2-15,1-24-3 0,0 23 2 16,0-23-1-16,-3 21 0 0,3-21-1 0,0 23 2 16,0-23-3-16,0 0 2 0,2 33-2 0,-2-33 1 0,0 0-2 0,11 24 0 15,-11-24 0-15,0 0 1 0,0 0-1 0,26 18 2 16,-26-18-1-16,0 0 0 0,27 6 0 0,-27-6-1 15,24-3 1-15,-24 3 0 0,22-10 0 16,-22 10 0-16,25-17 1 0,-25 17-1 0,0 0 3 16,30-33-3-16,-30 33 3 0,19-23-2 15,-19 23 2-15,0 0-2 16,25-32 3-16,-25 32-4 0,14-25 3 0,-14 25-3 16,0 0 2-16,21-24-2 0,-21 24 2 0,0 0-1 15,0 0 0-15,0 0 0 0,0 0 0 0,0 0 0 16,0 0 0-16,22 2 0 0,-22-2 0 15,0 0 1-15,0 0-1 0,8 29 1 0,-8-29-1 16,0 0 2-16,0 28-2 0,0-28 2 16,0 0-3-16,7 25 1 0,-7-25-2 0,0 0 1 0,9 27 0 0,-9-27 0 15,0 0 0-15,0 0 1 0,11 24-1 0,-11-24 1 16,0 0-3-16,0 0-27 0,9 26-16 0,-9-26-14 16,0 0-16-16,0 0 18 0,4 26 6 15,-4-26-19-15,0 0-58 0,0 0-65 0,0 0-110 16,14 26-67-16,-14-26 86 0,0 0 285 0</inkml:trace>
          <inkml:trace contextRef="#ctx0" brushRef="#br0" timeOffset="19229.3378">13443-54 793 0,'0'0'202'0,"0"0"-57"0,0 0-35 0,0 0-12 16,0 0-28-16,0 0-21 0,0 0-23 0,0 0-9 0,0 0 11 15,0 0 6-15,0 0 6 16,0 0 4-16,15 33-15 0,-15-33-3 0,0 36-6 16,0-36 2-16,-4 45-9 0,1-22 4 15,-1 1 15-15,0 5-31 0,-2-1 32 0,2 3-32 0,-3-4 7 0,2-2 0 16,-1 7-8-16,2-5 3 0,-1-2-5 0,2 3 4 0,-1-6-4 15,4-22 4-15,-2 41-4 0,2-41 3 16,2 29-5-16,-2-29 3 0,0 0-6 16,0 0-20-16,22 28-17 0,-22-28-19 15,0 0-33-15,0 0-36 0,45-11-107 16,-45 11-239-16,18-30 17 0,-18 30 145 0</inkml:trace>
          <inkml:trace contextRef="#ctx0" brushRef="#br0" timeOffset="22778.7061">16564-178 791 0,'0'0'146'0,"0"0"-12"0,-26-6-5 0,26 6-4 15,0 0-18-15,0 0-20 0,0 0-26 0,0 0-19 0,0 0-14 0,0 0-12 16,0 0-7-16,0 0-3 0,0 0-3 15,0 0-2-15,0 0 0 0,16-25 0 0,-16 25 0 16,22-8 0-16,-22 8 1 0,29-6-2 0,-29 6 0 16,32-8 1-16,-32 8-1 0,32-4 0 15,-32 4 1-15,34-1-1 0,-34 1-1 0,29 3 1 0,-29-3 0 16,26 10 0-16,-26-10 0 0,25 12 2 0,-25-12-3 0,0 0 3 16,25 31-3-16,-25-31 3 0,8 25-2 15,-8-25 3-15,4 27-2 0,-4-27 3 0,-1 29-3 16,1-29 2-16,-7 27-1 0,7-27 5 0,-9 30 0 15,9-30 5-15,-16 27-1 0,16-27 0 0,-13 24-4 16,13-24-2-16,0 0-2 0,-21 30-1 0,21-30-2 16,0 0 1-1,0 0-1-15,-13 22 1 0,13-22-1 0,0 0-1 16,0 0-1-16,0 0 0 0,0 0-2 16,0 0 2-16,0 0-1 0,0 0-15 0,20 24-12 15,-20-24-15-15,0 0-46 0,0 0-32 0,29 19-84 16,-29-19-152-16,0 0-82 0,0 0 23 0,0 0 387 15</inkml:trace>
          <inkml:trace contextRef="#ctx0" brushRef="#br0" timeOffset="23001.3659">16758 455 1166 0,'0'0'359'16,"0"0"-233"-1,0 0-37-15,0 0-10 0,0 0-15 0,0 0-12 16,0 0-13-16,0 0-7 0,0 0-10 0,0 0-7 16,0 0-11-16,0 0-4 0,0 0 0 15,0 0 0-15,0 0 0 0,0 0 0 0,0 0 0 16,0 0 0-16,0 0 0 0,0 0 0 0,-6-22-25 16,6 22-20-16,0 0-43 0,9-30-112 0,-9 30-383 15,0 0 11-15,32-23 38 0</inkml:trace>
        </inkml:traceGroup>
      </inkml:traceGroup>
    </inkml:traceGroup>
  </inkml:traceGroup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4:04.30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7544 6879 799 0,'0'0'169'0,"0"0"-72"0,0 0-33 16,0 0-18-16,0 0-15 0,0 0-12 0,0 0-11 15,0 0-5-15,0 0 17 0,0 0 21 0,0 0 8 16,0 0 5-16,0 0-13 0,15 25-19 0,-15-25-8 15,0 24-1-15,0-24-6 16,-2 30 1-16,2-30-6 0,-4 30 1 0,4-30-4 0,-6 37 3 16,6-37-4-16,-4 37 3 0,4-37-4 0,-7 41 3 0,7-41-4 15,-7 35-10-15,7-35-18 16,-4 26-17-16,4-26-26 0,0 0-10 0,4 24-15 0,-4-24-22 16,0 0-11-16,0 0-20 0,0 0-9 15,0 0 6-15,15-23-1 0,-15 23 5 0,9-25 39 16,-9 25 113-16</inkml:trace>
  <inkml:trace contextRef="#ctx0" brushRef="#br0" timeOffset="1">7584 7004 123 0,'0'0'78'16,"-4"-22"0"-16,4 22-3 0,0 0 9 0,-8-31-3 15,8 31 7-15,0 0 2 0,-10-26 8 16,10 26-8-16,0 0 1 0,0 0-15 0,-11-24-5 0,11 24-2 16,0 0-1-16,0 0-7 0,-4-27-7 0,4 27-13 15,0 0-9-15,0 0-7 16,6-23-4-16,-6 23-5 0,0 0-1 0,0 0-6 0,0 0 0 15,17-26-5-15,-17 26 0 0,0 0 0 16,0 0-2-16,24-19 0 0,-24 19 1 0,0 0-2 0,27-13 1 16,-27 13-2-16,0 0 1 0,32-10-1 15,-32 10 1-15,0 0-2 0,29-8 2 0,-29 8-2 16,0 0 1-16,25 2 1 16,-25-2-1-16,0 0 1 0,0 0 0 0,22 12 1 0,-22-12-1 15,0 0 1-15,0 0 0 0,8 24 0 0,-8-24-1 0,0 0 3 16,-3 25-3-16,3-25 1 0,0 0 0 15,-12 29 1-15,12-29-2 0,-12 23 2 0,12-23-4 0,-18 24 1 16,18-24-1-16,-18 24 2 16,18-24-1-16,0 0 1 0,-22 27-1 0,22-27 1 15,0 0-3-15,0 0 3 0,0 0-2 16,0 0-1-16,0 0 0 0,0 0 0 0,0 0-1 0,0 0 2 16,0 0 0-16,-6 23 0 0,6-23 0 15,0 0 0-15,0 0 1 0,28 4-1 0,-28-4 1 16,0 0 0-16,29 3-1 0,-29-3 1 15,0 0 0-15,27 8-1 0,-27-8 1 0,0 0 0 0,29 6-1 16,-29-6 1-16,0 0 0 0,28 16-1 0,-28-16 1 16,0 0 0-16,23 21 0 15,-23-21 2-15,0 0-3 0,11 21 1 0,-11-21-1 0,0 0 2 0,2 28-1 16,-2-28 2-16,0 0-2 16,-5 32 2-16,5-32-2 0,0 0 1 0,-17 31-1 0,17-31 2 15,0 0-2-15,-24 24 1 0,24-24 0 16,0 0 1-16,-27 16 0 0,27-16 0 0,0 0 14 15,-22 8 7-15,22-8 2 0,0 0 4 0,-31 10-14 16,31-10-2-16,-25 8-1 0,25-8-2 16,-26 4 1-16,26-4-1 0,-25 6-2 0,25-6-1 15,0 0-3-15,-30 10-1 0,30-10-2 0,0 0-2 16,0 0 0-16,0 0 0 0,0 0-2 0,0 0-12 16,0 0-23-16,0 0-13 0,0 0-27 0,0 0-41 15,0 0-65-15,0 0-129 0,0 0-159 0,30-22 38 0,-24 0 366 16</inkml:trace>
  <inkml:trace contextRef="#ctx0" brushRef="#br0" timeOffset="2">7992 7014 509 0,'0'0'112'0,"0"0"-24"0,0 0-7 15,0 0 5-15,0 0-7 0,0 0-16 0,0 0-18 0,0 0-12 16,0 0-8 0,0 0-6-16,0 0 9 0,0 0 22 0,13 24 6 15,-13-24 2-15,0 0-13 0,-3 23-26 16,3-23-7-16,0 0-6 0,-4 31 1 0,4-31-4 16,-3 27 0-16,3-27-4 0,0 24 1 0,0-24-2 0,0 0 3 0,1 27-2 15,-1-27 1-15,0 0-1 16,13 23-1-16,-13-23 1 0,0 0-1 0,0 0 0 0,27 10 0 15,-27-10 2-15,0 0-1 0,31-15 3 16,-31 15-2-16,22-20 1 0,-22 20-1 0,23-22 2 16,-23 22-3-16,21-24 3 0,-21 24-2 0,0 0 3 0,20-33-3 15,-20 33 3-15,0 0-3 16,16-22 2-16,-16 22-2 0,0 0 1 16,0 0-1-16,0 0 0 0,0 0 0 0,0 0-1 0,0 0 0 15,0 0-1-15,0 0 1 0,0 0 2 0,0 0 1 0,0 0-1 16,0 0 2-16,0 0-3 15,20 25 2-15,-20-25-2 0,0 0 2 0,4 35-4 16,-4-35 3-16,0 0-3 0,3 32 3 16,-3-32-1-16,0 0 0 0,6 24-1 0,-6-24 1 0,0 0-3 15,0 0 2-15,8 23-2 16,-8-23-11-16,0 0-45 0,0 0-21 0,0 0-34 0,0 0-45 16,22 0-38-16,-22 0-117 0,1-21-38 0,-1 21 217 0</inkml:trace>
  <inkml:trace contextRef="#ctx0" brushRef="#br0" timeOffset="3">8382 6882 674 0,'0'0'149'0,"0"0"-42"16,0 0-8-16,0 0-23 0,0 0-27 0,0 0-22 15,0 0-14-15,0 0 21 0,0 0 24 0,6 27 8 16,-6-27 1-16,0 0-20 0,-3 29-22 0,3-29-3 16,-3 26-7-16,3-26-1 0,-1 21-7 0,1-21 0 15,-2 22-3-15,2-22 2 0,-2 27-4 0,2-27 2 16,-2 31-2-16,2-31 1 0,-3 33-3 0,3-33 2 16,-2 29-3-16,2-29 2 0,-2 26-3 15,2-26 3-15,0 22-2 0,0-22 1 0,0 0-1 0,2 30 1 16,-2-30 0-16,0 0 0 0,2 22-1 15,-2-22 2-15,0 0-3 0,6 29 2 0,-6-29-2 16,0 0 2-16,7 29-2 0,-7-29-15 16,0 0-18-16,0 0-18 0,11 28-29 0,-11-28-8 15,0 0-8-15,0 0-19 0,0 0-27 0,0 0-59 0,29-24-116 16,-29 24-23-16,15-24 272 0</inkml:trace>
  <inkml:trace contextRef="#ctx0" brushRef="#br0" timeOffset="4">8662 6862 919 0,'0'0'113'0,"0"0"-70"0,0 0 4 16,0 23 15-16,0-23 7 0,0 0 2 15,-6 23-19-15,6-23-14 0,0 22-7 0,0-22-1 0,-4 25-6 16,4-25-3-16,-4 27-5 15,4-27 3-15,-7 25-3 0,7-25 3 0,-9 34-6 16,9-34 1-16,-11 31-6 0,11-31 1 16,-10 34-5-16,10-34 2 0,-10 37-4 0,10-37 3 0,-9 32-5 15,9-32 2-15,-6 28-2 0,6-28 1 16,0 0-2-16,-4 29 1 0,4-29 0 0,0 0 0 0,-1 24-1 16,1-24 2-16,0 0-3 0,0 0 2 0,0 0-2 0,0 0 2 15,0 0-1-15,0 0-1 0,0 0 1 16,0 0 0-16,0 0 1 0,0 0 0 15,0 0 2-15,0 0-1 0,0 0 0 0,23-1 0 16,-23 1 1-16,0 0-3 0,22-21 1 0,-22 21-2 16,0 0 3-16,29-27-2 0,-29 27 2 0,0 0-1 15,33-28 1-15,-33 28-2 0,22-20 2 0,-22 20-2 16,25-18 1-16,-25 18-1 0,23-16 1 0,-23 16-2 0,29-16 2 16,-29 16-1-16,25-6-4 0,-25 6-15 15,0 0-15-15,26-15-19 0,-26 15-25 0,0 0-22 16,26 12-25-16,-26-12-50 0,0 0-74 0,0 0-149 15,0 0 28-15,21 24 342 0</inkml:trace>
  <inkml:trace contextRef="#ctx0" brushRef="#br0" timeOffset="5">8769 7167 672 0,'0'0'95'0,"0"0"-25"16,0 0-1-16,2 24-4 0,-2-24-11 15,0 0-17-15,2 31-5 0,-2-31-3 0,0 0 3 0,3 24 0 16,-3-24 8-16,0 0 1 0,14 28 4 16,-14-28-5-16,0 0-7 0,10 22-10 0,-10-22-8 15,0 0-10-15,0 0-1 0,19 28-5 0,-19-28 2 16,0 0-2-16,0 0 1 15,0 0-1-15,25 11-11 0,-25-11-58 0,0 0-70 16,22 9-142-16,-22-9-191 0,0 0 68 16,0 0 356-16</inkml:trace>
  <inkml:trace contextRef="#ctx0" brushRef="#br0" timeOffset="6">9315 6314 490 0,'0'0'163'0,"0"0"-33"0,0 0-6 16,0 0-13-16,0 0-20 0,0 0-25 15,0 0-9-15,0 0-3 0,0 0-2 0,0 0-4 16,0 0-8-16,0 0-9 0,0 0-8 0,0 0-7 16,0 0-1-16,0 0 14 0,0 0 3 0,0 0 3 15,8 24-1-15,-8-24-19 0,6 24-1 0,-6-24-5 0,4 34 2 16,-4-34-4-16,8 38 2 0,-8-38-7 0,9 45 3 15,-5-21-3-15,0-2 4 16,0 2-5-16,1-1 6 0,0 3-6 0,0-2 4 16,-1-3-5-16,0 3 4 0,-4-24-4 0,10 42 3 15,-10-42 20-15,11 39-35 0,-11-39 34 0,10 39-33 16,-10-39 11-16,9 38 3 16,-9-38-4-16,10 36 3 0,-10-36-4 0,10 35 3 0,-10-35-3 0,9 32 3 0,-9-32-2 15,10 33 2-15,-10-33-3 0,8 24 4 0,-8-24-3 16,0 0 2-16,14 21-2 0,-14-21 1 15,0 0-2-15,0 0 2 0,0 0 0 0,0 0 0 16,0 0 2 0,0 0 3-16,0 0 7 0,0 0 4 0,0 0 1 15,0 0-3-15,21-27-5 0,-21 27-7 0,11-31 2 0,-11 31-4 16,13-31 5-16,-13 31-4 0,18-37 3 0,-18 37-3 16,20-39 2-16,-20 39-3 0,20-41-19 0,-9 16 31 15,3-1-30-15,-1 4 29 0,0-1-8 16,1-1-5-16,1 0 5 0,-2-2-5 0,2 3 4 15,-3-1-3-15,-12 24 3 0,28-42-3 0,-13 20 2 16,-15 22-2-16,27-41 3 0,-27 41-3 0,28-40 4 0,-28 40-6 16,26-37 4-16,-26 37-10 0,21-30-4 0,-21 30-9 15,0 0-11-15,16-27-8 0,-16 27-15 0,0 0-33 16,0 0-65-16,0 0-95 0,0 0-245 16,0 0 25-16,0 0 248 0</inkml:trace>
  <inkml:trace contextRef="#ctx0" brushRef="#br0" timeOffset="7">10240 5943 787 0,'0'0'93'0,"0"0"-40"0,5-23 4 0,-5 23 0 0,0 0-15 0,0 0-18 15,0 0-6-15,0 0 1 16,0 0 8-16,0 0 3 0,0 0-4 0,0 0-4 0,0 0-4 15,0 0 8-15,0 0 9 0,0 0 8 16,0 0-2-16,0 0-6 0,0 0 14 0,0 0-4 16,0 0 0-16,24 0-19 15,-24 0-7-15,4 21-15 0,-4-21 14 0,1 38 0 0,-1-38-8 16,0 43 1-16,-1-19-6 0,-2 6 3 0,0-5-3 0,3 2 4 16,-2 3-5-16,0-6 6 0,-2 1-6 15,3 5 5-15,-2-5-6 0,-1-1 3 0,1 1-6 0,3-25 2 0,-5 44-3 16,5-44 3-16,-3 33-3 0,3-33 2 15,-3 32-2-15,3-32 1 0,-4 23-1 0,4-23 2 16,0 0-3-16,-1 28 2 0,1-28-1 0,0 0 0 16,0 0 1-16,-3 25 0 0,3-25-1 0,0 0 2 15,0 0-2-15,0 0-3 0,-2 24-11 0,2-24-9 16,0 0-13 0,0 0-11-16,0 0-39 0,0 0-55 0,0 0-72 15,0-25-94-15,0 25-130 0,11-24 39 16,-17-4 357-16</inkml:trace>
  <inkml:trace contextRef="#ctx0" brushRef="#br0" timeOffset="8">10178 6013 963 0,'0'0'236'0,"0"0"-130"0,0 0-29 0,0 0-17 16,0 0-19-16,0 0 6 16,0 0-6-16,0 0 1 0,0 0 2 0,0 0-17 15,26 7-9-15,-26-7-5 16,25 8-5-16,-25-8-1 0,26 12-5 0,-26-12 1 16,22 11-2-16,-22-11 0 0,23 13-1 0,-23-13 2 15,24 16-1-15,-24-16-1 0,25 15-15 0,-25-15-23 16,0 0-57-16,0 0-103 0,38 12-327 0,-38-12 17 15,0 0 147-15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4:04.3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-1301-274 360 0,'0'0'130'0,"0"0"1"16,0 0-10-16,0 0-18 0,0 0-19 0,0 0-4 16,0 0-3-16,0 0-3 0,0 0-12 0,0 0-15 15,0 0-15-15,0 0-23 0,0 0 10 0,0 0-18 16,0 0 11-1,0 0 10-15,0 0-17 0,0 0 12 0,0 0-14 16,0 0-2-16,0 0 0 0,0 0-1 16,0 0 2-16,0 0-2 0,24-16 1 0,-24 16-1 15,0 0 0-15,0 0 1 0,0 0 0 0,0 0 1 16,0 0-2-16,0 0 1 0,23 8 1 0,-23-8 0 16,0 0 1-16,0 0-12 0,0 0 14 0,0 0-11 15,8 23 13-15,-8-23 1 0,0 0-2 0,0 0 3 16,-9 24-1-16,9-24 3 0,0 0 0 0,0 0 1 15,-18 22 0-15,18-22 1 0,0 0 2 16,0 0 3-16,0 0 0 0,0 0 2 0,-28 12 1 16,28-12-1-16,0 0-1 0,0 0-4 0,0 0-4 15,0 0-3-15,-23-13-3 0,23 13-3 0,0 0 0 16,0 0-2-16,-4-31 1 0,4 31-1 0,0 0 2 0,0-29-3 16,0 29 2-16,0 0 10 0,9-32-36 0,-9 32 38 15,0 0-39-15,18-26 25 0,-18 26 1 16,0 0 0-16,0 0-1 0,0 0 1 0,24-13-1 15,-24 13 0-15,0 0 1 0,0 0 0 0,26 5-1 16,-26-5 2 0,0 0-2-16,0 0 2 0,19 25 25 0,-19-25-25 15,0 0 25-15,7 25-37 0,-7-25 12 0,0 0-12 16,0 26 11-16,0-26 3 0,0 0-2 0,-10 30 3 16,10-30-3-16,-15 22 2 0,15-22-2 15,0 0 0-15,-23 33 0 0,23-33 1 0,0 0 0 16,-25 23 8-16,25-23 2 0,0 0 2 0,0 0 0 15,0 0-5-15,0 0-2 0,-22 3-1 0,22-3-2 16,0 0 0-16,0 0-2 0,0 0-2 0,0 0 0 0,0 0-1 0,-8-27 1 16,8 27-2-16,0 0 2 0,2-25-2 0,-2 25 2 15,0 0 0-15,11-27-1 0,-11 27 1 16,0 0-1-16,0 0-1 0,25-23 2 0,-25 23-2 16,0 0 2-1,0 0-1-15,29-9 1 0,-29 9 1 0,0 0-2 16,24 0 1-16,-24 0 0 0,0 0-1 0,22 3 0 0,-22-3 1 0,0 0 0 0,0 0 1 15,24 18-1-15,-24-18 1 0,0 0-1 0,5 22 2 16,-5-22-2-16,0 0 3 0,0 23-1 0,0-23-1 16,0 0 0-16,0 0 1 0,-11 25-2 15,11-25 1 1,0 0 1-16,0 0 0 0,-21 24-1 0,21-24 1 16,0 0-1-16,0 0 1 0,-25 9 3 0,25-9 2 15,0 0 0-15,0 0-1 0,0 0-3 0,0 0-2 16,0 0-1-16,0 0-1 0,0 0 0 0,0 0-1 15,0 0 2-15,-12-29-1 0,12 29 1 0,0 0-2 0,0 0 1 16,5-24 0-16,-5 24 0 0,0 0-1 16,0 0 2-16,0 0-2 0,0 0 2 0,0 0-1 15,0 0 0-15,25-16 0 0,-25 16 0 16,0 0-1-16,0 0 0 0,0 0 1 0,0 0-1 0,0 0 3 16,0 0-2-16,0 0 1 0,0 0-1 0,0 0 1 15,11 24 1-15,-11-24 1 0,0 0-2 0,0 0 2 16,0 0-2-16,0 0 0 0,0 0 1 15,-22 14-1-15,22-14 0 0,0 0 1 0,0 0 0 16,0 0 0-16,0 0 0 0,-25 2-1 0,25-2 0 16,0 0 0-1,0 0-1-15,0 0 1 0,0 0 0 0,-22-5 0 16,22 5-4-16,0 0-5 0,0 0-8 0,0 0-13 16,0 0-14-16,0 0-24 0,0 0-56 0,0 0-45 15,0 0-101-15,0 0-161 0,0 0-18 16,14 25 270-16</inkml:trace>
  <inkml:trace contextRef="#ctx0" brushRef="#br0" timeOffset="1">-226-735 782 0,'0'0'145'0,"-26"5"-31"15,26-5 4-15,0 0 11 0,0 0-22 0,0 0-46 16,0 0-32-16,0 0-20 0,0 0-7 0,0 0 1 16,0 0 7-16,0 0 5 0,0 0 7 0,0 0 6 15,25 15-3-15,-25-15-1 0,30 9-2 16,-30-9-4-16,37 5-2 0,-12-4-2 0,-2 3-2 0,2-4-3 16,1 1-3-16,2-2-2 0,4-1-3 0,-1-1 0 15,4-2-1-15,1-4 1 0,1 5-1 0,1-3 1 16,0-4-2-16,-1 3 1 0,0-3-2 0,4 5-14 15,-5-7-24-15,7 14-47 0,-15-22-103 0,24 31-182 16,-15-10-152-16,-8-8 36 0,14 26 480 16</inkml:trace>
  <inkml:trace contextRef="#ctx0" brushRef="#br0" timeOffset="2">57-616 662 0,'0'0'198'0,"0"0"-54"0,6-24-18 0,-6 24-12 0,0 0-33 16,0 0-31-16,0 0-28 0,0 0 2 0,0 0 3 16,5 26 2-16,-5-26-2 0,-2 31-8 15,2-31-11-15,-5 43 3 0,2-20-6 0,0 1 5 0,-2 3-8 16,1 1 5-16,-3-3-8 0,0 8 7 15,1-1 19-15,-2 1-33 0,0 2 34 0,-1-1-33 16,1-4 7-16,-1-4 5 0,0 3-5 0,2-7 2 0,7-22-3 16,-6 38 3-16,6-38-4 0,0 0 1 0,-5 22-2 15,5-22-1-15,0 0-5 0,0 0-8 0,0 0-2 16,0 0-10-16,0 0-16 0,6-27-26 0,-6 27-57 16,5-29-61-16,-5 29-114 0,27-20-123 0,-29-8 57 15,2 28 369-15</inkml:trace>
  <inkml:trace contextRef="#ctx0" brushRef="#br0" timeOffset="3">518-185 673 0,'0'0'199'0,"0"0"-115"0,0 0-14 15,0 0-16-15,0 0-23 0,0 0-22 0,0 0-10 16,0 0 0-16,0 0 9 0,0 0 2 0,24 3 2 16,-24-3-1-16,0 0-2 0,30-1-1 0,-30 1-4 15,26-4 1-15,-26 4-3 0,28-6 1 0,-28 6 3 16,33-5 0-16,-33 5 0 0,33-15-2 0,-33 15 1 15,36-14-4-15,-36 14 3 0,36-22 8 0,-36 22-10 16,33-27 11-16,-33 27-10 0,24-28-1 0,-24 28 2 16,17-22 0-16,-17 22-24 0,0 0 26 0,1-32-25 15,-1 32 34-15,0 0 15 0,-18-24 3 0,18 24 3 16,0 0-11-16,-37-19-12 0,37 19-5 0,-34-2-1 16,34 2 0-16,-44 10 1 0,20 0-1 0,-2-1-4 15,3 7 4-15,-2 2 24 0,0 0-24 0,25-18 24 16,-39 42-38-16,39-42 10 0,-28 37-10 0,28-37 10 15,-18 30 2-15,18-30-4 0,-3 33 0 0,3-33-2 16,5 31 3-16,-5-31-2 0,17 33 2 0,-17-33-1 16,27 26 2-1,-27-26-4-15,38 24 4 0,-38-24-4 16,42 14 2-16,-17-5-3 0,0-3 3 0,3-3-2 16,-1-1 1-16,3-2-1 0,-2-2 0 0,0-1-1 15,-1-3-25-15,5 7-31 0,-9-12-41 0,14 15-58 16,-37-4-60-16,47-23-97 0,-16 23-78 0,-31 0 157 15,41-18 235-15</inkml:trace>
  <inkml:trace contextRef="#ctx0" brushRef="#br0" timeOffset="4">1138-279 620 0,'0'0'159'0,"0"0"-62"16,0 0-8-16,0 0-14 0,0 0-18 15,0 0-8-15,0 0-7 0,0 0 11 0,0 0-9 0,0 0 8 16,0 0-17-16,-11 26-2 16,11-26-2-16,2 28-5 0,-2-28 2 0,-2 33-10 15,2-33-2-15,-1 37-6 0,1-37 4 0,-4 33-4 0,4-33 3 16,-3 27-5-16,3-27-1 0,-1 23-4 0,1-23 0 16,0 0-3-16,0 20 2 0,0-20-3 0,0 0-1 15,0 0 0-15,0 0 0 0,0 0-1 0,0 0 1 0,0 0 2 16,0 0 0-16,23-11 1 0,-23 11-2 15,19-32 2-15,-19 32-4 0,27-44 4 0,-14 20-4 16,1 0 5-16,-14 24-3 0,25-40 2 0,-25 40-4 16,21-32 4-16,-21 32-3 0,0 0 1 0,24-28 13 15,-24 28-13-15,0 0 13 0,0 0-12 16,25-8-1-16,-25 8 1 16,0 0 0-16,0 0 0 0,0 0-11 0,28 19 12 15,-28-19-11-15,0 0 11 0,22 36 1 16,-22-36-2-16,16 28 2 0,-16-28-3 15,13 38 4-15,-13-38-4 0,16 39 4 0,-16-39-3 16,13 37 1-16,-13-37-2 0,8 32 3 0,-8-32-4 16,8 26 2-16,-8-26-5 0,0 0-23 0,17 27-37 15,-17-27-43-15,0 0-50 0,0 0-43 0,0 0-77 0,30 16-125 0,-30-16 63 16,0 0 340-16</inkml:trace>
  <inkml:trace contextRef="#ctx0" brushRef="#br0" timeOffset="5">1870-370 899 0,'0'0'112'0,"0"0"-33"0,0 0 21 0,-34-15-18 0,34 15-22 15,-22 5-15-15,22-5-6 0,-27 6-11 16,27-6-5-16,-27 16-9 15,27-16-5-15,-25 20 20 0,25-20-26 0,-25 22 24 16,25-22-25-16,-19 23-3 0,19-23-11 0,-11 22 11 16,11-22-12-16,0 0 11 0,0 36 1 15,0-36-1-15,10 22 3 0,-10-22-3 0,0 0 2 16,26 34-2-16,-26-34 1 0,0 0 0 0,33 26 2 16,-33-26-2-16,25 18 2 0,-25-18-1 15,27 17 1-15,-27-17-1 0,22 20 1 0,-22-20-2 0,0 0 2 0,31 26-2 16,-31-26 2-16,0 0-1 0,0 0 3 0,16 26-2 15,-16-26 2-15,0 0 0 0,0 0 0 16,0 0 0-16,0 0 0 0,-14 21-1 0,14-21 1 16,0 0-3-16,-30 22 1 0,30-22-1 0,-32 19 2 15,32-19-2-15,-38 21 2 0,38-21-3 0,-35 15 2 16,35-15-1 0,-26 9-1-16,26-9-2 0,0 0-18 0,0 0-46 15,-27-13-63-15,27 13-97 0,0 0-96 0,-2-32-123 16,2 32 118-16,7-31 328 0</inkml:trace>
  <inkml:trace contextRef="#ctx0" brushRef="#br0" timeOffset="6">2264-262 579 0,'0'0'149'0,"0"0"-37"0,0 0-4 16,0 0 1-16,0 0-22 0,0 0-12 0,2-30-5 15,-2 30-4-15,0 0-5 0,0 0-6 0,0 0-16 16,0 0-7-16,0 0-6 0,0 0-8 0,0 0-2 15,0 0-9-15,-31 0 0 0,31 0-17 0,0 0 12 16,-27 28-12-16,27-28 9 0,-24 30 4 16,24-30-3-16,-22 37 2 0,22-37-3 0,-22 39 4 15,22-39-5-15,-11 40 3 0,11-40-3 0,0 36 2 16,0-36-3 0,10 29 3-16,-10-29-3 0,18 28 2 0,-18-28-1 15,26 20 0-15,-26-20 1 0,33 8 0 0,-33-8-1 16,39-1 1-16,-17-5 0 0,1-3-1 0,-23 9 3 15,41-24-3-15,-41 24 0 0,38-35-3 0,-38 35 2 16,31-43-3-16,-20 21 6 0,-2-2-2 16,-5 2 5-16,-4 22-4 0,0-42 3 0,0 42-3 15,-6-34 3-15,6 34 15 0,-16-33-15 0,16 33 15 0,-24-21-15 16,24 21-2-16,-27-8-23 0,27 8 21 0,-28 2 1 16,28-2-1-16,-23 13 23 0,23-13-40 0,-24 21 4 15,24-21-32-15,-12 27-10 0,12-27-34 0,-3 24-47 16,3-24-30-16,0 0-85 0,3 30-32 15,-3-30-96-15,0 0 236 0,0 0 145 0</inkml:trace>
  <inkml:trace contextRef="#ctx0" brushRef="#br0" timeOffset="7">2620-264 761 0,'0'0'73'0,"0"0"-11"0,3 29-8 0,-3-29 16 16,0 0-11-16,0 0-13 0,-9 31-7 0,9-31-3 16,-2 24-2-16,2-24-7 0,-2 27-5 15,2-27-9-15,0 34-3 0,0-34-2 0,-3 31 5 16,3-31 1-16,-1 30 1 0,1-30-5 16,0 24 0-16,0-24-6 0,0 0-1 0,0 0-2 15,10 21-2-15,-10-21 1 0,0 0 2 0,0 0 1 16,0 0 4-16,0 0 3 0,0 0-1 0,25-24 0 15,-25 24-3-15,11-29 1 0,-11 29-5 0,13-34 3 16,-13 34-4 0,13-42 1-16,-13 42-4 0,11-43 4 0,-11 43-5 15,14-42 5-15,-14 42-5 0,11-40 5 16,-11 40 13-16,12-33-14 0,-12 33 19 0,0 0-10 16,15-24 0-16,-15 24-21 0,0 0 20 0,0 0-27 15,0 0 20-15,0 0 3 0,25-14 0 0,-25 14 2 16,0 0 1-16,25 8 24 0,-25-8-21 0,25 14 19 15,-25-14-23-15,24 12-5 0,-24-12-16 0,25 11 14 16,-25-11-16-16,30 16 16 0,-30-16 0 0,39 3 0 16,-39-3 0-16,43-5-1 0,-43 5-4 15,47-8-81-15,-47 8-96 0,38-32-255 0,-38 32-82 0,31-24 190 16</inkml:trace>
  <inkml:trace contextRef="#ctx0" brushRef="#br0" timeOffset="8">3853-229 413 0,'0'0'117'0,"0"0"-13"0,0-24 22 0,0 24-13 0,0 0-13 16,0 0-25-16,0 0-9 0,0 0-12 0,0 0-13 31,0 0-18-31,0 0-14 0,0 0 0 0,0 0 15 16,0 0 10-16,0 0 5 0,7 31-3 0,-7-31-15 15,0 0-4-15,-1 29 4 0,1-29 2 0,-2 30-3 16,2-30 0-16,0 31-12 0,0-31-1 0,-2 26-4 15,2-26 1-15,0 0-2 0,-3 29 1 0,3-29-2 16,0 0 0-16,0 0 0 0,0 0 1 0,0 0-3 16,0 0 2-16,0 0-2 0,0 0 0 0,0 0 0 15,0 0 0-15,0 0-1 0,0 0 1 0,0 0 3 16,0 0 0-16,0 0 3 0,0 0-3 0,0 0 0 16,0 0-2-16,27-24 2 0,-27 24-3 0,0 0 1 15,21-31-1-15,-21 31 2 0,21-23-3 0,-21 23 4 16,19-24-4-16,-19 24 3 0,21-22-2 0,-21 22 2 0,0 0-3 15,30-31 3-15,-30 31-2 0,0 0 2 16,28-23-2-16,-28 23 2 0,0 0-2 0,26-11 1 16,-26 11-1-16,0 0 1 0,25 2 0 0,-25-2 0 15,0 0 1-15,23 11-1 0,-23-11 2 0,0 0-2 16,25 26 2-16,-25-26-2 0,0 0 2 0,18 32-1 16,-18-32 2-16,9 29-2 0,-9-29 5 0,9 34-4 15,-9-34 5 1,5 37-4-16,-5-37 4 0,4 37-5 15,-4-37 4-15,3 37-5 0,-3-37 2 0,3 29-4 16,-3-29 2-16,1 21-2 0,-1-21 0 0,0 0-1 16,0 0-1-16,0 0-16 0,0 0-14 0,0 0-38 15,0 0-54-15,26 10-80 0,-30-33-109 0,11-2-135 16,-7 25 83-16,15-47 366 0</inkml:trace>
  <inkml:trace contextRef="#ctx0" brushRef="#br0" timeOffset="9">4498-95 216 0,'0'0'68'0,"0"0"-3"0,0 0 18 16,0 0 5-16,0 0-7 0,0 0-9 0,17-26-2 16,-17 26-4-16,0 0-2 0,0 0-19 0,0 0-4 0,27-21-10 15,-27 21-5-15,0 0-6 0,0 0-5 16,24-29-3-16,-24 29 3 0,0 0 1 0,16-24 8 16,-16 24 7-16,0 0 9 0,13-27-1 0,-13 27 3 15,0 0-8-15,7-31 1 0,-7 31 2 0,0 0 1 16,2-21-2-16,-2 21-2 0,0 0 11 0,-7-22-20 15,7 22 13-15,0 0-20 0,0 0-3 0,-22-11-1 0,22 11-3 16,0 0-3-16,-29 12-18 0,29-12 13 16,-29 21-16-16,29-21 15 0,-34 32 1 0,34-32-3 15,-36 37 3-15,36-37-3 0,-29 36 2 0,29-36-1 16,-23 37 3-16,23-37-3 0,-13 34 1 0,13-34-3 16,-2 26 2-16,2-26-3 0,7 29 3 0,-7-29-2 15,15 25 1 1,-15-25-1-16,23 23 0 0,-23-23 1 0,33 18 0 15,-9-14 0-15,-1 3 2 0,3-4-2 16,0 1 1-16,1-4-1 0,0 0 1 0,2-2-1 16,-1 0-1-16,-2 1 1 0,0-8-16 0,2 8-12 15,-28 1-28-15,53-11-49 0,-53 11-44 0,43-19-103 16,-43 19-162-16,17-35-19 0,-17 35 231 0</inkml:trace>
  <inkml:trace contextRef="#ctx0" brushRef="#br0" timeOffset="10">4924-442 799 0,'-22'15'235'0,"22"-15"-142"0,0 0 14 0,-28-7-5 16,28 7-26-16,0 0-39 0,0 0-27 0,0 0-5 15,0 0 9-15,0 0 7 0,0 0 6 16,32 2-4-16,-32-2-6 0,37-2-4 15,-13 2-3-15,-1 0-2 0,3 0-3 0,2-1-2 16,1-2-1-16,3 1-1 0,-4 0-1 0,3-1 0 16,-2 0-1-16,4-2 2 0,-3 0-4 0,7 1-27 0,-5-11-50 0,15 18-85 15,-22-24-160-15,12 12-150 0,3 7 16 0,-15-17 388 16</inkml:trace>
  <inkml:trace contextRef="#ctx0" brushRef="#br0" timeOffset="11">5172-762 987 0,'0'0'108'0,"0"0"-26"0,0 0-14 15,0 0-20-15,0 0-8 0,0 0 4 0,0 0 3 16,1 28 6-16,-1-28-13 0,0 27-9 0,0-27-9 16,0 33 2-16,0-33-5 0,-5 46 1 0,-2-22-8 0,2 1 5 0,-1-1-6 15,-1 7 4-15,-1-3-7 0,0 1 5 16,-2 0-7-16,0 2 4 0,-1-3-5 16,2-1-12-16,-2 4 29 0,0-2-32 0,1 2 30 15,3-4-17-15,-1-2-5 0,8-25 4 0,-10 43-4 16,10-43 4-16,-3 34-3 0,3-34 1 0,4 32-2 15,-4-32 2-15,6 23-3 0,-6-23 4 0,0 0-3 0,12 28 2 16,-12-28-2-16,0 0 0 0,18 24 1 0,-18-24-1 16,0 0 1-16,0 0-1 0,25 12 0 15,-25-12 1-15,0 0 0 0,28-5 0 0,-28 5-5 16,24-10-5-16,-24 10-6 0,25-14-4 0,-25 14-4 16,0 0-8-16,36-29-10 0,-36 29-17 0,24-23-17 31,-20 1-26-31,-4 22-24 0,18-30-32 0,-18 30-54 0,20-27-19 15,-22 3-139-15,2 24 133 0,5-28 238 0</inkml:trace>
  <inkml:trace contextRef="#ctx0" brushRef="#br0" timeOffset="12">5769-272 350 0,'0'0'104'16,"0"0"7"-16,0 0 18 0,0 0 2 0,0 0-11 0,0 0-29 0,0 0-19 0,0 0 2 0,0 0-1 15,0 0-2-15,0 0-23 0,0 0 6 0,0 0-25 16,0 0 13-16,0 0-5 0,0 0-8 0,0 0-10 31,0 0-8-31,0 0-4 0,0 0-3 0,0 0 2 0,12 29-2 0,-12-29 1 0,0 31-5 31,0-31 3-31,2 39-4 0,-2-39 3 0,0 38-3 16,0-38 3-16,4 37-4 0,-4-37 3 0,8 26-3 0,-8-26 2 16,0 0-2-16,19 20 3 0,-19-20-2 0,0 0 2 15,29 3 1-15,-29-3-1 0,32-17 2 0,-32 17-3 16,40-34 4-16,-17 13-4 0,-2-1 4 0,-21 22-4 0,40-39 4 0,-40 39-3 16,26-31 3-16,-26 31 1 0,0 0 0 15,23-21-2-15,-23 21-2 0,0 0-2 16,0 0-1-16,0 0 2 0,0 0 1 0,0 0 2 15,0 0-1 1,10 30 1-16,-10-30-3 0,0 22 2 0,0-22-3 16,-1 24 2-16,1-24-1 0,0 24 0 0,0-24-2 15,0 0 2-15,12 28-1 0,-12-28 1 0,0 0-1 0,0 0 1 16,28 23 0-16,-28-23 0 0,0 0 0 16,25 1 0-16,-25-1 2 0,0 0-1 15,26-10 1-15,-26 10 0 0,0 0 1 0,30-32-3 16,-30 32 2-16,25-29-3 0,-25 29 3 0,23-32-3 15,-23 32 3-15,25-34-4 0,-25 34 3 0,24-30-4 16,-24 30 3-16,22-28-4 0,-22 28-16 0,0 0-7 16,31-18-71-16,-31 18-50 0,0 0-149 0,0 0-198 15,0 0 44-15,31 16 318 0</inkml:trace>
  <inkml:trace contextRef="#ctx0" brushRef="#br0" timeOffset="13">6649-253 1100 0,'0'0'119'0,"0"0"-18"16,0 0-7-16,-24-11-19 0,24 11-23 0,0 0-21 16,0 0-8-16,-31 9-8 0,31-9-2 0,0 0-5 15,-23 26-3-15,23-26-3 0,-18 26 0 0,18-26-4 16,-18 30 4-16,18-30-4 0,-15 34 3 0,15-34-2 15,-4 28 0-15,4-28-1 0,1 26 1 0,-1-26-1 16,0 0 2-16,17 24-2 0,-17-24 0 0,0 0 1 16,27 12 0-16,-27-12-1 0,28-3 2 0,-28 3-1 15,30-7 0-15,-30 7 2 0,29-18-2 0,-29 18 3 16,25-27-4-16,-25 27 4 0,20-33-3 16,-20 33 3-16,18-36-4 0,-18 36 4 0,10-32-3 15,-10 32 4-15,6-30-2 0,-6 30 1 0,-5-26-2 16,5 26 2-16,-9-22 18 0,9 22-17 0,0 0 18 0,-20-28-20 15,20 28 0-15,0 0-1 0,0 0-1 0,0 0-2 16,-27 5-2-16,27-5-18 0,0 0-44 0,-2 29-35 16,2-29-48-16,0 0-63 0,0 0-44 15,0 0-124-15,20 31 8 0,-20-31 270 0</inkml:trace>
  <inkml:trace contextRef="#ctx0" brushRef="#br0" timeOffset="14">6970-221 563 0,'0'0'201'0,"0"0"-77"0,0 0-13 0,-9 24-18 0,9-24-19 15,0 0-17-15,-13 24-14 0,13-24-7 16,-7 24-4-16,7-24-3 0,-4 24-6 0,4-24-2 0,-4 23-8 16,4-23 0-16,-1 23-4 0,1-23 2 0,0 0-3 15,0 26-1-15,0-26-4 0,0 0 1 0,0 0-4 16,0 0 1-16,0 0-1 0,0 0-2 0,0 0 3 15,0 0 3-15,0 0 1 0,0 0 1 0,0 0 0 32,0 0-4-32,27-32 2 0,-27 32-4 0,14-33 3 15,-14 33-1-15,13-37 2 0,-13 37-3 0,15-38 4 16,-15 38-5-16,18-34 3 0,-18 34-3 0,16-31 2 16,-16 31 17-16,18-27-18 0,-18 27 17 0,0 0-18 15,21-26 0-15,-21 26 0 0,0 0 0 0,0 0-1 16,0 0 1-16,25-13-1 0,-25 13 1 15,0 0 0-15,0 0 1 0,0 0-1 0,24 17 1 0,-24-17-1 16,0 0-1-16,0 0 1 0,28 14-20 0,-28-14 20 16,0 0-20-16,23 8 19 0,-23-8 1 0,0 0 0 15,32 5 0-15,-32-5-2 0,25-7-16 0,-25 7-56 16,26-6-17-16,-2 12-68 0,-24-6-42 0,28-11-52 16,-28 11-144-16,25-18 74 0,6 23 323 15</inkml:trace>
  <inkml:trace contextRef="#ctx0" brushRef="#br0" timeOffset="15">7647-735 731 0,'-1'22'189'0,"1"-22"-126"16,0 0-7-16,-10 25 15 0,10-25 11 0,-7 30-11 16,7-7-6-16,0-23-17 0,-9 43-3 0,-1-18-13 15,8 2-1-15,-6-2-11 0,4 8 1 0,-4-6-4 16,1 7 4-16,-4-5-5 0,1 5 5 0,-2 0 7 0,1 0-33 16,0 0 28-16,1-3-36 0,1-3 15 15,-1 0 4-15,2 1-6 0,-2-4 6 0,2-2-6 16,-1 0 4-16,9-23-5 0,-9 34 3 0,9-34-3 15,-6 24 2-15,6-24-1 0,0 0 0 0,0 0-2 16,0 23 1-16,0-23-1 0,0 0 0 0,0 0 1 16,0 0-1-1,0 0 2-15,0 0 0 0,0 0 2 0,24-23-2 16,-24 23 2-16,22-31-3 0,-22 31 3 16,25-37-3-16,-25 37 2 0,27-39-2 0,-27 39 2 15,33-38-2-15,-33 38 3 0,32-37-4 0,-32 37 3 16,33-29-3-16,-33 29 2 0,36-30-2 0,-36 30 3 15,34-24-3-15,-34 24 3 0,35-22 17 0,-35 22-20 0,31-17 9 16,-31 17-46-16,24-10 8 0,-24 10-18 0,0 0-17 16,36 0-18-16,-36 0-47 0,0 0-43 15,0 0-32-15,0 0-10 0,0 0-2 0,0 0-30 16,0 0 44-16,0 0 204 0</inkml:trace>
  <inkml:trace contextRef="#ctx0" brushRef="#br0" timeOffset="16">7682-252 533 0,'0'0'118'0,"0"0"0"16,-13 33-9-16,13-33-5 0,-5 22-24 15,5-22-10-15,-3 28-2 0,3-28 1 0,0 34-5 16,0-34-13-16,3 33-6 0,-3-33-13 0,8 30-3 16,-8-30-11-16,12 27-2 0,-12-27-9 0,14 26-3 15,-14-26-3-15,0 0 1 0,22 29-2 0,-22-29 1 0,0 0-2 16,24 26 1-16,-24-26-2 0,0 0-17 15,24 16-49-15,-24-16-70 0,0 0-154 16,0 0-189-16,0 0 37 0,33 11 350 0</inkml:trace>
  <inkml:trace contextRef="#ctx0" brushRef="#br0" timeOffset="17">-306 806 679 0,'0'0'151'0,"0"0"-29"0,0 0-4 16,0 0-27-16,0 0-19 0,0 0-24 16,0 0-14-16,0 0-6 0,0 0-7 0,0 0-6 15,0 0-7-15,0 0-2 0,0 0 12 0,0 0 6 0,0 0 5 0,0 0 2 16,26-1-11-16,-26 1-4 0,0 0 0 0,25-2-5 15,-25 2 2-15,0 0-3 0,33 2-1 0,-33-2 0 16,22 0-2-16,-22 0-1 0,28 0 1 0,-28 0-1 16,30 0-1-16,-30 0-1 0,36-2 1 15,-36 2 3-15,37-2 2 0,-37 2-1 0,40-1 0 16,-40 1-3 0,43 0-3-16,-20-1 0 0,-1 1-1 0,3 0 0 15,-25 0-1-15,43 1 0 0,-43-1-1 0,38 0 1 16,-38 0 0-16,39 1-1 0,-39-1 1 0,33 2-1 15,-33-2 1-15,33 0 0 0,-33 0 0 0,35 0-1 16,-35 0 1-16,34-3 0 0,-34 3-1 16,36-7 0-16,-36 7-1 0,39-9 2 0,-39 9-1 15,42-9 1-15,-42 9 0 0,40-8 0 0,-40 8-1 0,43-2 3 16,-43 2-1-16,43-3 0 0,-43 3 1 0,41-1-3 16,-41 1 0-16,40 0 1 0,-40 0-1 0,37 0 0 15,-37 0 0-15,36 0 0 0,-36 0-1 16,33 1 1-16,-33-1 0 0,28 3 0 0,-28-3 0 15,23 0 1-15,-23 0-1 0,23 0 0 16,-23 0 0-16,0 0 0 0,31 0-1 0,-31 0 2 0,0 0 0 0,26 1-1 16,-26-1 0-16,0 0 0 0,0 0 1 0,0 0-1 15,22 1-1-15,-22-1 1 0,0 0 0 0,0 0 0 16,0 0 0-16,0 0 0 0,0 0 0 0,0 0 1 16,0 0-1-16,0 0 1 0,0 0 0 0,0 0 0 15,0 0-1-15,0 0 0 16,0 0-12-16,0 0-21 15,0 0-32-15,0 0-66 0,0 0-65 0,0 0-118 16,0 0-171-16,0 0 77 0,0 0 332 0</inkml:trace>
  <inkml:trace contextRef="#ctx0" brushRef="#br0" timeOffset="18">830 600 783 0,'0'0'170'0,"0"0"-67"0,-28-16 2 16,28 16 6-16,0 0-17 0,0 0-23 0,0 0-20 16,0 0-15-16,0 0-14 0,0 0-11 0,0 0-11 15,0 0-1-15,0 0 1 0,-1 23 0 16,1-23 2 0,0 0-1-16,27 25-1 0,-27-25 2 0,28 21-3 15,-28-21 2-15,27 23-1 0,-27-23 2 0,29 24-2 0,-29-24 2 16,28 26-3-16,-28-26 2 0,23 32-2 0,-23-32 2 15,21 31-2-15,-21-31 3 0,18 30-3 0,-18-30 4 16,14 26-4-16,-14-26 4 0,5 23-1 0,-5-23 3 16,0 0 7-16,-5 32 8 0,5-32 0 15,-15 26 3-15,15-26-10 0,-25 33-2 0,25-33-7 16,-28 30 0-16,28-30-5 0,-27 34 2 0,27-34 21 16,-24 22-36-16,24-22 36 0,0 0-37 0,0 0 14 0,0 0 12 15,0 0-30-15,0 0-11 0,0 0-100 16,-26 0-100-16,26 0-190 0,0 0-93 0,18-28 146 0</inkml:trace>
  <inkml:trace contextRef="#ctx0" brushRef="#br0" timeOffset="19">1960 914 263 0,'0'0'76'0,"0"0"-26"0,0 0 2 0,0 0 10 16,0 0-15-16,0 0-11 0,23-4-14 16,-23 4-3-16,0 0 0 0,0 0 4 0,26 4 0 15,-26-4 6-15,0 0 1 0,25 0 8 0,-25 0 2 16,0 0 4-16,22-8-6 0,-22 8-2 0,0 0-5 16,25-8-2-16,-25 8-2 0,0 0-3 0,0 0-2 15,29-29 2-15,-29 29 3 0,0 0 5 0,16-28 4 0,-16 28 1 16,0 0 3-16,17-27 1 0,-17 27 1 15,0 0-2-15,4-30 1 0,-4 30-6 0,0 0-2 16,0 0-5-16,-4-28-4 0,4 28-6 0,0 0-2 16,0 0-4-1,0 0-1-15,-28-24-1 0,28 24-1 0,0 0-1 16,-30-10-2-16,30 10-1 0,-22 0-1 0,22 0-1 16,-26 2 0-16,26-2 0 0,-29 11-3 0,29-11 2 0,-26 12-3 15,26-12 3-15,-25 20-4 0,25-20 3 16,-21 26-1-16,21-26 0 0,-15 27-1 15,15-27 1-15,-9 26-4 0,9-26 4 0,-3 30-2 16,3-30 3-16,3 29-3 0,-3-29 2 0,6 30-3 16,-6-30 2-16,14 23-2 0,-14-23 2 0,0 0-2 15,29 28 2-15,-29-28-2 0,28 10 2 0,-28-10 0 0,33 5-1 0,-33-5 1 16,34-2 0-16,-34 2 0 0,37-9-7 16,-37 9-3-16,42-15-8 0,-20 6-11 15,-22 9-6-15,44-18-25 0,-44 18-31 0,45-16-43 16,-45 16-84-16,39-27-41 0,-16 22-159 0,-23 5 76 15,40-20 336-15</inkml:trace>
  <inkml:trace contextRef="#ctx0" brushRef="#br0" timeOffset="20">2477 765 666 0,'0'0'158'0,"0"0"-39"16,0 0-25-16,0 0-11 0,0 0-26 0,0 0-16 15,0 0-14-15,0 0 1 0,0 0 5 0,0 0 4 0,0 0 1 16,0 0-4-16,-13 22-10 0,13-22-4 0,-4 26-6 16,4-26 1-16,-3 28-7 15,3-28-1-15,-3 28-5 0,3-28 1 0,-4 31 2 0,4-31 7 16,0 34-1-16,0-34 2 0,-1 28-6 0,1-28-1 16,0 0-6-16,1 27 2 0,-1-27-2 0,0 0 0 15,0 0-1-15,0 0-1 0,0 0 2 0,0 0 0 0,0 0 2 16,0 0-1-16,24-2 1 0,-24 2-2 0,19-25 2 15,-19 25-2-15,26-36 3 0,-26 36-5 32,31-39 5-32,-31 39-3 0,27-34 2 0,-27 34-3 0,26-29 3 0,-26 29-3 0,21-21 3 0,-21 21-3 15,0 0 1-15,26-19 0 0,-26 19 0 0,0 0 0 16,25-7 0 0,-25 7 0-16,0 0-1 0,0 0 1 0,21 12 1 15,-21-12 0-15,0 0-1 0,19 28 2 0,-19-28-2 16,11 23 1-16,-11-23-3 0,10 24 4 15,-10-24-4-15,8 29 3 0,-8-29-3 16,8 27 2-16,-8-27-2 0,8 23 4 0,-8-23-4 16,9 22 2-16,-9-22-6 0,0 0-25 0,16 30-41 15,-16-30-50-15,0 0-42 0,0 0-93 0,0 0-62 0,32 2-79 0,-32-2 193 16</inkml:trace>
  <inkml:trace contextRef="#ctx0" brushRef="#br0" timeOffset="21">3179 751 434 0,'0'0'183'0,"0"0"-10"0,0 0-17 16,0 0-9-16,0 0-33 0,0 0-21 16,0 0-18-16,0 0-17 0,-27-16-12 15,27 16-10-15,0 0-10 0,0 0-6 0,-32 23-7 16,32-23-2-16,0 0-5 0,-30 29 0 0,30-29-3 15,-21 30 1-15,21-30-4 0,-18 31 2 0,18-31-4 0,-19 36 3 0,19-36-3 16,-14 33 3-16,14-33-4 0,-4 31 4 0,4-31-3 16,0 29 2-16,0-29-3 0,0 0 4 0,10 31-4 15,-10-31 3-15,0 0 20 0,19 26-30 16,-19-26 8-16,22 7-35 0,-22-7-4 16,33 2 5-16,-11 0-22 0,-22-2-34 0,52-16-50 15,-35-7-60-15,20 14-37 0,-9-6-84 0,-9-14-7 0,25 21 227 0</inkml:trace>
  <inkml:trace contextRef="#ctx0" brushRef="#br0" timeOffset="22">3550 793 987 0,'-26'12'103'0,"26"-12"-1"0,0 0-1 16,0 0-15-16,0 0-31 0,-24 8-16 0,24-8-9 15,0 0-4-15,0 0-7 0,-24 7-6 0,24-7-8 0,0 0-2 16,0 0-2-16,-21 28-1 0,21-28-1 15,0 0 2-15,-12 38-2 0,12-38 2 0,-6 28-3 16,6-28 3-16,-4 31-3 0,4-31 4 16,3 27-5-16,-3-27 3 0,5 27-4 0,-5-27 3 15,0 0-2-15,24 27 2 0,-24-27 23 0,22 12-23 0,-22-12 24 16,23 3-24-16,-23-3 0 0,24-3-1 0,-24 3-21 16,26-12 22-16,-26 12-21 0,27-16 21 0,-27 16 3 0,25-20-4 15,-25 20 4-15,25-23-1 0,-25 23 1 16,21-26-2-16,-21 26 2 0,13-27-3 15,-13 27 3-15,9-25-2 0,-9 25 3 0,0 0-1 16,2-30 1 0,-2 30-1-16,0 0 2 0,0 0-2 0,-18-27 2 15,18 27-1-15,0 0-1 0,-27-15 0 0,27 15 0 16,-24-11-1-16,24 11 0 0,-24-5-2 0,24 5 1 16,0 0 0-16,-29-6-1 0,29 6 1 0,0 0-10 15,0 0-31-15,0 0-66 0,0 0-51 0,0 0-88 16,0 0-120-16,0 0-31 0,-6 24 135 0</inkml:trace>
  <inkml:trace contextRef="#ctx0" brushRef="#br0" timeOffset="23">4249 805 600 0,'0'0'147'0,"0"0"-20"0,0 0-2 16,0 0-19 0,0 0-12-16,4-21-16 0,-4 21-5 0,0 0-9 15,0 0-11-15,0 0-11 0,-24-11-12 0,24 11-8 16,0 0-4-16,-29-1-2 0,29 1-3 0,-22 7-1 16,22-7-4-16,-26 14-2 0,26-14 0 0,-34 20-3 0,34-20 2 15,-39 28-3-15,39-28 4 0,-44 34-6 16,44-34 4-16,-38 41-5 0,38-41 4 0,-34 34-4 15,34-34 3-15,-19 32-4 0,19-32 1 0,0 0-2 0,-3 26 1 16,3-26-2-16,0 0 2 0,22 15 0 0,-22-15 1 16,32 0 1-16,-32 0-2 0,40-9 2 0,-16 0-2 15,-1 0 3-15,2-1-2 0,-5-4 2 0,4 0-3 16,-24 14 4-16,40-34-3 0,-40 34 2 0,36-37-2 16,-36 37 4-16,26-34-5 0,-26 34 4 0,21-36-3 31,-21 36 4-31,15-40-4 0,-15 40 4 0,5-42-4 15,-2 20 5-15,-3-4-5 0,1 1 4 0,-2-2-4 16,1-3 5-16,-3 1-7 0,3-4 6 0,0 6-5 16,0 1 4-16,0 2-3 0,0 24 3 0,0-31-3 15,0 31 4-15,0 0-2 0,0 0 1 0,0 0-2 16,0 0-1-16,0 0 1 0,0 0-1 0,0 0 0 16,0 0 0-16,0 0 3 0,-1 35-3 0,1-35 4 15,-3 47-5-15,3-21 5 0,0 8-5 0,-1-4 3 16,1 4-3-16,0-1 4 0,0-4-5 0,1 6 5 15,-1-6-5-15,1 4 5 0,-1-6-5 0,2 2 4 16,2-5-4-16,-3-1 4 0,3 0-4 0,-4-23 4 16,10 33-4-16,-10-33 3 0,14 27-4 0,-14-27-2 15,0 0-21 1,19 22-18-16,-19-22-14 0,0 0-53 16,35 21 2-16,-35-21-50 0,0 0-45 0,0 0-23 15,30-30-66-15,-30 30-42 0,0 0 270 0</inkml:trace>
  <inkml:trace contextRef="#ctx0" brushRef="#br0" timeOffset="24">4540 856 390 0,'16'-22'155'0,"-16"22"-57"0,0 0-2 0,0 0 13 16,0 0-28-16,0 0-19 0,0 0-20 0,0 0 0 16,0 0 20-16,0 0 6 0,0 0 1 0,0 0-1 15,0 0-26-15,10 30-9 0,-10-30-10 0,0 28-6 16,0-28-9-16,-2 28 0 0,2-28-6 0,-4 28 2 15,4-28-5-15,-4 27 3 0,4-27-3 0,-3 22 1 16,3-22-2-16,0 0 0 0,0 30 24 0,0-30-28 16,0 0-14-16,0 0-72 0,2 31-88 0,-2-31-110 15,0 0-167-15,0 0 41 0,-9-31 380 0</inkml:trace>
  <inkml:trace contextRef="#ctx0" brushRef="#br0" timeOffset="25">4629 576 1198 0,'0'0'130'0,"0"0"-28"0,-29-35-21 0,29 35-16 15,0 0-27-15,0 0-17 0,0 0-6 0,0 0-8 16,0 0-4-16,0 0-3 0,0 0-4 0,0 0-5 16,0 0-14-16,0 0-23 0,0 0-48 0,0 0-58 0,13 25-83 0,-13-25-61 15,0 0-138-15,0 0 67 0,0 0 367 16</inkml:trace>
  <inkml:trace contextRef="#ctx0" brushRef="#br0" timeOffset="26">4916 848 347 0,'0'0'52'0,"0"0"4"0,0 0 3 15,0 0 14-15,0 0-1 0,0 0 7 16,0 0-6-16,0 0 5 0,0 0-12 16,0 0-6-16,0 0-8 0,0 0 2 0,0 0-4 15,16 24 1 1,-16-24-8-16,0 0-5 0,-1 24-16 0,1-24-4 15,0 0-8-15,0 30-2 0,0-30-4 0,0 0 0 16,-7 33-2-16,7-33 3 0,0 0-1 0,-3 27 4 16,3-27 0-16,0 0 1 0,0 0-3 0,-1 24 0 15,1-24-3-15,0 0-2 0,0 0-1 0,0 0 0 16,0 0 1-16,0 0 0 0,0 0 3 0,0 0 4 16,0 0 6-16,0 0 0 0,0 0 3 0,0 0-6 15,19-31-5-15,-19 31-4 0,14-23 0 0,-14 23-2 16,18-29 2-16,-18 29-3 0,19-27 3 0,-19 27-4 15,19-24 4-15,-19 24-2 0,0 0 1 0,25-23-2 16,-25 23 1-16,0 0 0 0,0 0 0 0,26-15 0 16,-26 15 0-16,0 0 0 0,0 0 0 15,25-3 0-15,-25 3 0 0,0 0 0 0,0 0 0 0,28 8 1 16,-28-8-2-16,0 0 3 0,23 12-3 0,-23-12 1 16,0 0-1-1,25 13 1-15,-25-13 0 0,0 0 1 0,0 0-1 16,26 25 1-16,-26-25-2 0,0 0 1 0,0 0 0 15,17 29 1-15,-17-29-1 0,0 0 1 0,4 26-2 0,-4-26 2 16,0 0-2-16,0 27 2 0,0-27-2 16,0 0 0-16,0 0-2 0,0 22-2 0,0-22-24 15,0 0-13-15,5 23-4 0,-5-23-44 0,0 0 9 16,0 0-60-16,-4 23-71 0,4-23-54 0,0 0-106 16,0 0 154-16,0 0 218 0</inkml:trace>
  <inkml:trace contextRef="#ctx0" brushRef="#br0" timeOffset="27">5692 803 555 0,'0'0'221'0,"0"0"-49"16,-7-31-22-16,7 31-14 0,0 0-31 0,0 0-17 15,0 0-26-15,0 0-14 0,0 0-12 0,-22-14-8 16,22 14-6-16,0 0-5 0,-27-3-4 0,27 3-2 0,-24 3-3 16,24-3 1-16,-31 9-4 0,31-9 0 0,-29 19-5 15,29-19 2-15,-31 27-3 0,31-27 2 0,-32 28-2 16,32-28 3-16,-26 31-4 0,26-31 2 0,-19 27-3 16,19-27 2-16,-9 28-3 0,9-28 2 0,2 26-1 15,-2-26 2-15,0 0-2 0,18 26 1 16,-18-26-3-16,0 0-3 0,34 8-4 0,-34-8 0 0,29-1-2 15,-29 1 3-15,30-13 3 0,-30 13 0 0,32-19 5 16,-32 19-1-16,30-22 4 0,-30 22-3 0,29-26 3 16,-29 26-2-16,21-22 4 0,-21 22-2 0,15-25 2 15,-15 25-2-15,0 0 1 0,12-30-1 16,-12 30 2-16,0 0-1 0,0 0 1 0,9-24-2 16,-9 24 1-1,0 0-1-15,0 0-1 0,0 0 0 0,0 0-1 16,0 0 0-16,0 0 1 0,0 0 1 0,8 30-2 15,-8-30 3-15,-1 37-4 0,-1-13 5 0,1 0-6 16,-3 3 6-16,1 1-6 0,0 2 7 0,-1 0 16 16,3 1-32-16,-2-1 33 0,-3 0-34 15,2 2 12-15,-4-3 4 0,0 0-4 0,-2-2 7 16,-1-4-8-16,-1 1 7 0,12-24-5 0,-28 42 3 0,28-42-1 16,-27 34 2-16,27-34-2 0,-28 22 1 0,28-22 0 15,-30 14 1-15,30-14-1 0,-33 6 2 0,33-6 1 16,-40 0 1-16,18-2 0 0,22 2-2 0,-45-11-1 15,21 3-3-15,2-1 0 0,-2-2-1 16,24 11 0-16,-41-23-4 0,41 23-9 0,-40-36-21 16,40 36-31-16,-30-42-45 0,30 42-48 0,-14-36-88 0,14 36-206 15,18-24 50-15,-20 1 257 0</inkml:trace>
  <inkml:trace contextRef="#ctx0" brushRef="#br0" timeOffset="28">6692 834 810 0,'-23'-7'86'16,"23"7"-19"-16,0 0-9 0,0 0 3 0,-6 24-17 15,6-24-4-15,0 0-6 0,-4 35 4 0,4-35-5 16,-6 24-4-16,6-24-12 0,-6 28-3 0,6-28-6 0,-6 27 0 16,6-27-4-16,-3 24 2 0,3-24-6 0,-1 24 3 15,1-24 20-15,0 0-23 0,0 27 24 16,0-27-24-16,0 0-1 0,0 0 1 0,0 0-3 16,0 0 0-16,0 0-4 0,0 0-32 0,1 22-26 15,-1-22-32-15,0 0-66 0,0 0-38 0,3-24-69 16,-3 24-93-16,4-32 168 0,-4 32 195 0</inkml:trace>
  <inkml:trace contextRef="#ctx0" brushRef="#br0" timeOffset="29">6652 624 1039 0,'0'0'157'0,"-8"-28"-26"15,8 28-12-15,0 0-25 0,0 0-28 16,0 0-20-16,0 0-14 0,0 0-9 0,0 0-8 15,0 0-8-15,0 0-6 0,0 0-3 0,0 0-1 16,0 0 1-16,0 0 2 0,0 0-1 16,0 0 2-16,12 27-9 0,-12-27-11 0,0 0-16 15,0 0-24-15,37 36-45 0,-37-36-45 0,32 17-99 16,-32-17-150-16,0 0-28 0,44 24 149 0</inkml:trace>
  <inkml:trace contextRef="#ctx0" brushRef="#br0" timeOffset="30">7056 789 885 0,'0'0'313'0,"0"0"-208"0,-24-23-23 0,24 23-8 15,0 0-26-15,-27-1-21 0,27 1-10 0,-22 1-4 16,22-1-1-16,0 0-1 0,-28 9-5 0,28-9-2 0,0 0-4 15,-23 20 0-15,23-20-1 0,0 0-1 16,-10 25-2-16,10-25 3 0,0 0-3 0,8 23 2 0,-8-23-1 16,0 0 1-16,25 21-1 0,-25-21 1 15,0 0-8-15,32 22-3 0,-32-22-6 0,25 14 0 16,-25-14 2-16,26 16 6 0,-26-16 3 0,25 10 5 16,-25-10 0-16,0 0 3 0,29 17 0 0,-29-17 1 15,0 0 0-15,0 0 2 0,0 0 0 0,0 0 2 16,2 24-1-16,-2-24 1 0,0 0 3 0,-23 19 4 0,23-19 3 15,-25 11 1-15,25-11-5 0,-30 19-1 16,30-19-4-16,-32 19 1 0,32-19 22 0,-34 19-38 16,34-19 36-16,-36 18-37 0,36-18 13 0,-26 11 0 15,26-11 0-15,0 0-2 0,0 0-4 16,0 0-3-16,0 0 1 0,0 0-1 0,0 0-12 16,0 0-3-16,0 0-55 15,27-35-33-15,4 37-88 0,-20-25-96 0,-11 23-134 16,47-21 21-16,-35-2 349 0</inkml:trace>
  <inkml:trace contextRef="#ctx0" brushRef="#br0" timeOffset="31">7410 801 993 0,'0'0'184'0,"0"0"-69"0,0 0-14 15,0 0-25-15,0 0-26 0,-30 0-21 0,30 0-5 16,0 0-4-16,-28 16-3 0,28-16-6 0,0 0-2 15,-30 24-6-15,30-24 1 0,0 0-3 0,-30 33 2 16,30-33-3-16,-17 26 1 0,17-26-3 0,-12 29 2 16,12-29-3-1,-3 25 2-15,3-25-4 0,7 23 5 0,-7-23-3 16,0 0 2-16,19 22-3 0,-19-22 1 0,0 0-1 16,33 11 2-16,-33-11 1 0,26 4 1 15,-26-4 0-15,28-6-2 0,-28 6 2 0,25-11-1 16,-25 11 2-16,0 0-1 0,29-31 3 0,-29 31-3 15,13-23 3-15,-13 23-2 0,3-23 1 0,-3 23-1 16,-1-24 2-16,1 24-2 0,-7-22 3 0,7 22-3 0,-13-23 2 16,13 23-2-16,0 0 2 0,-24-24-2 0,24 24 0 15,0 0-2-15,-27-10 1 0,27 10-1 16,0 0-1-16,0 0-18 0,0 0-32 0,0 0-35 16,0 0-50-16,0 0-65 0,0 0-89 0,3 21-150 15,-3-21 65-15,0 0 348 0</inkml:trace>
  <inkml:trace contextRef="#ctx0" brushRef="#br0" timeOffset="32">7741 848 359 0,'0'0'97'16,"0"0"-17"-16,0 0 18 15,0 0 8-15,0 0 3 0,0 0-20 16,0 0-7-16,0 0-12 0,0 0 2 0,0 0-8 16,4 27-12-16,-4-27-15 0,0 0-6 0,-8 24-8 15,8-24 0-15,-6 25-4 0,6-25-1 0,-5 24-4 16,5-24 0-16,-6 27-4 0,6-27 1 0,0 0-4 15,-7 30 0-15,7-30-3 0,0 0 0 0,-3 24 20 16,3-24-21-16,0 0 21 0,0 0-24 0,0 24 0 0,0-24-1 16,0 0-1-16,0 0 2 0,0 0 2 15,0 0-1-15,0 0-22 0,28-19 22 0,-28 19-21 0,19-29 20 16,-19 29 4-16,24-33-4 0,-24 33 4 16,23-34-4-16,-23 34 6 0,24-33-1 0,-24 33 8 15,20-23-2-15,-20 23 2 0,0 0-6 16,0 0-2-16,25-21-3 15,-25 21-1-15,0 0 0 0,0 0-1 0,0 0 1 16,0 0-1-16,24 3 2 0,-24-3-2 16,0 0 1-16,0 0-1 0,0 0 1 0,17 28-1 15,-17-28 0-15,0 0 0 0,0 0 0 0,0 0 0 0,17 22 1 0,-17-22-2 16,0 0 2-16,0 0-2 0,0 0 1 0,0 0-1 16,0 0 0-16,0 0 2 0,26 6-1 15,-26-6 1-15,0 0-1 0,0 0 0 0,30-22 0 16,-30 22 1-16,0 0-2 15,34-24 3-15,-34 24-3 0,0 0 2 0,28-18-2 16,-28 18 2-16,0 0-1 0,0 0-1 16,27-11 0-16,-27 11 0 0,0 0 1 15,0 0 0-15,0 0 1 0,0 0-2 0,24 16 2 16,-24-16-1-16,0 0 1 0,7 26-1 0,-7-26 3 0,6 33-4 0,-6-33 3 0,0 33-3 16,0-33 2-16,0 30-2 0,0-30 3 0,1 30-4 15,-1-30 3 1,4 24 20-16,-4-24-20 0,0 0 21 0,6 27-37 15,-6-27 13-15,0 0-15 0,0 0-5 0,0 0-23 16,16 21-44-16,-16-21-25 0,0 0-56 16,0 0-48-16,0 0-79 0,28-16-100 0,-28 16 146 15,0 0 251-15</inkml:trace>
  <inkml:trace contextRef="#ctx0" brushRef="#br0" timeOffset="33">8284 941 412 0,'0'0'78'0,"0"0"3"0,25 7 15 0,-25-7-22 0,0 0-15 16,0 0-20-16,30 8-2 0,-30-8-5 0,0 0-3 15,25 0-11-15,-25 0-3 0,0 0-5 0,33-3-2 16,-33 3-3 0,22-8 1-16,-22 8-2 0,25-8 1 0,-25 8 0 15,0 0-1-15,29-21 1 0,-29 21 0 16,0 0 2-16,26-27 4 0,-26 27 5 0,0 0 1 15,16-33 7-15,-16 33 5 0,7-22 9 0,-7 22 3 0,3-26-1 0,-3 26-7 0,0 0-7 16,-1-26-3-16,1 26 4 0,0 0-1 0,-18-23 3 16,18 23-2-16,0 0-5 0,-29-4-4 0,29 4-8 15,-31 10-4-15,31-10-3 0,-31 22 3 16,31-22 0-16,-31 36 7 0,31-36-5 16,-26 36 3-16,26-36-7 0,-22 37 0 15,22-37-4-15,-12 41 4 0,12-41-5 0,-2 36 4 16,2-36-5-16,9 32 4 0,-9-32 21 0,15 32-22 15,-15-32 21-15,23 29-36 0,-23-29 13 0,31 24-13 16,-31-24 14-16,39 18 1 0,-16-9-2 0,1-4 2 16,0-4-1-16,3 2-1 0,1-6 1 0,-1 0-2 15,1-8 2-15,0 2-5 0,2-1-27 16,-30 10-27 0,55-24-70-16,-43-5-53 0,24 18-104 0,-36 11-155 15,37-40 65-15,-6 31 313 0</inkml:trace>
  <inkml:trace contextRef="#ctx0" brushRef="#br0" timeOffset="34">8880 696 1117 0,'-31'2'32'15,"31"-2"-12"-15,0 0-3 0,0 0-3 16,0 0-4-16,0 0 4 0,0 0 12 0,0 0 14 16,0 0 6-16,0 0-6 0,31 19-11 0,-31-19-10 15,34 3-9-15,-34-3-4 0,37 2-4 0,-37-2 0 16,40 2-2-16,-40-2 0 0,40 2-1 0,-40-2 1 15,42 6-2-15,-42-6-33 0,51 6-58 0,-51-6-67 16,54 5-121-16,-25 5-163 0,-29-10 62 0,50 14 336 16</inkml:trace>
  <inkml:trace contextRef="#ctx0" brushRef="#br0" timeOffset="35">8981 482 595 0,'0'0'58'15,"11"-23"4"-15,-11 23 2 0,0 0-5 0,0 0-17 16,0 0-6-16,0 0 4 0,0 0 9 0,0 0 3 0,0 0-3 15,22 7-6-15,-22-7-2 0,0 0 5 16,0 0 4-16,15 30 2 0,-15-30-7 0,0 0-4 16,3 30-12-16,-3-30-2 0,3 30-4 0,-3-30 0 15,0 37-4 1,0-37 0-16,-4 42-10 0,2-19 4 0,-3-1-5 16,2 1 4-16,-4 0-6 0,3 2 2 0,4-25-7 15,-11 44 5-15,5-22-5 0,2 1 3 0,-3-1-3 16,1 2 1-16,-1-4-4 0,7-20 5 15,-10 42-5-15,10-42 4 0,-11 41-5 0,11-41 6 16,-11 41 18-16,11-41-36 0,-8 42 37 0,8-42-37 16,-9 34 13-16,9-34 2 0,-2 21-3 0,2-21 3 0,0 0-2 0,0 0 1 0,0 0-1 15,0 0-1-15,5 23 1 0,-5-23-1 0,0 0-1 16,0 0-3-16,0 0-3 0,0 0-5 0,30-17-3 16,-30 17-6-1,0 0-2-15,23-27-9 0,-23 27-17 0,20-21 4 16,-20 21-10-16,31-29-8 0,-9 18-32 0,-9-11-53 15,12 13-69-15,-25 9-12 0,30-49-106 0,-2 45 109 16,-27-25 229 0</inkml:trace>
  <inkml:trace contextRef="#ctx0" brushRef="#br0" timeOffset="36">9388 874 964 0,'0'0'112'0,"0"0"-54"0,0 0-9 0,0 0-7 16,0 0-19-16,0 0-12 0,0 0-4 0,0 0 4 15,0 0 0-15,-11 22 2 0,11-22-4 0,0 0-3 0,2 24-3 0,-2-24 5 16,0 0 11-16,2 30 7 0,-2-30-1 16,0 0-1-16,-4 33-15 0,4-33-3 0,-2 22 20 15,2-22-23-15,0 0 21 0,-4 29-22 0,4-29-2 16,0 0 0-16,0 0-2 0,0 0 0 15,0 0 0-15,0 0 0 0,0 0 3 0,0 0 0 16,0 0 2-16,0 0-2 0,0 0-22 0,26-29 20 0,-26 29-21 16,15-39 21-16,-15 39 3 0,17-42-5 0,-6 18 2 15,-11 24-5-15,18-39 5 0,-18 39-4 0,14-32 6 32,-14 32-1-32,9-23 1 0,-9 23-1 0,9-22 2 15,-9 22-3-15,0 0 2 0,0 0-2 16,16-23 0-16,-16 23 0 0,0 0-1 0,0 0 1 15,0 0 0-15,0 0 1 0,0 0 1 0,0 0-1 16,26 11-1-16,-26-11 2 0,0 0-1 0,0 0 0 16,25 17 0-16,-25-17 0 0,0 0-1 0,28 14 1 0,-28-14 0 0,22 5 0 15,-22-5-1-15,0 0 1 0,33 9-1 16,-33-9 0-16,0 0 0 0,29 7-2 16,-29-7-35-16,0 0-25 0,33 11-28 0,-33-11-38 15,0 0-22-15,0 0-53 0,0 0-44 0,34 10-101 16,-34-10 202-16,0 0 147 0</inkml:trace>
  <inkml:trace contextRef="#ctx0" brushRef="#br0" timeOffset="37">9797 796 606 0,'0'0'94'15,"0"0"-13"-15,0 0 0 0,-18 23 2 0,18-23-26 16,-6 22-11-16,6-22-19 0,-4 23-2 0,4-23-9 15,-4 25 0-15,4-25-8 0,0 27 0 0,0-27-7 0,3 25 1 16,-3-25-1-16,0 0-2 0,5 25-1 16,-5-25 0-16,0 0 0 0,0 0 2 0,0 0 3 15,27 9 2-15,-27-9 5 0,0 0 0 0,33-25 2 16,-33 25-3-16,33-26-3 0,-33 26-5 0,37-28 1 16,-37 28-2-16,32-27 2 0,-32 27-3 0,22-14 3 15,-22 14-3-15,0 0 2 0,0 0-1 0,0 0 0 0,0 0 0 16,0 0 2-1,0 0 1-15,0 0 2 0,0 0 2 16,0 0 1-16,0 0 0 0,0 0-1 0,0 0-3 16,0 0-3-16,0 0-1 0,0 0-1 0,0 0 0 15,8 29 0-15,-8-29 1 0,0 21-2 0,0-21 4 16,-1 27-4-16,1-27 3 0,-6 29 4 0,6-29 16 16,-5 34 31-16,5-34-10 0,-7 34 17 0,7-34-42 15,-9 39 9-15,8-14-15 0,1-25 12 0,-18 45 1 16,7-21-9-16,-1 1 1 0,-3-4-8 15,-1 4 7-15,16-25-3 0,-37 42 5 0,15-23-3 16,22-19-2-16,-41 35-6 0,41-35-1 0,-39 32-6 16,39-32 4-16,-41 26-3 0,41-26 1 0,-39 27-3 15,39-27-12-15,-27 18-28 0,27-18-50 0,0 0-116 0,-39 19-282 16,39-19-8-16,0 0 194 0</inkml:trace>
  <inkml:trace contextRef="#ctx0" brushRef="#br0" timeOffset="38">1784 2006 327 0,'0'0'118'0,"-29"-1"3"16,29 1 5-16,-26 0-4 0,26 0-20 0,0 0-14 15,-28-3-15-15,28 3-19 0,0 0-20 0,0 0-18 16,0 0-12-16,0 0 0 0,0 0 2 16,13 28 5-16,-13-28 5 0,0 0 5 0,27 22 1 15,-27-22-1-15,29 19-8 0,-29-19-3 16,40 21-5-16,-15-13 0 0,-2 1-2 0,3-7 1 16,3 2-3-16,0-4 1 0,2-2-1 0,-1-1-1 0,0-1 2 0,2-2-2 15,-2 3 1-15,-1 0-1 0,-1-2 0 0,-1-2-1 16,-1 4-23-16,-26 3-40 0,49-11-28 15,-49 11-25-15,35-14 7 0,-35 14 30 0,27-17 30 16,-27 17 24-16,0 0 19 0,0 0 13 0,0 0 14 16,0 0 13-16,0 0 9 0,0 0 6 15,0 0-5-15,0 0-5 16,-36-5 0-16,36 5 6 0,-24 17 0 0,24-17-1 16,-23 27-14-16,23-27-9 0,-22 35-13 0,22-35-1 15,-19 38-6-15,19-38 2 0,-13 33-4 16,13-33 2-16,0 33-4 0,0-33 2 0,0 0-3 15,18 25 3-15,-18-25-1 0,0 0 0 0,33 15 1 16,-33-15-1-16,28-4 1 0,-28 4 1 0,30-15 1 16,-30 15-2-16,33-26-1 0,-33 26-13 0,30-32-7 0,-30 32-4 15,25-38 4-15,-15 16 9 0,-10 22 16 0,8-36 0 16,-8 36 5-16,-3-27-1 0,3 27 3 16,0 0-1-16,-11-29 5 0,11 29 8 0,0 0 2 15,0 0 0-15,-31-20-4 0,31 20-10 0,0 0-6 16,-25 7-2-16,25-7-2 0,0 0-2 0,0 0-3 15,-28 21-34-15,28-21-27 0,0 0-38 0,7 21-63 0,-7-21-39 16,0 0-96-16,26 21-31 0,-26-21 334 0</inkml:trace>
  <inkml:trace contextRef="#ctx0" brushRef="#br0" timeOffset="39">2243 1673 441 0,'0'0'139'0,"0"0"-19"0,-10-22-4 0,10 22-9 15,0 0-2-15,0 0-10 0,0 0 0 0,0 0 3 0,0 0-12 0,0 0-10 16,-17-33-35-16,17 33 8 0,0 0-26 16,0 0 11-16,0 0-3 0,-24-11-6 15,24 11-4-15,0 0-4 0,-27-11-3 0,27 11-5 16,0 0-2-16,-27 0-1 0,27 0-1 0,0 0-2 15,-32 7-1-15,32-7-1 0,-22 13-1 0,22-13-18 16,-29 28 33-16,14-4-31 16,-3 2 31-16,0 3-11 0,5 0-6 0,-4 4 6 15,0 3-8-15,2 3 6 0,0 3-5 16,1 3 4-16,3 2-6 0,-4 1 8 0,6 4-9 16,-2-6 9-16,1-1-8 0,3-4 8 15,4-6-9-15,0-1 5 0,1-8-4 0,2-4-6 16,0-22-15-16,5 34-6 0,-5-34-20 0,0 0-3 15,20 31-26-15,-20-31-33 0,0 0-41 0,0 0-72 0,20-24-50 0,-20 24-152 16,7-43 143-16,16 33 286 0</inkml:trace>
  <inkml:trace contextRef="#ctx0" brushRef="#br0" timeOffset="40">2602 2076 579 0,'0'0'187'0,"0"0"-124"16,-19 21-12-16,19-21 7 0,0 0-4 0,-4 36-14 16,4-36-16-16,0 0-4 0,-2 25-6 15,2-25-1-15,0 0-6 0,5 30-1 0,-5-30-4 16,0 0 0-16,6 25-2 0,-6-25 2 0,0 0-2 16,9 23 1-16,-9-23 0 0,0 0 1 0,0 0-1 0,0 0 0 15,0 0 7-15,0 0 14 0,0 0 15 0,0 0 6 16,0 0-2-16,0 0-15 0,12-26-12 0,-12 26-7 15,6-31-1-15,-6 31-1 0,8-32-1 16,-8 32-2-16,7-37 2 0,-7 37-2 0,8-40 5 16,-8 40 1-16,10-40 11 0,-10 40 0 0,9-33 3 15,-9 33-5 1,0 0-6-16,17-26-1 0,-17 26-5 0,0 0 0 16,0 0-2-16,0 0-1 0,27-10 0 0,-27 10 0 15,0 0 0-15,28 10-1 0,-28-10 0 0,0 0 1 16,36 11-2-16,-36-11 1 0,25 12-1 15,-25-12 0-15,30 3 0 0,-30-3 1 0,27 0 0 16,-27 0-1-16,35-2-1 0,-35 2 0 0,43-3-53 16,-43 3-81-16,38-11-124 0,-38 11-238 0,24-20 38 0,6 23 375 15</inkml:trace>
  <inkml:trace contextRef="#ctx0" brushRef="#br1" timeOffset="41">527 3198 561 0,'0'0'145'16,"0"0"-62"-16,0 0-9 0,0 0-15 0,0 0-20 16,0 0-19-1,0 0-9-15,0 0 29 0,8 28-2 0,-8-28 17 16,0 0-11-16,-5 30-16 0,5-30-4 0,-3 30-1 16,3-30 3-16,-4 38-6 0,4-38-1 15,-6 40-8-15,5-17-2 0,1-23-6 0,-7 43 2 16,7-43-8-16,-10 41 6 0,10-41-7 15,-8 35 7-15,8-35-5 0,-6 27 3 0,6-27-1 0,0 0-1 16,-1 23 1-16,1-23 0 0,0 0-1 0,0 0 1 0,0 0-1 16,0 0 3-16,0 0 3 0,0 0 1 0,0 0 5 15,0 0-4-15,24-20 3 0,-24 20-6 0,0 0-1 16,19-22-2-16,-19 22 0 0,0 0 1 16,29-22-2-16,-29 22 2 0,0 0-2 0,30-15-1 15,-30 15 2-15,0 0-2 0,32-3 1 0,-32 3 0 16,0 0 0-16,29 4 0 0,-29-4 0 0,0 0 1 0,24 14-2 15,-24-14 2-15,0 0-2 0,0 0 2 0,24 24-2 16,-24-24 2-16,0 0 0 0,10 29 1 0,-10-29 0 16,1 22 0-16,-1-22-1 0,-1 26 2 15,1-26-3-15,-5 26 2 0,5-26-3 0,-8 24 2 16,8-24-1-16,-8 24 2 0,8-24-1 0,0 0 2 16,0 0 0-1,-17 24 5-15,17-24 16 0,0 0 4 0,0 0 1 16,0 0-3-16,-23 0-15 0,23 0-4 0,0 0-2 15,0 0-1-15,-29-9 2 0,29 9-1 0,0 0 0 16,-30-10-1-16,30 10-1 0,0 0-2 16,-31-15 0-16,31 15-2 0,0 0 1 0,-29-9-3 15,29 9 2-15,0 0 0 0,-24-15-2 0,24 15 0 16,0 0 1-16,0 0-9 0,0 0-15 0,-10-21-16 0,10 21-28 16,0 0-38-16,0 0-22 0,0 0-46 0,26-19-67 15,-26 19-69-15,0 0-50 0,29-4 281 0</inkml:trace>
  <inkml:trace contextRef="#ctx0" brushRef="#br1" timeOffset="42">899 3471 685 0,'0'0'163'16,"0"0"-69"-16,0 0-1 0,0 0-5 0,0 0-26 0,0 0-21 16,0 0-15-16,-28 17-7 0,28-17-1 0,0 0-2 15,-15 24-3-15,15-24-6 0,-14 21-1 0,14-21-5 16,-9 28 1-16,9-28-2 0,-10 28 1 0,10-28-2 16,-3 26 2-16,3-26-3 0,3 24 2 15,-3-24-3-15,0 0 2 0,19 28-1 0,-19-28 1 16,0 0-2-16,25 17 2 0,-25-17 0 0,0 0 0 0,32 6-1 0,-32-6 1 15,23-6 0-15,-23 6 0 0,0 0 2 0,29-18-1 16,-29 18 3-16,0 0-2 0,21-33 2 16,-21 33-1-16,10-31 2 0,-10 31-3 0,4-28 5 15,-4 28-3-15,-2-27 2 0,2 27-3 16,-5-28 4-16,5 28 4 0,0 0 7 0,-11-27 0 16,11 27 1-16,0 0-7 15,0 0-4-15,-28-18-5 0,28 18 0 0,0 0-1 16,0 0-3-16,-29 1 1 0,29-1-2 0,0 0-4 15,0 0-26-15,-23 25-26 0,23-25-46 16,0 0-34-16,4 38-54 0,-4-38-43 0,0 0-115 16,12 25 43-16,-12-25 308 0</inkml:trace>
  <inkml:trace contextRef="#ctx0" brushRef="#br1" timeOffset="43">1089 3469 549 0,'0'0'77'0,"0"0"-47"16,0 0 3-16,0 0 8 0,0 0 3 0,0 0-3 16,0 0-11-16,-4 23-7 0,4-23-5 0,0 0-2 15,0 27-6-15,0-27-3 0,0 0-3 0,1 32 0 16,-1-32-2-16,0 0 2 0,3 31-1 0,-3-31 0 15,1 24 0-15,-1-24-1 0,0 0-1 16,6 27-1-16,-6-27 1 0,0 0-1 0,0 0-1 0,0 0 1 16,10 21-1-16,-10-21 1 0,0 0 1 0,0 0 2 15,0 0 1-15,0 0 0 0,26-14 1 0,-26 14-3 16,0 0 1-16,18-25-2 0,-18 25 1 0,13-24-2 16,-13 24 2-16,16-25-2 0,-16 25 2 0,15-24-1 15,-15 24 0-15,0 0 1 16,0 0 1-16,15-23-1 15,-15 23 2-15,0 0-2 0,0 0-1 0,0 0 0 16,0 0 1-16,0 0 2 0,0 0 6 0,0 0 7 16,0 0 6-16,23 10 4 0,-23-10-1 0,0 0-5 15,0 0-5-15,9 30-3 0,-9-30-5 0,0 0 0 16,1 34-3-16,-1-34 0 0,0 0-5 0,7 28 1 16,-7-28-3-16,0 0 1 0,0 0-2 15,9 22-1-15,-9-22-34 0,0 0-25 0,0 0-39 0,0 0-60 16,0 0-27-16,24-7-29 0,-24 7-64 0,0 0 170 15,10-36 112-15</inkml:trace>
  <inkml:trace contextRef="#ctx0" brushRef="#br1" timeOffset="44">2179 3708 1128 0,'0'0'340'0,"0"0"-230"0,0 0-45 0,0 0-5 16,0 0-8-16,0 0-14 0,0 0-13 0,0 0-8 16,0 0-6-16,0 0-6 15,0 0-3-15,0 0-2 0,0 0-2 0,0 0-5 16,0 0-15-16,0 0-22 0,0 0-87 0,0 0-454 15,0 0 6-15,0 0 96 0</inkml:trace>
  <inkml:trace contextRef="#ctx0" brushRef="#br1" timeOffset="45">1336 3514 152 0,'0'0'45'0,"0"0"-12"0,0 0-3 0,0 0-2 0,0 0 16 16,0 0 11-16,0 0 4 0,0 0 6 0,0 0-13 15,0 0-5-15,0 0-1 0,23 19-3 0,-23-19-3 31,0 0 3-31,0 0 9 0,3 26 0 0,-3-26-2 16,0 0-12-16,3 29-8 0,-3-29 0 0,0 0 4 16,0 23 0-16,0-23-1 0,0 0-9 0,1 22-2 15,-1-22-6-15,0 0-5 0,0 0-4 0,0 0-4 16,0 0-3-16,0 0-1 0,0 0 1 0,0 0 0 16,0 0 2-16,0 0 1 0,0 0 0 0,0 0-2 0,0 0 0 15,27-14-1-15,-27 14 0 0,0 0-1 0,23-31 1 16,-23 31-2-16,17-27 3 0,-17 27-3 0,18-25 4 15,-18 25-4-15,0 0 4 0,25-28-2 0,-25 28 1 16,0 0-1-16,0 0 1 0,26-23-2 16,-26 23 1-16,0 0 0 0,0 0-1 0,0 0 0 15,0 0 1-15,25-3 0 0,-25 3 0 0,0 0 1 16,0 0-1 0,0 0 1-16,0 0-1 0,22 27 2 0,-22-27-2 15,0 0 2-15,8 24-1 0,-8-24 2 0,0 0-2 16,6 34 3-16,-6-34-2 0,1 26 1 0,-1-26-3 15,3 24 2-15,-3-24-3 0,0 23 1 16,0-23 0-16,0 0 0 0,0 27-1 0,0-27 0 16,0 0-1-16,0 0-2 0,0 0-33 0,0 0-29 15,0 0-43-15,0 0-71 0,0 0-56 0,28 11-141 16,-28-11 145-16,0 0 232 0</inkml:trace>
  <inkml:trace contextRef="#ctx0" brushRef="#br1" timeOffset="46">1901 3472 668 0,'0'0'146'0,"0"0"-61"0,0 0 6 15,0 0 9-15,0 0-17 0,-25-18-21 0,25 18-18 16,0 0-14-16,0 0-7 0,0 0-7 0,0 0-5 15,-22 2-3-15,22-2-2 0,0 0-3 0,0 0-1 16,-26 29-1-16,26-29 1 0,-17 24-3 0,17-24 3 16,-19 27-4-16,19-27 3 15,-20 30-2-15,20-30 2 0,-16 29-3 16,16-29 4-16,-14 34-4 0,14-34 2 16,-4 25-2-16,4-25 2 0,1 24-3 0,-1-24 2 15,0 0-2-15,10 25 1 0,-10-25-1 0,0 0 2 0,0 0-1 16,29 16 0-16,-29-16 1 0,0 0-1 0,27-10 2 15,-27 10-1-15,0 0 2 0,32-35-2 0,-32 35 3 16,19-32-3-16,-19 32 3 0,20-33-3 0,-20 33 4 16,15-42-3-16,-15 42 3 0,12-38-2 15,-12 38 1-15,13-37-2 0,-13 37 2 0,7-35-3 16,-7 35 4-16,5-27-3 0,-5 27 3 0,1-28-3 16,-1 28 2-1,3-25-2-15,-3 25 1 0,2-24-1 0,-2 24 1 16,0 0-2-16,4-26 2 0,-4 26-2 0,0 0 3 15,0 0-1-15,0 0 1 0,0 0-1 0,0 0-1 16,0 0-2-16,0 0 1 0,0 0 1 16,0 0-1-16,0 0 5 0,0 0-4 0,5 34 4 15,-5-34-1-15,0 34 1 0,0-34-3 0,-2 41 2 16,0-17-5-16,1-2 4 0,-1 4-3 0,0-4 4 16,2 1-5-16,-2-2 5 0,2-21-5 0,0 41 3 15,0-41-3-15,0 33 3 0,0-33-3 0,0 23 2 0,0-23-3 0,0 0 2 16,0 0-1-16,0 0 0 15,11 21-3-15,-11-21-25 0,0 0-29 0,0 0-37 16,0 0-43-16,0 0-51 0,0 0-60 0,31-6-135 16,-31 6 150-16,0 0 235 0</inkml:trace>
  <inkml:trace contextRef="#ctx0" brushRef="#br1" timeOffset="47">-338 3312 415 0,'0'0'94'0,"0"0"-10"0,0 0-4 15,0 0-1-15,0 0-23 0,0 0-12 16,0 0-7-16,0 0 3 0,0 0-4 0,0 0-1 16,0 0-1-16,0 0 38 0,0 0 8 0,0 0 5 15,0 0-5-15,0 0-37 0,0 0-11 0,26-22-4 16,-26 22-5-16,0 0-3 0,29-26-6 0,-29 26-1 16,22-27-4-1,-22 27 0-15,26-31 12 0,-26 31-37 16,27-38 35-16,-27 38-36 0,29-42 17 0,-11 16 5 15,0 1-7-15,-3 1 6 0,3-1-5 0,-1-1 3 16,-2 0-2-16,1 3 4 0,-2-1-5 0,0-1 5 16,0-3-5-16,0 4 3 0,-2 1-4 0,0-1 5 15,1 0-4-15,-13 24 4 0,22-42-3 0,-22 42 3 0,14-29-4 16,-14 29 2-16,13-26-1 0,-13 26 1 0,0 0-2 16,11-29 3-16,-11 29-3 0,0 0 1 15,0 0-1-15,0 0 1 0,0 0-1 0,18-22 1 16,-18 22 0-16,0 0-1 0,0 0 0 0,0 0 1 0,0 0-1 15,0 0 1-15,0 0 1 0,24-4-1 0,-24 4 0 16,0 0 0-16,0 0-1 0,0 0 2 0,0 0-1 16,0 0 0-16,23 2 2 0,-23-2-3 15,0 0 1-15,0 0 1 0,0 0-2 0,0 0 2 16,0 0 0-16,25 16 0 0,-25-16 1 0,0 0 1 16,12 23 7-16,-12-23 1 0,9 22 5 0,-9-22-3 15,7 23-2-15,-7-23-7 0,5 31 1 0,-5-31-5 16,4 35 3-16,-4-35-3 0,6 42 3 0,-6-42-4 15,4 41 4-15,-4-41-5 16,4 44 4-16,0-20-5 0,-4-3 6 16,1 3-6-16,1 1 6 0,1-1-6 0,-2-1 5 15,2 1-5-15,1-3 5 0,-4-21-5 16,4 41 5-16,-4-41 18 0,3 39-35 0,-3-39 36 16,7 37-34-16,-7-37 10 0,5 35 5 0,-5-35-3 15,6 28 2-15,-6-28-3 0,7 28 3 0,-7-28-3 16,0 0 2-16,9 32-2 0,-9-32 2 0,0 0-2 0,0 0-13 15,10 21-11-15,-10-21-11 0,0 0-18 0,0 0-7 16,0 0-47-16,0 0-55 0,0 0-98 16,0 0-73-16,-8-29-89 0,8 29 256 0</inkml:trace>
  <inkml:trace contextRef="#ctx0" brushRef="#br1" timeOffset="48">-37 3085 866 0,'0'0'130'0,"0"0"-2"0,0 0-25 16,0 0-21-16,0 0-45 0,0 0-24 0,0 0-7 0,0 0 6 15,0 0 3-15,0 0 2 0,0 0-2 16,35 4-6-16,-35-4-5 0,30 3 0 0,-30-3-3 16,36 8 0-16,-36-8-1 0,37 8 0 0,-37-8-1 0,41 0 1 0,-41 0-1 15,39-8-26-15,-16 14-60 0,-23-6-65 16,42-10-94-16,-42 10-88 0,20-19-52 0,12 32 177 16,-32-13 209-16</inkml:trace>
  <inkml:trace contextRef="#ctx0" brushRef="#br1" timeOffset="49">2882 3200 823 0,'0'0'147'0,"0"0"-67"16,0 0-19-16,0 0-12 0,0 0-13 0,0 0-1 16,0 0 15-16,0 0 10 0,0 0 7 0,0 0-11 15,0 0-22-15,0 0-6 0,30-11-3 0,-30 11-1 16,0 0-2 0,26-2-3-16,-26 2-16 0,22-2 12 15,-22 2-16-15,26 0 13 0,-26 0 1 0,26-4-4 16,-26 4 0-16,31 0-2 0,-31 0-2 0,34-2 0 15,-34 2 14-15,36-4-40 0,-36 4 37 0,36-3-38 16,-36 3 22-16,32-3 2 0,-32 3-2 0,31-4 0 16,-31 4 2-16,31-2-1 0,-31 2 0 0,26-4 0 15,-26 4-3-15,0 0 2 0,27 0-2 0,-27 0 2 0,0 0-24 16,24 4 0-16,-24-4-64 0,0 0-55 16,0 0-110-16,23-18-166 0,-23 18-64 0,0 0 229 15</inkml:trace>
  <inkml:trace contextRef="#ctx0" brushRef="#br1" timeOffset="50">2905 2958 695 0,'0'0'168'0,"0"0"-19"0,0 0-18 0,0 0-10 15,0 0-28-15,0 0-32 0,0 0-25 0,0 0-10 16,0 0-7 0,0 0-3-16,0 0-3 0,0 0-3 0,0 0-2 15,0 0 4-15,0 0 4 0,0 0 2 0,0 0-1 16,0 0-4-16,0 0-3 0,0 0-2 0,28-5-1 15,-28 5-2-15,0 0 0 0,30 3-1 16,-30-3 0-16,23 2-2 0,-23-2-1 0,25 0 1 16,-25 0-2-16,28-2 1 0,-28 2 0 0,34-3-1 15,-34 3 0-15,37-2 0 0,-37 2 1 0,33-6-1 0,-33 6 1 16,33-10-1-16,-33 10 0 0,31-6-1 0,-31 6 1 16,29-6-1-16,-29 6-13 0,23-9-13 0,-23 9-23 15,0 0-40-15,35 4-54 0,-35-4-65 0,0 0-89 16,0 0-160-16,0 0 76 0,27 9 382 15</inkml:trace>
  <inkml:trace contextRef="#ctx0" brushRef="#br1" timeOffset="51">4330 2669 710 0,'0'0'159'15,"0"0"-50"-15,0 0-13 0,0 0-6 0,0 0-16 16,0 0-21-16,0 0-20 0,0 0-12 0,0 0-4 16,0 0 12-16,0 0 16 0,0 0-2 0,23 24 3 0,-23-24-10 15,0 0-12-15,14 23-1 0,-14-23 3 0,10 31-6 16,-10-31-4-16,9 35-7 0,-9-35 0 0,11 41-5 16,-11-41 2-16,14 42-5 0,-14-42 3 0,11 45-4 15,-4-25 2-15,-2 4-2 0,2-1 3 16,0 0-6-16,-7-23 6 0,14 44-6 0,-14-44 4 15,14 35-2-15,-14-35 3 0,11 33-3 0,-11-33 1 0,12 27-1 16,-12-27 3-16,10 26 20 0,-10-26-33 0,12 24 33 16,-12-24-33-16,0 0 11 0,13 24 1 0,-13-24-1 15,0 0 0-15,0 0-1 0,0 0 2 16,0 0-2-16,16 20 1 0,-16-20-1 0,0 0 1 16,0 0 1-16,0 0-1 0,0 0 1 0,0 0-2 15,0 0 1 1,0 0 1-16,0 0-1 0,0 0 0 0,0 0 1 15,0 0-2-15,0 0 2 0,0 0 0 0,0 0-2 16,0 0 2-16,0 0 0 0,0 0-1 0,0 0 0 16,0 0 0-16,0 0 1 0,0 0-1 0,0 0 0 15,0 0 0-15,0 0-1 0,0 0 1 16,0 0 2-16,0 0 0 0,0 0 2 0,0 0 3 16,22-16 2-16,-22 16 1 0,0 0 2 0,20-24-4 0,-20 24-25 15,0 0 34-15,17-29-35 0,-17 29 32 0,16-29-9 16,-16 29-4-16,19-26 2 0,-19 26-2 0,21-34 2 15,-21 34-4-15,20-35 4 0,-20 35-3 0,21-37 3 16,-10 13-4-16,-11 24 5 0,27-45-4 16,-11 23 4-16,-3-1-3 0,3 0 3 0,-4 1-5 15,2-1 4-15,-2-2-4 0,-1 1 3 0,-11 24-4 0,22-40 4 0,-22 40-2 16,21-33 2-16,-21 33-1 0,18-27 1 16,-18 27-4-16,16-22 3 0,-16 22-2 0,0 0 1 15,0 0 0-15,20-21 0 0,-20 21 0 0,0 0 0 16,0 0 0-16,0 0 0 0,0 0-1 15,0 0 2-15,0 0-1 0,0 0 0 0,0 0-1 16,0 0-10-16,0 0-14 16,0 0-24-16,0 0-41 0,0 0-91 15,0 0-139-15,0 0-204 0,0 0 39 0,0 0 352 16</inkml:trace>
  <inkml:trace contextRef="#ctx0" brushRef="#br1" timeOffset="52">5352 3195 316 0,'0'0'105'0,"0"0"-39"0,0 0 0 16,0 0 10-16,0 0-8 0,0 0-20 0,0 0-24 16,0 0-11-16,0 0 3 0,0 0 10 15,0 0 15-15,0 0 13 0,0 0 10 0,0 0 4 0,0 0 5 16,0 0 4-16,0 0 2 0,0 0-17 0,0 0 1 16,0 0-30-16,0 0 4 0,0 0-2 0,0 0-3 15,0 0 11-15,0 0-20 0,0 0 4 0,11-23-39 16,-11 23 23-16,0 0-22 0,17-21 23 0,-17 21 0 15,0 0-3-15,22-31 2 0,-22 31-3 16,19-28 2-16,-19 28-4 16,25-32 3-16,-25 32-4 0,25-36 2 15,-25 36-4-15,30-39 4 0,-30 39-6 0,29-48 3 16,-13 24-5-16,0 0 4 0,1 0-4 0,3-4 6 16,2 4-5-16,-2 0 4 0,-2 0-5 0,-18 24 3 15,32-41-4-15,-32 41 4 0,25-35-2 0,-25 35 2 16,23-33-2-16,-23 33 1 0,0 0-1 0,21-27 1 15,-21 27-1-15,0 0 1 0,0 0-1 0,0 0 1 16,0 0-2-16,18-22 2 0,-18 22-1 0,0 0 0 16,0 0 0-16,0 0 1 0,0 0-2 0,0 0 1 15,0 0 0-15,0 0-1 0,0 0 1 0,0 0 1 16,0 0-2-16,0 0 3 0,0 0-1 0,0 0-1 16,0 0 2-16,0 0-3 0,0 0 2 0,0 0-2 15,0 0-1 1,0 0 0-16,0 0 1 0,0 0 2 15,0 0 1-15,22 2 0 0,-22-2 0 0,0 0-1 16,0 0 2-16,25 26-1 0,-25-26 4 0,11 23-2 16,-11-23 2-16,14 31-2 0,-14-31 1 0,11 34-5 15,-11-34 3-15,9 39-5 0,-9-39 3 0,10 43-3 16,-10-43 3-16,8 43-3 0,-8-43 4 0,8 42-4 16,-8-42 4-16,6 42-4 0,-6-42 2 0,7 40-2 0,-7-40 3 15,7 43-4-15,-7-43 5 0,7 43-6 16,-7-43 5-16,4 41-3 0,-4-41 3 0,5 34-4 15,-5-34 4-15,4 32-2 0,-4-32-11 0,6 27 34 16,-6-27-33-16,0 0 33 0,8 24-34 0,-8-24-9 16,0 0-8-16,0 0-10 0,0 0 2 15,18 28-8-15,-18-28-18 0,0 0-37 0,0 0-27 16,0 0-65-16,0 0-76 0,0 0-161 0,0 0 55 16,12-35 319-16</inkml:trace>
  <inkml:trace contextRef="#ctx0" brushRef="#br1" timeOffset="53">5563 2965 765 0,'0'0'170'0,"0"0"-83"16,0 0-26-16,0 0-13 0,0 0-24 15,0 0-10-15,0 0 8 0,0 0 15 0,0 0 13 16,0 0 6-16,0 0-10 0,32 9-10 0,-32-9-7 16,30 0-3-16,-30 0-9 0,43-3-6 0,-21 1-5 15,4-2-5-15,1 2 1 16,2-3-2-16,0 0 0 0,3 2-2 0,0 0-15 15,-8-12-62-15,16 22-89 0,-40-7-178 16,43-21-122-16,-13 26 40 0,-30-5 428 0</inkml:trace>
  <inkml:trace contextRef="#ctx0" brushRef="#br0" timeOffset="54">4383 1687 240 0,'0'0'101'0,"0"0"35"16,0 0 8-16,0 0 31 0,0 0-18 0,0 0-10 15,0 0-28-15,0 0-15 0,0 0-25 16,0 0-19-16,0 0-9 0,0 0-11 0,0 0-6 16,-22-24-4-16,22 24-3 0,0 0-4 0,-22-3-3 15,22 3-6-15,-23 3-2 0,23-3-5 0,-29 11-1 16,29-11-4-16,-35 27 0 15,35-27-2-15,-39 41 3 0,18-14-4 0,-3 6 4 16,-2 0-6-16,7 1 6 0,-2 3-7 16,5-1 6-16,5 0-7 0,1 1 6 15,3-4-5-15,6 1 6 0,4-7-6 0,5-3 5 16,2 1-6-16,-10-25 4 0,26 38-1 0,-26-38 1 16,38 30-2-16,-14-22 2 0,2 0-1 0,0-5 2 15,7-3-1-15,0-5 1 0,3-5 0 0,3 2 0 0,-4-8 2 0,3 0-3 16,-3-2 4-16,1-3-4 0,-4 1 3 15,0-5-4-15,-3 0 5 0,-3-6-5 16,-4 3 5-16,-2-4-4 0,-2 3 4 0,-5-1-4 16,-4 4 5-16,0-1-4 0,-5-4 4 0,-2 6-5 15,-2-5 5-15,-4 2-4 0,-1 4 4 0,-6 2-3 16,-3-1 2-16,14 23-3 0,-41-47 3 0,19 27 16 0,-4 0-32 0,1 5 33 16,-1 4-33-16,2 0 13 0,-2 4 1 0,3 4-1 15,23 3 0-15,-43-7-1 16,43 7 0-16,-30 2 1 0,30-2-13 0,0 0-7 15,-23 12-22-15,23-12-16 0,-8 25-14 0,8-25-63 16,-1 35-43-16,1-35-122 0,0 0-176 0,8 54 59 16,-8-54 378-16</inkml:trace>
  <inkml:trace contextRef="#ctx0" brushRef="#br0" timeOffset="55">4463 1912 1312 0,'0'0'89'0,"0"0"-19"15,-31 17-13-15,31-17-14 0,-10 22-24 0,10-22-10 16,-3 34-7-16,3-34 2 16,6 41-2-16,-6-41 3 0,15 40-6 0,-15-40 4 15,26 42-4-15,-12-19 2 0,-14-23-3 0,27 40 3 16,-27-40-3-16,29 38 3 15,-29-38-4-15,32 38 3 0,-32-38-3 0,32 27 2 16,-32-27-11-16,30 21-14 0,-30-21-35 0,28 11-53 16,-4 6-65-16,-24-17-94 0,0 0-160 0,42-15 0 15,-42 15 359-15</inkml:trace>
  <inkml:trace contextRef="#ctx0" brushRef="#br0" timeOffset="56">5242 1784 921 0,'0'0'163'0,"0"0"-49"0,0 0-14 16,11-24-13-16,-11 24-24 0,0 0-25 0,0 0-8 15,0 0-5-15,0 0-4 0,0 0-5 16,0 0-6-16,0 0-4 0,0 0 1 0,0 0 4 16,0 0 6-16,0 27 2 0,0-27 3 0,-7 35-9 15,7-35-1-15,-11 39-6 0,4-15 3 0,-1 0-5 0,-1 6 5 16,1-3-5-16,-2 3 5 0,1 0-5 0,-1 0 1 0,0-1-5 16,2-5 3-16,-1 0-7 0,-1 1 6 0,10-25-6 15,-18 35 5-15,18-35-2 0,-12 31 2 16,12-31-2-16,0 0 2 0,-7 24-2 0,7-24 2 15,0 0-1-15,0 0 0 0,0 0 1 0,0 0-2 16,0 0 0-16,0 0 2 0,0 0-2 0,0 0 0 16,0 0-1-16,0 0 2 0,0 0-1 0,0 0 2 15,0 0 1-15,0 0 0 0,25 10 2 0,-25-10-1 16,0 0 1 0,30-6 0-16,-30 6-3 0,0 0 0 0,34-4 0 15,-34 4-1-15,25-1 0 0,-25 1 0 16,28 0 0-16,-28 0 0 0,30 3 1 0,-30-3-1 15,30 4-1-15,-30-4 1 0,33 6-1 0,-33-6 0 16,31 3 0-16,-31-3 1 0,35 1-1 0,-35-1 0 16,39 4 1-16,-39-4-22 0,39 6-26 0,-39-6-26 15,37 7-36-15,-37-7-56 0,33-2-176 0,-33 2-162 16,0 0 49-16,34 2 420 0</inkml:trace>
  <inkml:trace contextRef="#ctx0" brushRef="#br0" timeOffset="57">5338 1906 1017 0,'-23'-3'228'0,"23"3"-121"0,0 0-19 0,0 0-17 15,0 0-30-15,0 0-21 0,0 0-9 0,-4 23 1 16,4-23 0-16,0 0 3 0,0 0-7 0,31 24 1 0,-31-24-6 0,30 14 1 0,-30-14-3 15,35 11 0-15,-35-11 0 0,34 9 0 0,-34-9-2 16,38 6 2-16,-38-6-2 0,37 6-1 16,-37-6 1-16,34-6-9 15,-34 6-20-15,26-6-29 0,-26 6-71 16,0 0-71-16,38 1-119 0,-38-1-154 0,0 0 58 16,24-8 410-16</inkml:trace>
  <inkml:trace contextRef="#ctx0" brushRef="#br0" timeOffset="58">5397 1429 828 0,'0'0'275'0,"-23"-11"-130"0,23 11-38 15,0 0-4-15,0 0-62 0,0 0-15 16,0 0-11-1,0 0 9-15,0 0 7 0,0 0 5 0,0 0 3 16,0 0-15-16,33 27-4 0,-33-27-5 0,25 10-2 16,-25-10-4-16,27 13-2 0,-27-13-4 0,35 18 0 15,-35-18-2-15,36 12 1 0,-36-12-3 0,37 11 2 16,-37-11-2-16,38 2 1 0,-38-2 0 0,38 2-1 16,-38-2 0-16,34 0-14 0,-34 0-13 15,36-4-24-15,-9 8-37 0,-27-4-101 0,55-15-240 0,-27 10-77 16,-2-3 54-16</inkml:trace>
  <inkml:trace contextRef="#ctx0" brushRef="#br0" timeOffset="59">6538 1761 883 0,'0'0'219'0,"0"0"-71"0,0 0-19 16,-25-16-29-16,25 16-35 0,0 0-21 0,0 0-9 16,-29 2-4-16,29-2-1 0,-22 7-6 0,22-7-2 15,-30 14-5-15,30-14-2 0,-39 17-5 0,39-17 1 0,-44 24-4 16,44-24 1-16,-42 28-3 0,17-15 0 0,1 5-2 15,1-1 1-15,-2 3-3 0,25-20 3 16,-43 40-4-16,43-40 3 0,-40 40-2 0,24-17 3 16,16-23-3-16,-26 40 2 0,26-40-4 0,-15 37 2 15,15-37-3-15,-6 32 2 0,6-32-1 0,1 30 0 16,-1-30-1-16,10 21 2 16,-10-21-2-16,22 22 1 0,-22-22-1 15,29 19 1-15,-29-19 0 0,39 19 1 0,-16-15 0 16,-23-4 0-16,46 10 0 0,-23-8 0 0,3 1-1 15,0-3 0-15,0 1 0 0,1-1-1 16,2-1-7-16,-9-2-6 0,6-1-9 0,-26 4-9 16,46-10-5-16,-46 10-10 0,45-8-13 0,-45 8-27 15,40-16-46-15,-40 16-48 0,37-19-70 0,-37 19-55 0,23-31-77 0,0 35 145 16,-23-4 239-16</inkml:trace>
  <inkml:trace contextRef="#ctx0" brushRef="#br0" timeOffset="60">7267 1811 450 0,'0'0'165'0,"0"0"-67"0,0 0-18 16,0 0-13-16,16-26-17 0,-16 26-16 0,0 0 0 16,0 0 6-16,0 0 15 0,0 0 4 15,0 0 5-15,0 0-5 0,2-24-1 0,-2 24-6 0,0 0-2 0,0 0-5 16,0 0-4-16,0 0-4 0,0 0-6 15,0 0-3-15,0 0-5 0,0 0-1 0,-31-14-3 16,31 14-3-16,0 0-2 0,-29 13 1 0,29-13-4 16,-26 9 0-16,26-9-3 0,-30 18 2 0,30-18-2 15,-35 22 3-15,35-22-1 0,-35 23 1 0,35-23-3 16,-35 26-1 0,35-26-2-16,-30 27 0 0,30-27-2 0,-33 36 2 15,33-36-4-15,-30 40 2 0,30-40-4 0,-25 41 3 16,15-17-4-16,5-3 4 0,-1 1-4 15,6-22 2-15,-4 40-2 0,4-40 3 0,3 36-3 16,-3-36 2-16,11 32-2 0,-11-32 3 0,15 29-3 16,-15-29 3-16,19 28-3 0,-19-28 3 0,21 24-3 15,-21-24 3-15,25 14-1 0,-25-14-1 0,24 13 0 0,-24-13 0 16,31 3 2-16,-31-3-1 0,34 0 0 0,-34 0 1 16,36-1-3-16,-36 1 2 0,39-3 0 15,-39 3-2-15,40-7 2 0,-40 7 0 0,42-11-1 16,-42 11-11-16,39-19-7 0,-39 19-9 0,33-19-7 15,-33 19-8-15,29-22-8 0,-29 22-24 0,33-18-41 16,-33 18-42 0,32-17-44-16,-32 17-6 0,23-23-56 0,-23 23-104 15,23-17 138-15,-23 17 230 0</inkml:trace>
  <inkml:trace contextRef="#ctx0" brushRef="#br0" timeOffset="61">7801 1839 1360 0,'0'0'187'0,"0"0"-95"0,0 0-16 0,0 0-11 15,0 0-19 1,0 0-13-16,0 0-8 0,0 0-3 0,0 0-3 15,0 0-3-15,0 0-5 0,0 0-6 0,0 0-1 16,0 0-3-16,0 0-1 0,0 0 0 0,0 0-1 16,0 0 0-16,0 0 1 0,0 0 0 15,0 0-3-15,0 0-9 0,0 0-10 0,0 0-15 16,0 0-19-16,22 29-33 0,-22-29-90 0,0 0-207 16,4 31-160-16,-4-31 22 0,0 36 418 0</inkml:trace>
  <inkml:trace contextRef="#ctx0" brushRef="#br0" timeOffset="62">10714 532 543 0,'0'0'160'0,"0"0"-27"0,0 0-27 31,0 0-6-31,0 0-5 0,0 0-5 0,0 0-7 0,0 0-7 16,0 0-12-16,0 0-11 0,0 0-14 0,0 0-8 15,0 0-9-15,0 0-5 0,0 0 1 0,0 0-3 16,0 0 0-16,0 0-1 0,0 0-2 0,0 0-2 16,0 0-3-16,0 0-1 0,0 0-4 15,0 0 0-15,0 0 0 0,0 0 3 0,0 0 6 16,0 0 4-16,8 25-3 0,-8-25-1 0,0 0-8 0,4 27-1 16,-4-27-3-16,0 0 3 0,7 30-3 0,-7-30 2 15,7 31-3-15,-7-31 4 0,7 31-3 16,-7-31 3-16,7 35-2 0,-7-35 1 0,7 39-3 15,-7-39 4-15,8 42-5 0,-8-42 5 0,8 43-4 16,-8-43-14-16,6 41 34 0,-2-18-34 16,-4-23 31-16,5 45-13 15,-5-45-6-15,7 40 6 0,-7-40-4 0,9 32 3 16,-9-32-1-16,6 25 1 0,-6-25-1 0,6 26 0 16,-6-26-1-16,7 22 1 0,-7-22 0 0,0 0 0 15,8 25 0-15,-8-25 0 0,0 0 0 0,6 24 1 16,-6-24-2-16,0 0 2 0,4 27-3 0,-4-27 2 0,5 22-1 15,-5-22 2-15,0 0 0 0,4 24-1 16,-4-24 0-16,0 0 0 0,0 0 1 0,9 24-1 16,-9-24-1-16,0 0 1 0,0 0-2 0,0 0 2 15,0 0-1-15,0 0 1 0,0 0-1 0,0 0 2 16,0 0-1-16,0 0 1 0,0 0-1 0,0 0-2 16,0 0 3-16,0 0-1 0,0 0 1 0,0 0 1 15,0 0-1-15,23 0 1 0,-23 0 0 16,0 0-1-16,0 0 1 0,0 0-1 0,0 0 0 0,17-25-1 15,-17 25 2-15,0 0-1 0,0 0-1 0,0 0 1 16,15-26 0-16,-15 26 0 0,0 0 2 0,0 0-2 16,12-29 2-16,-12 29-2 0,0 0 0 0,0 0 0 15,15-26 0-15,-15 26-1 0,0 0 3 0,16-22-1 16,-16 22 1-16,0 0-2 0,13-26 1 31,-13 26 0-31,0 0 1 0,18-33-2 0,-18 33 1 0,15-28-2 16,-15 28 1-16,20-31-2 0,-20 31 4 0,20-38-4 15,-20 38 4-15,22-41-4 0,-22 41-14 0,20-42 31 16,-20 42-32-16,19-40 32 0,-19 40-14 0,19-41-5 16,-9 19 6-16,-10 22-4 0,25-39 3 0,-25 39-3 15,22-36 2-15,-22 36-2 0,16-31 2 0,-16 31-1 16,14-24 3-16,-14 24-3 0,0 0 3 0,17-27-2 16,-17 27 3-16,0 0 1 0,0 0 0 0,0 0-1 15,0 0-2-15,0 0-1 0,0 0-1 0,0 0 1 16,0 0-1-16,0 0 0 0,0 0 1 0,0 0-1 15,0 0 0-15,0 0 0 0,0 0 1 0,0 0 0 16,0 0 0-16,0 0-1 0,0 0 1 0,0 0-2 16,0 0 1-1,0 0 0-15,0 0 0 0,0 0-1 16,0 0 0-16,0 0-9 0,0 0-20 0,13-30-69 16,-13 30-325-16,0 0-153 0,0 0 22 0,0 0 391 15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4:04.3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 0 1714 0,'0'0'89'0,"0"0"-25"0,-23-3-8 0,23 3-12 0,0 0-13 16,0 0-13-16,0 0-8 0,0 0-2 0,0 0-4 16,0 0-1-16,0 0-2 0,0 0-1 0,0 0-1 15,0 0 1-15,0 0-2 0,0 0 0 16,0 0-10-16,0 0-11 0,0 0-21 0,0 0-36 15,26 0-122-15,-26 0-403 16,0 0 14-16,0 0 111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4:41.0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-1109 5846 770 0,'0'0'181'16,"0"0"-77"-16,0 0-24 0,0 0-4 0,0 0-8 16,0 0-14-16,0 0-19 0,0 0-14 0,0 0-3 0,0 0 4 15,0 0 0-15,0 0-1 0,0 0-6 0,22-10-9 16,-22 10-4-16,0 0-1 0,0 0 0 0,26-10 0 16,-26 10 0-16,0 0 0 0,0 0-1 15,0 0 1-15,24-1-1 0,-24 1 2 0,0 0-1 16,0 0 2-16,0 0 1 0,0 0 2 0,0 0 5 15,0 0 3-15,1 24 2 0,-1-24 1 0,0 0-6 16,0 0 0 0,-16 23-1-16,16-23 5 0,0 0 2 0,0 0 2 0,0 0 0 0,-25 14-1 0,25-14 0 0,0 0-2 15,0 0-1-15,-23-14-4 0,23 14-1 16,0 0-4-16,-21-26-2 0,21 26-2 0,0 0 0 16,-13-32-2-16,13 32 2 0,0 0-3 0,-2-30 3 15,2 30-3-15,0 0 2 0,8-27-1 0,-8 27-1 16,0 0 0-1,0 0 0-15,0 0-1 0,22-17 1 0,-22 17 0 16,0 0 1-16,0 0 0 0,28 7 0 0,-28-7 1 16,0 0-2-16,0 0 2 0,26 27-2 0,-26-27 2 15,0 0-2-15,15 27 1 0,-15-27 0 16,0 0 2-16,5 29-2 0,-5-29 3 0,0 0-3 16,-1 26 2-16,1-26-3 0,0 0 4 0,-10 24-2 15,10-24 1-15,0 0-1 0,0 0 0 0,0 0-1 0,-22 15 2 16,22-15 1-16,0 0-2 0,0 0 2 0,0 0 1 15,-23-15 0-15,23 15-1 0,0 0 2 0,-12-29-6 16,12 29 3-16,-6-29-3 0,6 29 2 16,1-31-1-16,-1 31 1 0,9-27-3 0,-9 27 2 15,9-25-3-15,-9 25 3 0,0 0-2 0,21-24 2 16,-21 24-2-16,0 0 1 16,23-10 0-16,-23 10 0 0,0 0 1 15,29 2 0-15,-29-2 0 0,0 0 0 0,31 18 0 16,-31-18-1-16,0 0 1 0,20 31-1 0,-20-31 2 15,9 24-1-15,-9-24 1 0,5 25-2 16,-5-25 2-16,0 0-2 0,6 31 3 0,-6-31-2 16,0 0 1-16,0 23-1 0,0-23 1 0,0 0 0 15,0 0 0-15,0 0 0 0,-13 25 0 0,13-25 0 0,0 0 1 16,0 0-1-16,-27 7-1 0,27-7 2 0,0 0-1 16,-28-11 0-16,28 11-1 0,0 0 1 0,-27-14-2 15,27 14 2-15,0 0-2 0,-28-24 4 16,28 24-3-16,0 0 1 0,0 0-1 0,-26-23-2 15,26 23 1-15,0 0 1 0,0 0-3 0,0 0 3 16,0 0-3-16,0 0 0 16,-13-23 1-16,13 23 0 0,0 0 0 0,0 0 1 15,0 0 1-15,0 0-1 0,27-13 0 16,-27 13-6-16,0 0-9 0,0 0-3 0,24 3-7 16,-24-3-2-16,0 0 0 0,0 0-9 0,0 0-12 15,29 13-35-15,-29-13-41 0,0 0-91 16,0 0-106-16,0 0-135 0,0 0 69 0,0 0 388 15</inkml:trace>
  <inkml:trace contextRef="#ctx0" brushRef="#br0" timeOffset="1">254 5481 471 0,'0'0'144'0,"0"0"-10"0,0 0-21 15,0 0 5-15,0 0-30 0,0 0-13 0,0 0-19 16,0 0-2-16,0 0 1 0,0 0-6 15,0 0-5-15,-23-9-7 0,23 9-5 0,0 0-5 0,-25-4-4 16,25 4-4-16,0 0-2 0,-28 0-1 0,28 0-2 16,-27 4-1-16,27-4-2 0,-31 5-1 0,31-5-1 15,-31 9-1-15,31-9 1 0,-32 12-1 0,32-12-2 16,-29 17 0-16,29-17-7 0,-33 18 1 0,33-18-3 16,-28 24 2-16,28-24 0 0,-22 29 3 15,22-29-3 1,-20 33 4-16,20-33-4 0,-20 35 3 0,20-35 19 15,-18 39-34-15,18-39 34 0,-13 40-34 0,13-40 12 16,-9 42 3-16,9-42-3 0,-2 41 3 0,2-41-5 16,1 41 5-16,-1-41-5 0,6 34 3 0,-6-34-1 15,9 26 1-15,-9-26-3 0,14 24 4 0,-14-24-4 16,0 0 3-16,28 31-2 0,-28-31 1 16,24 15 0-16,-24-15 0 0,28 11 2 0,-28-11 1 0,37 4-1 15,-14-4 0-15,-23 0-2 0,40-3-1 0,-18-2 1 16,-22 5-4-16,49-8-20 0,-49 8-14 0,47-16-24 15,-47 16-42-15,46-16-30 0,-35-6-73 0,24 19-115 16,-9-1-104-16,-14-20 88 0,23 30 339 0</inkml:trace>
  <inkml:trace contextRef="#ctx0" brushRef="#br0" timeOffset="2">433 5759 766 0,'0'0'124'0,"0"0"-58"0,-14 25-28 0,14-25-10 0,0 0-8 0,0 0-4 16,0 0 1-16,18 28 3 0,-18-28 5 0,0 0 9 16,33 16 3-16,-33-16-3 0,32 8-8 0,-32-8-10 15,32 8-6-15,-32-8-5 0,41 7-1 0,-41-7-2 16,40 3 0-1,-40-3-1-15,43 2 0 0,-43-2-1 0,41-2 0 16,-41 2-10-16,41-3-56 0,-12 8-95 0,-29-5-127 0,29-10-162 16,-1 21 133-16,-28-11 317 0</inkml:trace>
  <inkml:trace contextRef="#ctx0" brushRef="#br0" timeOffset="3">772 5528 893 0,'0'0'116'0,"-3"-35"-22"0,3 35 10 0,0 0-9 15,0 0-13-15,-7-22-24 0,7 22-16 0,0 0-8 16,0 0-9-16,0 0-3 0,0 0-4 0,-26-14-1 15,26 14 0-15,0 0-1 0,0 0 1 0,-26 5-3 16,26-5-2-16,0 0-4 0,-29 19 0 0,29-19-4 16,-23 21 3-16,23-21-2 0,-28 31 1 0,28-31-3 15,-30 42 1-15,15-18-3 0,-1 5 3 0,3-4 17 16,-1 6-32-16,3 0 30 0,1 1-31 0,3 1 8 16,0-1 6-16,5 0-4 0,0-4 2 0,4-2-3 15,-1-2 4-15,3 0-4 16,0-1 4-16,-4-23-4 15,10 36 3-15,-10-36-2 0,8 31 2 0,-8-31-10 16,7 21-11-16,-7-21-14 0,0 0-10 0,19 27-11 16,-19-27-16-16,0 0-25 0,0 0-24 0,0 0-45 15,0 0-64-15,0 0-98 0,31-27-63 0,-35-1 233 16</inkml:trace>
  <inkml:trace contextRef="#ctx0" brushRef="#br0" timeOffset="4">1239 6028 1511 0,'-44'-23'171'0,"44"23"-108"16,0 0-15-16,0 0-9 0,-15-24-15 0,15 24-10 15,0 0-7-15,0 0-5 0,0 0-1 0,0 0-1 16,-13-24-1-16,13 24-1 0,0 0-6 0,0 0-12 16,0 0-22-16,0 0-36 0,0 0-113 0,0 0-217 15,0 0-154 1,0 0 35-16,0 0 486 0</inkml:trace>
  <inkml:trace contextRef="#ctx0" brushRef="#br0" timeOffset="5">2425 5483 844 0,'-17'-29'176'0,"17"29"-34"16,0 0-25-16,0 0-17 0,0 0-35 0,0 0-34 31,0 0-19-31,0 0-6 0,0 0 0 0,-7 35 3 16,7-35-3-16,-3 39 5 0,0-14-9 0,2-1 4 0,-1 1-8 15,2 1 6-15,2-1 18 0,-1 0-34 0,2 2 34 16,-2-2-35-16,-1 1 13 0,2 1 3 0,-2-2-4 0,0-1 4 16,0-2-5-16,0 1 4 0,0-23-3 15,0 38 2-15,0-38-4 0,1 30 3 0,-1-30-14 16,0 0-25-16,3 33-49 0,-3-33-40 0,0 0-68 16,0 0-56-16,0 0-166 0,0 0 38 0,0 0 339 15</inkml:trace>
  <inkml:trace contextRef="#ctx0" brushRef="#br0" timeOffset="6">2529 5274 603 0,'0'0'57'0,"0"0"-31"0,0 0-3 16,0 0 4-16,25-16 6 0,-25 16 1 0,0 0 7 16,31 4 9-16,-31-4 1 0,29 10 1 0,-29-10-7 0,33 17-6 15,-33-17 2-15,35 27-3 0,-35-27 1 0,29 37-9 16,-29-37-3-16,29 39-13 0,-16-15-2 0,3-2-8 16,-1 2 2-16,-3 0-5 0,-12-24 2 15,24 44-4-15,-15-21 4 0,-1 1-4 0,2 1 4 16,-6-2 20-16,2 1-19 0,-5 1 19 0,-1-4-33 15,-4 7 11-15,0-4-11 0,-4 0 12 0,-1 0 3 0,0 0-4 0,-1-1 6 16,10-23-3-16,-22 39 20 0,22-39 13 16,-28 31 7-16,28-31 1 0,-34 24-12 0,34-24-15 15,-41 21-3-15,19-11-6 0,22-10-1 16,-44 13-4-16,21-6-2 0,-1-3 0 0,2-3 1 16,-6 1-1-16,28-2 1 0,-41 0-1 0,41 0-2 15,-31-3-1-15,31 3 1 16,0 0-1-16,-27-5-3 0,27 5-25 0,0 0-65 15,0 0-74-15,0 0-91 0,0 0-130 16,0 0-35-16,0 0 192 0</inkml:trace>
  <inkml:trace contextRef="#ctx0" brushRef="#br0" timeOffset="7">3080 5825 913 0,'0'0'80'16,"0"0"-69"-16,0 0-11 0,0 0 0 0,28-5 1 16,-28 5 0-16,0 0 0 0,28-5 1 0,-28 5-1 15,28-3 1-15,-28 3-2 0,28-5 2 0,-28 5-1 16,31-9 0-16,-31 9 0 0,24-9-1 15,-24 9 2-15,23-17 0 0,-23 17-1 16,0 0 3-16,26-29 12 0,-26 29-12 0,14-28 13 16,-14 28-11-16,7-26-1 0,-7 26 25 0,0-22 11 0,0 22-7 0,-7-23 32 15,7 23-28-15,0 0 20 0,-21-30 0 0,21 30-10 16,0 0-9-16,-23-5-14 0,23 5-10 0,0 0-6 16,-33 14-5-16,33-14 1 0,-28 25-4 0,28-25 3 15,-24 29 21-15,24-29-34 16,-21 32 36-16,21-32-36 0,-17 37 12 0,17-37 2 15,-9 32-5-15,9-32 3 16,-2 36-5-16,2-36 3 0,6 32-2 0,-6-32 1 16,15 32-2-16,-15-32 3 0,21 27-4 0,-21-27 3 15,23 20-2-15,-23-20 1 0,30 11-1 0,-30-11 1 16,39 15-18-16,-39-15-27 0,50 5-58 0,-50-5-54 16,53-5-74-16,-53 5-54 0,40-32-132 15,3 32 99-15,-24-26 319 0</inkml:trace>
  <inkml:trace contextRef="#ctx0" brushRef="#br0" timeOffset="8">3569 5592 643 0,'0'0'160'0,"0"0"-19"16,-32-4-10-16,32 4-9 0,0 0-41 0,0 0-31 15,0 0-35-15,0 0-11 0,0 0 1 0,0 0 10 16,13 26 3-16,-13-26 5 0,25 16-3 0,-25-16-3 16,35 10-3-16,-35-10-4 0,45 9-4 0,-19-4-1 15,-1-3 20-15,-1-1-24 0,1-1 23 16,-1 2-25-16,0-2 2 0,1 0-1 0,-3 0 0 0,3-3-12 15,-2 11-52-15,-23-8-62 0,45 3-140 0,-45-3-217 16,0 0 45-16,37 5 297 0</inkml:trace>
  <inkml:trace contextRef="#ctx0" brushRef="#br0" timeOffset="9">3934 5412 832 0,'0'0'276'0,"-29"-34"-163"0,29 34-8 16,0 0-6-16,0 0-26 0,-24-21-23 0,24 21-14 15,0 0-7-15,0 0-6 0,-28-3-5 0,28 3-4 16,0 0-4-16,-23 13 0 0,23-13-2 0,0 0 0 16,-28 21-3-16,28-21 3 0,-19 28-3 15,19-28 2 1,-22 40-2-16,12-18 2 0,0 5-7 0,1 1 5 16,-2 3-7-16,1-3 5 0,0 5-7 0,3-2-8 15,1 1 30-15,0-1-31 0,2 1 32 0,0 3-17 16,-2-5-5-16,5 5 6 0,0-8-7 0,1 2 6 15,0-7-5-15,0-22 3 0,6 36-3 0,-6-36-11 0,11 22-18 16,-11-22-11-16,0 0-15 0,0 0-10 16,32 9-30-16,-32-9-33 0,0 0-57 0,14-42-48 15,-14 42-50-15,26-32-92 0,-31-4 161 0,5 36 217 16</inkml:trace>
  <inkml:trace contextRef="#ctx0" brushRef="#br0" timeOffset="10">4131 6056 1021 0,'-23'-23'180'0,"23"23"-72"0,0 0-8 16,0 0-6-16,0 0-24 0,0 0-16 0,0 0-13 16,0 0-6-16,0 0-5 0,0 0-5 0,0 0-6 15,0 0-6-15,0 0-6 0,0 0-4 16,0 0-3-16,0 0 1 0,0 0-1 0,0 0 1 0,0 0-2 0,0 0 0 16,0 0-1-16,0 0-5 0,0 0-11 0,0 0-22 15,0 0-37-15,-29 3-80 0,29-3-168 16,10 23-211-16,-10-23 28 0,0 0 378 0</inkml:trace>
  <inkml:trace contextRef="#ctx0" brushRef="#br0" timeOffset="11">5170 5864 424 0,'0'0'165'0,"0"0"-40"16,0 0-2-16,0 0-14 0,-22-5-9 0,22 5-24 16,0 0-18-16,0 0-17 0,0 0-15 0,0 0-12 0,0 0-8 15,0 0-5 1,0 0 0-16,0 0 2 0,0 0 12 15,0 0 6-15,0 0 1 0,0 0-2 0,26 0-10 0,-26 0-5 16,0 0-2-16,0 0-1 0,25-3-1 0,-25 3 0 16,0 0 0-16,28-2-2 0,-28 2 2 0,0 0-2 15,27-3 2-15,-27 3-1 0,0 0 0 0,32-5 0 16,-32 5 1-16,0 0-1 0,30-10 2 0,-30 10-2 16,0 0 1-16,24-20-1 15,-24 20 2-15,0 0-1 0,0 0 1 0,23-27 0 16,-23 27 0-16,0 0-1 0,11-22 2 0,-11 22-2 15,0 0 3-15,4-27-3 0,-4 27 3 0,0 0 0 0,-7-23 1 16,7 23 13-16,0 0 7 0,0 0 19 0,-24-28-15 16,24 28 2-16,0 0-20 0,-28-14-3 0,28 14 0 0,-23-4-2 15,23 4-1-15,-28 0-1 0,28 0-2 16,-34 3 0-16,34-3-1 0,-35 12-16 0,35-12 15 16,-30 18-16-1,30-18 17-15,-28 26 1 0,28-26-2 0,-22 30 2 16,22-30-4-16,-14 35 5 0,14-35-5 0,-8 35 3 0,8-35-3 15,0 40 3-15,0-40-3 0,6 31 2 0,-6-31-2 0,13 28 1 0,-13-28 0 0,0 0 1 16,32 30-1-16,-32-30 0 0,28 13-1 16,-28-13 1-1,33 8-1-15,-33-8 1 0,41 0 0 0,-41 0-10 16,44-6-17-16,-44 6-24 0,48-11-41 0,-48 11-24 16,49-17-35-16,-49 17-45 0,44-29-47 0,-18 25-130 0,-15-18 81 15,23 26 293-15</inkml:trace>
  <inkml:trace contextRef="#ctx0" brushRef="#br0" timeOffset="12">5579 5767 681 0,'0'0'129'16,"0"0"-31"-16,0 0-14 0,0 0-7 0,0 0-27 0,0 0-21 0,0 0-14 15,0 0 18-15,0 0 12 0,0 0 6 0,0 0 3 16,3 25-22-16,-3-25-8 15,-1 23-4 1,1-23 1-16,-3 29-5 0,3-29-1 0,-4 28-7 16,4-28 0-16,-4 29-2 0,4-29 1 0,-4 25-2 15,4-25 2-15,0 0-2 0,-2 28 0 0,2-28-3 16,0 0 1-16,0 0-2 0,0 0-1 0,0 0-1 0,0 0 2 16,0 0 0-16,0 0 1 0,0 0 2 15,0 0-2-15,0 0 1 0,29-25-3 0,-29 25 1 16,19-28-2-16,-19 28 3 0,25-31-4 15,-25 31 4-15,25-37-4 0,-25 37 5 0,24-32-4 0,-24 32 1 0,22-29-1 0,-22 29 0 16,20-23 0-16,-20 23 2 0,0 0-1 16,24-19 1-16,-24 19-2 0,0 0 0 0,0 0 0 15,27-2 0-15,-27 2 2 0,0 0-2 0,0 0 1 16,25 19-1-16,-25-19 2 0,0 0-1 16,17 25 1-16,-17-25-2 0,0 0 2 15,16 32-2-15,-16-32 2 0,0 0-2 0,15 29 1 16,-15-29-1-16,10 23 2 15,-10-23-2-15,0 0 1 0,15 32-13 0,-15-32-17 16,0 0-18-16,8 23-20 0,-8-23-17 0,0 0-5 16,11 28-12-16,-11-28-21 0,0 0-42 0,0 0-25 15,0 0-76-15,22 26-42 0,-22-26 257 0</inkml:trace>
  <inkml:trace contextRef="#ctx0" brushRef="#br0" timeOffset="13">6278 5698 887 0,'-22'-12'341'0,"22"12"-194"0,0 0-38 0,0 0-24 16,-26-8-25-16,26 8-15 0,0 0-11 0,0 0-22 0,-32-3-11 0,32 3 0 31,0 0 11-31,-29 8-4 0,29-8 18 0,0 0-21 15,-30 16-3-15,30-16 2 0,-21 26-3 0,21-26 1 0,-21 29-2 16,21-29 2-16,-13 35-2 0,13-35 2 16,-10 33-3-16,10-33 2 0,-1 32-4 0,1-32 4 15,5 30-4-15,-5-30 2 0,0 0-3 0,25 27 2 16,-25-27-2-16,26 8 0 0,-26-8-13 0,31 3-10 16,-8 0-11-16,-23-3-10 0,39-8-2 0,-39 8-22 15,39-9 15-15,-39 9 9 0,47-9-9 0,-47 9-26 16,55-8-69-16,-55 8-54 0,54-21-25 0,-29 8 37 15,3 7 37-15,-2-1 48 0,-26 7-1 16,47-16 8-16,-47 16 94 0</inkml:trace>
  <inkml:trace contextRef="#ctx0" brushRef="#br0" timeOffset="14">6614 5771 370 0,'0'0'234'0,"0"0"-24"0,0 0 6 0,0 0-47 16,-18-24-36-16,18 24-28 0,0 0-37 0,0 0-17 16,-23-4-11-16,23 4-5 0,0 0-6 0,0 0-6 15,-29 0-6-15,29 0-5 0,0 0-6 16,-25 6-1-16,25-6-3 0,0 0-1 15,-27 20 0-15,27-20 1 16,0 0-3-16,-28 30 3 0,28-30-3 0,-14 31 2 16,14-31-5-16,-9 37 4 0,9-37-3 0,-2 32 3 15,2-32-2-15,6 33 1 0,-6-33-2 0,13 25 2 0,-13-25-3 16,0 0 2-16,34 29-1 0,-34-29-9 0,31 5-5 16,-31-5-3-16,32-4-1 0,-32 4 8 15,34-15 7-15,-34 15 0 0,35-23 5 0,-35 23-2 16,30-32 3-16,-30 32-1 0,28-37 4 0,-28 37-4 15,15-34 4-15,-15 34-2 0,3-30 3 0,-3 30-3 16,-3-21 3-16,3 21-2 0,0 0 1 0,0 0 0 16,-25-24 2-16,25 24-2 0,0 0 0 0,-29 0-1 15,29 0-2-15,0 0-1 0,-29 20-1 16,29-20 2-16,-19 23-10 0,19-23-12 0,-11 25-33 16,11-25-42-16,3 27-59 0,-3-27-57 0,0 0-86 0,13 27-126 15,-13-27 62-15,0 0 363 0</inkml:trace>
  <inkml:trace contextRef="#ctx0" brushRef="#br0" timeOffset="15">7037 5819 942 0,'0'0'183'0,"0"0"-62"15,-38-11-12-15,38 11-17 0,0 0-25 0,-28 4-17 16,28-4-16-16,-26 2-4 0,26-2-8 0,-29 5-4 15,29-5-5-15,-30 11-3 0,30-11-4 0,-25 12-2 16,25-12-2-16,-28 17 0 0,28-17-2 16,-25 25 2-16,25-25-3 0,-20 27 2 0,20-27-3 0,-13 28 2 15,13-28-3-15,-1 31 2 0,1-31-1 0,10 29 1 16,-10-29-2-16,19 26 2 0,-19-26-2 0,28 17 1 16,-28-17 0-16,34 7-9 0,-34-7-5 0,37-3-4 15,-37 3-3-15,37-13 5 0,-37 13 6 0,35-21 3 16,-35 21 7-16,34-42 0 0,-16 19 4 15,-4-5-3 1,1 2 4-16,-2-1-5 0,-2-6 6 0,0 1-7 16,-5 0 7-16,3-2-6 0,-4 1-16 0,-2-2 32 15,1-2-31-15,-3-1 31 0,1 0-8 0,1 3-7 16,-2 4 14-16,3 5-1 0,-4 26 9 0,3-34 0 16,-3 34 0-16,0 0-2 0,0 0-4 0,0 0-6 15,0 0-6-15,0 0-2 0,0 0-3 16,0 0 4-16,-11 47-5 0,8-17 6 0,-2 5-7 0,-2 0 5 15,3 2-5-15,-2 0-9 0,2 0 30 0,3-4-29 16,-2 2 29-16,1 0-14 0,2-2-7 0,0-2 7 16,5-3-7-16,-4 2 5 0,3-8-4 0,-4-22-7 15,11 42-21-15,-11-42-12 0,17 27-35 0,-17-27-43 16,0 0-29-16,0 0-31 0,42 13-73 0,-42-13-4 16,14-24-114-1,12 27 160-15,-24-27 212 0</inkml:trace>
  <inkml:trace contextRef="#ctx0" brushRef="#br0" timeOffset="16">7300 5867 574 0,'6'-28'260'0,"-6"28"-111"15,0 0-39-15,0 0-20 0,0 0-16 0,0 0-19 16,0 0-25-16,0 0-13 0,0 0 9 0,0 0 9 0,-3 25 3 16,3-25 2-16,2 24-19 0,-2-24-7 15,0 24-7-15,0-24 1 0,-2 29-5 0,2-29 0 16,-1 29-3-16,1-29 2 0,0 21-3 0,0-21 2 15,0 0-2-15,1 27 1 0,-1-27-2 0,0 0-21 0,0 0-50 16,0 0-50-16,0 0-83 0,0 0-110 0,0 0-129 16,0 0 78-16,10-53 367 0</inkml:trace>
  <inkml:trace contextRef="#ctx0" brushRef="#br0" timeOffset="17">7452 5567 1468 0,'-28'-31'127'0,"28"31"-49"15,0 0-13-15,0 0-16 0,0 0-15 0,0 0-16 16,0 0-10-16,0 0-5 0,0 0-2 0,0 0-3 0,0 0 0 16,0 0-3-16,0 0-9 0,0 0-8 0,0 0-22 15,0 0-19-15,14 26-42 0,-14-26-85 16,39 7-142-16,-16-7-201 0,3-7 70 0,17 14 387 16</inkml:trace>
  <inkml:trace contextRef="#ctx0" brushRef="#br0" timeOffset="18">7689 5783 647 0,'0'0'189'0,"0"0"-61"15,0 0-26-15,0 0-25 0,0 0-18 16,0 0-19-16,0 0-10 0,0 0 3 0,0 0 7 16,0 0 6-16,5 29-8 0,-5-29-10 0,-5 32-11 15,5-32 0-15,-7 36-7 0,7-36 0 0,-5 39-6 16,5-39 3-16,-9 38-2 0,9-38 6 15,-7 32-1-15,7-32 2 16,-1 23-5-16,1-23 0 0,0 0-5 0,0 0-1 16,0 0-1-16,0 0 1 0,3 21-1 15,-3-21 1-15,0 0 1 0,0 0-1 0,0 0 2 16,0 0-1-16,0 0 1 0,0 0-1 0,27-28 0 16,-27 28-2-16,17-24 3 0,-17 24-4 0,19-25 3 15,-19 25-2-15,26-27 1 0,-26 27-2 0,26-28 3 16,-26 28-3-16,24-21 3 0,-24 21-2 0,23-21 1 0,-23 21-2 15,0 0 3-15,31-26-2 0,-31 26 1 16,0 0 0-16,31-14-1 0,-31 14 0 0,0 0 0 16,31-5 0-16,-31 5-1 0,0 0 1 0,30 0-1 15,-30 0 1-15,0 0 0 0,25 11 2 0,-25-11-3 16,0 0 1-16,0 0-1 0,25 29 1 0,-25-29 0 16,4 23 1-1,-4-23-2-15,4 24 2 0,-4-24-3 0,0 25 3 16,0-25-2-16,-4 27 2 0,4-27-2 0,-2 25 1 15,2-25-2-15,0 27 3 0,0-27-4 16,2 23-13-16,-2-23-20 0,0 0-26 0,15 25-44 16,-15-25-25-16,0 0-63 0,0 0-69 0,16-21-147 15,-16 21 34-15,20-30 372 0</inkml:trace>
  <inkml:trace contextRef="#ctx0" brushRef="#br0" timeOffset="19">8348 5826 870 0,'0'0'175'15,"0"0"-43"-15,0 0-21 0,0 0-9 0,0 0-24 16,-24-19-29-16,24 19-16 0,0 0-11 0,0 0-6 16,0 0-4-16,-27 1-3 0,27-1-2 15,0 0 1-15,-29 11-3 0,29-11 2 0,0 0-4 16,-32 23 1-16,32-23-2 0,-25 25 1 0,25-25-4 15,-21 26 1-15,21-26-2 0,-16 33 2 0,16-33-3 16,-10 33 4-16,10-33-5 0,0 35 4 0,0-35-4 0,4 38 3 16,-4-38-3-16,14 24-7 0,-14-24-13 0,0 0-6 15,29 30-14-15,-29-30 0 0,0 0-6 16,28 5 1-16,-28-5 5 0,0 0 11 0,33-14 17 16,-33 14 8-16,16-26 10 0,-16 26-2 0,21-37 4 15,-21 37-3-15,18-40 3 0,-11 17-2 0,0 0 5 16,-7 23 11-16,9-47 17 0,-9 47 10 0,9-42 12 0,-9 42-11 15,5-31-6-15,-5 31-11 0,0 0-7 0,0 0-5 16,4-22-6-16,-4 22-5 0,0 0-5 0,0 0-1 16,0 0 0-16,0 0 1 0,6 22 0 15,-6-22 2-15,2 30-4 0,-2-30 5 0,0 37-5 16,0-37 4-16,-1 42-5 0,0-18 2 0,-1 4-3 16,0-1 5-1,0 3-5-15,1 1 6 0,-2 3-6 0,-1 0 5 16,1-2-6-16,0 2 5 0,-2-3-4 0,1 0 5 15,-2-3-6-15,-2 3 6 0,0-4-4 0,2-3 4 16,-5 0-4-16,11-24 6 0,-20 35 5 16,20-35 8-16,-25 30 0 0,25-30 1 0,-24 18-10 15,24-18-3-15,-29 10-2 0,29-10 1 0,-34 3-1 16,34-3-2-16,-37-2 0 0,37 2-2 0,-39-8 1 0,39 8-1 16,-43-13 1-16,43 13-2 0,-38-14-1 0,14 3-13 15,24 11-12-15,-41-25-22 0,41 25-53 0,-37-35-80 16,37 35-147-16,-8-26-184 0,-6-6 76 15,14 32 395-15</inkml:trace>
  <inkml:trace contextRef="#ctx0" brushRef="#br0" timeOffset="20">9188 5616 1045 0,'-34'-26'208'16,"34"26"-80"-16,0 0-26 0,-24 5-28 15,24-5-29-15,0 0-15 0,-23 9-13 0,23-9-9 16,0 0-5-16,0 0-2 0,-4 22-2 0,4-22 1 0,0 0-1 0,0 0 1 16,19 27-2-16,-19-27 2 0,0 0 20 15,25 19-22-15,-25-19 10 0,0 0-35 0,37 21-30 16,-37-21-51-16,33 14-65 0,-33-14-111 0,23-2-201 16,-23 2 57-16,0 0 307 0</inkml:trace>
  <inkml:trace contextRef="#ctx0" brushRef="#br0" timeOffset="21">9160 5905 788 0,'0'0'246'0,"0"0"-103"0,0 0-32 0,0 0-5 0,0 0-24 15,0 0-31-15,0 0-19 0,0 0-14 0,0 0-7 16,0 0 0-16,0 0-2 0,0 0 3 16,0 0 3-16,-8 23-5 0,8-23 2 15,-7 25-7-15,7-25 1 16,-7 27-5-16,7-27 2 0,-4 32-2 0,4-32 0 0,-5 34-2 0,5-34 2 0,-7 32-3 16,7-32 3-1,-6 30-3-15,6-30 2 0,-4 24-1 0,4-24 1 16,0 0-2-16,0 0-12 0,0 0-12 0,0 0-27 15,4 22-39-15,-4-22-28 0,0 0-56 0,0 0-96 16,3-35-160-16,-3 35 27 0,8-42 327 16</inkml:trace>
  <inkml:trace contextRef="#ctx0" brushRef="#br0" timeOffset="22">9522 5928 1010 0,'0'0'114'0,"0"0"-60"0,0 0-4 0,0 0 17 16,0 0 0-16,0 0-11 0,0 0-12 0,0 0-20 15,-17 23-6-15,17-23-4 0,0 0-4 0,1 24-1 16,-1-24-5-16,0 0 1 0,-1 27-1 16,1-27 6-16,0 0 2 0,-1 31 4 0,1-31-4 15,0 0-2-15,-5 24-4 0,5-24-3 16,0 0-1-16,0 0 0 16,0 0-2-16,0 0 0 0,0 0-2 0,0 0 1 15,0 0-1-15,0 0 1 0,0 0 2 0,0 0 0 16,0 0 2-16,0 0-1 0,0 0 1 0,31-29-3 15,-31 29 2-15,20-37-3 0,-20 37 3 0,24-37-3 16,-24 37 3-16,25-35-3 0,-25 35 3 16,26-28-3-16,-26 28 3 0,25-21-3 15,-25 21 2-15,0 0-2 0,27-17 1 0,-27 17 0 0,0 0 0 0,0 0 0 16,22-2 0-16,-22 2 0 0,0 0 0 0,0 0 1 16,0 0-1-16,26 16 2 0,-26-16 0 0,0 0 3 15,0 0 6-15,22 24 6 0,-22-24 2 0,0 0 3 16,11 34-7-16,-11-34 1 0,3 29-6 15,-3-29 0-15,2 37-5 0,-2-37 1 0,2 35-6 16,-2-35 3-16,-2 33-4 0,2-33 1 0,0 30-1 0,0-30 1 16,0 23-1-16,0-23 2 0,0 0-3 0,0 0-14 15,2 27-25-15,-2-27-42 0,0 0-140 0,0 0-315 16,0 0 14-16,0 0 177 0</inkml:trace>
  <inkml:trace contextRef="#ctx0" brushRef="#br0" timeOffset="23">-91 6732 741 0,'0'0'162'0,"0"0"-46"0,0 0-4 16,0 0-13-16,0 0-10 0,0 0-18 15,0 0-13-15,-26-20-14 0,26 20-10 0,0 0-3 16,0 0-6-16,0 0-3 0,-20-19-2 0,20 19-2 16,0 0-2-16,0 0-4 0,0 0-2 0,-28-8-4 15,28 8-3-15,0 0-2 0,0 0 0 0,-26 14-2 0,26-14 3 0,0 0-3 16,-26 34 2-16,26-34-1 0,-21 30 0 16,21-30-1-16,-18 32 1 0,18-32-3 0,-10 28 4 15,10-28-4-15,-5 26 2 0,5-26-1 16,5 23 2-16,-5-23-3 0,0 0 2 0,17 22-2 15,-17-22 0-15,0 0 0 0,28 17 2 0,-28-17-7 16,23 1-3-16,-23-1-6 16,30-1-2-16,-30 1 3 0,31-9 3 0,-31 9 1 15,27-9 0-15,-27 9 0 0,29-16-3 16,-29 16 5-16,0 0 1 0,29-24 6 0,-29 24 1 16,17-21 6-16,-17 21-5 0,11-23 6 15,-11 23-3-15,0 0 2 0,8-33-2 0,-8 33 4 16,0 0 2-16,0-25 9 0,0 25 2 0,0 0 1 15,0 0-1-15,0 0-5 0,0 0-1 0,0 0-7 0,0 0-3 0,0 0-6 16,0 0 1-16,0 0 0 0,0 0 1 0,0 0 3 16,0 0 3-16,0 0-1 0,19 21 2 15,-19-21-6-15,13 27 1 0,-13-27-4 16,9 33 4-16,-9-33-4 0,13 31 4 0,-13-31-2 16,7 30 3-16,-7-30-4 0,11 24 2 0,-11-24-2 0,0 0 0 15,16 36-27-15,-16-36-21 0,18 20-84 0,-18-20-86 0,0 0-155 16,28 20-125-16,-28-20 156 0,30 6 344 0</inkml:trace>
  <inkml:trace contextRef="#ctx0" brushRef="#br0" timeOffset="24">1433 6669 592 0,'0'0'228'0,"0"0"-103"0,-22-26-15 16,22 26-7-16,0 0-17 0,-27 0-12 0,27 0-18 15,-28-4-14-15,28 4-10 0,-27-1-7 0,27 1-5 16,-29 0-4-16,29 0-6 0,-26 5 0 0,26-5-7 16,-24 11 1-16,24-11-4 0,0 0 0 15,-23 24-2-15,23-24 2 0,0 0-2 0,-6 33 1 16,6-33-1 0,6 21 2-16,-6-21-4 0,16 22 4 0,-16-22-2 15,21 22 2-15,-21-22 0 0,26 19 0 0,-26-19-1 16,29 17 1-16,-29-17-2 0,28 10 3 0,-28-10-2 15,22 13 3-15,-22-13-2 0,0 0 0 0,26 18 0 16,-26-18 0-16,0 0 0 0,0 0 4 0,0 0-3 16,14 26 3-16,-14-26-2 0,0 0-1 15,0 0 1-15,-22 32 0 0,22-32-2 0,0 0 3 0,-32 22 2 16,32-22 3-16,-24 11 0 0,24-11 2 0,-27 16-5 16,27-16-1-16,-28 13-1 0,28-13-2 0,0 0-1 15,-30 9 0-15,30-9 0 0,0 0 2 0,0 0-2 16,0 0-2-16,0 0-6 0,0 0-10 0,0 0-14 15,0 0-24-15,0 0-41 0,11-26-38 16,14 27-63 0,-25-1-90-16,22-34-102 0,5 33 27 0,-21-23 363 15</inkml:trace>
  <inkml:trace contextRef="#ctx0" brushRef="#br0" timeOffset="25">1658 6719 837 0,'0'0'134'16,"0"0"-43"-16,0 0-20 0,0 0-13 0,0 0-21 15,0 0-15-15,0 0-12 0,0 0-5 0,0 0 3 16,0 0 5-16,0 0 3 0,4 28 5 0,-4-28-3 16,0 0 3-16,-5 28-6 0,5-28 0 15,0 26-7 1,0-26 2-16,-3 25-2 0,3-25 4 0,0 25-2 15,0-25-1-15,0 0-5 0,4 27-2 0,-4-27-1 16,0 0 0-16,14 23-1 0,-14-23 1 0,0 0-1 16,0 0 1-16,31 16 0 0,-31-16-1 0,23 0 1 15,-23 0 0-15,23-5 0 0,-23 5 1 0,27-14 2 16,-27 14-4-16,28-25 3 0,-28 25-2 0,28-27 1 16,-28 27-2-16,23-34 4 0,-23 34-3 0,22-30 3 15,-22 30-3-15,0 0 3 0,21-26-3 0,-21 26 1 16,0 0 3-16,0 0 3 0,0 0-1 0,0 0-2 15,0 0-2-15,0 0-2 0,0 0 2 0,0 0-1 16,0 0 2-16,0 0-2 0,0 0 1 0,23 26-3 16,-23-26 2-16,3 27-3 0,-3-27 2 0,0 27-2 15,0-27 1-15,1 33-3 0,-1-33 4 0,3 27-3 16,-3-27 2-16,6 26-3 0,-6-26-10 0,12 22-39 16,-12-22-44-16,14 24-53 0,-14-24-70 0,0 0-74 15,27 23-123-15,-27-23 125 0,0 0 291 0</inkml:trace>
  <inkml:trace contextRef="#ctx0" brushRef="#br0" timeOffset="26">2222 6388 419 0,'0'0'118'15,"8"28"44"-15,-8-28 51 0,-8 22-9 0,8-22-47 0,0 0-46 16,0 0-36-16,-16 29-21 0,16-29-17 0,-5 23-4 16,5-23-11-16,-3 36-5 0,3-36-11 15,-1 43-2-15,1-19-6 0,0 3 4 0,0 2-4 16,-3-3 4-16,3-2-4 0,-4 0 5 0,1 2-7 16,-1-3 6-16,4-23-5 0,-3 42 4 0,3-42-4 15,-5 40 4-15,5-40-4 16,-3 29 2-16,3-29-2 0,0 0 2 15,0 0-2-15,0 0 0 0,0 0 2 0,0 0 1 16,0 0 2-16,0 0-1 0,26-20 1 0,-26 20-2 16,13-33 3-16,-13 33-3 0,11-31 5 15,-11 31-4-15,9-25 2 0,-9 25-2 0,0 0 0 16,18-28 0-16,-18 28 1 0,0 0-1 0,0 0 0 16,30-20-2-16,-30 20 1 0,0 0-1 0,28-4 0 0,-28 4 0 15,0 0 1-15,25 10-1 0,-25-10-1 0,0 0 2 16,23 11-2-16,-23-11 3 0,0 0-2 0,22 16 0 15,-22-16 0-15,0 0 1 0,24 21 0 0,-24-21 1 16,0 0-2-16,20 22 2 0,-20-22-2 0,0 0 3 16,0 0 1-16,9 26 0 0,-9-26-1 0,0 0 0 15,0 0-1 1,-9 25 3-16,9-25-2 0,0 0 5 0,0 0 1 16,-20 30 2-16,20-30 2 0,0 0 1 15,-24 20-2-15,24-20 0 0,0 0-3 0,0 0-2 0,-29 23-1 0,29-23 0 0,0 0 2 16,-26 10 1-16,26-10 0 0,0 0 1 0,-30 2-5 15,30-2 0-15,-25-2-2 0,25 2-1 0,-29-3 1 16,29 3-1-16,-23-7 0 16,23 7-2-16,0 0 1 0,-32-15-1 0,32 15-1 15,0 0-13-15,0 0-16 0,-28-32-22 16,28 32-55-16,0 0-67 0,0 0-128 0,0 0-212 16,17-23 69-16,-17 23 309 0</inkml:trace>
  <inkml:trace contextRef="#ctx0" brushRef="#br0" timeOffset="27">3034 6636 939 0,'-20'-22'150'0,"20"22"-22"0,0 0-9 16,0 0-18-16,-25-8-33 0,25 8-23 0,0 0-15 15,-29 5-6-15,29-5-4 0,-26 1-2 0,26-1-5 16,-28 10-4-16,28-10-4 0,-29 13-1 0,29-13-3 16,-27 18 1-16,27-18-3 0,-25 20 2 0,25-20-3 0,-19 23 4 15,19-23-4-15,0 0 1 0,-10 33-2 16,10-33 0-16,0 0 0 0,10 27 1 16,-10-27 0-16,0 0 1 0,34 20-2 0,-34-20 2 15,31 11-1-15,-31-11 2 0,38 6 0 0,-38-6 0 16,39 8 0-16,-39-8 0 0,30 10-1 0,-30-10 1 15,0 0 0-15,29 11 2 0,-29-11-3 0,0 0 1 0,0 0 1 0,0 0 2 16,0 0 0-16,0 0 1 0,0 0-2 0,5 24 0 16,-5-24 0-16,0 0-1 15,-34 23 0-15,34-23-1 0,-29 18-1 0,29-18 2 16,-33 16-3-16,33-16 3 0,-34 19-2 0,34-19 2 16,-31 14-1-16,31-14 0 0,0 0-1 0,0 0-7 15,0 0-24-15,-22 3-22 16,22-3-33-16,0 0-34 0,28-6-22 0,-28 6-66 15,30-22-80-15,-4 14-127 0,-26 8 105 0,50-20 311 16</inkml:trace>
  <inkml:trace contextRef="#ctx0" brushRef="#br0" timeOffset="28">3255 6818 681 0,'-4'33'124'0,"4"-33"-43"0,-7 26-2 15,7-26-17-15,-7 35-9 16,7-35-16-16,-8 35-4 0,8-35-10 0,-4 43 0 16,4-43-11-16,-7 42 1 0,4-22 12 0,3-20-18 15,-8 46 13-15,2-22-36 16,3-2 16-16,1 2-15 0,2-24 14 0,-7 40 4 16,7-40-4-16,-7 34 4 0,7-34-4 0,-7 31 4 15,7-31-2-15,-4 21 1 0,4-21-1 0,0 0 1 16,0 0 14-16,-7 26 32 0,7-26 16 15,0 0 3-15,0 0-13 0,0 0-33 16,0 0-16-16,-8-27-5 0,8 27 1 0,0-33-2 16,0 33 4-16,4-41-4 0,-1 17 5 0,2-8-5 0,-1 2 6 0,3-5 15 15,1-3-33-15,-2 6 33 0,2-5-32 0,2 0 12 16,2 0 8-16,-2-1-8 0,1 5 8 0,0-1-6 16,0 3 6-16,3 6-3 0,-5 2 6 15,-9 23-5-15,18-35 2 0,-18 35-6 0,17-25 1 16,-17 25-4-16,0 0 3 0,27-19-3 15,-27 19 0-15,0 0 1 16,32-8-2-16,-32 8 0 0,24 0 2 0,-24 0-2 16,0 0 2-16,30 5 1 0,-30-5-2 0,0 0 1 15,26 16-1-15,-26-16 2 0,0 0-2 0,18 25 2 16,-18-25-1-16,0 0 2 0,10 27-2 16,-10-27 2-16,0 0-2 0,-2 27 3 0,2-27-2 15,0 0 3-15,-12 23-2 0,12-23 3 16,0 0 2-16,-20 22 1 0,20-22 1 0,0 0-1 0,-27 29-6 0,27-29 1 15,0 0-4-15,-33 33 4 0,33-33-3 0,-25 19 1 16,25-19-2-16,-23 20 1 0,23-20-2 0,0 0 1 16,-21 22-11-16,21-22-9 0,0 0-20 0,0 0-27 15,0 0-51-15,0 0-48 0,-7 24-107 16,7-24-198-16,0 0 78 0,0 0 299 0</inkml:trace>
  <inkml:trace contextRef="#ctx0" brushRef="#br0" timeOffset="29">4510 6675 664 0,'0'0'245'0,"0"0"-97"0,0 0-31 15,-9-24-9-15,9 24-17 0,0 0-22 0,0 0-20 16,0 0-14-16,0 0-9 0,0 0-6 0,-23 2-3 15,23-2-1 1,0 0 1-16,-26 19-1 0,26-19 3 16,-22 24-7-16,22-24 0 0,-25 34-7 0,25-34 0 15,-31 37-4-15,31-37 2 0,-28 37-4 0,28-37 4 16,-20 42-4-16,20-42 2 0,-13 33-3 0,13-33 2 16,-7 32-4-16,7-32 4 0,3 24-3 0,-3-24 2 15,11 22-1-15,-11-22 1 0,0 0-1 0,30 19 0 16,-30-19 1-16,29 5 0 0,-29-5 2 0,35-5-2 0,-35 5-6 15,34-10-7-15,-34 10-5 0,37-13-5 0,-37 13-2 16,36-20-4-16,-36 20-8 0,35-21-15 16,-12 18-20-16,-23 3-24 0,30-26-19 0,-30 26-39 15,28-26 33-15,-28 26-9 0,25-25-64 0,-2 25-114 16,-23 0 40-16,0 0 269 0</inkml:trace>
  <inkml:trace contextRef="#ctx0" brushRef="#br0" timeOffset="30">4009 6741 207 0,'0'0'99'0,"0"0"4"0,0 0-7 16,0 0 3-16,0 0-11 0,0 0-8 0,0 0-5 15,0 0 2-15,0 0-3 0,0 0 1 0,0 0-4 16,0 0 3-16,0 0-3 0,0 0-4 0,0 0-7 0,0 0-15 15,0 0-13-15,0 0-9 0,0 0-5 0,0 0 1 16,0 0 1-16,0 0 1 0,0 0-4 0,-24-21 0 16,24 21 0-16,0 0-4 0,-26 0 0 15,26 0-2-15,0 0-2 0,-28 0 0 0,28 0 0 16,0 0-1-16,-29 4 1 0,29-4 1 0,-24 6-2 16,24-6 0-16,-22 9-2 15,22-9-1-15,-24 9-2 0,24-9 0 16,0 0-2-16,-29 16 0 0,29-16-3 0,0 0 4 15,0 0-4-15,-20 27 2 0,20-27-1 0,0 0 0 16,-7 29 1-16,7-29 0 0,2 23-2 16,-2-23 2-16,0 0-2 0,14 29 2 0,-14-29-3 15,0 0 3-15,22 23-1 0,-22-23 0 0,0 0-1 16,33 11 1-16,-33-11 0 0,24 0 0 0,-24 0 1 0,25-2-1 16,-25 2 1-16,26-12-1 0,-26 12 1 0,27-7-1 15,-27 7 1-15,22-13-4 0,-22 13 1 0,0 0-3 16,28-24 3-16,-28 24 0 0,0 0 2 15,23-28-1-15,-23 28 4 0,11-27-2 0,-11 27 3 16,11-25-3-16,-11 25 2 0,7-22-2 0,-7 22 2 16,0 0-2-1,7-24 2-15,-7 24-1 0,0 0 1 0,0 0 0 16,0 0 0-16,0 0-1 0,0 0-1 0,0 0 0 16,0 0-1-16,0 0 0 0,0 0-1 0,0 0 0 0,0 0 0 15,0 0 4-15,0 0-2 0,0 0 2 16,-7 24-2-16,7-24 1 0,0 0-3 0,0 24 2 15,0-24-1-15,0 0 1 0,2 30 0 0,-2-30 1 16,0 0-3-16,7 28 3 0,-7-28-3 0,0 0 3 16,8 34-2-16,-8-34 1 0,0 0-1 0,8 24 1 15,-8-24-1-15,0 0 1 0,0 0-2 0,11 26 1 16,-11-26-7-16,0 0-8 0,0 0-19 0,0 0-17 16,26 34-26-16,-26-34-50 0,0 0-84 15,0 0-160-15,0 0-88 0,24 28 87 0,-24-28 373 16</inkml:trace>
  <inkml:trace contextRef="#ctx0" brushRef="#br0" timeOffset="31">4899 6851 442 0,'0'0'127'0,"0"0"-56"0,0 0 0 0,0 0-2 16,0 0 7-16,0 0-3 0,0 0-2 0,0 0-12 15,0 0-2-15,0 0-6 0,0 0-4 0,23-17-8 16,-23 17-2-16,0 0-6 0,25 2-5 0,-25-2-6 15,0 0-4-15,23-5-5 0,-23 5-3 0,0 0-1 16,32-4-3-16,-32 4-1 0,22-3-1 0,-22 3-1 31,23-6-1-31,-23 6 2 0,24-8-2 0,-24 8 1 0,25-6 0 16,-25 6 1-16,0 0-2 0,29-13 1 0,-29 13-1 16,0 0 3-16,27-21-1 0,-27 21 1 0,0 0 0 0,19-24 2 15,-19 24 9-15,0 0 8 0,0 0 2 0,7-22 1 16,-7 22-6-16,0 0-4 0,0 0-3 0,-9-23 2 15,9 23-2-15,0 0 1 0,-15-26 0 16,15 26-1-16,0 0-2 0,-28-24-1 0,28 24-1 16,-26-7-1-16,26 7-2 0,-28-1 0 0,28 1-1 15,-29 1-1-15,29-1 0 0,-27 10-2 0,27-10 0 16,-26 18-2-16,26-18 2 0,-29 29-2 0,29-29 3 16,-29 30-4-16,29-30 3 0,-22 34-3 0,22-34 3 15,-16 39-3-15,16-39 2 0,-8 32-3 0,8-32 4 16,-1 31-4-1,1-31 5-15,8 29-4 0,-8-29 2 16,14 26-1-16,-14-26 1 0,0 0-1 0,36 26 1 16,-36-26-1-16,31 16 2 0,-31-16-1 0,38 6 1 15,-16-6-1-15,2 0 0 0,3 0 1 0,2-2-2 16,-2-1 2-16,3-2-1 0,2-4 0 0,-3 0-2 0,3 0-20 16,-6-4-25-16,8 15-77 0,-23-29-149 0,20 17-233 15,-6 0-12-15,-25 10 325 0</inkml:trace>
  <inkml:trace contextRef="#ctx0" brushRef="#br0" timeOffset="32">5823 6936 1663 0,'-27'-3'78'0,"27"3"-22"16,0 0-9-16,0 0-10 0,0 0-9 0,0 0-12 15,0 0-7-15,0 0-5 0,0 0-3 0,0 0-3 16,0 0 1-16,0 0-3 0,0 0-15 0,0 0-1 16,0 0-19-16,0 0-21 0,0 0-56 15,0 0-217-15,37-8-225 0,-37 8-16 0,22-22 361 0</inkml:trace>
  <inkml:trace contextRef="#ctx0" brushRef="#br0" timeOffset="33">5855 6544 1246 0,'-25'-11'162'0,"25"11"-59"0,0 0-25 15,0 0-12-15,0 0-10 0,0 0-12 0,0 0-14 0,0 0-6 16,0 0-9-16,0 0-4 0,0 0-5 0,0 0-3 16,0 0-3-16,0 0 0 0,0 0 0 0,0 0-1 15,0 0 1-15,0 0 0 0,0 0-4 0,0 0-8 16,0 0-17-16,25 6-26 0,-25-6-39 0,0 0-108 16,29 12-222-16,-29-12-111 0,0 0 47 15,12 24 488-15</inkml:trace>
  <inkml:trace contextRef="#ctx0" brushRef="#br1" timeOffset="34">-340 8449 359 0,'0'0'72'0,"0"0"-10"0,0 0 9 0,0 0 3 16,0 0 2-16,0 0-3 0,0 0-2 0,0 0-8 16,0 0-4-16,0 0-3 0,0 0 7 0,0 0 6 15,0 0 16-15,0 0 2 0,0 0-15 0,0 0-18 16,25-6-25-16,-25 6-13 0,13-23-7 15,-13 23 3-15,22-32-3 0,-22 32 4 16,29-38-3-16,-15 15 3 0,4 0-8 0,1-3 3 0,3 1-7 0,0-5 5 16,2 3-7-16,-2-2 6 0,-1 0-7 0,3-2 6 0,-4 3-6 15,0 2 5-15,-2-5 10 0,3 4-34 0,-3 4 35 16,-3-3-33-16,-15 26 17 0,33-39 5 0,-33 39-4 16,22-32 4-16,-22 32-4 0,17-24 3 31,-17 24-3-31,0 0 3 0,15-31-1 0,-15 31 1 0,0 0 0 0,0 0-1 0,0 0-1 0,9-22 0 15,-9 22 1-15,0 0-2 0,0 0 0 0,0 0 1 16,0 0-3-16,0 0 1 0,0 0-1 0,0 0 1 31,0 0 1-31,0 0 1 0,0 0 3 0,0 0-1 16,0 0 1-16,0 0-2 0,20 29 1 16,-20-29-2-16,0 0 1 0,9 28-1 0,-9-28 1 15,9 20 0-15,-9-20 1 0,9 26-2 0,-9-26 4 0,11 33-1 16,-11-33-12-16,15 38 38 0,-6-15-35 0,-2-1 33 15,1 2-19-15,-1 0-7 0,0 4 4 0,-2-5-6 16,2 2 4-16,0 1-5 0,0 0 3 0,0-3-3 16,1-2 3-16,-8-21-3 0,16 41 3 0,-9-18-2 15,-7-23 2-15,14 37-3 0,-14-37 3 0,10 37-4 16,-10-37 4-16,7 32-3 0,-7-32 3 0,7 28-4 16,-7-28 3-16,4 22-3 0,-4-22-13 0,0 0-13 15,0 0-20-15,13 24-35 0,-13-24-36 0,0 0-34 16,0 0-78-1,0 0-118-15,0 0-62 0,9-38 201 0</inkml:trace>
  <inkml:trace contextRef="#ctx0" brushRef="#br1" timeOffset="35">-18 8146 860 0,'0'0'171'0,"-22"1"-47"0,22-1-4 16,0 0-15-16,0 0-39 0,0 0-32 0,0 0-25 15,0 0-7-15,0 0-1 0,0 0 0 0,0 0 1 16,0 0-1-16,36 14 1 0,-36-14-1 0,39 1 1 16,-17 1-1-16,4-2-1 0,1-2 0 0,-2 1 1 15,1-4-3-15,2 3 2 0,-2-11-19 16,3 12-58-1,-29 1-70-15,56-21-165 0,-31 12-159 0,-11-14 26 16,14 21 415-16</inkml:trace>
  <inkml:trace contextRef="#ctx0" brushRef="#br1" timeOffset="36">813 7603 512 0,'0'0'94'0,"0"0"-2"0,0 0 17 15,0 0 7-15,0 0-22 0,16 31-12 0,-16-31-16 16,0 0-7-16,0 0-9 0,2 31-5 0,-2-31-8 15,-2 27-3-15,2-27-14 0,-5 27-4 0,5-27-11 16,-3 26 2-16,3-26-5 0,-7 26 1 0,7-26-2 31,0 0 0-31,-12 27-2 0,12-27 1 0,0 0-2 0,-17 22-40 16,17-22-70-16,0 0-112 0,-15 24-192 0,15-24-46 16,0 0 276-16</inkml:trace>
  <inkml:trace contextRef="#ctx0" brushRef="#br1" timeOffset="37">1652 8020 883 0,'0'0'207'16,"-32"-19"-67"-16,32 19-36 0,0 0-5 0,0 0-33 15,0 0-33-15,0 0-18 0,0 0-10 0,0 0-5 0,0 0 0 16,0 0 1-16,0 0 2 0,0 0 5 16,28 15 3-16,-28-15 4 0,0 0 2 0,32 11 2 15,-32-11-2-15,27 7-1 0,-27-7-4 0,35 1-4 16,-35-1-4-16,38 2-1 0,-38-2-2 0,44-2 0 15,-19 1 0-15,0-3 0 0,-2-1-1 0,2 2 0 16,0-2 1-16,-3 2-1 0,3-4 1 0,-2-1-14 0,5 7-17 16,-28 1-22-16,46-3-93 0,-46 3-74 15,39-20-232-15,-39 20-46 0,0 0 212 0</inkml:trace>
  <inkml:trace contextRef="#ctx0" brushRef="#br1" timeOffset="38">1695 8257 813 0,'0'0'175'16,"0"0"-111"-16,0 0-40 0,0 0 7 0,12 21 25 16,-12-21 14-16,0 0 10 0,0 0-9 0,24 3-24 15,-24-3-11-15,24 1-8 0,-24-1-7 0,29 1-4 16,-29-1-3-16,35 2-4 16,-35-2-3-16,40 0-1 0,-18-2-4 0,1 2 0 15,-1-2-1-15,3-1-1 0,0 2 2 16,1-4-1-16,1 0-1 0,1-1 0 15,0 4-29-15,-28 2-54 0,52-2-96 0,-52 2-157 16,34-29-161-16,-5 29 55 0,-16-22 430 0</inkml:trace>
  <inkml:trace contextRef="#ctx0" brushRef="#br1" timeOffset="39">3308 7693 948 0,'0'0'80'0,"0"0"-63"15,0 0 15-15,0 0 31 0,0 0 15 0,0 0 9 0,0 0-14 16,21 24-24-16,-21-24-7 0,12 24-10 0,-12-24-3 16,15 33-9-16,-4-11 2 0,-11-22-6 0,14 44 1 15,-7-20-7-15,1 2 2 0,2-2-8 16,-5 0 4-16,4 2 17 0,-1 3-35 0,0-5 34 15,-1 3-36-15,0-4 11 0,-2 3 4 0,1-3-5 16,-2-1 5 0,2 1-5-16,-6-23 5 0,9 40-4 0,-9-40 2 15,10 34-2-15,-10-34 2 0,10 26-2 0,-10-26 2 16,9 22-3-16,-9-22 3 0,0 0-1 0,17 26 1 16,-17-26-1-16,0 0 0 0,0 0-1 15,16 28 1-15,-16-28 0 0,0 0 0 0,0 0 0 16,0 0 1-16,0 0-2 0,0 0 1 0,0 0 1 15,0 0 0-15,0 0 3 0,0 0 6 0,0 0 5 0,0 0 0 16,0 0 0-16,0 0-7 0,22-21-3 0,-22 21-3 16,0 0 1-16,9-31-2 0,-9 31 0 0,6-24-1 15,-6 24 1-15,10-26-2 0,-10 26 4 16,11-34-4-16,-11 34 3 0,15-40-2 0,-6 17 2 16,-3 1-3-16,3-6 4 0,0 3-6 0,1-3 6 15,2 0 9-15,1-2-31 0,-1 4 31 0,3-3-31 0,1 3 18 16,-3 4 4-16,2-1-6 0,-15 23 5 0,27-41-4 15,-27 41 4-15,22-36-2 0,-22 36 1 0,20-24-10 16,-20 24-15-16,0 0-15 0,35-25-24 0,-35 25-37 16,0 0-44-16,0 0-81 0,27-6-107 15,-27 6-120-15,0 0 94 0,28 13 358 0</inkml:trace>
  <inkml:trace contextRef="#ctx0" brushRef="#br1" timeOffset="40">4571 7669 846 0,'0'0'250'15,"0"0"-126"-15,0 0-18 0,-19-25-11 16,19 25-20-16,0 0-26 0,0 0-9 0,0 0-8 15,0 0-5-15,0 0-2 0,0 0-5 0,-23 8-3 0,23-8 0 0,0 0 0 16,-32 22 1-16,32-22-4 0,-25 22-1 16,25-22-5-16,-31 36 1 0,31-36-4 0,-38 40 2 15,20-17-4-15,-4 1 1 0,5 3-5 0,1 1 4 16,1 1-5-16,4 2-8 0,2-1 29 0,0 4-30 16,4-1 30-16,2 0-16 0,3-1-6 15,1 0 5-15,5 0-6 16,-2 0 5-16,6-7-4 0,-1 1 5 0,4-1-5 15,-13-25 4-15,25 45-4 0,-25-45 3 16,31 34-1-16,-31-34 1 0,30 33-1 0,-30-33 2 16,32 19-3-16,-32-19 1 0,32 10 0 0,-32-10-8 15,30 5-12-15,-30-5-15 0,35-1-24 0,-35 1-38 16,37-6-89-16,-37 6-178 0,16-27-149 16,-16 27 32-16,17-24 428 0</inkml:trace>
  <inkml:trace contextRef="#ctx0" brushRef="#br1" timeOffset="41">5008 8334 419 0,'0'0'113'0,"0"0"-8"0,0 0 5 16,0 0 4-16,0 0-18 0,0 0-23 0,0 0-24 15,0 0-11-15,0 0 1 0,0 0 5 0,0 0 7 16,0 0 4-16,0 0 0 0,0 0-4 0,0 0-6 16,0 0-8-16,0 0-7 0,0 0-7 0,-5-21-5 15,5 21-5-15,0 0-3 0,15-36-4 0,-15 36 3 16,12-30-1-16,-12 30 3 0,17-38-4 0,-9 15 3 15,3-2-8-15,1-2 4 0,4-3-6 0,0 1 4 16,2 0-7 0,0 0-17-16,-3 2 33 0,3-3-33 15,0 4 34-15,0-4-10 0,0 3-5 0,1 1 5 16,0-5-5-16,-1 6 4 0,-1-1-5 0,-1 2 5 16,-16 24-5-16,27-39 5 0,-27 39-4 0,19-26 5 15,-19 26-3-15,0 0 3 0,0 0-2 0,19-22-1 16,-19 22 0-16,0 0-1 0,0 0 0 0,0 0 2 15,0 0-2-15,0 0 1 0,0 0-1 0,0 0 0 16,0 0-1-16,0 0 1 0,0 0 0 0,0 0 0 16,0 0 0-16,0 0 1 0,0 0-1 0,0 0 2 15,0 0 2-15,0 0 3 0,0 0 4 0,7 27 1 16,-7-27 0-16,0 0-5 0,4 31-1 0,-4-31-6 16,1 24 3-16,-1-24-3 0,7 26 2 0,-7-26-2 15,9 29 1 1,-9-29-2-16,9 27 2 0,-9-27-2 0,14 35 3 15,-14-35-3-15,11 36 3 0,-11-36-4 16,10 32 5-16,-10-32-5 0,9 33-12 0,-9-33 35 16,11 37-35-16,-11-37 35 0,11 39-20 0,-11-39-3 15,13 38 4-15,-13-38-4 0,11 44 4 0,-7-23-5 0,3 3 5 16,-7-24-4-16,8 42 4 0,-8-42-3 0,8 40 2 16,-8-40-3-16,7 39 3 0,-7-39-4 0,4 35 4 15,-4-35-3-15,7 30 3 0,-7-30-2 16,4 28 2-16,-4-28-3 0,0 0 2 0,7 26-2 0,-7-26-8 15,0 0-14-15,0 0-12 0,0 0-17 16,0 0-16-16,0 0-39 0,0 0-39 0,24 16-103 16,-24-16-140-16,-9-29-24 0,9 29 180 0</inkml:trace>
  <inkml:trace contextRef="#ctx0" brushRef="#br1" timeOffset="42">5138 8037 972 0,'0'0'106'15,"0"0"-66"-15,0 0-25 0,0 0-2 0,0 0 19 16,0 0 7-16,0 0 7 0,0 0-2 0,29 7-11 15,-29-7-3-15,29 0-5 0,-29 0-6 0,35-1-6 0,-35 1-5 16,40-6-3-16,-40 6-2 0,46-2 1 0,-23-3-4 16,5-1 3-16,-3 1-1 0,-2 2-2 15,2-2 6-15,1 7-89 0,-26-2-72 0,41-17-222 16,-41 17-108-16,32-21 127 0</inkml:trace>
  <inkml:trace contextRef="#ctx0" brushRef="#br1" timeOffset="43">5967 7524 439 0,'0'0'136'0,"0"0"-42"0,0 0 0 16,-25-6 9-16,25 6-13 0,0 0-13 0,0 0-13 16,-25-15-4-16,25 15 0 0,0 0 2 0,0 0-5 0,-24 0-10 15,24 0-9-15,0 0-10 0,0 0-4 0,-31 24-2 16,31-24 0-16,-20 24-5 0,20-24-1 0,-24 33-8 16,24-33 1-16,-22 39-8 0,22-39 3 0,-23 40-4 15,23-40 2-15,-20 39-3 0,20-39 3 16,-16 37-4-16,16-37 4 0,-12 30-4 0,12-30 3 15,-5 31-2-15,5-31 2 0,3 26-3 0,-3-26 3 0,6 31-3 16,-6-31 3-16,9 24-2 0,-9-24 1 0,0 0-1 16,22 30 1-16,-22-30-2 0,0 0 2 0,29 26-1 15,-29-26 0-15,22 10 1 0,-22-10-1 0,27 4 1 16,-27-4-1-16,28 0 1 0,-28 0-1 16,31-3 1-16,-31 3-1 0,31-8 1 0,-31 8 0 15,31-13 1 1,-31 13-1-16,30-14 0 0,-30 14 0 0,23-20 1 15,-23 20-1-15,25-24 1 0,-25 24-3 0,22-29 2 16,-22 29-4-16,22-34 1 0,-22 34-6 0,18-37 4 16,-18 37-2-16,14-43 7 0,-7 20-2 0,-2 1 5 15,0 1-4-15,-5 21 4 0,5-42-4 16,-5 42 4-16,1-38-3 0,-1 38 3 0,-1-36-3 16,1 36 2-16,-8-29-2 0,8 29 3 0,-13-30-3 0,13 30 4 15,0 0-4-15,-27-25 3 0,27 25-2 0,0 0 0 0,-28-16 1 16,28 16-1-16,0 0 0 0,-31 0 0 15,31 0-1-15,0 0 0 0,-28 9-1 0,28-9 0 16,0 0 1 0,0 0-3-16,-23 25 4 0,23-25-9 15,0 0-29-15,-3 23-43 0,3-23-40 0,0 0-77 16,0 0-63-16,0 0-163 0,8 25 41 0,-8-25 331 16</inkml:trace>
  <inkml:trace contextRef="#ctx0" brushRef="#br1" timeOffset="44">5817 7632 603 0,'-36'5'209'0,"36"-5"-89"16,0 0-17-16,-25-7-14 0,25 7-20 0,0 0-23 15,0 0-20-15,0 0-18 16,0 0-6-16,0 0 4 0,0 0 2 0,18 28 0 15,-18-28 1-15,24 10-3 0,-24-10 2 0,26 11 0 16,-26-11-1-16,30 6-1 0,-30-6-3 0,30 7-2 16,-30-7 1-16,31 9-1 0,-31-9-1 15,27 2 0-15,-27-2 0 0,28 0-1 16,-28 0 0-16,22-1-21 0,-22 1-35 0,25-3-47 16,-25 3-76-16,0 0-68 0,23-14-143 0,-23 14 47 0,0 0 344 0</inkml:trace>
  <inkml:trace contextRef="#ctx0" brushRef="#br1" timeOffset="45">5934 7530 968 0,'0'0'139'0,"0"0"-37"15,0 0-20-15,0 0-19 0,0 0-25 16,0 0-19-16,0 0-14 0,0 0-3 0,0 0 0 15,0 0 3-15,-7 30 1 0,7-30 3 0,0 0-2 16,0 27 3-16,0-27-4 0,-1 24 0 0,1-24-5 16,-2 33 3-16,2-33-5 0,-5 38 3 0,5-38-4 0,-4 42 4 0,-2-19-3 15,6-23 2-15,-8 41-3 0,8-41 3 0,-10 41-17 16,10-41-25-16,-4 35-41 0,4-35-30 16,-4 26-51-16,4-26-58 0,0 0-67 15,0 0-89-15,0 0 203 0</inkml:trace>
  <inkml:trace contextRef="#ctx0" brushRef="#br1" timeOffset="46">6364 7713 479 0,'0'0'115'0,"0"0"-26"0,0 0-10 16,0 0 1-16,0 0-17 0,-17 29-13 0,17-29-18 16,0 0-9-16,-1 27-8 0,1-27 4 0,1 26 1 15,-1-26 4-15,2 31-3 0,-2-31-2 0,0 35-8 0,0-35 0 16,0 31-5-16,0-31 0 0,-2 35-5 16,2-35 2-16,-4 34-4 0,4-34 3 0,-1 27-3 15,1-27 2-15,0 26-2 0,0-26 3 0,0 0-2 16,0 28 2-1,0-28-2-15,0 0 0 0,0 0 0 0,0 0 0 16,0 0 1-16,0 0 3 0,0 0 5 0,0 0 7 16,0 0-1-16,0 0 0 0,0 0-5 0,0 0-6 15,0 0 2-15,4-34-1 0,-4 34 8 16,1-28 1-16,-1 28 5 0,3-40-3 0,-2 13 2 0,4 1-7 16,-4-1 5-16,3-6-6 0,0 5 8 0,2-5-3 15,-1 6 10-15,5-3-5 0,-7 2 5 16,6 5-6-16,-3-5 0 0,-6 28-7 0,15-41 0 15,-15 41-7-15,15-29-1 0,-15 29-3 0,18-23 0 16,-18 23-1-16,0 0 1 0,29-19-2 0,-29 19 1 16,0 0-1-16,32-11 2 0,-32 11-1 0,0 0 0 15,31-4 0-15,-31 4-1 0,24 5 1 0,-24-5 0 16,0 0-1-16,27 12 0 0,-27-12 2 0,0 0-1 16,0 0 1-16,22 28-1 0,-22-28 1 0,7 23 0 15,-7-23 2-15,0 28-3 0,0-28 3 0,-7 25-3 16,7-25 2-16,-11 27-2 0,11-27 3 0,-12 26-3 15,12-26 3-15,-17 22-2 16,17-22 3-16,0 0-2 16,-30 28 4-16,30-28-1 0,0 0 0 0,-34 21-2 15,34-21-1-15,0 0-1 0,-28 13 1 0,28-13-3 16,0 0 0-16,0 0-1 0,-27 0-11 0,27 0-24 16,0 0-45-16,0 0-59 0,-27-16-100 0,27 16-183 15,0 0-12-15,0 0 220 0</inkml:trace>
  <inkml:trace contextRef="#ctx0" brushRef="#br1" timeOffset="47">7167 7846 615 0,'0'0'171'0,"-25"0"-46"0,25 0-6 16,0 0-25-16,-27 5-13 0,27-5-14 0,-26 4-9 15,26-4-11-15,-29 12-6 0,29-12-10 0,-31 23-3 16,31-23-9-16,-29 26-1 0,29-26-6 0,-27 35 0 16,27-35 18-1,-25 42-40-15,14-19 34 0,0 2-37 0,0 5 12 16,1-3 4-16,2 3-5 0,0 2 5 0,2-4-6 15,5 3 6-15,0-4-5 0,3 1 3 0,4-4-4 16,-2-2 6-16,-4-22-6 0,22 38 5 16,-22-38-3-16,29 26 1 0,-29-26-1 0,36 15 1 15,-36-15-1-15,40 7 0 0,-14-9 0 0,0-3 1 16,2 1 2-16,2-7-2 0,-3 2 1 0,0-5-2 0,0-1 2 16,-2 2-3-16,-3-4 4 0,-22 17-4 0,37-41 4 15,-37 41-3-15,32-44 3 0,-20 20-3 0,-1 1 4 16,-1-3-5-16,-3 0 5 0,1-3-4 15,-5 1 4-15,1 1-5 0,-3-1 6 0,-1 3 11 16,-1 1-35-16,-3-1 37 0,-2 1-29 0,6 24 22 16,-15-42 9-16,15 42-6 0,-22-36-1 0,22 36-8 0,-26-22 0 0,26 22-3 15,-28-11 0-15,28 11-1 0,-28 0-2 16,28 0 0-16,-31 11-15 0,31-11-13 0,-25 29-35 16,25-29-47-16,-20 24-50 0,20-24-95 15,0 0-134-15,0 0-35 0,-22 20 250 0</inkml:trace>
  <inkml:trace contextRef="#ctx0" brushRef="#br1" timeOffset="48">6988 8083 579 0,'-25'4'134'16,"25"-4"-4"-16,0 0-25 0,0 0-5 0,0 0-10 15,-25 1-16-15,25-1-18 0,0 0-25 0,0 0-21 16,0 0-9-16,0 0 10 0,0 0 17 16,0 0 11-16,0 0 3 0,32 8-8 0,-32-8-12 0,24 0-8 0,-24 0-4 15,31 3-3-15,-31-3-2 0,37 4-1 0,-37-4-2 16,45 1 1-16,-45-1-2 0,41-3-1 16,-41 3 0-16,43-5 0 0,-21 2-1 0,1-3 1 15,-1 4-23-15,-22 2-40 0,43-6-53 0,-43 6-75 16,31-12-118-16,-31 12-110 0,0 0 19 0,40-4 390 15</inkml:trace>
  <inkml:trace contextRef="#ctx0" brushRef="#br1" timeOffset="49">7080 7965 704 0,'0'0'166'0,"0"0"-65"0,0 0-30 0,0 0-8 16,0 0-12-16,0 0 7 0,0 0 4 0,0 0 2 0,0 0 3 0,0 0-17 15,7 28-32-15,-7-28 5 0,0 0-17 16,-4 27 6-16,4-27-1 0,-1 31-6 0,1-31 1 16,-3 30-5-16,3-30 3 0,-3 32-5 0,3-32 3 15,-3 30-3-15,3-30 2 0,-1 37-2 16,1-37 2-16,-7 40-3 0,3-17 2 0,4-23-4 0,-8 42-13 16,9-14-30-1,-1-28-16-15,-3 34-29 0,3-34 3 0,0 0-13 16,0 0-24-16,0 28-24 0,0-28-30 15,0 0-51-15,0 0-71 0,11-35 163 0,-11 35 139 16</inkml:trace>
  <inkml:trace contextRef="#ctx0" brushRef="#br1" timeOffset="50">7790 8296 763 0,'0'0'178'0,"0"0"-51"15,-6 23-7-15,6-23-11 0,0 0-17 0,0 0-24 16,0 0-23-16,0 0-16 0,0 0-9 0,0 0-7 16,0 0-2-16,0 0-1 0,0 0 1 0,0 0 1 15,0 0 0-15,0 0 1 0,0 0-3 16,0 0 0-16,2-26-3 0,-2 26 0 0,11-25-1 15,-11 25 2-15,16-28-2 0,-16 28 1 16,20-33-2-16,-20 33 2 0,22-39-4 0,-9 17 4 0,4-2-6 0,1-2 4 16,1 1-5-16,2-6 3 0,-3 4 11 0,1-6-32 15,-1 7 32-15,1-6-32 0,1 5 16 0,-1-1 6 16,0 2-6-16,-19 26 5 0,33-40-4 16,-33 40 4-16,25-27-4 0,-25 27 3 0,0 0-3 15,23-29 1-15,-23 29 0 0,0 0 0 0,0 0-1 16,0 0 2-1,25-15-2-15,-25 15 1 0,0 0 1 0,0 0-2 16,0 0 1-16,0 0-1 0,0 0 0 0,0 0-1 16,0 0 1-16,0 0 2 0,0 0-2 0,0 0 1 15,0 0 0-15,0 0 0 0,0 0 3 16,0 0-3-16,0 0 1 0,22 1-3 0,-22-1 1 16,0 0 2-16,0 0-1 0,0 0 2 0,0 0-1 15,0 0-1-15,0 0 0 0,0 0 1 0,0 0-1 0,0 0 0 16,0 0 2-16,0 0-1 0,0 0 1 0,0 0 0 15,0 0-2-15,0 0-1 0,0 0 1 0,0 0 0 16,0 0 0-16,0 0 0 0,0 0 0 16,0 0 1-16,0 0 0 0,0 0 0 0,0 0 0 15,0 0 0-15,0 0 1 0,0 0 2 0,0 0-1 16,0 0 3-16,0 0-1 0,0 0-1 0,0 0 1 0,0 0-1 16,0 0 3-16,4 27 0 0,-4-27-1 0,-4 22-2 15,4-22-1-15,-1 26-3 0,1-26 2 16,-3 35-4-16,3-35 3 0,-1 44-3 0,1-22 4 15,0 5-4-15,0-6-11 0,1 1 32 0,0 2-32 16,1-1 31-16,-1 1-16 0,-1-24-4 0,4 44 3 16,-4-44-2-16,7 40 2 15,-7-40-2-15,7 33 2 0,-7-33-3 16,14 34 4-16,-14-34-4 0,11 35 2 0,-11-35-1 16,11 27 1-16,-11-27-2 0,10 35 4 0,-10-35-4 15,9 27 4-15,-9-27-4 0,8 27 2 16,-8-27-2-16,7 25 2 0,-7-25-2 0,0 0 3 15,9 24-2-15,-9-24 0 0,0 0-3 0,0 0-14 16,0 0-12-16,0 0-10 0,0 0-14 0,0 0-13 0,12 23-56 16,-12-23-81-16,0 0-134 0,0 0-136 0,-1-37 63 15,1 37 380-15</inkml:trace>
  <inkml:trace contextRef="#ctx0" brushRef="#br1" timeOffset="51">7981 8099 1110 0,'-30'7'87'0,"30"-7"-40"0,0 0-17 15,0 0-18-15,0 0-2 0,0 0 16 0,0 0 6 0,0 0 3 16,22 10-5-16,-22-10-16 0,25 1-8 15,-25-1-1-15,34 2-3 0,-34-2-1 0,38-2 1 16,-16 1-1-16,-22 1 1 0,44-9-2 0,-20 5 1 16,0-3-2-16,2 4-3 0,-26 3-61 0,52-11-72 15,-52 11-120-15,29-25-222 0,-2 21 76 0,-27 4 296 16</inkml:trace>
  <inkml:trace contextRef="#ctx0" brushRef="#br1" timeOffset="52">8730 7631 1054 0,'-35'-10'133'0,"35"10"-27"0,0 0-8 15,0 0-16-15,0 0-24 0,0 0-19 0,-22 3-14 16,22-3-10-16,0 0-4 0,0 0-3 0,-26 16 0 0,26-16-1 16,0 0-1-16,-26 24 0 0,26-24-4 0,-24 19 2 15,24-19-3-15,-25 27 1 0,25-27-2 0,-26 27 1 16,26-27-3-16,-29 29 4 0,29-29-5 16,-30 29 6-16,30-29-5 0,-23 27 2 0,23-27-4 15,0 0-15-15,-22 33-23 0,22-33-29 0,0 0-55 16,0 0-37-16,0 0-29 15,0 0-35-15,0 0 10 0,0 0-132 16,0 0 95-16,0 0 254 0</inkml:trace>
  <inkml:trace contextRef="#ctx0" brushRef="#br1" timeOffset="53">8484 7663 775 0,'-25'-22'151'0,"25"22"-27"15,0 0-3-15,0 0-16 0,0 0-29 16,0 0-28-16,0 0-32 0,0 0-13 0,0 0-3 0,0 0 2 16,0 0 1-16,3 24 1 0,-3-24-2 15,0 0 1-15,29 27-2 0,-29-27 1 0,26 11-2 16,-26-11 1 0,28 13-1-16,-28-13 1 0,29 15-1 0,-29-15 0 0,29 6 0 15,-29-6 0-15,27 3 0 0,-27-3-1 16,26 1-3-16,-26-1-50 0,27-1-35 15,-27 1-61-15,22-6-83 0,-22 6-106 0,0 0-30 16,0 0 170-16</inkml:trace>
  <inkml:trace contextRef="#ctx0" brushRef="#br1" timeOffset="54">8475 7616 718 0,'0'0'222'0,"0"0"-113"0,0 0-72 0,0 0-12 16,0 0 10-16,0 0 11 0,0 0 4 16,0 0-4-16,0 0-12 0,19 32-2 0,-19-32-5 15,0 0 1-15,30 26-11 0,-30-26-5 0,24 22-7 16,-24-22-1-16,24 25-2 16,-24-25-1-16,24 22-1 0,-24-22 1 0,23 21-3 15,-23-21 3-15,0 0-3 0,32 22 1 16,-32-22-53-16,0 0-52 0,36 28-119 0,-36-28-243 15,0 0 61-15,0 0 220 0</inkml:trace>
  <inkml:trace contextRef="#ctx0" brushRef="#br1" timeOffset="55">8585 7534 935 0,'0'0'154'0,"0"0"-73"0,0 0-15 0,0 0-9 0,0 0-6 16,0 0-11-16,0 0-6 0,0 0-4 15,3 22 2-15,-3-22-9 0,-3 23-6 0,3-23-9 16,-3 25 0-16,3-25-5 0,-5 34 0 0,5-34-3 16,-3 36 2-16,3-36-4 0,-4 40 5 0,4-40-6 15,-4 41 3-15,4-41-2 0,-6 37 3 0,6-37-4 16,-4 28-12-1,4-28-33-15,-6 24-36 0,6-24-35 0,0 0-46 16,6 35-53-16,-6-35-92 0,0 0-45 0,0 0 131 16</inkml:trace>
  <inkml:trace contextRef="#ctx0" brushRef="#br1" timeOffset="56">9209 7444 674 0,'0'0'117'0,"0"0"-14"0,-29-17-16 15,29 17-20-15,0 0-11 0,0 0-10 0,-30-3 1 16,30 3-3-16,0 0-7 0,-24 10-3 0,24-10-3 16,0 0 1-16,-34 10 1 0,34-10-2 0,-22 15-4 15,22-15-1-15,-25 18-6 0,25-18-1 0,-28 23-6 16,28-23-1-16,-28 32-6 0,28-32-1 0,-28 34-4 16,28-34 1-16,-26 37-4 0,26-37 4 0,-18 37-4 15,18-37 3-15,-10 36-3 0,10-36 2 0,-1 37-2 16,1-37 3-16,8 33-3 0,-8-33 3 0,17 30-4 15,-17-30 4-15,22 24-4 0,-22-24 4 0,26 17-3 16,-26-17 2 0,29 17-1-16,-29-17 1 0,33 7-2 0,-33-7 3 15,32 3-1-15,-32-3 0 0,33-1 1 16,-33 1-2-16,30-8 1 0,-30 8 0 0,28-13 1 16,-28 13-1-16,26-18 2 0,-26 18-3 0,23-20 4 15,-23 20-4-15,0 0 3 0,28-30-2 0,-28 30 1 16,15-24-1-16,-15 24 2 0,12-27-2 0,-12 27 2 15,6-23-2-15,-6 23 1 0,0 0 0 0,4-25 0 0,-4 25 0 16,0 0 1-16,-4-26-1 0,4 26 2 16,0 0-3-16,-11-26 2 0,11 26-3 0,0 0 4 15,-17-27-3-15,17 27 1 0,-14-22-1 0,14 22 1 16,-16-23-2-16,16 23 3 0,0 0-3 0,-26-31 2 0,26 31-2 16,0 0 0-16,-20-24-18 0,20 24-24 0,0 0-40 15,0 0-51-15,0 0-59 0,0 0-71 0,0 0-148 16,0 0 37-16,3 37 315 0</inkml:trace>
  <inkml:trace contextRef="#ctx0" brushRef="#br1" timeOffset="57">9023 7621 573 0,'-25'-8'142'0,"25"8"0"0,0 0-6 16,0 0-14-16,0 0-48 0,0 0-32 0,0 0-28 15,0 0-13-15,0 0-1 0,0 0 2 0,0 0 2 16,7 24 1-16,-7-24 0 0,0 0 2 15,28 16-1-15,-28-16 1 0,24 5-2 0,-24-5-1 0,28 7-2 16,-28-7 0-16,28 9-2 0,-28-9 2 0,28 2-2 16,-28-2 1-16,28 3 0 0,-28-3-1 0,26 0 1 15,-26 0-31-15,22 0-34 0,-22 0-61 0,0 0-96 16,25-2-145-16,-25 2 3 0,0 0 232 0</inkml:trace>
  <inkml:trace contextRef="#ctx0" brushRef="#br1" timeOffset="58">9108 7534 830 0,'0'0'168'16,"0"0"-72"-16,0 0-45 0,0 0-21 0,0 0-17 15,0 0-6-15,0 0 4 0,0 0 16 0,0 0 8 16,0 0 6-16,0 0-4 0,16 32-10 0,-16-32-5 15,0 27-3-15,0-27-8 0,-2 28-2 0,2-28-7 16,-4 31 2-16,4-31-4 0,-4 27 1 16,4-27-3-16,-4 34 3 0,4-34-4 0,-4 28 3 15,4-28-6-15,-7 28-38 0,7-28-39 0,0 0-34 0,5 37-39 16,-5-37-23-16,0 0-5 0,0 0-83 0,0 0-25 16,0 0 183-16</inkml:trace>
  <inkml:trace contextRef="#ctx0" brushRef="#br1" timeOffset="59">9581 7571 917 0,'0'0'98'0,"0"0"-15"16,0 0-1 0,-33-28-12-16,33 28-9 0,0 0-10 0,0 0-16 0,-24-6-10 15,24 6-3-15,0 0-4 0,0 0-1 16,-27 1 2-16,27-1-2 0,0 0 0 0,-24 10-3 16,24-10-3-16,0 0-3 0,-26 14-4 0,26-14 0 15,0 0-4-15,-19 31 2 0,19-31-3 0,-10 26 1 16,10-26-3-16,-1 25 2 0,1-25-3 0,8 28 4 15,-8-28-3-15,14 21 3 0,-14-21-3 0,0 0 2 0,33 24-3 16,-33-24-12-16,26 7-3 0,-26-7-4 16,28-7-1-16,-28 7 11 0,26-14 3 0,-26 14-1 15,25-20 7-15,-25 20-1 0,18-22 5 16,-18 22-1-16,16-26 5 0,-16 26-4 0,13-25 4 16,-13 25-2-16,11-28 1 0,-11 28 0 0,0 0 3 0,7-26 5 15,-7 26 8-15,0 0 1 0,0 0-1 0,0 0-5 0,0 0-7 31,0 0-3-31,0 0-3 0,0 0-2 16,0 0 1-16,0 0 2 0,0 0-2 0,0 0 3 16,2 26-4-16,-2-26 3 0,0 25-1 0,0-25 3 0,-4 30-1 0,4-30 4 0,-3 35-6 15,3-35 3-15,-2 38-5 0,2-38 3 0,-4 42-4 16,4-42 4-16,-5 38-3 16,5-38 4-16,-5 43-4 0,5-43 3 0,-7 38-4 15,7-38 4-15,-5 33-3 0,5-33 3 16,-2 28-1-16,2-28 5 0,0 0-1 0,-5 29 3 15,5-29 22-15,0 0-24 0,0 0 21 0,0 0-41 16,2 24 16-16,-2-24-18 0,0 0 17 0,0 0-1 16,0 0-1-16,0 0 1 0,0 0-1 15,0 0 1-15,0 0 0 0,0 0 0 0,0 0 0 0,0 0 0 0,0 0-1 16,0 0 19-16,0 0-15 0,0 0 15 0,0 0-39 16,18-23 21-16,-18 23-22 0,14-22 21 15,-14 22 4-15,18-27-5 0,-18 27 4 0,21-39-3 16,-21 39 3-16,20-39-4 0,-20 39 4 0,18-37-21 31,-18 37-18-31,15-32-47 0,-15 32-53 0,14-26-81 16,-14 26-152-16,30-9-75 0,-30 9 127 0</inkml:trace>
  <inkml:trace contextRef="#ctx0" brushRef="#br1" timeOffset="60">10078 7513 929 0,'-16'-23'117'0,"16"23"-55"0,0 0-14 15,0 0-2-15,0 0 6 0,0 0 7 16,0 0 1-16,0 0-4 0,0 0-7 0,5 24-7 15,-5-24-12-15,0 0-4 0,4 24-4 0,-4-24-1 16,9 24-4 0,-9-24 2-16,11 35-3 0,-11-35 4 0,14 40-3 15,-8-16 1-15,0 0-7 0,1 5 1 0,0-3-8 16,1 3 4-16,-1-3-6 0,4 3 5 0,-1 2-6 16,1-4 6-16,-2 4-7 0,1-4-10 15,-1 0 31-15,1 2-31 0,-2-1 29 0,-1 3-15 16,-1-5-6-16,-2 3 4 0,-1-2-4 0,-2 0 5 15,-4 1-5-15,1-4 5 0,-4-3-4 0,-1 3 4 0,-3 3-2 16,1-1 3-16,-4-3-3 0,0-2 4 0,13-21-5 16,-33 40 3-16,33-40-4 0,-33 35 3 0,33-35-3 15,-31 24 2-15,31-24-2 0,-26 10 1 16,26-10 0-16,0 0 0 0,-29 7 0 0,29-7 0 16,0 0-1-16,0 0 1 0,0 0-6 0,-23-6-12 15,23 6-19 1,0 0-22-16,0 0-44 0,0 0-50 0,0 0-71 15,8-31-111-15,-8 31-118 0,29-18 45 0,-25-5 385 16</inkml:trace>
  <inkml:trace contextRef="#ctx0" brushRef="#br1" timeOffset="61">10727 7716 1064 0,'-26'-2'118'0,"26"2"-13"0,0 0-8 16,0 0-16-16,0 0-31 0,0 0-22 0,0 0-13 0,0 0 3 15,0 0 3-15,1 20 6 0,-1-20-3 0,6 26-2 16,-6-26-2-16,5 32 1 0,-5-32-4 0,9 41-2 16,-5-19-8-16,-1 3 0 0,-1 1-6 0,4 2 4 15,-3-1 14-15,2 2-31 0,-1-3 32 0,2-1-33 16,1 5 10-16,-2-5 6 0,1-1-6 16,-1 3 5-16,1 1-5 0,-1-7 5 0,-1 3-4 0,-1-1 4 15,-3-23-3-15,8 44 2 0,-8-44-1 0,7 40 2 16,-7-40-4-16,7 33 4 0,-7-33-4 0,6 26 3 15,-6-26-2-15,0 0 1 0,5 31-1 0,-5-31 1 16,0 0 0-16,0 0 1 0,0 0-1 16,7 23-1-16,-7-23 2 0,0 0-1 15,0 0 0-15,0 0 1 16,0 0 0-16,0 0 1 0,0 0-1 0,0 0 1 16,0 0 0-16,0 0-1 0,0 0 2 0,0 0-2 15,0 0 1-15,0 0 4 0,0 0 2 0,0 0 2 16,0 0 1-16,0 0-3 0,0 0-3 0,6-27-3 15,-6 27 0-15,9-33-3 0,-9 33 5 16,13-40-4-16,-5 16 2 0,-1-5-2 16,4-1 4-16,1-4-5 0,1-1 6 0,-1 1-6 0,0-4 5 0,1-3-5 15,1 3-15-15,-2 2 28 0,3 0-28 0,-2 5 28 16,-1 3-8-16,-2 4-5 0,-4 1 4 0,-6 23-4 16,13-32 3-16,-13 32-2 0,0 0 0 0,10-26-1 15,-10 26 1-15,0 0-1 0,0 0 1 0,0 0-1 16,0 0-14-16,0 0-10 0,0 0-19 15,13-25-16-15,-13 25-27 0,0 0-44 0,0 0-66 0,0 0-115 16,0 0-130-16,28-12 22 0,-28 12 299 0</inkml:trace>
  <inkml:trace contextRef="#ctx0" brushRef="#br1" timeOffset="62">11281 7525 903 0,'0'0'106'16,"0"0"-27"-16,0 0-9 0,0 0-12 0,0 0-12 15,-22 7-5-15,22-7-1 0,0 0 5 0,0 0 6 0,0 0-2 16,0 0-4-16,0 0-8 0,0 0-5 0,28 13-6 16,-28-13-6-16,0 0-5 0,26 9-2 0,-26-9-5 31,0 0-3-31,29 4-3 0,-29-4 0 0,22 4-1 16,-22-4 0-16,25 4 0 0,-25-4-1 15,27 3 1-15,-27-3-1 0,29-3-1 0,-29 3-24 16,32 8-60-16,-32-8-92 0,25-13-271 0,-25 13-53 15,0 0 54-15</inkml:trace>
  <inkml:trace contextRef="#ctx0" brushRef="#br1" timeOffset="63">11371 7392 905 0,'0'0'173'0,"0"0"-75"0,0 0-22 15,0 0 5-15,0 0-2 0,0 0-7 0,0 0-20 16,0 0-21-16,0 0-9 0,0 0-6 0,0 0-3 15,0 0-2-15,0 0 0 0,0 0 0 0,0 0 0 16,0 0-2-16,0 0 8 0,0 0 8 0,0 0 1 16,13 21-1-16,-13-21-7 0,3 25-10 0,-3-25 3 15,2 33-2-15,-2-33 3 0,1 40-6 0,-1-40 1 16,0 44-7-16,0-20 3 0,-1 0-3 0,1 2 4 16,-2-3-3-16,1-1 4 0,1-1-5 0,-2 1 3 15,2-22-5-15,-4 41 3 0,4-41-3 0,-2 37 3 16,2-37-3-16,-5 29 3 0,5-29-3 0,0 27 3 15,0-27-2-15,0 0-1 0,-1 23 1 0,1-23 1 16,0 0-1-16,0 0 0 0,0 0-12 0,0 0-6 16,0 0-15-16,0 0-10 0,0 0-5 0,0 0-14 15,0 0-44-15,0 0-39 0,0 0-101 0,0 0-153 16,0 0 2-16,0 0 77 0</inkml:trace>
  <inkml:trace contextRef="#ctx0" brushRef="#br0" timeOffset="64">-576 9489 533 0,'0'0'160'0,"0"0"-12"16,0 0-28-16,0 0 12 0,0 0-16 0,0 0-11 16,0 0-19-16,0 0-21 0,0 0-12 0,0 0-22 0,0 0 4 0,0 0-4 15,0 0-3-15,0 0 7 0,0 0-13 0,0 0-7 16,0 0-5-16,0 0-1 16,0 0-3-16,0 0-3 0,0 0 0 0,0 0-7 15,0 0 2-15,0 0 3 0,0 0 7 0,0 0 3 16,0 0 3-16,0 0-5 0,28-11-4 0,-28 11-4 15,0 0 0-15,30-2 0 0,-30 2 0 0,25 0 1 0,-25 0-1 0,28 0-1 16,-28 0 0-16,30 2 1 0,-30-2-1 16,33 0 1-16,-33 0-1 0,32 0-2 15,-32 0 1-15,34 0 2 0,-34 0-1 0,33 3 0 16,-33-3 0-16,33 1 0 0,-33-1 1 0,35 2-1 16,-35-2 0-16,34 1 0 0,-34-1 0 0,36 2 0 15,-36-2 0-15,33 4 1 16,-33-4-2-16,34 2 1 0,-34-2 0 15,34 4 0-15,-34-4 1 0,30 0 0 0,-30 0-1 16,30 2 1-16,-30-2-1 0,32 0-1 0,-32 0 2 16,29 0-2-16,-29 0 0 0,27 3 0 15,-27-3 1-15,27 1 0 0,-27-1-1 0,27 0 2 16,-27 0-1-16,25 2 0 0,-25-2 2 0,22 4-2 16,-22-4 1-16,22 1-1 0,-22-1 0 0,0 0 0 0,32 5-1 0,-32-5 0 15,0 0 1-15,30 0 1 0,-30 0-1 16,0 0 0-16,29-6-1 0,-29 6 1 0,0 0 0 15,30-6-1-15,-30 6 2 0,0 0 0 16,25-4 0-16,-25 4-2 0,0 0 1 0,0 0-2 16,23-2 2-16,-23 2 0 0,0 0 1 0,0 0-1 15,0 0 1-15,0 0-2 16,0 0 1-16,0 0 1 0,23 2-1 0,-23-2 1 0,0 0-1 0,0 0 0 0,0 0-1 16,0 0 1-16,0 0 0 0,0 0 0 0,0 0 1 15,0 0-2-15,0 0 0 0,23 0 2 16,-23 0 0-16,0 0 0 0,0 0-1 0,0 0-1 15,0 0-1 1,0 0 2-16,0 0 0 0,0 0 1 0,0 0-1 16,0 0 2-16,0 0-2 0,0 0 1 0,0 0-1 0,0 0-1 15,0 0 1-15,0 0-1 0,22 0 0 0,-22 0 1 16,0 0 0-16,0 0-1 0,0 0 0 0,0 0-1 16,0 0 0-16,0 0 1 0,0 0-6 15,0 0-14-15,0 0-21 0,0 0-22 0,0 0-39 16,0 0-70-16,0 0-118 0,3 27-235 0,-3-27 70 15,0 0 348-15</inkml:trace>
  <inkml:trace contextRef="#ctx0" brushRef="#br0" timeOffset="65">432 9299 434 0,'0'0'157'0,"0"0"-27"0,0 0 4 15,-33-26 1-15,33 26-3 0,0 0-15 0,0 0-12 16,0 0-27-16,-23-10-17 0,23 10-14 0,0 0-10 15,0 0-3-15,0 0-5 0,-26-6 0 16,26 6-2-16,0 0-1 0,0 0-6 0,0 0-2 16,0 0-4-16,0 0-5 0,0 0-2 0,0 0-2 0,0 0-3 15,0 0-1-15,0 0-1 0,0 0-1 0,0 0-1 16,0 0 1-16,0 0 1 0,0 0 0 0,9 24 1 16,-9-24 0-16,0 0 0 0,19 24-2 0,-19-24 1 15,0 0 0-15,26 32 0 0,-26-32 0 16,0 0 2-16,28 29-3 0,-28-29 2 0,0 0-2 15,29 30 0-15,-29-30 0 0,0 0 2 0,30 24-3 0,-30-24 4 16,0 0-3-16,33 22 0 0,-33-22 1 0,0 0 0 16,22 16 0-16,-22-16 1 0,0 0-3 0,23 18 2 15,-23-18-1-15,0 0 3 0,0 0-2 0,22 17 0 16,-22-17 1-16,0 0-2 0,0 0 1 0,0 0 0 16,0 0-1-16,0 0 2 0,0 0-1 15,0 0 1 1,0 0-1-16,0 0 0 0,0 0 0 0,0 0 1 15,0 0 1-15,0 0-1 0,0 0 0 0,16 24 1 16,-16-24-2-16,0 0 2 0,0 0-1 0,-17 23 1 16,17-23-2-16,0 0 1 0,0 0-1 0,-29 26-14 15,29-26 13-15,0 0-14 0,-26 23 34 0,26-23-19 16,0 0 19-16,-30 27-19 0,30-27 0 16,-27 18 2-16,27-18-2 0,-30 21 5 0,30-21-4 0,-27 16 0 15,27-16 0-15,-25 13 0 0,25-13 0 0,0 0 0 16,-28 15 0-16,28-15-1 0,0 0 1 0,0 0 0 15,-26 11-2-15,26-11 1 0,0 0-1 0,0 0 0 16,0 0 0-16,0 0-2 0,0 0 1 0,0 0-10 16,0 0-10-16,0 0-13 0,0 0-22 15,0 0-25-15,-1 29-80 16,1-29-103-16,0 0-267 0,0 0 42 16,0 0 334-16</inkml:trace>
  <inkml:trace contextRef="#ctx0" brushRef="#br0" timeOffset="66">1741 9175 592 0,'0'0'155'0,"0"0"-19"16,0 0 4-16,0 0-6 0,0 0-21 0,0 0-22 0,-13-23-29 15,13 23-16-15,0 0-11 0,0 0-3 0,-21-9-2 16,21 9-2-16,0 0-3 0,-31 0-2 0,31 0-4 15,-28 9-3-15,28-9-6 0,-33 18 1 16,33-18-5-16,-38 33 1 0,38-33-3 0,-42 44 1 16,22-18-5-16,-1 0 4 0,2 5-6 0,-1 0 5 15,0 4-7-15,3 3 7 0,1-4-7 0,2 0 6 0,6 1-6 16,5-4-10-16,3 1 32 0,0 2-31 0,7-7 31 16,2 3-16-16,2-5-5 0,6-2 4 0,-17-23-5 15,38 34 3-15,-13-22-1 0,-1-1 0 16,6-8 2-16,2-2-1 0,-1-2 1 0,2-2-1 15,3-6 0-15,1 0 0 0,-1-8 2 0,-1 1-4 16,-5 1 1 0,2-5 0-16,-5 1 3 0,-3-4-3 0,1-1 5 15,-6-4 10-15,-1-3-31 0,-2 4 31 0,-2-8-30 16,-4 9 16-16,-1-6 5 0,0 1-5 0,-5 0 6 16,-3 4-6-16,-5 0 6 0,-2 1-5 0,-3 2 5 15,-5 1-5-15,0-2 4 0,-4 2-4 16,18 23 2-16,-40-43-2 0,40 43 4 0,-42-36-5 15,18 21 3-15,1 0-3 0,-1 5 0 0,24 10 0 0,-35-4-4 16,35 4-12-16,-28 14-17 0,28-14-19 0,-23 26-39 16,-1-17-57-16,30 22-90 0,-6-31-110 0,-28 31-113 15,31 2 137-15,-3-33 325 0</inkml:trace>
  <inkml:trace contextRef="#ctx0" brushRef="#br0" timeOffset="67">1725 9457 1044 0,'-30'3'138'0,"30"-3"-59"0,0 0-4 16,18 37 12-16,-18-37-25 0,12 31-16 0,-12-31 3 16,20 37-42-16,-20-37 27 0,24 38-40 0,-24-38 10 15,29 34 1-15,-29-34-3 0,33 33 0 0,-33-33-2 16,34 29 2-16,-34-29-4 0,33 29 5 0,-33-29-4 15,30 30 2-15,-30-30-3 0,28 26 2 0,-28-26-25 16,27 21-30-16,-4 1-88 0,-23-22-94 16,0 0-212-16,34 27-32 0,-34-27 242 0</inkml:trace>
  <inkml:trace contextRef="#ctx0" brushRef="#br0" timeOffset="68">2565 9196 1098 0,'-34'4'90'0,"34"-4"-18"0,-11 24-2 16,11-1-2-16,0-23-24 0,-15 34-14 15,15-34-15-15,-12 40 0 0,12-40-8 0,-11 40 0 0,11-40-6 16,-7 41 2-16,7-41-6 0,-11 42 6 0,11-42-3 16,-10 40 9-16,10-40 4 0,-9 39 8 0,9-39 18 15,-13 42-42-15,13-42 30 0,-14 41-39 0,14-41 13 16,-8 40 3-16,8-40-4 0,-8 32 3 0,8-32-3 16,-3 25 2-16,3-25-3 0,0 0 1 15,0 28 0-15,0-28 1 0,0 0 0 0,0 0-1 0,13 24 1 16,-13-24-2-16,0 0 0 0,0 0 5 0,22 12 1 15,-22-12 6-15,0 0 0 0,0 0 1 0,27 4-2 16,-27-4-4-16,0 0-1 0,33 0-1 0,-33 0-2 16,33-1-1-16,-33 1 1 0,33-5-2 15,-33 5 1-15,38-5-1 0,-38 5 0 0,41-3 0 32,-41 3 0-32,41-10 0 0,-41 10 0 0,40-8-1 0,-40 8-1 15,33-9-13-15,-33 9-20 0,32-10-43 0,-4 21-98 16,-28-11-97-16,19-25-234 0,-19 25 37 0,0 0 329 15</inkml:trace>
  <inkml:trace contextRef="#ctx0" brushRef="#br0" timeOffset="69">2638 9143 916 0,'0'0'244'0,"-24"14"-176"0,24-14-15 16,0 0 7-16,26 8 10 0,-26-8-18 0,28 3-22 15,-28-3-11-15,37 7-6 0,-37-7-7 16,40 1-2-16,-17 2-2 0,-23-3-1 0,45 9-1 16,-45-9 0-16,39 8-4 0,-39-8-29 0,45 20-46 15,-45-20-33-15,49 10-55 0,-49-10-75 0,53-10-188 16,-8 17 13-16,-17-23 363 16</inkml:trace>
  <inkml:trace contextRef="#ctx0" brushRef="#br0" timeOffset="70">2632 9416 904 0,'-22'-16'320'16,"22"16"-209"-16,0 0-39 0,0 0-28 0,0 0-21 15,0 0-1-15,0 0 0 0,10 23 1 0,-10-23-8 16,0 0-7 0,33 23-5-16,-33-23 1 0,31 14-4 15,-31-14 2-15,38 16-2 0,-38-16 1 0,37 9-2 16,-37-9 1-16,36 12-3 0,-36-12-21 0,33 6-34 16,-33-6-59-16,33 3-70 0,-33-3-94 0,0 0-108 15,34-13-36-15,-34 13 336 0</inkml:trace>
  <inkml:trace contextRef="#ctx0" brushRef="#br0" timeOffset="71">3729 9278 1024 0,'0'0'139'0,"-35"-10"-20"16,35 10-11-16,0 0-33 0,-27 8-22 0,27-8-15 15,-35 5-6-15,13-2-5 0,22-3-2 16,-44 13-5-16,22-3 1 0,-5 2-4 0,-1 2 2 16,-6-2-4-16,2 4 1 0,-1-1-4 0,0 5 0 15,2-6-5-15,3 6 2 0,1-3-6 0,1 2 3 16,3-3-2-16,23-16 2 0,-40 34-1 16,40-34 2-16,-22 23-5 0,22-23 0 0,0 0-4 0,-10 31-11 0,10-31 10 15,10 22-10-15,-10-22 31 0,20 24-18 16,-20-24 18-16,35 21-18 0,-12-9-2 0,5-3 3 15,1-2-2-15,5-1 3 0,2 1-1 0,3-4 0 16,1 0 0-16,-2-2-2 0,1 1 0 0,-3-4-1 16,1 2-15-16,-4-4-15 0,1 5-23 0,-6-8-28 15,12 14-67-15,-40-7-91 0,51-14-194 0,-28 12-54 0,-23 2 164 16</inkml:trace>
  <inkml:trace contextRef="#ctx0" brushRef="#br0" timeOffset="72">4456 9213 578 0,'0'0'170'16,"0"0"-14"-16,0 0-7 0,0 0-13 15,0 0-26-15,0 0-23 0,0 0-28 0,0 0-13 16,0 0-1-16,0 0-3 0,0 0 1 0,0 0-5 16,0 0-10-16,0 0-5 0,0 0-6 0,0 0 0 15,-30 10 4 1,30-10-1-16,0 0-3 0,-29 17 0 0,29-17-6 15,-30 18 1-15,30-18-4 0,-37 23 0 0,37-23-2 16,-42 32 2-16,16-12-5 0,-2 1 3 16,1 0-4-16,-1 0 2 0,5 3-3 0,0 2 3 15,3-1-3-15,-3 1 3 0,4-6-5 0,6 3 3 16,13-23-2-16,-25 44-10 0,18-22 28 0,5 2-26 16,2-24 26-16,-2 38-18 0,2-38-2 0,11 35 2 0,-11-35-3 15,25 34 4-15,-25-34-3 0,28 26 2 0,-28-26-2 16,36 19 1-16,-36-19-1 0,39 5 1 0,-16-7 0 15,3-2-1-15,3-1 2 0,2-6-1 16,-2 1 0-16,2-5-1 0,0-2 2 0,-3 3-9 16,-1 1 3-16,1-5-5 0,2 3-7 0,-1-2-11 15,6 5-20-15,-11-12-17 0,12 20-60 0,-25-21-88 0,26 15-244 16,-37 10-73-16,36-16 151 0</inkml:trace>
  <inkml:trace contextRef="#ctx0" brushRef="#br0" timeOffset="73">5204 9443 833 0,'0'0'151'16,"0"0"-35"-16,0 0 0 0,-26-14-21 0,26 14-16 16,0 0-19-16,0 0-15 0,0 0-7 0,-26 3-9 15,26-3-3-15,0 0-4 0,-28 1-4 0,28-1-1 16,-23 6-3-16,23-6 0 0,-27 11-1 0,27-11-1 15,-31 9-3-15,31-9-3 0,-29 18-2 0,29-18-2 16,-27 17-3-16,27-17 2 0,-25 20-2 16,25-20 3-16,0 0 19 0,-24 30-34 0,24-30 35 0,0 0-36 15,-8 30 12-15,8-30 2 0,0 0-4 0,11 22 1 16,-11-22 1-16,0 0 0 0,26 16 1 0,-26-16 1 16,27 10 0-16,-27-10 0 0,27 10 0 0,-27-10 0 15,26 11 0-15,-26-11 0 0,24 13 0 0,-24-13 1 16,23 14-2-16,-23-14 2 0,0 0-1 15,24 21 1 1,-24-21-1-16,0 0 3 0,0 0-3 0,11 24 4 16,-11-24-3-16,0 0 2 0,0 0-1 0,0 0 1 15,0 0 0-15,0 0-1 0,-28 24-2 0,28-24 1 16,0 0 0-16,-25 11 6 0,25-11 3 0,-25 3 1 16,25-3 0-16,-23 3-4 0,23-3-5 0,-25 3 0 15,25-3-1-15,-27 1-1 0,27-1 1 0,-24 3-1 16,24-3-1-16,-23 3 1 0,23-3-1 0,0 0 0 15,0 0-9-15,-24 0-13 0,24 0-28 0,0 0-52 16,0 0-80-16,0 0-95 0,0 0-243 0,33-6 54 16,-33 6 307-16</inkml:trace>
  <inkml:trace contextRef="#ctx0" brushRef="#br0" timeOffset="74">6261 9587 614 0,'0'0'216'0,"0"0"-89"0,0 0 1 15,-25-22 4 1,25 22-20-16,0 0-23 0,0 0-28 0,-26-13-17 16,26 13-10-16,0 0-29 0,-22-4 19 0,22 4-27 15,0 0 25-15,-34-5-2 0,34 5-1 16,0 0-1-16,-28 0-2 0,28 0-1 0,-23 4-2 16,23-4-3-16,-24 8-4 0,24-8 22 0,-28 11-37 15,28-11 34-15,-30 20-36 0,30-20 10 0,-32 24 3 16,32-24-3-16,-30 25 2 0,30-25-1 0,-28 26 2 0,28-26-3 15,-19 26 1-15,19-26-1 0,-11 27-1 0,11-27 0 16,1 21 0-16,-1-21-1 0,0 0 0 16,28 23-2-16,-28-23 1 0,32 6 0 0,-32-6 2 15,44-2 1-15,-20-1-1 0,0 0-5 0,-1 0-5 16,1-2-3-16,-24 5-5 0,42-11 3 0,-42 11 1 16,33-11 3-16,-33 11 4 0,28-10 5 0,-28 10 1 0,0 0 4 0,29-24-3 15,-29 24 3-15,0 0-1 0,18-33 2 16,-18 33-1-16,0 0 2 0,12-30-2 15,-12 30 2-15,0 0-2 0,9-28 2 0,-9 28-1 16,0 0 2-16,0 0 3 0,0 0 1 0,0 0 0 16,0 0-2-16,0 0-5 0,0 0 0 0,0 0 1 15,0 0 0-15,0 0 2 16,0 0-1-16,11 27 0 0,-11-27-3 0,4 27 4 16,-4-27-6-16,4 27 4 0,-4-27-3 15,5 32 0-15,-5-32 0 0,10 28 0 0,-10-28-2 16,0 0 2-16,22 31-12 0,-22-31-11 15,0 0-24-15,25 3-36 0,-25-3-44 0,0 0-37 0,44 6-64 16,-44-6-33-16,14-26-137 16,-14 26 80-16,0 0 319 0</inkml:trace>
  <inkml:trace contextRef="#ctx0" brushRef="#br0" timeOffset="75">6540 9614 528 0,'0'0'215'0,"0"0"-76"15,0 0-73-15,0 0-13 0,0 24-11 16,0-24-4-16,0 0-8 0,-1 36-11 0,1-36-4 15,-2 24-2-15,2-24 0 16,0 24-3-16,0-24 0 0,3 23-2 0,-3-23 3 16,0 0 2-16,3 32 7 0,-3-32 4 15,0 0 0-15,0 0-2 0,4 23-5 0,-4-23-5 16,0 0 2-16,0 0 8 0,0 0 3 0,0 0 2 16,0 0 2-16,0 0-3 0,0 0-5 15,0 0-3-15,14-27-8 0,-14 27-4 0,10-28-4 16,-10 28 1-16,9-31-3 0,-9 31 3 0,13-38-3 0,-13 38 3 0,15-41-4 15,-15 41 4-15,14-38 11 0,-14 38-9 0,16-32 21 16,-16 32-32-16,11-23 26 16,-11 23-23-16,0 0 17 0,0 0-7 0,0 0-3 15,0 0-1-15,0 0 1 0,0 0 0 0,0 0 1 16,24 3-3-16,-24-3 1 0,0 0-2 0,0 0 1 16,0 0 21-16,27 17-38 15,-27-17 37-15,0 0-37 0,24 11 15 0,-24-11 1 0,24 4-1 0,-24-4 1 0,28 0-1 16,-28 0 0-16,33 0-1 0,-33 0-1 15,37-1-21-15,-37 1-20 0,37 3-92 0,-37-3-76 16,27-3-198-16,-27 3-74 0,0 0 115 0</inkml:trace>
  <inkml:trace contextRef="#ctx0" brushRef="#br0" timeOffset="76">7057 9658 605 0,'0'0'119'0,"0"0"-87"15,0 0-27-15,0 0 2 0,0 0 1 0,0 0 0 16,0 0 0-16,22 10-2 0,-22-10-1 16,0 0-1-16,26 9 0 0,-26-9 18 0,0 0 14 15,33 5 1-15,-33-5 8 0,0 0 0 0,29-6-7 16,-29 6-6-16,22-8-4 0,-22 8-23 0,0 0-2 15,32-15-4 1,-32 15 2-16,0 0-1 0,27-18 3 0,-27 18-1 16,0 0 4-16,0 0-2 0,28-27 1 0,-28 27 14 15,0 0-6-15,0 0 26 0,7-32 2 0,-7 32 10 16,0 0 7-16,0 0-3 0,-6-34-27 16,6 34 18-16,0 0-29 0,0 0 16 0,-16-25-5 15,16 25-7-15,0 0 0 0,-22-9-5 0,22 9 1 16,0 0-1-16,-35-5-3 0,35 5 0 0,-26 11-3 0,26-11-2 15,-29 15 0-15,29-15-18 0,-27 29 34 0,27-29-34 16,-24 37 34-16,24-37-17 0,-15 40-4 0,8-17 3 16,2 1-7-16,2 4 4 0,2-3-5 15,2-4 3-15,3 2-3 0,-4-23 3 0,13 38-5 16,-13-38 5-16,19 33-4 0,-19-33 3 0,27 26-2 16,-27-26 1-1,38 18-2-15,-14-12 1 0,4-6 0 0,-3-2-8 16,8 1-17-16,-4-14-22 0,13 15-72 0,-20-29-101 15,28 13-302-15,-13-4 17 0,-6-10 246 0</inkml:trace>
  <inkml:trace contextRef="#ctx0" brushRef="#br0" timeOffset="77">8045 9638 457 0,'0'0'107'0,"0"0"-10"0,0 0 10 15,0 0-8-15,0 0-16 0,0 0-21 0,0 0-7 16,25 21-2-16,-25-21-1 0,0 0-5 15,0 0-7-15,0 0-9 0,0 0-5 16,22 7-2-16,-22-7-1 0,0 0-4 0,0 0-4 0,25 8-4 0,-25-8-3 16,0 0 1-16,0 0 1 0,30 1 2 0,-30-1 2 15,0 0-1-15,27 0-1 0,-27 0-5 0,0 0 0 16,31-1-1-16,-31 1-2 0,0 0 0 0,31-15-2 16,-31 15-1-16,0 0 2 0,29-23-1 0,-29 23 2 15,0 0-2-15,22-34 6 16,-22 34 23-16,7-25-31 0,-7 25 40 0,-2-23-36 0,2 23 15 0,0 0 2 15,-17-21-4-15,17 21-2 0,0 0-4 0,-34-16-2 16,34 16-4-16,-29 2-2 0,29-2-1 0,-38 14-3 16,38-14 4-16,-40 24 17 0,40-24-33 0,-41 38 35 15,41-38-37-15,-36 41 13 0,36-41 3 0,-23 38-4 16,23-38 5-16,-12 39-3 16,12-39 1-16,2 40-3 15,-2-40 1-15,13 33-1 0,-13-33 4 0,24 30-3 16,-24-30 2-16,32 20-2 0,-32-20 1 0,39 17-1 15,-39-17 1-15,44 7 0 0,-21-3 0 0,1-4-1 16,2 0 0-16,0 0-11 0,-1-5-14 0,2 6-13 16,-27-1-29-16,47-3-54 0,-47 3-52 0,39-3-124 15,-39 3-167-15,23-14 47 0,-1 24 345 16</inkml:trace>
  <inkml:trace contextRef="#ctx0" brushRef="#br0" timeOffset="78">8553 9653 638 0,'0'0'151'16,"0"0"-54"-16,0 0-3 0,0 0-10 0,0-23-11 31,0 23-21-31,0 0-13 0,0 0-10 0,0 0-5 16,0 0 14-16,0 0 4 0,4 23-2 0,-4-23-5 16,0 0-16-16,-4 32-13 0,4-32 1 0,-4 32-5 15,4-32 3-15,-7 31-1 0,7-31 4 0,-4 27-1 16,4-27 2-16,-5 23-3 0,5-23 1 0,0 0-4 15,0 0 2-15,0 0-2 0,-3 24 0 0,3-24-1 16,0 0-1-16,0 0-1 0,0 0-1 0,0 0 2 16,0 0 2-16,0 0 2 0,14-24-1 0,-14 24 1 15,22-26-5-15,-22 26 4 0,26-39-5 0,-12 15 4 16,-14 24-2-16,29-42 2 0,-29 42-2 0,30-40 4 16,-30 40 12-16,25-31-12 0,-25 31 14 0,0 0-15 15,31-24-1-15,-31 24 0 0,0 0-1 0,24-1-1 16,-24 1 0-16,0 0 0 0,0 0-16 0,26 21 16 15,-26-21-16-15,0 0 15 0,18 34 3 0,-18-34-4 16,8 28 3-16,-8-28-3 0,8 31 3 16,-8-31-2-16,7 31 2 0,-7-31-4 0,8 29 3 15,-8-29-4-15,7 22 2 0,-7-22-2 0,0 0-14 16,0 0-21-16,0 0-34 0,40 25-46 0,-40-25-28 16,0 0-59-16,24-23-39 15,-24 23-155-15,33-18 50 16,-30-11 345-16</inkml:trace>
  <inkml:trace contextRef="#ctx0" brushRef="#br0" timeOffset="79">9234 9533 697 0,'0'0'266'0,"0"0"-138"16,0 0-6-16,0 0-36 0,0 0 11 0,0 0-25 15,0 0-19-15,0 0-12 0,0 0-7 0,0 0-4 16,-25-16-7-16,25 16-2 0,0 0-5 0,-25 5-1 15,25-5 0-15,0 0-3 0,-27 19 1 0,27-19-4 16,-22 23-16-16,22-23 34 0,-25 32-35 0,25-32 32 16,-21 36-20-1,21-36-5-15,-15 30 3 0,15-30-4 0,-6 33 2 16,6-33-2-16,0 32 2 0,0-32-3 16,6 29 3-16,-6-29-2 0,12 24 2 0,-12-24-3 15,0 0 1-15,32 21-2 0,-32-21-11 0,28 7-9 16,-28-7-10-16,29 1-13 0,-29-1-10 0,34-1-34 15,-34 1-31-15,36-12 5 0,-36 12-26 0,41-21-87 16,-41 21-106-16,36-27-70 0,-4 24 255 0</inkml:trace>
  <inkml:trace contextRef="#ctx0" brushRef="#br0" timeOffset="80">9511 9595 867 0,'0'0'246'0,"0"0"-112"15,0 0-19-15,0 0-18 0,0 0-26 0,-25-9-19 16,25 9-27-16,0 0 9 15,0 0-22-15,0 0 10 0,0 0-7 0,0 0-6 16,-24 9-5-16,24-9-2 16,0 0-1-16,-16 27-1 0,16-27 2 0,-11 31-3 15,11-31 2-15,-8 30-3 0,8-30 3 0,-6 30-3 16,6-30 3-16,4 30-3 0,-4-30 1 0,10 24-2 16,-10-24 1-16,0 0-1 0,25 28 2 0,-25-28-2 15,23 7 1-15,-23-7-7 0,25 4-2 0,-25-4-1 0,23-4-1 0,-23 4 6 16,26-10 3-16,-26 10 3 15,25-25 0-15,-25 25 2 0,18-31-1 0,-18 31 3 16,8-37-2-16,-8 37 3 0,3-38-2 0,-3 38 2 16,2-39-2-16,-2 39 6 0,-3-34 19 0,3 34-30 15,-10-27 35-15,10 27-36 0,0 0 13 0,-32-25-1 16,32 25-5-16,-22-3-3 0,22 3 0 0,0 0-3 0,-33 6 1 0,33-6-19 16,-22 14-16-16,22-14-24 0,0 0-96 15,-15 42-112-15,15-42-239 0,0 0 15 0,-14 38 316 16</inkml:trace>
  <inkml:trace contextRef="#ctx0" brushRef="#br0" timeOffset="81">10154 9638 866 0,'0'0'147'0,"0"0"-53"16,-8-22 8-16,8 22-14 0,0 0 5 0,0 0-24 15,0 0-23-15,0 0-13 0,0 0 0 16,0 0-1-16,0 0-1 0,0 0-5 16,-18-24 0-16,18 24-4 0,0 0-5 0,0 0-1 15,-25-12-25-15,25 12 34 0,0 0-38 0,-32-2 18 16,32 2 19-16,-30 8-35 16,30-8 33-16,-39 19-19 0,39-19-2 0,-44 27 2 15,21-14-3-15,1 4 3 0,22-17-3 0,-41 37 2 16,41-37-2-16,-32 40 2 0,32-40-4 15,-19 36 2-15,19-36-2 0,-7 33 2 0,7-33-3 16,9 28 2-16,-9-28-3 0,24 21 2 16,-24-21-1-16,38 15 1 0,-14-12-1 0,1-6-3 15,3-3-1-15,-1-4-2 0,2-3 3 0,-5-3 0 0,-2-2 7 0,-22 18-2 16,42-42 3-16,-23 18-3 0,-2-2 4 0,-1 1-5 16,-2-5 6-16,-5 1-6 0,1-2-16 0,0 3 32 15,-2-6-31-15,-1 3 31 0,-3-4-9 16,0-3-6-16,-1 4 6 0,0 1-7 15,-1-1 7-15,0 5-4 0,-1 3 5 0,-1 26 2 16,2-30 5-16,-2 30-3 0,0 0 4 0,0 0-9 0,0 0-2 0,0 0-3 16,0 0-3-16,0 0 0 0,0 0 2 0,0 0 2 15,0 0-1-15,1 31 4 0,-1-31-7 0,4 49 4 16,-3-23-3-16,-1 3 3 0,-1 2-3 16,0 4 3-1,-2-3-5-15,0 1 5 0,0-1 17 0,-1 0-31 0,2 0 31 0,0-2-30 16,2-1 8-16,0-5 6 15,0 0-18-15,0-24-10 0,4 45-20 0,-4-45-15 16,13 31-17-16,-13-31-26 0,0 0-36 0,0 0-30 16,40 24-60-16,-40-24-28 0,0 0-130 0,34-17 94 15,-31-7 294-15</inkml:trace>
  <inkml:trace contextRef="#ctx0" brushRef="#br0" timeOffset="82">10461 9655 605 0,'0'0'209'0,"0"0"-97"16,0 0-26-16,0 0 1 0,15-24 2 0,-15 24-15 15,0 0-20-15,0 0-24 0,0 0-3 0,0 0 1 16,0 0 6-16,0 0 4 0,0 0-8 16,0 0 1-16,21 23-4 0,-21-23-1 0,0 0-8 15,3 32-4-15,-3-32-6 0,-3 27-1 0,3-27-7 16,-4 30 2 0,4-30-4-16,-4 32 3 0,4-32-2 0,-6 20 1 15,6-20-2-15,0 0-3 0,-3 30-23 0,3-30-31 16,0 0-66-16,0 0-60 0,0 0-103 0,0 0-168 15,0 0 44-15,0 0 338 0</inkml:trace>
  <inkml:trace contextRef="#ctx0" brushRef="#br0" timeOffset="83">10553 9406 1245 0,'-19'-26'180'0,"19"26"-54"16,0 0-37-16,0 0-24 0,-10-24-16 0,10 24-17 15,0 0-18-15,0 0-7 0,0 0-5 0,0 0-3 16,0 0 0-16,0 0 1 0,0 0-2 15,0 0-6-15,-8 24-18 0,8-24-22 0,0 0-38 16,0 0-70 0,24 29-92-16,-24-29-110 0,0 0-113 0,31-3 67 15,-31 3 404-15</inkml:trace>
  <inkml:trace contextRef="#ctx0" brushRef="#br0" timeOffset="84">10823 9556 969 0,'0'0'219'0,"0"0"-136"15,0 0-40-15,0 0-7 0,-1 25 1 0,1-25-5 0,-3 24-22 16,3-24-1-16,-7 27-16 0,7-27 10 0,-7 22 1 16,7-22-1-16,-1 26 3 0,1-26-2 0,-3 29 3 15,3-29-1-15,-7 26 0 0,7-26-1 0,-2 24 0 16,2-24-3-16,0 0 4 0,0 0-3 0,1 22 2 15,-1-22-3-15,0 0 1 0,0 0-1 16,0 0 0-16,0 0 8 16,0 0 3-16,0 0 3 0,29-6 0 0,-29 6-6 15,0 0-4-15,33-34-1 0,-33 34-4 16,24-30 2-16,-24 30-3 0,28-37 2 0,-28 37-3 16,35-38 4-16,-35 38 10 0,34-38-11 0,-34 38 12 15,35-32-34-15,-35 32 21 0,30-25-18 0,-30 25 22 16,22-8 1-16,-22 8-1 0,0 0 0 15,25 0-1-15,-25 0 4 0,0 0 6 0,0 0-1 0,18 31 6 0,-18-31 13 16,7 28-38-16,-7-28 33 0,4 34-38 0,-4-34 13 0,1 35 1 16,-1-35-5-16,0 37 3 0,0-37-3 0,3 35 4 15,-3-35-3-15,3 30 1 0,-3-30-2 0,7 22 1 16,-7-22-19-16,0 0-15 0,19 24-27 0,-19-24-52 16,0 0-50-16,0 0-79 0,47-7-116 15,-47 7-61-15,29-24 134 0,0 26 286 0</inkml:trace>
  <inkml:trace contextRef="#ctx0" brushRef="#br0" timeOffset="85">11553 9564 974 0,'9'-23'249'0,"-9"23"-110"0,0 0-53 15,0 0 2-15,0 0-21 0,0 0-23 0,0 0-12 16,-25-15-10-16,25 15-5 0,0 0-4 0,-26 4-4 15,26-4-2-15,0 0-2 0,-32 15 0 16,32-15-4-16,-27 26-13 0,27-26 33 0,-35 31-33 16,35-31 33-16,-36 40-19 0,36-40-3 0,-30 38 2 15,30-38-3-15,-19 33 2 0,19-33-4 0,-9 32 4 0,9-32-3 16,5 27 2-16,-5-27-2 0,0 0 0 0,23 29-1 16,-23-29-10-16,26 15-8 0,-26-15-7 0,32 4-4 15,-32-4 5-15,34-4 5 0,-34 4 2 0,31-14 5 16,-31 14 2-16,27-21 6 0,-27 21 3 15,25-28 5-15,-25 28-1 0,18-40 6 0,-18 40-5 16,12-39 5-16,-12 39-4 16,11-42 9-16,-11 42 17 0,9-40-32 15,-9 40 39-15,5-33-36 0,-5 33 21 0,0 0 5 16,0 0-2-16,0 0-3 0,0 0-8 0,0 0-6 16,0 0-3-16,0 0 19 0,0 0-34 0,-10 37 33 15,5-11-33-15,-1 3 10 0,-1-2 7 16,1 7-7-16,-1-1 5 0,3 2-7 0,-2 4 8 15,2-1-8-15,-2 4 7 0,1 2-7 0,-3-1 6 0,-1 1-7 16,1 0 7-16,-2-2-8 0,1-2 9 0,-1-5-7 16,-4 0 7-16,3-4-5 0,-2-7 5 0,-3-1-4 15,16-23 3-15,-27 35-2 0,27-35 4 0,-28 18-3 16,28-18 2-16,-27 9-1 0,27-9 1 16,-28-3 0-16,28 3-2 0,-30-13 1 0,30 13-2 15,-36-27 1-15,36 27-1 16,-36-35 4-16,36 35-4 0,-33-40 3 15,15 18-5-15,5-2 4 0,-3 0-4 0,4 0 3 16,2-3-13-16,10 27-10 0,-8-46-16 0,8 46-18 16,4-41-40-16,-4 41-42 0,20-38-69 0,6 34-102 15,-26 4-132-15,34-31 53 0,-2 33 387 0</inkml:trace>
  <inkml:trace contextRef="#ctx0" brushRef="#br0" timeOffset="86">12012 9545 1164 0,'0'0'109'0,"-22"0"-49"16,22 0 15-16,0 0-39 0,0 0 4 0,-33 6-10 15,33-6-10-15,0 0 21 0,-30 13-24 0,30-13 22 16,0 0-39 0,-35 22 13-16,35-22-16 0,-26 28 12 0,26-28-2 15,-26 28-4-15,26-28 0 0,-23 29-4 16,23-29 2-16,-17 24-2 0,17-24 2 0,-5 22-2 16,5-22 1-16,0 0-2 0,4 34 1 0,-4-34-1 15,0 0 1-15,22 24-2 0,-22-24 2 0,23 13-2 16,-23-13 2-16,25 13 0 0,-25-13 0 0,26 11 2 15,-26-11-1-15,24 8 0 0,-24-8 0 0,0 0 0 0,22 13 1 16,-22-13 0-16,0 0 2 0,0 0 1 16,0 0 2-16,0 0 3 0,0 0 10 0,0 0 2 15,-9 26 4-15,9-26-5 0,0 0-6 0,-30 16-5 16,30-16-2-16,-23 10-3 0,23-10-1 0,-24 13-2 16,24-13 1-16,-27 14-2 0,27-14 0 0,-25 14-1 15,25-14 1 1,0 0-1-16,-22 14-7 0,22-14-15 0,0 0-18 15,0 0-32-15,0 0-66 0,0 0-100 0,0 0-147 16,0 0-109-16,0 0 105 0,0 0 390 16</inkml:trace>
  <inkml:trace contextRef="#ctx0" brushRef="#br0" timeOffset="87">1532 10746 601 0,'0'0'233'0,"0"0"-93"0,0 0-16 0,0 0-6 0,0 0-8 15,-20-23-24-15,20 23-19 0,0 0-15 0,0 0-12 16,0 0-8-16,0 0-5 0,0 0-7 0,0 0-6 16,0 0-5-16,0 0-4 0,0 0-5 15,0 0-1-15,0 0 1 0,0 0 2 0,4 32 1 0,-4-32 2 16,8 38-5-16,-8-38 2 0,10 37-3 0,-10-37 2 31,11 31-2-31,-11-31 3 0,9 35-4 0,-9-35 3 16,13 34-3-16,-13-34 1 0,11 25 0 0,-11-25 1 15,0 0-2-15,0 0 2 0,23 21-1 0,-23-21 1 16,0 0-1-16,24 0 1 0,-24 0 1 0,0 0 0 16,24-16 2-16,-24 16-1 0,0 0 2 0,29-33-1 15,-29 33 5-15,20-27-2 0,-20 27 3 16,0 0-3-16,19-22-3 0,-19 22-2 0,0 0 0 0,0 0-1 15,0 0 1-15,0 0-1 0,26 11 0 0,-26-11 2 16,0 0-2-16,11 33 2 0,-11-33-2 0,7 27 0 16,-7-27-2-16,4 27 2 0,-4-27-2 0,0 0 2 15,15 26-2-15,-15-26 1 0,0 0 0 0,0 0 0 16,0 0-1-16,0 0 2 0,28 18 0 16,-28-18-1-16,0 0 2 0,0 0-1 0,20-13 1 0,-20 13-1 31,0 0 2-31,25-29-2 0,-25 29 2 0,18-31-2 15,-18 31 2-15,19-41-3 0,-6 18 5 0,2-2-6 16,-4 3 5-16,4 1-5 0,-15 21 4 0,24-42-4 16,-24 42 4-16,17-37-4 0,-17 37 2 0,0 0-18 15,17-23-13-15,-17 23-17 0,0 0-34 0,0 0-43 0,0 0-59 16,0 0-87-16,0 0-197 0,29 23 61 16,-29-23 309-16</inkml:trace>
  <inkml:trace contextRef="#ctx0" brushRef="#br0" timeOffset="88">2268 10513 1365 0,'-18'-25'118'0,"18"25"-10"0,0 0-59 16,0 0 12-16,-18-23-10 0,18 23-19 0,0 0-10 0,0 0-11 16,0 0-7-1,0 0-5-15,0 0-3 0,0 0-11 0,0 0 13 16,0 0-12-16,12 27 22 0,-12-27-35 15,0 0-3-15,0 0-52 0,33 36-68 0,-33-36-91 16,0 0-189-16,26 11-57 0,-26-11 141 0</inkml:trace>
  <inkml:trace contextRef="#ctx0" brushRef="#br0" timeOffset="89">2239 10749 664 0,'0'0'268'0,"0"0"-133"16,0 0-35-16,0 0-16 0,0 0-15 0,0 0-22 15,0 0-22-15,0 0-10 0,0 0 11 0,0 0 5 16,0 0 3-16,0 0 1 0,0 0-17 0,20 26-3 15,-20-26-4 1,2 24-2-16,-2-24-4 0,3 29 1 0,-3-29-5 16,-3 32 2-16,3-32-4 0,-4 36 2 15,4-36-3-15,-3 29 3 0,3-29-4 16,-3 26 3-16,3-26-3 0,0 0-19 0,3 35-40 16,-3-35-59-16,0 0-79 0,0 0-83 0,0 0-135 15,0 0 14-15,0 0 320 0</inkml:trace>
  <inkml:trace contextRef="#ctx0" brushRef="#br0" timeOffset="90">2532 10575 900 0,'0'0'77'0,"-28"-2"5"0,28 2-19 15,0 0-21-15,0 0-18 0,0 0-4 16,6 30 9-16,-6-30 3 0,22 17 3 15,-22-17-10-15,37 14-9 0,-9-9-6 0,-1-2-5 16,4-3-3-16,2 0-1 0,-3-3 0 0,2-2-2 16,-2-1 1-16,-1-2-2 0,-3 1 1 0,1-7-14 0,1 8-43 0,-28 6-24 15,45-18-27-15,-45 18-39 0,36-18-52 0,-36 18-79 16,0 0-90-16,47-11 269 0</inkml:trace>
  <inkml:trace contextRef="#ctx0" brushRef="#br0" timeOffset="91">2667 10422 820 0,'0'0'185'0,"0"0"-88"0,0 0 13 0,0 0-13 16,0 0-24-16,0 0-29 0,0 0-18 16,0 0-14-16,0 0 1 0,0 0 8 0,0 0 5 15,0 0 6-15,8 25-1 0,-8-25-8 0,3 25-18 16,-3-25 34-16,0 28-39 0,0-28 30 0,-6 44-23 15,4-20-6-15,-1 1 2 16,-3 5-5-16,2-1 5 0,-3-2-6 16,2 4 5-16,2-2-4 0,-5 0 4 0,4-1-4 15,-3-3 5-15,0 1-5 0,1-1 6 16,1-1-5-16,5-24 2 0,-7 34-3 0,7-34 2 16,-1 27-2-16,1-27 2 0,0 0-3 0,5 26 3 15,-5-26-2-15,0 0 1 0,0 0-2 0,0 0 1 16,19 26-1-16,-19-26 0 0,0 0 0 0,0 0 1 0,24 0 1 0,-24 0 0 15,0 0 1-15,26-12 0 0,-26 12 0 16,0 0-2-16,32-19-11 0,-32 19-10 16,24-17-9-16,-24 17-12 0,27-15-11 0,-27 15-34 15,27-16-43-15,-27 16-59 0,26-21-78 0,-26 21-126 16,0 0 19-16,28-9 327 0</inkml:trace>
  <inkml:trace contextRef="#ctx0" brushRef="#br0" timeOffset="92">3252 10352 881 0,'-23'-1'116'0,"23"1"-15"0,0 0-12 0,0 0-13 16,0 0-30-16,0 0-16 0,0 0-11 0,0 0 2 0,-10 24 4 0,10-24 4 15,0 0 0-15,1 29 2 0,-1-29-4 0,0 30 0 16,0-30 18-16,-1 34-37 0,1-34 32 0,0 44-37 16,-3-22 8-16,3 4 2 0,-4 0-9 15,3 3 3-15,-2 0-7 0,-1-1 6 16,2-1-6-16,1 1 4 0,-3-1-4 0,1-2 4 16,3-25-5-16,-4 42 5 15,4-42-3-15,-3 34 4 0,3-34-3 0,-4 30 1 16,4-30-3-16,0 0 1 0,0 22-1 0,0-22 0 15,0 0-1-15,0 0 0 0,0 0-1 0,0 0-1 16,0 0 1-16,0 0-1 0,0 0 1 16,0 0 0-16,0 0 1 0,0 0 1 0,24 6-1 15,-24-6 1-15,0 0 1 0,0 0-2 0,22-24 3 16,-22 24-2-16,0 0 1 0,20-29-2 0,-20 29 2 0,0 0-2 16,25-24 2-16,-25 24-1 0,0 0 2 0,26-27-3 15,-26 27 2-15,0 0-2 0,26-24 1 0,-26 24 0 16,0 0 1-16,22-16-1 0,-22 16 1 0,0 0-2 15,0 0 0-15,27-2 1 0,-27 2 0 16,0 0 1-16,0 0-1 0,0 0 1 0,26 18-1 16,-26-18 0-1,0 0-1-15,18 22 2 0,-18-22-1 0,0 0 1 16,18 27-2-16,-18-27 3 0,0 0-1 0,17 23 0 16,-17-23-1-16,0 0 1 0,10 24-2 0,-10-24 1 15,0 0-5-15,0 0-20 0,6 28-25 0,-6-28-50 16,0 0-95-16,0 0-139 0,0 0-165 15,0 0 37-15,0 0 433 0</inkml:trace>
  <inkml:trace contextRef="#ctx0" brushRef="#br0" timeOffset="93">4153 10836 1031 0,'0'0'88'0,"0"0"-28"16,0 0-13-16,0 0-11 0,0 0 1 16,0 0 7-16,0 0-1 15,0 0 0-15,0 0-10 0,7 30-14 16,-7-30-6-16,3 28 2 0,-3-28-4 0,3 29 2 16,-3-29-7-16,0 37 1 0,0-37-7 0,0 44 2 15,-2-18-5-15,1 1 4 0,-1-3-5 0,1 2 5 16,-3 3-5-16,1-4 6 0,0 3-6 0,-2-2 6 15,4-4-7-15,1-22 6 0,-6 41-5 16,6-41 4-16,-4 34 22 0,4-34-38 0,-3 28 38 0,3-28-39 16,0 0 16-16,0 0 2 0,0 0-2 0,0 0 0 15,0 23-1-15,0-23-2 0,0 0 0 0,0 0-1 16,0 0 4-16,0 0 1 0,0 0 3 0,0 0 18 16,7-30-17-16,-7 30 15 0,7-23-38 15,-7 23 20-15,5-28-22 0,-5 28 23 0,3-27 2 16,-3 27-3-16,7-36 4 0,-4 9-5 0,2 2 8 15,-1-2-1-15,2-4 8 0,-1-2-3 0,-5 0 6 16,6-3-6-16,-3-3 8 0,2 2-7 0,-2-2 8 16,2 2-7-16,-3 2 4 0,2 4-7 0,0 3 1 15,0 6-6-15,-4 22 0 0,10-29-4 0,-10 29-1 16,0 0-2-16,16-24 1 0,-16 24-2 0,0 0 2 16,24-1-1-16,-24 1 0 15,0 0 1-15,31 18-1 0,-31-18 2 16,28 25-3-16,-28-25 4 0,29 33-4 0,-29-33 3 0,26 35-3 15,-26-35 1-15,22 25 0 0,-22-25 1 0,15 25-2 16,-15-25 2-16,0 0-1 0,15 29 2 16,-15-29-1-16,0 0 3 0,0 21-1 0,0-21 0 15,0 0 0-15,0 0 0 0,-23 20-1 0,23-20 1 16,0 0-1-16,-30 11 0 0,30-11 0 0,-28 7 0 0,28-7 0 16,-33 2 0-16,33-2-1 0,-37 4 2 15,37-4-3-15,-33 9 1 0,33-9-1 0,-34 9 0 16,34-9 0-16,-31 11 1 0,31-11-2 0,0 0 1 15,-26 12-1-15,26-12-14 0,0 0-20 0,0 0-9 16,0 0-18-16,0 0-16 0,0 0-43 0,0 0-53 16,30 25-100-16,-30-25-183 15,0 0 65-15,44-2 314 0</inkml:trace>
  <inkml:trace contextRef="#ctx0" brushRef="#br0" timeOffset="94">4854 10737 1170 0,'-40'-3'129'0,"40"3"-27"0,0 0-18 0,0 0-16 16,0 0-17-16,0 0-16 0,0 0-17 0,0 0-8 15,0 0-6-15,0 0-4 0,0 0 0 0,0 0 2 0,0 0 1 16,0 0 4-16,18 21 0 0,-18-21 1 0,0 0-2 16,32 6 0-16,-32-6-2 0,22 2-1 15,-22-2-1-15,27-2-1 0,-27 2 1 0,29-4-2 16,-29 4 1-16,32-8-1 0,-32 8 0 0,27-10-1 16,-27 10 1-16,31-12-8 15,-31 12-18-15,27-9-14 0,-27 9-25 16,0 0-41-16,36 5-45 0,-36-5-71 0,0 0-115 15,0 0-93-15,0 0 93 0,0 0 337 0</inkml:trace>
  <inkml:trace contextRef="#ctx0" brushRef="#br0" timeOffset="95">4814 10960 774 0,'-30'3'149'0,"30"-3"-12"16,0 0 0-16,0 0-19 15,0 0-40-15,0 0-36 0,0 0-24 0,0 0-1 16,0 0 2-16,0 0 2 0,0 0 2 16,0 0-6-16,29 16-5 0,-29-16-1 0,27 2-2 15,-27-2-4-15,35 0-1 0,-35 0-1 0,37-3-1 16,-37 3-2-16,40-9 1 0,-40 9-1 0,42-9 1 15,-42 9-2-15,43-5-14 0,-43 5-43 16,43 0-80-16,-43 0-26 0,41-1 7 0,-41 1-97 0,39-14-125 0,-1 31 8 16,-38-17 310-16</inkml:trace>
  <inkml:trace contextRef="#ctx0" brushRef="#br0" timeOffset="96">5635 10625 734 0,'0'0'231'15,"-27"12"-94"-15,27-12-27 0,0 0-18 16,0 0-23-16,0 0-28 0,0 0-17 0,0 0-12 16,0 0-9-16,0 0 1 0,0 0 2 0,0 0 7 15,0 0 5-15,28-24 1 0,-28 24-4 0,21-24 1 16,-21 24-1-1,24-24 3-15,-24 24 0 0,25-22 0 0,-25 22-5 16,0 0-2-16,29-27-4 0,-29 27-2 0,0 0-2 16,23-17-2-16,-23 17 1 0,0 0-2 0,0 0 1 15,0 0 0-15,25-5 0 0,-25 5 0 16,0 0 0-16,0 0 1 0,0 0 1 0,0 0 3 16,0 0 5-16,20 22 4 0,-20-22 3 0,0 0-3 15,5 33-1-15,-5-33-7 0,1 30 1 0,-1-30-5 0,0 44 4 16,-1-20-7-16,1 4 5 0,-4-3-6 0,3 5 3 15,-1-2-3-15,-1 0 4 0,2 1-6 0,1-1 5 16,0-5-5-16,0 5 4 0,1-4-5 16,-1-24 5-16,2 42-4 0,-2-42 4 0,0 36-4 15,0-36 4-15,0 27-2 0,0-27 1 0,0 0-1 16,0 23 1-16,0-23 0 0,0 0 0 0,0 0 0 0,0 0 0 16,0 0 0-16,0 0 0 0,0 0 0 0,0 0-2 15,0 0-1-15,0 0-8 0,0 0-13 0,0 0-11 16,3-23-13-16,-3 23-13 0,0 0-41 15,6-26-41-15,-6 26-63 0,0 0-86 0,0 0-128 16,29-16 33-16,-29 16 356 0</inkml:trace>
  <inkml:trace contextRef="#ctx0" brushRef="#br0" timeOffset="97">6173 10949 815 0,'23'26'203'16,"-23"-26"-79"-16,0 0-13 0,0 0-6 0,0 0-18 15,0 0-29-15,-19 31-19 0,19-31-15 0,0 0-7 16,-22 25-7-16,22-25-2 0,-19 24-5 0,19-24 1 16,-18 21-5-16,18-21 3 0,-18 26-3 15,18-26 3-15,-18 23-4 0,18-23 3 16,0 0-3-16,-26 30 0 0,26-30-1 15,0 0 1-15,-14 23-24 0,14-23-28 0,0 0-68 0,0 0-81 0,0 0-122 16,0 0-153-16,0 0 90 0,10 21 384 0</inkml:trace>
  <inkml:trace contextRef="#ctx0" brushRef="#br0" timeOffset="98">6980 10796 906 0,'-24'-21'134'16,"24"21"-22"-16,0 0-4 0,0 0-12 0,0 0-26 0,-24-7-18 0,24 7-15 16,0 0-8-16,-26-13-8 0,26 13-3 0,0 0-3 15,-28-4-2-15,28 4 2 0,-23 0 2 0,23 0 0 16,-25 0-1-16,25 0-3 0,-27 10-4 0,27-10-5 16,-26 19 1-16,26-19-4 0,-27 24 1 0,27-24-2 15,-24 30 1-15,24-30-3 16,-18 31 2-16,18-31-2 15,-6 27 1-15,6-27-2 0,6 21 1 0,-6-21-3 16,0 0 2-16,30 21-1 0,-30-21 1 0,32 3 1 16,-32-3-1-16,41-3-6 0,-41 3-1 0,44-14-2 15,-21 1 1-15,2 0 9 0,-25 13-2 0,39-29 5 16,-39 29-2-16,29-29 2 0,-29 29-1 0,23-27 3 16,-23 27-4-16,14-29 4 15,-14 29-2-15,10-23 2 0,-10 23-1 0,0 0 3 0,0 0 0 0,0 0 10 16,0 0 2-16,0 0-1 0,0 0 0 0,0 0-9 15,0 0-3-15,0 0-3 0,0 0 0 0,0 0-2 16,-13 34 2-16,13-34-2 0,-14 43 2 0,10-18-5 16,-1 1 5-16,2-1-4 0,0-2 4 0,-1 3-4 15,1 0 5-15,1 1-7 0,-3 2 7 16,3 2-6 0,-4-4 5-16,3 5-6 0,1-6 7 0,-4 0-6 15,3-2 4-15,3-24-3 0,-4 40 4 0,4-40-4 16,-1 38-22-16,1-38 36 0,-4 35-35 0,4-35 35 15,-7 32-9-15,7-32-3 0,-6 23 2 0,6-23-2 16,0 0 1-16,0 0 1 0,0 0-1 0,0 0 2 16,0 0-1-16,0 0 1 0,0 0 4 15,0 0-1-15,0 0-1 0,0 0 1 0,0 0-5 0,-1-26 3 16,1 26-4-16,7-31-9 0,-7 31 34 0,10-35-36 16,-10 35 36-16,11-34-22 0,-11 34-4 0,17-30 5 15,-17 30-5-15,21-34 3 0,-21 34-3 0,28-31-14 16,-28 31-17-16,34-34-20 0,-24 10-47 0,17 20-59 15,-21-23-121-15,-6 27-201 0,34-19 14 0,-34 19 320 16</inkml:trace>
  <inkml:trace contextRef="#ctx0" brushRef="#br0" timeOffset="99">7516 10744 1109 0,'0'0'160'0,"0"0"-48"15,0 0-20-15,0 0-28 0,0 0-21 0,0 0-19 16,0 0-12-16,0 0-9 0,0 0-2 0,0 0 3 15,0 0 7-15,0 0 5 0,0 0 3 0,0 0-4 16,29 13-5-16,-29-13-5 0,0 0-2 0,27 12 0 16,-27-12 1-16,0 0-2 0,32 13 1 0,-32-13-2 15,25 7-2-15,-25-7 1 0,22 2-1 0,-22-2 1 16,23 4 1 0,-23-4-1-16,22 0 0 0,-22 0 0 15,0 0-1-15,31 1-7 0,-31-1-17 0,0 0-16 16,0 0-25-16,30 5-57 0,-30-5-43 0,0 0-110 15,0 0-152-15,0 0 6 0,25 8 263 0</inkml:trace>
  <inkml:trace contextRef="#ctx0" brushRef="#br0" timeOffset="100">7583 10973 878 0,'-29'-18'197'0,"29"18"-58"0,0 0-10 16,0 0-22-16,0 0-47 0,0 0-26 0,0 0-19 16,0 0-9-16,0 0-3 0,0 0 1 0,0 0 3 15,0 0 5-15,0 0 1 0,28 6-1 0,-28-6-3 16,22 1-3-16,-22-1-3 0,28-1-1 0,-28 1-1 15,31-2-1-15,-31 2 0 0,33-4 0 0,-33 4 0 0,40-3-3 0,-18 3-31 16,-22 0-83-16,47-1-162 16,-47 1-252-16,34-12 33 0,-34 12 323 0</inkml:trace>
  <inkml:trace contextRef="#ctx0" brushRef="#br0" timeOffset="101">8536 10694 889 0,'0'0'107'0,"0"0"-5"16,0 0-2-16,0 0-11 0,0 0-22 0,0 0-12 15,0 0-12-15,-30-15-4 0,30 15-4 0,0 0-5 16,0 0-2-16,-29 1-2 0,29-1-2 0,0 0-4 0,-29 9-2 0,29-9-6 16,-26 9-1-16,26-9-3 0,-31 19 0 0,31-19-3 15,-36 26 0-15,36-26-3 0,-37 36 2 0,37-36-5 31,-38 38 3-31,38-38-4 0,-27 40 4 0,14-17-4 0,13-23 3 16,-12 40-3-16,12-40 2 0,0 35-3 0,0-35 1 16,10 30-3-16,-10-30 4 0,22 27-4 15,-22-27 4-15,31 21-3 0,-31-21 3 0,39 13-1 16,-39-13 1-16,43 5 0 0,-21-5-2 0,1-5 2 16,-1-1 0-16,3-3 2 0,-3-2-1 0,3 1 0 0,-1-5-6 15,-2 0-2-15,-22 15-8 0,45-35 0 0,-45 35-2 0,35-41 5 16,-20 17-1-16,1-1 8 0,-5 3 0 0,-2-1 8 15,0-2-2-15,-5 2 4 0,-4 23-5 16,1-42 5-16,-1 42-4 0,-8-38 4 0,8 38-3 16,-18-31 3-16,18 31-2 0,-26-29 1 15,26 29-1-15,-31-23 0 0,31 23 0 0,-33-10 1 16,33 10-2-16,-35 0-1 16,35 0 0-16,-38 7-1 0,38-7 0 0,-35 17 0 15,35-17 0-15,-29 25-5 0,29-25-11 0,-21 23-21 16,21-23-17-16,-14 25-42 0,14-25-32 15,0 0-49-15,0 0-56 0,-9 31-82 0,9-31-55 16,0 0 191-16</inkml:trace>
  <inkml:trace contextRef="#ctx0" brushRef="#br0" timeOffset="102">8971 10995 1197 0,'0'0'248'15,"0"0"-139"-15,-22-9-30 0,22 9-13 16,0 0-11-16,0 0-13 0,0 0-10 0,0 0-9 16,0 0-5-16,0 0-5 0,0 0-4 15,0 0-3-15,0 0-2 0,0 0 0 0,0 0-2 0,0 0 0 0,0 0 0 16,0 0-2-16,0 0 1 0,0 0-1 0,0 0 0 15,0 0-1-15,0 0 0 0,0 0 0 0,0 0-4 16,0 0-11-16,0 0-23 0,0 0-40 16,11 36-149-16,-11-36-353 0,0 0 20 0,0 0 161 15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8T20:44:41.1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13356 8996 0,'0'0'0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43:20.4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2EA6F6A8-26ED-4303-9E42-2B8F5D754AE3}" emma:medium="tactile" emma:mode="ink">
          <msink:context xmlns:msink="http://schemas.microsoft.com/ink/2010/main" type="writingRegion" rotatedBoundingBox="1659,1807 23762,1734 23783,7929 1680,8001"/>
        </emma:interpretation>
      </emma:emma>
    </inkml:annotationXML>
    <inkml:traceGroup>
      <inkml:annotationXML>
        <emma:emma xmlns:emma="http://www.w3.org/2003/04/emma" version="1.0">
          <emma:interpretation id="{2C696324-0423-45A7-B362-8705226EFC25}" emma:medium="tactile" emma:mode="ink">
            <msink:context xmlns:msink="http://schemas.microsoft.com/ink/2010/main" type="paragraph" rotatedBoundingBox="1920,1886 23761,1706 23787,4930 1947,5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E5BDBC-0BB8-4535-8C5B-1721C7DEF46F}" emma:medium="tactile" emma:mode="ink">
              <msink:context xmlns:msink="http://schemas.microsoft.com/ink/2010/main" type="inkBullet" rotatedBoundingBox="1923,2183 2127,2182 2128,2370 1924,2372"/>
            </emma:interpretation>
            <emma:one-of disjunction-type="recognition" id="oneOf0">
              <emma:interpretation id="interp0" emma:lang="en-GB" emma:confidence="0">
                <emma:literal>*</emma:literal>
              </emma:interpretation>
              <emma:interpretation id="interp1" emma:lang="en-GB" emma:confidence="0">
                <emma:literal>J</emma:literal>
              </emma:interpretation>
              <emma:interpretation id="interp2" emma:lang="en-GB" emma:confidence="0">
                <emma:literal>2</emma:literal>
              </emma:interpretation>
              <emma:interpretation id="interp3" emma:lang="en-GB" emma:confidence="0">
                <emma:literal>A</emma:literal>
              </emma:interpretation>
              <emma:interpretation id="interp4" emma:lang="en-GB" emma:confidence="0">
                <emma:literal>$</emma:literal>
              </emma:interpretation>
            </emma:one-of>
          </emma:emma>
        </inkml:annotationXML>
        <inkml:trace contextRef="#ctx0" brushRef="#br0">35 110 547 0,'0'0'141'0,"0"0"-26"0,-6-23-5 0,6 23 4 16,0 0-15-16,0 0-16 0,-1-31-18 0,1 31-18 0,0 0-13 15,0 0-12-15,6-25-5 0,-6 25-7 0,0 0-2 16,0 0-4-16,0 0-2 0,0 0 0 0,23-24 0 15,-23 24-1-15,0 0 0 0,0 0-1 16,28-3 1-16,-28 3-1 0,0 0 1 0,27 0-1 16,-27 0 1-16,0 0-1 0,21 6 1 0,-21-6 0 15,0 0 0-15,0 0 2 0,0 0-1 0,25 22 1 16,-25-22-1-16,0 0 1 0,1 23-2 0,-1-23 3 16,0 0-3-16,-10 25 3 0,10-25-2 15,0 0 3-15,-22 30 1 0,22-30 6 16,0 0 1-16,-31 24 4 0,31-24 0 0,0 0 3 15,-31 8-1-15,31-8 0 0,0 0 0 0,-26 0-4 16,26 0-2-16,0 0-3 0,-22-10-1 0,22 10-4 16,0 0 0-16,-17-25-3 0,17 25 1 0,0 0-4 15,-5-30 3-15,5 30-3 0,0 0 2 0,8-25-1 16,-8 25 2-16,0 0-3 0,0 0 2 0,26-22-2 16,-26 22 2-16,0 0-1 0,24-12 1 15,-24 12-1-15,0 0 1 0,27-3-1 16,-27 3-1-16,0 0 1 0,32 1 1 0,-32-1-1 15,0 0 0-15,28 10 1 0,-28-10-1 0,0 0 0 16,0 0 1-16,23 26 1 0,-23-26-2 0,0 0 3 16,4 28-3-16,-4-28 3 0,-1 25-2 0,1-25 0 0,-11 23-1 15,11-23 2-15,0 0-1 0,-15 23 3 16,15-23 1-16,0 0 4 0,0 0 1 0,-26 10-1 16,26-10 0-16,0 0-2 0,0 0 0 0,-21-3-2 15,21 3-1-15,0 0-3 0,0 0 0 0,-18-24-2 16,18 24 1-16,0 0-1 0,-4-27 1 0,4 27 0 15,0 0-1-15,5-23 1 0,-5 23 0 0,0 0-1 16,18-24 2-16,-18 24-3 0,0 0 2 0,28-11 0 16,-28 11 0-16,0 0 0 0,29-3-1 15,-29 3 0-15,0 0 0 0,26 6 0 0,-26-6 1 16,0 0 0-16,0 0-1 0,0 0 1 0,22 27 0 16,-22-27 1-16,0 0-2 0,-4 32 3 0,4-32-3 15,-10 23 4-15,10-23-3 0,0 0 2 16,-25 27-1-16,25-27-1 0,0 0 0 0,-27 18 2 15,27-18-3-15,0 0 2 0,-31 11 0 0,31-11 0 16,0 0-1-16,-27 3 0 0,27-3-1 16,0 0 0-16,0 0-9 0,-22-12-8 0,22 12-18 15,0 0-27-15,0 0-33 0,-15-30-94 0,15 30-145 16,29 1-194-16,-29-1 56 0,22-5 469 0</inkml:trace>
      </inkml:traceGroup>
      <inkml:traceGroup>
        <inkml:annotationXML>
          <emma:emma xmlns:emma="http://www.w3.org/2003/04/emma" version="1.0">
            <emma:interpretation id="{1744B1B0-F312-4E0D-A1F4-67F4ED730B35}" emma:medium="tactile" emma:mode="ink">
              <msink:context xmlns:msink="http://schemas.microsoft.com/ink/2010/main" type="line" rotatedBoundingBox="2628,1880 23761,1706 23768,2647 2636,2821"/>
            </emma:interpretation>
          </emma:emma>
        </inkml:annotationXML>
        <inkml:traceGroup>
          <inkml:annotationXML>
            <emma:emma xmlns:emma="http://www.w3.org/2003/04/emma" version="1.0">
              <emma:interpretation id="{C67F1EFF-4149-462D-96D2-FEB210D249C5}" emma:medium="tactile" emma:mode="ink">
                <msink:context xmlns:msink="http://schemas.microsoft.com/ink/2010/main" type="inkWord" rotatedBoundingBox="2629,1922 7602,1881 7608,2635 2635,2676"/>
              </emma:interpretation>
              <emma:one-of disjunction-type="recognition" id="oneOf1">
                <emma:interpretation id="interp5" emma:lang="en-GB" emma:confidence="0">
                  <emma:literal>Universal</emma:literal>
                </emma:interpretation>
                <emma:interpretation id="interp6" emma:lang="en-GB" emma:confidence="0">
                  <emma:literal>universal</emma:literal>
                </emma:interpretation>
                <emma:interpretation id="interp7" emma:lang="en-GB" emma:confidence="0">
                  <emma:literal>UniversaL</emma:literal>
                </emma:interpretation>
                <emma:interpretation id="interp8" emma:lang="en-GB" emma:confidence="0">
                  <emma:literal>Universa1</emma:literal>
                </emma:interpretation>
                <emma:interpretation id="interp9" emma:lang="en-GB" emma:confidence="0">
                  <emma:literal>Universat</emma:literal>
                </emma:interpretation>
              </emma:one-of>
            </emma:emma>
          </inkml:annotationXML>
          <inkml:trace contextRef="#ctx0" brushRef="#br0" timeOffset="2784.9302">2590 109 828 0,'0'0'136'0,"8"-23"-35"0,-8 23-7 0,0 0-25 16,0 0-19-16,0 0-23 0,0 0-11 0,0 0-8 16,0 0-2-16,0 0 6 0,0 0 5 0,0 0 2 15,11 28 5-15,-11-28-4 0,0 0 1 0,7 25-2 16,-7-25-1-16,8 28-7 0,-8-28 1 0,3 29-6 15,-3-29 2-15,7 37-3 0,-7-37 5 16,4 39-4-16,-4-39 5 0,5 37-5 0,-5-37 2 16,5 34-6-16,-5-34 2 0,5 32 19 0,-5-32-35 15,7 26 35-15,-7-26-36 0,0 0 13 0,11 26 1 16,-11-26-2-16,0 0 1 0,0 0 1 16,0 0 0-16,0 0 5 0,21 4 3 0,-21-4 6 15,0 0 0-15,0 0-1 0,24-17-3 16,-24 17-3-16,0 0 13 0,21-28-38 0,-21 28 35 15,0 0-37-15,25-29 19 0,-25 29 2 0,0 0-1 16,19-27 0-16,-19 27-1 0,17-26 2 0,-17 26-4 16,15-31 4-16,-15 31-4 0,22-31 3 0,-22 31-3 15,19-28 3-15,-19 28-3 0,18-23-12 0,-18 23-15 16,0 0-16-16,18-34-25 0,-18 34-35 0,0 0-63 16,33-14-84-16,-33 14-127 0,4-26-48 15,-4 26 236-15</inkml:trace>
          <inkml:trace contextRef="#ctx0" brushRef="#br0" timeOffset="3316.1597">3102 264 162 0,'0'0'63'0,"0"0"-9"15,0 0 11-15,21 2-10 0,-21-2-4 0,0 0-18 16,0 0-6-16,0 0-7 0,28 0 4 0,-28 0 30 16,0 0 13-16,34-12-9 0,-34 12-3 0,28-12-41 15,-28 12-10-15,30-14 0 0,-30 14-2 0,33-14 1 16,-33 14-1-16,28-18 0 0,-28 18 1 0,25-16 9 15,-25 16 14-15,0 0 18 0,27-23 20 0,-27 23 14 16,0 0 8-16,6-21-8 0,-6 21-9 16,0 0-19-16,0 0-16 0,0 0-5 0,1-25-7 15,-1 25-2-15,0 0-2 0,0 0-1 16,0 0-3-16,-18-23-3 0,18 23-1 0,0 0-1 16,-22-10-1-16,22 10 0 0,-22-1 0 0,22 1 0 15,-32 0-1-15,32 0-1 0,-30 1-1 0,30-1-1 16,-33 9 0-16,33-9-2 0,-29 9 1 0,29-9-2 15,0 0 0-15,-29 28-2 0,29-28 1 16,-18 28-1-16,18-28 3 0,-19 37-5 0,19-37 6 16,-15 36-6-16,15-36 4 0,-3 39-3 0,3-39 2 15,1 34-3-15,-1-34 3 0,13 33-3 0,-13-33 3 16,16 26-2-16,-16-26 2 0,22 29 21 0,-22-29-37 16,25 23 37-16,-25-23-37 0,33 10 14 15,-33-10 1-15,32 1-1 0,-32-1 0 16,34-6 1-16,-34 6 13 0,39-24-38 0,-39 24 25 15,44-33-48-15,-44 33 9 0,46-29-29 0,-33 4-44 16,18 18-47-16,-22-20-77 0,17 14-39 0,-26 13-129 16,23-35 201-16,3 35 204 0</inkml:trace>
          <inkml:trace contextRef="#ctx0" brushRef="#br0" timeOffset="3898.7509">3632 154 368 0,'0'0'137'0,"0"0"-9"0,0 0-20 0,0 0 9 16,0 0-20-16,0 0 2 0,0 0-14 0,0 0-15 16,0 0-17-16,0 0-10 0,0 0-10 0,5 22-1 15,-5-22-8-15,0 0-4 0,0 0-5 0,9 28-3 16,-9-28-4-16,0 0-1 0,4 26-3 0,-4-26 0 16,0 0-3-16,3 27 2 0,-3-27-2 0,0 0 0 15,4 21-1-15,-4-21 0 0,0 0 0 0,0 0 1 16,7 28-2-16,-7-28 2 0,0 0-2 0,0 0 2 15,0 0-3-15,0 0 2 0,0 0-3 0,0 0 1 16,0 0 2-16,0 0 0 0,26 8 3 0,-26-8-2 16,8-22 3-16,-8 22-4 0,10-35 4 15,-10 35-5-15,9-38 4 0,-6 15-3 0,3 2 4 16,-5-2-1-16,2-1 9 0,-3 24-1 16,8-45 9-16,-8 45-4 0,8-34 3 0,-8 34-6 15,7-25 0-15,-7 25-3 0,0 0-1 0,10-23-5 16,-10 23 0-16,0 0-2 0,0 0-1 0,0 0 1 15,25-5-1-15,-25 5 0 0,0 0 0 0,30 16 0 16,-30-16 1-16,22 13 3 0,-22-13-2 16,33 11 2-16,-33-11-3 0,33 9-1 0,-33-9 0 15,37 3 0-15,-37-3-2 0,35-2 0 0,-35 2 1 16,39-4 0-16,-39 4-5 0,37-14-31 0,-14 16-59 16,-16-24-115-16,22 25-165 0,-29-3-143 0,32-26 114 15,-3 26 404-15</inkml:trace>
          <inkml:trace contextRef="#ctx0" brushRef="#br0" timeOffset="4569.5189">4733 15 787 0,'0'0'146'16,"0"0"-19"-16,-28-6-16 0,28 6-22 0,0 0-31 16,-31 6-19-16,31-6-9 0,-29 2-7 0,29-2-6 15,-29 8-3-15,29-8-6 0,-36 11-2 0,36-11-4 0,-34 20 1 16,34-20-2-16,-29 21 0 0,29-21-2 0,0 0 1 15,-26 27-3-15,26-27 2 0,0 0-2 0,-3 23 1 16,3-23-2-16,0 0 1 16,15 24-2-16,-15-24 4 0,22 15-1 0,-22-15 1 15,31 10 0-15,-31-10 1 0,38 15 0 0,-38-15 2 16,33 16-2-16,-33-16 1 0,33 20-2 0,-33-20 2 16,22 18-2-16,-22-18 2 0,0 0-1 0,18 28 2 15,-18-28-2-15,0 0 2 0,-1 26 0 0,1-26 1 16,0 0-2-16,-26 32 3 0,26-32-2 15,-28 18 4-15,28-18 6 0,-36 16 7 0,36-16 3 16,-35 11 1-16,35-11 21 0,-38 10-30 0,38-10-1 16,-36 3 1-16,36-3-29 0,-33-6 22 0,33 6-2 15,-27-8-3-15,27 8-1 0,0 0-2 0,-24-9 0 16,24 9-3-16,0 0-2 0,0 0-9 0,0 0-10 16,0 0-12-16,0 0-19 0,17-23-28 0,6 31-32 15,-23-8-81-15,32-8-86 0,-8 10-169 16,-24-2 108-16,44-7 344 0</inkml:trace>
          <inkml:trace contextRef="#ctx0" brushRef="#br0" timeOffset="5336.8007">5085 135 957 0,'0'0'158'0,"0"0"-36"0,-14-23-22 0,14 23-21 16,0 0-27-16,0 0-17 0,0 0-5 0,0 0-4 16,0 0-4-16,0 0-4 0,-23-20-2 0,23 20-3 15,0 0-2-15,0 0-1 0,-31 6-3 16,31-6-2-16,-23 16-1 0,23-16 0 16,-29 22-2-16,29-22 1 0,-34 27-4 0,34-27 3 15,-29 27-3-15,29-27 2 0,-27 25-2 0,27-25 1 16,-13 27-2-16,13-27 2 0,-6 24-2 0,6-24 1 15,0 0-2-15,4 27 2 0,-4-27-2 0,0 0 1 16,24 19-2-16,-24-19 1 0,23 9-7 0,-23-9-3 16,31 3-4-16,-31-3-6 0,33-7 2 15,-33 7-1-15,33-6 2 0,-33 6 4 0,31-12 2 16,-31 12 3-16,24-13 4 0,-24 13 2 0,0 0 5 16,26-29 0-16,-26 29 3 0,11-26-3 0,-11 26 4 15,8-28-4-15,-8 28 3 0,9-30-2 0,-9 30 5 16,9-28 2-16,-9 28 4 0,9-30-1 0,-9 30 0 15,0 0-6-15,9-23 0 0,-9 23-2 16,0 0-1-16,0 0-1 0,0 0 0 0,0 0 0 16,0 0 1-16,0 0 2 0,0 0 0 0,0 0 1 15,22 30-2-15,-22-30 1 0,6 30-4 16,-6-30 2-16,5 33-3 0,-5-33 3 0,4 32-5 16,-4-32 5-16,9 35-4 0,-9-35 2 0,9 26-1 15,-9-26 1-15,0 0-3 0,25 31 1 0,-25-31-2 16,0 0-7-16,35 15-9 0,-35-15-10 15,24-3-27-15,-24 3-36 0,31-6-37 0,-31 6-55 16,25-17-64-16,-25 17-117 0,16-25 12 0,8 24 286 16</inkml:trace>
          <inkml:trace contextRef="#ctx0" brushRef="#br0" timeOffset="5368.0507">5584-246 735 0,'0'0'150'0,"0"0"-24"16,-3-24-1-16,3 24-21 0,0 0-34 0,0 0-28 16,0 0-10-16,0 0 2 0,0 0 1 0,3 39 6 15,-3-39-9-15,-3 32-3 0,3-32-9 0,-4 42 2 16,-1-16-8-16,1 1 4 0,-2 2-7 16,1 2 4-16,-4 0-8 0,2-3 3 0,0 3-7 15,-1-2 3-15,-1-1-7 0,0-1 6 0,4-1-6 16,-3-4 4-16,2 4-4 0,6-26 3 0,-8 42-4 15,8-42 4-15,-2 33-5 0,2-33 4 0,4 27-4 16,-4-27 2-16,0 0-2 0,0 0 0 16,25 24-1-16,-25-24 1 0,24 0-15 0,-24 0-16 15,30-6-27-15,-30 6-55 0,39-13-79 16,-27-10-149-16,-12 23-124 0,51-15 35 0,-37-7 433 16</inkml:trace>
          <inkml:trace contextRef="#ctx0" brushRef="#br0" timeOffset="1046.2298">767-233 570 0,'0'0'131'0,"0"0"-23"0,0 0-5 0,0 0 13 15,0 0-6-15,0-24-15 0,0 24-20 16,0 0-20-16,0 0-15 0,0 0-10 0,0 0-6 16,0 0-3-16,0 0-1 0,0 0 4 15,0 0 4-15,0 23-1 0,0-23-1 0,-4 35-13 16,0-12-1-16,1 2-8 0,-3 4 1 0,2 4-4 16,-1 1 2-16,-5 3-6 0,5-4 6 0,-2 5-8 15,1-1 8-15,1-2-7 0,1-3 6 0,4 1-5 16,0-4 4-16,2-2-5 0,-2-27 4 15,7 40-3-15,-7-40 1 0,18 25-1 0,-18-25 1 16,25 10-1-16,-25-10 2 0,30-3 0 0,-30 3 0 16,40-12 1-16,-16-2 0 0,-1-5 2 0,1-2-2 15,3-3 3-15,-1-5-5 0,2 2 6 0,0-6-6 16,-5 6 6-16,0-2-6 0,-1 2 6 16,-4 1-5-16,-2 0 3 0,-3 0-3 0,-2 4 3 15,-11 22-3-15,18-39 3 0,-18 39-2 16,13-30 2-16,-13 30-3 0,4-31 3 0,-4 31-2 15,0-23 2-15,0 23-2 0,0-22 2 0,0 22-3 16,0 0 3-16,-4-29-2 0,4 29 1 0,0 0-1 16,0 0 0-16,0 0 1 0,0 0-1 0,0 0 1 15,0 0-1-15,0 0 0 0,0 0-1 0,0 0-1 16,0 0-1-16,0 0 2 0,0 0 0 16,0 0 3-16,0 0-1 0,13 23 2 0,-13-23-4 15,9 33 4-15,-6-8-4 0,-1 0 3 16,1-1-3-16,-3 2 4 0,1 3-5 0,1 0 5 15,-2-1-5-15,3 1 5 0,-3 0-6 0,-3-2 5 16,3 0-5-16,-2 2 5 0,2-7-4 0,0-22 3 16,-1 37-3-16,1-37 3 0,0 27-4 0,0-27 3 15,0 0-2-15,1 25 0 0,-1-25-17 16,0 0-13-16,0 0-23 0,0 0-32 0,7 22-43 16,-7-22-56-16,0 0-68 0,0 0-128 0,0 0 0 15,0 0 275-15</inkml:trace>
          <inkml:trace contextRef="#ctx0" brushRef="#br0" timeOffset="1532.2353">1478 109 644 0,'0'0'226'0,"0"0"-122"0,0 0-27 0,0 0-8 15,0 0 0-15,0 0-3 0,0 0-4 16,6 24-14-16,-6-24-8 0,0 0-15 0,-4 34 0 16,4-34-2-16,-3 26 3 0,3-26-5 0,-8 35 2 15,8-35-7-15,-10 42 3 0,10-42-4 0,-10 44 3 16,10-44-7-16,-13 43 2 0,6-22 18 16,1 5-35-16,6-26 31 0,-8 37-36 0,8-37 10 15,0 0-1-15,0 29-1 0,0-29-1 0,0 0-1 16,0 0 0-16,0 0 2 0,0 0-1 15,0 0 3-15,32-39-2 0,-23 15-19 0,5-5 33 16,3 3-31-16,1-2 32 0,-3 2-10 0,0 0-4 16,0 3 3-16,-15 23-4 0,22-38 3 0,-22 38-3 15,19-28 3-15,-19 28-3 0,0 0 2 0,25-27-1 32,-25 27 0-32,0 0-1 0,26-11 2 0,-26 11-1 0,0 0 0 0,29-2 0 0,-29 2 0 0,0 0-1 15,35 13 1-15,-35-13 2 0,0 0-2 31,27 34 2-31,-27-34-2 0,14 29 2 0,-14-29-4 0,15 38 5 0,-6-16-5 0,-9-22 4 16,9 45-5-16,-9-45 5 0,4 37 18 0,-4-37-34 16,5 36 35-16,-5-36-35 0,7 28 12 0,-7-28 2 15,0 0-15-15,0 0-13 0,16 23-23 0,-16-23-19 16,0 0-30-16,0 0-50 0,25-18-98 16,-25 18-89-16,1-47-102 0,-1 47 189 0,17-38 250 15</inkml:trace>
          <inkml:trace contextRef="#ctx0" brushRef="#br0" timeOffset="1829.3486">2102 173 714 0,'0'0'144'0,"0"0"-72"15,0 0 16-15,0 0 7 0,0 0 0 0,0 0-16 16,0 0-24-16,0 0-22 0,17 31-5 0,-17-31-3 16,0 0 2-16,3 31-2 0,-3-31 1 0,6 31-5 15,-6-31-1-15,1 38-8 0,-1-38 4 16,-1 41 18-16,1-17-36 0,0-2 31 0,0-22-38 16,-6 37 9-16,6-37 3 0,0 29-4 0,0-29 1 15,0 0-1-15,2 29 0 0,-2-29-3 0,0 0-15 16,0 0-22-16,0 0-25 0,0 0-57 0,0 0-64 15,0 0-126-15,15-29-149 0,-17 0 50 0,2 29 412 16</inkml:trace>
          <inkml:trace contextRef="#ctx0" brushRef="#br0" timeOffset="1985.5883">2142-39 1454 0,'-29'-18'106'0,"29"18"-28"16,0 0-8-16,0 0-17 0,0 0-15 0,0 0-10 15,0 0-7-15,0 0-8 0,-21-8-6 16,21 8-3-16,0 0-4 0,0 0 0 0,0 0-1 16,0 0-1-16,0 0-12 0,0 0-13 0,0 0-24 15,0 0-30-15,10 26-64 0,-10-26-157 0,0 0-252 16,-13 30 16-16,13-30 381 0</inkml:trace>
        </inkml:traceGroup>
        <inkml:traceGroup>
          <inkml:annotationXML>
            <emma:emma xmlns:emma="http://www.w3.org/2003/04/emma" version="1.0">
              <emma:interpretation id="{65B8FDBF-58DC-427F-9E76-3EFC5A8F6AC2}" emma:medium="tactile" emma:mode="ink">
                <msink:context xmlns:msink="http://schemas.microsoft.com/ink/2010/main" type="inkWord" rotatedBoundingBox="8854,1867 14931,1816 14937,2520 8860,2570"/>
              </emma:interpretation>
              <emma:one-of disjunction-type="recognition" id="oneOf2">
                <emma:interpretation id="interp10" emma:lang="en-GB" emma:confidence="0">
                  <emma:literal>Hamiltonian</emma:literal>
                </emma:interpretation>
                <emma:interpretation id="interp11" emma:lang="en-GB" emma:confidence="0">
                  <emma:literal>Hamiltonians</emma:literal>
                </emma:interpretation>
                <emma:interpretation id="interp12" emma:lang="en-GB" emma:confidence="0">
                  <emma:literal>Hamptonian</emma:literal>
                </emma:interpretation>
                <emma:interpretation id="interp13" emma:lang="en-GB" emma:confidence="0">
                  <emma:literal>Hamiltonian's</emma:literal>
                </emma:interpretation>
                <emma:interpretation id="interp14" emma:lang="en-GB" emma:confidence="0">
                  <emma:literal>Hamiltonians'</emma:literal>
                </emma:interpretation>
              </emma:one-of>
            </emma:emma>
          </inkml:annotationXML>
          <inkml:trace contextRef="#ctx0" brushRef="#br0" timeOffset="6687.9267">6926-312 667 0,'0'0'215'0,"0"0"-104"0,0 0-27 16,0 0 1-16,0 0-12 0,0 0-15 16,0 0-19-16,0 0-18 0,0 0-2 0,0 0 10 15,24 7 8-15,-24-7 6 0,0 0-2 0,0 0-11 16,16 38-2-16,-16-38-6 0,6 38-1 0,-4-16-8 15,3 2 1-15,-5 7-8 0,0-2 3 0,0 3-5 16,0 1 3-16,-1-2-7 0,1 2 5 0,-4-4-7 16,2 0 6-16,0 0-6 0,-2 0 5 15,1-3-5-15,1-1 5 0,1-2-6 16,1-23 5-16,-4 40-4 0,4-40 2 0,-1 34-1 16,1-34 1-16,0 23-1 0,0-23 0 0,0 0-13 15,0 0-7-15,0 0-12 0,0 0-8 0,5 22-2 16,-5-22-6-16,0 0-16 0,0 0-46 0,0 0-46 15,0 0-75-15,3-22-41 0,-3 22-131 0,1-23 168 16,-1 23 236-16</inkml:trace>
          <inkml:trace contextRef="#ctx0" brushRef="#br0" timeOffset="7084.6879">7321-270 668 0,'0'0'82'0,"0"0"-28"0,0 0 9 0,0 0 19 16,0 0-1-16,0 0-8 0,0 0-5 0,0 0-4 15,29 5-5-15,-29-5-6 0,0 0-6 0,0 0-6 16,14 26-5-16,-14-26-7 15,0 0-4-15,6 32-4 0,-6-32-1 0,4 31-6 16,-4-31 1-16,2 38-8 0,4-16 1 0,-6 0-7 16,1 1 4-16,-1-1-4 0,2 0 5 0,-2 1-4 15,0 0 5-15,0-23-5 0,-2 47 3 0,1-25-5 16,1 1 4-16,0-1-6 0,0-22 5 0,0 39-5 16,0-39 4-16,0 35-4 0,0-35 4 0,0 32-3 15,0-32 2-15,0 31-3 0,0-31 2 16,0 23-2-16,0-23 1 0,0 0-8 0,0 0-13 15,0 0-15-15,0 0-15 0,0 0-13 0,0 0-14 16,0 0-37-16,0 0-43 0,0 0-60 0,0 0-92 16,5-27-53-16,-5 27 158 0,0 0 206 0</inkml:trace>
          <inkml:trace contextRef="#ctx0" brushRef="#br0" timeOffset="7334.6703">7043 59 980 0,'-35'-2'148'0,"35"2"-45"0,0 0-35 16,0 0-13-16,0 0-9 0,0 0-5 0,7 25-1 15,-7-25-9-15,0 0-11 0,37 17-3 0,-37-17-1 16,36 9-2-16,-36-9-3 0,46 0-2 0,-21-4-4 15,2-1-3-15,3 0-1 0,-2-1-2 0,0-4 1 16,2 2-3-16,4 2-31 0,-10-13-70 0,20 22-142 16,-44-3-283-16,45-20 32 0,-14 24 304 15</inkml:trace>
          <inkml:trace contextRef="#ctx0" brushRef="#br0" timeOffset="8284.7652">8092 99 562 0,'-12'-22'168'0,"12"22"-41"0,0 0-20 15,0 0 7-15,0 0-7 0,0 0-11 0,-6-26-16 16,6 26-21-16,0 0-13 0,0 0-12 0,0 0-7 15,0 0-1-15,-17-23-1 0,17 23-3 0,0 0-2 16,0 0-5-16,-30-13-3 0,30 13-3 0,-21 0-2 16,21 0-3-16,-31 4-1 0,31-4 0 15,-32 13-3-15,32-13 2 0,-34 19-2 0,34-19 2 16,-38 24-4-16,38-24 4 0,-35 28-3 0,35-28 3 16,-28 27-3-16,28-27 2 0,-18 24-3 0,18-24 1 15,0 0-1-15,-4 33 2 0,4-33-2 0,0 0 2 16,14 27-3-16,-14-27 1 0,0 0 0 0,33 22 1 15,-33-22-1-15,27 9 1 16,-27-9-1-16,31 1 1 0,-31-1-1 0,34-8 1 16,-34 8 0-16,32-14 0 0,-32 14 1 0,36-25-1 15,-36 25 3-15,33-23-4 0,-33 23 4 0,25-27-4 16,-25 27 3-16,15-25-1 0,-15 25 2 0,14-26-2 16,-14 26 1-16,0 0-1 0,13-28 1 0,-13 28 0 15,0 0 1-15,0 0-2 0,0 0 1 0,0 0-1 16,0 0 0-16,0 0 0 0,0 0 0 0,0 0-1 15,0 0 0-15,0 0 2 0,0 0-1 0,0 0 1 16,0 0 0-16,0 0 1 0,25 20-3 0,-25-20 3 16,3 27-3-16,-3-27 2 0,1 28-2 15,-1-28 2-15,6 27-2 0,-6-27 1 0,5 24-1 0,-5-24 1 16,0 0-2 0,11 28-4-16,-11-28-20 0,0 0-12 0,0 0-24 15,0 0-24-15,38 27-39 0,-38-27-49 0,0 0-85 16,24-9-154-16,-24 9 34 0,24-15 287 15</inkml:trace>
          <inkml:trace contextRef="#ctx0" brushRef="#br0" timeOffset="8956.6014">8333 106 586 0,'0'0'169'0,"0"0"-66"0,0 0-28 0,0 0-10 15,0 0-2-15,0 0-2 0,0 0 3 0,0 0-4 16,0 0-1-16,0 0-8 0,0 0-11 0,0 0-7 15,4 24-3-15,-4-24-8 0,0 0-3 16,0 0-4-16,-7 29-1 0,7-29-1 0,0 0 1 16,-2 26-2-16,2-26 1 0,0 0-3 0,-2 26 1 15,2-26-4-15,0 0 3 0,-4 22-3 16,4-22 1-16,0 0-2 0,0 0 0 0,-3 24-3 16,3-24 0-16,0 0-2 0,0 0-1 0,0 0 0 15,0 0-1-15,0 0 0 0,0 0 0 0,0 0-1 16,0 0 1-16,0 0 1 0,0 0 1 0,0 0 0 15,0 0 0-15,28-22 1 0,-28 22-3 0,22-29 2 16,-22 29-2-16,25-28 3 0,-25 28-3 0,26-22 2 16,-26 22-2-16,0 0 2 15,30-29-3-15,-30 29 3 0,0 0-1 0,25-18 1 16,-25 18-1-16,0 0 0 0,25-11 0 0,-25 11 0 16,0 0 0-16,30 1-1 0,-30-1 1 0,0 0-1 15,25 15 2-15,-25-15-2 0,0 0 3 0,24 22-2 16,-24-22 1-16,11 23 0 0,-11-23 1 0,11 26-3 15,-11-26 4-15,7 24-4 0,-7-24 2 16,6 24-2-16,-6-24 2 0,0 0-2 0,10 24 1 16,-10-24-1-16,0 0 1 0,0 0-1 0,0 0 1 15,24 9-1-15,-24-9 0 0,0 0 2 0,0 0-2 16,29-28 2-16,-29 28-2 0,19-23 2 0,-19 23-2 16,19-22 3-16,-19 22-3 0,19-24 2 0,-19 24-1 15,0 0 1-15,25-24-2 0,-25 24 2 16,0 0-2-16,0 0 1 0,28-27 0 15,-28 27 0-15,0 0 0 0,0 0 0 0,27-9 0 16,-27 9 0-16,0 0 0 0,25 6 0 0,-25-6 0 16,0 0-1-16,22 18 2 0,-22-18-2 0,0 0 3 15,20 30-3-15,-20-30 3 0,9 24-2 0,-9-24 2 16,8 30-3-16,-8-30 3 0,3 32-4 0,-3-32 3 16,6 29-2-16,-6-29 2 0,1 28-2 0,-1-28 1 15,0 0-1-15,8 24 0 0,-8-24-3 16,0 0-16-16,0 0-17 0,0 0-15 0,27 8-34 15,-27-8-32-15,0 0-39 0,16-27-62 16,-16 27-48-16,32-5-149 0,-32 5 135 0,0 0 281 16</inkml:trace>
          <inkml:trace contextRef="#ctx0" brushRef="#br0" timeOffset="9175.336">9173 167 558 0,'-3'-22'162'0,"3"22"-20"0,0 0-37 15,0 0-4-15,0 0-18 0,0 0-18 0,0 0-16 16,0 0-2-16,0 0-4 0,0 0 2 0,0 0-10 16,6 22-12-16,-6-22-7 0,0 0-3 0,2 23-5 15,-2-23-1-15,0 0-4 16,4 29 0-16,-4-29-2 0,0 26 2 0,0-26-3 16,-4 25 2-16,4-25-2 0,-5 26 1 0,5-26-3 15,-7 21 4-15,7-21-4 0,0 0 2 0,-6 31-4 16,6-31-26-16,0 0-37 0,0 0-94 0,5 25-69 15,-5-25-118-15,-7-22-70 0,7 22 163 0,12-26 255 16</inkml:trace>
          <inkml:trace contextRef="#ctx0" brushRef="#br0" timeOffset="9362.8214">9261-67 1217 0,'-33'-30'208'0,"33"30"-129"0,0 0-10 16,-28-5-11-16,28 5-16 0,0 0-14 0,-26-2-10 15,26 2-7-15,0 0-6 0,0 0-3 16,0 0-4-16,0 0 0 0,0 0-2 0,0 0 0 16,0 0-8-16,0 0-10 0,0 0-11 0,0 0-16 15,0 0-14-15,0 0-26 0,28-2-30 0,-28 2-72 16,26-10-116-16,-4 11-143 0,-22-1 60 0,43-10 390 16</inkml:trace>
          <inkml:trace contextRef="#ctx0" brushRef="#br0" timeOffset="9800.311">9602-268 383 0,'0'0'137'0,"0"0"-7"0,0 0-4 0,0 0 21 16,5 25 0-16,-5-25-27 0,0 0-23 0,-1 28-22 15,1-28-18-15,0 30-14 0,0-30-4 16,0 36-11-16,0-36 1 0,-2 41-7 16,2-19 0-16,0-22-6 0,-4 43 1 0,0-18-5 15,1-1 3-15,-1 0-7 0,1 2 3 0,-5-4-5 16,3 6 2-16,-4-4-5 0,4-2 3 0,5-22-6 15,-14 41 5-15,14-41-5 0,-12 38 4 0,12-38-4 16,-10 35 3-16,10-35-3 0,-4 30 1 0,4-30-2 16,0 0 0-16,3 22-1 0,-3-22 1 0,0 0-2 15,0 0 2-15,0 0-1 0,23 12 1 16,-23-12 1-16,0 0-1 0,32-15 2 0,-32 15-3 16,29-17 3-16,-29 17-3 0,31-22 0 15,-31 22-13-15,32-19-7 0,-32 19-14 0,36-21-15 16,-36 21-17-16,37-12-50 0,-37 12-74 0,33-20-113 15,-33 20-169-15,24-14 70 0,2 20 389 0</inkml:trace>
          <inkml:trace contextRef="#ctx0" brushRef="#br0" timeOffset="10391.927">10069-225 839 0,'0'0'90'16,"0"0"-3"-16,0 0 3 0,0 0-7 0,0 0-25 15,0 0-25-15,0 0-5 0,0 0 6 0,0 0 6 16,0 0 5-16,0 0-5 0,0 0-11 0,19 30-1 16,-19-30-1-16,0 27 0 0,0-27-7 0,-5 37-2 15,5-37-7-15,-10 40 3 0,10-40-5 0,-10 43 4 16,4-20-4-16,6-23 2 0,-11 40-5 15,11-40 3-15,-14 42-6 0,14-42 2 0,-14 39-4 16,14-39 2-16,-10 39-4 0,10-39 3 0,-7 31-4 16,7-31 3-16,-4 25-2 0,4-25 2 15,0 0-2-15,2 30 3 0,-2-30-4 0,0 0 3 16,1 30-2-16,-1-30 0 0,0 0-2 0,8 24 4 16,-8-24-3-16,0 0 2 0,0 0-1 0,17 23 0 15,-17-23-1-15,0 0 0 0,22 11 0 16,-22-11-1-16,0 0-7 0,32 2-2 0,-32-2-4 15,0 0-5-15,35-4-1 0,-35 4-4 0,25-3-9 0,-25 3-4 16,26-6-7-16,-26 6-4 0,27-6-2 0,-27 6-32 16,26-9-40-16,-26 9-57 0,22-14-72 0,-22 14-118 15,0 0 30-15,28-15 331 0</inkml:trace>
          <inkml:trace contextRef="#ctx0" brushRef="#br0" timeOffset="10516.9188">9935-44 945 0,'0'0'114'0,"0"0"-8"16,-16 20-4-16,16-20-29 0,0 0-28 0,0 0-18 15,0 0-2-15,0 0-2 0,0 0-5 0,27 20-7 16,-27-20-3-16,35 7-4 0,-12-7-3 16,-23 0 1-16,47-7-2 0,-21 2-1 0,3-2 1 15,2-2-1-15,-3-3-15 0,8 5-61 0,-16-16-117 16,20 7-244-16,-7 10-62 0,-33 6 223 16</inkml:trace>
          <inkml:trace contextRef="#ctx0" brushRef="#br0" timeOffset="11360.2393">10783 15 742 0,'0'0'162'0,"0"0"-64"0,0 0 7 0,0 0-1 16,0 0-16-16,0 0-25 0,0 0-17 0,-26-11-12 15,26 11-5-15,0 0-4 0,0 0-4 0,-23 4-4 16,23-4-3-16,0 0-3 0,-27 17 0 0,27-17-4 15,-23 21 0-15,23-21-3 0,-24 26 0 0,24-26-4 16,-23 31 2-16,23-31-4 0,-17 33 4 16,17-33-4-16,-8 33 2 0,8-33-3 0,0 28 2 15,0-28-2-15,7 30 1 0,-7-30-3 0,0 0 3 16,26 25-4-16,-26-25 3 0,29 4 1 0,-29-4-2 16,42-14 3-16,-19 2-2 0,3-4 1 15,-1-5-3-15,3 0 3 0,-1-6-3 0,-3 4 5 16,-5-1-2-16,-19 24 4 0,27-41-2 15,-27 41 4-15,10-30-3 0,-10 30 4 0,-4-24-2 16,4 24 1-16,0 0-1 0,-23-19 0 0,23 19 0 16,-22 0-1-16,22 0-1 0,-31 11-3 0,31-11 1 15,-33 24-8-15,33-24-14 0,-32 34-27 0,32-34-33 16,-23 35-42-16,23-35-28 0,-14 29-33 0,14-29-44 16,0 0-57-16,0 39-62 0,0-39 275 0</inkml:trace>
          <inkml:trace contextRef="#ctx0" brushRef="#br0" timeOffset="11771.462">11062 77 771 0,'0'0'225'0,"0"0"-114"0,0 0-12 0,0 0-22 15,0 0-24 1,0 0-28-16,0 0-10 0,0 0-4 0,0 0 0 15,0 0-1-15,0 0 2 0,-7 22 0 0,7-22 1 16,0 0 1-16,-3 29 3 0,3-29 1 0,-3 23 1 16,3-23-1-16,0 0-1 0,-8 25-5 0,8-25 1 15,0 0-5-15,-8 30 1 0,8-30-4 0,0 0-1 16,0 0-2-16,0 0 0 0,-10 22-2 16,10-22 1-16,0 0 0 0,0 0-2 0,0 0 1 15,0 0-1-15,0 0-1 0,0 0-1 16,0 0-1-16,0 0 1 0,0 0 1 0,0 0 2 15,0 0 3-15,0 0-3 0,30-31 1 0,-30 31-2 16,27-21 2-16,-27 21-2 0,30-31 3 0,-30 31-4 16,34-34 3-16,-34 34-3 0,33-33 4 0,-33 33-3 15,29-22 2-15,-29 22-1 0,24-18 1 16,-24 18-1-16,0 0 1 0,25-16-1 0,-25 16 1 16,0 0-2-16,0 0 1 0,23-7 0 0,-23 7 1 15,0 0 2-15,0 0 0 0,0 0 4 0,24 27 1 16,-24-27 1-16,0 0-3 0,13 31 0 0,-13-31-3 15,6 26 1-15,-6-26-2 0,7 34 3 0,-7-34-4 16,2 36 3-16,-2-36-4 16,3 34 2-16,-3-34-4 0,2 30 4 0,-2-30-4 15,5 29 3-15,-5-29-2 0,6 24 0 0,-6-24-1 16,0 0-5-16,12 28-17 0,-12-28-10 0,0 0-26 16,0 0-24-16,37 4-43 0,-37-4-56 0,24-19-51 15,-24 19-29-15,29-40-2 0,1 35-74 0,-23-32 305 16</inkml:trace>
          <inkml:trace contextRef="#ctx0" brushRef="#br0" timeOffset="11990.1967">11683 32 509 0,'22'-5'189'16,"-22"5"-27"-16,0 0-16 0,0 0-20 16,0 0-12-16,0 0-31 0,5 30-13 0,-5-30-19 15,0 0-11-15,-5 30-9 0,5-30-4 16,0 25-8-16,0-25-2 0,-1 26-5 0,1-26-1 15,-3 29-5-15,3-29 0 0,-1 24-4 0,1-24 0 16,-6 23-1-16,6-23 0 0,0 0-1 0,-5 24 0 16,5-24-1-16,0 0 0 0,0 0-15 0,0 0-19 15,-1 26-31-15,1-26-50 0,0 0-73 0,0 0-125 16,0 0-132-16,0 0 13 0,-16-45 425 0</inkml:trace>
          <inkml:trace contextRef="#ctx0" brushRef="#br0" timeOffset="12181.695">11700-115 1130 0,'0'0'117'15,"-17"-31"-25"-15,17 31-7 0,0 0-22 0,0 0-23 16,0 0-19-16,0 0-10 0,0 0-8 16,0 0-3-16,0 0 1 0,0 0 0 0,0 0 0 15,0 0-1-15,0 0 0 0,27-21-1 0,-27 21 1 16,0 0-2-16,0 0-17 0,23-9-35 0,-23 9-69 15,0 0-81-15,29 3-143 0,-29-3-114 0,0 0 107 0,32 3 354 16</inkml:trace>
          <inkml:trace contextRef="#ctx0" brushRef="#br0" timeOffset="12916.4294">12399 6 783 0,'-17'-31'132'0,"17"31"-21"0,0 0 2 15,0 0-10-15,0 0-29 0,0 0-21 16,-22-9-11-16,22 9-7 0,0 0-4 0,0 0-5 15,-27-1-4-15,27 1-3 0,0 0-2 16,-33 7-1-16,33-7-2 0,-29 4-1 0,29-4-6 16,-36 15-1-16,36-15-4 0,-40 20 1 0,16-9-3 15,24-11 2-15,-40 27-3 0,40-27 4 0,-42 28-4 16,42-28 3-16,-35 31-4 0,35-31 3 0,-18 25-3 16,18-25 1-16,-4 23-2 0,4-23 1 15,0 0-1-15,17 29 2 0,-17-29-3 0,22 11 2 16,-22-11 0-16,36 1-1 0,-12-2 1 0,-1-4 0 15,3-3 1-15,0-3-8 0,4 2-3 0,-4-9-5 16,2 6 1-16,-3-4 3 0,-25 16 8 0,38-25 0 16,-38 25 6-16,27-22-1 0,-27 22 3 15,0 0-2-15,18-24 2 0,-18 24-2 16,0 0 0-16,5-22 0 0,-5 22 1 0,0 0-1 16,0 0 1-16,0 0 1 0,0 0 1 0,0 0 0 15,0 0-1-15,0 0-1 0,0 0 0 0,0 0 0 16,0 0 0-16,-1 22 1 0,1-22-3 0,-3 26 2 15,3-26-4-15,-1 27 3 0,1-27-3 0,0 31 3 16,0-31-3-16,0 26 3 0,0-26-3 0,0 0 2 16,8 33-3-16,-8-33 1 0,0 0-12 15,0 0-20-15,29 22-43 0,-29-22-50 0,23-4-45 16,-23 4-62-16,26-24-22 0,-26 24-79 16,25-35 30-16,7 32 305 0</inkml:trace>
          <inkml:trace contextRef="#ctx0" brushRef="#br0" timeOffset="13385.1456">12618 22 445 0,'0'0'147'0,"0"0"-20"0,0 0-15 16,0 0-21-16,0 0-9 0,0 0-22 16,0 0-18-16,0 0-21 0,0 0-13 0,0 0 0 15,0 0 8-15,0 0 7 0,0 0 6 0,0 0 0 16,24 31 1-16,-24-31 0 0,0 0 3 0,0 24-3 16,0-24 0-16,0 0-5 0,5 27-2 0,-5-27-1 15,0 0-2-15,0 0-4 0,0 29-2 0,0-29-5 16,0 0-2-16,0 0-3 15,0 0-2-15,0 0 0 0,0 0 0 0,0 0-1 16,0 0 0-16,0 0-1 0,0 0 0 0,0 0 1 16,0 0 1-16,0 0 0 0,0 0 0 0,0 0 0 15,29-18-2-15,-29 18 1 0,0 0-1 0,24-23 1 16,-24 23-1-16,0 0 1 0,22-23-1 0,-22 23 1 16,0 0-1-16,26-24 1 0,-26 24-2 0,0 0 2 15,29-30-1-15,-29 30 0 0,0 0 0 16,23-18 1-16,-23 18-1 0,0 0 1 0,0 0-1 15,29-12 1-15,-29 12-2 0,0 0 1 0,24-10 0 16,-24 10 1-16,0 0-1 0,24-3 0 0,-24 3-1 16,0 0 2-16,0 0-1 0,25 10 0 15,-25-10 2-15,0 0-3 0,19 24 3 0,-19-24-2 16,13 22 1-16,-13-22-1 0,10 25 2 0,-10-25-3 16,6 24 3-16,-6-24-2 0,6 27 2 15,-6-27-4-15,5 26 4 0,-5-26-3 0,6 24 3 16,-6-24-2-16,1 22 2 0,-1-22-3 0,0 0 2 15,2 27-1-15,-2-27 1 0,0 0-2 0,0 0 2 16,1 25-3-16,-1-25 2 0,0 0-1 0,0 0 0 16,0 0-1-16,0 0-3 0,0 0-14 0,0 0-14 15,0 0-36-15,0 0-66 0,24 3-58 16,-24-3-107-16,1-32-128 0,-1 32 45 0,11-23 383 16</inkml:trace>
        </inkml:traceGroup>
        <inkml:traceGroup>
          <inkml:annotationXML>
            <emma:emma xmlns:emma="http://www.w3.org/2003/04/emma" version="1.0">
              <emma:interpretation id="{46D16384-AFFE-4F1E-86DF-9DCF5724DBBF}" emma:medium="tactile" emma:mode="ink">
                <msink:context xmlns:msink="http://schemas.microsoft.com/ink/2010/main" type="inkWord" rotatedBoundingBox="15664,1772 18096,1752 18104,2693 15672,2714"/>
              </emma:interpretation>
              <emma:one-of disjunction-type="recognition" id="oneOf3">
                <emma:interpretation id="interp15" emma:lang="en-GB" emma:confidence="0">
                  <emma:literal>proof</emma:literal>
                </emma:interpretation>
                <emma:interpretation id="interp16" emma:lang="en-GB" emma:confidence="0">
                  <emma:literal>prof</emma:literal>
                </emma:interpretation>
                <emma:interpretation id="interp17" emma:lang="en-GB" emma:confidence="0">
                  <emma:literal>Proof</emma:literal>
                </emma:interpretation>
                <emma:interpretation id="interp18" emma:lang="en-GB" emma:confidence="0">
                  <emma:literal>proofs</emma:literal>
                </emma:interpretation>
                <emma:interpretation id="interp19" emma:lang="en-GB" emma:confidence="0">
                  <emma:literal>profs</emma:literal>
                </emma:interpretation>
              </emma:one-of>
            </emma:emma>
          </inkml:annotationXML>
          <inkml:trace contextRef="#ctx0" brushRef="#br0" timeOffset="190831.2129">13867-40 871 0,'0'0'296'0,"0"0"-177"0,0 0-37 0,0 0-18 0,0 0-12 31,0 0-15-31,0 0-13 0,0 0-6 0,0 0-3 16,0 0-2-16,-2 32 3 0,2-32-5 15,-9 38 0-15,9-38-5 0,-11 44 3 0,5-20-6 16,-1 0 4-16,0 6-7 0,2-1 4 0,-3 2-7 15,-1-3 7-15,2 3-7 0,-1-4-10 0,3 0 32 16,-4 6-33-16,2-7 33 0,1 5-17 0,0-7-5 16,6-24 4-16,-8 41-11 0,8-41-12 0,-4 31-19 15,4-31-27-15,0 0-59 0,0 0-53 0,9 24-93 16,-9-24-49-16,0 0-93 0,0 0 206 16,-8-37 209-16</inkml:trace>
          <inkml:trace contextRef="#ctx0" brushRef="#br0" timeOffset="191125.0579">13852 64 835 0,'0'0'148'15,"0"0"-33"-15,-5-34-13 0,5 34 0 16,0 0-11-16,0 0-24 0,16-33-19 0,-16 33-15 16,0 0-8-16,22-26-4 0,-22 26-1 0,0 0-3 15,27-29 0-15,-27 29-4 0,0 0-3 0,32-21-2 16,-32 21-3-16,0 0-3 0,29-5 1 15,-29 5-1-15,0 0-1 0,32 5 1 0,-32-5-1 16,0 0 1-16,26 20-1 0,-26-20 1 0,0 0-2 16,25 29 2-16,-25-29-3 0,15 25 3 0,-15-25-2 15,9 24 1-15,-9-24-2 0,9 23 3 0,-9-23-3 16,1 22 3-16,-1-22-2 0,-3 27 2 0,3-27-1 16,-9 22 2-16,9-22-3 0,-20 23 3 0,20-23-4 0,-26 21 4 15,26-21-3-15,-33 24 1 0,33-24-1 0,-39 24 1 16,17-13-2-16,22-11 2 0,-42 16-1 15,42-16 1-15,-38 7-1 0,38-7-1 0,-30 0 0 16,30 0 0-16,-25-3-1 0,25 3 0 0,0 0-1 0,-25-14-8 16,25 14-12-16,0 0-13 0,0 0-17 0,-1-22-21 15,1 22-50-15,0 0-50 0,39-8-141 0,-39 8-165 16,27-15 85-16,6 20 377 0</inkml:trace>
          <inkml:trace contextRef="#ctx0" brushRef="#br0" timeOffset="191593.7843">14338 23 1236 0,'-23'-13'106'0,"23"13"-40"0,0 0-17 16,0 0-11-16,0 0-17 0,0 0-11 0,0 0-5 15,0 0 0-15,1 26-2 0,-1-26 0 0,0 0-2 16,2 25 1-16,-2-25-3 0,0 23 3 15,0-23-4-15,-2 27 3 0,2-27-3 0,0 24 3 16,0-24-2-16,0 0 2 0,2 28-1 0,-2-28 0 16,0 0 0-16,0 0 0 0,2 25-1 0,-2-25 1 15,0 0-2-15,0 0 0 0,0 0 0 16,0 0 0-16,0 0 3 0,0 0 0 0,0 0 2 16,0 0-1-16,0 0 1 0,25-25-1 0,-25 25 0 15,12-24 0-15,-12 24 1 0,14-34-4 0,-14 34 5 16,17-41-4-16,-17 41 3 0,15-36-3 0,-15 36 8 15,17-33 0-15,-17 33 5 0,11-24-1 0,-11 24-2 16,0 0-4-16,12-27 0 0,-12 27-2 16,0 0-3-16,0 0 1 0,0 0-2 15,0 0 1-15,22-7 2 0,-22 7 0 0,0 0-1 16,0 0 1-16,30 7-1 0,-30-7 0 0,0 0-2 16,31 11 1-16,-31-11 0 0,0 0-1 0,30 6 0 15,-30-6 0-15,0 0 0 0,33 2 0 0,-33-2 0 16,25 0 0-16,-25 0 0 0,25-2-2 0,-25 2 1 15,27-3 0-15,-27 3 0 0,28-6-21 16,-28 6-49-16,0 0-72 0,47 5-135 0,-47-5-208 16,0 0 28-16,26 6 273 0</inkml:trace>
          <inkml:trace contextRef="#ctx0" brushRef="#br0" timeOffset="192329.4663">14975-67 1326 0,'0'0'115'0,"0"0"-40"15,-32-24-12-15,32 24-13 0,0 0-20 0,0 0-12 16,-22 0-7-16,22 0-4 0,0 0-4 0,0 0-1 16,-29 26-2-16,29-26 1 0,-15 26-4 0,15-26 4 15,-18 34-3-15,18-34 3 0,-15 35-3 16,15-35 3-16,-9 33-3 0,9-33 2 15,-2 34-3-15,2-34 2 0,7 25-3 0,-7-25 3 16,0 0-3-16,19 21-1 0,-19-21-7 0,0 0-3 16,35 12-4-16,-35-12 4 0,27-3 5 0,-27 3 4 15,29-9-2-15,-29 9-5 0,29-17 2 0,-29 17-3 16,28-24 10-16,-28 24 2 0,26-28 3 16,-26 28-1-16,19-29 2 0,-19 29-2 0,14-22 3 15,-14 22-2-15,6-24 3 0,-6 24-3 0,0-25 2 16,0 25-1-16,0 0 1 0,-11-30-1 0,11 30 2 31,0 0-1-31,-28-13-1 0,28 13 0 0,-25 4-3 16,25-4 0-16,-25 9-1 0,25-9-1 0,-23 19-18 15,23-19-24-15,0 0-55 0,-33 19-59 0,33-19-97 16,0 0-105-16,0 0-46 0,5 36 182 16</inkml:trace>
          <inkml:trace contextRef="#ctx0" brushRef="#br0" timeOffset="192485.7063">15454-43 841 0,'0'0'309'0,"0"0"-194"0,0 0-25 0,0 0-7 16,-24-21-16-16,24 21-22 0,0 0-15 0,0 0-7 15,-23-1-5-15,23 1-5 0,0 0-4 16,0 0-3-16,-24 14-2 0,24-14 0 16,0 0-4-16,-20 30 2 0,20-30-4 0,-18 26 4 15,18-26-4-15,-16 31 4 0,16-31-5 0,-4 27 3 16,4-27-3-16,2 28 2 0,-2-28-1 0,8 25 1 16,-8-25-3-16,15 23 3 0,-15-23-2 0,0 0 0 15,28 26-1-15,-28-26-6 0,0 0-5 0,29 12-2 16,-29-12-1-16,26-1 2 0,-26 1-3 0,29-13-3 15,-29 13 1-15,29-18 3 0,-29 18 10 16,26-23 4-16,-26 23 8 0,18-28-2 0,-18 28 5 16,10-33 6-16,-10 33 11 0,2-28 3 0,-2 28 8 15,-2-30-8-15,2 30-2 0,-10-21-5 16,10 21-4-16,0 0-5 0,-25-28-5 0,25 28-3 16,0 0 0-16,-28-18-3 0,28 18 0 0,0 0-1 15,-27-3 0-15,27 3-2 0,0 0-14 0,-28 11-10 16,28-11-21-16,0 0-25 0,-11 38-62 15,11-38-73-15,0 0-138 0,-1 23-121 0,1-23 104 16,0 0 363-16</inkml:trace>
          <inkml:trace contextRef="#ctx0" brushRef="#br0" timeOffset="193081.9343">15755-24 776 0,'-24'-22'267'0,"24"22"-156"0,0 0-12 0,0 0-10 16,0 0-19-16,0 0-12 0,0 0-9 0,0 0-3 15,0 0-6-15,26 0-10 0,-26 0-9 0,26 1-7 16,-26-1-5-16,28 5-3 0,-28-5-3 0,31 3-1 15,-31-3-2-15,36 7 1 0,-36-7-1 0,43 0-1 16,-21 0-30-16,-22 0-62 0,59-5-182 0,-30-3-269 16,-3-2 25-16,2 12 291 15</inkml:trace>
          <inkml:trace contextRef="#ctx0" brushRef="#br0" timeOffset="192925.2701">16168-337 1199 0,'-32'-25'147'0,"32"25"-82"0,0 0-2 16,0 0-2-16,-19-24-17 0,19 24-17 16,0 0-5-16,0 0-1 0,-28-23-1 0,28 23-3 15,0 0-3-15,0 0-1 0,-30-15-1 0,30 15 0 16,0 0-2-16,-24-1-1 0,24 1-5 0,0 0 1 15,-33 16-3-15,33-16 1 0,-25 21-2 16,25-21 2-16,-24 27-2 0,24-27 2 0,-22 34-3 16,22-34 2-16,-18 39-3 0,18-39 3 0,-17 42-3 15,13-17 4-15,-3-1-5 0,2 7 4 16,0-1-5-16,-1 4 5 0,-1 1-5 0,1-5 5 0,-1 4-6 16,2-3 7-16,1-1-7 0,-2-3 5 0,3 3-5 15,2-6 5-15,-2 0-4 0,0-3 5 16,1 3-5-16,2-24 4 0,-2 37-4 0,2-37 2 15,-1 34-1-15,1-34-3 0,0 0-13 0,0 0-3 16,3 24-11-16,-3-24-5 0,0 0-1 16,0 0-7-16,0 0 4 0,0 0-39 0,0 0-16 15,0 0-58-15,26 2-81 0,-26-2-65 0,-4-29-85 16,4 29 107-16,8-27 278 0</inkml:trace>
        </inkml:traceGroup>
        <inkml:traceGroup>
          <inkml:annotationXML>
            <emma:emma xmlns:emma="http://www.w3.org/2003/04/emma" version="1.0">
              <emma:interpretation id="{D3FC4B89-6DC7-4909-BBD7-3D84CC54C765}" emma:medium="tactile" emma:mode="ink">
                <msink:context xmlns:msink="http://schemas.microsoft.com/ink/2010/main" type="inkWord" rotatedBoundingBox="19084,1774 21700,1752 21706,2461 19090,2483"/>
              </emma:interpretation>
              <emma:one-of disjunction-type="recognition" id="oneOf4">
                <emma:interpretation id="interp20" emma:lang="en-GB" emma:confidence="0">
                  <emma:literal>shows</emma:literal>
                </emma:interpretation>
                <emma:interpretation id="interp21" emma:lang="en-GB" emma:confidence="0">
                  <emma:literal>Shows</emma:literal>
                </emma:interpretation>
                <emma:interpretation id="interp22" emma:lang="en-GB" emma:confidence="0">
                  <emma:literal>show</emma:literal>
                </emma:interpretation>
                <emma:interpretation id="interp23" emma:lang="en-GB" emma:confidence="0">
                  <emma:literal>show's</emma:literal>
                </emma:interpretation>
                <emma:interpretation id="interp24" emma:lang="en-GB" emma:confidence="0">
                  <emma:literal>shown</emma:literal>
                </emma:interpretation>
              </emma:one-of>
            </emma:emma>
          </inkml:annotationXML>
          <inkml:trace contextRef="#ctx0" brushRef="#br0" timeOffset="193988.3499">17397-84 650 0,'0'0'238'0,"-2"-27"-122"0,2 27-16 15,0 0 4-15,0 0-6 0,0 0-17 0,0 0-15 16,-14-25-16-16,14 25-11 0,0 0-8 0,0 0-8 16,0 0-5-16,-28-7-4 0,28 7-4 15,0 0 0-15,-35 0-3 0,35 0-2 16,-29 11-2-16,29-11 0 0,-39 21-3 0,39-21 3 15,-37 27-4-15,37-27 2 0,-32 26-3 0,32-26 3 16,-18 29-4-16,18-29 4 0,-4 28-5 0,4-28 3 16,3 24-3-16,-3-24 1 0,18 26-1 0,-18-26 1 15,29 19-1-15,-29-19 3 0,42 13-2 0,-42-13 3 16,44 10-2-16,-44-10 2 0,40 7 0 0,-40-7 1 16,29 7-1-16,-29-7 1 0,0 0-1 15,0 0 1-15,25 19 0 0,-25-19 3 16,0 0-2-16,0 0 1 0,-9 28-1 0,9-28-1 15,0 0-2-15,-36 32 2 0,36-32-2 0,-36 24 2 16,36-24-1-16,-36 17 1 0,36-17-1 0,-37 17 1 16,37-17-1-16,-35 8 1 0,35-8-1 0,-22 2-1 15,22-2-5-15,0 0-11 0,0 0-18 0,0 0-25 16,0 0-28-16,-15-23-29 0,15 23-21 16,0 0-96-16,35-31-115 0,-35 31-59 0,27-27 205 15</inkml:trace>
          <inkml:trace contextRef="#ctx0" brushRef="#br0" timeOffset="194425.8177">17676-386 852 0,'0'0'65'15,"0"0"-16"-15,4-23 17 0,-4 23 1 0,0 0-4 16,0 0-17-16,0 0-2 0,0 0 1 16,0 0 10-16,0 0 5 0,0 0-3 0,25 21-8 15,-25-21-15-15,7 27-6 0,-7-27-12 0,5 40 1 16,-5-40-6-16,2 48 2 0,-4-23-6 0,1 1 2 16,-3-1-8-16,1 6 4 0,-2-4-7 15,0 4 4-15,0-2-4 0,-1-3 4 0,-1 0-4 16,1-2 4-16,-3-2-4 0,9-22 4 0,-12 38-3 15,12-38 2-15,-11 32-3 0,11-32 3 16,-13 24-3-16,13-24 3 0,0 0-1 0,0 0 0 16,0 0-2-16,0 0 0 0,0 0-1 0,0 0-1 15,0 0 1-15,0 0 1 0,0 0 0 0,0 0 0 16,0 0 3-16,24-2-2 0,-24 2 2 0,27-29-1 16,-27 29 2-16,39-32-3 0,-39 32 2 0,43-31-2 15,-43 31 3-15,36-25-3 0,-36 25 3 16,30-23-3-16,-30 23 2 0,28-16-2 15,-28 16 2-15,22-13-1 0,-22 13 0 0,0 0 0 16,26-5 1-16,-26 5-1 0,0 0-1 0,0 0 2 16,26 10 0-16,-26-10 1 0,0 0-1 0,11 23 2 15,-11-23-2-15,4 25 2 0,-4-25-3 0,-3 29 3 16,3-29-4-16,-2 36 4 0,2-36-5 0,-7 35 4 16,7-35-4-16,-2 27 3 0,2-27-4 15,0 0 2-15,2 33-2 0,-2-33-17 0,0 0-28 16,0 0-26-16,25 26-32 0,-25-26-28 0,24-2-73 15,-24 2-102-15,20-26-91 0,7 23 47 0,-17-25 353 16</inkml:trace>
          <inkml:trace contextRef="#ctx0" brushRef="#br0" timeOffset="194816.6766">18266-56 1054 0,'0'0'131'0,"0"0"-19"0,0 0-10 16,0 0-20-16,-30 11-29 0,30-11-18 0,0 0-10 15,0 0-7-15,0 0-7 0,-21 27-3 0,21-27-6 16,-11 28 0-16,11-28-3 0,-10 29 4 0,10-29-6 16,-7 32 5-16,7-32-5 0,-1 32 3 15,1-32-2-15,3 30 2 0,-3-30-4 0,11 22 3 16,-11-22-2-16,0 0 1 0,27 26-2 16,-27-26 3-16,24 10-2 0,-24-10 1 0,25 3 1 15,-25-3-1-15,27-3 2 0,-27 3-1 0,29-10 0 16,-29 10 0-16,29-18 0 0,-29 18-2 0,28-26 3 15,-28 26-4-15,25-35 6 0,-25 35-4 0,22-39 5 16,-22 39-3-16,13-33 4 0,-13 33-3 16,5-33 3-16,-5 33-1 0,-3-27 12 0,3 27 2 15,0 0 4-15,-20-26-3 0,20 26-8 0,-23-7-5 16,23 7-4-16,-29 2 1 0,29-2-3 0,-29 8 1 16,29-8-1-16,-26 14-9 0,26-14-16 0,0 0-19 15,-18 31-53-15,18-31-61 0,0 0-96 0,0 0-118 16,0 0-62-16,0 0 137 0,0 0 298 15</inkml:trace>
          <inkml:trace contextRef="#ctx0" brushRef="#br0" timeOffset="195503.5571">18798-70 597 0,'0'0'127'0,"0"0"-48"0,0 0-3 16,0 0 5-1,0 0-4-15,18-27-11 0,-18 27-5 16,0 0-3-16,0 0-5 0,0 0-5 16,0 0-3-16,0 0-2 0,25 10 1 0,-25-10-2 15,0 0-3-15,0 0-9 0,8 29-4 0,-8-29-5 16,4 26-1-16,-4-26-6 0,0 31-1 0,0-31-5 15,-2 33 0-15,2-33-5 0,2 31 2 0,-2-31-5 16,2 37 3-16,-2-37-3 0,4 29 2 0,-4-29-3 16,10 23 2-16,-10-23-3 0,0 0 2 15,27 15 0-15,-27-15 1 0,28-2 1 0,-28 2 0 16,34-8 0-16,-34 8-2 0,36-21 3 0,-36 21-3 16,33-24 2-16,-33 24-1 0,28-27 3 0,-28 27 0 15,0 0 3-15,24-24 0 0,-24 24-1 16,0 0-3-16,0 0-1 0,0 0-1 0,0 0 0 15,0 0 2-15,0 0-2 0,0 0 1 0,17 33-3 16,-17-33 3-16,0 25-3 0,0-25 3 16,1 26-4-16,-1-26 2 0,5 25-1 0,-5-25 2 15,0 0-3-15,12 28 2 0,-12-28-1 0,0 0 0 16,0 0 0-16,23 12 2 0,-23-12-2 0,0 0 1 16,25-15 1-16,-25 15-1 0,22-22 2 0,-22 22-2 15,22-31 3-15,-22 31-4 0,24-33 3 0,-24 33-3 16,22-36 3-16,-22 36-2 0,25-33 1 15,-25 33-3-15,22-28 3 0,-22 28-3 0,23-28 3 16,-23 28-2-16,19-23 0 0,-19 23-17 16,0 0-15-16,21-26-19 0,-21 26-32 0,0 0-43 15,32 0-86-15,-32 0-121 0,0 0-130 0,0 0 48 16,0 0 416-16</inkml:trace>
          <inkml:trace contextRef="#ctx0" brushRef="#br0" timeOffset="195941.9185">19774-148 1194 0,'0'0'106'0,"0"0"-32"0,0 0 4 0,0 0-3 16,0 0-17-16,0 0-20 0,0 0-14 0,-18-22-9 15,18 22-6-15,0 0-4 0,0 0-2 0,-26 4-2 16,26-4 1-16,0 0-2 0,-30 18 2 0,30-18-2 16,-26 18 2-16,26-18-2 0,-27 22 1 0,27-22-1 15,-23 24 1-15,23-24-2 0,-19 23 1 16,19-23-1-16,0 0 2 0,-17 26-4 0,17-26 3 16,0 0-2-16,3 29 2 0,-3-29-2 0,0 0 2 15,17 25-2-15,-17-25 1 0,0 0-1 0,30 21 2 16,-30-21-2-16,25 15 2 0,-25-15 0 0,24 15 0 15,-24-15 0-15,0 0 0 0,31 21 0 16,-31-21 1-16,0 0-1 0,22 25 0 0,-22-25 0 16,0 0 1-16,0 0-1 0,12 27 2 15,-12-27-1-15,0 0 4 0,-14 28 5 0,14-28 5 16,0 0 2-16,-23 26-1 0,23-26-8 0,-28 15-1 16,28-15-4-16,-34 17 0 0,34-17-2 0,-39 16 1 15,39-16-2-15,-44 18 0 0,44-18-1 0,-38 11 1 16,38-11-1-16,-33 8-2 0,33-8-9 0,0 0-10 15,-27 3-24-15,27-3-41 0,0 0-91 0,0 0-207 16,0 0-111-16,0 0-4 0,-18-28 466 16</inkml:trace>
        </inkml:traceGroup>
        <inkml:traceGroup>
          <inkml:annotationXML>
            <emma:emma xmlns:emma="http://www.w3.org/2003/04/emma" version="1.0">
              <emma:interpretation id="{09FE5C33-21B4-4BA7-9E5A-F825CEACB55D}" emma:medium="tactile" emma:mode="ink">
                <msink:context xmlns:msink="http://schemas.microsoft.com/ink/2010/main" type="inkWord" rotatedBoundingBox="22368,1781 23761,1770 23766,2382 22373,2394"/>
              </emma:interpretation>
              <emma:one-of disjunction-type="recognition" id="oneOf5">
                <emma:interpretation id="interp25" emma:lang="en-GB" emma:confidence="0">
                  <emma:literal>how</emma:literal>
                </emma:interpretation>
                <emma:interpretation id="interp26" emma:lang="en-GB" emma:confidence="0">
                  <emma:literal>haw</emma:literal>
                </emma:interpretation>
                <emma:interpretation id="interp27" emma:lang="en-GB" emma:confidence="0">
                  <emma:literal>Low</emma:literal>
                </emma:interpretation>
                <emma:interpretation id="interp28" emma:lang="en-GB" emma:confidence="0">
                  <emma:literal>now</emma:literal>
                </emma:interpretation>
                <emma:interpretation id="interp29" emma:lang="en-GB" emma:confidence="0">
                  <emma:literal>howl</emma:literal>
                </emma:interpretation>
              </emma:one-of>
            </emma:emma>
          </inkml:annotationXML>
          <inkml:trace contextRef="#ctx0" brushRef="#br0" timeOffset="197285.9551">20538-398 568 0,'0'0'141'0,"0"0"-27"0,0 0-17 0,0 0 4 15,0 0-7-15,0 0 0 0,0 0-11 0,0 0-11 16,0 0-16-16,0 0-15 0,0 0-6 16,0 0-5-16,-7 26 1 0,7-26-5 0,0 0 0 15,-15 32-7-15,15-32-2 0,-5 29-5 16,5-29 0-16,-3 32-5 0,3-32 3 0,-4 40-6 15,1-19 3-15,0 7-4 0,0-2 1 0,-1 1-5 16,0 5 5-16,-1-3-6 0,0 4 4 0,-1-8-5 16,1 3 5-16,0-4-4 0,-1-1 4 0,6-23-3 15,-5 41 2-15,5-41-3 0,-6 26 3 0,6-26-2 0,0 0 1 16,0 0-1-16,6 28 1 0,-6-28-1 16,0 0 1-16,0 0-2 0,0 0 1 0,0 0 0 15,0 0 1-15,0 0 0 0,0 0 1 0,0 0 1 16,26-11-2-16,-26 11 1 0,24-25-3 0,-24 25 4 0,35-34-4 15,-35 34 4-15,43-40-2 0,-43 40 1 16,41-39-2-16,-41 39 2 0,38-35-3 0,-38 35 4 16,34-29-3-16,-34 29 2 0,28-18-1 15,-28 18 1-15,0 0-1 0,25-8-1 0,-25 8 1 0,0 0-1 16,0 0 3-16,0 0-2 0,19 26 2 0,-19-26-2 16,3 26 2-16,-3-26-2 0,-2 34 2 0,2-34-3 15,-4 35 3-15,4-35-3 0,-5 34 2 0,5-34-2 16,-6 30 2-16,6-30-2 0,-3 24 1 0,3-24-2 15,0 0 2-15,-1 27-2 0,1-27 1 0,0 0-15 16,0 0-15-16,0 0-26 0,0 0-37 16,27 14-53-1,-27-14-63-15,0 0-88 0,36-18-155 0,-36 18 84 16,31-16 339-16</inkml:trace>
          <inkml:trace contextRef="#ctx0" brushRef="#br0" timeOffset="197567.1868">21040-35 1033 0,'-28'-16'179'16,"28"16"-60"-16,0 0-28 0,0 0-13 0,-23 11-22 15,23-11-17-15,0 0-15 0,-25 24-5 0,25-24-9 16,0 0-2-16,-27 34-6 0,27-34 1 0,-16 22-3 16,16-22 0-16,-5 23-1 0,5-23 2 0,1 22-4 15,-1-22 2-15,0 0-2 0,11 33 0 0,-11-33-3 16,0 0-8-16,26 24-9 0,-26-24-7 15,27 10-8-15,-27-10 7 0,27-2 3 0,-27 2 4 16,29-14 12-16,-29 14 2 0,31-27 10 0,-31 27 0 16,33-39 5-16,-33 39-3 0,22-38 4 0,-22 38-2 15,13-38 16-15,-13 38 3 0,3-33 7 0,-3 33-1 16,-3-24-7-16,3 24-6 0,0 0-2 16,0 0-4-16,-30-25-3 0,30 25-4 15,-27 1-1-15,27-1-1 0,-34 15-1 0,34-15 1 16,-33 24-10-16,33-24-8 0,-26 30-22 0,26-30-22 15,-14 33-32-15,14-33-43 0,-9 29-54 0,9-29-83 16,0 0-137-16,-13 34 31 0,13-34 356 0</inkml:trace>
          <inkml:trace contextRef="#ctx0" brushRef="#br0" timeOffset="198670.0979">21270-78 400 0,'0'0'175'0,"0"0"-75"16,0 0-8-16,13-24 6 0,-13 24-3 0,0 0-14 16,0 0-13-16,0 0-4 0,0 0 0 0,0 0 2 15,0 0-1-15,0 0-8 0,22 21-11 0,-22-21-10 16,0 0-6-16,0 28-7 0,0-28 0 0,0 26-5 15,0-26 0-15,-3 29-6 0,3-29 2 0,-4 32-4 16,4-32 7-16,-2 37-1 16,2-37 3-16,-1 41-6 0,1-41-2 0,1 33-9 15,-1-33 0-15,3 32-3 0,-3-32 2 0,0 0-2 16,14 26 0-16,-14-26 1 0,0 0 0 0,0 0 0 16,28 5 1-16,-28-5 1 0,22-16-1 0,-22 16 1 15,31-29-3-15,-31 29 4 0,36-37-2 0,-36 37 5 16,32-35-1-16,-32 35 3 0,29-34-4 0,-29 34 1 15,23-23-4-15,-23 23 2 0,0 0-1 16,0 0 0-16,24-18-2 0,-24 18 0 0,0 0 1 16,0 0-1-16,0 0 2 0,0 0-1 0,0 0 1 15,0 0-2-15,13 24 1 0,-13-24-2 0,0 0 2 16,7 31-2-16,-7-31 3 0,0 0-2 16,4 29 2-16,-4-29-3 0,0 0 1 0,0 0 0 15,14 26-1-15,-14-26 1 0,0 0-1 0,0 0 0 16,0 0 1-16,0 0-1 0,0 0 1 15,22 9 1-15,-22-9 0 0,0 0 0 0,0 0 0 16,24-19 0-16,-24 19-1 0,0 0 1 0,23-22-1 16,-23 22 1-16,0 0 0 0,25-26 1 0,-25 26-2 15,0 0 1-15,28-30-2 0,-28 30 3 0,20-24-4 16,-20 24 4-16,25-32-4 0,-25 32 4 0,26-28-4 16,-26 28 3-16,24-32-3 0,-24 32 2 15,19-24-15-15,-19 24-19 0,0 0-22 0,23-17-74 16,-36-4-143-16,13 21-256 0,0 0 11 15,-22-6 281-15</inkml:trace>
        </inkml:traceGroup>
      </inkml:traceGroup>
      <inkml:traceGroup>
        <inkml:annotationXML>
          <emma:emma xmlns:emma="http://www.w3.org/2003/04/emma" version="1.0">
            <emma:interpretation id="{A41F44FF-3B5D-4967-90EA-D281898489C9}" emma:medium="tactile" emma:mode="ink">
              <msink:context xmlns:msink="http://schemas.microsoft.com/ink/2010/main" type="line" rotatedBoundingBox="2485,2970 19093,2804 19104,3951 2497,4117"/>
            </emma:interpretation>
          </emma:emma>
        </inkml:annotationXML>
        <inkml:traceGroup>
          <inkml:annotationXML>
            <emma:emma xmlns:emma="http://www.w3.org/2003/04/emma" version="1.0">
              <emma:interpretation id="{9E32552D-97E5-4EDF-84A7-BBDCFE77BC24}" emma:medium="tactile" emma:mode="ink">
                <msink:context xmlns:msink="http://schemas.microsoft.com/ink/2010/main" type="inkWord" rotatedBoundingBox="2487,3107 6192,3069 6202,4080 2497,4117"/>
              </emma:interpretation>
              <emma:one-of disjunction-type="recognition" id="oneOf6">
                <emma:interpretation id="interp30" emma:lang="en-GB" emma:confidence="0">
                  <emma:literal>anything</emma:literal>
                </emma:interpretation>
                <emma:interpretation id="interp31" emma:lang="en-GB" emma:confidence="0">
                  <emma:literal>Anything</emma:literal>
                </emma:interpretation>
                <emma:interpretation id="interp32" emma:lang="en-GB" emma:confidence="0">
                  <emma:literal>hiant-ng</emma:literal>
                </emma:interpretation>
                <emma:interpretation id="interp33" emma:lang="en-GB" emma:confidence="0">
                  <emma:literal>hiantng</emma:literal>
                </emma:interpretation>
                <emma:interpretation id="interp34" emma:lang="en-GB" emma:confidence="0">
                  <emma:literal>hiantny</emma:literal>
                </emma:interpretation>
              </emma:one-of>
            </emma:emma>
          </inkml:annotationXML>
          <inkml:trace contextRef="#ctx0" brushRef="#br1" timeOffset="217433.5668">2097 1125 547 0,'-27'-9'140'0,"27"9"1"0,0 0-33 0,0 0-9 16,0 0-43-16,0 0-28 0,0 0-15 16,0 0 14-16,0 0 7 0,0 0 12 0,0 0-8 15,38 27-13-15,-38-27-8 0,29 14-1 0,-29-14 21 16,33 14-24-16,-33-14 18 0,31 7-24 0,-31-7-4 16,37 5-1-16,-37-5 1 0,43-2-2 0,-43 2 0 15,45-7 0-15,-21-6-24 0,-1 5-3 0,7 0-72 16,-30 8-31-16,56-25-69 0,-56 25-87 15,35-40-94-15,0 38 83 0,-31-22 296 0</inkml:trace>
          <inkml:trace contextRef="#ctx0" brushRef="#br1" timeOffset="217199.3098">2266 911 551 0,'0'0'148'15,"0"0"-19"-15,0 0-29 0,0 0-13 16,0 0-21-16,0 0-7 0,0 0-12 0,0 0-12 15,0 0-8-15,0 0 4 0,0 0 17 0,0 0 4 16,0 0 1-16,0 0-6 0,-6 30-23 0,6-30-2 16,-4 36-5-16,4-36 0 0,-8 43-9 0,4-20 2 15,-2 3-9-15,1 0 4 0,-2-1-6 0,0-2 5 16,-2 5 16-16,4-4-32 0,-2 0 33 0,0 0-35 16,7-24 13-16,-9 41 4 0,9-41-4 0,-9 31 3 15,9-31-4-15,-3 26 4 0,3-26-4 0,0 0 3 16,0 29-2-16,0-29 2 0,0 0-2 15,-2 24 2-15,2-24-2 0,0 0 2 0,0 0-2 16,0 0 0-16,2 24 1 0,-2-24-2 0,0 0 1 0,0 0 0 0,0 0 0 16,0 0 1-16,0 0-1 0,28 20 1 15,-28-20 0-15,0 0 0 0,25-3 0 16,-25 3 0-16,23-8 0 0,-23 8-2 0,28-10 3 16,-28 10-3-16,32-12-13 0,-32 12-9 15,31-18-13-15,-31 18-20 0,36-19-22 0,-36 19-39 16,36-20-35-16,-36 20-47 0,21-26-67 0,-21 26-110 15,13-26 111-15,10 28 266 0</inkml:trace>
          <inkml:trace contextRef="#ctx0" brushRef="#br1" timeOffset="217964.775">2685 920 627 0,'0'0'204'0,"0"0"-71"15,0 0-41-15,0 0-8 0,-24-9-12 0,24 9-8 16,0 0-8-16,0 0-5 0,-11 24-11 0,11-24-9 16,0 0-8-16,-9 36-4 0,9-36-2 0,-2 27 2 15,2-27-5-15,-5 32 2 0,5-32-6 0,-4 39 1 16,4-39-7-16,-7 43 3 0,4-20-6 16,-3-1 3-16,4 4 18 0,-4-3-36 15,2 4 35-15,-1 0-35 0,2-2 12 0,-3 2 4 16,2-3-4-16,-1 0 3 0,5-24-3 0,-9 41 3 15,9-41-3-15,-5 32 3 0,5-32-3 0,0 0 2 16,0 25-3-16,0-25 1 0,0 0-1 0,0 0 1 16,0 0 2-16,0 0 1 0,27-6 2 0,-27 6-2 15,21-27 3-15,-21 27-4 0,30-38 3 16,-30 38-4-16,32-42 4 0,-14 19-4 0,-18 23 4 16,28-38-4-16,-28 38 3 0,22-33-3 0,-22 33 2 15,19-25-2-15,-19 25 3 0,0 0-3 0,28-20 2 16,-28 20 14-16,0 0-16 0,0 0 16 15,27-4-15-15,-27 4-16 0,0 0 15 0,24 12-15 16,-24-12 16-16,0 0 1 0,19 22-1 0,-19-22 2 16,0 0-3-16,11 35 2 0,-11-35-3 15,8 27 3-15,-8-27-2 0,7 33 3 0,-7-33-3 16,3 32 2-16,-3-32-3 0,7 35 3 0,-7-35-5 16,4 25 4-16,-4-25-27 0,0 0-21 0,23 25-22 15,-23-25-54-15,0 0-46 0,0 0-69 0,31 0-52 16,-31 0-84-16,0 0 108 0,38-12 267 0</inkml:trace>
          <inkml:trace contextRef="#ctx0" brushRef="#br1" timeOffset="218136.6383">3218 1241 673 0,'0'0'216'0,"0"0"-94"0,0 0-56 15,0 0-21-15,0 0 28 0,0 0-16 0,0 0 11 16,0 0-18-16,-18 23-26 0,18-23-8 15,-1 23-7-15,1-23 0 0,-1 27-6 0,1-27 1 16,-6 25-3-16,6-25 1 0,-3 24-2 0,3-24 1 16,-8 28-2-16,8-28 2 0,0 0-3 0,-7 29 2 15,7-29-11-15,0 0-38 0,0 0-64 0,0 0-55 16,0 0-104-16,0 0-95 0,0 0-23 16,0 0 323-16</inkml:trace>
          <inkml:trace contextRef="#ctx0" brushRef="#br1" timeOffset="218292.8773">3253 1034 1076 0,'0'0'254'0,"-14"-25"-118"0,14 25-44 15,0 0-24-15,0 0-17 0,0 0-16 0,0 0-13 16,0 0-13-16,0 0-5 0,0 0-5 16,0 0-1-16,0 0-2 0,0 0 0 0,0 0-6 15,0 0-14-15,0 0-23 0,0 0-23 0,29 21-59 16,-29-21-73-16,0 0-67 0,26-2-147 15,-26 2-3-15,51 0 269 0</inkml:trace>
          <inkml:trace contextRef="#ctx0" brushRef="#br1" timeOffset="218937.0733">3468 1222 444 0,'0'0'132'0,"0"0"-20"0,0 0-24 16,0 0-16-16,0 0-14 0,0 0-10 0,0 0-14 16,0 0 31-16,0 0 12 0,0 0-13 0,7 23 15 15,-7-23-51-15,0 30-7 0,0-30-3 0,0 31-7 16,0-31 0-16,-2 35-5 0,2-35 0 0,0 29-4 15,0-29 0-15,2 24-2 0,-2-24 0 0,0 0-1 16,2 23 2-16,-2-23-2 0,0 0 1 0,0 0 0 16,0 0 1-16,0 0-1 0,0 0 0 0,0 0 1 15,0 0-1-15,0 0 5 0,0 0 0 0,0 0 1 16,25-19-1-16,-25 19-2 0,26-35-2 0,-26 35 1 16,29-40-4-16,-29 40 5 0,31-38-4 15,-31 38 4-15,29-29-3 0,-29 29 2 16,25-24 14-16,-25 24-11 0,0 0 13 0,29-21-13 15,-29 21-2-15,0 0-1 0,24-9 1 0,-24 9 0 16,0 0-1-16,0 0 1 0,28 13-16 0,-28-13 18 16,0 0-14-16,21 24 16 0,-21-24 0 0,15 23-4 15,-15-23 2-15,9 25-3 0,-9-25 2 0,10 28-4 16,-10-28 3-16,4 28-4 0,-4-28 2 16,6 23-2-16,-6-23 1 0,0 0-1 0,8 32 1 15,-8-32-2-15,0 0 2 0,11 24-34 0,-11-24-33 16,0 0-62-16,0 0-64 0,0 0-82 0,0 0-76 15,0 0-31-15,43 20 332 0</inkml:trace>
          <inkml:trace contextRef="#ctx0" brushRef="#br1" timeOffset="219621.4795">4266 1117 845 0,'0'0'264'0,"0"0"-166"16,0 0-22-16,-14-26-15 0,14 26-15 0,0 0-11 16,0 0-10-16,0 0-7 0,0 0-3 0,0 0-4 15,0 0 1-15,0 0-3 0,0 0-2 0,0 0-3 16,0 0-3-16,-34 15 2 0,34-15 3 16,-30 19 1-16,30-19 4 0,-40 22-1 0,40-22 1 15,-40 30 18-15,40-30-40 0,-36 31 34 0,36-31-36 0,-29 33 11 16,29-33 3-16,-21 31-3 0,21-31 0 0,-7 27-2 15,7-27 3-15,2 28-2 0,-2-28 1 16,8 27-1-16,-8-27 1 0,12 24-1 0,-12-24 2 16,0 0-3-16,33 20-2 0,-33-20 0 0,24 1-1 15,-24-1 2-15,27-11 2 0,-27 11 3 0,25-18-1 16,-25 18 3-16,26-27-3 0,-26 27 3 0,18-32-3 16,-18 32 3-16,15-33-2 0,-15 33 2 0,13-27-2 15,-13 27 1-15,0 0-2 0,11-28 2 0,-11 28-1 16,0 0 1-16,0 0-2 0,0 0-3 15,0 0-2-15,0 0 0 0,0 0 2 16,0 0 3-16,0 0 2 0,7 28-1 0,-7-28 0 16,0 0-1-16,1 23 1 0,-1-23-1 0,0 0 1 15,0 0 0-15,8 27 1 0,-8-27-2 0,0 0 2 16,7 24-2-16,-7-24 1 0,3 23-1 0,-3-23 2 16,1 27-3-16,-1-27 3 0,2 31-3 0,-2-31 2 15,0 39-1-15,0-39 2 0,-3 39-3 16,3-39 3-16,-10 41-3 0,2-18 4 0,1 3-4 15,-1-3 4-15,-3 0-4 0,0 1 5 0,11-24-5 16,-28 43 4-16,28-43-3 0,-36 40 3 0,17-18-2 16,-6-1 2-16,3-1-2 0,-4 1 3 0,0-4-4 15,0 0 3-15,0-2-4 0,2-2 2 16,-3-4-1-16,0 0 1 0,3-1-2 16,24-8 1-16,-40 7-4 0,40-7-19 0,-36 0-41 15,11-16-76-15,25 16-97 0,-22-4-158 0,22 4-48 16,0 0 227-16</inkml:trace>
          <inkml:trace contextRef="#ctx0" brushRef="#br1" timeOffset="215396.0178">759 1190 282 0,'25'-29'119'0,"-25"29"5"0,0 0 3 16,0 0-11-16,0 0-4 0,0 0-5 0,12-26-23 0,-12 26 15 15,0 0-34-15,0 0 8 0,0 0-16 16,0 0-9-16,0 0-10 0,0 0-8 0,0 0-4 15,0 0-5-15,0 0-2 0,-22-21-5 0,22 21-3 16,0 0-4-16,0 0-2 0,-28 2-1 0,28-2-2 0,0 0 1 16,-27 7-2-16,27-7 1 0,-25 13-3 0,25-13 2 15,-26 18-3-15,26-18 3 0,-32 24 20 0,32-24-36 16,-28 33 35-16,28-33-34 0,-23 28 13 16,23-28 2-1,-15 25-3-15,15-25 0 0,-8 23-1 0,8-23 2 16,0 25-2-16,0-25 2 0,5 24-2 15,-5-24 1-15,0 0-1 0,22 24 2 0,-22-24-3 16,0 0 3-16,37 6-1 0,-37-6 1 0,32-7 1 16,-32 7 0-16,33-16 1 0,-33 16-2 0,36-26 3 15,-36 26-3-15,29-32 4 0,-29 32-3 0,26-33 4 16,-26 33-4-16,15-32 2 0,-15 32 15 16,13-29-36-16,-13 29 36 0,8-24-36 0,-8 24 21 15,0 0 0-15,0 0-1 0,0 0 0 0,0 0-2 16,0 0 2-16,0 0-2 0,0 0-1 0,0 0-1 15,0 0 0-15,0 0 2 0,0 0-1 0,0 0 4 16,0 0 18-16,0 0-35 0,14 31 36 0,-14-31-37 16,3 25 15-16,-3-25 2 0,2 29-2 15,-2-29 2-15,2 26-4 0,-2-26 2 16,8 24-27-16,-8-24-21 0,10 23-41 0,-10-23-60 16,0 0-56-16,5 23-74 0,-5-23-178 0,25 24 133 15,-25-24 325-15</inkml:trace>
          <inkml:trace contextRef="#ctx0" brushRef="#br1" timeOffset="216193.2858">1068 1199 638 0,'0'0'142'0,"9"-32"-30"0,-9 32-6 0,0 0-2 15,0 0-3-15,0 0-17 0,0 0-22 16,0 0-46-16,0 0 4 0,0 0-13 0,0 0-5 15,0 0 18-15,0 0-21 0,0 0 4 16,0 0 8-16,0 0 3 0,0 0-17 0,-5 34 12 16,5-34-19-16,-4 31 11 0,4-31 4 0,-5 32-4 15,5-32 2-15,-5 35-3 0,5-35 2 0,-6 31-3 16,6-31 3-16,-4 25-2 0,4-25 1 0,0 0-1 16,0 0 1-16,-3 23-1 0,3-23 0 0,0 0 0 15,0 0 0-15,0 0 1 0,0 0 1 16,0 0 2-16,0 0 0 0,18-23 2 0,-18 23-5 15,21-32 3-15,-21 32-4 0,25-35 2 0,-25 35-3 16,26-37 4-16,-26 37-4 0,24-36 4 0,-24 36 12 16,19-32-14-16,-19 32 15 0,0 0-37 15,23-24 22-15,-23 24-20 0,0 0 19 0,22-16 3 16,-22 16-2-16,0 0-1 0,24 0 2 0,-24 0-2 16,0 0 1-16,22 21 20 0,-22-21-19 15,14 29 19-15,-14-29-36 0,11 33 15 0,-11-33-12 16,8 38 22-16,-8-38 4 0,8 35-5 0,-8-35 1 15,8 32-10-15,-8-32 2 0,9 30-3 0,-9-30 3 16,5 24-4-16,-5-24 3 0,0 0-3 0,7 27 1 16,-7-27-1-16,0 0-12 0,7 23-24 0,-7-23-49 15,0 0-72-15,0 0-44 0,0 0-109 0,26 10-120 16,-33-32 140-16,7 22 292 16</inkml:trace>
          <inkml:trace contextRef="#ctx0" brushRef="#br1" timeOffset="262906.6976">1620 1183 94 0,'-2'-26'63'0,"2"26"13"0,0 0 12 16,0 0 9-16,0 0 3 0,0 0-7 0,0 0-14 31,0 0-12-31,0 0-12 0,0 0-7 0,0 0 0 16,0 0 7-16,0 0 6 0,0 0 6 0,0 0 1 15,0 0-2-15,0 0-7 0,0 0-31 16,0 0 8-16,0 0-33 0,0 0 14 0,0 0-6 16,0 0-3-16,0 0 22 0,0 0-20 0,0 0 19 15,0 0-20-15,0 0-6 0,0 30-19 0,0-30 15 16,-3 25-16-16,3-25 16 0,0 29 2 0,0-29-1 15,0 25 2-15,0-25-3 0,3 25 1 0,-3-25-1 16,2 24 2-16,-2-24-2 0,0 0 2 0,7 30-2 16,-7-30 0-16,0 0-1 0,0 0 1 15,0 0-1-15,26 21 2 0,-26-21 1 0,0 0-2 16,0 0 2-16,25-3 0 0,-25 3-1 0,0 0 1 16,0 0 1-16,31-17-1 0,-31 17-1 0,0 0 0 15,24-21 1-15,-24 21-1 0,0 0 2 0,25-27-1 16,-25 27 0-16,18-24-1 0,-18 24 2 0,18-29-3 15,-18 29 4-15,13-30 15 0,-13 30-16 16,15-32 17-16,-15 32-36 0,7-24 19 0,-7 24-18 16,4-23 18-16,-4 23 8 0,0 0 6 0,0 0 9 15,0 0 1-15,0 0-2 0,0 0-8 0,0 0-7 16,0 0-4-16,0 0-2 0,0 0-3 0,0 0 0 16,0 0 0-16,0 0 0 0,0 0 2 0,0 0-2 15,0 0 1-15,0 0 1 0,0 0 0 0,0 0-1 16,0 0 0-16,0 0-2 0,0 0 2 15,-9 24-1-15,9-24 0 0,0 0 20 0,0 0-37 16,-2 27 37-16,2-27-36 0,0 0 15 0,0 28 2 16,0-28-2-16,0 0 2 0,-6 30-2 0,6-30 3 15,0 0-3-15,-3 32 1 0,3-32 0 0,0 0 0 16,-2 28 0-16,2-28 1 0,0 0-2 16,-4 31 2-16,4-31-2 0,-2 23 2 15,2-23-2-15,0 24 1 0,0-24-3 0,-1 22 4 16,1-22-2-16,-3 23 3 0,3-23-2 0,-4 29 1 15,4-29-2-15,-3 27 1 0,3-27-2 0,0 0 3 16,-3 31-2-16,3-31 1 0,0 0-1 0,-5 27 1 16,5-27-1-16,0 0 2 0,-3 24-2 0,3-24 2 15,0 0-2-15,-4 24 1 0,4-24 0 0,0 0 1 16,-8 24-2-16,8-24 2 0,0 0-2 16,-7 22 2-16,7-22-1 0,0 0 0 0,0 0 0 15,-14 30 0-15,14-30-1 0,0 0 1 0,0 0-1 16,-18 21 2-16,18-21-1 0,0 0 1 15,0 0-1-15,0 0 1 0,0 0 0 0,0 0 0 16,-22 22-1-16,22-22 1 0,0 0 0 0,0 0 0 16,0 0 0-16,0 0 0 0,-25 12-1 0,25-12 1 15,0 0-1-15,0 0 0 0,0 0 0 0,0 0 1 16,-26 21-1-16,26-21 3 0,0 0 2 0,0 0 6 16,0 0 3-16,-23 17 0 0,23-17-1 0,0 0-6 15,0 0-3-15,-24 9 0 0,24-9 0 0,0 0 1 16,0 0 1-16,0 0 1 0,-25 2 0 0,25-2 0 15,0 0-2-15,0 0-1 0,0 0 1 0,-27 0-1 16,27 0 1-16,0 0-1 0,0 0-1 16,-25-2 0-16,25 2-3 0,0 0 1 15,0 0-1-15,-30-5 0 0,30 5 0 0,0 0 0 16,-22-6 0-16,22 6 0 0,0 0-1 0,0 0 1 0,0 0-1 16,-24-8-2-16,24 8-13 0,0 0-17 0,0 0-39 15,0 0-85-15,0 0-239 0,0 0-168 0,0 0 53 16,0 0 511-16</inkml:trace>
        </inkml:traceGroup>
        <inkml:traceGroup>
          <inkml:annotationXML>
            <emma:emma xmlns:emma="http://www.w3.org/2003/04/emma" version="1.0">
              <emma:interpretation id="{6EA886F9-5540-4B73-9114-33B6C4E5D877}" emma:medium="tactile" emma:mode="ink">
                <msink:context xmlns:msink="http://schemas.microsoft.com/ink/2010/main" type="inkWord" rotatedBoundingBox="7145,3294 8488,3280 8492,3635 7148,3648"/>
              </emma:interpretation>
              <emma:one-of disjunction-type="recognition" id="oneOf7">
                <emma:interpretation id="interp35" emma:lang="en-GB" emma:confidence="0">
                  <emma:literal>can</emma:literal>
                </emma:interpretation>
                <emma:interpretation id="interp36" emma:lang="en-GB" emma:confidence="0">
                  <emma:literal>an</emma:literal>
                </emma:interpretation>
                <emma:interpretation id="interp37" emma:lang="en-GB" emma:confidence="0">
                  <emma:literal>Can</emma:literal>
                </emma:interpretation>
                <emma:interpretation id="interp38" emma:lang="en-GB" emma:confidence="0">
                  <emma:literal>coin</emma:literal>
                </emma:interpretation>
                <emma:interpretation id="interp39" emma:lang="en-GB" emma:confidence="0">
                  <emma:literal>corn</emma:literal>
                </emma:interpretation>
              </emma:one-of>
            </emma:emma>
          </inkml:annotationXML>
          <inkml:trace contextRef="#ctx0" brushRef="#br0" timeOffset="14810.731">5527 1147 697 0,'0'0'167'0,"0"0"-45"0,0-24-17 0,0 24-4 16,0 0-13-16,0 0-14 0,0 0-15 0,0 0-13 16,0 0-11-16,0 0-5 0,0 0-6 0,0 0-3 0,0 0-2 15,-25-8 1-15,25 8 0 0,0 0-1 16,0 0-1-16,-28-2-3 0,28 2-1 0,-22 0-2 16,22 0 0-16,-26 9-3 0,26-9-5 0,-34 11 0 15,34-11-4-15,-42 26 3 0,19-14-4 0,23-12 4 16,-40 31-5-16,40-31 3 0,-33 28-4 0,33-28 4 15,-25 26-3-15,25-26 2 0,-11 30-3 0,11-30 2 16,0 25-2-16,0-25 2 0,7 22-2 16,-7-22 2-16,0 0-2 0,27 33 2 15,-27-33 0-15,25 15 1 0,-25-15-2 0,28 11 2 16,-28-11-2-16,30 5 1 0,-30-5 0 0,36 3-4 16,-36-3-7-16,36-5-6 0,-36 5-7 0,38-6-4 15,-16 4-2-15,-22 2-8 0,43-10-23 0,-43 10-41 16,46-11-52-16,-46 11-90 0,40-22-75 0,-14 20-91 15,-26 2 154-15,42-10 257 0</inkml:trace>
          <inkml:trace contextRef="#ctx0" brushRef="#br0" timeOffset="15420.0634">5942 1187 1035 0,'0'0'151'16,"2"-27"-32"-16,-2 27-7 0,0 0-25 15,0 0-26-15,0 0-18 0,0 0-9 0,0 0-7 16,0 0-5-16,0 0-6 0,0 0-5 0,-23-16-3 16,23 16-1-16,0 0-3 0,-25 9 1 0,25-9-2 15,-26 15 1-15,26-15-2 0,-33 21 3 0,33-21-3 16,-40 24 4-16,40-24-2 0,-30 21 0 0,30-21-3 16,-27 22 1-16,27-22-3 0,0 0 2 15,-22 35-3-15,22-35 2 0,0 0-3 16,-7 25 2-16,7-25-1 0,0 0 0 0,11 25-1 15,-11-25 1-15,0 0-3 0,28 12-3 0,-28-12-5 16,25 0-2-16,-25 0-3 0,30-3 2 0,-30 3 2 16,37-15 2-16,-37 15 3 0,38-13 2 0,-38 13 5 15,26-20 0-15,-26 20 4 0,18-26-2 0,-18 26 2 16,15-23-2-16,-15 23 3 0,9-24-3 16,-9 24 3-16,7-24-3 0,-7 24 1 0,0 0-1 15,10-32 1-15,-10 32-1 0,0 0 2 0,0 0-3 16,0 0 1-16,0 0 0 0,0 0-1 0,0 0 0 15,0 0 2-15,0 0 0 0,0 0 0 0,0 0 2 16,0 0-2-16,0 0 2 0,14 31-4 16,-14-31 2-16,0 25-3 0,0-25 3 0,1 24-2 15,-1-24 1-15,0 0-1 0,6 31 0 16,-6-31-1-16,0 0 1 0,12 24-2 0,-12-24-5 16,0 0-25-16,0 0-28 0,30 25-46 0,-30-25-39 15,0 0-46-15,0 0-83 0,24-11-118 0,-24 11 15 16,0 0 321-16</inkml:trace>
          <inkml:trace contextRef="#ctx0" brushRef="#br0" timeOffset="15779.4135">6234 1205 815 0,'-11'-22'131'0,"11"22"-68"0,0 0-29 0,0 0-4 15,0 0 15-15,0 0 13 0,0 0 4 0,0 0 1 16,0 0-18-16,9 29-10 0,-9-29-6 0,0 0 5 15,2 22-1-15,-2-22-2 0,0 0-6 16,3 31-2-16,-3-31-6 0,0 0 0 0,-3 29-4 16,3-29 0-16,0 0-2 0,0 31 0 0,0-31-2 15,0 0 0-15,0 0-2 0,-2 24 1 0,2-24-2 16,0 0 1-16,0 0-2 0,0 0 0 0,0 0-3 16,0 0 0-16,0 0-1 0,0 0-1 0,0 0 0 15,0 0 1-15,0 0 1 0,0 0-1 16,0 0 1-16,35-24-2 0,-35 24 2 15,28-31-3-15,-28 31 2 0,27-32-2 0,-27 32 3 16,24-30-3-16,-24 30 3 0,23-26-2 0,-23 26 1 16,0 0-2-16,29-32 3 0,-29 32-3 0,0 0 1 15,0 0 1-15,25-19-1 0,-25 19 0 0,0 0 0 16,0 0 0-16,0 0 1 0,0 0-1 0,23 8 0 16,-23-8 1-16,0 0-1 0,0 0 0 15,0 0 2-15,25 23 2 0,-25-23 1 0,0 0 5 16,18 22 2-16,-18-22 0 0,0 0-3 0,23 28-1 15,-23-28-6-15,14 24 3 0,-14-24-3 16,11 24 2-16,-11-24-3 0,8 29 2 0,-8-29-4 16,3 28 3-16,-3-28-3 0,4 27 3 0,-4-27-3 15,2 24 2-15,-2-24-2 0,0 0 0 0,1 31-3 16,-1-31-17-16,0 0-24 0,0 0-39 16,8 33-123-16,-8-33-205 0,0 0-87 0,0 0-5 15,0 0 488-15</inkml:trace>
        </inkml:traceGroup>
        <inkml:traceGroup>
          <inkml:annotationXML>
            <emma:emma xmlns:emma="http://www.w3.org/2003/04/emma" version="1.0">
              <emma:interpretation id="{482FB1E6-0E28-4E25-9ED7-4F450F97097B}" emma:medium="tactile" emma:mode="ink">
                <msink:context xmlns:msink="http://schemas.microsoft.com/ink/2010/main" type="inkWord" rotatedBoundingBox="9395,3054 10421,3044 10428,3664 9401,3675"/>
              </emma:interpretation>
              <emma:one-of disjunction-type="recognition" id="oneOf8">
                <emma:interpretation id="interp40" emma:lang="en-GB" emma:confidence="0">
                  <emma:literal>be</emma:literal>
                </emma:interpretation>
                <emma:interpretation id="interp41" emma:lang="en-GB" emma:confidence="0">
                  <emma:literal>bè</emma:literal>
                </emma:interpretation>
                <emma:interpretation id="interp42" emma:lang="en-GB" emma:confidence="0">
                  <emma:literal>bé</emma:literal>
                </emma:interpretation>
                <emma:interpretation id="interp43" emma:lang="en-GB" emma:confidence="0">
                  <emma:literal>bê</emma:literal>
                </emma:interpretation>
                <emma:interpretation id="interp44" emma:lang="en-GB" emma:confidence="0">
                  <emma:literal>tse</emma:literal>
                </emma:interpretation>
              </emma:one-of>
            </emma:emma>
          </inkml:annotationXML>
          <inkml:trace contextRef="#ctx0" brushRef="#br0" timeOffset="138978.0027">7535 875 570 0,'0'0'124'0,"0"0"-10"16,0 0-4 0,0 0 4-16,0 0-11 0,0 0-14 0,0 0-25 15,0 0-20-15,0 0-17 0,0 0-12 0,0 0-10 16,0 0-1-16,0 0-2 0,-10 26 2 16,10-26 0-16,-2 26 4 0,2-26-4 0,-1 40 2 15,1-40-5-15,-5 44 3 0,2-17-5 0,-1 0 4 16,0 1 15-16,2 2-14 0,-5 0 13 0,0 2-31 15,5-3 11-15,-4 3-13 0,3-6 15 16,1 1 3-16,2-27-3 0,-5 39 4 0,5-39-5 16,-1 22 3-16,1-22-2 0,0 0 2 15,0 0-1-15,0 0 0 0,0 0 0 0,0 0 2 16,0 0-2-16,0 0 1 0,0 0 0 0,0 0-2 16,0 0 2-16,0 0-1 0,0 0 1 0,0 0 0 15,0 0-1-15,0 0 0 0,0 0-2 0,0 0 1 16,0 0 1-16,0 0-1 0,0 0 4 0,0 0-2 0,25-17 2 15,-25 17-3-15,21-32 1 0,-21 32-1 0,20-33 2 16,-20 33-3-16,24-28 3 16,-24 28-2-16,26-26 2 0,-26 26-2 0,27-18 3 15,-27 18-4-15,28-17 2 0,-28 17-2 0,22-9 1 16,-22 9 0-16,25-3 0 0,-25 3 0 0,0 0 0 0,30 8 1 16,-30-8-1-16,0 0 1 0,33 21-1 0,-33-21 2 15,0 0-3-15,28 34 3 0,-28-34-3 0,11 28 4 16,-11-28-4-16,8 37 3 0,-8-37-3 15,4 38 3-15,-4-38-3 0,4 29 3 0,-4-29-3 0,-5 26 4 16,5-26-3-16,0 0 2 0,-11 24 0 0,11-24 0 16,0 0 1-16,0 0 0 0,-29 16-1 0,29-16 0 15,0 0 1-15,-33 5 8 0,33-5 5 0,-28 0 0 32,28 0 0-32,-30-2-7 0,30 2-5 0,-33-3-1 15,33 3 1-15,-32-6-3 0,32 6 2 16,-34-8-2-16,34 8 0 0,-31-11 0 0,31 11 0 15,-26-12-1-15,26 12 0 0,0 0-1 0,-25-17 0 16,25 17-3-16,0 0 1 0,0 0-5 0,0 0-19 16,0 0-19-16,0 0-46 0,-4-25-63 0,4 25-59 15,0 0-79-15,29-12-157 0,-1 25 183 0,-28-13 267 0</inkml:trace>
          <inkml:trace contextRef="#ctx0" brushRef="#br0" timeOffset="139479.4484">8052 1357 594 0,'0'0'93'0,"0"0"-29"0,0 0-10 0,0 0-7 0,0 0-11 16,0 0-9-16,0 0 19 0,0 0 11 16,0 0-2-16,23-19 0 0,-23 19-32 15,0 0-15-15,26-9-4 0,-26 9-2 0,0 0 0 16,32-6 0-16,-32 6-2 0,26-11 2 0,-26 11-1 16,26-10 2-16,-26 10-1 0,26-17 0 0,-26 17 0 15,24-18 0-15,-24 18-1 0,0 0 3 0,26-30-2 16,-26 30 5-16,0 0-3 0,17-31 5 0,-17 31 25 15,0 0 10-15,0-23 20 0,0 23-15 16,0 0-9-16,-20-26-23 0,20 26-4 0,-25-10-3 16,25 10-3-16,-30 0-2 0,30 0-2 0,-37 6-1 15,37-6-16-15,-44 18 15 0,44-18-11 0,-39 28 19 16,39-28 7-16,-36 31-4 0,36-31 2 16,-23 27-8-16,23-27-1 0,-12 28-4 0,12-28 1 15,-2 26-3-15,2-26 0 0,4 27-1 0,-4-27 3 16,17 30-4-16,-17-30 4 0,25 31-4 15,-25-31 3-15,35 29-2 0,-35-29 2 0,39 25-3 16,-39-25 3-16,46 19-3 0,-20-11-9 0,1-2-14 16,-5-9-13-16,13 8-38 0,-13-23-58 0,22 20-56 15,-19-23-82-15,15-8-178 0,14 21 131 0,-27-32 320 16</inkml:trace>
        </inkml:traceGroup>
        <inkml:traceGroup>
          <inkml:annotationXML>
            <emma:emma xmlns:emma="http://www.w3.org/2003/04/emma" version="1.0">
              <emma:interpretation id="{32457315-3776-4A89-8766-75A0FB440CA9}" emma:medium="tactile" emma:mode="ink">
                <msink:context xmlns:msink="http://schemas.microsoft.com/ink/2010/main" type="inkWord" rotatedBoundingBox="11226,2968 15724,2922 15731,3630 11233,3675"/>
              </emma:interpretation>
              <emma:one-of disjunction-type="recognition" id="oneOf9">
                <emma:interpretation id="interp45" emma:lang="en-GB" emma:confidence="0">
                  <emma:literal>simulated</emma:literal>
                </emma:interpretation>
                <emma:interpretation id="interp46" emma:lang="en-GB" emma:confidence="0">
                  <emma:literal>Simulated</emma:literal>
                </emma:interpretation>
                <emma:interpretation id="interp47" emma:lang="en-GB" emma:confidence="0">
                  <emma:literal>simnlated</emma:literal>
                </emma:interpretation>
                <emma:interpretation id="interp48" emma:lang="en-GB" emma:confidence="0">
                  <emma:literal>simnlatecl</emma:literal>
                </emma:interpretation>
                <emma:interpretation id="interp49" emma:lang="en-GB" emma:confidence="0">
                  <emma:literal>simulatecl</emma:literal>
                </emma:interpretation>
              </emma:one-of>
            </emma:emma>
          </inkml:annotationXML>
          <inkml:trace contextRef="#ctx0" brushRef="#br0" timeOffset="141915.9778">10220 1161 635 0,'0'0'151'0,"0"0"-41"0,0 0-22 15,0 0-9-15,0 0-11 0,0 0-17 0,0 0-17 16,0 0-19-16,0 0-10 0,0 0 2 0,0 0 23 16,0 0 10-16,13 24-13 0,-13-24 11 0,0 0-36 15,-6 32 7-15,6-32 2 0,-4 30-4 0,4-30 1 16,-8 31-4-16,8-31 0 0,-6 31-4 16,6-31 2-16,-5 29-2 0,5-29 2 0,-5 22-3 15,5-22 1-15,0 0 0 0,-4 28 1 16,4-28-1-16,0 0 1 0,0 0-2 0,0 0 0 15,0 0-1-15,0 0 1 0,0 0 3 0,0 0 3 16,0 0 4-16,25-10 0 0,-25 10 2 0,31-42-4 16,-14 15 4-16,3-1-6 0,-1-3 5 0,2 4-7 15,-2 0 5-15,-1 2 9 0,-3 3-36 16,-15 22 36-16,26-30-37 0,-26 30 20 0,0 0 1 16,0 0-2-16,25-17 0 0,-25 17 1 0,0 0 0 15,0 0 1-15,0 0 0 0,14 23 2 0,-14-23 20 16,4 24-20-16,-4-24 20 0,-4 37-37 0,4-37 13 15,-6 40-14-15,6-40 14 0,-5 38 3 0,5-38-4 16,-8 32 3-16,8-32-3 0,-2 25 3 16,2-25-3-16,0 0 3 0,4 26-3 15,-4-26 1-15,0 0 0 0,0 0 0 0,0 0 1 16,28 4 0-16,-28-4 2 0,23-17-2 0,-23 17 1 16,33-30-1-16,-33 30 2 0,36-37-4 0,-36 37 5 15,36-35-4-15,-36 35 3 0,30-25-3 0,-30 25 2 16,0 0-2-16,31-21 1 0,-31 21 17 0,0 0-17 15,0 0 16-15,25-6-16 0,-25 6-16 16,0 0 15-16,0 0-14 0,22 13 14 0,-22-13 3 16,0 0-3-16,13 30 3 0,-13-30-2 0,7 27 2 15,-7-27-2-15,3 28 2 0,-3-28-3 0,-1 33 3 16,1-33-3-16,-2 30 1 0,2-30-2 16,-2 23 2-16,2-23-2 0,0 0 1 0,8 25-30 15,-8-25-47-15,0 0-69 0,0 0-73 0,0 0-80 16,23 22-121-16,-23-22 96 0,0 0 325 15</inkml:trace>
          <inkml:trace contextRef="#ctx0" brushRef="#br0" timeOffset="142372.5059">10918 1183 779 0,'0'0'128'0,"0"0"-49"0,0 0-7 16,0 0-2-16,0 0-4 0,0 0-11 0,0 0-17 15,0 0-13-15,0 0 9 0,0 0 2 0,0 0-12 16,0 0 7-16,-3 31-31 0,3-31 6 0,-4 27-1 16,4-27-4-16,-4 30 1 0,4-30-3 0,-2 31 3 15,2-31-3-15,0 32 2 0,0-32-3 0,2 28 3 16,-2-28-3-16,4 24 2 0,-4-24-1 16,0 0 1-16,14 28-2 0,-14-28 1 0,0 0 0 15,0 0 1-15,27 14 0 0,-27-14 0 0,0 0 1 16,28-14 1-16,-28 14 1 0,21-23-2 0,-21 23 1 15,27-34-2-15,-27 34 3 0,30-43-4 16,-17 20 5-16,-1 3-4 0,1-4 4 0,-13 24-5 16,20-40 4-16,-20 40 13 0,15-35-11 0,-15 35 15 15,10-28-33-15,-10 28 24 0,0 0-21 16,0 0 18-16,0 0-4 0,0 0-3 0,0 0-1 16,0 0 1-16,0 0 0 0,0 0 2 0,24-1 22 15,-24 1-22-15,6 24 21 0,-6-24-37 0,6 35 13 16,-6-35-12-16,5 41 11 0,-5-41 3 0,9 37-4 15,-9-37 4-15,14 34-4 0,-14-34 3 0,13 33-3 16,-13-33 3-16,17 24-3 0,-17-24 2 16,0 0-2-16,25 23-15 0,-25-23-34 0,0 0-49 15,27 26-49-15,-27-26-49 0,0 0-74 0,24 6-128 16,-24-6 53-16,23-12 347 0</inkml:trace>
          <inkml:trace contextRef="#ctx0" brushRef="#br0" timeOffset="142673.3486">11642 786 928 0,'-24'-17'144'16,"24"17"-56"-16,0 0-10 0,0 0-7 0,0 0-15 16,-5 31-12-16,5-31-9 0,-9 24-4 0,9-24-9 31,-8 38-1-31,5-15-8 0,1 1 2 15,-3 4-5-15,4-1 7 0,-4-1-8 0,2 6 6 16,-4-3-10-16,0 5 3 0,1 0 17 0,0-2-36 16,0 2 32-16,-1-2-32 0,2-5 8 0,2 0 6 15,2 1-5-15,1-1 4 0,0-2-5 0,0-2 5 16,0-23-4-16,0 37 2 0,0-37-2 0,6 32 2 16,-6-32-2-16,0 0 1 0,21 27-3 0,-21-27-11 15,0 0-16-15,28 4-25 0,-28-4-51 16,27-10-17-16,-3 10-46 0,-24 0-57 15,36-40-89-15,-9 33-72 0,-13-26 200 0</inkml:trace>
          <inkml:trace contextRef="#ctx0" brushRef="#br0" timeOffset="143454.971">12046 1188 1038 0,'0'0'145'0,"0"0"-33"0,-29-21-7 0,29 21-19 0,0 0-28 16,0 0-16-16,-21-16-32 0,21 16 15 0,0 0-28 16,-25-7 16-16,25 7-4 0,0 0-3 0,-25 3-3 15,25-3-2-15,0 0 22 0,-23 12-22 16,23-12 22-16,0 0-37 0,-24 27 13 0,24-27-14 16,-15 25 13-1,15-25 2-15,-12 29-2 0,12-29 3 0,-4 28-3 16,4-28 2-16,0 28-2 0,0-28 1 0,9 25-1 15,-9-25 2-15,0 0-3 0,28 30 1 0,-28-30-5 16,0 0-13-16,29 20-7 0,-29-20-6 0,26 7-4 16,-26-7 9-16,22-1 1 0,-22 1 1 15,26-10 5-15,-26 10 3 0,25-20 8 0,-25 20 3 16,19-35 8-16,-19 35-2 0,18-34 5 0,-18 34-3 16,11-35 3-16,-11 35-2 0,9-37 8 0,-9 37 15 15,8-35-10-15,-8 35 14 0,4-24-40 16,-4 24 16-16,0 0-24 0,0 0 20 0,0 0-1 15,0 0-2-15,0 0 2 0,0 0 0 0,0 0 0 16,0 0 1-16,25-14 23 0,-25 14-24 16,0 0 23-16,0 0-22 0,19 28-2 0,-19-28-14 15,0 0 15-15,11 28-15 0,-11-28 14 0,10 28 1 16,-10-28-1-16,14 29 2 0,-14-29-2 0,12 26 2 16,-12-26-3-16,15 27 3 0,-15-27-2 0,0 0-23 15,21 30-21-15,-21-30-10 0,0 0-45 0,0 0-23 16,29 28-81-16,-29-28-61 0,0 0-133 15,0 0 142-15,15-43 256 0</inkml:trace>
          <inkml:trace contextRef="#ctx0" brushRef="#br0" timeOffset="143954.9351">12347 983 939 0,'-28'7'61'0,"28"-7"7"0,0 0 1 16,0 0 1-16,0 0-29 0,0 0-24 0,0 0-2 15,0 0 8-15,0 0 6 0,28 4 1 0,-28-4-12 16,38-6-8-16,-13 4-4 0,-3-1-3 16,2-2 0-16,3-1-1 0,0 1-1 0,1-3-1 15,1 3-31-15,-29 5-79 0,59-16-117 16,-59 16-247-16,50-25 34 0,-10 19 317 0</inkml:trace>
          <inkml:trace contextRef="#ctx0" brushRef="#br0" timeOffset="143642.4578">12483 851 641 0,'0'0'119'16,"0"0"-53"-16,0 0-20 0,0 0-5 0,0 0-7 16,0 0-1-16,0 0-9 0,0 0-7 0,0 0-4 15,0 0 40-15,0 0 13 0,0 0 12 0,0 0 7 16,0 0-31-16,0 0-7 0,0 0-5 16,0 0-8-16,20 35-5 0,-20-35-8 15,0 30-1-15,0-30-6 0,-1 33-1 0,1-33-6 16,0 39 0-16,0-39-5 0,-6 40 3 0,6-40-3 15,-4 43 4-15,4-43-3 0,-5 40 6 0,5-40 19 16,-4 40-33-16,4-40 33 0,-9 45-36 0,9-45 11 16,-8 41 2-16,8-41-4 0,-7 31 2 0,7-31-4 15,0 23 3-15,0-23-4 0,0 0 2 16,6 28-1-16,-6-28 0 0,0 0 1 0,0 0 1 16,11 22-2-16,-11-22 1 0,0 0 0 0,0 0 0 15,0 0-1-15,0 0 1 0,0 0-1 0,0 0 0 16,0 0-1-16,0 0 1 0,0 0 0 15,26 21 0-15,-26-21 1 0,0 0-1 0,0 0-5 16,29-26-8-16,-29 26-5 0,29-29-8 0,-29 29 2 16,29-30-3-16,-29 30-1 0,31-33-7 15,-31 33-10-15,28-33 7 0,-28 33-6 0,30-26 26 16,-30 26 0-16,35-28-25 0,-35 28-27 0,30-19-31 16,-30 19-77-16,26-11-55 0,-26 11-98 0,0 0-28 15,0 0 360-15</inkml:trace>
          <inkml:trace contextRef="#ctx0" brushRef="#br0" timeOffset="144782.9889">13016 1180 276 0,'0'0'52'0,"0"0"9"0,0 0 11 0,0 0-1 15,0 0-5-15,0 0-8 0,28 16-13 0,-28-16-8 16,22 0-7-16,-22 0-6 0,26-4-3 0,-26 4 7 16,26-4 6-16,-26 4 0 0,22-5-1 15,-22 5-7-15,24-9-9 0,-24 9 0 0,0 0 3 16,27-15 2-16,-27 15 2 0,0 0-2 15,18-26-3-15,-18 26-6 0,0 0-19 0,10-27 18 16,-10 27-12-16,0 0 24 0,-7-28 7 0,7 28-2 16,0 0-4-16,0 0-8 0,-29-28-6 0,29 28-5 15,-26-6-1-15,26 6-3 0,-33 3 0 0,33-3 4 16,-40 14 7-16,40-14 12 0,-36 16 4 16,36-16 2-16,-29 19-10 0,29-19-8 0,-22 23-8 15,22-23 0-15,-24 25 20 0,24-25-20 0,-18 28 19 16,18-28-37-16,-12 34 14 0,12-34-15 0,-7 32 14 15,7-32 3-15,2 27-4 0,-2-27 1 0,8 26-2 16,-8-26 4-16,16 28-4 0,-16-28 3 16,0 0-2-16,35 32 1 0,-35-32-1 15,27 14 1 1,-27-14-2-16,31 7 3 0,-31-7-2 0,34 2 0 16,-34-2 2-16,42-6-4 0,-19 0 2 0,2-5-24 15,5 7-35-15,-8-14-39 0,15 18-70 0,-37 0-68 16,54-41-162-16,-18 38 21 0,-18-25 296 0</inkml:trace>
          <inkml:trace contextRef="#ctx0" brushRef="#br0" timeOffset="145540.9653">13732 1113 1030 0,'-27'-9'113'0,"27"9"-3"0,0 0-30 0,0 0-1 15,-31-3-25-15,31 3-17 0,0 0-10 16,-29 3-4-16,29-3-6 0,-24 5-3 0,24-5-6 16,-31 10-1-16,31-10-5 0,-38 19 1 0,38-19 21 15,-41 26-38-15,41-26 37 0,-43 32-35 0,43-32 11 16,-40 34 4-16,40-34-5 0,-33 32 3 0,33-32-2 16,-19 29 0-16,19-29-2 0,-4 32 2 0,4-32-3 15,5 24 2-15,-5-24-3 0,0 0 2 16,36 15 1-16,-36-15-1 0,37-5 2 15,-12-3-9-15,0 0-5 0,-2-7-9 0,6 1-2 16,-2-2-1-16,0 0 3 0,-2-5-3 0,3 3 4 16,-28 18 17-16,38-42-6 0,-38 42 20 0,35-42-31 15,-35 42 22-15,24-40-19 0,-24 40 19 0,16-45 5 16,-11 23-4-16,-1-4 5 0,2 1-6 0,-6-2 5 16,3 2-5-16,-2-6 4 0,2 3-4 15,-1-1 5-15,-2 0-4 0,0 6 4 0,0 23 1 16,0-40 17-16,0 40 3 0,-2-23 9 0,2 23-1 15,0 0-11-15,0 0-7 0,0 0-6 0,0 0-7 16,0 0-2-16,0 0 1 0,0 0-1 16,2 26 3-16,-2-26-3 0,0 44 3 0,0-20-4 15,0 3 6-15,-2 3-1 0,2 0 7 0,-3 1-5 16,3 1 6-16,-3 2-10 0,2 0 5 16,-5-4-9-16,4 0 6 0,-1-3 17 0,-1-2-34 15,1 0 34-15,0 0-35 0,3-25 11 0,-3 39 4 16,3-39-3-16,3 29 2 0,-3-29-27 0,0 0-33 15,15 34-89-15,-15-34-113 0,0 0-250 0,0 0 46 16,0 0 319-16</inkml:trace>
          <inkml:trace contextRef="#ctx0" brushRef="#br0" timeOffset="140431.5097">9543 1085 392 0,'0'0'182'0,"0"0"-55"0,0 0-24 16,0 0 16-16,-18-23-21 0,18 23-5 0,0 0-19 15,0 0-12-15,-36-6-18 0,36 6-9 16,0 0-9-16,-28 5-8 0,28-5-7 0,-28 11-3 15,28-11-4-15,-32 16 0 0,32-16 1 0,-31 21 6 16,31-21 17-16,-27 21-19 0,27-21 17 16,0 0-23-16,-29 31-1 0,29-31-18 0,0 0 15 15,-12 28-15-15,12-28 13 0,0 22 3 0,0-22-3 16,8 22 3-16,-8-22-2 0,0 0 2 16,31 32-2-16,-31-32 2 0,27 15-2 0,-27-15 1 15,28 9 0-15,-28-9 0 0,30 8 1 0,-30-8 0 16,28 5-1-16,-28-5 2 0,24 7-1 0,-24-7 1 15,0 0-1-15,0 0 1 0,23 11 0 0,-23-11 0 16,0 0 1-16,0 0 1 0,0 0 1 0,0 0 0 16,-10 27-3-16,10-27 2 0,-21 24-3 0,21-24 2 15,-27 27-3-15,27-27 3 16,-31 25-3-16,31-25 2 0,-29 27-2 0,29-27 2 16,-23 18-2-16,23-18 2 0,0 0-2 0,0 0 1 15,-25 20-1-15,25-20-1 0,0 0-1 0,0 0-2 16,0 0 1-16,0 0-11 0,0 0-32 0,0 0-34 15,0 0-49-15,0 0-41 0,39 1-66 0,-39-1-78 16,15-30-61-16,17 35 304 0</inkml:trace>
          <inkml:trace contextRef="#ctx0" brushRef="#br0" timeOffset="140728.3583">9829 1243 653 0,'22'-26'267'0,"-22"26"-119"0,0 0-38 16,0 0-17-16,0 0-25 0,0 0-20 0,0 0-20 15,0 0-12-15,0 0-9 0,0 0-3 0,0 0-2 16,0 24 2-16,0-24-1 0,-3 23 2 0,3-23-3 16,-1 24 0-16,1-24-1 0,-7 26 1 0,7-26-3 15,-6 29 3-15,6-29-4 0,-5 24 3 0,5-24-2 16,0 0 1-16,-5 22-2 0,5-22 1 15,0 0-1-15,0 0-20 0,0 0-38 0,0 0-41 16,5 25-40-16,-5-25-61 0,0 0-101 16,0 0-96-16,1-40 170 0,-1 40 229 0</inkml:trace>
          <inkml:trace contextRef="#ctx0" brushRef="#br0" timeOffset="140891.8393">9864 994 1318 0,'0'0'113'0,"0"0"-42"0,-27-12-7 16,27 12-8-16,0 0-15 0,0 0-15 0,0 0-11 0,0 0-8 16,0 0-4-16,0 0-3 0,0 0-4 0,0 0 0 15,0 0-11-15,0 0-19 0,-14 24-38 0,14-24-96 16,11 31-159-16,-11-31-221 0,8 31 61 16,6 2 432-1</inkml:trace>
        </inkml:traceGroup>
        <inkml:traceGroup>
          <inkml:annotationXML>
            <emma:emma xmlns:emma="http://www.w3.org/2003/04/emma" version="1.0">
              <emma:interpretation id="{A7FC794E-6BFE-4B42-B3A2-DEBA3AE73E95}" emma:medium="tactile" emma:mode="ink">
                <msink:context xmlns:msink="http://schemas.microsoft.com/ink/2010/main" type="inkWord" rotatedBoundingBox="16459,2830 17184,2823 17194,3775 16468,3782"/>
              </emma:interpretation>
              <emma:one-of disjunction-type="recognition" id="oneOf10">
                <emma:interpretation id="interp50" emma:lang="en-GB" emma:confidence="0">
                  <emma:literal>by</emma:literal>
                </emma:interpretation>
                <emma:interpretation id="interp51" emma:lang="en-GB" emma:confidence="0">
                  <emma:literal>buy</emma:literal>
                </emma:interpretation>
                <emma:interpretation id="interp52" emma:lang="en-GB" emma:confidence="0">
                  <emma:literal>boy</emma:literal>
                </emma:interpretation>
                <emma:interpretation id="interp53" emma:lang="en-GB" emma:confidence="0">
                  <emma:literal>bye</emma:literal>
                </emma:interpretation>
                <emma:interpretation id="interp54" emma:lang="en-GB" emma:confidence="0">
                  <emma:literal>bay</emma:literal>
                </emma:interpretation>
              </emma:one-of>
            </emma:emma>
          </inkml:annotationXML>
          <inkml:trace contextRef="#ctx0" brushRef="#br0" timeOffset="148327.8075">14623 651 772 0,'0'0'74'0,"0"0"-22"0,0 0 4 16,0 30 13-16,0-30 0 0,-4 31-12 0,4-31-15 15,-1 42 0-15,-6-19-12 0,8 2-1 0,-6 3-7 16,5 1 4-16,-3-1-7 0,0 2 3 15,-2-2-11-15,2-1 1 0,0-1-9 0,-2-2 4 16,2-2 16-16,-1 0-35 0,4-22 35 16,-10 42-36-16,10-42 13 0,-10 37 3 0,10-37-4 15,-8 27 3-15,8-27-2 0,-4 22 1 0,4-22-2 16,0 0 2-16,0 0-1 0,-10 22 1 0,10-22-2 16,0 0 2-16,0 0-2 0,0 0 0 0,0 0 0 15,0 0 0-15,0 0-1 0,0 0 0 0,0 0 2 16,0 0 1-16,0 0 2 0,0 0-1 15,27-14 0-15,-27 14-2 0,19-26 1 0,-19 26-1 16,25-27 2-16,-25 27-3 0,31-21 3 0,-31 21-3 16,29-16 3-16,-29 16-2 0,29-13 1 0,-29 13 16 15,32-11-17-15,-32 11 17 0,30-5-17 16,-30 5-1-16,29-2 1 0,-29 2 0 0,28 0-1 16,-28 0-14-16,25 3 15 0,-25-3-16 0,0 0 16 15,26 20 3-15,-26-20-2 0,0 0 1 16,9 23 0-16,-9-23 0 0,0 0 0 0,-2 27 2 15,2-27-3-15,0 0 2 0,-17 30-2 0,17-30 1 16,-20 25-2-16,20-25 3 0,-23 22-4 0,23-22 3 16,-23 17-2-16,23-17 2 0,-22 14-2 0,22-14 2 15,0 0-1-15,-28 5 0 0,28-5 7 0,0 0 5 16,-29-5 3-16,29 5 0 0,0 0-5 16,-33-18-6-16,33 18-3 0,-22-17-1 0,22 17 1 15,-26-13-1-15,26 13 0 0,-25-13-1 16,25 13 1-16,0 0-2 0,-27-9 2 0,27 9-2 15,0 0-1-15,0 0-27 0,0 0-71 0,0 0-36 16,0 0-95-16,0 0-68 0,0 0-119 0,0 0 76 16,0 0 342-16</inkml:trace>
          <inkml:trace contextRef="#ctx0" brushRef="#br0" timeOffset="148920.5238">15064 1106 997 0,'-9'-28'125'0,"9"28"-36"0,0 0 5 16,0 0 0-16,0 0-27 0,0 0-31 0,0 0-22 15,0 0-9-15,0 0-5 0,0 0-15 0,0 0 14 16,0 0-15-16,-6 26 16 0,6-26 1 0,-4 28-2 15,4-28 3-15,-1 28-3 0,1-28 3 16,0 31-4-16,0-31 3 0,0 30-4 0,0-30 3 16,5 25-5-16,-5-25-13 0,0 0-9 15,14 26 1-15,-14-26 2 0,0 0 15 0,23 9 7 0,-23-9 0 16,0 0 3-16,0 0-1 0,31-21 2 16,-31 21-2-16,18-22 3 0,-18 22-4 0,19-32 4 15,-19 32-2-15,21-34 6 0,-21 34 7 0,18-37 8 16,-18 37-2-16,16-36 2 0,-16 36 4 15,15-32-17-15,-15 32 11 0,13-23-39 0,-13 23 22 16,0 0-24-16,0 0 23 0,0 0 0 0,0 0-1 16,0 0-2-16,0 0 1 0,0 0 0 0,0 0 2 15,0 0 23-15,0 0-21 0,23 28 20 0,-23-28-37 16,-3 32 13-16,3-32-13 0,-4 37 14 0,4-37 2 16,-8 43-4-1,5-21 3-15,-2 3-3 0,2 0 4 16,-3-1-3-16,2-2 3 0,-1 0-4 15,-2 0 5-15,1 1 5 0,1 0 8 0,-3 0-2 16,2 3 4-16,6-26-10 0,-19 45 4 0,19-45 0 16,-24 38 6-16,24-38-3 0,-20 30 3 0,20-30-2 0,0 0 1 15,-32 27 0-15,32-27-3 0,0 0-2 0,-32 15-4 0,32-15-4 16,-26 3-1-16,26-3-3 0,-28 0 0 0,28 0 0 16,-26-5 0-16,26 5-1 0,-23-8-1 15,23 8-1-15,-25-10-14 0,25 10-17 0,-21-14-26 16,21 14-71-16,-31-20-113 0,31 20-278 0,0 0 3 15,-20-34 256-15</inkml:trace>
        </inkml:traceGroup>
        <inkml:traceGroup>
          <inkml:annotationXML>
            <emma:emma xmlns:emma="http://www.w3.org/2003/04/emma" version="1.0">
              <emma:interpretation id="{AE1ADC3A-B366-4667-BB29-B69D79D24B6A}" emma:medium="tactile" emma:mode="ink">
                <msink:context xmlns:msink="http://schemas.microsoft.com/ink/2010/main" type="inkWord" rotatedBoundingBox="17804,3116 19096,3103 19103,3777 17810,3790"/>
              </emma:interpretation>
              <emma:one-of disjunction-type="recognition" id="oneOf11">
                <emma:interpretation id="interp55" emma:lang="en-GB" emma:confidence="0">
                  <emma:literal>e.g.</emma:literal>
                </emma:interpretation>
                <emma:interpretation id="interp56" emma:lang="en-GB" emma:confidence="0">
                  <emma:literal>eg.</emma:literal>
                </emma:interpretation>
                <emma:interpretation id="interp57" emma:lang="en-GB" emma:confidence="0">
                  <emma:literal>eg,</emma:literal>
                </emma:interpretation>
                <emma:interpretation id="interp58" emma:lang="en-GB" emma:confidence="0">
                  <emma:literal>egg.</emma:literal>
                </emma:interpretation>
                <emma:interpretation id="interp59" emma:lang="en-GB" emma:confidence="0">
                  <emma:literal>E.g.</emma:literal>
                </emma:interpretation>
              </emma:one-of>
            </emma:emma>
          </inkml:annotationXML>
          <inkml:trace contextRef="#ctx0" brushRef="#br0" timeOffset="146235.6455">15954 1120 356 0,'0'0'58'0,"0"0"-3"0,0 0 10 0,0 0 5 15,0 0-9-15,0 0-9 0,25 11-5 0,-25-11-2 16,0 0-9-16,0 0-7 0,26 1-6 0,-26-1-6 16,0 0-3-16,25-1-2 0,-25 1 5 15,0 0 3-15,26-10 3 0,-26 10-2 0,0 0-4 16,29-13-5-16,-29 13-1 0,0 0 1 0,25-22 8 16,-25 22 10-16,0 0-7 0,19-26 25 0,-19 26-20 15,0 0 14-15,7-33-5 0,-7 33-3 16,3-22 5-16,-3 22-2 15,-2-24-1-15,2 24-5 0,0 0-8 0,-11-23-8 16,11 23-3-16,0 0-6 0,-25-19 0 0,25 19-4 16,-22-4 0-16,22 4-1 0,-31 4-1 15,31-4 2-15,-36 17-2 0,36-17 2 0,-39 25-3 16,39-25 3-16,-37 35-4 0,37-35 4 0,-30 30-3 16,30-30 3-16,-20 28-4 0,20-28 4 0,-8 31 20 15,8-31-38-15,-1 30 39 0,1-30-38 0,4 31 13 16,-4-31 3-16,11 27-4 0,-11-27 3 0,0 0-2 15,30 28 2-15,-30-28-2 16,29 14 1-16,-29-14 0 0,30 11 0 0,-30-11-1 16,33 7 2-16,-33-7-1 0,34 3 1 0,-34-3-1 15,34 0-32-15,-9 10-54 0,-25-10-50 0,41 2-122 16,-41-2-142-16,26-15-35 0,2 20 239 0</inkml:trace>
          <inkml:trace contextRef="#ctx0" brushRef="#br0" timeOffset="146454.3772">16436 1193 1233 0,'0'0'285'0,"0"0"-190"0,0 0-31 16,0 0-7-16,0 0-15 0,0 0-14 0,-26-14-11 16,26 14-7-16,0 0-5 0,0 0-4 0,0 0 0 15,0 0-1-15,0 0-2 0,0 0-11 16,0 0-20-16,0 0-28 0,0 0-30 0,0 0-65 15,0 0-115-15,0 0-189 0,0 0-46 0,14 35 261 16</inkml:trace>
          <inkml:trace contextRef="#ctx0" brushRef="#br0" timeOffset="147094.5132">16982 1087 959 0,'-15'-32'155'0,"15"32"-67"16,0 0 1-16,0 0 3 0,-25-23-23 0,25 23-21 15,0 0-15-15,0 0-7 0,-23-18-5 16,23 18-7-16,0 0-4 0,-22-4-5 0,22 4-2 16,0 0-1-16,-29 4-1 0,29-4 1 0,-25 10-1 15,25-10 1-15,-25 13 0 0,25-13 1 0,-27 18-3 16,27-18 2-16,-28 20-2 0,28-20 2 0,-23 25 20 15,23-25-37-15,-18 29 36 0,18-29-36 16,-9 29 12-16,9-29 3 0,0 28-2 0,0-28 1 16,5 22-2-16,-5-22 1 0,0 0-2 15,22 26-3-15,-22-26-10 0,0 0-4 0,33 16-5 16,-33-16 3-16,26-2 4 0,-26 2 3 0,29-13 6 16,-29 13 4-16,26-21 4 0,-26 21 0 0,22-22 4 0,-22 22-3 15,19-30 3-15,-19 30 13 0,17-30-13 0,-17 30 13 16,15-34-36-16,-15 34 20 0,14-26-21 0,-14 26 21 15,0 0 2-15,18-30-2 0,-18 30 0 16,0 0 0-16,0 0-1 0,0 0 2 0,0 0 0 0,0 0 1 16,0 0-1-16,0 0 2 0,19 30 20 0,-19-30-19 15,-1 33 19-15,1-33-37 0,-4 40 13 0,0-18-12 16,-1 4 11-16,1 1 6 0,-1-2-5 16,-4 2 4-16,3-1-4 0,-3 2 4 0,0-3-4 0,-1 2 5 15,-2 1-6-15,1-2 5 0,0 1-5 16,-3-3 5-16,4-2-3 0,-4 2 4 0,14-24-2 15,-31 34 2-15,31-34 11 0,-31 23 5 0,31-23 4 16,-26 11 4-16,26-11-13 0,-26 5-1 0,26-5-2 16,-28 1 1-16,28-1 2 0,-30-4 1 0,30 4-1 15,-33-4-2-15,33 4-3 0,-29-11-3 0,29 11-1 16,-28-11-3-16,28 11 1 0,0 0-3 0,-30-11 1 16,30 11-1-16,0 0-1 0,0 0-2 15,0 0-2-15,0 0-13 0,0 0-11 0,0-25-16 16,0 25-30-16,0 0-48 0,40-16-50 15,-40 16-80-15,29-29-128 0,-1 29-29 0,-17-24 224 16</inkml:trace>
          <inkml:trace contextRef="#ctx0" brushRef="#br0" timeOffset="147343.5007">17171 1292 1472 0,'0'0'176'0,"-5"-24"-122"0,5 24-7 16,0 0-4-16,0 0-12 0,0 0-13 0,0 0-7 16,0 0-6-16,0 0-3 0,0 0-1 15,0 0-2-15,0 0 1 0,-18-23-2 0,18 23-4 16,0 0-11-16,0 0-21 0,0 0-42 0,0 0-147 16,0 0-306-16,-6 23-34 0,6-23 178 0</inkml:trace>
        </inkml:traceGroup>
      </inkml:traceGroup>
      <inkml:traceGroup>
        <inkml:annotationXML>
          <emma:emma xmlns:emma="http://www.w3.org/2003/04/emma" version="1.0">
            <emma:interpretation id="{D0CCED83-7014-40BD-905A-6EA631FE0D66}" emma:medium="tactile" emma:mode="ink">
              <msink:context xmlns:msink="http://schemas.microsoft.com/ink/2010/main" type="line" rotatedBoundingBox="2471,4025 13514,3989 13518,5034 2474,5071"/>
            </emma:interpretation>
          </emma:emma>
        </inkml:annotationXML>
        <inkml:traceGroup>
          <inkml:annotationXML>
            <emma:emma xmlns:emma="http://www.w3.org/2003/04/emma" version="1.0">
              <emma:interpretation id="{2CE12899-F829-45B6-AABA-41AB43AAEAB0}" emma:medium="tactile" emma:mode="ink">
                <msink:context xmlns:msink="http://schemas.microsoft.com/ink/2010/main" type="inkWord" rotatedBoundingBox="2471,4253 3726,4249 3728,4877 2474,4882"/>
              </emma:interpretation>
              <emma:one-of disjunction-type="recognition" id="oneOf12">
                <emma:interpretation id="interp60" emma:lang="en-GB" emma:confidence="0">
                  <emma:literal>21)</emma:literal>
                </emma:interpretation>
                <emma:interpretation id="interp61" emma:lang="en-GB" emma:confidence="0">
                  <emma:literal>2B)</emma:literal>
                </emma:interpretation>
                <emma:interpretation id="interp62" emma:lang="en-GB" emma:confidence="0">
                  <emma:literal>2)</emma:literal>
                </emma:interpretation>
                <emma:interpretation id="interp63" emma:lang="en-GB" emma:confidence="0">
                  <emma:literal>2B</emma:literal>
                </emma:interpretation>
                <emma:interpretation id="interp64" emma:lang="en-GB" emma:confidence="0">
                  <emma:literal>2))</emma:literal>
                </emma:interpretation>
              </emma:one-of>
            </emma:emma>
          </inkml:annotationXML>
          <inkml:trace contextRef="#ctx0" brushRef="#br0" timeOffset="240801.3734">1412 2224 719 0,'0'0'137'16,"0"0"-32"-16,0 0-1 0,0 0-6 16,-5-26-10-16,5 26-18 0,0 0-19 0,0 0-17 15,0 0-15-15,0 0-10 0,0 0-6 16,0 0-1-16,0 0 1 0,0 0 7 0,0 0 7 15,0 0 2-15,0 0-1 0,23 30-4 0,-23-30-7 16,7 29 1-16,-7-29-5 0,7 35 3 0,-7-11-6 16,3-1 3-16,-2-1-5 0,0 1 3 15,5 0-3-15,-6-23 3 0,1 42-4 0,1-20 5 16,-2-22-5-16,0 45 5 0,0-45-5 0,-2 36 4 16,2-36-4-16,0 32 3 0,0-32-14 0,-1 25-10 15,1-25-20-15,0 0-20 0,4 22-24 0,-4-22-27 16,0 0-8-16,0 0 8 0,0 0 2 0,0 0-27 15,0 0-32-15,0 0-69 0,11-46-44 0,-11 46 285 16</inkml:trace>
          <inkml:trace contextRef="#ctx0" brushRef="#br0" timeOffset="241220.8137">1562 2071 853 0,'0'0'129'0,"0"0"-29"0,0 0-33 0,0 0-24 15,0 0-19-15,0 0 10 0,0 0 3 0,0 0 2 16,0 0 1-16,28 15-20 0,-28-15-7 16,0 0-3-16,33 13 1 0,-33-13 0 0,26 11-1 15,-26-11-4-15,24 17 0 0,-24-17-4 16,25 17 1-16,-25-17-2 0,24 21 2 0,-24-21-3 15,24 26 3-15,-24-26-2 0,21 33 3 0,-21-33-2 16,13 33 3-16,-13-33-2 0,14 34 3 0,-14-34-4 16,4 39 3-16,-4-39-3 0,0 38 1 0,0-38-3 15,-4 41 3-15,4-41-3 0,-11 40 3 0,1-18-4 0,10-22 3 16,-24 45-3-16,24-45 3 0,-35 41-3 0,35-41 6 16,-33 32 3-16,33-32 6 0,-36 30-1 15,36-30 0-15,-37 23-8 0,37-23-1 0,-40 21-3 16,40-21 0-16,-41 18-2 0,41-18 2 0,-38 11-1 0,38-11 0 15,-24 6 0-15,24-6-1 0,0 0 0 16,-22-3-1-16,22 3-18 0,0 0-16 0,0 0-41 16,0 0-92-16,0 0-141 0,0 0-208 0,0 0 83 15,0 0 435 1</inkml:trace>
          <inkml:trace contextRef="#ctx0" brushRef="#br0" timeOffset="240426.4218">582 2212 506 0,'0'0'144'0,"0"0"-15"16,0 0-2-16,0 0-13 0,0 0-11 0,0 0-25 15,0 0-17-15,0 0-16 0,0 0-20 0,0 0-10 0,0 0-11 16,0 0-3-16,0 0 0 0,-5-23 0 0,5 23 4 16,0 0-3-16,30-21 1 0,-30 21-1 15,29-10 0-15,-29 10-2 0,32-10 2 0,-32 10-2 16,37-9 1-16,-37 9 1 0,41-11-2 0,-41 11 0 16,42-7 2-16,-42 7-3 0,37-4 1 0,-37 4 1 15,32 0 0-15,-32 0-1 0,27 6 1 16,-27-6 1-16,0 0-2 0,26 21 3 0,-26-21-1 15,9 24 4-15,-9-24 0 0,-3 39 3 0,3-39-3 16,-14 48 2-16,4-21-7 0,-5 1 3 16,-1 7-6-16,-2-2 6 0,-3 2-7 0,-5 3 6 15,-2-4-6-15,-2 0 8 0,1-3-8 0,2-3 8 16,-1-1 6-16,5-3 13 0,0-8 4 0,23-16 7 16,-37 26-9-16,37-26-3 0,-26 18-3 0,26-18-1 15,0 0-2-15,0 0-4 0,0 0-4 0,0 0-3 16,0 0-5-16,0 0-3 0,0 0-2 0,0 0-1 15,0 0 1-15,0 0 2 0,0 0 2 16,0 0 2-16,0 0 0 0,0 0 0 16,34 14-1-16,-34-14-1 0,29-5 2 0,-29 5-1 15,36-9 0-15,-36 9-1 0,42-16 2 0,-19 7-2 16,1-1 2-16,2 1-2 0,-1-2 1 0,2 3-3 16,1-3 3-16,-1 3-2 0,-1-1 1 0,2-1 0 15,0 0 0-15,-2 2-2 0,-1-1 0 16,-3-2-29-16,5 9-28 0,-27 2-46 0,42 0-97 15,-42 0-111-15,0 0-182 0,31-5 45 0,-31 5 450 16</inkml:trace>
        </inkml:traceGroup>
        <inkml:traceGroup>
          <inkml:annotationXML>
            <emma:emma xmlns:emma="http://www.w3.org/2003/04/emma" version="1.0">
              <emma:interpretation id="{8BB30F01-1ADB-4FA0-86F7-CA69DD7FCFEA}" emma:medium="tactile" emma:mode="ink">
                <msink:context xmlns:msink="http://schemas.microsoft.com/ink/2010/main" type="inkWord" rotatedBoundingBox="4491,4018 9778,4001 9781,5047 4495,5064"/>
              </emma:interpretation>
              <emma:one-of disjunction-type="recognition" id="oneOf13">
                <emma:interpretation id="interp65" emma:lang="en-GB" emma:confidence="0">
                  <emma:literal>Heisenberg</emma:literal>
                </emma:interpretation>
                <emma:interpretation id="interp66" emma:lang="en-GB" emma:confidence="0">
                  <emma:literal>Heisenberg's</emma:literal>
                </emma:interpretation>
              </emma:one-of>
            </emma:emma>
          </inkml:annotationXML>
          <inkml:trace contextRef="#ctx0" brushRef="#br0" timeOffset="244919.2658">4738 2207 302 0,'0'0'110'0,"0"0"-3"0,0 0 28 15,0 0-16-15,0 0-17 0,0 0-21 0,0 0-16 16,0 0-1-16,0 0 10 0,0 0-8 0,0 0-8 15,0 0-8-15,-31-25-5 0,31 25-6 16,0 0-6-16,0 0-3 0,-30-12-7 0,30 12-5 16,0 0-3-16,-28 5-5 0,28-5-5 0,-26 11-1 15,26-11-3-15,-26 18 1 0,26-18-3 0,-25 20 3 16,25-20-4-16,-23 24 4 0,23-24-3 0,-18 23 2 16,18-23-3-16,-10 26 1 0,10-26-1 0,-5 24 1 15,5-24-3-15,5 24 4 0,-5-24-3 16,8 23 1-16,-8-23-1 0,0 0 1 0,22 31-1 15,-22-31 3-15,0 0 0 0,34 17-1 16,-34-17 2-16,27 10-1 0,-27-10-1 0,21 7 3 16,-21-7-3-16,0 0 1 0,26 11 0 0,-26-11 1 15,0 0-1-15,0 0 1 0,0 0 1 0,0 0 0 16,11 24 0-16,-11-24 1 0,0 0-1 0,0 0 0 16,-19 21-2-16,19-21 2 0,0 0-2 15,-29 21 1-15,29-21-2 0,-26 15 1 0,26-15-2 16,-27 14 3-16,27-14-3 0,-20 9 2 0,20-9 0 15,0 0 0-15,-28 16-1 0,28-16 1 0,0 0-1 16,0 0 0-16,0 0-2 0,-25 14-2 0,25-14-21 16,0 0-6-16,0 0-19 0,0 0-21 15,0 0-25-15,0 0-32 0,43 0-41 0,-43 0-66 16,29-24-51-16,0 24-77 0,-21-24 289 16</inkml:trace>
          <inkml:trace contextRef="#ctx0" brushRef="#br0" timeOffset="245322.903">4980 2423 429 0,'0'0'75'16,"0"0"-5"-16,0 0 17 0,0 0 4 0,25-11-23 15,-25 11-21-15,0 0-18 0,33-5-8 0,-33 5-3 16,25-7-5-16,-25 7-2 0,25-11-2 16,-25 11-2-16,30-11-1 0,-30 11-1 0,29-13-2 15,-29 13 1 1,28-17-2-16,-28 17 2 0,27-20-2 0,-27 20 3 16,26-19-2-16,-26 19 3 0,21-21 8 0,-21 21 29 15,0 0 10-15,17-30 14 0,-17 30-3 0,0 0-17 16,0 0-6-16,1-28-5 0,-1 28-6 0,0 0-2 15,0 0-8-15,-29-21-2 0,29 21-6 0,-26-4-4 16,26 4-3-16,-37 7-4 0,37-7 1 0,-43 19-4 16,19-2 2-16,0 2-2 0,0-1 3 15,-1 4-3-15,25-22 4 0,-37 41-4 0,37-41 3 16,-27 40-4-16,27-40 2 0,-9 30-3 0,9-30 3 0,4 27-3 16,-4-27 4-16,14 23-3 0,-14-23 2 0,25 17-2 15,-25-17 1-15,36 12 1 0,-14-10 0 0,1 0 1 16,-1-4-2-16,6 2-16 0,-7-7-15 15,6 12-30-15,-27-5-27 0,50-5 1 0,-50 5 3 16,47-1-13-16,-47 1-45 0,48-7-65 0,-25 11-102 16,-23-4-21-16,46-7 332 0</inkml:trace>
          <inkml:trace contextRef="#ctx0" brushRef="#br0" timeOffset="245807.2442">5536 2330 296 0,'23'-20'93'0,"-23"20"6"0,0 0 1 16,0 0-7-16,0 0-19 0,0 0-17 0,0 0-19 16,0 0-3-16,0 0 22 0,0 0 20 0,0 0 8 15,0 0-1-15,0 23-27 0,0-23-21 0,0 0-4 16,-12 35-7-16,12-35-1 0,-7 21-8 16,7-21-2-16,-7 24-5 0,7-24-1 0,-3 24-2 15,3-24 1-15,0 0-2 0,-4 24 0 0,4-24-4 16,0 0 2-16,0 0-3 0,0 28 2 0,0-28-3 15,0 0 1-15,0 0 0 0,0 0-1 0,0 0 2 16,0 0 2-16,0 0 1 0,0 0 1 16,24-4-1-16,-24 4-1 0,0 0-1 0,29-36-2 15,-29 36 3-15,26-36-3 0,-26 36 2 16,32-37-2-16,-32 37 2 0,31-36-2 0,-31 36 2 16,28-28-2-16,-28 28 2 0,23-16-2 0,-23 16 1 15,0 0-1-15,29-15 0 0,-29 15-1 0,0 0 0 16,0 0 1-16,26 4 0 0,-26-4 1 0,0 0 0 15,0 0 0-15,28 22-1 0,-28-22 2 0,0 0-2 16,19 21 2-16,-19-21-1 0,0 0 1 16,20 32-3-16,-20-32 3 0,12 25-3 0,-12-25 2 15,14 28-3-15,-14-28 3 0,9 27-1 0,-9-27 0 16,9 24-2-16,-9-24 3 0,4 24-2 16,-4-24 1-16,0 0-2 0,1 25 1 0,-1-25-1 15,0 0-3-15,0 0-35 0,0 0-28 0,0 0-29 16,0 0-23-16,0 0-17 0,0 0-52 0,0 0-47 15,24-4-136-15,-30-21 165 0,6 25 207 16</inkml:trace>
          <inkml:trace contextRef="#ctx0" brushRef="#br0" timeOffset="246416.488">6134 1855 635 0,'0'0'142'0,"13"-27"-52"0,-13 27-3 16,0 0-2-16,0 0-9 0,0 0-22 0,0 0-18 15,0 0-22-15,0 0 6 0,0 0 9 0,0 0 8 16,0 0 1-16,9 27-10 0,-9-27-12 0,4 26 0 16,-4-26-4-16,5 36 1 0,-5-36-6 15,0 38 3-15,0-15 21 0,0 4-14 0,-3 2 23 16,1 4-34-16,-3-3 8 0,-1 1-18 0,-1 1 5 15,2-4 4-15,-1 2-7 0,2-4 5 0,-1-2-5 16,5-24 5-16,-7 39-5 0,7-39 3 0,-6 24-2 16,6-24 1-16,0 0-2 0,0 0 1 0,0 0 0 15,0 0-1-15,10 23 1 0,-10-23 0 0,0 0 2 16,0 0 0-16,0 0 2 0,0 0-2 16,28-21 1-16,-28 21-1 0,0 0 0 0,27-28-1 15,-27 28 1-15,0 0-1 0,28-24 1 0,-28 24-2 16,0 0 2-16,27-13-2 0,-27 13 1 0,0 0 1 15,28-7-2-15,-28 7 1 0,0 0-1 0,23-1 1 16,-23 1 1-16,0 0-1 0,29 8 1 0,-29-8-1 16,0 0-1-16,24 17 2 0,-24-17-1 15,0 0 1-15,0 0-2 0,0 0 1 0,25 24 0 16,-25-24 0-16,0 0 0 0,0 0 1 0,0 0 0 16,0 0 0-16,0 0 2 0,0 0-1 15,0 0 1-15,-3 24 0 0,3-24 0 0,0 0-1 16,0 0 1-16,-25 25 3 0,25-25 3 0,0 0 2 15,-33 18-1-15,33-18-1 0,-26 16-6 0,26-16 1 16,-26 24-3-16,26-24 1 0,-31 24-2 16,31-24 2-16,-34 23-2 0,34-23 2 0,-29 18-2 15,29-18 1-15,-22 11 0 0,22-11-1 0,0 0 0 32,0 0-1-32,-24 0 0 0,24 0-1 0,0 0 0 15,0 0-16-15,-14-24-13 0,14 24-32 0,0 0-64 16,-13-38-72-16,13 38-153 0,0 0-126 0,-2-35 110 0,2 35 368 0</inkml:trace>
          <inkml:trace contextRef="#ctx0" brushRef="#br0" timeOffset="247289.7337">6602 2384 200 0,'0'0'59'0,"22"-6"-5"0,-22 6 6 15,0 0 10-15,0 0-3 0,0 0-6 0,0 0-6 16,0 0-8-16,27 6-9 0,-27-6-7 0,0 0-6 16,0 0-2-16,24 1 3 0,-24-1 4 0,0 0 4 15,0 0 5-15,29-7-3 0,-29 7-2 0,0 0-5 16,23-20-6-16,-23 20-7 0,0 0-2 0,28-25-3 15,-28 25 3-15,0 0 6 0,24-31 12 16,-24 31 3-16,0 0 6 0,24-30-6 0,-24 30-1 16,8-24-3-16,-8 24 1 0,3-21-2 15,-3 21-4-15,0 0-6 0,-7-28-2 0,7 28-1 16,0 0 0-16,0 0-4 0,-28-21-2 0,28 21-6 0,-22 1-2 16,22-1-2-16,-30 13-1 0,30-13 1 0,-39 32-4 15,15-12 4-15,2 3-4 0,-5-2 4 16,8 1-4-16,1 1 4 0,18-23-5 0,-27 43 4 15,27-43-2 1,-18 40 2-16,18-40-4 0,-6 31 4 0,6-31-3 16,6 21 1-16,-6-21 0 0,0 0 1 0,24 23-1 15,-24-23 1-15,31 10 0 0,-31-10 2 0,45 1 0 16,-20-2 0-16,3-3 0 0,2-1-1 0,-2 1 2 16,2-3-3-16,-5-3 1 0,2 0-26 0,2 7-33 15,-29 3-47-15,49-13-57 0,-49 13-62 0,41-22-72 16,-16 27-92-16,-25-5 159 0,30-10 230 0</inkml:trace>
          <inkml:trace contextRef="#ctx0" brushRef="#br0" timeOffset="247775.4627">7072 2323 267 0,'0'0'105'0,"0"0"-18"16,0 0-2-16,0 0 8 0,0 0-3 0,0 0-27 15,7 28-24-15,-7-28-17 0,0 0-10 0,-2 33-5 16,2-33 0-16,0 0 5 0,0 28 6 0,0-28 4 16,0 0 4-16,-1 25-1 0,1-25-1 0,0 0-5 15,3 23-2-15,-3-23-6 0,0 0-3 16,0 0-3-16,0 0-1 0,0 0-3 16,0 0 0-16,0 0-2 0,0 0 0 0,0 0 1 15,0 0 4-15,0 0 12 0,0 0 10 0,0 0 4 16,0 0-1-16,24-2-8 0,-24 2-9 0,13-22-2 15,-13 22-1-15,15-27 5 0,-15 27 5 0,11-31 15 16,-11 31 2-16,17-33 2 0,-17 33-9 16,17-29-3-16,-17 29-6 0,12-28 2 0,-12 28-3 15,11-27 1-15,-11 27-4 0,0 0 2 0,12-24-3 16,-12 24-2-16,0 0-3 0,0 0-4 0,0 0-4 16,12-22-1-16,-12 22-2 0,0 0 1 0,0 0 1 15,0 0-1-15,0 0 1 0,0 0-1 16,0 0 1-16,22 6-1 0,-22-6 1 0,0 0-1 15,0 0 1-15,0 0-1 0,24 16 1 16,-24-16-1-16,0 0 0 0,0 0 0 0,25 14 1 16,-25-14-1-16,0 0 0 0,33 12 0 0,-33-12 0 15,0 0-1-15,33 9 0 0,-33-9 1 0,0 0-1 16,27 10 0-16,-27-10 1 0,0 0-19 0,21 6-15 16,-21-6-31-16,0 0-42 0,35 11-32 0,-35-11-48 15,20-10-68-15,-20 10-83 0,0 0-28 0,40-8 291 16</inkml:trace>
          <inkml:trace contextRef="#ctx0" brushRef="#br0" timeOffset="248781.3358">7842 2248 676 0,'0'0'170'0,"0"0"-64"0,0 0-9 15,0 0 7-15,0 0-11 0,0 0-13 0,0 0-20 16,0 0-17-16,0 0-15 0,-20-25-5 16,20 25-3-16,0 0-2 0,0 0-1 0,0 0-5 15,0 0-3-15,-28 0-4 0,28 0-2 0,0 0-2 16,-26 19 0-16,26-19-2 0,-22 21 3 0,22-21-4 15,-22 26 2-15,22-26-3 0,-21 36 4 0,21-36-4 16,-12 33 3-16,12-33-4 0,-4 31 3 0,4-31-4 16,4 27 3-16,-4-27-1 0,0 0 1 15,18 29-9-15,-18-29-7 0,0 0-7 0,0 0 0 16,30 12 7-16,-30-12 8 0,0 0 6 16,25-13 3-16,-25 13 2 0,0 0-1 0,22-24 2 15,-22 24-2-15,0 0 3 0,16-31-3 0,-16 31 2 16,10-21-1-16,-10 21 2 0,8-23-3 0,-8 23 2 15,0 0-1-15,9-22 0 0,-9 22 0 0,0 0 0 16,0 0-1-16,0 0 1 0,0 0-2 16,0 0 0-16,0 0-1 0,0 0-1 0,0 0 1 15,0 0 0-15,0 0 1 0,0 0 1 0,0 0 1 16,0 0-2-16,0 0 1 0,0 0 0 0,0 0-1 16,0 0 1-16,0 0 1 0,0 0-1 0,0 0 0 15,0 0 0-15,0 0-1 0,0 0 0 0,0 0 1 16,0 0-1-16,0 0 0 0,0 0 0 15,0 0-1-15,0 0 0 0,0 0 2 16,0 0 2-16,0 0 0 0,0 0 1 0,0 0-2 16,0 0-1-16,0 0 1 0,0 0 0 0,0 0-1 15,0 0 0-15,0 0 1 0,0 0-1 0,0 0 0 16,0 0-1-16,0 0 1 0,0 0-2 0,0 0 3 16,0 0 5-16,0 0 1 0,0 0 3 0,0 0-3 15,0 0-4-15,0 0-2 0,0 0 0 16,0 0 1-16,0 0-2 0,0 0 1 0,22 5 0 15,-22-5 0-15,0 0 2 0,0 0 5 0,0 0 5 16,0 0 3-16,0 20-1 0,0-20-2 16,0 0-8-16,-2 33 1 0,2-33-3 0,0 29 1 15,0-29-3-15,-2 39 2 0,2-39-4 0,-10 35 2 16,10-35-1-16,-8 37 1 0,8-37-1 0,-14 39 2 16,8-17-2-16,-2 1 6 0,0 1-1 15,-1-2 6-15,-2 1-4 0,2 1 3 0,-4-1-8 16,2-1 3-16,11-22-5 0,-27 41 4 0,27-41-2 15,-28 31 6-15,28-31-3 0,-27 25 2 0,27-25-3 16,-28 20 0-16,28-20 22 0,-27 9-24 0,27-9 22 16,-23 0-23-16,23 0-24 0,-27-5 23 0,27 5-24 15,-28-13 22-15,28 13 1 0,-31-17-16 16,31 17-15-16,-29-22-26 0,29 22-61 16,-28-28-78-16,28 28-124 0,-10-24-178 0,-9-7 88 15,19 31 411-15</inkml:trace>
          <inkml:trace contextRef="#ctx0" brushRef="#br0" timeOffset="242207.8521">2613 2077 472 0,'0'0'133'0,"0"0"-1"0,0 0-2 0,0 0 0 16,0 0-14-16,0 0-32 0,0 0-8 0,0 0-42 15,0 0-8-15,0 0-13 0,0 0-5 0,0 0 14 16,0 0 7-16,0 0 5 0,-11 25-4 16,11-25-11-16,0 35-11 0,0-35 3 0,0 41-4 15,0-19 3-15,-4 1-4 0,4 2 4 0,-1-2-7 16,-1 2 4-16,1 0-6 0,-1-1 3 0,-2 1-4 16,3 0 2-16,-2 0-4 0,3-25 3 0,-7 40-3 15,7-40 3-15,-3 31-3 0,3-31 3 16,-6 28-3-16,6-28 2 0,0 0-2 0,-3 28 2 15,3-28-3-15,0 0 0 0,0 0-25 16,0 0-18-16,0 0-28 0,0 0-31 0,0 0 6 16,0 0-17-16,0 0-27 0,0 0-62 0,0 0-87 15,29 5-81-15,-29-5 310 0</inkml:trace>
          <inkml:trace contextRef="#ctx0" brushRef="#br0" timeOffset="242651.3102">3016 1989 667 0,'0'0'133'0,"0"0"-37"15,0 0 6-15,0 0 13 0,18 26-10 0,-18-26-19 16,0 0-21-16,0 0-17 0,-5 29-26 0,5-29 7 16,0 23-18-16,0-23 9 0,0 29 0 0,0-29-4 15,0 32 2-15,0-32-5 0,-1 37 0 16,1-37-7-16,-3 42 3 0,2-19-7 0,1-2 4 16,0 6-7-16,-4-2 4 0,2 2-5 0,1 3 5 15,0-2-5-15,1-3 3 0,0 4-5 0,-2-4 4 16,-2-3-4-16,4-22 5 0,-3 42-4 0,3-42 3 15,-1 35-3-15,1-35-1 0,0 28-23 0,0-28-14 16,3 25-30-16,-3-25-40 0,0 0-36 16,0 0-47-16,0 0-52 0,0 0-76 15,0 0-33-15,0 0 282 0</inkml:trace>
          <inkml:trace contextRef="#ctx0" brushRef="#br0" timeOffset="242901.2926">2679 2423 603 0,'0'0'197'0,"0"0"-69"0,0 0-38 0,0 0-23 16,0 0-26-16,0 0-26 0,0 0 7 15,0 0 21-15,0 0 3 0,0 0 7 0,0 0-15 16,24 17-20-16,-24-17-3 0,29 2-1 0,-29-2-2 16,35-3-4-16,-35 3-1 0,46-9-4 0,-23 3-2 15,4 0-1-15,2-2 1 0,2 3 0 0,1 0 0 16,1-3-10-16,3 8-61 0,-36 0-68 0,58-4-126 16,-58 4-52-16,48-10 24 0,-7 24-43 0,-41-14 335 15</inkml:trace>
          <inkml:trace contextRef="#ctx0" brushRef="#br0" timeOffset="243360.8213">3557 2471 512 0,'0'0'91'0,"0"0"-59"0,0 0-9 0,0 0 6 16,0 0 3-16,28-22-3 0,-28 22-10 16,0 0-6-16,26-18-5 0,-26 18-4 0,0 0 0 15,29-11-1-15,-29 11 1 0,0 0-1 0,26-16 1 16,-26 16 0-16,0 0 6 0,0 0 13 0,21-26 11 16,-21 26 4-16,0 0 2 0,0 0-6 0,10-33 4 15,-10 33 1-15,0 0 7 0,0 0 0 0,-7-33 2 16,7 33-5-1,0 0-3-15,0 0-4 0,-22-23-7 0,22 23-5 16,0 0-7-16,-29-7-5 0,29 7-3 0,-32 2-2 16,32-2 1-16,-29 5-2 0,29-5-1 15,-34 14-1-15,34-14-2 0,-32 22 3 0,32-22-2 16,-28 23 3-16,28-23-4 0,-19 34 2 0,19-34-2 16,-10 36 1-16,10-36-3 0,-5 31 1 15,5-31-3-15,5 30 2 0,-5-30-2 0,10 33 2 16,-10-33-3-16,18 31 3 0,-18-31-3 0,21 25 3 15,-21-25-2-15,29 20 1 0,-29-20 0 0,34 14 0 16,-34-14-1-16,39 8 1 0,-39-8 0 16,42 3 0-16,-42-3-14 0,40-3-16 0,-13 3-31 15,-27 0-52-15,45-8-31 0,-45 8-61 0,37-18-57 16,-10 19-131-16,-18-23 166 0,22 27 228 16</inkml:trace>
          <inkml:trace contextRef="#ctx0" brushRef="#br0" timeOffset="243595.1759">4120 2342 682 0,'0'0'268'0,"0"0"-168"16,0 0-26-16,0 0-20 0,0 0-21 0,0 0-10 16,0 0 5-16,0 0 2 0,0 0-1 0,0 0-3 15,0 0-10-15,1 32-11 16,-1-32-2-16,0 0-2 0,7 35 2 0,-7-35-4 15,4 31 4-15,-4-31-4 0,0 28 1 0,0-28-1 16,3 27 1-16,-3-27-1 0,0 0 1 0,-3 28-2 16,3-28-1-16,0 0-45 0,0 0-56 0,0 0-65 15,0 0-99-15,0 0-97 0,0 0-21 0,0 0 357 16</inkml:trace>
          <inkml:trace contextRef="#ctx0" brushRef="#br0" timeOffset="243767.0406">4163 2123 1119 0,'0'0'250'16,"0"0"-174"-16,-31-26-15 0,31 26-8 0,0 0-13 15,0 0-9-15,-27-9-13 0,27 9-8 0,0 0-4 16,0 0-5-16,0 0-3 0,0 0-1 16,0 0-10-16,0 0-27 0,0 0-60 0,0 0-73 15,0 0-112-15,0 0-121 0,0 0-64 0,22 11 297 16</inkml:trace>
        </inkml:traceGroup>
        <inkml:traceGroup>
          <inkml:annotationXML>
            <emma:emma xmlns:emma="http://www.w3.org/2003/04/emma" version="1.0">
              <emma:interpretation id="{109344A2-04DB-4678-BBE3-D613CBCFC7FF}" emma:medium="tactile" emma:mode="ink">
                <msink:context xmlns:msink="http://schemas.microsoft.com/ink/2010/main" type="inkWord" rotatedBoundingBox="10632,4131 13515,4121 13517,4802 10635,4812"/>
              </emma:interpretation>
              <emma:one-of disjunction-type="recognition" id="oneOf14">
                <emma:interpretation id="interp67" emma:lang="en-GB" emma:confidence="0">
                  <emma:literal>model.</emma:literal>
                </emma:interpretation>
                <emma:interpretation id="interp68" emma:lang="en-GB" emma:confidence="0">
                  <emma:literal>mod el.</emma:literal>
                </emma:interpretation>
                <emma:interpretation id="interp69" emma:lang="en-GB" emma:confidence="0">
                  <emma:literal>mode L.</emma:literal>
                </emma:interpretation>
                <emma:interpretation id="interp70" emma:lang="en-GB" emma:confidence="0">
                  <emma:literal>mood el.</emma:literal>
                </emma:interpretation>
                <emma:interpretation id="interp71" emma:lang="en-GB" emma:confidence="0">
                  <emma:literal>mode el.</emma:literal>
                </emma:interpretation>
              </emma:one-of>
            </emma:emma>
          </inkml:annotationXML>
          <inkml:trace contextRef="#ctx0" brushRef="#br0" timeOffset="250566.4405">8705 2271 602 0,'0'0'112'15,"0"0"-15"-15,0 0-9 0,5-23 4 0,-5 23-6 16,0 0-14-16,0 0-20 0,0 0-20 0,0 0-20 16,0 0-9-16,0 0 10 0,0 0 22 0,0 0 8 15,0 0 4-15,0 0-7 0,11 23-20 0,-11-23-3 16,0 0-6-16,2 32-3 0,-2-32-4 0,0 27 1 16,0-27-6-16,-2 31 4 15,2-31-4-15,-2 31 3 0,2-31-3 0,-5 24 2 16,5-24-3-16,0 0 3 0,0 0-3 0,5 26 1 15,-5-26-1-15,0 0 1 0,0 0 2 0,0 0 0 16,0 0 1-16,0 0 0 0,28-11 0 0,-28 11-1 16,0 0 2-16,20-26-2 0,-20 26 0 0,0 0 0 15,16-29 0-15,-16 29 0 0,0 0 0 0,13-25-1 16,-13 25 2-16,0 0-2 0,17-28 1 16,-17 28-1-16,0 0 2 0,19-32-2 0,-19 32 1 15,0 0-2-15,26-26 2 0,-26 26-1 0,0 0 1 16,27-14-1-16,-27 14-1 0,0 0 0 0,0 0 0 15,0 0 1-15,22 10-1 0,-22-10 2 16,0 0-2-16,14 27 2 0,-14-27-1 0,4 25 1 16,-4-25-2-16,5 26 2 0,-5-26-3 0,0 0 2 15,3 29-1-15,-3-29 2 0,0 0-2 16,10 24 1-16,-10-24-1 0,0 0 0 0,0 0 1 16,0 0 0-16,24 15 0 0,-24-15 2 0,0 0-1 15,22-12 0-15,-22 12 2 0,28-24-3 0,-28 24 2 16,34-29-2-16,-34 29 2 0,39-32-3 0,-39 32 4 15,37-25-3-15,-37 25 2 0,32-17-2 0,-32 17 0 16,23-10 0-16,-23 10 0 0,24-7-1 16,-24 7 1-16,0 0 0 0,29 7 0 15,-29-7-1-15,0 0 1 0,23 14 1 0,-23-14-1 16,0 0 3-16,14 27-2 0,-14-27 3 0,7 24 1 16,-7-24 2-16,0 25-2 0,0-25 1 0,0 30-6 15,0-30 2-15,0 27-4 0,0-27 1 0,0 23-1 16,0-23 1-16,0 0-4 0,0 0-31 0,11 29-48 15,-11-29-44-15,0 0-76 0,0 0-60 16,0 0-142-16,37-13 31 0,-37 13 331 0</inkml:trace>
          <inkml:trace contextRef="#ctx0" brushRef="#br0" timeOffset="250941.4119">9637 2328 727 0,'0'0'208'0,"0"0"-73"0,0 0-19 16,0 0-13-16,0 0-13 0,-24-8-27 0,24 8-20 16,0 0-15-16,0 0-10 0,0 0-6 0,0 0-1 15,-28 19-3-15,28-19 0 0,0 0-4 0,-25 29 1 16,25-29-4-16,-18 24 2 0,18-24-4 0,-15 31 3 16,15-31-4-16,-16 28 3 0,16-28-2 15,-11 28 1-15,11-28-2 0,-6 28 1 0,6-28-3 16,0 0 2-16,7 27 0 0,-7-27 1 0,0 0-1 15,0 0 2-15,28 20-1 0,-28-20 1 16,23 4 0-16,-23-4-1 0,28-8 1 0,-28 8 0 16,30-11 0-16,-30 11 0 0,34-21 2 0,-34 21-2 15,32-30 4-15,-32 30-3 0,29-37 3 0,-29 37-3 16,17-41 2-16,-17 41-3 0,1-34 4 16,-1 34-3-16,-3-31 2 0,3 31-2 0,-9-29 2 15,9 29-3-15,-17-24 3 0,17 24-3 0,0 0 1 16,-29-14-1-16,29 14-1 0,0 0 0 0,-28 1-2 15,28-1-20-15,0 0-35 0,0 0-42 0,-16 30-61 16,16-30-74-16,0 0-112 0,0 0-60 0,0 0 146 16</inkml:trace>
          <inkml:trace contextRef="#ctx0" brushRef="#br0" timeOffset="251702.1837">10112 2358 465 0,'0'0'117'16,"0"0"-15"-16,0 0 1 0,0 0 7 0,0 0-4 15,0 0 1-15,0 0-7 0,0 0-10 16,0 0-20-16,0 0-28 0,0 0-18 0,0 0-9 16,0 0 4-16,0 0 7 0,0 0 0 0,-13-25-7 0,13 25-5 15,0 0-7-15,0 0-3 0,0 0-3 0,-27 9 1 16,27-9-2-16,-22 15 1 0,22-15-1 16,-27 21 0-16,27-21 0 0,-27 34 1 0,27-34-4 15,-28 39 5-15,28-39-5 0,-27 34 3 0,27-34-2 16,-22 31 1-16,22-31-2 0,-10 27 3 0,10-27-3 15,-3 23 2-15,3-23-2 0,0 0 1 0,13 32-2 16,-13-32 3-16,0 0-2 0,29 25 1 0,-29-25 0 16,27 6-1-16,-27-6 1 0,36-3-1 0,-36 3 3 15,41-21-2-15,-17 4 5 0,-2-3-3 0,1-3 4 16,-1-1-4-16,0-5 6 0,-2-2-6 16,-2-4 6-16,-5-2-6 0,3-1 7 0,-4 0-7 15,-1 4 7-15,0 0-8 0,-5-1 7 0,2 4-7 16,-7 0 6-16,3 3-6 0,-4 4 6 15,0-1 11-15,0 25-35 0,-5-33 44 0,5 33-31 16,0 0 25-16,-10-29 4 0,10 29-6 0,0 0-3 16,0 0-5-16,0 0-4 0,0 0-5 0,0 0 0 15,0 0-2-15,0 0 0 0,0 0 1 16,0 0 1-16,0 0 1 0,0 0-1 0,0 25 1 16,0-25 21-16,0 0-37 0,6 24 38 0,-6-24-38 15,0 24 14-15,0-24 2 0,0 36-4 0,-3-13 5 16,0 1-5-16,0 2 6 0,-2 4-6 0,1 0 5 15,-2 1-5-15,-1-3 4 0,2 2-5 0,1-2 4 16,2-4-4-16,0 0 5 0,4-1-4 16,-2-23 4-16,5 34-4 0,-5-34 3 15,5 32-3-15,-5-32 2 0,8 25-7 0,-8-25-17 16,0 0-20-16,10 22-23 0,-10-22-45 0,0 0-19 16,29 29-18-16,-29-29-76 0,0 0-33 0,40 3-119 15,-40-3 111-15,27-13 267 0</inkml:trace>
          <inkml:trace contextRef="#ctx0" brushRef="#br0" timeOffset="252420.8831">10512 2398 444 0,'0'0'44'0,"0"0"-6"0,0 0 9 0,0 0 12 15,0 0 3-15,0 0-18 0,26 15-8 0,-26-15-7 16,0 0 22-16,0 0 5 0,27 13-8 15,-27-13 0-15,24 5-35 0,-24-5-3 0,0 0-2 16,31 8 2-16,-31-8 1 0,24 0-2 0,-24 0-1 16,23-8-3-16,-23 8 1 0,24-8-2 0,-24 8 2 15,0 0 0-15,30-25 1 0,-30 25 1 0,15-24 14 16,-15 24 16-16,13-26 18 0,-13 26 7 0,5-21 2 16,-5 21-13-16,0 0-4 0,0-30-11 0,0 30-6 15,0 0-7-15,-15-29-6 0,15 29-4 16,0 0-1-16,-22-13-3 0,22 13-3 15,0 0-2-15,-32 0-3 0,32 0-1 0,-25 13-2 16,25-13 2-16,-30 23-4 0,30-23 4 0,-30 34-3 16,30-34 3-16,-28 35-2 0,28-35 2 0,-19 38-3 15,19-38 2-15,-14 39-3 0,14-39 0 0,-5 34 1 16,5-34 2-16,4 30-3 0,-4-30 6 16,15 24-6-16,-15-24 3 0,0 0-1 0,30 20 1 15,-30-20-1-15,28 5 1 0,-28-5-1 0,33 4 0 16,-33-4 0-16,40-6 0 0,-40 6 1 0,38-15-12 15,-14 10-12-15,-24 5-20 0,40-19-24 0,-40 19-25 16,37-25-16-16,-37 25-28 0,33-24-47 16,-33 24-37-16,15-34-146 0,-15 34 32 0,0 0 328 15</inkml:trace>
          <inkml:trace contextRef="#ctx0" brushRef="#br0" timeOffset="252608.3699">11135 1944 948 0,'0'0'91'0,"0"0"-32"0,0 0 12 16,0 0 3-16,0 0-8 0,0 0-31 0,0 0-21 15,0 0-12-15,0 0-1 0,0 0 2 0,0 0 9 16,-2 25 7-16,2-25 12 0,2 31 29 0,-2-31-21 15,4 39 17-15,-4-15-40 0,0-24 7 16,-10 44-15-16,10-44 6 0,-14 44 0 0,9-20-8 16,-2 0 1-16,1 0-5 0,-3-2 2 0,3 1-5 15,1-2 3-15,-2 2-4 0,7-23 3 0,-6 39-3 16,6-39 2-16,-2 38-3 0,2-38 3 0,4 35-3 16,-4-35 4-16,4 27-3 0,-4-27 1 0,4 24-1 15,-4-24 1-15,0 0-1 0,0 0 1 0,18 24-2 16,-18-24 2-16,0 0 0 15,25 3-1-15,-25-3 1 0,23-5-1 0,-23 5-9 16,0 0-10-16,36-8-13 0,-36 8-20 0,26-8-23 16,-26 8-33-16,28-10-38 0,-28 10-70 0,23-20-89 15,-23 20-89-15,22-6 123 0,2 21 273 0</inkml:trace>
          <inkml:trace contextRef="#ctx0" brushRef="#br0" timeOffset="252764.6089">11588 2471 1656 0,'0'0'51'0,"0"0"-10"15,0 0-2-15,-25 7-2 0,25-7-9 0,0 0-13 16,0 0-8-16,0 0-7 0,0 0-3 16,0 0-15-16,0 0-31 0,0 0-104 0,0 0-422 15,0 0-2-15,0 0 78 0</inkml:trace>
        </inkml:traceGroup>
      </inkml:traceGroup>
    </inkml:traceGroup>
  </inkml:traceGroup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55:19.5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33009FD-1092-4D79-A660-319DEDA7C26F}" emma:medium="tactile" emma:mode="ink">
          <msink:context xmlns:msink="http://schemas.microsoft.com/ink/2010/main" type="inkDrawing" rotatedBoundingBox="8049,12968 8967,15397 8466,15586 7549,13157" semanticType="callout" shapeName="Other"/>
        </emma:interpretation>
      </emma:emma>
    </inkml:annotationXML>
    <inkml:trace contextRef="#ctx0" brushRef="#br0">737 2488 280 0,'0'0'80'0,"0"0"13"0,0 0 7 0,0 0 8 16,0 0-12-16,0 0-14 0,0 0-12 0,0 0-6 15,19-21-11-15,-19 21-11 16,0 0-12-16,15-33-9 0,-15 33-5 16,10-30 0-16,-10 30 0 0,11-37-3 0,-11 37 3 15,10-41-9-15,-10 41 4 0,9-42-3 0,-4 22 2 16,-1-3-5-16,0 1 4 0,1-6-6 0,-2 7 3 16,3-2-4-16,-4-1 8 0,-2 24-6 0,2-42 6 15,-2 42-5-15,1-41 1 0,-1 41-3 0,1-39 4 16,-1 39 21-16,3-40-5 0,-3 40 20 0,-3-44-31 15,2 18 7-15,0-1-22 0,-1 6 9 0,2 0 0 16,-2-2-3-16,-3 1 1 0,1-3-3 0,2 1 4 16,-1 0-5-16,-1 0 4 0,-2 0-4 0,2-4 3 15,0 2-4-15,0 2 4 0,0-4-5 0,-2 3 4 16,2 1-4-16,0 0 5 0,-2 0-4 0,-1-1 3 16,3 2-3-16,-3 1 3 0,7 22-3 0,-11-42 3 0,11 42-4 15,-12-40 4-15,12 40-4 0,-11-37 4 16,11 37-3-16,-14-39 3 0,14 39-3 0,-15-41 11 15,15 41 2-15,-11-30 9 0,11 30 0 0,-12-25-1 16,12 25 10-16,-14-22-39 0,14 22 32 0,-17-29-36 16,17 29 14-16,-19-35 2 0,19 35-5 0,-15-36 5 31,15 36-3-31,-18-30 4 0,18 30-4 0,-22-42 1 0,22 42-3 16,-21-44 5-16,21 44-5 0,-18-35 4 15,18 35-1-15,-19-31 0 0,19 31-1 0,-21-37 3 16,21 37-4-16,-16-35 3 0,16 35-2 0,-13-30 1 15,13 30-2-15,-11-22 3 0,11 22-3 0,-12-24 2 16,12 24-1-16,-15-31 1 0,15 31-2 0,-13-32 2 16,13 32-2-16,-12-29 3 0,12 29-2 0,-12-22 1 0,12 22-2 15,-16-28 0-15,16 28-1 0,-18-37 3 16,18 37-2-16,-13-27 4 0,13 27-4 0,0 0 3 16,-20-33-4-16,20 33 2 0,-13-24-1 0,13 24 3 15,-18-24-2-15,18 24 2 0,0 0-3 0,-18-30 0 16,18 30 0-16,0 0 1 0,-18-27 0 0,18 27 1 15,0 0-3 1,-15-28 3-16,15 28-3 0,-14-27 2 0,14 27 22 16,-11-24-21-16,11 24 22 0,0 0-37 15,0 0 13-15,-17-24-14 0,17 24 14 0,0 0 2 16,0 0 2-16,0 0-1 0,-18-23-2 0,18 23 0 0,0 0-1 16,0 0 0-16,0 0 2 0,-17-26 0 15,17 26-2-15,0 0 3 0,0 0-3 0,-20-25 1 16,20 25-1-16,0 0 2 0,-18-23-3 0,18 23 4 0,0 0-2 15,0 0 1-15,-15-26 0 0,15 26 0 0,0 0-1 16,0 0 0-16,0 0 0 0,0 0 1 16,0 0 0-16,0 0 0 0,0 0 0 0,0 0-1 15,0 0-1-15,-25-24 2 0,25 24 0 0,0 0-1 0,0 0 1 16,0 0-1-16,0 0 0 0,0 0 0 0,-20-22 1 16,20 22-1-16,0 0 0 0,0 0 0 0,0 0 0 15,0 0 1-15,0 0 0 0,0 0 0 0,0 0-1 16,0 0 1-16,0 0 0 0,0 0 4 15,0 0 1-15,0 0 1 0,0 0-2 0,0 0-1 16,0 0-1-16,0 0-2 0,0 0 1 0,0 0-2 16,0 0 0-16,-22-23 0 0,22 23 0 0,0 0 0 15,0 0-1-15,0 0 0 16,0 0 0-16,0 0 1 0,0 0 0 16,0 0 1-16,0 0 0 0,0 0 0 0,-24-18-1 15,24 18 0-15,0 0 1 0,0 0 0 16,0 0 0-16,0 0 0 0,0 0-2 0,0 0 1 15,0 0 1-15,0 0-2 0,0 0 2 0,0 0-2 0,0 0 1 16,0 0 0-16,0 0 0 0,0 0-1 0,0 0 1 16,0 0 1-16,0 0 1 0,0 0 4 0,0 0 3 15,0 0-1-15,0 0 0 0,0 0-3 0,0 0-4 16,0 0 0-16,0 0-1 0,0 0 1 0,0 0 0 16,0 0-1-16,-18-22 1 0,18 22-1 0,0 0-2 15,0 0 2-15,0 0 0 0,0 0 0 0,0 0 0 16,0 0 0-16,0 0 0 0,0 0 0 0,0 0 0 15,0 0-1 1,0 0-2-16,0 0-1 0,0 0-2 0,0 0-3 16,0 0-10-16,0 0-21 0,0 0-25 0,14 35-62 15,-14-35-66-15,11 23-101 0,-11-23-156 16,0 0 38-16,7 36 327 0</inkml:trace>
    <inkml:trace contextRef="#ctx0" brushRef="#br0" timeOffset="837.4774">-33 319 431 0,'0'0'139'0,"0"0"-12"0,0 0 11 16,0 0-30-16,-22 11-4 0,22-11-23 0,0 0-14 15,0 0-10-15,0 0-7 0,0 0-6 0,0 0-10 16,0 0-7-16,0 0-3 15,0 0-2-15,0 0 0 0,0 0 0 0,0 0-4 16,0 0 1-16,0 0-5 0,0 0-3 0,0 0-2 16,0 0-4-16,0 0-3 0,0 0 0 0,0 0-3 0,0 0 0 0,0 0-1 15,0 0-2 1,0 0 3-16,0 0 0 0,0 0 2 0,0 0 1 16,-5-28 0-16,5 28-2 0,5-24 2 0,-5 24 19 15,2-24-36-15,-2 24 37 0,2-22-36 16,-2 22 12-16,5-25 4 0,-5 25-2 0,4-26 1 15,-4 26-1-15,9-24 1 0,-9 24-2 0,5-24 4 16,-5 24-4-16,4-24 3 0,-4 24-4 0,6-28 2 16,-6 28 0-16,4-25 1 0,-4 25-2 0,0 0 3 15,8-28-3-15,-8 28 1 0,0 0 0 0,0 0-1 16,10-26 1-16,-10 26 0 0,0 0 0 0,0 0 0 16,0 0 0-16,0 0 0 0,0 0 0 15,0 0 0-15,0 0-1 0,0 0 1 0,0 0 0 16,0 0 1-16,0 0-1 0,23-21 0 0,-23 21 0 0,0 0-1 15,0 0 0-15,0 0 1 0,0 0 0 0,0 0 0 16,0 0 0-16,0 0 1 0,0 0-1 0,0 0 1 16,0 0 1-16,22-7 0 0,-22 7 0 0,0 0 2 15,0 0-1-15,0 0 0 0,0 0 0 16,0 0 1-16,0 0 0 0,28 14-1 0,-28-14 2 16,0 0-3-16,0 0 2 15,25 10 0-15,-25-10 0 0,0 0 1 16,30 14 1-16,-30-14 0 0,22 7 1 0,-22-7-1 15,0 0 0-15,33 13-3 0,-33-13 0 0,0 0-1 16,32 11-1-16,-32-11-1 0,26 7 2 0,-26-7-3 16,25 4 1-16,-25-4 0 0,27 5 1 15,-27-5 0-15,22 3-1 0,-22-3-1 0,0 0 1 16,32 9-1-16,-32-9 0 0,0 0-12 0,25 6-18 0,-25-6-38 0,0 0-83 16,30 22-164-16,-30-22-211 0,0 0 47 15,15 42 383-15</inkml:trace>
  </inkml:traceGroup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55:43.2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BD6513B-AD57-4A81-A2C7-E0C3EC7BEA35}" emma:medium="tactile" emma:mode="ink">
          <msink:context xmlns:msink="http://schemas.microsoft.com/ink/2010/main" type="writingRegion" rotatedBoundingBox="15440,13742 16184,13742 16184,15410 15440,15410"/>
        </emma:interpretation>
      </emma:emma>
    </inkml:annotationXML>
    <inkml:traceGroup>
      <inkml:annotationXML>
        <emma:emma xmlns:emma="http://www.w3.org/2003/04/emma" version="1.0">
          <emma:interpretation id="{1D6A55DF-5328-47AE-B6D4-904B793809A4}" emma:medium="tactile" emma:mode="ink">
            <msink:context xmlns:msink="http://schemas.microsoft.com/ink/2010/main" type="paragraph" rotatedBoundingBox="15440,13742 16184,13742 16184,15410 15440,15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CB3AA2-7B16-47A3-9097-D87D6D5562B2}" emma:medium="tactile" emma:mode="ink">
              <msink:context xmlns:msink="http://schemas.microsoft.com/ink/2010/main" type="line" rotatedBoundingBox="15440,13742 16184,13742 16184,15410 15440,15410"/>
            </emma:interpretation>
          </emma:emma>
        </inkml:annotationXML>
        <inkml:traceGroup>
          <inkml:annotationXML>
            <emma:emma xmlns:emma="http://www.w3.org/2003/04/emma" version="1.0">
              <emma:interpretation id="{E29C7B7A-BF80-41E7-866F-88B2C1FDA2EC}" emma:medium="tactile" emma:mode="ink">
                <msink:context xmlns:msink="http://schemas.microsoft.com/ink/2010/main" type="inkWord" rotatedBoundingBox="15440,13742 16184,13742 16184,15410 15440,15410"/>
              </emma:interpretation>
              <emma:one-of disjunction-type="recognition" id="oneOf0">
                <emma:interpretation id="interp0" emma:lang="en-GB" emma:confidence="0">
                  <emma:literal>^</emma:literal>
                </emma:interpretation>
                <emma:interpretation id="interp1" emma:lang="en-GB" emma:confidence="0">
                  <emma:literal>A</emma:literal>
                </emma:interpretation>
                <emma:interpretation id="interp2" emma:lang="en-GB" emma:confidence="0">
                  <emma:literal>i</emma:literal>
                </emma:interpretation>
                <emma:interpretation id="interp3" emma:lang="en-GB" emma:confidence="0">
                  <emma:literal>.</emma:literal>
                </emma:interpretation>
                <emma:interpretation id="interp4" emma:lang="en-GB" emma:confidence="0">
                  <emma:literal>4</emma:literal>
                </emma:interpretation>
              </emma:one-of>
            </emma:emma>
          </inkml:annotationXML>
          <inkml:trace contextRef="#ctx0" brushRef="#br0">544 1636 399 0,'0'0'75'0,"0"0"-20"15,0 0 1-15,0 0-2 0,0 0-2 0,0 0-6 16,0 0 13-16,0 0 7 0,0 0 6 0,0 0 3 0,0 0-10 16,0 0-7-16,0 0-3 15,0 0-7-15,19-28-8 0,-19 28-2 0,0 0-5 16,0 0-3-16,14-24-3 0,-14 24-8 15,0 0-2-15,0 0-5 0,12-29 1 0,-12 29-5 0,0 0 1 0,9-26-5 0,-9 26 3 16,0 0-1-16,8-22 0 0,-8 22 0 0,0 0-2 16,8-24-2-16,-8 24 2 0,0 0-2 0,8-26 1 15,-8 26-2-15,0 0 2 0,9-26-2 16,-9 26 0-16,0 0 0 0,1-27 5 0,-1 27 0 16,0 0 5-16,3-31 4 0,-3 31 0 15,0 0-4-15,1-29 0 0,-1 29-4 16,0 0-1-16,0-33 17 0,0 33-38 0,-1-26 38 15,1 26-36-15,-3-20 19 0,3 20 2 0,0 0-5 16,-5-34 2-16,5 34-4 0,0 0 2 0,-5-33-2 0,5 33 1 16,-5-25-2-16,5 25 2 0,-3-27-3 0,3 27 4 0,-1-27-4 31,1 27 3-31,0 0-2 0,-7-35 2 0,7 35 0 16,-4-27-1-16,4 27 1 0,-6-24 6 15,6 24 4-15,0 0 4 0,-7-29-1 0,7 29-4 16,0 0-8-16,-11-34 1 0,11 34-3 0,-8-24 1 15,8 24 0-15,-8-23 1 0,8 23-2 0,-8-22 1 0,8 22-2 16,-10-27 2-16,10 27-3 0,-11-27 3 0,11 27-3 16,-10-32 3-16,10 32-3 0,-9-31 2 15,9 31-1-15,-10-34 0 0,10 34-2 16,-14-27 4-16,14 27-2 0,-12-34 4 0,12 34-5 16,-11-28 4-16,11 28-4 0,-14-27 3 0,14 27-2 15,-15-22 2-15,15 22-1 0,0 0 2 0,-24-28 2 16,24 28 0-16,-12-24-3 0,12 24 2 0,-14-22-4 0,14 22 3 0,0 0-3 15,-18-36-16 1,18 36 32-16,-11-25-33 0,11 25 33 0,-12-27-15 16,12 27-1-16,0 0 1 0,-24-31-2 15,24 31 3-15,-16-33-3 0,16 33 3 0,-14-26-3 16,14 26 1-16,-16-27 1 0,16 27 1 0,0 0-2 0,-25-31 4 16,25 31-5-16,0 0 3 0,-20-29 0 15,20 29 3-15,0 0 0 0,0 0 1 0,-20-26-2 16,20 26-2-16,0 0-1 0,0 0 0 0,-20-27-4 15,20 27 4-15,0 0-3 0,0 0 3 16,-19-24-2-16,19 24 2 0,0 0-1 16,0 0 0-16,-19-28 0 0,19 28 1 0,0 0-1 15,-18-25 1-15,18 25-1 0,0 0 1 0,0 0-1 16,-19-24 1-16,19 24 0 0,0 0 1 0,0 0-2 0,-22-28 0 0,22 28-1 16,0 0 1-16,0 0 1 0,0 0 0 0,-22-26-2 15,22 26 2-15,0 0-2 0,0 0 3 0,0 0-2 31,0 0 0-31,0 0 1 0,-27-22-1 0,27 22 0 16,0 0 1-16,0 0 0 0,0 0-1 0,0 0 0 16,0 0 1-16,0 0-1 0,0 0-1 0,0 0 3 15,0 0-2-15,0 0 0 0,0 0 1 0,0 0-2 16,0 0 2-16,0 0-2 0,0 0 2 0,0 0-2 16,0 0 1-16,-22-20 1 0,22 20-2 0,0 0 5 15,0 0-6-15,0 0 5 0,0 0 1 16,0 0 2-16,0 0 3 0,0 0-4 0,0 0 1 0,0 0-5 15,0 0 2-15,0 0-1 0,0 0 0 0,0 0 0 16,0 0-2-16,0 0 1 0,0 0-1 0,-18-24 0 16,18 24 1-16,0 0-2 0,0 0 2 0,0 0 0 15,0 0 0-15,0 0 1 0,0 0-1 0,0 0-3 16,0 0 1-16,0 0 0 0,0 0 1 16,0 0 0-16,0 0 0 0,0 0-1 0,0 0 0 15,0 0 3-15,0 0-3 0,0 0 0 0,0 0-2 0,0 0 0 16,0 0 0-16,0 0-1 0,0 0-10 0,-15 27-9 15,15-27-21-15,-1 33-21 0,6-11-46 0,-5-22-78 16,7 23-143 0,-7-23-187-16,0 0 50 0,18 24 360 0</inkml:trace>
          <inkml:trace contextRef="#ctx0" brushRef="#br0" timeOffset="1217.5558">-108 471 725 0,'0'0'157'0,"0"0"-58"0,0 0-9 16,0 0 7-16,0 0-1 0,0 0-10 0,0 0-21 15,0 0-40-15,0 0 8 0,0-22-26 0,0 22 15 0,0 0-4 16,0 0-6-16,4-23 0 15,-4 23-2-15,0 0 3 0,4-25-5 0,-4 25-2 16,0 0-3-16,9-23-2 0,-9 23 0 0,0 0 2 0,11-31-3 16,-11 31 3-16,0 0-3 0,9-28 1 0,-9 28-1 15,0 0 1-15,9-35 0 0,-9 35 1 0,0 0-1 16,6-32 3-16,-6 32-3 0,5-23 2 0,-5 23-5 0,4-22 2 16,-4 22-3-16,0 0 4 0,2-27 0 15,-2 27 3-15,0 0-4 0,3-28 1 0,-3 28-2 16,0 0 1-16,7-27-2 0,-7 27 3 0,0 0-1 15,6-24 2-15,-6 24 0 0,0 0-2 0,0 0 0 16,0 0 0-16,5-20-1 0,-5 20 1 0,0 0-1 16,0 0 4-16,0 0-2 0,0 0 1 0,0 0 3 15,0 0-2 1,0 0 2-16,0 0-1 0,0 0 0 16,0 0-3-16,0 0 2 0,0 0-4 0,0 0 0 0,0 0-2 15,0 0 1-15,0 0 2 0,0 0-2 0,0 0 2 16,0 0 0-16,0 0 2 0,0 0 3 0,0 0-3 15,0 0 0-15,14-29-2 0,-14 29 0 0,0 0 0 16,0 0 1-16,0 0-1 0,0 0-1 0,0 0 0 16,0 0 0-16,0 0 0 0,0 0 2 0,0 0 1 15,0 0 0-15,0 0 0 0,0 0-1 16,0 0-1-16,0 0 0 0,0 0 0 0,0 0 0 0,0 0 0 16,0 0-1-16,0 0 1 0,0 0-1 0,0 0 1 15,0 0 0-15,0 0 10 0,0 0 13 0,16-24 2 16,-16 24-1-16,0 0-9 0,0 0-13 0,0 0-2 15,0 0 0-15,21-23 0 0,-21 23-1 0,0 0 2 16,0 0-1-16,0 0 0 0,0 0 2 16,0 0-2-1,0 0-1-15,0 0 1 0,0 0 0 0,0 0 0 16,0 0 1-16,0 0 1 0,0 0-1 0,0 0 0 16,0 0 0-16,0 0 1 0,0 0-2 0,0 0 1 15,0 0-1-15,0 0 0 0,0 0 1 0,0 0-2 16,0 0 1-16,0 0 0 0,0 0-1 0,0 0 2 15,0 0-1-15,0 0 0 0,0 0 0 16,0 0 0-16,0 0 1 0,0 0-2 0,0 0 1 0,0 0-1 16,0 0 1-16,0 0 0 0,0 0 0 0,0 0-1 15,0 0-1-15,0 0 1 0,0 0 1 0,0 0 1 16,0 0 2-16,25-3-1 0,-25 3 0 0,0 0 1 16,0 0 1-16,23-3 0 0,-23 3-1 0,0 0-1 15,0 0-1-15,28-3 0 0,-28 3 1 16,0 0 0-1,27-5-1-15,-27 5-1 0,0 0 1 0,28-3 0 16,-28 3 0-16,0 0-1 0,28-4 0 0,-28 4 0 16,0 0-1-16,27-4 3 0,-27 4-2 0,0 0 2 15,28-9-2-15,-28 9 0 0,0 0 1 0,31-1-2 16,-31 1 2-16,22-2 1 0,-22 2-3 0,0 0 1 16,34 0 0-16,-34 0 1 0,22 2-1 0,-22-2 1 15,0 0-1-15,30 8 0 0,-30-8 1 0,0 0-1 16,30 3 1-16,-30-3-1 0,0 0 1 0,25 5-1 15,-25-5 1-15,0 0-1 0,23 2-1 0,-23-2 2 16,0 0-1-16,0 0 0 0,22 0 1 0,-22 0-1 16,0 0 1-16,0 0-1 0,0 0 0 0,0 0 0 15,24 2 0-15,-24-2 0 0,0 0 0 0,0 0 0 16,0 0 0-16,0 0-1 0,0 0 1 0,0 0 0 16,0 0 0-16,0 0 0 0,0 0 0 0,0 0 0 15,0 0-1-15,0 0-18 0,0 0-28 0,22 9-102 16,-22-9-317-16,0 0-88 0,0 0 17 0</inkml:trace>
        </inkml:traceGroup>
      </inkml:traceGroup>
    </inkml:traceGroup>
  </inkml:traceGroup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49:33.0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44B762E-B5B1-4E9D-A5D1-38C765A2317C}" emma:medium="tactile" emma:mode="ink">
          <msink:context xmlns:msink="http://schemas.microsoft.com/ink/2010/main" type="writingRegion" rotatedBoundingBox="23623,10226 24020,10226 24020,11126 23623,11126"/>
        </emma:interpretation>
      </emma:emma>
    </inkml:annotationXML>
    <inkml:traceGroup>
      <inkml:annotationXML>
        <emma:emma xmlns:emma="http://www.w3.org/2003/04/emma" version="1.0">
          <emma:interpretation id="{A1FD2D24-BF15-4BA6-BEA7-C464CE020415}" emma:medium="tactile" emma:mode="ink">
            <msink:context xmlns:msink="http://schemas.microsoft.com/ink/2010/main" type="paragraph" rotatedBoundingBox="23623,10226 24020,10226 24020,11126 23623,111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2640A2-7A53-45B8-AF3F-F92FA91337D2}" emma:medium="tactile" emma:mode="ink">
              <msink:context xmlns:msink="http://schemas.microsoft.com/ink/2010/main" type="line" rotatedBoundingBox="23623,10226 24020,10226 24020,11126 23623,11126"/>
            </emma:interpretation>
          </emma:emma>
        </inkml:annotationXML>
        <inkml:traceGroup>
          <inkml:annotationXML>
            <emma:emma xmlns:emma="http://www.w3.org/2003/04/emma" version="1.0">
              <emma:interpretation id="{E92AFFAB-17A3-4BF6-96E3-2EC2DE344D95}" emma:medium="tactile" emma:mode="ink">
                <msink:context xmlns:msink="http://schemas.microsoft.com/ink/2010/main" type="inkWord" rotatedBoundingBox="23623,10226 24020,10226 24020,11126 23623,11126"/>
              </emma:interpretation>
              <emma:one-of disjunction-type="recognition" id="oneOf0">
                <emma:interpretation id="interp0" emma:lang="en-GB" emma:confidence="0">
                  <emma:literal>?</emma:literal>
                </emma:interpretation>
                <emma:interpretation id="interp1" emma:lang="en-GB" emma:confidence="0">
                  <emma:literal>!</emma:literal>
                </emma:interpretation>
                <emma:interpretation id="interp2" emma:lang="en-GB" emma:confidence="0">
                  <emma:literal>7.</emma:literal>
                </emma:interpretation>
                <emma:interpretation id="interp3" emma:lang="en-GB" emma:confidence="0">
                  <emma:literal>7,</emma:literal>
                </emma:interpretation>
              </emma:one-of>
            </emma:emma>
          </inkml:annotationXML>
          <inkml:trace contextRef="#ctx0" brushRef="#br0">0 58 716 0,'0'0'160'0,"0"0"-53"0,0 0-19 16,0 0 4-16,0 0-4 0,0 0-15 0,0 0-28 15,0 0-21-15,0 0-7 0,0 0 2 0,4-24 1 16,-4 24 6-16,0 0-4 0,0 0-3 16,29-11 1-16,-29 11-1 0,0 0-1 15,32-10-4 1,-32 10-2-16,0 0-2 0,31-4 1 0,-31 4 1 0,28-3 0 15,-28 3-4-15,28-3-1 0,-28 3-3 0,30-3-1 16,-30 3 0-16,27-1-1 0,-27 1-1 0,29 1 0 16,-29-1-3-16,28 3 2 0,-28-3 0 0,28 3-1 0,-28-3 3 15,23 6-3-15,-23-6 1 0,0 0 0 16,30 14 2-16,-30-14-3 0,0 0 3 0,24 14-3 16,-24-14 0-16,0 0 1 0,0 0 1 0,22 30 0 15,-22-30 1-15,0 0-2 0,4 25 2 0,-4-25 0 16,-4 25 0-16,4-25-2 0,-14 31 2 0,14-31-3 15,-21 28 2-15,21-28-1 0,-29 34 2 0,29-34-3 16,-33 33 4-16,33-33-4 0,-29 27 3 0,29-27-2 16,-26 22 0-16,26-22 0 15,0 0 1-15,-29 23-2 16,29-23 2-16,0 0 1 0,0 0-2 0,-26 17 0 16,26-17 1-16,0 0 0 0,0 0 1 0,0 0 0 15,0 0 0-15,0 0-1 0,0 0 2 0,0 0-1 16,0 0 1-16,0 0-1 0,0 0-2 0,0 0 0 0,0 0 0 15,0 0 0-15,0 0-1 0,0 0 1 0,0 0-1 16,0 0 2-16,0 0 3 16,0 0 2-16,-8 20 0 0,8-20 1 0,0 0-20 0,0 0 16 15,0 0-17-15,4 24 35 0,-4-24-18 0,0 0 18 16,0 0-18-16,11 31-2 0,-11-31 1 0,0 0-1 16,8 26 1-16,-8-26-2 0,0 0 1 0,11 26-2 15,-11-26 2-15,0 0-1 0,8 29 2 0,-8-29-3 16,0 0 2-16,9 25-3 0,-9-25 2 15,0 0 0 1,5 23 1-16,-5-23-1 0,0 0 0 0,6 28-1 16,-6-28 1-16,0 0-1 0,0 0 2 0,0 25-2 15,0-25-6-15,0 0-15 0,0 0-20 0,-2 23-32 16,2-23-69-16,0 0-115 0,0 0-180 0,-26 21-64 16,26-21 225-16</inkml:trace>
          <inkml:trace contextRef="#ctx0" brushRef="#br0" timeOffset="455.4759">205 899 1033 0,'-22'-10'192'16,"22"10"-59"-16,0 0-32 0,0 0-23 0,0 0-21 16,0 0-16-16,0 0-12 0,0 0-8 0,0 0-5 15,0 0-6-15,-1-25-3 16,1 25-4-16,0 0-2 0,0 0-1 16,0 0 0-16,0 0-1 0,0 0 1 15,0 0 0-15,0 0 0 0,0 0 1 0,23-6-2 16,-23 6 1-16,0 0 0 0,0 0 0 0,0 0 0 15,0 0 1-15,0 0 0 0,0 0 0 0,0 0 0 16,0 0 1-16,18 21 0 0,-18-21 1 0,0 0 0 16,0 0 0-16,0 0-1 0,0 0 0 0,0 0-1 0,0 0 0 15,0 0-1-15,-22 18 0 0,22-18-1 0,0 0 1 16,0 0 0-16,0 0-2 0,0 0-17 16,0 0-23-16,0 0-44 0,-25-16-99 0,25 16-191 15,0 0-153-15,0 0 48 0,0 0 458 0</inkml:trace>
        </inkml:traceGroup>
      </inkml:traceGroup>
    </inkml:traceGroup>
  </inkml:traceGroup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49:34.9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D3B8AD6-DEF9-4474-BB1E-7094FFF2315F}" emma:medium="tactile" emma:mode="ink">
          <msink:context xmlns:msink="http://schemas.microsoft.com/ink/2010/main" type="writingRegion" rotatedBoundingBox="9147,10624 9597,10624 9597,11037 9147,11037"/>
        </emma:interpretation>
      </emma:emma>
    </inkml:annotationXML>
    <inkml:traceGroup>
      <inkml:annotationXML>
        <emma:emma xmlns:emma="http://www.w3.org/2003/04/emma" version="1.0">
          <emma:interpretation id="{DF376FB7-48D7-46CC-B65D-FEAEBFB7D578}" emma:medium="tactile" emma:mode="ink">
            <msink:context xmlns:msink="http://schemas.microsoft.com/ink/2010/main" type="paragraph" rotatedBoundingBox="9147,10624 9597,10624 9597,11037 9147,110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59C566-2013-418B-A44B-82109CF9FCDE}" emma:medium="tactile" emma:mode="ink">
              <msink:context xmlns:msink="http://schemas.microsoft.com/ink/2010/main" type="line" rotatedBoundingBox="9147,10624 9597,10624 9597,11037 9147,11037"/>
            </emma:interpretation>
          </emma:emma>
        </inkml:annotationXML>
        <inkml:traceGroup>
          <inkml:annotationXML>
            <emma:emma xmlns:emma="http://www.w3.org/2003/04/emma" version="1.0">
              <emma:interpretation id="{DDF8B233-E0AF-4B35-8A0A-AAEEA4D5D755}" emma:medium="tactile" emma:mode="ink">
                <msink:context xmlns:msink="http://schemas.microsoft.com/ink/2010/main" type="inkWord" rotatedBoundingBox="9147,10624 9597,10624 9597,11037 9147,11037"/>
              </emma:interpretation>
              <emma:one-of disjunction-type="recognition" id="oneOf0">
                <emma:interpretation id="interp0" emma:lang="en-GB" emma:confidence="0">
                  <emma:literal>+</emma:literal>
                </emma:interpretation>
                <emma:interpretation id="interp1" emma:lang="en-GB" emma:confidence="0">
                  <emma:literal>~</emma:literal>
                </emma:interpretation>
                <emma:interpretation id="interp2" emma:lang="en-GB" emma:confidence="0">
                  <emma:literal>T</emma:literal>
                </emma:interpretation>
                <emma:interpretation id="interp3" emma:lang="en-GB" emma:confidence="0">
                  <emma:literal>&amp;</emma:literal>
                </emma:interpretation>
                <emma:interpretation id="interp4" emma:lang="en-GB" emma:confidence="0">
                  <emma:literal>X</emma:literal>
                </emma:interpretation>
              </emma:one-of>
            </emma:emma>
          </inkml:annotationXML>
          <inkml:trace contextRef="#ctx0" brushRef="#br0">0 51 785 0,'0'0'232'16,"0"0"-59"-16,0 0-37 0,0 0-36 0,0 0-35 16,0 0-21-16,0 0-17 0,0 0-10 0,0 0-10 15,0 0 4-15,0 0 13 16,0 0 3-16,0 0 5 0,0 0-5 0,29-8-9 15,-29 8-2-15,33-2-2 0,-33 2-2 16,38-6-1-16,-16 0-5 0,2 2-2 16,1 2-2-16,-1-2-2 0,3 1 0 0,-4-3 0 15,2 3-2-15,-2 0 1 0,-1 1-1 0,2-1-8 16,-24 3-16-16,45-1-33 0,-45 1-62 0,42 0-245 16,-42 0-210-16,24 0 32 0,-24 0 461 0</inkml:trace>
          <inkml:trace contextRef="#ctx0" brushRef="#br0" timeOffset="-285.1582">162-159 544 0,'0'0'142'0,"0"0"-28"0,0 0 0 16,0 0-6-16,0 0-9 0,0 0-20 0,0 0-27 15,0 0-18-15,0 0-4 0,0 0 14 0,0 0 3 16,0 0 3-16,16 24-12 0,-16-24-16 0,2 23-5 16,-2-23 2-16,3 30 2 0,-3-30 0 0,1 29-7 15,-1-29-1-15,2 37-8 0,-2-37 2 0,1 39-5 0,-1-39 3 16,3 39-5-16,-3-39 3 0,0 40-4 0,0-40 3 16,0 41-4-16,0-41 4 0,-3 37-3 15,3-37 2-15,-1 25-2 0,1-25 3 0,0 23-5 16,0-23 3-16,0 0-1 0,0 0 1 0,0 0-4 15,0 0-16-15,4 26-16 0,-4-26-14 0,0 0-19 16,0 0-14 0,0 0-44-16,0 0-48 0,0 0-83 0,0 0-116 15,0 0-5-15,0 0 312 0</inkml:trace>
        </inkml:traceGroup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40.6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6F1F7A-EF95-4EB9-907E-9A0D44D9274D}" emma:medium="tactile" emma:mode="ink">
          <msink:context xmlns:msink="http://schemas.microsoft.com/ink/2010/main" type="inkDrawing" rotatedBoundingBox="5350,2287 22283,2147 22284,2377 5352,2517" semanticType="underline" shapeName="Other">
            <msink:sourceLink direction="with" ref="{2E40D7AD-9042-4EDF-9ADF-7F6BA579CF7D}"/>
          </msink:context>
        </emma:interpretation>
      </emma:emma>
    </inkml:annotationXML>
    <inkml:trace contextRef="#ctx0" brushRef="#br0">0 109 694 0,'0'0'156'15,"0"0"-77"-15,0 0-8 0,0 0-13 16,0 0-11-1,0 0-23-15,0 0-11 0,0 0-2 0,0 0 13 16,0 0 10-16,0 0 4 0,25-11-4 0,-25 11-9 16,0 0-6-16,27 7 1 0,-27-7-3 0,0 0 0 15,31 5-5-15,-31-5 0 0,25 5-3 0,-25-5 2 16,26 3 1-16,-26-3 1 0,22 7-1 0,-22-7 0 16,26 4-3-16,-26-4-1 0,29 2 0 15,-29-2-1-15,28 0 2 0,-28 0 0 0,27 0-2 16,-27 0 0-16,28-2-2 15,-28 2-3-15,27-1 2 0,-27 1-2 0,25-3 0 0,-25 3 0 16,26-6 1-16,-26 6-1 0,28-1 1 16,-28 1 0-16,27-2 3 0,-27 2 1 0,29-1 2 0,-29 1-1 15,35-4-1-15,-35 4-3 0,34-6 1 16,-34 6-1-16,40-9 2 0,-40 9 0 16,46-6 3-16,-24 3 1 0,4-5 2 0,1 5-2 15,0 1-2-15,-1-1-5 0,-1 2-2 0,-2-1 0 16,-23 2-1-16,44-3 1 0,-44 3-1 0,37 0 0 0,-37 0 1 15,36 0-1-15,-36 0 0 0,37 1 1 16,-37-1-1-16,33-1 0 0,-33 1 1 0,33-2 0 0,-33 2-1 16,36-3 0-16,-36 3 1 15,36-2-1-15,-36 2 1 0,30 0 0 0,-30 0-2 16,31 0 1-16,-31 0-1 0,27 5 0 16,-27-5 2-16,32 2 0 0,-32-2 1 0,36 1-1 0,-36-1-1 15,27 0 1-15,-27 0-1 0,34-1 0 16,-34 1 0-16,35-2 0 0,-35 2 1 0,38-3 0 15,-38 3-1-15,33 0 0 0,-33 0-1 16,31 3 1-16,-31-3 0 0,31 3 0 0,-31-3 1 16,22 4-1-16,-22-4-1 0,24 6 2 0,-24-6-1 15,24 7 0-15,-24-7 0 0,0 0 0 0,32 9 0 16,-32-9 0-16,26 4-1 0,-26-4 3 0,22 5-2 16,-22-5 2-16,26 4-1 0,-26-4 0 0,26 2-1 15,-26-2 0-15,24 0 0 0,-24 0 0 16,22 0 1-16,-22 0-1 0,23 2 1 0,-23-2-1 15,24 1 1-15,-24-1-1 0,26 3 0 0,-26-3-1 0,20 3 1 16,-20-3 0-16,24 0 0 0,-24 0 0 0,22 2 1 16,-22-2 0-16,26 7-1 0,-26-7 1 0,28 1-1 15,-28-1 0-15,27 5-1 0,-27-5 1 0,28 3 1 16,-28-3 0-16,25 2 0 0,-25-2-1 0,27 1 0 16,-27-1 1-16,36 4-1 0,-36-4 0 15,44 3 0-15,-21-1 1 16,1-2-1-16,1 1 0 0,1 1 0 15,0-2 1-15,-1 0 0 0,1 0 0 0,2-2 0 16,3 1-1-16,-2-1 2 0,4-1-2 0,2 1 0 16,-2 0 1-16,-3 1-1 0,0-3 1 0,1 3-1 15,-4-1 0-15,1 2 0 0,1 0 1 0,-2 0-1 16,0 0 0-16,0 0 1 0,1 2-1 16,-1-2 1-16,-2 1 0 0,1 1-1 0,2 0-1 0,-2-2 1 15,2 1 1-15,-1-1 0 0,-2 0 0 0,3 0-1 16,2 2 1-16,-1-4-1 0,-2 2-1 0,2 0 2 15,2 0 0-15,-4 0 0 0,1 2 1 0,3-2-1 16,-2 2 0-16,2-2-1 0,-1 3 1 16,-1-1-1-16,-3-1 1 0,2 1-1 0,-4-1 1 15,4 2-1-15,0-1 0 0,-4-1 0 0,3 1 0 0,-1 5 1 16,0-5-1-16,2 0 0 0,-1 2 1 0,-3-1-1 16,3-2 0-16,5 4 1 0,-3-3-1 0,1 1 0 15,2-1 1-15,-3 1-1 0,1-2 1 0,3 3-1 16,-5-4 0-16,2 2-1 0,3 5 1 0,-4-5 0 15,1 2 0-15,3-1 0 0,-2-2 1 0,3 1-1 16,-5-1 0 0,0 3 0-16,0-1 0 0,-2-3 1 15,1 2 0-15,0-1-1 0,-1 1 0 0,-1-1 0 16,-1-1 0-16,1 2 0 0,-4 0-1 0,3-2 1 16,-3 1 0-16,2-1 0 0,-2 0 2 0,3 0 1 15,1 0 0-15,-3 2-1 0,2-2 0 0,-3 2-1 16,-22-2-2-16,44 5 1 0,-20-4 0 0,-2 1-1 15,-22-2 2-15,42 1-1 0,-42-1 0 0,40 2 0 0,-40-2 0 16,43 1 0-16,-21-1 0 0,-22 0 0 16,44 0 0-16,-19 2 1 0,-4-2-2 0,1 0 1 15,-22 0 1-15,44-2-1 0,-44 2-1 0,38-1 2 16,-38 1-2-16,43-3 0 0,-43 3 0 0,43-2 1 16,-43 2-1-16,40-3 2 0,-40 3-1 0,37-5 0 15,-37 5 0 1,43-2 0-16,-43 2 0 0,37-1 0 0,-37 1 0 15,40-4-1-15,-40 4 2 0,44-6-1 16,-18 5 2-16,-5-5-1 0,4 5 0 0,-25 1-1 16,41 0 0-16,-41 0 0 0,45-3 1 0,-45 3 0 15,45-2-1-15,-45 2 1 0,42-1-1 0,-20-1-1 16,3 2 1-16,-4-2 1 0,4 2-2 0,-1 0 1 16,0 0 0-16,2-1 0 0,-1 1 0 0,1 0 0 0,-4-1 0 15,3 1 0-15,-2-2 0 0,3-3-1 16,1 4 2-16,0 0-1 0,1 1 0 0,-3-2 1 15,2 0-1-15,1 0 0 0,-4 0 0 0,4 0 0 16,-2 2 0-16,3 0 1 0,1 0 0 0,1-1 0 16,-1 1 0-16,0 0-2 0,-1-2 1 0,2 2-1 15,-2-2 1-15,2 2 0 0,0 0 0 0,-1-3 0 0,3 3 0 16,1-2-1-16,-2 2 1 0,1 0 0 16,-2 0 0-16,-1 0 0 0,0-1 1 0,1 1 0 15,-1-2-1-15,0 1 0 0,-1 1 0 0,-1-2 0 16,-2 2 0-16,-1 0 1 0,2 0 0 0,-2 0-1 15,0 0 0-15,1 2 0 0,-1-2-1 0,2 0 2 16,4 0 0-16,-4-2-1 16,1 2 0-16,-1 0 0 0,1 0-1 0,-3-2 1 15,2 2 1-15,0 0-1 0,-1-1 0 16,0 1 1-16,0-1-1 0,0-1 0 16,-1 2 1-16,1-2-1 0,-1-1 0 0,1 3 0 15,0-2 1-15,-2 2-1 0,1-2 1 0,-1 2 1 16,0 0-2-16,2 0 0 0,-1-1-1 0,-2-1 1 15,2 2 0-15,0 0 0 0,-2 0 0 0,5 0 0 0,-6 0 0 0,1-1 1 16,2 1-2-16,1 0 2 0,3-2 0 16,-1 2 0-16,2-1 1 0,0 1-3 15,1-2 1-15,-1 1 0 0,3-1-1 0,-1-1 2 16,2 1-2-16,1 0 2 0,-2 2-1 0,1 0-1 16,1-1 2-16,-4-1-2 0,1 0 1 0,-2 2 0 15,-1-1 0-15,3 1 0 16,-3 0 0-16,0-2 0 0,-1 2 0 0,2 0 0 15,-3-1 0-15,1 1 0 0,2 0 1 0,-1-2-2 16,3 2 3-16,1 0 0 16,-1 0-1-16,1 0 1 0,0-1-2 0,-3 1 0 15,2-2 0-15,0 2 1 0,2-4-2 0,-4 4 0 16,5-1 0-16,2 1 1 0,-1-2 0 0,-2 2 0 16,5-1 0-16,-6 1-1 0,0-2 1 0,1 2 0 0,-3 0 1 0,0 0 0 15,1 0-1-15,-2 0 0 0,2 0 1 0,-1 2-1 16,-3-2 0-16,3 1 0 15,0-1-1-15,0 0 1 0,2 0-1 0,-1 0 0 16,-1 0 2-16,1 0 0 0,1-1-1 0,0 1 1 16,2-2-1-16,-2 0 0 0,2 1 1 0,-1 0-2 15,0 1 2-15,-1-2-1 16,-1 2 0-16,-3 0 1 0,0 0-1 0,2 0 0 16,-3 0 1-16,-1 0 0 0,1 2 0 0,1-2-1 15,0 0 1-15,0 1-1 0,-2-1 0 16,1 0 1-16,2 0-1 0,-2 0-1 0,2 0 1 15,-1 0 0-15,1 0 1 0,1-1 0 16,-1 1 0-16,0-2 1 0,2 2-1 0,0-2 0 16,1 1 0-16,-3-2 0 0,3 0 0 0,-1 3 0 0,1 0 0 0,-1-2 0 15,-1 2-1-15,-2 0 1 0,-1 2 0 0,-1-2 0 16,0 3 0-16,0-3 0 0,1 3 0 0,-1-2-1 16,1 1 2-16,-1-2-2 0,1 2 0 15,1-2 1-15,-4 0-1 0,2 0 2 16,2-2-1-16,0 0 0 0,1 1 0 0,1-2-1 15,1 3 1-15,-2-3 0 0,2 3 0 0,-2-2 0 0,3 2 0 0,-4 0 0 16,3 0 0-16,1-1 0 0,0 1-1 0,0 0 1 16,0 0 0-16,-1-1 0 0,-2 1-1 0,2-2 0 15,-2 2 0-15,2 0 1 0,-2-2-1 16,3 2 1-16,-3 0-1 0,1 0 1 0,0 0-2 16,0 0 1-16,0 0 0 0,2 0 2 15,5 0-1-15,-3 0 1 16,3 0-1-16,-3 0 0 0,3 0-1 0,-3 0 1 15,3 0-1-15,-1 0 0 0,4-1 0 0,-1 1 0 16,2-2 1-16,-2 2-1 0,-2 0 0 0,1-1 1 16,-1 1-1-16,1 0 0 0,-1 0 0 15,0 0 0-15,0-1 0 0,-1 1 0 0,1 0 0 16,2 0 0-16,1 0 0 0,0 0 1 0,1 0-3 16,-1 0 3-16,0 0-1 0,2 0 1 0,1 0-1 0,0-2 0 15,-1 2 0-15,1-4 0 0,-3 2 0 0,-2 2 1 16,-2 0-1-16,0 0 0 0,-2 0 1 0,1 2-1 15,-3-2 0-15,1 0 1 0,-3 0-2 16,2-2 1-16,-4 2 1 0,4 0-2 0,-2 0 2 16,0-1-1-16,2 1 0 0,-6 0 0 0,2-2-1 15,0 1 1 1,-1-2 0-16,-1 1 1 0,1-1 0 0,2-2-1 16,0 1-1-16,1 3 2 0,2-2-2 0,-3 0 1 15,3-2-1-15,-2 0 1 0,-2 2 0 0,2 1 0 16,-2-1-1-16,0 0 1 0,-1 1 0 0,1-1 0 15,0-1 0-15,1 1 0 0,-1 3 0 16,1-1 0-16,-1-2 0 0,1 1 0 0,1 0-1 16,0 1 1-16,4 0 0 0,-2 1 1 0,-1 0 0 0,1 0-1 15,-3 0 0-15,0 0 0 0,2 1 0 0,-2 0 0 16,5-1 0-16,-4 2 0 0,5 0 0 0,0-2 0 16,-1 1 0-16,0-1 0 0,0 0 1 0,-1 0-1 15,1 0 0-15,2 0 0 0,-3 0 0 16,1 0 0-16,-2-1 1 0,0 1-1 0,3 0-1 15,-2-2 0-15,4 0 0 0,-3 2 1 0,0 0 0 0,-1 0-1 16,1 0 1-16,-4 2-1 0,1-2 0 0,-2 0 2 16,1 0-2-16,2 0 2 0,-3 0-1 0,2 0 0 15,-3 0 0-15,-2-2-1 0,1 2 0 0,-2-1 2 16,-2 0-1-16,2 1 0 0,-2-2 0 16,1 0 1-16,-1 2-1 0,1 0 1 0,-3-4 0 15,4 4 0 1,-1 0-1-16,-1 0 0 0,-2 0 0 0,-22 0-1 15,45 4-1-15,-45-4 0 0,44 4 0 0,-22-4 0 16,-22 0 2-16,44 2 0 0,-22 0 1 0,1 1-2 16,1-1 1-16,0-1-1 0,1 1 1 0,-1-1-1 15,1 5 1-15,-1-5-1 0,3 1 1 16,-3 1 1-16,2-2-1 0,1 1-1 0,-3 0 1 16,-24-2 0-16,42 0 0 0,-42 0 0 0,36 1 1 0,-36-1-1 15,27 2 0-15,-27-2 0 0,0 0 0 0,29 3 0 16,-29-3 0-16,0 0 0 0,0 0 1 0,0 0-1 15,0 0-1-15,0 0 1 0,24 4 1 0,-24-4 0 16,0 0-1 0,0 0 2-16,0 0-3 0,0 0 2 15,0 0 0-15,0 0-1 0,0 0 0 0,0 0-1 16,0 0-1-16,0 0 0 0,0 0-1 0,0 0 2 16,0 0 0-16,0 0-2 0,0 0-37 0,0 0-64 15,0 0-117-15,0 0-262 0,-32 14-2 0,32-14 60 0</inkml:trace>
  </inkml:traceGroup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49:36.5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04228B1-14AB-46B9-8196-7F54C0C62545}" emma:medium="tactile" emma:mode="ink">
          <msink:context xmlns:msink="http://schemas.microsoft.com/ink/2010/main" type="writingRegion" rotatedBoundingBox="16733,10524 17134,10524 17134,10851 16733,10851"/>
        </emma:interpretation>
      </emma:emma>
    </inkml:annotationXML>
    <inkml:traceGroup>
      <inkml:annotationXML>
        <emma:emma xmlns:emma="http://www.w3.org/2003/04/emma" version="1.0">
          <emma:interpretation id="{2B6DEFB9-BCDF-4D5C-B327-A6399D7AB80B}" emma:medium="tactile" emma:mode="ink">
            <msink:context xmlns:msink="http://schemas.microsoft.com/ink/2010/main" type="paragraph" rotatedBoundingBox="16733,10524 17134,10524 17134,10851 16733,10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12B912-E82B-43FF-B774-91FABF5B25E2}" emma:medium="tactile" emma:mode="ink">
              <msink:context xmlns:msink="http://schemas.microsoft.com/ink/2010/main" type="line" rotatedBoundingBox="16733,10524 17134,10524 17134,10851 16733,10851"/>
            </emma:interpretation>
          </emma:emma>
        </inkml:annotationXML>
        <inkml:traceGroup>
          <inkml:annotationXML>
            <emma:emma xmlns:emma="http://www.w3.org/2003/04/emma" version="1.0">
              <emma:interpretation id="{28B17AB4-7CD6-4DC6-BA76-6719635EAC2B}" emma:medium="tactile" emma:mode="ink">
                <msink:context xmlns:msink="http://schemas.microsoft.com/ink/2010/main" type="inkWord" rotatedBoundingBox="16733,10524 17134,10524 17134,10851 16733,10851"/>
              </emma:interpretation>
              <emma:one-of disjunction-type="recognition" id="oneOf0">
                <emma:interpretation id="interp0" emma:lang="en-GB" emma:confidence="0">
                  <emma:literal>=</emma:literal>
                </emma:interpretation>
                <emma:interpretation id="interp1" emma:lang="en-GB" emma:confidence="0">
                  <emma:literal>#</emma:literal>
                </emma:interpretation>
                <emma:interpretation id="interp2" emma:lang="en-GB" emma:confidence="0">
                  <emma:literal>z</emma:literal>
                </emma:interpretation>
                <emma:interpretation id="interp3" emma:lang="en-GB" emma:confidence="0">
                  <emma:literal>E</emma:literal>
                </emma:interpretation>
                <emma:interpretation id="interp4" emma:lang="en-GB" emma:confidence="0">
                  <emma:literal>c</emma:literal>
                </emma:interpretation>
              </emma:one-of>
            </emma:emma>
          </inkml:annotationXML>
          <inkml:trace contextRef="#ctx0" brushRef="#br0">0 27 943 0,'0'0'277'16,"0"0"-129"-16,0 0-45 0,0 0-21 0,0 0-20 15,0 0-16-15,0 0-16 16,0 0-11-16,0 0-7 0,0 0-5 15,0 0-4-15,0 0 0 0,0 0 16 0,0 0 1 16,0 0 4-16,25-6 0 0,-25 6-11 0,25 0-2 16,-25 0 1-16,27-2 1 0,-27 2-4 0,31-3-2 15,-31 3-3-15,37-3-2 0,-37 3 1 16,38-5-1-16,-38 5-1 0,40-3-1 0,-40 3 1 16,33-2-1-16,-33 2-1 0,34-3 0 0,-34 3 2 0,27-3-9 0,-27 3-10 15,0 0-14-15,33 0-29 0,-33 0-39 16,22 11-156-16,-22-11-315 0,0 0 25 0,0 0 239 15</inkml:trace>
          <inkml:trace contextRef="#ctx0" brushRef="#br0" timeOffset="-162.7724">7-300 942 0,'0'0'192'0,"0"0"-47"0,0 0-15 15,0 0-34-15,0 0-32 0,0 0-16 0,0 0-14 16,0 0-11-16,0 0-9 0,0 0-3 0,0 0-5 16,0 0 0-16,0 0-3 0,0 0 0 0,0 0 14 0,0 0 2 15,0 0 0-15,0 0 0 0,29 15-14 0,-29-15 2 16,26 3 0-16,-26-3 0 0,28 3 0 0,-28-3-3 15,31 2-1-15,-31-2 0 0,39 0 0 16,-39 0 0-16,40-2-3 0,-40 2 0 0,41 0 0 16,-41 0 0-16,36-3 0 0,-36 3 0 0,32-3 0 15,-32 3 0 1,27 0-6-16,-27 0-9 0,25 1-18 0,-25-1-26 16,0 0-29-16,0 0-77 0,40 10-115 0,-40-10-149 15,0 0-75-15,0 0 243 0</inkml:trace>
        </inkml:traceGroup>
      </inkml:traceGroup>
    </inkml:traceGroup>
  </inkml:traceGroup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7:26.6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-209 4013 413 0,'0'0'163'15,"0"0"-28"1,-28-20-3-16,28 20-10 0,0 0-11 0,0 0-14 15,0 0-23-15,0 0-15 0,0 0-15 0,0 0-9 16,-18-28-7-16,18 28-6 0,0 0-6 0,0 0-5 16,0 0-3-16,0 0-4 0,5-27-2 15,-5 27 0-15,0 0-1 0,0 0 0 0,0 0 2 0,23-20-3 16,-23 20 0-16,0 0-1 0,21-9 1 16,-21 9 0-16,0 0 1 0,26-5-2 0,-26 5 2 0,0 0-2 15,26 1 0-15,-26-1 1 0,0 0-2 0,0 0 2 16,0 0 0-16,28 14 2 0,-28-14-1 0,0 0 2 15,0 0-1-15,9 27 1 0,-9-27-2 0,0 0 3 0,-5 29-3 16,5-29 4-16,-6 23-3 0,6-23 4 0,0 0-2 16,-16 32 4-16,16-32 3 0,0 0 5 31,0 0 6-31,-11 23 3 0,11-23 3 0,0 0-1 16,0 0-7-16,0 0-4 0,0 0-4 0,0 0-5 15,0 0-2-15,-25-16-3 0,25 16-1 0,0 0-1 0,-8-26 0 16,8 26-1-16,0-25 3 0,0 25-4 0,6-27 5 15,-6 27-3-15,6-22 1 0,-6 22-2 16,0 0 1-16,12-21-1 0,-12 21 0 0,0 0 1 16,0 0-1-16,0 0 0 0,24-9 1 0,-24 9 0 15,0 0-2-15,0 0 2 0,27 11-2 0,-27-11 0 16,0 0 2-16,0 0 0 0,24 30 0 0,-24-30 2 0,0 0-3 16,9 23 3-16,-9-23-3 0,0 0 3 0,0 0-1 15,-1 24 1-15,1-24-1 0,0 0 2 0,0 0-1 16,0 0 0-16,-29 21 0 0,29-21-1 0,0 0-1 31,-26 6 2-31,26-6 1 0,0 0 6 0,-25-1 2 16,25 1 1-16,0 0-4 0,0 0-4 0,-22-12-1 15,22 12-3-15,0 0 0 0,0 0 0 0,-12-27 0 16,12 27-3-16,0 0 2 0,0 0-1 0,4-26 0 16,-4 26 1-16,0 0 3 0,0 0-3 0,0 0 1 15,26-18-2-15,-26 18 0 0,0 0 0 0,22 0 2 16,-22 0 0-16,0 0-2 0,26 8 3 0,-26-8-3 15,0 0 2-15,26 18-1 0,-26-18 0 0,0 0-1 16,0 0 3-16,20 27-2 0,-20-27 3 0,0 0-1 16,0 24 1-16,0-24-1 0,0 0 0 0,0 0 1 15,-18 25-1-15,18-25 0 0,0 0 0 0,0 0 1 16,-21 13 0-16,21-13-1 0,0 0 1 0,0 0-3 16,-26 1 2-16,26-1-2 0,0 0 1 0,0 0 1 15,0 0-2-15,-25-9 1 0,25 9-2 0,0 0-12 16,0 0-10-16,0 0-33 0,0 0-51 0,0 0-167 15,0 0-286-15,0 0 18 0,0 0 355 0</inkml:trace>
  <inkml:trace contextRef="#ctx0" brushRef="#br0" timeOffset="1">999 3698 178 0,'0'0'93'0,"0"0"19"15,0 0 15-15,0 0 0 0,2-23 9 16,-2 23 2-16,0 0-7 0,0 0-8 0,0 0-22 16,0 0-21-16,0 0-38 0,0 0 17 15,0 0-27-15,0 0 17 0,0 0-3 0,0 0-10 0,0 0-11 16,0 0-5-16,0 0-5 0,0 0 0 0,0 0 3 31,0 0-5-31,-23-20 1 0,23 20-6 0,0 0 1 16,0 0-3-16,-30-5-1 0,30 5-1 0,0 0-2 0,-28 3 0 15,28-3-1-15,-29 9 1 0,29-9-3 0,-39 18-11 16,16-3 34-16,0 3-34 0,-4 1 32 16,-2 2-17-16,2 0-5 0,-1 1 3 0,2 3-1 15,1 0 2-15,3 1-3 0,0-3 4 16,3 0-5-16,1-1 4 0,3 2-4 0,2-2 3 0,4 1-3 16,-1 0 3-16,10-23-3 0,-8 42 2 0,8-42-3 0,-4 38 5 15,4-38-5-15,2 31 4 0,-2-31-4 0,6 31 3 16,-6-31-3-16,12 21 3 0,-12-21-3 15,0 0 3-15,21 27-2 0,-21-27 1 16,0 0 0-16,36 14 0 0,-36-14 0 0,27 5 0 16,-27-5-1-16,32-1 1 0,-32 1 0 0,42-7 0 0,-19 2 1 15,0-4-1-15,4 1 0 0,0-8-7 0,1 7-3 16,-1-6-5-16,1 1-2 0,-1 0-3 0,2 3-4 16,-2-7-10-16,3 9-13 0,-7-8-15 15,6 14-20-15,-29 3-51 0,50-11-48 0,-50 11-76 16,33-20-145-16,-5 34-16 0,-28-14 381 0</inkml:trace>
  <inkml:trace contextRef="#ctx0" brushRef="#br0" timeOffset="2">1372 3991 980 0,'0'0'104'0,"0"0"-15"0,0 0-5 15,-29-26-9-15,29 26-17 0,0 0-13 16,0 0-11-16,-27-6-10 0,27 6-9 0,0 0-9 16,-28 16-3-16,28-16-3 0,-25 31 3 0,25-31-2 15,-30 40 2-15,11-15-3 0,5-1 3 16,-3-3-4-16,6 3 3 0,11-24-3 0,-22 41 4 16,22-41-6-16,-9 36 4 15,9-36-3-15,2 29 1 0,-2-29-2 0,10 25 2 16,-10-25-2-16,0 0 3 0,28 21-1 0,-28-21 1 15,30 4 0-15,-30-4 1 0,43-5 0 16,-19-3-1-16,3-1 2 0,-3-6-3 0,3-1 4 16,0 1-5-16,-3-4 5 0,1 1-4 15,-2-5 4-15,-23 23-4 0,34-40 4 0,-34 40-4 16,18-33 5-16,-18 33-2 0,6-28 2 0,-6 28 1 0,-6-26 0 0,6 26 4 16,0 0 5-16,-23-24-2 0,23 24 0 0,-26-8-7 15,26 8-4-15,-31-2-1 0,31 2 0 16,-42 6-1-16,42-6 0 0,-38 9 0 0,38-9-10 15,-29 13-11-15,29-13-20 0,0 0-21 16,-17 26-42-16,17-26-55 0,0 0-55 0,0 0-68 16,0 0-92-16,15 27 54 0,-15-27 321 0</inkml:trace>
  <inkml:trace contextRef="#ctx0" brushRef="#br0" timeOffset="3">1838 4047 571 0,'0'0'98'16,"0"0"-23"-16,0 0 0 15,-14-26 2-15,14 26-5 0,0 0-12 0,0 0-22 16,0 0-17-16,0 0-12 0,0 0-5 0,0 0-1 15,0 0 0-15,0 0 4 0,0 0 10 0,0 0 11 16,0 0 5-16,18 24 1 0,-18-24-8 0,0 0-9 16,-1 30-7-16,1-30-2 0,-3 26-5 0,3-26 2 15,-5 35-5-15,5-35 4 16,-10 35-4-16,10-35 3 0,-12 28 7 0,12-28 8 0,0 0 0 0,-7 27 2 16,7-27-11-16,0 0-6 0,0 0-2 0,0 0 0 15,0 0 1-15,0 0 1 0,0 0 6 0,0 0 6 16,0 0 4-16,27-14-4 0,-27 14-4 0,21-26-8 15,-21 26-1-15,28-30-2 0,-28 30 2 0,29-30-3 16,-29 30 3-16,23-24-2 0,-23 24 1 16,0 0-1-16,28-24-1 0,-28 24 0 0,0 0 1 0,27-17-1 15,-27 17 2-15,0 0-1 0,0 0 0 0,28-8-1 16,-28 8 1-16,0 0 0 0,0 0 0 0,0 0 0 16,0 0 0-16,0 0 0 0,22 4 0 0,-22-4 1 15,0 0 1-15,0 0-2 0,0 0 1 0,0 0-1 16,0 0 0-16,23 28 1 0,-23-28-1 0,0 0 1 31,0 0-1-31,0 0 0 0,0 0 0 0,0 0 1 16,25 14-2-16,-25-14 3 0,0 0-2 0,0 0-1 15,0 0 2-15,23-3-1 0,-23 3 1 0,0 0-1 16,0 0 1-16,29-29 0 0,-29 29 0 0,0 0-2 16,28-27 2-16,-28 27-2 0,0 0 1 0,0 0 1 15,0 0 0-15,26-23-1 0,-26 23 2 0,0 0-2 16,0 0 0-16,0 0 0 0,0 0 0 15,0 0-2-15,0 0 2 16,0 0-2-16,0 0 2 0,0 0 0 0,0 0 1 0,0 0-2 0,25-2 2 0,-25 2-1 16,0 0 0-16,0 0 1 0,0 0 0 0,0 0 0 15,0 0-2-15,22 23 3 0,-22-23-2 0,0 0 3 16,12 29-2-16,-12-29 2 0,0 0-2 16,10 32 0-16,-10-32-1 0,0 0 2 15,6 33-2-15,-6-33 1 0,0 0-1 0,7 25 1 16,-7-25-2-16,0 0 2 15,8 23 0-15,-8-23 0 0,0 0 0 0,0 0-1 16,4 22-1-16,-4-22 1 0,0 0-1 0,0 0 1 16,0 0-1-16,0 0 0 0,0 0 0 0,0 0-1 15,0 0-20-15,0 0-20 0,0 0-52 0,0 0-73 16,0 0-77-16,5 28-166 0,-5-28-21 16,0 0 355-16</inkml:trace>
  <inkml:trace contextRef="#ctx0" brushRef="#br0" timeOffset="4">2638 3611 583 0,'0'0'112'0,"0"0"-9"16,0 0-11-16,0 0 7 0,0 0-18 0,0 0-21 15,0 0-30-15,0 0-15 0,0 0 0 0,0 0 12 16,0 0 2-16,-4 42 6 0,2-21 9 0,2 8-44 16,-2-2 28-16,2 2-35 0,-7 3 12 0,4-2 6 15,-4 2-7-15,4-2 5 0,-4 1-8 0,1-1 3 16,1 0-6-16,-3-5 6 15,1 2-6-15,4-2 5 0,-5-2-4 16,8-23 3-16,-8 33-4 0,8-33 4 16,-1 23-3-16,1-23 2 0,0 0-1 0,0 23 0 15,0-23-1-15,0 0 1 0,0 0 0 0,0 0 0 16,0 0 0-16,0 0 0 0,26 14 2 0,-26-14-2 16,0 0 2-16,29-14-1 0,-29 14 0 0,29-21 0 15,-29 21 1-15,35-27-2 0,-35 27 1 0,36-24-2 0,-36 24 2 16,36-16-2-16,-36 16 3 0,29-11-3 0,-29 11 2 15,26-3-3-15,-26 3 1 0,24 2 1 16,-24-2-1-16,23 6 1 0,-23-6 0 0,0 0 0 16,29 22 0-16,-29-22 1 0,17 24 0 0,-17-24 0 15,9 27 0-15,-9-27 1 0,2 25-3 0,-2-25 3 16,-2 31-2-16,2-31 2 16,-13 29-5-16,13-29 6 0,-20 29-4 15,20-29 4-15,-20 22-2 0,20-22 2 0,-28 21-2 16,28-21 2-16,-29 16 7 0,29-16 13 15,-28 10 4-15,28-10 5 0,-27 3-7 0,27-3-9 16,-26-4-3-16,26 4-4 0,-28-16 1 0,28 16-5 16,-29-17 1-16,29 17-3 0,-27-24 0 0,27 24-4 15,-24-24 2-15,24 24-2 0,-14-22 1 0,14 22 0 0,0 0-1 16,-13-31-1-16,13 31 0 0,0 0-4 0,0 0-13 16,-2-24-15-16,2 24-10 0,0 0-10 0,0 0-6 15,0 0-26-15,33 1-53 0,-33-1-53 16,0 0-77-16,29 17-89 0,-29-17 34 0,26 11 324 15</inkml:trace>
  <inkml:trace contextRef="#ctx0" brushRef="#br0" timeOffset="5">3239 4105 731 0,'0'0'138'0,"0"0"-61"0,0 0-6 15,0 0 2-15,0 0-6 0,0 0-8 0,0 0-17 16,0 0-15-16,0 0-13 0,0 0-9 0,0 0 0 16,0 0-1-16,-12 31-2 0,12-31 1 15,-7 23-3-15,7-23 1 0,-9 22-2 0,9-22 1 0,-2 26-1 0,2-26 1 16,0 0-1-16,-9 29 1 0,9-29-2 15,0 0-11-15,0 29-39 0,0-29-44 0,0 0-39 16,0 0-46-16,0 0-26 0,0 0-35 0,0 0-75 16,0 0 246-16</inkml:trace>
  <inkml:trace contextRef="#ctx0" brushRef="#br0" timeOffset="6">3249 3899 921 0,'0'0'115'0,"-2"-28"-6"0,2 28-16 15,0 0-2-15,-7-24-16 0,7 24-19 0,0 0-11 0,0 0-12 0,0 0-12 16,-12-24-9-16,12 24-7 0,0 0-5 0,0 0-2 16,0 0-3-16,0 0 1 0,0 0 0 15,0 0 3-15,0 0-22 0,0 0-14 0,28 17-26 16,-28-17-41-16,0 0-62 0,0 0-51 0,30 21-105 15,-30-21-106-15,0 0 228 0,33 38 200 0</inkml:trace>
  <inkml:trace contextRef="#ctx0" brushRef="#br0" timeOffset="7">3556 4081 692 0,'0'0'89'16,"0"0"-62"-16,0 0-18 0,0 0-1 0,0 0 9 16,0 0 38-16,0 0 14 0,0 0 5 0,0 0-9 15,-8 31-35-15,8-31-15 0,0 0-2 0,1 28-1 0,-1-28 2 16,2 25-4-16,-2-25 0 0,0 26-5 0,0-26 6 15,0 0 6-15,1 26 7 0,-1-26-2 16,0 0-2-16,0 0-10 0,0 0-4 0,0 0-3 16,0 0-1-16,-1 24-2 0,1-24 2 0,0 0-1 15,0 0-1-15,0 0-1 0,0 0 0 0,0 0 0 16,0 0 1 0,0 0 2-16,0 0-1 0,0 0 1 0,0 0 0 15,24-15 0-15,-24 15-1 0,0 0 2 0,28-31-3 16,-28 31 2-16,22-24-2 0,-22 24 1 0,28-33-2 15,-28 33 3-15,27-29-3 0,-27 29 2 16,24-24-2-16,-24 24 2 0,0 0-1 0,27-23 0 16,-27 23 0-16,0 0 0 0,0 0-1 0,28-5 1 15,-28 5 0-15,0 0 1 0,0 0 0 0,0 0 0 0,23 29 1 16,-23-29-3-16,0 0 2 0,18 32-2 0,-18-32 2 16,14 25-2-16,-14-25 3 0,10 28-4 0,-10-28 3 15,8 27-1-15,-8-27 1 0,4 27-3 16,-4-27 4-16,5 22-4 0,-5-22 2 0,0 0-2 15,10 25 2-15,-10-25-3 0,0 0-23 0,0 0-50 16,0 0-52-16,15 23-51 16,-15-23-49-16,0 0-20 0,0 0-76 15,0 0 189-15,24 1 135 0</inkml:trace>
  <inkml:trace contextRef="#ctx0" brushRef="#br0" timeOffset="8">4047 4153 116 0,'0'0'37'15,"0"0"3"-15,0 0 11 0,0 0 3 16,0 0-12-16,27-11-11 0,-27 11-6 16,0 0 2-16,34 0-4 0,-34 0 2 0,24 4-4 15,-24-4 21-15,25 5 15 16,-25-5-3-16,31 3-6 0,-31-3-24 0,27-1-20 15,-27 1-3-15,25-4 2 0,-25 4-1 0,0 0-1 16,33-9 2-16,-33 9 1 0,0 0 1 16,0 0 1-16,21-22 0 0,-21 22 2 0,0 0 15 15,7-23 31-15,-7 23 24 0,0 0 19 16,1-28-5-16,-1 28-17 0,-10-26-19 0,10 26-11 16,-12-22-10-16,12 22-3 0,0 0-8 0,-28-28-3 0,28 28-6 0,-25-14-4 15,25 14-4-15,-27-2-2 0,27 2 1 16,-35 10 3-16,35-10 3 0,-33 19 0 0,33-19 3 15,-31 26-6-15,31-26 0 0,-27 27-5 0,27-27 1 16,-19 38-4-16,19-38 2 0,-11 37-4 16,11-37 3-16,-1 39-5 0,1-39 5 0,7 36-4 15,-7-36 4-15,20 33-5 0,-20-33 3 0,28 34-3 0,-28-34 3 0,38 24-2 16,-11-14 1-16,-5 0-1 0,5-8 0 0,1 4-20 16,-1-12-44-16,16 16-94 0,-21-26-131 15,10 0-208-15,9 16 35 0,-17-31 464 0</inkml:trace>
  <inkml:trace contextRef="#ctx0" brushRef="#br0" timeOffset="9">5098 3936 807 0,'-27'-2'87'16,"27"2"-21"-16,0 0-3 0,0 0-6 16,0 0-19-16,0 0 3 0,0 0 9 0,0 0 4 15,0 0 7-15,27 10-15 16,-27-10-19-16,32-3-6 0,-32 3-8 0,44-2-6 15,-23-1-2-15,5 3-2 0,-1 0-2 16,2-3 0-16,4 1-2 0,0-1 0 0,2-4 0 16,3 3-3-16,-3 2-40 0,-5-8-72 0,12 18-98 15,-40-8-133-15,43-15-121 0,-8 29 216 16,-35-14 252-16</inkml:trace>
  <inkml:trace contextRef="#ctx0" brushRef="#br0" timeOffset="10">5262 3675 299 0,'0'0'108'0,"0"0"7"0,0 0 5 0,14-21-5 15,-14 21-3-15,0 0-6 0,0 0-10 0,0 0-12 16,0 0-16-16,0 0-21 0,0 0-17 0,0 0-11 16,0 0-5-16,0 0 24 0,0 0 1 15,0 0 3-15,10 25 2 0,-10-25-28 0,4 29-13 16,-4-29 13-16,0 31-11 0,0-31 9 0,-6 40 2 16,-1-16-9-16,3 3 2 0,-3-2-7 0,-2 4 2 0,-2-1-4 15,1-1 4-15,-1 2-6 0,3-2 5 0,-2-2-5 16,5 2 4-16,-4-4-5 0,5-1 5 0,4-22-4 15,-8 34 4-15,8-34-3 0,-7 29 2 16,7-29-3-16,-7 23 3 0,7-23-2 0,0 0 1 16,-5 24-1-16,5-24 1 0,0 0-2 0,0 0 2 15,0 0-2-15,0 25 1 16,0-25 0-16,0 0-1 0,0 0 0 16,0 0 1-16,0 0-2 0,0 0 2 0,26 15-1 15,-26-15 0-15,0 0 2 0,23-3-1 0,-23 3 0 16,24-8 0-16,-24 8-9 0,31-15-10 0,-31 15-6 15,38-17-12-15,-14 14-5 0,-24 3-20 16,46-21-47-16,-46 21-35 0,44-24-36 0,-44 24-36 16,32-28 0-16,-32 28-60 0,19-24 57 0,6 33 220 0</inkml:trace>
  <inkml:trace contextRef="#ctx0" brushRef="#br0" timeOffset="11">5808 4082 735 0,'0'0'99'0,"0"0"-69"16,0 0-16-16,0 0 6 0,0 0 5 0,0 0 3 16,24-14-5-16,-24 14-6 0,0 0-8 0,29-2-3 15,-29 2-2-15,22-5-3 0,-22 5 2 0,26-3-2 16,-26 3 1-16,25-4 1 0,-25 4-1 15,0 0 2-15,33-17 0 0,-33 17 0 0,0 0 2 16,27-20-1-16,-27 20 5 0,0 0 28 16,14-31 19-16,-14 31 4 0,6-24 7 0,-6 24-29 0,0 0-10 0,-3-26-4 15,3 26-2-15,0 0-7 0,-30-23-2 0,30 23-6 16,-32-5-2-16,32 5-3 0,-40 10-3 0,14 5 3 16,-2 3-3-16,0 6 4 0,0 2-3 15,1 4 6-15,5-4-6 0,4 4 6 0,6-5-7 0,12-25 2 16,-15 39-3-16,15-39 2 0,3 30-3 15,-3-30 3-15,15 31-4 0,-15-31 3 0,25 24-1 0,-25-24 2 16,33 16-2-16,-33-16 2 0,45 5-1 0,-20-5 0 16,1-2 0-1,2-2-1-15,1-5 1 0,1 3-4 16,2-4-15-16,-6-6-27 0,6 8-43 0,-14-15-56 16,16 19-50-16,-34 4-74 0,36-36-64 0,-6 39-29 15,-30-25 362-15</inkml:trace>
  <inkml:trace contextRef="#ctx0" brushRef="#br0" timeOffset="12">6207 4076 256 0,'0'0'102'0,"0"0"-21"0,0 0-4 15,0 0-6-15,0 0-8 0,0 0-3 0,0 0-5 16,23-15-3-16,-23 15 4 0,0 0 4 16,0 0 5-16,0 0 6 0,0 0-6 0,22 33-4 15,-22-33-11-15,0 0-3 0,3 26-10 0,-3-26-2 16,3 22-9-16,-3-22-3 0,2 29-6 0,-2-29-1 15,-2 26-4-15,2-26-3 0,0 29-4 0,0-29-1 16,0 25-4-16,0-25 3 0,0 0-4 0,0 21 2 16,0-21-3-16,0 0 2 0,0 0-1 0,0 0 1 31,0 0 1-31,0 0 2 0,0 0 0 0,0 0-1 16,22-25 0-16,-22 25-2 0,19-32 2 0,-19 32-4 15,23-37 4-15,-23 37-5 0,28-37 4 0,-28 37-2 16,28-35 2-16,-28 35-3 0,24-30 4 0,-24 30-3 15,25-22 3-15,-25 22-2 0,0 0 0 0,28-20-1 16,-28 20 1-16,0 0-1 0,0 0 1 0,23 0 1 16,-23 0-2-16,0 0 1 0,0 0 0 0,25 27 1 15,-25-27-2-15,12 28 3 0,-12-28-2 0,7 31 1 16,-7-31-2-16,6 37 3 0,-6-37-5 0,5 38 3 16,-5-38-3-16,3 26 3 0,-3-26-3 0,3 27 4 15,-3-27-5-15,0 0-23 0,10 28-35 0,-10-28-48 16,0 0-50-16,0 0-41 0,0 0-50 0,0 0-94 15,0 0 23 1,0 0 322-16</inkml:trace>
  <inkml:trace contextRef="#ctx0" brushRef="#br0" timeOffset="13">6990 3944 689 0,'-32'1'224'16,"32"-1"-131"-16,-25-1-4 0,25 1 2 0,-22-3-14 15,22 3-17-15,-33 4-17 0,33-4-13 0,-30 10-8 16,30-10-9-16,-33 17-3 0,33-17-6 0,-27 19 0 16,27-19-4-16,0 0 0 0,-20 30-2 0,20-30 2 15,-3 24-2-15,3-24 0 0,4 27 0 0,-4-27 2 16,15 22-3-16,-15-22 3 0,0 0-2 0,36 29 2 15,-36-29 0-15,28 16 0 0,-28-16-2 0,27 18 3 16,-27-18-2-16,28 18 1 0,-28-18-1 0,27 14 1 16,-27-14-1-16,24 13 2 0,-24-13 0 0,0 0 0 15,0 0 0 1,25 27 1-16,-25-27-3 0,0 0 5 0,0 0-4 16,-10 29 1-16,10-29 0 0,0 0 1 15,-29 27-2-15,29-27 1 0,-27 17-1 0,27-17 1 16,-31 16-1-16,31-16 1 0,-25 15-1 0,25-15 1 15,-24 9-3-15,24-9 2 0,0 0-1 0,-23 8 0 16,23-8-14-16,0 0-37 0,0 0-80 0,0 0-67 16,0 0-71-16,0 0-93 0,5-37-1 0,21 40 314 0</inkml:trace>
  <inkml:trace contextRef="#ctx0" brushRef="#br0" timeOffset="14">7311 4076 858 0,'-23'-4'118'0,"23"4"-13"15,0 0 1-15,0 0-13 0,-25 0-28 0,25 0-24 16,0 0-18-16,-21 13-9 0,21-13-8 0,0 0-2 16,-32 20-4-16,32-20 1 0,-18 23-3 0,18-23 3 15,-15 26-3-15,15-26 3 0,-8 27-2 0,8-27 1 16,-6 32-3-16,6-32 3 0,6 27-3 0,-6-27 2 0,12 28-2 0,-12-28 2 15,24 20-1-15,-24-20 1 0,27 10 0 16,-27-10 1-16,33 1-1 0,-33-1-1 16,35-7 1-16,-35 7 0 0,30-16 1 0,-30 16-1 15,32-21 3-15,-32 21-3 0,22-32 4 0,-22 32-4 16,18-31 3-16,-18 31-2 0,15-35 2 0,-15 35-1 16,3-34 3-16,-3 34-3 0,-3-29 3 0,3 29-3 0,-10-29 2 0,10 29-1 31,0 0 0-31,-24-24 0 0,24 24 0 15,-25 1-2-15,25-1-1 0,-31 19 1 0,31-19-2 16,-35 35 2-16,35-35-4 0,-35 37 3 0,35-37-16 16,-27 28-25-16,27-28-46 0,-11 24-55 0,11-24-64 15,6 25-82-15,-6-25-116 0,0 0 165 0,0 0 240 0</inkml:trace>
  <inkml:trace contextRef="#ctx0" brushRef="#br0" timeOffset="15">7656 4129 765 0,'0'0'84'0,"0"0"-71"0,0 0-6 15,0 0 15-15,0 0 19 0,0 0 28 0,0 0 17 16,0 0-9-16,0 0-12 0,18 22-29 16,-18-22-15-16,0 0-8 0,0 24 2 15,0-24 5-15,0 0 3 0,-6 30-4 0,6-30-1 16,0 0-12-16,-1 28-1 0,1-28-4 0,0 0 0 15,1 22 0-15,-1-22 0 16,0 0-2-16,0 0 2 0,0 0-1 0,0 0 0 16,0 0 0-16,0 0 0 0,0 0 1 0,0 0 1 15,0 0 2-15,0 0 1 0,0 0 2 16,0 0 0-16,28-15 0 0,-28 15-4 0,19-27 1 16,-19 27-4-16,23-34 3 0,-23 34-4 0,22-37 4 15,-22 37-4-15,24-37 4 0,-24 37-4 16,23-35 3-16,-23 35-3 0,20-31 2 0,-20 31-1 0,0 0 2 0,0 0-2 15,0 0 1-15,0 0 2 0,0 0-1 0,0 0 10 16,0 0 11-16,24-12 2 0,-24 12 3 16,0 0-7-16,0 0-10 0,25 9 0 0,-25-9 3 15,0 0 1-15,0 0 1 0,29 22-3 0,-29-22-6 16,0 0 0-16,29 14-4 0,-29-14 0 16,25 6 1-16,-25-6-3 15,23 3 1-15,-23-3-2 0,32 0 1 0,-32 0-1 16,30-5-1-16,-30 5 2 0,35-10-1 0,-35 10-27 15,45-14-44-15,-35-13-144 0,20 12-347 0,-3 2 18 16,-7-16 281-16</inkml:trace>
  <inkml:trace contextRef="#ctx0" brushRef="#br0" timeOffset="16">8769 4105 687 0,'25'6'200'0,"-25"-6"-90"0,0 0-26 15,0 0-4-15,0 0-5 0,0 0-19 0,0 0-22 16,0 0-15-16,0 0 3 0,0 0 1 0,0 0 4 15,0 0 2-15,0 0-8 0,0 0-1 16,22 28 0-16,-22-28-3 0,8 22-2 0,-8-22-5 16,0 26-1-16,0-26-5 0,-3 26 1 0,3-26-3 0,-4 29 1 15,4-29-2-15,0 0 2 0,-10 29-3 0,10-29 2 16,0 0-2-16,0 0 2 0,0 0-4 0,-4 21 3 16,4-21-2-16,0 0-1 0,0 0 2 0,0 0-1 15,0 0 0-15,0 0 2 0,0 0 1 16,0 0-1-16,0 0 2 0,25-31-2 0,-25 31 3 15,25-36-3-15,-10 14 2 16,-1-2-3-16,5-3 3 0,2-3-3 16,1 2 5-16,-2 3-5 0,-20 25 3 0,40-40-3 15,-40 40 1-15,25-19-2 0,-25 19 1 0,0 0-2 16,25-3 2-16,-25 3 1 0,0 0 1 0,0 0 0 16,28 32-3-16,-28-32 4 0,11 31-4 0,-11-31 4 15,9 38-4-15,-9-38 4 0,7 42-4 16,-7-42 3-16,7 40-3 0,-7-40 1 0,4 35-3 0,-4-35 4 15,4 24-3-15,-4-24 3 0,3 24-4 0,-3-24 2 0,0 0-13 16,2 22-26-16,-2-22-59 0,0 0-72 0,19 26-82 31,-19-26-82-31,0 0-89 0,0 0 157 0,8-26 267 16</inkml:trace>
  <inkml:trace contextRef="#ctx0" brushRef="#br0" timeOffset="17">9371 4202 427 0,'0'0'141'0,"0"0"-49"16,0 0-18-16,22-2 0 0,-22 2-7 0,0 0-17 15,0 0 5-15,33-4 12 0,-33 4-4 16,22-2-5-16,-22 2-23 0,28-4-21 0,-28 4-6 0,28-1-2 16,-28 1 0-16,34-7 0 0,-34 7 3 0,30-12 0 15,-30 12 2-15,32-14 0 0,-32 14 0 0,29-10 1 16,-29 10 1-16,22-17 4 0,-22 17 8 0,0 0 1 15,19-37 3-15,-19 37-3 0,9-22-1 0,-9 22-4 16,0 0 1-16,1-30-2 0,-1 30 2 16,0 0-4-16,-15-30 1 0,15 30-4 0,0 0-2 0,-24-16-5 0,24 16-2 15,-24-3-3-15,24 3-2 0,-28 7 0 0,28-7-3 16,-30 17 3-16,30-17-2 0,-32 30 1 16,32-30 1-16,-30 25 0 0,30-25-3 0,-21 34 4 15,21-34-4-15,-11 38 3 0,11-38-3 0,-1 40 2 16,1-40-4-16,4 37 3 0,-4-37-2 0,15 30 3 15,-15-30-3 1,22 27 2-16,-22-27-2 0,29 19 3 0,-29-19-2 16,34 13 1-16,-34-13-2 0,39 3-16 0,-14-3-10 15,-25 0-14-15,47-8-18 0,-47 8-22 16,49-19-39-16,-36-4-39 0,17 15-53 0,-30 8-46 16,28-46-94-16,1 42 88 0,-27-27 266 0</inkml:trace>
  <inkml:trace contextRef="#ctx0" brushRef="#br0" timeOffset="18">10043 3869 875 0,'-24'15'191'15,"24"-15"-98"-15,0 0 9 0,-29-9 6 16,29 9-21-16,0 0-35 0,0 0-28 0,0 0-17 16,0 0-4-16,0 0 3 0,24-2 2 0,-24 2 3 15,33-4-2-15,-10 0-3 0,2 0-3 0,0 1-2 16,1 0-1-16,2 0 0 0,-2 1-1 16,1 1 1-16,0-2-15 15,2 3-38-15,-29 0-93 0,60-12-181 0,-27 10-171 16,-9-7 1-16,13 17 448 0</inkml:trace>
  <inkml:trace contextRef="#ctx0" brushRef="#br0" timeOffset="19">10165 3631 691 0,'0'0'135'0,"0"0"-15"16,0 0-15-16,0 0-4 15,0 0-14-15,0 0-15 0,0 0-30 16,0 0-19-16,0 0 1 0,0 0 7 0,0 0 2 15,-2 25 5-15,2-25-13 0,0 0-4 0,-3 30-2 16,3-30 2-16,-3 24-2 0,3-24 1 0,-1 34 19 16,1-34-37-16,-3 37 33 0,3-37-36 15,-6 40 9-15,2-16 1 0,-1-2-4 0,-1 0 3 16,-1 2-6-16,-1 2 4 0,1-4-6 0,-2 1 5 0,9-23-5 16,-17 41 3-16,17-41-4 0,-14 41 3 0,14-41-4 15,-11 39 2-15,11-39-2 0,-9 41 3 0,9-41-3 16,-9 33 3-16,9-33-2 0,-8 26 1 0,8-26-2 15,0 0 2-15,-1 29-2 0,1-29 1 16,0 0 0-16,0 0 0 0,0 0-1 0,18 25 0 16,-18-25 1-16,0 0 0 15,0 0 0-15,33-6 2 0,-33 6-1 16,27-15-2-16,-27 15-6 0,35-27-10 0,-35 27-5 16,38-32-9-16,-38 32 4 0,40-35-6 0,-18 20-2 15,-22 15-14-15,38-34-18 0,-27 12-34 0,11 18-28 16,-22 4-39-16,24-29-46 0,-24 29-22 15,14-38-131-15,-14 38 157 0,18-23 211 0</inkml:trace>
  <inkml:trace contextRef="#ctx0" brushRef="#br0" timeOffset="20">10904 4025 503 0,'0'0'114'0,"0"0"0"0,17-25-3 0,-17 25-7 16,0 0-18-1,3-22-10-15,-3 22-9 0,0 0-2 0,0 0-12 16,0 0-12-16,0 0-13 0,0 0-12 0,0 0-7 15,0 0 4-15,0 0 12 0,0 0 2 16,0 0 5-16,16 27-10 0,-16-27-9 0,6 29-4 16,-6-29 0-16,0 36-4 0,0-36 1 0,0 40-6 15,0-40 4-15,0 36-5 0,0-36 2 0,7 26-2 16,-7-26 1-16,0 0 0 0,20 24 1 0,-20-24-1 0,0 0 1 0,31 4 1 16,-31-4 0-16,29-10 1 0,-29 10 0 15,34-24 1-15,-34 24-3 0,40-40 3 16,-40 40-4-16,39-39 4 0,-39 39-3 0,33-24 3 15,-33 24-3-15,0 0 1 0,23-14-2 0,-23 14 1 16,0 0 0-16,0 0 0 0,0 0 1 0,18 31-1 16,-18-31 2-16,3 33-3 15,-3-33 2-15,-4 39-4 0,4-39 3 0,-7 35-3 16,7-35 2-16,0 23-2 0,0-23 3 0,0 0-3 16,0 0 3-16,12 22-3 0,-12-22 2 15,0 0 0-15,0 0 1 0,0 0 1 16,24-7 0-16,-24 7 2 0,0 0-3 0,34-35 3 15,-34 35-4-15,30-40 3 0,-13 19-5 0,1-3 5 16,0 1-4-16,-2-4 4 0,2 4-4 0,-18 23 2 0,40-40-3 16,-40 40 2-16,37-31-3 0,-37 31 3 0,0 0-14 0,32-22-23 15,-32 22-43-15,0 0-48 0,0 0-42 16,0 0-100-16,8 31-127 0,-8-31-12 16,6 28 311-16</inkml:trace>
  <inkml:trace contextRef="#ctx0" brushRef="#br0" timeOffset="21">11865 3989 1120 0,'0'0'144'16,"0"0"-36"-16,-18-30-23 0,18 30-19 0,0 0-22 15,0 0-14-15,0 0-9 0,-24-13-6 0,24 13-5 0,0 0-3 0,-29 9-6 16,29-9 1-16,-27 24-3 0,27-24 3 0,-30 32-4 15,30-32 3-15,-30 38-3 0,30-38 3 0,-20 38-3 16,20-38 0-16,-4 28-1 16,4-28 1-16,4 31-1 0,-4-31 3 0,16 24-2 15,-16-24 1-15,24 19-1 0,-24-19 2 0,28 8-2 16,-28-8 0-16,34 3 2 0,-34-3-1 0,42-10 0 0,-42 10 2 0,37-18 0 16,-37 18-2-16,29-28 3 0,-29 28-3 0,23-34 3 15,-23 34-1-15,11-35 4 0,-11 35-4 0,7-35 3 16,-7 35-3-16,-2-30 3 0,2 30-2 15,-7-21 8-15,7 21 1 0,0 0 0 16,0 0-1-16,-31-21-6 0,31 21-3 0,0 0 0 16,-27 0-2-16,27 0-1 15,0 0 0-15,-22 11-11 0,22-11-12 0,0 0-20 16,0 0-27-16,-7 28-49 0,7-28-32 0,0 0-65 16,0 0-57-16,0 0-143 0,34 15 64 0,-34-15 354 15</inkml:trace>
  <inkml:trace contextRef="#ctx0" brushRef="#br0" timeOffset="22">12113 4021 408 0,'0'0'117'0,"0"0"4"0,0 0-14 0,0 0-12 16,24 10-21-16,-24-10-7 0,0 0-6 0,0 0-5 16,8 22-6-16,-8-22-11 0,0 0-8 15,0 26-10-15,0-26-3 0,0 25-5 0,0-25-2 16,0 0-4-1,-1 30 0-15,1-30-4 0,0 0 1 0,0 27-3 16,0-27 0-16,0 0-2 0,0 0 1 0,0 0-1 16,0 0 0-16,0 0 3 0,0 0 2 0,0 0 12 15,0 0 19-15,0 0 8 0,0 0-1 0,0 0-8 16,25-26-20-16,-25 26-6 0,13-34-2 16,-13 34 5-16,20-38 2 0,-20 38 5 0,18-35-2 15,-18 35 1-15,16-30-3 0,-16 30 0 0,0 0-3 0,19-28-1 16,-19 28-5-16,0 0-4 0,0 0-1 0,29-18-1 15,-29 18-1-15,0 0 2 0,27 1-2 0,-27-1 3 16,24 5-1-16,-24-5 0 0,31 5 0 0,-31-5-1 16,36 4 2-16,-36-4-1 0,42 1 0 15,-42-1 0-15,44-1 0 0,-22 0 1 0,2 1-2 16,-2-3 1-16,3 3-1 0,-2 0-24 0,-23 0-26 0,44 0-59 16,-44 0-68-16,36-11-117 0,-36 11-176 0,0 0 33 15,44-6 368-15</inkml:trace>
  <inkml:trace contextRef="#ctx0" brushRef="#br0" timeOffset="23">12971 3628 1226 0,'0'0'124'0,"0"0"-58"16,0 0-9-16,0 0-10 0,0 0-17 0,0 0-14 15,0 0-8-15,0 0-5 0,0 0 2 16,-18 39-1-16,18-39 4 0,-4 40 0 0,-3-16 4 0,3 3 17 16,-3 4-35-16,-1-2 31 0,-2 2-35 0,-1 4 8 15,3-4 7-15,-7 3-8 0,4-1 7 0,-2-2-7 16,-1 3 4-16,5-2-4 0,0-1 5 0,3-1-5 16,0 0 6-16,1-10-5 0,5-20 3 0,-6 35-3 15,6-35 2-15,0 0-2 0,-3 24 2 16,3-24-1-1,0 0 0-15,0 0 2 0,0 0 0 0,0 0 0 16,0 0 2-16,25-14-1 0,-25 14-1 0,22-25 4 16,-22 25-6-16,35-40 4 0,-17 16-3 0,-1 0 2 15,3 2-2-15,-20 22 3 0,36-40-4 0,-36 40 3 16,34-35-3-16,-34 35 3 0,36-30-3 0,-36 30 3 16,36-23-3-16,-36 23 2 0,40-26-2 15,-15 14 2-15,-2 4-1 0,0-3 1 0,1 4-2 0,1 0 2 16,-2 3-3-16,-1-2-2 0,-22 6-20 0,44-3-19 15,-44 3-28-15,29 0-53 0,-29 0-30 0,0 0-64 16,0 0-45-16,0 0-71 0,26 13-21 0,-26-13 276 16</inkml:trace>
  <inkml:trace contextRef="#ctx0" brushRef="#br0" timeOffset="24">13109 4031 887 0,'-22'-2'101'0,"22"2"-6"0,0 0 11 16,-3 36 6-16,3-36-22 0,-3 22-27 0,3-22-23 15,7 26-9-15,-7-26-6 0,15 31-2 0,-15-31-5 0,25 28-3 16,-25-28-8-16,30 25-1 0,-30-25-6 16,31 24 2-16,-31-24-3 0,29 17 2 0,-29-17-1 15,29 11 0-15,-29-11-12 0,26 10-23 0,-26-10-85 16,0 0-140-16,26 2-257 0,-26-2 4 0,0 0 349 0</inkml:trace>
  <inkml:trace contextRef="#ctx0" brushRef="#br0" timeOffset="25">13838 4034 402 0,'0'0'87'0,"-7"-24"-36"0,7 24 13 16,0 0 16-16,0 0 23 0,0 0-5 0,0 0-3 16,0 0-6-16,7-30-5 0,-7 30-4 0,0 0 2 15,0 0-5-15,0 0-13 16,0 0-14-16,0 0-15 0,0 0-6 16,0 0-4-16,0 0-1 0,-14-22-2 0,14 22-8 15,0 0-3-15,0 0-2 0,0 0-1 16,-27-12 0-16,27 12-1 0,0 0-1 0,-31-2-2 15,31 2 0-15,-26 5-2 0,26-5 0 0,-27 6-2 16,27-6 2-16,-28 15-1 0,28-15 1 0,-22 16-2 16,22-16 2-16,-16 24-4 0,16-24 3 0,-13 25-2 0,13-25 1 15,-8 31-2-15,8-31 3 0,0 25-5 0,0-25 3 16,4 24-2-16,-4-24 1 0,11 24 0 0,-11-24 2 16,0 0-1-16,26 20 1 0,-26-20 0 15,24 9 1-15,-24-9-1 0,23 4 1 0,-23-4-1 16,23 7 0-16,-23-7 0 0,0 0 0 0,24 7 1 15,-24-7-1-15,0 0 0 0,0 0 0 16,0 0 0-16,23 17 0 0,-23-17 0 16,0 0 2-16,0 0-2 0,0 0 3 0,2 28-2 0,-2-28 1 15,0 0-1-15,0 0 0 0,-14 21-1 0,14-21 1 16,0 0-1-16,-25 19 2 0,25-19-2 0,-25 15 2 16,25-15 7-16,-23 8 8 0,23-8 2 0,-24 7 0 15,24-7-7-15,0 0-5 0,-28 6-2 0,28-6-1 16,0 0-1-16,-25 1-2 0,25-1-1 15,0 0 0-15,0 0 1 0,-22 0 0 0,22 0-1 16,0 0-1-16,0 0-1 0,0 0 0 0,0 0-8 16,0 0-9-16,0 0-19 0,0 0-26 0,0 0-34 15,0 0-44-15,0 0-94 0,0 0-212 0,0 0-17 16,30 11 167-16</inkml:trace>
  <inkml:trace contextRef="#ctx0" brushRef="#br0" timeOffset="26">14581 4127 556 0,'0'0'112'0,"0"0"-13"15,0 0 3-15,0 0 2 0,-23-5 1 0,23 5-4 16,0 0-5-16,0 0-11 0,0 0-14 0,0 0-16 16,0 0-15-1,0 0-10-15,0 0-6 0,0 0-4 0,0 0-8 16,0 0-3-16,0 0-4 0,0 0 25 0,0 0 2 16,0 0 2-16,0 0 0 0,30 8-25 0,-30-8-4 15,25 3-2-15,-25-3-1 0,32 0 0 16,-32 0-1-16,36 0 0 0,-36 0 0 0,44-6-1 15,-21 4 0-15,2 1-1 0,1-2-1 0,-2-3-13 16,2 6-24-16,-26 0-50 0,59 6-142 0,-59-6-300 0,35-13 5 16,-11 14 180-16</inkml:trace>
  <inkml:trace contextRef="#ctx0" brushRef="#br0" timeOffset="27">14711 3987 690 0,'0'0'138'0,"0"0"-49"0,0 0-11 0,0 0 6 0,0 0 6 16,0 0-13-16,0 0-16 0,0 0-19 0,0 0-18 15,0 0-7-15,0 0 2 0,0 0 5 16,0 0 5-16,0 0 0 0,0 0-5 0,0 0-3 16,0 0 15-1,0 0 0-15,0 0 0 0,0 0-4 0,0 0-22 16,0 0 2-16,0 0-1 0,7 34 2 0,-7-34-4 15,-2 22-1-15,2-22-6 0,-2 29 2 0,2-29-5 16,-3 31 2-16,3-31-3 0,-3 39 3 0,3-39-2 16,-4 38 2-16,4-38-3 0,-3 31 3 0,3-31-3 15,-3 28 2-15,3-28-3 0,0 24 3 16,0-24-3-16,0 0-12 0,6 22-11 0,-6-22-8 16,0 0-11-16,0 0 0 0,0 0-22 0,0 0-29 15,0 0-28-15,0 0-39 0,0 0-35 0,0 0-24 0,0 0-126 16,0 0 19-16,0 0 306 0</inkml:trace>
  <inkml:trace contextRef="#ctx0" brushRef="#br0" timeOffset="28">15643 3611 605 0,'0'0'142'0,"0"0"-35"0,0 0-13 15,0 0-12-15,0 0 3 0,0 0-6 0,0 0-7 16,0 0-22-16,0 0-5 15,0 0 8-15,0 0 2 0,7 24 3 0,-7-24-6 16,5 29-25-16,-3-6 1 0,-2-23-7 0,-3 48 3 16,0-20-8-16,2 3-9 0,-3 1 28 15,2 5-34-15,1-2 28 0,-2 2-22 0,-1-3-7 16,0 2 5-16,-3-1-7 0,2-5 6 0,0 4-7 16,3-3 5-16,-3-3-4 0,1-4 4 15,2 0-4-15,2-24 3 0,-5 38-4 0,5-38 4 0,-1 35-4 0,1-35 4 16,-1 22-3-16,1-22 2 0,0 0-3 0,-3 24-11 15,3-24-14-15,0 0-14 0,0 0-27 16,0 0-32-16,10 24-47 0,-10-24-52 0,0 0-91 16,0 0-147-16,11-29 65 0,-11 29 307 0</inkml:trace>
  <inkml:trace contextRef="#ctx0" brushRef="#br0" timeOffset="29">15782 4001 934 0,'0'0'129'0,"0"0"-18"16,-25-5-19-16,25 5-23 0,0 0-30 16,0 0-21-16,0 0-10 0,0 0 7 0,0 0 9 15,0 0 5-15,0 0 1 0,31 21-4 0,-31-21-7 16,23 7 1 0,-23-7-6-16,33 3-4 0,-33-3-4 0,36 3-4 15,-36-3-2-15,41 5 1 0,-16-5 0 0,-3 0-1 16,3 0 0-16,1 0-1 0,1 2-13 0,-27-2-44 15,55 5-79-15,-55-5-128 0,41-12-233 0,-13 19 46 16,-28-7 280-16</inkml:trace>
  <inkml:trace contextRef="#ctx0" brushRef="#br0" timeOffset="30">16019 3648 934 0,'0'0'155'0,"0"0"-52"15,0 0-10-15,0 0-7 0,0 0-12 0,0 0-30 0,0 0-20 16,0 0-4-16,0 0 1 0,0 0 2 0,11 29 3 16,-11-29-10-16,2 25-1 0,-2-25-2 0,4 27 2 15,-4-27-6-15,1 43 2 0,-1-16 20 16,2-2-35-16,-4 4 32 0,0 2-34 0,-1-1 4 15,0 1 5-15,-3 1-5 0,4-1 5 0,-2 0-6 16,-2-4 6-16,3 1-6 0,-2 2 4 0,3-6-4 0,0 3 3 16,-1-4-3-16,3-23 4 0,-3 33-4 0,3-33 1 15,0 32-17-15,0-32-7 0,0 24-15 0,0-24-17 16,0 0-27-16,0 0-30 0,3 38-33 16,-3-38-33-16,0 0-27 0,0 0-22 0,0 0-51 15,0 0-23-15,0 0 279 0</inkml:trace>
  <inkml:trace contextRef="#ctx0" brushRef="#br0" timeOffset="31">17453 3940 509 0,'0'0'205'0,"0"0"-75"0,0 0-31 0,-1-32 3 16,1 32-4-16,0 0-5 0,0 0-9 0,0 0-12 15,0 0-18-15,-29-24-16 0,29 24-9 0,0 0-7 16,-26-3-3-16,26 3-3 0,-27 0 1 0,27 0-1 15,-31 6 1-15,31-6-5 0,-36 17-2 0,36-17-5 16,-35 15-2-16,35-15-2 0,-26 17 0 0,26-17-1 16,0 0 1-16,-27 30-3 0,27-30 2 0,0 0-3 15,-11 28 2-15,11-28-2 0,0 0 2 0,2 28-1 16,-2-28 2-16,0 0-2 0,22 28 3 0,-22-28-3 16,24 17 2-16,-24-17-2 0,26 17 2 0,-26-17-1 15,26 14 2 1,-26-14-2-16,25 12 2 0,-25-12-3 15,24 15 3-15,-24-15-2 0,0 0 2 0,27 23-1 16,-27-23 1-16,0 0-1 0,0 0 0 0,14 22 0 16,-14-22 2-16,0 0-1 0,0 0 1 0,0 0 0 15,-11 31 0-15,11-31-1 0,0 0 1 0,-32 21-2 16,32-21 1-16,-27 16-1 0,27-16 1 0,-32 13-1 16,32-13 1-16,-33 16-2 0,33-16 1 0,-28 13 0 0,28-13 1 15,0 0-2-15,-22 7-1 0,22-7-2 16,0 0 0-16,0 0-21 0,0 0-13 0,0 0-34 15,0 0-44-15,29 9-43 0,-29-9-87 0,26-19-133 16,-1 19-29-16,-25 0 211 0</inkml:trace>
  <inkml:trace contextRef="#ctx0" brushRef="#br0" timeOffset="32">17656 4064 899 0,'0'0'131'15,"0"0"-62"-15,0 0-7 0,0 0 1 0,0 0-8 16,0 0-19-16,0 0-19 16,0 0-14-16,0 0-1 0,0 0 7 15,0 0 14-15,0 0 4 0,0 0 1 16,15 23-9-16,-15-23-9 0,0 0-5 0,-3 35 0 16,3-35-3-16,-7 26 2 0,7-26-4 0,-9 32 1 15,9-32-3-15,-7 29 3 0,7-29-3 0,-6 26 2 16,6-26-2-16,0 0 0 0,-2 31-27 0,2-31-30 15,0 0-38-15,0 0-40 0,0 0-45 0,0 0-48 0,0 0-141 0,23 9 25 16,-23-9 334-16</inkml:trace>
  <inkml:trace contextRef="#ctx0" brushRef="#br0" timeOffset="33">17704 3807 1131 0,'-15'-23'191'0,"15"23"-60"0,0 0-59 0,0 0 6 16,0 0-13-16,0 0-14 0,-21-27-7 16,21 27-13-16,0 0-7 0,0 0-11 0,0 0-5 15,0 0-5-15,0 0-1 0,0 0-3 0,0 0-3 16,0 0 2-16,0 0 0 0,0 0 1 0,0 0-7 16,0 0-11-16,22 24-21 0,-22-24-20 0,0 0-14 0,0 0-105 15,43 36-135-15,-43-36-197 0,23 9 14 0,-23-9 365 16</inkml:trace>
  <inkml:trace contextRef="#ctx0" brushRef="#br0" timeOffset="34">18003 4013 570 0,'0'0'102'0,"0"0"-28"0,0 0-5 15,0 0-6-15,0 0-10 0,0 0-20 0,0 0 6 16,0 0 10-16,0 0 10 0,0 0 8 0,0 0-13 16,-2 22-13-16,2-22-8 15,-3 25-2-15,3-25-6 0,-6 28-4 0,6-28-7 16,-7 29-1-16,7-29-5 0,-5 26 2 0,5-26-5 16,-2 21 0-16,2-21-3 0,0 0-1 0,3 23-1 0,-3-23 0 0,0 0 0 15,0 0 0-15,0 0 0 0,0 0 0 0,0 0-1 16,0 0 2-16,0 0 2 0,0 0 0 0,0 0 2 15,22 11-1-15,-22-11 1 0,0 0 0 16,0 0-1-16,22-29 0 0,-22 29 0 16,15-24-2-16,-15 24 1 0,21-37-3 0,-21 37 4 15,28-41-4-15,-28 41 3 0,30-34-3 0,-30 34 3 0,25-26-2 0,-25 26 3 16,0 0-2-16,0 0 1 0,0 0-2 0,0 0-1 16,22-19 1-16,-22 19 0 0,0 0 3 0,0 0 0 31,0 0-1-31,0 0-1 0,11 29 0 15,-11-29-2-15,0 0 2 0,1 28-2 0,-1-28 3 16,0 0-3-16,4 32 1 0,-4-32-1 0,0 0 0 16,3 24-1-16,-3-24 1 0,0 0-1 0,0 0 0 0,11 23 1 15,-11-23 0-15,0 0 0 0,0 0 1 0,0 0 1 16,31-7-1-16,-31 7 1 0,0 0 0 0,29-23 0 16,-29 23-1-16,0 0 1 0,31-28-2 15,-31 28 0-15,0 0 0 0,31-24 2 0,-31 24-1 16,0 0 3-16,23-13-1 0,-23 13 2 0,0 0-2 15,0 0 1-15,25-5-2 0,-25 5 0 0,0 0 1 0,0 0-2 16,23 11 2-16,-23-11-1 0,0 0 2 0,15 22-1 16,-15-22 1-16,7 24 0 0,-7-24 2 0,3 25-3 15,-3-25 1-15,-1 36-4 0,1-36 2 0,-6 32-3 16,6-32 3-16,-3 31-4 0,3-31 3 16,-1 26-3-16,1-26 1 0,1 25-25 0,-1-25-33 15,0 0-57 1,0 0-55-16,18 24-61 0,-18-24-41 0,0 0-111 15,25-17 46-15,-25 17 338 0</inkml:trace>
  <inkml:trace contextRef="#ctx0" brushRef="#br0" timeOffset="35">18607 4019 620 0,'17'-34'134'0,"-17"34"-14"16,0 0 1-16,0 0-14 0,0 0-11 0,0 0-15 0,0 0-11 15,0 0-14-15,0 0-18 0,0 0-14 0,0 0-10 16,0 0-4-16,0 0 4 0,0 0 6 0,0 0-1 15,0 0-1-15,2 28-12 0,-2-28-2 0,-2 27-4 16,2-27 1-16,-3 29-1 0,3-29 1 16,0 29-2-16,0-29 2 0,4 27-3 0,-4-27 2 15,8 29-1 1,-8-29 1-16,10 23-2 0,-10-23 2 0,0 0-1 16,23 19 1-16,-23-19-1 0,0 0 0 0,25 2 1 15,-25-2 0-15,0 0 1 0,35-21-2 0,-35 21 2 16,26-31-2-16,-26 31 3 0,29-35-3 0,-29 35 3 0,29-37-2 0,-29 37 2 15,27-44-3-15,-27 44 5 0,25-37-6 16,-25 37 4-16,21-33-3 0,-21 33 3 0,16-24-2 16,-16 24 2-16,0 0-3 0,0 0-1 15,0 0 1-15,0 0-1 0,0 0 2 0,0 0 1 16,0 0 1-16,18 27-2 0,-18-27 2 0,2 27-4 16,-2-27 4-16,-3 36-4 0,3-36 4 0,-4 38-3 15,4-38 2-15,-2 41-3 0,2-41 4 0,0 38-5 16,0-38 4-16,2 32-3 0,-2-32 1 15,4 26-1-15,-4-26-15 0,0 0-43 0,0 0-37 0,22 24-36 0,-22-24-45 16,0 0-58-16,0 0-126 0,18-24-11 16,-18 24 260-16</inkml:trace>
  <inkml:trace contextRef="#ctx0" brushRef="#br0" timeOffset="36">19247 3545 1178 0,'0'0'83'0,"0"0"-38"0,0 0-10 0,0 0 5 0,0 0 6 0,-7 33 5 0,7-33-11 0,-6 27-13 0,6-27-12 16,-6 42 1-16,1-17-4 0,3 5 8 16,-2-6-3-16,-2 7 4 0,-2-1 17 0,1 6-35 15,-3-5 26-15,2 3-33 0,-2 0 4 16,3-3 4-16,-1 0-6 0,1-6 5 0,2 3-5 0,1-5 4 15,1-1-4-15,3-22 2 0,-4 40-2 0,4-40 1 16,0 29-2-16,0-29-4 0,7 24-21 0,-7-24-12 0,0 0-29 16,0 0-34-16,20 30-40 0,-20-30-64 15,0 0-84-15,0 0-136 0,0 0 49 0,33 14 362 16</inkml:trace>
  <inkml:trace contextRef="#ctx0" brushRef="#br0" timeOffset="37">19556 3981 900 0,'0'0'147'16,"0"0"-31"-16,-17-24-2 0,17 24-8 0,0 0-21 16,0 0-24-16,0 0-18 0,-1-23-10 0,1 23-6 0,0 0-6 15,0 0-3-15,0 0-5 0,0 0-3 0,-28-17-3 16,28 17-3-16,0 0-3 0,-27 12-2 0,27-12 2 15,-25 25-2-15,25-25 3 0,-26 30-4 16,26-30 3-16,-22 31-3 0,22-31 2 0,-17 33-2 16,17-33 2-16,-10 36-3 0,10-36 4 15,-1 38-5-15,1-38 3 0,4 42-23 0,-4-42-7 0,8 41-17 0,-8-41-15 16,11 33-7-16,-11-33-14 0,17 22-4 0,-17-22 14 16,0 0 25-16,30 3 26 0,-30-3 21 0,31-23 3 15,-31 23 3-15,30-37-2 0,-15 14 4 16,-1-1-2-16,-3-3 18 0,-11 27 9 0,18-45 15 15,-18 45 6-15,16-41 0 0,-16 41-7 16,11-29-2-16,-11 29-9 16,0 0-4-16,0 0-4 0,0 0-4 0,0 0-3 15,9-24-4-15,-9 24-7 0,0 0-4 0,0 0-3 16,0 0-1-16,0 0-1 0,0 0 1 0,0 0 1 16,-2 24-2-16,2-24 2 0,0 0-3 0,3 31 3 15,-3-31-2-15,0 25 3 0,0-25-4 16,3 31 3-16,-3-31-2 0,3 29 1 0,-3-29-1 15,6 31 2-15,-6-31-4 0,11 26 2 0,-11-26-2 0,0 0-5 16,23 28-14-16,-23-28-10 0,0 0-19 0,0 0-12 16,33 20-14-16,-33-20-18 0,0 0-25 0,22-16-48 15,-22 16-58-15,31-12-75 0,-25-10-44 0,21 22 256 16</inkml:trace>
  <inkml:trace contextRef="#ctx0" brushRef="#br0" timeOffset="38">19881 3819 1298 0,'0'0'22'15,"-26"5"0"-15,26-5-4 0,0 0 20 0,0 0-13 16,0 0 0-16,0 0-15 0,0 0-7 0,0 0 1 16,0 0 2-16,0 0 0 0,33 29 0 0,-33-29 1 15,32 13-2-15,-32-13 1 0,37 14-3 16,-37-14 0-16,41 5-3 16,-41-5 0-16,42 8 0 0,-19-6 0 0,-23-2 0 15,44 1-1-15,-44-1 0 0,39-6-17 16,-14 11-40-16,-25-5-56 0,37 0-76 0,-37 0-77 15,0 0-185-15,45-11 72 0,-45 11 354 0</inkml:trace>
  <inkml:trace contextRef="#ctx0" brushRef="#br0" timeOffset="39">20040 3563 610 0,'0'0'192'0,"12"-24"-53"15,-12 24 8-15,0 0-13 0,0 0-18 0,0 0-37 16,0 0-36 0,0 0-26-16,0 0-12 0,0 0-4 0,0 0 8 15,0 0 8-15,6 24 7 0,-6-24 1 0,6 27-1 16,-6-27-7-16,0 33 4 0,0-33-2 0,-1 38 4 15,1-38-7-15,-3 43 2 0,3-43-7 0,-12 41 2 16,12-41-3-16,-10 47-10 0,5-23 34 16,-1 3-35-16,-1-3 29 0,-1 5-21 0,2-1-8 15,-2-2 5-15,3 1-5 0,-1-2 4 0,2-3-5 0,0 0 3 16,4-22-4-16,-7 42 4 0,7-42-3 0,-3 39 3 16,3-39-3-16,-1 37 3 0,1-37-3 0,0 26 1 15,0-26 0-15,0 0 0 0,4 31 0 0,-4-31 0 16,0 0-7-16,0 0-4 0,11 22-5 0,-11-22-3 15,0 0 0-15,0 0 1 0,0 0-3 16,0 0-8 0,29-1-5-16,-29 1-6 0,25-15-8 0,-25 15-14 15,30-19-20-15,-30 19-20 0,30-23-7 0,-30 23-14 16,28-22-10-16,-28 22-3 0,22-20-4 0,-22 20 12 16,0 0 14-16,25-13-24 0,-25 13-86 0,0 0 210 15</inkml:trace>
  <inkml:trace contextRef="#ctx0" brushRef="#br0" timeOffset="40">20410 3972 1220 0,'0'0'76'0,"0"0"-59"0,0 0-14 0,0 0-2 15,0 0 9-15,0 0 20 0,0 0 5 0,0 0 2 16,0 0-9 0,0 0-17-16,11 24-7 0,-11-24 1 0,0 0-3 15,13 30 2-15,-13-30-3 0,3 22 2 0,-3-22-5 16,0 22 4-16,0-22-3 0,0 26 1 16,0-26-2-16,-4 25 2 0,4-25-6 0,0 0-26 15,0 33-52-15,0-33-51 0,0 0-90 0,0 0-62 16,0 0-126-16,0 0 111 0,-5-27 302 0</inkml:trace>
  <inkml:trace contextRef="#ctx0" brushRef="#br0" timeOffset="41">20532 3760 1409 0,'-29'-6'76'0,"29"6"-45"15,0 0 3-15,0 0 6 16,-24-6 2-16,24 6-10 0,0 0-15 15,0 0-12-15,0 0-7 0,0 0 0 0,0 0 0 16,0 0 1-16,0 0-15 0,24 27-9 0,-24-27 9 16,0 0-40-16,37 28-3 0,-37-28-80 0,33 20-72 15,-33-20-99-15,24 3-156 0,3 19 85 16,-27-22 381-16</inkml:trace>
  <inkml:trace contextRef="#ctx0" brushRef="#br0" timeOffset="42">20817 3957 1261 0,'0'0'76'16,"0"0"-16"-16,0 0 5 0,-27-7 2 0,27 7-15 15,0 0-16-15,0 0-11 0,-29 6-14 0,29-6-5 0,0 0-5 16,-25 25 0-16,25-25-1 0,-18 26 1 0,18-26-2 16,-13 30 3-16,13-30-5 0,-6 32 4 0,6-32-3 15,2 32 1-15,-2-32-1 0,6 28 2 0,-6-28-3 16,0 0 2-16,27 31-2 0,-27-31 1 15,25 6-1-15,-25-6-6 0,32-5-4 0,-32 5-2 16,36-19 1-16,-36 19 4 16,36-32 8-16,-36 32 0 0,33-35 5 0,-33 35-5 15,23-36 5-15,-23 36-3 0,14-34 2 16,-14 34-2-16,3-28 3 0,-3 28-2 0,-7-29 2 16,7 29-1-16,-13-24 1 0,13 24-3 0,0 0 2 15,-31-20-2-15,31 20-1 0,-29-8 1 16,29 8-2-16,-29 2 0 0,29-2 0 0,-26 7 0 15,26-7-14-15,0 0-19 0,-20 22-33 0,20-22-44 0,0 0-44 0,0 0-51 16,-2 27-90-16,2-27-106 16,0 0 107-16,22 30 296 0</inkml:trace>
  <inkml:trace contextRef="#ctx0" brushRef="#br0" timeOffset="43">21061 3956 825 0,'0'0'216'0,"0"0"-169"16,0 0-44-16,0 0-5 0,0 0 11 0,0 0 41 15,0 0 14-15,0 0 7 0,0 0-7 0,8 23-35 0,-8-23-9 16,0 0 0-16,11 30 6 0,-11-30 1 0,3 24 0 16,-3-24-6-16,2 23-3 0,-2-23-7 0,-2 24 1 15,2-24-3-15,0 0 1 0,-3 25-5 16,3-25 1-16,0 0-4 0,0 0 0 0,0 0-1 15,0 0 0-15,0 0-1 0,0 0 1 0,0 0 0 16,0 0 0-16,0 0 1 0,0 0-1 0,25-11 1 16,-25 11-3-16,25-30 2 0,-25 30-2 0,35-35 2 15,-35 35-2-15,38-27 4 0,-38 27-5 0,37-28 3 0,-37 28-2 16,34-27 1-16,-34 27-1 0,30-21 2 0,-30 21-1 16,30-16 1-16,-30 16-1 0,28-6 1 15,-28 6-1-15,0 0 1 0,25 4 1 0,-25-4 8 16,0 0 8-16,0 0 4 0,23 31 4 0,-23-31-4 15,8 24-3-15,-8-24-5 0,4 22 0 0,-4-22-7 16,2 23 0 0,-2-23-5-16,-2 27 2 0,2-27-5 0,-1 28 2 15,1-28-2-15,-1 24 1 0,1-24-2 0,-3 24 1 16,3-24-2-16,0 0-19 0,-6 35-35 16,6-35-85-16,0 0-231 0,2 24-181 0,-2-24 24 15,0 0 443-15</inkml:trace>
  <inkml:trace contextRef="#ctx0" brushRef="#br0" timeOffset="44">505 5204 889 0,'0'0'145'0,"0"0"-31"0,0 0-41 0,0 0-4 16,0 0-19-16,0 0-17 0,0 0-19 0,0 0-6 15,0 0 9-15,0 0 6 0,0 0 5 0,0 0 0 16,28 3-8-16,-28-3-2 0,0 0-2 0,36 12 2 15,-36-12-3-15,29 6 0 0,-29-6-2 0,35 4-2 16,-35-4 1-16,39 0-1 0,-39 0 1 0,37-4-4 16,-12 2 0-16,-25 2-4 0,45 0-2 0,-22 0 0 15,-23 0-1-15,42 0-1 0,-42 0 2 16,40-1-2 0,-40 1 0-16,43-1 0 0,-43 1 0 0,41-2 1 15,-41 2 0-15,42-3-2 0,-42 3 1 0,38-2-1 16,-38 2 1-16,38 0 0 0,-38 0 0 0,35 2 0 15,-35-2 1-15,35 0 0 0,-35 0-1 0,29 2 0 16,-29-2-2-16,29 1 2 0,-29-1 0 16,27 0 0-16,-27 0 1 0,27 0-1 0,-27 0 0 15,26 0 0-15,-26 0 1 0,22-3-1 0,-22 3 1 16,25-2-1-16,-25 2 0 0,22-2 0 0,-22 2 0 0,0 0 0 16,31-5-1-16,-31 5 1 0,0 0 0 0,22-3 1 15,-22 3 0-15,0 0-1 0,0 0 1 0,25-3-1 16,-25 3 0-16,0 0-1 0,0 0 0 15,0 0 1-15,0 0 1 0,22-4 0 0,-22 4-1 16,0 0 0-16,0 0-1 0,0 0 2 0,0 0-1 16,0 0 0-16,0 0 1 15,0 0-1-15,0 0 0 0,0 0 0 16,0 0 0-16,0 0-1 0,0 0 1 0,0 0-1 16,0 0 1-16,0 0 0 0,0 0 0 0,0 0 0 15,0 0-1-15,0 0 1 0,0 0-1 0,0 0 2 16,0 0-2-16,0 0 1 0,0 0-1 15,0 0-2-15,0 0 2 0,0 0-21 0,0 0-24 16,0 0-30-16,25 7-85 0,-25-7-50 0,0 0-115 0,0 0-170 0,0 0 158 16,0 0 338-16</inkml:trace>
  <inkml:trace contextRef="#ctx0" brushRef="#br0" timeOffset="45">1451 4998 603 0,'0'0'154'0,"-26"-19"-23"0,26 19-7 16,0 0-3-16,-26-21-15 0,26 21-19 15,0 0-21-15,0 0-11 0,0 0-9 0,0 0-5 16,0 0-9-16,0 0-10 0,0 0-8 0,0 0-9 16,0 0-3-16,0 0 0 0,-23 18-2 0,23-18 3 15,0 0-2-15,0 28 1 0,0-28-3 0,9 25 3 16,-9-25-2-16,9 23 2 0,-9-23-2 0,14 22 1 0,-14-22-3 16,19 22 3-16,-19-22-1 0,24 22 1 15,-24-22-2-15,26 20 3 0,-26-20-3 0,24 20 2 16,-24-20-2-16,26 19 1 0,-26-19-2 0,23 18 3 15,-23-18-3-15,0 0 3 0,32 23-2 0,-32-23 1 16,0 0 19-16,25 20-18 0,-25-20 18 0,0 0-37 16,12 23 17-1,-12-23-18-15,0 0 19 0,0 0 1 0,0 0 0 16,6 29 1-16,-6-29 0 0,0 0 0 0,0 0-1 16,-28 27 3-16,28-27-4 0,-25 14 4 15,25-14-1-15,-26 9 0 0,26-9-1 0,-23 16 0 16,23-16-1-16,-28 10 4 0,28-10-2 0,-23 11 3 15,23-11-4-15,0 0-1 0,0 0-2 0,-27 18-1 16,27-18-1-16,0 0 0 0,0 0-30 0,0 0-38 0,-1 42-113 16,1-42-157-16,0 0-192 0,0 0 47 0,0 0 479 15</inkml:trace>
  <inkml:trace contextRef="#ctx0" brushRef="#br0" timeOffset="46">2540 4728 295 0,'0'0'70'0,"0"0"-6"0,0 0 36 0,0 0 18 15,0 0 16-15,0 0 1 0,0 0-26 0,0 0-9 16,0 0-12-16,3 28-12 0,-3-28-16 0,0 0-11 16,-7 27-12-16,7-27-4 0,-3 33-5 0,3-33 0 15,-5 37-7-15,2-15-1 0,3-22-7 16,-10 43 3-1,10-43-5-15,-8 41 3 0,1-20-5 0,2 3 1 16,-2 4-4-16,0-1 4 0,-1-1-5 0,2 5 5 16,-4-6-7-16,-1-1 4 0,2 2-6 0,9-26-16 15,-20 42 31-15,20-42-33 0,-11 42 33 0,11-42-15 16,-8 37-1-16,8-37 2 0,-7 28-4 0,7-28 4 16,0 0-3-16,0 0 1 0,0 22-1 15,0-22 1-15,0 0 0 0,0 0 0 0,0 0 1 0,0 0-1 16,0 0 0-16,0 0 0 0,25 15-1 0,-25-15 2 15,0 0-1-15,28-2-1 0,-28 2 2 0,24-4-2 16,-24 4 1-16,24-4 1 0,-24 4-2 0,25-5 1 16,-25 5-1-16,26-6 0 0,-26 6 1 0,25-13-3 15,-25 13 2-15,24-17-11 0,-24 17-10 16,28-19-14 0,-28 19-14-16,25-22-6 0,-25 22-15 0,26-24-9 15,-26 24-69-15,21-20-22 0,-21 20-85 0,25-15-38 16,-32-7-62-16,30 30 234 0,-35-32 122 0</inkml:trace>
  <inkml:trace contextRef="#ctx0" brushRef="#br0" timeOffset="47">2439 4964 702 0,'-24'-7'107'0,"24"7"-5"15,0 0-4-15,0 0-2 0,0 0-29 0,0 0-34 16,0 0-26-16,0 0-5 0,0 0 22 0,0 0 11 16,0 0 5-16,0 0 3 0,27 18-21 0,-27-18-5 15,26 6-5-15,-26-6-1 0,29 8-4 0,-29-8-3 16,29 9-2-16,-29-9-1 0,36 1-1 0,-36-1 0 16,44 0 1-16,-23 0-2 0,6 0-23 0,-27 0-62 15,57-1-94-15,-57 1-151 0,34-18-140 0,2 31 131 16,-36-13 340-1</inkml:trace>
  <inkml:trace contextRef="#ctx0" brushRef="#br0" timeOffset="48">3148 5015 1101 0,'0'0'119'0,"0"0"-31"0,-18-23-13 0,18 23-14 16,0 0-16-16,0 0-9 0,0 0-7 0,0 0-5 16,0 0-6-16,-26-21-6 0,26 21-4 0,0 0-3 15,0 0-2-15,0 0 0 0,-22 7-2 0,22-7 1 16,0 0-3-16,-22 23 2 16,22-23-2-16,-15 24 2 15,15-24-2-15,-15 32 1 0,15-32-3 0,-10 29 3 16,10-29-3-16,-7 34 3 0,7-34-4 0,7 33 4 15,-7-33-4-15,16 28 4 0,-16-28-6 0,21 21-11 16,-21-21 12-16,25 17-19 0,-25-17 18 0,33 2-5 16,-33-2-17-16,33-6 18 0,-33 6-17 0,32-20 18 15,-32 20 6-15,26-24 2 0,-26 24 3 0,18-25-2 0,-18 25 4 16,7-26-4-16,-7 26 4 0,0-25-2 0,0 25 6 16,-3-30 2-16,3 30 5 0,-8-25-1 15,8 25 1-15,-14-24-7 0,14 24-1 0,-14-23-3 16,14 23 0-16,0 0-2 0,-16-26 0 0,16 26-2 15,0 0 0-15,0 0-3 0,0 0-4 0,0 0-1 16,0 0-1-16,0 0-12 0,0 0-22 0,0 0-47 0,22 35-87 16,-22-35-86-16,0 0-128 0,26 33-60 0,-26-33 345 15</inkml:trace>
  <inkml:trace contextRef="#ctx0" brushRef="#br0" timeOffset="49">3458 5025 896 0,'0'0'233'0,"0"0"-111"15,0 0-35-15,0 0-4 0,0 0-19 0,0 0-17 16,0 0-19-16,0 0-13 0,0 0-12 0,0 0-4 16,0 0 0-16,0 0 1 0,0 0 0 0,0 0 1 15,6 31-2-15,-6-31 2 0,5 27-3 0,-5-27 3 0,10 33-3 0,-10-33 3 16,11 25-3-16,-11-25 3 0,17 26-3 15,-17-26 1-15,0 0-5 0,20 28-9 0,-20-28-8 16,0 0 3-16,28 15 1 0,-28-15 13 16,0 0 6-16,25-8 0 0,-25 8 2 0,18-21-2 15,-18 21 3-15,19-35-3 0,-19 35 3 0,18-41-3 16,-18 41 5-16,18-38 4 16,-18 38 7-16,12-34 1 0,-12 34 5 0,10-29-8 15,-10 29-2-15,0 0-4 0,8-23-1 16,-8 23-5-16,0 0-1 0,0 0-1 0,0 0-1 15,0 0 1-15,0 0 1 0,0 0 0 0,8 26 0 16,-8-26 1-16,2 31-3 0,-2-31 3 16,-3 39-5-16,3-39 5 0,-7 41-3 0,4-19 3 15,-4 0-4-15,3 2 6 0,-3 6 11 0,-2-5-32 0,-2 2 33 0,-2 6-31 16,1 1 14-16,-3-1 11 0,-1 1-3 16,1 2 8-16,-3-10-4 0,5 5 3 0,-3-7-6 15,1 0 3-15,15-24-3 0,-30 42 6 0,8-20-4 16,22-22 2-16,-41 38-8 0,41-38 1 15,-42 32-4-15,42-32 2 0,-41 19-4 0,41-19 1 16,-36 6-1-16,36-6-1 16,-35-3-1-16,35 3-1 0,-24-14-9 0,24 14-16 15,-22-23-23-15,6 0-35 0,16 23-88 0,-23-44-103 16,24 11-205-16,-1 33-13 0,-9-64 379 16</inkml:trace>
  <inkml:trace contextRef="#ctx0" brushRef="#br0" timeOffset="50">4535 5053 348 0,'0'0'110'0,"0"0"-16"0,0 0-14 0,0 0 16 16,0 0 0-16,0 0 36 0,0 0-8 0,0 0-6 16,0 0-19-16,0 0-38 0,-17 22-24 15,17-22-7-15,0 0-8 0,-4 32-1 0,4-32-6 16,-5 28 1-16,5-28-5 0,-6 26 2 0,6-26-4 15,-7 25-1-15,7-25-4 0,-6 29 0 0,6-29 16 0,-5 22-15 16,5-22 14-16,0 0-35 0,-1 22 17 0,1-22-19 16,0 0 18-16,0 0-1 0,0 0 0 0,0 0 1 15,0 0 1-15,0 0 1 0,0 0 1 16,23-5 19-16,-23 5-38 0,0 0 36 0,32-33-34 16,-32 33 13-16,25-30 4 0,-25 30-4 0,26-30 2 15,-26 30-1-15,28-21 1 0,-28 21-1 0,0 0 1 0,23-20-2 16,-23 20 1-16,0 0-1 0,0 0 0 0,0 0 2 15,0 0-1-15,24 4 1 0,-24-4 0 0,0 0 0 16,0 0 0-16,13 22-1 0,-13-22 0 16,0 0 0-16,7 25 0 0,-7-25 2 0,0 0-3 15,0 0 3-15,7 28-3 0,-7-28 1 0,0 0-1 16,0 0 0-16,0 0-1 16,0 0 1-16,18 23 1 0,-18-23-1 15,0 0 1-15,0 0 0 0,28-1 1 0,-28 1-1 16,0 0 2-16,36-26-2 0,-36 26 1 0,28-30-2 15,-28 30 3-15,32-27-3 0,-32 27 3 0,28-20-3 16,-28 20 1-16,0 0 0 0,26-16 0 16,-26 16 1-16,0 0-1 0,0 0 0 0,0 0 0 15,23 10 0-15,-23-10 0 0,0 0 3 0,10 25-2 0,-10-25 2 0,3 24-3 16,-3-24 3-16,0 34-4 0,0-34 4 16,0 31 14-16,0-31-35 0,0 38 34 0,0-38-34 15,1 37 16-15,-1-37 3 0,3 27-3 0,-3-27 1 16,0 0-8-16,11 28-27 0,-11-28-62 15,0 0-81-15,34 12-166 0,-34-12-144 0,0 0 57 16,43-6 432-16</inkml:trace>
  <inkml:trace contextRef="#ctx0" brushRef="#br0" timeOffset="51">5307 5101 965 0,'0'0'223'0,"0"0"-90"15,-33-5-49-15,33 5-19 0,0 0-24 0,0 0-14 0,-26 24-14 16,26-24-5-16,-17 21-6 0,17-21 1 0,-11 34-6 16,11-34 4-16,-8 37 16 0,8-37-36 15,-3 41 36-15,3-41-36 0,6 42 16 0,-6-42 2 16,12 36-12-16,-12-36 0 0,15 26-6 16,-15-26 4-16,0 0 7 0,35 17 5 0,-35-17 2 15,25-12 0-15,-25 12 2 16,29-24-2-16,-29 24 3 0,24-39 17 0,-14 15-15 15,-10 24 16-15,12-42-34 0,-12 42 16 0,3-40-5 16,-3 40 17-16,-3-37 7 0,3 37-4 0,-6-36-3 16,6 36-4-16,-14-24-1 0,14 24-5 15,0 0 1-15,-24-19-3 0,24 19-1 0,0 0-2 16,0 0-1-16,-22-3-8 0,22 3-14 16,0 0-12-16,-7 25-26 0,7-25-35 0,-1 26-58 0,1-26-82 0,0 0-96 15,8 39-114-15,-8-39 243 0</inkml:trace>
  <inkml:trace contextRef="#ctx0" brushRef="#br0" timeOffset="52">5754 5101 788 0,'0'0'318'0,"0"0"-163"16,0 0-36-16,-24-20-29 0,24 20-23 0,0 0-18 15,0 0-11-15,-24-6-12 0,24 6-8 0,0 0-6 16,-25 3-5-16,25-3-3 0,0 0-1 15,-28 17-5-15,28-17 3 0,0 0-2 16,-30 29 3-16,30-29-4 16,-20 30 2-16,20-30-3 0,-17 31 3 0,17-31-2 15,-14 32 3-15,14-32 15 0,-6 28-35 0,6-28 34 16,0 33-33-16,0-33 16 0,6 27 0 0,-6-27 0 16,0 0 0-16,23 28-1 0,-23-28 2 0,0 0-2 15,28 5-2-15,-28-5-2 0,23-10 0 16,-23 10 0-16,31-21 0 0,-31 21 4 15,29-33 16-15,-29 33-33 0,30-42 36 0,-16 14-31 0,-2 4 12 0,0-6 8 16,1-1-7-16,-2-3 6 0,0 2-4 0,-1-2 6 16,1-4-7-16,-5 1 6 0,4 3-6 0,-4-2 6 15,-4 0-6-15,0 0 5 0,-2 8-5 0,0 3 6 16,0 25-5-16,-3-35 7 0,3 35 1 0,0 0 3 16,0 0-1-16,0 0-4 0,0 0-4 15,0 0-4 1,0 0 1-16,0 0 0 0,0 0 1 0,0 0 0 15,1 42 2-15,-1-15-5 0,2 7 5 0,-2-2-6 16,1 0 7-16,-2 3-6 0,1-5 6 0,-2 4-7 16,1 1 6-16,1-4-6 0,-1 3 6 0,-3 4-6 15,1-6 6-15,1-1-7 0,0 3-14 0,2-8 32 16,0 0-32-16,0 2 32 0,0-28-31 0,7 36-26 16,-7-36-19-16,0 0-38 0,0 0-35 0,33 25-41 15,-33-25-65-15,0 0-94 0,34-12-53 0,-34-10 228 16</inkml:trace>
  <inkml:trace contextRef="#ctx0" brushRef="#br0" timeOffset="53">6071 5247 599 0,'0'0'93'16,"0"0"-32"-16,0 0 11 0,0 0 23 0,0 0 22 16,0 0-24-16,0 0-22 0,0 0-16 0,0 0-25 15,30-6-11-15,-30 6 3 0,28 0-3 0,-28 0-2 16,33-1 2-16,-33 1-7 0,27-3-4 0,-27 3 2 15,28-4-4-15,-28 4-2 0,22-5 0 0,-22 5 0 16,0 0 1 0,0 0-9-16,26-11 21 0,-26 11-13 15,0 0 18-15,0 0-3 0,14-31-4 0,-14 31 1 16,0 0-2-16,-1-29 2 0,1 29-3 0,0 0 1 16,-10-29-5-16,10 29-1 0,0 0-4 0,-18-26 2 15,18 26-2-15,0 0 3 0,0 0 0 0,-26-17-1 16,26 17-2-16,0 0-2 0,0 0-1 0,-29 3-1 15,29-3 1-15,0 0-2 0,-28 24 1 0,28-24-1 16,-19 25 3-16,19-25-3 0,-18 28 3 0,18-28-5 16,-19 33 4-16,19-33 14 0,-15 28-14 0,15-28 14 15,-10 30-33-15,10-30 16 0,-1 25-19 0,1-25 19 16,8 26 1-16,-8-26-1 0,0 0 2 0,23 30 0 16,-23-30 0-16,0 0-2 0,31 20 2 0,-31-20-1 15,25 8 2-15,-25-8-2 16,24 9 1-16,-24-9-2 15,28 4 0-15,-28-4-9 0,27 3-9 0,-27-3-7 16,27 4-7-16,-27-4-3 0,24 1 4 0,-24-1 8 16,25-3-16-16,-25 3-63 0,28-12-35 0,-7 12-50 15,-21 0-18-15,20-36-21 0,-20 36-45 0,18-49 24 16,8 43 249-16</inkml:trace>
  <inkml:trace contextRef="#ctx0" brushRef="#br0" timeOffset="54">6694 4619 1050 0,'0'0'147'0,"0"0"-66"0,0 0-18 0,0 0 0 0,0 0-10 16,-10 24-9-16,10-24 1 0,-2 29-14 16,2-29-4-16,-2 39-7 0,6-13 4 0,-8-1-4 15,4 11 5-15,-3-4-8 0,2 3 3 0,-4 1-9 31,2 1 4-31,-4-1-8 0,3-4 3 0,-4 3-8 16,-1-1 5-16,2-4-8 0,-1 2 4 0,4-7-5 16,-3 1 4-16,2-2-5 0,5-24-16 0,-6 41 32 0,6-41-31 15,-5 30 31-15,5-30-12 0,-3 29-6 16,3-29-9-16,0 0-13 0,0 0-18 0,7 30-21 16,-7-30-15-16,0 0-33 0,0 0-50 0,0 0-64 15,19-24-56-15,-19 24-83 0,36-20 8 0,-36-16 342 16</inkml:trace>
  <inkml:trace contextRef="#ctx0" brushRef="#br0" timeOffset="55">6999 5080 937 0,'-28'-10'186'16,"28"10"-36"-16,0 0-28 0,0 0-35 0,0 0-24 15,0 0-12-15,0 0-11 16,-25-11-8-16,25 11-7 0,0 0-7 0,0 0-4 15,-23-6-3-15,23 6-5 0,0 0-3 16,-24 8-1-16,24-8-1 0,0 0-1 16,-27 20 1-16,27-20-3 0,-17 23 2 0,17-23-2 15,-12 24 1-15,12-24-1 0,-6 26 2 0,6-26-2 16,5 24 2-16,-5-24-3 0,11 23 4 0,-11-23-3 16,0 0 2-16,20 24-1 0,-20-24-17 0,0 0 36 0,25 26-35 0,-25-26 35 15,0 0-17-15,18 24-1 0,-18-24 1 16,0 0 0-16,10 26 1 0,-10-26-3 15,0 0 2-15,-6 23-1 0,6-23 1 0,0 0 0 16,-18 30 2-16,18-30-4 0,-15 23 3 0,15-23-3 16,-25 21 1-16,25-21 0 0,-29 18-1 0,29-18 1 15,-27 14-1-15,27-14 0 16,0 0 0-16,-26 16-11 0,26-16-14 0,0 0-32 16,-21-3-52-16,21 3-148 0,0 0-270 0,0 0-4 15,0 0 314-15</inkml:trace>
  <inkml:trace contextRef="#ctx0" brushRef="#br0" timeOffset="56">7928 5095 891 0,'0'0'122'0,"0"0"-56"16,0 0 14-16,0 0 26 0,0 0 5 0,0 0-13 15,0 0-42-15,10 23-23 0,-10-23-11 0,0 0 1 16,-3 26-4-16,3-26-4 0,-6 26-7 16,6-26-2-16,-7 28-4 0,7-28-1 0,-12 24-2 0,12-24 1 0,-8 24 17 15,8-24-34-15,0 0 36 0,-10 32-37 0,10-32 17 16,0 0-14-16,0 0-25 0,0 0-32 0,0 0-87 16,0 0-56-16,0 0-165 0,0 0-88 15,0 0 159-15,35-16 309 0</inkml:trace>
  <inkml:trace contextRef="#ctx0" brushRef="#br0" timeOffset="57">7951 4793 1457 0,'-31'-13'114'0,"31"13"-48"0,0 0-15 16,0 0-5-16,0 0-18 0,0 0-12 0,0 0-10 0,0 0-5 15,0 0-2 1,0 0 0-16,0 0 0 0,0 0 2 0,7 24-3 15,-7-24 1-15,0 0-12 0,0 0-18 0,33 29-27 16,-33-29-42-16,27 13-94 0,-27-13-133 0,0 0-180 16,26 5 32-16,-26-5 400 0</inkml:trace>
  <inkml:trace contextRef="#ctx0" brushRef="#br0" timeOffset="58">8246 5002 785 0,'0'0'181'16,"0"0"-45"-16,0 0-18 0,0 0 7 16,0 0-35-16,-6 36-37 0,6-36-25 0,0 0-7 15,0 29-7 1,0-29-1-16,0 29-3 0,0-29 4 0,-3 29-4 16,3-29 2-16,-6 31-4 0,6-31 3 0,-5 25-6 15,5-25 3-15,0 0-4 0,-7 29 0 0,7-29 0 16,0 0-3-16,0 0-1 0,0 0 1 0,0 0-2 15,0 0 1-15,0 0-1 0,0 0 0 16,0 0-2-16,0 0-1 0,0 0 2 0,0 0 1 16,0 0 3-16,0 0-1 0,25-17 1 0,-25 17-2 0,30-36 3 15,-30 36-3-15,34-41 3 0,-34 41-5 0,34-39 6 16,-34 39-4-16,34-34 4 0,-34 34-3 0,28-26 0 16,-28 26-1-16,0 0 1 0,31-24-2 0,-31 24 1 15,0 0 0-15,0 0 0 0,0 0 0 0,25-1 1 16,-25 1-1-16,0 0 1 0,0 0 0 15,18 24 1 1,-18-24 1-16,0 0-1 0,12 29 4 0,-12-29-3 16,6 29 3-16,-6-29-4 0,4 27 2 0,-4-27-4 15,3 34 1-15,-3-34-2 0,1 27 2 0,-1-27-3 16,2 26 2-16,-2-26-3 0,0 0 2 0,9 31-23 16,-9-31-16-16,0 0-26 0,0 0-83 0,24 24-48 15,-24-24-128-15,0 0-124 0,0 0 33 16,19-33 394-16</inkml:trace>
  <inkml:trace contextRef="#ctx0" brushRef="#br0" timeOffset="59">8940 5045 897 0,'0'0'272'16,"0"0"-114"-16,0 0-35 0,-3-23-26 0,3 23-26 0,0 0-20 15,0 0-13-15,0 0-11 0,-27-1-6 0,27 1-7 16,0 0-4-16,-32 16-5 0,32-16 0 0,-25 24-4 15,25-24 2-15,-26 27-3 0,26-27 2 0,-25 32-2 16,25-32 1-16,-18 37-2 0,18-37 1 0,-7 34-3 16,7-34 4-16,2 30-3 0,-2-30 3 15,9 25 15-15,-9-25-32 16,17 32 33-16,-17-32-34 0,22 23 15 0,-22-23 2 16,26 18-2-16,-26-18 2 0,26 9-2 15,-26-9 0-15,31 5-11 0,-31-5-9 0,35-7-11 16,-35 7-13-16,38-14 0 0,-38 14 5 0,41-26-44 15,-30 4-28-15,18 19-70 0,-19-23-79 0,17 12-36 16,-2 0-104-16,-17-16 162 0,18 20 240 0</inkml:trace>
  <inkml:trace contextRef="#ctx0" brushRef="#br0" timeOffset="60">9340 4623 1016 0,'0'0'182'0,"0"0"-37"15,0 0-15 1,0 0-33-16,0 0-38 0,0 0-30 0,0 0-15 16,0 0-2-16,0 0 6 0,0 0 7 15,0 36 5-15,0-36-7 0,-10 43-3 0,5-15-9 16,-1 1 3-16,-1 5-5 0,2-2 4 0,-2 4-8 16,-2 1 4-16,1-2-8 0,0 2 3 0,-2 0-7 15,1 1 7-15,-1 0-8 0,0-1 7 0,1-3-6 16,0-3 4-16,3 0-6 0,0-6-10 0,3-1 22 0,3-24-37 15,4 40 21-15,-4-40-33 0,9 23-15 0,-9-23-7 16,0 0-8-16,0 0-27 0,29 5-47 0,-31-29-48 16,24 19-95-16,-16-18-16 0,-1-7-59 15,22 20 184-15,-26-29 180 0</inkml:trace>
  <inkml:trace contextRef="#ctx0" brushRef="#br0" timeOffset="61">9421 5062 419 0,'0'0'146'0,"24"-22"2"0,-24 22-12 0,0 0 15 16,0 0-17-16,0 0-15 0,0 0-30 0,0 0-13 15,0 0-17-15,0 0-8 0,0 22-5 16,0-22-19-16,1 26-12 0,-1-26-3 0,-1 34-5 16,1-34 6-16,-3 35-3 0,3-35 2 0,0 36-5 15,0-36 0-15,3 29-7 16,-3-29 1-16,9 24 17 0,-9-24-36 16,0 0 36-16,22 29-35 0,-22-29 16 0,24 6 1 15,-24-6 0-15,23-9 19 0,-23 9-38 0,29-25 36 16,-29 25-35-16,35-30 16 0,-35 30 5 0,34-37-4 15,-34 37 3-15,30-39-3 0,-30 39 3 16,24-27-2-16,-24 27 2 0,0 0-3 0,18-22 2 16,-18 22 0-16,0 0-1 0,0 0 1 0,0 0-1 0,0 0-2 15,0 0 1-15,0 0 0 0,0 0 1 0,0 0 2 16,0 0 0-16,11 22 0 0,-11-22-2 0,2 24 1 16,-2-24-2-16,2 26 3 0,-2-26-3 0,0 31 2 15,0-31-2-15,4 27 1 0,-4-27-3 0,0 0 3 16,4 31 18-1,-4-31-36-15,0 0 19 0,8 24-52 0,-8-24-10 16,0 0-30-16,24 22-64 0,-24-22-56 0,0 0-111 16,23 10-115-16,-23-10 73 0,24 9 364 15</inkml:trace>
  <inkml:trace contextRef="#ctx0" brushRef="#br0" timeOffset="62">10135 5070 1391 0,'0'0'78'16,"-22"-13"-30"-16,22 13 2 0,0 0-2 0,-32 4-15 15,32-4-15-15,-26 4-9 0,26-4-5 0,-23 13-2 16,23-13-1-16,-26 17 0 0,26-17-2 0,-25 25 2 16,25-25-3-1,-18 34 3-15,18-34-3 0,-19 34 3 0,19-34-3 16,-18 34 3-16,18-34 15 0,-10 39-32 15,10-39 33-15,-3 37-34 0,3-37 14 0,3 33 4 16,-3-33-5-16,14 23 4 0,-14-23-3 0,0 0 1 16,32 17 0-16,-32-17-1 0,27 0-3 0,-27 0-2 15,33-10 1-15,-33 10 0 0,39-23 5 0,-39 23 0 16,37-37 3-16,-19 14 15 0,-2-1-34 0,0-4 34 0,-1 3-31 16,0-1 13-16,-3-5 6 0,-1 5-6 15,-1-9 8-15,0 3-7 0,-2-2 6 0,-1-3-6 16,0-2 5-16,-2 3-6 0,1 5 6 0,-3-3-5 15,-2 2 5-15,-1 5-4 0,0 27 4 0,-3-35 2 16,3 35 10-16,0 0 0 0,-8-22 4 0,8 22-5 16,0 0-5-16,0 0-4 0,0 0-5 0,0 0-1 0,0 0-1 15,0 0 1-15,0 0 0 0,-7 33 1 0,7-33-2 16,-1 28 1-16,1-28-2 0,-2 36 2 16,2-36 2-16,-1 43 5 0,-2-18 0 0,0 4 7 15,-1-4-4-15,1 6 2 0,-5-3-8 0,1 8 4 16,0-2-8-16,3-4 4 0,-1 3-7 0,2-4 5 15,2-2-4 1,1-1 2-16,0-26 15 0,2 42-31 0,-2-42 30 16,10 36-36-16,-10-36 2 0,11 27-23 0,-11-27-30 15,0 0-51-15,33 35-105 0,-33-35-115 16,0 0-174-16,0 0 76 0,0 0 438 0</inkml:trace>
  <inkml:trace contextRef="#ctx0" brushRef="#br0" timeOffset="63">10570 5174 1345 0,'-32'-3'197'0,"32"3"-148"15,0 0-11-15,0 0 2 0,-14 24 0 0,14-24-9 16,-5 24-17-16,5-24-4 0,-5 27 10 0,5-27-35 16,-1 37 31-1,1-37-32-15,4 37 15 0,-4-37 2 0,3 29-2 16,-3-29 2-16,1 26-3 0,-1-26-8 0,3 23-17 15,-3-23-19-15,0 0-30 0,0 0-64 16,8 24-97-16,-8-24-126 0,0 0-142 0,0 0 142 16,-11-41 363-16</inkml:trace>
  <inkml:trace contextRef="#ctx0" brushRef="#br0" timeOffset="64">10619 4894 1799 0,'0'0'26'0,"-33"-9"-5"0,33 9 3 0,-22-2 2 16,22 2-11-16,0 0-7 0,-28 0-6 0,28 0-5 16,0 0 1-16,0 0-12 0,0 0-15 0,0 0-12 0,0 0-39 0,0 0-38 15,0 0-126-15,0 0-181 0,27 16-100 16,-27-16 85-16,31-10 440 0</inkml:trace>
  <inkml:trace contextRef="#ctx0" brushRef="#br0" timeOffset="65">10932 5135 981 0,'0'0'75'0,"0"0"-26"15,0 0 1-15,0 0 4 0,0 0-13 16,0 0-5-16,0 0 4 15,0 0 1-15,0 0 2 0,21 24-1 16,-21-24-15-16,0 0-1 0,-2 26-5 0,2-26-2 16,-1 22-8-16,1-22-2 0,-7 25 17 0,7-25-19 0,-7 22 16 0,7-22-37 0,0 0 15 0,-5 29-18 15,5-29 16-15,0 0 2 0,-4 24-2 0,4-24 1 16,0 0-1-16,0 0 0 0,0 0-1 16,0 0 1-16,0 0-2 0,0 0 3 0,0 0 1 15,0 0 0-15,31-6 1 0,-31 6 15 16,26-36-37-1,-26 36 37-15,31-37-36 0,-31 37 18 0,34-37 4 16,-34 37-4-16,38-41 4 0,-38 41-4 0,33-30 2 0,-33 30-3 16,31-19 3-16,-31 19-1 0,24-13 0 0,-24 13 1 15,0 0-1-15,23-3 0 0,-23 3 0 0,0 0 0 16,0 0 0-16,25 7 0 0,-25-7-1 16,0 0 2-16,0 0-1 0,0 0 0 15,21 28 0-15,-21-28 2 0,4 26-4 0,-4-26 6 16,3 35-6-16,-3-35 4 0,-6 38 18 0,6-38-18 0,-8 42 17 0,8-42-34 15,-7 40 13-15,7-40-14 0,-3 34 14 0,3-34 1 16,2 22-2-16,-2-22 1 0,0 0 0 0,0 0-26 16,12 28-47-16,-12-28-61 0,0 0-90 15,0 0-76-15,0 0-152 0,23-10 88 0,-24-16 366 16</inkml:trace>
  <inkml:trace contextRef="#ctx0" brushRef="#br0" timeOffset="66">11612 5118 913 0,'0'0'149'0,"0"0"-27"16,0 0-15-16,0 0-3 0,-3-26-26 0,3 26-23 0,0 0-19 0,0 0-10 16,0 0-6-16,0 0-4 0,0 0-4 0,0 0-5 15,0 0-2-15,-28-7-2 0,28 7-3 0,0 0 1 16,-34 22-2-16,34-22 2 0,-30 30-2 0,30-30 2 15,-32 30-4-15,32-30 4 0,-28 34-4 0,28-34 4 16,-23 36 17-16,23-36-35 16,-17 37 34-16,17-37-45 15,-5 35 0-15,5-35-13 0,5 33-27 0,-5-33-12 16,0 0-4-16,10 22 11 0,-10-22 22 0,0 0 24 0,32 3 14 0,-32-3 4 0,23-11 3 16,-23 11-1-16,26-19 4 0,-26 19 15 0,27-33-12 15,-27 33 16-15,23-36-14 0,-23 36-2 0,21-33 3 16,-21 33-2-16,15-33-15 0,-15 33 15 15,7-21-14 1,-7 21 16-16,0 0 1 0,7-31-1 0,-7 31 2 0,0 0 10 16,0 0 13-16,0 0 9 0,1-25 2 0,-1 25-10 15,0 0-15-15,0 0-11 0,0 0-6 0,0 0 1 16,0 0 1-16,0 0 3 0,0 0 2 0,0 0 2 16,4 31 1-16,-4-31 6 0,-1 25 0 0,1-25 2 0,-3 31 14 15,3-31-21-15,-5 34 14 0,5-34-36 16,-7 42 16-16,4-16-12 0,3-26 22 0,-4 47 7 15,4-47-1-15,-7 46 4 0,1-23-8 0,2 6 3 16,-3-5-6-16,-1 2 3 0,0 2-4 0,-1-3 5 16,0-4-3-16,1 3 7 0,8-24-2 0,-16 40 2 15,16-40-5-15,-19 38 0 0,19-38-5 0,-21 31 2 16,21-31-4-16,0 0 4 0,-31 28-3 0,31-28-1 31,0 0-1-31,-31 17-4 0,31-17 0 0,-23 1 0 16,23-1-2-16,-29-5 1 0,29 5-2 0,-36-9 1 15,36 9-4-15,-38-11-13 0,38 11-19 0,-38-21-27 16,38 21-59-16,-37-31-71 0,37 31-128 0,0 0-175 16,-33-42 59-16,33 42 385 0</inkml:trace>
  <inkml:trace contextRef="#ctx0" brushRef="#br0" timeOffset="67">12559 4765 947 0,'-3'-27'202'0,"3"27"-62"0,0 0-29 0,0 0-25 16,0 0-27-16,0 0-18 0,0 0-9 0,-4 27-2 0,4-27-3 16,-8 41 0-16,2-15-6 0,4 1 2 15,-5-1-8-15,4 5 4 0,-3-6-8 0,4 5 2 16,-3-2-7-16,4 3 3 0,0-2-8 0,-1-2 4 15,1 3-5-15,0-3 3 0,-4 4-5 0,3-6 4 16,-4-2-5-16,6-23-11 0,-8 40 30 0,8-40-32 16,-7 39 33-16,7-39-17 15,-4 24-1-15,4-24 1 0,0 0-1 0,-4 23 1 16,4-23-8-16,0 0-8 16,0 0-16-16,0 0-20 0,0 0-27 0,0 0-70 15,4 23-120-15,-4-23-170 0,0 0-64 0,0 0 224 16</inkml:trace>
  <inkml:trace contextRef="#ctx0" brushRef="#br0" timeOffset="68">12592 5156 1348 0,'0'0'89'0,"0"0"-59"0,0 0-15 16,0 0-4-16,0 0 15 0,0 0 5 15,0 0 2-15,0 0 3 0,30 15-12 0,-30-15-5 16,27 6-3-16,-27-6-3 0,35 3-4 15,-35-3-3-15,46 1-3 0,-21-1-2 0,-2 0-1 16,3 0 0-16,1 0-1 0,0-4 1 0,-1-2-13 0,5 5-36 0,-31 1-102 16,60-16-211-16,-60 16-186 0,46-28 56 0,-16 27 398 15</inkml:trace>
  <inkml:trace contextRef="#ctx0" brushRef="#br0" timeOffset="69">12988 4740 1009 0,'15'-21'299'0,"-15"21"-187"16,0 0-62-16,0 0 4 15,0 0 3-15,5 25-1 0,-5-25-15 0,-5 30-11 16,5-30-13-16,-4 37-1 0,4-37-4 16,-4 43 2-16,-1-20-4 0,4 1 3 15,-4 1-5-15,-1 6 4 0,-1-5-7 0,2 6 4 16,-5-6-9-16,2 5 5 0,1-2-5 0,-1 3 2 16,-1-4-4-16,4-3 4 0,-3 5-4 0,1-5-12 15,0 2 31-15,3 3-31 0,-3-6 31 0,1-2-15 0,6-22-5 0,-7 41 3 16,7-41-3-16,-5 34-5 0,5-34-13 0,-3 24-10 15,3-24-22-15,0 0-13 0,4 32-33 16,-4-32-49-16,0 0-37 0,0 0-52 16,0 0-59-16,0 0-88 0,0-34 81 0,0 34 303 15</inkml:trace>
  <inkml:trace contextRef="#ctx0" brushRef="#br0" timeOffset="70">13884 5216 874 0,'0'0'102'0,"0"0"-23"0,0 0-2 0,0 0 27 16,0-25-3-16,0 25-17 0,0 0-32 0,0 0-13 15,0 0-3-15,0 0-3 0,0 0 0 0,0 0-4 16,0 0 0-16,0 0-2 0,-26-21-1 0,26 21-4 16,0 0-4-16,0 0-5 0,-27-3-5 15,27 3-3-15,0 0-3 0,-28 14 0 0,28-14-1 16,-27 17 1-16,27-17-3 0,-29 21 2 0,29-21-1 0,-30 24-14 16,30-24 33-16,-26 37-33 0,26-37 31 0,-19 34-16 15,19-34-4-15,-10 26 4 0,10-26-3 0,0 22 2 16,0-22-2-16,5 21 1 0,-5-21-2 0,0 0 3 15,18 33-4-15,-18-33-2 0,0 0-5 16,27 19 2-16,-27-19 1 0,24 5 3 0,-24-5 4 16,28-3-3-1,-28 3 1-15,30-14 1 0,-30 14 1 0,28-14 0 16,-28 14 2-16,0 0-1 0,30-28 1 0,-30 28-1 16,0 0 1-16,25-35-2 0,-25 35 2 0,18-34-1 15,-10 10-18-15,2-2 33 0,1 1-32 0,-2-6 30 16,1 5-9-16,0-6-5 0,-2 3 5 0,2-4-4 15,-3 4 5-15,1-1-5 0,-4 1 4 16,3-2-5-16,0 4 5 0,-3-1-6 0,1 1 6 0,0 3-4 16,-5 24 9-16,6-38-2 0,-6 38 6 0,0 0 0 15,0 0-4-15,0 0 0 0,0 0-4 0,0 0-1 16,0 0-3-16,0 0 0 0,0 0-1 0,0 0 1 16,0 0-2-16,0 0 1 0,0 0-1 0,0 0 2 15,6 28-1-15,-6-28 3 0,0 38-4 16,0-38 7-1,0 43 0-15,0-43 4 0,-1 43-4 0,-2-19-1 16,1 0-6-16,1 7 4 0,0-5-6 0,-3 4 7 16,1 0-7-16,-1-5 5 0,0 3-4 0,-1-4 3 15,4-1-5-15,1-23-9 0,-5 40 28 0,5-40-34 16,0 36 22-16,0-36-33 0,5 26-23 0,-5-26-21 16,7 20-45-16,-7-20-55 0,0 0-106 15,0 0-114-15,0 0-68 0,26 33 200 0</inkml:trace>
  <inkml:trace contextRef="#ctx0" brushRef="#br0" timeOffset="71">14260 5181 829 0,'0'0'295'0,"4"-27"-158"16,-4 27-26-16,0 0-13 0,0 0-23 15,0 0-20-15,0 0-14 0,0 0-9 0,0 0-6 16,0 0-6-16,0 0-6 0,0 0-4 0,0 0-4 15,0 0-3-15,0 0-1 0,0 0 0 0,0 0 1 16,0 0-2-16,0 0 0 0,-7 37-3 0,7-37 4 16,-12 31-4-16,12-31-12 0,-10 40 33 0,10-40-34 15,-4 39 33-15,4-39-17 0,2 32-3 0,-2-32 2 16,4 24-3-16,-4-24 2 0,0 0-1 0,26 21 2 16,-26-21-2-16,0 0 1 0,34 3 0 0,-34-3-1 15,27-6 2-15,-27 6-1 0,31-21 2 0,-31 21-2 16,36-32 2-16,-36 32-3 0,39-41-16 0,-39 41 33 15,36-41-32-15,-36 41 32 0,30-39-13 0,-30 39-4 16,28-36 4-16,-28 36-4 0,22-24 4 0,-22 24-2 0,0 0-1 16,0 0 2-16,22-15-2 0,-22 15 0 15,0 0 2-15,0 0-2 0,0 0 0 0,18 35 3 16,-18-35-2-16,5 34 3 0,-5-34-5 0,-3 43-12 16,-1-20 31-16,1 1-33 0,-2 0 34 0,5-24-17 15,-3 44-16-15,3-44-15 0,2 30-27 0,-2-30-43 16,11 32-75-16,-11-32-101 15,0 0-230-15,0 0 55 0,0 0 306 16</inkml:trace>
  <inkml:trace contextRef="#ctx0" brushRef="#br0" timeOffset="72">15083 5188 1004 0,'-26'-23'274'16,"26"23"-134"-16,0 0-52 0,0 0-17 0,0 0-17 15,0 0-12-15,-26 0-12 0,26 0-8 16,0 0-7-16,-25 9-1 0,25-9-4 0,-22 7-2 16,22-7-2-16,-25 12-3 0,25-12-1 0,-30 17 0 15,30-17-2-15,-29 23 1 0,29-23-3 0,-26 24-12 16,26-24 31-16,-24 28-33 16,24-28 33-16,-15 29-17 0,15-29-2 15,-8 24 3-15,8-24-3 0,0 0 0 0,5 30-1 16,-5-30 0-16,0 0-7 0,20 25 0 0,-20-25-2 15,0 0 0-15,33 6 7 0,-33-6 0 0,27-14-1 16,-27 14-4-16,35-21 0 0,-35 21-1 16,33-27 7-16,-33 27-1 0,33-36 6 0,-33 36 14 15,26-39-34-15,-26 39 35 0,20-36-34 0,-20 36 17 0,15-25 4 16,-15 25-3-16,0 0 7 0,0 0 5 0,11-21 2 16,-11 21 0-16,0 0-8 0,0 0-6 0,0 0-1 15,0 0 0-15,0 0 0 0,2 32 2 0,-2-32-3 16,2 29-14-16,-2-29 34 0,4 39-33 15,-4-39 33-15,5 42-16 0,-5-42-3 0,9 40 1 16,-9-40-2-16,9 27 3 0,-9-27-13 0,0 0-7 0,24 33-15 0,-24-33-15 16,0 0-29-16,23 1-41 0,2 9-66 15,-25-10-94-15,25-29-120 0,-3 27-8 0,-15-26 260 16</inkml:trace>
  <inkml:trace contextRef="#ctx0" brushRef="#br0" timeOffset="73">15511 4841 1279 0,'0'0'121'0,"0"0"-68"0,0 0-10 0,0 0-6 16,0 0-2-16,0 0-3 0,4 24-1 0,-4-24-5 16,-4 31-3-16,4-31-7 0,-2 36 1 15,2-36-4-15,-2 38 2 0,2-38-4 0,-7 42 2 0,3-19-6 0,-1-1 3 16,-1 1-7-16,0-2 4 0,-1 4-6 15,-1 3 3-15,0-2-6 0,-1-4 4 0,0 2 15 16,3 3-33-16,6-27 33 0,-10 42-33 0,10-42 13 16,2 31 4-16,-2-31-3 0,8 31 4 0,-8-31-8 15,0 0-9-15,25 26-6 0,-25-26-3 0,26 6-3 16,-26-6-1 0,33-4-1-16,-33 4-1 0,36-17 10 0,-36 17 5 15,33-22 9-15,-33 22-1 0,28-22 3 16,-28 22 1-16,0 0 3 0,26-28-1 0,-26 28 2 15,0 0-2-15,0 0 1 0,19-29 17 0,-19 29-16 16,0 0 17-16,0 0-17 0,0 0-18 0,0 0 18 16,0 0-14-16,0 0 29 0,0 0 6 0,0 0 0 15,13 24 2-15,-13-24-12 0,0 0 0 0,-3 31-4 0,3-31 0 16,-4 34-7-16,4-34 3 16,-10 37-5-16,10-37 4 0,-10 33-4 15,10-33 3-15,-6 33-5 0,6-33 3 0,-2 22-4 16,2-22-18-16,0 0-20 0,0 0-39 0,0 0-87 15,0 0-64-15,0 0-145 0,0 0-86 0,0 0 154 16,31-19 309-16</inkml:trace>
  <inkml:trace contextRef="#ctx0" brushRef="#br0" timeOffset="74">15748 5092 1445 0,'0'0'100'0,"-21"-25"-30"0,21 25-8 16,0 0-7-16,0 0-17 0,0 0-18 0,0 0-13 15,0 0-5-15,0 0-3 0,0 0-2 0,0 0 3 16,0 0-2-16,0 0 0 0,0 0-15 0,0 0-12 16,0 0-25-16,0 0-17 0,0 0-53 15,0 0-87-15,32 13-123 0,-32-13-176 0,0 0 85 16,33-2 409-16</inkml:trace>
  <inkml:trace contextRef="#ctx0" brushRef="#br0" timeOffset="75">13132 5501 841 0,'-27'-25'214'0,"27"25"-91"0,0 0-10 16,0 0-16-16,0 0-36 0,0 0-26 0,0 0-16 16,0 0-8-16,0 0-2 0,0 0-3 0,0 0-5 0,0 0 0 15,0 0-4-15,0 0 1 0,0 0 3 16,0 0 2-16,0 0 0 0,0 0-1 0,0 0 0 16,0 0-2-16,0 0 1 0,0 0-1 0,0 0 0 15,22-15 1-15,-22 15 0 0,0 0 1 0,0 0-1 16,0 0 1-16,0 0-2 0,0 0 1 0,0 0 1 15,0 0 1 1,0 0 4-16,0 0 8 0,0 0 5 0,0 0 7 16,0 0 2-16,0 0-1 0,0 0-5 15,0 0-1-15,0 0-4 0,0 0 0 0,0 0-3 16,0 0-1-16,0 0-1 0,0 0-3 0,0 0-1 16,0 0-4-16,0 0-2 0,0 0-2 0,0 0-3 15,0 0 2-15,0 0 0 0,-27 5 1 0,27-5 0 16,0 0-2-16,0 0 0 0,0 0-7 0,0 0-8 0,0 0-18 15,0 0-35-15,-23-6-59 0,23 6-166 16,0 0-246-16,0 0-1 0,22 22 345 0</inkml:trace>
  <inkml:trace contextRef="#ctx0" brushRef="#br0" timeOffset="76">16202 4863 753 0,'0'0'201'0,"0"0"-73"15,-19-22-12-15,19 22-5 0,0 0-13 0,0 0-23 16,0 0-23-16,0 0-15 0,0 0-14 15,0 0-8-15,0 0-6 0,0 0-2 0,0 0-4 16,0 0 8-16,0 0 11 0,0 0 4 0,4 25 0 16,-4-25-5-16,0 28-10 15,0-28 1-15,-2 35 0 0,2-35 3 0,-5 43-5 16,4-20 3-16,-3 0-7 0,-2 1 3 16,1-2-4-16,-2 2 3 0,-1 4-6 0,-1-4 4 15,0 2-5-15,-1-2 2 0,2 1-3 16,1-3 2-16,7-22-4 0,-12 39 4 0,12-39-4 15,-9 30 4-15,9-30-5 0,-9 27 4 0,9-27-2 16,-10 23 0-16,10-23 1 0,-11 24-15 0,11-24 32 0,-15 26-32 0,15-26 33 16,-15 26-17-16,15-26-2 0,0 0 1 0,-13 29-1 15,13-29 0-15,0 0 1 0,0 0 0 16,0 0-1-16,0 0 0 0,0 23-1 16,0-23 0-16,0 0 0 0,0 0 1 0,0 0 0 15,25-4 0-15,-25 4 1 0,0 0 0 0,30-15 0 16,-30 15-1-16,28-14 1 0,-28 14-1 0,30-10 2 0,-30 10-2 0,33-17-2 15,-33 17-12-15,35-16-6 0,-35 16-8 0,33-17-27 16,-33 17 35-16,33-11-46 0,-33 11 17 16,27-11-49-16,-27 11-70 0,23-8-81 0,-23 8-96 15,-2-28-58-15,2 28 99 0,0 0 305 16</inkml:trace>
  <inkml:trace contextRef="#ctx0" brushRef="#br0" timeOffset="77">16033 5112 781 0,'0'0'232'0,"0"0"-121"0,0 0-12 0,0 0-11 16,0 0-22-16,0 0-29 0,0 0-17 0,0 0 7 15,0 0 8-15,0 0 3 0,0 0 1 0,0 0-16 16,37-4-10-16,-37 4-2 0,32-5-1 0,-32 5-3 15,32-3-3-15,-32 3-2 16,35-3-2-16,-35 3 0 0,38-9 0 0,-38 9-1 16,40-4 0-16,-18 4-28 15,-22 0-38-15,40 4-75 0,-40-4-104 0,33-8-179 16,-33 8-39-16,0 0 196 0</inkml:trace>
  <inkml:trace contextRef="#ctx0" brushRef="#br0" timeOffset="78">16490 5138 655 0,'0'0'96'0,"0"0"-46"0,0 0 6 0,0 0 11 16,0 0 14-16,0 0-19 0,0 0-12 15,0 0-9-15,0 0 0 0,0 0 6 16,0 0 0-16,0 0-3 0,25 6 0 0,-25-6-9 0,0 0-4 0,0 0-9 15,0 25-5-15,0-25-9 0,0 0-2 0,-5 31-6 16,5-31 2-16,0 0-3 0,-4 30 3 0,4-30-3 16,0 0 1-16,-2 33-1 0,2-33 1 0,0 0-2 15,8 24 1-15,-8-24-1 0,0 0 0 0,0 0 1 16,23 19-1-16,-23-19 0 0,0 0 0 16,26-2 2-1,-26 2 0-15,0 0 2 0,31-20 0 0,-31 20 2 16,24-23-4-16,-24 23 4 0,19-28-4 0,-19 28 4 15,18-30-2-15,-18 30 9 0,15-27 4 0,-15 27 8 16,10-26-1-16,-10 26-1 0,0 0-7 0,10-28-1 16,-10 28-4-16,0 0 0 0,0 0-2 0,0 0-1 15,0 0-1-15,0 0-2 0,0 0-2 16,0 0 2-16,0 0 0 0,0 0 0 0,0 0 2 0,4 23-5 16,-4-23 2-16,-2 25-3 0,2-25 5 0,-2 33-6 15,2-33 4-15,-5 38-4 0,5-38 3 0,-4 38-3 16,4-38 5-16,-7 42-4 0,5-18 6 0,-3-1 16 15,1 6-32-15,-3-2 33 0,3 5-33 0,-3-3 11 16,1-2 4-16,-1 3-6 0,1-6 5 16,-2-2-5-1,8-22 4-15,-18 40-3 0,18-40 5 0,-21 35 0 16,21-35 5-16,-22 25 1 0,22-25 4 0,-23 24-2 16,23-24-1-16,-29 26-4 0,29-26 0 0,-32 13-3 15,32-13-1-15,-37 13-1 0,37-13 0 0,-37 4-2 16,37-4 0-16,-29 0 0 0,29 0-1 0,-25-4-3 15,25 4-14-15,0 0-16 0,-32-18-23 16,32 18-67-16,0 0-98 0,-2-28-268 0,2 28-20 0,0-33 169 16</inkml:trace>
  <inkml:trace contextRef="#ctx0" brushRef="#br0" timeOffset="79">17186 4853 1069 0,'-26'-35'142'0,"26"35"-45"16,0 0-15-16,0 0-18 0,0 0-28 0,0 0-20 15,0 0-8-15,0 0-4 0,14-23-1 0,-14 23-1 16,0 0-1-16,29-11 1 0,-29 11-1 0,22-2 1 15,-22 2 0-15,26 0 0 0,-26 0 1 0,28 3 0 0,-28-3-1 0,26 12 3 0,-26-12-2 16,23 9 1-16,-23-9-1 0,0 0-1 16,24 22-2-16,-24-22 2 0,0 0-2 15,15 32 3-15,-15-32 1 0,7 22 5 0,-7-22 3 16,-3 22 5-16,3-22-2 0,-4 34 2 0,4-34-5 16,-8 28 0-16,8-28-2 0,-11 27 0 0,11-27-4 15,-16 25 3-15,16-25-4 0,-16 24 1 0,16-24-2 16,-15 21 1-16,15-21-3 15,0 0 1-15,-22 30-3 0,22-30 1 16,0 0-1-16,-18 23 1 0,18-23-1 16,0 0-1-16,0 0-1 0,0 0 0 0,-4 24 0 15,4-24 0-15,0 0 0 0,0 0-13 0,0 0-14 16,0 0-15-16,19 26-33 0,-19-26-26 0,0 0-35 16,0 0-39-16,0 0-64 0,21 22-128 0,-21-22 8 15,0 0 203-15</inkml:trace>
  <inkml:trace contextRef="#ctx0" brushRef="#br0" timeOffset="80">17264 5427 1549 0,'0'0'88'15,"0"0"-31"-15,0 0 2 0,-24 12-7 0,24-12-11 16,0 0-13-16,0 0-2 0,0 0-9 15,0 0-1-15,0 0-4 0,0 0 0 0,0 0 1 16,0 0-2-16,0 0-3 0,0 0-3 0,0 0-1 16,0 0-3-16,0 0 0 15,0 0 0-15,0 0-2 0,0 0 1 0,0 0-1 16,0 0 1-16,0 0-10 0,11-25-18 16,-11 25-45-16,15-30-134 0,-15 30-412 0,0 0 16 15,32-23 144-15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7:26.7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 9 1679 0,'0'0'75'0,"0"-23"-30"16,0 23-6-16,0 0 0 0,0 0-2 15,0 0-9-15,0 0-9 0,0 0-8 0,0 0-7 16,0 0-2-16,0 0-2 0,0 0 1 0,0 0-2 16,0 0-1-16,0 0-5 0,0 0-12 0,0 0-10 15,0 0-22-15,0 0-36 0,0 0-120 16,0 0-291-16,-10 21-64 0,10-21 46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11:56:23.9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40F440F-A60E-4DD5-82A1-A4D0CBDF16C7}" emma:medium="tactile" emma:mode="ink">
          <msink:context xmlns:msink="http://schemas.microsoft.com/ink/2010/main" type="writingRegion" rotatedBoundingBox="1750,13965 23297,14052 23281,17998 1735,17911"/>
        </emma:interpretation>
      </emma:emma>
    </inkml:annotationXML>
    <inkml:traceGroup>
      <inkml:annotationXML>
        <emma:emma xmlns:emma="http://www.w3.org/2003/04/emma" version="1.0">
          <emma:interpretation id="{4697243F-9377-4B3F-B566-F9123640DE93}" emma:medium="tactile" emma:mode="ink">
            <msink:context xmlns:msink="http://schemas.microsoft.com/ink/2010/main" type="paragraph" rotatedBoundingBox="1794,16825 23286,16912 23281,17998 1790,179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EE4980-1007-4109-B2F5-53D7A59A0822}" emma:medium="tactile" emma:mode="ink">
              <msink:context xmlns:msink="http://schemas.microsoft.com/ink/2010/main" type="inkBullet" rotatedBoundingBox="1794,17024 3336,17030 3333,17725 1791,17719"/>
            </emma:interpretation>
            <emma:one-of disjunction-type="recognition" id="oneOf0">
              <emma:interpretation id="interp0" emma:lang="en-GB" emma:confidence="0">
                <emma:literal>→</emma:literal>
              </emma:interpretation>
            </emma:one-of>
          </emma:emma>
        </inkml:annotationXML>
        <inkml:trace contextRef="#ctx0" brushRef="#br0">44 2973 319 0,'0'0'105'0,"0"0"5"16,0 0 6-16,0 0 10 0,0 0-16 16,0 0-11-1,0 0-19-15,0 0-6 0,-1-24-1 0,1 24-4 16,0 0-7-16,0 0-12 0,0 0-13 0,0 0-9 16,0 0 1-16,0 0-1 0,0 0 0 0,0 0 3 15,0 0-7-15,26 2 1 0,-26-2-2 0,0 0-6 16,0 0 0-16,28 10-3 0,-28-10-1 0,0 0 0 15,24 7-5-15,-24-7-1 0,0 0-3 16,32 9 1-16,-32-9 1 0,21 5 0 0,-21-5 2 16,26 6-2-16,-26-6 0 0,23 3-1 0,-23-3-2 15,24 5-1-15,-24-5-1 0,25 3 1 0,-25-3-1 16,23 2 0-16,-23-2 0 0,25 2 2 0,-25-2 0 0,26-2 1 16,-26 2-1-16,26-2-1 0,-26 2-2 0,21 0-1 15,-21 0 2-15,26 0 0 0,-26 0 0 0,28-1 0 16,-28 1 1-16,27 0-3 0,-27 0 2 15,29 0 0-15,-29 0-2 0,28-2 2 0,-28 2-1 16,30 0 0-16,-30 0 3 0,29-1-2 0,-29 1 2 16,26-4-2-1,-26 4-2-15,24 0 1 0,-24 0 0 0,23-2 0 16,-23 2 1-16,0 0-2 0,30-1 2 0,-30 1-2 16,0 0 1-16,29-2 1 0,-29 2-1 0,28-4 1 0,-28 4 0 15,27-2 4-15,-27 2 7 0,28-1 0 16,-28 1 0-16,28-2-3 0,-28 2-8 0,28 0-1 15,-28 0 1-15,32 0-1 0,-32 0 1 0,28-2-1 16,-28 2 1-16,26-2-1 0,-26 2 0 0,23 0 0 16,-23 0 0-16,27 0 1 0,-27 0 0 0,0 0-2 15,28 0 1-15,-28 0 0 0,0 0-1 0,28 2 2 0,-28-2-1 16,0 0 0-16,28 5 2 16,-28-5-2-16,0 0 0 0,27 6 0 0,-27-6-1 15,0 0 2-15,30 3-1 0,-30-3 0 0,25 2 0 16,-25-2 0-16,24 1 1 0,-24-1-1 0,25 3 0 0,-25-3 0 15,23 1-1-15,-23-1 0 0,23 3 0 0,-23-3 1 16,24 0 1-16,-24 0 0 0,0 0 0 0,27 2-1 16,-27-2-1-16,0 0 1 0,22 0-1 15,-22 0 2 1,0 0-2-16,0 0 1 0,0 0 0 0,24 6 1 16,-24-6-1-16,0 0 0 0,0 0 0 0,0 0-1 15,0 0 3-15,0 0-2 0,23 3 0 0,-23-3 1 16,0 0-2-16,0 0 1 0,0 0 1 0,24 7-2 15,-24-7 0-15,0 0 3 0,0 0-3 0,0 0 3 16,0 0-1-16,0 0-2 0,0 0 2 0,0 0-1 16,0 0-1-16,0 0 2 0,0 0-1 15,0 0 0-15,0 0 2 0,0 0-2 0,0 0 0 16,0 0 0-16,0 0-2 0,0 0-8 0,0 0-13 0,0 0-16 16,27 7-40-16,-27-7-67 0,0 0-108 0,0 0-152 15,0 0-99-15,0 0 83 0,0 0 422 0</inkml:trace>
        <inkml:trace contextRef="#ctx0" brushRef="#br0" timeOffset="729.1251">1404 2719 342 0,'0'0'155'0,"0"0"13"0,0 0 15 0,0 0-17 0,-26-31-21 16,26 31-25-16,0 0-22 0,0 0-16 16,0 0-18-16,0 0-7 0,-23-20-12 0,23 20-3 15,0 0-7-15,0 0-7 0,0 0-4 0,0 0-4 16,0 0-6-16,0 0-4 0,0 0-4 16,0 0-3-16,0 0-2 15,0 0-2-15,0 0 1 0,0 0 0 0,0 0 0 16,-18 30 2-16,18-30-3 0,0 0 2 0,10 27-1 15,-10-27 1-15,0 0-2 0,17 26 2 0,-17-26-2 16,0 0 2-16,20 24-2 0,-20-24 3 16,0 0-3-16,27 28 4 0,-27-28-1 0,0 0 1 15,31 25-1-15,-31-25-2 0,0 0 0 16,29 20 0-16,-29-20-1 0,0 0 2 0,29 24-2 0,-29-24 1 0,0 0 0 16,30 19-1-16,-30-19 0 0,0 0 2 0,27 18-2 15,-27-18 2-15,0 0-1 0,0 0-1 16,24 15 1-16,-24-15 1 0,0 0-1 0,0 0 1 0,0 0-1 15,0 0 2-15,0 0-2 0,0 0 2 0,0 0 0 16,0 0-1-16,4 25 2 0,-4-25-3 16,0 0 1-1,-18 26 0-15,18-26-3 0,-16 24 4 0,16-24-4 16,-18 28 3-16,18-28-2 0,-18 27 2 0,18-27-2 16,-22 29 3-16,22-29-3 0,-27 29 3 0,27-29-2 15,-27 25 1-15,27-25-3 0,-29 19 3 0,29-19 7 16,-26 17 3-16,26-17 3 0,-24 15-1 0,24-15-7 15,0 0-2-15,-31 15-4 0,31-15 1 16,0 0-1-16,-29 19 0 0,29-19-1 0,0 0 2 0,0 0-1 16,-26 16 0-16,26-16-2 0,0 0 2 0,0 0-4 15,0 0-11-15,0 0-14 0,-18 24-22 0,18-24-17 16,0 0-89-16,13 51-146 0,-13-51-241 0,0 26 9 16,7-3 354-16</inkml:trace>
      </inkml:traceGroup>
      <inkml:traceGroup>
        <inkml:annotationXML>
          <emma:emma xmlns:emma="http://www.w3.org/2003/04/emma" version="1.0">
            <emma:interpretation id="{0CE528D3-D017-4E70-86B8-F9ADE4B62EE6}" emma:medium="tactile" emma:mode="ink">
              <msink:context xmlns:msink="http://schemas.microsoft.com/ink/2010/main" type="line" rotatedBoundingBox="3917,16834 23286,16912 23281,17998 3913,17920"/>
            </emma:interpretation>
          </emma:emma>
        </inkml:annotationXML>
        <inkml:traceGroup>
          <inkml:annotationXML>
            <emma:emma xmlns:emma="http://www.w3.org/2003/04/emma" version="1.0">
              <emma:interpretation id="{AA2943BD-6E8D-4633-84EF-7DFFF257B4DC}" emma:medium="tactile" emma:mode="ink">
                <msink:context xmlns:msink="http://schemas.microsoft.com/ink/2010/main" type="inkWord" rotatedBoundingBox="3917,16949 6666,16960 6663,17606 3914,17595"/>
              </emma:interpretation>
              <emma:one-of disjunction-type="recognition" id="oneOf1">
                <emma:interpretation id="interp1" emma:lang="en-GB" emma:confidence="0">
                  <emma:literal>Need</emma:literal>
                </emma:interpretation>
                <emma:interpretation id="interp2" emma:lang="en-GB" emma:confidence="0">
                  <emma:literal>need</emma:literal>
                </emma:interpretation>
                <emma:interpretation id="interp3" emma:lang="en-GB" emma:confidence="0">
                  <emma:literal>end</emma:literal>
                </emma:interpretation>
                <emma:interpretation id="interp4" emma:lang="en-GB" emma:confidence="0">
                  <emma:literal>Weed</emma:literal>
                </emma:interpretation>
                <emma:interpretation id="interp5" emma:lang="en-GB" emma:confidence="0">
                  <emma:literal>Ned</emma:literal>
                </emma:interpretation>
              </emma:one-of>
            </emma:emma>
          </inkml:annotationXML>
          <inkml:trace contextRef="#ctx0" brushRef="#br0" timeOffset="2262.7855">3086 3130 468 0,'0'0'112'16,"0"0"9"-16,25-13-10 0,-25 13-7 0,0 0-33 15,0 0-13-15,22-10-12 0,-22 10 3 0,0 0-6 16,33-8 0-16,-33 8-11 0,0 0-9 0,29-14-7 0,-29 14-5 16,26-10-3-16,-26 10-2 0,26-13-1 0,-26 13-1 15,23-14 2-15,-23 14-2 0,24-15 6 16,-24 15 8-16,0 0 13 0,36-24 0 0,-36 24 1 15,0 0-12-15,15-29-7 0,-15 29-2 0,0 0 7 16,0 0 0-16,8-26 3 0,-8 26-3 0,0 0-3 16,0 0-5-16,-10-26 2 15,10 26 0-15,0 0 1 0,-26-15-1 0,26 15-3 16,-29-4-4-16,29 4 0 0,-37 1-1 16,37-1 0-16,-40 14 1 0,17-3-3 15,1 3 3-15,-2 2 0 0,2 1 3 0,22-17-2 16,-37 36 2-16,37-36-7 0,-23 36 0 0,23-36-3 15,-5 38 3-15,5-38-6 0,5 39 6 0,-5-39-6 16,17 40 4-16,-17-40-1 0,36 30 4 0,-36-30-3 0,44 19 3 16,-44-19-5-16,44 11 0 0,-23-5-14 0,-21-6-6 15,47 1-2-15,-22-5 1 0,2 3 15 0,1-4 6 16,1-3-11-16,-2-3-16 0,9 1-25 16,-36 10-52-16,57-24-52 0,-41 0-95 0,12 16-71 15,-1 6-105-15,-27 2 197 0,32-11 233 0</inkml:trace>
          <inkml:trace contextRef="#ctx0" brushRef="#br0" timeOffset="2817.4918">3743 3099 1021 0,'0'0'152'0,"0"0"-26"0,-8-22-15 0,8 22-33 16,0 0-34-16,0 0-22 0,0 0-15 0,0 0-7 15,0 0-3-15,0 0 0 0,0 0 1 0,0 0 2 16,0 0 1-16,0 0 0 0,20 6 0 16,-20-6-1-16,0 0 0 0,0 0 1 0,29 6-2 15,-29-6 2-15,0 0 0 0,25 3-1 0,-25-3 0 16,0 0 0-16,29 0 1 0,-29 0-1 0,25-3 0 0,-25 3 0 0,0 0 1 16,36-14 0-16,-36 14 0 0,0 0 0 0,29-23 1 15,-29 23-2-15,0 0 0 0,22-32 0 16,-22 32 0-16,14-28 1 0,-14 28 3 15,0-24-3-15,0 24 4 0,0-27-3 0,0 27 8 16,-14-22-5-16,14 22 13 0,0 0 0 0,-28-31 5 16,28 31 0-16,0 0-3 15,-29-18-7-15,29 18-4 0,-27 7-2 0,27-7-4 16,-29 19 1-16,29-19-3 0,-32 32 3 0,32-32-3 16,-29 37 3-16,29-37-4 0,-14 36 2 0,14-36-3 15,-8 37 2-15,8-37-4 0,3 32 3 16,-3-32-3-16,9 31 2 0,-9-31-2 15,17 29 2-15,-17-29-1 0,22 24 2 0,-22-24-2 16,28 25 2-16,-28-25-3 0,27 20 2 0,-27-20-2 0,31 11 2 0,-31-11-6 16,27 8-9-16,-27-8-16 0,37 2-6 0,-15 0-9 15,-22-2-7-15,43-5-25 0,-43 5-51 0,44-10-60 16,-44 10-103-16,37-25 25 0,-8 25-135 16,-19-24 240-16,24 27 163 0</inkml:trace>
          <inkml:trace contextRef="#ctx0" brushRef="#br0" timeOffset="7845.8833">2165 3201 304 0,'0'0'134'0,"0"0"-28"0,0 0-1 0,0 0 8 15,2 27-5-15,-2-27-12 0,0 0-18 16,0 0-4-16,0 0 2 0,0 0-24 0,0 0 23 16,0 0-31-16,0 0 9 15,0 0-10-15,0 0-8 0,0 0-4 0,0 0-4 16,0 0-3-16,0 0-4 0,0 0-4 0,0 0-3 16,0 0 2-16,0 0-1 0,0 0 0 0,-2-30-4 15,2 30-3-15,4-26-6 0,-4 26 2 0,9-38-4 16,-9 38 3-16,8-40-1 0,-1 18 3 15,-5-2-2-15,3-2 3 0,0 0-8 16,2-2 7-16,-1 1-5 0,-2-2 4 0,1 3-3 0,3-1 2 0,-3 1-4 0,3 2 6 16,-8 24-3-16,9-41 4 0,-9 41-2 0,10-37 3 15,-10 37-5-15,3-35 5 0,-3 35-3 0,3-31 3 16,-3 31-4-16,2-25 2 0,-2 25-4 0,0 0 3 16,9-30-5-16,-9 30 2 0,0 0 0 15,4-22-1-15,-4 22 2 0,0 0-2 0,0 0-1 16,0 0 2-1,0 0-1-15,0 0 1 0,0 0 0 0,0 0 0 16,0 0 2-16,0 0-3 0,0 0 3 0,0 0-2 16,0 0 1-16,0 0 1 0,26 10 0 0,-26-10 0 15,0 0 1-15,0 0-2 0,19 29 1 0,-19-29-2 16,13 21 5-16,-13-21-3 0,9 31 5 16,-9-31-2-16,14 36 1 0,-14-36-3 0,17 46 2 15,-9-21-6-15,2-1 4 0,-1 3-4 0,-1 1 3 0,2-4-4 16,0 2 3-16,-2 0-4 0,2-5 4 0,-10-21-4 15,18 42 4-15,-18-42-3 0,12 37 3 0,-12-37-3 16,15 31 3-16,-15-31-1 0,18 26 1 16,-18-26-2-16,11 22 1 0,-11-22-1 0,0 0 2 15,18 23-2-15,-18-23 0 0,0 0 0 16,0 0 1-16,0 0 0 16,0 0 0-16,26 16-1 0,-26-16 1 0,0 0-2 15,0 0 3-15,0 0-1 0,0 0 0 0,0 0 1 16,0 0-1-16,22-1 0 0,-22 1 0 0,0 0 0 15,0 0 1-15,0 0-1 0,0 0 0 0,26-17 1 16,-26 17-2-16,0 0 2 0,0 0-1 0,21-24 2 16,-21 24-2-16,14-25 1 0,-14 25-1 15,14-28 2-15,-14 28-2 0,16-36 2 0,-16 36-2 0,17-42 3 16,-17 42-5-16,11-45 5 0,-11 45-1 0,15-43 6 16,-15 43-3-16,5-47 4 0,0 24-6 0,-3-2 1 15,0-1-5-15,-1 4 4 0,3-2-4 0,-4 24 3 16,3-40-2-16,-3 40 1 0,7-32-2 15,-7 32 2-15,0 0-3 0,3-28 3 0,-3 28-2 0,0 0 1 16,0 0-1-16,0 0 1 0,0 0-2 0,0 0-13 16,0 0-15-16,0 0-33 0,11-25-53 0,-11 25-127 15,0 0-201-15,0 0-96 0,8 25 162 0</inkml:trace>
          <inkml:trace contextRef="#ctx0" brushRef="#br0" timeOffset="9030.1767">4544 2956 81 0,'0'0'14'16,"0"0"-2"-16,0 0 1 0,26 6 3 0,-26-6 3 16,0 0 0-16,0 0 1 0,27 9-1 0,-27-9 4 15,0 0 8-15,0 0 11 0,27 0 7 0,-27 0 6 31,0 0 0-31,0 0-1 0,0 0-3 0,22 0 0 0,-22 0-5 16,0 0 7-16,0 0 6 0,0 0 11 16,0 0 5-16,25-9 8 0,-25 9-3 0,0 0 0 15,0 0-2-15,0 0-6 0,0 0-9 0,0 0-9 16,0 0-8-16,0 0-6 0,1-24 1 0,-1 24-1 16,0 0-2-16,0 0-6 0,0 0-7 0,0 0-5 15,0 0-3-15,0 0-3 0,-24-21-3 0,24 21-1 0,0 0-1 16,-23-5 0-16,23 5-2 0,-25-2-1 0,25 2-1 15,-27 0-1-15,27 0 0 0,-29 5-1 16,29-5 0-16,-29 12-1 0,29-12-1 0,-28 14 1 16,28-14-3-16,-22 20 2 0,22-20-3 0,-21 22 3 15,21-22-2-15,-12 27 2 0,12-27-3 0,-12 28 2 16,12-28-2-16,-4 30 2 16,4-30-2-16,6 24 1 0,-6-24-2 15,11 21 2-15,-11-21-1 0,0 0 2 0,32 28-1 16,-32-28 0-16,24 8 0 0,-24-8-1 15,26 5-2-15,-26-5-2 0,29-5 2 0,-29 5-1 16,34-18 4-16,-34 18-1 0,35-32 3 0,-35 32-2 16,35-43 3-16,-18 15-3 0,1-1 4 0,-2 1-5 15,1-2 7-15,-5-2-6 0,1 2 5 0,-4-1-5 0,-3 1 3 16,1 0-3-16,-2 4 4 0,-1 1-4 0,-2 1 4 16,-2 24-4-16,4-36 3 0,-4 36-2 0,3-25 2 15,-3 25-3-15,0 0 3 0,0 0-1 16,-10-24-1-16,10 24 1 0,0 0 0 0,0 0-1 15,0 0 1-15,0 0 0 0,0 0 0 0,0 0-1 16,0 0 1-16,0 0-1 16,0 0-1-16,0 0 1 0,0 0 0 15,-12-21 0-15,12 21 0 0,0 0-1 0,0 0 1 16,0 0 0-16,0 0 1 0,0 0-1 0,0 0 0 16,0 0 1-16,0 0-2 0,0 0 1 15,0 0-2-15,0 0 1 0,0 0 0 0,0 0 0 16,0 0 1-16,0 0 0 0,0 21 0 0,0-21 1 15,4 30-2-15,-4-30 3 0,1 40-3 0,-1-13 3 0,2-3-3 0,-2 4 2 16,-2 2-3-16,2-4 4 0,-1 2-4 16,1-1 4-16,0 2-5 0,0-1 5 0,-2-1-4 15,2 0 4-15,0 1-5 0,2-7 5 0,-2 3-4 16,0-24 3-16,8 38-4 0,-8-38 5 16,10 33-4-16,-10-33 2 0,12 28-2 0,-12-28-2 15,0 0-1-15,30 27 0 0,-30-27-10 0,0 0-26 0,36 25-58 0,-36-25-146 16,24-10-300-16,-24 10-19 0,31-17 287 15</inkml:trace>
        </inkml:traceGroup>
        <inkml:traceGroup>
          <inkml:annotationXML>
            <emma:emma xmlns:emma="http://www.w3.org/2003/04/emma" version="1.0">
              <emma:interpretation id="{72FA1A2C-EDDA-458D-AC95-9E3E382B9681}" emma:medium="tactile" emma:mode="ink">
                <msink:context xmlns:msink="http://schemas.microsoft.com/ink/2010/main" type="inkWord" rotatedBoundingBox="7954,17149 8529,17152 8527,17631 7952,17629"/>
              </emma:interpretation>
              <emma:one-of disjunction-type="recognition" id="oneOf2">
                <emma:interpretation id="interp6" emma:lang="en-GB" emma:confidence="0">
                  <emma:literal>6</emma:literal>
                </emma:interpretation>
                <emma:interpretation id="interp7" emma:lang="en-GB" emma:confidence="0">
                  <emma:literal>7</emma:literal>
                </emma:interpretation>
                <emma:interpretation id="interp8" emma:lang="en-GB" emma:confidence="0">
                  <emma:literal>I</emma:literal>
                </emma:interpretation>
                <emma:interpretation id="interp9" emma:lang="en-GB" emma:confidence="0">
                  <emma:literal>#</emma:literal>
                </emma:interpretation>
                <emma:interpretation id="interp10" emma:lang="en-GB" emma:confidence="0">
                  <emma:literal>¥</emma:literal>
                </emma:interpretation>
              </emma:one-of>
            </emma:emma>
          </inkml:annotationXML>
          <inkml:trace contextRef="#ctx0" brushRef="#br0" timeOffset="17148.0639">6204 2788 597 0,'0'0'152'16,"0"0"-24"-16,0 0 1 0,0 0 1 0,0 0-10 16,0 0-25-16,0 0-25 0,0 0-24 0,0 0-12 15,0 0-7-15,0 0-4 0,0 0-3 16,0 0-4-16,0 0-2 0,0 0-5 0,0 0-2 16,0 0-4-16,0 0-3 0,0 0 1 0,0 0 0 0,0 0 7 15,0 0 3 1,0 0 2-16,0 0-1 0,18 22-7 0,-18-22-2 0,0 0 1 0,26 18-2 0,-26-18 1 31,0 0-1-31,32 16 1 0,-32-16-3 0,25 7 2 16,-25-7-3-16,27 7 2 0,-27-7 0 0,36 7-1 15,-36-7 1-15,35 3 0 0,-35-3-2 0,36-3 2 16,-36 3-1-16,40-4 0 0,-40 4 1 0,34-3-2 16,-34 3 2-16,30-2-1 0,-30 2 0 15,24 0-1-15,-24 0 1 0,0 0 0 0,26-2-1 16,-26 2 1-16,0 0 1 0,0 0-1 0,0 0 1 15,23 8-1-15,-23-8-1 0,0 0 1 0,0 0 1 16,0 0 0-16,0 0 0 0,0 0 0 0,0 0 2 16,0 0-1-16,0 0 0 0,0 0 3 0,0 0-3 0,0 0 2 15,-15 29-2-15,15-29-1 0,0 0-2 0,-27 29 1 16,27-29-2-16,-25 21 3 0,25-21-1 16,-25 27 2-16,25-27-3 0,-33 24 2 0,33-24-2 15,-35 28 4-15,35-28-5 0,-33 28 3 0,33-28-2 0,-33 20 1 16,33-20-1-16,-30 20 4 0,30-20 1 0,-25 11 4 31,25-11 0-31,0 0-1 0,-30 11-2 0,30-11-2 16,0 0-1-16,0 0-2 0,0 0-1 0,-22 7 1 15,22-7 0-15,0 0 0 0,0 0 0 16,0 0-1-16,0 0 0 0,0 0 0 0,0 0 1 16,0 0-1-16,0 0-4 0,0 0-7 0,0 0-12 15,0 0-15-15,0 0-24 0,0 0-28 0,-6 24-75 16,6-24-85-16,0 0-165 0,0 0-66 0,0 0 279 0</inkml:trace>
          <inkml:trace contextRef="#ctx0" brushRef="#br0" timeOffset="17824.7994">6410 3268 152 0,'0'0'77'0,"0"0"15"16,0 0 8-16,0 0 3 0,0 0-1 0,0 0-5 15,0 0-3-15,0 0 2 16,0 0-1-16,0 0-4 0,0 0-7 16,0 0-14-16,0 0-13 0,0 0-14 0,0 0-11 15,0 0-7-15,0 0-9 0,0 0-6 0,0 0-3 16,0 0-2-16,0 0 22 0,0 0-1 16,0 0 14-16,0 0-10 0,0 0-13 0,0 0-8 15,0 0-2-15,0 0 1 0,26-26 1 0,-26 26 1 16,0 0-4-16,27-12 1 0,-27 12-2 0,22-17 2 0,-22 17-3 0,31-15 1 15,-31 15-1-15,27-19 1 0,-27 19-3 16,32-23 5-16,-32 23-3 0,29-25 2 0,-29 25-2 16,26-21 1-16,-26 21-3 0,28-18 1 15,-28 18-2-15,23-15 1 0,-23 15-3 0,0 0 2 16,25-18-1-16,-25 18 1 0,0 0-1 0,0 0 1 16,26-11-2-16,-26 11 0 0,0 0 1 0,0 0 0 0,0 0 0 0,22-15 2 15,-22 15-3-15,0 0 1 0,0 0 0 0,0 0-1 16,0 0 1-16,0 0 0 0,0 0-1 15,0 0 1-15,0 0-1 0,24-15 0 0,-24 15-18 16,0 0-22-16,0 0-29 0,0 0-84 16,1-22-83-16,-1 22-147 0,0 0-114 15,0 0 194-15</inkml:trace>
        </inkml:traceGroup>
        <inkml:traceGroup>
          <inkml:annotationXML>
            <emma:emma xmlns:emma="http://www.w3.org/2003/04/emma" version="1.0">
              <emma:interpretation id="{72A7D266-E7A9-494D-A812-A48A9D0F0694}" emma:medium="tactile" emma:mode="ink">
                <msink:context xmlns:msink="http://schemas.microsoft.com/ink/2010/main" type="inkWord" rotatedBoundingBox="9203,17078 10399,17083 10396,17725 9200,17720"/>
              </emma:interpretation>
              <emma:one-of disjunction-type="recognition" id="oneOf3">
                <emma:interpretation id="interp11" emma:lang="en-GB" emma:confidence="0">
                  <emma:literal>3D</emma:literal>
                </emma:interpretation>
                <emma:interpretation id="interp12" emma:lang="en-GB" emma:confidence="0">
                  <emma:literal>31</emma:literal>
                </emma:interpretation>
                <emma:interpretation id="interp13" emma:lang="en-GB" emma:confidence="0">
                  <emma:literal>B</emma:literal>
                </emma:interpretation>
                <emma:interpretation id="interp14" emma:lang="en-GB" emma:confidence="0">
                  <emma:literal>3B</emma:literal>
                </emma:interpretation>
                <emma:interpretation id="interp15" emma:lang="en-GB" emma:confidence="0">
                  <emma:literal>3</emma:literal>
                </emma:interpretation>
              </emma:one-of>
            </emma:emma>
          </inkml:annotationXML>
          <inkml:trace contextRef="#ctx0" brushRef="#br0" timeOffset="19854.606">8256 2892 553 0,'0'0'164'15,"0"0"-16"-15,0 0-7 16,0 0-14-16,0 0-25 0,0 0-23 0,0 0-33 16,0 0-17-16,0 0-11 15,0 0-4-15,0 0 6 0,0 0 8 0,0 0 5 0,0 0 1 16,0 0-7-16,-2 27-7 0,2-27-4 16,0 0 2-16,2 22-3 0,-2-22 0 0,0 0-6 15,10 34 0-15,-10-34-4 0,5 26 1 0,-5-26-3 16,5 27 1-16,-5-27-4 0,4 24 2 0,-4-24-3 0,1 28 3 0,-1-28-3 15,-1 32 2-15,1-32-1 0,-4 31 1 16,4-31-2-16,-5 28 1 0,5-28-2 0,-1 21 4 16,1-21-4-16,0 0 3 0,-8 31-2 15,8-31 1-15,0 0-1 0,-7 25 2 0,7-25-3 16,0 0 2-16,-7 24-1 0,7-24 0 0,0 0-1 16,0 0 1-16,0 0 2 15,0 0-20-15,0 0 4 0,0 0-21 0,0 0-1 16,0 0-13-16,0 0-23 0,0 0-43 0,0 0-42 15,0 0-41-15,0 0-71 0,0 0-134 16,0 0 103-16,0 0 301 0</inkml:trace>
          <inkml:trace contextRef="#ctx0" brushRef="#br0" timeOffset="20418.1177">8419 2773 625 0,'-10'-29'144'16,"10"29"-35"-16,0 0 19 0,0 0 6 0,-11-24-9 16,11 24-19-16,0 0-32 0,0 0-25 0,0 0-19 15,0 0-16-15,0 0-10 0,0 0-3 16,0 0 2-16,0 0 8 0,0 0 3 0,0 0 6 16,3 28 0-16,-3-28-2 0,0 0-4 0,12 27-1 15,-12-27-5-15,0 0-1 0,24 28-3 16,-24-28 1-16,18 25-3 0,-18-25 2 0,22 20-3 0,-22-20 2 0,25 20-3 15,-25-20 1-15,24 20-1 0,-24-20 2 0,28 19-3 16,-28-19 2-16,23 14-2 0,-23-14 1 0,0 0 0 16,32 22 0-16,-32-22 0 0,0 0 0 15,19 25-1-15,-19-25 1 0,0 0-1 0,18 28 2 16,-18-28-1-16,0 0 1 0,2 28-1 0,-2-28 1 16,0 0-1-1,-10 30 1-15,10-30-1 0,-15 26 2 0,15-26-3 16,-22 29 3-16,22-29-3 0,-26 32 2 0,26-32-2 15,-29 32 2-15,29-32-2 0,-36 31 3 0,36-31-4 16,-35 27 5-16,35-27-3 0,-31 23 2 16,31-23-2-16,-32 18 1 0,32-18 10 0,-28 20-35 15,28-20 41-15,-23 12-32 0,23-12 30 0,-25 8 0 16,25-8-4-16,0 0-5 0,-33 13-5 0,33-13 1 0,0 0-2 16,-22 12 1-16,22-12-1 0,0 0 0 0,0 0-2 15,0 0 1-15,0 0-2 0,0 0-8 0,0 0-16 16,0 0-30-16,0 25-72 0,0-25-114 15,0 0-308-15,0 0 45 0,0 0 294 0</inkml:trace>
          <inkml:trace contextRef="#ctx0" brushRef="#br0" timeOffset="19183.9737">7474 2806 787 0,'0'0'159'16,"0"0"-32"-16,-21-10-5 0,21 10-12 0,0 0-26 16,0 0-20-16,0 0-22 0,0 0-11 0,0 0-10 15,0 0-7-15,0 0-7 0,0 0-5 0,0 0-1 16,0 0-3-16,0 0 0 0,0 0 2 0,0 0 0 31,0 0 1-31,0 0 1 0,27-7-1 0,-27 7 1 16,28-1 0-16,-28 1-2 0,32-2 1 0,-32 2 1 15,35-4-1-15,-35 4 2 0,43-3-2 0,-43 3-1 16,42-2 1-16,-42 2-1 0,42 2 0 0,-42-2 1 16,36 7 1-16,-36-7-1 0,24 9 0 0,-24-9 0 15,0 0 1-15,17 23-2 0,-17-23 3 0,0 0-3 16,-1 33 3-16,1-33-2 0,-12 31 2 0,12-31-2 16,-25 33 1-16,25-33-3 0,-35 34 2 0,35-34-3 15,-33 34 3-15,33-34-2 0,-35 29 2 0,35-29-2 16,-27 19 0-16,27-19 1 0,0 0 1 0,0 0-2 15,0 0 0-15,0 0-2 0,0 0 1 0,-20 25 0 16,20-25 0-16,0 0 0 0,0 0 0 0,0 0 0 16,0 0 1-16,0 0-2 0,23 12 4 0,-23-12-1 15,0 0 0-15,25 6 0 0,-25-6 0 0,0 0 0 16,34 9 0-16,-34-9 0 0,0 0 1 0,29 9-2 16,-29-9 2-1,0 0-2-15,29 15 1 0,-29-15-1 0,0 0 2 16,0 0-2-16,28 23 2 0,-28-23-2 0,0 0 2 15,0 0 0-15,3 24 1 0,-3-24-1 0,0 0 1 16,-13 23-1-16,13-23 1 0,0 0-2 16,-30 24 2-16,30-24-3 0,-28 15 3 0,28-15-1 15,-36 17 1-15,36-17 0 0,-37 15 8 0,37-15 6 16,-37 16 5-16,37-16-1 0,-34 8-5 0,34-8-4 16,-29 8-3-16,29-8-2 0,-28 3 0 0,28-3-3 15,0 0-1-15,-25 0 0 0,25 0-2 0,0 0-2 16,0 0-3-16,0 0-4 0,0 0-13 0,0 0-16 15,0 0-19-15,0 0-50 0,25-27-104 0,4 32-165 16,-29-5-138-16,33-13 135 0,-1 19 379 0</inkml:trace>
        </inkml:traceGroup>
        <inkml:traceGroup>
          <inkml:annotationXML>
            <emma:emma xmlns:emma="http://www.w3.org/2003/04/emma" version="1.0">
              <emma:interpretation id="{77F34AF7-3D11-4098-B61D-17CA05E09FD4}" emma:medium="tactile" emma:mode="ink">
                <msink:context xmlns:msink="http://schemas.microsoft.com/ink/2010/main" type="inkWord" rotatedBoundingBox="11417,16996 16569,17022 16564,17974 11412,17948"/>
              </emma:interpretation>
              <emma:one-of disjunction-type="recognition" id="oneOf4">
                <emma:interpretation id="interp16" emma:lang="en-GB" emma:confidence="0">
                  <emma:literal>holographic</emma:literal>
                </emma:interpretation>
                <emma:interpretation id="interp17" emma:lang="en-GB" emma:confidence="0">
                  <emma:literal>holographil</emma:literal>
                </emma:interpretation>
                <emma:interpretation id="interp18" emma:lang="en-GB" emma:confidence="0">
                  <emma:literal>holographia</emma:literal>
                </emma:interpretation>
                <emma:interpretation id="interp19" emma:lang="en-GB" emma:confidence="0">
                  <emma:literal>hotographic</emma:literal>
                </emma:interpretation>
                <emma:interpretation id="interp20" emma:lang="en-GB" emma:confidence="0">
                  <emma:literal>hol0graphic</emma:literal>
                </emma:interpretation>
              </emma:one-of>
            </emma:emma>
          </inkml:annotationXML>
          <inkml:trace contextRef="#ctx0" brushRef="#br0" timeOffset="21273.4481">9696 2662 722 0,'0'0'73'0,"0"0"-11"0,0 0 8 16,14-27 21-16,-14 27-4 0,0 0-16 0,0 0-18 16,0 0-16-16,0 0-10 15,0 0-2-15,0 0 9 0,0 0 20 0,0 0 5 16,0 0 0-16,0 0-7 0,14 27-23 16,-14-27-1-16,0 41-8 0,-1-16 0 0,-2 2-7 15,3 6 0-15,-7-1-9 0,4 4 5 0,-4 0-9 16,0 3 5-16,3-2-6 0,-4-1 6 0,4-2-8 15,-2-2 6-15,1-4-5 0,2-2 3 16,2-2-3-16,1-24 3 0,0 31-2 0,0-31 1 0,0 0-2 0,1 24 2 16,-1-24-2-16,0 0 1 0,0 0-1 0,0 0 1 15,0 0 1-15,0 0 1 0,23-4 1 16,-23 4-2-16,20-22 3 0,-20 22-4 0,26-36 3 16,-26 36-3-16,30-42 4 0,-30 42-4 0,32-35 3 15,-32 35-3-15,30-26 2 0,-30 26-1 16,25-20 1-16,-25 20-3 15,25-9 2-15,-25 9-2 0,0 0 1 0,30 0-1 16,-30 0 2-16,0 0 1 0,0 0-1 0,28 26 2 16,-28-26-2-16,12 23 2 0,-12-23-3 15,6 30 2-15,-6-30-3 0,5 31 3 0,-5-31-3 16,2 30 3-16,-2-30-3 0,2 26 3 0,-2-26-4 16,0 0 2-16,15 34-20 0,-15-34-14 15,0 0-23-15,0 0-43 0,34 24-46 0,-34-24-76 0,24 1-97 0,-24-1-143 16,31-6 119-16,-1 15 344 0</inkml:trace>
          <inkml:trace contextRef="#ctx0" brushRef="#br0" timeOffset="21622.1056">10299 3052 708 0,'0'0'265'0,"0"0"-108"0,-5-24-30 0,5 24-9 0,0 0-31 0,0 0-29 16,0 0-21-16,0 0-13 0,-23 0-9 0,23 0-5 15,0 0-7-15,-28 26 1 0,28-26-4 0,-26 34 3 16,26-34-4-16,-22 33 3 0,22-33-5 0,-15 38 4 15,15-38-4-15,-4 37 3 0,4-37-4 16,3 29 3-16,-3-29-3 0,16 23 3 0,-16-23-3 16,26 16 1-1,-26-16 0-15,31 4 0 0,-31-4 1 0,37-9 1 16,-37 9 2-16,34-18-2 0,-34 18 3 0,31-24-2 16,-31 24 3-16,25-32-2 0,-25 32 3 0,16-36-3 15,-16 36 4-15,10-36-4 0,-10 36 5 0,4-31-2 16,-4 31 12-16,-7-23 2 0,7 23 3 15,0 0-1-15,0 0-7 0,-23-24-8 0,23 24-2 16,0 0-2-16,-34 2-2 0,34-2 2 0,-29 14-3 0,29-14 2 16,-30 21-2-16,30-21-7 0,-25 26-10 0,25-26-8 15,-15 22-18-15,15-22-14 0,0 0-41 0,0 0-45 16,15 31-57-16,-15-31-102 0,0 0-112 0,28-7 36 16,-28 7 380-16</inkml:trace>
          <inkml:trace contextRef="#ctx0" brushRef="#br0" timeOffset="21923.0802">10695 2710 1254 0,'0'0'107'0,"0"0"-35"0,0 0-12 0,0 0-13 15,0 0-19-15,0 0-12 0,0 0-11 0,0 0-3 16,0 0 3-16,0 0 7 0,0 0 9 0,0 0 5 15,0 0 1-15,18 28-1 0,-18-28-6 0,7 29-2 16,-7-29-8-16,2 34-1 0,-2-34-7 0,-4 45 2 16,-1-23-6-16,0 2 3 0,-1 1-4 0,-3-1 3 0,2 2-2 15,0-2 4-15,-1 2-5 0,-1 1 5 0,1 1-6 16,1-2 7-16,0-3-6 0,2 4 4 16,5-27-4-16,-8 34 3 0,8-34-3 0,0 22 3 31,0-22-4-31,0 0-9 0,0 0-9 0,0 0-7 15,0 0-12-15,24 14-2 0,-24-14-18 0,0 0-51 16,44-22-60-16,-39-6-109 0,21 14-83 0,-4 4-75 16,-15-14 263-16</inkml:trace>
          <inkml:trace contextRef="#ctx0" brushRef="#br0" timeOffset="22460.1468">11088 3051 1192 0,'-8'-41'203'0,"8"41"-134"16,0 0-4-16,0 0 1 0,-15-22-9 0,15 22-15 0,0 0-13 16,0 0-11-16,0 0-8 0,-24-5-4 15,24 5-4-15,0 0 0 0,-22 24-2 0,22-24 1 16,-19 24-1-16,19-24 2 0,-22 37-4 0,22-37 3 16,-17 35-3-16,17-35 2 0,-6 38-3 0,6-38 3 15,1 31-3-15,-1-31 2 0,12 24-1 0,-12-24 1 16,0 0-1-1,29 29 2-15,-29-29-4 0,26 15 2 0,-26-15-1 16,32 2 0-16,-32-2 2 0,41-11-1 16,-41 11 0-16,42-21-3 0,-42 21 4 0,37-31-4 15,-37 31 7-15,28-35-3 0,-28 35 3 0,18-34-3 16,-18 34 3-16,9-31-2 0,-9 31 3 0,3-28-2 16,-3 28 2-16,-3-23-2 0,3 23 2 0,0 0-3 15,-19-27 0-15,19 27-5 0,0 0-14 0,-36-19-22 0,36 19-40 16,-36-5-78-16,36 5-130 0,-25 26-233 15,25-26 47-15,-20 25 330 0</inkml:trace>
          <inkml:trace contextRef="#ctx0" brushRef="#br0" timeOffset="23339.1841">11706 3048 533 0,'0'0'183'0,"0"0"-71"0,0 0-20 16,0 0 17 0,-3-26 3-16,3 26-8 0,0 0-20 0,0 0-16 15,0 0-21-15,0 0-6 0,-25-9-6 16,25 9-7-16,0 0-5 0,0 0-2 0,-30 3-3 15,30-3 1-15,0 0-5 0,-28 8-2 16,28-8-4-16,0 0-5 0,-30 11 0 0,30-11-2 16,0 0-2-16,-28 19 3 0,28-19-5 0,0 0 3 15,-29 31-3-15,29-31 1 0,-13 25-1 0,13-25 4 0,-3 27-3 0,3-27 1 16,3 22-1-16,-3-22 0 0,0 0 0 16,22 30 2-16,-22-30-4 0,0 0 3 0,31 27-15 15,-31-27-2-15,25 9-5 0,-25-9 0 16,25 5 8-16,-25-5 4 0,25-7 2 0,-25 7 4 15,27-13 4-15,-27 13-1 0,32-28 6 0,-32 28-5 16,26-33 5-16,-26 33-3 0,14-32 3 0,-14 32-4 0,5-29 5 0,-5 29-3 16,-1-26 6-16,1 26 5 0,0 0 8 15,0 0 4-15,-12-24 0 0,12 24-6 0,0 0-4 16,0 0-7-16,0 0-2 0,0 0-3 16,-24 2-2-16,24-2 0 0,0 0-1 0,-8 22 1 15,8-22-3-15,-4 23 3 0,4-23-3 0,-3 24 3 16,3-24-2-1,-1 32 1-15,1-32-3 0,-2 36 4 0,0-14-3 0,2-22 4 16,-6 43-5-16,2-15-11 0,0-2 33 16,-2 3-34-16,-2 0 35 0,1 0-18 0,-1 0-5 15,0-1 5-15,-2-4-5 0,0-2 4 16,10-22-3-16,-23 37 3 0,23-37-2 0,-24 31 3 16,24-31-2-16,-30 21 1 0,30-21-1 0,-27 14 2 15,27-14-2-15,-25 7 0 0,25-7 2 0,0 0-1 0,-31-4 1 0,31 4 0 16,0 0-1-16,-31-19-2 0,31 19 0 0,0 0 0 15,-29-30 3-15,29 30-4 0,-14-28 1 16,14 28-2-16,-4-23 0 0,4 23-20 0,0 0-13 16,3-31-26-16,-3 31-58 0,0 0-48 15,38-13-125-15,-38 13-172 0,0 0 28 0,42-10 350 16</inkml:trace>
          <inkml:trace contextRef="#ctx0" brushRef="#br0" timeOffset="23977.458">12014 3175 1017 0,'0'0'123'0,"0"0"-40"0,-12-24-12 16,12 24-12-16,0 0-22 0,0 0-21 15,0 0-11-15,0 0 0 0,0 0 10 0,0 0 6 16,0 0 6-16,0 0 2 0,18 26-6 0,-18-26 0 0,0 0-3 0,8 26-2 16,-8-26-7-16,0 0-1 0,-1 31-7 0,1-31 1 15,-3 27-4-15,3-27 2 0,0 0 21 0,-3 31-39 16,3-31 38-16,0 0-38 0,3 23 15 0,-3-23 1 16,0 0-1-16,0 0-3 15,0 0 1-15,0 0 1 0,0 0 3 0,0 0 1 16,0 0 1-16,21-26 15 15,-21 26-39-15,15-33 37 0,-15 33-36 0,19-38 19 16,-19 38 6-16,17-39-6 0,-6 16 5 0,-4 0-5 16,-7 23 5-16,15-41-4 0,-15 41 9 0,9-30 0 15,-9 30 7-15,0 0-2 0,10-27 1 0,-10 27-6 16,0 0-2-16,0 0-3 0,0 0-2 16,0 0-1-16,0 0-1 0,0 0 1 15,0 0 0-15,25 6-1 0,-25-6 0 0,0 0 1 0,22 11-2 0,-22-11 2 16,0 0-1-16,27 16 0 0,-27-16 0 0,0 0 0 15,33 9-1-15,-33-9 1 0,24 5-1 0,-24-5 0 16,26 6 0-16,-26-6 0 0,25 1 0 0,-25-1-25 16,26 7-20-16,-26-7-33 0,29 13-80 0,-29-13-51 15,26 3-66-15,-26-3-201 0,0 0 97 16,48 15 317 0</inkml:trace>
          <inkml:trace contextRef="#ctx0" brushRef="#br0" timeOffset="24310.4985">12677 3075 826 0,'0'0'237'0,"0"0"-127"16,-14-33-8-16,14 33 2 0,0 0-24 0,0 0-25 16,0 0-16-16,0 0-8 0,0 0 0 15,0 0-2-15,-19-24-2 0,19 24-7 0,0 0-3 16,0 0-5-16,0 0-3 0,-27 4-2 0,27-4-2 15,0 0-1-15,-28 15 0 0,28-15-1 16,-22 15-2-16,22-15 1 0,-28 23-2 0,28-23 2 0,-24 28-2 0,24-28 2 16,-20 28-3-16,20-28 1 0,-12 31-3 0,12-31 4 15,-4 29-5-15,4-29 4 0,2 26-3 0,-2-26 2 16,14 23-1-16,-14-23 0 0,0 0-2 0,28 22 2 16,-28-22-1-16,23 8 2 0,-23-8-1 0,24-2 1 15,-24 2 0-15,0 0-1 0,30-20 1 16,-30 20-2-1,22-23 3-15,-22 23-3 0,19-30 4 0,-19 30-3 16,22-34 4-16,-22 34-3 0,24-34 3 0,-24 34-2 16,20-33 1-16,-20 33-1 0,0 0 2 0,21-26-2 15,-21 26 0-15,0 0-1 0,0 0 0 0,0 0 2 16,0 0-2-16,0 0 2 0,0 0-1 0,0 0 1 16,25 30-1-16,-25-30 2 0,7 26-4 0,-7-26 3 15,1 27-4-15,-1-27 4 0,2 31-2 0,-2-31 1 16,8 25-2-16,-8-25 0 0,0 0-15 0,16 23-16 15,-16-23-17-15,0 0-23 0,31 21-18 0,-31-21-61 16,0 0-71-16,0 0-126 0,27-20-74 0,-2 23 114 16,-25-25 309-16</inkml:trace>
          <inkml:trace contextRef="#ctx0" brushRef="#br0" timeOffset="24950.018">12976 3130 914 0,'0'0'154'0,"0"0"-85"0,0 0-23 15,0 0 12-15,0 0 5 0,0 0 4 0,0 0 4 16,0 0-31-16,18 21-5 0,-18-21-5 0,6 24 0 16,-6-24-7-16,2 28-2 0,-2-28-9 0,2 31 2 15,-2-31-5-15,0 38-11 0,0-38 33 0,0 43-36 16,0-43 32-16,-3 44-24 0,3-21-4 0,-1-1 3 16,1-22-5-16,-6 40 4 0,6-40-3 0,-4 33 4 15,4-33-4-15,-4 26 3 0,4-26-2 0,0 0 2 16,-4 22-1-16,4-22 0 0,0 0 0 0,0 0 1 15,0 0 0-15,0 0 1 0,0 0 0 0,0 0 0 16,0 0 3 0,0 0 0-16,0 0 1 0,0 0-1 15,0 0-2-15,0 0-4 0,0 0 1 0,-7-29-2 16,7 29 2-16,3-24-1 0,-3 24 3 0,6-26-3 16,-6 26 4-16,11-36-4 0,-5 15 4 0,1-6-4 15,1-2-21-15,-2 0 33 0,3-3-33 0,0 1 32 16,2 0-5-16,0 0-6 0,-2 1 6 0,1 1-6 15,-2 3 6-15,-1 4-5 0,-7 22 3 0,12-35-4 16,-12 35 3-16,10-28-3 0,-10 28 3 0,0 0-2 16,13-30 0-16,-13 30 0 0,0 0 0 0,0 0 0 15,23-21 0-15,-23 21-1 0,0 0 1 0,0 0 0 16,0 0 1-16,0 0-1 0,25-9 0 0,-25 9-1 16,0 0 1-16,0 0 0 0,23 2-1 0,-23-2 0 15,0 0 1-15,0 0 0 0,26 21 0 0,-26-21 2 0,0 0-2 16,24 26 1-16,-24-26-1 0,0 0 2 15,15 30-4-15,-15-30 5 0,7 23-6 0,-7-23 4 16,0 0-2-16,8 29 1 0,-8-29-1 0,0 0 1 16,2 27 0-16,-2-27 1 0,0 0-2 0,0 0 4 15,-5 23-2-15,5-23 1 0,0 0 0 0,0 0 1 16,0 0 0-16,0 0 2 16,-30 19-2-16,30-19 1 0,0 0-3 0,-30 12 1 15,30-12 1-15,0 0-1 0,-33 0 1 16,33 0-2-16,0 0-1 0,-28-5 0 0,28 5 0 0,-22-7-2 0,22 7 3 15,0 0-3-15,-32-16 0 0,32 16-13 0,0 0-16 16,-27-18-24-16,27 18-52 0,0 0-99 16,0 0-159-16,0 0-161 0,0 0 72 0,0 0 445 15</inkml:trace>
          <inkml:trace contextRef="#ctx0" brushRef="#br0" timeOffset="25900.5653">13650 2758 450 0,'0'0'72'0,"0"0"4"0,0 0 13 0,0 0 14 0,0 0 0 16,6-25-18-16,-6 25-15 0,0 0-7 0,0 0 2 16,-5-26 9-16,5 26 0 0,0 0-7 15,0 0-17-15,3-28-9 0,-3 28-11 0,0 0-4 16,0 0-6-16,0 0-6 0,0 0-4 0,0 0-4 15,0 0-1-15,0 0-4 0,0 0 2 16,0 0 2-16,0 0 6 16,0 0 7-16,0 0 5 0,24 30-1 0,-24-30 0 15,1 42-8-15,-1-13 2 0,-5 0-9 0,0 2 4 16,0 1-8-16,1-1 5 0,-3 1-6 16,0-2 4-16,1-3-6 0,0 1 3 0,-1-4-5 15,1 0 4-15,1 0-5 0,5-24 4 0,-11 38-3 16,11-38 3-16,-7 26-2 0,7-26 2 15,0 0-1-15,0 0 0 0,-3 23-1 0,3-23 1 0,0 0-1 0,0 0-1 16,0 0 1-16,0 0 0 0,0 0-1 0,0 0 2 16,0 0 1-16,0 0 0 0,22-28 3 0,-22 28-5 15,28-34 3-15,-28 34-3 0,33-37 3 16,-33 37-2-16,31-36 3 0,-31 36-5 0,35-35 5 16,-35 35-4-16,33-30 3 0,-33 30-3 0,29-18 2 15,-29 18-2 1,0 0 1-16,29-7-1 0,-29 7 1 0,0 0 0 15,0 0 1-15,27 26 0 0,-27-26-2 0,10 24 3 16,-10-24-3-16,7 34 2 0,-7-34-2 0,1 36 3 16,-1-36-4-16,-1 36 3 0,1-36-3 15,0 33 3-15,0-33-3 0,-2 28 4 0,2-28-4 0,0 0 2 16,3 21-1-16,-3-21 1 0,0 0-1 0,0 0 1 16,0 0-2-16,0 0 0 0,0 0-25 0,0 0-17 15,14 24-28-15,-14-24-57 0,0 0-54 0,0 0-138 16,0 0-139-16,0 0 11 0,21-27 372 0</inkml:trace>
          <inkml:trace contextRef="#ctx0" brushRef="#br0" timeOffset="26135.757">14145 3044 869 0,'0'0'177'0,"0"0"-61"16,0 0-19-16,0 0-12 0,0 0-26 0,0 0-10 15,0 0-11-15,0 0-4 0,0 0 0 16,0 0-13-16,0 0-2 0,0 0 1 0,19 24-3 15,-19-24 0-15,3 21-6 0,-3-21-1 0,-2 31-6 16,2-31 1-16,-6 36-5 16,6-36 2-16,-10 35-4 0,10-35 3 15,-12 32-4-15,12-32 4 0,-11 29-4 0,11-29 3 16,0 0-12-16,-9 23-17 0,9-23-6 0,0 0-35 16,0 0-25-16,0 0-58 0,22-5-90 0,-22 5-74 15,0-47-89-15,0 47 88 0,17-44 318 0</inkml:trace>
          <inkml:trace contextRef="#ctx0" brushRef="#br0" timeOffset="26300.0347">14157 2910 860 0,'0'0'205'15,"0"0"-75"-15,0 0 0 0,-26-15-11 0,26 15-27 16,0 0-31-16,0 0-23 0,0 0-18 16,0 0-12-16,0 0-8 0,0 0-2 0,0 0 0 15,0 0 2-15,0 0 1 16,0 0 0-16,29-15 0 0,-29 15-2 0,23-3-9 15,-23 3-20-15,27 6-40 0,-27-6-69 16,29 6-102-16,-29-6-217 0,0 0-5 0,35 24 213 16</inkml:trace>
          <inkml:trace contextRef="#ctx0" brushRef="#br0" timeOffset="26832.2172">14671 2992 1223 0,'0'0'154'0,"0"0"-80"16,0 0-2-16,-11-24-1 0,11 24-19 0,0 0-16 15,0 0-13-15,0 0-6 0,0 0-5 0,-22-10-2 0,22 10-4 0,0 0-3 16,-27 21 2-16,27-21-1 0,-31 30 3 16,31-30-2-16,-37 39 4 0,37-39-1 0,-40 37 4 15,40-37-3-15,-36 36 3 0,36-36-4 0,-26 37-1 16,26-37-5-16,-16 31 1 0,16-31-3 0,0 0 0 15,-5 29-2-15,5-29 3 0,0 0-3 16,0 0 3-16,29 23-2 16,-29-23 0-16,33 0 1 0,-33 0-1 0,45-10 2 15,-21 4-1-15,5-6 1 0,2 3-2 0,-1-3 2 16,-1 2-18-16,4 1-20 0,-11-6-36 16,14 22-111-16,-27-31-193 0,16 17-152 0,-3 4-5 15,-22 3 444-15</inkml:trace>
        </inkml:traceGroup>
        <inkml:traceGroup>
          <inkml:annotationXML>
            <emma:emma xmlns:emma="http://www.w3.org/2003/04/emma" version="1.0">
              <emma:interpretation id="{37078EA8-12AA-4066-BA56-D6CFCF89A8F4}" emma:medium="tactile" emma:mode="ink">
                <msink:context xmlns:msink="http://schemas.microsoft.com/ink/2010/main" type="inkWord" rotatedBoundingBox="17255,17052 19539,17006 19552,17650 17268,17695"/>
              </emma:interpretation>
              <emma:one-of disjunction-type="recognition" id="oneOf5">
                <emma:interpretation id="interp21" emma:lang="en-GB" emma:confidence="0">
                  <emma:literal>codes</emma:literal>
                </emma:interpretation>
                <emma:interpretation id="interp22" emma:lang="en-GB" emma:confidence="0">
                  <emma:literal>Codes</emma:literal>
                </emma:interpretation>
                <emma:interpretation id="interp23" emma:lang="en-GB" emma:confidence="0">
                  <emma:literal>lodes</emma:literal>
                </emma:interpretation>
                <emma:interpretation id="interp24" emma:lang="en-GB" emma:confidence="0">
                  <emma:literal>code,</emma:literal>
                </emma:interpretation>
                <emma:interpretation id="interp25" emma:lang="en-GB" emma:confidence="0">
                  <emma:literal>cooles</emma:literal>
                </emma:interpretation>
              </emma:one-of>
            </emma:emma>
          </inkml:annotationXML>
          <inkml:trace contextRef="#ctx0" brushRef="#br0" timeOffset="27286.678">15833 2971 903 0,'0'0'173'0,"0"0"-68"15,0 0-1-15,0 0-5 0,0 0-19 0,-34-13-24 16,34 13-17-16,-24 1-12 0,24-1-6 15,-34 12-5-15,34-12 1 0,-36 20-1 0,36-20 3 0,-43 27 0 16,20-10 0-16,-4-1-3 0,4 1 1 0,1-2-4 16,22-15 0-16,-33 30-6 0,33-30-1 0,-18 25-5 15,18-25 0-15,0 0-2 0,-1 33 1 0,1-33-3 16,0 0 3-16,31 28-4 0,-31-28 3 0,40 14-1 16,-15-7 1-16,4-4-1 0,0 2 1 0,5-3-2 15,1-4-13 1,5-1-16-16,-4-5-17 0,11 7-31 15,-14-14-40-15,18 21-64 0,-25-28-123 0,18 12-124 16,-7 10-11-16,-37 0 334 0</inkml:trace>
          <inkml:trace contextRef="#ctx0" brushRef="#br0" timeOffset="27656.3174">16354 3051 666 0,'0'0'219'0,"0"0"-102"16,0 0 3-16,-17-31-1 0,17 31-9 0,0 0-26 15,0 0-26-15,0 0-17 0,0 0-11 0,-24-13-5 16,24 13-5-16,0 0-5 0,-28 11-2 0,28-11-4 16,-29 22 0-16,29-22-5 0,-37 30 2 0,37-30-4 15,-39 39 3 1,39-39-3-16,-33 32 2 0,33-32-4 16,-19 30 1-16,19-30-4 0,0 0 2 0,7 27-3 15,-7-27 3-15,25 12-2 0,-25-12 2 0,37 6 0 16,-37-6-1-16,45-7 2 0,-21-1-2 0,2-4 3 15,0 2-3-15,-1-1 3 0,-3-1-1 0,-22 12 1 16,36-25-1-16,-36 25 2 0,20-24-3 0,-20 24 5 16,10-25-4-16,-10 25 4 0,4-23-2 0,-4 23 2 0,0 0-2 15,-15-31 3-15,15 31-2 0,-22-16-1 16,22 16 0-16,-33-9-1 0,33 9-1 0,-37 1 0 16,37-1 0-16,-36 12-3 0,36-12-4 0,-22 15-17 15,22-15-18-15,0 0-37 0,0 0-45 0,-7 41-64 16,7-41-103-16,0 0-155 0,26 17 19 0,-26-17 366 15</inkml:trace>
          <inkml:trace contextRef="#ctx0" brushRef="#br0" timeOffset="28405.0139">16763 3010 1071 0,'0'0'148'15,"0"0"-53"1,-24-34-9-16,24 34-5 0,0 0-18 0,0 0-18 15,0 0-11-15,-15-24-10 0,15 24-4 16,0 0-5-16,0 0-4 0,-22 0-4 0,22 0-3 16,0 0 0-16,-35 27-3 0,35-27 2 0,-30 31-3 15,30-31 2-15,-37 32-2 0,37-32 2 0,-33 36-4 16,33-36 3-16,-22 34-4 0,22-34 5 0,-14 37-5 0,14-37 3 16,-4 31-4-16,4-31 4 0,1 31-4 0,-1-31 4 15,7 23-4-15,-7-23 2 0,0 0-2 16,18 28 2-16,-18-28 0 0,0 0 1 0,33 3 0 15,-33-3 0-15,30-6 1 0,-30 6-1 0,28-17 2 0,-28 17-3 16,29-26 4-16,-29 26-3 0,30-41 5 0,-13 15-4 16,1-2 4-16,-2-3-4 0,-2-6 4 15,1 1-4-15,-4-2 6 16,0 1-7-16,-2 2 7 0,-1-1-6 16,-1 4 5-16,0-3-6 0,-3 6 6 0,3 3-6 15,-5 0 5-15,-2 26-4 0,9-33 3 16,-9 33-2-16,0 0 2 0,2-27-3 0,-2 27 2 15,0 0-2-15,0 0 0 0,0 0 0 0,0 0-1 16,0 0-1-16,0 0 1 0,0 0 2 0,0 0 1 16,0 0 7-16,0 0 0 0,10 34 3 0,-10-34-3 0,4 40 1 15,-4-18-6-15,-1 5 4 0,-2-1-5 0,0 2 3 16,1 2-6-16,-3-2 4 0,3 2-6 16,-4-6 5-16,3 7-5 0,1-4 2 0,-3-1-3 15,4-2 3-15,1-24-4 0,-3 40 5 0,3-40-5 16,3 33 4-16,-3-33-10 0,10 23-6 0,-10-23-15 15,0 0-13-15,25 23-16 16,-25-23-16-16,0 0-55 0,0 0-61 0,38 11-72 16,-38-11-112-16,0 0-14 0,29 0 189 0</inkml:trace>
          <inkml:trace contextRef="#ctx0" brushRef="#br0" timeOffset="28621.1598">17081 3143 899 0,'0'0'135'0,"0"0"-55"0,0 0-10 15,0 0 3-15,0 0-4 0,0 0-13 0,-1-24-18 16,1 24-10-16,0 0-15 16,30-12-6-16,-30 12-2 0,24-9-1 0,-24 9-1 15,26-9-1-15,-26 9 0 0,28-6 7 0,-28 6 4 16,26-6 0-16,-26 6 1 0,27-9-8 0,-27 9-2 16,24-12-3-16,-24 12 2 0,26-14-2 0,-26 14 0 0,23-12 0 0,-23 12 1 15,0 0-1-15,24-21 2 0,-24 21 0 0,0 0 1 16,9-27 5-16,-9 27 9 0,0 0 0 15,-5-26 2-15,5 26-7 0,0 0-7 16,0 0-2-16,-33-23 0 0,33 23 0 0,-28-3 0 16,28 3-1-16,-33 7-2 0,33-7 2 0,-40 17-1 15,40-17 2-15,-42 25-2 16,42-25 4-16,-32 30-1 0,32-30 3 0,-21 22-4 16,21-22 1-16,-15 27-5 0,15-27 2 0,-7 30-4 15,7-30 2-15,-1 29-2 0,1-29 1 0,5 32-1 16,-5-32 2-16,9 30-3 15,-9-30 3-15,11 25-3 0,-11-25 2 0,0 0-1 16,26 27 2-16,-26-27-3 0,25 11 3 0,-25-11-2 16,31 6 0-16,-31-6 1 0,35 4-5 0,-35-4-12 0,33-1-12 0,-33 1-10 15,36-3-14-15,-10 6-12 0,-26-3-45 0,44-3-41 16,-44 3-74-16,36-10-62 0,-36 10-71 0,0 0 28 16,51-13 328-16</inkml:trace>
          <inkml:trace contextRef="#ctx0" brushRef="#br0" timeOffset="29022.2128">17797 3027 785 0,'0'0'226'0,"0"0"-117"0,0 0-7 0,0 0 6 15,-2-28-19-15,2 28-27 0,0 0-24 16,0 0-14-16,0 0-3 0,0 0-1 0,-8-26 4 0,8 26-1 0,0 0-2 15,0 0-5-15,0 0-4 0,0 0-4 0,-29-12-3 16,29 12 1-16,0 0-2 0,-29 11 1 0,29-11-3 16,-26 16 0-16,26-16-2 0,-22 19 1 15,22-19-1-15,0 0 0 0,-23 31-2 0,23-31 1 16,0 0-2-16,-5 30 2 0,5-30-2 16,0 0 3-16,13 28-3 0,-13-28 2 0,0 0-2 0,25 31 2 0,-25-31-1 15,0 0 2-15,31 22-1 0,-31-22 2 0,0 0-2 16,26 24 2-16,-26-24-3 0,0 0 3 0,0 0-1 15,0 0 2-15,17 25 0 0,-17-25 0 0,0 0 0 16,0 0 0-16,-8 24-1 0,8-24 2 16,0 0-3-16,-24 19 3 0,24-19 4 0,0 0 1 15,-33 20 0 1,33-20 0-16,0 0-5 0,-33 18-31 0,33-18 39 16,0 0-40-16,-27 10 38 0,27-10-10 0,0 0-6 15,-22 3-15-15,22-3-28 0,0 0-25 0,0 0-154 16,0 0-211-16,-24-3-98 0,24 3 194 0</inkml:trace>
        </inkml:traceGroup>
        <inkml:traceGroup>
          <inkml:annotationXML>
            <emma:emma xmlns:emma="http://www.w3.org/2003/04/emma" version="1.0">
              <emma:interpretation id="{495697B2-4520-47EF-BFED-76FEE9462BFB}" emma:medium="tactile" emma:mode="ink">
                <msink:context xmlns:msink="http://schemas.microsoft.com/ink/2010/main" type="inkWord" rotatedBoundingBox="20536,16901 23286,16912 23283,17685 20533,17674"/>
              </emma:interpretation>
              <emma:one-of disjunction-type="recognition" id="oneOf6">
                <emma:interpretation id="interp26" emma:lang="en-GB" emma:confidence="0">
                  <emma:literal>first.</emma:literal>
                </emma:interpretation>
                <emma:interpretation id="interp27" emma:lang="en-GB" emma:confidence="0">
                  <emma:literal>firs t.</emma:literal>
                </emma:interpretation>
                <emma:interpretation id="interp28" emma:lang="en-GB" emma:confidence="0">
                  <emma:literal>fire t.</emma:literal>
                </emma:interpretation>
                <emma:interpretation id="interp29" emma:lang="en-GB" emma:confidence="0">
                  <emma:literal>Firs t.</emma:literal>
                </emma:interpretation>
                <emma:interpretation id="interp30" emma:lang="en-GB" emma:confidence="0">
                  <emma:literal>fins t.</emma:literal>
                </emma:interpretation>
              </emma:one-of>
            </emma:emma>
          </inkml:annotationXML>
          <inkml:trace contextRef="#ctx0" brushRef="#br0" timeOffset="29927.0757">18785 2982 641 0,'0'0'230'0,"0"0"-106"16,0 0-30-16,0 0-9 0,0 0-13 16,0 0-11-16,0 0-18 0,0 0-2 0,0 0 1 15,0 0 4-15,0 0-6 0,12 25-5 0,-12-25-7 16,24 21-3-16,-24-21-6 0,30 20-1 0,-30-20-6 0,41 20-1 31,-41-20-4-31,42 15-2 0,-19-9-2 0,0-3-1 16,4-1-2-16,-1 0 1 0,0-4-1 0,-1 2-2 15,0-2 2-15,1-1-1 0,1 6-23 16,-3-10-24-16,3 16-65 0,-27-9-88 0,40-2-125 0,-40 2-175 16,28-4 81-16,-3 12 371 0</inkml:trace>
          <inkml:trace contextRef="#ctx0" brushRef="#br0" timeOffset="29692.7256">19186 2717 648 0,'0'0'136'0,"0"0"-21"0,0 0 16 0,0 0-4 16,0-31-18-16,0 31-16 0,0 0-23 16,0 0-15-16,0 0-7 0,0 0-8 0,-22-28-4 15,22 28-6-15,0 0-4 0,-28-17-4 0,28 17 1 16,-25-11 0-16,25 11-1 0,0 0-1 0,-31-14-3 15,31 14-4-15,0 0-3 0,-28 0-3 0,28 0-4 16,-23 14 1-16,23-14-4 16,-31 35 2-16,16-12-3 0,0 2 3 0,-1 7-4 0,3 0 4 0,-1 4-6 15,2 2 6-15,2-1-8 0,1-4 6 0,0 4-6 16,1-4 7-16,4 0-5 0,-2-1 4 0,4-3-5 16,0-4 5-16,2-1-5 0,0 0 5 0,0-24-4 15,0 41 3-15,0-41-4 0,2 34-3 0,-2-34-13 16,1 26-4-16,-1-26-4 0,0 0-15 15,4 33-6-15,-4-33-36 16,0 0-47-16,0 0-45 0,0 0-35 0,0 0-43 16,0 0-27-16,14 21-74 0,-14-21 204 15,0 0 152-15</inkml:trace>
          <inkml:trace contextRef="#ctx0" brushRef="#br0" timeOffset="30193.6252">19372 3058 1149 0,'0'0'133'0,"0"0"-75"0,0 0-24 15,0 0 0-15,0 0 7 0,0 0-4 16,0 0-1-16,0 0-6 0,0 0-8 0,0 0 0 16,18 30 2-16,-18-30-1 0,0 0-1 0,3 24-4 0,-3-24-1 15,0 0-4-15,5 31-2 0,-5-31-4 0,-1 24-2 16,1-24-3-16,-4 22 1 0,4-22-4 16,-3 27 2-16,3-27-3 0,-4 26 3 0,4-26-3 15,-4 23 3-15,4-23 10 0,0 0-37 0,-7 31 37 16,7-31-37-16,0 0 4 0,0 0-19 0,0 0-28 15,0 0-10-15,0 0-66 16,0 0-31-16,0 0-129 0,30-17-157 16,-29-14 81-16,21 23 352 0</inkml:trace>
          <inkml:trace contextRef="#ctx0" brushRef="#br0" timeOffset="30362.9057">19410 2824 1238 0,'0'0'161'0,"0"0"-42"0,0 0-26 15,0 0-27-15,0 0-21 0,0 0-18 0,0 0-13 16,0 0-8-16,0 0-6 0,0 0-4 0,0 0 2 16,0 0 2-16,0 0-1 0,0 0 3 0,0 0-3 15,24-7-15-15,-24 7-19 0,22 16-33 16,-22-16-68-16,26 26-116 0,-26-26-265 0,7 27 23 16,7-4 249-16</inkml:trace>
          <inkml:trace contextRef="#ctx0" brushRef="#br0" timeOffset="31011.1588">19661 3080 1180 0,'0'0'106'15,"0"0"-47"-15,0 0-3 0,0 0-14 0,0 0-17 16,0 0-18-16,0 0-5 0,0 0 1 0,0 0 1 15,0 0 0-15,14 23 1 0,-14-23-2 0,0 0 1 16,7 28-4-16,-7-28 2 0,0 0-3 0,4 27 2 16,-4-27-1-16,0 0 1 0,0 0-2 0,7 24 1 0,-7-24-2 15,0 0 2-15,0 0-1 0,0 0-1 16,10 22 1-16,-10-22-1 0,0 0-1 0,0 0 1 16,0 0 1-16,0 0 1 0,0 0 3 0,0 0-1 31,18-32 2-31,-18 32-4 0,11-28 4 0,-11 28-3 15,8-34 3-15,-8 34-3 0,9-36 4 0,-9 36 1 16,7-39 12-16,-7 39 0 0,9-36 6 0,-9 36-7 0,4-32-1 16,-4 32-6-16,0 0 2 0,7-26-4 15,-7 26 0-15,0 0-3 0,0 0-5 0,0 0 1 16,0 0-1-16,0 0 2 0,0 0-1 0,0 0 1 16,23 4-2-16,-23-4 0 0,0 0 2 0,22 14 3 15,-22-14 0-15,0 0 2 0,29 21-3 0,-29-21 1 16,0 0-2-16,32 15 1 0,-32-15-2 0,22 6 1 0,-22-6-2 15,0 0 0-15,32 9-1 0,-32-9 0 0,0 0-1 16,31 6 1-16,-31-6 0 0,24 1 0 16,-24-1 0-16,22 0-1 0,-22 0-26 0,0 0-19 15,38 1-50-15,-38-1-53 0,32 0-112 0,-32 0-239 16,0 0 57-16,39 9 265 0</inkml:trace>
          <inkml:trace contextRef="#ctx0" brushRef="#br0" timeOffset="31296.32">20394 2951 1169 0,'-18'-23'52'16,"18"23"-6"-16,0 0 15 0,0 0 7 0,0 0-12 15,0 0-21-15,0 0-12 0,0 0 3 16,0 0 7-16,0 0 1 0,0 0-4 0,0 0-12 15,0 0-10-15,-23-9-2 0,23 9-3 0,0 0 2 16,-36 14-4-16,36-14 3 0,-31 18-4 0,31-18 1 16,-34 22-2-1,34-22 2-15,-27 26-3 0,27-26 3 0,-17 25-3 16,17-25 1-16,-7 24-2 0,7-24 2 0,0 0-2 16,5 27 2-16,-5-27-2 0,0 0 1 15,26 19 0-15,-26-19 0 0,25 10 0 0,-25-10 2 16,24 6-3-16,-24-6 0 0,25 3-2 0,-25-3-2 15,24 6 2-15,-24-6 3 0,0 0 1 0,22 8 2 16,-22-8-1-16,0 0 1 0,0 0 0 0,0 0 0 0,0 0 0 16,7 22-1-16,-7-22 0 0,0 0 1 0,0 0-1 15,-27 26 1-15,27-26-1 0,0 0 2 0,-30 23-3 16,30-23 1-16,-25 15-1 0,25-15 1 16,0 0-1-16,-29 17 0 0,29-17 0 0,0 0-5 15,0 0-15-15,0 0-19 0,0 0-20 0,0 0-8 16,0 0-6-16,0 0-41 0,4 24-26 0,-4-24-73 0,0 0-48 0,-1 38-95 15,1-38 81-15,-3 25 276 0</inkml:trace>
          <inkml:trace contextRef="#ctx0" brushRef="#br0" timeOffset="32499.3233">20754 2828 1168 0,'0'0'35'16,"-26"7"-10"-16,26-7 25 0,-22 13 18 16,22-13 4-16,0 0-16 0,0 0-32 0,0 0-15 15,0 0-4-15,-10 27 4 0,10-27 5 0,0 0 5 16,31 16-2-16,-31-16 0 0,31 7-7 0,-31-7-4 16,40 1-3-16,-18-2-1 0,4-2-1 0,2-3-2 15,-3 5 2-15,-2-5-2 0,5 6-26 0,-28 0-55 16,51-3-111-16,-51 3-164 0,22-17-139 0,-22 17 42 15,25-8 454-15</inkml:trace>
          <inkml:trace contextRef="#ctx0" brushRef="#br0" timeOffset="31866.5332">20826 2548 1170 0,'0'0'73'15,"0"0"-17"-15,0 0-2 0,0 0-12 0,0 0-5 16,0 0-4-16,0 0-2 0,0 0 3 0,12 24-2 16,-12-24-6-16,0 0 1 15,2 32-3-15,-2-32-2 0,0 26-5 0,0-26 1 16,-3 35-1-16,3-35 4 0,-9 36-5 0,9-36 2 16,-9 40-7-16,9-40 2 0,-17 38-4 0,17-38 0 15,-16 41-3-15,10-17 0 0,-3 0-5 16,0-3 4-16,0 3-6 0,0 1 5 15,0-1-5-15,1 2 3 0,-1-4-5 0,9-22 5 16,-9 38-4-16,9-38 3 0,-6 34-3 0,6-34 3 0,-1 30-3 0,1-30 3 16,4 25-2-16,-4-25 0 0,0 0-1 0,7 30 2 15,-7-30-1-15,0 0 0 0,11 22 1 16,-11-22-1-16,0 0 0 0,0 0 0 0,0 0-1 0,0 0 1 16,25 23-1-16,-25-23 2 15,0 0-2-15,0 0 1 0,24 8 0 0,-24-8 0 16,0 0 1-16,31 2-9 0,-31-2-4 0,24 1-2 0,-24-1-6 0,27 0 6 15,-27 0-6-15,26-3-2 0,-26 3-5 0,27-7-5 16,-27 7-3-16,27-4-2 0,-27 4-10 0,24-14-14 16,-24 14-27-16,25-18-32 0,-25 18-13 15,25-18-19-15,-25 18 9 0,28-18-14 16,-28 18 24 0,23-21-4-16,-23 21-7 0,25-13-78 0,-32-11 215 15</inkml:trace>
          <inkml:trace contextRef="#ctx0" brushRef="#br0" timeOffset="32815.7391">21405 3195 1705 0,'0'0'74'0,"0"0"-32"15,0 0 1-15,0 0-6 0,0 0 2 0,0 0-14 16,0 0-14-16,0 0-6 15,0 0-4-15,0 0-1 16,0 0 2-16,26-15-3 0,-26 15-9 0,23-13-13 16,-23 13-30-16,24-23-66 0,7 13-448 0,-31 10-52 15,25-24 37-15</inkml:trace>
        </inkml:traceGroup>
      </inkml:traceGroup>
    </inkml:traceGroup>
  </inkml:traceGroup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9:35.2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2095 1555 688 0,'0'0'124'0,"0"0"-64"16,0 0-18-16,0 0 2 16,0 0 29-16,0 0 10 0,0 0-20 0,0-25 11 15,0 25-47-15,0 0 4 0,16-27-3 0,-16 27-1 16,0 0 2-16,24-29-5 0,-24 29 0 0,14-26-9 16,-14 26 0-16,11-24-4 0,-11 24 0 0,0 0-4 0,16-26 1 0,-16 26-5 0,0 0 1 15,0 0-1-15,0 0 0 0,17-24 4 0,-17 24 2 16,0 0-2-16,0 0 0 0,0 0-5 15,0 0 0-15,0 0-1 0,0 0 0 0,0 0 2 16,0 0-2-16,0 0 0 0,0 0 1 0,0 0-1 16,0 0 11-16,0 0 10 0,0 0 4 0,2 26 1 15,-2-26-8 1,2 24-5-16,-2-24 0 0,3 35-1 0,-3-35-5 16,0 42 1-16,-3-16-9 0,3 0-12 0,-2 3 30 15,1-2-32-15,0 2 31 0,-2-2-13 16,0 1-5-16,0 0 5 0,2-1-6 0,-3-3 4 15,4-24-3-15,-3 38 2 0,3-38-2 0,-4 34 2 16,4-34-2-16,0 24 2 0,0-24-3 0,-3 23 2 16,3-23-1-16,0 0 2 0,-4 26-4 0,4-26 4 0,0 0-18 15,-5 30-12-15,5-30-23 0,-4 25-22 0,6-3-31 16,-2-22-36-16,0 23-20 0,0-23-28 16,0 0-51-16,0 0-100 0,0 0-17 0,0 0 321 15</inkml:trace>
  <inkml:trace contextRef="#ctx0" brushRef="#br0" timeOffset="1">2681 1424 1023 0,'-10'-24'172'16,"10"24"-53"-1,0 0-35-15,0 0-28 0,0 0-24 0,0 0-16 16,0 0 0-16,0 0 10 0,0 0 4 0,12 32 3 15,-12-32-9-15,4 32-6 0,-4-32-7 16,0 37 2-16,0-37-5 0,0 40-1 16,0-17 14-16,0 1-33 0,-4 2 31 0,2 0-32 15,0-4 12-15,2 2 3 0,-1 3-4 0,-3-3 4 16,4 0-4-16,-2-2 3 0,2-22-3 0,-1 39-5 0,1-39-19 0,-1 29-13 16,1-29-26-16,0 0-27 0,8 38-55 0,-8-38-38 15,0 0-73-15,0 0-70 0,0 0-63 0,0 0 228 16</inkml:trace>
  <inkml:trace contextRef="#ctx0" brushRef="#br0" timeOffset="2">2798 1224 833 0,'0'0'162'0,"0"0"-61"15,0 0-21-15,0 0-16 0,0 0-21 0,0 0-18 16,0 0-14-16,0 0 12 0,0 0 8 16,0 0 10-16,0 0 5 0,0 0-11 0,27 14-5 15,-27-14 0-15,0 0-5 0,28 26-4 16,-28-26-6-16,0 0-4 0,29 36-6 0,-29-36 1 0,20 27-5 0,-20-27 3 15,25 34-4-15,-25-34 2 0,20 37-3 0,-20-37 4 16,20 32-5-16,-20-32 4 0,18 34-3 0,-18-34 3 16,15 37-2-16,-15-37 2 0,18 31-3 0,-18-31 2 15,11 30 19-15,-11-30-35 0,11 30 34 16,-11-30-34-16,6 30 14 0,-6-30 5 16,0 24-2-16,0-24 2 15,-10 24-2-15,10-24 2 0,0 0 3 0,-26 33 8 16,26-33 0-16,-24 22 4 0,24-22-9 0,-30 24-4 15,30-24-2-15,-34 28 0 0,34-28-4 0,-37 26 3 16,37-26-3-16,-38 24 2 0,38-24-3 0,-30 23 4 0,30-23-4 16,-28 22 2-16,28-22-2 0,0 0 1 0,-26 21 1 15,26-21-2-15,0 0-1 0,0 0-8 16,0 0-16-16,-27 11-22 0,27-11-39 0,0 0-87 16,0 0-182-16,0 0-168 0,0 0 26 0,0 0 463 15</inkml:trace>
  <inkml:trace contextRef="#ctx0" brushRef="#br0" timeOffset="3">3877 1250 748 0,'0'0'227'0,"0"0"-78"16,0 0-26-16,0 0-8 0,0 0-35 0,0 0-28 15,0 0-32-15,0 0-13 0,0 0-5 0,0 0 4 16,0 0 11-16,-3 23 3 0,3-23-2 0,1 44-3 15,-2-20-11-15,0 5 8 0,-1 1-7 0,-5 5 8 16,3 0-9-16,-1-2 3 0,-4 5 15 0,3-4-35 16,-1 1 33-16,0 1-34 0,-3 0 11 0,2-4 8 15,-2 2-8-15,2-2 7 0,-2-6-5 0,3-2 3 16,7-24-3-16,-9 35 1 0,9-35-2 0,0 0 1 16,0 0 0-16,0 0-1 15,0 0 1-15,0 0-1 16,0 0 3-16,0 0 2 0,0 0 1 0,0 0 0 15,26-38-1-15,-15 14-4 0,4-2 5 0,-3-2-6 16,4 0 5-16,-4 3-3 0,3 3 4 0,-15 22-1 16,21-36 3-16,-21 36-4 0,18-28 1 0,-18 28-3 15,0 0 1-15,26-18-2 0,-26 18-3 0,22 0 0 16,-22 0-1-16,25 11 2 0,-25-11 2 0,0 0 2 16,30 27-1-16,-30-27 1 0,18 31-2 0,-18-31 2 15,15 27-2-15,-15-27 2 0,10 32-2 0,-10-32 4 16,1 29-4-16,-1-29 3 0,-1 28-1 0,1-28 0 15,-10 23 0-15,10-23 0 0,0 0 0 0,-26 28 1 16,26-28-2 15,-25 16 4-31,25-16 0 0,-31 12 2 0,31-12-2 0,-36 8 1 0,36-8-4 0,-28 0 0 0,28 0 1 16,-33-6-2-16,33 6 2 0,-27-10-2 16,27 10 0-16,-23-13-1 0,23 13 2 0,0 0-4 15,-26-13 3-15,26 13-2 0,0 0-2 0,0 0-19 16,0 0-24-16,0 0-16 0,0 0-52 0,0 0-45 15,25 2-118-15,-25-2-202 0,0 0 29 0,41 4 363 16</inkml:trace>
  <inkml:trace contextRef="#ctx0" brushRef="#br0" timeOffset="4">4331 1592 1145 0,'0'0'95'0,"0"0"-17"0,-15 28-27 15,15-28 2-15,0 0-18 0,-24 21-20 16,24-21-7-16,-16 23-5 0,16-23 0 16,-16 24-3-16,16-24 2 0,-10 26-3 0,10-26 1 15,-3 29-2-15,3-29 4 0,-4 29-4 0,4-29 3 16,6 28-4-16,-6-28 2 0,9 24-2 0,-9-24 2 16,0 0-2-16,27 27 1 15,-27-27-12-15,27 11-3 0,-27-11-1 0,29-1 1 16,-29 1 11-16,29-13 4 0,-29 13 3 15,28-21 0-15,-28 21 3 0,19-27-3 0,-19 27 4 16,15-38-3-16,-15 38 14 0,10-38 6 16,-10 17 10-16,0 21 3 0,-2-38-2 0,2 38-11 15,-8-27 1-15,8 27-7 0,-16-24-2 0,16 24-5 16,0 0-4-16,-27-21-2 0,27 21-3 0,0 0 0 0,-22 3-5 0,22-3 2 16,0 0-22-16,-24 26-18 0,24-4-41 15,0-22-72-15,-3 38-104 0,3-38-132 0,0 0-81 16,3 43 271-16</inkml:trace>
  <inkml:trace contextRef="#ctx0" brushRef="#br0" timeOffset="5">4591 1669 955 0,'0'0'168'0,"0"0"-57"15,0 0-13-15,0 0-26 0,0 0-32 0,0 0-18 16,0 0-14-16,0 0-6 0,0 0-1 0,0 0-2 0,0 0-1 0,0 0 0 16,0 0 1-16,0 0 1 0,0 0 2 0,0 0 2 15,0 0-3-15,0 0 2 0,0 0-2 16,5 31 1-16,-5-31-1 0,0 0 2 0,1 27-3 16,-1-27 3-16,0 24-4 0,0-24 3 0,0 24-4 15,0-24 3-15,0 0-1 0,0 29 1 16,0-29-2-16,0 0 1 0,0 0 0 0,13 24-1 0,-13-24 0 0,0 0 1 15,0 0-2-15,0 0 2 0,26 9 0 0,-26-9 0 16,0 0 2-16,25-13-2 0,-25 13 3 16,0 0-2-16,29-35 0 0,-29 35-2 0,20-25 3 15,-20 25-3-15,17-30 4 0,-17 30-4 0,17-28 3 16,-17 28-2-16,12-23 1 0,-12 23-1 0,0 0 2 31,0 0-2-31,15-21-1 0,-15 21 1 0,0 0 0 0,0 0-2 16,0 0 1-16,0 0 0 0,0 0 0 0,0 0 2 15,0 0 0-15,3 21 3 0,-3-21-3 16,0 0 2-16,0 37-4 0,0-37 2 0,-3 29-4 16,3-29 4-16,0 33-2 0,0-33 3 0,0 24-3 15,0-24 1-15,6 22-4 0,-6-22-25 0,13 27-62 16,-13-27-51-16,0 0-88 0,0 0-38 0,20 22-53 0,-20-22-45 16,0 0 314-16</inkml:trace>
  <inkml:trace contextRef="#ctx0" brushRef="#br0" timeOffset="6">5016 1701 953 0,'-19'-27'135'0,"19"27"-30"16,0 0 4-16,0 0-17 0,0 0-38 0,0 0-27 16,0 0-19-16,0 0-7 0,0 0 0 0,0 0 2 15,0 0 1-15,0 0 5 0,0 0 1 16,22 30 4-16,-22-30-2 0,3 23 0 0,-3-23-5 15,4 28-1-15,-4-28-3 0,3 25 0 0,-3-25-3 16,0 0 2-16,0 27-2 0,0-27 1 0,0 0 0 0,0 0 0 16,1 23-1-16,-1-23 1 0,0 0-1 0,0 0 0 15,0 0-1-15,0 0 0 0,0 0-1 0,0 0 0 16,0 0 0-16,0 0 0 0,0 0 3 16,0 0-1-16,24 7 3 0,-24-7-2 0,0 0 1 15,30-33-2-15,-30 33 1 0,27-33-2 0,-27 33 3 0,27-34-4 31,-27 34 5-31,22-33-4 0,-22 33 3 0,20-25-3 16,-20 25 3-16,0 0-2 0,24-31 1 0,-24 31-2 16,0 0 1-16,0 0-2 0,0 0 3 0,27-14-1 15,-27 14 0-15,0 0 0 0,0 0 0 16,28 6 0-16,-28-6 0 0,0 0 1 0,0 0-1 16,28 10 0-16,-28-10 1 0,0 0 0 0,0 0-1 15,23 19 2-15,-23-19-2 0,0 0 3 0,0 0-2 0,23 27 8 16,-23-27 2-16,0 0 3 0,10 25 0 0,-10-25-5 15,0 0-5-15,7 30 0 0,-7-30-3 0,0 23 1 16,0-23-1-16,0 0 0 0,0 30-3 16,0-30 2-16,-3 23-2 0,3-23 0 0,3 29-27 15,-3-29-37-15,4 30-99 0,-4-30-130 0,0 0-226 16,0 0 35-16,0 0 400 0</inkml:trace>
  <inkml:trace contextRef="#ctx0" brushRef="#br0" timeOffset="7">5952 1613 421 0,'0'0'150'0,"0"0"-84"16,0 0-21-16,0 0 17 0,0 0 21 0,0 0 12 15,0 0-2-15,0 0-5 0,0 0-22 16,0 0-12-16,0 0-6 0,0 0-7 0,0 0 6 0,0 0 1 0,-14-24-12 16,14 24-7-16,0 0-6 0,0 0-5 0,-31-7-5 15,31 7-5-15,-25 0-2 0,25 0-1 0,-26 4-2 16,26-4-15-16,-29 8 16 0,29-8-18 15,-28 12 17-15,28-12-1 0,-27 18-1 0,27-18 0 16,-24 24-2-16,24-24 3 0,-22 32-4 16,22-32 4-16,-18 34-5 15,18-34 3-15,-14 37-4 0,14-37 5 0,-5 37-5 16,5-37 5-16,0 36-2 0,0-36 0 0,5 31-3 16,-5-31 3-16,10 28-5 15,-10-28-9-15,18 21-8 0,-18-21-1 0,0 0-7 16,29 20 14-16,-29-20 4 0,22 1 3 0,-22-1 6 15,0 0 2-15,32-12 3 0,-32 12-1 16,18-24 3-16,-18 24-3 0,13-25 4 0,-13 25-3 0,14-27 2 0,-14 27-1 0,8-30 8 16,-8 30 1-16,6-33 3 0,-6 33-4 0,10-39-2 15,-10 39-7-15,8-44 3 0,-3 22-5 0,-1-3 5 16,5 1 11-16,-2-8-33 0,0 5 33 0,-1-7-32 16,3 4 16-16,-1-5 7 0,2 0-7 0,-2 0 7 15,2 2-7-15,-4-1 7 16,3 9-6-16,-2-2 5 15,-7 27 4-15,6-29 12 0,-6 29 2 0,0 0 4 16,0 0-8-16,0 0-11 0,0 0-4 0,0 0-3 0,0 0-3 0,0 0 0 16,0 0 1-16,0 0 1 0,0 0 3 0,0 0 0 15,9 33 1-15,-9-33-1 0,0 32 5 0,0-32 1 16,0 44 8-16,0-44-5 0,0 45 3 0,-3-23-6 16,6 2 2-16,-6 4-6 15,3 1 2-15,-1-3-8 0,-1 6-12 0,-2-3 31 16,4 5-32-16,-4-5 33 0,0 2-16 0,2-3-7 15,-2-3 5 1,4 1-4-16,0-26 3 0,2 35-2 0,-2-35 1 0,4 32-18 16,-4-32-12-16,9 28-28 0,-9-28-43 0,14 24-52 15,-14-24-58-15,0 0-95 0,22 11-132 0,-22-11 83 16,28-9 356-16</inkml:trace>
  <inkml:trace contextRef="#ctx0" brushRef="#br0" timeOffset="8">6368 1680 659 0,'7'-24'268'0,"-7"24"-101"0,0 0-43 16,0 0-10-16,0 0-21 0,0 0-21 0,0 0-17 16,0 0-13-16,0 0-8 0,0 0-5 0,0 0-5 15,0 0-3-15,-27-21-5 0,27 21-3 0,0 0-2 16,-25-1-3-16,25 1-2 0,0 0-3 0,-33 7-1 15,33-7 0-15,-31 14-2 0,31-14 1 0,-31 19-1 16,31-19 1-16,-33 27-3 0,33-27 2 0,-31 33-3 16,31-33 3-16,-24 38-2 0,24-38 3 0,-16 37-3 15,16-37 1-15,-4 35-2 0,4-35 2 0,4 24-4 16,-4-24 1-16,0 0-9 0,33 23 1 0,-33-23-2 16,34-5-1-16,-12-1 4 0,1-10-3 0,0 0-2 15,4-5-3-15,-4 3 5 0,-4-5 0 0,-19 23 9 16,38-39 1-1,-38 39 5-15,24-40-2 0,-24 40 3 16,16-25-2-16,-16 25 2 0,0 0-1 0,4-26 3 16,-4 26-2-16,0 0 2 0,0 0-2 0,0 0 1 15,0 0 3-15,0 0 6 0,0 0 0 0,0 0-2 16,0 0-5-16,0 0-7 0,0 0-3 0,0 0 2 16,0 0 2-16,0 0 0 0,0 0 5 0,0 0-5 15,-10 26 1-15,10-26-1 0,6 25 1 0,-6-25-2 16,8 34 3-16,-8-34-3 0,7 33 2 0,-7-33-18 15,8 29-9-15,-8-29-20 0,8 31-19 0,6-7-29 16,-14-24-30-16,12 30-46 0,-12-30-60 0,0 0-75 16,21 36-77-16,-21-36 208 0</inkml:trace>
  <inkml:trace contextRef="#ctx0" brushRef="#br0" timeOffset="9">6579 1788 790 0,'0'0'145'0,"0"0"-37"0,0 0-20 0,0 0-20 16,0 0-21-16,0 0-25 0,0 0-13 0,0 0-4 16,0 0 8-16,0 0 9 0,0 0 2 0,0 0-3 15,14 26-7-15,-14-26-8 0,0 0 0 0,1 27-3 0,-1-27 1 16,0 0-1-16,0 24 3 0,0-24 0 0,0 0 2 16,-1 23-4-16,1-23 2 0,0 0-5 0,0 0 0 15,0 0 0-15,0 0-1 0,0 0 1 0,0 0 1 16,0 0 3-16,0 0 0 0,0 0 0 0,0 0 0 15,18-24 0-15,-18 24-5 0,15-34 4 0,-15 34-5 16,14-36 3-16,-14 36-2 0,16-38 4 0,-16 38 2 16,15-37 11-16,-15 37 0 0,13-34 4 15,-13 34-3-15,0 0-3 0,15-29-3 0,-15 29 0 16,0 0-4-16,0 0-2 0,0 0-3 0,0 0-3 16,0 0 0-16,0 0-1 0,0 0 3 0,0 0-1 15,22 6 0 1,-22-6 0-16,0 0 0 0,0 0-2 0,28 10 2 15,-28-10-1-15,0 0 0 0,0 0 0 0,29 7 0 0,-29-7 0 16,0 0 1-16,22 1-1 0,-22-1 0 16,0 0-1-16,0 0 1 0,27 2 0 0,-27-2 1 15,0 0-20-15,0 0-29 0,31 14-64 0,-31-14-64 16,0 0-118-16,0 0-151 0,22 5 11 0,1 7 353 16</inkml:trace>
  <inkml:trace contextRef="#ctx0" brushRef="#br0" timeOffset="10">7048 1613 856 0,'0'0'79'0,"0"0"-20"16,0 0-3-16,0 0-16 0,0 0-32 0,0 0-1 15,-17 27-19-15,17-27 15 0,0 0 4 0,0 0 7 16,7 25 10-16,-7-25 7 15,0 0 6-15,0 28-2 0,0-28-1 0,3 27-6 16,-3-27-1-16,1 27-7 0,-1-27 0 0,0 30-7 16,0-30-2-16,3 30-6 0,-3-30-1 0,5 27-3 15,-5-27 0-15,11 22-2 0,-11-22 2 0,0 0-2 0,25 27 1 0,-25-27-1 16,0 0 0-16,28 8 1 0,-28-8 0 0,0 0 1 16,30-8-1-16,-30 8 3 0,0 0-2 15,29-32 2-15,-29 32-3 0,19-31 3 16,-19 31-3-16,18-37 3 0,-18 37-4 0,17-42 5 15,-17 42-4-15,15-41 4 0,-15 41-5 0,10-38 4 16,-10 38-3-16,2-21 2 16,-2 21 0-16,0 0 1 0,0 0-1 0,0 0 1 15,0 0-2-15,0 0-1 0,0 0-3 0,0 0 2 16,0 0 0-16,0 0 1 0,0 0 5 16,0 0-4-16,5 24 2 0,-5-24-3 0,0 35 0 15,0-35-1-15,0 41 5 0,0-20-5 0,-3 2 4 16,1 2-3-16,0 6 10 0,-4-2 3 0,3 5 8 15,-5-3-6-15,4 5 3 0,-3-3-9 0,-1 7 5 0,-5-7-8 16,2 4 3-16,-1 0-9 0,-3-2 4 0,-2 3-7 16,-1-3 6-16,2 1-7 0,-9-4 7 15,2 2-7-15,-2-4-11 0,-1-1 33 16,-2-3-33-16,2-4 34 0,-4-2-18 0,-1-4-4 16,0-8-4-16,3 5-26 0,-8-19-47 0,36 6-104 15,-60 6-143-15,29-16-185 0,9 14 86 0,-19-28 426 0</inkml:trace>
  <inkml:trace contextRef="#ctx0" brushRef="#br0" timeOffset="11">-1 96 1022 0,'0'0'177'0,"8"-23"-73"0,-8 23-19 16,0 0-21-16,0 0-19 0,0 0-15 0,0 0-9 15,0 0-7-15,0 0-2 0,0 0-2 0,0 0-2 16,26-14 0 0,-26 14-4-16,0 0 4 0,21-7-2 15,-21 7 1-15,0 0-2 0,0 0 0 0,0 0-2 16,26-12-1-16,-26 12 1 0,0 0-2 0,0 0 0 16,0 0-1-16,0 0 3 0,0 0-1 0,0 0 2 15,18 24 0-15,-18-24 2 0,0 0-1 16,-4 29 7-16,4-29-1 0,0 0 5 0,-15 21-3 15,15-21 1-15,0 0-1 0,0 0 1 0,0 0 1 16,0 0 1-16,0 0 0 0,0 0-3 16,0 0-4-16,-25 2-5 0,25-2-3 0,0 0-4 0,0 0 2 0,0-31 1 15,0 31 1-15,10-24-1 0,-10 24 3 0,16-26-6 16,-16 26 4-16,0 0-1 0,24-25-1 0,-24 25 1 16,0 0-1-16,22-10-2 0,-22 10 1 15,0 0 3-15,27 2-1 0,-27-2 0 0,0 0-1 16,28 14 0-16,-28-14-1 0,0 0 3 15,19 36-2-15,-19-36 1 0,1 33-1 0,-1-33 4 0,-2 39-2 0,2-39 2 16,-13 32-4-16,13-32 3 0,-18 29-4 0,18-29 3 16,0 0-1-16,-24 31 2 0,24-31-2 15,0 0 1-15,-25 10 0 0,25-10 0 0,0 0-1 16,0 0 2-16,0 0 0 0,0 0-4 0,-25-22 4 16,25 22-3-16,-4-28 2 0,4 28-1 15,4-39 2-15,-4 39-5 16,7-38 4-16,-7 38-4 0,15-34 4 0,-15 34-1 15,12-22 1-15,-12 22 0 0,0 0-1 0,0 0-1 16,25-11 0-16,-25 11-1 0,0 0 1 0,0 0 1 16,0 0-1-16,28 21 2 0,-28-21-3 15,0 0 4-15,5 32-3 0,-5-32 3 0,-4 29-2 16,4-29 1-16,-10 27-1 0,10-27 1 0,-19 24-3 16,19-24 2-16,-19 28 0 0,19-28 0 0,-25 18 1 0,25-18 1 15,0 0-3-15,-28 15 3 0,28-15-2 0,0 0 0 16,0 0-8-16,-23-2-12 0,23 2-18 0,0 0-30 15,0 0-60-15,0 0-142 0,0 0-275 0,0-24 25 16,0 24 278-16</inkml:trace>
  <inkml:trace contextRef="#ctx0" brushRef="#br0" timeOffset="12">1103-331 1196 0,'0'0'111'0,"0"0"-38"0,0 0-13 16,-22 16-4-16,22-16-9 0,-5 28-16 0,5-28-1 16,-4 39-11-16,4-15 4 0,-1 0-7 0,0 5 0 15,-4-3-8-15,3 4-10 0,-4 2 29 0,2 4-30 16,-6-4 28-16,2 3-18 0,-2 1-8 0,2 1 5 15,1-7-7-15,0 2 5 0,2-4-6 0,-1 3 5 16,2-5-4-16,0 1 3 0,3-1-7 0,1-26-8 16,-3 41-15-16,3-41-16 0,3 22-32 0,-3-22-45 15,0 0-68 1,0 0-99-16,0 0-119 0,30-3-18 0,-33-25 307 16</inkml:trace>
  <inkml:trace contextRef="#ctx0" brushRef="#br0" timeOffset="13">1114-307 989 0,'0'0'153'16,"0"-32"-23"-16,0 32-20 31,0 0-24-31,0 0-23 0,4-24-23 0,-4 24-15 0,0 0-10 0,0 0-8 0,0 0 0 0,27-21 0 0,-27 21 0 0,22-5-1 16,-22 5-2-16,27-3-1 0,-27 3-2 0,27 3-1 15,-27-3 0 1,33 6 1-16,-33-6-1 0,33 15 0 0,-33-15-2 16,32 21 1-16,-32-21-1 0,28 23 3 15,-28-23-2-15,27 20 2 0,-27-20 1 0,28 18 2 16,-28-18-1-16,0 0 1 0,26 26-5 0,-26-26 3 16,0 0-1-16,1 29 3 0,-1-29-2 0,-12 23-3 15,12-23-1-15,-25 24 1 0,25-24-1 0,-33 29 5 0,33-29-3 16,-40 28 4-16,18-12-4 0,-1-5-13 0,0 2 36 15,23-13-35-15,-42 19 35 0,42-19-21 16,-40 11-1-16,40-11 1 0,-33 9-1 0,33-9-1 16,-24 3 0-16,24-3-1 0,0 0-2 0,0 0-20 15,0 0-46-15,0 0-34 0,0 0-81 0,0 0-112 16,0 0-196-16,29 3 52 0,-29-3 352 0</inkml:trace>
  <inkml:trace contextRef="#ctx0" brushRef="#br0" timeOffset="14">1450 52 800 0,'0'0'253'0,"0"0"-163"0,0 0-38 16,0 0 8-16,0 0 13 0,22 1-4 0,-22-1-11 15,0 0-20-15,0 0-19 0,0 32-3 16,0-32-5-16,0 29 2 0,0-29-3 0,-6 37 2 15,6-37-4-15,-4 41 3 0,4-41-5 0,-5 40 1 16,5-40-5-16,-6 35 0 0,6-35-3 0,-4 29 2 16,4-29-2-16,0 0 2 0,3 23-2 0,-3-23 0 0,0 0-1 0,0 0 1 15,0 0 0-15,0 0 0 0,0 0 2 16,0 0 1 0,0 0 1-16,0 0 0 0,19-34-1 15,-19 34-3-15,14-29 4 0,-14 29-4 0,10-36 4 16,-10 36-5-16,9-41 5 0,-9 41-5 0,13-44 6 15,-13 44-5-15,12-40 3 0,-12 40-2 0,11-37 2 16,-11 37-3-16,7-23 4 0,-7 23-4 0,0 0 3 0,0 0 0 16,0 0-1-16,0 0 2 0,0 0 0 15,0 0 3-15,0 0-1 0,0 0 0 16,28-9-1-16,-28 9-2 0,0 0 0 0,27 11-2 0,-27-11 0 16,0 0 0-16,33 18-2 0,-33-18 2 0,0 0-1 0,33 9 1 0,-33-9 0 15,25 7 0-15,-25-7-1 0,28 2-1 16,-28-2-8-16,24-1-18 0,-24 1-37 0,23-7-62 15,3 19-108-15,-26-12-154 0,0 0-104 0,24-10 186 16</inkml:trace>
  <inkml:trace contextRef="#ctx0" brushRef="#br0" timeOffset="15">2100 45 1248 0,'-35'-32'140'0,"35"32"-47"0,0 0-15 0,0 0-18 16,-25-13-17-16,25 13-11 0,0 0-12 0,0 0-6 15,-24 0-6-15,24 0-5 16,0 0-1-16,-23 20-1 0,23-20-2 0,-19 26 3 16,19-26-3-16,-20 36 3 0,20-36-2 0,-15 35 2 15,15-35-3-15,-8 34 3 0,8-34-5 0,-1 31 4 16,1-31-4-16,6 34 3 15,-6-34-4-15,13 32 4 0,-13-32-3 0,23 31 3 16,-23-31-2-16,28 27 1 0,-28-27-2 0,37 13-3 16,-37-13-9-16,37-2-3 0,-15-2-2 0,-22 4 1 0,43-28 7 0,-43 28 1 15,44-39 5 1,-30 15 0-16,7 0 11 0,-9 2-8 0,0-3 10 16,1 1-3-16,-13 24-1 0,8-41 1 0,-8 41 0 15,-6-34-6-15,6 34 8 0,-17-30-1 16,17 30 2-16,0 0 1 0,-35-20-5 0,35 20-1 15,-30 0-2-15,30 0 0 0,-40 18-5 0,15-6-9 16,25-12-25-16,-44 27-26 0,33 7-99 0,-17-32-100 16,28-2-254-16,-16 29 34 0,16-29 368 0</inkml:trace>
  <inkml:trace contextRef="#ctx0" brushRef="#br0" timeOffset="16">2550-365 1002 0,'0'0'79'0,"0"0"-33"0,0 0-9 0,0 0 2 15,0 0 0-15,0 0 16 0,0 0 2 16,0 0 5-16,0 0 0 0,-7 34-20 0,7-34-17 15,1 42-2 1,-4-18-11-16,3 5 2 0,-5 0-9 0,1 7 4 16,-2-6 13-16,3 4-32 0,-5-2 31 0,1 1-33 15,3 1 9-15,-4-6 6 0,2 5-6 0,2-7 6 16,-1-2-5-16,5-24 4 0,-4 34-3 0,4-34 0 16,0 0 0-16,0 0-1 0,0 0 1 0,0 0 0 15,0 0 0-15,0 0 2 0,0 0 2 16,0 0 1-16,0 0 2 0,27-6 0 0,-27 6 1 0,29-30-3 15,-29 30 3-15,33-28-5 0,-33 28 2 0,32-20-2 16,-32 20 1-16,34-18-3 0,-34 18 1 0,32-11-2 16,-32 11 0-16,33-4 0 0,-33 4 0 0,30 11 2 15,-30-11-3-15,29 15 3 0,-29-15-3 0,24 27 2 16,-24-27-2-16,12 34 4 0,-12-34-4 16,13 36 5-1,-13-36-5-15,2 40 4 0,-2-40-4 0,0 41 4 16,0-41-3-16,-9 35 4 0,9-35-4 0,-15 34 4 15,15-34-3-15,-20 24 3 0,20-24-2 0,-26 18 1 16,26-18 1-16,-32 10-1 0,32-10 5 0,-41 6 8 16,19-9 2-16,-3 3 2 0,4-2-3 0,-3 1-7 15,3-4-2-15,21 5-1 0,-43-6 0 16,43 6-3-16,-37-15 0 0,37 15-3 0,-33-18 1 0,33 18 0 16,-25-19 0-16,25 19-1 0,0 0-1 0,-19-27-1 15,19 27-1-15,-7-23-9 0,7 23-8 0,0 0-11 16,17-28-16-16,-17 28-18 0,0 0-31 0,22-28-59 15,4 34-108-15,-26-6-125 0,0 0-84 0,45-8 235 16</inkml:trace>
  <inkml:trace contextRef="#ctx0" brushRef="#br0" timeOffset="17">3073-321 989 0,'-13'-24'106'0,"13"24"-21"0,0 0-12 0,0 0-10 16,0 0-17-16,0 0-1 0,0 0-5 0,5 24 4 15,-5-24-4-15,-5 35-8 0,5-35-9 0,-5 47 3 16,0-19-9-16,1 0 1 0,-2 7-10 0,3-5-16 15,-3 4 30-15,1 2-33 0,-3-3 31 0,0 4-16 16,1 2-8-16,-1-4 7 0,-1 3-6 0,5-5 5 16,-4 0-6-16,5-1 6 0,-1-5-13 0,1-4-4 15,5-2-12-15,-2-21-13 0,7 29-15 0,-7-29-21 16,0 0-43-16,0 0-40 0,22 9-54 0,-22-9-77 16,9-35-115-16,15 35 137 15,-24-30 268-15</inkml:trace>
  <inkml:trace contextRef="#ctx0" brushRef="#br0" timeOffset="18">3196 200 266 0,'0'0'113'0,"0"0"-23"0,0 0-3 15,0 0-15-15,0 0-14 0,29 20-9 0,-29-20 37 16,23 4 4-16,-23-4-9 0,29 3-11 0,-29-3-55 15,35 4-10-15,-35-4-1 0,31-4 0 0,-31 4 1 16,32-5 0-16,-32 5 2 0,22-8 3 0,-22 8 3 16,0 0 12-16,28-25 7 15,-28 25 9-15,11-24 1 0,-11 24 2 16,5-28-7-16,-5 28-1 0,0-31-5 0,0 31-2 16,-7-30-5-16,7 30 2 0,-9-30 0 15,9 30 3-15,-17-24-2 0,17 24-3 0,0 0-7 16,-32-19-5-16,32 19-5 0,-27-1-3 0,27 1-1 15,-28 12-2-15,28-12 1 0,-35 27-3 0,18-4 4 16,0 6-4-16,4-5 4 0,-1 4-4 0,4 3 4 0,6-7-6 16,0 3 5-16,4-1-5 0,4-2 3 0,-1-1-3 15,-3-23 4-15,18 40-4 0,-18-40 3 16,26 32-2-16,-26-32 3 0,36 24-3 0,-36-24 3 16,45 11-4-16,-24-8-3 0,5 0-21 0,-4-12-14 15,13 11-27-15,-35-2-53 0,62-13-63 0,-49-11-48 16,21 14-108-16,1 9-83 0,-25-25 224 0</inkml:trace>
  <inkml:trace contextRef="#ctx0" brushRef="#br0" timeOffset="19">3725 192 634 0,'0'0'271'0,"0"0"-144"0,4-27-21 0,-4 27-14 16,0 0-17-16,0 0-22 0,0 0-27 0,0 0-13 15,0 0-9-15,0 0 0 0,0 0 16 0,0 0 6 16,0 0 8-16,9 27 3 0,-9-27-14 0,0 0-3 0,-3 30-4 0,3-30 2 16,0 29-1-16,0-29 1 0,-7 28-4 15,7-28-1-15,-7 34-5 0,7-34 1 0,-6 30-5 16,6-30 0-16,-5 31-3 0,5-31 0 0,0 0-1 15,-3 26 0-15,3-26-2 0,0 0 1 0,0 0-1 16,0 0 1-16,0 0 0 0,0 0 0 16,0 0 2-16,28-8-2 15,-28 8-3-15,19-36-4 0,-2 15 0 0,-5-8-6 16,5 2 8-16,0 3-3 0,-1-4 7 16,-1 5-2-16,-15 23 5 0,27-32 0 0,-27 32 2 15,0 0-4-15,25-29 2 0,-25 29-6 0,0 0 3 16,0 0 1-16,0 0 0 0,0 0 2 15,0 0-1-15,22 0 1 0,-22 0-1 0,0 0 1 0,14 22-1 16,-14-22 2-16,0 0-2 0,4 31 2 0,-4-31-2 0,0 0 3 0,4 30-4 16,-4-30 4-16,0 0-4 0,2 27 0 15,-2-27 1-15,0 0 0 0,0 0-2 0,4 23 4 16,-4-23-5-16,0 0 4 0,0 0-2 16,0 0 1-16,0 0-1 0,0 0-1 0,27 7 3 15,-27-7-5-15,0 0 5 0,28-24-1 0,-28 24 2 16,25-24-3-16,-25 24 3 0,26-28-3 0,-26 28 2 0,21-25-2 15,-21 25 2-15,24-24-1 0,-24 24 1 0,28-18-1 16,-28 18 1-16,21-9-2 0,-21 9 0 16,0 0 1-16,26-8 1 0,-26 8-2 15,0 0 2-15,0 0-2 0,26 11 1 0,-26-11 1 0,0 0 0 16,0 0 5-16,21 19-1 0,-21-19 4 0,0 0 2 31,0 0 1-31,20 27-2 0,-20-27 1 0,11 23-4 0,-11-23 1 16,7 28-2-16,-7-28 0 0,7 28-3 0,-7-28 2 15,7 30-5-15,-7-30 2 0,4 28-3 16,-4-28 2-16,6 28-3 0,-6-28 3 0,7 27-3 16,-7-27-6-16,6 24-19 0,-6-24-28 15,16 24-111-15,-16-24-197 0,0 0-176 0,0 0 7 16,0 0 496-16</inkml:trace>
  <inkml:trace contextRef="#ctx0" brushRef="#br0" timeOffset="20">4814-47 1277 0,'0'0'149'0,"0"0"-55"0,0 0-20 16,0 0-3-16,0 0-9 0,0 0-11 0,0 0-9 16,0 0-12-16,0 0-4 0,0 0-6 0,0 0-1 15,0 0-2-15,0 0-4 0,0 0-4 0,0 0-3 16,0 0-2-16,0 0-2 0,0 0 0 0,0 0-3 16,0 0-2-16,0 0 2 0,0 0-2 15,0 0-7-15,0 0-5 0,0 0-13 0,0 0-20 16,0 0-3-16,0 0-29 0,0 0-36 0,0 0-151 0,0 0-259 15,22 23-27-15,-22-23 287 0</inkml:trace>
  <inkml:trace contextRef="#ctx0" brushRef="#br0" timeOffset="21">4823 272 1600 0,'0'0'106'0,"0"0"-51"16,0 0-1-16,0 0-10 0,0 0 0 0,0 0-11 16,0 0-9-16,0 0-7 0,0 0-5 15,0 0-5-15,0 0 0 0,0 0-3 0,0 0-2 16,0 0-1-16,0 0 1 0,0 0-2 0,0 0-1 16,0 0 1-16,0 0-2 0,0 0-1 0,0 0-8 0,0 0-8 0,0 0-15 15,0 0-9-15,-15 24-22 0,15-24-42 16,10 33-209-16,-10-33-280 0,0 0 19 0,15 35 339 0</inkml:trace>
  <inkml:trace contextRef="#ctx0" brushRef="#br0" timeOffset="22">9952 1729 955 0,'0'0'96'0,"0"0"3"16,-25-3 1 0,25 3-12-16,0 0-19 0,-33 0-27 0,33 0-15 15,-23 15-13-15,23-15-3 0,-22 20-4 0,22-20 1 16,-23 24-3-16,23-24 1 0,-20 31-6 0,20-31 2 16,-12 31-5-16,12-31 4 0,-6 27-3 0,6-27 2 15,6 29-1-15,-6-29 0 0,12 21-3 0,-12-21 3 16,0 0-2-16,36 26 2 0,-36-26-5 0,29 13-15 15,-29-13-13-15,34 1-10 0,-34-1-6 16,35 0 10-16,-35 0 12 0,32-14 9 0,-32 14 11 16,34-26 3-16,-34 26 7 0,30-40-2 0,-16 17 6 15,-1-6-5-15,-5 3 6 0,1 1-2 0,-7-5 19 16,-2 30 8-16,0-45 12 0,0 45 0 0,-10-34-7 16,10 34-12-16,-18-24-4 0,18 24-6 0,-22-10-6 15,22 10-4 1,-25 0-2-16,25 0-3 0,-24 9-2 0,24-9-13 15,0 0-28-15,-28 23-34 0,35 1-61 16,-7-24-32-16,1 26-96 0,-1-26-154 0,0 0 45 16,18 41 342-16</inkml:trace>
  <inkml:trace contextRef="#ctx0" brushRef="#br0" timeOffset="23">10218 1806 732 0,'0'0'246'0,"0"0"-167"16,0 0-29-16,0 0-13 0,0 0-10 0,0 0-6 16,0 0-1-16,0 0-3 0,0 0 1 0,-12 27-3 15,12-27-4-15,0 0-5 0,4 31 2 0,-4-31-2 0,0 0 0 16,4 24-3-16,-4-24-1 0,0 0-1 16,0 21 0-16,0-21-1 0,0 0 2 0,0 0-2 15,0 0 0-15,0 0-1 0,0 0 2 0,0 0-1 16,0 0 0-16,4 23 0 0,-4-23 0 0,0 0-1 15,0 0 0-15,0 0 1 0,0 0 0 0,0 0 10 16,0 0 10-16,0 0 4 16,0 0 2-16,14-24-5 0,-14 24-11 0,10-24-1 15,-10 24-5-15,12-34 2 16,-12 34-3-16,15-37 2 0,-6 15-4 0,0-1 4 16,-2 0-4-16,1 2 4 0,-8 21-5 0,17-40 5 15,-17 40-4-15,15-31 5 0,-15 31-2 0,0 0 2 16,0 0-2-16,0 0 0 0,0 0-2 0,23-15 0 15,-23 15 2-15,0 0-2 0,0 0 1 0,0 0-1 0,27 26 1 0,-27-26-2 16,0 0 2-16,18 24-2 0,-18-24 1 16,0 0-2-16,23 23 0 0,-23-23 0 15,0 0 0-15,0 0 0 0,29 19 1 0,-29-19-2 16,0 0 0-16,0 0 0 0,30 7 1 0,-30-7-1 16,0 0 0-16,28 0-19 0,-28 0-41 0,23-4-73 15,-23 4-71-15,0 0-119 16,28-7-115-16,-28 7 115 0,0 0 324 0</inkml:trace>
  <inkml:trace contextRef="#ctx0" brushRef="#br0" timeOffset="24">10798 1464 1000 0,'0'0'63'0,"0"0"-13"16,0 0 6-16,0 0-5 0,0 0-12 0,0 0-12 16,0 0-1-16,0 0 7 0,0 0 6 0,0 0 3 15,3 25-9-15,-3-25-11 16,-3 27-2-16,3-27-6 0,-4 35 2 0,4-35-9 16,-7 40 3-16,7-40-8 0,-9 41 3 0,9-41-5 15,-14 47 2-15,10-23-2 0,-2 2 8 16,-1 6-4-16,-1-5 5 0,1 1-5 0,-5 0 1 15,2-8-6-15,2 4 3 0,8-24-4 16,-15 36 2-16,15-36-1 0,-8 27 2 0,8-27-3 16,0 0 2-16,0 0-2 0,-2 23 1 0,2-23-2 0,0 0 1 0,0 0 1 15,0 0-1-15,0 0 0 0,0 0 0 0,0 0 0 16,0 0 1-16,0 0 3 0,0 0 1 16,0 0 1-16,0 0-2 0,28-24 0 0,-28 24-1 15,0 0 1-15,25-18-1 0,-25 18 2 16,0 0-2-16,27-23 1 0,-27 23-1 0,22-17 0 15,-22 17-2-15,26-24 3 0,-26 24-2 0,32-28 3 0,-32 28-3 0,34-32 2 16,-34 32-3-16,40-32 1 0,-40 32-1 0,34-26 1 16,-34 26-2-16,27-17 2 0,-27 17-2 0,0 0 3 15,33-12-3-15,-33 12 2 0,0 0-2 16,26-6-12-16,-26 6-19 0,0 0-36 0,0 0-42 16,32 0-49-16,-32 0-54 0,0 0-77 0,0 0-114 15,0 0 114 1,25 9 291-16</inkml:trace>
  <inkml:trace contextRef="#ctx0" brushRef="#br0" timeOffset="25">10927 1844 1295 0,'0'0'86'0,"0"0"-82"0,0 0-5 0,0 0 5 15,0 0 15-15,0 0 7 0,0 0 1 16,0 0-4-16,0 0-13 0,0 0-7 0,30 24 1 16,-30-24-2-16,0 0 2 0,22 20-2 0,-22-20 0 15,0 0-1 1,19 26 1-16,-19-26-2 0,0 0 2 0,14 33-3 16,-14-33 1-16,0 0-2 0,11 27-19 0,-11-27-34 15,0 0-44-15,18 34-61 0,-18-34-65 0,0 0-69 16,12 30-121-16,-12-30 172 0,0 0 243 15</inkml:trace>
  <inkml:trace contextRef="#ctx0" brushRef="#br0" timeOffset="26">11525 1733 711 0,'0'0'71'0,"-24"-9"-26"0,24 9 9 16,0 0 11-16,-22-15 6 0,22 15-3 16,0 0-9-16,0 0-14 0,-26-17-8 0,26 17-4 15,0 0 0 1,0 0-2-16,-28-10-1 0,28 10-3 0,0 0-5 15,-27 2-4-15,27-2-4 0,-24 11-2 0,24-11-3 16,-26 20-1-16,26-20-4 0,-22 26-1 0,22-26-3 16,-18 30 2-16,18-30-3 0,-9 31 2 0,9-31-3 15,-3 22 2-15,3-22-2 0,0 0 1 16,11 26-2-16,-11-26 3 0,0 0-1 0,28 21 1 16,-28-21-1-16,24 13 2 0,-24-13-2 0,29 11 2 0,-29-11-1 15,24 13 1-15,-24-13-2 0,0 0 1 0,26 19 0 16,-26-19 2-16,0 0-2 0,0 0 2 0,10 24 0 15,-10-24 0-15,0 0 1 0,0 0 6 0,-10 23 3 16,10-23 5-16,0 0 2 16,0 0-2-16,-28 17-5 0,28-17-2 15,0 0-5-15,-29 14-3 0,29-14-2 16,-24 8 1-16,24-8-2 0,-28 11 1 0,28-11-2 16,0 0 2-16,-30 20-2 0,30-20-1 0,0 0-21 15,0 0-29-15,-13 24-90 0,13-24-134 0,0 0-203 0,0 0-7 16,0 0 381-16</inkml:trace>
  <inkml:trace contextRef="#ctx0" brushRef="#br0" timeOffset="27">12241 1816 665 0,'0'0'163'16,"0"0"-49"-16,0 0-3 0,0 0-7 15,22-8-10-15,-22 8-26 0,0 0-25 0,0 0-23 16,0 0-11-16,0 0-7 0,0 0 7 15,0 0 10-15,0 0 9 16,0 0 1-16,2 32-3 0,-2-32-10 0,0 24-3 16,0-24-5-16,-2 24 0 0,2-24-6 0,-4 28 2 15,4-28-3-15,-7 31 0 0,7-31-2 0,-4 34 2 0,4-34-2 16,-5 30 3-16,5-30-5 0,-6 33 5 0,6-33-8 16,-4 22-14-16,4-22-32 0,0 0-37 15,10 24-35-15,-10-24-38 0,0 0-91 0,33-24-177 16,-28-9 52-16,24 16 335 0</inkml:trace>
  <inkml:trace contextRef="#ctx0" brushRef="#br0" timeOffset="28">12292 1530 1275 0,'0'0'108'16,"0"0"-38"-16,0 0-12 0,0 0-18 0,0 0-14 15,0 0-14-15,0 0-10 0,0 0-3 0,0 0 1 16,0 0 0-16,0 0 0 0,0 0 0 0,0 0 1 16,0 0 0-16,0 0-1 0,28 23-3 15,-28-23-23 1,0 0-43-16,0 0-64 0,43 32-99 0,-43-32-108 16,0 0-123-16,20 31 137 0,-20-31 326 0</inkml:trace>
  <inkml:trace contextRef="#ctx0" brushRef="#br0" timeOffset="29">12637 1840 1211 0,'-13'-27'116'0,"13"27"-31"15,0 0-6-15,0 0-15 0,0 0-21 0,0 0-15 16,0 0-13-16,0 0-10 0,0 0-5 0,0 0 0 31,0 0 0-31,0 0 2 0,-6 31-2 0,6-31 1 16,0 0-2-16,6 32 3 0,-6-32-3 0,0 23 3 15,0-23-3-15,0 0 2 0,0 28-2 0,0-28 2 16,0 0-2-16,2 24 2 0,-2-24 0 0,0 0 0 16,0 0-2-16,1 27 3 0,-1-27-3 0,0 0 2 15,0 0-2-15,0 0-1 0,0 0 1 0,0 0-1 16,0 0 2-16,0 0 0 0,0 0 1 0,25-2-1 15,-25 2 2-15,0 0-3 0,23-29 2 0,-23 29-2 16,22-26 3-16,-22 26-3 0,22-27 3 0,-22 27-3 16,25-28 3-16,-25 28-3 0,22-22 3 0,-22 22-3 15,25-23 2-15,-25 23-2 0,24-21 1 0,-24 21-1 16,0 0 1-16,31-24 0 0,-31 24 0 0,0 0 0 16,22-12 1-1,-22 12-2-15,0 0 1 0,0 0 0 16,25 0-1-16,-25 0 2 0,0 0-1 0,0 0 0 15,0 0 1-15,0 0 0 0,19 24 0 0,-19-24 1 16,0 0-2-16,0 0 2 0,6 30-2 0,-6-30 2 16,0 0-2-16,0 33 0 0,0-33 0 0,0 27 1 15,0-27-2-15,0 25 3 0,0-25-3 0,0 0 1 16,-4 29-2-16,4-29 2 0,-2 25-2 0,2-25 3 16,-2 28-19-16,2-28-21 0,-2 38-64 0,2-38-88 15,-2 24-167-15,2-24-152 0,0 0 77 0,0 27 425 16</inkml:trace>
  <inkml:trace contextRef="#ctx0" brushRef="#br0" timeOffset="30">13630 1605 583 0,'0'0'223'0,"0"0"-86"0,0 0-1 0,0 0-12 16,0 0-13-16,0 0-27 0,-23-12-25 0,23 12-21 16,0 0-19-16,0 0-7 0,0 0-7 0,0 0-4 15,0 0 14-15,0 0 5 0,0 0 3 0,0 0 5 16,26 18-11-16,-26-18 0 0,0 0-1 0,32 19-3 16,-32-19-4-16,23 14-2 0,-23-14-2 0,28 9 3 15,-28-9 0-15,30 11-3 0,-30-11-1 0,30 4-2 16,-30-4-2-16,35 4 1 0,-35-4 0 0,34 7 0 15,-34-7-1-15,32 3 1 0,-32-3 0 0,36 3 0 16,-36-3-1-16,34 5 0 0,-34-5 0 0,29 5 0 16,-29-5 1-16,24 7-1 0,-24-7 0 15,0 0 0-15,27 6 0 16,-27-6 0-16,0 0 0 0,0 0 0 16,26 13 1-16,-26-13-1 0,0 0-1 0,0 0 2 15,0 0-2-15,0 0-1 0,0 0 3 0,0 0-2 16,0 0 1-16,0 0 1 0,0 0 0 0,0 0-1 15,0 0 1-15,0 0 0 0,0 0-1 0,0 0 1 16,0 0 1-16,3 23-1 0,-3-23 0 0,0 0 0 16,-30 30-2-16,30-30 1 0,-25 26 0 0,25-26 0 15,-27 24-1-15,27-24 2 0,-29 23-2 0,29-23 2 16,-35 25-1-16,35-25 1 0,-34 27-2 0,34-27 3 16,-32 25-3-16,32-25 2 0,-33 21-2 0,33-21 1 15,-35 23 0-15,35-23 1 0,-31 19-2 0,31-19 3 16,-25 16-3-16,25-16 1 0,0 0 0 0,-29 8 1 15,29-8-1-15,0 0 1 0,0 0-1 0,-22 7-1 16,22-7 2-16,0 0-3 0,0 0 1 0,0 0 1 16,0 0-4-16,0 0-9 0,0 0-15 0,0 0-13 15,0 0-11-15,0 0-7 0,0 0-39 0,0 0-45 16,-7 30-65-16,7-30-93 0,0 0-105 0,0 0 25 16,0 0 371-16</inkml:trace>
  <inkml:trace contextRef="#ctx0" brushRef="#br0" timeOffset="31">13714 2178 648 0,'0'0'116'16,"0"0"-49"-16,0 0 11 0,0 0 3 0,0 0 20 16,0 0-13-16,0 0-4 0,0 0-7 0,0 0-14 15,0 0-13-15,0 0-9 16,23-17-11-16,-23 17-11 0,0 0 0 0,26-14-3 16,-26 14-1-16,0 0-2 15,31-24 0-15,-31 24-2 0,27-21 5 0,-27 21-3 16,26-24 2-16,-26 24-6 0,29-24-2 0,-29 24-2 15,29-21 0-15,-29 21-1 0,30-19 0 0,-30 19-3 16,28-15 1-16,-28 15-1 0,22-14 0 0,-22 14-1 16,0 0 2-16,26-14-2 0,-26 14 0 0,0 0 0 0,25-8 0 0,-25 8-11 15,0 0-23-15,0 0-24 16,33-2-70-16,-33 2-91 0,0 0-136 0,0 0-136 16,24-16 78-16,-24 16 407 0</inkml:trace>
  <inkml:trace contextRef="#ctx0" brushRef="#br0" timeOffset="32">14490 1682 698 0,'0'0'176'0,"0"0"-57"15,-27-22-6-15,27 22-10 0,0 0-12 0,0 0-25 0,0 0-22 0,0 0-14 16,-2-24-11-16,2 24-4 0,0 0 2 0,0 0 2 16,27-31 3-16,-27 31-6 0,0 0-4 0,31-24-3 15,-31 24-1-15,26-14-2 0,-26 14-1 16,27-6-3-16,-27 6 1 0,26-4-1 0,-26 4-1 16,27 6 0-16,-27-6 0 0,29 6 0 15,-29-6-1-15,28 13 1 16,-28-13-1-16,23 17 1 0,-23-17-2 0,0 0 3 15,22 25-2-15,-22-25 2 0,9 23-2 0,-9-23 2 16,1 29-2-16,-1-29 3 0,-8 35-3 0,8-35 3 16,-18 42-4-16,18-42 3 0,-24 44-3 15,24-44 1-15,-31 43-1 0,31-43 3 16,-39 42-5-16,39-42 5 0,-43 41-5 0,43-41 3 16,-38 32-1-16,38-32 3 0,-36 30-3 0,36-30 4 0,-25 20 4 0,25-20 5 15,0 0-1-15,0 0 3 0,-25 16-8 0,25-16-3 16,0 0-1-16,0 0-3 0,0 0-3 0,0 0 3 15,0 0 2-15,0 0 8 0,0 0 4 16,0 0-1-16,27 6 0 0,-27-6-4 0,22 0 1 16,-22 0-1-16,27-3-1 0,-27 3-5 15,32-3-1 1,-32 3-2-16,37-8 2 0,-37 8 1 0,39-10-1 0,-39 10-1 16,37-15 1-16,-37 15-3 0,32-12-4 0,-32 12-13 15,34-13-20-15,-34 13-23 0,37-12-44 0,-37 12-80 16,32-7-113-16,-32 7-185 0,0 0 53 15,30-11 318-15</inkml:trace>
  <inkml:trace contextRef="#ctx0" brushRef="#br0" timeOffset="33">15175 1655 1023 0,'0'0'149'0,"0"0"-41"16,0 0-12-16,0 0-21 0,0 0-32 0,0 0-24 15,0 0-15-15,0 0-3 0,0 0 5 0,0 0 7 16,0 0 3-16,-8 33 6 0,8-33-6 0,-3 36 2 16,3-36-5-16,-5 39 0 0,5-39-5 0,-7 40 1 15,7-40-7-15,-6 41 2 0,6-41-5 0,-8 38 3 16,8-38-3-16,-8 34 1 0,8-34-3 0,-6 34 5 15,6-34-5-15,-3 35 3 0,3-35-3 0,-1 24 1 16,1-24-3-16,0 23-12 0,0-23-17 0,0 0-15 0,15 25-44 16,-15-25-30-16,0 0-31 0,0 0-48 0,0 0-45 15,0 0-139-15,0 0 58 0,25-13 317 16</inkml:trace>
  <inkml:trace contextRef="#ctx0" brushRef="#br0" timeOffset="34">15252 1530 621 0,'0'-24'138'0,"0"24"-22"15,0 0 9-15,0 0-25 0,0 0-28 0,0 0-28 16,0 0-24-16,0 0-8 0,0 0 15 16,0 0 11-16,0 0 6 0,0 0-3 0,0 0-13 0,27-7-4 15,-27 7-1-15,0 0-3 0,0 0-4 0,27 4-4 16,-27-4-6-16,0 0 2 0,28 10-5 0,-28-10 2 16,0 0-3-16,30 17 1 0,-30-17-1 0,0 0 2 15,28 25-2-15,-28-25 2 0,0 0-3 0,23 29 0 16,-23-29 0-16,15 22 1 0,-15-22-3 15,0 0 3-15,21 36-2 16,-21-36 1-16,9 22-1 0,-9-22 0 16,7 26-1-16,-7-26 2 0,5 26-3 0,-5-26 4 15,4 28-3-15,-4-28 2 0,-2 32-2 0,2-32 3 16,-7 40-3-16,7-40 3 0,-9 42-3 0,9-42 3 16,-15 41-3-16,15-41 3 0,-20 34 5 0,20-34 8 15,-25 38-1-15,25-38 4 0,-28 35-12 16,28-35-1-16,-36 32-6 0,36-32 3 0,-38 28-3 0,38-28 2 0,-35 22-1 15,35-22 1-15,-28 15-2 0,28-15 3 16,-22 3-2-16,22-3 1 0,0 0 0 0,-23-1-2 16,23 1-7-16,0 0-12 0,0 0-23 0,-24-20-53 15,24 20-89-15,0 0-140 0,0 0-139 0,0 0 15 16,0-37 399-16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49:35.3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61 261 0,'0'0'142'0,"0"0"-14"0,0 0 5 0,0 0-24 0,0 0-5 15,0 0-10-15,0 0-8 0,0 0-13 0,0 0-3 16,0 0-14 0,0 0 2-16,0 0-5 0,0 0-5 0,0 0-10 15,-11 24-5-15,11-24-3 0,0 0-2 0,0 0-5 16,0 0-5-16,-9 27-6 0,9-27-2 0,0 0-1 15,0 23-2-15,0-23-2 0,0 0-1 16,4 34-4-16,-4-34 6 0,0 0-5 0,7 33 3 16,-7-33 15-16,6 28-36 0,-6-28 34 0,5 31-33 15,-5-31 16-15,9 29 2 0,-9-29-3 0,8 29 3 16,-8-29-3-16,10 28 2 0,-10-28-1 0,0 0 1 0,15 30-1 16,-15-30 2-16,8 23-4 0,-8-23 3 0,6 23-2 15,-6-23 2-15,0 0 0 0,13 30 1 16,-13-30-2-16,0 0 0 0,9 25-3 0,-9-25 3 15,0 0-1-15,0 0 4 0,9 31-2 0,-9-31 0 16,0 0-2-16,0 0 1 0,10 27 0 0,-10-27 0 16,0 0 0-1,3 25 0-15,-3-25-1 0,0 0 4 0,5 28-3 16,-5-28 1-16,0 0-1 0,4 30 1 0,-4-30-3 16,0 0 3-16,6 32-3 0,-6-32 2 15,0 0-1-15,0 0 0 0,1 24 1 0,-1-24 0 16,0 0 0-16,0 0 2 0,0 0-3 0,0 0 4 15,0 0-3-15,0 0 0 0,0 0 0 0,0 0-2 16,0 0 2-16,0 0 0 0,0 0 1 0,0 0-1 0,0 0 0 16,0 0-1-16,0 0 1 0,0 0 1 0,0 0-1 0,0 0 0 15,0 0 0-15,0 0-2 0,8 23 2 16,-8-23 0-16,0 0 0 0,0 0-1 0,0 0 1 16,0 0-1-16,0 0 0 0,0 0 3 0,0 0-2 15,0 0 1-15,0 0 1 0,0 0-3 0,0 0 2 16,0 0-1-16,0 0 1 0,0 0-1 0,0 0 0 15,11 25 2-15,-11-25-3 0,0 0 2 0,0 0-2 16,0 0 0-16,0 0 3 0,0 0-2 0,0 0 0 16,0 0 1-16,0 0-2 0,0 0-2 15,0 0 3-15,0 0-2 0,0 0 1 0,0 0 3 16,0 0-1-16,0 0 1 0,0 0-2 0,7 22 0 16,-7-22 0-1,0 0-1-15,0 0 1 0,0 0 1 0,0 0-1 16,0 0 0-16,0 0 0 0,0 0-1 0,0 0 1 15,0 0-1-15,0 0 0 0,0 0 2 0,0 0-2 16,0 0 1-16,0 0 1 0,0 0-1 16,0 0-1-16,0 0 0 0,0 0-1 0,0 0 0 15,0 0 0-15,0 0 1 0,0 0 1 0,0 0 0 16,0 0 2-16,0 0-1 0,0 0-1 0,21 0 0 0,-21 0 1 16,0 0-1-16,0 0 0 0,0 0 1 0,0 0 0 15,26-21 0-15,-26 21 1 0,0 0-3 0,0 0 3 16,25-29-3-16,-25 29 2 0,0 0-1 15,18-23 1-15,-18 23-1 0,0 0 0 0,16-21-1 16,-16 21 1-16,0 0 0 0,23-25 1 0,-23 25 1 16,0 0-2-1,16-24 0-15,-16 24 1 0,0 0-2 0,21-28 3 16,-21 28-3-16,0 0 1 0,18-26-2 0,-18 26 2 16,0 0 0-16,16-29 1 0,-16 29-2 0,0 0 3 15,14-24-3-15,-14 24 2 0,0 0-1 0,0 0 0 16,18-24-1-16,-18 24 2 0,0 0-3 15,0 0 3-15,16-29-1 0,-16 29 1 0,0 0-1 16,0 0 4-16,0 0 0 0,0 0 1 0,0 0 1 0,10-23-4 16,-10 23 0-16,0 0-1 0,0 0 1 0,0 0 0 15,0 0-2-15,0 0 1 0,0 0-2 0,0 0 1 16,0 0 0-16,0 0-1 0,0 0 1 0,0 0 0 16,0 0 1-16,0 0-2 0,0 0 0 15,0 0 2-15,0 0-2 0,0 0 2 0,0 0 0 16,0 0-1-16,0 0-1 0,0 0 1 0,0 0 1 0,0 0 0 0,0 0 0 15,0 0-1-15,0 0 1 0,0 0 0 16,0 0-1-16,0 0 1 0,0 0 0 0,0 0-1 16,0 0 0-16,0 0 0 0,0 0 0 0,0 0-1 15,0 0 1-15,0 0-2 0,0 0 1 16,0 0 2-16,0 0 0 0,0 0 0 0,0 0 2 16,0 0-2-16,0 0-1 15,10 26 1-15,-10-26-1 0,0 0-1 0,0 0 2 16,0 0-2-16,9 26 3 0,-9-26-3 15,0 0 2-15,0 0-2 0,9 25 2 0,-9-25-2 16,0 0 3-16,8 27-4 0,-8-27 2 0,0 0 0 16,0 0 1-16,10 28-1 0,-10-28 1 15,0 0-2-15,0 0 1 0,0 0-1 0,11 24 0 16,-11-24 2-16,0 0-1 0,0 0-1 0,0 0 1 0,0 0-1 0,0 0 1 16,0 0-1-16,11 23 2 0,-11-23-1 15,0 0 0-15,0 0 1 0,0 0-1 0,0 0 0 16,0 0 1-16,9 23-2 0,-9-23 2 0,0 0-2 15,0 0 1-15,0 0 0 0,0 0 1 0,0 0-1 16,0 0 0-16,0 0 0 0,0 0-2 16,0 0 2-16,0 0 0 15,0 0-2-15,0 0 2 0,0 0-1 0,0 0 0 16,0 0 2-16,0 0 0 0,0 0 0 0,15 24-1 16,-15-24 0-16,0 0-1 0,0 0 0 15,0 0 1-15,0 0 0 0,21 24 0 0,-21-24 0 16,0 0 1-16,0 0-1 0,0 0 1 0,0 0-1 15,0 0-1-15,0 0 1 0,0 0-2 16,0 0 2-16,0 0 1 0,0 0 0 0,0 0-1 0,0 0 0 0,0 0-1 16,0 0 2-16,0 0 0 0,0 0 0 0,0 0 0 15,0 0-1-15,0 0 0 0,0 0 0 0,0 0 0 16,0 0 2-16,0 0-1 0,23-12 1 0,-23 12-1 16,0 0-1-16,10-24-1 0,-10 24 3 15,0 0-3-15,4-27 3 0,-4 27-2 16,0 0 1-16,9-29 0 15,-9 29 2-15,0 0 0 0,5-26 1 0,-5 26-4 16,0 0 2-16,10-30-4 0,-10 30 2 0,0 0-1 16,9-29 1-16,-9 29 1 0,0 0 0 0,10-30-2 15,-10 30 2-15,0 0-2 0,10-25 2 0,-10 25-1 16,0 0 2-16,11-32-3 0,-11 32 2 16,8-23-3-16,-8 23 3 0,7-26-3 15,-7 26 3-15,7-23-2 0,-7 23 2 0,0 0-4 0,11-31 3 0,-11 31 0 16,9-24 0-16,-9 24-1 0,7-22 4 0,-7 22-4 15,0 0 1-15,13-26 1 0,-13 26-20 0,0 0 36 16,9-28-35-16,-9 28 35 0,0 0-15 0,10-25-3 16,-10 25 2-16,0 0-2 0,11-26 0 0,-11 26 0 15,0 0 2-15,12-28 0 0,-12 28 1 16,0 0-3-16,11-27 3 0,-11 27-3 0,0 0 1 0,7-24 1 16,-7 24-1-16,0 0-1 0,0 0 2 0,6-24-2 15,-6 24 2-15,0 0-2 0,0 0 2 0,8-22-1 16,-8 22 1-16,0 0-2 0,0 0 1 0,0 0-2 15,0 0 2-15,0 0 0 0,0 0 1 0,0 0-1 16,0 0 1-16,0 0-1 0,0 0-1 0,0 0 3 31,0 0-2-31,0 0-1 0,0 0 0 0,0 0-2 16,0 0 3-16,0 0-1 0,0 0 2 0,0 0 0 16,0 0-2-16,0 0 2 0,0 0 0 0,0 0 0 0,0 0 1 15,0 0-1-15,0 0 0 0,0 0 0 0,0 0-2 16,0 0 2-16,0 0-1 0,0 0 0 0,0 0 0 15,0 0-1-15,0 0 0 0,0 0 1 0,0 0 1 16,0 0 0-16,0 0 0 0,0 0-1 16,0 0 0-16,0 0-1 0,0 0-13 0,0 0-16 15,0 0-51-15,-1-26-150 0,1 26-320 0,0 0-12 16,0 0 310-16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31:55.2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708A303-0C3A-4F44-ABFF-7D9DE788EFA7}" emma:medium="tactile" emma:mode="ink">
          <msink:context xmlns:msink="http://schemas.microsoft.com/ink/2010/main" type="writingRegion" rotatedBoundingBox="18591,3052 23234,2974 23249,3866 18606,3944"/>
        </emma:interpretation>
      </emma:emma>
    </inkml:annotationXML>
    <inkml:traceGroup>
      <inkml:annotationXML>
        <emma:emma xmlns:emma="http://www.w3.org/2003/04/emma" version="1.0">
          <emma:interpretation id="{108946F7-3845-4F11-95B1-3C84472B0B35}" emma:medium="tactile" emma:mode="ink">
            <msink:context xmlns:msink="http://schemas.microsoft.com/ink/2010/main" type="paragraph" rotatedBoundingBox="18591,3052 23234,2974 23243,3528 18600,3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A9B6F0-BE3D-4622-A165-DE40CA2EE7EB}" emma:medium="tactile" emma:mode="ink">
              <msink:context xmlns:msink="http://schemas.microsoft.com/ink/2010/main" type="line" rotatedBoundingBox="18591,3052 23234,2974 23243,3528 18600,3606"/>
            </emma:interpretation>
          </emma:emma>
        </inkml:annotationXML>
        <inkml:traceGroup>
          <inkml:annotationXML>
            <emma:emma xmlns:emma="http://www.w3.org/2003/04/emma" version="1.0">
              <emma:interpretation id="{D08BC090-3608-444E-81A0-C13AAA499F87}" emma:medium="tactile" emma:mode="ink">
                <msink:context xmlns:msink="http://schemas.microsoft.com/ink/2010/main" type="inkWord" rotatedBoundingBox="18591,3060 18704,3058 18713,3604 18600,3606"/>
              </emma:interpretation>
              <emma:one-of disjunction-type="recognition" id="oneOf0">
                <emma:interpretation id="interp0" emma:lang="en-GB" emma:confidence="0">
                  <emma:literal>1</emma:literal>
                </emma:interpretation>
                <emma:interpretation id="interp1" emma:lang="en-GB" emma:confidence="0">
                  <emma:literal>0</emma:literal>
                </emma:interpretation>
                <emma:interpretation id="interp2" emma:lang="en-GB" emma:confidence="0">
                  <emma:literal>|</emma:literal>
                </emma:interpretation>
                <emma:interpretation id="interp3" emma:lang="en-GB" emma:confidence="0">
                  <emma:literal>I</emma:literal>
                </emma:interpretation>
                <emma:interpretation id="interp4" emma:lang="en-GB" emma:confidence="0">
                  <emma:literal>l</emma:literal>
                </emma:interpretation>
              </emma:one-of>
            </emma:emma>
          </inkml:annotationXML>
          <inkml:trace contextRef="#ctx0" brushRef="#br0">16660 1175 837 0,'0'0'224'0,"0"0"-96"0,0 0-34 0,0 0-13 16,0 0-18-16,0 0-20 0,0 0-16 15,0 0-11-15,0 0-4 0,0 0-4 0,0 0-2 16,0 0-1-16,0 0 3 16,0 0 11-16,0 0 6 0,0 0 8 0,0 0-2 15,25-22-11-15,-25 22-7 0,0 0-5 0,25-24-2 16,-25 24 2-16,0 0-2 0,23-29 1 16,-23 29-3-16,0 0 2 0,24-21-2 0,-24 21 2 15,0 0-2-15,0 0 1 0,0 0-1 16,0 0-1-16,0 0 0 0,0 0-1 0,0 0-1 15,0 0 0-15,0 0-1 0,0 0 1 0,0 0-1 0,0 0-1 0,0 0 3 16,0 0 0-16,0 0 3 0,0 0 0 0,15 34 2 16,-15-34-3-16,-2 38 2 0,2-38-2 15,-2 44 5-15,-1-21-2 0,0 2 2 0,-1 4-5 16,0 1 1-16,0 0-6 0,1 0-11 16,-3 3 30-16,2-2-30 0,-1 0 30 0,-1-4-15 15,3-3-5-15,1 0 4 16,2-24-4-16,-4 41 3 0,4-41-2 0,0 27 2 31,0-27-2-31,0 0 2 0,2 26-2 0,-2-26 2 0,0 0-2 0,0 0 1 0,0 0-1 0,0 0 1 16,0 0-1-16,0 0 1 0,0 0-1 15,0 0-1-15,0 0 0 0,0 0-6 0,0 0-15 16,0 0-14-16,0 0-34 0,0 0-92 16,28-13-234-16,-28 13-121 0,10-31 9 0,-10 31 390 0</inkml:trace>
        </inkml:traceGroup>
        <inkml:traceGroup>
          <inkml:annotationXML>
            <emma:emma xmlns:emma="http://www.w3.org/2003/04/emma" version="1.0">
              <emma:interpretation id="{10580281-90B7-4D2C-88B5-ED9B23DABDAC}" emma:medium="tactile" emma:mode="ink">
                <msink:context xmlns:msink="http://schemas.microsoft.com/ink/2010/main" type="inkWord" rotatedBoundingBox="21948,2995 23234,2974 23242,3484 21957,3506"/>
              </emma:interpretation>
              <emma:one-of disjunction-type="recognition" id="oneOf1">
                <emma:interpretation id="interp5" emma:lang="en-GB" emma:confidence="0">
                  <emma:literal>in</emma:literal>
                </emma:interpretation>
                <emma:interpretation id="interp6" emma:lang="en-GB" emma:confidence="0">
                  <emma:literal>i )</emma:literal>
                </emma:interpretation>
                <emma:interpretation id="interp7" emma:lang="en-GB" emma:confidence="0">
                  <emma:literal>i "</emma:literal>
                </emma:interpretation>
                <emma:interpretation id="interp8" emma:lang="en-GB" emma:confidence="0">
                  <emma:literal>in.</emma:literal>
                </emma:interpretation>
                <emma:interpretation id="interp9" emma:lang="en-GB" emma:confidence="0">
                  <emma:literal>i ,</emma:literal>
                </emma:interpretation>
              </emma:one-of>
            </emma:emma>
          </inkml:annotationXML>
          <inkml:trace contextRef="#ctx0" brushRef="#br0" timeOffset="965.8241">20055 1304 1012 0,'0'0'100'0,"0"0"-47"16,0 0 3-16,0 0-1 0,0 0-27 0,0 0 26 15,0 0-23-15,0 0 23 0,0 0-4 0,0 0-11 16,0 0-7-16,11 26-6 0,-11-26 17 0,0 0-39 16,0 0 37-16,-6 31-40 0,6-31 14 15,0 0-4-15,-5 26-5 0,5-26-1 0,0 0-3 16,-10 27 1-16,10-27-3 0,0 0 1 0,-8 31-2 16,8-31 2-1,0 0-2-15,-8 29 2 0,8-29-2 0,0 0 1 16,-5 28-2-16,5-28 2 0,0 0-1 0,0 0 0 15,5 24-1-15,-5-24 0 0,0 0 0 0,0 0-1 16,0 0 1-16,0 0-1 0,0 0-9 0,26 0-9 16,-26 0-19-16,0 0-29 0,30-13-36 0,-30 13-42 15,25-14-77-15,-25 14-37 0,11-28-146 0,-11 28 62 16,0 0 273-16</inkml:trace>
          <inkml:trace contextRef="#ctx0" brushRef="#br0" timeOffset="1218.7118">20158 1039 1395 0,'0'0'134'15,"0"0"-39"-15,0 0-20 0,-26-2-21 0,26 2-19 16,0 0-12-16,0 0-10 0,0 0-8 0,0 0-4 15,0 0-3-15,0 0-1 0,0 0 1 0,0 0 1 16,0 0-1-16,0 0 1 0,34 7-18 0,-34-7-24 16,39-7-48-16,-39 7-84 0,51-10-155 0,-51 10-178 0,41-16 50 0,-14 19 263 15</inkml:trace>
          <inkml:trace contextRef="#ctx0" brushRef="#br0" timeOffset="1666.6625">20573 1290 950 0,'0'0'208'0,"0"0"-50"0,0 0-49 0,0 0-1 15,0 0-34-15,0 0-26 0,0 0-15 0,0 0-9 16,0 0-7-16,0 0-5 0,0 0-4 15,0 0-3-15,0 0 9 0,0 0 2 0,0 0 1 16,0 0 0-16,0 0-8 0,0 0 1 16,0 0-1-16,0 0 1 0,26 21 0 0,-26-21-3 15,0 0-1-15,33 7-2 16,-33-7-3-16,28 3 1 0,-28-3-2 0,31 3-1 16,-31-3 1-16,38-3-1 0,-38 3 1 0,34-1-6 15,-34 1-13-15,29-5-13 0,-29 5-26 16,28-1-19-16,-4 11-38 0,-24-10-98 0,29-4-139 15,-29 4-145-15,0 0 83 0,31 0 313 16</inkml:trace>
          <inkml:trace contextRef="#ctx0" brushRef="#br0" timeOffset="2703.0362">21303 1111 1656 0,'-30'-12'128'0,"30"12"-67"0,0 0-9 15,0 0-6-15,0 0-12 0,0 0-14 0,0 0-8 16,0 0-6-16,0 0-3 0,0 0-2 0,0 0 0 15,0 0-1-15,0 0-1 0,0 0 0 0,0 0-8 16,0 0-6-16,0 0-13 0,0 0-16 0,0 0-26 0,0 0-69 16,0 0-257-16,0 0-173 0,0 0 40 0,0 0 310 15</inkml:trace>
        </inkml:traceGroup>
      </inkml:traceGroup>
    </inkml:traceGroup>
    <inkml:traceGroup>
      <inkml:annotationXML>
        <emma:emma xmlns:emma="http://www.w3.org/2003/04/emma" version="1.0">
          <emma:interpretation id="{28BF96E0-9FC6-4DF7-B2E6-590FA6D21F2F}" emma:medium="tactile" emma:mode="ink">
            <msink:context xmlns:msink="http://schemas.microsoft.com/ink/2010/main" type="paragraph" rotatedBoundingBox="22600,3172 23295,3454 23110,3909 22415,36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0B40E5-0F5D-4EC5-B9BF-7227EE17134B}" emma:medium="tactile" emma:mode="ink">
              <msink:context xmlns:msink="http://schemas.microsoft.com/ink/2010/main" type="inkBullet" rotatedBoundingBox="22538,3324 22885,3464 22816,3634 22470,3494"/>
            </emma:interpretation>
            <emma:one-of disjunction-type="recognition" id="oneOf2">
              <emma:interpretation id="interp10" emma:lang="en-GB" emma:confidence="0">
                <emma:literal>-</emma:literal>
              </emma:interpretation>
              <emma:interpretation id="interp11" emma:lang="en-GB" emma:confidence="0">
                <emma:literal>.</emma:literal>
              </emma:interpretation>
              <emma:interpretation id="interp12" emma:lang="en-GB" emma:confidence="0">
                <emma:literal>_</emma:literal>
              </emma:interpretation>
              <emma:interpretation id="interp13" emma:lang="en-GB" emma:confidence="0">
                <emma:literal>`</emma:literal>
              </emma:interpretation>
              <emma:interpretation id="interp14" emma:lang="en-GB" emma:confidence="0">
                <emma:literal>,</emma:literal>
              </emma:interpretation>
            </emma:one-of>
          </emma:emma>
        </inkml:annotationXML>
        <inkml:trace contextRef="#ctx0" brushRef="#br0" timeOffset="1983.07">20537 1514 1258 0,'0'0'103'0,"0"0"-41"0,0 0-23 16,0 0 3-16,0 0-1 0,0 0 2 0,0 0 2 15,0 0-10-15,28-3-9 0,-28 3-5 0,27 3-2 16,-27-3-4-16,32 6-5 0,-32-6-3 0,32 2-2 0,-32-2-3 15,35 0-1-15,-35 0 0 0,36-2-1 0,-36 2 0 16,36-3 0-16,-36 3-1 0,37-3-20 0,-37 3-25 16,46-3-68-16,-46 3-112 0,45-16-194 15,-45 16-70-15,35-18 39 0,-9 26 445 0</inkml:trace>
      </inkml:traceGroup>
      <inkml:traceGroup>
        <inkml:annotationXML>
          <emma:emma xmlns:emma="http://www.w3.org/2003/04/emma" version="1.0">
            <emma:interpretation id="{03E14993-E662-4E67-9C05-2D00EB402B22}" emma:medium="tactile" emma:mode="ink">
              <msink:context xmlns:msink="http://schemas.microsoft.com/ink/2010/main" type="line" rotatedBoundingBox="23085,3369 23295,3454 23110,3909 22900,3824"/>
            </emma:interpretation>
          </emma:emma>
        </inkml:annotationXML>
        <inkml:traceGroup>
          <inkml:annotationXML>
            <emma:emma xmlns:emma="http://www.w3.org/2003/04/emma" version="1.0">
              <emma:interpretation id="{4224D4ED-5346-4750-A07C-ACA3FC47D9A3}" emma:medium="tactile" emma:mode="ink">
                <msink:context xmlns:msink="http://schemas.microsoft.com/ink/2010/main" type="inkWord" rotatedBoundingBox="23085,3369 23295,3454 23110,3909 22900,3824"/>
              </emma:interpretation>
              <emma:one-of disjunction-type="recognition" id="oneOf3">
                <emma:interpretation id="interp15" emma:lang="en-GB" emma:confidence="0">
                  <emma:literal>J</emma:literal>
                </emma:interpretation>
                <emma:interpretation id="interp16" emma:lang="en-GB" emma:confidence="0">
                  <emma:literal>j</emma:literal>
                </emma:interpretation>
                <emma:interpretation id="interp17" emma:lang="en-GB" emma:confidence="0">
                  <emma:literal>,</emma:literal>
                </emma:interpretation>
                <emma:interpretation id="interp18" emma:lang="en-GB" emma:confidence="0">
                  <emma:literal>)</emma:literal>
                </emma:interpretation>
                <emma:interpretation id="interp19" emma:lang="en-GB" emma:confidence="0">
                  <emma:literal>]</emma:literal>
                </emma:interpretation>
              </emma:one-of>
            </emma:emma>
          </inkml:annotationXML>
          <inkml:trace contextRef="#ctx0" brushRef="#br0" timeOffset="2471.2558">21265 1435 969 0,'0'0'157'0,"0"0"-75"0,0 0-19 16,0 0-19-16,0 0-22 0,0 0-10 0,0 0 2 15,0 0 7-15,0 0 3 0,0 0 1 0,0 0-9 16,14 23-3-16,-14-23-1 0,0 0 2 0,4 31-3 16,-4-31 0-16,0 25-4 0,0-25 0 0,1 28-3 15,-1-28 1-15,-4 33-6 0,4-33 5 16,-6 36-6-16,6-36 4 0,-6 39-4 0,6-39 2 0,-10 42-2 15,10-42 3-15,-11 42-3 0,11-42 4 0,-10 40-4 16,10-40 3-16,-9 32-2 0,9-32 2 0,-13 29-2 16,13-29 2-16,-11 25-1 0,11-25 3 0,0 0 9 15,0 0 6-15,0 0 4 0,-21 24 4 0,21-24-4 16,0 0-2-16,0 0 1 0,-24 5-3 16,24-5-2-1,0 0-2-15,-24-2-3 0,24 2-1 0,-23-5-2 16,23 5-1-16,-25-3-1 0,25 3-3 0,0 0 0 15,-32-2-2-15,32 2 0 0,0 0-1 0,-27-8 0 16,27 8 0-16,0 0-1 0,0 0-4 0,-25-19-16 16,25 19-17-16,0 0-21 0,-11-34-38 0,11 34-49 15,0-32-99-15,0 32-156 0,25-23-43 16,-23 1 127-16</inkml:trace>
        </inkml:traceGroup>
      </inkml:traceGroup>
    </inkml:traceGroup>
  </inkml:traceGroup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35:36.2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6-5 319 0,'0'0'146'0,"0"0"-7"0,0 0-2 0,0 0 2 16,0 0-13-16,0 0-3 16,0 0-11-16,-23-5-7 0,23 5-21 0,0 0-19 15,0 0-15-15,0 0-8 0,0 0-5 0,0 0-6 16,0 0-4-16,0 0-4 0,0 0-2 0,0 0-5 15,0 0-2-15,0 0-5 0,0 0-4 0,0 0-2 16,0 0-2-16,0 0-1 0,0 0 2 16,0 0-2-16,0 0 1 0,0 0-1 0,0 0 0 15,0 0 0-15,0 0-1 0,0 0 0 0,0 0-1 0,0 0 0 16,0 0-3-16,0 0-20 0,0 0-30 0,0 0-53 16,0 0-67-16,0 0-159 0,0 0-169 0,0 0 27 15,41-4 386-15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30:54.3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9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19:58:32.372"/>
    </inkml:context>
  </inkml:definitions>
  <inkml:traceGroup>
    <inkml:annotationXML>
      <emma:emma xmlns:emma="http://www.w3.org/2003/04/emma" version="1.0">
        <emma:interpretation id="{AE2AE697-B078-4368-999B-9B15D4F19734}" emma:medium="tactile" emma:mode="ink">
          <msink:context xmlns:msink="http://schemas.microsoft.com/ink/2010/main" type="writingRegion" rotatedBoundingBox="1750,1917 23333,2365 23028,17070 1445,16622"/>
        </emma:interpretation>
      </emma:emma>
    </inkml:annotationXML>
    <inkml:traceGroup>
      <inkml:annotationXML>
        <emma:emma xmlns:emma="http://www.w3.org/2003/04/emma" version="1.0">
          <emma:interpretation id="{CF7ADBB7-ACB4-49B7-AFB6-A5C5EC503CAD}" emma:medium="tactile" emma:mode="ink">
            <msink:context xmlns:msink="http://schemas.microsoft.com/ink/2010/main" type="paragraph" rotatedBoundingBox="1850,1919 12404,2138 12381,3243 1828,3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ED0B64-C881-45F6-9FC3-C1DD7CC3EF6A}" emma:medium="tactile" emma:mode="ink">
              <msink:context xmlns:msink="http://schemas.microsoft.com/ink/2010/main" type="line" rotatedBoundingBox="1850,1919 12404,2138 12381,3243 1827,3024"/>
            </emma:interpretation>
          </emma:emma>
        </inkml:annotationXML>
        <inkml:traceGroup>
          <inkml:annotationXML>
            <emma:emma xmlns:emma="http://www.w3.org/2003/04/emma" version="1.0">
              <emma:interpretation id="{9FD0ADA3-80A9-4F0E-820F-B720F5CF06E4}" emma:medium="tactile" emma:mode="ink">
                <msink:context xmlns:msink="http://schemas.microsoft.com/ink/2010/main" type="inkWord" rotatedBoundingBox="1849,1972 3430,2004 3408,3056 1828,3024"/>
              </emma:interpretation>
              <emma:one-of disjunction-type="recognition" id="oneOf0">
                <emma:interpretation id="interp0" emma:lang="en-GB" emma:confidence="0">
                  <emma:literal>Def</emma:literal>
                </emma:interpretation>
                <emma:interpretation id="interp1" emma:lang="en-GB" emma:confidence="0">
                  <emma:literal>De c</emma:literal>
                </emma:interpretation>
                <emma:interpretation id="interp2" emma:lang="en-GB" emma:confidence="0">
                  <emma:literal>Dee</emma:literal>
                </emma:interpretation>
                <emma:interpretation id="interp3" emma:lang="en-GB" emma:confidence="0">
                  <emma:literal>DI</emma:literal>
                </emma:interpretation>
                <emma:interpretation id="interp4" emma:lang="en-GB" emma:confidence="0">
                  <emma:literal>D.ef</emma:literal>
                </emma:interpretation>
              </emma:one-of>
            </emma:emma>
          </inkml:annotationXML>
          <inkml:trace contextRef="#ctx0" brushRef="#br0">-97 1045 686 0,'0'0'273'16,"0"0"-122"-16,0 0-43 0,0 0-18 0,0 0-16 0,0 0-29 15,0 0-16-15,0 0-10 0,0 0-4 16,0 0-2-16,0 0-2 0,0 0 4 0,0 0 3 16,0 0 1-16,22-20 0 0,-22 20-3 0,0 0-3 15,0 0 1-15,31-4-1 0,-31 4-1 0,0 0-3 16,34-5-1-16,-34 5-3 0,23-2-1 0,-23 2-1 15,26-1-1-15,-26 1-1 0,28-2 0 0,-28 2 0 0,29-3-1 16,-29 3 1-16,33-5 0 0,-33 5 0 16,34-3 0-16,-34 3-1 0,33-5 0 0,-33 5 0 15,31-3 2-15,-31 3-2 0,29-2 0 0,-29 2 0 16,26 2 0-16,-26-2 0 0,23 2 0 0,-23-2 0 16,0 0 0-16,32 6 1 0,-32-6-1 0,0 0 0 15,29 1 0 1,-29-1 1-16,0 0-1 0,34 7 2 0,-34-7-2 15,0 0 1-15,28 2 0 0,-28-2-1 0,0 0 0 16,29-2-1-16,-29 2 1 0,0 0 1 16,27-4-1-16,-27 4 0 0,0 0 0 0,24 0 0 15,-24 0 0-15,0 0 0 0,23 4-1 0,-23-4 2 16,0 0-1-16,27 5 1 0,-27-5-2 0,0 0 1 0,33 6 1 16,-33-6-1-16,26 2 1 0,-26-2-1 0,32 0 0 15,-32 0 0-15,33-2 0 0,-33 2 0 0,37-3 1 16,-37 3-1-16,40-3 1 0,-40 3-1 15,38-3 0-15,-38 3 0 0,36-2 0 0,-36 2 0 0,32-4 0 16,-32 4-2-16,29 0 2 0,-29 0 0 0,26 0 0 16,-26 0 1-16,24 4-2 0,-24-4 1 0,27 2 1 15,-27-2-1 1,28 0 1-16,-28 0 0 0,26 0-2 0,-26 0 1 16,23 0 0-16,-23 0-1 0,25-2 2 0,-25 2-1 15,26-4 1-15,-26 4-1 16,25 0 1-16,-25 0-1 0,25 0 0 0,-25 0 0 15,0 0-1-15,29-1 2 0,-29 1-1 0,0 0 0 16,23 1 1-16,-23-1 1 0,0 0-1 0,31-3 2 16,-31 3-2-16,0 0-1 0,25 0 1 0,-25 0-1 0,0 0 0 0,26 0 0 15,-26 0 0-15,0 0 0 0,25-4 1 16,-25 4-2-16,0 0 1 0,27-2 0 16,-27 2 1-16,0 0-1 0,28-1 1 0,-28 1-1 15,0 0 1-15,30 0-1 0,-30 0-1 0,0 0 2 16,23-2-1-16,-23 2 1 0,0 0-1 0,0 0 0 15,24 2 0-15,-24-2 0 0,0 0 0 0,0 0 1 0,0 0-1 0,0 0 1 16,23 0 0-16,-23 0 0 0,0 0 1 0,0 0 1 16,0 0 2-16,0 0 3 0,0 0 6 15,0 0-1-15,22-4-2 0,-22 4-4 16,0 0-5-16,0 0-2 0,0 0 1 0,0 0 0 16,0 0 0-16,0 0 0 0,0 0 0 0,0 0-1 15,0 0 0-15,0 0 0 16,0 0 0-16,0 0 1 0,0 0 1 0,0 0 0 15,0 0 0-15,0 0-1 0,0 0 0 0,0 0 1 16,0 0-1-16,0 0 0 0,0 0-1 0,0 0-3 16,0 0-29-16,0 0-38 15,0 0-108-15,0 0-233 0,-23-1-128 0,23 1 22 16,0 0 462-16</inkml:trace>
          <inkml:trace contextRef="#ctx0" brushRef="#br0" timeOffset="-3235.7613">-20 38 553 0,'0'0'222'16,"0"0"-87"-16,0 0-31 0,0 0-16 0,0 0-9 15,0 0-11-15,0 0-11 0,0 0-15 0,0 0-8 16,0 0-8-16,0 0 12 0,0 0 6 0,0 0 0 16,0 0 0-16,18 27-13 0,-18-27-10 0,3 31 0 0,-3-31-6 0,5 41-1 15,-4-13-9-15,-1-1 1 0,2-1-7 0,-2 4 4 16,3-3-5-16,1 6 5 16,-3-1-5-16,-1 1 5 0,2-2-6 0,0 0 6 15,-2-1-6-15,0-2 7 0,-2 3 13 0,0-4-31 16,1-3 31-16,1-24-33 0,-3 33 16 0,3-33 0 15,0 0-2-15,0 0 2 16,0 0-2-16,0 0-1 0,0 0-10 0,0 0-11 16,0 0-9-16,0 0-16 0,0 0-20 0,4-30-38 15,-4 30-95-15,8-33-82 0,1 7-170 16,-9 26 31-16,5-44 388 0</inkml:trace>
          <inkml:trace contextRef="#ctx0" brushRef="#br0" timeOffset="-2795.3384">104 19 853 0,'0'0'126'0,"0"0"-20"15,-18-22-7-15,18 22-13 0,0 0-21 0,0 0-25 0,0 0-15 16,0 0-4-16,0 0-2 0,0 0-1 15,0 0-3-15,28 0-6 0,-28 0-1 0,0 0 1 0,27 10-1 16,-27-10 2-16,24 11 0 16,-24-11 1-16,26 14-4 0,-26-14 0 0,27 18-4 15,-27-18 0-15,34 24-3 0,-34-24 2 16,33 22-3-16,-33-22 2 0,33 31-2 0,-33-31 3 0,27 29-3 16,-27-29 2-16,21 27-1 0,-21-27 4 0,22 25-4 0,-22-25 4 15,12 27-4-15,-12-27 3 16,2 33-3-16,-2-33 3 0,-8 37-3 0,-2-15 2 15,10-22-4 1,-26 44 4-16,13-20-5 0,-3-1 7 0,-1 4-7 0,1-6 5 0,16-21-4 0,-39 40 3 16,39-40 19-16,-37 39-36 0,37-39 36 15,-31 30-36-15,31-30 16 0,-33 20 1 0,33-20 0 16,-30 20 0-16,30-20 0 0,-30 14 0 16,30-14-1-16,-25 10 1 0,25-10 0 0,-25 10 0 0,25-10-1 15,0 0-8-15,-21 6-13 0,21-6-20 0,0 0-43 16,0 0-35-16,0 0-83 15,-24 8-98-15,24-8-151 0,0 0 85 0,0 0 366 0</inkml:trace>
          <inkml:trace contextRef="#ctx0" brushRef="#br0" timeOffset="-2021.0618">636 511 415 0,'0'0'76'0,"0"0"-45"0,0 0 15 16,0 0 13-16,0 0 14 0,0 0 6 0,0 0-23 16,0 0-10-16,0 0-2 0,0 0-4 0,24 1-6 15,-24-1 0-15,0 0 4 0,27 0 1 0,-27 0 3 16,26-3-1-16,-26 3-2 0,0 0-4 15,29-14-24-15,-29 14 16 0,24-8-25 0,-24 8 15 16,22-10-4 0,-22 10-5-16,0 0-1 0,33-14-3 0,-33 14 0 15,0 0-2-15,22-15 3 0,-22 15-2 0,0 0 2 16,0 0 2-16,0 0 6 0,0 0 5 0,14-23 2 16,-14 23-2-16,0 0-4 0,0 0-4 0,-14-28 2 15,14 28 0-15,0 0 4 0,0 0-2 16,-28-21 1-16,28 21-2 0,0 0-1 0,-29-9-2 15,29 9 0-15,-24-3-2 0,24 3-2 0,0 0-1 0,-29 4-3 16,29-4-1-16,0 0-2 0,-28 23 2 0,28-23-3 16,-12 27 2-16,12-27-3 0,-10 39 4 0,10-39-4 15,-5 39 5-15,5-39 15 0,-2 40-33 0,2-40 34 16,2 42-35-16,-2-42 14 0,9 33 4 16,-9-33-3-16,10 24 3 0,-10-24-3 0,0 0 2 15,26 33-2-15,-26-33 2 0,23 16-2 0,-23-16 0 0,28 9 1 16,-28-9 1-16,33 2-1 0,-33-2 0 0,40-7 0 15,-40 7-18-15,41-11-16 0,-41 11-38 0,47-9-63 16,-47 9-69-16,44-24-168 0,-19 16-69 0,-25 8 132 16</inkml:trace>
          <inkml:trace contextRef="#ctx0" brushRef="#br0" timeOffset="-1319.1751">1086 389 871 0,'0'0'239'16,"0"0"-94"-16,0 0-14 0,-22-3-33 0,22 3-39 15,0 0-25-15,0 0-16 0,0 0-11 0,0 0-4 16,0 0 3-16,0 0 6 0,0 0 6 16,23 9 1-16,-23-9-2 0,26 9-6 0,-26-9-1 15,33 7-3-15,-33-7-1 0,39 5-3 0,-39-5-1 0,44 2 0 16,-16-4-2-16,-1-1 0 0,1-5 0 0,-1-2-14 16,4 4-28-16,-31 6-44 0,60-13-107 0,-51-8-161 15,14 11-147-15,0 3 11 0,-23 7 452 0</inkml:trace>
          <inkml:trace contextRef="#ctx0" brushRef="#br0" timeOffset="-1582.2092">1400 170 768 0,'-10'-25'138'0,"10"25"-12"0,0 0 0 15,0 0-10-15,-15-27-19 0,15 27-25 0,0 0-21 16,0 0-10-16,0 0-6 0,0 0-5 0,-23-11-6 15,23 11-2-15,0 0-2 0,0 0-1 16,-22 0-4-16,22 0-2 16,0 0-4-16,0 0-2 0,-24 11-1 0,24-11-1 15,0 0-1-15,-22 18 1 0,22-18-3 0,0 0 2 16,-25 31-3-16,25-31 2 0,-16 28-3 16,16-28 2-16,-15 37-3 0,15-37 3 0,-18 42-4 15,12-20 3-15,2 0-3 0,1 3 4 0,2-3-5 16,1 1 5-16,0-1-5 0,0 2 5 15,1-1-5-15,-1-23 4 0,3 41-3 0,-3-41-13 0,1 43 32 0,-1-43-32 16,9 42 33-16,-9-42-15 0,5 36-5 0,-5-36 5 16,8 30-3-16,-8-30 0 0,0 0 1 15,11 28-1-15,-11-28-9 0,0 0-13 0,0 0-13 16,0 0-17-16,0 0-7 0,0 0-9 0,23 25-26 16,-23-25-25-16,0 0-68 0,0 0-63 0,5-31-190 15,-5 31 54 1,3-24 342-16</inkml:trace>
        </inkml:traceGroup>
        <inkml:traceGroup>
          <inkml:annotationXML>
            <emma:emma xmlns:emma="http://www.w3.org/2003/04/emma" version="1.0">
              <emma:interpretation id="{8C09CF89-B30A-4E9F-9117-570335601747}" emma:medium="tactile" emma:mode="ink">
                <msink:context xmlns:msink="http://schemas.microsoft.com/ink/2010/main" type="inkWord" rotatedBoundingBox="4691,1978 8502,2057 8483,2944 4672,2864"/>
              </emma:interpretation>
              <emma:one-of disjunction-type="recognition" id="oneOf1">
                <emma:interpretation id="interp5" emma:lang="en-GB" emma:confidence="0">
                  <emma:literal>Coxeter</emma:literal>
                </emma:interpretation>
                <emma:interpretation id="interp6" emma:lang="en-GB" emma:confidence="0">
                  <emma:literal>Caceter</emma:literal>
                </emma:interpretation>
                <emma:interpretation id="interp7" emma:lang="en-GB" emma:confidence="0">
                  <emma:literal>coveter</emma:literal>
                </emma:interpretation>
                <emma:interpretation id="interp8" emma:lang="en-GB" emma:confidence="0">
                  <emma:literal>Coveter</emma:literal>
                </emma:interpretation>
                <emma:interpretation id="interp9" emma:lang="en-GB" emma:confidence="0">
                  <emma:literal>cosseted</emma:literal>
                </emma:interpretation>
              </emma:one-of>
            </emma:emma>
          </inkml:annotationXML>
          <inkml:trace contextRef="#ctx0" brushRef="#br0" timeOffset="3679.6109">3420 433 644 0,'0'0'208'0,"0"0"-102"15,0 0-4-15,0 0-4 0,0 0-6 16,0 0-13-16,0 0-14 0,-11-23-15 0,11 23-8 15,0 0-11-15,0 0-8 0,0 0-9 0,0 0-5 16,0 0-3-16,-28 13-1 0,28-13 0 0,0 0 2 0,-22 26-4 0,22-26 1 16,-18 27-4-16,18-27 3 0,-18 33-5 15,18-33 4-15,-15 39 20 0,15-39-36 0,-8 38 35 16,8-38-36-16,4 32 12 0,-4-32 2 0,5 25-2 16,-5-25 3-1,0 0-1-15,25 27 1 0,-25-27-2 16,0 0 2-16,35 9-1 0,-35-9 2 0,22-6 0 15,-22 6 0-15,29-18 0 0,-29 18-1 0,31-28 3 0,-31 28-4 16,28-38 4-16,-10 16 12 0,-6-4-36 16,-12 26 38-16,21-42-28 0,-21 42 25 0,15-35 11 15,-15 35-3-15,8-30 1 0,-8 30-9 0,0 0-2 16,0-28-5-16,0 28-1 0,0 0-3 0,0 0-2 16,-26-16-2-16,26 16-1 0,-21 4-18 0,21-4-24 15,-33 15-37-15,31 12-101 0,-27-25-152 0,29-2-155 0,-24 37-6 16,24-37 408-16</inkml:trace>
          <inkml:trace contextRef="#ctx0" brushRef="#br0" timeOffset="4395.5831">3873 418 710 0,'0'0'270'16,"0"0"-168"-16,0 0-32 0,0 0-16 0,0 0-4 16,0 0-14-16,0 0-6 0,0 0-10 15,0 0-5-15,0 0-2 0,19-22-1 0,-19 22 1 16,0 0 0-16,25-8 0 0,-25 8-4 0,22 0-2 16,-22 0-3-16,27 3-3 0,-27-3 0 0,23 7 1 15,-23-7-1-15,23 16 0 0,-23-16 2 0,0 0-3 0,29 24 2 16,-29-24-1-16,0 0 3 0,18 29-3 0,-18-29 2 15,0 0-1-15,0 32 2 0,0-32-2 16,0 0 3-16,-19 32 22 0,19-32-22 0,0 0 22 16,-28 27-38-16,28-27 12 0,-26 20-13 0,26-20 13 15,-27 19 2-15,27-19-2 0,-29 15 2 0,29-15-1 16,-29 13 1 0,29-13-1-16,-26 9 0 0,26-9-2 0,0 0 1 15,-28 13-2-15,28-13 1 0,0 0 0 0,0 0-1 16,0 0 0-16,0 0-2 0,0 0-3 0,0 0-2 15,0 0-31-15,0 0-30 0,0 0-42 16,0 0-46-16,0 21-41 0,0-21-20 0,0 0-113 16,30-8 12-16,-30 8 252 0</inkml:trace>
          <inkml:trace contextRef="#ctx0" brushRef="#br0" timeOffset="4627.3768">4261 390 881 0,'0'0'136'0,"0"0"-34"16,0 0-4-16,0 0-13 0,0 0-9 15,-29 14-25-15,29-14-10 0,0 0-9 0,-27 16-6 16,27-16-5-16,0 0 1 0,-34 25-2 0,34-25 2 16,-22 21-5-16,22-21-2 0,-25 22-6 15,25-22-2-15,-21 26-4 0,21-26 1 0,-15 31 20 16,15-31-36-16,-5 27 35 0,5-27-37 0,4 22 11 15,-4-22 2-15,0 0 0 0,26 31 1 0,-26-31-2 0,28 14 2 16,-28-14-3-16,37 12 2 0,-37-12-1 0,43 2-18 16,-19-2-15-16,-24 0-27 0,53-4-52 0,-53 4-36 15,51-13-95-15,-51 13-108 0,36-27-80 16,-5 28 169-16</inkml:trace>
          <inkml:trace contextRef="#ctx0" brushRef="#br0" timeOffset="5066.2001">4575 534 905 0,'0'0'137'0,"0"0"-95"0,0 0-30 0,0 0-11 16,0 0-2-16,0 0 0 16,0 0 4-16,0 0 1 0,0 0 1 0,0 0 1 15,27 22 1-15,-27-22 1 0,0 0 2 0,0 0 2 16,35-5 1-16,-35 5 0 0,0 0 1 15,23-12 8-15,-23 12 6 0,0 0 7 0,28-12-2 16,-28 12-32-16,0 0 18 0,22-31-32 16,-22 31 21-16,0 0 0 0,18-32-3 0,-18 32 6 15,10-25 4-15,-10 25 14 0,0 0 3 0,-3-29 3 0,3 29-5 0,0 0-6 16,0 0-7-16,0 0-1 0,-25-23-5 0,25 23-4 16,0 0-3-16,-34 1-3 0,34-1 0 0,-31 16-1 15,31-16 0-15,-37 26-3 0,37-26 4 16,-36 30-4-16,36-30 4 0,-25 37-4 15,25-37 5-15,-12 37 21 0,12-37-36 0,-8 36 35 16,8-36-35-16,1 30 10 16,-1-30 2-16,7 25-1 0,-7-25 3 0,0 0-4 15,0 0 3-15,34 26 2 0,-34-26-3 0,27 6 3 16,-27-6 1-16,31 2-3 0,-31-2 2 0,38-4-1 16,-38 4-1-16,45-6 0 0,-24 0 0 0,5 0 0 15,0-1-1-15,2 2-19 16,-5-8-27-16,9 14-54 0,-32-1-41 0,51-16-100 15,-51 16-106-15,29-28-74 0,1 31 161 0</inkml:trace>
          <inkml:trace contextRef="#ctx0" brushRef="#br0" timeOffset="5768.0076">5023 359 1202 0,'0'0'68'31,"0"0"-21"-31,0 0-25 0,-19 23 5 0,19-23 11 0,0 0 6 15,0 0 4-15,27 9-12 0,-27-9-15 0,31 0-5 16,-31 0-4-16,44-4-5 0,-18-1-2 0,-3 1-3 16,2 0-1-16,3 1-2 0,-2-2 1 0,0-2-28 15,9 15-77-15,-35-8-104 0,57-3-173 0,-29 6-119 0,0-10 131 16,10 25 370-16</inkml:trace>
          <inkml:trace contextRef="#ctx0" brushRef="#br0" timeOffset="5498.5469">5183 50 698 0,'0'0'142'0,"0"0"-53"0,0 0-17 15,0 0-12-15,0 0-9 0,0 0-5 0,0 0-2 16,0 0-5-16,0 0-9 16,0 0-9-16,0 0 38 0,0 0 3 0,0 0 5 0,0 0 7 0,14 27-45 15,-14-27 1-15,5 34-6 0,-5-34-2 0,4 42-7 16,-4-42 0-16,2 43-6 0,0-22 2 0,-2 2-6 15,-2 5 3-15,0-3-8 0,1 2 5 0,-6 3-6 16,6-2 4-16,-6 3-4 0,1-2 4 0,1 3-6 16,-1-3 7-16,-2 2 17 15,2-3-31-15,0 2 31 0,4-5-31 0,2-25 7 0,0 34 5 0,0-34-3 16,0 0 1-16,4 28-1 0,-4-28-1 0,0 0 1 16,0 0-1-16,0 0 1 0,0 0 0 0,0 0 0 15,0 0 0-15,0 0 2 0,28 11-1 0,-28-11 1 16,0 0-1-16,27-11 0 0,-27 11-1 0,0 0 1 15,32-20-12-15,-32 20-10 0,28-16-13 16,-28 16-13 0,27-19-13-16,-3 17-35 0,-24 2-23 0,31-15-85 15,-31 15-63-15,18-31-137 0,-18 31 6 0,0 0 321 16</inkml:trace>
          <inkml:trace contextRef="#ctx0" brushRef="#br0" timeOffset="6416.4938">5721 550 664 0,'0'0'128'0,"0"0"-60"0,0 0-27 16,0 0 0-16,0 0 4 0,0 0 2 0,-2-24-2 15,2 24-13-15,0 0-10 0,24-4-4 0,-24 4-1 16,0 0-2-16,29-4 0 0,-29 4-3 0,22-1-1 16,-22 1-2-16,24-3-26 0,-24 3 24 0,0 0-27 15,32-10 25-15,-32 10 0 16,24-13-2-16,-24 13 2 0,22-16-3 15,-22 16 2-15,0 0-2 0,23-21 2 0,-23 21 1 16,0 0 1-16,0 0 1 0,7-26 4 16,-7 26 9-16,0 0 7 0,0 0 2 0,-18-24-4 15,18 24-12-15,0 0-7 0,-28-13-3 0,28 13-1 16,-27-6-1-16,27 6 0 0,-32-4-1 0,32 4 1 16,-30 1-1-16,30-1 0 0,-29 6 0 0,29-6-1 0,-24 13 1 0,24-13-2 15,-19 29 3-15,19-29-4 0,-22 30 4 16,22-30-4-16,-16 37 4 0,16-37 22 15,-10 34-23-15,10-34 23 0,-4 34-37 0,4-34 10 16,4 31-10-16,-4-31 11 0,12 27 2 0,-12-27-2 16,18 24 2-16,-18-24-2 0,25 21 4 0,-25-21-3 15,32 11 2-15,-32-11-1 16,44 7 1-16,-23-10-1 0,5-1 0 0,1 3-34 16,-3-15-51-16,10 16-112 0,-34 0-131 15,43-29-103-15,-10 27 132 0,-19-22 300 0</inkml:trace>
          <inkml:trace contextRef="#ctx0" brushRef="#br0" timeOffset="6817.5659">6222 487 694 0,'0'0'101'0,"0"0"-47"0,0 0-1 15,0 0 5-15,-9 24 2 0,9-24-15 0,0 0-15 16,2 26-8-16,-2-26-4 0,0 0 0 0,5 35-5 15,-5-35-12-15,1 24 10 0,-1-24-11 0,1 22 13 0,-1-22 2 0,0 0 0 16,6 29-1-16,-6-29-5 0,0 0-3 16,0 0-3-16,0 0-2 0,0 0-1 0,0 0 2 15,0 0 2-15,0 0 3 0,0 0 35 0,0 0 4 16,0 0 4-16,25-8-6 0,-25 8-29 16,9-23-10-16,-9 23 0 0,14-27 10 0,-14 27-11 15,14-32 11-15,-14 32-39 16,15-31 25-16,-15 31-25 0,15-30 27 0,-15 30 4 15,10-23 2-15,-10 23 2 0,0 0-2 0,0 0-2 16,0 0-5-16,0 0-2 0,0 0 0 16,23-20 1-16,-23 20 0 0,0 0 0 0,0 0 0 15,24 1-1-15,-24-1 1 0,0 0 0 0,0 0 0 16,26 5-1-16,-26-5 0 0,0 0 0 16,0 0 1-16,29 5-1 0,-29-5 1 0,0 0-1 0,26 0 0 0,-26 0 0 15,0 0 1-15,26-5 0 0,-26 5-8 0,0 0-64 16,0 0-88-16,44-10-143 0,-44 10-195 15,18-22 89-15,6 22 332 0</inkml:trace>
          <inkml:trace contextRef="#ctx0" brushRef="#br0" timeOffset="3308.2362">3160 135 811 0,'0'0'125'0,"0"0"-22"0,0 0 2 16,0 0-4-16,0 0-14 15,-27-10-18-15,27 10-21 0,0 0-14 16,0 0-8-16,-30 6-5 0,30-6 0 16,-24 6-3-16,24-6 1 0,-26 14-2 0,26-14-2 15,-29 14-3-15,29-14-1 0,-28 16-5 0,28-16-1 16,-31 27-5-16,31-27 3 0,-36 30-4 0,36-30 3 16,-43 42-3-16,24-17 3 0,1-1-3 0,1-2 3 15,4 1-5-15,13-23 4 0,-28 40-3 0,28-40 5 0,-19 35-5 16,19-35 3-16,-10 27-3 0,10-27 2 15,-6 23-3-15,6-23 3 0,7 21-3 0,-7-21 2 16,0 0 22-16,18 31-39 0,-18-31 39 0,0 0-37 16,28 21 14-16,-28-21 2 0,29 6 0 0,-29-6 0 15,30 3 0-15,-30-3 1 0,42 4-1 0,-42-4 1 16,40-5 0-16,-40 5-2 16,42-4 1-16,-42 4-1 15,46-1-20-15,-46 1-7 0,42 0-70 0,-42 0-43 16,43-3-118-16,-43 3-111 0,28-18-82 0,2 22 165 15,-30-4 287-15</inkml:trace>
          <inkml:trace contextRef="#ctx1" brushRef="#br0">5931 952 0,'595'-199'31</inkml:trace>
        </inkml:traceGroup>
        <inkml:traceGroup>
          <inkml:annotationXML>
            <emma:emma xmlns:emma="http://www.w3.org/2003/04/emma" version="1.0">
              <emma:interpretation id="{45B92561-5143-49C9-A307-9448AC9D7717}" emma:medium="tactile" emma:mode="ink">
                <msink:context xmlns:msink="http://schemas.microsoft.com/ink/2010/main" type="inkWord" rotatedBoundingBox="8983,2428 11246,2475 11231,3193 8968,3146"/>
              </emma:interpretation>
              <emma:one-of disjunction-type="recognition" id="oneOf2">
                <emma:interpretation id="interp10" emma:lang="en-GB" emma:confidence="0">
                  <emma:literal>group</emma:literal>
                </emma:interpretation>
                <emma:interpretation id="interp11" emma:lang="en-GB" emma:confidence="0">
                  <emma:literal>gronp</emma:literal>
                </emma:interpretation>
                <emma:interpretation id="interp12" emma:lang="en-GB" emma:confidence="0">
                  <emma:literal>gray</emma:literal>
                </emma:interpretation>
                <emma:interpretation id="interp13" emma:lang="en-GB" emma:confidence="0">
                  <emma:literal>grays</emma:literal>
                </emma:interpretation>
              </emma:one-of>
            </emma:emma>
          </inkml:annotationXML>
          <inkml:trace contextRef="#ctx0" brushRef="#br0" timeOffset="8722.6693">7626 677 618 0,'0'0'127'15,"0"0"-44"1,9-24-13-16,-9 24-8 0,0 0-9 0,0 0-17 16,0 0-15-16,0 0-1 0,0 0 21 0,0 0 3 15,0 0 6-15,0 0-8 0,9 26-23 0,-9-26-4 16,0 0-5-16,5 27-2 0,-5-27-3 0,0 0-1 15,-4 23-4-15,4-23 1 0,0 0-3 0,0 0 2 16,0 0-1-16,6 23 0 0,-6-23-1 0,0 0 0 16,0 0 1-16,0 0 0 0,0 0 3 0,0 0 2 15,0 0 1-15,0 0-1 0,0 0 0 0,26-22-1 16,-26 22 0-16,0 0-2 0,18-32 3 0,-18 32-4 16,11-23 3-16,-11 23-3 0,11-28 3 0,-11 28-3 15,11-34 3-15,-11 34 10 0,10-35-11 0,-10 35 11 16,9-27-2-16,-9 27 5 0,0 0-19 0,15-25 30 15,-15 25-31 1,0 0 23-16,9-26-5 0,-9 26-5 16,0 0-4-16,0 0-2 0,0 0-2 0,0 0 2 15,0 0 0-15,0 0 0 0,26 0 1 0,-26 0 0 16,0 0 0-16,22 14 5 0,-22-14 2 0,0 0 3 16,0 0-3-16,33 22-2 0,-33-22-5 0,0 0-1 15,0 0-2-15,29 15 1 0,-29-15-1 0,0 0 1 16,26-1-1-16,-26 1-1 0,0 0 1 0,24-11-2 15,-24 11 2-15,0 0-13 0,27-9-37 0,-27 9-67 16,0 0-92-16,0 0-210 0,0 0-8 0,32-8 81 16</inkml:trace>
          <inkml:trace contextRef="#ctx0" brushRef="#br0" timeOffset="9148.5565">8275 552 1288 0,'0'0'122'16,"0"0"-31"-16,0 0-24 0,-26 4-25 0,26-4-18 16,0 0-12-16,0 0-6 0,0 0-2 0,0 0-15 15,0 0 11-15,-21 29-11 0,21-29 12 0,0 0 0 16,-18 33-2-16,18-33 3 0,-13 31-3 0,13-31 3 15,-10 37-3-15,10-37 3 0,-6 35-4 0,6-35 2 16,2 35-2-16,-2-35 2 0,8 24-4 0,-8-24 3 16,0 0-2-16,22 22 1 0,-22-22 0 0,0 0 0 15,36 5 1-15,-36-5-2 16,29-10 0-16,-29 10-2 0,29-17 2 0,-29 17-2 0,32-24 4 16,-32 24-1-16,27-30 3 0,-27 30-2 0,21-32 2 15,-21 32-3-15,15-29 5 0,-15 29-5 16,3-28 5-16,-3 28-2 0,1-28 2 0,-1 28-1 15,-4-29 7-15,4 29 11 0,-7-29-37 0,7 29 36 16,-11-29-42-16,11 29 24 0,0 0 0 0,-25-16-2 16,25 16 1-16,0 0-2 0,-25-6-9 15,25 6-15-15,0 0-36 0,-28 9-47 0,28-9-30 0,0 0-114 0,0 0-149 16,-5 32-22-16,5-32 236 0</inkml:trace>
          <inkml:trace contextRef="#ctx0" brushRef="#br0" timeOffset="9681.2238">8577 593 684 0,'0'0'244'0,"0"0"-120"0,0 0-41 16,0 0-6-16,0 0-3 0,0 0-12 0,0 0-20 15,0 0-17-15,0 0-15 0,0 0-7 0,0 0-3 16,0 0 1-16,0 0 1 0,0 0-8 16,0 0 14-16,0 0-12 0,0 0 11 15,22 25-1-15,-22-25-3 16,0 0 2-16,10 36-5 0,-10-36 2 0,7 25-2 15,-7-25 1-15,8 27-1 0,-8-27 1 0,8 23-2 16,-8-23 1-16,0 0-1 0,14 23 2 0,-14-23-2 16,0 0 2-16,0 0 0 0,25 4 1 0,-25-4 2 15,0 0-1-15,23-17 0 0,-23 17-1 0,0 0-1 16,31-33-1-16,-31 33 2 0,22-28-4 16,-22 28 3-16,23-29-3 0,-23 29 2 0,21-29-2 0,-21 29 3 15,0 0-4-15,29-29 4 0,-29 29 11 16,0 0-12-16,0 0 12 0,0 0-13 0,0 0-1 15,0 0 0-15,0 0 0 0,0 0 1 0,0 0 2 16,23-11-1-16,-23 11-13 0,0 0 13 0,0 0-13 16,0 0 13-16,11 26 1 0,-11-26-1 0,0 0 2 15,3 24-2-15,-3-24 2 0,3 23-2 0,-3-23 1 0,1 24-2 16,-1-24 2-16,1 21-3 0,-1-21 3 0,5 21-23 16,-5-21-34-16,0 0-50 0,0 0-74 0,23 21-92 15,-23-21-127-15,0 0 21 0,29 12 330 0</inkml:trace>
          <inkml:trace contextRef="#ctx0" brushRef="#br0" timeOffset="10420.5165">9134 694 653 0,'0'0'141'0,"0"0"-62"15,-14 25-4-15,14-25 4 0,0 0-11 0,0 0-25 16,2 37-13-16,-2-37-10 0,4 24-6 0,-4-24-5 16,3 30 2-16,-3-30-2 0,0 36 5 0,0-36-2 15,-2 40 4-15,-2-18-4 0,4 2 4 0,-4-1 0 16,4 2 6-16,-6-3-7 0,4 8 3 0,-2-8-12 16,-1 2 1-16,3-1-7 15,2-23 3-15,-7 42-5 0,7-42 5 16,-7 36-3-16,7-36 2 0,-3 21-1 15,3-21 0-15,0 0-1 0,0 0 0 0,0 0 2 16,0 0 2-16,0 0 4 0,0 0 17 0,0 0 10 16,0 0-1-16,0 0-4 0,0 0-19 0,0 0-10 15,-1-27-2-15,1 27 3 0,0-24-3 0,0 24 3 16,0-29-2-16,0 29 2 0,2-33-3 0,-2 33 3 16,7-44-4-16,-5 21 5 0,3-5-6 0,-1-5 7 15,3 1-7-15,-3-3 7 0,3-2-7 0,0 1 6 16,0 4-6-16,-1 1 5 0,2 4-2 0,-1 3 9 15,-7 24-1-15,11-37 7 0,-11 37-4 0,9-29-1 16,-9 29-5-16,0 0-1 0,17-27-3 0,-17 27 0 16,0 0-1-16,0 0 0 0,0 0-1 0,0 0 1 15,25-23 0 1,-25 23 0-16,0 0-1 0,0 0 0 0,23-4 0 16,-23 4 0-16,0 0 2 0,0 0-2 15,28 15 2-15,-28-15-2 0,0 0 2 0,23 30-1 16,-23-30 1-16,13 24-1 0,-13-24 1 0,8 24-2 15,-8-24 2-15,3 22-2 0,-3-22 2 0,2 23-1 16,-2-23 1-16,0 0-1 0,-2 30 1 0,2-30-1 16,0 0 2-16,-6 24-1 0,6-24 1 0,0 0-2 0,0 0 2 15,-18 28-1-15,18-28 1 0,0 0-1 16,0 0 1-16,-27 22 0 0,27-22 0 0,0 0 2 16,-31 11 7-16,31-11 3 0,-23 8 2 0,23-8-2 15,-24 1-6-15,24-1-4 0,0 0-2 0,-24 0-1 16,24 0 1-16,0 0-3 0,0 0 1 0,-25-9-1 15,25 9-12-15,0 0-15 0,0 0-34 0,0 0-84 0,-21-27-143 16,21 27-221-16,0 0 35 0,-3-35 293 16</inkml:trace>
          <inkml:trace contextRef="#ctx0" brushRef="#br0" timeOffset="8205.7386">7412 490 717 0,'0'0'225'0,"0"0"-127"16,0 0-15-16,0 0-4 0,0 0-2 0,0 0-11 16,0 0-12-16,0 0-13 0,0 0-7 0,-9-24-5 15,9 24-5-15,0 0-5 0,0 0-6 16,0 0-2-16,0 0 0 0,0 0-4 0,0 0-2 16,-28-10-2-16,28 10-1 0,0 0-1 0,0 0 0 0,-28 4-1 0,28-4 0 15,-23 13 0-15,23-13 0 0,-28 18-1 0,28-18 2 16,-27 27-3-16,27-27 3 0,-29 33 25 15,29-33-36-15,-21 30 36 0,21-30-37 0,-12 31 9 16,12-31 1-16,-6 25-2 0,6-25 3 16,0 0-3-16,6 30 3 0,-6-30-3 0,0 0 2 15,0 0-3-15,27 24 0 16,-27-24 0-16,0 0-2 0,35 7-1 0,-35-7-1 16,31-1-1-16,-31 1-2 0,28-6 3 0,-28 6 1 15,23-16 5-15,-23 16 3 0,24-22 1 0,-24 22-1 16,18-23 1-16,-18 23-1 0,14-24 2 15,-14 24 15-15,13-26-4 0,-13 26 12 0,5-24-36 16,-5 24 24-16,5-23-29 0,-5 23 26 16,0 0 3-16,0 0 0 0,3-22 1 0,-3 22-3 0,0 0-2 0,0 0-7 15,0 0-3-15,0 0-1 0,0 0-1 0,0 0 4 16,-2 23-2-16,2-23-8 0,-2 38 36 0,-2-14-37 16,4-24 34-16,-5 44-22 0,0-17-6 15,1 0 6-15,0 0-5 0,0 5 4 0,-2-2-5 16,2 2 6-16,-2 0-7 0,2 0 7 15,-4 6-7-15,0-2 6 16,-1-2-5-16,1-4 5 0,-2-6-5 0,1 2 5 16,9-26-5-16,-21 36 4 0,21-36-3 0,-25 30 3 15,25-30-2-15,-26 20 3 0,26-20-2 0,-25 11 1 16,25-11-1-16,-27 6 1 0,27-6-1 0,-28 0 0 16,28 0 0-16,-33-6-1 0,33 6 1 15,-29-7-1-15,29 7 0 0,-27-14-1 16,27 14-8-16,0 0-10 0,-27-26-10 0,27 26-18 0,0 0-27 0,-18-37-39 15,18 37-50-15,3-24-68 0,-3 24-67 0,26-15-99 16,-26 15 77-16,25-17 321 0</inkml:trace>
        </inkml:traceGroup>
      </inkml:traceGroup>
    </inkml:traceGroup>
    <inkml:traceGroup>
      <inkml:annotationXML>
        <emma:emma xmlns:emma="http://www.w3.org/2003/04/emma" version="1.0">
          <emma:interpretation id="{54DFFB13-0D7C-4958-9724-A3F5E020791E}" emma:medium="tactile" emma:mode="ink">
            <msink:context xmlns:msink="http://schemas.microsoft.com/ink/2010/main" type="paragraph" rotatedBoundingBox="2913,2485 23331,3105 23261,5408 2843,47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12BEB8-13CD-4125-AC12-A30A2078D895}" emma:medium="tactile" emma:mode="ink">
              <msink:context xmlns:msink="http://schemas.microsoft.com/ink/2010/main" type="inkBullet" rotatedBoundingBox="2885,3414 3622,3436 3594,4382 2856,4359"/>
            </emma:interpretation>
            <emma:one-of disjunction-type="recognition" id="oneOf3">
              <emma:interpretation id="interp14" emma:lang="en-GB" emma:confidence="0">
                <emma:literal>&lt;</emma:literal>
              </emma:interpretation>
              <emma:interpretation id="interp15" emma:lang="en-GB" emma:confidence="0">
                <emma:literal>&gt;</emma:literal>
              </emma:interpretation>
              <emma:interpretation id="interp16" emma:lang="en-GB" emma:confidence="0">
                <emma:literal>(</emma:literal>
              </emma:interpretation>
              <emma:interpretation id="interp17" emma:lang="en-GB" emma:confidence="0">
                <emma:literal>)</emma:literal>
              </emma:interpretation>
              <emma:interpretation id="interp18" emma:lang="en-GB" emma:confidence="0">
                <emma:literal>`</emma:literal>
              </emma:interpretation>
            </emma:one-of>
          </emma:emma>
        </inkml:annotationXML>
        <inkml:trace contextRef="#ctx0" brushRef="#br0" timeOffset="17495.5588">1536 1461 617 0,'0'0'208'0,"0"0"-61"0,0 0-25 15,0 0-16-15,0 0-13 0,0 0-16 0,-23-9-21 16,23 9-15-16,0 0-11 0,0 0-6 0,0 0-7 15,-23 13-2-15,23-13-2 0,0 0 0 0,-23 16-2 16,23-16-1-16,0 0-4 0,-28 32 1 16,28-32-5-16,-32 29 2 0,32-29-4 0,-37 41 3 0,15-21-4 15,-1 2 4-15,0 4-4 0,-2 0 3 0,-1 0-6 16,-2 4 5-16,-1 0-5 0,2-2 5 0,-1-2-3 16,2-4 4-16,4-6-3 0,22-16 2 0,-37 26-2 15,37-26 2-15,-32 25-2 0,32-25 2 0,-29 15-1 16,29-15 9-16,-22 12 10 0,22-12 2 0,0 0 1 15,0 0-6 1,0 0-11-16,0 0 1 0,-26 8 0 16,26-8 0-16,0 0 0 0,0 0-1 0,0 0 1 15,0 0 4-15,0 0 2 0,0 0 0 0,0 0-2 16,0 0-1-16,0 0-2 0,0 0-1 0,0 0 2 16,0 0 0-16,0 0 1 0,0 0 0 0,0 0 0 15,0 0-3-15,0 0-1 0,0 0-2 0,0 0-1 16,0 0-1-16,0 0-1 0,0 0 0 0,0 0 0 0,0 0-1 15,0 0 0-15,0 0-1 0,0 0-1 16,0 0 0-16,0 0 1 0,0 0 2 0,0 0 0 16,0 0 1-16,14 31-1 0,-14-31 0 0,25 19 0 15,-25-19 2-15,29 16-3 0,-29-16 3 0,31 24-3 16,-31-24 2-16,37 23-1 0,-37-23 2 0,42 24-3 16,-42-24 3-1,41 24-4-15,-41-24 4 0,40 23-2 0,-16-11 2 16,-24-12-2-16,42 20 0 0,-42-20-1 15,42 17 2-15,-42-17-2 0,36 14 2 0,-36-14-2 16,41 17 2-16,-41-17-2 0,38 18-12 0,-38-18 31 16,36 19-30-16,-36-19 31 0,32 19-18 0,-32-19-3 15,32 17 3-15,-32-17-2 0,29 19 1 0,-29-19 0 16,25 17 0-16,-25-17 0 0,0 0 1 0,28 30-2 0,-28-30 2 16,0 0-2-16,23 28 2 0,-23-28-2 15,0 0 2-15,13 24-1 0,-13-24 0 0,0 0 0 16,0 0-1-16,0 0 1 0,0 0-1 0,0 0 1 15,0 0-1-15,0 0 0 0,0 0 1 0,0 0-2 16,0 0-7-16,0 0-9 0,0 0-13 0,0 0-36 16,0 0-70-1,24 7-177-15,-24-7-234 0,0-26 7 0,0 26 332 16</inkml:trace>
      </inkml:traceGroup>
      <inkml:traceGroup>
        <inkml:annotationXML>
          <emma:emma xmlns:emma="http://www.w3.org/2003/04/emma" version="1.0">
            <emma:interpretation id="{BCB6E5A7-A442-41F3-8ED0-F283C9BB883F}" emma:medium="tactile" emma:mode="ink">
              <msink:context xmlns:msink="http://schemas.microsoft.com/ink/2010/main" type="line" rotatedBoundingBox="4180,2524 23331,3105 23261,5408 4110,4826"/>
            </emma:interpretation>
          </emma:emma>
        </inkml:annotationXML>
        <inkml:traceGroup>
          <inkml:annotationXML>
            <emma:emma xmlns:emma="http://www.w3.org/2003/04/emma" version="1.0">
              <emma:interpretation id="{5086152B-B87C-49C0-AF00-D364DDDE39DF}" emma:medium="tactile" emma:mode="ink">
                <msink:context xmlns:msink="http://schemas.microsoft.com/ink/2010/main" type="inkWord" rotatedBoundingBox="4142,3510 12805,3568 12795,4990 4132,4932"/>
              </emma:interpretation>
              <emma:one-of disjunction-type="recognition" id="oneOf4">
                <emma:interpretation id="interp19" emma:lang="en-GB" emma:confidence="0">
                  <emma:literal>bikinis:"</emma:literal>
                </emma:interpretation>
                <emma:interpretation id="interp20" emma:lang="en-GB" emma:confidence="0">
                  <emma:literal>bikinis:)</emma:literal>
                </emma:interpretation>
                <emma:interpretation id="interp21" emma:lang="en-GB" emma:confidence="0">
                  <emma:literal>{siskins:"</emma:literal>
                </emma:interpretation>
                <emma:interpretation id="interp22" emma:lang="en-GB" emma:confidence="0">
                  <emma:literal>{siskin's:"</emma:literal>
                </emma:interpretation>
                <emma:interpretation id="interp23" emma:lang="en-GB" emma:confidence="0">
                  <emma:literal>{aikinite's</emma:literal>
                </emma:interpretation>
              </emma:one-of>
            </emma:emma>
          </inkml:annotationXML>
          <inkml:trace contextRef="#ctx0" brushRef="#br0" timeOffset="37307.1775">6619 2135 804 0,'-5'-26'112'0,"5"26"-21"0,0 0 7 0,0 0 2 16,0 0-16-16,0 0-10 0,0 0-18 0,0 0-6 16,-28 0-13-16,28 0-3 0,0 0-5 0,0 0-5 15,-24-1-3-15,24 1-3 0,0 0-6 0,-25 1-2 16,25-1-3-16,0 0-3 0,-31 10-2 0,31-10-1 16,0 0-2-16,-33 22 1 0,33-22-1 15,-27 20 0-15,27-20-3 0,-25 22 4 0,25-22-3 0,-17 25-14 0,17-25 38 16,-11 27-37-16,11-27 36 0,-9 23-21 15,9-23-2-15,0 0 0 0,0 24 0 0,0-24 1 16,0 0 0-16,0 0 1 0,25 20-1 0,-25-20 3 16,0 0-1-16,31 9 0 0,-31-9-1 0,26 8 1 15,-26-8 0-15,25 8 1 0,-25-8 0 16,0 0 0-16,31 13-1 16,-31-13 0-16,0 0-1 0,24 17 2 0,-24-17-3 15,0 0 3-15,0 0-2 0,24 28 2 16,-24-28-2-16,0 0 2 0,4 23-1 0,-4-23 1 15,0 0-1-15,-7 21 2 0,7-21-2 0,0 0 1 16,0 0 0-16,-26 23 0 0,26-23 0 0,0 0 1 16,-28 19-2-16,28-19 2 0,-22 10-2 15,22-10 1-15,-27 11 0 0,27-11-1 0,-28 10 0 0,28-10 1 0,-22 7-2 16,22-7 1-16,0 0-1 0,-23 11 1 0,23-11-1 16,0 0 0-16,0 0 0 0,0 0-16 15,0 0-19-15,0 0-39 0,0 0-50 0,0 0 8 16,0 0-23-16,0 0-10 0,0 0-41 0,0 0-68 15,0 0-93-15,42-11 154 0,-42 11 198 0</inkml:trace>
          <inkml:trace contextRef="#ctx0" brushRef="#br0" timeOffset="37674.3713">6828 2565 561 0,'-6'-24'169'0,"6"24"-87"16,0 0-45-16,0 0 6 0,0 0 13 0,0 0 5 15,0 0-10-15,8 24-12 0,-8-24-9 0,0 0-2 0,0 0-1 16,10 31 2-16,-10-31-3 0,0 0 0 0,11 26-3 15,-11-26-2-15,3 24-6 0,-3-24-2 0,4 26-8 16,-4-26 0-16,4 27-4 0,-4-27 2 16,3 27-4-16,-3-27 3 0,0 31-3 0,0-31 3 15,0 28-3-15,0-28 3 0,-3 24-1 0,3-24 0 16,-4 21 0-16,4-21 9 16,0 0 11-16,-14 37 11 0,14-37 1 15,0 0-4-15,-22 24-14 0,22-24-4 0,0 0-7 16,-22 28-1-16,22-28-3 0,0 0 1 0,-29 24-1 15,29-24 2-15,-23 11-1 0,23-11 1 0,-25 13 0 16,25-13 3-16,-26 6 3 0,26-6 2 16,-28 8 0-16,28-8-2 0,-25 2-4 0,25-2-1 15,0 0-2-15,-30-5-1 0,30 5 0 0,0 0-1 16,0 0-1-16,0 0-1 0,-22-29-7 0,22 29-19 16,0 0-29-16,-6-44-45 0,6 44-50 0,10-34-38 15,-10 34-58-15,23-30-99 0,-23 0 11 0,25 27 249 16</inkml:trace>
          <inkml:trace contextRef="#ctx0" brushRef="#br0" timeOffset="37893.0465">6879 2287 1490 0,'0'0'129'0,"-25"-18"-64"0,25 18-3 16,0 0-5-16,0 0-12 0,-24 6-18 15,24-6-6-15,0 0-9 0,0 0-3 0,0 0-5 0,0 0-1 16,0 0-3-16,0 0 0 0,0 0-2 16,0 0 0-16,0 0-7 0,0 0-9 0,0 0-17 15,0 0-25-15,0 0-40 0,0 0-138 0,0 0-331 16,0 0 43-16,0 0 161 0</inkml:trace>
          <inkml:trace contextRef="#ctx0" brushRef="#br0" timeOffset="39882.307">7207 1878 944 0,'0'0'157'0,"0"0"-18"16,0 0-21-16,0 0-27 0,0 0-34 0,0 0-24 15,0 0-16-15,0 0-7 0,0 0-1 0,0 0 0 16,-18 21-1-16,18-21 3 0,4 24 0 0,-4-24 7 15,7 31-1 1,-7-31 4-16,11 39-7 0,-11-39 0 16,12 42-6-16,-3-19 2 0,-3-1-6 0,1 0 4 0,-1 1-7 15,1-1 4-15,-7-22-6 0,15 43 6 0,-12-20 18 16,-1 2-28-16,3-1 34 0,-5 1-34 0,-5-3 10 16,3 6-1-16,-1-1-5 0,-5-1 2 0,-1 3-2 15,1-4 3-15,0 2-5 0,-2-2 4 0,-1-1-4 16,1-1 4-16,10-23-3 0,-20 40 3 15,20-40-3-15,-17 34 2 0,17-34-3 0,-18 27 3 0,18-27-2 16,0 0 2-16,-27 25-7 0,27-25-4 0,0 0-9 16,0 0-11-16,0 0-14 0,0 0-14 0,0 0-41 15,0 0-70-15,0 0-129 0,0 0-187 0,0 0 48 16,-4 26 326-16</inkml:trace>
          <inkml:trace contextRef="#ctx0" brushRef="#br0" timeOffset="40853.7432">7506 1693 754 0,'0'0'152'0,"0"0"-43"0,0 0-1 0,0 0-7 16,0 0-15-16,0 0-19 0,0 0-18 0,0 0-14 16,0 0-14-16,0 0-9 0,0 0-6 15,0 0-5-15,0 0 2 0,0 0 11 0,0 0 4 16,0 0 5-16,0 0-4 0,1 27-7 0,-1-27-3 16,4 24 2-16,-4-24-4 0,0 31 0 0,0-31-4 15,2 28 1-15,-2-28-3 16,-2 23 1-16,2-23-3 0,0 0 2 15,0 24-2-15,0-24 1 0,0 0-1 0,0 0 0 16,0 0-1-16,0 0 0 0,0 0 1 0,0 0 0 16,0 0 0-16,0 0 2 0,0 0 3 15,0 0 5-15,0 0 3 0,28-23-3 0,-28 23-1 16,19-24-6-16,-19 24 1 0,20-28-3 0,-20 28 2 16,19-27-2-16,-19 27 2 0,0 0-3 0,27-28 2 0,-27 28-2 15,0 0 2-15,0 0-3 0,25-18 1 0,-25 18-1 16,0 0 0-16,0 0 1 0,0 0 1 0,0 0 0 15,0 0 0-15,0 0 1 0,0 0-1 16,22 15 1-16,-22-15-1 0,0 0 2 0,0 0-3 16,11 26 3-16,-11-26-3 0,0 0 1 0,0 0 0 15,0 0 0-15,18 23-1 16,-18-23 1-16,0 0-1 0,0 0 1 0,0 0 0 16,24 9-1-16,-24-9 2 0,0 0-2 15,0 0 2-15,29-16-1 0,-29 16 1 0,0 0-1 16,24-21 1-16,-24 21-1 0,0 0 1 0,0 0-1 15,0 0 1-15,24-21-1 0,-24 21-1 16,0 0 1-16,0 0 0 0,0 0 0 0,0 0 0 16,0 0 1-16,0 0-1 0,0 0 2 0,0 0-1 0,23 18 1 0,-23-18 0 15,0 0-1-15,0 0 0 0,14 27 0 16,-14-27 0-16,0 0 1 0,10 24-2 0,-10-24 2 16,0 0-2-16,8 27 2 0,-8-27-2 0,0 0 1 15,7 24-2-15,-7-24 1 0,0 0-2 0,0 0 2 16,8 27-2-16,-8-27 1 0,0 0-16 15,0 0-15-15,0 0-28 0,0 0-51 0,26 23-74 0,-26-23-98 0,0 0-151 16,0 0 14-16,10-23 276 0</inkml:trace>
          <inkml:trace contextRef="#ctx0" brushRef="#br0" timeOffset="41123.286">8113 1880 682 0,'0'0'149'15,"0"0"-66"-15,0 0-3 0,0 0 10 0,0 0-2 16,0 0-23-16,0 0-13 0,0 0-11 0,0 0-1 16,0 0-8-16,5 28-5 0,-5-28-13 0,0 0-3 0,0 0-6 15,0 29 1-15,0-29-3 0,0 0-1 0,-4 24-1 16,4-24 0-16,0 0-2 0,-4 29 2 15,4-29-3-15,0 0 2 0,-2 26-3 0,2-26 0 16,0 0-4-16,0 0-36 0,0 0-41 0,0 0-40 16,0 0-73-16,0 0-69 0,0 0-104 0,21-20 10 15,-26-8 347 1</inkml:trace>
          <inkml:trace contextRef="#ctx0" brushRef="#br0" timeOffset="41370.6878">8179 1684 1196 0,'0'0'129'0,"0"0"-38"16,-29-10-16-16,29 10-11 0,0 0-29 0,0 0-16 0,0 0-11 15,0 0-6-15,0 0-5 0,0 0-2 0,0 0 1 16,0 0 2-16,0 0-16 0,0 0-24 16,7 29-55-16,-7-29-60 0,0 0-114 0,9 22-179 31,-9-22 34-31,0 0 262 0</inkml:trace>
          <inkml:trace contextRef="#ctx0" brushRef="#br0" timeOffset="41772.6636">8425 1944 760 0,'0'0'210'15,"0"0"-109"-15,0 0-15 0,0 0-12 0,0 0-24 16,0 0-29-16,0 0-8 0,0 0 9 0,0 0 8 16,0 0 5-16,0 0 0 0,0 0-15 0,-4 31-4 0,4-31-7 15,3 26-1-15,-3-26-5 0,7 26 1 0,-7-26-4 16,8 27 2-16,-8-27-3 0,4 26 2 0,-4-26-3 15,7 26 4-15,-7-26-4 0,7 23 3 16,-7-23-1-16,2 26 1 0,-2-26-2 0,-2 24 2 16,2-24 21-16,0 23-20 0,0-23 21 0,0 23-21 15,0-23-1-15,0 0-15 16,0 0 17-16,-16 25-17 0,16-25 16 16,0 0 1-16,0 0-2 0,0 0 1 0,-29 15 1 15,29-15 0-15,0 0 0 0,-27 3 0 0,27-3 3 16,-23 0 5-16,23 0 2 0,-23 0 2 15,23 0-2-15,-25-3-3 0,25 3-1 16,-22-3-2-16,22 3-3 0,0 0-1 0,-26-5-3 0,26 5 0 16,0 0-3-16,0 0 16 0,0 0-17 0,-17-30-1 0,17 30-37 15,1-25-36-15,-1 25-60 0,14-33-55 0,-14 33-90 16,25-21-149-16,-20-5 58 0,20 18 278 0</inkml:trace>
          <inkml:trace contextRef="#ctx0" brushRef="#br0" timeOffset="41972.1898">8471 1720 1544 0,'-22'-24'90'0,"22"24"-19"0,0 0-3 16,0 0-12-16,0 0-18 0,0 0-12 15,0 0-7-15,0 0-5 0,0 0-6 0,0 0-2 16,0 0-3-16,0 0-2 0,0 0-1 0,0 0-1 0,0 0-2 0,0 0-7 15,0 0-12-15,0 0-16 0,0 0-35 0,0 0-37 16,0 0-123-16,-18 23-301 0,18-23 10 16,4 28 128-16</inkml:trace>
          <inkml:trace contextRef="#ctx0" brushRef="#br0" timeOffset="36574.0634">6027 2295 1377 0,'-35'-21'114'0,"35"21"-32"16,0 0-17-16,0 0-18 0,0 0-22 0,0 0-10 15,0 0-10-15,0 0-4 0,0 0-2 0,0 0-2 16,0 0-32-16,0 0-31 0,0 0-44 0,0 0-81 15,0 0-194-15,0 0-84 0,22-18 5 0,-22 18 457 16</inkml:trace>
          <inkml:trace contextRef="#ctx0" brushRef="#br0" timeOffset="39312.049">5363 1975 463 0,'0'0'151'16,"0"0"-19"-16,0 0-15 0,0 0 3 0,0 0-19 16,0 0-8-16,0 0-14 0,0 0-8 0,0 0-10 0,0 0-6 0,0 0-6 15,0 0-8-15,0 0-11 0,0 0-3 0,0 0-8 16,-20 28 1-16,20-28-3 0,-14 24-1 0,14-24-5 15,-14 29 0-15,14-29-5 0,-16 34 2 16,16-34-7-16,-14 42 3 0,14-42-6 16,-15 45 5-16,11-20 16 0,-2 0-32 0,3 2 33 15,-1 1-34-15,3-2 11 0,1-4 4 0,0 5-4 0,0-3 4 0,1 1-4 16,6-2 4-16,-7-23-5 0,10 39 4 0,-10-39-4 16,15 37 3-16,-15-37-3 0,19 33 2 0,-19-33-3 15,28 30 3-15,-28-30-3 0,34 22-19 0,-6-3-30 16,-28-19-56-16,59 21-110 15,-59-21-150-15,51-1-119 0,-8 16 73 0,-20-26 416 16</inkml:trace>
          <inkml:trace contextRef="#ctx0" brushRef="#br0" timeOffset="27386.0591">2508 1542 827 0,'0'0'137'15,"0"0"-27"-15,0 0-5 0,-27-7-7 0,27 7-23 16,0 0-18-16,0 0-13 0,-21 7-12 0,21-7-4 15,0 0-6-15,-27 19 0 0,27-19-4 0,-27 22-2 16,27-22-5-16,-29 33 2 0,29-33-5 0,-35 39 4 0,15-13-7 0,2-2 2 16,0 3-7-16,0-1 3 0,3 0-5 15,3-4 4-15,12-22-3 0,-19 40 3 16,19-40-4-16,-7 33 4 0,7-33-5 0,1 25 3 16,-1-25-2-16,0 0 1 0,17 31-3 0,-17-31 3 15,0 0-1-15,30 17 2 0,-30-17 0 0,25 6 1 16,-25-6-1-16,0 0 0 15,30 4-1-15,-30-4 1 0,0 0 0 0,0 0 0 16,24 9 1-16,-24-9 1 0,0 0-1 0,2 22 3 16,-2-22-4-16,-4 28 3 0,4-28-5 15,-16 43 4-15,6-16-5 0,0 0 6 16,-3-2-5-16,6 0 4 0,0 4 18 0,-2-3-34 16,3-3 33-16,3-1-34 0,3-22 13 0,-8 37 3 15,8-37-3-15,1 30 3 0,-1-30-2 0,10 23 1 0,-10-23-1 0,0 0 1 16,22 26-1-16,-22-26 2 0,0 0-1 0,24 21 0 15,-24-21 2-15,0 0-2 0,32 15 0 16,-32-15-1-16,0 0-1 0,29 9 1 16,-29-9 0-16,0 0 0 0,28 6-15 0,-28-6-29 15,22 5-83-15,-22-5-128 0,16-24-274 0,-16 24 35 16,0 0 314-16</inkml:trace>
          <inkml:trace contextRef="#ctx0" brushRef="#br0" timeOffset="28003.2455">2985 2003 683 0,'-20'-26'153'15,"20"26"-68"-15,0 0-1 0,0 0 11 0,0 0-1 16,0 0-12-16,-9-23-19 0,9 23-17 16,0 0-11-16,0 0-6 0,0 0-5 0,0 0-6 15,0 0-5-15,-27-9-8 0,27 9-3 0,0 0-1 16,-29 17-1-16,29-17 2 15,-25 17-3-15,25-17 2 0,-21 18-3 0,21-18 2 16,0 0-1-16,-33 30 2 0,33-30-2 0,0 0 2 16,-22 30-3-16,22-30 3 0,0 0-2 0,-18 29 1 15,18-29-2-15,0 0 1 0,-5 24 1 16,5-24-1-16,0 0-1 0,0 0 1 0,0 0-2 0,19 23 2 16,-19-23 0-16,0 0 0 0,26 6 1 0,-26-6 1 15,0 0-2-15,35 6 1 0,-35-6-1 0,0 0 1 16,29 12 2-16,-29-12-2 0,0 0 2 0,29 14 0 15,-29-14-3-15,0 0 4 0,23 23 18 0,-23-23-20 16,0 0 21-16,13 29-37 0,-13-29 15 16,0 0-15-16,-2 33 15 0,2-33 1 0,0 0 0 15,-11 30 0-15,11-30-1 0,0 0 1 0,-22 31-2 16,22-31 2 0,0 0-2-16,-30 28 2 0,30-28-2 0,-21 20 4 15,21-20 1-15,-25 15 6 0,25-15 2 0,0 0 2 16,-30 15-2-16,30-15-2 0,0 0-5 0,-25 5-2 15,25-5-1-15,0 0-2 0,0 0 0 16,0 0 0-16,0 0-2 0,0 0-3 0,0 0-10 16,0 0-23-16,0 0-47 0,0 0-27 0,0 0-49 15,0 0-63-15,6-23-123 0,-6 23-55 0,0 0 197 0</inkml:trace>
          <inkml:trace contextRef="#ctx0" brushRef="#br0" timeOffset="28520.1506">3224 2046 1430 0,'0'0'75'0,"-29"-7"-10"0,29 7-5 16,0 0-19-16,0 0-18 0,0 0-14 15,0 0-8-15,0 0-5 0,0 0-6 0,0 0-14 0,0 0-20 0,0 0-50 16,0 0-97-16,29 2-164 0,-29-2-164 16,0 0 67-16,44-14 441 0</inkml:trace>
          <inkml:trace contextRef="#ctx0" brushRef="#br0" timeOffset="28350.895">3199 2337 747 0,'0'0'170'0,"0"0"-70"16,0 0-15-16,0 0-13 0,0 0-23 0,0 0-19 15,0 0-8-15,0 0 11 0,0 0 9 0,0 0 6 16,0 0-3-16,15 27-15 0,-15-27-9 16,0 0-3-16,10 20-6 0,-10-20-1 0,0 0-5 15,8 29-1-15,-8-29-4 0,0 0 2 0,4 31-4 0,-4-31 1 16,0 0 0-16,4 25 0 0,-4-25-2 0,0 0 2 15,0 0-15-15,0 0-25 0,10 30-57 0,-10-30-84 16,0 0-121-16,0 0-162 0,-1-25 35 0,1 25 410 16</inkml:trace>
          <inkml:trace contextRef="#ctx0" brushRef="#br0" timeOffset="29128.7888">3613 1701 836 0,'0'0'209'0,"0"0"-102"0,0 0-7 15,0 0-25-15,0 0-33 0,0 0-24 0,0 0-13 0,0 0 0 0,0 0 3 16,0 0 2-16,0 0 2 0,31 21 1 0,-31-21-1 15,22 8 1-15,-22-8-3 0,28 8-1 0,-28-8-2 16,33 7 0-16,-33-7-3 0,28 16 3 16,-28-16-3-16,23 19 3 0,-23-19-4 0,17 23 2 15,-17-23-3-15,8 29 1 0,-8-29-2 0,4 34 2 16,-4-34-5 0,-5 38 5-16,5-38-5 0,-10 41 4 0,10-41-4 15,-17 44 3-15,17-44-3 0,-11 35 2 0,11-35-2 16,-9 34 2-16,9-34-2 0,-9 27 2 0,9-27-2 15,0 0 1-15,2 27-1 0,-2-27 1 0,0 0-1 16,0 0 2-16,16 22-2 0,-16-22 1 16,0 0-1-16,21 9 1 0,-21-9 0 0,0 0 1 15,26 8 0-15,-26-8 0 0,0 0 0 16,26 13 1-16,-26-13-2 0,0 0 2 16,0 0 19-16,28 24-18 0,-28-24 20 0,0 0-20 0,12 27-2 15,-12-27-15-15,7 22 14 0,-7-22-14 0,-1 26 15 0,1-26 3 16,-7 32-3-16,7-32 3 0,-11 29-3 0,11-29 4 15,-18 41 0-15,8-19 6 0,-6 4-5 0,5-2 2 16,-6-2-9-16,17-22 3 0,-25 44-4 16,25-44 2-16,-22 43-26 0,22-43-22 0,-18 39-70 15,18-39-89-15,0 0-174 0,-17 29-90 0,17-29 166 16</inkml:trace>
          <inkml:trace contextRef="#ctx0" brushRef="#br0" timeOffset="31018.2914">4688 1623 1285 0,'0'0'134'16,"0"0"-44"-16,0 0-24 0,0 0-14 0,0 0-17 15,0 0-10-15,0 0-9 0,0 0-2 0,0 0-3 16,-4 32 4-16,4-32-2 0,-2 27 1 0,2-27-4 16,2 40 2-16,-2-16-3 0,4 5 5 0,-1-1-4 15,-3 1 3-15,1-2-6 0,-1 1 2 0,0 3-7 16,0 0 5-16,-1 1-8 0,1 0 4 0,-3 2-5 15,3 4 4-15,-3 0-5 0,3 0-7 0,-1-1 26 16,1 2-27-16,-2-2 27 0,2-3-13 0,0 2-7 16,-2-3 7-1,0-4-5-15,2 2 3 0,0-4-2 16,0-3 3-16,2 2-5 0,-2-4 4 0,0-22-4 16,4 36 4-16,-4-36-3 0,8 24 3 0,-8-24-2 15,0 0 2-15,8 22-2 0,-8-22 0 0,0 0 0 16,0 0 0-16,0 0 1 0,0 0-1 0,0 0 1 15,0 0 0-15,0 0 2 0,0 0-1 0,0 0 0 16,0 0-1-16,0 0 0 0,0 0 0 0,0 0-1 16,0 0 1-16,0 0-2 0,0 0 0 0,0 0 0 15,0 0-2-15,0 0-2 0,0 0-11 0,0-22-14 16,0 22-22-16,0 0-56 0,-8-30-114 0,8 30-282 16,0 0-29-16,15-25 154 0</inkml:trace>
          <inkml:trace contextRef="#ctx0" brushRef="#br0" timeOffset="36104.0115">5738 2128 727 0,'0'0'158'0,"2"-22"-62"0,-2 22 13 0,0 0-2 0,0 0-14 15,0 0-25-15,0 0-15 0,0 0-14 16,0 0-8-16,-24-23-7 0,24 23-6 16,0 0-5-16,0 0-3 0,-31 8-3 0,31-8-1 15,-21 11-4 1,21-11 0-16,-26 16-2 0,26-16 1 0,-28 22-3 15,28-22 3-15,-23 24-3 0,23-24 1 0,-19 28 20 0,19-28-19 16,-14 29 20-16,14-29-36 0,-11 29 14 0,11-29-15 16,0 0 15-16,-7 28 2 0,7-28-3 15,0 0 3-15,0 0-1 0,7 23 1 0,-7-23-1 16,0 0 1-16,0 0-1 0,27 16 1 16,-27-16 1-16,0 0-1 0,26 7 0 0,-26-7 1 15,0 0 0-15,28 4-1 0,-28-4 1 0,0 0-1 0,26 9-1 0,-26-9 1 16,0 0 0-16,0 0 0 0,24 18-1 0,-24-18 2 15,0 0-2-15,0 0 2 0,7 24 0 0,-7-24-1 16,0 0-1-16,-2 26 2 0,2-26-3 16,-8 22 4-16,8-22-3 0,-15 24 2 15,15-24-2-15,-18 23 3 0,18-23-3 0,0 0 2 16,-29 29 0-16,29-29 1 16,0 0-2-16,-28 19 2 0,28-19-2 0,0 0 1 15,-24 10-1-15,24-10 1 0,0 0-1 0,0 0 1 16,0 0-1-16,0 0-1 0,0 0 1 0,0 0-12 15,0 0-19-15,0 0-36 0,0 0-59 16,0 0-25-16,0 0-47 0,0 0-53 0,0 0-90 16,0 0-7-16,8-33 305 0</inkml:trace>
          <inkml:trace contextRef="#ctx0" brushRef="#br0" timeOffset="36404.7873">5940 2475 693 0,'0'0'116'16,"0"0"-54"-16,0 0-1 0,0 0 8 0,0 0 4 15,0 0-3-15,0 0-8 0,0 0-9 0,0 0-9 16,0 0-17-1,0 0-9-15,5 26-2 0,-5-26-5 0,0 0-2 16,0 23-5-16,0-23-1 0,0 0-3 0,0 33 1 16,0-33-2-16,0 27 0 0,0-27-2 0,0 22 1 15,0-22-4-15,0 0-37 0,2 29-43 0,-2-29-43 16,0 0-61-16,0 0-30 0,0 0-102 16,12 22-15-16,-12-22 285 0</inkml:trace>
          <inkml:trace contextRef="#ctx0" brushRef="#br0" timeOffset="44663.0973">10413 1586 951 0,'0'0'204'15,"0"0"-98"-15,0 0-13 0,0 0-11 16,0 0-20-16,0 0-19 0,0 0-14 0,0 0-10 15,0 0-3-15,0 0-1 0,0 0 0 0,0 0-3 16,0 0 11-16,0 0 6 0,0 0 1 0,-6 21-2 16,6-21-13-1,0 0-7-15,16 21 3 0,-16-21-1 0,0 0 3 16,24 33-6-16,-24-33 1 0,19 26-1 0,-19-26 4 16,26 32 0-16,-26-32-1 0,37 36-4 0,-37-36 1 15,39 35-8-15,-39-35 5 0,36 38-4 16,-36-38 2-16,37 38-3 0,-37-38 2 0,39 32-2 15,-39-32 1-15,31 27-2 0,-31-27 3 0,31 24-3 16,-31-24 4-16,30 28-4 0,-30-28 2 0,25 22-1 0,-25-22 2 16,22 18-2-16,-22-18 1 0,0 0-1 0,26 20 1 15,-26-20-1-15,0 0 1 0,0 0-1 0,23 24 2 16,-23-24-2-16,0 0 2 0,0 0-1 16,0 0 0-16,0 0 0 0,0 0 0 0,0 0-1 15,0 0 0-15,0 0 1 0,0 0-1 0,0 0 3 16,0 0-1-16,0 0-1 0,0 0 0 0,0 0-2 0,0 0 2 15,9 24 0-15,-9-24 2 0,0 0-1 0,-17 23 1 16,17-23-3-16,0 0 2 0,-27 30-2 0,27-30 3 16,-25 26-3-16,25-26 2 0,-28 31-2 15,28-31-11-15,-29 34 30 0,29-34-29 0,-30 40 30 16,30-40-18-16,-37 39-2 0,37-39 3 0,-42 38-3 16,42-38 2-1,-40 37-2-15,40-37 3 0,-42 37-4 0,17-16 2 16,1-1-5-16,0-1 4 0,-1 0-3 0,4 2 6 15,21-21-3-15,-45 41 3 0,45-41-3 0,-40 38 3 16,40-38-3-16,-29 31 2 0,29-31-2 16,0 0 1-16,0 0-1 0,0 0 1 0,0 0-1 15,0 0-2-15,0 0 1 0,0 0-1 0,0 0 0 16,0 0-7-16,0 0-8 0,0 0-8 0,0 0-29 0,0 0-43 16,23-7-126-16,-23 7-314 0,23-31 16 0,-23 31 136 15</inkml:trace>
          <inkml:trace contextRef="#ctx0" brushRef="#br0" timeOffset="76149.9737">9728 2096 380 0,'0'0'133'0,"0"0"-29"0,-22-18-14 16,22 18 16-16,0 0-8 0,0 0 3 0,0 0-16 16,0 0-7-1,0 0-13-15,0 0-8 0,0 0-10 0,0 0-6 16,0 0-9-16,0 0-6 0,0 0-4 0,0 0-4 16,0 0-4-16,0 0-1 0,0 0 8 15,0 0 1-15,0 0 1 0,25-12-4 0,-25 12-10 16,0 0-6-16,22-20 1 0,-22 20-3 0,0 0 1 0,28-24-2 15,-28 24 2-15,0 0-1 0,27-26 0 0,-27 26-1 16,0 0 2-16,24-25-2 0,-24 25 2 0,0 0-1 16,0 0 1-16,0 0 0 0,22-24 1 0,-22 24-1 0,0 0 2 15,0 0 0-15,0 0 0 0,0 0-1 16,0 0-1-16,0 0 3 0,0 0 2 0,5 24 4 16,-5-24-2-16,-3 25 3 0,3-25-5 0,-1 29 0 15,1-29-4-15,-1 33 3 0,1-33-4 16,-4 37 2-16,4-37-2 0,0 37 4 0,0-37-4 15,-5 40 4-15,5-16 19 16,0-1-35-16,0 1 34 0,-1 1-31 0,1-25 11 16,-3 40 5-16,3-40-6 0,-4 40 3 15,4-40-3-15,-5 37 2 0,5-37-3 16,-6 31 1-16,6-31-2 0,-4 25 2 0,4-25-2 16,0 0 4-16,-6 28-2 0,6-28 2 0,0 0-1 15,-9 29 2-15,9-29-4 0,0 0 2 0,-7 22 0 16,7-22-3-16,0 0 1 0,0 0-1 0,0 0-1 0,0 0 1 0,-8 26 0 15,8-26-1-15,0 0-1 0,0 0 1 16,-3 23 0-16,3-23 1 0,0 0 0 0,0 0-1 16,0 0-1-16,0 0 0 0,0 0-1 15,0 0 1-15,0 0 1 0,0 0-1 0,0 0-1 16,0 0-2-16,0 0-16 0,0 0-13 0,0 0-38 16,0 0-144-16,10-29-343 0,-10 29 8 0,17-29 159 0</inkml:trace>
          <inkml:trace contextRef="#ctx0" brushRef="#br0" timeOffset="972320.4962">8985 2203 80 0,'0'0'46'0,"0"0"-4"15,0 0-11-15,0 0-11 0,-25-11-10 16,25 11-7-16,0 0-2 0,0 0-8 0,0 0-10 15,0 0-7-15,-20-19-6 0,20 19 4 0,0 0 13 16,0 0 8-16,0 0 14 0,-28-2 23 0,28 2 34 0,0 0 33 16,-25 0 27-16,25 0 3 0,0 0-8 0,0 0-5 15,-26-7-17-15,26 7 18 0,0 0-20 0,0 0 7 16,0 0-22-16,0 0-10 0,-31 7-14 0,31-7-7 16,0 0-10-16,0 0 5 0,-24 21-3 0,24-21-2 15,0 0 0-15,0 0-13 0,0 0-6 16,0 0-5-16,0 0-4 15,0 0-1-15,0 0-4 0,0 0-1 16,0 0-2-16,0 0-2 0,0 0 19 0,18 26-16 16,-18-26 14-16,0 0-11 0,33 14 14 0,-33-14-16 15,0 0 17-15,28 17-17 0,-28-17-2 0,22 9-2 16,-22-9-1-16,26 6 0 0,-26-6 0 0,25 4-1 16,-25-4 0-16,27 4 0 0,-27-4-1 15,28 0 1-15,-28 0-1 0,29-4-1 0,-29 4 2 0,27-5-1 0,-27 5 1 16,28-6-1-16,-28 6-1 0,26-8 0 15,-26 8 1-15,0 0-1 0,29-7-25 0,-29 7 10 16,0 0-27-16,23-11 8 0,-23 11 8 0,0 0-27 16,0 0-20-16,0 0-81 0,25 1-149 0,-25-1-184 15,0 0-18-15,0 0 284 0</inkml:trace>
          <inkml:trace contextRef="#ctx0" brushRef="#br0" timeOffset="972322.7307">8830 2500 570 0,'-27'10'157'0,"27"-10"-10"0,0 0 0 0,0 0-9 15,0 0-24-15,0 0-23 0,0 0-23 0,0 0-12 16,0 0-8-1,0 0-3-15,0 0-1 0,0 0-5 0,0 0-6 16,0 0-4-16,0 0-7 0,0 0-2 0,0 0-5 16,0 0-2-16,0 0-3 0,0 0-2 15,0 0-3-15,0 0 0 0,0 0-3 0,0 0 1 16,0 0 1-16,0 0 9 0,0 0 3 0,0 0 1 16,0 0-3-16,33 5-7 0,-33-5-2 0,0 0 0 15,32 0 1-15,-32 0-1 0,26 0 0 0,-26 0-3 16,27-2 0-16,-27 2-1 15,27-1 0-15,-27 1 0 0,24-2 0 0,-24 2 0 0,27 0 0 16,-27 0 0-16,26 0-1 16,-26 0 1-16,24-4-2 0,-24 4 2 0,0 0 0 0,31-1-2 15,-31 1 1-15,0 0 0 0,25-2-1 16,-25 2 1-16,0 0-1 0,0 0 1 0,25-1-4 0,-25 1-7 16,0 0-12-16,0 0-15 0,0 0-30 15,0 0-48-15,30-8-179 0,-30 8-264 0,0 0 17 16,0 0 262-16</inkml:trace>
        </inkml:traceGroup>
        <inkml:traceGroup>
          <inkml:annotationXML>
            <emma:emma xmlns:emma="http://www.w3.org/2003/04/emma" version="1.0">
              <emma:interpretation id="{7175AE1A-3E2C-48CD-8922-6403D4BE73B1}" emma:medium="tactile" emma:mode="ink">
                <msink:context xmlns:msink="http://schemas.microsoft.com/ink/2010/main" type="inkWord" rotatedBoundingBox="15252,3668 16322,4607 15854,5141 14784,4201"/>
              </emma:interpretation>
              <emma:one-of disjunction-type="recognition" id="oneOf5">
                <emma:interpretation id="interp24" emma:lang="en-GB" emma:confidence="0">
                  <emma:literal>miss:</emma:literal>
                </emma:interpretation>
                <emma:interpretation id="interp25" emma:lang="en-GB" emma:confidence="0">
                  <emma:literal>mist</emma:literal>
                </emma:interpretation>
                <emma:interpretation id="interp26" emma:lang="en-GB" emma:confidence="0">
                  <emma:literal>my."</emma:literal>
                </emma:interpretation>
                <emma:interpretation id="interp27" emma:lang="en-GB" emma:confidence="0">
                  <emma:literal>mist:</emma:literal>
                </emma:interpretation>
                <emma:interpretation id="interp28" emma:lang="en-GB" emma:confidence="0">
                  <emma:literal>My."</emma:literal>
                </emma:interpretation>
              </emma:one-of>
            </emma:emma>
          </inkml:annotationXML>
          <inkml:trace contextRef="#ctx0" brushRef="#br0" timeOffset="47639.6858">13721 2532 678 0,'0'0'153'0,"0"0"-36"0,0-27-12 0,0 27-11 16,0 0-7-16,0 0-9 0,0 0-14 0,0 0-13 16,0 0-14-16,0 0-10 0,0 0-7 0,0 0-3 15,0 0 0-15,0 0-2 0,0 0-3 0,0 0-4 16,0 0-1-16,0 0 5 0,0 0 2 0,0 0 2 16,0 0-2-16,8 27-6 0,-8-27-6 0,0 0 0 15,0 0-2-15,8 32 2 0,-8-32-2 0,0 0 2 16,0 28-2-16,0-28 1 0,-2 25-2 0,2-25 2 15,-3 24-1-15,3-24 0 0,0 0-1 0,-7 24-1 16,7-24-16-16,0 0-13 0,0 0-20 0,0 0-11 16,0 0-4-16,0 0-23 0,0 0-29 0,14-29-71 15,-14 29-75-15,22-16-122 0,-22-12 40 0,0 28 309 16</inkml:trace>
          <inkml:trace contextRef="#ctx0" brushRef="#br0" timeOffset="47823.9952">13802 2302 1141 0,'0'0'185'0,"-32"-17"-77"0,32 17-20 0,0 0-10 15,0 0-21-15,0 0-21 0,0 0-11 0,0 0-12 0,0 0-6 16,0 0-4-16,0 0-3 0,0 0 1 0,0 0-3 16,0 0 0-16,0 0-2 0,0 0 2 0,0 0 0 15,0 0-6-15,0 0-16 0,0 0-31 0,0 0-46 16,27 23-54-16,-27-23-61 0,0 0-141 0,19 22-61 15,-19-22 26 1,10 32 388-16</inkml:trace>
          <inkml:trace contextRef="#ctx0" brushRef="#br0" timeOffset="48441.7382">13999 2617 761 0,'0'0'120'0,"0"0"-66"0,0 0-11 16,0 0 2-16,0 0-2 0,0 0 6 0,0 0 7 16,0 0-1-16,0 0-2 0,0 0-13 0,0 0-8 15,0 0 14-15,0 0 3 0,0 0 2 0,0 0-4 16,15 23-18-16,-15-23-7 16,0 0-2-16,9 24-2 0,-9-24-7 0,0 0-1 15,2 31-6-15,-2-31-1 0,3 25-3 16,-3-25 2-16,4 28-3 0,-4-28 3 15,3 27-4-15,-3-27 3 0,4 36-2 0,-4-36 1 16,4 33-2-16,-4-33 3 0,2 34-3 0,-2-34 4 16,0 34-4-16,0-34 4 0,-2 34-5 0,2-34 4 15,-1 29-3-15,1-29 3 0,0 26-3 0,0-26 2 0,0 0-2 0,-3 24 2 16,3-24 0-16,0 0 1 0,0 0 20 16,-12 26-20-16,12-26 20 0,0 0-38 15,0 0 17-15,0 0-16 0,-26 19 16 0,26-19 1 16,0 0 0-16,-24 6-1 0,24-6 0 0,0 0 0 15,-29 4 1-15,29-4-1 0,0 0 0 0,-33-6 0 16,33 6 2-16,-25-7 18 16,25 7-18-16,-23-8 17 0,23 8-39 0,0 0 20 15,-28-15-19-15,28 15 19 0,0 0 0 16,0 0-2-16,0 0 0 0,-24-29-2 0,24 29 3 16,0 0-2-16,-7-22 2 0,7 22-10 15,0 0-14-15,-2-24-18 0,2 24-24 0,0 0-20 16,0 0-34-16,7-34-39 0,-7 34-55 0,0 0-64 15,10-24-69-15,-10 24 45 0,8-22 303 0</inkml:trace>
          <inkml:trace contextRef="#ctx0" brushRef="#br0" timeOffset="48704.7642">14111 2377 1451 0,'0'0'190'0,"-32"-13"-135"15,32 13 3-15,0 0 2 0,0 0-15 0,0 0-22 16,0 0-9-16,0 0-9 0,0 0-3 16,0 0-2-16,0 0-1 0,0 0 1 0,0 0 0 0,0 0-1 0,0 0 0 15,0 0-1-15,0 0 0 0,0 0-14 0,0 0-11 16,0 0-29-16,0 0-63 0,0 0-116 15,0 0-293-15,-8 24-6 0,8-24 153 0</inkml:trace>
          <inkml:trace contextRef="#ctx0" brushRef="#br0" timeOffset="47285.5218">12989 2075 752 0,'0'0'128'0,"0"0"-33"0,0 0-11 0,0 0 0 0,0 0-7 0,0 0-16 16,0 0 0-16,0 0-3 0,0 0 0 15,0 0 7-15,0 0-16 0,0 0-10 0,0 0-8 16,0 0-4-16,0 0-6 0,0 0-4 0,0 0-5 16,0 0-4-16,0 0-2 0,0 0 1 15,0 0-1-15,0 0 1 0,0 0-2 0,-17 31-1 16,17-31-4-16,-4 29 3 16,4-29-4-16,-7 30 3 0,7-30-3 0,-7 27 2 15,7-27-3-15,-2 30-11 0,2-30 33 0,-3 26-34 16,3-26 36-16,-6 21-20 0,6-21-1 15,0 0 0-15,0 0-1 0,-4 23-2 0,4-23 0 16,0 0 0-16,0 0-1 0,0 0 1 16,0 0-1-16,0 0 1 0,0 0 0 0,0 0 2 15,0 0 2-15,0 0-1 0,22-28 1 0,-22 28 12 0,18-34-35 0,-18 34 35 16,21-35-34-16,-21 35 18 0,29-34 4 0,-29 34-4 16,33-34 3-16,-33 34-3 0,29-31 4 15,-29 31-3-15,23-22 3 0,-23 22-2 0,0 0 1 16,24-24-1-16,-24 24 0 0,0 0 0 15,0 0 0-15,0 0-1 0,24-6 1 0,-24 6-1 16,0 0 1-16,0 0 1 0,0 0-1 0,0 0 1 0,0 0-1 0,25 18 1 16,-25-18 0-16,0 0 0 0,7 25 0 0,-7-25 1 15,0 0-2-15,3 29 2 0,-3-29-3 0,0 24 2 16,0-24-2-16,-3 24 2 0,3-24-1 16,0 0 1-16,4 23-3 0,-4-23 2 0,0 0-2 15,0 0 1-15,0 0 1 0,0 0-1 16,22 21-1-16,-22-21 1 15,0 0 0-15,0 0 1 0,32-9 1 0,-32 9-1 16,0 0 1-16,33-24-2 0,-33 24 1 0,28-21 0 16,-28 21 1-16,26-19-2 0,-26 19 3 0,0 0-3 15,32-29 1-15,-32 29 0 0,0 0 0 0,24-24 0 16,-24 24 1-16,0 0-1 0,0 0 1 16,24-14-1-16,-24 14-1 0,0 0 1 15,0 0-1-15,0 0 2 0,0 0-1 0,0 0 0 0,25 10 1 0,-25-10-1 16,0 0 1-16,12 24 0 0,-12-24-1 0,0 0 1 15,8 30-1-15,-8-30 1 0,3 23-1 0,-3-23 0 16,0 0-1-16,0 32 3 0,0-32-4 0,0 0 3 16,6 29-2-16,-6-29-14 0,0 0 36 15,4 30-35-15,-4-30 34 0,0 0-20 16,0 26-15-16,0-26-15 16,0 0-28-16,0 0-49 0,7 44-60 0,-7-44-85 15,0 0-198-15,0 0 27 0,0 0 149 0</inkml:trace>
          <inkml:trace contextRef="#ctx0" brushRef="#br0" timeOffset="49997.0418">14764 2068 995 0,'0'0'192'15,"0"0"-62"-15,0 0-23 0,0 0-18 0,0 0-23 16,0 0-19-16,0 0-15 0,0 0-10 16,0 0-7-16,0 0-4 0,0 0-3 0,0 0-1 15,0 0-2-15,0 0-1 0,0 0 0 0,0 0 10 0,0 0 6 0,0 0 0 16,0 0 2-16,0 0-14 0,0 0-4 0,0 0 1 16,31 0-2-16,-31 0 2 0,0 0-2 15,34 7 0-15,-34-7-1 0,29 5-2 0,-29-5 0 16,31 5 1-16,-31-5-1 0,34 7 0 15,-34-7-1-15,29 6 0 0,-29-6 0 0,28 1 0 16,-28-1 0-16,27 0-18 16,-27 0-18-16,26-3-22 0,-26 3-49 0,22-7-53 15,9 20-109-15,-31-13-222 0,0 0 59 0,27-4 173 16</inkml:trace>
          <inkml:trace contextRef="#ctx0" brushRef="#br0" timeOffset="50482.7034">14788 2304 746 0,'-24'13'209'16,"24"-13"-68"-16,0 0-17 16,0 0-4-16,0 0-21 0,0 0-30 0,0 0-23 15,0 0-12-15,0 0-6 0,0 0-5 0,0 0-1 16,0 0-2-16,0 0-4 0,0 0-3 0,0 0-3 15,0 0 5-15,0 0 12 0,0 0 0 0,0 0 2 16,0 0-9-16,0 0-12 0,22-1-2 0,-22 1 0 16,0 0-1-16,29 0 0 0,-29 0 1 15,0 0-1-15,34 0 0 0,-34 0 2 0,23-3-2 0,-23 3-1 16,30-2 0-16,-30 2-2 0,32-3 0 0,-32 3-1 16,33-6 0-16,-33 6 0 0,36-4 0 0,-36 4-1 15,30-6 0-15,-30 6-1 0,28-2 1 0,-28 2 0 16,22-2 0-16,-22 2 0 0,0 0 0 0,26 2-1 15,-26-2 1-15,0 0-12 0,0 0-13 16,0 0-17 0,26 12-40-16,-26-12-77 0,0 0-194 0,0 0-166 15,0 0 1-15,14 27 318 0</inkml:trace>
        </inkml:traceGroup>
        <inkml:traceGroup>
          <inkml:annotationXML>
            <emma:emma xmlns:emma="http://www.w3.org/2003/04/emma" version="1.0">
              <emma:interpretation id="{CDF0AF78-D81A-4712-A22E-AC5CC34409F3}" emma:medium="tactile" emma:mode="ink">
                <msink:context xmlns:msink="http://schemas.microsoft.com/ink/2010/main" type="inkWord" rotatedBoundingBox="18292,2864 19236,4722 18074,5311 17131,3454"/>
              </emma:interpretation>
              <emma:one-of disjunction-type="recognition" id="oneOf6">
                <emma:interpretation id="interp29" emma:lang="en-GB" emma:confidence="0">
                  <emma:literal>{Irun</emma:literal>
                </emma:interpretation>
                <emma:interpretation id="interp30" emma:lang="en-GB" emma:confidence="0">
                  <emma:literal>linin</emma:literal>
                </emma:interpretation>
                <emma:interpretation id="interp31" emma:lang="en-GB" emma:confidence="0">
                  <emma:literal>{Inun</emma:literal>
                </emma:interpretation>
                <emma:interpretation id="interp32" emma:lang="en-GB" emma:confidence="0">
                  <emma:literal>{Auto</emma:literal>
                </emma:interpretation>
                <emma:interpretation id="interp33" emma:lang="en-GB" emma:confidence="0">
                  <emma:literal>{inun</emma:literal>
                </emma:interpretation>
              </emma:one-of>
            </emma:emma>
          </inkml:annotationXML>
          <inkml:trace contextRef="#ctx0" brushRef="#br0" timeOffset="64361.3559">16594 2341 1110 0,'-26'-11'133'15,"26"11"-37"-15,0 0-9 0,0 0-5 0,0 0-17 16,0 0-10-16,-11 27-13 0,11-27-2 16,-4 31-8-16,4-31-3 0,-6 42-8 0,5-15 1 15,-2-2-10-15,0 4 4 0,0 1-9 0,1 1 4 16,-4 2-6-16,3 0 2 0,-1-2-7 0,1-2 4 16,-1-1-7-16,0-5 4 0,0 3-3 0,0 0 4 15,0-2-4-15,4-24 4 0,-7 42-5 0,7-42 4 0,-8 32-4 16,8-32 4-16,-5 23-2 0,5-23 0 15,0 0-3-15,0 0-9 0,0 0-13 0,0 0-7 16,0 0-16-16,0 0-14 0,0 0-52 0,0 0-96 16,0 0-136-16,0 0-147 0,0 0 83 0,0 0 309 15</inkml:trace>
          <inkml:trace contextRef="#ctx0" brushRef="#br0" timeOffset="64763.1917">16747 2385 663 0,'0'0'111'0,"0"0"-21"0,0 0 4 0,0 0 29 16,0 0-13-16,0 0-11 0,8 35-9 0,-8-35-16 15,0 0-14-15,-7 28-15 0,7-28-5 0,-2 33-8 16,2-33 2-16,-7 39-8 0,5-13 2 0,-3-3-11 16,2 6-1-16,-4-2-7 0,4-1 2 0,-4 1-7 15,5-1 3-15,-4-1-5 0,3-3 2 16,1 0-4-16,-4 3 2 0,6-25-6 0,-7 41 5 16,7-41-3-16,-4 35 4 0,4-35-4 0,-5 30 3 15,5-30-3-15,-3 26 2 0,3-26-2 0,0 0 2 16,-6 29-9-1,6-29-11-15,0 0-22 0,0 0-24 0,0 0-51 16,0 0-63-16,0 0-66 0,0 0-142 0,0 0-10 16,0 0 81-16</inkml:trace>
          <inkml:trace contextRef="#ctx0" brushRef="#br0" timeOffset="65508.9953">16737 2387 1094 0,'0'0'108'0,"0"0"-37"0,0 0 2 16,0 0 6-16,0 0-12 0,0 0-16 0,0 0-12 15,-9 25-3-15,9-25-3 0,0 0 0 16,4 26-6-16,-4-26 0 0,8 24-7 0,-8-24-1 15,10 34-5-15,-10-34 1 0,13 37-7 0,-13-37-1 16,16 41-4-16,-8-17 0 0,-8-24-5 0,15 42 4 16,-15-42-3-16,14 36 2 15,-14-36-3-15,18 36 4 0,-18-36-4 0,16 37 2 16,-16-37-1-16,17 29 1 0,-17-29-2 16,15 30 2-16,-15-30-1 0,14 24 1 0,-14-24-2 15,15 24 3-15,-15-24-3 0,11 26 3 16,-11-26-2-16,11 23 1 0,-11-23-1 0,0 0 1 15,10 25-1-15,-10-25 1 0,0 0 0 0,0 0 0 16,0 0-1-16,0 0 0 0,0 0 1 0,0 0-1 0,0 0 0 0,0 0 0 16,0 0 1-16,0 0-1 0,0 0 0 15,0 0 1-15,0 0 0 0,0 0 0 0,0 0 1 16,0 0-1-16,0 0 1 0,0 0-1 16,0 0 0-16,0 0 1 0,0 0-1 0,0 0 0 15,0 0 0-15,0 0-1 0,0 0 0 0,0 0 2 16,0 0 3-16,0 0 10 15,0 0 3-15,0 0-2 0,25-18 1 0,-25 18-12 16,15-28 2-16,-15 28-2 0,12-33 3 0,-12 33-5 16,12-40 5-16,-12 40-3 0,14-46 3 15,-10 22-1-15,2-5 1 0,-2 5-3 16,2-7 3-16,0 3-4 0,-3-3 6 0,3 2-4 16,-2 4 4-16,1 0-3 0,-2 2 2 0,-3 23-5 15,7-44 3-15,-7 44-4 0,4-35 2 0,-4 35-3 0,4-34 1 0,-4 34-2 16,3-32 2-16,-3 32-3 0,3-22 3 0,-3 22-3 15,0 0 1-15,1-21 0 0,-1 21-1 16,0 0-2-16,0 0-3 0,0 0-10 16,0 0-11-16,0 0-24 0,0 0-35 0,0 0-114 15,0 0-371-15,0 0 32 0,0 0 37 0</inkml:trace>
          <inkml:trace contextRef="#ctx0" brushRef="#br0" timeOffset="59750.9413">16229 982 420 0,'0'0'205'0,"0"0"-44"0,0 0-29 0,0 0 1 16,0 0-4-16,0 0-13 0,0 0-10 15,0 0-27-15,0 0-22 0,0 0-16 16,0 0-9-16,0 0-8 0,0 0-2 0,0 0-3 16,0 0-2-16,-23-13-3 0,23 13-2 0,0 0-4 15,0 0 0-15,0 0-4 0,-27 12 0 0,27-12-1 16,0 0-1-16,-24 14-1 0,24-14 0 0,0 0 0 16,-27 19-1-16,27-19-1 0,0 0 2 0,-30 28-1 15,30-28 1-15,0 0-1 0,-29 31 2 16,29-31-4-16,-18 22 4 0,18-22-4 15,-20 24 3-15,20-24-3 0,-15 26 3 0,15-26-2 16,-12 26 2-16,12-26-2 0,-10 22 1 0,10-22-1 16,-7 24 1-16,7-24 0 0,-4 23 1 0,4-23-2 15,-4 22 2-15,4-22-2 0,-3 22 4 0,3-22-1 16,-4 23 4-16,4-23 0 0,0 0 1 0,-4 30-3 16,4-30 2-16,0 0 0 0,0 22 4 15,0-22-2-15,0 0-1 0,1 24-5 0,-1-24-16 0,0 0 32 16,3 24-32-16,-3-24 33 0,0 0-18 0,6 27-1 15,-6-27 1-15,0 0-1 0,1 27 1 0,-1-27 0 16,0 0 0-16,1 26-1 0,-1-26 1 0,0 0 0 16,0 0 2-16,6 27-2 0,-6-27 2 0,0 0-3 15,0 0 1-15,7 23-1 0,-7-23 0 16,0 0 1 0,7 22 0-16,-7-22-1 0,0 0 2 0,12 27-3 15,-12-27 3-15,0 0-2 0,11 25 1 0,-11-25-2 16,0 0 2-16,13 26-2 0,-13-26 2 0,0 0-1 15,13 27 1-15,-13-27-1 0,0 0 3 0,11 25 0 16,-11-25 1-16,0 0-1 0,0 0 0 0,0 0-1 16,0 0 0-16,18 24 0 0,-18-24-1 15,0 0 0-15,0 0-1 0,0 0 1 0,0 0 0 0,0 0 0 16,0 0-1-16,0 0 1 0,0 0-1 0,0 0 1 16,0 0 0-16,0 0-2 0,0 0 1 0,0 0 0 15,0 0 0-15,0 0 1 0,0 0-1 0,0 0 1 16,0 0-1-16,0 0-1 0,0 0 2 0,0 0-1 15,0 0 1-15,0 0-1 0,0 0 8 0,0 0 2 16,0 0 1-16,0 0 0 0,0 0-8 0,0 0-2 16,0 0 0-16,0 0-2 0,0 24 3 0,0-24-2 15,0 0 0-15,0 0 0 0,0 0-1 0,0 0 2 16,0 0-2-16,0 0 2 0,0 0 0 0,0 0-3 16,0 0 3-16,0 0-2 0,0 0 0 0,0 0 1 15,0 0 0-15,0 0 0 0,0 0 1 0,0 0-1 16,0 0 1-1,0 0-1-15,0 0 1 0,0 0-2 16,0 0 2-16,15 25-1 0,-15-25 0 0,0 0-1 16,0 0 1-16,0 0-2 0,0 0 3 0,11 24-1 15,-11-24 0-15,0 0 0 0,0 0 1 0,0 0-1 16,0 0 1-16,0 0 0 0,0 0-1 0,0 0 1 16,0 0-2-16,0 0 1 0,0 0 0 0,0 0 0 15,0 0 1-15,0 0 0 0,0 0 1 0,0 0-1 16,0 0 3-16,0 0 3 0,0 0 1 0,0 0 1 15,0 0-2-15,0 0-2 0,0 0 0 0,0 0-2 16,0 0 0-16,0 0-2 0,0 0 1 0,0 0-3 16,0 0 1-16,0 0 1 0,0 0-1 0,0 0 0 15,0 0 0-15,0 0 0 0,0 0 0 0,0 0 0 16,0 0 0-16,0 0 0 16,0 0 0-16,0 0 1 0,-8 22 0 15,8-22 0-15,0 0 0 0,0 0-2 16,-20 27 2-16,20-27-2 0,0 0 2 0,0 0-1 15,-18 27 0-15,18-27-1 0,0 0 2 0,-13 23-2 16,13-23 1-16,0 0 0 0,0 0-1 0,-14 25 0 16,14-25 2-16,0 0-2 0,0 0 2 0,-13 24-2 15,13-24 1-15,0 0 0 0,0 0 1 0,-16 25-2 0,16-25 1 16,0 0-1-16,-16 23 0 0,16-23 1 0,0 0 1 16,0 0-2-16,-25 28 2 0,25-28-2 15,0 0 1-15,0 0-1 0,-22 25 2 0,22-25-1 16,0 0 0-16,0 0 0 0,0 0-1 0,0 0 1 15,-22 23 0-15,22-23-1 0,0 0 2 0,0 0-1 16,0 0 0-16,-15 24-1 16,15-24 0-16,0 0 1 0,0 0 0 15,0 0 0-15,0 0 0 0,0 0 0 0,-8 24-1 16,8-24 1-16,0 0-1 0,0 0 0 16,0 0 2-16,0 0-2 0,0 0 2 0,0 0-1 15,0 0 0-15,0 0-1 0,0 0 1 0,2 21 0 16,-2-21 0-16,0 0 0 0,0 0 0 0,0 0 0 15,0 0 0-15,0 0-1 0,0 0 1 0,0 0-1 0,24 24 2 0,-24-24-2 16,0 0 1-16,0 0-1 0,29 18 2 16,-29-18-1-16,0 0 1 0,26 16-1 0,-26-16 2 15,0 0-2-15,22 11 2 0,-22-11-3 16,0 0 2-16,0 0-1 0,28 12 1 0,-28-12 0 16,0 0-1-16,0 0 0 0,0 0-11 0,24 11 12 15,-24-11-13-15,0 0 12 0,0 0 0 0,0 0 0 0,0 0 0 0,0 0 0 16,0 0 0-16,0 0 0 0,0 0 0 15,0 0 1-15,0 0-1 0,0 0 1 0,0 0 0 16,0 0-1-16,0 0 1 0,0 0 0 0,0 0 0 16,0 0 0-16,0 0 0 0,0 0 0 15,0 0-1-15,0 0 0 0,0 0 0 0,0 0 0 16,0 0 1-16,0 0-1 16,0 0 0-16,0 0 0 0,0 0 0 0,0 0 0 15,0 0 0-15,0 0-1 0,4 22 1 16,-4-22 16-16,-9 24-14 0,9-24 15 0,0 0-16 15,-14 30-1-15,14-30 0 0,0 0 0 0,-10 30 1 16,10-30-2-16,-8 23 2 0,8-23-2 16,-8 31 3-16,8-31-3 0,-8 33 1 0,8-33-2 15,-9 34 3-15,9-34-2 0,-4 32 3 0,4-32-4 0,-7 31 4 0,7-31-4 16,-8 31 2-16,8-31-2 0,-7 34 2 16,7-34-1-16,-5 35 2 0,5-35-2 0,-9 37 1 15,9-37-2-15,-7 30 3 0,7-30-2 0,-6 33 1 16,6-33 0-16,-3 29 0 0,3-29-1 0,-6 29 2 15,6-29-3-15,-1 31 3 0,1-31-3 16,-2 28 3-16,2-28-3 16,0 26 3-16,0-26-3 0,3 23 3 0,-3-23-2 15,0 0 2-15,7 29-2 0,-7-29 2 0,0 0-2 16,13 22 1-16,-13-22-2 0,0 0 2 16,15 25-1-16,-15-25 2 0,0 0-2 0,19 21 2 15,-19-21-2-15,0 0 1 0,21 24-1 0,-21-24 1 16,0 0 0-16,26 26 0 0,-26-26 0 0,0 0-12 15,26 29 11-15,-26-29-10 0,0 0 9 0,25 23 3 16,-25-23 14-16,0 0-15 0,0 0 16 0,27 25-17 16,-27-25 1-16,0 0-17 0,0 0-12 15,0 0-26-15,31 15-37 0,-31-15-150 0,0 0-343 16,0 0 42-16,20-23 108 0</inkml:trace>
          <inkml:trace contextRef="#ctx0" brushRef="#br0" timeOffset="1.53344E6">17648 2394 685 0,'0'0'200'0,"0"0"-70"0,0 0-26 15,0 0-7-15,0 0-21 0,0 0-17 0,0 0-9 16,0 0-11-16,0 0-5 0,0 0-1 0,0 0-1 16,0 0 0-1,-11 28-1-15,11-28-8 0,0 0-2 0,0 0-9 16,-9 28-1-16,9-28-4 0,0 0 0 0,-10 33-3 15,10-33 3-15,-7 30-3 0,7-30 3 0,-4 36-3 16,4-36 1-16,-7 37-3 0,7-37 0 0,-2 38-2 16,2-38 2-16,0 36-3 0,0-36 4 0,3 31-5 15,-3-31 3-15,7 28-3 0,-7-28 2 16,9 23-1-16,-9-23 1 0,13 22-1 0,-13-22 2 0,11 22-2 16,-11-22 2-16,14 24-2 0,-14-24 1 0,0 0-1 15,24 26 1-15,-24-26 0 0,0 0 0 0,0 0-1 16,28 24 1-16,-28-24-1 0,0 0 0 0,0 0 1 15,27 7 0-15,-27-7 1 0,0 0-1 0,0 0 2 16,27-6-1-16,-27 6 1 0,0 0 2 16,21-22 8-16,-21 22 3 0,0 0 6 0,26-34-3 0,-26 34-2 15,14-26-6-15,-14 26 1 0,17-27-4 0,-17 27 0 16,17-26-4-16,-17 26 2 0,14-26-4 0,-14 26 2 16,16-27 0-16,-16 27 1 0,13-24 0 15,-13 24 2-15,11-27-1 0,-11 27 3 0,10-29-4 16,-10 29 3-16,6-30-4 0,-6 30 1 15,8-26-2-15,-8 26 1 16,7-24-1-16,-7 24 0 0,0 0-1 0,8-28 2 16,-8 28-2-16,0 0 0 0,0 0 0 0,5-27-2 15,-5 27 1-15,0 0 0 0,0 0 0 0,0 0 1 16,0 0 1-16,2-24-1 0,-2 24-1 16,0 0 0-16,0 0-1 0,0 0-1 0,0 0-2 15,0 0-12-15,0 0-18 0,0 0-25 0,0 0-58 16,0 0-102-16,0 0-205 0,-10 25-89 0,10-25 62 0,0 0 372 15</inkml:trace>
          <inkml:trace contextRef="#ctx0" brushRef="#br0" timeOffset="1.53441E6">18716 2464 557 0,'-4'23'127'0,"4"-23"-30"16,0 0 0-16,0 0 6 0,0 0-17 0,-28 23-21 15,28-23-11-15,0 0-12 0,-16 24-4 0,16-24-4 16,0 0 1-16,-29 27-4 0,29-27 0 0,-20 23-6 16,20-23-1-16,-24 26-6 0,24-26-4 0,-32 29-4 15,32-29 1-15,-39 29 0 0,39-29 1 0,-44 23-2 16,21-9 0-16,-2-7-1 0,2 5 6 0,-4-7 6 15,27-5 3-15,-44 10-2 0,44-10-5 0,-34 3-5 16,34-3-2-16,-30-6 2 0,30 6-2 0,0 0-2 16,-25-18-4-16,25 18-1 0,0 0-2 0,-14-36 2 15,14 36-3-15,0-32 3 0,0 32-3 0,8-32 2 16,-8 32-3-16,13-33 3 0,-13 33-4 0,20-32 4 16,-20 32-3-1,22-24 2-15,-22 24-2 0,25-16 2 0,-25 16-1 16,0 0 0-16,30-10-1 0,-30 10 0 15,0 0 1-15,34 2-1 0,-34-2 1 0,0 0 0 16,31 10-1-16,-31-10 1 0,24 14 1 0,-24-14-2 16,0 0 3-16,29 32-3 0,-29-32 3 0,18 28-1 15,-18-28 0-15,17 29-3 0,-17-29 2 0,16 32-2 16,-16-32 3-16,16 31-2 0,-16-31 1 0,15 29-1 0,-15-29 2 0,14 24-3 16,-14-24 2-16,0 0-2 15,26 30 2-15,-26-30-1 0,0 0 2 0,28 20-2 16,-28-20 1-16,0 0-1 0,25 11 2 0,-25-11-3 15,0 0 3-15,26 11-2 0,-26-11 0 0,0 0 1 16,27 6 0-16,-27-6-1 0,0 0 2 0,29 0-1 16,-29 0-1-16,0 0 2 15,29-17-3-15,-29 17 2 0,0 0-1 0,32-24 1 16,-32 24 0-16,0 0 2 16,25-26-2-16,-25 26 2 0,0 0-2 0,16-32 3 15,-16 32-2-15,6-22 3 0,-6 22-1 0,0-25 16 16,0 25 4-16,-3-27 5 0,3 27-2 0,-5-29-7 15,5 29-7-15,-11-25 1 0,11 25-3 0,-12-25 2 16,12 25-2-16,0 0-1 0,-15-28-2 0,15 28-2 0,0 0-1 0,0 0-3 16,-27-8-2-16,27 8 1 0,0 0-1 15,-36 15 1-15,36-15-3 0,-33 22-17 16,33-22-19-16,-30 30-40 0,6-32-87 0,32 26-236 16,-8-24-126-16,0 0 26 0,0 0 325 0</inkml:trace>
        </inkml:traceGroup>
        <inkml:traceGroup>
          <inkml:annotationXML>
            <emma:emma xmlns:emma="http://www.w3.org/2003/04/emma" version="1.0">
              <emma:interpretation id="{89F775CC-66F0-4471-94E0-4D29FF56A99A}" emma:medium="tactile" emma:mode="ink">
                <msink:context xmlns:msink="http://schemas.microsoft.com/ink/2010/main" type="inkWord" rotatedBoundingBox="21987,4336 23292,4375 23266,5220 21961,5180"/>
              </emma:interpretation>
              <emma:one-of disjunction-type="recognition" id="oneOf7">
                <emma:interpretation id="interp34" emma:lang="en-GB" emma:confidence="0">
                  <emma:literal>its</emma:literal>
                </emma:interpretation>
                <emma:interpretation id="interp35" emma:lang="en-GB" emma:confidence="0">
                  <emma:literal>it's</emma:literal>
                </emma:interpretation>
                <emma:interpretation id="interp36" emma:lang="en-GB" emma:confidence="0">
                  <emma:literal>its.</emma:literal>
                </emma:interpretation>
                <emma:interpretation id="interp37" emma:lang="en-GB" emma:confidence="0">
                  <emma:literal>it;</emma:literal>
                </emma:interpretation>
                <emma:interpretation id="interp38" emma:lang="en-GB" emma:confidence="0">
                  <emma:literal>it's.</emma:literal>
                </emma:interpretation>
              </emma:one-of>
            </emma:emma>
          </inkml:annotationXML>
          <inkml:trace contextRef="#ctx0" brushRef="#br0" timeOffset="69257.1098">21365 2482 1737 0,'0'0'112'0,"-23"1"-43"0,23-1-17 16,0 0-7-16,0 0-13 15,0 0-32-15,0 0 0 0,0 0 0 0,0 0 0 16,0 0 0-16,0 0 0 0,0 0 0 15,0 0 0-15,0 0 0 0,0 0 0 16,0 0 0-16,0 0 0 0,0 0 0 0,0 0 0 16,0 0 0-16,0 0 0 0,0 0 0 0,0 0-31 15,0 0-157-15,0 0-429 0,0 0 1 0,0 0 21 16</inkml:trace>
          <inkml:trace contextRef="#ctx0" brushRef="#br0" timeOffset="67630.7484">20575 2570 1051 0,'0'0'140'0,"0"0"-31"16,0 0-8-16,0 0-23 0,0 0-25 16,0 0-19-16,0 0-7 0,0 0-5 0,0 0-3 15,0 0-4-15,0 0-4 0,0 0-4 0,0 0-1 16,0 0 5-16,0 0 16 0,0 0 2 0,0 0 2 16,0 0-2-16,0 0-14 0,28 19-2 15,-28-19 0-15,0 0-3 0,30 8-3 0,-30-8 0 16,26 2-3-16,-26-2-2 0,31 0-1 0,-31 0 0 0,35-2-1 0,-35 2 0 15,39 0 0-15,-39 0-1 0,34-1 1 16,-34 1 0-16,34-2-1 0,-34 2-4 0,28-3-11 16,-28 3-17-16,28-5-22 0,-28 5-37 0,0 0-60 15,41 13-78-15,-41-13-117 0,0 0-116 0,0 0 62 16,0 0 324-16</inkml:trace>
          <inkml:trace contextRef="#ctx0" brushRef="#br0" timeOffset="67984.9665">20605 2804 1287 0,'0'0'106'15,"0"0"-39"-15,0 0-19 0,0 0-17 0,0 0-16 16,0 0 1-16,0 0 4 0,0 0 5 16,0 0 1-16,0 0-9 0,32-1-4 0,-32 1-2 0,24-2 3 15,-24 2 0-15,27-2-1 0,-27 2-2 0,30 0-4 16,-30 0-1-16,32 0-3 0,-32 0-2 0,31 0-1 16,-31 0 0-16,28-2 1 0,-28 2-2 15,32-1 2-15,-32 1-1 0,33-10 0 0,-33 10-1 16,36-10-11-16,-36 10-15 0,32-9-25 15,-32 9-48-15,29-6-74 16,-29 6-121-16,16-24-168 0,-16 24 19 0,0 0 260 16</inkml:trace>
          <inkml:trace contextRef="#ctx0" brushRef="#br0" timeOffset="68348.2623">20898 2401 1080 0,'-10'28'121'0,"10"-28"-28"16,0 0-5-16,0 0-9 0,0 0-15 0,-25 26-17 15,25-26-7-15,0 0-5 0,-7 27-5 0,7-27-6 16,0 0 0-16,-13 33-2 0,13-33 4 0,-9 30-5 16,9-30 3-16,-11 38-9 0,3-16-2 0,-2 4-6 15,1-2-2-15,-1 0-5 0,-2-1 3 16,1 1-4-16,0 1 2 0,-3-1-3 0,1 0 4 0,2 1-5 16,-2-5 3-16,13-20-3 0,-21 42 4 0,21-42-3 15,-14 37 2-15,14-37-10 0,-11 24-3 0,11-24-12 16,0 0-6-16,-5 26-13 0,5-26-17 0,0 0-43 15,0 0-52-15,0 0-43 0,0 0-96 0,0 0-107 16,27-8 13-16,-27 8 264 0</inkml:trace>
          <inkml:trace contextRef="#ctx0" brushRef="#br0" timeOffset="69003.2067">21271 2736 767 0,'0'0'171'0,"0"0"-70"0,0 0-20 16,0 0-4-16,0 0-4 0,0 0-16 15,0 0-14-15,0 0-8 0,0 0 3 0,0 0-1 16,0 0 0-16,0 0-5 0,0 0-9 0,0 0-6 16,-4 28-2-16,4-28 0 0,0 0 0 0,-1 32-5 15,1-32-1-15,0 28-6 0,0-28 0 0,1 31-3 16,-1-31 4-16,-1 34-3 0,1-34 4 0,-2 39-5 0,2-39 3 16,-1 39-4-16,1-39 4 0,-5 37 17 15,5-37-35-15,-7 35 35 0,7-35-36 0,-10 37 15 16,10-37 1-16,-6 31-1 0,6-31 3 0,-8 29-4 15,8-29 4-15,-14 26-3 0,14-26 3 0,-12 23-2 16,12-23 2-16,0 0-3 0,-23 28 3 0,23-28-3 16,0 0 2-1,-24 15-1-15,24-15 1 0,0 0 0 0,-26 7 0 16,26-7 0-16,0 0-1 0,-28-6 1 16,28 6 0-16,0 0 0 0,-30-16-1 0,30 16 0 15,-25-18-1-15,25 18 2 0,-27-20-1 0,27 20 1 16,-27-24-2-16,27 24 1 0,0 0-1 0,-30-28 2 15,30 28-3-15,0 0 3 0,-19-26-5 0,19 26-1 16,0 0-10-16,-7-30-8 0,7 30-4 0,4-23-45 0,-4 23-24 16,14-22-70-16,-20-4-85 0,6 26-84 15,35-20-73-15,-30-7 117 0,20 23 291 0</inkml:trace>
          <inkml:trace contextRef="#ctx0" brushRef="#br0" timeOffset="66650.2537">20090 2605 704 0,'0'0'205'0,"0"0"-63"0,0 0-28 0,0 0-6 16,0 0-17-16,0 0-18 0,0 0-17 16,0 0-11-16,0 0-8 0,0 0-7 15,0 0 2-15,0 0-1 0,0 0-2 0,1 24-1 16,-1-24-11-16,0 0-3 0,0 0-4 0,-8 28-1 15,8-28-1-15,0 0 0 16,-7 22-3-16,7-22 2 0,0 0-5 0,-4 23 0 16,4-23-3-16,0 0 2 0,-8 24-1 0,8-24 0 15,0 0 0-15,-9 29 0 0,9-29-1 16,0 0 0-16,-2 23 0 0,2-23 1 0,0 0-1 16,0 0 2-16,-3 25-1 0,3-25 0 15,0 0-1-15,0 0 2 0,0 0-2 0,-2 22 1 16,2-22-1-16,0 0-1 0,0 0 0 0,0 0 2 0,0 0-1 0,0 0 0 15,0 0 0-15,0 0 0 0,0 0 0 0,0 0 1 16,0 0-1-16,25 19 0 0,-25-19-5 16,0 0-6-16,0 0-9 0,25-11-10 0,-25 11-12 15,0 0-12-15,33-15-27 0,-33 15-27 16,28-14-32-16,-28 14-43 0,25-19-42 0,-25 19-85 16,9-27-29-16,-9 27 110 0,0 0 230 0</inkml:trace>
          <inkml:trace contextRef="#ctx0" brushRef="#br0" timeOffset="66913.2799">20168 2382 1325 0,'0'0'145'0,"-22"-10"-28"0,22 10-19 16,0 0-29-16,0 0-15 0,-26-13-12 15,26 13-6-15,0 0-7 0,0 0-6 0,0 0-8 16,0 0-4-16,0 0-6 0,0 0-2 0,0 0-2 16,0 0-1-16,0 0-1 0,0 0-1 0,0 0-2 0,0 0-8 15,0 0-15-15,0 0-3 0,0 0-16 0,0 0-20 16,21 23-60-16,-21-23-134 0,27-6-281 0,-27 6 32 16,34-1 160-16</inkml:trace>
        </inkml:traceGroup>
      </inkml:traceGroup>
    </inkml:traceGroup>
    <inkml:traceGroup>
      <inkml:annotationXML>
        <emma:emma xmlns:emma="http://www.w3.org/2003/04/emma" version="1.0">
          <emma:interpretation id="{DB9666CE-A085-4F4B-929D-AF839C145687}" emma:medium="tactile" emma:mode="ink">
            <msink:context xmlns:msink="http://schemas.microsoft.com/ink/2010/main" type="paragraph" rotatedBoundingBox="1687,5774 13037,6022 13011,7241 1660,69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4356F0-4BA5-4D1E-904C-470320B23713}" emma:medium="tactile" emma:mode="ink">
              <msink:context xmlns:msink="http://schemas.microsoft.com/ink/2010/main" type="line" rotatedBoundingBox="1687,5774 13037,6022 13011,7241 1660,6993"/>
            </emma:interpretation>
          </emma:emma>
        </inkml:annotationXML>
        <inkml:traceGroup>
          <inkml:annotationXML>
            <emma:emma xmlns:emma="http://www.w3.org/2003/04/emma" version="1.0">
              <emma:interpretation id="{C2B05BFC-69F3-4750-9B33-0E9B8C6751F9}" emma:medium="tactile" emma:mode="ink">
                <msink:context xmlns:msink="http://schemas.microsoft.com/ink/2010/main" type="inkWord" rotatedBoundingBox="1683,5933 3528,5973 3510,6796 1665,6756"/>
              </emma:interpretation>
              <emma:one-of disjunction-type="recognition" id="oneOf8">
                <emma:interpretation id="interp39" emma:lang="en-GB" emma:confidence="0">
                  <emma:literal>Def.</emma:literal>
                </emma:interpretation>
                <emma:interpretation id="interp40" emma:lang="en-GB" emma:confidence="0">
                  <emma:literal>Def,</emma:literal>
                </emma:interpretation>
                <emma:interpretation id="interp41" emma:lang="en-GB" emma:confidence="0">
                  <emma:literal>Det.</emma:literal>
                </emma:interpretation>
                <emma:interpretation id="interp42" emma:lang="en-GB" emma:confidence="0">
                  <emma:literal>Def'</emma:literal>
                </emma:interpretation>
                <emma:interpretation id="interp43" emma:lang="en-GB" emma:confidence="0">
                  <emma:literal>Def"</emma:literal>
                </emma:interpretation>
              </emma:one-of>
            </emma:emma>
          </inkml:annotationXML>
          <inkml:trace contextRef="#ctx0" brushRef="#br0" timeOffset="530839.632">-244 4073 620 0,'0'0'216'16,"0"0"-83"0,0 0-21-16,0 0-21 0,0 0 14 0,0 0-41 15,0 0-6-15,0 0-22 0,0 0-11 0,0 0-9 16,0 0 2-16,0 0 9 0,0 0 4 0,0 0 2 15,8 31-2-15,-8-31 9 0,-5 28-39 16,5-28 31-16,-2 36-36 0,2-36 10 0,2 38 1 16,-2-38-5-16,2 43 2 0,-2-22-5 0,3 5 4 15,-3 1-4-15,1-3 5 0,-1-1-5 0,0-23 3 0,0 39-4 16,0-39 2-16,5 37-3 0,-5-37 4 0,2 29-2 16,-2-29 1-16,2 27-1 0,-2-27 1 0,0 0-1 15,1 28 1-15,-1-28-2 0,0 0-1 16,0 0-2-16,0 0-19 0,0 0-13 0,0 0-15 15,0 0-26-15,0 0-33 0,0 0-72 0,0 0-120 16,0 0-172 0,0 0 45-16,-10-30 430 0</inkml:trace>
          <inkml:trace contextRef="#ctx0" brushRef="#br0" timeOffset="531518.2261">-97 3964 778 0,'0'0'161'0,"0"0"-24"16,0 0-27-16,0 0-13 0,0 0-31 15,0 0-23-15,0 0-23 0,0 0-12 0,0 0-5 16,0 0-2-16,0 0 3 0,0 0 3 0,0 0 4 15,0 0 5-15,26-6 0 0,-26 6 3 0,0 0 1 16,29 7 1-16,-29-7-1 0,22 7-3 16,-22-7-6-16,24 11-6 0,-24-11-1 0,27 14-1 15,-27-14-3-15,29 19 4 0,-29-19-4 0,35 19 3 0,-35-19-3 0,27 22 1 16,-27-22-2-16,29 21 2 0,-29-21-2 16,28 24 2-16,-28-24 19 0,26 32-37 0,-26-32 36 15,19 38-35-15,-19-38 15 0,18 34 3 0,-18-34-2 16,10 35 2-16,-10-35-2 0,4 29 3 15,-4-29-3-15,-4 32 2 0,4-32-2 0,-10 30 3 16,10-30-3-16,-16 30 4 16,16-30-5-16,-21 29 2 0,21-29-2 0,-27 35 2 15,27-35-2-15,-35 38 4 0,20-16-5 0,-4 1 4 16,1 1-3-16,0 0 2 0,18-24-3 0,-40 40 3 16,40-40-3-16,-37 36 4 0,37-36-4 15,-38 31 3-15,38-31-2 0,-35 21 2 0,35-21-2 16,-29 15 1-16,29-15 0 0,-27 10-1 15,27-10 0-15,0 0 0 0,-23 5 1 0,23-5-1 0,0 0-2 0,0 0-14 16,0 0-18-16,-28-5-31 0,28 5-73 0,0 0-80 16,0 0-127-16,0 0-136 0,0 0 167 15,22-10 315-15</inkml:trace>
          <inkml:trace contextRef="#ctx0" brushRef="#br0" timeOffset="532189.6231">537 4533 432 0,'0'0'152'0,"0"0"-72"0,0 0-47 16,0 0 19-16,0 0 13 0,25 0 6 0,-25 0 2 16,0 0-23-16,0 0-10 0,0 0-1 0,21 0-7 15,-21 0-8-15,0 0-8 0,23 1-6 0,-23-1-4 16,0 0-1-16,28-1 1 0,-28 1-1 15,0 0 0-15,30-3 0 0,-30 3-2 0,0 0 1 16,29-18 0-16,-29 18-1 0,24-12 1 0,-24 12-3 16,22-21 3-16,-22 21-2 0,18-25 1 0,-18 25 0 15,0 0 2-15,19-29 0 0,-19 29 5 0,0 0 25 16,0-33 9-16,0 33 0 0,0 0 0 0,0 0-28 16,-21-25-6-16,21 25-2 0,-25-7-3 0,25 7-1 31,-28 4-3-31,28-4 2 0,-40 12-3 0,40-12 1 15,-42 26 0-15,42-26 2 0,-41 29 0 0,41-29 8 16,-35 34-2-16,35-34 4 0,-26 34-5 0,26-34-2 16,-15 34-6-16,15-34 2 0,-7 37-5 0,7-37 3 15,4 35-3-15,-4-35 2 0,14 26-2 0,-14-26 2 16,22 24-2-16,-22-24 2 0,28 19-2 0,-28-19 3 16,37 15-2-16,-37-15 1 0,44 2 0 0,-23-2-1 15,5-5 1-15,-1-7-19 0,6 9-32 0,-9-21-69 16,20 21-81-16,-23-26-112 0,7 5-135 0,12 14 109 15,-25-27 340-15</inkml:trace>
          <inkml:trace contextRef="#ctx0" brushRef="#br0" timeOffset="532846.6444">995 4464 780 0,'0'0'149'0,"0"0"-64"0,0 0-24 0,0 0 3 0,0 0 3 16,0 0 4-16,0 0 4 16,26 15-22-16,-26-15-14 0,28 9-11 0,-28-9-8 15,37 7-9-15,-37-7-4 0,42 4-3 0,-19-8-3 16,0 1 1-16,1-1-2 0,-1-2 2 0,3 0-1 15,3 5-41-15,-29 1-81 0,54-4-109 0,-54 4-228 16,33-6-21-16,-4 14 287 16</inkml:trace>
          <inkml:trace contextRef="#ctx0" brushRef="#br0" timeOffset="532621.9275">1348 4086 770 0,'-7'-22'131'0,"7"22"-12"0,0 0-19 0,0 0 10 16,-15-23-17-16,15 23-21 0,0 0-22 0,0 0-11 16,0 0-5-16,-22-6-4 0,22 6-3 0,0 0-3 15,0 0-4-15,-23 8-1 0,23-8-4 0,0 0-2 16,-28 15-4-16,28-15-2 0,0 0-4 0,-28 28 0 15,28-28 17-15,-19 33-35 0,19-33 33 0,-18 41-34 16,18-41 15-16,-14 45 2 0,10-23-2 0,-1 0 4 16,1 4-5-16,2 1 4 0,-2 1-4 0,1-3 3 15,2 5-4-15,1-6 5 0,0 10-6 0,-3-2 6 16,2 5-6-16,-1 0 7 0,0-3-7 0,-2-8 6 16,2 0-6-16,2-4 5 0,0-22-4 0,4 38 3 15,-4-38-2 1,4 33 0-16,-4-33-1 0,6 24 2 0,-6-24-3 15,0 0 3-15,14 31-19 0,-14-31-8 16,0 0-20-16,0 0-21 0,14 26-19 0,-14-26-44 16,0 0-29-16,0 0-58 0,0 0-46 0,0 0-137 15,0 0 163-15,30-12 239 0</inkml:trace>
          <inkml:trace contextRef="#ctx0" brushRef="#br0" timeOffset="534252.2">1588 4718 1566 0,'0'0'93'0,"0"0"-25"0,-29-3-9 0,29 3-16 0,0 0-13 15,0 0-12-15,0 0-9 0,0 0-5 0,0 0-2 16,0 0-2-16,0 0 0 0,0 0-1 0,0 0 0 15,0 0-3-15,-22 13-13 0,22-13-18 0,0 0-38 16,0 0-67-16,-6 22-217 0,6-22-224 16,0 0 48-16,-12 31 383 0</inkml:trace>
        </inkml:traceGroup>
        <inkml:traceGroup>
          <inkml:annotationXML>
            <emma:emma xmlns:emma="http://www.w3.org/2003/04/emma" version="1.0">
              <emma:interpretation id="{A5630B53-3268-4719-8A3F-0E709A7F7885}" emma:medium="tactile" emma:mode="ink">
                <msink:context xmlns:msink="http://schemas.microsoft.com/ink/2010/main" type="inkWord" rotatedBoundingBox="4136,5883 8346,5975 8329,6742 4119,6650"/>
              </emma:interpretation>
              <emma:one-of disjunction-type="recognition" id="oneOf9">
                <emma:interpretation id="interp44" emma:lang="en-GB" emma:confidence="0">
                  <emma:literal>Coveter</emma:literal>
                </emma:interpretation>
                <emma:interpretation id="interp45" emma:lang="en-GB" emma:confidence="0">
                  <emma:literal>Concreter</emma:literal>
                </emma:interpretation>
                <emma:interpretation id="interp46" emma:lang="en-GB" emma:confidence="0">
                  <emma:literal>coveter</emma:literal>
                </emma:interpretation>
                <emma:interpretation id="interp47" emma:lang="en-GB" emma:confidence="0">
                  <emma:literal>Coverer</emma:literal>
                </emma:interpretation>
                <emma:interpretation id="interp48" emma:lang="en-GB" emma:confidence="0">
                  <emma:literal>Coveters</emma:literal>
                </emma:interpretation>
              </emma:one-of>
            </emma:emma>
          </inkml:annotationXML>
          <inkml:trace contextRef="#ctx0" brushRef="#br0" timeOffset="118109.0847">2880 4440 657 0,'0'0'262'16,"0"0"-112"-16,3-27-27 0,-3 27-5 0,0 0-26 0,0 0-20 0,0 0-18 15,0 0-10-15,0 0-5 0,0 0-10 16,0 0-8-16,0 0-8 0,0 0-8 16,0 0-4-16,-28 13-1 0,28-13 2 0,-17 32-2 15,17-32 3-15,-21 40-4 0,11-18 3 0,10-22-4 16,-16 41 3-16,16-41-3 0,-10 37-15 0,10-37 34 16,0 28-36-16,0-28 34 15,8 21-19-15,-8-21 0 0,0 0 2 0,28 20-1 16,-28-20 1-16,27 1-1 0,-27-1 0 15,32-4 1-15,-32 4 1 0,35-17 1 0,-35 17 18 0,34-27-37 16,-34 27 37-16,30-32-35 0,-30 32 17 0,27-34 3 16,-27 34-4-16,19-34 5 0,-19 34-5 0,10-34 5 15,-10 34-3-15,0-28 2 0,0 28-1 0,-11-25 1 16,11 25-1-16,-23-20 0 0,23 20-1 0,-24-7-2 0,24 7-8 16,-33 5-13-16,33-5-12 0,-31 15-19 15,9-11-17-15,22-4-24 0,-33 24-27 0,32 0-43 16,1-24-68-16,0 0-55 0,-11 34-123 15,11-34 229-15,0 0 181 16</inkml:trace>
          <inkml:trace contextRef="#ctx0" brushRef="#br0" timeOffset="118394.2444">3321 4383 1022 0,'0'0'89'0,"-24"4"-2"15,24-4 5-15,0 0-4 0,-29-4-28 0,29 4-19 16,0 0-13-16,0 0-7 0,0 0-11 16,0 0-6-16,0 0-7 0,0 0-1 0,0 0 1 15,0 0 1-15,0 0 1 0,0 0 0 0,11 24-2 16,-11-24 2-16,0 0-2 0,25 13 2 0,-25-13-1 0,0 0 2 0,31 8-2 15,-31-8 2-15,26 5 0 0,-26-5 1 0,25 7 0 16,-25-7-1-16,22 7 0 0,-22-7 0 16,0 0 1-16,28 11-1 0,-28-11 0 0,0 0 3 15,0 0-2-15,0 0 3 0,22 23 1 16,-22-23 0-16,0 0-2 0,0 0 2 0,-8 29-2 16,8-29 2-16,-18 27-4 15,18-27 2-15,-24 27-4 0,24-27 2 0,-29 24 19 16,29-24-19-16,-27 24 19 0,27-24-35 0,-26 21 15 15,26-21-14-15,-28 19 14 0,28-19 1 16,-22 16-3-16,22-16 3 0,0 0-2 0,-28 16 2 16,28-16-2-16,0 0 0 0,0 0-2 0,0 0-3 15,0 0-4-15,0 0-21 0,0 0-22 16,0 0-32-16,0 0-45 0,0 0-14 0,0 0-64 0,28-20-39 0,-28 20-89 16,32-11 22-16,-28-13 314 0</inkml:trace>
          <inkml:trace contextRef="#ctx0" brushRef="#br0" timeOffset="118741.9107">3712 4350 739 0,'0'0'195'0,"0"0"-53"0,0 0-14 16,0 0-11-16,0 0-25 15,0 0-19-15,0 0-24 0,0 0-10 0,0 0-10 0,0 0-7 16,-28-7-6-16,28 7-6 0,0 0-1 0,-23 21 4 15,23-21-3 1,-25 21 2-16,25-21-4 0,-28 26 1 0,28-26-4 16,-29 29 2-16,29-29-3 0,-26 27 1 0,26-27-4 15,-21 31 0-15,21-31-3 0,-18 27 3 0,18-27-4 16,-6 24 5-16,6-24-4 0,-2 22 2 16,2-22-2-16,0 0 2 0,8 34 17 0,-8-34-33 15,12 23 35-15,-12-23-35 0,0 0 15 0,30 24 1 16,-30-24-3-16,26 12 3 0,-26-12-2 0,29 4 1 0,-29-4 0 15,34 0-1-15,-34 0-1 0,39-4-3 0,-16 0-19 16,-23 4-25-16,50-16-42 0,-36-6-74 0,25 20-192 16,-12-11-159-16,-2-6 38 0,8 19 452 15</inkml:trace>
          <inkml:trace contextRef="#ctx0" brushRef="#br0" timeOffset="119543.9916">4175 4576 485 0,'0'0'199'16,"0"0"-60"-16,0 0-52 0,0 0-30 0,0 0-22 16,0 0-9-16,0 0 3 0,0 0 24 0,0 0-13 15,0 0 18-15,0 0-31 0,0 0-7 16,0 0-5-16,29-9 0 0,-29 9-3 0,26-2-1 16,-26 2-1-16,23-5-1 15,-23 5 1-15,28-11-3 0,-28 11 0 0,32-16-2 16,-32 16 2-16,29-21-4 0,-29 21 4 0,29-26-5 15,-29 26 1-15,27-28-1 0,-27 28 2 16,25-32-2-16,-25 32 3 0,18-31-4 0,-18 31 2 16,10-30-1-16,-10 30 4 0,4-22 0 0,-4 22 20 15,0 0 4-15,-13-26 3 0,13 26-2 16,0 0-17-16,-33-7-5 0,33 7-4 0,-31 9-2 0,31-9-3 0,-43 22 1 16,21-2-3-16,1 2 4 0,-4 2-5 0,0 2 6 15,5 3-5-15,0-5 5 0,4 2-6 16,5-1 6-16,11-25-5 0,-17 41 5 0,17-41 17 15,-5 33-36-15,5-33 34 0,4 33-36 0,-4-33 15 16,12 23 1-16,-12-23-2 0,0 0 2 16,36 25-2-16,-36-25 2 15,35 12-1-15,-35-12 1 0,38 1-1 0,-38-1 0 16,47-8 2-16,-21-1-1 0,1-1 1 0,0-6-14 16,5 6-61-16,-14-14-57 0,24 22-123 0,-42 2-88 15,36-45-90-15,0 40 157 0,-32-25 277 16</inkml:trace>
          <inkml:trace contextRef="#ctx0" brushRef="#br0" timeOffset="120277.0045">4693 4264 921 0,'-30'11'112'0,"30"-11"-22"16,0 0-15-1,0 0-16-15,0 0-2 0,0 0-7 16,0 0-3-16,0 0 3 0,30 11-19 0,-30-11-7 16,43 0-3-16,-17-1-7 0,-2-2-5 0,7-1-6 15,-3-4-1-15,1 2-3 0,-2-3 1 0,4 0 0 16,-1-3-1-16,-2-2-38 0,12 17-113 0,-25-27-156 16,8 16-210-16,6 8 27 0,-29 0 436 0</inkml:trace>
          <inkml:trace contextRef="#ctx0" brushRef="#br0" timeOffset="119998.327">4885 3963 792 0,'0'0'181'0,"0"0"-74"0,0 0-16 0,0 0-19 16,0 0-19-16,0 0-4 0,0 0-2 0,0 0 3 16,-2 22-1-16,2-22-6 0,0 0-10 0,0 37-6 15,0-37-9-15,-1 29-1 0,1-29-5 16,-3 39 3-16,3-39-5 0,-4 44 4 0,3-19-7 16,-1 1 3-1,-3-4-6-15,4 2 1 0,1-24-2 0,-5 45 1 16,1-20-4-16,2-3 3 0,-4 1-5 0,2 2 3 15,-3 3-4-15,3-2 4 0,-2-4-4 0,2 2 5 16,0-1-5-16,1 2 5 0,-2-3-6 0,5-22 5 16,-3 40-2-16,3-40-17 0,-5 39 36 0,5-39-34 15,-2 33 32-15,2-33-15 0,2 31-4 16,-2-31 3-16,0 0-3 0,8 24 0 0,-8-24-2 16,0 0 0-16,0 0 0 0,0 0 0 0,25 12 2 15,-25-12-3-15,0 0 0 0,22-11 0 0,-22 11-2 16,0 0-3-16,30-21-3 0,-30 21-11 0,23-18-4 15,-23 18-7-15,27-21-5 0,-27 21 20 0,29-21-12 16,-29 21 4-16,35-16-33 0,-35 16-30 0,38-18-27 0,-38 18-13 16,34-23-50-1,-34 23-43-15,19-31-72 0,5 32-5 16,-30-23 302-16</inkml:trace>
          <inkml:trace contextRef="#ctx0" brushRef="#br0" timeOffset="121138.0305">5434 4541 507 0,'0'0'125'0,"0"0"-12"16,0 0-29-16,0 0-12 0,0 0-22 0,0 0-5 15,0 0-12-15,0 0-4 0,0 0-8 0,0 0-4 16,0 0 27-16,0 0 16 15,0 0 0-15,0 0 5 0,0 0-30 0,0 0-11 16,0 0 0-16,0 0 0 16,27-18-2-16,-27 18-6 0,0 0-4 0,21-4-5 15,-21 4-3-15,0 0 1 0,30-12 0 0,-30 12-1 16,22-9 1-16,-22 9-3 0,25-14 2 0,-25 14-3 16,26-20 1-16,-26 20-1 0,24-21 1 0,-24 21-1 15,22-23 3-15,-22 23-3 0,13-22 2 0,-13 22-2 0,6-25 3 0,-6 25-2 16,0 0 4-16,-4-26-3 0,4 26 2 15,0 0-1-15,-21-19 0 0,21 19-2 16,-26-2-1-16,26 2-1 0,-40 2-1 0,40-2 1 16,-43 16-1-16,43-16 3 0,-44 23-4 0,44-23 5 15,-37 34-6-15,37-34 5 0,-29 37-4 0,29-37 3 16,-25 38-4-16,25-38 4 0,-11 38-4 0,11-38 4 0,2 38-4 0,-2-38 3 16,12 36 15-16,-12-36-16 0,22 32 16 0,-22-32-35 15,28 27 17-15,-28-27-17 16,29 17 18-16,-29-17 0 0,41 6-1 0,-19-8 1 15,4 1 1-15,2-6-4 0,1 4-41 0,-29 3-40 16,60-16-97-16,-46-8-90 0,21 11-104 0,-2 7-41 16,-20-25 273-16</inkml:trace>
          <inkml:trace contextRef="#ctx0" brushRef="#br0" timeOffset="121404.6078">5908 4470 665 0,'0'0'113'0,"0"0"-49"16,0 0-15-16,0 0 8 0,0 0 2 0,0 0 9 16,0 0-8-16,0 0-6 0,-7 29-12 15,7-29 0-15,3 23-11 0,-3-23-2 0,7 24-8 0,-7-24 1 16,5 27 14 0,-5-27-20-16,4 29 14 0,-4-29-21 0,6 24-4 0,-6-24-19 15,0 0 16-15,5 23-18 0,-5-23 16 16,0 0 1-16,0 0-1 0,0 0-1 0,0 0 0 0,0 0-2 15,0 0 0-15,0 0 1 0,0 0 6 0,0 0 8 0,0 0 5 16,0 0 20-16,25-26-22 0,-25 26 12 16,11-32-41-16,-11 32 15 0,10-37-16 0,-3 12 15 15,-5 3 6-15,5-1-4 16,-1-3 4-16,-6 26 2 0,12-38 7 0,-12 38 0 0,10-32 5 16,-10 32-5-16,0 0-2 0,18-27-4 15,-18 27 0-15,0 0-1 0,0 0-1 0,0 0 1 0,0 0 1 16,27-2 0-16,-27 2-1 15,0 0 1-15,29 11-2 0,-29-11-2 0,0 0 0 0,33 17-1 16,-33-17 1-16,22 8 0 16,-22-8 0-16,27 6 0 0,-27-6-3 0,24 0 1 0,-24 0-2 15,31-6 0-15,-31 6 0 0,37-10-1 0,-37 10-2 16,36-20 0-16,-36 20-6 0,32-19-35 0,-5 22-111 16,-25-26-224-16,20 14-168 0,-22 9 11 0,27-35 459 15</inkml:trace>
          <inkml:trace contextRef="#ctx0" brushRef="#br0" timeOffset="483254.4566">2582 4037 266 0,'0'0'150'0,"0"0"-16"16,0 0 15-16,0 0-3 0,0 0 8 0,0 0-25 16,0 0-11-16,0 0-35 0,0 0-21 0,0 0-14 15,0 0-8-15,0 0-2 0,0 0-2 0,0 0-4 16,0 0-1-16,-26-16-1 0,26 16-5 0,0 0-5 16,0 0-5-16,-25 3-3 0,25-3-1 15,0 0 0 1,-29 11-2-16,29-11-1 0,-20 6-1 0,20-6-1 15,-28 16-1-15,28-16-3 0,-26 19 0 0,26-19-2 16,-29 23 1-16,29-23-2 0,-28 25 3 0,28-25-3 16,-26 31 2-16,26-31-6 0,-27 31-7 0,27-31 31 15,-25 34-30-15,25-34 33 0,-19 35-20 0,19-35-3 16,-20 33 4-16,20-33-4 0,-16 38 2 16,16-38-3-16,-16 39 3 0,16-39-2 0,-12 40 3 0,12-40-2 15,-4 36 3-15,4-36-3 0,-7 34 1 0,7-34-2 16,0 27 2-16,0-27-2 0,1 24 2 0,-1-24-2 15,0 0 3-15,9 32-1 0,-9-32 2 0,9 23-4 16,-9-23 3-16,0 0-2 0,16 24 0 0,-16-24 1 16,0 0 0-16,0 0-1 0,23 26 2 15,-23-26-3 1,0 0 2-16,0 0 0 0,26 18 0 0,-26-18-1 16,0 0 3-16,22 13 0 0,-22-13 0 0,0 0 1 15,28 8-4-15,-28-8 0 0,0 0 0 0,25 5-2 16,-25-5 2-16,0 0 0 0,27-3 0 0,-27 3 0 15,0 0 0-15,32-10 1 0,-32 10-2 0,27-13 2 16,-27 13-3-16,28-15 2 0,-28 15-1 0,34-21 1 16,-34 21-17-16,40-19-24 0,-31-5-59 0,25 30-226 15,-34-6-253-15,40-36 16 0,-14 26 366 0</inkml:trace>
        </inkml:traceGroup>
        <inkml:traceGroup>
          <inkml:annotationXML>
            <emma:emma xmlns:emma="http://www.w3.org/2003/04/emma" version="1.0">
              <emma:interpretation id="{C0395060-455D-4208-9604-E1FBFE142AAA}" emma:medium="tactile" emma:mode="ink">
                <msink:context xmlns:msink="http://schemas.microsoft.com/ink/2010/main" type="inkWord" rotatedBoundingBox="9080,5935 13037,6022 13011,7241 9053,7154"/>
              </emma:interpretation>
              <emma:one-of disjunction-type="recognition" id="oneOf10">
                <emma:interpretation id="interp49" emma:lang="en-GB" emma:confidence="0">
                  <emma:literal>polytope</emma:literal>
                </emma:interpretation>
                <emma:interpretation id="interp50" emma:lang="en-GB" emma:confidence="0">
                  <emma:literal>potykope</emma:literal>
                </emma:interpretation>
                <emma:interpretation id="interp51" emma:lang="en-GB" emma:confidence="0">
                  <emma:literal>,potykope</emma:literal>
                </emma:interpretation>
                <emma:interpretation id="interp52" emma:lang="en-GB" emma:confidence="0">
                  <emma:literal>potytope</emma:literal>
                </emma:interpretation>
                <emma:interpretation id="interp53" emma:lang="en-GB" emma:confidence="0">
                  <emma:literal>potyfope</emma:literal>
                </emma:interpretation>
              </emma:one-of>
            </emma:emma>
          </inkml:annotationXML>
          <inkml:trace contextRef="#ctx0" brushRef="#br0" timeOffset="122391.3193">7164 5008 202 0,'8'-47'78'0,"-2"22"5"0,-4-3 12 0,2 0 16 16,2-2-6-1,-2 2-2-15,4 1-21 0,-2-1-6 16,4 2-15-16,-8-7 10 0,11 6 12 0,-13-7-9 16,13 10 10-16,-11-11-43 0,10 12 6 0,-9-11-27 15,4 10 8-15,1-2 1 0,2 2-8 0,-5-5 6 16,5 7-7-16,-3-3 1 0,3-1-7 0,-5 2 1 16,-5 24-5-16,15-32 2 0,-15 32-4 0,0 0-2 15,0 0-3-15,21-23-4 0,-21 23 2 0,0 0 1 16,0 0 2-16,27 19-1 0,-27-19 1 0,25 28-3 15,-25-28 2-15,22 38-3 16,-22-38 3-16,22 45-5 0,-12-23 5 0,-2 0-4 16,1 1 4-16,-9-23-5 0,12 43 3 0,-12-43-3 15,10 38 3-15,-10-38-3 0,2 34 4 0,-2-34 16 16,-2 35-34-16,2-35 35 0,-4 30-35 0,4-30 17 0,-14 25 2 0,14-25-2 16,0 0 1-16,-24 23-1 0,24-23 0 0,0 0 1 15,-34 13 0-15,34-13-1 0,-29 1 0 0,29-1 0 16,-33-3 0-16,33 3-1 0,-35-8 0 0,35 8 0 15,-36-12 0-15,36 12 0 0,-34-8-2 0,34 8 1 16,-26-11-3-16,26 11-8 0,0 0-9 0,0 0-14 16,0 0-31-1,0 0-77-15,0 0 5 0,0 0-57 0,0 0-49 16,3-23-70-16,20 31-50 0,-23-8 230 16</inkml:trace>
          <inkml:trace contextRef="#ctx0" brushRef="#br0" timeOffset="122823.6075">7918 4461 878 0,'0'0'229'0,"0"0"-141"15,0 0-6-15,-32 15-2 0,32-15-16 0,0 0-22 16,0 0-11-16,-34 15-8 15,34-15-2-15,0 0-7 0,-27 28-2 16,27-28-5-16,-23 24 0 0,23-24-3 16,-22 27 4-16,22-27 15 0,-22 32-34 0,22-32 35 15,-17 32-40-15,17-32 16 0,-9 34 2 0,9-34-3 16,3 31 1-16,-3-31-3 0,17 23 1 0,-17-23-3 16,22 12 4-16,-22-12-3 0,32 9 2 0,-32-9 0 15,37-2 0-15,-37 2 2 0,43-8-1 0,-21 3 1 0,3 0 0 0,0-4-1 16,-25 9 0-16,41-17 0 15,-41 17-1-15,37-23 1 0,-37 23 0 0,29-27 2 16,-29 27 17-16,24-36-33 0,-24 36 35 0,12-30-34 16,-12 30 15-16,6-34 6 0,-6 34-3 0,-7-33 3 15,7 33-3-15,-17-29 1 0,17 29 0 0,-22-23 5 16,22 23-2-16,-26-13-1 16,26 13-4-16,-28-2-4 0,28 2 0 0,-28 10-2 15,28-10-12-15,-34 13-16 0,34-13-20 16,-26 20-51-16,4-24-55 0,22 4-112 15,-9 30-220-15,9-30 72 0,0 0 300 0</inkml:trace>
          <inkml:trace contextRef="#ctx0" brushRef="#br0" timeOffset="123356.1566">8529 3987 911 0,'0'0'127'0,"0"0"-13"0,0 0-2 16,0 0-18-16,0 0-25 0,0 0-20 0,0 0-20 15,0 0-11-15,0 0-6 0,-14 23 8 16,14-23 0-16,0 34 5 0,0-34-5 0,-3 42-1 16,2-13-5-16,1 3 5 0,-4 6-8 0,4 0 3 15,-3 0-10-15,1-4 4 0,1 2-9 16,-6 0 4-16,6 1-6 16,-6-3 6-16,4-4-6 0,-2 3 5 0,2-5-5 15,-3 3 5-15,4-4 11 0,0-5-30 0,2-22 31 16,0 40-34-16,0-40 2 0,0 31-13 0,0-31-21 15,0 0-25-15,10 28-30 0,-10-28-26 16,0 0-35-16,0 0-31 0,0 0-50 0,26-4-31 16,-26 4-62-16,0 0 299 0</inkml:trace>
          <inkml:trace contextRef="#ctx0" brushRef="#br0" timeOffset="123841.8314">8700 4507 388 0,'0'0'117'0,"0"0"6"15,0 0-27-15,0 0-1 0,0 0-27 16,0 0-11-16,0 0-22 0,0 0-10 0,0 0-14 0,0 0-3 0,0 0 34 16,0 0 19-16,0 0 1 0,0 0 5 0,0 0-40 15,0 0-13-15,0 0-5 0,15 29-1 0,-15-29-4 16,0 0-1-16,7 29 14 0,-7-29-15 16,0 0 14-16,9 26-15 0,-9-26-1 0,0 0 0 15,14 22-1-15,-14-22 0 0,0 0 0 0,0 0 0 16,0 0 0-1,25 12 0-15,-25-12 4 0,0 0-1 0,0 0 4 16,29-21-1-16,-29 21 0 0,23-26-2 0,-23 26-17 16,22-31 14-16,-22 31-14 0,25-28 16 0,-25 28 5 15,21-31-2-15,-21 31 2 0,18-24 0 16,-18 24 0-16,0 0 0 0,0 0 2 0,0 0 0 16,18-21 1-16,-18 21-1 0,0 0-2 0,0 0-2 15,0 0-1-15,0 0-2 0,0 0-1 0,0 0 3 0,0 0-1 16,-2 30 4-16,2-30-5 0,0 34 3 0,0-34-6 15,-8 40 4-15,2-16 13 0,2 3-34 0,3 1 34 16,-5 6-34-16,4-2 16 0,-5 5 6 0,0 1-9 16,3 2 10-16,-5-1-8 0,3-1 7 15,-4 1-6-15,2-7 7 0,-3 2-6 0,0-3 5 16,1-4-5 0,-4-4 6-16,14-23 4 0,-20 38 12 0,20-38-2 15,-27 18 2-15,27-18-10 0,-30 6-6 0,30-6-3 16,-34-3-2-16,34 3 1 0,-40-9-2 0,16-1 0 15,2 1-2-15,-3-4-13 0,3-4-24 0,22 17-42 16,-44-39-76-16,44 39-154 0,-28-24-163 16,1-3 37-16,27 27 399 0</inkml:trace>
          <inkml:trace contextRef="#ctx0" brushRef="#br0" timeOffset="124922.2386">9219 4330 897 0,'-29'-4'94'0,"29"4"-62"0,0 0-14 0,0 0-3 16,0 0 1-16,0 0 4 0,4 21 8 16,-4-21 7-16,0 0 5 0,34 10 9 0,-34-10-4 15,35-7-7-15,-35 7-12 0,40-6-9 0,-15-1-5 16,3 0-5-16,1 2-3 16,0-1-2-16,4-3-1 0,-3 3-1 0,0 0-5 0,-1-7-74 15,9 13-76-15,-38 0-122 0,48-24-175 0,-16 27 53 16,-32-3 370-16</inkml:trace>
          <inkml:trace contextRef="#ctx0" brushRef="#br0" timeOffset="124643.7261">9387 4125 766 0,'0'0'162'16,"0"0"-77"-16,0 0-17 0,0 0-2 15,0 0 0-15,0 0-6 0,0 0-13 0,0 0-8 0,0 0-11 0,0 0-6 16,0 0-5-16,0 0-5 0,0 0-3 0,0 0 35 16,0 0 5-16,0 0 3 0,0 0 0 15,24 26-35-15,-24-26-8 0,4 43 3 0,-4-18-4 16,0 2 2-16,-1-2-6 0,-1 5 1 0,1-3-5 15,-5 4 3-15,2-3-6 0,0 4 5 16,1-5-5-16,-1-2 5 16,0 3-4-16,-1-2 4 0,-1-4-5 0,1 1 6 15,-1-2 11-15,1 5-31 0,5-26 33 0,-11 40-36 16,11-40 20-16,-12 34 1 0,12-34-3 16,-5 28 4-16,5-28-4 0,0 0 3 0,-3 25-2 15,3-25 1-15,0 0 0 0,0 0-2 0,0 0 0 16,4 23-1-16,-4-23-1 0,0 0 1 0,0 0 0 15,0 0 1-15,0 0 0 0,24 0 2 0,-24 0-1 0,0 0 1 16,27-20 1-16,-27 20-3 0,22-19 3 0,-22 19-4 16,33-20-13-16,-33 20-11 0,32-28-9 0,-18 5-19 15,7 13-9-15,-21 10-5 0,31-25-59 16,-31 25-16-16,25-24-97 0,-25 24-52 0,6-34-75 16,-6 34 132-16,0 0 236 0</inkml:trace>
          <inkml:trace contextRef="#ctx0" brushRef="#br0" timeOffset="125470.4157">9931 4549 596 0,'0'0'105'0,"-3"-23"-38"15,3 23-13-15,0 0 17 0,0 0-6 0,0 0-6 16,16-22-12-16,-16 22-1 0,0 0 2 0,0 0 8 16,0 0 4-16,0 0 6 0,0 0-1 0,0 0-7 15,0 0-7-15,0 0-8 0,0 0-4 0,0 0-2 16,0 0-8-16,0 0-9 0,0 0-10 15,0 0-8-15,0 0-4 0,0 0 3 0,-22 10-2 16,22-10 2-16,0 0-1 0,0 0 2 0,-24 32-3 0,24-32 1 16,-10 24-2-16,10-24 2 0,-6 21 14 0,6-21-35 15,0 0 35-15,6 31-36 0,-6-31 18 0,0 0 2 16,15 22 1-16,-15-22 1 0,0 0-1 0,29 5 0 16,-29-5 1-16,23-2-2 0,-23 2 1 0,27-14 1 15,-27 14 0-15,31-13 19 0,-31 13-24 16,31-15 14-1,-31 15-39-15,27-16 13 0,-27 16-15 0,0 0 21 16,28-18 3-16,-28 18 0 0,0 0 4 0,0 0 1 16,19-25 3-16,-19 25-2 0,0 0 4 0,8-34-3 15,-8 34 3-15,0 0-1 0,-2-31 2 0,2 31-1 16,0 0 1-16,-14-29-1 0,14 29 0 0,0 0 0 16,-19-24 1-16,19 24-3 0,0 0 2 15,0 0-1-15,-28-24 1 0,28 24-1 0,0 0-2 0,0 0-2 16,0 0-2-16,-28 0-2 0,28 0-9 0,0 0-17 15,-15 22-24-15,15-22-25 0,0 0-25 0,0 0-21 16,-15 41-18-16,15-41-55 0,0 0-36 0,6 25-131 16,-6-25 159-16,0 0 209 0</inkml:trace>
          <inkml:trace contextRef="#ctx0" brushRef="#br0" timeOffset="126240.9643">10299 4588 588 0,'8'-21'88'16,"-8"21"-6"-16,0 0 4 0,0 0-6 0,0 0-20 15,0 0-26-15,0 0-18 0,0 0 17 0,0 0 24 16,0 0 16-16,0 0 10 0,0 27-19 0,0-27-20 0,3 29-11 16,-3-29-22-16,3 30 9 0,-3-30-24 15,1 39 12-15,-1-16 0 0,0-23-7 0,0 40 3 16,0-14-4-16,0-26 3 0,3 42-5 0,-3-18 5 16,0-1-5-16,0 1 5 0,0 4-5 0,-3-4 4 15,3 0-4-15,-1 0 3 0,1 2-4 0,-2-3 4 16,2-23-4-1,-1 37 4-15,1-37-3 0,-3 30 2 0,3-30-1 16,0 0-1-16,-4 28 1 0,4-28 1 16,0 0-2-16,0 0 2 0,0 0-1 0,0 0 2 15,0 0 2-15,0 0-1 0,0 0 2 0,0-26-2 16,0 26 0-16,4-28-1 0,-4 28 2 0,1-41-4 16,-1 15 5-16,2-2-6 0,-1-1 6 0,1-3-5 15,-2-4 4-15,1 2-5 0,2-4 7 0,-1-1-8 16,0-2 6-16,2-2-7 0,0 3 8 0,3 3 13 15,1 4-31-15,-2 5 33 0,1 0-33 0,1 6 14 16,-8 22 5-16,11-38-2 0,-11 38 4 0,11-25-3 16,-11 25 2-16,0 0-3 0,18-33 0 0,-18 33-3 15,0 0 1-15,0 0-1 0,25-15 1 0,-25 15 0 0,0 0-1 16,20-7 0-16,-20 7 0 0,0 0 0 0,28 10 0 16,-28-10 2-16,0 0 0 0,30 22 0 0,-30-22-2 15,0 0 2-15,25 31-4 0,-25-31 5 0,17 26-5 16,-17-26 5-16,9 24-5 0,-9-24 5 15,9 22-3-15,-9-22 1 0,0 24 1 0,0-24 1 16,0 0 1-16,0 33 10 0,0-33 24 0,0 0-15 16,-11 24 17-16,11-24-44 15,0 0 11-15,-20 27-17 16,20-27 20-16,0 0 2 0,-25 24 1 0,25-24 2 16,0 0-4-16,0 0 0 0,-30 9-5 0,30-9-2 15,0 0-2-15,-32 0-1 0,32 0-1 0,-20-3 1 16,20 3-1-16,0 0 0 0,-33-15 0 0,33 15-1 15,0 0-2-15,-28-21 1 0,28 21-8 0,0 0-8 16,0 0-10-16,-22-11 5 0,22 11-41 0,0 0-38 0,0 0-73 16,0 0-65-16,0 0-86 0,28 9-111 0,-28-9 121 15,0 0 316-15</inkml:trace>
          <inkml:trace contextRef="#ctx0" brushRef="#br0" timeOffset="126789.2051">10751 4626 698 0,'0'0'140'0,"0"0"-96"0,0 0-28 15,0 0 3-15,0 0 1 0,0 0 34 0,0 0 15 16,0 0 3-16,0 0 1 0,0 0-36 0,0 0-18 16,0 0-3-16,23-13 1 0,-23 13 1 0,0 0-4 15,25 6-3-15,-25-6-4 0,0 0-1 16,25 1 0-16,-25-1 1 16,0 0-1-16,28 2 0 0,-28-2-1 0,0 0-2 15,26-2 0-15,-26 2 0 0,0 0-1 16,27-11 0-16,-27 11 1 0,0 0-1 0,27-18 1 15,-27 18-1-15,0 0-17 0,0 0 17 0,26-27-17 16,-26 27 19-16,0 0 0 0,7-28-1 0,-7 28 2 16,0 0-2-16,-2-29 2 0,2 29-1 0,0 0 5 15,-12-23 0-15,12 23 3 0,0 0-3 0,-25-22 2 0,25 22-4 16,-22-10 3-16,22 10 0 0,-25-2-1 16,25 2 1-16,-26 11-3 0,26-11 0 0,-22 17-3 15,22-17 2-15,-19 29-2 0,19-29 3 0,-17 36-4 16,17-36 3-16,-11 38 14 0,11-38-37 0,-4 42 36 15,4-42-35-15,4 39 15 0,-4-39 4 0,11 35-4 16,-11-35 3-16,18 29-3 0,-18-29 1 0,21 23 0 0,-21-23 0 16,27 15-1-16,-27-15 1 0,29 3-2 0,-29-3 1 15,36 0 0-15,-36 0 1 0,37-8-1 16,-37 8-18-16,50-12-45 0,-50 12-69 0,47-14-139 16,-47 14-204-16,0 0 11 0,38-8 349 0</inkml:trace>
          <inkml:trace contextRef="#ctx0" brushRef="#br0" timeOffset="134813.2001">8749 4492 37 0,'0'0'26'0,"0"0"-3"15,0 0-9-15,0 0-5 0,0 0-5 16,0 0-3-16,0 0-1 0,0 0 0 0,0 0 1 16,0 0 0-16,0 0 1 0,0 0 3 0,0 0-2 0,0 0 2 0,0 0 0 15,0 0-3-15,0 0 2 0,-25 10 3 0,25-10 2 16,0 0 4-16,0 0 1 0,0 0 1 15,0 0-5-15,0 0-2 0,0 0 0 0,0 0 8 16,0 0 9-16,0 0 14 0,0 0 6 16,0 0 4-16,0 0-10 0,0 0-4 0,0 0-11 15,0 0 7-15,0 0 12 16,0 0 23-16,0 0 8 0,0 0 13 0,0 0-15 16,0 0 4-16,0 0-11 0,0 0 9 0,0 0 1 15,0 0 0-15,0 0-8 0,0 0-12 0,0 0-16 16,0 0-8-16,0 0-8 0,0 0-2 15,0 0-2-15,0 0-1 0,0 0-4 16,0 0-5-16,0 0-3 0,2-24-5 0,-2 24 1 16,0 0 0-16,0 0 0 0,0 0 0 0,0 0 1 0,5-24-1 0,-5 24 2 15,0 0-2-15,0 0 1 0,0 0-2 0,0 0 2 16,0 0-2-16,0 0 2 0,10-23-2 0,-10 23 1 16,0 0 1-16,0 0-1 0,0 0 1 15,0 0 0-15,0 0-2 0,0 0 1 16,0 0 1-16,0 0-1 0,0 0 1 0,0 0-2 15,0 0 0-15,0 0 1 16,0 0-2-16,0 0 2 0,0 0 0 0,0 0-1 16,0 0-1-16,0 0 1 0,0 0 0 0,0 0 1 15,0 0 2-15,0 0 1 0,0 0-1 0,0 0 2 16,0 0-1-16,0 0 2 0,0 0 3 0,0 0 1 16,0 0 1-16,0 0-3 0,0 0-2 15,0 0-3-15,0 0-1 0,0 0-1 16,0 0 0-16,0 0-1 0,0 0 0 0,0 0 0 0,0 0 0 0,0 0-2 15,0 0 2-15,0 0 0 0,0 0-2 0,0 0 1 16,0 0 1-16,0 0-2 0,0 0 2 0,0 0-1 16,0 0 0-16,0 0 2 0,3-24-2 0,-3 24 2 15,0 0-3-15,0 0 2 0,0 0-1 0,0 0 1 16,0 0 0-16,0 0 0 16,0 0 0-16,0 0-1 0,0 0 0 0,0 0 1 0,0 0-1 0,0 0 0 15,0 0 0-15,0 0-1 0,0 0 1 0,0 0 0 16,0 0-1-16,0 0 2 0,0 0-2 0,0 0 1 15,0 0 0-15,0 0-2 0,0 0 1 0,0 0-1 16,0 0 1-16,0 0 0 0,0 0 0 0,0 0 1 16,0 0-1-16,0 0 1 0,0 0-1 15,0 0 1 1,0 0 0-16,0 0 0 0,0 0 0 0,0 0-1 16,0 0-2-16,0 0-1 0,0 0-23 0,0 0-10 15,0 0-24-15,0 0-86 0,0 0-108 0,0 0-241 16,0 0-6-16,0 0 335 0</inkml:trace>
          <inkml:trace contextRef="#ctx0" brushRef="#br0" timeOffset="122001.4575">7165 4541 972 0,'0'0'111'16,"0"0"-4"-16,0 0-11 0,0 0-17 0,0 0-29 15,0 0-20-15,0 0-17 0,0 0-6 0,0 0 4 16,0 26 6-16,0-26 4 0,0 0 1 0,13 35 12 31,-13-35-39-31,9 38 35 0,-3-14-37 0,-6-24 14 16,4 46 1-16,-1-22-6 0,-6 3 3 0,3 1-6 16,-3 2 5-16,0-2-7 0,-1-2 6 15,0 3-5-15,1-3 5 0,-2 1-5 0,-1 2 5 16,1-5-5-16,1 0 5 0,-2-1-5 0,6-23 4 15,-12 39-4-15,12-39 3 0,-10 35-4 0,10-35-16 16,-3 24-24-16,3-24-24 0,0 0-32 0,0 0-18 16,0 23-15-16,0-23-23 0,0 0-42 0,0 0-34 15,0 0-4-15,0 0-7 0,0 0 167 0</inkml:trace>
        </inkml:traceGroup>
      </inkml:traceGroup>
    </inkml:traceGroup>
    <inkml:traceGroup>
      <inkml:annotationXML>
        <emma:emma xmlns:emma="http://www.w3.org/2003/04/emma" version="1.0">
          <emma:interpretation id="{984642DB-1010-4F82-A6E9-8CDF3766AB71}" emma:medium="tactile" emma:mode="ink">
            <msink:context xmlns:msink="http://schemas.microsoft.com/ink/2010/main" type="paragraph" rotatedBoundingBox="1644,6964 19675,7031 19670,8411 1639,8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C54264-BC00-4308-B108-1C6102BE0216}" emma:medium="tactile" emma:mode="ink">
              <msink:context xmlns:msink="http://schemas.microsoft.com/ink/2010/main" type="line" rotatedBoundingBox="1644,6964 19675,7031 19670,8411 1639,8344"/>
            </emma:interpretation>
          </emma:emma>
        </inkml:annotationXML>
        <inkml:traceGroup>
          <inkml:annotationXML>
            <emma:emma xmlns:emma="http://www.w3.org/2003/04/emma" version="1.0">
              <emma:interpretation id="{9CB9B0FE-12EF-417C-AEED-8F5DC50D5249}" emma:medium="tactile" emma:mode="ink">
                <msink:context xmlns:msink="http://schemas.microsoft.com/ink/2010/main" type="inkWord" rotatedBoundingBox="1644,6964 5047,6976 5042,8356 1639,8344"/>
              </emma:interpretation>
              <emma:one-of disjunction-type="recognition" id="oneOf11">
                <emma:interpretation id="interp54" emma:lang="en-GB" emma:confidence="0">
                  <emma:literal>Tingles</emma:literal>
                </emma:interpretation>
                <emma:interpretation id="interp55" emma:lang="en-GB" emma:confidence="0">
                  <emma:literal>Ingles</emma:literal>
                </emma:interpretation>
                <emma:interpretation id="interp56" emma:lang="en-GB" emma:confidence="0">
                  <emma:literal>tingles</emma:literal>
                </emma:interpretation>
                <emma:interpretation id="interp57" emma:lang="en-GB" emma:confidence="0">
                  <emma:literal>Tingle</emma:literal>
                </emma:interpretation>
                <emma:interpretation id="interp58" emma:lang="en-GB" emma:confidence="0">
                  <emma:literal>Tangles</emma:literal>
                </emma:interpretation>
              </emma:one-of>
            </emma:emma>
          </inkml:annotationXML>
          <inkml:trace contextRef="#ctx0" brushRef="#br0" timeOffset="148553.0069">1214 5730 838 0,'0'0'226'0,"0"0"-147"0,0 0-8 16,0 0-22 0,0 0-16-16,0 0-16 0,0 0-7 0,0 0-4 15,0 0 17-15,0 0 18 0,0 0 4 16,0 0-4-16,0 0-15 0,-13 22 5 0,13-22-24 15,0 0 19-15,-4 26-40 0,4-26 15 0,0 0-19 16,-4 23 18-16,4-23 2 0,0 0-2 0,-6 30 1 16,6-30-1-16,0 0 1 0,0 0-1 0,-8 28 1 15,8-28-1-15,0 0 0 0,0 0-1 0,0 0 0 0,0 0 0 16,0 0-1-16,0 0-1 0,0 0-1 16,0 0 3-16,0 0 1 0,0 0 2 0,0 0 3 15,0 0 0-15,0 0-3 0,28-14 0 0,-28 14-3 16,22-24 4-16,-22 24-4 0,25-26 3 0,-25 26 15 15,31-30-38-15,-31 30 39 0,29-23-39 0,-29 23 22 16,25-24 1-16,-25 24-1 0,22-16 10 0,-22 16 4 0,0 0 2 16,25-12-2-16,-25 12-6 0,0 0-7 15,0 0-1-15,0 0 0 0,0 0-1 0,22-3 2 16,-22 3-2-16,0 0 2 0,0 0-1 0,0 0 2 16,19 31-3-16,-19-31 3 0,0 0-3 0,9 26 2 15,-9-26 20-15,1 29-38 0,-1-29 38 0,3 28-37 16,-3-28 13-16,1 30 4 15,-1-30-3-15,-1 28 2 0,1-28-2 16,-3 27 2-16,3-27-3 0,-3 32 3 0,3-32-4 16,0 26 4-16,0-26-4 0,0 0-28 15,11 28-37-15,-11-28-26 0,0 0-27 0,0 0-5 16,44-9-78-16,-44 9-153 0,24-19-27 0,1 14 132 16</inkml:trace>
          <inkml:trace contextRef="#ctx0" brushRef="#br0" timeOffset="149216.132">1950 5687 1192 0,'-22'-9'109'15,"22"9"-12"-15,0 0-10 0,0 0-15 0,0 0-32 16,0 0-16-16,0 0-9 0,0 0-4 15,-24-6-3-15,24 6-1 0,0 0-2 0,0 0 0 16,-27 4-1-16,27-4 2 0,-24 8 3 0,24-8 3 16,-34 14 0-16,34-14 3 0,-40 20-3 0,40-20-1 15,-42 21-5-15,42-21-18 0,-35 31 34 0,35-31-36 0,-24 29 35 0,24-29-20 16,-15 26-1-16,15-26 0 0,-5 24-2 0,5-24 1 16,0 0-2-16,6 27 2 15,-6-27-2-15,0 0 2 0,21 22-1 0,-21-22 1 16,0 0-2-16,33 11 2 0,-33-11-1 0,25-4 0 15,-25 4 2-15,28-13-1 0,-28 13 1 0,31-22-1 16,-31 22 2-16,33-31-2 0,-33 31 3 0,29-35-4 0,-29 35-17 0,22-35 35 16,-22 35-35-16,17-34 34 0,-17 34-14 0,0 0-1 15,15-26 2-15,-15 26-2 0,0 0 2 16,0 0-2-16,0 0 1 0,0 0 0 16,0 0 0-16,0 0 0 0,0 0-2 0,0 0-1 15,0 0 0-15,0 0 2 0,0 0-2 0,0 0 3 16,0 0-2-16,3 27 1 15,-3-27 20-15,-4 36-34 0,4-36 33 0,-7 42-33 16,4-20 11-16,-2 2 4 0,2 10-4 0,-5-2 5 16,-1 4-5-16,0 1 5 0,-1 0-6 0,-1-1 7 15,0-1-7-15,-2 0 6 16,2-1-4-16,0-5 3 0,-2-1-3 0,2-6 4 16,11-22-4-16,-25 32 3 0,25-32-1 0,-28 25 1 15,28-25-1-15,-27 14 2 0,27-14-2 0,-31 15 1 0,31-15-1 0,-34 13 0 16,34-13 0-16,-40 8 1 0,40-8-1 0,-41 6 1 15,41-6 0-15,-42 4-1 0,42-4-1 0,-36-9-1 16,36 9-10-16,-29-15-23 16,29 15-44-16,-24-28-59 0,24 28-85 0,-13-26-122 15,13 26-94-15,7-28 34 0,-11 3 327 0</inkml:trace>
          <inkml:trace contextRef="#ctx0" brushRef="#br0" timeOffset="149632.8267">2234 5292 1016 0,'14'-22'103'0,"-14"22"-9"0,0 0-2 0,0 0-14 16,0 0-25-16,0 0-23 0,0 0-15 0,22-5 22 16,-22 5 3-16,0 0 5 0,0 0 0 0,11 37-21 15,-11-37-6-15,4 51 3 0,-6-26-7 0,2 8 2 16,-2-5-11-16,-1 6 5 0,-1-3-9 16,-2 1 6-16,1 2-6 0,1-5 4 0,-3 4-6 15,1-5 4-15,-2 3-6 0,1-4 6 0,-1 4 16 0,1-4-33 16,-1-3 31-16,2-1-31 0,6-23 11 0,-8 37 4 15,8-37-4-15,3 26 2 0,-3-26-2 0,0 0 2 16,17 32-22-16,-17-32-11 0,0 0-25 0,0 0-40 16,28 24-32-16,-28-24-60 0,0 0-87 15,0 0-136-15,0 0 23 0,33 31 241 0</inkml:trace>
          <inkml:trace contextRef="#ctx0" brushRef="#br0" timeOffset="150056.0265">2416 5815 554 0,'0'0'121'0,"0"0"-39"0,25-26 5 16,-25 26 4-16,0 0-14 0,0 0-16 0,22-24-14 15,-22 24-8-15,0 0-10 0,0 0-9 0,23-8-10 0,-23 8-5 16,0 0-3-16,0 0 0 0,29-1 0 0,-29 1 1 16,0 0 1-16,28-4-3 0,-28 4 1 0,0 0-1 15,29-8 1-15,-29 8 0 0,0 0 1 0,34-9-2 16,-34 9-20-16,22-17 23 0,-22 17-19 0,24-16 26 15,-24 16 10-15,0 0 6 0,22-24 12 16,-22 24 8 0,0 0 8-16,0 0 1 0,18-33-3 0,-18 33-11 15,0 0-11-15,0 0-11 0,0 0-4 0,0 0-6 16,-21-24-1-16,21 24-4 0,0 0-2 0,-35 2-1 16,35-2-2-16,-31 13 1 0,31-13-2 0,-40 20 3 15,40-20-3-15,-38 22 4 0,38-22-3 0,-33 24 2 16,33-24-3-16,-27 30 3 0,27-30 19 15,-22 31-35-15,22-31 35 0,-11 34-37 0,11-34 15 0,-4 26 2 16,4-26-2-16,2 31 3 0,-2-31-3 0,10 27 2 16,-10-27-3-16,17 31 2 0,-17-31-1 0,26 19 1 15,-26-19 0-15,34 8 0 0,-34-8 0 0,46 0 0 16,-19-3-1-16,4-7 0 0,-1 2 0 0,-1-1-2 0,3-2-10 16,-9-6-26-16,10 14-41 0,-33 3-45 15,50-19-83-15,-39-4-83 0,-11 23-149 0,38-18 64 16,-32-3 272-16</inkml:trace>
          <inkml:trace contextRef="#ctx0" brushRef="#br0" timeOffset="150519.6015">3095 5642 671 0,'0'0'79'0,"0"0"13"0,0 0 5 15,25-21 9-15,-25 21-23 0,0 0 0 0,0 0 0 16,0 0 6-16,0 0-1 0,0 0-12 0,0 0-20 16,0 0-14-16,0 0-8 0,0 0-10 15,0 0-8-15,0 0-6 0,0 0-9 0,0 0 0 0,-25-3-2 16,25 3 2-16,0 0-1 0,-33 24 2 0,33-24-2 16,-27 20 0-16,27-20 0 0,-26 22 1 15,26-22-2-15,-22 27 3 0,22-27-3 0,-18 22 2 16,18-22 17-16,-14 24-34 0,14-24 35 0,-7 23-36 15,7-23 16-15,0 0-1 0,4 29 0 0,-4-29 1 16,0 0-1 0,15 22 2-16,-15-22-2 0,0 0 3 0,0 0-3 15,29 23 3-15,-29-23-2 0,0 0 0 0,31 11 0 16,-31-11 0-16,0 0 0 0,26 13 1 16,-26-13 0-16,0 0 0 0,0 0 1 0,0 0 0 15,15 26-1-15,-15-26 4 0,0 0-3 0,0 0 1 16,-10 32-1-16,10-32 1 0,0 0-1 0,-27 27 3 15,27-27-4-15,-24 21 3 0,24-21-3 0,-23 21 1 0,23-21-1 16,0 0 2-16,-31 25-2 0,31-25 1 0,0 0-1 16,-26 15 0-16,26-15-1 0,0 0 0 0,0 0-19 15,-23 4-25-15,23-4-68 0,0 0-99 16,0 0-262-16,0 0-11 0,-6-26 88 0</inkml:trace>
          <inkml:trace contextRef="#ctx0" brushRef="#br0" timeOffset="569830.7716">463 5998 570 0,'0'0'97'0,"0"0"-38"0,0 0-1 0,0 0-3 16,0 0 5-16,0 0-13 0,0 0-10 0,28-21-1 15,-28 21-1-15,0 0-3 0,17-22 0 0,-17 22-8 16,0 0 2-16,28-27 4 0,-28 27 9 0,19-27-2 16,-19 27-1-16,22-27-10 0,-22 27-8 0,24-32-4 15,-24 32 1-15,22-33 12 0,-22 33-38 0,25-36 33 16,-25 36-36-16,27-39 15 0,-27 39 4 0,32-40-5 16,-32 40 3-16,28-41-2 0,-28 41 2 0,26-35-3 15,-26 35 4-15,23-29-3 0,-23 29 3 0,22-27-1 16,-22 27 5-16,0 0 7 0,18-30 8 0,-18 30 0 15,0 0-2-15,0 0-7 0,15-22-6 0,-15 22-2 16,0 0-1 0,0 0-3-16,0 0 0 0,0 0 0 15,0 0 0-15,0 0 2 0,0 0-1 0,0 0 3 16,0 0 8-16,0 0 1 0,0 0 4 0,0 0-4 16,0 0-6-16,0 0-5 0,0 0-2 0,0 0-1 15,0 0 0-15,0 0-1 0,0 0 0 0,0 0 0 16,0 0 0-16,0 0-1 0,0 0 2 0,0 0-1 15,0 0 0-15,0 0 1 0,0 0-2 0,0 0 1 16,0 0 0-16,0 0 1 0,0 0 0 0,0 0 1 16,0 0-3-16,0 0 2 0,0 0-1 0,22 12 1 15,-22-12 1-15,0 0 0 0,6 34-1 0,-6-34 4 16,4 23-4-16,-4-23 3 0,6 28-4 0,-6-28 0 0,5 28-1 16,-5-28 3-16,7 33-2 0,-7-33 3 0,8 35-4 31,-8-35 2-31,7 39-4 0,-7-39 5 15,8 38 15-15,-8-38-32 0,10 36 33 0,-10-36-34 16,10 34 15-16,-10-34 2 0,8 29-2 0,-8-29 2 0,6 29-2 16,-6-29 2-16,4 22-2 0,-4-22 2 0,0 0-3 15,9 26 3-15,-9-26-1 0,0 0 0 16,0 0-1-16,10 31 1 0,-10-31-2 0,0 0 3 16,0 0-2-16,11 29 1 0,-11-29 0 0,0 0-1 0,7 23-1 15,-7-23-16-15,0 0-17 0,0 0-13 16,4 34-22-16,-4-34-12 0,0 0-34 0,0 0-29 15,0 0-21-15,0 0-49 0,0 0-71 0,0 0-73 16,0 0 223-16</inkml:trace>
          <inkml:trace contextRef="#ctx0" brushRef="#br0" timeOffset="570168.3296">719 5914 825 0,'0'0'188'0,"0"0"-40"16,0 0-18-16,0 0-34 0,0 0-31 0,0 0-18 15,0 0-13-15,0 0-11 0,0 0-10 0,0 0-4 0,0 0-3 16,0 0 5-16,0 0 6 0,0 0 0 16,0 0-1-16,24-17-7 0,-24 17-5 0,23 0-2 15,-23 0-1-15,28 1 0 0,-28-1-1 0,30 3 0 16,-30-3 0-16,29-1 1 0,-29 1-2 0,32-3 0 16,-32 3-1-16,27-10-43 0,0 18-124 0,-27-8-229 15,19-26-174-15,-19 26 97 16,28-40 475-16</inkml:trace>
          <inkml:trace contextRef="#ctx0" brushRef="#br0" timeOffset="533964.9664">-281 5077 749 0,'0'0'150'0,"0"0"-45"16,0 0-26-16,0 0-25 0,0 0-18 0,0 0 0 15,0 0 6-15,0 0 7 0,23 5 1 0,-23-5-15 16,0 0-9-16,0 0-2 0,28-8 2 0,-28 8 0 16,0 0-2-16,30-3-2 0,-30 3-4 0,21-3-1 0,-21 3-2 0,27-4-2 15,-27 4-5-15,29-4-3 0,-29 4-1 16,35-1-1-16,-35 1-1 0,30 6 0 16,-30-6-1-16,34 5 0 0,-34-5 0 0,33 3 0 15,-33-3 0-15,32 3 0 0,-32-3 0 0,28 1-1 16,-28-1 0-16,29-1 0 0,-29 1 1 0,27-2 0 15,-27 2-1-15,35-1 1 16,-35 1-1-16,31 0 2 0,-31 0 0 0,29-2 2 16,-29 2 1-16,28-3 4 0,-28 3 2 15,30-4 1-15,-30 4-1 0,29-7-4 0,-29 7-3 0,32-4 0 0,-32 4-3 0,32-4 0 16,-32 4 1-16,31-3 0 0,-31 3 0 0,33-9 1 16,-33 9-3-16,38-8 1 0,-38 8-1 15,34-10 0-15,-34 10 0 0,30-4 2 16,-30 4-3-16,35-3 1 15,-35 3 0-15,30-4 0 0,-30 4 0 0,29-3 0 16,-29 3 0-16,28-2 0 0,-28 2-1 0,30-1 1 16,-30 1 1-16,30 0-1 0,-30 0 0 15,29 0 0-15,-29 0 0 0,35 1 1 0,-35-1-1 16,33 2 0-16,-33-2 0 0,33 0 0 0,-33 0 1 0,30 0-1 16,-30 0 1-16,32-3-2 0,-32 3 1 0,25-5 0 0,-25 5 0 0,0 0-1 15,32-3 0-15,-32 3 0 0,0 0 2 0,27 0-2 16,-27 0 2-16,0 0-1 0,0 0-1 15,28 0 1-15,-28 0-1 0,0 0 2 16,0 0-2-16,27 1 1 0,-27-1-1 0,0 0 1 16,0 0 0-16,31 3 0 0,-31-3 1 0,0 0-2 15,24 7 1-15,-24-7 0 16,0 0 0-16,28 3 0 0,-28-3 1 0,0 0-1 16,22 4 0-16,-22-4 0 0,0 0-2 0,0 0 1 15,28 3 2-15,-28-3-1 0,0 0 1 0,0 0-1 16,0 0 0-16,0 0 1 15,23-2-2-15,-23 2 2 0,0 0 0 0,0 0-1 16,0 0-1-16,25-6 2 0,-25 6-1 0,0 0 2 16,0 0 0-16,26-9 0 0,-26 9-2 0,0 0 1 0,0 0-1 0,0 0 0 15,24-6 0-15,-24 6-1 0,0 0 1 0,0 0 1 16,0 0-2-16,0 0 1 0,27-1 0 0,-27 1-1 16,0 0 1-1,0 0 0-15,0 0-1 0,22 1 1 16,-22-1-1-16,0 0 2 0,0 0-2 0,0 0-10 15,0 0-8-15,24 6-18 0,-24-6-13 0,0 0-17 16,0 0-22-16,0 0-57 0,0 0-66 0,26 0-173 16,-26 0-56-16,0 0 182 0</inkml:trace>
        </inkml:traceGroup>
        <inkml:traceGroup>
          <inkml:annotationXML>
            <emma:emma xmlns:emma="http://www.w3.org/2003/04/emma" version="1.0">
              <emma:interpretation id="{ADC5CDDC-F9CE-45C1-82DA-AC99573DBE2F}" emma:medium="tactile" emma:mode="ink">
                <msink:context xmlns:msink="http://schemas.microsoft.com/ink/2010/main" type="inkWord" rotatedBoundingBox="5890,7264 9429,7277 9426,8005 5887,7992">
                  <msink:destinationLink direction="with" ref="{9D0CBE80-E3ED-4DC8-87FA-4EA4BC8970AF}"/>
                </msink:context>
              </emma:interpretation>
              <emma:one-of disjunction-type="recognition" id="oneOf12">
                <emma:interpretation id="interp59" emma:lang="en-GB" emma:confidence="0">
                  <emma:literal>between</emma:literal>
                </emma:interpretation>
                <emma:interpretation id="interp60" emma:lang="en-GB" emma:confidence="0">
                  <emma:literal>betiveen</emma:literal>
                </emma:interpretation>
              </emma:one-of>
            </emma:emma>
          </inkml:annotationXML>
          <inkml:trace contextRef="#ctx0" brushRef="#br0" timeOffset="164582.0853">4035 5358 911 0,'0'0'133'0,"-6"-28"-19"0,6 28 3 0,0 0-7 16,0 0-42-16,0 0-16 0,0 0-41 0,0 0-1 15,0 0-3-15,0 0-3 0,0 0 4 0,-3 38 2 16,3-38 5-16,0 41 0 0,0-13 6 0,-2-4-5 16,2 3 3-16,0-2-8 0,0 5 2 0,-3-2-10 15,2 4 5-15,-1-3-7 0,1 3 4 0,-5-2-6 16,2 2 5-16,-1 2-6 0,-1-6 5 0,2 5-6 15,1-8 6-15,-5 1-5 0,1-3 5 0,7-23-5 16,-5 37 3-16,5-37-2 0,0 0 1 0,-6 23-1 0,6-23 0 16,0 0-2-16,0 0-3 0,0 0 4 0,0 0 1 15,0 0 3-15,17-28 1 0,-17 28 1 16,20-33-4-16,-20 33 2 0,26-30-2 16,-26 30 3-16,25-27-2 15,-25 27 2-15,24-26-2 0,-24 26 2 16,26-20-2-16,-26 20 1 0,26-14-3 0,-26 14 1 15,28-10-1-15,-28 10 2 0,27-2-1 0,-27 2-1 16,22 6 2-16,-22-6-2 0,25 14 1 0,-25-14-1 16,0 0 3-16,26 23-2 0,-26-23 2 0,13 22-1 15,-13-22 1-15,8 30-3 0,-8-30 3 16,3 28-3-16,-3-28 2 0,0 31-1 0,0-31 2 0,-3 24-2 0,3-24 2 16,0 0-2-16,-10 24 2 0,10-24-1 15,0 0 0-15,0 0 1 0,-27 18-1 0,27-18 0 16,0 0 0-16,-29-3 0 0,29 3 1 0,-28-3 0 15,28 3-1-15,-31-5 1 0,31 5-3 0,-31-3 3 16,31 3-1-16,-34 0-1 0,34 0 1 16,-31 0-2-16,31 0 0 15,-26 0 1-15,26 0-1 0,0 0-1 0,-22-1-13 16,22 1-24-16,0 0-43 0,0 0-98 16,0 0-38-16,0 0-73 0,0 0-167 0,21-6 114 15,5 9 251-15</inkml:trace>
          <inkml:trace contextRef="#ctx0" brushRef="#br0" timeOffset="164997.7633">4505 5843 798 0,'0'0'75'0,"0"0"-38"0,0 0 5 0,0 0 11 0,0 0 4 15,0 0-21-15,30-6-12 0,-30 6-9 0,0 0-3 16,26-7-2-16,-26 7 1 0,0 0 1 0,35-9 1 16,-35 9-1-16,0 0-1 0,30-16 1 15,-30 16-1-15,24-17 4 0,-24 17 1 0,0 0 4 16,29-24 0-16,-29 24 2 0,17-23-1 0,-17 23 5 16,13-22 3-1,-13 22 6-15,8-25 0 0,-8 25 3 0,0 0-5 16,-3-23-3-16,3 23-6 0,0 0-5 0,0 0-4 15,-27-11-4-15,27 11-3 0,-26 0-3 0,26 0-1 16,-29 6-2-16,29-6 0 0,-36 18 0 16,36-18 1-16,-36 19-3 0,36-19 2 0,-29 24-3 15,29-24 1-15,-19 27 0 0,19-27 2 0,-9 25-4 16,9-25 4-16,-5 26-4 0,5-26 2 0,7 24-2 0,-7-24 2 16,12 26-2-16,-12-26 1 0,22 24-2 0,-22-24 2 15,28 16-1-15,-28-16 1 0,29 11-2 0,-29-11 1 16,30 3 0-16,-30-3 0 0,33 2 0 0,-33-2-16 15,37 0-23-15,-37 0-34 0,42-3-68 16,-42 3-60-16,36-10-99 0,-36 10-153 0,31-16 77 16,-3 19 339-16</inkml:trace>
          <inkml:trace contextRef="#ctx0" brushRef="#br0" timeOffset="166015.9929">5045 5541 926 0,'0'0'125'0,"-25"6"-11"0,25-6 3 16,0 0-23-16,0 0-36 0,0 0-31 0,0 0-19 15,0 0 1-15,0 0 8 0,0 0 5 16,0 0 3-16,25 20-4 0,-25-20-4 0,36 9-2 15,-36-9-3-15,40 6-4 0,-40-6-5 0,43 3-1 16,-43-3-3-16,40 2 0 0,-40-2 2 0,43 0-2 16,-43 0 0-16,37-5-12 15,-17 8-43-15,-20-3-87 0,38-3-172 0,-38 3-191 16,24-6 25-16,-24 6 378 0</inkml:trace>
          <inkml:trace contextRef="#ctx0" brushRef="#br0" timeOffset="165715.2164">5191 5290 875 0,'0'0'103'0,"0"0"-16"16,0 0 8-16,0 0-9 0,0 0-16 0,0 0-26 15,0 0-21-15,0 0 20 0,0 0 7 0,0 0 4 16,0 0 1-16,11 29-44 0,-11-29 9 0,3 25-17 16,-3-25 11-1,2 35 2-15,-2-35-7 0,-2 42 2 0,1-20-4 16,1-1 4-16,-2 3-6 0,1 1 3 16,-4 2-5-16,2-3 1 0,-3 0-4 0,2 1 4 15,-1 2-4-15,0-1 3 0,0-4-4 0,1 1 4 16,-3 0-5-16,7-23 4 0,-10 43-3 0,10-43 3 15,-9 32-3-15,9-32 3 0,-9 25-3 0,9-25 2 16,0 0-1-16,-5 27 0 0,5-27-1 0,0 0 1 0,0 0-3 16,0 0 2-16,0 0-2 0,4 23 3 15,-4-23-1-15,0 0 0 0,0 0 0 0,0 0 0 16,0 0-1-16,0 0 1 0,0 0 1 0,28 14-1 16,-28-14 0-16,0 0 0 0,23-3-1 0,-23 3 1 15,0 0-13-15,32-7-6 0,-32 7-9 0,22-7-12 16,-22 7-15-1,23-17-22-15,-23 17-38 0,24-20-41 0,-1 20-67 16,-23 0-73-16,10-35-86 0,-10 35 101 0,18-24 282 16</inkml:trace>
          <inkml:trace contextRef="#ctx0" brushRef="#br0" timeOffset="166987.1059">5623 5690 789 0,'0'0'196'0,"0"0"-61"0,0 0-15 15,0 0-19-15,0 0-27 0,0 0-32 0,0 0-19 16,0 0-14-16,0 0-7 0,0 0 1 0,0 0 5 16,0 0 7-16,11 31 6 0,-11-31-6 15,1 29-2-15,-1-29-10 0,2 37-1 16,-2-37-2-16,5 37 2 15,-5-37-3-15,3 34 4 0,-3-34-4 0,7 27 3 16,-7-27-3-16,8 21 3 0,-8-21-3 0,0 0 1 16,0 0-2-16,30 24 2 0,-30-24 0 0,25 0 2 15,-25 0 0-15,28-11-1 0,-28 11 3 0,34-31-4 16,-34 31 3-16,39-30-2 16,-39 30 2-16,37-31-3 0,-37 31 4 0,28-21-2 15,-28 21 2-15,0 0-2 0,27-12-1 0,-27 12 0 0,0 0 0 0,0 0 2 16,0 0 0-16,0 0 2 0,13 30-3 0,-13-30 1 15,5 26-3-15,-5-26 2 0,-5 38-2 0,5-38 2 16,-3 33-4-16,3-33 4 0,0 25-3 0,0-25 2 16,3 23-2-16,-3-23 2 0,0 0-3 15,15 26 3-15,-15-26-2 0,0 0 0 0,0 0-1 16,0 0 1 0,27 17-1-16,-27-17 1 0,0 0 0 0,0 0 1 15,28-7 1-15,-28 7-1 0,22-20 2 0,-22 20-2 16,26-34 3-16,-26 34-5 0,29-42 5 0,-12 21-4 15,-1-3 2-15,-1-2-4 0,1 3 4 0,-1-1-7 16,-15 24-20-16,27-45-30 0,-27 45-51 16,13-28-58-16,-13 28-80 0,0 0-83 0,0 0-81 15,26-7 131-15,-26 7 278 0</inkml:trace>
          <inkml:trace contextRef="#ctx0" brushRef="#br0" timeOffset="167388.1632">6327 5888 382 0,'0'0'99'0,"28"-22"11"16,-28 22-6-16,0 0-17 0,22-24-21 0,-22 24-13 16,0 0-12-16,23-31-2 0,-23 31 2 0,0 0 7 15,18-30 6-15,-18 30 6 0,10-23 2 16,-10 23-2-1,0 0-4-15,12-26-6 0,-12 26-4 0,0 0-8 16,-8-24-5-16,8 24-7 0,0 0-5 0,0 0-4 16,0 0-4-16,0 0-3 0,-29-20-1 0,29 20-3 15,0 0-2-15,-34 0-1 0,34 0-3 0,0 0 1 16,-32 18-2-16,32-18 1 0,-19 24-1 0,19-24 3 16,-18 35-3-16,18-35 2 0,-14 41-2 15,14-41 1-15,-8 40-3 0,8-40 4 0,-3 42-4 0,3-42 4 16,1 38-5-16,-1-38 5 0,10 27-5 0,-10-27 2 15,17 23-1-15,-17-23 1 0,0 0 0 0,27 22 1 16,-27-22 0-16,32 2 0 0,-32-2 0 0,44-9-14 16,-16 5-28-16,-28 4-51 0,56-16-72 0,-41-7-120 15,16 10-172-15,-1 8 17 0,-30 5 330 16</inkml:trace>
          <inkml:trace contextRef="#ctx0" brushRef="#br0" timeOffset="167836.1307">6731 5848 453 0,'0'0'110'0,"0"0"-29"0,0 0 0 15,24 20-25-15,-24-20-16 0,0 0-8 0,25 0-3 16,-25 0-9-16,0 0-3 0,29-2-7 0,-29 2-3 15,0 0 0-15,33-6 1 0,-33 6 11 0,22-12 18 16,-22 12 14 0,0 0 6-16,26-24-5 0,-26 24-9 0,0 0 1 15,27-27-8-15,-27 27-6 0,0 0-10 16,24-33-14-16,-24 33-3 0,0 0 2 0,11-32-3 16,-11 32 4-16,0 0 0 0,-1-26 7 0,1 26 6 15,0 0 3-15,0 0-1 0,-24-25-4 0,24 25-7 16,0 0-4-16,-27-7-3 0,27 7-1 0,-28 4-1 15,28-4-1-15,-25 7 0 0,25-7-1 0,-21 21 2 0,21-21-2 16,-22 26 4-16,22-26-3 0,-15 32 2 0,15-32-3 16,-11 34 2-16,11-34-3 0,-7 34 3 15,7-34-3-15,-4 34 4 0,4-34-5 0,2 37 4 16,-2-37-3-16,4 32 3 0,-4-32-3 0,12 32 3 16,-12-32-3-16,15 24 2 0,-15-24-3 0,0 0 2 15,33 25-3-15,-33-25 3 0,28 8-2 0,-28-8 0 0,34-9 1 16,-34 9-4-16,49-17-35 0,-29-7-44 0,18 17-50 15,-16-21-102-15,12 13-62 0,1 2-109 0,-20-14 157 16,21 22 251-16</inkml:trace>
          <inkml:trace contextRef="#ctx0" brushRef="#br0" timeOffset="168306.0104">7239 5769 826 0,'0'0'120'0,"0"0"-57"16,-11-23-23-16,11 23-9 0,0 0-10 0,0 0 11 16,0 0 24-16,0 0 11 0,0 0 12 0,0 0-9 15,0 0-25-15,12 28-5 0,-12-28-9 0,0 0-7 0,0 0-7 16,0 31-1-16,0-31-5 0,0 0 0 0,0 24-3 16,0-24-1-16,0 0-3 0,-3 26-1 0,3-26-2 15,0 0-1-15,-1 24-1 0,1-24 2 0,0 0-1 16,0 0-1-16,0 0-1 0,0 0-1 15,0 0 0-15,0 0 1 0,0 0 1 0,0 0 2 16,0 0 1-16,0 0-1 16,27-13 0-16,-27 13 0 0,23-26 0 0,-23 26-2 0,20-32 3 0,-20 32-4 15,25-27 3-15,-25 27-3 0,18-26 4 0,-18 26-2 16,21-23 1-16,-21 23-1 0,0 0 0 0,27-24 0 16,-27 24 1-16,0 0-2 0,0 0 1 0,28-10-1 15,-28 10 1 1,0 0 2-16,0 0-1 0,0 0 2 0,0 0-1 15,26 23 0-15,-26-23 0 0,0 0 0 0,11 22-1 0,-11-22 3 16,0 0-2-16,14 31 3 0,-14-31 0 16,4 26 2-16,-4-26-2 0,5 24 0 0,-5-24-3 15,3 22 0-15,-3-22-2 0,0 0 0 0,6 31-1 16,-6-31 0-16,0 0-1 0,4 29 2 0,-4-29-1 16,0 0-3-16,4 23-28 0,-4-23-31 15,0 0-106-15,0 0-158 0,0 0-166 0,0 0 2 0,0 0 405 0</inkml:trace>
        </inkml:traceGroup>
        <inkml:traceGroup>
          <inkml:annotationXML>
            <emma:emma xmlns:emma="http://www.w3.org/2003/04/emma" version="1.0">
              <emma:interpretation id="{E165A652-F2D4-4039-A124-13AACB7C5E78}" emma:medium="tactile" emma:mode="ink">
                <msink:context xmlns:msink="http://schemas.microsoft.com/ink/2010/main" type="inkWord" rotatedBoundingBox="10276,7185 13255,7196 13252,7994 10273,7983"/>
              </emma:interpretation>
              <emma:one-of disjunction-type="recognition" id="oneOf13">
                <emma:interpretation id="interp61" emma:lang="en-GB" emma:confidence="0">
                  <emma:literal>facets</emma:literal>
                </emma:interpretation>
                <emma:interpretation id="interp62" emma:lang="en-GB" emma:confidence="0">
                  <emma:literal>Facets</emma:literal>
                </emma:interpretation>
                <emma:interpretation id="interp63" emma:lang="en-GB" emma:confidence="0">
                  <emma:literal>tercets</emma:literal>
                </emma:interpretation>
                <emma:interpretation id="interp64" emma:lang="en-GB" emma:confidence="0">
                  <emma:literal>tacets</emma:literal>
                </emma:interpretation>
                <emma:interpretation id="interp65" emma:lang="en-GB" emma:confidence="0">
                  <emma:literal>facet,</emma:literal>
                </emma:interpretation>
              </emma:one-of>
            </emma:emma>
          </inkml:annotationXML>
          <inkml:trace contextRef="#ctx0" brushRef="#br0" timeOffset="170648.1666">8375 5660 894 0,'0'0'151'0,"-25"0"-14"0,25 0-10 16,0 0-30-16,0 0-37 0,0 0-32 0,0 0-19 15,0 0 7-15,0 0 8 0,0 0 3 0,0 0 7 0,25 25-12 0,-25-25-3 16,31 5-1-16,-31-5-2 0,46 7-4 0,-19-6-3 15,1 1-5-15,4 0-1 0,-1-4-2 0,4-1-1 16,1 0 0-16,-2 0 0 0,5 2 0 0,-2-1-2 16,0 2-22-16,-2-6-32 15,9 15-77-15,-44-9-93 0,61 0-148 0,-34 9-106 16,-27-9 72-16,57 8 403 16</inkml:trace>
          <inkml:trace contextRef="#ctx0" brushRef="#br0" timeOffset="170415.3039">8777 5427 426 0,'0'0'120'0,"0"0"-1"16,0 0 22-16,0 0-11 0,0 0 1 0,0 0-6 15,0 0-7-15,0 0-20 0,10-22-22 0,-10 22-25 0,0 0-10 16,0 0-2 0,0 0-2-16,0 0-5 0,-11-29-5 0,11 29-3 15,0 0-3-15,0 0-1 0,0 0-4 16,-26-26-2-16,26 26-3 0,0 0-2 0,-24-11 0 15,24 11-1-15,0 0-20 0,-23-13 19 0,23 13-21 16,0 0 20-16,-25-7-2 0,25 7 1 0,0 0-2 16,0 0 1-16,-25 2-4 0,25-2 1 0,0 0 19 15,0 0-20-15,-23 19 18 0,23-19-17 0,-17 27-3 0,17-27 3 16,-15 39-2-16,9-15 2 0,-3 6-4 16,1-2 5-16,-2 5-6 0,2 0 7 15,-1-2-6-15,0 6 4 0,0-2-4 16,1-4 4-16,0 7-5 0,1-4 5 0,-3 0-13 15,3-2 1-15,2 0-9 0,-3-6 0 0,6-1-1 16,2-25 6-16,-5 41-2 0,5-41 3 0,4 26-5 0,-4-26-1 0,0 0-8 0,8 24-1 16,-8-24-5-16,0 0 2 0,0 0-1 0,0 0-15 15,25 5-32-15,-25-5-31 0,0 0-22 16,22-44-32-16,-22 44-26 0,24-34-36 16,-19 7-98-16,-5 27 54 0,17-40 271 0</inkml:trace>
          <inkml:trace contextRef="#ctx0" brushRef="#br0" timeOffset="171103.6002">9162 5688 960 0,'-22'-24'128'16,"22"24"-23"-16,0 0-2 0,0 0-9 15,0 0-18-15,0 0-19 0,-6-27-11 0,6 27-7 0,0 0-4 16,0 0-7-16,0 0-2 0,0 0-4 16,0 0-5-16,0 0-1 0,-19-24-3 0,19 24-4 15,0 0-4-15,0 0-3 0,-26 13-2 0,26-13 1 0,0 0-2 16,-33 38 2-16,33-38-1 0,-22 30 1 15,22-30-3-15,-18 33 3 0,18-33-4 0,-14 36 2 16,14-36-1-16,-4 34 0 16,4-34-3-16,1 25-6 0,-1-25-10 0,7 22-6 0,-7-22-10 15,0 0 0-15,28 33-9 0,-28-33 0 16,0 0 2-16,29 11 11 0,-29-11 12 0,33-11 11 0,-33 11 8 16,30-26 0-16,-30 26 4 0,30-32-2 15,-30 32 4-15,28-38-4 0,-28 38 7 16,23-36 12-16,-23 36 10 0,14-33 4 0,-14 33 5 15,7-24-13-15,-7 24-1 0,0 0-3 0,0 0 1 16,0-22 1-16,0 22-2 0,0 0 0 0,0 0-6 0,0 0-4 16,0 0-5-16,0 0-3 0,0 0-3 15,0 0-1-15,0 0-1 0,0 0 1 0,0 0 0 0,0 0 2 16,-4 24 0-16,4-24 1 16,0 0-4-16,3 36 3 0,-3-36-1 0,7 24 1 15,-7-24-2-15,5 29 1 0,-5-29-3 16,10 27 3-16,-10-27-2 0,14 23 0 0,-14-23-13 0,0 0-12 15,28 35-17-15,-28-35-13 0,27 15-9 0,-27-15-10 0,37 9-62 16,-37-9-111-16,38-24-171 16,-11 20-28-16,-27 4 241 0</inkml:trace>
          <inkml:trace contextRef="#ctx0" brushRef="#br0" timeOffset="171403.8351">9722 5603 1063 0,'-21'-22'193'0,"21"22"-65"0,0 0-20 16,0 0-20-16,0 0-29 0,0 0-16 0,0 0-8 15,0 0-8-15,-25-17-7 0,25 17-4 16,0 0-7-16,0 0-3 0,0 0-3 0,-29 21 0 16,29-21-1-16,-22 24 2 0,22-24-4 0,-21 35 4 0,21-35-5 15,-19 41 3-15,19-41-2 0,-12 39 1 16,12-39-2-16,-7 37 2 0,7-37-2 0,-2 36 1 0,2-36-2 15,3 29 2-15,-3-29-2 16,0 0 3-16,18 29-5 0,-18-29 3 0,0 0-1 16,35 12 2-16,-35-12 0 0,29-1-1 0,-29 1-16 0,30-13-13 15,-30 13-21-15,34-19-22 0,-6 15-21 16,-28 4-61-16,44-19-105 0,-44 19-144 16,28-26-36-16,-2 26 163 0</inkml:trace>
          <inkml:trace contextRef="#ctx0" brushRef="#br0" timeOffset="171820.5167">9989 5694 812 0,'0'0'219'0,"0"0"-157"15,0 0-37-15,0 0-13 0,0 0 10 0,0 0 11 16,0 0 10-16,0 0 1 0,0 0-12 0,23 11-10 0,-23-11-3 16,0 0-1-16,25 0 0 0,-25 0 4 0,0 0 5 15,28-7 22-15,-28 7 4 0,34-7-4 16,-9 7-9-16,-25 0-26 0,44-9-12 0,-22 5 0 15,0-6-2-15,-22 10 1 0,43-15 0 0,-43 15 0 16,37-19-1-16,-37 19 2 0,33-21-2 0,-33 21 2 16,0 0-2-16,28-28 3 15,-28 28-2-15,0 0 2 0,0-25-1 16,0 25 3-16,0 0-3 0,-22-25 1 0,22 25-1 16,-22-14 2-16,22 14-2 0,-28-10 0 15,28 10-1-15,-30 5 0 0,30-5 1 0,-36 14-2 16,36-14 1-16,-40 30-2 0,40-30 4 0,-37 31-5 15,37-31 6-15,-30 43-5 0,19-19 5 0,11-24-4 16,-18 42 3-16,18-42-4 0,-11 37 3 0,11-37-5 0,-3 30 4 0,3-30-4 16,7 30 3-16,-7-30-2 0,0 0 2 15,23 24-2-15,-23-24 0 0,0 0 0 16,33 9 1-16,-33-9 0 0,33 0-1 0,-33 0 1 16,36-1-1-16,-36 1 1 0,37-7-11 0,-37 7-4 15,36-13-5-15,-11 10-28 0,-25 3-36 0,57-18-55 16,-37-5-61-16,20 22-62 0,-14-8-131 0,1-14 28 0,11 20 243 0</inkml:trace>
          <inkml:trace contextRef="#ctx0" brushRef="#br0" timeOffset="221076.812">10633 5509 859 0,'0'0'141'0,"0"0"-30"0,0 0-26 0,0 0-31 16,0 0-30-16,0 0 27 0,0 0 9 0,0 0 6 15,0 0 5-15,0 0-41 0,29 17-12 16,-29-17-5-16,34 4-6 0,-34-4-2 0,44 2-1 16,-22-2-3-16,3 0 1 0,1 0-1 0,1-2 0 15,-1 1-1-15,1-1-2 0,-3-4-46 0,10 12-76 16,-34-6-110-16,50-11-221 15,-27 14 9-15,-23-3 151 0</inkml:trace>
          <inkml:trace contextRef="#ctx0" brushRef="#br0" timeOffset="220807.2729">10807 5244 305 0,'0'0'124'0,"0"0"-29"0,0 0 11 16,0 0-13-16,0 0 8 0,0 0-23 0,0 0 6 15,-3-28 2-15,3 28 6 0,0 0 0 0,0 0-1 16,0 0-13-16,0 0-11 0,0 0-14 0,0 0-11 0,0 0-10 16,0 0-8-16,0 0-3 0,0 0-3 0,0 0-1 15,0 0 0-15,0 0-2 0,0 0 1 0,0 0-1 16,0 0-1-16,0 0 1 0,0 0-2 0,0 0-3 16,0 0 1-16,0 0-5 0,0 0 1 0,-15 35-2 15,15-35 0-15,-20 41-3 0,20-41-12 16,-19 43 28-1,9-17-30-15,1-3 29 0,-1 2-14 0,2 4-4 16,-2-3 3-16,2 5-4 0,0-2 4 0,-1-3-6 16,4 2 5-16,-2-4-3 0,1 0 4 0,4-3-3 15,2-21 2-15,-3 38-3 0,3-38 2 0,0 33-2 16,0-33 3-16,1 28-2 0,-1-28 1 0,2 23-1 16,-2-23 1-16,0 0-1 0,4 29 2 0,-4-29-2 15,0 0 2-15,3 29-2 0,-3-29 2 0,0 0-3 16,0 34 2-16,0-34-1 0,0 0 2 0,0 24-4 15,0-24 3-15,0 0-4 0,0 0 3 0,0 0-1 16,0 0-1-16,0 0 2 0,0 0 0 0,27 9 2 16,-27-9-1-16,0 0 0 0,28-12-1 0,-28 12 2 15,23-14-1-15,-23 14-4 0,33-13-7 0,-33 13-5 16,35-17-10 0,-35 17-7-16,31-20-6 0,-31 20-13 15,34-27-27-15,-10 27-45 0,-20-26-61 0,24 28-110 16,-28-2-158-16,22-22 56 0,-22 22 268 0</inkml:trace>
          <inkml:trace contextRef="#ctx0" brushRef="#br0" timeOffset="221609.3728">11326 5571 810 0,'0'0'245'0,"3"-24"-108"16,-3 24-37-16,0 0-13 0,0 0-24 0,0 0-26 15,0 0-7-15,0 0-7 0,0 0-4 16,-26 0-8-16,26 0-3 0,0 0-1 0,-24 11 1 15,24-11 1-15,0 0-1 0,-27 11-3 0,27-11 0 16,0 0-5-16,-32 25 1 0,32-25-1 16,0 0 0-16,-27 32-1 0,27-32 1 0,0 0-1 15,-21 32 1-15,21-32-1 0,0 0 1 0,-4 26-3 0,4-26 2 0,0 0-1 16,0 0 1-16,16 27-2 0,-16-27 4 16,0 0-3-16,31 18 3 0,-31-18-1 0,0 0 0 15,30 17 0-15,-30-17 0 0,0 0-1 0,29 14 2 16,-29-14-1-16,0 0 1 0,0 0-2 0,26 19 0 15,-26-19 0-15,0 0 1 0,0 0 0 16,0 0 1-16,0 0-1 0,11 26 2 0,-11-26-1 0,0 0 0 0,0 0-2 16,-14 29 2-16,14-29-2 0,0 0 1 15,-23 32-1-15,23-32 1 0,-18 24-4 0,18-24 5 16,-19 25-3-16,19-25 3 0,0 0-1 0,-31 30 1 16,31-30-2-16,0 0 2 0,-29 25-2 0,29-25 2 15,0 0-1-15,0 0 1 0,-24 17-1 16,24-17 0-16,0 0-4 15,0 0-11-15,0 0-16 0,0 0-15 0,0 0-22 16,7-32-20-16,-7 32-26 0,0 0-68 16,27-16-69-16,-27 16-150 0,0 0 54 0,37-17 295 15</inkml:trace>
        </inkml:traceGroup>
        <inkml:traceGroup>
          <inkml:annotationXML>
            <emma:emma xmlns:emma="http://www.w3.org/2003/04/emma" version="1.0">
              <emma:interpretation id="{809911E1-A23C-4255-A837-072C0D66DE85}" emma:medium="tactile" emma:mode="ink">
                <msink:context xmlns:msink="http://schemas.microsoft.com/ink/2010/main" type="inkWord" rotatedBoundingBox="14174,7179 16263,7187 16260,8140 14170,8132"/>
              </emma:interpretation>
              <emma:one-of disjunction-type="recognition" id="oneOf14">
                <emma:interpretation id="interp66" emma:lang="en-GB" emma:confidence="0">
                  <emma:literal>Ten,</emma:literal>
                </emma:interpretation>
                <emma:interpretation id="interp67" emma:lang="en-GB" emma:confidence="0">
                  <emma:literal>Thin,</emma:literal>
                </emma:interpretation>
                <emma:interpretation id="interp68" emma:lang="en-GB" emma:confidence="0">
                  <emma:literal>-"In,</emma:literal>
                </emma:interpretation>
                <emma:interpretation id="interp69" emma:lang="en-GB" emma:confidence="0">
                  <emma:literal>Tin,</emma:literal>
                </emma:interpretation>
                <emma:interpretation id="interp70" emma:lang="en-GB" emma:confidence="0">
                  <emma:literal>Ton,</emma:literal>
                </emma:interpretation>
              </emma:one-of>
            </emma:emma>
          </inkml:annotationXML>
          <inkml:trace contextRef="#ctx0" brushRef="#br0" timeOffset="156557.6768">12249 5276 879 0,'0'0'121'16,"0"0"-24"-16,0 0-16 0,0 0-34 0,0 0-16 15,0 0 4-15,0 0 6 0,0 0 9 16,0 0 5-16,27-19-11 0,-27 19-5 0,24 0-4 0,-24 0-3 0,34 0-7 16,-34 0-6-16,41 1-5 0,-17 2-5 0,-1-2-2 15,5 0-3-15,-1 1-3 0,1 2 0 0,0-4-2 16,-1 1 1-16,-1-2 0 0,-2 1-2 16,1-6 2-16,2 1-2 0,-1 4-15 0,-2-8-27 15,8 10-60-15,-20-26-112 0,28 29-139 16,-14-14-165-16,-26 10 114 15,51-15 406-15</inkml:trace>
          <inkml:trace contextRef="#ctx0" brushRef="#br0" timeOffset="155933.9121">12359 5296 762 0,'0'0'128'0,"0"0"-58"0,0 0-4 16,0 0-13-16,0 0-1 0,0 0 7 0,0 0 6 15,0 0-6-15,0 0-5 0,0 0-26 0,0 25-9 16,0-25-9-16,0 23-1 0,0-23 17 15,0 32-22-15,0-32 16 0,0 34-37 0,0-34 13 16,-2 41-13-16,2-41 15 0,-4 40 4 0,4-40-4 16,-5 40 4-1,5-40-5-15,-8 36-9 0,8-36-18 0,-6 30-7 16,6-30-14-16,0 0 3 0,-3 32-8 0,3-32-11 16,0 0-16-16,0 0-7 0,0 0-10 0,0 0 5 15,0 0-31-15,0 0-33 0,18-27-134 0,-18 27 97 16,15-29 196-16</inkml:trace>
          <inkml:trace contextRef="#ctx0" brushRef="#br0" timeOffset="156204.007">12628 5299 719 0,'0'0'96'0,"0"0"-5"15,0 0 5-15,0 0 14 0,0 0-35 0,0 0-16 16,0 0-13-16,0 0-8 0,11 24-9 0,-11-24-4 16,0 0-7-1,12 29-3-15,-12-29 14 0,0 0-21 0,0 30 18 16,0-30-21-16,-4 29-3 0,4-29-17 16,-4 28 16-16,4-28-18 0,-10 34 16 15,10-34 2-15,-9 30-3 0,9-30 2 0,-13 35-4 0,13-35-2 16,-8 34-22-16,8-34-14 0,-6 28-34 0,6-28-28 0,0 0-38 15,0 0-42-15,-4 24-57 0,4-24-54 16,0 0-37-16,0 0 332 0</inkml:trace>
          <inkml:trace contextRef="#ctx0" brushRef="#br0" timeOffset="157052.479">13338 5328 680 0,'0'0'255'0,"0"0"-134"16,0 0-25-1,0 0-6-15,0 0-26 0,0 0-16 0,0 0-17 16,0 0-3-16,-29 30-5 0,29-30 4 0,-21 28 17 16,21-28-37-16,-30 38 33 0,15-11-38 0,-5-3 11 15,-3 3 5-15,-2 2-8 0,2 1 6 0,-6 1-9 16,1 1 7-16,0 2-10 0,-5 2 6 0,4-4-8 15,1 2 3-15,1-2-6 0,0-4 4 0,1-3-6 16,2 1 4-16,24-26-4 0,-32 38 4 0,32-38-4 16,-20 23 4-16,20-23-3 0,0 0 1 0,0 0-1 15,-21 26-1-15,21-26-15 0,0 0-15 0,0 0-32 16,0 0-17-16,0 0-14 0,0 0-17 0,0 0 0 16,0 0-33-16,32-4-33 0,-32 4-41 0,16-30-68 15,-16 30-2-15,20-22 290 0</inkml:trace>
          <inkml:trace contextRef="#ctx0" brushRef="#br0" timeOffset="157738.7056">13353 5718 783 0,'-18'-22'190'16,"18"22"-92"-16,0 0-29 0,0 0-9 0,0 0-8 16,0 0-13-16,0 0-15 0,0 0-2 0,0 0 0 15,0 0 2-15,0 0-2 0,11 22-4 0,-11-22-9 16,0 0-2-16,4 20-3 0,-4-20 0 0,0 0-2 15,8 37 1-15,-8-37-2 0,3 22 1 0,-3-22-2 16,2 23 2-16,-2-23-2 0,1 24 2 0,-1-24-2 16,0 0 1-1,-1 27-2-15,1-27 2 0,0 0-2 0,0 0 0 16,0 0 1-16,0 0-1 0,0 0-1 16,0 0 0-16,0 0 2 0,0 0 1 0,0 0 1 15,0 0 1-15,0 0-1 0,26-19-1 0,-26 19 1 16,0 0-2-16,20-34 1 0,-20 34-2 0,18-27 3 15,-18 27-2-15,18-29 1 0,-18 29-2 0,18-24 3 16,-18 24-3-16,18-23 2 0,-18 23-1 0,0 0 0 0,25-23 0 16,-25 23 0-16,0 0 0 0,22-13 0 15,-22 13 0-15,0 0 0 0,0 0-1 0,23-6 2 16,-23 6-1-16,0 0 1 0,0 0 0 0,0 0-1 16,25-3 1-16,-25 3-1 0,0 0 0 0,0 0 1 15,0 0-2-15,26 3 2 0,-26-3 1 0,0 0-2 16,0 0 3-1,0 0 0-15,0 0 1 0,25 21 0 0,-25-21 2 16,0 0-1-16,10 24 1 0,-10-24-1 16,0 0 2-16,8 24-3 0,-8-24 2 0,0 0-4 15,4 26 0-15,-4-26 0 0,0 0 0 0,10 28-1 16,-10-28 3-16,0 0-3 0,7 28 2 0,-7-28 0 16,0 0 1-16,3 34-2 0,-3-34 4 0,0 0-4 15,4 24 1-15,-4-24-1 0,0 0-1 0,0 0-2 0,0 23 2 16,0-23-1-16,0 0 1 0,0 0-3 15,0 0 0-15,0 0 0 0,0 0 0 0,0 0-16 16,0 0-26-16,0 0-64 0,0 0-70 0,0 0-126 16,0 0-181-16,0 0 66 0,23 15 415 0</inkml:trace>
          <inkml:trace contextRef="#ctx0" brushRef="#br0" timeOffset="158277.8417">14336 6009 714 0,'0'0'137'0,"0"0"-78"0,0 0-12 15,0 0 2-15,-26 20-13 0,26-20-12 16,-9 30-15-16,9-30-3 0,-9 28-6 0,9-28 1 16,-10 28-2-16,10-28 2 0,-11 22-4 0,11-22 3 15,0 0-2-15,-17 23-9 0,17-23-35 0,0 0-42 16,0 0-64 0,0 0-108-16,-28 1-74 0,28-1 148 0,0 0 186 15</inkml:trace>
        </inkml:traceGroup>
        <inkml:traceGroup>
          <inkml:annotationXML>
            <emma:emma xmlns:emma="http://www.w3.org/2003/04/emma" version="1.0">
              <emma:interpretation id="{547940D4-B544-4DA8-A3F6-765F499D71E1}" emma:medium="tactile" emma:mode="ink">
                <msink:context xmlns:msink="http://schemas.microsoft.com/ink/2010/main" type="inkWord" rotatedBoundingBox="17122,7489 18456,7494 18454,8006 17120,8001"/>
              </emma:interpretation>
              <emma:one-of disjunction-type="recognition" id="oneOf15">
                <emma:interpretation id="interp71" emma:lang="en-GB" emma:confidence="0">
                  <emma:literal>not</emma:literal>
                </emma:interpretation>
                <emma:interpretation id="interp72" emma:lang="en-GB" emma:confidence="0">
                  <emma:literal>nt</emma:literal>
                </emma:interpretation>
                <emma:interpretation id="interp73" emma:lang="en-GB" emma:confidence="0">
                  <emma:literal>new</emma:literal>
                </emma:interpretation>
                <emma:interpretation id="interp74" emma:lang="en-GB" emma:confidence="0">
                  <emma:literal>net</emma:literal>
                </emma:interpretation>
                <emma:interpretation id="interp75" emma:lang="en-GB" emma:confidence="0">
                  <emma:literal>ne</emma:literal>
                </emma:interpretation>
              </emma:one-of>
            </emma:emma>
          </inkml:annotationXML>
          <inkml:trace contextRef="#ctx0" brushRef="#br0" timeOffset="159759.6193">16400 5526 769 0,'0'0'181'0,"0"0"-50"0,0 0-9 0,0 0-13 15,0 0-26-15,0 0-16 0,-25-6-12 0,25 6-8 16,0 0-7-16,-25-5-10 0,25 5-5 0,0 0-8 15,-30 6-2-15,30-6-5 0,-31 17 1 0,31-17-4 0,-37 27 2 16,37-27-4-16,-38 35 2 0,38-35-5 0,-43 44 2 16,24-18-5-16,-6 0 3 0,5 1-4 15,1 2 4-15,0-2-4 0,1-4 2 0,3-1-2 16,5 2 3-16,10-24-5 0,-12 37 7 0,12-37-5 16,0 35 2-16,0-35-1 0,11 29 0 0,-11-29-1 15,16 30 2-15,-16-30-1 0,22 24 0 0,-22-24-1 0,31 18 2 16,-31-18-2-16,34 5 3 0,-34-5-1 0,43 0-1 15,-20-5 1-15,-23 5-2 0,43-12 1 0,-17 3 0 16,0-3-8-16,2-1-15 0,0-2-17 16,-28 15-30-16,55-24-43 0,-46-7-70 0,27 28-99 15,-36 3-152-15,25-34 16 0,3 29 272 0</inkml:trace>
          <inkml:trace contextRef="#ctx0" brushRef="#br0" timeOffset="160029.1613">16109 5796 919 0,'0'0'212'0,"0"0"-118"16,0 0-35-16,0 0-28 0,0 0-5 0,0 0 7 15,0 0 11-15,0 0 4 0,30-11-13 16,-30 11-10-16,33 0-9 16,-33 0-4-16,39 3-4 0,-16 0-3 15,5-6-3-15,-1 0 1 0,1 0-3 0,5-1 0 16,-1 1 0-16,-5-11-29 0,12 15-86 0,-20-25-131 16,17 18-262-16,-8 0 22 0,-28 6 298 0</inkml:trace>
          <inkml:trace contextRef="#ctx0" brushRef="#br0" timeOffset="159142.424">15207 5602 860 0,'0'0'138'0,"0"0"-20"0,0 0-5 0,0 0-16 15,0 0-24-15,0 0-23 0,0 0-20 0,0 0-15 16,0 0-8-16,0 0-2 0,0 0 7 0,0 0 3 15,11 22 3-15,-11-22-4 0,0 30-3 0,0-30-5 16,-3 34 3-16,3-34-6 0,-5 40 3 16,5-40-6-16,-4 37 3 0,4-37-5 0,-6 38 4 15,6-38-3-15,-3 36 2 0,3-36-2 0,-1 29 1 0,1-29-2 16,1 27 3-16,-1-27-2 0,0 0 2 0,0 25-3 16,0-25 1-16,0 0-2 0,0 0-1 0,0 0-1 15,0 0 2-15,0 0 2 0,0 0 3 0,0 0 2 16,23-18-1-16,-23 18 1 0,17-27-4 15,-17 27 3-15,25-38-4 0,-25 38 3 0,28-41-2 16,-28 41 3 0,30-42-3-16,-30 42 4 0,33-34-5 0,-33 34 2 15,22-24-1-15,-22 24 0 0,0 0 1 0,28-24-1 16,-28 24 0-16,0 0-1 0,27-9-1 0,-27 9 2 16,0 0 1-16,24 0 2 0,-24 0 2 0,0 0 0 15,0 0 2-15,25 19-2 0,-25-19 3 16,0 0-3-16,20 30 1 0,-20-30-4 0,10 24 2 15,-10-24-3-15,4 25 2 0,-4-25-4 0,6 38 4 0,-6-38-5 16,1 36 4-16,-1-36-4 0,0 33 3 0,0-33-4 16,0 32 3-16,0-32-3 0,0 0 2 0,7 31-25 15,-7-31-19-15,0 0-49 0,0 0-64 0,14 27-70 16,-14-27-102-16,0 0-107 0,0 0 102 0,0 0 335 16</inkml:trace>
        </inkml:traceGroup>
        <inkml:traceGroup>
          <inkml:annotationXML>
            <emma:emma xmlns:emma="http://www.w3.org/2003/04/emma" version="1.0">
              <emma:interpretation id="{D141B5C6-A095-4AD7-9558-89EB7946FD0D}" emma:medium="tactile" emma:mode="ink">
                <msink:context xmlns:msink="http://schemas.microsoft.com/ink/2010/main" type="inkWord" rotatedBoundingBox="18965,7411 19674,7414 19671,8034 18962,8032"/>
              </emma:interpretation>
              <emma:one-of disjunction-type="recognition" id="oneOf16">
                <emma:interpretation id="interp76" emma:lang="en-GB" emma:confidence="0">
                  <emma:literal>IN</emma:literal>
                </emma:interpretation>
                <emma:interpretation id="interp77" emma:lang="en-GB" emma:confidence="0">
                  <emma:literal>N</emma:literal>
                </emma:interpretation>
                <emma:interpretation id="interp78" emma:lang="en-GB" emma:confidence="0">
                  <emma:literal>ON</emma:literal>
                </emma:interpretation>
                <emma:interpretation id="interp79" emma:lang="en-GB" emma:confidence="0">
                  <emma:literal>W</emma:literal>
                </emma:interpretation>
                <emma:interpretation id="interp80" emma:lang="en-GB" emma:confidence="0">
                  <emma:literal>AN</emma:literal>
                </emma:interpretation>
              </emma:one-of>
            </emma:emma>
          </inkml:annotationXML>
          <inkml:trace contextRef="#ctx0" brushRef="#br0" timeOffset="160969.1019">17121 5455 821 0,'0'0'154'16,"0"0"-85"-16,0 0 14 0,0 0-12 15,-24 8 5-15,24-8-13 0,0 0-10 0,0 37-5 16,0-37-10-16,-4 36-3 0,4-36-10 0,-4 43-1 16,4-20-8-16,0 1 0 0,-4 1-7 0,4-3 2 15,-2 1-7-15,2 1 5 0,-2-4-7 0,0 2 3 0,2 4-6 0,-4-2 3 16,0-1-4-16,0 1 3 0,-2-2-3 0,4 0 4 16,2-22-5-16,-10 41 4 15,10-41-3-15,-7 35 1 0,7-35-3 0,-4 24-10 16,4-24-17-16,0 0-20 0,0 32-44 0,0-32-40 15,0 0-45-15,0 0-23 0,0 0-10 0,0 0-49 16,1-30-31-16,-1 30 147 16,10-29 146-16</inkml:trace>
          <inkml:trace contextRef="#ctx0" brushRef="#br0" timeOffset="161269.8859">17314 5434 834 0,'-14'23'196'16,"14"-23"-88"-16,0 0-29 0,0 0 10 0,-14 25-15 16,14-25-19-16,-8 30-8 0,8-30-15 0,-6 39-4 15,6-39-10-15,-5 46-1 16,1-23-8-16,4 5 0 0,-7 0-6 0,5-2 3 15,1 3-5-15,-3 0 4 0,0-4-6 0,0 3 3 16,-1-2-4-16,4-4 4 0,-3 2-5 0,4-24 5 16,-6 39-5-16,6-39 3 0,-8 37-3 15,8-37 2-15,0 34-13 0,0-34-13 16,-3 26-34-16,3-26-37 0,0 0-41 0,0 0-43 16,0 33-60-16,0-33-129 0,0 0 25 0,0 0 223 0</inkml:trace>
          <inkml:trace contextRef="#ctx0" brushRef="#br0" timeOffset="161833.6864">17311 5470 784 0,'0'0'176'0,"0"0"-83"0,0 0-42 0,0 0-4 16,0 0 4-16,0 0 7 0,0 0 6 16,0 0 3-16,7 23-16 0,-7-23-14 0,9 22-5 0,-9-22-7 0,9 29 1 15,-9-29-10-15,9 38 2 0,-9-38-6 0,11 41 2 16,-11-41-7-16,17 40 2 0,-17-40-7 0,14 40 3 16,-14-40-4-16,14 41 1 0,-14-41-3 0,15 38 3 15,-15-38-4-15,14 38 3 0,-14-38-3 16,16 38 4-16,-16-38-3 0,11 34 3 0,-11-34-2 15,17 28 1-15,-17-28-3 0,13 25 2 0,-13-25-1 0,14 28 2 16,-14-28-2-16,17 27 3 0,-17-27-4 0,12 21 3 16,-12-21-2-16,0 0 1 0,0 0-1 0,18 23 1 15,-18-23-2-15,0 0 1 0,0 0-1 0,0 0 0 16,0 0 3-16,0 0 0 0,0 0 2 16,0 0 1-16,0 0 1 0,22-21 0 0,-22 21 3 15,0 0-2 1,0 0 1-16,18-28-3 0,-18 28 3 0,11-24-1 15,-11 24 3-15,14-31-1 0,-14 31 4 0,14-37-5 16,-14 37 5-16,16-44-4 0,-9 22 3 0,1 0-3 16,1-8 3-16,-2 5-5 0,1-3 3 0,0-4-5 15,0 7 2-15,2-5-3 0,-4 6 3 16,2 2-2-16,-8 22 4 0,9-39-4 0,-9 39 1 16,6-26-4-16,-6 26-1 0,0 0-1 0,4-24 1 0,-4 24-1 15,0 0 0-15,0 0-1 0,8-24 1 0,-8 24-10 16,0 0-11-16,0 0-26 0,0 0-30 0,-2-29-113 15,2 29-361-15,0 0 39 0,0 0 96 0</inkml:trace>
        </inkml:traceGroup>
      </inkml:traceGroup>
    </inkml:traceGroup>
    <inkml:traceGroup>
      <inkml:annotationXML>
        <emma:emma xmlns:emma="http://www.w3.org/2003/04/emma" version="1.0">
          <emma:interpretation id="{1139A772-1F29-4182-A8F9-F427F3E72B03}" emma:medium="tactile" emma:mode="ink">
            <msink:context xmlns:msink="http://schemas.microsoft.com/ink/2010/main" type="paragraph" rotatedBoundingBox="1688,9132 5418,9125 5420,9874 1690,9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AF8C6B-A6D7-45C9-B03F-7D7F9F6A5E94}" emma:medium="tactile" emma:mode="ink">
              <msink:context xmlns:msink="http://schemas.microsoft.com/ink/2010/main" type="inkBullet" rotatedBoundingBox="1689,9512 1869,9511 1870,9757 1690,9758"/>
            </emma:interpretation>
            <emma:one-of disjunction-type="recognition" id="oneOf17">
              <emma:interpretation id="interp81" emma:lang="en-GB" emma:confidence="0">
                <emma:literal>*</emma:literal>
              </emma:interpretation>
              <emma:interpretation id="interp82" emma:lang="en-GB" emma:confidence="0">
                <emma:literal>D</emma:literal>
              </emma:interpretation>
              <emma:interpretation id="interp83" emma:lang="en-GB" emma:confidence="0">
                <emma:literal>B</emma:literal>
              </emma:interpretation>
              <emma:interpretation id="interp84" emma:lang="en-GB" emma:confidence="0">
                <emma:literal>M</emma:literal>
              </emma:interpretation>
              <emma:interpretation id="interp85" emma:lang="en-GB" emma:confidence="0">
                <emma:literal>%</emma:literal>
              </emma:interpretation>
            </emma:one-of>
          </emma:emma>
        </inkml:annotationXML>
        <inkml:trace contextRef="#ctx0" brushRef="#br0" timeOffset="244416.4023">-192 7695 704 0,'0'0'177'0,"0"0"-61"0,0 0-31 0,0 0-20 16,0 0-7-16,0 0-10 0,0 0-5 0,0 0-8 16,0 0-2-16,0 0-1 0,0 0 0 0,0 0-1 15,0 0 1-15,0 0-3 0,0 0-5 0,0 0-4 16,13-26-10-16,-13 26-4 0,0 0-1 0,16-22 1 0,-16 22 0 15,0 0 2-15,0 0-2 0,26-23-1 16,-26 23-2-16,0 0-2 0,0 0-1 0,0 0 1 16,20-11 0-16,-20 11-1 0,0 0 1 0,0 0-1 15,0 0 1-15,7 23 1 0,-7-23 1 0,0 0 0 16,0 0 3-16,0 32-2 0,0-32 1 0,0 0 2 16,-9 24 3-16,9-24-1 0,0 0 1 0,0 0-4 0,-22 24-1 15,22-24 1-15,0 0 6 0,0 0 3 16,0 0 1-16,-24 11-1 0,24-11-5 0,0 0-4 15,0 0-1-15,0 0-1 0,-25-8-1 0,25 8 0 16,0 0-1-16,0 0-1 0,0 0-2 0,-16-27 2 16,16 27-2-16,0 0 2 0,-3-23-1 0,3 23 0 15,0 0-1 1,0 0 1-16,8-29-2 0,-8 29 2 0,0 0-1 16,0 0 0-16,28-21 0 0,-28 21 0 0,0 0 1 15,34-17 0-15,-34 17 1 0,22-9-2 16,-22 9 0-16,0 0 1 0,31-3 0 0,-31 3 0 15,0 0 1-15,0 0-2 0,23 9 2 0,-23-9-2 16,0 0 1-16,0 0 1 0,8 27 0 0,-8-27 1 16,0 0 0-16,-9 29 0 0,9-29 1 0,-13 26-3 0,13-26 3 15,-19 30-4-15,19-30 3 0,-27 28-2 0,27-28 4 16,-28 22-2-16,28-22 0 0,-23 13-1 16,23-13 5-16,0 0 6 0,-25 5 1 0,25-5 2 15,0 0-7-15,0 0-2 0,0 0-4 0,-22-13 0 16,22 13-3-16,0 0 2 0,-11-23-2 0,11 23 2 15,-3-31-2 1,3 31 2-16,3-33-3 0,-3 33 3 0,5-35-4 16,-5 35 5-16,17-44-4 0,-17 44 2 0,18-31-1 15,-18 31 2-15,0 0-2 0,27-29 1 16,-27 29 0-16,0 0-1 0,28-7 1 0,-28 7-1 16,0 0 1-16,27 7-1 0,-27-7 0 0,0 0 0 15,0 0 1-15,18 29-2 0,-18-29 4 0,0 0-2 16,8 36 2-16,-8-36-2 0,-2 32 2 0,2-32-4 0,-4 34 4 15,4-34-3-15,-6 22 2 0,6-22 0 0,0 0 0 16,-12 28 0-16,12-28 0 0,0 0 0 16,0 0 0-16,0 0 0 0,0 0 0 0,0 0 1 15,-21 12 0-15,21-12 0 0,0 0-1 0,0 0-1 16,-25-1 1-16,25 1-2 0,0 0 0 0,0 0-2 0,-20-6-21 16,20 6-52-16,0 0-179 0,0 0-312 0,0 0-4 0,-7-24 187 15</inkml:trace>
      </inkml:traceGroup>
      <inkml:traceGroup>
        <inkml:annotationXML>
          <emma:emma xmlns:emma="http://www.w3.org/2003/04/emma" version="1.0">
            <emma:interpretation id="{85BA4BDE-6CB1-430B-BC24-5CC52B1DD368}" emma:medium="tactile" emma:mode="ink">
              <msink:context xmlns:msink="http://schemas.microsoft.com/ink/2010/main" type="line" rotatedBoundingBox="2493,9130 5418,9125 5420,9874 2495,9880"/>
            </emma:interpretation>
          </emma:emma>
        </inkml:annotationXML>
        <inkml:traceGroup>
          <inkml:annotationXML>
            <emma:emma xmlns:emma="http://www.w3.org/2003/04/emma" version="1.0">
              <emma:interpretation id="{C5A4819B-3E95-40E1-B051-D0DEA73BCE68}" emma:medium="tactile" emma:mode="ink">
                <msink:context xmlns:msink="http://schemas.microsoft.com/ink/2010/main" type="inkWord" rotatedBoundingBox="2493,9130 5418,9125 5420,9874 2495,9880"/>
              </emma:interpretation>
              <emma:one-of disjunction-type="recognition" id="oneOf18">
                <emma:interpretation id="interp86" emma:lang="en-GB" emma:confidence="0">
                  <emma:literal>Reflect</emma:literal>
                </emma:interpretation>
                <emma:interpretation id="interp87" emma:lang="en-GB" emma:confidence="0">
                  <emma:literal>reflect</emma:literal>
                </emma:interpretation>
                <emma:interpretation id="interp88" emma:lang="en-GB" emma:confidence="0">
                  <emma:literal>Reflex</emma:literal>
                </emma:interpretation>
                <emma:interpretation id="interp89" emma:lang="en-GB" emma:confidence="0">
                  <emma:literal>Refile</emma:literal>
                </emma:interpretation>
                <emma:interpretation id="interp90" emma:lang="en-GB" emma:confidence="0">
                  <emma:literal>kettle</emma:literal>
                </emma:interpretation>
              </emma:one-of>
            </emma:emma>
          </inkml:annotationXML>
          <inkml:trace contextRef="#ctx0" brushRef="#br0" timeOffset="200479.6559">1275 7615 434 0,'0'0'68'16,"0"0"5"-16,0 0 11 0,0 0-12 0,25 12-13 15,-25-12-7-15,0 0-3 0,26 4-5 0,-26-4-5 16,0 0-6-16,27-4-22 0,-27 4 15 16,0 0-16-16,32-8 16 15,-32 8-3-15,24-7-2 0,-24 7-6 16,0 0-4-16,29-19 0 0,-29 19-3 0,0 0 3 16,24-21 4-16,-24 21 9 0,0 0 4 0,20-23-1 15,-20 23-5-15,0 0-9 0,16-24-6 0,-16 24 3 16,0 0 10-16,3-28 14 0,-3 28 5 0,0 0 3 15,0 0-12-15,-8-24-9 0,8 24-8 0,0 0-4 0,-22-4-2 16,22 4-4-16,-24 3-1 0,24-3-1 16,-29 18-1-16,29-18 0 0,-33 28 2 0,33-28-4 15,-33 33 5-15,33-33-5 0,-33 37 4 0,33-37-3 16,-26 33 2-16,26-33-4 0,-18 34 5 16,18-34 18-16,-10 35-37 0,10-35 36 0,0 32-37 15,0-32 15-15,11 27 2 0,-11-27-1 0,0 0 1 16,36 24-1-16,-36-24 2 15,28 13-2-15,-28-13 2 0,31 6 0 0,-31-6-1 16,42-2-27-16,-42 2-34 0,49-10-49 16,-33-12-67-16,18 22-102 0,-9-9-131 0,-25 9 10 15,54-22 331-15</inkml:trace>
          <inkml:trace contextRef="#ctx0" brushRef="#br0" timeOffset="201081.2342">1724 7511 1105 0,'0'0'130'16,"0"0"-39"-16,0 0-19 0,0 0-35 0,0 0-23 15,0 0 9-15,0 0 4 0,0 0 4 0,13 24 2 16,-13-24-13-16,29 10-2 0,-29-10-1 16,40 1-4-16,-16-1-5 0,3-1-3 0,-2 1-2 15,2-3-1-15,-3-1 0 0,0 1-3 0,1 0 1 0,-3 1 0 0,2-1-11 16,-24 3-41-16,49-6-86 0,-49 6-130 15,33-21-220-15,-33 21 5 0,28-11 273 0</inkml:trace>
          <inkml:trace contextRef="#ctx0" brushRef="#br0" timeOffset="200865.0853">2153 7245 823 0,'-10'-34'145'0,"10"34"-15"16,-9-23 0-16,9 23-12 0,0 0-21 15,0 0-30-15,-20-25-21 0,20 25-13 0,0 0-5 16,0 0-4-16,-26-14 1 0,26 14-2 0,0 0-1 15,0 0-1-15,-23 0-4 0,23 0-4 0,0 0-7 16,-28 20 0-16,28-20-2 0,-20 23 4 0,20-23-3 16,-22 38 2-16,9-16-5 15,3 3 2-15,2 2-4 0,1-1 3 16,-1-1-6-16,0 7 6 0,-2-4-7 0,2 6 6 16,0-3-6-16,2 1 6 0,-4 2-6 0,5-4 7 15,-2 1-7-15,2-5 7 0,0 0-6 16,0 2-11-16,5-6 31 0,0-22-33 0,0 40 31 15,0-40-16-15,5 24-18 0,-5-24-8 0,0 0-14 16,0 0-14-16,13 24 0 0,-13-24-16 0,0 0-40 0,0 0-46 16,0 0-118-16,0 0-147 0,22-43 2 0,-22 43 274 15</inkml:trace>
          <inkml:trace contextRef="#ctx0" brushRef="#br0" timeOffset="201435.3995">2443 7182 865 0,'0'0'119'0,"0"0"-44"15,0 0-6-15,0 0-4 0,27-12-16 0,-27 12-3 16,0 0 11-16,0 0 3 0,0 0 6 16,0 0-12-16,7 36-22 0,-7-36-8 0,-3 40-1 15,3-40-6-15,-8 45 2 0,1-21-7 0,3 1 1 16,-6 3-7-16,3-4 2 0,-4 5-6 0,3-1 3 15,-3 0-6-15,3 1 5 0,-2-2-4 16,2 2 5-16,0 1-4 0,4-4 6 0,-7-2-6 0,6 0-14 0,5-24 32 16,-5 37-34-16,5-37 33 0,4 32-17 15,-4-32-3-15,4 23 2 0,-4-23-2 0,0 0 1 16,14 22 0-16,-14-22 0 0,0 0-1 0,0 0 1 16,27 10-1-16,-27-10-12 0,23-4-14 0,-23 4-21 15,31-9-38-15,-31 9-39 0,31-9-64 0,-31 9-78 16,19-28-188-1,-19 28 70-15,0 0 289 0</inkml:trace>
          <inkml:trace contextRef="#ctx0" brushRef="#br0" timeOffset="201867.6944">2746 7655 981 0,'0'0'83'0,"0"0"-73"15,0 0-11-15,0 0 4 0,0 0 6 16,0 0 8-16,22-3 0 0,-22 3-1 0,0 0-3 16,0 0-4-16,25 0-2 0,-25 0-2 0,0 0 1 15,23-3 35-15,-23 3 8 0,0 0-17 0,40 2 19 16,-40-2-56 0,24-6 11-16,-24 6-1 0,29-12-3 0,-29 12 1 15,31-14-1-15,-31 14 1 0,29-13-2 0,-29 13 2 16,25-18-1-16,-25 18 2 0,0 0-1 15,19-24 3-15,-19 24-1 0,0 0 3 0,0 0 7 16,-5-29 7-16,5 29 0 0,0 0-1 0,-24-14-7 16,24 14-5-16,-30-9-4 0,30 9 0 0,-34-1-2 15,34 1-2-15,-43 7 1 0,18 0-3 0,25-7 2 0,-43 17-2 16,43-17 4-16,-41 27 2 0,41-27 7 0,-34 29 2 16,34-29 4-16,-24 35-7 0,24-35-1 15,-15 40 12-15,15-40-38 0,-4 39 36 0,4-39-36 16,3 37 15-16,-3-37 3 0,16 31-4 0,-16-31 3 15,22 26-3-15,-22-26 3 0,32 16-3 0,-32-16 1 16,33 8 1-16,-33-8-1 0,40-5 0 0,-40 5-20 0,50-13-47 0,-34-11-74 16,21 22-146-16,-37 2-130 0,38-44-37 15,-4 33 256-15</inkml:trace>
          <inkml:trace contextRef="#ctx0" brushRef="#br0" timeOffset="605597.9061">615 7317 788 0,'0'0'144'0,"0"0"-51"0,-14-32-15 15,14 32-4-15,0 0-11 0,0 0-15 16,0 0-19-16,0 0-11 0,0 0-1 0,0 0 4 16,0 0 4-16,0 0 2 0,0 0-1 0,0 0-6 0,0 0 0 0,0 0-1 15,0 0-4-15,0 0-4 0,0 0-3 0,0 0-2 16,0 0 13-16,0 0 6 0,0 0 1 0,0 0 1 16,0 0-16-16,10 26-5 0,-10-26-2 15,3 22 0-15,-3-22-3 0,0 30 4 0,0-30-5 16,1 33 3-16,-1-33-3 0,0 33 2 15,0-33-3-15,0 41 4 16,0-41-5-16,-1 42 5 0,-2-18-5 0,3-24 5 16,-4 41-5-16,4-19-9 0,-1 1 33 0,-2 0-33 15,-1 1 34-15,2-2-20 0,1 1-5 0,-3 1 5 16,0 1-5-16,2-3 4 0,2-22-3 16,-7 40 3-16,7-40-3 0,-5 28 3 0,5-28-3 15,0 0 2-15,-3 22-1 0,3-22-1 0,0 0 1 16,0 0 0-16,0 0 0 0,0 0 1 0,0 0 0 0,0 0-1 15,0 0 0-15,0 0 0 0,0 0 1 0,0 0-2 16,0 0 1-16,0 0 0 0,0 0 0 0,0 0 0 16,0 0 1-16,-1 26-1 0,1-26 1 15,0 0-1-15,0 0 0 0,0 0 0 0,0 0 0 16,0 0 0-16,0 0 1 0,0 0-1 0,0 0 2 16,0 0 1-1,0 0-1-15,0 0 0 0,0 0 0 0,9-32-4 16,-9 32 5-16,7-24-4 0,-7 24 4 0,7-37-4 15,-7 37 3-15,8-42-3 0,-8 42 3 0,6-42-3 16,-6 42 3-16,3-44-4 0,-2 17-18 16,2-1 31-16,-2 6-30 0,1-3 32 0,-2 25-8 15,8-39 0-15,-8 39 7 0,4-36-2 0,-4 36 1 16,4-29-4-16,-4 29-4 0,4-24-2 0,-4 24 2 0,6-23-3 16,-6 23 2-16,9-22-4 0,-9 22 3 0,10-23-3 15,-10 23 2-15,17-26-1 0,-17 26 3 0,15-26-3 16,-15 26 1-16,0 0-2 0,23-22 2 0,-23 22-2 15,0 0 2-15,24-12 0 0,-24 12 0 16,0 0 0-16,30-12-1 0,-30 12 0 0,0 0 1 16,29-7-2-16,-29 7 2 0,0 0-1 0,34-4 1 0,-34 4 0 15,0 0-2-15,29 2 1 0,-29-2-1 0,0 0 2 16,33 9-1-16,-33-9 1 0,0 0-1 0,28 14 0 16,-28-14 0-16,0 0 2 0,22 19-2 0,-22-19 1 15,0 0-1-15,15 26 1 0,-15-26-1 16,0 0 2-16,11 31-3 0,-11-31 4 0,4 24-3 15,-4-24 2 1,0 0-2-16,2 28 2 0,-2-28-2 0,0 0 1 16,-6 27 0-16,6-27 2 0,0 0-2 0,-12 31 1 15,12-31-1-15,0 0 1 0,-20 30-2 0,20-30 3 16,0 0-3-16,-27 29 2 0,27-29-2 0,0 0 2 16,-30 23 0-16,30-23 0 0,0 0-2 15,-32 18 2-15,32-18-1 0,-25 15 2 0,25-15-1 16,-26 12-1-16,26-12 0 0,-24 12-11 0,24-12 11 0,0 0-11 15,-27 12 34-15,27-12-22 0,0 0 22 0,-24 10-23 16,24-10 1-16,0 0-1 0,0 0 1 0,0 0-1 16,0 0 0-16,0 0-1 0,0 0 1 0,0 0-1 15,0 0 0-15,0 0-1 0,0 0 1 16,0 0 1-16,0 0-2 0,-1 24 2 0,1-24-1 16,0 0 1-16,0 0-1 15,0 0 2-15,28 11-2 0,-28-11 2 16,0 0-1-16,24 5 0 0,-24-5 0 0,22 6-1 15,-22-6 1-15,24 10 1 0,-24-10 0 0,0 0 0 16,32 8-2-16,-32-8 1 0,24 11-2 0,-24-11 2 16,22 10-1-16,-22-10 2 0,24 16 0 0,-24-16-1 15,0 0 0-15,30 24 0 0,-30-24 0 16,0 0 1-16,24 31-1 0,-24-31 0 0,0 0-1 0,23 27 2 0,-23-27-2 16,0 0 2-16,18 23-1 0,-18-23 0 15,0 0-1-15,0 0 0 0,0 0 1 0,12 22 0 16,-12-22-1-16,0 0 0 0,0 0-2 0,0 0-21 15,0 0-46-15,0 0-83 0,0 0-168 0,0 0-204 16,0 0 23-16,24 18 321 0</inkml:trace>
          <inkml:trace contextRef="#ctx0" brushRef="#br0" timeOffset="1.812E6">3450 7562 102 0,'0'0'66'0,"17"-25"4"0,-17 25 8 16,0 0-3-16,0 0 7 0,0 0 7 0,0 0 15 16,0 0 3-16,0 0 15 0,0 0-11 0,0 0-13 15,0 0-19-15,0 0-20 0,0 0-16 0,0 0-3 16,0 0-5-16,0 0-3 0,0 0-1 16,0 0-1-1,-27-12 0-15,27 12 0 0,0 0 0 0,-28 5-6 16,28-5-2-16,0 0-6 0,-31 13-3 0,31-13-3 15,-24 6-2-15,24-6-4 0,-27 13 0 0,27-13-4 16,-32 15 2-16,32-15-2 0,-29 21 0 0,29-21-1 16,-22 24 3-16,22-24-5 0,-25 24 5 0,25-24-2 15,-16 34 0-15,16-34-1 0,-13 33 0 16,13-33-1-16,-7 30 3 0,7-30-3 0,-2 27 3 0,2-27-3 16,0 28 2-16,0-28-3 0,8 22 3 0,-8-22-3 15,0 0 1-15,18 24 0 0,-18-24 1 0,0 0-1 16,29 14 3-16,-29-14-2 0,22 1 1 0,-22-1 0 15,33-1-1-15,-33 1 2 0,32-9-2 0,-32 9 1 16,33-9-1-16,-33 9-8 0,29-15-20 0,-29 15-20 31,28-24-42-31,-1 22-67 0,-20-27-85 0,-7 29-176 16,40-21-32-16,-35-3 275 0</inkml:trace>
        </inkml:traceGroup>
      </inkml:traceGroup>
    </inkml:traceGroup>
    <inkml:traceGroup>
      <inkml:annotationXML>
        <emma:emma xmlns:emma="http://www.w3.org/2003/04/emma" version="1.0">
          <emma:interpretation id="{111F1E54-33EB-48D6-A5AF-52BE3AD93245}" emma:medium="tactile" emma:mode="ink">
            <msink:context xmlns:msink="http://schemas.microsoft.com/ink/2010/main" type="paragraph" rotatedBoundingBox="2480,10253 17010,10170 17016,11214 2486,112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7DBFAB4-D461-4C81-A9A4-EAAA0AE463C5}" emma:medium="tactile" emma:mode="ink">
              <msink:context xmlns:msink="http://schemas.microsoft.com/ink/2010/main" type="line" rotatedBoundingBox="2480,10253 17010,10170 17016,11214 2486,11297"/>
            </emma:interpretation>
          </emma:emma>
        </inkml:annotationXML>
        <inkml:traceGroup>
          <inkml:annotationXML>
            <emma:emma xmlns:emma="http://www.w3.org/2003/04/emma" version="1.0">
              <emma:interpretation id="{E1EE8671-C31A-4BB4-AC18-DEFC2A8EED5E}" emma:medium="tactile" emma:mode="ink">
                <msink:context xmlns:msink="http://schemas.microsoft.com/ink/2010/main" type="inkWord" rotatedBoundingBox="2482,10467 6960,10442 6964,11143 2486,11168"/>
              </emma:interpretation>
              <emma:one-of disjunction-type="recognition" id="oneOf19">
                <emma:interpretation id="interp91" emma:lang="en-GB" emma:confidence="0">
                  <emma:literal>reflection</emma:literal>
                </emma:interpretation>
                <emma:interpretation id="interp92" emma:lang="en-GB" emma:confidence="0">
                  <emma:literal>retlection</emma:literal>
                </emma:interpretation>
                <emma:interpretation id="interp93" emma:lang="en-GB" emma:confidence="0">
                  <emma:literal>retlecti0n</emma:literal>
                </emma:interpretation>
                <emma:interpretation id="interp94" emma:lang="en-GB" emma:confidence="0">
                  <emma:literal>reflecti0n</emma:literal>
                </emma:interpretation>
                <emma:interpretation id="interp95" emma:lang="en-GB" emma:confidence="0">
                  <emma:literal>retlectiOn</emma:literal>
                </emma:interpretation>
              </emma:one-of>
            </emma:emma>
          </inkml:annotationXML>
          <inkml:trace contextRef="#ctx0" brushRef="#br0" timeOffset="877385.076">602 8755 505 0,'0'0'173'0,"0"0"-54"16,0 0-8-16,0 0 8 0,0 0-13 0,0 0-15 0,0 0-19 16,0 0-14-16,0 0-12 0,0 0-7 0,0 0-5 15,0 0-4-15,0 0-2 0,0 0-2 0,0 0-3 16,0 0-3-16,0 0-3 0,0 0-6 0,0 0-3 15,0 0-3-15,-16 24-1 0,16-24-3 0,-2 22 2 16,2-22-2-16,-2 30 2 0,2-30-4 16,-4 28 3-1,4-28-4-15,-4 32 3 0,4-32-2 0,-6 31 3 16,6-31-2-16,-4 29 1 0,4-29-1 0,-1 22 1 16,1-22-3-16,0 0 2 0,0 0 0 0,-3 24 0 15,3-24 0-15,0 0-1 0,0 0 3 0,0 0 1 16,0 0 2-16,10-24-1 0,-10 24 1 0,9-22-3 15,-9 22 1-15,13-26-3 0,-13 26 1 0,10-25-2 16,-10 25 3-16,9-23-2 0,-9 23 1 0,8-25-2 16,-8 25 2-16,0 0-2 0,14-31 2 0,-14 31-2 15,0 0 2-15,0 0-1 0,14-23 0 0,-14 23 0 16,0 0-1-16,0 0 0 0,0 0 1 0,0 0 0 16,22-5 2-16,-22 5 0 0,0 0 0 0,0 0 3 15,28 11 4-15,-28-11 3 0,0 0 1 0,24 14-1 16,-24-14-5-16,0 0-1 0,28 7-2 0,-28-7-2 15,0 0 0-15,34 12-1 0,-34-12 0 0,21 2 0 16,-21-2-1-16,28 4 0 0,-28-4-1 0,27-1 0 16,-27 1 0-16,28-4-8 0,-28 4-21 0,25-5-28 15,-25 5-67-15,0 0-121 0,38-15-250 0,-38 15-4 16,28-17 208-16</inkml:trace>
          <inkml:trace contextRef="#ctx0" brushRef="#br0" timeOffset="877955.3948">1118 8918 629 0,'-25'0'144'0,"25"0"-20"16,0 0-14-16,0 0-19 15,0 0-25-15,0 0-20 0,0 0-6 16,0 0 1-16,0 0-2 0,0 0-5 16,23-6-9-16,-23 6-7 0,0 0-4 0,0 0-2 15,0 0-2-15,27 4 2 0,-27-4 2 0,0 0 1 16,0 0-1-16,28-10-3 0,-28 10-2 0,0 0-6 15,27-13 0-15,-27 13-2 0,0 0 3 0,28-17-2 16,-28 17 3-16,23-17-1 0,-23 17-3 0,0 0 3 0,32-26-3 16,-32 26 0-16,0 0 0 0,26-33 0 0,-26 33 1 15,0 0 1-15,12-30 11 0,-12 30 1 16,0 0 5-16,7-28-1 0,-7 28-4 0,0 0-4 16,0 0 1-16,-15-21-3 0,15 21-3 0,0 0-1 15,-30-5-2-15,30 5-5 0,-37 5-1 0,37-5 0 16,-40 17-1-16,40-17 7 15,-40 30-4-15,40-30 4 0,-40 38-4 0,40-38 2 16,-33 39-2-16,33-39 4 0,-22 42-4 16,22-42 3-16,-13 35-4 0,13-35 3 15,-2 33-3-15,2-33 3 0,5 30-2 0,-5-30 2 16,14 30-2-16,-14-30 0 0,19 23 0 0,-19-23 1 16,26 21-1-16,-26-21 2 0,31 17-2 0,-31-17 0 15,34 14-1-15,-34-14 1 0,39 16 3 0,-39-16-1 0,45 12-15 0,-45-12-19 16,50-2-30-16,-50 2-63 0,55-19-83 15,-43-12-108-15,13 10-159 0,14 7 51 0,-23-25 416 16</inkml:trace>
          <inkml:trace contextRef="#ctx0" brushRef="#br0" timeOffset="878710.6512">1541 8792 887 0,'-22'20'271'0,"22"-20"-128"0,0 0-40 0,0 0-36 16,0 0-27-1,0 0-11-15,0 0-1 0,0 0 3 0,0 0 8 16,0 0-4-16,21 26-1 0,-21-26-6 0,36 5-5 16,-36-5-6-16,44 0-6 0,-18-1-6 0,-1 1-4 15,2-4-2-15,1 3-1 0,0-3 2 16,-4-5-14-16,1 6-23 0,-25 3-38 0,48-7-100 0,-46-15-164 15,-2 22-210-15,41-15 46 0,-41 15 406 0</inkml:trace>
          <inkml:trace contextRef="#ctx0" brushRef="#br0" timeOffset="878487.9526">1858 8514 466 0,'0'0'148'16,"0"0"-48"-16,0 0 8 0,0 0-7 0,0 0 6 15,-13-23-4-15,13 23-5 0,0 0-16 0,0 0-13 16,0 0-19-16,0 0-8 0,0 0-4 0,0 0-5 0,0 0-1 0,-21-9-4 16,21 9-4-16,0 0-2 0,0 0-5 0,-28 9-1 15,28-9-3-15,0 0-1 0,-26 9-3 16,26-9 1-16,0 0-1 0,-25 18-1 0,25-18-3 16,0 0-1-16,-22 22-2 0,22-22 2 0,0 0-1 15,-26 30 0-15,26-30-2 0,-16 25-10 0,16-25 32 16,-16 26-33-1,16-26 32-15,-15 35-19 0,15-35-3 0,-8 35 3 16,8-35-4-16,-7 36 3 0,7-36-3 0,-1 41 3 16,1-41-4-16,1 43 3 0,-1-43-3 15,3 37 4-15,-3-37-3 0,8 39 3 0,-8-39-5 16,7 38 4-16,-7-38-3 0,7 41 4 0,-7-41-3 16,5 38 1-16,-5-38-1 0,10 34 1 15,-10-34-3-15,8 23 4 0,-8-23-3 0,7 22 1 0,-7-22-12 0,0 0-6 16,8 24-8-16,-8-24-12 0,0 0-1 0,0 0-8 15,0 0-8-15,0 0-5 0,0 0-16 16,0 0-33-16,23 7-57 0,-23-7-57 0,8-29-55 16,-8 29-80-16,5-37 86 0,20 27 273 0</inkml:trace>
          <inkml:trace contextRef="#ctx0" brushRef="#br0" timeOffset="879327.7497">2237 8482 631 0,'0'0'203'0,"0"0"-55"0,0 0-6 0,0 0-34 16,0 0-19-16,0 0-24 0,0 0-15 16,0 0-9-16,0 0-4 0,0 0-3 0,-19 29-1 15,19-29-4-15,0 0-1 0,-10 29-6 0,10-29-3 16,-8 30-6-16,8-30-14 0,-10 36 31 15,5-12-36-15,1-2 31 0,-3 3-21 0,3 1-5 16,-3 4 3-16,1 1-4 0,2 2 5 0,-3 0-6 0,3-4 6 0,0 0-5 16,3 1 4-16,-1-2-5 0,2 3 5 15,-2-5-4-15,2-2 5 0,0-2-5 0,0-22 3 16,2 33-3-16,-2-33 1 0,0 0-1 0,7 25 1 16,-7-25-10-16,0 0-3 0,0 0-9 15,0 0-8-15,31 7-7 0,-31-7-16 0,0 0-32 16,17-24-64-16,-17 24-89 15,0 0-117-15,22-10-93 0,-22 10 161 0,0 0 288 16</inkml:trace>
          <inkml:trace contextRef="#ctx0" brushRef="#br0" timeOffset="879828.963">2423 8952 554 0,'0'0'109'0,"0"0"-14"0,0 0-7 0,0 0-4 15,0 0-17-15,0 0-20 0,0 0-10 16,25 7 2-16,-25-7 0 16,0 0-3-16,0 0-5 0,21 3-3 0,-21-3 0 15,0 0 2-15,0 0 1 0,25-4-3 0,-25 4-6 16,0 0-5-16,22-10-7 0,-22 10-2 15,0 0-2-15,33-10-3 0,-33 10 1 0,0 0-3 16,29-20 1-16,-29 20-1 0,0 0 3 0,29-21-2 16,-29 21 3-16,0 0-2 0,19-35 4 15,-19 35 2-15,0 0 4 0,14-29-2 0,-14 29 0 0,0 0-5 0,2-27 0 16,-2 27 3-16,0 0 5 0,0 0 3 0,-11-26 1 16,11 26-3-16,0 0-3 0,-23-10-5 0,23 10-2 15,-28 2-1-15,28-2-4 0,-33 11 2 0,33-11-4 16,-41 24 2-16,19-10-2 0,-1 7 4 15,0-1-4-15,4 3 5 0,1 3-4 16,0-4 3-16,5 3-3 0,3-3 4 0,6 1-4 0,4-23 2 0,-7 35-3 16,7-35 3-16,7 28-4 0,-7-28 3 0,18 27-2 31,-18-27 3-31,20 19-2 0,-20-19 1 0,35 9-1 0,-35-9 0 16,38 3 1-16,-11-6-2 0,-5 0 1 0,2-1 0 15,3-4 0-15,-7 0-12 0,5 3-11 16,-25 5-43-16,47-13-20 0,-47 13-34 15,48-3-102-15,-48 3-76 0,33-21-143 0,-4 24 104 0,-19-29 338 16</inkml:trace>
          <inkml:trace contextRef="#ctx0" brushRef="#br0" timeOffset="880230.0056">3100 8811 481 0,'0'0'103'0,"0"0"4"16,0 0-1-16,18-26 11 0,-18 26-4 15,0 0 5-15,0 0-8 0,0 0-12 0,0 0-17 0,0 0-20 32,0 0-12-32,0 0-8 0,0 0-9 0,0 0-7 15,0 0-1-15,0 0-7 0,-26 2-1 0,26-2-1 16,0 0 0-16,-29 20-2 0,29-20 0 0,-24 20-3 15,24-20-1-15,-23 24-3 0,23-24 2 0,-28 28-4 16,28-28 2-16,-27 39-3 0,27-39 3 0,-28 40-4 16,14-16 2-16,3 1-3 0,3 3 3 0,4-4-4 15,4-24 2-15,-8 38-3 0,8-38 3 0,0 28-4 16,0-28 3-16,0 0-2 0,9 31 1 0,-9-31-1 16,0 0 0-16,29 14 0 0,-29-14 1 0,31 6 0 15,-31-6 0-15,33-8 0 0,-33 8 0 0,38-12-1 16,-38 12-8-16,43-18-6 0,-43 18-10 0,46-29-14 15,-46 29-16-15,41-27-22 0,-27-3-61 0,17 30-130 16,-22-28-53 0,15 7-163-16,5 16 100 0,-20-31 384 15</inkml:trace>
          <inkml:trace contextRef="#ctx0" brushRef="#br0" timeOffset="881016.5319">3322 8748 748 0,'-28'-2'208'0,"28"2"-65"0,0 0-19 15,0 0-36-15,0 0-29 0,-9 24-12 0,9-24-3 0,0 0 1 0,26 12-8 16,-26-12-6-16,30 10-8 0,-30-10-5 15,41 3-9-15,-41-3-4 0,38 2-1 0,-38-2-4 16,40-5 1-16,-40 5-1 0,42-9-14 16,-42 9-24-16,40-6-48 0,-40 6-106 0,43-15-176 15,-22 15-127-15,-21 0 54 0,47-3 441 0</inkml:trace>
          <inkml:trace contextRef="#ctx0" brushRef="#br0" timeOffset="880731.367">3512 8501 354 0,'0'0'141'0,"0"0"-17"15,0 0 21-15,-10-29-22 0,10 29-9 0,0 0-18 16,0 0-9-16,0 0-11 0,0 0-3 0,0 0-14 15,0 0-10-15,0 0-10 0,0 0-5 0,0 0-7 16,0 0-4-16,0 0-3 0,0 0 4 0,0 0 0 16,0 0 1-16,10 23-4 0,-10-23-8 0,1 23-3 15,-1-23 1-15,-1 24-2 0,1-24 2 0,0 32 17 16,0-32-36 0,-5 37 34-16,3-15-33 0,2-22 11 0,-3 43 3 15,3-43-6-15,-5 40 3 0,2-18-5 16,-2 2 5-16,0 2-6 0,-1 1 5 0,-1 0-4 15,1 2 2-15,-2-3-2 0,0-5 4 0,1 3-5 16,4 0 5-16,-4-2-5 0,7-22 4 0,-7 40-4 16,7-40 4-16,-4 31-4 0,4-31 2 0,0 0-1 15,0 26 0-15,0-26 0 0,0 0 1 0,0 0-1 0,0 0 1 16,0 0 0-16,0 0-1 0,0 0 1 16,28 18 1-16,-28-18-2 0,0 0 1 0,27 0-1 15,-27 0-4-15,0 0-5 0,26-5-5 0,-26 5-9 16,0 0-10-1,33-9 5-15,-33 9-6 0,25-7-7 0,-25 7-4 16,25 1-44-16,-25-1-35 0,0 0-29 0,0 0-79 16,30-10-107-16,-30 10-68 0,0 0 212 0</inkml:trace>
          <inkml:trace contextRef="#ctx0" brushRef="#br0" timeOffset="881734.0128">3956 8903 310 0,'0'0'139'15,"0"0"-40"-15,0 0 3 0,0 0-4 16,0 0 8-16,0 0-6 0,-3-26-1 0,3 26-8 16,0 0-7-16,0 0-4 0,0 0-8 0,0 0-7 15,0 0-10-15,0 0-8 0,0 0-8 0,0 0-6 0,0 0-7 16,0 0-3-16,0 0-6 0,3 23-5 0,-3-23-7 16,0 0-2-16,-4 33-2 0,4-33 3 0,-7 26-5 15,7-26 2-15,-9 29-5 0,9-29 3 16,-6 31-1-16,6-31 2 0,-5 26-9 0,5-26-4 15,0 0-11-15,0 0-11 0,-5 24-13 0,5-24-24 16,0 0-40 0,0 0-44-16,0 0-41 0,0 0-43 0,0 0-68 15,0 0-53-15,0 0 233 0</inkml:trace>
          <inkml:trace contextRef="#ctx0" brushRef="#br0" timeOffset="881981.0246">3975 8683 912 0,'0'0'159'0,"-14"-28"-46"15,14 28 2-15,0 0-14 0,2-25-15 0,-2 25-29 16,0 0 9-16,-2-27-18 0,2 27-7 16,0 0-31-16,0 0 16 0,0 0-32 0,0 0 16 15,0 0-4 1,0 0-5-16,0 0-4 0,0 0-14 0,0 0 28 15,0 0-47-15,0 0 22 0,-14 24-37 0,14-24-17 16,0 0-20-16,16 35-59 0,-16-35-65 0,0 0-120 16,26 33-108-16,-26-33 92 0,32 16 348 0</inkml:trace>
          <inkml:trace contextRef="#ctx0" brushRef="#br0" timeOffset="882598.2228">4405 8751 690 0,'0'0'135'0,"-26"8"-24"0,26-8-11 0,0 0 2 16,0 0-17-16,0 0-19 0,0 0-11 0,0 0-9 15,-14 28-6-15,14-28-6 0,0 0-3 0,0 0-4 16,-28 32-2-16,28-32-8 0,0 0-3 15,-17 26-8-15,17-26-1 0,-13 26-4 0,13-26 1 16,-12 27-3 0,12-27 3-16,-10 35-4 0,10-35 3 0,-3 35-3 15,3-35 3-15,2 33-4 0,-2-33 3 0,8 30-2 16,-8-30 3-16,0 0-2 0,22 25 1 0,-22-25 0 16,0 0 0-16,35 0 1 0,-35 0 1 0,28-18 0 15,-28 18-1-15,35-32 3 0,-35 32-4 0,29-42 3 16,-29 42-3-16,27-42 3 0,-27 42-4 15,27-42 5-15,-27 42-5 0,18-38 4 0,-18 38-3 0,9-31 3 16,-9 31-2-16,2-26 3 0,-2 26-2 0,0 0 1 16,-11-26-3-16,11 26 1 0,0 0-1 0,0 0 0 15,-31-14-2-15,31 14 0 0,0 0-6 0,-23 6-13 16,23-6-16-16,0 0-24 0,-28 11-23 0,28-11-37 16,0 0-30-16,-8 35-36 0,8-35-26 15,0 0-89-15,4 30-26 16,-4-30 224-16</inkml:trace>
          <inkml:trace contextRef="#ctx0" brushRef="#br0" timeOffset="883052.4658">4715 8818 451 0,'0'0'99'16,"0"0"2"-16,0 0-5 0,0 0 12 15,0 0-12-15,0 0-16 0,0 0-12 0,0 0-6 16,0 0-1-16,0 0 4 0,0 0-2 0,0 0-13 16,0 0-13-16,0 0-9 0,0 0-6 15,19 27-4-15,-19-27 0 16,0 0-2-16,9 31 1 0,-9-31-4 0,0 0 3 16,0 27-5-16,0-27 0 0,0 0 0 15,0 32 3-15,0-32-1 0,0 0 3 0,0 23-4 16,0-23-3-16,0 0-3 0,0 0-3 0,0 0-1 15,0 0 0-15,0 0-1 0,0 0 1 0,0 0-1 0,0 0 1 0,0 0-1 16,0 0 0-16,0 0 1 0,0 0 0 16,0 0 0-16,0 0-2 0,0 0 1 0,27-23-1 15,-27 23 0-15,0 0-1 0,24-28 3 0,-24 28-3 16,22-24 2-16,-22 24-2 0,20-24 3 0,-20 24-3 0,25-24 2 16,-25 24-1-16,21-24 1 0,-21 24-1 0,0 0 0 15,30-31 0-15,-30 31 1 0,0 0-1 0,24-16 1 16,-24 16-1-16,0 0 1 0,0 0-2 15,23-8 1-15,-23 8 0 0,0 0 0 0,0 0 1 16,0 0-1-16,0 0 1 0,23 12-1 0,-23-12 1 16,0 0-1-16,0 0 3 0,17 25-1 0,-17-25 2 15,0 0 3-15,10 26 1 0,-10-26 0 16,0 0-1-16,11 26-5 0,-11-26 1 0,0 0-3 16,7 32 1-16,-7-32-1 0,2 23 1 0,-2-23-3 15,6 22 4-15,-6-22-3 16,1 24 2-16,-1-24 0 0,0 0 0 15,0 31-1-15,0-31 0 0,0 0-1 0,2 27 0 16,-2-27-2-16,0 0-7 0,0 0-7 0,0 0-17 16,0 0-28-16,0 0-48 0,0 0-149 0,0 0-224 15,0-25-20-15,0 25 220 0</inkml:trace>
        </inkml:traceGroup>
        <inkml:traceGroup>
          <inkml:annotationXML>
            <emma:emma xmlns:emma="http://www.w3.org/2003/04/emma" version="1.0">
              <emma:interpretation id="{9BFD5500-2C7D-4EE3-B98D-27D81B4D2ECD}" emma:medium="tactile" emma:mode="ink">
                <msink:context xmlns:msink="http://schemas.microsoft.com/ink/2010/main" type="inkWord" rotatedBoundingBox="7746,10479 8450,10475 8453,11077 7749,11081"/>
              </emma:interpretation>
              <emma:one-of disjunction-type="recognition" id="oneOf20">
                <emma:interpretation id="interp96" emma:lang="en-GB" emma:confidence="0">
                  <emma:literal>*</emma:literal>
                </emma:interpretation>
                <emma:interpretation id="interp97" emma:lang="en-GB" emma:confidence="0">
                  <emma:literal>€</emma:literal>
                </emma:interpretation>
                <emma:interpretation id="interp98" emma:lang="en-GB" emma:confidence="0">
                  <emma:literal>y</emma:literal>
                </emma:interpretation>
                <emma:interpretation id="interp99" emma:lang="en-GB" emma:confidence="0">
                  <emma:literal>¥</emma:literal>
                </emma:interpretation>
                <emma:interpretation id="interp100" emma:lang="en-GB" emma:confidence="0">
                  <emma:literal>D</emma:literal>
                </emma:interpretation>
              </emma:one-of>
            </emma:emma>
          </inkml:annotationXML>
          <inkml:trace contextRef="#ctx0" brushRef="#br0" timeOffset="883723.0468">5849 8656 923 0,'-27'0'183'0,"27"0"-54"0,0 0-39 0,0 0-14 16,0 0-19-16,0 0-17 0,0 0-14 0,0 0-8 16,0 0 3-16,0 0 7 0,0 0 2 0,0 0 5 0,23 21-6 15,-23-21-4-15,0 0-3 0,0 0 0 16,30 18-5-16,-30-18-1 0,24 8-4 0,-24-8 0 15,30 11-2-15,-30-11-2 0,33 7-3 0,-33-7 0 16,35 3-2-16,-35-3 2 0,40 1-2 0,-40-1 0 16,42 0 0-16,-42 0-2 0,44-1 0 0,-44 1 0 15,42-6 1 1,-42 6-2-16,37-2 1 0,-37 2 0 0,36-9 0 16,-36 9-1-16,33-7 0 0,-33 7-1 15,27-7 1-15,-27 7-2 0,25-6 2 0,-25 6-3 16,22-2-9-16,-22 2-6 0,0 0-12 0,0 0-11 15,0 0-8-15,0 0-17 0,28 0-28 0,-28 0-55 16,0 0-85-16,0 0-88 0,0 0-142 0,0 0 87 16,-7-26 375-16</inkml:trace>
          <inkml:trace contextRef="#ctx0" brushRef="#br0" timeOffset="884186.4231">5856 8900 667 0,'0'0'152'0,"-25"7"-17"0,25-7-11 0,0 0-16 16,0 0-23-16,0 0-22 0,0 0-14 16,0 0-11-16,0 0-9 0,0 0-9 0,0 0-6 15,0 0 10-15,0 0 8 0,0 0 4 0,0 0 2 16,27 11-8-16,-27-11-5 0,0 0-2 0,23 6-1 16,-23-6-6-16,23 1-1 0,-23-1-3 0,27 3 0 0,-27-3-2 0,31 0-3 15,-31 0-3-15,37-1-1 0,-37 1 0 16,38-3-1-16,-38 3 0 0,41-3-2 15,-41 3 1-15,41-5-1 0,-41 5 0 0,42-5 1 16,-42 5 0-16,37-5-1 0,-37 5 0 0,34-3-1 16,-34 3 0-16,29-2 1 0,-29 2 1 0,26-3-1 15,-26 3 0-15,24-1-2 16,-24 1-3-16,25-9-9 0,-25 9-7 0,0 0-9 16,27-9-11-16,-27 9-14 0,0 0-29 0,10-23-59 15,-10 23-91-15,0 0-89 0,0 0-137 16,0 0 72-16,16-31 386 0</inkml:trace>
          <inkml:trace contextRef="#ctx0" brushRef="#br0" timeOffset="884903.9773">6318 8498 747 0,'0'0'171'15,"0"0"-46"-15,0 0-1 0,0 0-21 0,0 0-26 16,0 0-24-16,0 0-13 0,0 0-6 0,0 0-2 16,0 0-3-16,0 0-1 0,0 0-3 15,0 0-5-15,0 0-1 0,0 0-1 16,0 0-5-16,0 0 2 0,0 0 6 0,0 0 0 16,0 0 1-16,0 0-4 0,-3 26-10 0,3-26-3 0,10 22-1 0,-10-22 0 15,13 24-4-15,-13-24 3 0,0 0-5 0,29 33-9 16,-29-33 34-16,22 24-35 0,-22-24 34 0,24 24-21 15,-24-24-2-15,0 0 3 0,27 26-3 16,-27-26 3-16,0 0-3 0,24 27 2 16,-24-27-1-16,0 0 0 0,0 0 0 0,27 27 0 15,-27-27-1 1,0 0 2-16,0 0-1 0,25 21 0 0,-25-21 0 0,0 0 1 16,0 0-2-16,0 0 1 0,0 0 0 0,0 0 0 15,0 0 0-15,0 0 1 0,0 0-1 0,0 0 1 16,0 0-1-16,0 0 0 0,0 0 1 0,0 0-1 15,0 0-1-15,0 0 2 0,0 0-2 0,0 0 2 16,0 0 0-16,0 0-1 0,0 0-1 0,0 0 0 16,0 0-1-16,11 24 2 0,-11-24-1 0,0 0 1 15,-18 27-2-15,18-27 1 0,0 0-1 0,-20 28 2 16,20-28-1-16,0 0 1 0,-25 31-2 0,25-31 3 16,-24 29-2-16,24-29 2 0,-23 27-3 0,23-27 3 15,-23 28-2-15,23-28 2 0,-27 27-2 16,27-27 3-16,-22 25-2 0,22-25 3 0,-22 27-1 15,22-27 0 1,-23 24-2-16,23-24 1 0,0 0-2 0,-28 30 2 16,28-30-2-16,0 0 2 0,0 0-2 0,-24 21 2 15,24-21-2-15,0 0 1 0,0 0-6 0,0 0-10 16,0 0-17-16,0 0-22 0,0 0-46 0,0 0-81 16,0 0-117-16,0 0-206 0,0 0 50 15,22-7 306-15</inkml:trace>
        </inkml:traceGroup>
        <inkml:traceGroup>
          <inkml:annotationXML>
            <emma:emma xmlns:emma="http://www.w3.org/2003/04/emma" version="1.0">
              <emma:interpretation id="{180ACE29-B1E6-4404-BDAF-A0EC1B834B50}" emma:medium="tactile" emma:mode="ink">
                <msink:context xmlns:msink="http://schemas.microsoft.com/ink/2010/main" type="inkWord" rotatedBoundingBox="9312,10214 10236,10209 10241,11118 9318,11123"/>
              </emma:interpretation>
              <emma:one-of disjunction-type="recognition" id="oneOf21">
                <emma:interpretation id="interp101" emma:lang="en-GB" emma:confidence="0">
                  <emma:literal>Siz</emma:literal>
                </emma:interpretation>
                <emma:interpretation id="interp102" emma:lang="en-GB" emma:confidence="0">
                  <emma:literal>Sir</emma:literal>
                </emma:interpretation>
                <emma:interpretation id="interp103" emma:lang="en-GB" emma:confidence="0">
                  <emma:literal>Sit</emma:literal>
                </emma:interpretation>
                <emma:interpretation id="interp104" emma:lang="en-GB" emma:confidence="0">
                  <emma:literal>sit</emma:literal>
                </emma:interpretation>
                <emma:interpretation id="interp105" emma:lang="en-GB" emma:confidence="0">
                  <emma:literal>Si2</emma:literal>
                </emma:interpretation>
              </emma:one-of>
            </emma:emma>
          </inkml:annotationXML>
          <inkml:trace contextRef="#ctx0" brushRef="#br0" timeOffset="885728.4191">7717 8635 606 0,'0'0'155'0,"0"0"-17"0,0 0 0 15,4-23-5-15,-4 23-16 0,0 0-24 0,0 0-26 16,0 0-21-16,0 0-12 0,0 0-5 0,0 0-5 16,0 0-29-16,0 0 22 0,-22-14-5 0,22 14-2 15,0 0 18-15,-32 11-25 0,32-11-2 16,-32 12-15-16,32-12 14 0,-37 14-12 0,37-14 10 0,-44 20 1 15,23-9 2-15,21-11-1 0,-42 25-1 0,42-25 4 16,-39 23-7-16,39-23 5 0,-29 24-3 0,29-24 1 16,-18 24-1-16,18-24 1 0,0 0-1 0,-14 31 0 15,14-31 0-15,0 0 2 0,7 22-2 0,-7-22 4 16,0 0-3-16,26 15 2 0,-26-15-1 0,27 5 1 31,-27-5-1-31,33 2 0 0,-33-2 1 0,37 2-1 16,-37-2 1-16,40 6-1 0,-40-6-1 0,33 14 1 15,-33-14 0-15,26 12 1 0,-26-12-2 0,0 0 3 16,26 14-3-16,-26-14 1 0,0 0-1 0,0 0 2 16,10 26-1-16,-10-26 2 0,0 0-1 0,-8 22 1 15,8-22-2-15,0 0 2 0,-22 25-2 0,22-25 1 16,0 0-1-16,-33 29 1 0,33-29-2 0,-29 20 2 16,29-20-3-16,-35 21 2 0,35-21-1 0,-36 17 1 15,36-17-2-15,-33 16 2 0,33-16-5 0,-27 8-4 16,27-8-4-16,0 0-7 0,-24 8-11 0,24-8-17 15,0 0-40-15,0 0-47 0,0 0-45 0,0 0-6 16,0 0 5-16,0 0 3 0,0 0-34 0,29 2-60 16,-29-2 218-16</inkml:trace>
          <inkml:trace contextRef="#ctx0" brushRef="#br0" timeOffset="886207.3837">7903 8964 516 0,'0'0'169'0,"0"0"-64"15,0 0-34-15,0 0 10 0,0 0 2 16,0 0-1-16,0 0 6 0,0 0-24 0,-16 33-9 16,16-33-8-16,0 0-8 15,0 0-11-15,-4 21-3 0,4-21-6 16,0 0-3-16,-5 21-2 0,5-21 0 0,0 0-3 15,-3 26 0-15,3-26-5 0,0 0 0 0,-1 24-4 16,1-24 0-16,0 0-2 0,0 0 1 0,-4 27-2 16,4-27 2-16,0 0-2 0,0 0 1 15,0 0 1-15,0 0-1 0,0 0 0 0,6 22 0 16,-6-22-2-16,0 0 2 0,0 0 0 0,0 0 0 0,0 0 1 0,0 0-2 16,0 0 0-16,0 0-11 0,0 0-8 15,0 0-4-15,0 0-10 0,0 0-11 0,29 4-26 16,-29-4-32-16,0 0-34 0,0 0-45 0,24-21-61 15,-24 21-129-15,0 0 63 0,31-18 309 0</inkml:trace>
          <inkml:trace contextRef="#ctx0" brushRef="#br0" timeOffset="886630.5805">7960 8718 1201 0,'0'0'174'16,"-28"0"-72"-16,28 0-34 0,0 0-29 15,0 0-16-15,0 0-14 0,0 0-6 0,0 0-4 16,-17 24 1-16,17-24 0 0,0 0-2 0,0 0-11 16,0 0-12-16,0 0-22 0,0 0-38 0,7 22-60 15,-7-22-67-15,0 0-131 0,0 0-73 0,0 0 86 16,26-8 330-16</inkml:trace>
          <inkml:trace contextRef="#ctx0" brushRef="#br0" timeOffset="887064.4853">8020 8259 866 0,'0'0'167'15,"0"0"-29"-15,-33-6-24 0,33 6-26 0,0 0-38 0,0 0-24 16,0 0-14-16,0 0-10 0,0 0-3 0,0 0-2 31,0 0 2-31,0 0 10 0,0 0 9 0,0 0 3 16,24 0 1-16,-24 0-5 0,0 0-6 0,32-8-1 16,-32 8-2-16,24-4-3 0,-24 4-1 0,27-6-2 0,-27 6 0 15,24 0-1-15,-24 0 1 0,23-4-1 0,-23 4 0 16,0 0 0-16,29 4-1 0,-29-4 1 0,0 0 0 15,0 0 0-15,25 16 0 0,-25-16 4 16,0 0 2-16,0 0 3 0,4 28-1 0,-4-28-1 16,0 0-6-16,-10 35 2 0,10-35-5 0,-18 30 2 15,18-30-2-15,-22 36 3 0,22-36-3 16,-26 38 3-16,26-38-3 0,-26 33 3 0,26-33-3 16,-21 26 7-16,21-26 1 0,0 0 2 0,-19 29-2 15,19-29-2-15,0 0-5 0,0 0 1 0,0 0-2 16,-7 25 2-16,7-25-2 15,0 0 1-15,0 0 1 0,0 0 0 0,0 0 2 16,28 15 0-16,-28-15-1 0,0 0 1 0,30 6-1 0,-30-6 0 0,26 3-1 16,-26-3-1-1,28-3 0-15,-28 3 0 0,33-3 0 0,-33 3-1 0,31-3-17 16,-31 3-22-16,34-1-73 0,-34 1-137 16,23-15-239-16,-23 15-25 0,30-14 243 0</inkml:trace>
        </inkml:traceGroup>
        <inkml:traceGroup>
          <inkml:annotationXML>
            <emma:emma xmlns:emma="http://www.w3.org/2003/04/emma" version="1.0">
              <emma:interpretation id="{C45E4909-4D88-4D33-808E-EBBD2221E905}" emma:medium="tactile" emma:mode="ink">
                <msink:context xmlns:msink="http://schemas.microsoft.com/ink/2010/main" type="inkWord" rotatedBoundingBox="10881,10440 11887,10434 11890,11000 10884,11006"/>
              </emma:interpretation>
              <emma:one-of disjunction-type="recognition" id="oneOf22">
                <emma:interpretation id="interp106" emma:lang="en-GB" emma:confidence="0">
                  <emma:literal>=1</emma:literal>
                </emma:interpretation>
                <emma:interpretation id="interp107" emma:lang="en-GB" emma:confidence="0">
                  <emma:literal>=</emma:literal>
                </emma:interpretation>
                <emma:interpretation id="interp108" emma:lang="en-GB" emma:confidence="0">
                  <emma:literal>=7</emma:literal>
                </emma:interpretation>
                <emma:interpretation id="interp109" emma:lang="en-GB" emma:confidence="0">
                  <emma:literal>£</emma:literal>
                </emma:interpretation>
                <emma:interpretation id="interp110" emma:lang="en-GB" emma:confidence="0">
                  <emma:literal>£1</emma:literal>
                </emma:interpretation>
              </emma:one-of>
            </emma:emma>
          </inkml:annotationXML>
          <inkml:trace contextRef="#ctx0" brushRef="#br0" timeOffset="887725.4573">8958 8756 813 0,'0'0'186'0,"0"0"-41"0,0 0-38 0,0 0-26 15,0 0-23-15,0 0-18 0,0 0-11 0,0 0-7 16,0 0-6 0,0 0-1-16,0 0 2 0,0 0 20 15,0 0 3-15,0 0 1 0,18 24 0 0,-18-24-21 16,0 0-1-16,0 0-2 0,30 12-6 0,-30-12-4 16,24 3-3-16,-24-3-2 0,27 2 0 0,-27-2-1 15,28 1 0-15,-28-1 0 0,29-1-1 0,-29 1 0 16,33 0 1-16,-33 0-1 0,32-2-1 0,-32 2 1 15,29 0-2-15,-29 0-7 0,0 0-14 0,34 2-19 16,-34-2-28-16,24 4-67 0,-24-4-98 0,0 0-205 16,27-4-38-16,-27 4 141 0</inkml:trace>
          <inkml:trace contextRef="#ctx0" brushRef="#br0" timeOffset="888095.244">8966 8993 1025 0,'0'0'180'16,"0"0"-45"-16,0 0-44 0,0 0-36 0,0 0-26 15,0 0-9-15,0 0-7 0,0 0-3 0,0 0 1 16,0 0 18-16,0 0 4 0,0 0 3 0,0 0-3 16,0 0-15-16,23 0-4 0,-23 0-1 0,0 0-1 15,34 5-2 1,-34-5-4-16,29 3-2 0,-29-3-2 0,30 3-2 16,-30-3 1-16,31 3-1 0,-31-3 0 15,34 0 1-15,-34 0-1 0,33 2 0 0,-33-2-1 16,33 0 0-16,-33 0 1 0,32-3-4 0,-32 3-11 15,34-8-11-15,-34 8-20 0,32-18-28 0,-9 25-66 16,-21-30-90-16,25 31-131 0,-27-8-117 0,32-24 73 16,-6 31 405-16</inkml:trace>
          <inkml:trace contextRef="#ctx0" brushRef="#br0" timeOffset="888828.0209">9822 8546 739 0,'0'0'128'0,"0"0"-8"0,0 0-41 0,0 0 7 0,0 0-26 15,0 0-12-15,0 0-13 0,0 0-5 0,0 0-4 16,-11 24-2-16,11-24-5 15,0 0-1-15,0 0-2 0,0 0 2 0,0 0 8 16,0 0 4-16,0 0 1 0,0 0-5 0,0 0-7 16,26-11-8-16,-26 11-5 0,0 0-1 0,0 0-2 15,28-25-2-15,-28 25 3 16,0 0-4-16,25-28 3 0,-25 28-2 0,0 0 3 16,19-24-2-16,-19 24 3 0,0 0-2 0,0 0 0 15,21-26-1-15,-21 26-1 0,0 0-1 16,0 0 1-16,0 0 0 0,0 0-1 15,0 0 0-15,0 0 0 0,0 0-1 0,0 0 0 16,0 0 1-16,0 0 1 0,0 0 1 0,0 0 1 16,0 0 0-16,23 3 3 0,-23-3 4 0,0 0 1 0,7 24 3 0,-7-24-4 15,0 0 0-15,3 35-4 0,-3-35 1 0,0 31-3 16,0-31 1-16,0 34 19 0,0-34-32 16,-4 41 35-16,4-41-33 0,-4 41 11 15,4-41 2-15,-5 38-5 0,5-38 1 0,-2 39-3 16,2-39 3-16,-4 38-4 0,4-38 3 0,-7 39-3 15,7-39 3-15,-7 37-3 0,7-37 3 0,-7 32-3 0,7-32 5 16,-6 33-5-16,6-33 2 0,-7 27-1 0,7-27 0 16,-6 29 0-16,6-29 1 0,-6 21-2 15,6-21 2-15,0 0-2 0,-5 24 2 16,5-24-2-16,0 0 1 0,0 0-1 0,0 0 0 16,0 0 0-16,0 0-1 0,0 0-1 15,0 0-7-15,0 0-7 0,0 0-9 0,0 0-11 16,0 0-6-16,0 0-16 0,0 0-26 0,0 0-89 15,0 0-111-15,0 0-193 0,0 0 24 0,0 0 343 16</inkml:trace>
        </inkml:traceGroup>
        <inkml:traceGroup>
          <inkml:annotationXML>
            <emma:emma xmlns:emma="http://www.w3.org/2003/04/emma" version="1.0">
              <emma:interpretation id="{34202F5A-E63B-4E69-AF95-CF1C76B81719}" emma:medium="tactile" emma:mode="ink">
                <msink:context xmlns:msink="http://schemas.microsoft.com/ink/2010/main" type="inkWord" rotatedBoundingBox="14474,10604 17009,10406 17063,11098 14527,11295"/>
              </emma:interpretation>
              <emma:one-of disjunction-type="recognition" id="oneOf23">
                <emma:interpretation id="interp111" emma:lang="en-GB" emma:confidence="0">
                  <emma:literal>me.</emma:literal>
                </emma:interpretation>
                <emma:interpretation id="interp112" emma:lang="en-GB" emma:confidence="0">
                  <emma:literal>mitt</emma:literal>
                </emma:interpretation>
                <emma:interpretation id="interp113" emma:lang="en-GB" emma:confidence="0">
                  <emma:literal>Min:</emma:literal>
                </emma:interpretation>
                <emma:interpretation id="interp114" emma:lang="en-GB" emma:confidence="0">
                  <emma:literal>min:</emma:literal>
                </emma:interpretation>
                <emma:interpretation id="interp115" emma:lang="en-GB" emma:confidence="0">
                  <emma:literal>Mi:</emma:literal>
                </emma:interpretation>
              </emma:one-of>
            </emma:emma>
          </inkml:annotationXML>
          <inkml:trace contextRef="#ctx0" brushRef="#br0" timeOffset="899676.328">12593 8755 939 0,'0'0'116'16,"0"0"-54"-16,-6-21-7 0,6 21-8 15,0 0-16-15,0 0-14 0,0 0 10 0,0 0 15 16,0 0 9-16,0 0 7 0,0 0-15 0,10 24-13 0,-10-24-9 0,0 0-5 16,0 24-7-16,0-24 0 0,0 0-6 15,-3 34 0-15,3-34-3 0,-4 25 2 0,4-25-3 0,-4 24 2 16,4-24-2-16,0 0 1 0,-3 31-1 15,3-31 1-15,0 0 1 0,-7 26 0 0,7-26-1 16,0 0 1-16,0 0-1 0,-2 22 1 16,2-22-2-16,0 0 2 0,0 0-2 0,0 0 1 0,0 0-1 0,0 0 1 15,0 0 0-15,0 0 0 0,0 0 0 0,0 0 6 16,0 0 6-16,0 0 1 0,0 0 4 0,22-27-7 16,-22 27-3-16,18-32-5 0,-18 32 3 15,22-41-3-15,-9 19 3 0,-13 22 1 0,28-40 7 16,-28 40-1-16,30-34 2 0,-30 34-5 15,33-34-1-15,-33 34-5 16,31-29 3-16,-31 29-3 0,23-13-1 0,-23 13-1 16,0 0 1-16,0 0-1 0,0 0 0 0,0 0 1 15,0 0 0-15,0 0 0 0,24 21 0 0,-24-21-1 16,0 0-2-16,0 26 3 0,0-26-3 16,-2 24 3-16,2-24-3 0,-3 24 1 0,3-24-1 15,0 0 2-15,-4 26-2 0,4-26 2 16,0 0-2-16,0 0 1 0,0 21-1 0,0-21 2 0,0 0-2 0,0 0 1 15,0 0-1-15,15 24 1 0,-15-24 0 16,0 0-1-16,0 0 0 0,22 11 0 0,-22-11 0 0,0 0 1 16,32-6 0-16,-32 6 0 0,24-9 0 0,-24 9 0 15,26-17 2-15,-26 17-3 0,23-18 2 16,-23 18-1-16,22-19 1 0,-22 19-1 16,26-18 1-16,-26 18-1 15,24-11 1-15,-24 11-1 0,0 0 1 0,23-10-1 16,-23 10 0-16,0 0 1 0,0 0-2 0,0 0 2 15,0 0-2-15,24 23 2 0,-24-23-1 0,0 0 1 16,2 29-1-16,-2-29 1 0,0 26-2 0,0-26 1 16,0 32-3-16,0-32 4 0,-1 28-2 0,1-28 2 15,0 26-2-15,0-26 0 0,-1 27-2 16,1-27-15-16,1 23-15 0,-1-23-12 0,0 0-25 0,0 0-29 16,3 41-55-16,-3-41-80 0,0 0-128 0,0 0-73 15,0 0 140-15,4 24 295 0</inkml:trace>
          <inkml:trace contextRef="#ctx0" brushRef="#br0" timeOffset="899992.734">13307 9037 936 0,'0'0'123'0,"0"0"-58"16,0 0-25-16,0 0-9 0,0 0-12 0,0 0-6 15,0 0-1-15,0 0 13 0,0 0 10 0,0 0 7 16,0 0 1-16,0 0-7 0,0 0-6 0,0 0-4 16,15 27-8-16,-15-27-3 0,0 0-8 0,-4 31-1 15,4-31-6-15,-7 27 2 0,7-27-5 0,-8 34 4 16,8-34-3-16,-9 30 3 0,9-30-3 0,-5 30 2 15,5-30-2-15,-6 22-1 0,6-22-19 0,0 0-21 16,0 0-37-16,0 0-27 0,0 0-10 0,0 0-38 16,0 0-53-16,0 0-180 0,18-39 46 0,-18 39 290 15</inkml:trace>
          <inkml:trace contextRef="#ctx0" brushRef="#br0" timeOffset="900262.271">13349 8895 1026 0,'0'0'304'0,"0"0"-166"0,0 0-66 0,0 0-23 15,0 0-24-15,0 0-13 0,0 0-6 0,0 0-5 16,0 0-1-16,0 0 1 0,0 0-3 0,0 0 1 16,0 0-7-16,0 0-29 0,0 0-69 0,0 0-88 15,34 19-165-15,-34-19-124 0,0 0 59 0,0 0 404 16</inkml:trace>
          <inkml:trace contextRef="#ctx0" brushRef="#br0" timeOffset="1.70161E6">13541 9123 147 0,'0'0'56'0,"0"0"-6"15,0 0 12-15,0 0 23 16,0 0 19-16,0 0 15 0,0 0 9 0,0 0-11 16,0 0-16-16,0 0-25 0,0 0-15 0,0 0-9 15,0 0-1-15,0 0 5 0,0 0-12 0,0 0 16 0,0 0-22 0,0 0 6 16,0 0-4-16,0 0-3 0,0 0-2 0,0 0 1 16,0 0-7-16,0 0-6 0,0 0 1 0,0 0-7 15,0 0-4-15,0 0-3 0,0 0-6 16,0 0 3-16,0 0 3 0,0 0-2 15,0 0 2-15,0 0-3 0,0 0-2 0,0 0 0 16,0 0-4-16,0 0 2 16,0 0-1-16,0 0-1 0,0 0 0 0,0 0-2 15,0 0 1-15,0 0 1 0,0 0 1 0,0 0 0 16,0 0-1-16,0 0 1 0,0 0 2 0,0 0 1 16,-15 23 2-16,15-23-6 0,0 0 1 15,-9 23 0-15,9-23-4 0,0 0 2 0,0 0-1 16,-7 23-3-16,7-23 6 0,0 0-4 15,0 0 3-15,-4 22 0 0,4-22 0 0,0 0-2 0,0 0 1 0,0 0-1 16,0 0 1-16,0 0-1 0,0 0 1 0,0 0 0 16,0 0-3-16,0 0 3 0,0 0-1 0,4 22 0 15,-4-22 0-15,0 0 1 0,0 0 0 16,0 0 1-16,0 0-2 0,0 0 1 0,0 0-2 16,0 0-3-16,23 8 3 0,-23-8 1 15,0 0 0-15,0 0 2 16,0 0 0-16,0 0-2 0,26-14-1 0,-26 14-9 15,0 0-9-15,22-10-13 0,-22 10-15 0,0 0-12 16,0 0-33-16,32-11-42 0,-32 11-54 0,0 0-108 16,25-17-130-16,-25 17 26 0,0 0 333 0</inkml:trace>
          <inkml:trace contextRef="#ctx0" brushRef="#br0" timeOffset="1.70198E6">13623 8919 1096 0,'-29'7'214'16,"29"-7"-53"-16,0 0-41 0,0 0-33 0,0 0-20 15,0 0-15-15,0 0-6 0,0 0-6 0,0 0-1 16,0 0-6-16,0 0-3 0,0 0-6 0,0 0-2 16,0 0-6-16,0 0-16 0,0 0 0 0,0 0 0 15,0 0 0-15,0 0 0 0,0 0 0 16,0 0 0-16,0 0 0 0,0 0 0 0,0 0 0 15,0 0 0-15,0 0-9 0,0 0-44 0,0 0-43 0,11 24-234 16,-11-24-285-16,0 0 37 0,0 0 212 0</inkml:trace>
          <inkml:trace contextRef="#ctx0" brushRef="#br0" timeOffset="901581.1132">14161 8675 1043 0,'0'0'305'0,"0"0"-165"0,0 0-64 0,0 0-30 16,0 0-18-1,0 0-15-15,0 0-7 0,0 0 2 0,0 0 14 16,0 0 3-16,0 0 5 0,0 0-6 0,26 18-8 16,-26-18-2-16,0 0 0 0,24 3-4 0,-24-3-2 15,0 0-4-15,29 9-2 0,-29-9-2 16,23 6 1-16,-23-6-1 0,22 3 0 0,-22-3 0 16,28 2 0-16,-28-2-1 0,26 1 0 0,-26-1 0 15,23-1-16-15,-23 1-9 0,27-2-21 0,-27 2-23 0,0 0-28 16,38 6-57-16,-38-6-44 0,0 0-83 0,0 0-49 15,0 0-58-15,24-6 171 0,-24 6 218 0</inkml:trace>
          <inkml:trace contextRef="#ctx0" brushRef="#br0" timeOffset="901897.5266">14142 8938 1257 0,'-26'-4'166'0,"26"4"-76"0,0 0-49 0,0 0-13 16,0 0 4-16,0 0 3 0,0 0 4 0,29 1-4 15,-29-1-14-15,23-5-6 0,-23 5-2 0,25 0-2 16,-25 0-1-16,27 2-1 0,-27-2-3 15,28 2-1-15,-28-2-3 0,26 0 0 0,-26 0-1 16,25-2-1-16,-25 2 0 0,23 2 0 0,-23-2-1 0,0 0 1 16,31 1-1-16,-31-1-1 0,0 0-14 0,29 6-10 15,-29-6-24-15,0 0-26 0,37 17-54 0,-37-17-64 16,0 0-107-16,0 0-177 0,0 0 58 0,30 17 297 16</inkml:trace>
          <inkml:trace contextRef="#ctx0" brushRef="#br0" timeOffset="902599.3672">14966 8527 754 0,'0'0'153'16,"0"0"-53"-16,0 0-11 0,0 0-9 15,0 0-7-15,0 0-10 0,0 0-7 0,0 0-8 0,0 0-11 0,0 0-33 16,0 0 18-16,0 0-27 0,0 0 18 0,0 0-4 16,0 0-4-16,0 0 17 0,0 0 7 15,0 0 3-15,0 0 0 0,25-24-20 0,-25 24-8 16,0 0-2-16,23-20-2 0,-23 20 3 0,0 0-3 15,22-25 2-15,-22 25-1 0,0 0 1 16,22-24-1-16,-22 24 1 0,0 0-1 0,0 0 4 0,0 0-1 0,0 0 3 16,0 0-2-16,0 0-3 0,0 0 1 0,0 0 1 15,0 0 10-15,0 0 5 0,25-6 3 0,-25 6-1 16,0 0-5-16,4 27-5 0,-4-27 1 16,0 28-1-16,0-28 0 0,-1 33-2 0,-3-11-13 15,4-22 31-15,-6 44-30 0,2-17 29 0,1-2-16 16,2-4-7-1,-3 3 3-15,1 2-5 0,2-2 2 0,-1-2-2 16,2-22 3-16,-4 38-5 0,4-38 3 0,-3 35-4 16,3-35 4-16,-2 35-2 0,2-35 2 0,-3 36-2 15,3-36 2-15,-4 35-4 0,4-35 3 16,-6 29-2-16,6-29 2 0,-4 23-1 0,4-23 0 16,0 0 1-16,0 0-2 0,0 0 1 0,-4 22 0 15,4-22-1-15,0 0 1 0,0 0 0 0,0 0-1 0,0 0 0 16,0 0 1-16,0 0-3 0,0 0-9 0,0 0-12 15,0 0-18-15,0 0-35 0,0 0-68 0,0 0-178 16,0 0-220-16,0 0 34 0,0 0 290 0</inkml:trace>
        </inkml:traceGroup>
      </inkml:traceGroup>
    </inkml:traceGroup>
    <inkml:traceGroup>
      <inkml:annotationXML>
        <emma:emma xmlns:emma="http://www.w3.org/2003/04/emma" version="1.0">
          <emma:interpretation id="{C4812B09-159D-43E1-8A31-2E9D2C582703}" emma:medium="tactile" emma:mode="ink">
            <msink:context xmlns:msink="http://schemas.microsoft.com/ink/2010/main" type="paragraph" rotatedBoundingBox="2516,11366 11321,11387 11318,12510 2513,124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12C5ED9-DB7F-4A05-BBAE-8BB6D48A048F}" emma:medium="tactile" emma:mode="ink">
              <msink:context xmlns:msink="http://schemas.microsoft.com/ink/2010/main" type="line" rotatedBoundingBox="2516,11366 11321,11387 11318,12510 2513,12489"/>
            </emma:interpretation>
          </emma:emma>
        </inkml:annotationXML>
        <inkml:traceGroup>
          <inkml:annotationXML>
            <emma:emma xmlns:emma="http://www.w3.org/2003/04/emma" version="1.0">
              <emma:interpretation id="{E96B2299-07A3-46C0-8F74-FB28B6E59F82}" emma:medium="tactile" emma:mode="ink">
                <msink:context xmlns:msink="http://schemas.microsoft.com/ink/2010/main" type="inkWord" rotatedBoundingBox="2515,11672 4970,11677 4968,12495 2513,12489"/>
              </emma:interpretation>
              <emma:one-of disjunction-type="recognition" id="oneOf24">
                <emma:interpretation id="interp116" emma:lang="en-GB" emma:confidence="0">
                  <emma:literal>list</emma:literal>
                </emma:interpretation>
                <emma:interpretation id="interp117" emma:lang="en-GB" emma:confidence="0">
                  <emma:literal>fist</emma:literal>
                </emma:interpretation>
                <emma:interpretation id="interp118" emma:lang="en-GB" emma:confidence="0">
                  <emma:literal>sister</emma:literal>
                </emma:interpretation>
                <emma:interpretation id="interp119" emma:lang="en-GB" emma:confidence="0">
                  <emma:literal>Sis;=</emma:literal>
                </emma:interpretation>
                <emma:interpretation id="interp120" emma:lang="en-GB" emma:confidence="0">
                  <emma:literal>Sister</emma:literal>
                </emma:interpretation>
              </emma:one-of>
            </emma:emma>
          </inkml:annotationXML>
          <inkml:trace contextRef="#ctx0" brushRef="#br0" timeOffset="912462.4686">837 9757 613 0,'0'0'153'0,"0"0"-19"0,0 0-19 0,0 0 0 16,0 0-15-16,0 0-16 0,0 0-18 15,0 0-14-15,-24-20-13 0,24 20-9 0,0 0-4 16,0 0-4-16,-26 4-2 0,26-4 0 0,0 0-2 16,-27 10-3-16,27-10-4 0,-25 12-4 0,25-12-3 15,-28 14 0-15,28-14-2 0,-27 16 1 0,27-16-3 0,-28 24 2 16,28-24-2-16,-26 30 2 0,26-30-4 0,-18 24 3 15,18-24-2-15,-10 22 2 0,10-22-3 16,0 0 3-16,-8 29-2 0,8-29 1 0,0 0-2 16,0 0 1-16,8 29 20 0,-8-29-20 0,0 0 21 15,0 0-37-15,28 20 14 0,-28-20-15 0,0 0 16 16,33 7 2 0,-33-7-1-16,28 4 1 0,-28-4-1 0,26 5 1 15,-26-5-1-15,23 5 1 0,-23-5 0 0,0 0 1 16,26 6-1-16,-26-6 1 0,0 0-1 15,0 0 1-15,0 0 0 0,0 0 2 0,16 22-2 16,-16-22 3-16,0 0-3 0,-10 34 2 0,10-34-3 16,-14 24 1-16,14-24-1 0,-19 25 2 0,19-25-3 15,-22 28 4-15,22-28-4 0,-22 26 3 0,22-26-1 0,-22 24 0 16,22-24-2-16,-24 20 1 0,24-20-1 0,-20 18 2 16,20-18-2-16,0 0 0 0,-27 19 1 15,27-19 0-15,0 0-1 0,0 0 2 0,0 0-18 16,0 0-21-16,0 0-36 0,0 0-28 0,0 0-37 15,0 0-42-15,0 0-84 0,0 0-154 0,0 0 35 16,40 5 336-16</inkml:trace>
          <inkml:trace contextRef="#ctx0" brushRef="#br0" timeOffset="913227.0702">1015 10151 478 0,'0'0'125'0,"0"0"-25"0,0 0-18 0,0 0-11 15,0 0 0-15,0 0-4 0,0 0 3 0,0 0 2 16,0 0-3-16,0 0-7 0,0 0-5 0,6 21-5 0,-6-21-6 15,0 0-7-15,0 0-8 0,0 0-6 16,0 0-7-16,-1 23-5 0,1-23-4 0,0 0-3 16,0 0-4-16,1 22 0 0,-1-22-2 0,0 0 1 15,0 0-1-15,5 33 1 0,-5-33-1 0,0 0 1 0,2 25-2 16,-2-25 3-16,0 0-3 0,-2 29 3 0,2-29-4 16,0 0 3-16,0 26-3 0,0-26 0 0,0 0 0 15,0 0-1-15,0 0-2 0,0 0-12 16,0 0-11-16,0 0-12 0,0 0-29 15,0 0-27-15,26-1-50 0,-26 1-72 0,14-30-81 16,-14 30-94-16,9-28 142 0,-9 28 251 0</inkml:trace>
          <inkml:trace contextRef="#ctx0" brushRef="#br0" timeOffset="913228.0702">1085 9957 1441 0,'0'0'182'0,"0"0"-126"0,0 0-11 16,0 0-22-16,0 0 4 0,0 0-13 0,0 0-9 16,0 0-5-16,0 0-1 0,0 0 0 0,0 0-4 15,0 0 6-15,0 0-38 0,0 0-18 0,0 0-73 16,0 0-161-16,0 0-249 0,0 0 13 16,-1 25 310-16</inkml:trace>
          <inkml:trace contextRef="#ctx0" brushRef="#br0" timeOffset="913843.3637">1821 9696 603 0,'0'0'143'0,"0"0"-25"0,0 0-25 16,0 0-14-16,0 0-20 0,-26 15-10 15,26-15-14-15,0 0-2 0,-29 9 1 0,29-9 2 16,0 0 0-16,-28 20 0 0,28-20-5 15,-25 11-1-15,25-11-5 0,-26 10-3 0,26-10-7 0,-22 11-4 0,22-11-7 16,-28 17-1-16,28-17-3 0,-27 21 0 0,27-21-1 16,-26 24 2-16,26-24-2 0,-22 27 3 0,22-27-4 15,-15 23 2-15,15-23-2 0,0 0 2 16,-5 26-3-16,5-26 2 0,0 0-3 0,0 0 1 16,0 0 22-16,17 21-21 0,-17-21 21 15,0 0-20-15,26 9 0 0,-26-9 0 0,25 3-1 0,-25-3 2 0,25 4 1 16,-25-4-1-16,30 1 1 0,-30-1-1 0,28 3 0 15,-28-3 0-15,20 8 0 0,-20-8-17 0,0 0 16 16,25 22-14-16,-25-22 15 0,0 0 3 0,10 30-1 16,-10-30 2-16,-3 21-3 0,3-21 1 15,0 0 0-15,-12 30 1 0,12-30-1 0,0 0 1 16,-18 27-2 0,18-27 1-16,0 0-2 0,-29 22 2 0,29-22-3 15,-21 14 2-15,21-14-1 0,-26 15 1 0,26-15-2 16,-25 11-9-16,25-11-19 0,-22 8-23 0,22-8-39 15,0 0-35-15,0 0-46 0,-22 15-59 0,22-15-124 16,0 0 4-16,0 0 260 0</inkml:trace>
          <inkml:trace contextRef="#ctx0" brushRef="#br0" timeOffset="914382.4383">2014 10157 513 0,'0'0'157'16,"0"0"-67"-16,-25 12-16 0,25-12-6 0,0 0-21 16,4 24-18-16,-4-24-19 0,0 0-6 0,6 32-3 15,-6-32 0-15,8 26 3 0,-8-26-2 0,0 0 2 16,7 29-2-16,-7-29-2 0,0 0 2 0,7 31-2 16,-7-31 2-1,0 0 7-15,4 26 8 0,-4-26 1 0,0 0 3 0,1 28 0 0,-1-28 9 0,0 0 2 16,-5 31 8-16,5-31-14 0,0 0-6 0,0 0-9 15,-13 26 4-15,13-26 6 0,0 0 10 0,0 0 4 16,-18 28 0-16,18-28-3 0,0 0-2 0,-22 14-1 16,22-14-2-16,0 0-3 0,-27 21-4 0,27-21-5 15,0 0 0-15,-28 13-2 0,28-13-1 0,0 0-3 16,-25 10-3 0,25-10-2-16,0 0-2 0,0 0-1 15,0 0 0-15,-23 6-1 0,23-6-2 0,0 0-3 16,0 0-8-16,0 0-13 0,0 0-16 0,-7-21-27 15,7 21-45-15,0 0-43 0,0-43-50 0,0 43-60 16,0 0-130-16,12-33 64 0,-12 33 333 0</inkml:trace>
          <inkml:trace contextRef="#ctx0" brushRef="#br0" timeOffset="914629.8379">2076 9911 1141 0,'-4'-40'399'0,"4"40"-298"0,0 0-40 0,0 0-17 15,0 0-14-15,0 0-14 0,0 0-9 16,0 0-6-16,0 0-1 0,0 0 0 0,0 0 0 16,0 0-1-16,0 0-12 0,0 0-15 0,12 21-29 15,-12-21-52-15,0 0-100 0,0 0-202 0,0 0-89 16,0 0 28-16,0 0 472 0</inkml:trace>
          <inkml:trace contextRef="#ctx0" brushRef="#br0" timeOffset="915215.7413">2630 9790 921 0,'8'-31'244'0,"-8"31"-100"0,0 0-54 16,0 0-32-16,0 0-23 0,0 0-15 0,0 0-9 15,0 0 12-15,0 0 13 0,0 0 4 0,0 0 7 0,0 0-10 0,22 12-10 16,-22-12-4-16,0 0-5 0,0 0-3 0,26 6-5 16,-26-6-2-16,0 0-3 0,26 6-3 15,-26-6 0-15,0 0-2 0,36 9 1 16,-36-9-1-16,22 6-1 0,-22-6 1 0,28 10 0 16,-28-10-1-16,27 8 0 0,-27-8 1 0,28 4-2 15,-28-4-11-15,26-1-8 16,-26 1-11-16,28-5-15 0,-28 5-5 0,33-8-14 15,-33 8-29-15,30-14-51 0,-30 14-49 0,25-18-59 16,-25 18-51-16,4-27-64 0,-4 27 152 16,0 0 217-16</inkml:trace>
          <inkml:trace contextRef="#ctx0" brushRef="#br0" timeOffset="915547.7796">2664 9993 1092 0,'0'0'212'0,"0"0"-94"0,-26-1-21 15,26 1-31-15,0 0-27 0,0 0-15 16,0 0-15-16,0 0-5 0,0 0-3 0,0 0 7 15,0 0 6-15,0 0 7 0,0 0 3 0,0 0-1 16,26 19-6 0,-26-19-3-16,0 0-6 0,32 5-4 0,-32-5-2 15,33 1-1-15,-33-1-1 0,37-4-1 0,-37 4 1 16,41-5-1-16,-17-2 1 0,-2 1-1 0,4 1-3 16,-1-7-19-16,3 9-23 0,-28 3-25 15,56-7-124-15,-46-18-142 0,-10 25-186 0,47-12 10 16,-47 12 430-16</inkml:trace>
        </inkml:traceGroup>
        <inkml:traceGroup>
          <inkml:annotationXML>
            <emma:emma xmlns:emma="http://www.w3.org/2003/04/emma" version="1.0">
              <emma:interpretation id="{A922693B-FB55-4D54-B4C7-BAA1BEDBA2DB}" emma:medium="tactile" emma:mode="ink">
                <msink:context xmlns:msink="http://schemas.microsoft.com/ink/2010/main" type="inkWord" rotatedBoundingBox="5679,11374 9848,11383 9846,12186 5677,12176"/>
              </emma:interpretation>
              <emma:one-of disjunction-type="recognition" id="oneOf25">
                <emma:interpretation id="interp121" emma:lang="en-GB" emma:confidence="0">
                  <emma:literal>rotation</emma:literal>
                </emma:interpretation>
                <emma:interpretation id="interp122" emma:lang="en-GB" emma:confidence="0">
                  <emma:literal>notation</emma:literal>
                </emma:interpretation>
                <emma:interpretation id="interp123" emma:lang="en-GB" emma:confidence="0">
                  <emma:literal>natation</emma:literal>
                </emma:interpretation>
                <emma:interpretation id="interp124" emma:lang="en-GB" emma:confidence="0">
                  <emma:literal>rotations</emma:literal>
                </emma:interpretation>
                <emma:interpretation id="interp125" emma:lang="en-GB" emma:confidence="0">
                  <emma:literal>notations</emma:literal>
                </emma:interpretation>
              </emma:one-of>
            </emma:emma>
          </inkml:annotationXML>
          <inkml:trace contextRef="#ctx0" brushRef="#br0" timeOffset="916635.0423">3753 9848 366 0,'0'0'141'0,"0"0"-51"15,0 0-4-15,0 0-14 0,0 0 8 0,0 0-23 16,0 0 1-16,0 0 5 0,0 0 15 16,0 0 2-16,0 0-6 0,0 0-19 0,14 24-8 0,-14-24-18 0,0 26-3 15,0-26-6-15,0 25-2 0,0-25 15 16,0 28-24-16,0-28 16 0,-2 27-38 0,2-27 13 15,2 30-15-15,-2-30 15 0,0 24 2 0,0-24-2 16,-2 24 1-16,2-24-1 0,0 0 1 0,0 24-1 16,0-24 0-16,0 0 0 0,0 0-1 15,0 0-1-15,0 0 0 16,0 0-1-16,0 0 5 0,0 0 14 0,0 0 3 16,0 0 5-16,0 0-4 0,20-29-9 0,-20 29-9 15,13-35 3-15,-13 35-6 0,15-35 4 16,-15 35 11-16,12-30-34 0,-12 30 35 0,9-24-36 15,-9 24 21-15,8-26 2 0,-8 26-3 0,9-22 4 16,-9 22-3-16,0 0 1 0,9-23-1 16,-9 23 0-16,0 0-2 0,0 0 2 0,0 0 0 0,0 0 0 0,0 0 0 15,0 0 1-15,0 0 0 0,25-13 0 0,-25 13 3 16,0 0 4-16,0 0 4 0,0 0 5 0,28 4 3 16,-28-4 1-16,0 0 1 0,0 0-3 15,29 4-3-15,-29-4-4 0,0 0-3 0,27 9-1 16,-27-9-2-16,0 0-1 0,31 11-1 0,-31-11-2 15,0 0 0-15,33 8-1 0,-33-8-1 0,27 3 1 0,-27-3-1 16,22 5 0-16,-22-5-1 0,28 2 1 0,-28-2 0 16,26 0-1-16,-26 0-17 0,26 1-26 0,-26-1-32 15,30 5-93-15,-30-5-135 0,0 0-183 16,27-3-12-16,-27 3 339 0</inkml:trace>
          <inkml:trace contextRef="#ctx0" brushRef="#br0" timeOffset="917089.5287">4420 9904 679 0,'0'0'166'16,"0"0"-58"-16,0 0-15 0,0 0-42 0,0 0 5 15,0 0-19-15,0 0 29 0,0 0 4 0,0 0 3 16,0 0-14-1,0 0-10-15,0 0-7 0,0 0-7 16,0 0-6-16,0 0-4 0,0 0-7 0,-6 26-5 16,6-26-4-16,0 0-3 0,-15 24 19 0,15-24-35 15,-15 28 31-15,15-28-32 0,-12 32 9 0,12-32 4 16,-10 36-4-16,10-36 2 0,-8 34-1 0,8-34 2 0,-6 30-3 16,6-30 3-16,6 26-3 0,-6-26 1 0,0 0-1 15,18 25 0-15,-18-25 0 0,0 0 1 0,27 6 1 16,-27-6 0-16,28-13 2 0,-28 13-2 0,31-27 1 15,-31 27-1-15,39-33 2 0,-39 33-3 0,37-42 4 16,-16 20-4-16,-6 1 3 0,-15 21 11 16,28-44-33-16,-28 44 35 0,22-35-37 0,-22 35 18 15,15-27 6-15,-15 27-5 0,0 0 7 0,0-27 1 16,0 27 2-16,0 0-1 0,-24-18 0 0,24 18-5 16,0 0-2-16,-34-2 1 0,34 2-2 0,-29 11 0 15,29-11-9-15,-34 18-7 0,34-18-20 0,-32 27-20 16,26-2-37-16,6-25-82 0,-18 34-92 0,18-34-102 15,-24 17-67 1,24-17 204-16,0 0 234 0</inkml:trace>
          <inkml:trace contextRef="#ctx0" brushRef="#br0" timeOffset="917822.631">4825 9701 941 0,'-11'28'181'0,"11"-28"-49"0,0 0-21 16,-23 8-41-16,23-8-27 0,0 0-19 0,0 0-2 15,0 0 0-15,23 22 0 0,-23-22-3 0,26 7-3 16,-26-7-2-16,37-3-3 0,-37 3-3 0,46-10-4 16,-21 5-1-16,1-3-2 0,1-1 0 0,1 5-2 0,0-7-7 0,-5 1-34 15,13 14-80-15,-25-27-110 0,29 28-124 16,-15-8-139-16,-1-14 106 0,15 24 389 15</inkml:trace>
          <inkml:trace contextRef="#ctx0" brushRef="#br0" timeOffset="917568.7154">4971 9469 755 0,'0'0'180'0,"0"0"-47"16,0 0-13-16,0 0-13 0,0 0-25 0,0 0-18 0,0 0-11 15,0 0-4-15,0 0-6 0,0 0-6 16,0 0-7-16,0 0-5 0,0 0-2 0,0 0 2 15,0 0-2-15,-12 32-2 0,12-32-8 0,-6 36-2 16,6-36-4-16,-3 40 3 0,3-40-5 0,-6 45 1 16,3-19-3-16,0-2 1 0,-3 3-5 0,2 3 4 15,-1-1-5 1,-5 2 4-16,2-4-5 0,1 5 5 0,2-6-5 16,-2-1 5-16,4-2-4 0,3-23-11 15,-6 39 30-15,6-39-30 0,0 38 31 0,0-38-16 16,0 31-4-16,0-31 2 0,0 0-1 0,6 26 1 15,-6-26-2-15,0 0 2 0,0 0-2 0,0 0 3 16,30 22-3-16,-30-22 2 0,0 0 0 0,25 6-1 16,-25-6 0-16,0 0 1 0,33 0-2 0,-33 0 0 0,25-4-7 15,-25 4-6-15,25-5-4 0,-25 5-15 16,26-3-1-16,-26 3-11 0,25-4-5 0,-25 4 12 16,26-12 4-16,-26 12-9 0,26-18-13 0,-26 18-25 15,19-22-37-15,-19 22-3 0,20-27-65 0,-20 27-44 16,13-46-126-16,-13 46 15 0,13-33 342 0</inkml:trace>
          <inkml:trace contextRef="#ctx0" brushRef="#br0" timeOffset="918812.8776">5735 9851 625 0,'0'0'188'0,"0"0"-51"0,0 0 3 15,0 0-25-15,0 0-14 0,0 0-25 0,0 0-15 16,0 0-15-16,0 0-10 0,-27-11-7 0,27 11-6 0,0 0-3 0,0 0-5 15,-27 0-1-15,27 0-4 0,0 0 0 0,-33 8-3 16,33-8-2-16,-26 6-1 0,26-6-2 0,-28 17-1 16,28-17-1-16,-28 21 1 0,28-21-4 15,-29 25 4-15,29-25 18 0,-26 34-33 16,26-34 34-16,-18 36-35 0,18-36 14 0,-11 27 2 16,11-27-3-16,0 0-1 15,-2 34-16-15,2-34-7 0,0 0-8 0,0 0-2 16,26 27 5-16,-26-27-1 0,23 5-4 0,-23-5-3 15,28 0 2-15,-28 0 4 0,36-11 11 0,-36 11 9 16,38-25 10-16,-38 25 2 0,40-28 7 16,-40 28 12-16,32-34-11 0,-32 34 12 15,27-31-8-15,-27 31 4 0,22-32-9 0,-22 32 28 16,0 0-16-16,20-26 16 0,-20 26-4 0,0 0-6 0,0 0-4 0,0 0-3 16,0 0-1-16,0 0-6 0,0 0-2 0,0 0-3 15,0 0-2-15,0 0 0 0,0 0-1 0,0 0 2 16,0 0 0-16,0 0 0 0,0 0-1 15,4 23-1-15,-4-23-2 0,1 21 0 16,-1-21 21-16,6 27-35 0,-6-27 35 0,4 26-35 16,-4-26 13-16,0 0 3 0,12 29-4 0,-12-29 3 0,0 0-4 0,0 0 0 15,20 25-1-15,-20-25-9 0,0 0-9 0,0 0-11 16,31 14-24-16,-31-14-27 0,0 0-54 0,0 0-57 16,43-7-104-16,-43 7-109 0,0 0 26 0,44-10 379 15</inkml:trace>
          <inkml:trace contextRef="#ctx0" brushRef="#br0" timeOffset="919210.9525">6094 9772 1032 0,'0'0'153'0,"0"0"-23"0,-31 3-33 0,31-3-30 16,0 0-36-16,0 0-17 0,0 0-1 0,0 0 3 15,0 0 6-15,17 23 6 0,-17-23 0 0,24 3 0 16,-24-3-5-16,36 2-6 0,-14-2-6 0,3 0-7 16,2-2-2-16,-1-1-1 0,2 0-2 0,1 0 0 15,-2 0 0-15,4-7-22 0,0 6-30 16,-31 4-82-16,64-9-171 0,-64 9-222 0,42-15 43 0,-14 17 301 0</inkml:trace>
          <inkml:trace contextRef="#ctx0" brushRef="#br0" timeOffset="918979.1735">6269 9427 740 0,'-7'-26'168'0,"7"26"-16"0,0 0-2 0,0 0-16 15,0 0-34-15,0 0-35 0,0 0-30 0,0 0-6 16,0 0-5-16,-13 33 4 0,13-33 1 0,-13 35 1 16,13-35-5-16,-9 42 5 0,9-42-6 0,-9 46-1 15,8-23-9 1,-3 5 1-16,-2-4-9 0,3 4 2 16,1 2-6-16,-4 0 2 0,1 1-5 0,3 0 4 15,-3-3-5-15,-2 2 4 0,1-1-4 0,1-3 3 16,-2-1-4-16,1 3-8 0,0-4 30 0,-1-1-30 15,3-1 29-15,2 1-16 0,2-23-5 0,-5 35 4 0,5-35-3 16,0 29 2-16,0-29-3 0,5 25 2 0,-5-25-1 16,0 0 1-16,13 22-4 15,-13-22-4-15,0 0-5 0,0 0-2 0,27 10 2 16,-27-10 0-16,0 0-3 0,29-8-6 0,-29 8-7 0,28-18-11 16,-28 18-9-16,27-22-24 0,-1 16-31 0,-20-19-34 15,26 23-37-15,-27-24-61 0,-5 26-150 0,47-26 26 16,-39-1 234-16</inkml:trace>
          <inkml:trace contextRef="#ctx0" brushRef="#br0" timeOffset="919997.4671">6793 9916 890 0,'0'0'193'15,"0"0"-92"-15,0 0-28 0,0 0-18 16,0 0-42-16,0 0 26 0,0 0-23 0,0 0 28 15,8 21 22-15,-8-21-39 0,0 0 7 0,6 35-44 16,-6-35 10-16,0 32-12 0,0-32 12 0,-3 34 3 0,3-34-4 16,0 31 2-16,0-31-3 0,-3 24 3 0,3-24-2 15,0 0 1-15,-1 24-3 0,1-24-16 0,0 0-23 16,0 0-26-16,0 0-36 0,0 0-10 0,0 0-4 16,0 0-11-16,0 0-42 0,0 0-17 15,19-24-102-15,-19 24 6 0,7-22 284 0</inkml:trace>
          <inkml:trace contextRef="#ctx0" brushRef="#br0" timeOffset="919998.4671">6836 9630 817 0,'-5'-20'315'0,"5"20"-143"16,0 0-38-16,0 0-28 15,0 0-35-15,0 0-23 0,0 0-12 16,0 0-10-16,0 0-4 0,0 0-3 0,0 0-4 15,0 0-1-15,0 0-4 0,0 0-2 0,0 0-3 16,0 0-2-16,-13 24-3 0,13-24 1 0,0 0-3 16,0 0 2-16,-4 28-4 0,4-28-7 0,0 0-13 15,0 0-11-15,9 30-24 0,-9-30-28 16,18 22-73-16,-18-22-101 0,0 0-227 0,25 20 8 0,-25-20 269 16</inkml:trace>
          <inkml:trace contextRef="#ctx0" brushRef="#br0" timeOffset="920414.1399">7202 9910 900 0,'0'0'156'0,"0"0"-69"15,0 0-2-15,0 0-20 0,0 0 11 0,0 0-33 16,0 0 6-16,0 0-13 0,-1 24-7 0,1-24 10 0,0 0-26 16,-18 25 15-16,18-25-41 0,0 0 14 15,-21 28-15-15,21-28 13 0,0 0 5 0,-16 27-4 16,16-27 1-16,-11 24 0 0,11-24 0 0,-7 31-3 16,7-31 4-16,-8 30-3 0,8-30 2 0,-6 32-2 15,6-32 2-15,0 28-4 0,0-28 2 0,7 23-1 16,-7-23 2-1,0 0-3-15,0 0 1 0,21 24-3 0,-21-24 3 16,0 0-1-16,26-3 1 0,-26 3 2 16,25-10-2-16,-25 10 3 0,27-19-1 0,-27 19 1 15,30-23-2-15,-30 23 3 0,33-34-4 0,-33 34 4 16,31-28-4-16,-31 28 4 0,27-31-3 0,-27 31 2 16,25-30-3-16,-25 30 4 0,14-32-3 0,-14 32 3 15,14-25 16-15,-14 25-37 0,1-23 37 0,-1 23-36 0,0 0 21 16,-7-25 2-16,7 25-1 0,0 0 1 15,0 0-2-15,-26-19 1 0,26 19-1 0,0 0-2 16,-29-5 0-16,29 5-1 0,-22 11 1 0,22-11-1 16,-28 10 0-16,28-10-2 0,-24 15-2 0,24-15 10 15,0 0-33-15,-24 34 0 0,24-34-45 0,0 0-17 16,0 0-22-16,-14 23-11 0,14-23-31 0,0 0-38 0,0 0-4 16,0 0-47-16,0 0-57 0,0 0 233 0</inkml:trace>
          <inkml:trace contextRef="#ctx0" brushRef="#br0" timeOffset="920984.5106">7589 9930 620 0,'0'0'85'0,"0"0"-26"15,0 0 4-15,0 0 0 0,0 0-14 0,0 0-11 16,0 0-2-16,0 0 10 0,0 0 17 0,0 0 6 0,0 0 28 16,0 0-28-16,0 0 11 0,0 0-30 0,0 0-9 15,0 0-8-15,0 0-4 0,0 0 16 16,6 29-43-16,-6-29 33 0,0 0-39 0,1 33 10 16,-1-33 1-16,2 24-5 0,-2-24 2 0,0 27-3 15,0-27 1-15,-3 25-2 0,3-25 1 0,0 0-2 16,0 28 2-16,0-28-2 15,0 0 1-15,1 26-1 0,-1-26 2 0,0 0-2 16,0 0 0-16,0 0-1 0,0 0 2 16,0 0-2-16,0 0 2 0,0 0 0 15,22 9 0-15,-22-9 3 0,0 0-3 0,25-21 1 16,-25 21-2-16,19-32 2 0,-19 32-2 0,21-35 3 0,-21 35-4 16,25-39 4-16,-25 39 12 0,25-40-33 0,-25 40 34 15,19-30-35-15,-19 30 20 0,0 0 2 0,26-30-2 0,-26 30 1 16,0 0-2-16,0 0 2 0,22-20-2 0,-22 20 1 15,0 0 0-15,0 0 0 0,0 0 1 16,0 0-1-16,26 0 1 0,-26 0-1 0,0 0 1 16,0 0 0-16,23 19 1 0,-23-19 2 0,0 0 4 15,17 26 1-15,-17-26 3 0,0 0 14 0,16 32-34 16,-16-32 41 0,12 32-35-16,-12-32 14 0,7 29-1 0,-7-29-12 15,8 32 3-15,-8-32-3 0,7 31 3 0,-7-31-2 16,1 28 2-16,-1-28-3 0,3 24 1 0,-3-24 0 15,0 0-1-15,2 32 1 0,-2-32 1 16,0 0-2-16,0 0-5 0,0 0-10 0,0 0-13 16,0 0-16-16,0 0-31 0,0 0-90 0,0 0-140 15,0 0-219-15,0 0 42 0,0 0 341 0</inkml:trace>
        </inkml:traceGroup>
        <inkml:traceGroup>
          <inkml:annotationXML>
            <emma:emma xmlns:emma="http://www.w3.org/2003/04/emma" version="1.0">
              <emma:interpretation id="{B38DA7CE-F1A9-4980-9200-3C97DC60697C}" emma:medium="tactile" emma:mode="ink">
                <msink:context xmlns:msink="http://schemas.microsoft.com/ink/2010/main" type="inkWord" rotatedBoundingBox="10559,11555 11320,11557 11318,12474 10557,12472">
                  <msink:destinationLink direction="with" ref="{E0E27F8B-E3A2-4FF4-89F3-3FE0590CA924}"/>
                </msink:context>
              </emma:interpretation>
              <emma:one-of disjunction-type="recognition" id="oneOf26">
                <emma:interpretation id="interp126" emma:lang="en-GB" emma:confidence="0">
                  <emma:literal>by</emma:literal>
                </emma:interpretation>
                <emma:interpretation id="interp127" emma:lang="en-GB" emma:confidence="0">
                  <emma:literal>buy</emma:literal>
                </emma:interpretation>
                <emma:interpretation id="interp128" emma:lang="en-GB" emma:confidence="0">
                  <emma:literal>boy</emma:literal>
                </emma:interpretation>
                <emma:interpretation id="interp129" emma:lang="en-GB" emma:confidence="0">
                  <emma:literal>bye</emma:literal>
                </emma:interpretation>
                <emma:interpretation id="interp130" emma:lang="en-GB" emma:confidence="0">
                  <emma:literal>bay</emma:literal>
                </emma:interpretation>
              </emma:one-of>
            </emma:emma>
          </inkml:annotationXML>
          <inkml:trace contextRef="#ctx0" brushRef="#br0" timeOffset="925142.644">8653 9599 465 0,'0'0'104'15,"0"0"-6"-15,0 0 4 0,0 0-19 0,0 0-8 16,0-22-1 0,0 22 7-16,0 0 7 0,0 0 1 0,0 0-8 15,0 0-8-15,0 0-8 0,0 0-14 0,0 0-8 16,0 0-10-16,0 0-11 0,0 0-6 16,0 0-7-16,0 0-4 0,0 0-2 0,0 0 1 15,0 0-2-15,0 0 1 0,0 0 13 0,0 0 6 16,0 0 3-16,0 0 1 0,0 0-13 0,25 33-2 15,-25-33-4-15,4 40 3 0,-2-19-6 0,-2 1 1 0,0 4-7 16,0-2 4-16,-2 4-6 0,2-3 5 0,-3 1-3 16,2 3 4-16,-3-3-4 0,1 0 4 15,-1 1-5-15,-1-3-9 0,3 3 30 0,-5-4-29 16,5 1 30-16,2-24-18 0,-7 36-3 0,7-36 2 16,-4 29-2-1,4-29 2-15,-6 27-1 0,6-27 3 0,0 0-3 16,-1 23 2-16,1-23-2 0,0 0 0 0,0 0-1 15,0 0 2-15,0 0 0 0,0 0 0 0,0 0-1 16,0 0 0-16,0 0 2 0,0 0-2 16,9-23 4-16,-9 23-3 0,18-25 2 0,-18 25-3 0,19-23 3 15,-19 23-2-15,21-24 3 0,-21 24-3 16,24-26 3-16,-24 26-2 0,23-23 4 0,-23 23-3 16,23-21-18-16,-23 21 31 0,22-20-33 0,-22 20 33 0,24-7-15 15,-24 7 1-15,0 0 0 0,29 0-1 0,-29 0 1 16,0 0-14-16,26 8 13 0,-26-8-13 15,0 0 32-15,19 24-19 0,-19-24 20 0,0 0-20 16,18 31-1-16,-18-31 2 0,0 0-2 0,10 29 1 16,-10-29-1-16,0 0 2 0,0 0-1 0,3 29 0 15,-3-29 0-15,0 0 2 16,0 0-3-16,-11 26 4 0,11-26-3 0,0 0 1 16,-22 19 0-16,22-19 0 0,0 0-2 15,-32 14 2-15,32-14-1 0,-28 6 0 0,28-6 0 16,-26 3 0-16,26-3 0 0,-23 1 0 15,23-1 1-15,-25 2-2 0,25-2 2 0,-30 8 0 16,30-8-1-16,-33 6 1 0,33-6-2 0,-28 8 0 16,28-8 0-16,0 0 0 0,-22 12-1 0,22-12-8 0,0 0-10 0,0 0-15 15,0 0-29-15,0 0-7 0,0 0-36 16,0 0-47-16,0 0-102 0,0 0-214 0,30 4 20 16,-30-4 244-16</inkml:trace>
          <inkml:trace contextRef="#ctx0" brushRef="#br0" timeOffset="925828.8603">9194 9951 875 0,'0'0'213'0,"0"0"-97"15,8-24-43-15,-8 24 19 0,0 0-30 0,0 0 6 16,0 0-15-16,0 0-13 0,0 0-10 0,0 0-7 16,0 0-4-16,0 0-6 0,0 0-3 0,0 0-5 0,0 0-4 0,0 0-1 15,0 0 0-15,0 0 1 0,0 0 22 0,3 34-34 16,-3-34 31-16,1 31-33 0,-1-31 11 0,0 25 3 15,0-25-2-15,0 24 1 0,0-24-2 16,0 0 2-16,11 31-1 0,-11-31 0 16,0 0-1-16,14 23 1 0,-14-23-5 0,0 0-5 15,0 0-1-15,29 6-1 16,-29-6 4-16,0 0 2 0,31-19 3 0,-31 19 0 16,22-26 6-16,-22 26-4 0,24-37 5 0,-24 37 11 15,21-42-34-15,-21 42 36 0,15-37-36 0,-15 37 20 16,12-24 2-16,-12 24-1 0,0 0 1 0,0 0 1 15,0 0 1-15,0 0 1 16,0 0 1-16,0 0-2 0,0 0-2 0,0 0-4 16,0 0 3-16,0 0-1 0,0 0 1 0,0 0 2 0,0 0-4 0,10 25 3 15,-10-25 20-15,-3 28-36 0,3-28 34 0,-3 29-34 16,3-29 13-16,-1 34 2 0,1-34-2 0,-2 40 4 16,1-19-5-16,-2 2 4 0,1 1-5 0,0 0 6 15,2-24-5-15,-4 45 5 0,4-45-2 16,-5 41 3-16,5-41-2 0,-5 43 4 15,5-43-5-15,-9 41 7 0,9-41-3 0,-10 31 4 0,10-31-1 0,-15 30 2 16,15-30-1-16,-17 24 2 0,17-24-3 0,0 0 2 16,-29 27-3-16,29-27 0 0,-23 12-2 0,23-12 0 15,-28 14-3-15,28-14 1 0,-28 6-3 0,28-6 0 16,-34 7 1-16,34-7-1 0,-33 8 0 16,33-8 0-16,-29 2-2 0,29-2-7 15,-27 0-11-15,27 0-10 16,0 0-23-16,-28-10-21 0,28 10-54 0,0 0-77 15,0 0-135-15,0 0-138 0,-13-31 66 0,13 31 360 16</inkml:trace>
        </inkml:traceGroup>
      </inkml:traceGroup>
    </inkml:traceGroup>
    <inkml:traceGroup>
      <inkml:annotationXML>
        <emma:emma xmlns:emma="http://www.w3.org/2003/04/emma" version="1.0">
          <emma:interpretation id="{A45CBAF5-BAC5-4BE3-A520-A390C35D5446}" emma:medium="tactile" emma:mode="ink">
            <msink:context xmlns:msink="http://schemas.microsoft.com/ink/2010/main" type="paragraph" rotatedBoundingBox="1635,13018 8085,13282 8052,14082 1602,138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5CC9D1-CF43-4FF9-9888-90B712836BC3}" emma:medium="tactile" emma:mode="ink">
              <msink:context xmlns:msink="http://schemas.microsoft.com/ink/2010/main" type="inkBullet" rotatedBoundingBox="1616,13488 1777,13495 1769,13674 1608,13668"/>
            </emma:interpretation>
            <emma:one-of disjunction-type="recognition" id="oneOf27">
              <emma:interpretation id="interp131" emma:lang="en-GB" emma:confidence="0">
                <emma:literal>*</emma:literal>
              </emma:interpretation>
              <emma:interpretation id="interp132" emma:lang="en-GB" emma:confidence="0">
                <emma:literal>J</emma:literal>
              </emma:interpretation>
              <emma:interpretation id="interp133" emma:lang="en-GB" emma:confidence="0">
                <emma:literal>B</emma:literal>
              </emma:interpretation>
              <emma:interpretation id="interp134" emma:lang="en-GB" emma:confidence="0">
                <emma:literal>p</emma:literal>
              </emma:interpretation>
              <emma:interpretation id="interp135" emma:lang="en-GB" emma:confidence="0">
                <emma:literal>5</emma:literal>
              </emma:interpretation>
            </emma:one-of>
          </emma:emma>
        </inkml:annotationXML>
        <inkml:trace contextRef="#ctx0" brushRef="#br0" timeOffset="1.5196E6">-240 11553 616 0,'0'0'163'0,"0"0"-23"15,0 0-22-15,0 0-4 0,0 0-17 0,0 0-8 16,0 0-16-16,0 0-17 0,0 0-12 0,0 0-13 15,0 0-6-15,0 0-6 0,0 0-6 0,0 0-5 16,0 0-3-16,0 0-4 0,0 0-1 0,0 0-1 16,0 0 1-16,0 0-2 0,0 0 3 0,0 0 1 0,0 0-2 15,0 0 3-15,33-24-3 0,-33 24 1 0,0 0 1 16,22-11-2-16,-22 11 0 0,0 0-1 16,0 0 0-16,25-2 0 0,-25 2-2 0,0 0 4 15,0 0 0-15,0 0 0 0,11 24 3 0,-11-24-4 0,0 0 2 16,-1 29-3-16,1-29 3 0,-10 22-3 0,10-22 3 15,-17 24-1-15,17-24 1 0,-11 22-2 0,11-22 1 16,0 0 0-16,-26 26 2 0,26-26 10 0,0 0 7 16,-26 10 3-1,26-10 4-15,0 0-9 0,0 0-4 16,-25 3-4-16,25-3-2 0,0 0-2 0,0 0-2 16,-19-23 1-16,19 23-3 0,0 0 0 0,-11-26-1 15,11 26 1-15,0 0-2 0,-2-30 1 0,2 30-2 16,0 0 1-16,9-30 0 0,-9 30 0 0,0 0 0 15,0 0-1-15,19-21-1 0,-19 21 1 0,0 0 0 16,25-6 1-16,-25 6-1 0,0 0 2 16,27 0-2-16,-27 0 0 0,0 0 1 0,22 6-1 15,-22-6 1-15,0 0 0 0,0 0 0 0,0 0-1 16,24 26 2-16,-24-26 0 0,0 0 1 0,1 23-1 16,-1-23 1-16,-8 24-3 0,8-24 3 0,-11 24-2 0,11-24 3 15,-21 21-3-15,21-21 1 0,0 0 0 0,-31 21 0 16,31-21 2-16,0 0 4 0,-27 6 5 15,27-6 3-15,0 0-1 0,0 0-3 0,-27-4-5 16,27 4-3-16,0 0 0 0,0 0-2 0,-15-23-1 16,15 23-1-16,-4-27 2 0,4 27-2 0,4-32 2 15,-4 32-2 1,8-31 2-16,-8 31-3 0,12-24 3 0,-12 24-1 16,0 0 1-16,15-26-2 0,-15 26 0 0,0 0 0 15,0 0-1-15,25-8 1 0,-25 8 0 0,0 0 1 16,25 6 0-16,-25-6-1 0,0 0 0 15,26 18 1-15,-26-18-1 0,0 0 4 0,20 24-3 16,-20-24 0-16,0 0-2 0,9 24 3 0,-9-24-2 16,0 0 2-16,0 0-1 0,6 28 0 0,-6-28 0 0,0 0 1 15,0 0-1-15,-14 23 2 0,14-23-1 0,0 0 0 16,-23 7 1-16,23-7-1 0,0 0 0 0,-31 4 0 16,31-4-1-16,-20 0 0 0,20 0 0 15,0 0 0-15,-28-5-1 0,28 5 3 0,0 0-2 16,0 0-1-16,0 0 1 0,0 0-1 0,0 0-1 15,-25-13-13-15,25 13-20 0,0 0-31 0,0 0-36 0,0 0-71 16,28 11-156-16,-28-11-174 0,0 0 8 0,44-4 348 16</inkml:trace>
      </inkml:traceGroup>
      <inkml:traceGroup>
        <inkml:annotationXML>
          <emma:emma xmlns:emma="http://www.w3.org/2003/04/emma" version="1.0">
            <emma:interpretation id="{495BD595-5B54-4F63-B117-FDEEECD78CA2}" emma:medium="tactile" emma:mode="ink">
              <msink:context xmlns:msink="http://schemas.microsoft.com/ink/2010/main" type="line" rotatedBoundingBox="2396,13049 8085,13282 8052,14082 2363,13849"/>
            </emma:interpretation>
          </emma:emma>
        </inkml:annotationXML>
        <inkml:traceGroup>
          <inkml:annotationXML>
            <emma:emma xmlns:emma="http://www.w3.org/2003/04/emma" version="1.0">
              <emma:interpretation id="{AC7CC8AF-49CD-431B-89D0-BD66C08F805B}" emma:medium="tactile" emma:mode="ink">
                <msink:context xmlns:msink="http://schemas.microsoft.com/ink/2010/main" type="inkWord" rotatedBoundingBox="2396,13049 8085,13282 8052,14082 2363,13849"/>
              </emma:interpretation>
              <emma:one-of disjunction-type="recognition" id="oneOf28">
                <emma:interpretation id="interp136" emma:lang="en-GB" emma:confidence="0">
                  <emma:literal>Tessellations</emma:literal>
                </emma:interpretation>
                <emma:interpretation id="interp137" emma:lang="en-GB" emma:confidence="0">
                  <emma:literal>Tessellation S</emma:literal>
                </emma:interpretation>
                <emma:interpretation id="interp138" emma:lang="en-GB" emma:confidence="0">
                  <emma:literal>Tessellation s</emma:literal>
                </emma:interpretation>
                <emma:interpretation id="interp139" emma:lang="en-GB" emma:confidence="0">
                  <emma:literal>Tessellation {</emma:literal>
                </emma:interpretation>
                <emma:interpretation id="interp140" emma:lang="en-GB" emma:confidence="0">
                  <emma:literal>Tessellation 5</emma:literal>
                </emma:interpretation>
              </emma:one-of>
            </emma:emma>
          </inkml:annotationXML>
          <inkml:trace contextRef="#ctx0" brushRef="#br0" timeOffset="1.60985E6">2511 11735 646 0,'0'0'142'0,"0"0"-43"0,0 0-12 16,0 0-14-16,0 0-15 0,0 0-19 16,0 0-15-16,0 0 31 0,0 0-1 0,0 0 2 15,0 0 2-15,0 0-40 0,0 0-22 0,23 0 24 0,-23 0-16 16,0 0 20-16,25 1-2 0,-25-1-7 0,0 0-5 15,26-1-5-15,-26 1-3 0,0 0 0 0,28 0-2 16,-28 0 4-16,0 0-2 0,29-7-1 16,-29 7 18-16,25-6-20 0,-25 6 22 15,20-15-20-15,-20 15-1 0,0 0-20 0,27-22 18 16,-27 22-16-16,11-22 18 0,-11 22 5 0,6-26-5 0,-6 26 4 0,0-28-2 16,0 28 2-16,-8-23-2 0,8 23 2 0,0 0 0 15,-23-30 9-15,23 30 1 0,0 0 1 16,-32-14-1-16,32 14-8 0,-33 0-3 0,33 0-1 15,-32 7 0-15,32-7-1 0,-34 20 2 16,34-20-2-16,-30 26 2 0,30-26-3 0,-24 29 3 16,24-29-2-16,-12 31 3 15,12-31-4-15,-9 30 4 0,9-30 15 0,2 37-34 16,-2-37 34-16,8 40-36 0,-8-40 17 0,18 33 0 16,-18-33-2-16,26 32 3 0,-26-32-3 15,28 25 2-15,-28-25-3 0,31 17 2 0,-31-17-1 16,42 16 1-16,-42-16-2 0,40 5 0 0,-40-5-23 15,37-1-29-15,-9 10-68 0,-28-9-68 16,42-8-125-16,-14 8-144 0,-28 0 40 0,37-11 391 0</inkml:trace>
          <inkml:trace contextRef="#ctx0" brushRef="#br0" timeOffset="1.61021E6">3093 11279 703 0,'0'0'231'0,"0"0"-92"0,0 0-36 0,0 0-18 16,0 0-21-16,0 0-16 0,0 0-11 15,0 0-1-15,0 0-4 0,6 22-1 0,-6-22-5 0,0 0-2 16,-1 27 0-16,1-27 1 0,0 34-2 0,0-34 3 15,-4 38-7-15,3-14 3 0,-2 0-8 0,-4 7 2 16,0-4-8-16,3 3 1 0,-4 3-7 0,-1 1 4 16,2-6-9-16,2 4 7 0,-3 0 14 0,-2-2-31 15,5 0 31-15,2-2-32 0,1-7 12 16,2-21 3-16,-4 41-2 0,4-41 2 0,6 24-3 0,-6-24 2 16,0 0-4-16,11 28 2 0,-11-28-2 0,0 0-10 15,0 0-12-15,0 0-13 0,29 16-13 0,-29-16-6 16,0 0-21-16,19-23-33 0,-19 23-37 0,23-27-54 15,-23 27-87-15,46-21-103 0,-43-12 58 0,23 28 335 16</inkml:trace>
          <inkml:trace contextRef="#ctx0" brushRef="#br0" timeOffset="1.61051E6">3393 11267 988 0,'0'0'153'0,"0"0"-35"0,0 0-21 0,0 0-23 16,0 0-24-16,0 0-17 0,0 0-10 0,0 0 0 15,0 0 1-15,-7 34 3 0,7-34-3 0,-1 37 0 16,1-37-9-16,-6 45 5 0,2-19-6 0,3 7 2 16,-5-3-8-16,3 9 2 0,-5-1-12 0,1 5 9 15,3-4-11-15,-3 2-10 0,4-4 32 0,-3 0-32 16,0-1 31-1,3-7-14-15,2 2-5 0,1-6 5 16,-1-1-6-16,1-24 5 0,1 39-5 0,-1-39 2 16,4 25-3-16,-4-25-15 0,0 0-17 0,0 0-13 15,22 27-26-15,-22-27-18 0,0 0-47 0,0 0-84 16,21-27-164-16,-21 27-51 0,16-36 158 0</inkml:trace>
          <inkml:trace contextRef="#ctx0" brushRef="#br0" timeOffset="1.61101E6">3833 11637 1159 0,'-35'-4'156'0,"35"4"-30"15,0 0-33-15,0 0-25 0,0 0-22 0,0 0-13 16,-29-17-9-16,29 17-2 0,0 0-2 0,-27-5-1 15,27 5-3-15,0 0-6 0,-28 1-3 0,28-1-4 16,0 0-1-16,-33 21 1 0,33-21-2 0,-28 26 4 16,28-26-5-16,-27 30-13 15,27-30 33-15,-25 38-34 0,25-38 32 16,-21 42-15-16,21-42-4 0,-8 35 0 0,8-35-1 16,0 33 2-16,0-33-4 0,8 26 4 15,-8-26-3-15,14 23 2 0,-14-23-13 0,22 18-7 16,-22-18-5-16,28 3-4 0,-28-3 11 0,34-12 4 15,-34 12 7-15,36-29-5 0,-36 29-1 0,39-36-2 16,-39 36 6-16,38-38 1 0,-38 38 9 0,26-34-2 0,-26 34 4 16,18-31 16-16,-18 31-36 0,11-23 38 15,-11 23-38-15,0 0 18 0,0 0 2 0,9-21 0 16,-9 21 0-16,0 0 1 0,0 0 1 0,0 0 0 16,0 0-2-16,0 0-2 0,0 0 0 0,0 0 1 15,0 0 19-15,0 0-16 0,5 26 18 0,-5-26-39 16,3 25 18-16,-3-25-18 15,1 30 15-15,-1-30 4 0,6 37-4 0,-6-37 5 16,1 36-5-16,-1-36 3 0,7 32-6 16,-7-32 3-16,10 28-30 0,-10-28-33 15,12 22-36-15,-12-22-4 0,0 0-11 0,0 0-36 16,29 19-98-16,-29-19-167 0,0 0 14 0,36-5 396 16</inkml:trace>
          <inkml:trace contextRef="#ctx0" brushRef="#br0" timeOffset="1.61167E6">4203 11364 1059 0,'-15'22'170'16,"15"-22"-55"-16,-23 7-16 0,23-7-26 0,0 0-22 15,0 0-24-15,0 0-13 0,0 0-9 16,0 0-1-16,0 0 2 0,0 0 6 0,0 0 1 16,27 26 0-16,-27-26-5 0,36 5-1 0,-36-5-2 15,39 4-1-15,-39-4-2 0,44 5-2 0,-22-3 1 16,1-2-1 0,2 4-1-16,-3-1 0 0,4-2-25 0,-26-1-25 15,55 16-83-15,-55-16-116 0,47-6-254 0,-21 15-2 16,-26-9 291-16</inkml:trace>
          <inkml:trace contextRef="#ctx0" brushRef="#br0" timeOffset="1.61142E6">4320 11228 1108 0,'0'0'199'0,"0"0"-82"15,0 0-34-15,0 0-27 0,0 0-19 16,0 0-13-16,0 0-5 0,0 0 3 0,0 0 1 15,-8 39 5-15,8-39-7 0,-3 40-1 0,-1-17-8 16,3 3 0-16,-2 0-7 0,0 3 1 16,-1-1-5-16,1 0 3 0,1 2-5 0,-4-2 5 15,1 2-6-15,1-2 5 0,-2 0-7 0,3-2 6 0,-4 0-4 0,5 0-13 16,-7-3 32-16,5 0-32 0,4-23 31 16,-5 42-14-16,5-42-4 0,-2 29 3 0,2-29-3 15,0 0 2-15,2 27-1 0,-2-27 0 0,0 0 0 16,0 0-1-16,0 0 0 0,0 0-2 0,0 0 1 0,0 0 1 15,23 5 0-15,-23-5 0 0,0 0 1 16,28-26 0-16,-28 26-1 0,22-24-8 0,-22 24-3 0,26-26-9 16,-26 26 0-16,22-32 11 0,-22 32-20 0,22-24 10 31,-22 24-31-31,22-15 28 0,-22 15-22 16,24-8-3-16,-24 8-47 0,0 0-134 0,40 0-70 15,-40 0-168-15,0 0 88 0,0 0 380 0</inkml:trace>
          <inkml:trace contextRef="#ctx0" brushRef="#br0" timeOffset="1.61217E6">4800 11735 1022 0,'-3'-26'205'16,"3"26"-67"-16,0 0-33 0,0 0-27 0,0 0-29 15,0 0-16-15,0 0-11 0,0 0-28 0,0 0 15 0,0 0-22 0,0 0 18 16,9 26 0-16,-9-26-4 0,0 0 3 15,0 34-3-15,0-34 2 0,-3 28-4 0,3-28 3 16,-4 33-5-16,4-33 4 0,-6 37-4 16,6-37 3-16,-5 39-7 0,5-39-18 0,-3 32-26 15,3-32-29-15,3 28-53 0,-3-28-25 0,0 0-48 16,0 0-39 0,0 0-48-16,0 0-50 0,0 0 227 0</inkml:trace>
          <inkml:trace contextRef="#ctx0" brushRef="#br0" timeOffset="1.61234E6">4895 11386 1273 0,'0'0'146'0,"0"0"-43"0,-33-16-28 16,33 16-22-16,0 0-20 0,0 0-16 16,0 0-10-16,0 0-7 0,0 0-2 0,0 0-1 15,0 0-1-15,0 25-14 0,0-25-31 0,0 0-48 16,26 42-101-16,-26-42-133 0,0 0-156 15,19 25 25-15,-19-25 406 0</inkml:trace>
          <inkml:trace contextRef="#ctx0" brushRef="#br0" timeOffset="1.6128E6">5122 11683 845 0,'0'0'203'0,"0"0"-79"0,0 0-14 0,0 0-17 16,0 0-28-16,0 0-39 0,0 0 7 0,0 0-10 15,0 0-6-15,0 0 13 0,-23 21-24 0,23-21-3 16,0 0-19-16,-21 30 16 0,21-30-17 0,-15 32 16 16,15-32 3-16,-12 38-3 15,12-38 1-15,-6 34-3 0,6-34 2 0,2 31-3 16,-2-31 3-16,12 28-4 16,-12-28 2-16,0 0-2 0,32 22 2 0,-32-22-1 15,27 6 2-15,-27-6 1 0,32-8 0 0,-32 8 0 16,32-13 0-16,-32 13 0 0,29-21-2 0,-29 21 4 15,19-28-3-15,-19 28 5 0,16-31-2 0,-16 31 3 16,10-34-3-16,-10 34 3 0,4-35-3 16,-4 35 5-16,0-38 17 0,0 38-28 15,-7-34 44-15,7 34-36 0,-13-28 21 0,13 28-4 0,0 0-10 0,-28-30 0 16,28 30-6-16,0 0-3 0,-30-1-1 0,30 1-3 16,-25 13-9-16,25-13-30 0,-19 25-35 0,23 4-74 15,-4-29-154-15,-13 23-186 0,20-1 29 0,-7-22 351 16</inkml:trace>
          <inkml:trace contextRef="#ctx0" brushRef="#br0" timeOffset="1.61334E6">5481 11680 872 0,'0'0'172'0,"0"0"-53"15,0 0-16-15,0 0-18 0,8 27-12 0,-8-27-17 0,0 0-30 0,-7 28 7 16,7-28-24-16,0 29 10 0,0-29-2 0,-1 28-8 15,1-28 0-15,-4 33-8 0,4-33 4 0,-4 37-6 16,4-37 3-16,-5 31-2 0,5-31 1 0,0 26-1 16,0-26 1-16,0 0-2 0,-1 26 1 0,1-26-1 15,0 0 1-15,0 0-3 0,0 0-2 16,0 0 0 0,0 0 0-16,0 0 4 0,0 0 2 0,0 0 1 15,32-20-1-15,-32 20 1 0,24-39-5 0,-7 16 6 16,1-2-5-16,-2 1 4 0,5 0-2 0,-21 24 3 15,29-38-5-15,-29 38 5 0,22-27 15 0,-22 27-17 16,0 0 18-16,24-21-16 0,-24 21-5 0,0 0 2 16,0 0 3-16,0 0-6 0,26 5 6 0,-26-5-1 15,0 0-21-15,0 0 20 0,23 25-19 0,-23-25 18 16,0 0 1-16,24 30 1 0,-24-30-1 0,13 22-2 16,-13-22 3-16,14 30-4 0,-14-30 5 0,14 33-5 15,-14-33 4-15,10 37-3 0,-10-37 2 0,8 39-3 16,-8-39 2-1,4 27-3-15,-4-27 1 0,10 36-50 0,-10-36-48 16,11 37-91-16,-11-37-159 0,0 0-129 0,-6 23 49 16,6-23 425-16</inkml:trace>
          <inkml:trace contextRef="#ctx0" brushRef="#br0" timeOffset="1.61392E6">6113 11659 821 0,'0'0'200'0,"0"0"-107"0,0 0 2 0,0 0-14 16,0 0-17-16,0 0-12 0,0 0 2 0,0 0-5 15,0 0-8-15,0 0-3 0,0 0-10 0,-13-26-5 16,13 26-2-16,0 0-3 0,0 0 2 0,0 0-2 16,-24-6-4-16,24 6-1 0,0 0-6 0,-25 0-2 15,25 0-2-15,0 0 0 0,-30 16-3 0,30-16 0 16,-25 18 1-16,25-18-2 0,-23 19 1 0,23-19-2 15,-14 23-16-15,14-23 35 0,-8 22-34 0,8-22 34 16,2 23-17-16,-2-23-3 0,7 24 1 0,-7-24-1 16,0 0 1-16,27 31-1 0,-27-31-12 0,26 19-6 15,-26-19-2-15,29 15-7 0,-29-15 14 0,26 12 2 0,-26-12 3 16,23 13 5-16,-23-13 1 0,0 0 2 16,24 21 6-16,-24-21-3 0,0 0-1 0,0 0 0 15,18 28 0-15,-18-28-1 0,0 0 6 0,1 27-2 16,-1-27 3-16,0 0-2 0,-12 31 1 0,12-31 3 15,-13 24 6-15,13-24 0 0,-18 23 3 0,18-23-6 16,-15 22-1-16,15-22-5 16,-21 24 2-16,21-24-3 0,0 0 0 15,-29 27-3-15,29-27 2 0,0 0-3 16,-23 9 1-16,23-9-1 0,0 0-3 0,0 0-15 16,0 0-18-16,0 0-45 0,-26-22-88 0,26 22-166 15,0 0-173-15,0 0 35 0,22-10 404 0</inkml:trace>
          <inkml:trace contextRef="#ctx0" brushRef="#br0" timeOffset="1.57772E6">711 11303 658 0,'2'-23'185'16,"-2"23"-33"-16,0 0-19 0,0 0-19 0,0 0-24 15,0 0-21-15,0 0-17 0,0 0-9 16,0 0-4-16,0 0-5 0,0 0-3 0,0 0-4 16,0 0-3-16,0 0 4 0,0 0 2 15,-2 23 1-15,2-23-4 0,-4 22-6 0,4-22-11 16,-5 34-1-16,5-34-3 0,-5 36 1 0,4-12-4 0,-2 0 2 0,2 2-6 15,-3 5 4-15,0-4-5 0,2 2 5 0,-2 1-6 16,0 0 6-16,1-1-4 0,1-5 3 0,-1 2 13 16,1-4-30-16,2-22 30 0,-2 39-30 15,2-39 15-15,-5 30 2 0,5-30-3 0,-1 23 1 16,1-23-2-16,0 0 1 0,0 0 1 16,-5 28-6-16,5-28-1 15,0 0 0-15,0 0-3 0,0 0 1 0,0 0-4 16,0 0-7-16,0 0-18 0,0 0-17 0,0 0-29 15,0 0-40-15,0 0-42 0,0 0-54 0,0 0-101 16,0 0-85-16,-17-30 62 0,17 30 344 0</inkml:trace>
          <inkml:trace contextRef="#ctx0" brushRef="#br0" timeOffset="1.57806E6">522 11145 878 0,'-31'-20'189'0,"31"20"-23"0,0 0-22 16,0 0-28-16,0 0-33 0,0 0-23 0,0 0-16 16,0 0-8-16,0 0-5 0,0 0-5 0,-22 5-4 15,22-5-3-15,0 0-6 0,0 0-2 0,0 0-5 16,0 0-3-16,0 0 1 0,0 0 6 0,0 0 2 15,0 0 0-15,16 25-3 16,-16-25-5-16,0 0-1 0,33 24 0 0,-33-24-2 0,38 11 2 0,-38-11-2 16,44 11 1-16,-24-8-1 0,8 0-1 0,-1-3 0 15,1-1-1-15,4-1 0 0,-1-1 0 0,1-3-1 16,-3 3 1-16,3-3-3 0,-6 3-16 0,3 3-20 16,-7-4-30-16,11 11-55 0,-33-7-84 0,54 2-174 15,-54-2-135-15,42-2 42 0,-11 19 415 16</inkml:trace>
          <inkml:trace contextRef="#ctx0" brushRef="#br0" timeOffset="1.57857E6">1050 11721 1175 0,'0'0'156'0,"0"0"-29"0,0 0-45 0,0 0-8 16,0 0-39-16,0 0-7 0,0 0-9 0,0 0-11 16,0 0-6-16,0 0-3 0,0 0-1 0,0 0 2 15,0 0 0-15,0 0 4 0,0 0 0 0,28 0 1 16,-28 0 0-16,25-5-20 0,-25 5 34 0,26-4-37 15,-26 4 35-15,26-6-18 0,-26 6-1 0,29-8 5 16,-29 8-1-16,34-12 2 0,-34 12-2 0,33-14-2 16,-33 14-2-1,29-20 1-15,-29 20-1 0,27-24 2 16,-27 24-4-16,16-22 2 0,-16 22-4 0,0 0 4 16,8-32 0-16,-8 32 3 0,0 0 0 0,-15-29 2 15,15 29-1-15,0 0 0 0,-30-21-1 0,30 21 2 16,-29-8-2-16,29 8 1 0,-39-2-4 0,39 2 0 15,-42 11 1-15,42-11-2 0,-40 21 7 0,40-21-5 16,-35 30 2-16,35-30-1 0,-27 40 1 0,27-40-2 16,-22 40 3-16,22-40-5 0,-10 42-13 0,10-42 31 15,0 44-32-15,0-44 34 0,10 41-18 0,-10-41-2 16,18 33 2-16,-18-33-3 0,27 29 4 0,-27-29-3 16,30 18 1-16,-30-18-2 0,33 9 0 0,-33-9-13 15,40 0-8-15,-15 0-8 0,-1-10-27 0,10 11-57 16,-34-1-28-1,57-18-34-15,-57 18-78 0,44-38-161 16,-7 35 49-16,-22-24 290 0</inkml:trace>
          <inkml:trace contextRef="#ctx0" brushRef="#br0" timeOffset="1.57901E6">1836 11497 983 0,'-26'-8'307'0,"26"8"-171"0,-25-6-24 0,25 6-32 16,-24-9-24-16,24 9-17 0,-23-2-12 0,23 2-8 15,-24 7-8-15,24-7-5 0,-26 10-1 0,26-10-3 16,-23 18 1-16,23-18-2 0,-22 23 0 0,22-23-1 0,0 0 0 16,-21 32-1-16,21-32 1 0,-3 21-2 15,3-21 2-15,0 24-2 0,0-24 2 0,13 24-2 16,-13-24 1-16,15 25-1 0,-15-25 1 0,25 18-3 15,-25-18 3-15,27 15-3 0,-27-15 3 0,27 15-2 16,-27-15-20-16,0 0 35 0,31 18-38 0,-31-18 37 16,0 0-14-16,22 20 1 15,-22-20 2-15,0 0-1 0,0 0 3 0,6 22-1 16,-6-22 1-16,0 0-1 16,0 0 1-16,-17 26-1 0,17-26 1 0,0 0-2 15,-33 24 2-15,33-24-1 0,-22 17 0 0,22-17-1 16,-29 18 1-16,29-18-2 0,-25 17 3 0,25-17-3 15,0 0 2-15,-30 19-2 0,30-19 1 0,0 0-4 16,0 0-17-16,0 0-26 0,0 0-29 0,0 0-42 0,0 0-40 0,0 0-60 16,0 0-76-16,11-37-150 15,-11 37 76-15,25-24 368 0</inkml:trace>
          <inkml:trace contextRef="#ctx0" brushRef="#br0" timeOffset="1.57939E6">2151 11500 1053 0,'0'0'205'0,"0"0"-77"16,0 0-26-16,-31-3-27 0,31 3-20 0,0 0-14 16,-28 6-8-16,28-6-6 0,0 0-4 0,-33 1-8 15,33-1-3-15,-23 5-5 0,23-5-4 0,0 0 0 0,-25 13-1 16,25-13-2-16,0 0 1 0,0 0-2 0,0 0 1 15,-18 20-1-15,18-20 1 0,0 0-2 16,3 24 1-16,-3-24-1 0,11 24 1 0,-11-24-2 16,0 0 5-16,31 32-2 0,-31-32 1 0,33 21-2 15,-33-21-7-15,28 19-4 0,-28-19 2 0,28 18-3 0,-28-18 8 16,0 0 0-16,24 24-15 0,-24-24 37 0,0 0-34 0,13 30 36 16,-13-30-18-16,0 0 0 0,-2 22 1 0,2-22 0 15,0 0 1-15,-18 24-1 0,18-24 2 31,-24 15-3-31,24-15 1 0,-28 16 0 0,28-16 0 16,-30 14-6-16,30-14 1 0,-36 12-1 0,36-12 1 16,-26 9 2-16,26-9 2 0,0 0-3 0,-29 6 0 15,29-6-19-15,0 0-26 0,0 0-47 0,-25-1-87 0,25 1-159 16,0 0-156-16,0 0 19 0,22 23 407 0</inkml:trace>
        </inkml:traceGroup>
      </inkml:traceGroup>
    </inkml:traceGroup>
    <inkml:traceGroup>
      <inkml:annotationXML>
        <emma:emma xmlns:emma="http://www.w3.org/2003/04/emma" version="1.0">
          <emma:interpretation id="{5497F831-2DD4-42E3-9A71-11C99D4B8588}" emma:medium="tactile" emma:mode="ink">
            <msink:context xmlns:msink="http://schemas.microsoft.com/ink/2010/main" type="paragraph" rotatedBoundingBox="2753,14489 8137,14456 8141,15131 2757,151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9954B2-71A5-40B9-A854-86C2350644CF}" emma:medium="tactile" emma:mode="ink">
              <msink:context xmlns:msink="http://schemas.microsoft.com/ink/2010/main" type="line" rotatedBoundingBox="2753,14489 8137,14456 8141,15131 2757,15164"/>
            </emma:interpretation>
          </emma:emma>
        </inkml:annotationXML>
        <inkml:traceGroup>
          <inkml:annotationXML>
            <emma:emma xmlns:emma="http://www.w3.org/2003/04/emma" version="1.0">
              <emma:interpretation id="{A6779CE3-9BEE-45EF-BC88-CDA645EA9737}" emma:medium="tactile" emma:mode="ink">
                <msink:context xmlns:msink="http://schemas.microsoft.com/ink/2010/main" type="inkWord" rotatedBoundingBox="2753,14546 4153,14538 4157,15122 2757,15130"/>
              </emma:interpretation>
              <emma:one-of disjunction-type="recognition" id="oneOf29">
                <emma:interpretation id="interp141" emma:lang="en-GB" emma:confidence="0">
                  <emma:literal>%</emma:literal>
                </emma:interpretation>
                <emma:interpretation id="interp142" emma:lang="en-GB" emma:confidence="0">
                  <emma:literal>=</emma:literal>
                </emma:interpretation>
                <emma:interpretation id="interp143" emma:lang="en-GB" emma:confidence="0">
                  <emma:literal>E</emma:literal>
                </emma:interpretation>
                <emma:interpretation id="interp144" emma:lang="en-GB" emma:confidence="0">
                  <emma:literal>¥</emma:literal>
                </emma:interpretation>
                <emma:interpretation id="interp145" emma:lang="en-GB" emma:confidence="0">
                  <emma:literal>*</emma:literal>
                </emma:interpretation>
              </emma:one-of>
            </emma:emma>
          </inkml:annotationXML>
          <inkml:trace contextRef="#ctx0" brushRef="#br0" timeOffset="1.62882E6">830 12816 857 0,'0'0'231'0,"0"0"-100"0,0 0-17 16,0 0-21-16,0 0-23 0,0 0-29 0,0 0-14 0,0 0-13 0,0 0-8 16,0 0-7-16,0 0 1 0,0 0-2 15,0 0 2-15,0 0 2 0,0 0 0 0,23 14 0 16,-23-14 3-16,26 3 4 0,-26-3 0 15,31 7 4-15,-31-7-1 0,34 3-1 0,-34-3-1 16,39 5 1-16,-39-5 1 0,41 1 0 0,-18-1 1 16,0 0-4-16,3 0-3 15,-3 0-3-15,1 2-2 0,2-1 1 16,-3 2 0-16,3 1 1 0,2-1 0 0,-3 2-1 16,2-2-2-16,-2 2-1 0,0 0 2 0,1 1-3 15,-4-2 4-15,0-1-3 0,-22-3 2 16,46 11-2-16,-23-6 1 0,3-4 0 0,0 2 0 15,3-3 0-15,-1 0 0 0,0-3 0 0,-1 2 1 16,1-1-1-16,-2-2 0 0,-1 1 1 0,-2 1-1 0,2-3 1 16,-3 5-2-16,-22 0 2 0,40-2-2 0,-40 2 2 15,36 0 0-15,-36 0-1 0,30 2 1 0,-30-2-2 16,25 8 1-16,-25-8-1 0,25 8 1 16,-25-8 0-16,23 5 0 0,-23-5-1 0,0 0 1 15,28 7 0-15,-28-7 0 0,0 0 1 0,0 0-1 16,27 10 0-16,-27-10 0 15,0 0 2-15,0 0 1 0,22 0-1 0,-22 0 1 16,0 0-3-16,0 0 0 0,0 0 0 16,0 0 0-16,0 0-1 0,0 0 0 0,0 0 0 15,0 0 1-15,0 0 1 0,0 0 0 0,0 0-2 16,0 0 1-16,0 0-3 0,0 0 1 16,0 0-9-16,0 0-6 0,0 0-7 0,0 0-9 15,0 0-7-15,0 0-24 0,0 0-62 0,0 0-91 0,0 0-149 0,0 0-103 16,0 0 96-16,0 0 373 0</inkml:trace>
          <inkml:trace contextRef="#ctx0" brushRef="#br0" timeOffset="1.63052E6">1105 12566 705 0,'0'0'179'16,"0"0"-40"-16,0 0-23 0,0 0-22 0,-22 13-20 15,22-13-31-15,0 0 0 0,0 0-26 0,-23 24 8 16,23-24 2-16,0 0 0 0,-22 25 1 16,22-25-5-16,0 0-6 0,-28 26-6 0,28-26-2 15,-20 23-2-15,20-23 3 0,-25 26-3 0,25-26 1 0,-25 27-5 0,25-27 0 16,-26 28-3-16,26-28 2 0,-19 24-2 15,19-24 2-15,0 0-3 0,-28 30 3 0,28-30 2 16,0 0 7-16,-22 25 2 0,22-25 2 0,0 0-5 16,0 0-5-16,0 0-4 0,-11 25 1 0,11-25-3 15,0 0 2-15,0 0-1 0,0 0 1 16,0 0-1-16,5 24 0 16,-5-24-1-16,0 0 2 0,0 0 0 0,0 0 3 15,22 24 2-15,-22-24 3 0,0 0-1 16,24 20 0-16,-24-20-3 0,0 0-1 0,0 0-3 15,27 24 1-15,-27-24-2 0,0 0 1 0,25 25-1 16,-25-25 1-16,0 0-1 0,25 28 0 0,-25-28-1 16,0 0 1-16,25 30-1 0,-25-30 0 15,0 0-1-15,16 26 1 0,-16-26-25 0,0 0-29 0,20 46-94 0,-20-46-158 16,0 0-205-16,-4 31 3 0,4-31 341 16</inkml:trace>
          <inkml:trace contextRef="#ctx0" brushRef="#br0" timeOffset="1.6351E6">1968 12622 417 0,'0'0'176'0,"0"0"-42"0,0 0-13 15,0 0-29 1,0 0-1-16,0 0-18 0,-23 3-4 0,23-3-8 16,0 0-6-16,0 0-3 0,0 0-10 15,7 23-1-15,-7-23-5 0,0 0-2 0,0 0-3 16,0 0-4-16,0 0-3 0,13 27-2 0,-13-27-1 15,0 0-2-15,0 0-4 0,18 28-1 16,-18-28-5-16,0 0-1 0,17 25-4 0,-17-25 1 16,0 0-4-16,19 31 2 0,-19-31-3 0,0 0 2 0,26 31 1 0,-26-31 2 15,24 17-3-15,-24-17 2 0,0 0-5 16,27 23 1-16,-27-23-1 0,0 0 2 0,24 19-2 16,-24-19 2-16,0 0-1 0,24 13 0 0,-24-13 0 15,0 0 0-15,0 0 0 0,25 10-1 0,-25-10 2 16,0 0-1-16,0 0 0 0,0 0 1 0,24 11-1 15,-24-11 0-15,0 0 1 0,0 0-3 0,0 0 2 0,0 0 0 16,0 0-2-16,0 0 4 0,0 0 0 16,24 20-2-16,-24-20 1 0,0 0-2 0,0 0-2 15,0 0 3-15,0 0 0 0,0 0 0 0,0 0 0 16,0 0 1-16,0 0-2 0,14 24 1 0,-14-24 0 16,0 0 0-16,0 0 1 0,0 0 0 15,0 0 0-15,0 0 1 16,0 0 0-16,0 0-1 0,0 0 1 0,0 0-1 15,0 0-1-15,-14 22 1 0,14-22-1 0,0 0 1 16,0 0-1-16,-31 28 2 0,31-28-1 16,0 0 1-16,-28 26-3 0,28-26 2 0,-19 22-1 15,19-22 2-15,-22 23-1 0,22-23 1 0,-28 18 7 16,28-18 5-16,-30 19-5 0,30-19 4 16,-33 19-9-16,33-19-2 0,-26 18 1 0,26-18-2 0,0 0-1 0,-29 23 0 15,29-23-1-15,0 0 1 0,0 0 0 0,0 0 0 16,0 0-1-16,0 0-4 0,0 0-17 15,0 0-25-15,0 0-63 0,0 0-85 0,0 0-157 16,0 0-176-16,0 0 71 0,36-12 386 0</inkml:trace>
        </inkml:traceGroup>
        <inkml:traceGroup>
          <inkml:annotationXML>
            <emma:emma xmlns:emma="http://www.w3.org/2003/04/emma" version="1.0">
              <emma:interpretation id="{FFDEA7EB-CDB6-4BB7-8260-E427390A0707}" emma:medium="tactile" emma:mode="ink">
                <msink:context xmlns:msink="http://schemas.microsoft.com/ink/2010/main" type="inkWord" rotatedBoundingBox="4866,14476 8137,14456 8141,15131 4871,15151"/>
              </emma:interpretation>
              <emma:one-of disjunction-type="recognition" id="oneOf30">
                <emma:interpretation id="interp146" emma:lang="en-GB" emma:confidence="0">
                  <emma:literal>infinite</emma:literal>
                </emma:interpretation>
                <emma:interpretation id="interp147" emma:lang="en-GB" emma:confidence="0">
                  <emma:literal>in fin it</emma:literal>
                </emma:interpretation>
                <emma:interpretation id="interp148" emma:lang="en-GB" emma:confidence="0">
                  <emma:literal>in, fin it</emma:literal>
                </emma:interpretation>
                <emma:interpretation id="interp149" emma:lang="en-GB" emma:confidence="0">
                  <emma:literal>infinity</emma:literal>
                </emma:interpretation>
                <emma:interpretation id="interp150" emma:lang="en-GB" emma:confidence="0">
                  <emma:literal>in' fin it</emma:literal>
                </emma:interpretation>
              </emma:one-of>
            </emma:emma>
          </inkml:annotationXML>
          <inkml:trace contextRef="#ctx0" brushRef="#br0" timeOffset="1.64151E6">2993 12507 1292 0,'-29'-10'118'0,"29"10"-17"0,0 0-23 15,0 0-18-15,0 0-18 0,-22 12-14 16,22-12-12-1,0 0-8-15,0 0-7 0,0 0-1 0,0 0-2 16,0 0 1-16,0 0-1 0,0 0 0 0,20 27-3 16,-20-27-19-16,20 15-3 0,-20-15-57 0,35 21-68 15,-35-21-111-15,29 0-249 0,-29 0 43 0,26 16 268 16</inkml:trace>
          <inkml:trace contextRef="#ctx0" brushRef="#br0" timeOffset="1.64132E6">2999 12819 321 0,'0'0'139'0,"0"0"-36"0,0 0-4 0,0 0 21 15,0 0-5-15,0 0-1 0,0 0 1 0,0 0-14 16,0 0-12-16,0 0-8 0,0 0-14 0,0 0-15 15,0 0-13-15,0 0-13 0,0 0-1 0,0 0 5 16,0 0 2-16,-2 26-3 0,2-26-4 0,2 30-16 16,-2-30-2-16,0 35-7 0,0-35 4 15,-2 39-7-15,2-39 3 0,0 41-3 0,0-41 4 0,-6 32-2 16,6-32 2-16,-2 32-3 0,2-32 1 0,-7 25 0 16,7-25 1-16,0 0-19 0,0 0-15 0,0 24-24 15,0-24-26-15,0 0-34 0,0 0-35 0,0 0-82 16,7-37-82-16,-7 9-88 0,0 28 95 0,10-58 310 15</inkml:trace>
          <inkml:trace contextRef="#ctx0" brushRef="#br0" timeOffset="1.64202E6">3292 12872 933 0,'0'0'197'0,"0"0"-74"0,-23-20-16 16,23 20-19-16,0 0-35 0,0 0-24 0,0 0-16 0,0 0-4 15,0 0-3-15,0 0 4 0,4 28 3 16,-4-28 5-16,0 0 0 0,4 35-1 0,-4-35-5 16,4 23-1-16,-4-23-5 0,2 22 0 0,-2-22-5 15,0 23 2-15,0-23-3 0,1 24 1 0,-1-24-2 0,0 0 1 16,1 26-1-16,-1-26 1 0,0 0-1 0,0 0 2 16,0 0-3-16,0 0 1 0,0 0-1 0,0 0-1 15,0 0-1-15,0 0 1 0,0 0 1 16,27 0-1-16,-27 0 5 0,19-23-4 0,-19 23 4 15,26-40-4-15,-26 40 4 0,28-43-3 0,-12 17 6 16,-16 26-6-16,28-42 4 16,-28 42-4-16,22-32 1 0,-22 32 0 15,25-27 2-15,-25 27-2 0,0 0 1 0,27-17-3 16,-27 17 3-16,0 0-1 0,0 0 2 0,26-8-1 16,-26 8 0-16,0 0 1 0,0 0 0 15,0 0 0-15,24 11-1 0,-24-11 2 0,0 0 0 16,0 0 0-16,26 18 2 0,-26-18 1 0,0 0-4 15,15 26 6-15,-15-26-5 0,10 21 1 0,-10-21-1 0,3 26-1 16,-3-26-3-16,5 26 2 0,-5-26-4 0,1 28 4 16,-1-28-3-16,0 27 1 0,0-27-28 15,0 0-31-15,11 36-75 0,-11-36-102 0,0 0-147 16,0 0-100-16,0 0 104 0,25 20 380 0</inkml:trace>
          <inkml:trace contextRef="#ctx0" brushRef="#br0" timeOffset="1.64309E6">3642 12941 491 0,'0'0'134'0,"0"0"-12"16,0 0-11-16,0 0-24 0,0 0-19 16,0 0-12-16,0 0-2 0,0 0 0 0,0 0-2 15,0 0-10-15,0 0-13 0,0 0-11 0,0 0-6 16,0 0-5-16,0 0 0 0,0 0-2 0,-2 28 2 15,2-28 1-15,0 0 5 0,0 0 0 0,1 25 0 0,-1-25-2 0,0 0-2 16,0 0-2-16,1 28 0 0,-1-28-1 16,0 0 1-16,0 0-2 0,-1 23 0 0,1-23-1 15,0 0 0-15,0 0-2 0,0 0 1 16,0 0-3-16,-5 25 1 0,5-25 0 0,0 0-2 16,0 0 0-16,0 0 0 0,0 0-1 0,0 0 2 15,0 0-1-15,0 0 1 16,0 0 1-16,0 0 0 0,0 0 0 0,0 0-4 15,0 0-47-15,0 0-52 0,0 0-92 0,0 0-97 16,0 0-127-16,0 0 33 0,0 0 356 0</inkml:trace>
          <inkml:trace contextRef="#ctx0" brushRef="#br0" timeOffset="1.64381E6">3935 12827 408 0,'0'0'140'0,"-38"6"12"0,38-6-4 15,-27 2-6-15,27-2-12 0,0 0-16 0,0 0-15 16,-28 14-24-16,28-14-25 0,0 0-21 0,0 0-8 15,0 0-1-15,0 0 3 0,9 21 2 0,-9-21-1 16,0 0-5-16,20 20 0 0,-20-20-2 16,24 8 0-16,-24-8 0 0,30 9-6 0,-30-9-2 15,39 6-3 1,-39-6-3-16,44 8 0 0,-22-7-1 0,5 4-2 16,1-5 0-16,2 0 0 0,0 0-1 0,-2 0 0 15,-3 0-1-15,-3-3-26 0,5 7-25 0,-27-4-53 16,54 7-105-16,-54-7-113 0,32-11-172 0,-3 20 51 15,-29-9 389-15</inkml:trace>
          <inkml:trace contextRef="#ctx0" brushRef="#br0" timeOffset="1.64363E6">4316 12600 665 0,'0'0'246'16,"0"0"-97"-16,0 0-36 0,0 0 6 0,0 0-34 15,0 0-6-15,0 0-20 0,0 0-14 16,0 0-10-16,-11-25-4 0,11 25-1 15,0 0-1-15,0 0-2 0,0 0-23 0,0 0 18 16,0 0-21-16,-22-19 34 16,22 19-19-16,0 0 13 0,-26-8-18 0,26 8-3 15,0 0-1-15,-28-8-1 0,28 8-1 16,0 0 2-16,-28-4-2 0,28 4 0 0,0 0-1 16,-34 9-1-16,34-9-1 0,-22 7-16 0,22-7 13 15,0 0-13-15,-27 27 31 0,27-27-16 16,-24 31 17-16,24-31-16 0,-19 38-4 0,9-17 4 15,1 7-4-15,1-3 4 0,3 2-4 0,-3-4 3 0,3 5-4 0,1-1 5 16,1-2-5-16,-1 3 4 0,2 1-3 0,-3-1 2 16,2 1-3-16,2-2 4 0,-2-1-5 0,-1-4 3 15,2 0-16-15,2-22-2 0,-1 40-11 0,1-40-7 16,0 31-1 0,0-31-6-16,1 30-10 0,-1-30-1 0,0 0-15 15,0 0-9-15,0 0-20 0,0 0-15 16,0 0-3-16,0 0-17 0,27 2-17 0,-27-2-31 15,9-33-6-15,-9 33-59 0,2-42 44 0,-2 42 203 16</inkml:trace>
          <inkml:trace contextRef="#ctx0" brushRef="#br0" timeOffset="1.64409E6">4622 12883 980 0,'0'0'198'0,"0"0"-60"0,0 0-23 16,0 0-27-16,0 0-28 0,0 0-23 15,0 0-12-15,0 0-12 0,0 0-7 0,0 0-4 0,0 0 1 16,0 0-2-16,0 0 3 0,10 27-3 0,-10-27 2 16,0 25-1-16,0-25 2 0,0 29-3 0,0-29 2 15,0 32-5-15,0-32 3 0,0 29-4 0,0-29 4 16,0 26-2-16,0-26 1 0,0 0-3 0,-3 26 1 16,3-26-28-16,0 0-21 0,0 0-45 15,0 0-67 1,0 0-72-16,0 0-123 0,0 0-79 0,13-25 132 15,-20-8 305-15</inkml:trace>
          <inkml:trace contextRef="#ctx0" brushRef="#br0" timeOffset="1.64422E6">4680 12573 1475 0,'-25'-14'107'0,"25"14"-37"0,0 0-32 0,0 0 6 15,0 0-35-15,0 0-8 0,0 0 5 0,0 0-20 16,0 0 10-16,0 0 1 0,0 0 9 0,0 0-38 15,-8 27-6-15,8-27-66 0,15 24-79 0,-15-24-76 16,0 0-173-16,28 31-18 0,-28-31 213 0</inkml:trace>
          <inkml:trace contextRef="#ctx0" brushRef="#br0" timeOffset="1.64486E6">4861 12822 467 0,'0'0'147'0,"0"0"-37"0,0 0 4 0,0 0 7 15,0 0-24-15,0 0-5 0,0 0 1 0,0 0-6 16,0 0-14-16,0 0-14 0,0 0-14 0,11 30-7 16,-11-30-9-16,0 0-4 0,0 34-7 0,0-34-2 15,-2 29-5-15,2-29 0 16,0 33-7-16,0-33 3 0,-7 29-7 15,7-29 2-15,-2 30-1 0,2-30 2 0,0 0-2 16,-6 30 1-16,6-30-3 0,0 0 1 16,0 0-1-16,0 0 0 0,0 0 0 0,0 0 0 15,0 0 0-15,0 0 0 0,0 0 2 0,0 0-1 16,0 0 1-16,0 0-2 0,25 11 0 0,-25-11 1 16,0 0 1-16,0 0 0 0,27-38 0 0,-27 38-2 0,28-33 2 15,-28 33-2-15,32-40 5 0,-32 40-4 0,31-39 2 16,-31 39-3-16,31-29 3 0,-31 29-2 0,27-26 3 15,-27 26-4-15,25-13 1 0,-25 13 0 16,0 0 1-16,29-8 0 0,-29 8 0 0,0 0-1 16,26 8-2-16,-26-8 3 0,0 0-1 0,24 13 2 15,-24-13 0-15,0 0 1 16,23 26 0-16,-23-26 4 0,0 0-2 16,24 31 0-16,-24-31-3 0,12 27 1 0,-12-27-4 15,10 24 5-15,-10-24-5 0,5 29 3 16,-5-29-3-16,6 27 0 0,-6-27-1 0,6 24 1 15,-6-24-1-15,7 23 1 0,-7-23-3 0,0 0-23 16,13 33-27-16,-13-33-45 0,0 0-77 0,0 0-69 16,26 23-84-16,-26-23-121 0,0 0 127 0,33-12 323 0</inkml:trace>
          <inkml:trace contextRef="#ctx0" brushRef="#br0" timeOffset="1.64508E6">5522 12863 862 0,'0'0'156'0,"0"0"-71"0,0 0-14 0,0 0 11 16,0 0 2-16,0 0-1 0,0 0-17 15,0 0-23-15,0 0-12 0,0 0-4 0,-3 27-7 16,3-27-5-16,0 0-7 0,3 37-1 0,-3-37-5 16,0 27 1-16,0-27-5 0,-5 32 2 0,5-32-3 15,-5 26 3-15,5-26-2 0,-6 25 3 16,6-25-19-16,0 0-21 0,0 32-54 0,0-32-77 0,0 0-125 0,0 0-182 15,0 0 42-15,0 0 323 0</inkml:trace>
          <inkml:trace contextRef="#ctx0" brushRef="#br0" timeOffset="1.64525E6">5597 12598 975 0,'-10'-32'344'0,"10"32"-205"15,0 0-56-15,0 0-9 0,-28-30-43 16,28 30 2-16,0 0-11 0,0 0-13 0,0 0-5 15,0 0-5-15,0 0-3 0,0 0-2 0,0 0 0 16,0 0-40-16,2 30-18 0,-2-30-85 0,0 0-76 16,0 0-102-16,0 0-153 0,26 31 76 0,-26-31 402 15</inkml:trace>
          <inkml:trace contextRef="#ctx0" brushRef="#br0" timeOffset="1.64591E6">5883 12631 1203 0,'-44'-10'140'0,"44"10"-41"0,0 0-19 15,0 0-21-15,0 0-24 0,0 0-20 0,0 0-12 16,0 0 0-16,0 0-1 0,6 27 3 0,-6-27-2 16,27 11-1-16,-27-11-1 0,39 10 0 0,-39-10-2 0,42 6 0 0,-42-6 0 15,40 5-1-15,-15 1-23 0,-25-6-34 0,51 7-77 16,-51-7-77-16,53-7-155 0,-23 7-96 16,-30 0 83-16,62-9 381 0</inkml:trace>
          <inkml:trace contextRef="#ctx0" brushRef="#br0" timeOffset="1.64567E6">5926 12509 900 0,'0'0'277'0,"0"0"-147"0,0 0-33 0,0 0-28 15,0 0-26-15,0 0-16 0,0 0-13 0,0 0-7 16,0 0 7-16,0 0 8 0,0 0 2 0,0 0 3 15,10 32 11-15,-10-32-40 16,5 31 38-16,-5-31-36 0,4 42 13 0,-1-19 0 16,-3-23-5-16,-4 43 2 0,4-20-5 0,-4 1 3 15,0-2-6-15,-1 1 2 0,0-1-4 16,1 3 3-16,-2-3-4 0,-2 0 2 0,0 2-3 16,8-24 4-16,-11 37-4 0,11-37 3 0,-9 31-2 0,9-31 3 15,-5 28-4-15,5-28 2 0,-3 27-1 0,3-27 1 16,0 0-2-16,4 23 2 0,-4-23-2 0,0 0 0 15,0 0 0-15,0 0 0 0,24 18 1 0,-24-18 0 16,0 0 1-16,26 0-1 0,-26 0 1 16,0 0-1-16,29-11 1 0,-29 11-1 0,0 0 2 15,36-15-2-15,-36 15 0 0,23-8 0 0,-23 8-22 16,22-10-10-16,-22 10-11 0,25-9-16 0,-25 9-18 16,0 0-49-16,40 9-57 0,-40-9-91 0,0 0-148 0,26-13 16 15,-26 13 292-15</inkml:trace>
        </inkml:traceGroup>
      </inkml:traceGroup>
    </inkml:traceGroup>
    <inkml:traceGroup>
      <inkml:annotationXML>
        <emma:emma xmlns:emma="http://www.w3.org/2003/04/emma" version="1.0">
          <emma:interpretation id="{5FA1A923-78CA-47F6-9580-4557EF1EAD5F}" emma:medium="tactile" emma:mode="ink">
            <msink:context xmlns:msink="http://schemas.microsoft.com/ink/2010/main" type="paragraph" rotatedBoundingBox="1667,15782 8461,16023 8433,16809 1640,16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6F53C3-769C-42EF-845A-61E59AEFF4B3}" emma:medium="tactile" emma:mode="ink">
              <msink:context xmlns:msink="http://schemas.microsoft.com/ink/2010/main" type="inkBullet" rotatedBoundingBox="1657,16069 1799,16074 1793,16250 1651,16245"/>
            </emma:interpretation>
            <emma:one-of disjunction-type="recognition" id="oneOf31">
              <emma:interpretation id="interp151" emma:lang="en-GB" emma:confidence="0">
                <emma:literal>3</emma:literal>
              </emma:interpretation>
              <emma:interpretation id="interp152" emma:lang="en-GB" emma:confidence="0">
                <emma:literal>B</emma:literal>
              </emma:interpretation>
              <emma:interpretation id="interp153" emma:lang="en-GB" emma:confidence="0">
                <emma:literal>M</emma:literal>
              </emma:interpretation>
              <emma:interpretation id="interp154" emma:lang="en-GB" emma:confidence="0">
                <emma:literal>2</emma:literal>
              </emma:interpretation>
              <emma:interpretation id="interp155" emma:lang="en-GB" emma:confidence="0">
                <emma:literal>9</emma:literal>
              </emma:interpretation>
            </emma:one-of>
          </emma:emma>
        </inkml:annotationXML>
        <inkml:trace contextRef="#ctx0" brushRef="#br0" timeOffset="1.70837E6">-198 14166 579 0,'0'0'150'0,"0"0"-25"0,0 0-23 0,-24 14 0 0,24-14-8 0,0 0 2 15,0 0-9-15,0 0-13 0,0 0-17 0,0 0-19 16,0 0-14-16,0 0-11 0,0 0-8 16,0 0-6-16,0 0-3 0,0 0 0 0,0 0 1 15,0 0 4-15,0 0 2 0,0 0 1 16,0 0-1-16,0 0 0 0,24-14-1 0,-24 14 1 0,0 0-1 16,0 0 3-16,0 0 2 0,0 0 0 0,24-10-1 15,-24 10-1-15,0 0-3 0,0 0 1 0,0 0 2 0,0 0-1 16,0 0 0-16,0 0 0 0,0 0 2 31,0 0 5-31,0 0 8 0,0 0 3 0,0 0 2 16,0 0-5-16,0 0-5 0,0 0-2 0,0 0-1 15,0 0 1-15,-25 24 1 0,25-24-3 0,0 0-1 16,0 0-4-16,-30 0 0 0,30 0-1 0,0 0 0 16,0 0 1-16,-24-11-2 0,24 11 1 0,0 0-2 0,0 0 0 15,0 0-3-15,0 0 1 0,-16-27-2 16,16 27 1-16,0 0-1 0,0 0 2 0,8-25-1 15,-8 25 1-15,0 0 0 0,0 0 0 0,27-16-1 16,-27 16-21-16,0 0 22 0,28-7-22 0,-28 7 21 16,0 0 1-16,26 0-1 0,-26 0 23 0,0 0-21 15,0 0 21-15,28 13-21 0,-28-13-1 0,0 0 2 0,0 0-2 16,18 24 2-16,-18-24-2 0,0 0 2 0,0 29-2 16,0-29 3-16,-9 23-3 0,9-23 2 15,0 0-2-15,-11 27 1 0,11-27 0 0,0 0 0 16,0 0-1-16,0 0 0 0,-24 19 1 0,24-19 0 15,0 0 2-15,0 0-2 0,0 0 0 0,-24 0 0 16,24 0 3 0,0 0 0-16,0 0 2 0,0 0 1 0,-23-19-2 15,23 19-1-15,0 0-2 0,0 0-2 0,0 0 0 16,-10-27 0-16,10 27 0 0,0 0 0 16,3-27 1-16,-3 27-2 0,0 0 2 0,16-28-1 15,-16 28 0-15,0 0-1 0,0 0 1 0,21-20-1 16,-21 20 1-16,0 0 0 0,0 0-1 0,25 0 1 15,-25 0-1-15,0 0 1 0,0 0-1 0,21 15 2 0,-21-15-1 16,0 0 0-16,15 26-1 0,-15-26 2 0,2 26-2 16,-2-26 3-16,3 26-3 0,-3-26 2 15,-4 27-2-15,4-27 2 0,0 0-1 0,-10 25 0 16,10-25 0-16,0 0 1 0,0 0-1 0,0 0 2 16,0 0-1-16,0 0 1 0,-22 17-1 0,22-17 0 15,0 0 1-15,0 0-1 0,0 0 0 0,0 0-1 0,-23-24 0 16,23 24-3-16,0 0 4 0,-7-30-3 0,7 30 2 15,0-22 0-15,0 22 0 0,0 0-1 16,8-25 1-16,-8 25 0 0,0 0 0 0,0 0-1 16,0 0 0-16,0 0 0 0,0 0 0 0,0 0 1 15,27 1-1-15,-27-1 0 0,0 0 1 0,0 0 1 16,13 23-2 0,-13-23 2-16,0 0-2 0,0 0 1 0,-2 27 0 15,2-27 2-15,0 0-1 0,0 0 0 0,-11 24-1 16,11-24-1-16,0 0 1 0,0 0 0 0,0 0-1 15,-28 12-5-15,28-12-8 0,0 0-11 16,0 0-19-16,-23-4-19 0,23 4-43 0,0 0-66 16,0 0-153-16,0 0-167 0,0 0 21 0,0 0 319 15</inkml:trace>
      </inkml:traceGroup>
      <inkml:traceGroup>
        <inkml:annotationXML>
          <emma:emma xmlns:emma="http://www.w3.org/2003/04/emma" version="1.0">
            <emma:interpretation id="{6B87A39B-B722-4AA8-AE1D-796A5B0A7599}" emma:medium="tactile" emma:mode="ink">
              <msink:context xmlns:msink="http://schemas.microsoft.com/ink/2010/main" type="line" rotatedBoundingBox="2447,15810 8461,16023 8433,16809 2419,16596"/>
            </emma:interpretation>
          </emma:emma>
        </inkml:annotationXML>
        <inkml:traceGroup>
          <inkml:annotationXML>
            <emma:emma xmlns:emma="http://www.w3.org/2003/04/emma" version="1.0">
              <emma:interpretation id="{DBF28354-FF5E-4D83-B820-B68B485B0ABC}" emma:medium="tactile" emma:mode="ink">
                <msink:context xmlns:msink="http://schemas.microsoft.com/ink/2010/main" type="inkWord" rotatedBoundingBox="2447,15810 8461,16023 8433,16809 2419,16596"/>
              </emma:interpretation>
              <emma:one-of disjunction-type="recognition" id="oneOf32">
                <emma:interpretation id="interp156" emma:lang="en-GB" emma:confidence="0">
                  <emma:literal>Tessellations</emma:literal>
                </emma:interpretation>
                <emma:interpretation id="interp157" emma:lang="en-GB" emma:confidence="0">
                  <emma:literal>Tessellation S</emma:literal>
                </emma:interpretation>
                <emma:interpretation id="interp158" emma:lang="en-GB" emma:confidence="0">
                  <emma:literal>Tess ellations</emma:literal>
                </emma:interpretation>
                <emma:interpretation id="interp159" emma:lang="en-GB" emma:confidence="0">
                  <emma:literal>Tessellation s</emma:literal>
                </emma:interpretation>
                <emma:interpretation id="interp160" emma:lang="en-GB" emma:confidence="0">
                  <emma:literal>Tess elations</emma:literal>
                </emma:interpretation>
              </emma:one-of>
            </emma:emma>
          </inkml:annotationXML>
          <inkml:trace contextRef="#ctx0" brushRef="#br0" timeOffset="1.7185E6">2754 14362 555 0,'0'0'146'0,"0"0"-59"15,0-23-16-15,0 23 0 0,0 0-26 0,0 0-13 16,0 0-7-16,26 5-2 0,-26-5 1 0,0 0 2 16,0 0 0-16,27 9-16 15,-27-9 14-15,0 0-16 0,21 0 16 0,-21 0-2 16,0 0-3-16,22 3-7 0,-22-3-5 0,0 0-3 15,0 0-2-15,25-1 1 0,-25 1 1 0,0 0 1 0,0 0 3 0,0 0 0 16,25-14 14-16,-25 14 21 0,0 0-12 0,0 0 14 16,0 0-27-16,11-23-7 0,-11 23-3 0,0 0-1 15,1-24-18-15,-1 24 23 0,0 0-17 16,-3-23 26-16,3 23 1 0,0 0 0 16,0 0-1-16,0 0-5 0,-19-24-2 0,19 24-5 15,0 0-3-15,-25-5-2 16,25 5-2-16,0 0 0 0,-30 5-1 0,30-5 1 15,-26 9-1-15,26-9 1 0,-26 10 1 0,26-10 4 16,0 0 1-16,-29 15 1 0,29-15-3 0,0 0-2 16,0 0 20-16,-20 32-39 0,20-32 37 15,-8 28-37-15,8-28 15 0,-1 27 2 0,1-27-2 16,0 26 2-16,0-26-3 0,4 24 2 16,-4-24-3-16,11 24 3 0,-11-24-1 0,15 28 1 0,-15-28-2 0,21 24 1 15,-21-24-3-15,24 14 3 0,-24-14-2 0,29 12 1 16,-29-12-1-16,35 6 2 0,-35-6-2 0,32 2 1 15,-32-2 2-15,42-3-2 0,-20 1-16 16,-22 2-13-16,42-8-27 0,-42 8-44 0,35-14-51 16,-29-11-75-16,19 22-143 0,-25 3-52 15,20-24 136-15</inkml:trace>
          <inkml:trace contextRef="#ctx0" brushRef="#br0" timeOffset="1.7189E6">3306 13984 692 0,'0'0'276'0,"0"0"-99"0,0 0-39 15,0 0-31-15,0 0-34 0,0 0-33 0,0 0-17 0,0 0-10 0,0 0-5 16,0 0 0-16,0 0 6 0,-3 21 3 0,3-21 4 16,-4 26-4-16,4-26 1 0,-4 34-7 0,4-34 3 15,-7 42-5-15,5-17 3 0,-7-2-7 0,4 6 3 16,1-3-7-16,-3-1 3 0,0 0-7 16,4-1-13-16,2 3 34 0,-5-3-33 0,5 1 32 15,-1-3-15 1,2-22-5-16,0 41 3 0,0-41-2 0,2 30 2 15,-2-30-3-15,7 24 2 0,-7-24-2 0,0 0 1 16,12 25-2-16,-12-25-13 0,0 0-8 0,0 0-8 16,33 13-8-16,-33-13-1 0,0 0-18 0,26-21-27 15,-26 21-34-15,20-24-31 0,-20 24-70 16,20-21-33-16,-20-3-127 0,25 22 128 0,-25-27 254 16</inkml:trace>
          <inkml:trace contextRef="#ctx0" brushRef="#br0" timeOffset="1.7192E6">3580 13991 939 0,'0'0'186'0,"0"0"-41"0,-16-24-19 0,16 24-30 15,0 0-32-15,0 0-21 0,0 0-18 0,0 0-9 16,0 0-6-16,0 0-3 0,0 0 0 0,1 25 5 15,-1-25 2-15,-1 28 7 0,1-28-5 0,-1 39 2 16,1-39-7-16,-2 45 0 0,-5-17-5 16,4 0 1-16,-1 4-6 0,2-2 5 0,0 0-8 0,1-1-11 15,-3 1 31-15,2-2-34 0,2 4 34 0,-1-2-17 16,1 1-4-16,-1-2 6 0,2 1-7 0,0-6 5 16,5 2-5-16,-5-4 3 0,3 1-4 0,-4-23-9 15,16 42-24-15,-16-42-31 0,19 42-68 0,-19-42-58 16,25 31-73-16,-25-31-63 0,0 0-98 15,30 28 130-15,-30-28 299 16</inkml:trace>
          <inkml:trace contextRef="#ctx0" brushRef="#br0" timeOffset="1.72003E6">4148 14313 424 0,'0'0'188'0,"0"0"-18"16,0 0-23-16,0 0-36 0,0 0-24 15,0 0-9-15,0 0-1 0,0 0-5 0,0 0-5 16,-34-6-11-16,34 6-10 0,0 0-8 0,-26 6-10 0,26-6-6 15,-25 2-5 1,25-2-6-16,-25 7-35 0,25-7 28 16,-28 9-33-16,28-9 30 0,-27 11 0 0,27-11-1 15,-26 18 1-15,26-18-1 0,0 0 0 0,-29 32-1 16,29-32 0-16,0 0-2 0,-15 30 2 0,15-30-2 16,0 0 2-16,8 33-1 0,-8-33 0 0,0 0-2 15,26 29 1-15,-26-29-3 0,29 13 3 0,-29-13-1 16,34 5-5-16,-34-5-4 0,38-1-1 0,-16-5 0 15,-22 6 2-15,42-14 4 0,-42 14-2 0,38-23 5 16,-38 23 0-16,33-26 3 0,-33 26 0 0,24-30 2 16,-24 30-2-16,21-28 5 0,-21 28-2 0,0 0 4 15,14-25-1-15,-14 25 5 0,0 0 14 0,0 0 3 16,0 0 1-16,0 0-5 0,0 0-14 0,0 0-5 16,0 0-1-16,0 0-2 0,0 0 1 0,0 0-2 15,-21 27 3-15,21-27-3 0,0 0 2 0,-8 35-2 16,8-35 1-16,-6 24 0 0,6-24 1 0,-1 33-3 15,1-33 3-15,1 30-4 0,-1-30 3 0,6 30-2 16,-6-30 2-16,8 25-3 0,-8-25 1 0,0 0-1 16,11 24-13-16,-11-24-11 0,0 0-15 15,0 0-26-15,0 0-30 16,36 20-39-16,-36-20-36 0,0 0-78 0,22-5-72 16,-22 5-50-16,26-10 297 0</inkml:trace>
          <inkml:trace contextRef="#ctx0" brushRef="#br0" timeOffset="1.72066E6">4498 14132 940 0,'-22'-9'167'0,"22"9"-43"0,-25 8-16 15,25-8-23-15,0 0-35 0,0 0-21 0,0 0-18 16,0 0-6-16,-12 24-5 0,12-24 1 0,0 0-1 16,0 0 0-16,32 22 0 0,-32-22-1 0,33 7 1 0,-33-7 1 15,41 2-2-15,-16-2 1 0,0 0-3 0,2 0-1 16,4 1-6-16,-9-4-35 0,13 11-55 16,-35-8-62-16,60-1-108 0,-60 1-186 0,41 0 69 15,-5 13 305-15</inkml:trace>
          <inkml:trace contextRef="#ctx0" brushRef="#br0" timeOffset="1.72042E6">4614 14015 826 0,'0'0'169'15,"0"0"-24"-15,-4-23-21 0,4 23-25 0,0 0-31 16,0 0-26-16,0 0-17 0,0 0-9 0,0 0-6 15,0 0 0 1,-3 23 2-16,3-23 7 0,-3 24 2 0,3-24 3 16,-4 32-4-16,4-32-1 0,-1 40-6 15,1-40 1-15,0 39-6 0,0-16 4 0,0-2-7 16,0 7 3-16,-2-4-7 0,0 3 4 0,-1-3-1 16,2 4-33-16,-1 0 34 0,2-5-34 0,0 2 28 15,0-1 2-15,0-24-2 0,0 40 2 0,0-40-4 16,0 32 3-16,0-32-3 0,0 25 3 0,0-25-1 0,0 0 2 15,10 27-3-15,-10-27 1 0,0 0-4 16,0 0 0-16,0 0-11 0,0 0-5 0,26 24-7 16,-26-24-4-16,0 0 2 0,0 0-7 0,32-20-9 15,-32 20-16-15,25-21-23 0,-20-3-28 0,-5 24-20 16,28-34-15-16,-28 34-16 0,31-33 32 0,-31 33-9 16,36-36 7-1,-26 5-95-15,17 30 133 0,-27-28 96 0</inkml:trace>
          <inkml:trace contextRef="#ctx0" brushRef="#br0" timeOffset="1.71166E6">784 14052 786 0,'0'0'157'0,"0"0"-8"16,0 0-23-16,0 0-14 0,0 0-17 0,0 0-26 16,0 0-24-16,0 0-15 0,0 0-14 0,0 0-8 15,0 0-5-15,0 0-3 16,0 0 1-16,0 0 1 0,0 0 4 0,0 0 7 16,0 0 1-16,4 24 4 0,-4-24-3 0,0 0 0 15,5 35-5-15,-5-35-2 16,1 33-5-16,-1-33 1 0,-3 42-5 0,0-18 3 15,2-2-4-15,-2 1 4 0,-1-1-6 0,3 3-10 16,-3-2 34-16,-2 1-35 0,6-24 36 0,-4 39-20 16,4-39-5-16,-1 35 3 0,1-35-2 0,1 26-1 0,-1-26-20 0,0 0-11 15,10 31-17-15,-10-31-19 0,0 0-15 0,0 0-21 16,0 0-28-16,0 0-35 0,0 0-57 16,0 0-53-16,0 0-78 0,30-6 200 15</inkml:trace>
          <inkml:trace contextRef="#ctx0" brushRef="#br0" timeOffset="1.712E6">576 13856 753 0,'-30'-24'145'0,"30"24"-2"15,0 0-26-15,0 0-9 0,-24 2-19 0,24-2-16 16,0 0-19-16,0 0-15 0,0 0-10 0,0 0-9 16,0 0-4-16,0 0 3 15,0 0 3-15,-1 29 4 0,1-29-3 0,6 26-5 16,-6-26-7-16,12 24 0 0,-12-24-7 0,19 25 2 16,-19-25-3-16,26 18 0 0,-26-18-3 0,31 17 3 0,-31-17-2 0,40 13 0 15,-17-8 0-15,5-4 0 0,-1 1-1 0,4-2 1 16,2 0-1-16,0 0-1 0,1 0 1 0,-1-2 0 15,-1 2-1-15,1 0-1 0,-1-1 0 16,-3-2-25-16,2 6-24 0,-31-3-54 16,61 3-90-16,-61-3-128 0,36-10-162 0,-10 18 33 15,-26-8 356-15</inkml:trace>
          <inkml:trace contextRef="#ctx0" brushRef="#br0" timeOffset="1.7125E6">1260 14341 778 0,'0'0'248'0,"0"0"-105"0,0 0-24 0,0 0-42 0,0 0-9 0,0 0-49 16,0 0-4-16,0 0-9 0,0 0-6 0,0 0 1 16,0 0 3-16,0 0 1 0,0 0-1 0,26 8 1 15,-26-8-3-15,25 4-1 0,-25-4 0 0,27-1-2 16,-27 1 2-16,31-5-1 0,-31 5-1 16,34-10 19-16,-34 10-18 0,33-15 16 15,-33 15-39-15,33-18 21 16,-33 18-20-16,28-21 21 0,-28 21 3 0,0 0-3 15,25-31 5-15,-25 31-2 0,0 0 4 0,8-36-2 16,-8 36 2-16,0 0-1 0,-18-30 1 0,18 30-1 16,-23-13 1-16,23 13 3 0,-31-10 3 0,31 10 1 15,-37 3 0-15,37-3-2 0,-45 20-6 16,22-5 2-16,23-15-5 0,-42 38 4 0,42-38-5 16,-36 42 3-16,21-19 18 0,15-23-38 0,-22 43 36 0,22-43-35 15,-4 41 11-15,4-41 5 0,4 41-5 0,-4-41 3 16,13 32-1-16,-13-32 0 0,24 23-2 0,-24-23 3 15,30 17-4-15,-30-17 2 0,42 7 0 0,-42-7-18 16,46 7-25-16,-46-7-40 0,53-10-49 16,-53 10 6-16,52-16-36 0,-52 16-37 0,51-23-13 15,-18 23-129 1,-15-25 95-16,23 26 249 0</inkml:trace>
          <inkml:trace contextRef="#ctx0" brushRef="#br0" timeOffset="1.7129E6">1996 14214 1011 0,'-31'-30'174'0,"31"30"-43"16,0 0-21-16,0 0-25 0,-36-14-23 0,36 14-16 16,0 0-12-16,-26-6-8 0,26 6-7 0,0 0-4 15,-30 6-4-15,30-6-3 0,0 0-2 0,-28 6-3 16,28-6-1-16,0 0-1 0,-24 16-2 15,24-16 2 1,0 0-3-16,-18 26 2 0,18-26-3 0,0 0 1 16,-2 29-2-16,2-29 1 0,0 0-2 0,20 29 3 15,-20-29-2-15,24 15 0 0,-24-15-1 0,28 16-14 16,-28-16 17-16,28 13-39 0,-28-13 36 0,30 12-27 16,-30-12 21-16,26 12 4 0,-26-12 3 0,0 0 4 15,29 19-2-15,-29-19 3 0,0 0-1 16,12 23 3-16,-12-23-2 0,0 0 2 0,-6 30-2 0,6-30 1 15,-17 28-2-15,17-28 2 0,-22 29-3 0,22-29 3 16,-25 25-2-16,25-25 2 0,-25 22-2 0,25-22 1 16,0 0 0-16,-26 17-1 0,26-17 0 0,0 0-1 15,0 0-1-15,0 0-5 0,0 0-30 0,-22 0-43 16,22 0-64-16,0 0-57 0,0 0-72 16,0 0-96-16,0 0-8 0,0 0 263 0</inkml:trace>
          <inkml:trace contextRef="#ctx0" brushRef="#br0" timeOffset="1.71335E6">2416 14238 995 0,'0'0'181'16,"-28"-12"-68"-16,28 12-21 0,0 0-23 0,0 0-16 15,0 0-8-15,-13-22-7 0,13 22-8 0,0 0-7 16,0 0-2-16,0 0-6 0,-24-18-1 0,24 18-4 16,0 0-4-16,0 0-1 0,-26 6-4 0,26-6 1 0,0 0-2 15,-26 18 2-15,26-18-2 0,-22 15 1 0,22-15-3 16,0 0 2-16,-31 31-1 0,31-31 1 16,0 0-1-16,-22 31 1 0,22-31-2 0,0 0-15 15,-2 31 35-15,2-31-36 0,2 26 37 0,-2-26-21 16,0 0-2-16,18 29-7 0,-18-29-7 0,0 0 0 15,36 24-2-15,-36-24 9 16,0 0 3-16,35 19 3 0,-35-19 0 16,0 0 2-16,22 16 0 0,-22-16 3 15,0 0-1-15,0 0 0 0,0 0-1 0,0 0 2 16,0 0 0-16,16 21 3 0,-16-21 0 0,0 0 0 16,0 0-2-16,-25 24 2 0,25-24-3 0,0 0 2 15,-30 20-2-15,30-20 1 0,-22 14-2 0,22-14 0 16,0 0 0-16,-32 18 1 0,32-18-3 0,0 0 3 0,0 0-39 15,-23 13-54-15,23-13-84 0,0 0-125 0,0 0-179 16,0 0 62-16,0 0 320 0</inkml:trace>
          <inkml:trace contextRef="#ctx0" brushRef="#br0" timeOffset="1.72093E6">5156 14311 1031 0,'-24'-24'179'0,"24"24"-73"0,0 0-42 15,0 0-18-15,0 0-23 0,0 0-12 16,0 0 8-16,4 26-7 0,-4-26-3 0,3 29-27 16,-3-29 25-16,0 38-31 0,0-16 25 15,-3 2 3-15,1 2-6 0,0-4 5 0,1-1-5 16,1-21 5-16,-3 40-5 0,3-40 3 0,0 28-5 16,0-28 2-16,0 0-26 15,0 0-38-15,6 31-66 0,-6-31-51 0,0 0-84 16,0 0-89-16,-3-31-25 0,3 31 329 15</inkml:trace>
          <inkml:trace contextRef="#ctx0" brushRef="#br0" timeOffset="1.72112E6">5173 14061 1002 0,'0'0'147'0,"-24"-15"-61"16,24 15-13-16,0 0-29 0,0 0-21 0,0 0-15 15,-25 10-8-15,25-10-2 0,0 0-25 16,0 0-57-16,0 0-75 0,3 35-126 15,-3-35-165-15,0 0 74 0,19 35 376 0</inkml:trace>
          <inkml:trace contextRef="#ctx0" brushRef="#br0" timeOffset="1.72165E6">5544 14323 642 0,'-9'-22'171'0,"9"22"-60"0,0 0-3 15,0 0-2-15,0 0-5 0,0 0-10 0,0 0-18 16,0 0-15-16,0 0-26 0,0 0-3 0,0 0-12 0,0 0-10 0,0 0 6 15,0 0-10-15,-27 14-1 0,27-14-28 0,0 0 28 16,-29 37-29-16,29-37 27 0,-23 32 2 0,23-32-4 16,-18 36 3-16,18-36-4 0,-10 35 4 0,10-35-4 15,-4 29 2-15,4-29-2 16,0 0 1-16,14 29-2 0,-14-29 1 0,24 7-2 16,-24-7 2-16,35-5-4 15,-35 5-3-15,38-13 1 0,-38 13-3 0,41-25 3 16,-41 25-1-16,37-30 1 0,-37 30-1 0,29-32 6 15,-29 32 0-15,21-29 5 0,-21 29-1 0,7-23 4 16,-7 23-2-16,0 0 3 0,0-28 28 0,0 28-28 16,0 0 29-16,-16-27-24 0,16 27-1 15,0 0-9-15,-27-23 7 0,27 23-13 16,-24-12 5-16,24 12 1 0,-23-13-3 0,23 13-18 0,0 0-42 0,0 0-75 16,-32-13-119-16,32 13-109 0,0 0-91 0,0 0 255 15</inkml:trace>
          <inkml:trace contextRef="#ctx0" brushRef="#br0" timeOffset="1.72225E6">5893 14283 457 0,'0'0'158'0,"0"0"-24"16,-24 0-9-16,24 0-5 0,0 0-12 15,0 0-16-15,0 0-21 0,5 24-16 16,-5-24-14-16,0 0-4 0,0 0-5 0,0 25-33 0,0-25 26 15,0 0-34-15,6 28 25 16,-6-28-1-16,5 26-6 0,-5-26 2 0,0 30-4 16,0-30 4-16,-2 36-3 0,2-36 3 0,-3 31-6 15,3-31 1-15,-1 28-5 0,1-28 1 0,0 0-1 16,-5 24 0-16,5-24-2 0,0 0 1 16,0 0-2-16,0 0 0 0,0 0-1 15,0 0-1-15,0 0 4 0,0 0 1 0,0 0 2 16,19-31-1-16,-19 31 0 0,19-34-2 0,-19 34 2 15,26-38-3-15,-16 14 3 0,-10 24-3 0,28-40 4 16,-28 40-4-16,17-31 3 0,-17 31 27 0,0 0-38 16,23-26 38-16,-23 26-38 0,0 0 9 0,0 0 0 15,0 0 0-15,23-10 0 0,-23 10 1 16,0 0 0-16,0 0 0 0,0 0 10 0,27 10-9 0,-27-10 9 16,0 0-39-16,0 0 28 0,25 24-28 0,-25-24 29 15,0 0 2-15,21 30-3 0,-21-30 3 0,10 27-4 16,-10-27 2-16,9 28-3 0,-9-28 3 0,9 33-2 15,-9-33 2-15,1 32-3 0,-1-32 3 0,4 30-4 16,-4-30-10-16,4 27-22 0,-4-27-30 16,6 31-61-1,-6-31-49-15,0 0-101 0,0 0-70 0,0 0-63 16,4 37 290-16</inkml:trace>
          <inkml:trace contextRef="#ctx0" brushRef="#br0" timeOffset="1.72257E6">6528 14287 661 0,'0'0'192'0,"0"0"-95"0,0 0-8 0,-8-28-6 16,8 28 12-16,0 0-23 0,0 0-3 0,0 0-11 0,0 0-12 15,-13-27-4-15,13 27-8 0,0 0-6 16,0 0-10-16,-23 0-6 0,23 0-5 0,0 0-6 16,-28 14 2-16,28-14-3 0,0 0 1 0,-31 22-1 15,31-22 1-15,0 0-3 0,-21 26 3 0,21-26 10 16,0 0-12-16,-4 24 12 0,4-24-41 0,0 0 27 16,4 28-25-16,-4-28 24 15,0 0 3-15,18 25 0 0,-18-25 0 16,0 0-1-16,26 21 2 0,-26-21-2 15,0 0 3-15,26 22-2 0,-26-22 1 0,0 0 0 16,21 20 0-16,-21-20 1 0,0 0 0 0,0 0 0 16,12 24 1-16,-12-24-1 0,0 0 0 0,0 0 0 15,0 0 1-15,0 23-1 0,0-23 2 0,0 0-2 16,0 0 1-16,-27 32-3 0,27-32 1 0,0 0-2 0,-32 33 3 16,32-33-2-16,-20 28 0 0,20-28-2 0,0 0-20 15,-21 34-37-15,21-34-54 0,0 0-82 16,0 0-84-16,0 0-187 0,0 0 56 0,0 0 395 15</inkml:trace>
        </inkml:traceGroup>
      </inkml:traceGroup>
    </inkml:traceGroup>
  </inkml:traceGroup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1:10.2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E5EA569-B08A-4954-A32E-38B6C47B55BD}" emma:medium="tactile" emma:mode="ink">
          <msink:context xmlns:msink="http://schemas.microsoft.com/ink/2010/main" type="writingRegion" rotatedBoundingBox="12062,13055 17607,13988 17417,15117 11872,14184"/>
        </emma:interpretation>
      </emma:emma>
    </inkml:annotationXML>
    <inkml:traceGroup>
      <inkml:annotationXML>
        <emma:emma xmlns:emma="http://www.w3.org/2003/04/emma" version="1.0">
          <emma:interpretation id="{0FF7943C-5877-4EE8-8AFB-783473D9B854}" emma:medium="tactile" emma:mode="ink">
            <msink:context xmlns:msink="http://schemas.microsoft.com/ink/2010/main" type="paragraph" rotatedBoundingBox="12062,13055 17607,13988 17417,15117 11872,14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C0C27B-A8B7-4441-A77B-A961ECDD0B7A}" emma:medium="tactile" emma:mode="ink">
              <msink:context xmlns:msink="http://schemas.microsoft.com/ink/2010/main" type="line" rotatedBoundingBox="12062,13055 17607,13988 17417,15117 11872,14184"/>
            </emma:interpretation>
          </emma:emma>
        </inkml:annotationXML>
        <inkml:traceGroup>
          <inkml:annotationXML>
            <emma:emma xmlns:emma="http://www.w3.org/2003/04/emma" version="1.0">
              <emma:interpretation id="{C3DDE87B-1316-4DBD-98AD-F3685047B740}" emma:medium="tactile" emma:mode="ink">
                <msink:context xmlns:msink="http://schemas.microsoft.com/ink/2010/main" type="inkWord" rotatedBoundingBox="11911,13950 12002,13427 12355,13488 12265,14011"/>
              </emma:interpretation>
              <emma:one-of disjunction-type="recognition" id="oneOf0">
                <emma:interpretation id="interp0" emma:lang="en-GB" emma:confidence="0">
                  <emma:literal>2</emma:literal>
                </emma:interpretation>
                <emma:interpretation id="interp1" emma:lang="en-GB" emma:confidence="0">
                  <emma:literal>3</emma:literal>
                </emma:interpretation>
                <emma:interpretation id="interp2" emma:lang="en-GB" emma:confidence="0">
                  <emma:literal>1</emma:literal>
                </emma:interpretation>
                <emma:interpretation id="interp3" emma:lang="en-GB" emma:confidence="0">
                  <emma:literal>Z</emma:literal>
                </emma:interpretation>
                <emma:interpretation id="interp4" emma:lang="en-GB" emma:confidence="0">
                  <emma:literal>z</emma:literal>
                </emma:interpretation>
              </emma:one-of>
            </emma:emma>
          </inkml:annotationXML>
          <inkml:trace contextRef="#ctx0" brushRef="#br0">5791 881 1044 0,'-26'-7'163'0,"26"7"-43"0,0 0-22 0,0 0-27 16,0 0-28-16,0 0-14 0,0 0-9 0,0 0-3 16,0 0-1-16,-2 24-3 0,2-24-7 15,0 0-1-15,0 0-2 0,0 0 4 0,0 0 2 16,0 0 7-16,0 0-1 0,27 22 2 16,-27-22-4-16,0 0-4 15,0 0 0-15,30 2-2 0,-30-2 0 0,0 0-2 16,29-2-2-16,-29 2-1 0,26 0-1 0,-26 0 0 15,29-2 0-15,-29 2 0 0,36 0-2 0,-36 0 0 16,38 0 1-16,-38 0 1 0,43-4 0 0,-43 4-1 16,44-2 0-16,-44 2-1 15,46-4 1-15,-46 4-1 0,38 0 1 0,-38 0-10 0,44 7-11 16,-44-7-17-16,40 5-16 0,-40-5-15 0,36 5-35 0,-36-5-37 16,35 1-79-16,-35-1-79 0,0 0-148 0,31-4 81 15,-31 4 366-15</inkml:trace>
        </inkml:traceGroup>
        <inkml:traceGroup>
          <inkml:annotationXML>
            <emma:emma xmlns:emma="http://www.w3.org/2003/04/emma" version="1.0">
              <emma:interpretation id="{D830F76F-829E-4A80-9195-8F0DE5A54483}" emma:medium="tactile" emma:mode="ink">
                <msink:context xmlns:msink="http://schemas.microsoft.com/ink/2010/main" type="inkWord" rotatedBoundingBox="14095,13843 14820,13965 14713,14604 13987,14482"/>
              </emma:interpretation>
              <emma:one-of disjunction-type="recognition" id="oneOf1">
                <emma:interpretation id="interp5" emma:lang="en-GB" emma:confidence="0">
                  <emma:literal>D</emma:literal>
                </emma:interpretation>
                <emma:interpretation id="interp6" emma:lang="en-GB" emma:confidence="0">
                  <emma:literal>X</emma:literal>
                </emma:interpretation>
                <emma:interpretation id="interp7" emma:lang="en-GB" emma:confidence="0">
                  <emma:literal>A</emma:literal>
                </emma:interpretation>
                <emma:interpretation id="interp8" emma:lang="en-GB" emma:confidence="0">
                  <emma:literal>x</emma:literal>
                </emma:interpretation>
                <emma:interpretation id="interp9" emma:lang="en-GB" emma:confidence="0">
                  <emma:literal>€</emma:literal>
                </emma:interpretation>
              </emma:one-of>
            </emma:emma>
          </inkml:annotationXML>
          <inkml:trace contextRef="#ctx0" brushRef="#br0">5791 881 1044 0,'-26'-7'163'0,"26"7"-43"0,0 0-22 0,0 0-27 16,0 0-28-16,0 0-14 0,0 0-9 0,0 0-3 16,0 0-1-16,-2 24-3 0,2-24-7 15,0 0-1-15,0 0-2 0,0 0 4 0,0 0 2 16,0 0 7-16,0 0-1 0,27 22 2 16,-27-22-4-16,0 0-4 15,0 0 0-15,30 2-2 0,-30-2 0 0,0 0-2 16,29-2-2-16,-29 2-1 0,26 0-1 0,-26 0 0 15,29-2 0-15,-29 2 0 0,36 0-2 0,-36 0 0 16,38 0 1-16,-38 0 1 0,43-4 0 0,-43 4-1 16,44-2 0-16,-44 2-1 15,46-4 1-15,-46 4-1 0,38 0 1 0,-38 0-10 0,44 7-11 16,-44-7-17-16,40 5-16 0,-40-5-15 0,36 5-35 0,-36-5-37 16,35 1-79-16,-35-1-79 0,0 0-148 0,31-4 81 15,-31 4 366-15</inkml:trace>
          <inkml:trace contextRef="#ctx0" brushRef="#br0" timeOffset="-416.7043">5707 667 733 0,'0'0'201'0,"0"0"-32"16,0 0-26-16,0 0-9 0,0 0-41 15,0 0-20-15,0 0-24 0,0 0-15 0,0 0 3 16,0 0-16-16,0 0-3 0,0 0-4 0,0 0-4 16,0 0-2-16,0 0-3 0,0 0 7 0,0 0 10 15,0 0-1-15,0 0 1 16,0 0-9-16,0 0-11 0,0 0 1 0,22 7-2 16,-22-7 1-16,0 0-1 0,34 4 0 0,-34-4-1 15,36 5 0-15,-36-5 0 0,40 1 0 0,-40-1 1 16,44 2-1-16,-17-2-1 0,0-2 1 15,2 2-1-15,0-3 0 0,4 2 2 0,-4-1-1 16,0 2 0-16,0-1-14 0,0 2-13 0,-6-5-19 16,5 13-28-16,-28-9-33 0,44 15-101 0,-44-15-190 0,0 0-96 0,15 27 21 15,-15-27 473-15</inkml:trace>
          <inkml:trace contextRef="#ctx0" brushRef="#br0" timeOffset="469.9786">6178 484 967 0,'0'0'134'0,"0"0"-21"0,0 0 5 15,-33-14-9-15,33 14-27 0,0 0-19 0,0 0-12 16,0 0-6-16,0 0-9 0,0 0-12 0,0 0-10 16,0 0-8-16,0 0-6 0,0 0-3 15,0 0 3-15,0 0 0 0,0 0 3 0,15 24-1 16,-15-24 1-16,24 20-2 0,-24-20 3 0,25 24-3 0,-25-24 3 15,27 32-4-15,-27-32 3 0,30 34-4 0,-30-34 2 16,32 35-3-16,-32-35 3 0,29 35-2 0,-29-35 3 16,33 38-4-16,-33-38 2 0,28 32-3 0,-28-32 4 15,19 33-2-15,-19-33-12 0,12 30 31 0,-12-30-31 16,5 31 33-16,-5-31-18 0,-10 34-2 16,10-34 4-1,-25 35-6-15,25-35 5 0,-36 35-4 0,36-35 2 16,-41 35-1-16,41-35 3 0,-44 35-2 0,20-22 1 15,1 4-3-15,-2-2 2 0,2-2-3 0,23-13 5 16,-35 19-3-16,35-19 0 0,-25 12 0 0,25-12-3 16,0 0 1-16,0 0-11 0,0 0-22 0,0 0-29 15,3 21-91-15,-3-21-145 0,0 0-237 16,0 0 28-16,0 0 326 0</inkml:trace>
        </inkml:traceGroup>
        <inkml:traceGroup>
          <inkml:annotationXML>
            <emma:emma xmlns:emma="http://www.w3.org/2003/04/emma" version="1.0">
              <emma:interpretation id="{C2B1526B-D27F-460F-8558-DE793296B564}" emma:medium="tactile" emma:mode="ink">
                <msink:context xmlns:msink="http://schemas.microsoft.com/ink/2010/main" type="inkWord" rotatedBoundingBox="15407,13898 16844,14030 16767,14868 15331,14737"/>
              </emma:interpretation>
              <emma:one-of disjunction-type="recognition" id="oneOf2">
                <emma:interpretation id="interp10" emma:lang="en-GB" emma:confidence="0">
                  <emma:literal>(Sis</emma:literal>
                </emma:interpretation>
                <emma:interpretation id="interp11" emma:lang="en-GB" emma:confidence="0">
                  <emma:literal>(sis</emma:literal>
                </emma:interpretation>
                <emma:interpretation id="interp12" emma:lang="en-GB" emma:confidence="0">
                  <emma:literal>Isis</emma:literal>
                </emma:interpretation>
                <emma:interpretation id="interp13" emma:lang="en-GB" emma:confidence="0">
                  <emma:literal>(His</emma:literal>
                </emma:interpretation>
                <emma:interpretation id="interp14" emma:lang="en-GB" emma:confidence="0">
                  <emma:literal>(Sit</emma:literal>
                </emma:interpretation>
              </emma:one-of>
            </emma:emma>
          </inkml:annotationXML>
          <inkml:trace contextRef="#ctx0" brushRef="#br0" timeOffset="3524.825">7270 501 698 0,'-7'-24'249'0,"7"24"-38"0,0 0-55 0,0 0-33 0,0 0-42 16,0 0-17-16,-20 21-13 0,20-21-8 0,0 0-7 15,-28 38-6-15,28-38-10 0,-28 39-2 0,11-16-8 16,4 4 3-16,-5 4-7 0,1 0 4 0,-2 6-8 16,0-1-13-16,1 3 29 0,1 0-30 0,5 0 28 15,2 2-11-15,3-3-8 0,2-1 7 16,5-2-8 0,1 2 7-16,5-1-8 0,2-1 6 0,4 2-19 15,2-11-20-15,7 14-61 0,-21-40-115 0,42 31-337 16,-18-20 7-16,9-8 175 0</inkml:trace>
          <inkml:trace contextRef="#ctx0" brushRef="#br0" timeOffset="6105.4439">9977 673 646 0,'0'0'148'0,"0"0"-33"0,0 0-34 15,23 8 10-15,-23-8-1 0,0 0-19 0,0 0-15 16,0 0-7-16,6 24-9 0,-6-24-6 0,0 0-13 15,7 26-8-15,-7-26-8 0,0 0-1 0,1 28-3 16,-1-28 0 0,0 0-2-16,4 30 2 0,-4-30-3 15,0 0 3-15,0 0-4 0,0 0-36 0,8 24-26 16,-8-24-76-16,0 0-95 0,0 0-183 16,0 0 28-16,0 0 220 0</inkml:trace>
          <inkml:trace contextRef="#ctx0" brushRef="#br0" timeOffset="6337.2414">10037 529 1239 0,'0'0'116'0,"-23"-11"-48"0,23 11-11 0,0 0-14 16,0 0-21-16,0 0-18 0,0 0-7 0,0 0-5 16,0 0 3-16,0 0 1 0,0 0-23 0,0 0-39 15,0 0-44-15,37 8-54 0,-37-8-69 0,0 0-64 16,24 5-91-16,-24-5 144 0,0 0 244 15</inkml:trace>
          <inkml:trace contextRef="#ctx0" brushRef="#br0" timeOffset="6700.521">10321 689 958 0,'0'0'103'16,"0"0"-35"-16,-23-13-9 0,23 13-9 0,0 0-17 15,0 0-16-15,0 0-9 0,0 0 1 0,0 0 10 16,0 0 7-16,0 0 3 0,14 33 4 0,-14-33-5 16,0 0 1-16,4 24-5 0,-4-24-4 15,5 28-8-15,-5-28-1 0,3 33-9 0,-3-33 2 0,3 36 16 16,-3-36-35-16,4 37 36 0,-4-37-35 0,0 42 13 15,0-20 4-15,-4 2-4 0,2 0 4 0,0-1-4 16,2-23 3-16,-7 40-3 0,7-40 3 0,-6 31-3 16,6-31 3-16,0 0-2 0,-8 22 2 0,8-22-1 15,0 0 1-15,0 0 0 0,0 0 0 16,-25 8-1-16,25-8 1 16,0 0 1-16,-29-8 0 0,29 8 5 15,0 0 0-15,-34-18 4 0,34 18-2 0,-22-17-1 16,22 17-6-16,-25-24-1 0,25 24-3 0,-21-24 0 15,21 24-2-15,-15-28 3 0,15 28-6 0,-4-31-21 16,-3 9-35-16,7 22-60 0,0-45-89 0,0 45-231 16,25-36-17-16,-25 2 162 0</inkml:trace>
          <inkml:trace contextRef="#ctx0" brushRef="#br0" timeOffset="6979.1875">10356 452 1681 0,'0'0'65'16,"0"0"-12"-16,0 0-1 0,0 0-10 0,-24-19-14 15,24 19-12-15,0 0-8 0,0 0-4 16,0 0-1-16,0 0-4 0,0 0-1 0,0 0 0 0,0 0-12 0,0 0-11 0,0 0-10 16,0 0-23-16,0 0-29 0,20 32-132 0,-20-32-339 15,0 0 14-15,6 30 137 0</inkml:trace>
        </inkml:traceGroup>
        <inkml:traceGroup>
          <inkml:annotationXML>
            <emma:emma xmlns:emma="http://www.w3.org/2003/04/emma" version="1.0">
              <emma:interpretation id="{325A3731-5787-4E1E-A697-AE36D181ED92}" emma:medium="tactile" emma:mode="ink">
                <msink:context xmlns:msink="http://schemas.microsoft.com/ink/2010/main" type="inkWord" rotatedBoundingBox="16719,14875 17371,13949 17781,14237 17130,15164"/>
              </emma:interpretation>
              <emma:one-of disjunction-type="recognition" id="oneOf3">
                <emma:interpretation id="interp15" emma:lang="en-GB" emma:confidence="0">
                  <emma:literal>j)</emma:literal>
                </emma:interpretation>
                <emma:interpretation id="interp16" emma:lang="en-GB" emma:confidence="0">
                  <emma:literal>j;)</emma:literal>
                </emma:interpretation>
                <emma:interpretation id="interp17" emma:lang="en-GB" emma:confidence="0">
                  <emma:literal>j))</emma:literal>
                </emma:interpretation>
                <emma:interpretation id="interp18" emma:lang="en-GB" emma:confidence="0">
                  <emma:literal>j</emma:literal>
                </emma:interpretation>
                <emma:interpretation id="interp19" emma:lang="en-GB" emma:confidence="0">
                  <emma:literal>j;</emma:literal>
                </emma:interpretation>
              </emma:one-of>
            </emma:emma>
          </inkml:annotationXML>
          <inkml:trace contextRef="#ctx0" brushRef="#br0" timeOffset="1318.9706">7592 715 706 0,'0'0'173'0,"0"0"-39"0,0 0-9 0,0 0 2 15,-18-21-23-15,18 21-30 0,0 0-23 0,0 0-14 16,0 0-7-16,-23-13-4 0,23 13-8 0,0 0-5 0,-32 2-5 16,32-2-2-16,-29 11-4 0,29-11 0 0,-36 17-2 15,36-17 1-15,-37 22-2 0,37-22 3 16,-36 23-3-16,36-23 2 0,-31 22-3 0,31-22 3 15,-25 23 19-15,25-23-37 0,0 0 37 0,-18 32-37 16,18-32 14-16,0 0 2 0,8 24-3 0,-8-24 3 16,0 0-2-16,30 23 1 15,-30-23 0-15,32 12 0 0,-32-12 0 16,35 9 2-16,-35-9-2 0,33 11 0 0,-33-11-4 16,36 6-2-16,-36-6-1 0,33 4 0 0,-33-4 3 15,23 3 1-15,-23-3-2 0,0 0 0 16,25 10 0-16,-25-10 2 0,0 0 3 0,0 0 3 15,0 0 1-15,0 0 2 0,-6 22-3 0,6-22 2 16,0 0-3-16,-24 30 2 0,24-30-3 0,-25 28 3 0,25-28-3 16,-28 24 2-16,28-24-2 0,-26 20 2 0,26-20-1 15,0 0 1-15,-30 24-1 0,30-24 1 0,0 0-1 16,-25 15 0-16,25-15 0 0,0 0-1 16,-22 9 1-16,22-9 0 0,0 0 0 0,0 0 0 15,-24 11-1-15,24-11 0 0,0 0-6 0,0 0-15 16,0 0-15-16,0 0-20 0,0 0-21 0,-24 4-9 0,24-4-12 15,0 0-11-15,0 0-36 0,0 0-34 0,0 0-55 16,15 32-96-16,-15-32 159 0,0 0 172 0</inkml:trace>
          <inkml:trace contextRef="#ctx0" brushRef="#br0" timeOffset="1688.7705">7724 1128 672 0,'0'0'146'0,"0"0"-45"0,0 0-12 0,0 0 4 16,0 0-17-16,0 0-21 0,0 0-18 0,0 0-16 16,0 0 14-1,0 0 15-15,0 0 0 0,0 0-2 0,0 0-19 16,24 25-20-16,-24-25 1 0,0 0-2 16,10 24 0-16,-10-24-5 0,2 24 1 0,-2-24-6 15,0 35 4-15,0-35-4 0,-4 34 4 0,4-34-3 16,-4 32 2-16,4-32-3 0,-4 34 3 0,4-34-4 15,0 0-18-15,0 31-30 0,0-31-47 0,0 0-60 16,0 0-68-16,0 0-65 0,0 0-116 0,0 0 119 0,0 0 288 16</inkml:trace>
          <inkml:trace contextRef="#ctx0" brushRef="#br0" timeOffset="1936.1716">7826 993 1481 0,'-42'-16'83'0,"42"16"-27"15,0 0-4-15,-24-2-5 0,24 2-19 0,0 0-13 16,0 0-9-16,-23-4-4 0,23 4-2 16,0 0-2-16,0 0-4 0,0 0-19 0,0 0-17 15,0 0-16-15,0 0-50 0,0 0-61 0,33 6-160 16,-33-6-159-16,0 0 24 0,40-2 385 0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14:24.0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D6B4DFC-E754-40F2-AABC-D2C234122AE6}" emma:medium="tactile" emma:mode="ink">
          <msink:context xmlns:msink="http://schemas.microsoft.com/ink/2010/main" type="writingRegion" rotatedBoundingBox="16423,13863 17072,13863 17072,14935 16423,14935"/>
        </emma:interpretation>
      </emma:emma>
    </inkml:annotationXML>
    <inkml:traceGroup>
      <inkml:annotationXML>
        <emma:emma xmlns:emma="http://www.w3.org/2003/04/emma" version="1.0">
          <emma:interpretation id="{F994F3F2-5882-4C0F-BA88-3E28AE420F3E}" emma:medium="tactile" emma:mode="ink">
            <msink:context xmlns:msink="http://schemas.microsoft.com/ink/2010/main" type="paragraph" rotatedBoundingBox="16423,13863 17072,13863 17072,14935 16423,149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5E73E5-3A20-4154-B950-EBCB02004BB5}" emma:medium="tactile" emma:mode="ink">
              <msink:context xmlns:msink="http://schemas.microsoft.com/ink/2010/main" type="line" rotatedBoundingBox="16423,13863 17072,13863 17072,14935 16423,14935"/>
            </emma:interpretation>
          </emma:emma>
        </inkml:annotationXML>
        <inkml:traceGroup>
          <inkml:annotationXML>
            <emma:emma xmlns:emma="http://www.w3.org/2003/04/emma" version="1.0">
              <emma:interpretation id="{D9A9BF53-8252-4EBF-9403-3380BF6461ED}" emma:medium="tactile" emma:mode="ink">
                <msink:context xmlns:msink="http://schemas.microsoft.com/ink/2010/main" type="inkWord" rotatedBoundingBox="16423,13863 17072,13863 17072,14935 16423,14935"/>
              </emma:interpretation>
              <emma:one-of disjunction-type="recognition" id="oneOf0">
                <emma:interpretation id="interp0" emma:lang="en-GB" emma:confidence="0">
                  <emma:literal>H</emma:literal>
                </emma:interpretation>
                <emma:interpretation id="interp1" emma:lang="en-GB" emma:confidence="0">
                  <emma:literal>h</emma:literal>
                </emma:interpretation>
                <emma:interpretation id="interp2" emma:lang="en-GB" emma:confidence="0">
                  <emma:literal>A</emma:literal>
                </emma:interpretation>
                <emma:interpretation id="interp3" emma:lang="en-GB" emma:confidence="0">
                  <emma:literal>n</emma:literal>
                </emma:interpretation>
                <emma:interpretation id="interp4" emma:lang="en-GB" emma:confidence="0">
                  <emma:literal>K</emma:literal>
                </emma:interpretation>
              </emma:one-of>
            </emma:emma>
          </inkml:annotationXML>
          <inkml:trace contextRef="#ctx0" brushRef="#br0">11 0 462 0,'0'0'234'0,"0"0"-42"0,0 0-33 16,0 0-24-16,0 0-33 0,0 0-37 15,0 0-23-15,0 0-10 0,0 0-3 0,0 0 4 16,0 0 3-16,0 0 1 0,0 0-4 16,14 25-4-16,-14-25-8 0,0 23-2 0,0-23-6 15,0 27 1-15,0-27-4 0,0 31 2 0,0-31-6 16,0 39 1-16,0-39-4 0,0 40 2 0,0-18-3 15,0 4 3-15,0 3-5 0,0-2 5 0,0 6-7 16,0-4 7-16,0 6-7 0,0-4-11 0,0 3 30 16,0 1-30-16,0-5 31 0,0 2-13 15,0-4-4-15,0 3 3 0,0-5-5 16,0 1 4-16,0 1-6 0,0-7 6 0,0 3-5 16,0-24 4-16,0 43-3 0,0-43 2 0,0 41-2 15,0-41 3-15,0 34-3 0,0-34 2 0,0 31-2 16,0-31 2-16,0 28-2 0,0-28 2 0,-6 20-1 15,6-20 1-15,0 22 0 0,0-22 0 0,-4 23-3 16,4-23 2-16,0 24-1 0,0-24 2 16,-7 23-3-16,7-23 2 0,0 0-3 0,0 29 3 15,0-29-4-15,0 0-1 0,0 0-6 0,-5 21-2 16,5-21-5-16,0 0-2 0,0 0-6 0,0 0-9 16,0 0-19-16,0 0-18 0,0 0-59 0,-4-23-76 15,4 23-107-15,0 0-170 0,7-42 117 16,-7 42 367-16</inkml:trace>
          <inkml:trace contextRef="#ctx0" brushRef="#br0" timeOffset="767.6954">636 86 234 0,'0'0'130'0,"0"0"-7"0,0 0-12 16,0 0-8-16,0 0-9 0,0 0-4 15,0 0-3-15,0 0 1 0,0 0-3 0,0 0-9 16,0 0-8-16,0 0-8 0,0 0-7 0,0 0-3 16,0 0-4-16,0 0-4 0,0 0-7 0,0 0-3 15,0 0-7-15,0 0-1 0,0 0-6 0,0 34 0 16,0-34-7-16,0 29 2 0,0-29-4 15,0 36 1-15,0-36-4 0,0 42 2 0,-4-20-5 16,4 1 2-16,0-1-6 0,-6 1 5 16,6 1-5-16,0 0 4 0,0-3-3 0,0 0 4 15,0-21-3-15,0 41-12 0,0-41 31 0,0 44-32 16,0-23 30-16,0 2-15 0,0 3-4 0,0-26 3 16,0 44-3-16,0-22 3 0,0-22-3 0,-5 41 2 15,5-41-2-15,0 40 4 0,0-40-5 0,-4 39 4 16,4-39-2-16,0 31 1 0,0-31-2 0,0 30 3 15,0-30-3-15,0 25 2 0,0-25-2 16,0 24 2-16,0-24-2 0,0 0 2 0,0 31-1 16,0-31 0-16,0 0 1 0,0 0-1 15,0 0 0-15,0 23 0 0,0-23-1 0,0 0 2 16,0 0-2-16,0 0 1 0,0 22-2 0,0-22-7 16,0 0-7-16,0 0-9 0,0 0-9 0,0 0-6 15,7 31-18-15,-7-31-27 0,0 0-66 16,0 0-71-16,0 0-124 0,0 0-133 0,0 0 155 15,0 0 324-15</inkml:trace>
          <inkml:trace contextRef="#ctx0" brushRef="#br0" timeOffset="1238.8206">164 510 370 0,'0'0'188'15,"0"0"-18"-15,0 0 4 0,0 0-22 0,0 0-5 0,0 0-49 16,0 0-18-16,0 0-13 0,0 0-12 0,0 0-8 15,0 0-11-15,0 0-7 0,0 0-8 16,0 0-3-16,0 0-5 0,0 0-2 0,0 0-2 16,0 0-4-16,0 0 0 0,0 0-3 15,0 0-1-15,0 0 1 0,0 0-2 0,0 0 3 16,0 0 1-16,0 0 3 0,0 0 4 0,0 0 0 16,0 0-2-16,26 17 0 0,-26-17-3 0,0 0 2 15,23 0-1-15,-23 0 1 0,0 0-2 0,30 0 2 16,-30 0-2-16,25 0 2 0,-25 0-1 0,25 0 2 15,-25 0-3-15,26-9-1 0,-26 9-1 16,26-5-4-16,-26 5 1 0,28-6-2 16,-28 6 1-16,33-3 0 0,-33 3 0 0,30 0 1 15,-30 0-2-15,30 0 1 0,-30 0 0 0,28 0-2 16,-28 0-2-16,33-10-8 0,-33 10-9 0,35 0-16 16,-35 0-20-16,30-8-39 0,2 21-214 0,-32-13-252 15,0 0-2-15,24-13 387 0</inkml:trace>
        </inkml:traceGroup>
      </inkml:traceGroup>
    </inkml:traceGroup>
  </inkml:traceGroup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1:12.7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5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19:32:09.474"/>
    </inkml:context>
  </inkml:definitions>
  <inkml:traceGroup>
    <inkml:annotationXML>
      <emma:emma xmlns:emma="http://www.w3.org/2003/04/emma" version="1.0">
        <emma:interpretation id="{50797B07-168A-4FA9-9EC9-D82680249ACF}" emma:medium="tactile" emma:mode="ink">
          <msink:context xmlns:msink="http://schemas.microsoft.com/ink/2010/main" type="writingRegion" rotatedBoundingBox="20162,12994 25503,12856 25547,14562 20206,14700"/>
        </emma:interpretation>
      </emma:emma>
    </inkml:annotationXML>
    <inkml:traceGroup>
      <inkml:annotationXML>
        <emma:emma xmlns:emma="http://www.w3.org/2003/04/emma" version="1.0">
          <emma:interpretation id="{C22693E0-A260-4D8D-8AED-11FBA609AB8D}" emma:medium="tactile" emma:mode="ink">
            <msink:context xmlns:msink="http://schemas.microsoft.com/ink/2010/main" type="paragraph" rotatedBoundingBox="20162,12994 25503,12856 25547,14562 20206,147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01CB92-9684-45E3-BE6A-74362AF95339}" emma:medium="tactile" emma:mode="ink">
              <msink:context xmlns:msink="http://schemas.microsoft.com/ink/2010/main" type="line" rotatedBoundingBox="20162,12994 25503,12856 25547,14562 20206,14700"/>
            </emma:interpretation>
          </emma:emma>
        </inkml:annotationXML>
        <inkml:traceGroup>
          <inkml:annotationXML>
            <emma:emma xmlns:emma="http://www.w3.org/2003/04/emma" version="1.0">
              <emma:interpretation id="{B8E8B280-CB1F-4BF9-8791-222946242B00}" emma:medium="tactile" emma:mode="ink">
                <msink:context xmlns:msink="http://schemas.microsoft.com/ink/2010/main" type="inkWord" rotatedBoundingBox="-11694,11508 7163,-6947 26895,13214 8036,31669"/>
              </emma:interpretation>
              <emma:one-of disjunction-type="recognition" id="oneOf0">
                <emma:interpretation id="interp0" emma:lang="en-GB" emma:confidence="0">
                  <emma:literal>sat?</emma:literal>
                </emma:interpretation>
                <emma:interpretation id="interp1" emma:lang="en-GB" emma:confidence="0">
                  <emma:literal>say?</emma:literal>
                </emma:interpretation>
                <emma:interpretation id="interp2" emma:lang="en-GB" emma:confidence="0">
                  <emma:literal>sea:''</emma:literal>
                </emma:interpretation>
                <emma:interpretation id="interp3" emma:lang="en-GB" emma:confidence="0">
                  <emma:literal>stat?</emma:literal>
                </emma:interpretation>
                <emma:interpretation id="interp4" emma:lang="en-GB" emma:confidence="0">
                  <emma:literal>spa:''</emma:literal>
                </emma:interpretation>
              </emma:one-of>
            </emma:emma>
          </inkml:annotationXML>
          <inkml:trace contextRef="#ctx0" brushRef="#br0">4868-653 879 0,'11'-24'267'0,"-11"24"-98"16,0 0-77-16,0 0-13 0,0 0-33 0,0 0 0 16,-27-1-13-16,27 1-5 0,0 0-3 0,-29 6-4 15,29-6-4-15,-24 6-4 0,24-6-3 0,-27 11-19 16,27-11 33-16,-30 11-37 0,30-11 34 0,-31 17-20 15,31-17-1-15,-30 19 1 0,30-19-2 0,-25 21 2 16,25-21-2-16,0 0 1 0,-21 31-2 0,21-31 1 16,0 0-2-16,-4 24 1 0,4-24-2 0,0 0 2 15,21 23-2-15,-21-23 1 0,23 15-2 0,-23-15-8 16,38 7-6-16,-38-7-3 0,41 10-4 16,-41-10 3-16,37 8 0 0,-37-8 4 0,28 15 4 15,-28-15 8-15,0 0 4 0,23 22 3 0,-23-22 0 16,0 0 0-16,6 28 0 15,-6-28 2-15,0 0-2 0,-10 32 3 0,10-32-2 16,-14 21 2-16,14-21-2 0,-19 24 2 16,19-24-3-16,-23 23 2 0,23-23-1 0,-24 21 3 15,24-21 0-15,-22 14 0 0,22-14-1 16,0 0 0-16,-27 18-1 0,27-18 0 0,0 0-1 16,0 0-1-16,0 0 0 0,-25 5-2 0,25-5 1 15,0 0-2-15,0 0-15 0,0 0-23 0,0 0-39 0,0 0-38 0,0 0-18 16,0 0-20-16,0 0-46 0,0 0-53 15,8-24-102-15,-8 24 134 0,0 0 223 0</inkml:trace>
          <inkml:trace contextRef="#ctx0" brushRef="#br0" timeOffset="416.6874">5094-291 605 0,'0'0'215'16,"0"0"-130"-16,0 0-31 15,0 0 8-15,0 0 7 0,0 0-6 0,0 0-11 16,0 0-7-16,-16 23-9 0,16-23-2 0,0 0-7 16,9 32-6-16,-9-32-10 0,0 0-3 0,9 29-2 15,-9-29 2-15,7 25 0 0,-7-25 5 16,4 30-2-16,-4-30 2 0,5 31-4 15,-5-31 1-15,2 33-7 0,-2-33 2 0,0 37-3 16,0-37 1-16,0 34-3 0,0-34 4 0,-3 35-5 0,3-35 4 0,-7 31-3 16,7-31 2-16,-7 28-2 0,7-28 2 0,-10 24-1 15,10-24 1-15,0 0 0 0,-19 28 2 0,19-28 6 16,0 0 10-16,0 0 3 0,-26 7 1 0,26-7-1 16,0 0-6-16,-28-7 3 15,28 7-3-15,0 0 0 0,-30-17-6 0,30 17-3 16,0 0-5-16,-32-19-1 15,32 19-2-15,0 0 0 0,-22-26-1 0,22 26-1 16,-11-26-3-16,11 26-19 0,-9-27-20 0,9 27-48 16,-7-38-63-16,7 38-77 0,8-38-112 0,-1 11-90 15,-7 27 75-15,15-54 359 0</inkml:trace>
          <inkml:trace contextRef="#ctx0" brushRef="#br0" timeOffset="632.8369">5159-429 1163 0,'0'0'103'0,"0"0"-40"0,0 0 1 16,0 0-4-16,0 0-17 0,0 0-16 0,0 0-7 16,0 0-1-16,0 0-2 0,0 0-4 15,0 0-8-15,0 0-6 0,0 0-25 16,0 0-55-16,0 0-118 0,-27 7-233 0,27-7-70 0,0 0 146 0</inkml:trace>
          <inkml:trace contextRef="#ctx0" brushRef="#br0" timeOffset="2179.5625">5424-961 863 0,'0'0'83'0,"0"0"-63"16,0 0 24-16,0 0 16 0,0 0 9 0,0 0 4 0,0 0-22 16,0 0-11-16,20 27 1 0,-20-27-6 0,11 26-6 15,-11-26-13-15,14 36 1 0,-14-36-5 0,18 40 7 16,-18-40-5-16,19 47 4 0,-8-20-5 0,0-1 2 16,2 1 18-16,-1 6-21 0,-3-6 41 0,2 10-31 15,-9-3 8-15,4 2-6 0,-6-4-15 0,0 2 6 16,-3-2-5-16,-1 2 8 0,-2-1-10 0,-5-2 3 15,0 2-8-15,0 1 2 0,-1-5-3 0,-2 2 5 16,0-6-7-16,-2-1 5 0,16-24-5 0,-35 39 2 0,35-39-4 16,-30 26 2-16,30-26-1 0,-27 18 2 15,27-18-2-15,-25 8-2 0,25-8-19 0,0 0-24 16,-22-5-52-16,1-19-85 0,21 24-135 16,0 0-200-16,18-37 56 0,-18 37 314 0</inkml:trace>
          <inkml:trace contextRef="#ctx0" brushRef="#br0" timeOffset="3413.9595">6177-1099 646 0,'0'0'90'0,"0"0"-16"16,0 0 2-16,0 0-8 0,0 0-19 0,0 0-20 16,0 0 13-16,0 0 14 0,0 0 8 0,0 0 2 15,0 0-20-15,0 0-14 0,12 26-3 0,-12-26-1 0,0 0 2 0,-8 22-8 16,8-22-3-16,0 0-8 0,-13 31-2 0,13-31-5 15,-18 23 1-15,18-23-3 0,-26 30-1 16,26-30-1-16,-29 27 1 0,29-27-4 0,-31 24 5 16,31-24-5-16,-32 24 5 0,32-24-3 15,-30 24 3-15,30-24-2 0,-32 19 1 0,32-19 0 16,-26 9 1-16,26-9 0 16,-22 0 1-16,22 0 0 0,0 0-1 0,-28-15 0 15,28 15-2-15,0 0 2 0,-30-27-3 0,30 27 3 16,-15-27-2-16,15 27 3 0,-10-28-1 0,10 28 4 15,-3-30-2-15,3 30 4 0,4-32-2 16,-4 32 2-16,10-27-2 0,-10 27 4 16,0 0-3-16,19-29 2 0,-19 29-2 0,0 0-1 15,25-3 2-15,-25 3 0 0,22 14 3 0,-22-14 0 0,25 21-2 0,-25-21-5 16,26 23 1-16,-26-23-6 0,29 27 3 0,-29-27-2 16,29 29 1-16,-29-29-2 0,28 25 3 0,-28-25-4 15,24 24 3-15,-24-24-1 0,28 24 3 16,-28-24-2-16,26 22 1 0,-26-22-3 15,19 26 1-15,-19-26-2 0,0 0 3 0,28 26-5 16,-28-26-19-16,0 0-29 0,0 0-39 0,36 36-47 0,-36-36-72 0,0 0-74 16,26 20-158-16,-26-20 67 0,0 0 333 0</inkml:trace>
          <inkml:trace contextRef="#ctx1" brushRef="#br0">10022 1952 0,'0'0'0,"0"0"16</inkml:trace>
          <inkml:trace contextRef="#ctx0" brushRef="#br0" timeOffset="277369.1123">7166-547 924 0,'0'0'120'0,"0"0"-33"0,-22 9-2 16,22-9-2-16,0 0-7 0,0 0-10 0,0 0-14 0,0 0-8 15,0 0-2-15,0 0 0 0,0 0-7 0,0 0-4 16,0 0-8-16,0 0-5 0,0 0-2 0,0 0-4 16,0 0-2-16,0 0-1 0,0 0-3 0,0 0-4 15,0 0 1-15,0 0 18 0,0 0 1 0,0 0 4 16,0 0-3-16,0 0-21 0,28 9 1 16,-28-9-3-16,0 0 1 0,0 0 3 0,0 0-3 0,23 5 3 15,-23-5-2-15,0 0-1 0,0 0-1 0,31 3-1 16,-31-3 2-16,0 0 1 0,23 1-1 0,-23-1 1 15,0 0-1-15,24 0-1 0,-24 0 1 0,0 0 0 16,0 0-1-16,27 3 1 0,-27-3 0 0,0 0-1 16,29 0 0-16,-29 0 0 0,0 0 1 15,28 2-2 1,-28-2 2-16,0 0-1 0,27 5 0 0,-27-5 3 16,0 0-3-16,25 4 0 0,-25-4 1 0,0 0-3 15,23-7 3-15,-23 7-1 0,0 0-1 0,0 0 2 16,29-4-1-16,-29 4-1 0,0 0 2 0,0 0-2 15,27-6 2-15,-27 6-1 0,0 0 0 0,0 0 1 16,0 0-1-16,0 0 0 0,0 0 2 0,0 0 0 16,26-1-2-16,-26 1 0 0,0 0-1 0,0 0-2 15,0 0 3-15,0 0 0 0,0 0 1 0,0 0-1 16,0 0 0-16,0 0 0 0,23 6-1 0,-23-6 1 16,0 0-1-16,0 0 0 0,0 0-15 0,0 0-15 15,0 0-25-15,0 0-53 0,0 0-91 0,0 0-146 16,0 0-171-16,0 0 65 0,-7-32 270 0</inkml:trace>
          <inkml:trace contextRef="#ctx0" brushRef="#br0" timeOffset="278149.2245">7135-306 596 0,'0'0'262'0,"0"0"-132"0,0 0-47 0,0 0-28 15,0 0-6-15,0 0-2 0,0 0 3 0,0 0 4 16,0 0 4-16,0 0 3 0,0 0-5 0,0 0-9 15,0 0-12-15,0 0 6 0,0 0-1 0,0 0 0 16,0 0 0-16,0 0-14 0,0 0-6 16,23-12-7-16,-23 12-3 0,0 0-2 0,0 0-2 0,0 0 0 15,0 0 1-15,25-6-2 0,-25 6-1 0,0 0-1 16,0 0-1-16,28-2-1 0,-28 2-1 0,0 0 1 16,24-7 0-16,-24 7 0 0,0 0 1 0,25-4 2 15,-25 4-2-15,0 0 0 0,24-5-1 0,-24 5 2 16,0 0-2-16,0 0 2 0,27-2 0 15,-27 2-4-15,0 0 2 16,0 0 0-16,0 0-2 0,26 7 1 0,-26-7 1 16,0 0-3-16,0 0 4 0,22 1-2 15,-22-1 0-15,0 0-1 0,0 0-2 0,24 0 3 16,-24 0 1-16,0 0 1 0,0 0-1 0,0 0-2 16,0 0 1-16,26-1 0 0,-26 1 1 0,0 0 0 15,0 0-1-15,0 0 0 0,0 0 1 16,0 0-1-16,0 0 0 0,25 0 0 0,-25 0 0 0,0 0 1 0,0 0 0 15,0 0-1-15,0 0 1 0,25 4 0 16,-25-4-1-16,0 0 0 0,0 0 0 0,0 0-1 16,24 0 1-16,-24 0 1 0,0 0-1 0,0 0 0 15,0 0 0-15,0 0 0 0,0 0 0 0,27 6 0 16,-27-6 0-16,0 0 0 0,0 0 0 0,0 0 1 16,0 0-1-1,0 0 0-15,22 3 0 0,-22-3 0 0,0 0-1 16,0 0 1-16,0 0-2 0,0 0 2 15,0 0 0-15,0 0 0 0,0 0 0 0,0 0 0 16,0 0-1-16,0 0-7 0,0 0-19 0,0 0-42 16,0 0-101-16,0 0-360 0,0 0-3 0,0 0 27 15</inkml:trace>
          <inkml:trace contextRef="#ctx0" brushRef="#br0" timeOffset="279136.5627">7929-694 637 0,'0'0'151'0,"0"0"-29"16,0 0-9-16,0 0-42 0,0 0 0 0,0 0-45 16,0 0 6-16,0 0-11 0,0 0-3 0,0 0-1 0,0 0 1 0,0 0-2 15,0 0-2-15,0 0 16 0,0 0 15 0,0 0 5 16,0 0 4-16,0 0-16 0,0 0-15 0,0 0-1 16,24-23-5-16,-24 23-2 0,0 0-4 0,20-25-3 15,-20 25-2-15,0 0-1 0,19-24-3 0,-19 24 2 16,0 0-4-16,0 0 3 0,25-28-1 15,-25 28 1-15,0 0-2 0,0 0 1 0,0 0 1 16,0 0-1-16,0 0-1 0,0 0 0 0,0 0 0 16,0 0-1-16,0 0 1 0,0 0 0 0,0 0-1 0,0 0 2 15,0 0-1-15,0 0-1 0,0 0 2 0,0 0 14 16,25-11 1-16,-25 11 1 0,0 0-2 0,0 0-11 16,0 0-1-16,0 0 1 15,0 0 4-15,0 0 2 0,0 0 2 0,0 0 0 16,15 24 0-16,-15-24-4 0,0 0-1 0,-3 27 0 15,3-27-1-15,-3 26-3 16,3-26 1-16,-5 24-4 0,5-24 1 0,-4 33-5 16,4-33-9-16,-7 32 31 0,7-32-28 0,-7 37 29 15,7-37-17-15,-7 38-4 0,7-38 3 16,-7 38-4-16,7-38 4 0,-8 39-2 16,8-39 4-16,-6 33-3 0,6-33 2 0,-7 30-2 15,7-30 1-15,-2 27-1 0,2-27 1 0,-3 27-3 16,3-27 1-16,-4 23-2 0,4-23 4 0,0 0-3 0,-2 31 1 0,2-31 0 15,0 0-1-15,-2 22 1 0,2-22 0 0,0 0-1 16,0 0 1-16,0 0 0 0,0 0-1 16,0 0 2-16,0 0 0 0,0 0-2 15,0 0 1-15,0 0 1 0,0 0-2 0,0 0 2 16,0 0-1-16,0 0-1 0,0 0 1 0,0 0-1 16,4 23 1-16,-4-23 0 15,0 0-1-15,0 0 1 0,0 0-1 0,0 0 1 16,0 0-1-16,0 0 1 0,0 0-1 0,0 0-17 15,0 0-18-15,0 0-49 0,0 0-102 0,0 0-336 16,0 0 0-16,0 0 36 0</inkml:trace>
        </inkml:traceGroup>
      </inkml:traceGroup>
    </inkml:traceGroup>
  </inkml:traceGroup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6.0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49B7BD2-2FDD-4D1F-BB69-1C76863CB9E3}" emma:medium="tactile" emma:mode="ink">
          <msink:context xmlns:msink="http://schemas.microsoft.com/ink/2010/main" type="inkDrawing"/>
        </emma:interpretation>
      </emma:emma>
    </inkml:annotationXML>
    <inkml:trace contextRef="#ctx0" brushRef="#br0">110 0 399 0,'0'0'80'15,"0"0"-26"-15,0 0 3 0,0 0 0 16,0 0 7-16,0 0-9 0,0 0-14 0,0 0 28 16,0 0 30-16,0 0 2 0,0 0 12 0,0 0-31 0,0 0-20 15,0 0-4-15,0 0-4 0,16 29-7 0,-16-29-11 16,0 0-1-16,0 0-7 0,-4 29-7 0,4-29-5 15,0 0-7-15,-12 29-6 0,12-29 5 0,-14 26-8 16,14-26 5-16,-14 26-4 0,14-26 1 16,-19 27-3-16,19-27-1 0,-19 31 0 0,19-31 1 15,0 0-18-15,-28 21-36 0,28-21-85 0,0 0-137 0,0 0-229 16,0 0 31-16,-25-12 297 0</inkml:trace>
  </inkml:traceGroup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6.9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F9A7A8C-6126-4563-8D44-8B3BDD32AEB8}" emma:medium="tactile" emma:mode="ink">
          <msink:context xmlns:msink="http://schemas.microsoft.com/ink/2010/main" type="inkDrawing"/>
        </emma:interpretation>
      </emma:emma>
    </inkml:annotationXML>
    <inkml:trace contextRef="#ctx0" brushRef="#br0">326 0 546 0,'0'0'184'0,"0"0"-77"0,0 0-24 0,0 0-22 15,0 0-11-15,0 0-13 0,0 0-12 16,0 0-4-16,0 0 13 16,0 0 5-16,0 0 8 0,0 0-5 0,-3 26-8 15,3-26-8-15,0 0 2 0,-18 32-3 0,18-32-1 16,-12 21-7-16,12-21-2 0,-19 29-9 16,19-29 2-16,-24 31-3 0,24-31 1 0,-27 32-4 15,27-32 3-15,-32 34-6 0,32-34 5 0,-35 31 18 16,35-31-20-16,-31 22 24 0,31-22-26 0,-25 17 2 15,25-17 1-15,-22 7 2 0,22-7 7 0,0 0 4 0,-29-1 1 16,29 1-24-16,0 0 18 0,-22-23-29 0,22 23 19 16,0 0 0-16,-15-28-2 0,15 28 4 15,-6-25-4-15,6 25 3 0,-4-27-2 0,4 27 2 16,-1-31-4-16,1 31 4 0,4-27-3 0,-4 27 2 16,0 0-1-16,11-31 1 0,-11 31-1 0,0 0 2 15,0 0-3 1,0 0 1-16,26-23 0 0,-26 23-1 0,0 0 0 15,0 0 0-15,29 9 1 0,-29-9-1 16,0 0 2-16,29 21-3 0,-29-21 4 0,19 24-2 16,-19-24 3-16,25 30-4 0,-25-30 4 0,29 31-5 15,-29-31 4-15,28 36-3 0,-28-36 7 0,29 31 22 16,-29-31-34-16,30 36 34 0,-30-36-40 0,32 33 12 16,-32-33 1-16,30 24-3 0,-30-24 3 0,29 20-3 0,-29-20 2 15,25 17-2-15,-25-17 1 0,23 13-28 0,-23-13-34 16,0 0-59-16,0 0-60 0,33 19-80 0,-33-19-100 15,0 0-44-15,0 0 212 0</inkml:trace>
  </inkml:traceGroup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7.2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E30B78E-64B3-497B-8D60-F6CBF02855B7}" emma:medium="tactile" emma:mode="ink">
          <msink:context xmlns:msink="http://schemas.microsoft.com/ink/2010/main" type="inkDrawing"/>
        </emma:interpretation>
      </emma:emma>
    </inkml:annotationXML>
    <inkml:trace contextRef="#ctx0" brushRef="#br0">2 0 1111 0,'0'0'115'0,"0"0"-60"0,0 0-24 0,0 0 1 16,0 0 1-16,-7 24-5 0,7-24-7 0,0 0-9 16,0 0-8-16,1 28-2 0,-1-28-1 0,0 0 0 15,0 0-1-15,9 26 1 0,-9-26-1 0,0 0 2 16,5 25-3-16,-5-25 1 0,0 0-2 0,0 25 0 15,0-25-52-15,0 0-48 0,0 0-82 0,0 0-69 16,0 0-165-16,0 0 54 0,0 0 295 0</inkml:trace>
  </inkml:traceGroup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7.4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2446520-2948-442B-9A0F-0469EF0836A5}" emma:medium="tactile" emma:mode="ink">
          <msink:context xmlns:msink="http://schemas.microsoft.com/ink/2010/main" type="inkDrawing"/>
        </emma:interpretation>
      </emma:emma>
    </inkml:annotationXML>
    <inkml:trace contextRef="#ctx0" brushRef="#br0">19 24 1070 0,'-18'-32'181'0,"18"32"-46"0,0 0-29 0,0 0-25 16,0 0-31-16,0 0-22 0,0 0-16 0,0 0-9 15,0 0-3-15,0 0-2 0,0 0 1 0,-10 22 0 16,10-22-13-16,0 0-22 0,10 28-41 0,-10-28-54 16,0 0-60-16,0 0-89 0,0 0-142 0,24 27 8 0,-24-27 317 15</inkml:trace>
  </inkml:traceGroup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7.8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614FDC9-4490-4911-A509-8925FA164D7F}" emma:medium="tactile" emma:mode="ink">
          <msink:context xmlns:msink="http://schemas.microsoft.com/ink/2010/main" type="inkDrawing"/>
        </emma:interpretation>
      </emma:emma>
    </inkml:annotationXML>
    <inkml:trace contextRef="#ctx0" brushRef="#br0">172 0 737 0,'0'0'193'0,"0"0"-96"0,0 0-51 0,0 0-5 16,0 0 4-16,0 0-4 0,-4 24-8 0,4-24-15 0,0 0-11 15,0 24-3-15,0-24-2 0,0 0-1 16,0 31 0-16,0-31 1 0,0 28-2 0,0-28 3 16,-1 31-2-16,1-31 4 0,-4 37-3 0,4-37 3 15,-3 33-4-15,3-33 4 0,-6 36-3 0,6-36 4 16,-5 35-4-16,5-35 3 0,-7 24-4 0,7-24 2 15,0 0 0-15,0 0 6 0,0 0 30 0,0 0 8 0,0 0 3 16,0 0-1-16,-23 15-24 0,23-15-6 0,0 0-1 16,0 0-4-16,-24-22-5 0,24 22-3 15,0 0-1-15,-23-31-4 0,23 31 1 0,-18-26-3 16,18 26 2-16,-18-24-2 0,18 24 2 0,-15-27-5 16,15 27 2-16,-13-26-4 0,13 26-34 0,-9-24-47 15,9 24-73-15,-2-23-128 16,2 23-188-16,0 0 50 0,2-46 310 15</inkml:trace>
  </inkml:traceGroup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8.0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061CA9-91F9-4A60-8B05-41D86044F7B9}" emma:medium="tactile" emma:mode="ink">
          <msink:context xmlns:msink="http://schemas.microsoft.com/ink/2010/main" type="inkDrawing"/>
        </emma:interpretation>
      </emma:emma>
    </inkml:annotationXML>
    <inkml:trace contextRef="#ctx0" brushRef="#br0">69 22 1420 0,'-41'-15'132'0,"41"15"-74"0,0 0-9 0,0 0-10 16,-28-7-14-16,28 7-11 15,0 0-9-15,0 0-3 0,0 0-3 0,0 0-3 16,0 0-22-16,0 0-34 0,0 0-94 0,0 0-104 16,0 0-202-16,0 0-45 0,0 0 229 0</inkml:trace>
  </inkml:traceGroup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8.8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88B968A-2082-4904-B238-DB4596D9DE7C}" emma:medium="tactile" emma:mode="ink">
          <msink:context xmlns:msink="http://schemas.microsoft.com/ink/2010/main" type="inkDrawing"/>
        </emma:interpretation>
      </emma:emma>
    </inkml:annotationXML>
    <inkml:trace contextRef="#ctx0" brushRef="#br0">310-4 607 0,'0'0'186'0,"0"0"-65"0,0 0-8 15,0 0-10-15,0 0-11 0,0 0-16 0,0 0-13 16,-27 0-12-16,27 0-3 0,0 0-3 0,0 0-5 16,-36 19-9-16,36-19-2 0,-26 17-7 0,26-17-1 15,-29 22 0-15,29-22-4 0,-36 24-3 16,36-24 1-16,-36 28-5 0,36-28 2 0,-34 29-8 15,34-29-2 1,-29 33-3-16,29-33 2 0,-26 37-1 0,26-37 3 16,-18 31-6-16,18-31 3 0,-10 30 0 0,10-30-15 15,-3 33 35-15,3-33-36 0,3 30 35 0,-3-30-20 16,12 28-3-16,-12-28 4 0,0 0-5 0,25 28 5 16,-25-28-2-16,25 12 3 0,-25-12-2 15,29 10 1-15,-29-10 0 0,32 3-2 0,-32-3 0 16,31 4 1-16,-31-4 0 0,33-4 1 0,-33 4 0 0,31-7-13 15,-31 7-11-15,25-7-15 0,-25 7-23 0,0 0-21 16,33-2-36-16,-33 2-33 0,0 0-79 0,0 0-50 16,13-25-131-16,-13 25 95 0,0 0 317 0</inkml:trace>
  </inkml:traceGroup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4:49.1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C789DE8-4BA2-4763-8A17-380F242EBB02}" emma:medium="tactile" emma:mode="ink">
          <msink:context xmlns:msink="http://schemas.microsoft.com/ink/2010/main" type="inkDrawing"/>
        </emma:interpretation>
      </emma:emma>
    </inkml:annotationXML>
    <inkml:trace contextRef="#ctx0" brushRef="#br0">24-2 661 0,'0'0'236'16,"0"0"-103"-16,0 0-4 0,-26 4-13 0,26-4-16 15,0 0-33-15,0 0-25 0,0 0-20 0,0 0-10 16,0 0 12-16,0 0 4 0,0 0 2 0,0 0 2 15,23 25-16-15,-23-25-3 0,0 0-2 16,28 14-1-16,-28-14-5 0,23 10-2 0,-23-10-2 16,29 8-2-16,-29-8 0 0,33 4 0 0,-33-4-22 0,33-5-42 15,-2 18-127-15,-31-13-346 0,27-3 41 0,-27 3 124 16</inkml:trace>
  </inkml:traceGroup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5:02.0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DFC4710-6B75-4D24-BDEA-24A8723B29D3}" emma:medium="tactile" emma:mode="ink">
          <msink:context xmlns:msink="http://schemas.microsoft.com/ink/2010/main" type="inkDrawing"/>
        </emma:interpretation>
      </emma:emma>
    </inkml:annotationXML>
    <inkml:trace contextRef="#ctx0" brushRef="#br0">131 0 584 0,'0'0'142'0,"0"0"-10"0,0 0-13 0,0 0-1 16,0 0-12-16,0 0-21 0,0 0-19 0,0 0-6 15,0 0-5-15,0 0-2 0,0 0-3 16,4 27-11-16,-4-27-15 0,-6 27 0 0,6-27-8 16,-4 39 5-16,-1-16-8 0,2 4-1 0,-3-2-7 15,2 7 3-15,-1 0-6 0,-2 3 9 0,-3-3-2 16,3 5 9-1,-4-1 12-15,2 1-34 0,-1 1 24 0,2-5-32 16,-2-4 10-16,6-2 6 0,-4-4-6 0,8-23 4 16,-10 37-3-16,10-37 1 0,-7 23-1 15,7-23 1-15,0 0-1 0,0 0 0 0,0 0-4 16,0 0-5-16,0 0-8 0,0 0-14 0,0 0-16 16,0 0-22-16,0 0-34 0,-3-29-38 0,3 29-74 15,7-28-68-15,-7 28-160 0,15-29 64 0,-17-3 329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14:26.7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1A86A67-ECD0-4F36-BAAC-5E65FDE9AFD6}" emma:medium="tactile" emma:mode="ink">
          <msink:context xmlns:msink="http://schemas.microsoft.com/ink/2010/main" type="writingRegion" rotatedBoundingBox="5314,6815 6243,6815 6243,8007 5314,8007"/>
        </emma:interpretation>
      </emma:emma>
    </inkml:annotationXML>
    <inkml:traceGroup>
      <inkml:annotationXML>
        <emma:emma xmlns:emma="http://www.w3.org/2003/04/emma" version="1.0">
          <emma:interpretation id="{783D8C3F-BE66-447E-900C-5BC9E69AEC35}" emma:medium="tactile" emma:mode="ink">
            <msink:context xmlns:msink="http://schemas.microsoft.com/ink/2010/main" type="paragraph" rotatedBoundingBox="5314,6815 6243,6815 6243,8007 5314,8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644A16-2BFA-4D00-96EB-D22D96F1015B}" emma:medium="tactile" emma:mode="ink">
              <msink:context xmlns:msink="http://schemas.microsoft.com/ink/2010/main" type="line" rotatedBoundingBox="5314,6815 6243,6815 6243,8007 5314,8007"/>
            </emma:interpretation>
          </emma:emma>
        </inkml:annotationXML>
        <inkml:traceGroup>
          <inkml:annotationXML>
            <emma:emma xmlns:emma="http://www.w3.org/2003/04/emma" version="1.0">
              <emma:interpretation id="{F77705C9-2034-44C9-B65E-479D76C41D09}" emma:medium="tactile" emma:mode="ink">
                <msink:context xmlns:msink="http://schemas.microsoft.com/ink/2010/main" type="inkWord" rotatedBoundingBox="5314,6815 6243,6815 6243,8007 5314,8007"/>
              </emma:interpretation>
              <emma:one-of disjunction-type="recognition" id="oneOf0">
                <emma:interpretation id="interp0" emma:lang="en-GB" emma:confidence="0">
                  <emma:literal>It'</emma:literal>
                </emma:interpretation>
                <emma:interpretation id="interp1" emma:lang="en-GB" emma:confidence="0">
                  <emma:literal>It</emma:literal>
                </emma:interpretation>
                <emma:interpretation id="interp2" emma:lang="en-GB" emma:confidence="0">
                  <emma:literal>it'</emma:literal>
                </emma:interpretation>
                <emma:interpretation id="interp3" emma:lang="en-GB" emma:confidence="0">
                  <emma:literal>Its</emma:literal>
                </emma:interpretation>
                <emma:interpretation id="interp4" emma:lang="en-GB" emma:confidence="0">
                  <emma:literal>It"</emma:literal>
                </emma:interpretation>
              </emma:one-of>
            </emma:emma>
          </inkml:annotationXML>
          <inkml:trace contextRef="#ctx0" brushRef="#br0">0 0 203 0,'0'0'94'16,"0"0"2"-16,0 0-4 0,0 0-5 0,0 0 7 16,0 0 10-16,0 0 0 0,0 0 5 0,0 0-17 15,0 0-11-15,0 0-12 0,0 0-9 0,0 0-11 16,0 0-6-16,23 25-8 0,-23-25-5 0,0 0-5 16,9 34-1-16,-9-34-6 0,0 27 0 0,0-27-5 15,2 39 1-15,-2-39-9 0,0 43 3 16,0-17-6-16,0 5 4 0,0-2-4 0,0 4 2 15,0 3 15-15,0 1-32 0,0-3 32 16,0 4-31-16,-2-2 9 0,2-3 7 0,0-3-6 16,0 1 5-16,0-4-6 0,0-3 6 0,0 4-5 15,0-6 4-15,0-22-4 0,0 38 4 0,0-38-4 16,0 28 3-16,0-28-2 0,0 23 3 16,0-23-4-16,0 0 3 0,0 0-3 0,-7 29 2 15,7-29 0-15,0 0 1 0,0 0-1 0,0 0 0 16,0 0-1-16,0 0 0 0,0 0 1 0,0 0-2 15,0 0-4-15,0 0-10 0,0 0-20 0,0 0-22 16,0 0-25-16,-10-24-37 0,10 24-61 16,0-26-40-16,0 26-64 0,18-24-30 0,-25-13 46 15,32 37 269-15</inkml:trace>
          <inkml:trace contextRef="#ctx0" brushRef="#br0" timeOffset="584.0518">464 24 351 0,'0'0'130'0,"0"0"-14"15,0 0 6-15,0 0-17 0,0 0-9 0,0 0-17 16,0 0-8-16,0 0-7 0,0 0-3 0,0 0-7 16,0 0-6-16,0 0-9 0,0 0-3 0,0 0-1 15,0 0-5-15,0 0-3 0,0 0-6 0,0 0-3 16,0 0-2-16,0 0 0 15,0 0 2-15,0 0 3 0,0 0-1 0,4 22 0 16,-4-22-2-16,0 0-7 0,7 31 2 0,-7-31-5 16,0 31 0-16,0-31-5 0,0 41 2 0,0-41-5 15,7 43 3-15,-7-19-4 0,0 3 2 0,3-3-3 16,-3 1 4-16,0 5 17 0,0-3-34 0,7 4 32 16,-7-3-31-16,3 3 10 0,-3-3 8 0,5-1-7 15,-5 2 7-15,4-3-6 0,-4-4 2 16,7 1-2-16,-7-23 3 0,7 41-2 0,-7-41 4 15,4 45-6-15,-4-45 5 0,6 41-4 0,-6-41 3 16,0 34-2-16,0-34 2 0,4 32-2 0,-4-32 2 16,0 0-2-16,0 24 0 0,0-24 1 0,0 0 0 15,0 0 0-15,0 0 1 0,0 0-1 16,0 0 1-16,0 0-1 0,0 0 2 16,0 0-2-16,0 0-2 0,0 0-6 0,0 0-5 15,0 0-9-15,0 0-7 0,0 0-13 0,-22 0-17 16,22 0-26-16,0 0-45 0,0 0-69 0,0 0-52 15,-14-22-69-15,14 22-79 0,0 0 268 0</inkml:trace>
          <inkml:trace contextRef="#ctx0" brushRef="#br0" timeOffset="979.529">118 483 362 0,'0'0'175'0,"0"0"13"0,0 0-26 0,0 0-18 16,0 0-36-16,0 0-28 0,0 0-15 15,0 0-11-15,0 0-7 0,0 0-8 16,0 0-8-16,0 0-4 0,0 0-6 0,0 0-3 16,0 0-6-16,0 0-3 0,0 0-6 0,0 0-2 15,0 0 0-15,0 0-1 0,0 0 3 0,0 0-1 16,0 0 0-16,17-23-1 0,-17 23 0 0,26 0 0 16,-26 0 0-16,29-8-1 0,-29 8 0 0,35 0 0 15,-35 0 0-15,33-4 1 0,-33 4-3 0,35 0 2 16,-35 0 0-16,38 0-2 0,-38 0 0 15,41 0-14-15,-41 0-22 0,41 0-37 0,-41 0-78 16,43 0-121-16,-43 0-110 0,26-18-101 0,6 25 357 16</inkml:trace>
          <inkml:trace contextRef="#ctx0" brushRef="#br0" timeOffset="1760.4616">838-381 246 0,'0'0'131'0,"0"0"7"16,0 0-22-16,0 0-9 0,0 0-23 0,0 0-4 16,0 0-10-16,0 0-5 0,0 0-13 0,0 0-8 15,0 0-11-15,0 0-7 0,0 0-4 0,0 0-4 16,0 0 5-16,0 0 7 0,0 0 1 15,0 0 2-15,0 0-7 0,0 0-9 0,0 0-1 16,23 22-4-16,-23-22-1 0,0 0-3 0,0 0-1 16,28 24-3-16,-28-24 1 0,0 0-1 0,19 30 3 15,-19-30-1-15,12 26 3 0,-12-26-1 0,9 26 2 16,-9-26-4-16,0 36 2 0,0-36-3 16,0 39 2-16,0-39-6 0,0 41 4 0,-6-18-5 15,6 1 4-15,-9 0-5 0,3 1 4 16,6-25-6-16,-10 32 5 0,10-32-3 0,-8 25 2 15,8-25-1-15,0 0-1 0,0 0-1 0,-12 25 2 16,12-25-1-16,0 0 0 0,0 0-1 0,0 0-9 16,0 0-16-16,0 0-26 0,0 0-59 0,-26-13-97 15,26 13-116-15,0 0-157 0,0 0 172 0,0 0 310 16</inkml:trace>
        </inkml:traceGroup>
      </inkml:traceGroup>
    </inkml:traceGroup>
  </inkml:traceGroup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5:02.4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FB01E91-5C5A-4C02-9122-9B264A26F1AB}" emma:medium="tactile" emma:mode="ink">
          <msink:context xmlns:msink="http://schemas.microsoft.com/ink/2010/main" type="inkDrawing"/>
        </emma:interpretation>
      </emma:emma>
    </inkml:annotationXML>
    <inkml:trace contextRef="#ctx0" brushRef="#br0">113 0 1026 0,'0'0'145'0,"0"0"-42"0,0 0-21 16,0 0-19-16,0 0-25 0,0 0-11 0,0 0 6 16,0 0 6-16,0 0 3 0,1 37 0 0,-1-37-18 15,-1 31-4-15,1-31-6 0,0 34 1 0,0-34-3 0,-3 38 2 0,3-38-3 16,-1 46 4-16,-2-22-6 0,2 2 2 0,-4 1-5 16,1 2 3-16,-1 0-7 0,-2 0-10 15,0-2 28-15,-1-1-31 0,2 2 30 16,-2-5-16-16,8-23-4 0,-14 41 3 0,14-41-4 15,-11 38 4-15,11-38-4 0,-8 24 2 0,8-24-2 16,-6 24 1-16,6-24-1 16,0 0 1-16,-5 28-16 0,5-28-14 0,0 0-23 15,0 0-31-15,0 0-38 0,0 0-45 0,0 0-112 16,0 0-163-16,0 0 10 0,15-30 249 0</inkml:trace>
  </inkml:traceGroup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5:03.0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78B7019-2896-4357-A589-9B4B200B97A5}" emma:medium="tactile" emma:mode="ink">
          <msink:context xmlns:msink="http://schemas.microsoft.com/ink/2010/main" type="inkDrawing"/>
        </emma:interpretation>
      </emma:emma>
    </inkml:annotationXML>
    <inkml:trace contextRef="#ctx0" brushRef="#br0">0 0 613 0,'0'0'204'0,"0"0"-69"16,0 0-35-16,0 0-21 0,0 0-13 0,0 0-21 15,0 0-11-15,0 0 3 0,0 0 20 0,0 0 0 16,0 0 3-16,0 0-11 0,14 27-21 16,-14-27-1-16,0 0 0 0,0 0-3 0,18 28-4 15,-18-28-2-15,0 0-1 0,0 0-2 16,19 27-1-16,-19-27-2 16,0 0 1-16,20 36-4 0,-20-36 2 0,12 30-5 15,-12-30 1-15,12 37-3 0,-12-37 3 0,10 43-6 16,-6-16 4-16,2-5-6 0,-2 1 4 0,1-1-6 15,-1 1-10-15,3 1 31 0,-1 2-31 16,-1 0 30-16,1-5-15 0,1 3-2 0,-7-24 2 16,9 38-3-16,-9-38 1 0,10 35-2 15,-10-35 5-15,10 23-4 0,-10-23 4 0,0 0-3 0,11 24-1 0,-11-24 0 16,0 0 1-16,0 0-1 0,8 25 1 0,-8-25 1 16,0 0 0-16,0 0-1 0,0 0-1 0,0 0 1 15,0 0-1-15,0 0 1 0,0 0 0 0,0 0-4 16,0 0 3-16,0 0 0 0,0 0 4 15,0 0 0-15,0 0 1 0,0 0 1 0,23 0-4 16,-23 0 4 0,0 0-3-16,16-26 2 0,-16 26 0 0,0 0 0 15,16-29-2-15,-16 29 5 0,11-32-3 0,-11 32 1 16,10-34-4-16,-10 34 2 0,11-34-3 0,-11 34 4 16,12-38-1-16,-9 15-16 0,2-3 30 0,0 5-27 15,1-2 28-15,-1 1-9 16,-5 22-6-16,12-44 4 0,-12 44-3 0,11-41 2 15,-11 41-2-15,11-41 1 0,-11 41-2 0,8-39 3 0,-8 39-5 0,7-37 4 16,-7 37-3-16,6-25 1 0,-6 25 0 0,0 0 2 16,1-23-1-16,-1 23 1 0,0 0-2 0,0 0-1 15,0 0-1-15,0 0-1 0,0 0 0 0,-1-28-1 16,1 28 1-16,0 0-2 0,0 0 2 16,0 0 0-16,0 0 0 0,0-24 0 0,0 24-9 15,0 0-9-15,0 0-13 0,0 0-33 0,0 0-76 0,0 0-300 16,0 0-130-16,0 0 31 0,0 0 390 15</inkml:trace>
  </inkml:traceGroup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0.0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85253A9-B632-4495-9614-60F6257F39AF}" emma:medium="tactile" emma:mode="ink">
          <msink:context xmlns:msink="http://schemas.microsoft.com/ink/2010/main" type="inkDrawing" rotatedBoundingBox="9105,15405 9114,15655 8863,15664 8853,15415" semanticType="enclosure" shapeName="Other"/>
        </emma:interpretation>
      </emma:emma>
    </inkml:annotationXML>
    <inkml:trace contextRef="#ctx0" brushRef="#br0">107 67 638 0,'0'0'193'0,"0"0"-47"0,0 0-50 16,0 0-9-16,0 0-20 0,0 0 15 15,0 0-7-15,0 0-16 0,0 0-11 0,0 0-8 0,0 0-7 16,-19-24-5-16,19 24-4 0,0 0 0 16,0 0-4-16,0 0 1 0,-25-11 0 0,25 11-4 0,0 0 0 15,0 0-8-15,0 0-1 0,-25 4-6 0,25-4-1 16,0 0-1-16,0 0 2 0,-27 33-4 0,27-33 3 16,-7 22-4-16,7-22 3 0,-3 26-2 0,3-26 1 15,4 30-1-15,-4-30 1 0,10 21 1 0,-10-21-2 16,17 26-2-16,-17-26 2 0,22 22-3 15,-22-22-4 1,26 17-6-16,-26-17-2 0,26 10-2 0,-26-10 7 16,28 7 5-16,-28-7-1 0,29-7 1 0,-29 7-2 15,28-11 3-15,-28 11 1 0,25-23 3 0,-25 23 0 16,20-30 3-16,-20 30-2 0,15-31 3 0,-15 31-2 16,2-36 3-16,-2 36-2 0,-2-31 3 0,2 31-1 15,-14-28 2-15,14 28 14 0,0 0-14 16,-28-26 15-16,28 26-36 0,-27-15 21 0,27 15-23 0,-22-9 21 15,22 9-2-15,0 0-1 0,-26-3-2 0,26 3 0 16,0 0-2-16,-22 3-18 0,22-3-16 16,0 0-62-16,-13 32-28 0,13-32-68 0,0 0-78 15,-10 39-144-15,10-39 25 0,0 0 316 0</inkml:trace>
  </inkml:traceGroup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1.8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16E05D2-1769-4D79-B48E-133DA7F36A8A}" emma:medium="tactile" emma:mode="ink">
          <msink:context xmlns:msink="http://schemas.microsoft.com/ink/2010/main" type="inkDrawing" rotatedBoundingBox="9380,15670 9543,15052 9684,15089 9521,15707" shapeName="Other">
            <msink:destinationLink direction="with" ref="{42BCFBF9-48A5-4B93-AD93-8CF14E7B8922}"/>
          </msink:context>
        </emma:interpretation>
      </emma:emma>
    </inkml:annotationXML>
    <inkml:trace contextRef="#ctx0" brushRef="#br0">229 57 767 0,'0'0'216'0,"0"0"-91"0,0 0-9 0,-28-20-16 15,28 20-16-15,0 0-24 0,0 0-15 0,0 0-10 16,-27-17-4-16,27 17 1 0,0 0-1 0,-24-11-1 16,24 11-3-16,0 0-4 0,0 0-1 0,0 0-3 15,-22-9-4-15,22 9-5 0,0 0-5 16,0 0-2-16,0 0 1 0,-26 18-5 0,26-18 2 0,-11 22-2 16,11-22 1-16,-15 33 0 0,15-33 1 0,-12 42-5 15,5-20 5-15,1 2-4 0,2 0 5 0,3 1-4 16,-6 2 4-16,4-3-4 0,-1 0 4 0,0 1-6 15,0 2-8-15,1-4 31 0,0 1-31 0,-1 1 31 0,3-3-18 16,1-22-3-16,-3 39 3 0,3-39-1 16,-2 39 2-16,2-39-5 0,-5 35 4 0,5-35-4 15,-2 32 2-15,2-32 0 0,-1 24 0 0,1-24-2 16,0 0-11 0,0 0-9-16,0 0-10 0,0 27-11 15,0-27 4-15,0 0-9 0,0 0-15 0,0 0-25 16,0 0-16-16,0 0-16 0,0 0-33 0,0 0-57 15,0 0-53-15,0 0-110 0,0 0 162 16,0 0 212-16</inkml:trace>
  </inkml:traceGroup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2.1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2BCFBF9-48A5-4B93-AD93-8CF14E7B8922}" emma:medium="tactile" emma:mode="ink">
          <msink:context xmlns:msink="http://schemas.microsoft.com/ink/2010/main" type="inkDrawing" rotatedBoundingBox="9294,15360 9724,15430 9715,15485 9284,15414" semanticType="callout" shapeName="Other">
            <msink:sourceLink direction="with" ref="{F16E05D2-1769-4D79-B48E-133DA7F36A8A}"/>
          </msink:context>
        </emma:interpretation>
      </emma:emma>
    </inkml:annotationXML>
    <inkml:trace contextRef="#ctx0" brushRef="#br0">30 14 576 0,'0'0'215'0,"0"0"-41"0,-34-18-31 15,34 18 8-15,0 0-28 0,0 0-19 0,0 0-32 16,0 0-28-16,0 0-18 0,0 0-12 0,0 0-7 16,0 0-5-1,0 0 2-15,0 0 13 0,0 0 2 16,0 0 2-16,25 29-4 0,-25-29-12 0,27 12-3 15,-27-12 1-15,37 18-2 0,-37-18-1 0,42 13 21 16,-19-5-34-16,5-3 34 0,-5 0-36 0,3-4 14 16,0-2-6-16,2 2-29 0,-3-12-37 0,15 22-136 15,-40-11-250-15,51-14-81 0,-22 13 111 0</inkml:trace>
  </inkml:traceGroup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2.8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0E27F8B-E3A2-4FF4-89F3-3FE0590CA924}" emma:medium="tactile" emma:mode="ink">
          <msink:context xmlns:msink="http://schemas.microsoft.com/ink/2010/main" type="inkDrawing" rotatedBoundingBox="10400,15617 10504,15269 10652,15313 10549,15661" semanticType="callout" shapeName="Other">
            <msink:sourceLink direction="with" ref="{B38DA7CE-F1A9-4980-9200-3C97DC60697C}"/>
          </msink:context>
        </emma:interpretation>
      </emma:emma>
    </inkml:annotationXML>
    <inkml:trace contextRef="#ctx0" brushRef="#br0">194 52 829 0,'0'0'169'15,"0"0"-12"-15,0 0-29 0,0 0-19 0,-15-22-30 16,15 22-27-16,0 0-14 0,0 0-9 0,0 0-4 16,0 0-4-16,-29-23-2 15,29 23-3-15,0 0-1 0,0 0-3 0,-27-7-2 16,27 7-3-16,0 0-3 0,-29 7-5 15,29-7 1-15,0 0 1 0,-32 24-3 0,32-24 6 16,0 0-6-16,-28 35 3 0,28-35-3 16,0 0 1-16,-13 25-2 0,13-25 2 0,0 0-1 15,2 30 2-15,-2-30-4 0,11 24-12 0,-11-24 34 16,13 21-35-16,-13-21 33 0,0 0-28 0,27 27-4 0,-27-27 1 0,0 0-1 16,25 21 10-16,-25-21 3 15,0 0 0-15,0 0 2 0,18 24 2 0,-18-24-1 16,0 0 2-16,0 0-1 0,-8 24 1 0,8-24 0 15,0 0 1-15,-24 24-3 0,24-24 4 0,0 0-3 16,-23 23 1-16,23-23 0 0,0 0-1 0,-32 12-1 16,32-12 1-16,0 0-2 15,-23 7 1-15,23-7 0 0,0 0 0 0,0 0 0 16,-28 7-1-16,28-7 0 0,0 0-1 16,0 0-18-16,0 0-31 0,0 0-58 0,0 0-37 15,0 0-58-15,0 0-60 0,0 0-156 16,24-18 45-16,-24 18 311 0</inkml:trace>
  </inkml:traceGroup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3.3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E904F7A-F80C-4B30-8CF6-6DBC7D9737CE}" emma:medium="tactile" emma:mode="ink">
          <msink:context xmlns:msink="http://schemas.microsoft.com/ink/2010/main" type="inkDrawing"/>
        </emma:interpretation>
      </emma:emma>
    </inkml:annotationXML>
    <inkml:trace contextRef="#ctx0" brushRef="#br0">68 212 960 0,'0'0'148'0,"0"0"-77"16,0 0-5-16,0 0-19 0,0 0-22 0,0 0-12 0,0 0-8 15,-17 26 3-15,17-26-3 0,-2 24 0 0,2-24-3 16,-2 35 2-16,2-35-4 0,-8 42 4 16,7-19-5-16,-5 2 5 0,3 2-5 0,-2 0 4 15,1 2-6-15,-2-1 6 0,5 2-6 0,-2 2 5 16,3-1-6-16,-5-1 6 0,3-6-5 0,2 1 5 16,-1-1-5-1,1-24 5-15,-2 39-5 0,2-39 3 0,0 27-4 16,0-27 4-16,0 0 1 0,0 0 3 0,0 0 7 15,0 0 0-15,0 0 0 0,3-24-3 16,-3 24 1-16,7-35 1 0,-7 7 9 0,4 4 0 16,-1-7 5-16,2-4-8 0,-3-4 2 0,5-1-9 15,0-4 4-15,-3 2-8 0,1-5 9 0,5 2-8 16,-2 0 7-16,2 3-8 0,-2 0-16 0,2 4 33 0,-1 0-29 16,1 13 33-16,0-1-10 0,-10 26-9 0,19-32 0 15,-19 32-6-15,0 0 0 0,28-29-2 16,-28 29 0-16,0 0 1 0,24-10 0 0,-24 10 0 15,0 0 0-15,24 8 0 0,-24-8 0 0,0 0 3 16,25 31-3-16,-25-31 2 0,16 28-3 0,-16-28 4 16,11 35-4-1,-11-35 3-15,7 37 19 0,-7-37-35 0,0 33 36 16,0-33-35-16,-7 34 14 0,7-34 2 0,-14 33-2 16,14-33 3-16,-18 28-3 0,18-28 7 15,-24 31 6-15,24-31 3 0,-29 31-2 0,29-31-2 16,-36 32-12-16,36-32 2 0,-37 23-4 0,37-23 1 15,-35 18 0-15,35-18 0 0,-26 10-2 16,26-10-2-16,0 0-17 0,-22 0-23 0,22 0-55 0,0 0-86 0,0 0-158 16,0 0-158-16,5-25 33 0,-5 25 389 0</inkml:trace>
  </inkml:traceGroup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3.9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49DC9FD-2B3E-47F5-99DF-04278FB5768A}" emma:medium="tactile" emma:mode="ink">
          <msink:context xmlns:msink="http://schemas.microsoft.com/ink/2010/main" type="inkDrawing"/>
        </emma:interpretation>
      </emma:emma>
    </inkml:annotationXML>
    <inkml:trace contextRef="#ctx0" brushRef="#br0">171 40 310 0,'0'0'81'0,"24"-18"4"16,-24 18 22-16,0 0 13 0,0 0 5 0,0 0-1 15,0 0-9-15,0 0 30 0,0 0-28 0,0 0 0 16,0 0-42-16,0 0-33 0,0 0-19 0,0 0-8 0,-14-23 3 16,14 23-4-16,0 0-2 0,-28 0-5 0,28 0-1 15,-22 6-1-15,22-6-3 0,-27 14 0 0,27-14-2 16,-35 21 1-16,35-21 21 0,-30 27-36 15,30-27 34 1,-25 33-35-16,25-33 13 0,-11 33 3 0,11-33-3 16,-3 28 1-16,3-28-3 0,6 26 0 0,-6-26 0 15,0 0-11-15,32 32-8 0,-32-32-3 0,33 2-6 0,-33-2 11 16,40-13 6-16,-40 13 4 0,38-23 4 16,-38 23-5-16,32-25 1 0,-32 25-1 0,26-36 6 0,-26 36 3 15,19-30 5-15,-19 30 15 0,13-24-11 16,-13 24 16-16,0 0-30 0,0 0 28 0,0-30-21 15,0 30 24-15,0 0-6 0,0 0-3 0,0 0-3 16,0 0-4-16,0 0-4 0,0 0-2 0,0 0-1 0,0 0-2 16,0 0 0-16,0 0 1 0,0 0 24 0,0 0-37 15,3 27 36-15,-3-27-36 0,6 27 12 0,-6-27 4 16,9 28-3-16,-9-28 3 0,5 28-4 0,-5-28 2 16,8 32-2-16,-8-32 4 0,9 37-4 15,-9-37 3-15,8 31-3 0,-8-31 0 16,15 24-32-16,-15-24-31 15,0 0-60-15,0 0-58 0,40 26-90 0,-40-26-150 16,0 0 21-16,30-13 296 0</inkml:trace>
  </inkml:traceGroup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4.2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C099292-CEAF-44F7-B130-7CACE1F640B2}" emma:medium="tactile" emma:mode="ink">
          <msink:context xmlns:msink="http://schemas.microsoft.com/ink/2010/main" type="inkDrawing"/>
        </emma:interpretation>
      </emma:emma>
    </inkml:annotationXML>
    <inkml:trace contextRef="#ctx0" brushRef="#br0">141 27 894 0,'0'0'216'0,"0"0"-86"15,0 0-3-15,-3-25-20 0,3 25-34 0,0 0-24 16,0 0-14-16,0 0-8 0,0 0-5 0,-28-4-4 16,28 4-5-16,0 0-4 0,-25 12-4 15,25-12-2-15,0 0-1 0,-24 24-2 0,24-24 4 16,0 0-5-16,-28 35-13 0,28-35 33 0,-16 34-35 0,16-34 34 0,-12 36-18 16,12-36-2-16,-5 35 2 0,5-35-2 0,1 36 2 15,-1-36-3-15,6 32 3 0,-6-32-3 0,12 29 2 16,-12-29-20-16,0 0-7 0,28 32-15 15,-28-32-17-15,0 0-11 0,0 0-36 0,43 26-31 16,-43-26-46-16,26-2-55 0,-26 2-30 16,0 0-101-16,42-14 171 15,-42 14 199-15</inkml:trace>
  </inkml:traceGroup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4.6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4B7C2CE-5942-4012-B8A4-FBC4D45F6F47}" emma:medium="tactile" emma:mode="ink">
          <msink:context xmlns:msink="http://schemas.microsoft.com/ink/2010/main" type="inkDrawing"/>
        </emma:interpretation>
      </emma:emma>
    </inkml:annotationXML>
    <inkml:trace contextRef="#ctx0" brushRef="#br0">0 164 352 0,'0'0'67'0,"0"0"-16"16,0 0 3-16,0 0-6 0,0 0-8 0,0 0-12 15,0 0-6-15,0 0-5 0,9 24 14 0,-9-24 3 16,0 0 9-16,0 0 26 0,27 12-8 0,-27-12-6 16,23 5-7-16,-23-5-35 0,29 0-6 15,-29 0-4-15,32-3-1 0,-32 3 0 16,29-5-1-16,-29 5 2 15,27-8 0-15,-27 8-1 0,26-16 2 0,-26 16-3 16,25-20 2-16,-25 20 13 0,18-24-12 0,-18 24 12 16,10-31 1-16,-10 31 36 0,0-27-4 0,0 27 34 15,-7-24-19-15,7 24-8 0,0 0-6 0,-14-29-6 16,14 29-4-16,-23-12-7 0,23 12-3 0,-31-6-8 16,31 6-3-16,-33 9-4 15,33-9-3-15,-36 17 0 0,36-17-5 0,-28 24 1 0,28-24 16 0,-28 39-35 16,18-16 32-16,3-2-34 0,2 3 12 0,5-24 2 15,-6 43-3-15,6-43 3 0,6 41-4 0,-6-41 3 16,14 37-4-16,-14-37 3 0,23 25-3 0,-23-25-3 16,30 19-21-16,-30-19-9 0,34 11-21 0,-34-11-42 15,41 0-36-15,-41 0-9 0,52-8-77 16,-52 8-109 0,46-31-67-16,-5 29 138 0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49.8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 17 297 0,'0'0'107'16,"0"0"14"-16,0 0 6 0,0 0-3 0,0 0-17 16,0 0-36-16,0 0 16 0,3-26-17 15,-3 26 24-15,0 0-10 0,0 0-8 0,0 0-13 16,0 0-12-16,0 0-4 0,0 0-25 0,0 0 13 16,0 0-9-16,0 0-5 0,0 0 11 0,0 0-24 15,0 0-1-15,0 0-5 0,0 0 0 0,0 0 0 0,0 0 2 16,0 0-1-16,0 32 3 0,2-11 18 0,3 7-34 15,-5-2 31-15,1 1-31 0,1 0 9 0,2 3 5 16,-1 1-5-16,-2-2 4 0,0 2-5 16,1-4 6-16,2-1-5 0,-3 1 5 0,2-2-5 15,-3-25 3-15,8 40-3 0,-8-40 2 16,10 30-2-16,-10-30 2 16,15 31-2-16,-15-31 3 0,0 0-3 0,22 27 2 15,-22-27-2-15,0 0 1 0,28 8 0 0,-28-8-1 16,0 0 1-16,30-14 0 0,-30 14 2 0,28-24-2 15,-28 24 3-15,30-38-3 0,-16 15 3 16,2 0-3-16,2-3 3 0,-1 5-3 0,-2-1 6 16,-15 22-5-16,28-39 5 0,-28 39-4 0,22-31 1 15,-22 31-2-15,17-26 1 0,-17 26-2 0,0 0-1 0,0 0 0 16,0 0 1-16,0 0 1 0,23-2 0 0,-23 2 1 16,0 0 0-16,13 36 1 0,-13-36-3 0,9 36 2 15,-9-36-3-15,2 42 4 0,0-20-4 16,-2-22 4-16,7 42-4 0,-7-42 3 0,8 31-3 15,-8-31 2-15,11 25-2 0,-11-25 2 0,0 0-3 16,19 27 3 0,-19-27-1-16,0 0 0 0,0 0 0 0,25 21 0 15,-25-21-1-15,0 0 1 0,0 0-1 0,0 0 0 16,23 10 2-16,-23-10-2 0,0 0 1 0,0 0 0 16,0 0 1-16,27-17 0 0,-27 17 1 15,15-24-3-15,-15 24 3 0,18-37-3 0,-7 15 4 16,0-1-4-16,3-5 3 0,-5 4-4 0,4-3 4 15,-2-2-5-15,1 4 5 0,-1 1-4 0,0-2 2 0,0 2-2 16,-11 24 3-16,22-35-3 0,-22 35 3 0,14-21-3 16,-14 21 2-16,0 0-1 0,0 0-3 0,0 0-18 15,0 0-15-15,0 0-32 0,0 0-42 0,0 0-33 16,0 0-75-16,0 0-75 0,-4 21-166 16,5 5 68-16,-1-26 371 0</inkml:trace>
  <inkml:trace contextRef="#ctx0" brushRef="#br0" timeOffset="1">922-58 779 0,'0'-24'129'0,"0"24"-24"0,0 0-18 0,0 0-13 16,0 0-27-16,0 0-7 0,0 0 2 16,0 24 8-16,0-24-1 0,0 30-4 0,0-30-16 15,0 30-3-15,0-30 19 0,0 41-36 0,-4-20 32 0,8 10-34 0,-8-6 6 16,4 7 3-16,-2-2-7 0,2 2 5 0,-2-3-5 16,0 3 6-16,-2-5-6 0,3-3 3 15,-1 3-8-15,1-2 4 0,1-25-7 0,-6 43 3 16,6-43-4-16,-2 34 3 0,2-34-3 15,-2 28 2-15,2-28-2 0,0 0 1 0,0 0-2 16,0 23 1-16,0-23-1 16,0 0 0-16,0 0-1 0,0 0-1 0,0 0 0 15,0 0 1-15,0 0 0 0,0 0 1 0,0 0 2 16,0 0-1-16,21-27 2 0,-21 27 0 0,19-25 0 16,-19 25-1-16,24-33 3 0,-24 33-6 15,19-34 4-15,-19 34-4 0,21-29 3 0,-21 29-3 16,19-27 2-16,-19 27-1 0,18-26 1 15,-18 26 0-15,0 0 1 0,21-21-2 0,-21 21 2 0,0 0-2 0,0 0 1 16,0 0 0-16,0 0-1 0,24-9 1 0,-24 9 0 16,0 0 0-16,0 0 0 0,0 0 2 15,25 19-2-15,-25-19 2 0,0 0-1 0,19 27 1 16,-19-27-1-16,10 26 1 0,-10-26-3 0,10 29 3 16,-10-29-2-16,8 27 1 0,-8-27-1 15,8 26 2-15,-8-26-3 16,6 31 3-16,-6-31-4 0,8 26 3 0,-8-26-2 15,7 22 2-15,-7-22-2 0,0 0 2 0,8 27-3 16,-8-27 2-16,0 0-9 0,0 0-20 16,0 0-22-16,0 0-36 0,0 0-58 0,0 0-50 15,0 0-123-15,0 0-147 0,0 0 64 0,26 0 374 16</inkml:trace>
  <inkml:trace contextRef="#ctx0" brushRef="#br0" timeOffset="2">1647 284 1094 0,'0'0'123'0,"-21"-24"-20"0,21 24-11 0,0 0-27 15,0 0-26-15,0 0-11 0,-23-7-1 0,23 7 0 16,0 0-2-16,0 0-4 0,-28-4-5 0,28 4-7 15,0 0-1-15,-21 4-2 0,21-4-1 16,0 0 0 0,-27 13 1-16,27-13-2 0,0 0 0 0,-33 28-4 15,33-28 3-15,-20 24-4 0,20-24 3 0,-17 27-3 16,17-27 2-16,-13 33-3 0,13-33 3 0,-7 28-3 16,7-28 2-16,0 28-3 0,0-28 3 0,7 25-2 15,-7-25 2-15,10 24-2 0,-10-24 1 0,11 24-1 16,-11-24 1-16,0 0-2 0,21 31 2 0,-21-31-2 15,0 0-6-15,24 15-5 0,-24-15-2 0,0 0-2 16,0 0 6-16,29-6 5 0,-29 6 3 0,15-24 3 16,-15 24-1-16,17-37 5 0,-6 13-5 0,-1 0 5 15,-2-8-5-15,3 5 5 0,-1-5-6 0,1 6 6 16,-2 2-4-16,-9 24 3 0,18-36-2 0,-18 36 2 16,0 0 0-16,0 0 1 0,0 0 0 0,0 0 0 15,0 0-1 1,0 0-1-16,0 0 2 0,0 0 0 15,0 0 1-15,0 0-3 0,10 25 2 0,-10-25-3 0,-2 35 3 0,2-35-4 0,0 37 3 16,0-37-3-16,2 41 3 0,-2-41-4 0,5 40 4 16,-5-40-4-16,4 39 3 0,-4-39-4 0,7 29 3 15,-7-29-2-15,10 23 1 0,-10-23-30 0,0 0-40 16,29 27-67 0,-29-27-53-16,0 0-63 0,0 0-8 0,26-31-87 15,-26 31 7-15,19-20 339 0</inkml:trace>
  <inkml:trace contextRef="#ctx0" brushRef="#br0" timeOffset="3">1815 119 1197 0,'0'0'70'0,"0"0"-4"16,0 0-6-16,-24 15-13 0,24-15-31 0,0 0-16 15,0 0 1-15,24 6 0 0,-24-6 0 0,25 0 1 16,-25 0 0-16,36-2-1 0,-36 2 0 0,44-6 0 16,-20 2-2-16,3 0 1 0,2-4-16 0,4 6-22 0,-3-14-38 0,20 17-90 15,-12-22-93-15,12 4-202 0,10 15 44 16,-20-26 385-16</inkml:trace>
  <inkml:trace contextRef="#ctx0" brushRef="#br0" timeOffset="4">2024-67 746 0,'0'0'256'0,"0"0"-135"16,0 0-12-16,0 0-17 0,0 0-29 0,0 0-29 15,0 0-15-15,0 0-8 0,0 0-3 0,0 0-5 16,0 0 2-16,0 0 11 16,0 0 7-16,0 23 7 15,0-23 1-15,0 0-9 0,10 34-4 0,-10-34-7 16,3 26 1-16,-3-26 18 0,0 33-34 0,0-33 36 16,-3 46-34-16,0-24 10 0,2 4 4 0,-5 0-8 15,2 0 3-15,-1 1-5 0,-1-3 3 0,2 5-4 16,-3-4 3-16,4-1-5 0,-2-1 4 0,1 2-5 15,-2-3 4-15,6-22-3 0,-8 42 3 0,8-42-4 0,-4 30 3 16,4-30-2-16,0 0 1 0,0 30-1 16,0-30 1-16,0 0-2 0,0 0 1 0,0 0 0 15,0 0-1-15,11 22 1 0,-11-22-1 0,0 0 0 16,0 0 0-16,0 0 0 0,0 0 0 0,23 5 1 16,-23-5 1-16,0 0-1 0,0 0 0 0,24 0 1 15,-24 0-1-15,0 0-12 16,0 0-6-16,31-3-6 0,-31 3-4 0,0 0 6 15,22-13-6-15,-22 13-13 16,0 0-19-16,28-7-26 0,-28 7-16 0,0 0 2 16,0 0 20-16,29-22 22 0,-29 22-20 0,25-13-63 15,-25 13-56-15,11-27-159 0,14 31 97 0,-31-26 260 16</inkml:trace>
  <inkml:trace contextRef="#ctx0" brushRef="#br0" timeOffset="5">3143 291 610 0,'0'0'220'0,"0"0"-132"16,0 0-18-16,0 0-5 0,0 0-8 0,0 0-7 16,0 0-5-16,0 0-3 0,0 0 10 0,0 0 0 15,0 0-3-15,6 25-6 0,-6-25-19 16,3 31-15-16,-3-31-1 0,0 42-6 0,0-18 4 15,0-24-6-15,-5 42 4 0,5-42-4 0,-4 39 2 16,4-39-2-16,-2 31 1 0,2-31-2 16,-2 22 2-16,2-22-1 0,0 0 1 0,-4 23-4 0,4-23 2 0,0 0-38 15,0 0-37-15,0 0-45 0,0 0-35 0,0 0-41 16,6-23-34-16,-4 2-123 0,-2 21 32 0,9-43 322 16</inkml:trace>
  <inkml:trace contextRef="#ctx0" brushRef="#br0" timeOffset="6">3186 135 913 0,'-37'-16'208'15,"37"16"-75"-15,0 0-15 0,0 0-25 16,0 0-42-16,0 0-25 0,0 0-13 0,0 0-7 16,0 0-6-16,0 0-2 0,0 0 0 0,0 0 0 15,0 0 3 1,0 0-1-16,30 3 0 0,-30-3 0 0,28 3-46 15,-28-3-55-15,30 3-57 0,-30-3-113 0,25-15-199 16,2 24 76-16,-27-9 278 0</inkml:trace>
  <inkml:trace contextRef="#ctx0" brushRef="#br0" timeOffset="7">3593 266 910 0,'0'0'218'0,"0"0"-111"16,0 0-5-16,0 0-13 0,-22-21-36 0,22 21-28 15,0 0-11 1,0 0-6-16,0 0 1 0,-28-3-1 0,28 3-2 16,0 0-1-16,0 0-3 0,-29 11 0 0,29-11-1 15,0 0 0-15,-25 22-1 0,25-22 1 0,0 0-1 31,-26 27 0-31,26-27-1 0,0 0 1 0,-16 29-2 0,16-29 2 0,0 0-3 0,0 27 3 16,0-27-3-16,0 0 2 0,16 29-2 0,-16-29 2 16,0 0 0-16,26 26-1 0,-26-26 1 0,0 0 0 0,32 23 0 15,-32-23 2-15,23 9-2 0,-23-9 2 0,0 0-1 16,29 21 1-16,-29-21-1 0,0 0 2 0,20 34-2 16,-20-34 3-16,1 26-3 0,-1-26 3 0,-4 30-3 15,4-30 4-15,-11 25-4 0,11-25 3 16,-14 23-2-16,14-23 2 0,0 0 7 0,-28 36 8 15,28-36 1-15,-23 19 2 16,23-19-9-16,-23 17-5 0,23-17-4 16,0 0-1-16,-28 10-1 0,28-10-1 0,0 0-1 15,0 0-3-15,0 0-17 0,0 0-24 0,0 0-75 16,-25-24-107-16,25 24-261 0,0 0-8 0,-1-34 243 16</inkml:trace>
  <inkml:trace contextRef="#ctx0" brushRef="#br0" timeOffset="8">4608-78 623 0,'0'0'193'0,"0"0"-48"0,0 0-3 15,0 0-27-15,0 0-21 16,0 0-31-16,0 0-21 0,0 0-9 0,0 0 4 16,6 22 0-16,-6-22 2 0,0 31-8 0,0-31-5 15,0 41-5-15,3-16-16 0,-5 3 33 0,2 2-38 16,-1 2 30-16,-3-1-18 0,2 1-9 16,-1-2 4-16,1 4-7 0,0-1 4 0,1-3-6 15,0-3 5-15,-1 4-4 0,-2-5 4 16,4 2-6-16,-3-2 5 0,2-2-5 0,-2-1 4 0,3-23-3 0,-4 33 2 15,4-33-3-15,0 0-10 0,7 28-19 0,-7-28-19 16,0 0-30-16,0 0-22 0,0 0-26 16,0 0-31-16,0 0-83 0,0 0-111 0,14-34-26 0,-14 34 191 15</inkml:trace>
  <inkml:trace contextRef="#ctx0" brushRef="#br0" timeOffset="9">4997-122 907 0,'0'0'224'31,"0"0"-141"-31,0 0-18 0,0 0 6 0,15 36 9 0,-15-36-17 0,0 24-15 16,0-24-14-16,1 31-5 0,-1-31-9 0,0 37-1 15,0-15 14-15,-1 2-36 0,0 3 32 0,1 2-33 16,-3 0 10-16,3 3 5 0,-4-4-8 0,1 3 3 15,-1-2-8-15,1-4 5 0,2 5-5 0,1-3 5 16,-2-3-5-16,2 4 4 0,-1-5-4 16,1 1 4-16,-3-3-5 0,3-21 5 0,0 40-4 0,0-40 3 15,-1 31-3-15,1-31 2 0,0 26-18 0,0-26-10 16,0 0-25-16,0 0-28 0,5 29-38 0,-5-29-31 16,0 0-68-16,0 0-79 0,0 0-100 0,0 0 36 15,-19-23 361-15</inkml:trace>
  <inkml:trace contextRef="#ctx0" brushRef="#br0" timeOffset="10">4665 291 1018 0,'0'0'182'0,"0"0"-107"0,0 0-24 15,0 0-7-15,0 0-9 0,0 0-5 0,0 0 5 16,0 0-2-16,14 22-2 0,-14-22-7 0,28 2-5 16,-28-2-7-16,42 1-6 0,-20-2-4 0,0 1-1 15,1-3-1-15,-1 1-2 0,5-3 2 0,-3 2-2 16,5 1-36-16,-29 2-68 0,58-8-111 0,-58 8-132 16,42-29-134-16,-14 30 82 0,-28-1 401 0</inkml:trace>
  <inkml:trace contextRef="#ctx0" brushRef="#br0" timeOffset="11">5642 316 334 0,'11'-24'130'0,"-11"24"-35"15,0 0 21-15,0 0 10 0,12-26 0 0,-12 26-21 16,0 0-2-16,0 0-4 0,0 0-4 0,0 0-12 16,-9-23-20-16,9 23-18 0,0 0-13 0,0 0-8 15,-32-3-6-15,32 3-5 0,-29 5-2 0,29-5-2 16,-40 13-3-16,40-13 2 0,-43 18-4 0,18-10 4 0,25-8-3 15,-38 29 1-15,38-29-3 0,-36 31 1 16,36-31-4-16,-28 36 3 0,28-36-5 0,-22 36 3 16,22-36-4-16,-6 30 3 0,6-30-3 0,2 29 2 15,-2-29-3-15,0 0 2 0,21 26-1 0,-21-26 0 16,23 14 1-16,-23-14 0 0,29 4 0 0,-29-4 0 16,31-3-4-16,-31 3-4 15,31-10-2-15,-31 10-2 0,31-14 5 16,-31 14 4-16,26-20 6 0,-26 20-1 0,21-26 2 31,-21 26-2-31,17-23 2 0,-17 23-2 0,16-25 2 0,-16 25-2 0,9-23 2 0,-9 23-1 16,0 0 0-16,0 0-1 0,13-24 1 0,-13 24-1 15,0 0-1-15,0 0 1 0,0 0 0 0,0 0-1 16,0 0 1-16,0 0 0 0,24 14 0 0,-24-14 1 0,0 0-1 0,13 31 1 16,-13-31-2-16,7 24 2 0,-7-24-1 15,7 24 1-15,-7-24-2 0,0 0 2 16,5 28-2-16,-5-28 1 0,0 0-2 0,0 0 1 15,17 25-30-15,-17-25-29 0,0 0-45 0,0 0-41 16,0 0-47-16,0 0-65 0,0 0-137 0,27-2 29 16,-27 2 321-16</inkml:trace>
  <inkml:trace contextRef="#ctx0" brushRef="#br0" timeOffset="12">5904 312 862 0,'0'0'129'16,"0"0"-49"-16,0 0-21 0,0 0-19 0,0 0-12 15,0 0 1-15,0 0 4 16,0 0 5-16,0 0 1 0,0 0-13 0,0 0-7 16,12 27-2-16,-12-27 0 0,0 0 2 0,4 26 4 15,-4-26 0-15,0 0 2 0,-1 29-5 0,1-29-2 16,0 0-5-16,-2 25-1 0,2-25-4 0,0 0 0 0,0 0-4 0,-8 25 2 15,8-25-4-15,0 0 0 0,0 0-2 0,0 0 0 16,-5 28 0-16,5-28 0 0,0 0 0 16,0 0 0-16,0 0-1 0,0 0-1 15,0 0 0-15,0 0 1 0,0 0-1 0,0 0 0 16,0 0 2-16,0 0 0 0,23-7 2 0,-23 7 0 16,0 0 0-16,26-30-2 15,-26 30 2-15,24-33-2 0,-24 33 1 0,33-39-2 0,-33 39 2 0,31-32-3 0,-31 32 5 16,31-27-3-16,-31 27 2 0,29-20-1 0,-29 20 0 15,26-13-2-15,-26 13 2 16,0 0-2-16,29-5 2 0,-29 5 0 0,0 0-1 16,0 0 1-1,26 15-1-15,-26-15 1 0,0 0 0 0,0 0 2 16,18 25-1-16,-18-25 1 0,4 25-2 0,-4-25 3 0,3 24-1 0,-3-24 2 16,4 25-3-16,-4-25 2 0,0 0-3 0,3 31 0 15,-3-31-2-15,0 0 2 0,8 24-2 0,-8-24 1 16,0 0-1-16,0 0 0 15,0 0-1-15,0 0 1 0,0 0 0 0,0 0 0 16,26 8 1-16,-26-8 0 0,0 0 1 0,22-21-1 16,-22 21 2-16,22-24-3 0,-22 24 3 0,28-26-3 0,-28 26 3 0,26-25-3 15,-26 25 3-15,0 0-2 0,30-23 1 0,-30 23-1 16,0 0 0-16,29-12 0 0,-29 12 0 16,0 0 0-16,25-7 1 0,-25 7 0 15,0 0 0-15,0 0 1 0,28 19-1 0,-28-19 2 16,12 21 0-16,-12-21 2 0,10 33-1 0,-10-33 1 15,7 34-4-15,-7-34 3 16,1 34-4-16,-1-34 1 0,0 34-3 0,0-34 3 16,1 26-3-16,-1-26 3 0,0 27-3 0,0-27-1 15,4 24-36-15,-4-24-41 0,0 0-82 0,0 0-115 16,0 0-154-16,0 0-17 0,0 0 225 16</inkml:trace>
  <inkml:trace contextRef="#ctx0" brushRef="#br0" timeOffset="13">6713 363 843 0,'0'0'137'0,"0"0"-67"0,0 0-4 16,0 0 10-16,0 0 4 0,0 0 2 0,0 0-22 16,0 0-16-1,0 0-13-15,-5 28-6 0,5-28-10 0,0 23-2 16,0-23-3-16,-1 27 2 0,1-27-3 0,-3 30 1 15,3-30-6-15,-4 28 0 0,4-28-4 0,-1 22 0 16,1-22-2-16,0 0 2 0,-3 26-2 0,3-26 0 16,0 0-45-16,0 0-54 0,0 0-66 15,0 0-87-15,0 0-89 0,0 0-64 0,11-21 141 16,-11 21 266-16</inkml:trace>
  <inkml:trace contextRef="#ctx0" brushRef="#br0" timeOffset="14">6797 26 1358 0,'0'0'114'0,"0"0"-49"16,0 0 3-1,0 0-21-15,-24-11-16 0,24 11-9 0,0 0-5 16,0 0-5-16,0 0-6 0,0 0-4 0,0 0-4 16,0 0-2-16,0 0-8 0,0 0-18 0,0 0-17 15,0 0 7-15,0 0-34 0,4 34-27 0,-4-34-68 16,0 0-126-16,25 27-159 0,-25-27 38 15,28 17 318-15</inkml:trace>
  <inkml:trace contextRef="#ctx0" brushRef="#br0" timeOffset="15">7126-19 702 0,'0'0'170'15,"0"0"-50"-15,0 0-3 0,0 0-33 16,0 0-20-16,0 0-18 0,0 0 3 0,0 0 1 0,6 27 6 0,-6-27-6 16,-3 28-8-16,3-28 8 0,-7 43-41 0,3-19 31 15,0 6-39-15,1-4 8 0,1 5 2 16,-6 0-9-16,3 0 3 0,1-1-6 0,1 0 4 15,-3-3-5-15,5-1 5 0,-2 2-5 0,0-4 4 16,1 0-5-16,0-1 3 0,2-23-3 16,-4 39 4-16,4-39-3 15,-3 30 1-15,3-30-18 0,0 0-15 0,3 28-27 16,-3-28-30-16,0 0-32 0,0 0-30 0,0 0-45 16,0 0-47-16,0 0-122 0,0 0 24 15,0 0 305-15</inkml:trace>
  <inkml:trace contextRef="#ctx0" brushRef="#br0" timeOffset="16">7435-41 877 0,'0'0'146'0,"0"0"-40"0,0 0-4 0,0 0-16 15,0 0-13-15,0 0-25 0,0 0-16 0,0 0-9 16,0 0 5-16,0 0 2 0,11 33 3 0,-11-33-8 16,0 0-7-16,1 34-5 0,-1-34-14 0,1 35 36 15,1-8-36-15,-2-3 30 0,0 3-19 16,-3-4-8-16,2 7 4 0,-3-1-4 0,-1-2 3 16,-1 1-5-16,-1 0 6 15,-2-2-6-15,1 1 5 0,1-2-6 16,0 1 4-16,0-1-5 15,-1 1 4-15,4-3-4 0,4-23 3 0,-10 34-3 0,10-34 2 0,-4 24-1 16,4-24 1-16,0 0-2 0,0 26 2 0,0-26-2 16,0 0 1-16,0 0-1 0,0 0 0 15,0 0 0-15,0 0 0 0,0 0 0 0,0 0 1 16,25 15 0-16,-25-15 0 0,0 0 0 0,0 0 0 16,29-22-1-16,-29 22-8 15,0 0-7-15,25-25-8 0,-25 25-15 0,0 0-15 0,34-16-29 16,-34 16-29-16,0 0-27 0,22-26-4 15,-22 26 34-15,25-9-19 0,-25 9-75 0,32 0-112 0,-32 0 2 0,0 0 301 16</inkml:trace>
  <inkml:trace contextRef="#ctx0" brushRef="#br0" timeOffset="17">7374 245 1035 0,'0'0'114'0,"0"0"-41"0,0 0-21 16,0 0-13-16,0 0-8 0,0 0-2 0,0 0 5 16,0 0-1-16,0 0-13 0,29-3-6 0,-29 3-4 0,32-8-4 15,-32 8-3-15,38-15-2 0,-38 15 1 0,42-15-1 16,-19 11 1-16,0-1-2 0,4 0 1 0,-3-4-21 15,12 11-66-15,-36-2-54 0,60 0-110 16,-60 0-108-16,41 2-41 0,-5 16 152 0</inkml:trace>
  <inkml:trace contextRef="#ctx0" brushRef="#br0" timeOffset="18">8037 320 1228 0,'0'0'126'0,"-30"-22"-24"0,30 22-15 0,0 0-25 16,0 0-22-16,0 0-9 0,0 0-5 0,-28-14-4 0,28 14-6 15,0 0-9-15,-23 20-2 0,23-20-4 0,-21 32 0 16,21-32-2-16,-25 45 4 0,14-22-5 0,-1 5 4 16,-1-1-4-16,4-3 4 0,0-1-5 0,9-23 4 15,-4 41-4-15,4-41 4 0,4 29-4 16,-4-29 3-16,16 23-3 0,-16-23 1 0,0 0-1 0,30 11 0 15,-30-11 0-15,33-3 0 0,-33 3 2 0,43-20-1 16,-21 6 4-16,1-6-3 0,-23 20 4 0,41-42-4 16,-23 17 5-16,-18 25-4 0,29-42 3 0,-29 42-2 15,15-42 4-15,-15 42-3 0,7-37 1 0,-7 37-1 16,-4-29 2-16,4 29-3 0,-11-23 3 16,11 23-3-16,-23-14-1 0,23 14-1 0,-32-5 0 15,32 5-1 1,-37 5-14-16,37-5-12 0,-35 16-31 0,13-18-43 15,18 25-65-15,-23-28-116 0,27 5-196 0,-15 27 43 16,15-27 248-16</inkml:trace>
  <inkml:trace contextRef="#ctx0" brushRef="#br0" timeOffset="19">8391 382 740 0,'0'0'135'0,"0"0"-33"16,3-24-4-16,-3 24-9 0,0 0-12 0,0 0-7 15,0 0 1-15,0 0 2 0,0 0-8 0,0 0-9 16,0 0-16-16,0 0-14 0,0 0-11 15,0 0-1-15,0 0-1 0,0 0 4 0,0 0-3 0,-2 29-2 0,2-29-7 16,-6 29 0-16,6-29-4 0,-5 24 1 16,5-24-2-16,-5 24 1 0,5-24-2 0,0 0 1 15,0 24-1-15,0-24 1 0,0 0-1 0,0 0 1 16,0 0-1-16,0 0-1 0,0 0 0 0,0 0 0 16,0 0 1-16,23 17 1 0,-23-17 1 15,0 0 1-15,0 0 0 16,28-29-1-16,-28 29 2 0,19-32-4 0,-19 32 4 15,21-36-4-15,-21 36 4 0,21-36-4 0,-21 36 4 16,23-34-4-16,-23 34 3 0,28-33-2 16,-28 33 3-16,28-23-2 0,-28 23 0 0,27-18-1 15,-27 18 1-15,23-11-2 0,-23 11 0 0,25-8 0 16,-25 8 0-16,23-2 2 0,-23 2-1 16,0 0 0-16,29 9 0 0,-29-9 0 0,0 0 0 0,28 11 1 0,-28-11 0 15,0 0 0-15,0 0-1 0,27 29 3 0,-27-29-3 16,0 0 3-16,14 32-2 0,-14-32 3 15,8 30-1-15,-8-30 2 0,6 30-2 0,-6-30 1 0,1 36-2 16,-1-36 1-16,0 31-3 0,0-31 1 16,0 26-2-16,0-26 0 0,0 0 0 0,3 28 0 15,-3-28 0 1,0 0 0-16,0 0-1 0,12 21 0 0,-12-21-19 16,0 0-13-16,0 0-32 0,0 0-49 0,39 21-46 15,-39-21-101-15,0 0-190 0,25-10 31 0,-25 10 179 16</inkml:trace>
  <inkml:trace contextRef="#ctx0" brushRef="#br0" timeOffset="20">9160 341 782 0,'0'0'184'0,"0"0"-30"16,0 0-23-16,0 0-19 0,0 0-18 0,0 0-19 0,0 0-18 15,0 0-12-15,0 0-15 16,-12 22-9-16,12-22-6 0,0 0-2 0,-3 28-7 0,3-28 1 15,-1 26-3-15,1-26 0 0,-5 29-2 0,5-29 2 0,-4 34-5 16,4-34 3-16,-5 26-4 0,5-26 3 0,-3 23-2 16,3-23 1-16,0 0-1 0,-3 29 1 0,3-29-1 15,0 0 0-15,0 0-1 0,0 0-7 0,0 0-27 16,0 0-32-16,0 0-47 0,0 0-30 0,0 0-59 16,0 0-79-16,0 0-114 0,21-22 19 15,-22-6 279-15</inkml:trace>
  <inkml:trace contextRef="#ctx0" brushRef="#br0" timeOffset="21">9254 88 1327 0,'-25'-45'106'0,"25"45"-2"0,0 0-45 0,0 0-5 16,0 0-18-16,0 0-16 0,0 0-5 0,0 0-7 0,0 0-4 15,0 0-4-15,0 0-4 0,0 0-2 0,0 0-17 16,0 0-13-16,0 0-14 0,0 0-69 0,0 0-40 15,0 0-109-15,0 0-194 0,0 0 57 0,0 0 204 16</inkml:trace>
  <inkml:trace contextRef="#ctx0" brushRef="#br0" timeOffset="22">9798 360 1041 0,'-5'-30'142'0,"5"30"-19"0,0 0-12 15,0 0-20-15,0 0-28 0,0 0-20 0,-25-28-9 16,25 28-6-16,0 0-5 0,-24-10-4 0,24 10 0 0,0 0-3 15,-29-11-1-15,29 11 1 0,-22-1-4 16,22 1-2-16,-23 4-3 0,23-4-4 0,-25 15-2 16,25-15 1-16,-30 21-2 0,30-21 1 0,-26 27-2 15,26-27 2-15,-20 33-3 0,20-33 1 0,-11 25-1 16,11-25 1-16,0 27-3 0,0-27 2 0,0 0-2 16,15 27 1-16,-15-27 0 0,0 0-9 0,31 18-8 0,-31-18-4 15,27 3-5-15,-27-3 4 0,31-5 8 16,-31 5 5-16,33-20 7 0,-33 20 3 0,27-20 2 15,-27 20 0-15,22-23 2 0,-22 23-2 0,17-26 3 16,-17 26-4-16,15-24 4 0,-15 24-2 0,12-26 2 16,-12 26-2-1,0 0 2-15,16-30 0 0,-16 30 2 0,0 0 5 16,0 0 1-16,0 0 1 0,0 0-3 0,0 0-5 16,0 0-2-16,0 0 0 0,0 0 0 0,2 30 1 15,-2-30-2-15,0 27 1 0,0-27-2 16,-1 33 2-16,1-33-4 0,0 36 3 0,0-36-3 0,3 32 2 15,-3-32-1-15,5 28 1 0,-5-28-3 0,0 0 2 16,20 29-5-16,-20-29-15 0,0 0-31 0,0 0-49 16,35 18-54-16,-35-18-73 0,0 0-94 0,36-18-97 0,-36 18 55 15,31-15 305-15</inkml:trace>
  <inkml:trace contextRef="#ctx0" brushRef="#br0" timeOffset="23">10081 338 1104 0,'0'0'132'0,"0"0"-60"16,0 0-19-16,0 0-14 0,0 0-6 0,0 0-3 15,0 0 6-15,0 0 0 16,11 25-3-16,-11-25-7 0,0 28-1 0,0-28-8 16,-2 35 4-16,2-35 1 0,-2 41 2 0,2-41-5 15,-6 39-3-15,6-39-11 0,-3 33 0 0,3-33-4 16,0 24 2-16,0-24-2 0,0 0 0 0,0 0-2 0,0 0 0 0,0 0-1 15,0 0 0-15,0 0 2 0,0 0-1 0,0 0 2 16,0 0 0-16,28-8 1 0,-28 8-2 16,20-31 3-16,-20 31-4 0,25-39 4 15,-12 16-4-15,2 1 4 0,0-1-5 0,-15 23 3 16,34-42-3-16,-34 42 3 0,36-39-2 0,-36 39 2 16,35-32-3-16,-35 32 4 0,26-15-3 0,-26 15 2 0,0 0-1 0,26-8-1 15,-26 8 3-15,0 0-1 0,0 0 2 0,24 17-1 16,-24-17 2-16,0 0 2 0,17 26 4 15,-17-26 0-15,9 27 4 0,-9-27-4 16,5 30 2-16,-5-30-5 0,3 36 0 0,-3-36-6 16,0 38 2-16,0-38-4 0,0 37 2 0,0-37-2 15,-1 30 2-15,1-30-2 16,-2 25 0-16,2-25-19 0,0 0-19 0,2 26-44 16,-2-26-81-16,0 0-161 0,0 0-195 0,0 0 46 15,0 0 254-15</inkml:trace>
  <inkml:trace contextRef="#ctx0" brushRef="#br0" timeOffset="24">11453 26 506 0,'0'0'120'0,"0"0"-20"15,0 0 16-15,0 0-8 0,27-21-9 0,-27 21-29 16,0 0-4-16,3-26 6 0,-3 26 6 0,0 0 1 16,0 0-10-16,3-23-9 0,-3 23-12 15,0 0-7-15,0 0-10 0,0 0-5 0,0 0-6 0,-32-21-4 0,32 21-3 16,-23 0-4-16,23 0-2 0,-35 6-4 0,12-1 0 16,-1 7-2-16,-2-4 2 0,-3 8-2 15,0-1 1-15,-1 0-2 0,1-1 1 0,3 1-1 16,3-1 1-16,23-14-2 0,-38 26 3 0,38-26-4 15,-26 26-13-15,26-26 33 0,-15 32-34 16,15-32 33-16,-6 28-18 16,6-28-2-16,3 22 2 0,-3-22-1 0,14 25 1 15,-14-25-2-15,0 0 3 0,36 29-1 0,-36-29 2 16,36 15-1-16,-36-15 2 0,42 11-2 0,-42-11 1 16,40 13-1-16,-40-13 0 0,36 14 0 15,-36-14 1-15,35 14-1 0,-35-14 1 0,26 19-1 16,-26-19 2-16,0 0-2 0,22 30 1 15,-22-30-2-15,0 0 2 0,4 29-1 0,-4-29 2 0,0 0-1 0,-14 30 2 16,14-30-2-16,-19 23 1 0,19-23-2 0,-28 21 2 16,28-21-2-16,-27 20 2 0,27-20-2 0,-33 19 0 15,33-19 0-15,-38 18 2 0,38-18-2 0,-37 13 1 16,37-13-2-16,-36 9 1 0,36-9 1 16,-30 5-1-16,30-5 0 0,-29 4 1 0,29-4-1 15,-29 1 0 1,29-1 0-16,0 0 0 0,-29 0-1 0,29 0 1 15,0 0-1-15,0 0 0 0,0 0-2 0,0 0-2 16,0 0-1-16,-23 7-24 0,23-7-16 0,0 0-26 16,0 0-53-16,0 0-20 0,44 21-79 0,-44-21-76 15,0 0-106-15,41-14 29 0,-41 14 333 0</inkml:trace>
  <inkml:trace contextRef="#ctx0" brushRef="#br0" timeOffset="25">11671 368 918 0,'0'0'169'0,"0"0"-56"0,0 0-17 16,0 0-14-16,0 0-25 0,0 0-26 0,0 0-8 15,0 0-1-15,0 0 0 0,0 0 1 0,23-18 1 16,-23 18 0-16,0 0 0 0,0 0-8 0,0 0-2 16,14 23-2-16,-14-23-2 0,0 0-3 0,7 34-1 15,-7-34-6-15,1 24 3 0,-1-24-4 0,0 30 3 16,0-30-3-16,-4 30 2 0,4-30-2 0,-2 30 1 16,2-30-2-16,0 24 1 0,0-24-1 0,0 0 1 15,2 27-27-15,-2-27-18 0,0 0-40 0,0 0-43 16,0 0-47-16,0 0-74 0,0 0-150 0,0 0 10 15,14-28 205-15</inkml:trace>
  <inkml:trace contextRef="#ctx0" brushRef="#br0" timeOffset="26">11793 200 1355 0,'-18'-33'205'16,"18"33"-112"-16,0 0-18 0,-14-21-15 15,14 21-40-15,0 0 7 0,0 0-27 0,-17-24 26 16,17 24-19-16,0 0 9 0,0 0-18 0,0 0-14 16,0 0 10-16,0 0-11 0,0 0-14 0,0 0-4 15,0 0-29-15,0 0-78 0,26 25-57 0,-26-25-89 16,0 0-28-16,20 35-93 0,-20-35 64 0,28 18 331 16</inkml:trace>
  <inkml:trace contextRef="#ctx0" brushRef="#br0" timeOffset="27">12161 320 672 0,'0'0'144'0,"0"0"-20"0,0 0-9 16,0 0-14-16,0 0-32 0,0 0-28 0,0 0-15 16,0 0-7-16,0 0-4 0,0 0 2 0,0 0 11 15,0 0 8-15,0 0 6 0,0 0 1 0,-5 30-6 16,5-30-8-16,0 0-4 0,-9 28-7 0,9-28-2 0,-8 29-8 0,8-29 1 15,-8 31-4-15,8-31 2 0,-10 30-2 16,10-30 2-16,-8 23 0 0,8-23 1 16,0 0-2-16,-7 23 0 0,7-23-4 0,0 0 1 15,0 0-3-15,0 0-1 0,0 0-1 0,0 0 0 16,0 0 0-16,0 0 3 0,0 0 7 0,0 0 1 16,14-23 4-16,-14 23-5 0,20-29-2 0,-20 29-5 0,29-38 2 0,-29 38-4 15,28-38 4-15,-28 38-3 0,26-36 2 0,-26 36-3 16,26-27 3-16,-26 27-3 15,25-23 2-15,-25 23-2 0,0 0 1 0,25-16 0 16,-25 16 0-16,0 0 0 0,0 0 1 0,25 15 1 16,-25-15 0-16,0 0 1 0,18 27-3 0,-18-27 2 15,11 23-2-15,-11-23 1 16,8 21-1-16,-8-21 0 0,0 0-1 0,15 31 2 16,-15-31-2-16,0 0 2 0,0 0-2 0,18 23 0 15,-18-23-1-15,0 0 1 0,0 0-1 16,0 0 0-16,28-4 2 0,-28 4-1 15,0 0 2-15,27-29-1 0,-27 29 2 0,24-23-4 16,-24 23 5-16,23-22-4 0,-23 22 3 0,0 0-2 16,29-29 1-16,-29 29-2 0,0 0 2 0,23-17-1 0,-23 17 0 0,0 0 0 15,0 0 0-15,0 0 0 0,25 14 1 0,-25-14-1 16,0 0 1-16,14 28 0 0,-14-28-1 16,0 0 3-16,8 35-4 0,-8-35 3 15,4 24-2-15,-4-24 1 0,2 23-2 0,-2-23 1 16,4 24-1-16,-4-24 1 0,0 0-1 0,4 22 0 15,-4-22-1-15,0 0 1 16,0 0-32-16,0 0-28 0,18 35-64 0,-18-35-83 16,0 0-99-16,0 0-150 0,0 0 52 0,34-7 257 15</inkml:trace>
  <inkml:trace contextRef="#ctx0" brushRef="#br0" timeOffset="28">12847 282 909 0,'0'0'188'15,"0"0"-58"-15,0 0-15 0,0 0-13 0,0 0-16 16,0 0-26-16,0 0-18 0,0 0-17 0,0 0-11 16,0 0-7-16,0 0-3 0,0 0-3 15,-1 24 2-15,1-24-3 0,0 23 2 16,0-23-1-16,-3 21 0 0,3-21-1 0,0 23 2 16,0-23-3-16,0 0 2 0,2 33-2 0,-2-33 1 0,0 0-2 0,11 24 0 15,-11-24 0-15,0 0 1 0,0 0-1 0,26 18 2 16,-26-18-1-16,0 0 0 0,27 6 0 0,-27-6-1 15,24-3 1-15,-24 3 0 0,22-10 0 16,-22 10 0-16,25-17 1 0,-25 17-1 0,0 0 3 16,30-33-3-16,-30 33 3 0,19-23-2 15,-19 23 2-15,0 0-2 16,25-32 3-16,-25 32-4 0,14-25 3 0,-14 25-3 16,0 0 2-16,21-24-2 0,-21 24 2 0,0 0-1 15,0 0 0-15,0 0 0 0,0 0 0 0,0 0 0 16,0 0 0-16,22 2 0 0,-22-2 0 15,0 0 1-15,0 0-1 0,8 29 1 0,-8-29-1 16,0 0 2-16,0 28-2 0,0-28 2 16,0 0-3-16,7 25 1 0,-7-25-2 0,0 0 1 0,9 27 0 0,-9-27 0 15,0 0 0-15,0 0 1 0,11 24-1 0,-11-24 1 16,0 0-3-16,0 0-27 0,9 26-16 0,-9-26-14 16,0 0-16-16,0 0 18 0,4 26 6 15,-4-26-19-15,0 0-58 0,0 0-65 0,0 0-110 16,14 26-67-16,-14-26 86 0,0 0 285 0</inkml:trace>
  <inkml:trace contextRef="#ctx0" brushRef="#br0" timeOffset="29">13443-54 793 0,'0'0'202'0,"0"0"-57"0,0 0-35 0,0 0-12 16,0 0-28-16,0 0-21 0,0 0-23 0,0 0-9 0,0 0 11 15,0 0 6-15,0 0 6 16,0 0 4-16,15 33-15 0,-15-33-3 0,0 36-6 16,0-36 2-16,-4 45-9 0,1-22 4 15,-1 1 15-15,0 5-31 0,-2-1 32 0,2 3-32 0,-3-4 7 0,2-2 0 16,-1 7-8-16,2-5 3 0,-1-2-5 0,2 3 4 0,-1-6-4 15,4-22 4-15,-2 41-4 0,2-41 3 16,2 29-5-16,-2-29 3 0,0 0-6 16,0 0-20-16,22 28-17 0,-22-28-19 15,0 0-33-15,0 0-36 0,45-11-107 16,-45 11-239-16,18-30 17 0,-18 30 145 0</inkml:trace>
  <inkml:trace contextRef="#ctx0" brushRef="#br0" timeOffset="30">13971 267 505 0,'0'0'115'16,"0"0"9"-16,0 0 22 0,0 0-12 16,4-24-15-16,-4 24-23 0,0 0-11 0,0 0-7 15,0 0-6-15,0 0-13 0,0 0-12 0,0 0-11 16,-10-24-5-16,10 24-4 0,0 0-3 0,0 0-3 15,-23-13-2-15,23 13-4 16,0 0-4-16,-28-2-2 0,28 2-4 16,-25 5 0-16,25-5-2 0,-29 13 0 0,29-13-2 15,-31 18 2-15,31-18-4 0,-28 23 3 16,28-23-3-16,-22 26 1 0,22-26-1 0,-15 31 1 16,15-31-2-16,-8 27 1 0,8-27-1 0,2 23 0 15,-2-23-1-15,0 0 2 0,21 29-3 0,-21-29 1 16,0 0-1-16,36 19 1 0,-36-19-9 0,36 0-1 0,-36 0 0 15,37-11 0-15,-37 11 10 0,36-19 0 0,-36 19 4 16,33-26-2-16,-33 26 3 0,26-26-1 16,-26 26 1-16,16-26-2 0,-16 26 2 0,13-23-1 15,-13 23 2-15,0 0-2 0,15-27 2 0,-15 27-2 16,0 0 2-16,0 0 0 0,0 0 1 0,0 0-1 16,0 0-1-16,0 0-3 15,0 0-1-15,0 0 1 0,0 0 0 0,0 0 3 16,-5 24-2-16,5-24 2 0,0 0-3 15,-6 33 3-15,6-33-4 0,0 0 3 0,-1 27-3 16,1-27 2-16,0 0-2 0,0 0 1 16,12 26 0-16,-12-26 1 0,0 0-3 0,0 0 1 15,19 28-8-15,-19-28-22 0,0 0-24 0,0 0-34 16,33 19-31-16,-33-19-30 0,0 0-87 0,0 0-113 0,28-7-44 0,-28 7 110 16</inkml:trace>
  <inkml:trace contextRef="#ctx0" brushRef="#br0" timeOffset="31">14369 89 955 0,'-39'8'142'16,"39"-8"-47"-16,0 0-15 0,0 0-13 0,0 0-26 16,0 0-13-16,0 0-6 0,0 0 4 15,0 0 4-15,-4 26 0 0,4-26-11 0,0 0-7 16,24 12-6-16,-24-12-2 0,28 6-2 0,-28-6 1 15,38 4-2-15,-38-4 0 16,42 1-1-16,-18-2 0 0,3-1 0 0,1-2-1 0,1 0-1 16,0-3-45-16,5 8-34 0,-34-1-28 15,58 4-87-15,-58-4-60 0,39-11-149 0,-8 14 19 0,-31-3 305 16</inkml:trace>
  <inkml:trace contextRef="#ctx0" brushRef="#br0" timeOffset="32">14467-94 641 0,'27'-29'166'0,"-27"29"-28"16,0 0-19-16,0 0-8 0,0 0-23 0,0 0-11 0,0 0-6 15,0 0-8-15,0 0-12 0,0 0-9 0,0 0-12 0,0 0-2 16,0 0-1-16,0 0 2 0,0 0 1 16,-7 30-4-16,7-30-5 0,-8 34-1 0,8-34-7 0,-5 43 3 15,-1-21-7-15,2-1 1 16,-2 6-5-16,4-5 3 0,-4 3 14 0,2 2-29 16,-2 1 28-16,2-1-29 0,-1-1 9 15,-2 4 4-15,1-5-6 0,0 0 4 0,0 0-4 0,2-1 3 16,4-24-3-16,-7 33 2 0,7-33-2 15,-1 30 1-15,1-30-2 0,0 23 4 0,0-23-4 16,0 0 2-16,1 30-1 0,-1-30 1 16,0 0-2-16,1 36 3 0,-1-36-3 0,0 0 2 0,5 28-3 15,-5-28-1-15,0 0-13 0,0 0-3 0,0 0-1 16,0 0 1-16,27 3 8 0,-27-3-3 0,0 0-1 16,32-30 1-16,-32 30 4 0,29-25-7 0,-29 25-6 15,40-28-11-15,-17 17-8 0,-23 11-15 0,43-23-24 16,-43 23-24-16,40-18-49 0,-40 18-57 15,33-26-93-15,-33 26-63 0,25-24 59 0,-3 26 309 16</inkml:trace>
  <inkml:trace contextRef="#ctx0" brushRef="#br0" timeOffset="33">14968 193 1071 0,'0'0'149'0,"0"0"-88"0,0 0-28 0,0 0-14 16,0 0 5-16,0 0 14 16,0 0 8-16,0 0 6 0,14 26-5 0,-14-26-14 15,0 23-3-15,0-23-12 0,-1 26-2 0,1-26-9 16,-3 33 1-16,3-33-4 0,-4 33 3 0,4-33-5 15,-4 30 1-15,4-30-3 16,-4 27 2-16,4-27-3 0,-2 24 2 0,2-24-3 0,0 0 2 16,2 30-4-16,-2-30-2 15,0 0-40-15,0 0-30 0,0 0-43 0,0 0-57 16,30-2-62-16,-30 2-117 0,0-29-34 0,0 29 130 0</inkml:trace>
  <inkml:trace contextRef="#ctx0" brushRef="#br0" timeOffset="34">15036 82 1262 0,'-29'-33'114'0,"29"33"-7"0,0 0-20 0,0 0-34 15,0 0-24-15,0 0-12 0,0 0-7 0,0 0-5 0,0 0-5 16,0 0-3-16,0 0-1 0,0 0 1 0,0 0 1 16,0 0 0-16,0 0-23 0,0 0-34 0,0 0-50 15,0 0-54-15,37 21-73 0,-37-21-128 16,0 0-12-16,0 0 38 0,0 0 338 0</inkml:trace>
  <inkml:trace contextRef="#ctx0" brushRef="#br0" timeOffset="35">15354 248 1195 0,'-23'-11'117'0,"23"11"-8"15,0 0 0-15,0 0-25 0,0 0-35 0,-17-25-16 0,17 25-8 16,0 0-3-16,0 0-3 0,0 0-4 0,0 0-6 16,-23 1-5-16,23-1-4 0,0 0 1 0,-21 35-2 15,21-35 3-15,-22 37-3 0,22-37 3 0,-18 40-3 16,18-40 2-16,-12 37-3 0,12-37 3 0,-3 31-3 16,3-31 2-16,4 29-4 0,-4-29 2 15,0 0-2-15,17 27 1 16,-17-27 0-16,0 0 0 0,31 6-7 0,-31-6-4 15,28-6-1-15,-28 6-6 0,33-21 5 16,-33 21 0-16,37-30 4 0,-37 30 1 0,35-34 8 16,-35 34 0-16,23-35 5 0,-23 35-3 0,15-36 4 15,-15 36-4-15,4-35 5 0,-4 35-5 0,3-38 4 16,-3 38-2-16,-7-32 2 0,7 32-1 16,-11-24 2-16,11 24-2 0,0 0 2 0,0 0-2 0,-32-22-1 0,32 22-1 15,0 0-2-15,-23 9 0 0,23-9-1 0,0 0-15 16,-7 28-33-16,7-28-37 0,6 22-54 15,-6-22-53-15,0 0-86 0,16 32-124 0,-16-32 19 16,0 0 281-16</inkml:trace>
  <inkml:trace contextRef="#ctx0" brushRef="#br0" timeOffset="36">15693 233 1118 0,'0'0'122'0,"0"0"-13"0,0 0 1 0,0 0-19 16,0 0-36-16,0 0-27 0,0 0-16 0,0 0-8 0,0 0-3 15,0 0 1-15,0 0 5 0,0 29 3 0,0-29 4 16,0 24-1-16,0-24 1 0,-4 27-4 0,4-27 3 16,-4 31-5-16,4-31 2 0,-7 28-7 15,7-28 2-15,-3 27-5 0,3-27 2 0,0 0-2 16,-1 29 1-16,1-29-1 0,0 0 1 0,0 0-1 15,0 0-1-15,0 0 0 0,0 0-1 0,0 0-1 0,0 0 0 16,0 0 2-16,0 0 0 0,0 0 3 0,25 3-2 16,-25-3 1-16,0 0 0 0,33-32-1 0,-33 32 0 15,27-27 1-15,-27 27-3 0,31-26 4 0,-31 26-4 16,31-33 3-16,-31 33-3 0,31-31 3 16,-31 31-2-16,30-32 2 0,-30 32-2 0,26-20 3 15,-26 20-2-15,0 0 2 16,29-20-1-16,-29 20 0 0,0 0-2 15,0 0 1-15,26-1 0 0,-26 1-1 0,0 0 2 16,0 0 0-16,0 0 1 0,24 19-1 0,-24-19 1 16,0 0-1-16,12 22 3 0,-12-22 0 0,0 0 4 15,6 36 0-15,-6-36 1 0,1 26-5 16,-1-26 1-16,0 31-6 0,0-31 3 0,0 24-3 16,0-24 2-16,-1 24-3 0,1-24 2 0,-2 22-2 0,2-22 2 15,0 0-3-15,-3 33 2 0,3-33-22 0,0 0-21 16,7 33-58-16,-7-33-76 0,0 0-142 0,0 0-175 15,0 0 47-15,33 30 258 0</inkml:trace>
  <inkml:trace contextRef="#ctx0" brushRef="#br0" timeOffset="37">16564-178 791 0,'0'0'146'0,"0"0"-12"0,-26-6-5 0,26 6-4 15,0 0-18-15,0 0-20 0,0 0-26 0,0 0-19 0,0 0-14 0,0 0-12 16,0 0-7-16,0 0-3 0,0 0-3 15,0 0-2-15,0 0 0 0,16-25 0 0,-16 25 0 16,22-8 0-16,-22 8 1 0,29-6-2 0,-29 6 0 16,32-8 1-16,-32 8-1 0,32-4 0 15,-32 4 1-15,34-1-1 0,-34 1-1 0,29 3 1 0,-29-3 0 16,26 10 0-16,-26-10 0 0,25 12 2 0,-25-12-3 0,0 0 3 16,25 31-3-16,-25-31 3 0,8 25-2 15,-8-25 3-15,4 27-2 0,-4-27 3 0,-1 29-3 16,1-29 2-16,-7 27-1 0,7-27 5 0,-9 30 0 15,9-30 5-15,-16 27-1 0,16-27 0 0,-13 24-4 16,13-24-2-16,0 0-2 0,-21 30-1 0,21-30-2 16,0 0 1-1,0 0-1-15,-13 22 1 0,13-22-1 0,0 0-1 16,0 0-1-16,0 0 0 0,0 0-2 16,0 0 2-16,0 0-1 0,0 0-15 0,20 24-12 15,-20-24-15-15,0 0-46 0,0 0-32 0,29 19-84 16,-29-19-152-16,0 0-82 0,0 0 23 0,0 0 387 15</inkml:trace>
  <inkml:trace contextRef="#ctx0" brushRef="#br0" timeOffset="38">16758 455 1166 0,'0'0'359'16,"0"0"-233"-1,0 0-37-15,0 0-10 0,0 0-15 0,0 0-12 16,0 0-13-16,0 0-7 0,0 0-10 0,0 0-7 16,0 0-11-16,0 0-4 0,0 0 0 15,0 0 0-15,0 0 0 0,0 0 0 0,0 0 0 16,0 0 0-16,0 0 0 0,0 0 0 0,-6-22-25 16,6 22-20-16,0 0-43 0,9-30-112 0,-9 30-383 15,0 0 11-15,32-23 38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5.42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1EA99AE-3EFD-4300-802E-E3BF8B6F011C}" emma:medium="tactile" emma:mode="ink">
          <msink:context xmlns:msink="http://schemas.microsoft.com/ink/2010/main" type="inkDrawing"/>
        </emma:interpretation>
      </emma:emma>
    </inkml:annotationXML>
    <inkml:trace contextRef="#ctx0" brushRef="#br0">65 18 634 0,'0'0'92'0,"0"0"-9"0,0 0 10 16,12-22-4-16,-12 22-7 0,0 0-9 0,0 0 0 15,0 0-5-15,0 0-10 0,0 0-19 0,0 0-10 16,0 0 4-16,0 0 2 0,-4 24-1 0,4-24-2 16,-4 37-19-16,4-37-2 0,-5 42-7 0,-1-18 4 15,3 1-6-15,-1 6 5 0,0-5-6 0,-1 4 4 16,-1-3-6-16,-1 4-12 0,0-3 32 0,0-1-33 15,6 3 33-15,-4-8-16 0,0 1-5 0,5-23 4 16,-4 36-3-16,4-36 2 0,0 23-2 0,0-23-1 16,0 0 0-16,0 0 1 0,0 0 0 0,0 0 1 15,24 4 1-15,-24-4 0 0,0 0-1 0,23-16 0 16,-23 16 2 0,0 0-3-16,28-22 1 0,-28 22 1 15,25-10-1-15,-25 10 0 0,24-12 0 0,-24 12-1 16,25-8 1-16,-25 8-1 0,25-11 1 0,-25 11-1 15,25-5 1-15,-25 5 0 0,27 1 1 0,-27-1-1 16,26 7 0-16,-26-7 2 0,0 0-3 0,28 17 2 16,-28-17-1-16,0 0 0 0,12 30 0 0,-12-30 2 15,3 22-4-15,-3-22 4 0,-1 24-4 0,1-24 4 0,-8 24-1 16,8-24 2-16,0 0-1 0,0 0 0 16,-20 27 1-16,20-27-3 0,0 0 2 0,-31 11-1 15,31-11-2-15,-22 4 2 0,22-4-1 0,-25 3 2 16,25-3 0-16,-28-3 5 0,28 3 8 0,-29-4 0 15,29 4 2-15,-34-10-6 0,34 10-8 0,-31-10-2 16,31 10 1-16,-24-7-3 0,24 7 2 0,-24-7-1 0,24 7 0 0,0 0-1 16,0 0 1-16,0 0-3 15,0 0 0-15,0 0-12 0,0 0-16 0,-18-28-17 16,18 28-29-16,0 0-39 0,28-6-39 0,-28 6-51 16,26-16-75-16,-26 16-113 0,28-22 25 0,-1 28 369 15</inkml:trace>
  </inkml:traceGroup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5.9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CF3323D-3991-4036-8464-51F64612BE17}" emma:medium="tactile" emma:mode="ink">
          <msink:context xmlns:msink="http://schemas.microsoft.com/ink/2010/main" type="inkDrawing"/>
        </emma:interpretation>
      </emma:emma>
    </inkml:annotationXML>
    <inkml:trace contextRef="#ctx0" brushRef="#br0">177 45 860 0,'-31'-3'178'0,"31"3"-105"0,0 0-8 0,0 0-14 16,0 0 10-16,-9 35-25 15,9-35-6-15,-2 24-10 0,2-24-11 0,-3 31-3 16,3-31-5-16,3 29 2 0,-3-29-4 0,4 29 3 16,-4-29-3-16,0 0 1 0,14 27-2 0,-14-27 1 15,0 0-1-15,0 0 2 0,30 6 1 0,-30-6 0 16,22-17 1-16,-22 17-1 16,33-34 1-16,-33 34-5 0,37-42 5 0,-37 42-4 15,33-40 4-15,-33 40-3 0,24-37 3 16,-24 37 14-16,16-30-12 0,-16 30 14 15,0 0-14-15,11-24-1 0,-11 24 9 0,0 0 10 16,0 0-1-16,0 0 0 0,0 0-11 0,0 0-8 0,0 0-1 16,0 0-14-16,0 26 15 0,0-26-15 0,0 28 12 15,0-28 3-15,-2 35-3 0,2-35 3 0,-5 42-4 0,5-19 5 16,-2 2-5-16,-1 1 4 0,-1 2-3 0,0-1 4 16,1 1-5-16,-4 2 6 0,-1 2-3 15,2 1 21-15,-6-3-5 0,2-1 8 0,-5-6-9 16,4 0-8-16,11-23-5 0,-25 37 4 0,25-37-3 15,-27 29 5-15,27-29-5 0,-28 20 1 0,28-20-2 16,-32 11-1 0,32-11-2-16,-30 4 1 0,30-4-1 0,-32-1 0 15,32 1-2-15,-30-11-3 0,30 11-19 0,-29-23-28 16,29 23-61-16,-25-38-70 0,25 38-117 16,-2-28-177-16,-11-6 65 0,13 34 341 0</inkml:trace>
  </inkml:traceGroup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6.8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453FB70-6305-45DF-951D-A6E121739BA5}" emma:medium="tactile" emma:mode="ink">
          <msink:context xmlns:msink="http://schemas.microsoft.com/ink/2010/main" type="inkDrawing"/>
        </emma:interpretation>
      </emma:emma>
    </inkml:annotationXML>
    <inkml:trace contextRef="#ctx0" brushRef="#br0">47 114 859 0,'0'0'321'0,"0"0"-226"15,0 0-37-15,0 0-18 0,-9 31-3 0,9-31-7 16,-1 26 2-16,1-26-15 0,-3 45-7 0,3-23-8 15,0 4 1-15,0-2-4 0,0 2 3 0,0 1-5 0,0 1 5 16,-1 3-5-16,1-2 6 0,-4 0-5 0,1 1 3 16,0-6-5-16,0 1 6 0,3-25-4 0,-2 41 3 15,2-41-2-15,-2 24 2 0,2-24-3 16,0 0 2-16,0 0-2 0,0 0 2 0,0 0 5 16,0 0 0-16,0 0 1 0,2-33-3 0,-2 33 1 15,0-39-4-15,0 39 5 0,-2-42-5 0,1 10 13 0,1 5-3 16,-3-7 9-16,3 3-6 0,-3-6 2 0,2 0-9 15,-2 0 5-15,-1 3-8 0,3 2 6 0,1-2-5 16,1 5 5-16,3 2-4 0,0 4 2 0,-4 23 11 16,14-34-40-16,-14 34 36 0,17-22-38 15,-17 22 24-15,0 0 0 0,33-15 0 0,-33 15 0 16,25-3-1 0,-25 3 1-16,24 6-1 0,-24-6 1 0,27 10 0 15,-27-10 24-15,24 14-38 0,-24-14 37 0,18 23-36 16,-18-23 14-16,11 26 2 0,-11-26-3 0,6 29 4 15,-6-29-4-15,-4 29 3 0,4-29-1 0,-10 28 0 16,10-28-1-16,-15 28 3 0,15-28-4 16,-25 23 3-16,25-23-2 0,-27 16 0 0,27-16 0 15,-29 8 0-15,29-8-1 0,-27 4 1 0,27-4-1 0,0 0 0 16,-26-6-1-16,26 6-2 0,0 0-1 0,0 0-3 16,0 0-20-16,-9-27-27 0,9 27-55 0,0 0-52 15,34-6-101-15,-34 6-144 0,0 0-22 0,51-8 210 16</inkml:trace>
  </inkml:traceGroup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7.1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C9BFBA2-B804-43C5-BE67-E3327564B07C}" emma:medium="tactile" emma:mode="ink">
          <msink:context xmlns:msink="http://schemas.microsoft.com/ink/2010/main" type="inkDrawing"/>
        </emma:interpretation>
      </emma:emma>
    </inkml:annotationXML>
    <inkml:trace contextRef="#ctx0" brushRef="#br0">122 47 1076 0,'-32'-7'148'0,"32"7"-50"0,0 0-10 16,0 0-17-16,-36 19-24 0,36-19-20 0,0 0-13 15,-23 26-5-15,23-26-5 0,0 0 2 0,-21 29-5 0,21-29 1 0,0 0-3 16,-11 28 1-16,11-28-1 0,0 0 0 16,3 29-1-16,-3-29 2 0,0 0-1 0,18 27 1 15,-18-27-2-15,0 0 2 0,29 20-2 0,-29-20 0 16,29 7 1-16,-29-7-16 0,40 4-15 0,-40-4-14 16,38 0-14-16,-38 0 7 0,30-8 12 15,-30 8 14-15,27-13 13 16,-27 13 9-16,0 0 7 0,24-32 0 0,-24 32 3 15,10-31 1-15,-10 31 22 0,3-30 12 16,-3 30 16-16,-7-28 2 0,7 28-10 0,-18-28-15 16,18 28-9-16,-19-21-9 0,19 21-4 0,-24-20-5 15,24 20-1-15,-23-14-1 0,23 14 0 0,-22-3-3 16,22 3 0-16,-25 3 0 0,25-3-3 16,-22 12 2-16,22-12-3 0,0 0-10 0,-8 29-29 0,8-29-37 0,8 28-58 15,-8-28-70-15,0 0-104 0,28 24-112 0,-28-24 25 16,33 6 380-16</inkml:trace>
  </inkml:traceGroup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7.4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9D8BF5A-F089-4446-BDF6-49D844F27158}" emma:medium="tactile" emma:mode="ink">
          <msink:context xmlns:msink="http://schemas.microsoft.com/ink/2010/main" type="inkDrawing"/>
        </emma:interpretation>
      </emma:emma>
    </inkml:annotationXML>
    <inkml:trace contextRef="#ctx0" brushRef="#br0">83 16 1059 0,'0'0'124'0,"-1"-24"-26"0,1 24-4 15,0 0-14-15,0 0-29 0,0 0-29 16,0 0-13-16,0 0 9 16,5 26 7-16,-5-26 0 0,0 40 5 0,-2-9-17 15,0 0 2-15,-5 4-5 0,5 6 6 0,-7-3-7 16,2 3 5-16,-1-1 13 0,0-1-33 0,2-1 28 16,-2 1-31-16,1-7 6 0,0 2 6 0,2-3-6 15,-1-2 5-15,4-4-6 0,0 0 5 16,2-25-3-16,0 35 2 0,0-35-3 0,0 0-18 15,6 23-13-15,-6-23-12 0,0 0-32 0,0 0-35 0,30-11-50 16,-34-20-90-16,27 14-133 0,-23 17-18 0,22-51 165 16</inkml:trace>
  </inkml:traceGroup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7.9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EC7C74F-5142-4BF3-87CF-576832CCB31E}" emma:medium="tactile" emma:mode="ink">
          <msink:context xmlns:msink="http://schemas.microsoft.com/ink/2010/main" type="inkDrawing"/>
        </emma:interpretation>
      </emma:emma>
    </inkml:annotationXML>
    <inkml:trace contextRef="#ctx0" brushRef="#br0">207 0 730 0,'0'0'175'16,"0"0"-59"-16,0 0-32 0,0 0-5 0,0 0-11 15,0 0-25-15,-30 24 3 0,30-24-23 0,-6 21 5 16,6-21-2-16,-4 24-10 0,4-24-2 16,-4 24-5-16,4-24-1 0,-4 28-3 0,4-28 1 0,0 26-4 15,0-26 1-15,4 24-3 0,-4-24 1 0,4 24-1 16,-4-24 0-16,0 0 0 0,15 26 0 0,-15-26-1 15,0 0 2-15,0 0-1 0,29 11 0 0,-29-11 1 16,26-6-2-16,-26 6 1 16,35-19 0-16,-35 19 1 0,37-31-2 0,-37 31 2 15,32-38-2-15,-32 38 3 0,31-38-3 0,-31 38 3 0,29-29-3 0,-29 29 3 16,0 0-1-16,18-23 3 0,-18 23 0 0,0 0 9 16,0 0 10-16,0 0 1 15,0 0-1-15,0 0-10 0,0 0-10 0,0 0-3 16,0 0 2-16,0 0-2 0,-4 30 2 0,4-30-3 15,-5 33 2-15,3-10-2 0,-5 0 3 0,3 6-4 16,-1-2 4-16,-4 5-5 0,4 2 5 16,-3 1-5-16,2 3 6 0,-1-3-8 0,-2-2 7 15,0-1-5-15,0-3 5 0,-2 3-4 0,-3 0 5 16,0-5-6-16,-1 1 6 0,-3-6-6 0,18-22 4 16,-32 33-3-16,32-33 3 0,-33 21-1 0,33-21 0 15,-30 8 0-15,30-8 1 0,-36-1 0 0,36 1-3 16,-36-11-9-16,36 11-25 0,-29-20-49 0,6-4-54 15,23 24-96-15,-23-36-175 0,7 3-6 16,16 33 156-16</inkml:trace>
  </inkml:traceGroup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8.5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4B093CC-145B-4446-9C35-55BEEA60488C}" emma:medium="tactile" emma:mode="ink">
          <msink:context xmlns:msink="http://schemas.microsoft.com/ink/2010/main" type="inkDrawing"/>
        </emma:interpretation>
      </emma:emma>
    </inkml:annotationXML>
    <inkml:trace contextRef="#ctx0" brushRef="#br0">181 0 822 0,'0'0'137'0,"0"0"-28"0,0 0-17 16,0 0-13-16,0 0-17 0,0 0-14 0,0 0-8 0,0 0 1 0,0 24 1 15,0-24 5-15,-7 35-11 16,7-35-8-16,-10 41-10 0,7-18 2 0,-4-1-10 16,1 5 6-16,-3 1-7 0,4-2-14 0,-5 7 32 15,-1-1-35-15,-1 3 31 0,-1 1-18 0,0 2-7 16,0-4 6-16,-2 1-6 0,3-1 5 0,-2-4-8 15,4-1 7-15,5-7-5 0,5-22 4 0,-6 39-1 0,6-39-1 0,0 22 0 16,0-22-1-16,0 0 0 0,8 23 1 16,-8-23-1-16,0 0 2 0,0 0-1 15,31 5 2-15,-31-5 0 0,24-10-2 0,-24 10 2 16,31-18-3-16,-31 18 2 0,31-24-15 0,-31 24-7 16,34-32-13-16,-34 32-16 0,34-33-15 0,-9 25-34 15,-16-17-34 1,14 22-72-16,-18-24-63 0,-5 27-138 0,22-30 48 15,-25 1 337-15</inkml:trace>
  </inkml:traceGroup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8.7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219AFE-960A-4E0B-9588-D3F64B04C150}" emma:medium="tactile" emma:mode="ink">
          <msink:context xmlns:msink="http://schemas.microsoft.com/ink/2010/main" type="inkDrawing"/>
        </emma:interpretation>
      </emma:emma>
    </inkml:annotationXML>
    <inkml:trace contextRef="#ctx0" brushRef="#br0">35 0 1258 0,'0'0'118'0,"-36"6"-36"15,36-6-13-15,0 0-26 0,0 0-21 0,0 0-13 16,0 0-7-16,0 0-2 0,22 25 3 0,-22-25-2 16,39 9 0-16,-13-9 0 0,1 2 0 0,2-1-1 15,2-1 0-15,-2 0 0 16,2-1-5-16,4 2-28 0,-8-4-48 0,16 13-66 16,-43-10-95-16,70-10-129 0,-33 13-80 0,-6-13 171 15</inkml:trace>
  </inkml:traceGroup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9.3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93B2E52-4827-4BA0-8AE0-868D5CCE5D93}" emma:medium="tactile" emma:mode="ink">
          <msink:context xmlns:msink="http://schemas.microsoft.com/ink/2010/main" type="inkDrawing"/>
        </emma:interpretation>
      </emma:emma>
    </inkml:annotationXML>
    <inkml:trace contextRef="#ctx0" brushRef="#br0">112 63 924 0,'0'0'156'0,"0"0"-42"15,0 0 3-15,-8-27-6 16,8 27-24-16,0 0-34 0,0 0-20 0,0 0-12 15,0 0-7-15,0 0-4 0,0 0-4 0,-26 3-3 16,26-3-1-16,0 0-2 0,-29 32 3 0,29-32-3 16,-24 36 2-16,24-36-3 0,-15 41 2 15,15-41-3-15,-10 41 3 0,10-41-4 0,0 39 3 16,0-39-3-16,10 35 2 0,-10-35-3 16,21 25 3-16,-21-25-1 0,34 13 1 0,-34-13 0 0,43-3 0 0,-18-4 1 15,1-5-1-15,0-4 3 0,0 0-3 0,-2-2 4 16,-1-1-5-16,-23 19 4 0,37-39-2 0,-37 39 2 15,22-35-3-15,-22 35 4 0,7-38-3 16,-7 38 4-16,-5-31-2 0,5 31 3 0,-20-28-4 16,20 28 2-16,-29-18-2 0,29 18-1 15,-37-12 1-15,37 12 0 16,-38-9-1-16,38 9 1 0,-33-2-2 0,33 2 0 16,-22 4-1-16,22-4-1 0,0 0-8 0,0 0-30 15,0 0-30-15,4 34-52 0,-4-34-47 0,0 0-87 16,26 21-97-16,-26-21-54 0,38 16 186 15</inkml:trace>
  </inkml:traceGroup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7:59.8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5E4346F-CCA6-45E6-BBAD-A8D874C24167}" emma:medium="tactile" emma:mode="ink">
          <msink:context xmlns:msink="http://schemas.microsoft.com/ink/2010/main" type="inkDrawing"/>
        </emma:interpretation>
      </emma:emma>
    </inkml:annotationXML>
    <inkml:trace contextRef="#ctx0" brushRef="#br0">57 164 864 0,'23'12'126'0,"-23"-12"-70"0,0 0-3 15,0 0 9 1,0 30 2-16,0-30-18 0,0 26-9 0,0-26-10 16,0 37-3-16,0-37-10 0,-5 50-1 0,2-24-10 15,-2 2 4-15,0 2-7 0,0-1 4 0,-2 2-1 16,3-4 14-16,-3-1-1 0,3 3 5 0,-3-7-5 16,1 1-8-16,6-23-8 0,-6 36 3 15,6-36-6-15,-7 32 5 0,7-32-3 0,0 0 3 16,-9 24-3-16,9-24 2 0,0 0 0 0,0 0 1 0,0 0 2 15,0 0-1-15,3-24 2 0,-3 24-4 0,6-34 3 16,-4 10-4-16,3 0 3 0,-3-6-4 0,2-2 5 16,2-5-5-16,1-4 7 0,1-5-8 0,-1-1 8 15,4-3-9-15,-4 3 13 0,5 3 3 16,-6 0 13-16,3 9-4 0,-2 0 5 0,3 11-14 16,-3 2-1-16,-7 22-5 0,14-27-1 0,-14 27-5 0,0 0 0 15,0 0 12-15,27-17-14 0,-27 17 16 0,0 0-15 16,26 7-13-16,-26-7 13 0,0 0-13 0,32 21 13 15,-32-21 1-15,18 27-2 0,-18-27 2 0,15 32-1 16,-15-32 2 0,14 31-3-16,-14-31 2 0,8 29-2 15,-8-29 2-15,3 26 0 0,-3-26 2 0,0 0-1 16,-10 31 2-16,10-31-3 0,0 0 4 0,-27 22 6 16,27-22 5-16,-25 13 0 0,25-13-1 0,-30 15-9 15,30-15-5-15,-35 14-1 0,35-14 2 0,-31 4-3 0,31-4 1 16,-25 0-1-16,25 0-6 0,0 0-15 0,0 0-25 15,0 0-59-15,-21-24-68 0,21 24-141 16,22 0-171-16,-22 0 38 0,0 0 314 16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49.9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0 109 694 0,'0'0'156'15,"0"0"-77"-15,0 0-8 0,0 0-13 16,0 0-11-1,0 0-23-15,0 0-11 0,0 0-2 0,0 0 13 16,0 0 10-16,0 0 4 0,25-11-4 0,-25 11-9 16,0 0-6-16,27 7 1 0,-27-7-3 0,0 0 0 15,31 5-5-15,-31-5 0 0,25 5-3 0,-25-5 2 16,26 3 1-16,-26-3 1 0,22 7-1 0,-22-7 0 16,26 4-3-16,-26-4-1 0,29 2 0 15,-29-2-1-15,28 0 2 0,-28 0 0 0,27 0-2 16,-27 0 0-16,28-2-2 15,-28 2-3-15,27-1 2 0,-27 1-2 0,25-3 0 0,-25 3 0 16,26-6 1-16,-26 6-1 0,28-1 1 16,-28 1 0-16,27-2 3 0,-27 2 1 0,29-1 2 0,-29 1-1 15,35-4-1-15,-35 4-3 0,34-6 1 16,-34 6-1-16,40-9 2 0,-40 9 0 16,46-6 3-16,-24 3 1 0,4-5 2 0,1 5-2 15,0 1-2-15,-1-1-5 0,-1 2-2 0,-2-1 0 16,-23 2-1-16,44-3 1 0,-44 3-1 0,37 0 0 0,-37 0 1 15,36 0-1-15,-36 0 0 0,37 1 1 16,-37-1-1-16,33-1 0 0,-33 1 1 0,33-2 0 0,-33 2-1 16,36-3 0-16,-36 3 1 15,36-2-1-15,-36 2 1 0,30 0 0 0,-30 0-2 16,31 0 1-16,-31 0-1 0,27 5 0 16,-27-5 2-16,32 2 0 0,-32-2 1 0,36 1-1 0,-36-1-1 15,27 0 1-15,-27 0-1 0,34-1 0 16,-34 1 0-16,35-2 0 0,-35 2 1 0,38-3 0 15,-38 3-1-15,33 0 0 0,-33 0-1 16,31 3 1-16,-31-3 0 0,31 3 0 0,-31-3 1 16,22 4-1-16,-22-4-1 0,24 6 2 0,-24-6-1 15,24 7 0-15,-24-7 0 0,0 0 0 0,32 9 0 16,-32-9 0-16,26 4-1 0,-26-4 3 0,22 5-2 16,-22-5 2-16,26 4-1 0,-26-4 0 0,26 2-1 15,-26-2 0-15,24 0 0 0,-24 0 0 16,22 0 1-16,-22 0-1 0,23 2 1 0,-23-2-1 15,24 1 1-15,-24-1-1 0,26 3 0 0,-26-3-1 0,20 3 1 16,-20-3 0-16,24 0 0 0,-24 0 0 0,22 2 1 16,-22-2 0-16,26 7-1 0,-26-7 1 0,28 1-1 15,-28-1 0-15,27 5-1 0,-27-5 1 0,28 3 1 16,-28-3 0-16,25 2 0 0,-25-2-1 0,27 1 0 16,-27-1 1-16,36 4-1 0,-36-4 0 15,44 3 0-15,-21-1 1 16,1-2-1-16,1 1 0 0,1 1 0 15,0-2 1-15,-1 0 0 0,1 0 0 0,2-2 0 16,3 1-1-16,-2-1 2 0,4-1-2 0,2 1 0 16,-2 0 1-16,-3 1-1 0,0-3 1 0,1 3-1 15,-4-1 0-15,1 2 0 0,1 0 1 0,-2 0-1 16,0 0 0-16,0 0 1 0,1 2-1 16,-1-2 1-16,-2 1 0 0,1 1-1 0,2 0-1 0,-2-2 1 15,2 1 1-15,-1-1 0 0,-2 0 0 0,3 0-1 16,2 2 1-16,-1-4-1 0,-2 2-1 0,2 0 2 15,2 0 0-15,-4 0 0 0,1 2 1 0,3-2-1 16,-2 2 0-16,2-2-1 0,-1 3 1 16,-1-1-1-16,-3-1 1 0,2 1-1 0,-4-1 1 15,4 2-1-15,0-1 0 0,-4-1 0 0,3 1 0 0,-1 5 1 16,0-5-1-16,2 0 0 0,-1 2 1 0,-3-1-1 16,3-2 0-16,5 4 1 0,-3-3-1 0,1 1 0 15,2-1 1-15,-3 1-1 0,1-2 1 0,3 3-1 16,-5-4 0-16,2 2-1 0,3 5 1 0,-4-5 0 15,1 2 0-15,3-1 0 0,-2-2 1 0,3 1-1 16,-5-1 0 0,0 3 0-16,0-1 0 0,-2-3 1 15,1 2 0-15,0-1-1 0,-1 1 0 0,-1-1 0 16,-1-1 0-16,1 2 0 0,-4 0-1 0,3-2 1 16,-3 1 0-16,2-1 0 0,-2 0 2 0,3 0 1 15,1 0 0-15,-3 2-1 0,2-2 0 0,-3 2-1 16,-22-2-2-16,44 5 1 0,-20-4 0 0,-2 1-1 15,-22-2 2-15,42 1-1 0,-42-1 0 0,40 2 0 0,-40-2 0 16,43 1 0-16,-21-1 0 0,-22 0 0 16,44 0 0-16,-19 2 1 0,-4-2-2 0,1 0 1 15,-22 0 1-15,44-2-1 0,-44 2-1 0,38-1 2 16,-38 1-2-16,43-3 0 0,-43 3 0 0,43-2 1 16,-43 2-1-16,40-3 2 0,-40 3-1 0,37-5 0 15,-37 5 0 1,43-2 0-16,-43 2 0 0,37-1 0 0,-37 1 0 15,40-4-1-15,-40 4 2 0,44-6-1 16,-18 5 2-16,-5-5-1 0,4 5 0 0,-25 1-1 16,41 0 0-16,-41 0 0 0,45-3 1 0,-45 3 0 15,45-2-1-15,-45 2 1 0,42-1-1 0,-20-1-1 16,3 2 1-16,-4-2 1 0,4 2-2 0,-1 0 1 16,0 0 0-16,2-1 0 0,-1 1 0 0,1 0 0 0,-4-1 0 15,3 1 0-15,-2-2 0 0,3-3-1 16,1 4 2-16,0 0-1 0,1 1 0 0,-3-2 1 15,2 0-1-15,1 0 0 0,-4 0 0 0,4 0 0 16,-2 2 0-16,3 0 1 0,1 0 0 0,1-1 0 16,-1 1 0-16,0 0-2 0,-1-2 1 0,2 2-1 15,-2-2 1-15,2 2 0 0,0 0 0 0,-1-3 0 0,3 3 0 16,1-2-1-16,-2 2 1 0,1 0 0 16,-2 0 0-16,-1 0 0 0,0-1 1 0,1 1 0 15,-1-2-1-15,0 1 0 0,-1 1 0 0,-1-2 0 16,-2 2 0-16,-1 0 1 0,2 0 0 0,-2 0-1 15,0 0 0-15,1 2 0 0,-1-2-1 0,2 0 2 16,4 0 0-16,-4-2-1 16,1 2 0-16,-1 0 0 0,1 0-1 0,-3-2 1 15,2 2 1-15,0 0-1 0,-1-1 0 16,0 1 1-16,0-1-1 0,0-1 0 16,-1 2 1-16,1-2-1 0,-1-1 0 0,1 3 0 15,0-2 1-15,-2 2-1 0,1-2 1 0,-1 2 1 16,0 0-2-16,2 0 0 0,-1-1-1 0,-2-1 1 15,2 2 0-15,0 0 0 0,-2 0 0 0,5 0 0 0,-6 0 0 0,1-1 1 16,2 1-2-16,1 0 2 0,3-2 0 16,-1 2 0-16,2-1 1 0,0 1-3 15,1-2 1-15,-1 1 0 0,3-1-1 0,-1-1 2 16,2 1-2-16,1 0 2 0,-2 2-1 0,1 0-1 16,1-1 2-16,-4-1-2 0,1 0 1 0,-2 2 0 15,-1-1 0-15,3 1 0 16,-3 0 0-16,0-2 0 0,-1 2 0 0,2 0 0 15,-3-1 0-15,1 1 0 0,2 0 1 0,-1-2-2 16,3 2 3-16,1 0 0 16,-1 0-1-16,1 0 1 0,0-1-2 0,-3 1 0 15,2-2 0-15,0 2 1 0,2-4-2 0,-4 4 0 16,5-1 0-16,2 1 1 0,-1-2 0 0,-2 2 0 16,5-1 0-16,-6 1-1 0,0-2 1 0,1 2 0 0,-3 0 1 0,0 0 0 15,1 0-1-15,-2 0 0 0,2 0 1 0,-1 2-1 16,-3-2 0-16,3 1 0 15,0-1-1-15,0 0 1 0,2 0-1 0,-1 0 0 16,-1 0 2-16,1 0 0 0,1-1-1 0,0 1 1 16,2-2-1-16,-2 0 0 0,2 1 1 0,-1 0-2 15,0 1 2-15,-1-2-1 16,-1 2 0-16,-3 0 1 0,0 0-1 0,2 0 0 16,-3 0 1-16,-1 0 0 0,1 2 0 0,1-2-1 15,0 0 1-15,0 1-1 0,-2-1 0 16,1 0 1-16,2 0-1 0,-2 0-1 0,2 0 1 15,-1 0 0-15,1 0 1 0,1-1 0 16,-1 1 0-16,0-2 1 0,2 2-1 0,0-2 0 16,1 1 0-16,-3-2 0 0,3 0 0 0,-1 3 0 0,1 0 0 0,-1-2 0 15,-1 2-1-15,-2 0 1 0,-1 2 0 0,-1-2 0 16,0 3 0-16,0-3 0 0,1 3 0 0,-1-2-1 16,1 1 2-16,-1-2-2 0,1 2 0 15,1-2 1-15,-4 0-1 0,2 0 2 16,2-2-1-16,0 0 0 0,1 1 0 0,1-2-1 15,1 3 1-15,-2-3 0 0,2 3 0 0,-2-2 0 0,3 2 0 0,-4 0 0 16,3 0 0-16,1-1 0 0,0 1-1 0,0 0 1 16,0 0 0-16,-1-1 0 0,-2 1-1 0,2-2 0 15,-2 2 0-15,2 0 1 0,-2-2-1 16,3 2 1-16,-3 0-1 0,1 0 1 0,0 0-2 16,0 0 1-16,0 0 0 0,2 0 2 15,5 0-1-15,-3 0 1 16,3 0-1-16,-3 0 0 0,3 0-1 0,-3 0 1 15,3 0-1-15,-1 0 0 0,4-1 0 0,-1 1 0 16,2-2 1-16,-2 2-1 0,-2 0 0 0,1-1 1 16,-1 1-1-16,1 0 0 0,-1 0 0 15,0 0 0-15,0-1 0 0,-1 1 0 0,1 0 0 16,2 0 0-16,1 0 0 0,0 0 1 0,1 0-3 16,-1 0 3-16,0 0-1 0,2 0 1 0,1 0-1 0,0-2 0 15,-1 2 0-15,1-4 0 0,-3 2 0 0,-2 2 1 16,-2 0-1-16,0 0 0 0,-2 0 1 0,1 2-1 15,-3-2 0-15,1 0 1 0,-3 0-2 16,2-2 1-16,-4 2 1 0,4 0-2 0,-2 0 2 16,0-1-1-16,2 1 0 0,-6 0 0 0,2-2-1 15,0 1 1 1,-1-2 0-16,-1 1 1 0,1-1 0 0,2-2-1 16,0 1-1-16,1 3 2 0,2-2-2 0,-3 0 1 15,3-2-1-15,-2 0 1 0,-2 2 0 0,2 1 0 16,-2-1-1-16,0 0 1 0,-1 1 0 0,1-1 0 15,0-1 0-15,1 1 0 0,-1 3 0 16,1-1 0-16,-1-2 0 0,1 1 0 0,1 0-1 16,0 1 1-16,4 0 0 0,-2 1 1 0,-1 0 0 0,1 0-1 15,-3 0 0-15,0 0 0 0,2 1 0 0,-2 0 0 16,5-1 0-16,-4 2 0 0,5 0 0 0,0-2 0 16,-1 1 0-16,0-1 0 0,0 0 1 0,-1 0-1 15,1 0 0-15,2 0 0 0,-3 0 0 16,1 0 0-16,-2-1 1 0,0 1-1 0,3 0-1 15,-2-2 0-15,4 0 0 0,-3 2 1 0,0 0 0 0,-1 0-1 16,1 0 1-16,-4 2-1 0,1-2 0 0,-2 0 2 16,1 0-2-16,2 0 2 0,-3 0-1 0,2 0 0 15,-3 0 0-15,-2-2-1 0,1 2 0 0,-2-1 2 16,-2 0-1-16,2 1 0 0,-2-2 0 16,1 0 1-16,-1 2-1 0,1 0 1 0,-3-4 0 15,4 4 0 1,-1 0-1-16,-1 0 0 0,-2 0 0 0,-22 0-1 15,45 4-1-15,-45-4 0 0,44 4 0 0,-22-4 0 16,-22 0 2-16,44 2 0 0,-22 0 1 0,1 1-2 16,1-1 1-16,0-1-1 0,1 1 1 0,-1-1-1 15,1 5 1-15,-1-5-1 0,3 1 1 16,-3 1 1-16,2-2-1 0,1 1-1 0,-3 0 1 16,-24-2 0-16,42 0 0 0,-42 0 0 0,36 1 1 0,-36-1-1 15,27 2 0-15,-27-2 0 0,0 0 0 0,29 3 0 16,-29-3 0-16,0 0 0 0,0 0 1 0,0 0-1 15,0 0-1-15,0 0 1 0,24 4 1 0,-24-4 0 16,0 0-1 0,0 0 2-16,0 0-3 0,0 0 2 15,0 0 0-15,0 0-1 0,0 0 0 0,0 0-1 16,0 0-1-16,0 0 0 0,0 0-1 0,0 0 2 16,0 0 0-16,0 0-2 0,0 0-37 0,0 0-64 15,0 0-117-15,0 0-262 0,-32 14-2 0,32-14 60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00.4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CC5F20B-0341-4519-83A1-DD9BBE85DFAC}" emma:medium="tactile" emma:mode="ink">
          <msink:context xmlns:msink="http://schemas.microsoft.com/ink/2010/main" type="inkDrawing"/>
        </emma:interpretation>
      </emma:emma>
    </inkml:annotationXML>
    <inkml:trace contextRef="#ctx0" brushRef="#br0">1 137 487 0,'0'0'60'16,"0"0"15"-16,0 0 21 0,0 0 8 16,0 0 1-16,0 0-37 0,0 0-18 0,22 21-11 0,-22-21-8 0,0 0-6 15,30 0-6-15,-30 0-4 0,25 4-4 0,-25-4-2 16,30 0-3-16,-30 0-2 0,29-6-1 0,-29 6-1 15,28-5-1-15,-28 5 2 0,29-6 0 16,-29 6 0-16,29-16 2 0,-29 16-3 0,23-18 1 16,-23 18-3-16,0 0 4 0,27-29-1 0,-27 29 4 15,0 0 20 1,3-35 25-16,-3 35 3 0,0 0 9 0,-9-23-20 16,9 23-19-16,0 0-4 0,-39-21-4 0,39 21-3 15,-36-1-2-15,36 1-4 0,-43 1 0 0,21 2 2 16,-2-1 2-16,24-2 3 0,-40 13 0 15,40-13 0-15,-32 15-3 0,32-15-2 0,0 0-5 16,-23 32-1-16,23-32-4 0,-6 35 2 0,6-35-3 16,7 36 2-16,-7-36-3 0,16 43 2 0,-16-43-3 0,25 41 3 15,-25-41-4-15,35 34 5 0,-35-34-4 0,38 30 3 16,-38-30-1-16,42 18 1 0,-42-18 0 16,41 12 0-16,-41-12-2 0,44 3 1 0,-21-5-3 15,-23 2-18-15,47-8-24 0,-47 8-38 0,46-14-46 16,-37-11-43-16,23 26-94 0,-32-1-163 0,28-24 32 15,-3 23 277-15</inkml:trace>
  </inkml:traceGroup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00.8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9909066-6989-46F5-9785-B1E045F566ED}" emma:medium="tactile" emma:mode="ink">
          <msink:context xmlns:msink="http://schemas.microsoft.com/ink/2010/main" type="inkDrawing"/>
        </emma:interpretation>
      </emma:emma>
    </inkml:annotationXML>
    <inkml:trace contextRef="#ctx0" brushRef="#br0">232 31 860 0,'-3'-35'297'0,"3"35"-149"16,0 0-32-16,0 0-18 0,0 0-35 0,0 0-40 16,-27 1 3-16,27-1-23 0,0 0 16 0,-26 10-3 15,26-10-4-15,-24 16-2 0,24-16-6 0,-27 17 2 16,27-17-4-16,-31 22 2 0,31-22-3 0,-26 23 2 16,26-23-3-1,-19 24 1-15,19-24-2 0,-8 28 1 16,8-28-2-16,-2 28 2 0,2-28-3 0,9 29 2 15,-9-29-2-15,19 25 3 0,-19-25-2 0,26 19 1 16,-26-19-1-16,32 18 1 0,-32-18 0 0,29 14 1 16,-29-14 0-16,0 0 0 0,30 19-1 0,-30-19 1 15,0 0 0-15,0 0 1 0,0 0 1 0,0 0 1 16,0 0-1-16,0 0 1 0,1 27 0 0,-1-27-2 16,0 0 1-16,-33 18 1 0,33-18 8 0,-33 17 4 15,33-17-2-15,-40 17 0 0,40-17-10 0,-38 21-1 16,38-21-3-16,-32 18 2 0,32-18-3 0,0 0 2 15,-23 13-2-15,23-13-15 0,0 0-26 0,0 0-28 16,0 0-77-16,0 0-110 0,0 0-241 0,0 0 14 16,26-21 239-16</inkml:trace>
  </inkml:traceGroup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0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B6035CC-68C9-4088-98E2-19D6F7439416}" emma:medium="tactile" emma:mode="ink">
          <msink:context xmlns:msink="http://schemas.microsoft.com/ink/2010/main" type="inkDrawing" rotatedBoundingBox="8533,16381 8809,16663 8589,16878 8314,16597" shapeName="Other"/>
        </emma:interpretation>
      </emma:emma>
    </inkml:annotationXML>
    <inkml:trace contextRef="#ctx0" brushRef="#br0">6 130 471 0,'0'0'128'15,"0"0"-33"-15,0 0-10 0,0 0 3 0,0 0-24 16,0 0-14-16,0 0-8 0,0 0-1 16,0 0-4-16,31 21-7 0,-31-21-2 15,0 0 0-15,28 3 4 0,-28-3 3 0,23 0-3 16,-23 0-5-16,25-7-8 0,-25 7-6 0,29-10 0 0,-29 10-5 0,30-18 0 16,-30 18-3-16,31-21 0 0,-31 21-4 0,26-20 1 15,-26 20-1-15,0 0 2 0,23-31 0 0,-23 31 4 16,0 0-1-16,6-28 16 0,-6 28 6 0,0 0 5 15,0 0-1-15,-24-18-14 16,24 18-5-16,-27-5-6 0,27 5-2 0,-40 7-2 16,40-7 2-16,-43 14 0 0,43-14 2 0,-43 20 1 0,43-20-1 0,-34 24 1 15,34-24 4-15,-24 26-2 0,24-26 3 0,-17 30-6 16,17-30-1-16,-6 30-7 0,6-30 3 0,6 31-3 16,-6-31 2-16,17 33-1 0,-17-33 1 15,24 32-4-15,-24-32 2 0,32 28-2 16,-32-28 3-16,41 18-4 0,-18-11 2 0,6-1-9 15,-7-6-22-15,13 7-41 16,-35-7-79-16,60-8-153 0,-29 5-194 0,-6-11 39 16,9 17 354-16</inkml:trace>
  </inkml:traceGroup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1.4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FD879E3-1F3B-4A12-8A39-6DB276EDC8A2}" emma:medium="tactile" emma:mode="ink">
          <msink:context xmlns:msink="http://schemas.microsoft.com/ink/2010/main" type="inkDrawing" rotatedBoundingBox="9435,16714 9629,16166 10146,16348 9952,16897" semanticType="callout" shapeName="Other">
            <msink:sourceLink direction="with" ref="{87E8BB91-539C-4508-B844-4E3FD32A3FDF}"/>
          </msink:context>
        </emma:interpretation>
      </emma:emma>
    </inkml:annotationXML>
    <inkml:trace contextRef="#ctx0" brushRef="#br0">404 56 640 0,'0'0'196'0,"0"0"-74"0,-11-26-20 16,11 26 5-16,0 0-32 0,0 0 29 0,0 0-37 15,0 0 2-15,-15-23-19 0,15 23-12 0,0 0-4 16,0 0-8-16,-29-6-2 0,29 6-4 16,-28 3-4-16,28-3 1 0,-38 17-3 0,38-17-16 0,-46 27 32 15,20-6-36-15,1 0 31 0,-1 3-16 0,1 4-4 16,-1-1 4-16,2 2-7 0,4 0 5 0,1 0-7 16,2 1 3-16,5-5-3 0,2 2 2 0,2 1-4 15,8-5 3-15,0 1-4 0,8-2 4 0,-8-22-5 16,15 39 4-16,-15-39-4 0,33 32 3 15,-33-32-2 1,44 19 1-16,-16-16 1 0,1-1-1 0,5-4 1 16,-1-2-1-16,5-6-18 0,-3-4-19 0,9 7-19 15,-9-17-50-15,16 25-67 0,-26-26-77 0,27 18-153 16,-19 0-44-16,-7-11 173 0</inkml:trace>
  </inkml:traceGroup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1.7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7E8BB91-539C-4508-B844-4E3FD32A3FDF}" emma:medium="tactile" emma:mode="ink">
          <msink:context xmlns:msink="http://schemas.microsoft.com/ink/2010/main" type="inkDrawing" rotatedBoundingBox="10117,16665 10317,16339 10537,16473 10337,16800" semanticType="enclosure" shapeName="Other">
            <msink:destinationLink direction="with" ref="{BFD879E3-1F3B-4A12-8A39-6DB276EDC8A2}"/>
          </msink:context>
        </emma:interpretation>
      </emma:emma>
    </inkml:annotationXML>
    <inkml:trace contextRef="#ctx0" brushRef="#br0">172 98 1147 0,'-26'-21'132'0,"26"21"-19"0,0 0-15 15,0 0-24-15,-25-7-23 0,25 7-14 0,0 0-10 16,-23 3-8-16,23-3-5 0,0 0-4 0,-33 18-5 16,33-18 1-1,-22 31-4-15,22-31 2 0,-18 39-4 0,18-39 4 16,-18 40-4-16,18-40 1 0,-7 41-3 15,7-41 4-15,7 37-6 0,-7-37 4 0,18 32-3 16,-18-32 1-16,23 20-1 0,-23-20 1 0,38 15 0 16,-38-15 1-16,41 5 0 0,-41-5 0 0,40-6 0 15,-40 6-1-15,34-14 1 0,-34 14-2 0,29-22 3 16,-29 22-1-16,22-34 3 0,-22 34-2 0,15-39 3 16,-8 17-3-16,-1-2 4 0,-2-2-4 0,-3 2 4 15,1-2-5-15,-5 2 6 0,0 3-5 0,3 21 3 16,-14-39-2-16,14 39 1 0,-15-23-3 0,15 23 2 15,0 0-2-15,-25-9-9 0,25 9-13 0,0 0-34 16,-34 13-55-16,37 16-96 0,-27-26-126 0,24-3-167 16,-9 47 65-16,9-47 378 15</inkml:trace>
  </inkml:traceGroup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2.3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CB76351-E472-4835-A265-D30613C5A64C}" emma:medium="tactile" emma:mode="ink">
          <msink:context xmlns:msink="http://schemas.microsoft.com/ink/2010/main" type="inkDrawing"/>
        </emma:interpretation>
      </emma:emma>
    </inkml:annotationXML>
    <inkml:trace contextRef="#ctx0" brushRef="#br0">100 0 752 0,'0'0'238'0,"-22"10"-124"0,22-10-27 15,0 0-19-15,0 0-25 0,0 0-24 0,0 0-10 16,0 0 14-16,0 0 8 0,0 0 7 16,28 17 1-16,-28-17-16 0,0 0-1 0,27 7-3 15,-27-7-1-15,29 10-5 0,-29-10-5 0,30 10-5 16,-30-10 1-16,32 7-4 0,-32-7 1 0,28 13 0 0,-28-13 1 0,22 13-1 16,-22-13 2-16,0 0 0 0,19 26 1 15,-19-26-3-15,0 0 1 0,-1 32-2 0,1-32 3 16,-13 29-2-16,13-29 2 0,-22 24-3 15,22-24 1-15,-30 25-1 0,30-25 1 0,-35 22-1 16,35-22 1-16,-34 16-1 0,34-16 0 0,-34 13 0 16,34-13 1-16,-35 3-1 15,35-3 1-15,-34 0 0 0,34 0 1 0,-31-2 2 16,31 2-2-16,0 0 0 0,-25-6-3 16,25 6 1-16,0 0-1 0,0 0-4 0,0 0-3 15,0 0-4-15,0 0 3 0,0 0 1 16,0 0-14-16,24-15-26 0,-24 15-37 0,32-7-37 15,-32 7-21-15,40-13-35 0,-40 13-37 0,40-32-137 16,-7 32 11-16,-20-23 279 0</inkml:trace>
  </inkml:traceGroup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2.5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67B7A1C-B9BB-4C77-A5D6-44BC333DD383}" emma:medium="tactile" emma:mode="ink">
          <msink:context xmlns:msink="http://schemas.microsoft.com/ink/2010/main" type="inkDrawing"/>
        </emma:interpretation>
      </emma:emma>
    </inkml:annotationXML>
    <inkml:trace contextRef="#ctx0" brushRef="#br0">240 22 831 0,'-32'-23'221'0,"32"23"-89"0,-23 5-8 16,23-5-11-16,-22 10-27 0,22-10-23 0,-33 14-19 0,33-14-8 0,-32 21-6 15,32-21-2-15,-33 26-4 0,33-26 0 16,-30 30-7-16,30-30 0 0,-24 26-7 0,24-26-3 16,0 0-4-16,-14 32-1 0,14-32-3 0,0 0 1 15,10 30-2-15,-10-30 0 0,19 25-1 0,-19-25 3 16,28 21-3-16,-28-21 1 0,39 15-2 0,-15-12-12 16,5 6-21-1,-3-18-28-15,10 18-76 0,-19-29-86 0,28 12-239 16,-14-2-36-16,-4-10 161 0</inkml:trace>
  </inkml:traceGroup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3.1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8184DEA-83D3-42C7-A474-8F8F8151B92F}" emma:medium="tactile" emma:mode="ink">
          <msink:context xmlns:msink="http://schemas.microsoft.com/ink/2010/main" type="inkDrawing"/>
        </emma:interpretation>
      </emma:emma>
    </inkml:annotationXML>
    <inkml:trace contextRef="#ctx0" brushRef="#br0">67 171 758 0,'0'0'102'0,"0"0"-65"0,0 0 10 16,0 0 5-16,0 0 12 0,0 0 5 0,0 0-22 15,24-13-5-15,-24 13-2 0,0 0-8 16,27 0-6-16,-27 0-8 0,25 1-6 0,-25-1-2 16,22 0 0-16,-22 0 3 0,27-1 0 0,-27 1-3 15,24-8-3-15,-24 8-4 0,25-8-1 0,-25 8 0 16,0 0 1-1,30-18-2-15,-30 18 2 0,0 0-3 0,25-27 2 16,-25 27-1-16,10-24 4 0,-10 24 0 0,0 0 2 16,3-27 0-16,-3 27 8 0,0 0 3 0,-18-24 4 15,18 24-2-15,0 0-6 0,-32-14-7 16,32 14-3-16,-32-7-2 0,32 7 1 0,-40 2 0 16,40-2 0-16,-42 8 1 0,42-8-3 0,-46 21 3 15,24-6 1-15,22-15 6 0,-41 32 2 0,41-32 4 0,-26 37-6 16,26-37-1-16,-11 34-9 0,11-34 2 0,1 36-5 15,-1-36 1-15,15 35-2 0,-15-35 2 0,22 31-2 16,-22-31 2-16,39 22-3 0,-17-16 3 16,1 1-1-16,2-4 1 0,3-3-1 0,-1-1 0 15,1-4 1-15,2 0-1 0,-1-6 3 0,1-1-12 16,1 3-28-16,-31 9-50 0,59-21-65 0,-48-7-98 0,25 20-107 16,-10 0-68-16,-15-15 142 0,18 26 285 0</inkml:trace>
  </inkml:traceGroup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3.5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BBDCAFB-D573-46E8-9F89-3A93D4F904BC}" emma:medium="tactile" emma:mode="ink">
          <msink:context xmlns:msink="http://schemas.microsoft.com/ink/2010/main" type="inkDrawing"/>
        </emma:interpretation>
      </emma:emma>
    </inkml:annotationXML>
    <inkml:trace contextRef="#ctx0" brushRef="#br0">121 22 803 0,'0'-26'161'0,"0"26"-15"0,0 0-11 0,0 0-15 15,0 0-41-15,0 0-37 0,0 0-25 0,0 0-5 16,-4 34 3-16,4-34 8 0,-4 30 1 0,4-30 4 0,-3 36-6 0,3-36 0 16,-4 37-5-16,4-15-12 0,-3 1 32 15,-1 5-35-15,-3-1 31 0,1 4-19 0,1-1-8 16,-1 3 4-16,-3-3-8 0,1 2 5 0,-1-4-7 16,4 1 6-16,-4-2-7 0,4 0 5 15,-2-2-7-15,2-2 5 0,5-23-4 0,-11 41 4 16,11-41-2-16,-7 30 0 15,7-30-2-15,0 0 1 0,0 27-1 0,0-27 1 16,0 0-1-16,0 0 1 0,0 0-2 0,22 14 2 16,-22-14-1-16,0 0 1 0,26 0 0 0,-26 0 0 15,0 0 0-15,29-5 1 0,-29 5-1 16,23-3 0-16,-23 3 0 0,24-8-15 16,-24 8 0-16,30-10-3 0,-30 10-3 0,32-12 5 15,-32 12-10-15,29-18-8 0,-29 18-13 0,31-21-23 0,-7 18-33 0,-24 3-37 16,31-22-72-16,-31 22-59 0,10-36-131 0,-10 36 40 15,14-22 362-15</inkml:trace>
  </inkml:traceGroup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3.8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4E27267-8EE5-4318-9186-682BDAF1DBE3}" emma:medium="tactile" emma:mode="ink">
          <msink:context xmlns:msink="http://schemas.microsoft.com/ink/2010/main" type="inkDrawing"/>
        </emma:interpretation>
      </emma:emma>
    </inkml:annotationXML>
    <inkml:trace contextRef="#ctx0" brushRef="#br0">68-4 1053 0,'0'0'106'0,"-41"0"13"0,41 0-22 15,0 0-6-15,0 0-27 16,-28 14-28-16,28-14-17 0,0 0-12 0,0 0-4 16,0 0 0-16,0 0 3 15,24 16 1-15,-24-16 2 0,24 11-2 0,-24-11 0 16,36 3-2-16,-36-3-1 0,44 3-3 16,-44-3 0-16,47 2-1 0,-47-2-1 0,43 0 0 15,-20 0-2-15,2 1-9 0,0-1-13 0,4 4-6 16,-4-11-47-16,16 19-53 0,-41-12-70 0,66-5-102 15,-38-2 50-15,16 7 8 0,11 15-42 16,-21-32 213-16,28 27 74 0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5:00.6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E30EE92-E0F8-48E4-8EF3-E42690B9491C}" emma:medium="tactile" emma:mode="ink">
          <msink:context xmlns:msink="http://schemas.microsoft.com/ink/2010/main" type="writingRegion" rotatedBoundingBox="4042,6740 8846,6884 8813,7972 4010,7828"/>
        </emma:interpretation>
      </emma:emma>
    </inkml:annotationXML>
    <inkml:traceGroup>
      <inkml:annotationXML>
        <emma:emma xmlns:emma="http://www.w3.org/2003/04/emma" version="1.0">
          <emma:interpretation id="{38E7B7CA-0255-4BFC-B1FB-49142EFFB673}" emma:medium="tactile" emma:mode="ink">
            <msink:context xmlns:msink="http://schemas.microsoft.com/ink/2010/main" type="paragraph" rotatedBoundingBox="4042,6740 8846,6884 8813,7972 4010,7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F2B18E-CEAD-47A6-8217-F75D3D50610C}" emma:medium="tactile" emma:mode="ink">
              <msink:context xmlns:msink="http://schemas.microsoft.com/ink/2010/main" type="line" rotatedBoundingBox="4042,6740 8846,6884 8813,7972 4010,7828"/>
            </emma:interpretation>
          </emma:emma>
        </inkml:annotationXML>
        <inkml:traceGroup>
          <inkml:annotationXML>
            <emma:emma xmlns:emma="http://www.w3.org/2003/04/emma" version="1.0">
              <emma:interpretation id="{4139222E-B2C6-4942-B936-E0E6FC8C5E22}" emma:medium="tactile" emma:mode="ink">
                <msink:context xmlns:msink="http://schemas.microsoft.com/ink/2010/main" type="inkWord" rotatedBoundingBox="4042,6740 4935,6766 4903,7855 4010,7828"/>
              </emma:interpretation>
              <emma:one-of disjunction-type="recognition" id="oneOf0">
                <emma:interpretation id="interp0" emma:lang="en-GB" emma:confidence="0">
                  <emma:literal>It'</emma:literal>
                </emma:interpretation>
                <emma:interpretation id="interp1" emma:lang="en-GB" emma:confidence="0">
                  <emma:literal>It</emma:literal>
                </emma:interpretation>
                <emma:interpretation id="interp2" emma:lang="en-GB" emma:confidence="0">
                  <emma:literal>Its</emma:literal>
                </emma:interpretation>
                <emma:interpretation id="interp3" emma:lang="en-GB" emma:confidence="0">
                  <emma:literal>It,</emma:literal>
                </emma:interpretation>
                <emma:interpretation id="interp4" emma:lang="en-GB" emma:confidence="0">
                  <emma:literal>It.</emma:literal>
                </emma:interpretation>
              </emma:one-of>
            </emma:emma>
          </inkml:annotationXML>
          <inkml:trace contextRef="#ctx0" brushRef="#br0">1 9 227 0,'0'0'93'16,"7"-23"17"-16,-7 23-10 0,0 0 5 0,0 0-19 15,0 0 4-15,0 0-12 0,0 0 4 0,0 0-14 16,0 0-2-16,0 0-14 0,0 0-7 0,0 0-9 16,0 0-2-16,0 0-4 0,0 0 2 0,0 0 1 15,0 0 0-15,0 0 1 0,0 28-1 0,0-28-7 16,0 0-2-16,0 27-10 0,0-27-1 0,0 25 17 15,0-25-38-15,0 35 34 0,0-35-34 16,0 42 13-16,0-42 5 0,0 43-3 0,0-19 1 16,0-1-4-16,7 6 3 0,-7-3-6 15,0 0 4-15,0 1-6 0,0-1 4 0,-7 0-5 16,7 3 5-16,0-3-5 0,0-2 4 0,0-2-4 16,0 1 3-16,0-1-3 0,0 3 3 0,0-25-3 15,7 43 4-15,-7-43-4 0,0 39 4 16,0-39-2-16,0 32 0 0,0-32-2 0,0 31 2 15,0-31-3-15,0 22 4 0,0-22-2 0,0 0 1 16,0 0-2-16,4 24 1 0,-4-24-5 0,0 0-3 16,0 0-5-16,0 0-3 0,0 0-3 0,0 0-7 15,0 0-7-15,0 0-9 0,0 0-10 16,0-27-14-16,0 27-35 0,-9-32-69 0,9 32-54 0,0-28-83 16,-5-10-96-16,5 38 280 15,0-42 124-15</inkml:trace>
          <inkml:trace contextRef="#ctx0" brushRef="#br0" timeOffset="252.9757">-333 367 243 0,'0'0'162'0,"0"0"30"0,-16 23-3 0,16-23-18 15,0 0-31-15,0 0-43 0,0 0-32 16,0 0-22-16,0 0-11 0,0 0-2 0,0 0 10 16,0 0 4-16,0 0 1 0,0 0-2 15,29-7-14-15,-29 7-7 0,0 0-5 0,33 0-5 16,-33 0-4-16,27 0-4 0,-27 0-2 0,29-8-2 16,-29 8 1-16,35-4 0 0,-35 4-2 0,38-7 1 15,-38 7-7-15,46 0-7 0,-46 0-15 0,48-7-20 16,-48 7-27-16,47 0-51 0,-47 0-103 0,41 0-150 15,-13 12-106-15,-28-12 253 0</inkml:trace>
          <inkml:trace contextRef="#ctx0" brushRef="#br0" timeOffset="-579.7916">-497-46 198 0,'0'0'79'0,"0"0"10"0,0 0-10 15,0 0 10-15,0 0-10 0,0 0 14 0,0 0-1 16,0 0 10-16,0 0-10 0,0 0-8 15,0 0-17-15,0 0-9 0,0 0-13 16,0 0-6-16,0 0-5 0,0 0-7 0,0 0-4 16,0 0-5-16,0 0-8 0,0 0-2 0,0 0 0 15,0 0 4-15,0 0 2 0,0 29 5 0,0-29-3 16,0 27-1-16,0-27-5 0,0 36 2 0,0-36 16 16,7 44-36-16,-7-22 34 0,4 7-35 0,-4-4 14 15,6 0 4-15,-6 2-6 0,4 3 4 16,-4-4-7-16,0 6 5 0,0-4-6 0,0 5 6 15,0-4-6-15,0 2 4 0,0-6-5 0,0-1 6 16,0-1-7-16,0-23 5 0,0 40-4 16,0-40 3-16,7 38-2 0,-7-38 3 0,0 32-4 15,0-32 4-15,7 24-4 0,-7-24 3 0,0 22-2 16,0-22 1-16,0 23-2 0,0-23 2 0,0 26-1 16,0-26 2-16,0 0-3 0,-10 30 3 15,10-30-2-15,0 0 1 0,-7 26-1 0,7-26 1 16,0 0-4-16,0 0-4 0,0 0-9 0,0 0-8 15,0 26-10-15,0-26-3 0,0 0-5 0,0 0-1 16,0 0 0-16,0 0-12 0,13-26-22 0,-13 4-63 16,0 22-40-16,8-38-66 0,-3 13-25 0,-5 25-48 15,9-48 296-15</inkml:trace>
          <inkml:trace contextRef="#ctx0" brushRef="#br0" timeOffset="728.6346">338-279 325 0,'0'0'104'0,"0"0"-21"15,0 0-11-15,0 0 6 0,0 0 14 0,0 0 7 16,0 0 0-16,0 0-3 0,0 0-25 0,18 27-13 16,-18-27-6-16,0 0-3 0,0 0-6 15,0 0-2-15,25 21-6 0,-25-21-3 16,0 0-6-16,13 22 0 0,-13-22-5 0,0 0-2 15,0 0-5-15,6 33-2 0,-6-33-6 0,0 24 2 16,0-24-7-16,-8 26 3 0,8-26-4 0,-8 30 2 16,8-30-3-16,-10 26 2 0,10-26-3 0,-9 31 3 15,9-31-4-15,-10 25 3 0,10-25-1 0,0 0 0 16,-14 26-7-16,14-26-9 0,0 0-16 16,0 0-12-16,0 0-19 0,0 0-32 0,0 0-88 15,0 0-128-15,0 0-105 0,0 0 31 0,-21-22 386 16</inkml:trace>
        </inkml:traceGroup>
        <inkml:traceGroup>
          <inkml:annotationXML>
            <emma:emma xmlns:emma="http://www.w3.org/2003/04/emma" version="1.0">
              <emma:interpretation id="{D6BDFC2E-9C10-4AB4-B7E5-42D6FA550B42}" emma:medium="tactile" emma:mode="ink">
                <msink:context xmlns:msink="http://schemas.microsoft.com/ink/2010/main" type="inkWord" rotatedBoundingBox="5321,6883 8843,6988 8813,7970 5292,7864"/>
              </emma:interpretation>
              <emma:one-of disjunction-type="recognition" id="oneOf1">
                <emma:interpretation id="interp5" emma:lang="en-GB" emma:confidence="0">
                  <emma:literal>=ECH)</emma:literal>
                </emma:interpretation>
                <emma:interpretation id="interp6" emma:lang="en-GB" emma:confidence="0">
                  <emma:literal>£11)</emma:literal>
                </emma:interpretation>
                <emma:interpretation id="interp7" emma:lang="en-GB" emma:confidence="0">
                  <emma:literal>=E(H)</emma:literal>
                </emma:interpretation>
                <emma:interpretation id="interp8" emma:lang="en-GB" emma:confidence="0">
                  <emma:literal>£111)</emma:literal>
                </emma:interpretation>
                <emma:interpretation id="interp9" emma:lang="en-GB" emma:confidence="0">
                  <emma:literal>£911)</emma:literal>
                </emma:interpretation>
              </emma:one-of>
            </emma:emma>
          </inkml:annotationXML>
          <inkml:trace contextRef="#ctx0" brushRef="#br0" timeOffset="2911.5495">2065 69 136 0,'0'0'50'0,"25"-19"-2"0,-25 19 4 0,0 0 7 16,0 0 4-16,0 0-1 0,0 0 2 0,0 0-2 16,0 0 3-16,0 0 11 0,0 0 31 0,0 0 17 15,0 0 11-15,21 0-13 0,-21 0-61 16,0 0-9-16,0 0-39 0,0 0 14 0,-21-26 1 15,21 26 0-15,0 0-5 0,-25-15-3 0,25 15 2 16,0 0-3-16,-34-23 1 0,34 23-1 0,-28-14-2 16,28 14-3-16,-33-8-2 0,33 8-4 0,-37 0-3 15,37 0 0-15,-40 0-2 0,40 0 0 0,-40 6 0 16,40-6 0-16,-37 15-2 0,37-15 1 0,-36 21-3 16,36-21 2-16,-29 27-4 0,29-27 5 15,-19 37 17-15,19-37-34 0,-20 44 35 16,12-17-34-16,0-4 12 0,4 1 4 0,4-24-4 15,0 43 4-15,0-43-3 0,0 39 3 0,0-39-4 16,9 33 3-16,-9-33-4 0,15 28 4 0,-15-28-3 16,24 27 4-16,-24-27-2 0,25 28 1 0,-25-28-3 15,33 20 2-15,-33-20-2 0,40 11 1 16,-40-11 1-16,37 7 1 0,-37-7-1 0,37 0 1 16,-37 0-1-16,32 0 0 0,-32 0 0 0,26 0 0 15,-26 0 0-15,0 0 0 0,0 0-1 0,25-6 2 16,-25 6 1-16,0 0 1 0,0 0 1 0,0 0 5 15,0 0 3-15,0 0-2 0,0 0-1 16,0 0-5-16,0 0-4 0,-28 13 0 0,28-13-1 16,0 0 1-16,-33 21-1 0,33-21 1 15,-27 23-1-15,27-23 2 0,-35 31-2 0,35-31 1 16,-34 30-2-16,34-30 3 0,-33 37-3 0,33-37 4 16,-33 33-2-16,33-33 3 0,-25 27-5 0,25-27 4 15,-18 27-3-15,18-27 2 0,0 0-2 0,-13 33 1 16,13-33-3-16,0 0 3 0,0 22-2 0,0-22 2 15,0 0-2-15,9 26 3 0,-9-26-2 0,0 0 3 16,16 31-4-16,-16-31 3 16,0 0-1-16,24 27 1 0,-24-27-1 0,25 18 3 15,-25-18-1-15,26 17 2 0,-26-17 2 0,29 14 0 16,-29-14-1-16,33 6 0 0,-33-6 1 0,31 0 0 16,-31 0-1-16,36 0-1 0,-36 0-1 0,40-6-3 15,-40 6 2-15,40-14-3 0,-40 14 2 0,35-13-2 16,-35 13 0-16,38-15-1 0,-38 15-10 15,37-27-12-15,-37 27-21 0,33-30-32 0,-8 22-61 16,-25-23-159-16,26 7-228 0,-2 7 3 0,-16-21 425 16</inkml:trace>
          <inkml:trace contextRef="#ctx0" brushRef="#br0" timeOffset="3612.0358">2884-86 392 0,'0'0'211'0,"0"0"-26"0,0 0-8 16,0 0-37-16,0 0-28 0,0 0-37 0,0 0-13 15,0 0-13-15,0 0-5 0,0 0-4 0,0 0-5 16,0 0-2-16,0 0-3 0,0 0-4 0,-24 14-3 15,24-14-6-15,0 0-2 0,-27 21-5 0,27-21 0 16,-28 24-3-16,28-24 1 0,-30 34-2 16,30-34 2-16,-32 39 15 0,32-39-34 0,-29 44 31 15,14-19-32-15,1 3 13 0,-1 0 5 16,4-6-4-16,-1 7 3 0,2-1-5 0,2-3 5 0,1 3-7 16,0-1 6-16,7-3-5 0,0 5 3 15,0-3-4-15,0-1 4 0,7 5-3 0,0-6 4 16,1 0-4-16,4-2 4 0,-12-22-5 15,25 43 4-15,-25-43-3 0,26 38 2 0,-26-38-1 16,28 36 1-16,-28-36-3 0,29 32 4 0,-29-32-4 16,26 31 3-16,-26-31-3 0,24 22 1 0,-24-22-1 15,23 18 2-15,-23-18-2 0,0 0-3 0,23 19-9 16,-23-19-6-16,0 0-10 0,0 0-7 0,27 5-9 16,-27-5-11-16,0 0-17 0,0 0-25 0,31-13-64 15,-31 13-76-15,14-29-72 0,-14 29-141 16,10-24 245-16,16 29 207 0</inkml:trace>
          <inkml:trace contextRef="#ctx0" brushRef="#br0" timeOffset="4148.3635">3402 106 662 0,'0'0'218'0,"0"0"-30"0,0 0-26 16,0 0-42-16,0 0-42 0,0 0-25 0,0 0-12 16,0 0-12-16,0 0-26 0,0 0 12 15,0 0-20-15,0 0 21 0,0 0 1 0,0 0 2 16,12 24 2-16,-12-24-6 0,6 27 3 0,-6-27-6 16,0 40 2-16,4-13-6 0,-4 0 4 15,0-2-6-15,0 8 3 0,0 1-7 0,0 0 5 16,0 3-9-16,0 3 7 0,-7 2-6 0,7-2 5 15,-5-1-6-15,-1-4 5 0,2-7-5 0,4 2 4 16,-8-7-4-16,8-23 5 0,-5 36-5 16,5-36 3-16,0 0-3 0,0 27 2 0,0-27-2 15,0 0 1-15,0 0-3 0,0 0-2 0,0 0-4 16,0 0-3-16,0 0-2 0,0 0 0 0,0 0 2 16,0 0 0-16,0 0 2 0,0 0-2 0,0 0-4 15,0 0-5-15,0 0-11 0,0 0-9 0,0 0-16 16,0 0-26-16,0 0-35 15,0 0-25-15,0 0-12 0,0 0-32 0,18-23 7 16,-18 23-38-16,13-45-34 0,10 37 140 0,-23-29 113 16</inkml:trace>
          <inkml:trace contextRef="#ctx0" brushRef="#br0" timeOffset="4824.681">3467 452 636 0,'-10'34'194'0,"10"-34"-12"16,0 0-14-16,-32 10-38 0,32-10-47 0,0 0-34 15,0 0-14-15,0 0-4 0,0 0 3 0,0 0 4 16,0 0 4-16,28 16-11 0,-28-16-7 15,27 0-5-15,-27 0-6 0,35 5-6 16,-35-5-2-16,37 7-4 0,-37-7-2 0,43 6 0 16,-21-3-2-16,1-3 2 0,2 5-5 0,1-5-8 15,-26 0-10-15,47 7-17 0,-47-7-23 0,50 0-39 16,-50 0-106-16,45-17-148 0,-17 13-154 0,-28 4 124 16,51-17 387-16</inkml:trace>
          <inkml:trace contextRef="#ctx0" brushRef="#br0" timeOffset="4580.2342">3813 143 429 0,'0'0'128'0,"0"0"-20"0,0 0-8 16,0 0-10-16,0 0-16 0,-7-23-20 0,7 23-15 15,0 0 21-15,0 0-19 0,0 0 19 16,0 0-17-16,0 0-10 0,22 5 0 0,-22-5 2 16,0 0 0-16,0 0-1 0,0 0-1 15,0 0-4-15,18 26-1 0,-18-26-5 0,0 0 0 16,5 22-6-16,-5-22 0 0,0 0-3 0,10 34 0 15,-10-34-3-15,5 23 1 0,-5-23-4 0,4 25 2 16,-4-25-4-16,0 36 4 0,0-36-6 0,0 39 4 16,0-39-5-16,0 42 2 0,0-20-5 0,0 1 5 15,0 4-6-15,0-3 5 0,0 1-5 16,-4-1 3-16,4 6-3 0,0-4 3 16,-5-2-3-16,5 3 4 0,0 0-5 0,-6-3 5 0,6 0-4 15,0 2 3-15,-7-3-4 0,7-23 3 16,-8 42-3-16,8-42 4 0,-4 31-4 0,4-31 3 15,0 30-4-15,0-30 3 0,0 0-2 0,-6 25 3 16,6-25-2-16,0 0-4 0,0 0-4 0,0 0-4 16,0 0-4-16,0 0-2 0,0 0-9 15,0 0-15-15,0 0 1 0,0 0-40 0,0 0-25 16,0 0-69-16,0 0-76 0,-19-37-59 0,8 12-88 16,11 25 224-16,-12-39 175 0</inkml:trace>
          <inkml:trace contextRef="#ctx0" brushRef="#br0" timeOffset="5380.5164">4116-61 540 0,'0'0'252'15,"0"0"-97"-15,0 0-21 0,0 0-17 0,0 0-46 16,0 0-29-16,0 0-16 0,0 0 1 15,0 0 5-15,0 0 5 0,0 0 0 0,13 28-6 16,-13-28-5-16,0 0 0 0,18 23-5 0,-18-23 1 16,17 20-5-16,-17-20 0 0,18 25 0 15,-18-25-21-15,22 35 35 0,-22-35-35 0,19 42 31 16,-8-13-14-16,-3-3-6 0,2 0 5 0,-2 5-5 16,1-4 5-16,-2 4-5 0,-5-1 7 0,-2 1-7 15,9 1 5-15,-9 3-7 0,5 3 4 0,-5-3-7 16,0-3 4-16,0 2-7 0,0-5 5 0,-4 2-4 15,4-6 3-15,-7 1-3 0,3 0 5 16,-2-3-2-16,6-23 3 0,-11 40-2 16,11-40 2-16,-12 36-3 0,12-36 3 0,-18 30-5 15,18-30 4-15,-15 31-7 0,15-31 3 0,-12 23-1 16,12-23 1-16,0 0-1 0,-21 24 1 0,21-24-2 16,0 0-13-16,0 0 13 0,0 0-15 0,-28 14 7 15,28-14-5-15,0 0-10 0,0 0 5 0,0 0-8 16,0 0-28-16,0 0-55 0,-30-26-176 15,30 26-265-15,0 0 1 0,0-51 371 0</inkml:trace>
          <inkml:trace contextRef="#ctx0" brushRef="#br0" timeOffset="1373.3662">800 217 744 0,'0'0'189'0,"0"0"-38"0,0 0-38 15,0 0-43-15,0 0-32 0,0 0-11 0,0 0 3 16,0 0 6-16,0 0 4 0,0 0-1 0,26 21-9 15,-26-21-3-15,0 0-4 0,35 16-1 0,-35-16-6 16,26 12-2-16,-26-12-3 0,27 8-2 0,-27-8-3 16,31 9-1-16,-31-9-3 0,34 0 0 15,-34 0 0-15,32 0-1 0,-32 0-1 0,33 0 0 16,-33 0-1-16,33 0 1 0,-33 0-1 16,30 0 0-16,-30 0-7 0,28-9-7 0,-28 9-12 15,25-4-16-15,-25 4-18 0,0 0-24 0,40 8-65 16,-40-8-73-16,0 0-100 0,0 0-78 0,0 0 93 15,36 13 308-15</inkml:trace>
          <inkml:trace contextRef="#ctx0" brushRef="#br0" timeOffset="1768.3241">768 571 473 0,'0'0'210'0,"0"0"-25"15,0 0-26-15,0 0-48 0,0 0-50 16,0 0-32-16,0 0-5 0,0 0 10 0,0 0 12 16,0 0 9-16,28 0-1 0,-28 0-11 0,0 0-6 15,32-5-7-15,-32 5-3 0,31 0-5 0,-31 0-6 16,32 0-1-16,-32 0-4 0,33 0-5 0,-33 0-1 16,37 0-4-16,-37 0 0 0,39 0-1 0,-39 0 0 15,36 0 0-15,-36 0-1 0,36 7 0 16,-36-7 1-16,35 4-10 0,-35-4-9 0,36 6-23 15,-36-6-35-15,31 5-72 0,-31-5-151 0,0 0-222 16,35-11 17-16,-35 11 476 0</inkml:trace>
        </inkml:traceGroup>
      </inkml:traceGroup>
    </inkml:traceGroup>
  </inkml:traceGroup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4.4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F4F7196-01AB-458C-A858-EF97E9183B95}" emma:medium="tactile" emma:mode="ink">
          <msink:context xmlns:msink="http://schemas.microsoft.com/ink/2010/main" type="inkDrawing"/>
        </emma:interpretation>
      </emma:emma>
    </inkml:annotationXML>
    <inkml:trace contextRef="#ctx0" brushRef="#br0">36 149 789 0,'0'0'151'0,"0"0"-84"0,0 0-22 15,0 0-6-15,0 0-7 0,0 0-8 16,0 0 18 0,0 0 13-16,0 0 0 0,0 0 2 0,0 0-25 15,18 25-20-15,-18-25-2 0,0 0-1 0,26 16 2 16,-26-16-3-16,0 0 1 0,30 12-4 0,-30-12-1 15,25 2-1-15,-25-2-1 0,24-5 0 0,-24 5 0 16,27-9 2-16,-27 9-4 0,28-14 4 0,-28 14-2 16,25-24 2-16,-25 24-2 0,20-26 3 15,-20 26-3-15,15-34 4 0,-15 34 5 0,7-32 11 0,-7 32 1 16,-4-24 5-16,4 24-8 0,0 0-7 0,-22-28-5 16,22 28-3-16,-26-8-2 0,26 8 0 0,-36 0-1 15,36 0-1-15,-44 17 1 0,22-6-2 0,-2 0 2 16,24-11-3-16,-39 30 3 0,39-30-3 0,-35 31 2 15,35-31-2-15,-21 34 2 0,21-34-2 0,-9 34 2 16,9-34-4-16,4 29 3 0,-4-29-4 0,15 31 4 16,-15-31-4-16,25 25 4 0,-25-25-3 0,36 22 3 15,-36-22-2-15,42 15 2 0,-18-9-1 0,2-3-1 16,-1-3 0-16,5 0-1 0,-1-2-16 0,-3-8-33 16,11 12-67-16,-19-22-79 0,22 22-101 0,-16-4-162 15,-24 2 65-15,49-9 326 0</inkml:trace>
  </inkml:traceGroup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4.8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F8BE361-57E8-4EFB-B07C-B79EE56A0A94}" emma:medium="tactile" emma:mode="ink">
          <msink:context xmlns:msink="http://schemas.microsoft.com/ink/2010/main" type="inkDrawing"/>
        </emma:interpretation>
      </emma:emma>
    </inkml:annotationXML>
    <inkml:trace contextRef="#ctx0" brushRef="#br0">32 120 638 0,'0'0'201'0,"0"0"-65"0,0 0-23 0,0 0-25 16,0 0-30-16,0 0-22 0,-25-3-10 0,25 3 1 15,0 0 6-15,-1 34 6 0,1-34-4 0,-1 24-2 16,1-24-8-16,-2 27-3 0,2-27-6 0,-3 28 0 15,3-28-6-15,-1 24-1 0,1-24-3 0,0 0-1 16,1 27-3-16,-1-27 1 0,0 0-3 0,0 0 2 16,0 0-1-16,0 0-1 0,0 0-1 0,0 0 0 15,0 0-2-15,0 0 0 0,0 0 2 0,0 0 1 16,0 0 4-16,25-3-1 16,-25 3 2-16,0 0-5 0,17-36 1 15,-17 36-2-15,12-29 3 0,-12 29-2 16,15-35 3-16,-15 35-4 0,18-45 4 0,-8 22-5 15,-2 0 5-15,2 1-4 0,-10 22 4 0,16-38-1 16,-16 38 10-16,0 0 5 0,20-28 2 0,-20 28 1 16,0 0-8-16,0 0-4 0,0 0-1 0,22 0-1 15,-22 0 0-15,0 0 2 0,24 11-3 0,-24-11 3 0,0 0-2 16,28 18 0-16,-28-18-1 0,0 0 7 0,34 21 3 16,-34-21 1-16,32 12-3 0,-32-12-6 15,33 7-7-15,-33-7 1 0,32 2-1 0,-32-2 0 16,32-3 0-16,-32 3 0 0,27-7 0 0,-27 7-8 15,29-6-13-15,-29 6-22 0,33-7-28 0,-33 7-80 16,35-3-161-16,-35 3-200 0,31-14 6 0,-31 14 326 0</inkml:trace>
  </inkml:traceGroup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5.6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6366A80-DB3D-496C-9C38-67339AC6CD92}" emma:medium="tactile" emma:mode="ink">
          <msink:context xmlns:msink="http://schemas.microsoft.com/ink/2010/main" type="inkDrawing"/>
        </emma:interpretation>
      </emma:emma>
    </inkml:annotationXML>
    <inkml:trace contextRef="#ctx0" brushRef="#br0">328 64 785 0,'0'0'146'0,"0"0"-41"0,-6-28 10 16,6 28-10-16,0 0-9 0,0 0-17 0,0 0-22 15,0 0-15-15,0 0-9 0,-9-24-6 0,9 24-5 16,0 0-4-16,0 0-3 0,-29-12-2 0,29 12-2 16,0 0-3-16,-32 5-3 0,32-5-1 15,-27 11-2-15,27-11-1 0,-35 24-1 0,35-24 1 0,-34 34-4 0,34-34 4 16,-31 35-5-16,31-35 4 0,-19 36-3 16,19-36 3-16,-4 33-5 0,4-33 2 0,12 30-22 15,-12-30-11-15,21 24-21 0,-21-24-25 0,35 8-2 16,-35-8-2-16,42-11 15 0,-18-4 21 0,6 3 23 15,-4-9 12-15,2 0 11 0,-3-2 0 16,-3 1 8-16,-22 22 24 16,29-44 38-16,-29 44 21 0,13-31 21 0,-13 31-21 15,0 0-20-15,0 0-16 0,4-31-14 0,-4 31-7 16,0 0-8-16,0 0-9 0,0 0-2 16,0 0-3-16,0 0-2 0,-22-7-4 0,22 7-2 15,0 0 1-15,0 0-2 0,-2 25 3 0,2-25-3 16,-3 33 2-16,3-33-3 0,-2 42 4 0,0-17-5 15,0-1 5-15,0 4-6 0,-3 1 5 0,3 0-6 0,-4 1 6 16,-1 1-6-16,2 1 6 0,-3 1-6 0,-1-5 6 16,0 1-5-16,-1-1 3 0,0-5-3 15,10-23 5-15,-23 38-2 0,23-38 3 0,-26 24-2 16,26-24 2-16,-24 18-3 0,24-18 3 0,-27 9-1 16,27-9 1-16,-28 0-2 0,28 0 0 0,-30-5 1 15,30 5-1-15,-29-15 1 0,29 15-3 0,-30-23 1 0,30 23 0 16,-31-26 1-16,31 26-4 0,-25-27-9 0,25 27-13 15,-19-35-10-15,10 14-17 0,9 21-24 16,-9-35-49-16,9 35-62 0,11-23-120 0,-11 23-132 16,29-13 28-16,-29 13 353 0</inkml:trace>
  </inkml:traceGroup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6.4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C1D191B-23BD-4723-A5DB-CAC4FAE9C5F2}" emma:medium="tactile" emma:mode="ink">
          <msink:context xmlns:msink="http://schemas.microsoft.com/ink/2010/main" type="inkDrawing"/>
        </emma:interpretation>
      </emma:emma>
    </inkml:annotationXML>
    <inkml:trace contextRef="#ctx0" brushRef="#br0">61 98 678 0,'0'0'158'0,"0"0"-59"0,0 0 3 0,0 0-10 15,0 0-11-15,0 0-13 0,0 0-10 16,-23 3-8-16,23-3-7 0,0 0-8 0,0 0-8 15,0 0-6-15,-10 28-1 0,10-28-4 0,0 0-3 16,-13 33-5-16,13-33-1 0,-6 24-5 16,6-24 1-16,-6 26-4 0,6-26 3 0,-3 22-3 15,3-22 2-15,0 0-2 0,0 23 1 0,0-23 0 16,0 0 0-16,0 0 0 16,0 0-2-16,0 0 1 0,0 0 1 0,0 0-1 15,0 0 1-15,0 0-3 0,0 0 1 16,0 0-3-16,0 0-2 0,0 0 5 0,0 0 0 15,0 0 6-15,0 0 0 0,0 0-1 0,0 0 0 16,21-23 0-16,-21 23-2 0,0 0 3 16,15-37-4-16,-15 37 2 0,10-32-2 0,-10 32 4 15,12-40-3-15,-5 17 3 0,-7 23-3 0,10-42 5 0,-10 42 3 0,8-34 7 16,-8 34 1-16,0 0 3 0,11-26-3 16,-11 26-4-16,0 0-4 0,0 0-5 0,0 0-5 15,0 0 1-15,0 0 0 0,0 0 2 0,0 0 3 16,17 23-4-16,-17-23 2 0,0 0-3 15,24 29 3-15,-24-29-3 0,0 0 1 0,31 24 0 16,-31-24-1-16,26 16 3 16,-26-16 1-16,27 11-1 0,-27-11 2 0,27 10-1 15,-27-10 0-15,22 12-3 0,-22-12 1 0,26 8-2 16,-26-8-1-16,25 10 2 0,-25-10-2 16,0 0-2-16,31 10 2 0,-31-10 0 0,27 0 0 15,-27 0-9-15,24-3-20 0,-24 3-39 16,22-17-71-16,7 28-102 0,-29-11-127 0,17-24-99 15,-17 24 61-15,0 0 407 0</inkml:trace>
  </inkml:traceGroup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6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E884653-6954-4DC2-BBBB-F03BBC126B85}" emma:medium="tactile" emma:mode="ink">
          <msink:context xmlns:msink="http://schemas.microsoft.com/ink/2010/main" type="inkDrawing"/>
        </emma:interpretation>
      </emma:emma>
    </inkml:annotationXML>
    <inkml:trace contextRef="#ctx0" brushRef="#br0">91 48 905 0,'0'0'228'0,"0"0"-83"0,0 0-35 16,0 0-14-16,0 0-22 0,0 0-20 0,0 0-16 16,0 0-7-16,0 0-3 0,0 0 0 0,0 0-7 15,0 0-7-15,0 0-6 0,-4 24-5 16,4-24-5-16,-18 26 4 0,18-26-3 16,-21 31 3-16,21-31-3 0,-23 33 1 0,23-33-2 0,-14 31 2 0,14-31-2 15,-10 32 2-15,10-32-4 0,2 29 3 0,-2-29-3 16,8 26 3-16,-8-26-4 0,0 0 3 0,33 22 0 15,-33-22 0-15,36 4 2 0,-36-4-1 0,41-8 2 16,-19 2-1-16,2-1 1 0,-2-1-2 0,1-3 3 16,-23 11-3-16,41-28 2 15,-41 28 0-15,36-34 2 0,-36 34-4 0,33-35 5 0,-33 35-4 0,22-39 2 16,-22 39-2-16,11-34 4 0,-11 34-2 0,4-28 2 16,-4 28-1-16,-5-22 3 0,5 22-2 0,0 0 2 15,-21-25-2-15,21 25-2 0,0 0 0 0,-29-20-2 16,29 20-2-16,0 0 1 0,-33-3-6 0,33 3-15 15,0 0-18-15,-25 19-37 16,25-19-52-16,-6 22-78 16,6-22-121-16,0 0-150 0,-16 31 52 0,16-31 337 15</inkml:trace>
  </inkml:traceGroup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7.5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0ECE85-9814-49F1-8398-0B4C57F7A735}" emma:medium="tactile" emma:mode="ink">
          <msink:context xmlns:msink="http://schemas.microsoft.com/ink/2010/main" type="inkDrawing"/>
        </emma:interpretation>
      </emma:emma>
    </inkml:annotationXML>
    <inkml:trace contextRef="#ctx0" brushRef="#br0">1 32 363 0,'0'0'159'0,"0"0"-18"16,0 0 24-16,0 0-2 0,0 0-19 0,5-22-24 15,-5 22-24-15,0 0-18 0,0 0-16 0,0 0-18 16,0 0-12-16,0 0-7 0,0 0-4 0,0 0-2 15,0 0-1-15,0 0-3 0,0 0-2 0,0 0-2 16,0 0-4-16,0 0-2 0,-2 31-1 0,2-31-3 16,-3 32 2-16,3-32-4 0,-1 34 2 0,1-34-2 15,1 31 0 1,-1-31-2-16,5 30 3 0,-5-30-1 16,8 28 2-16,-8-28-3 0,0 0 0 0,22 27-3 15,-22-27 2-15,0 0 0 0,30 3 1 0,-30-3 2 16,28-13-1-16,-28 13 2 0,30-20-1 0,-30 20 1 15,32-23-3-15,-32 23 4 0,27-28-3 0,-27 28 3 16,22-29-2-16,-22 29 2 0,21-32-3 0,-21 32 4 16,21-29-2-16,-21 29 1 0,14-29-1 0,-14 29 1 15,0 0-3-15,0 0 4 0,11-23 0 0,-11 23 1 16,0 0-2-16,0 0-1 0,0 0-2 0,0 0-1 16,0 0 3-16,0 0-2 0,0 34 4 0,0-34-4 15,-2 35 3-15,2-35-4 0,-1 36 3 0,1-36-3 16,0 35 2-16,0-35-2 0,3 30 2 0,-3-30-2 15,6 27 1-15,-6-27-3 0,0 0-12 0,20 24-26 16,-20-24-34-16,0 0-54 0,0 0-39 0,41 8-84 16,-41-8-102-16,10-22-33 0,-10 22 117 0</inkml:trace>
  </inkml:traceGroup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8.0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AE8C9D8-C23D-494D-A073-0837DE01A32C}" emma:medium="tactile" emma:mode="ink">
          <msink:context xmlns:msink="http://schemas.microsoft.com/ink/2010/main" type="inkDrawing"/>
        </emma:interpretation>
      </emma:emma>
    </inkml:annotationXML>
    <inkml:trace contextRef="#ctx0" brushRef="#br0">16 214 440 0,'0'0'154'0,"0"0"-45"0,0 0-6 15,0 0-12-15,0 0-5 0,9 25-17 16,-9-25-6-16,0 0-11 0,7 28 1 0,-7-28-3 16,2 24 5-16,-2-24-10 0,0 33-4 0,0-33-14 15,-3 41-2-15,3-41-5 0,-3 41 2 0,-1-19-7 16,4 1 0-16,-4-1-8 0,1 4 3 0,3-26-7 16,-4 37 3-16,4-37-7 0,-6 36 3 0,6-36 11 0,-4 32-38 15,4-32 39-15,-3 29-38 0,3-29 22 16,0 0 3-16,0 0-2 0,0 0 0 0,0 0 3 15,0 0 6-15,0 0 7 0,0 0 3 0,0 0-1 16,0 0 18-16,2-29-43 0,-2 29 35 0,4-38-37 16,-4 38 10-16,5-45 6 0,0 17-5 0,0-5 7 15,-2-3-6-15,1-4 10 16,0 0-8-16,2-4 9 0,-1 3-8 0,2-6 11 16,1 8-3-16,1 4 10 0,2 4-6 0,-4 4 0 0,-7 27-8 0,15-38-1 15,-15 38-6-15,13-22 1 0,-13 22-3 0,0 0 0 16,0 0 0-16,23-20-1 0,-23 20 0 0,0 0 1 15,26 0 0-15,-26 0 0 0,0 0 1 0,29 18-2 16,-29-18 2 0,24 15-2-16,-24-15 1 0,25 19 0 0,-25-19 1 0,22 29-3 15,-22-29 3-15,17 36-2 0,-17-36 3 16,8 33-3-16,-8-33 2 0,3 30-2 16,-3-30 2-16,-3 27 0 0,3-27 1 0,-7 23-2 15,7-23 3-15,0 0-3 0,-22 23 2 0,22-23-1 0,0 0 1 0,-34 14-1 16,34-14-1-16,-28 2 2 0,28-2-3 0,-30 0 2 15,30 0-1-15,-32-4 0 0,32 4 0 0,-30-5 0 16,30 5-1-16,-28-4 1 0,28 4-4 16,-23-5-16-16,23 5-13 0,0 0-18 0,-28-18-22 15,28 18-54-15,0 0-55 0,0 0-110 16,0 0-183-16,4-24 65 0,-4 24 265 0</inkml:trace>
  </inkml:traceGroup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8.6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FC8FBCE-6450-406C-B9AA-E15AA6A31B5A}" emma:medium="tactile" emma:mode="ink">
          <msink:context xmlns:msink="http://schemas.microsoft.com/ink/2010/main" type="inkDrawing"/>
        </emma:interpretation>
      </emma:emma>
    </inkml:annotationXML>
    <inkml:trace contextRef="#ctx0" brushRef="#br0">201 1 984 0,'0'0'143'0,"0"0"-31"0,0 0-3 16,-26-5-14-16,26 5-25 0,0 0-24 0,0 0-15 15,0 0-8-15,0 0-2 0,0 0-1 16,-25 2-3-16,25-2-4 0,0 0-2 0,0 0-2 16,-27 8 0-16,27-8-1 0,-24 13 1 0,24-13-1 0,-26 15-2 0,26-15-2 15,-26 18-1-15,26-18-3 0,-22 20 1 0,22-20-2 16,0 0 2-16,-21 31-1 0,21-31 0 16,-4 22-3-16,4-22 3 0,0 0-3 0,8 30 1 15,-8-30 0-15,0 0 0 0,35 27 0 0,-35-27 2 16,29 16-1-16,-29-16 1 0,27 14 0 0,-27-14 0 15,29 13-1 1,-29-13 1-16,31 11-3 0,-31-11 4 0,0 0-2 16,29 15 1-16,-29-15 1 0,0 0 0 0,0 0 0 15,0 0 2-15,0 0-2 0,0 0 1 16,2 24 0-16,-2-24 0 0,0 0-1 0,-25 20 1 16,25-20-1-16,0 0 1 0,-31 25-1 0,31-25 1 15,-25 14-2-15,25-14 2 0,0 0-3 0,-34 21 3 16,34-21-3-16,0 0 1 0,-28 17-1 0,28-17 0 0,0 0 0 15,0 0-6-15,0 0-24 0,0 0-40 0,0 0-80 16,0 0-85-16,0 0-139 0,0 0-108 0,-4-39 90 16,4 39 386-16</inkml:trace>
  </inkml:traceGroup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8:29.6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7B76A3D-5EF9-4838-AEB2-2F482EB33553}" emma:medium="tactile" emma:mode="ink">
          <msink:context xmlns:msink="http://schemas.microsoft.com/ink/2010/main" type="inkDrawing"/>
        </emma:interpretation>
      </emma:emma>
    </inkml:annotationXML>
    <inkml:trace contextRef="#ctx0" brushRef="#br0">0 35 179 0,'0'0'74'0,"0"0"-5"16,0 0-2-16,0 0 3 0,0 0 2 15,0 0-9-15,0 0 2 16,0 0 7-16,0 0-2 0,0 0-11 0,0 0-9 16,0 0-14-16,0 0-5 0,0 0-7 0,0 0-4 15,0 0 0-15,25 19 7 0,-25-19 8 0,0 0 5 16,0 0 7-16,0 0-1 0,0 0-4 0,26-16-6 16,-26 16-8-16,0 0-7 0,0 0-2 0,0 0 0 15,0 0 0-15,22-9-2 16,-22 9-3-16,0 0-3 0,0 0-3 0,0 0 0 0,0 0 1 0,23-12-2 15,-23 12 2-15,0 0-2 0,0 0 0 0,0 0 0 16,0 0 0-16,0 0-1 0,0 0 0 0,22 0-2 16,-22 0 0-16,0 0-2 0,0 0 0 0,0 0 0 15,24-2-3-15,-24 2 3 0,0 0-2 0,0 0-1 16,29-1 2-16,-29 1-1 16,0 0-2-16,27-15-70 15,-27 15-123-15,0 0-285 0,33 15-16 0,-33-15 183 16</inkml:trace>
  </inkml:traceGroup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37.4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68AE653-73BC-47F5-BFDD-A6388E8C113F}" emma:medium="tactile" emma:mode="ink">
          <msink:context xmlns:msink="http://schemas.microsoft.com/ink/2010/main" type="inkDrawing"/>
        </emma:interpretation>
      </emma:emma>
    </inkml:annotationXML>
    <inkml:trace contextRef="#ctx0" brushRef="#br0">193 32 706 0,'12'-27'160'0,"-12"27"-15"16,0 0-23-16,0 0-5 0,0 0-24 15,0 0-25-15,0 0-18 0,0 0-15 0,0 0-8 0,0 0-6 16,-25-14-4-16,25 14-3 0,0 0-3 16,-30 11-2-16,30-11-3 0,-26 13-1 0,26-13-4 15,-29 22 2-15,29-22 8 0,-35 37-38 0,35-37 37 0,-29 38-36 0,29-38 24 16,-19 34 4-16,19-34-2 0,-12 28 0 15,12-28-2-15,5 25-1 0,-5-25-1 0,0 0 1 16,35 26-1-16,-35-26 2 0,40 1 1 0,-16-7 0 16,4-2 1-16,0 0-1 0,-1-6 1 0,-3-1-11 15,2 3-5-15,-26 12-9 0,45-29 0 16,-45 29 4-16,33-27 10 0,-33 27 32 0,20-27-20 0,-20 27 28 0,0 0-26 16,8-26 1-16,-8 26-12 0,0 0 10 15,0 0-11-15,-28-21 11 0,28 21-1 0,-27-4 0 16,27 4-1-16,-33 4 0 0,33-4-1 0,-35 10 1 15,35-10 11-15,-31 10-12 0,31-10 11 0,-28 10-21 16,28-10-52-16,0 0-70 0,-11 21-73 0,11-21-95 16,0 0-146-1,0 0 94-15,0 0 353 0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14:24.0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16424F5-7F59-4527-945A-C3EE54862639}" emma:medium="tactile" emma:mode="ink">
          <msink:context xmlns:msink="http://schemas.microsoft.com/ink/2010/main" type="writingRegion" rotatedBoundingBox="12436,10899 17072,10899 17072,14935 12436,14935"/>
        </emma:interpretation>
      </emma:emma>
    </inkml:annotationXML>
    <inkml:traceGroup>
      <inkml:annotationXML>
        <emma:emma xmlns:emma="http://www.w3.org/2003/04/emma" version="1.0">
          <emma:interpretation id="{80A10635-42E1-446B-9986-DE7AD9317748}" emma:medium="tactile" emma:mode="ink">
            <msink:context xmlns:msink="http://schemas.microsoft.com/ink/2010/main" type="paragraph" rotatedBoundingBox="12436,10899 17072,10899 17072,14935 12436,149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DD32F1-E803-49A5-BE88-05263FAEE8BE}" emma:medium="tactile" emma:mode="ink">
              <msink:context xmlns:msink="http://schemas.microsoft.com/ink/2010/main" type="line" rotatedBoundingBox="12436,10899 17072,10899 17072,14935 12436,14935"/>
            </emma:interpretation>
          </emma:emma>
        </inkml:annotationXML>
        <inkml:traceGroup>
          <inkml:annotationXML>
            <emma:emma xmlns:emma="http://www.w3.org/2003/04/emma" version="1.0">
              <emma:interpretation id="{9708E9E5-F791-4826-99C2-04A0EBBEA882}" emma:medium="tactile" emma:mode="ink">
                <msink:context xmlns:msink="http://schemas.microsoft.com/ink/2010/main" type="inkWord" rotatedBoundingBox="16423,13863 17072,13863 17072,14935 16423,14935"/>
              </emma:interpretation>
              <emma:one-of disjunction-type="recognition" id="oneOf0">
                <emma:interpretation id="interp0" emma:lang="en-GB" emma:confidence="0">
                  <emma:literal>it</emma:literal>
                </emma:interpretation>
                <emma:interpretation id="interp1" emma:lang="en-GB" emma:confidence="0">
                  <emma:literal>H</emma:literal>
                </emma:interpretation>
                <emma:interpretation id="interp2" emma:lang="en-GB" emma:confidence="0">
                  <emma:literal>'H</emma:literal>
                </emma:interpretation>
                <emma:interpretation id="interp3" emma:lang="en-GB" emma:confidence="0">
                  <emma:literal>'h</emma:literal>
                </emma:interpretation>
                <emma:interpretation id="interp4" emma:lang="en-GB" emma:confidence="0">
                  <emma:literal>'It</emma:literal>
                </emma:interpretation>
              </emma:one-of>
            </emma:emma>
          </inkml:annotationXML>
          <inkml:trace contextRef="#ctx0" brushRef="#br0">3410 5004 462 0,'0'0'234'0,"0"0"-42"0,0 0-33 16,0 0-24-16,0 0-33 0,0 0-37 15,0 0-23-15,0 0-10 0,0 0-3 0,0 0 4 16,0 0 3-16,0 0 1 0,0 0-4 16,14 25-4-16,-14-25-8 0,0 23-2 0,0-23-6 15,0 27 1-15,0-27-4 0,0 31 2 0,0-31-6 16,0 39 1-16,0-39-4 0,0 40 2 0,0-18-3 15,0 4 3-15,0 3-5 0,0-2 5 0,0 6-7 16,0-4 7-16,0 6-7 0,0-4-11 0,0 3 30 16,0 1-30-16,0-5 31 0,0 2-13 15,0-4-4-15,0 3 3 0,0-5-5 16,0 1 4-16,0 1-6 0,0-7 6 0,0 3-5 16,0-24 4-16,0 43-3 0,0-43 2 0,0 41-2 15,0-41 3-15,0 34-3 0,0-34 2 0,0 31-2 16,0-31 2-16,0 28-2 0,0-28 2 0,-6 20-1 15,6-20 1-15,0 22 0 0,0-22 0 0,-4 23-3 16,4-23 2-16,0 24-1 0,0-24 2 16,-7 23-3-16,7-23 2 0,0 0-3 0,0 29 3 15,0-29-4-15,0 0-1 0,0 0-6 0,-5 21-2 16,5-21-5-16,0 0-2 0,0 0-6 0,0 0-9 16,0 0-19-16,0 0-18 0,0 0-59 0,-4-23-76 15,4 23-107-15,0 0-170 0,7-42 117 16,-7 42 367-16</inkml:trace>
          <inkml:trace contextRef="#ctx0" brushRef="#br0" timeOffset="767.6954">4035 5090 234 0,'0'0'130'0,"0"0"-7"0,0 0-12 16,0 0-8-16,0 0-9 0,0 0-4 15,0 0-3-15,0 0 1 0,0 0-3 0,0 0-9 16,0 0-8-16,0 0-8 0,0 0-7 0,0 0-3 16,0 0-4-16,0 0-4 0,0 0-7 0,0 0-3 15,0 0-7-15,0 0-1 0,0 0-6 0,0 34 0 16,0-34-7-16,0 29 2 0,0-29-4 15,0 36 1-15,0-36-4 0,0 42 2 0,-4-20-5 16,4 1 2-16,0-1-6 0,-6 1 5 16,6 1-5-16,0 0 4 0,0-3-3 0,0 0 4 15,0-21-3-15,0 41-12 0,0-41 31 0,0 44-32 16,0-23 30-16,0 2-15 0,0 3-4 0,0-26 3 16,0 44-3-16,0-22 3 0,0-22-3 0,-5 41 2 15,5-41-2-15,0 40 4 0,0-40-5 0,-4 39 4 16,4-39-2-16,0 31 1 0,0-31-2 0,0 30 3 15,0-30-3-15,0 25 2 0,0-25-2 16,0 24 2-16,0-24-2 0,0 0 2 0,0 31-1 16,0-31 0-16,0 0 1 0,0 0-1 15,0 0 0-15,0 23 0 0,0-23-1 0,0 0 2 16,0 0-2-16,0 0 1 0,0 22-2 0,0-22-7 16,0 0-7-16,0 0-9 0,0 0-9 0,0 0-6 15,7 31-18-15,-7-31-27 0,0 0-66 16,0 0-71-16,0 0-124 0,0 0-133 0,0 0 155 15,0 0 324-15</inkml:trace>
          <inkml:trace contextRef="#ctx0" brushRef="#br0" timeOffset="1238.8206">3563 5514 370 0,'0'0'188'15,"0"0"-18"-15,0 0 4 0,0 0-22 0,0 0-5 0,0 0-49 16,0 0-18-16,0 0-13 0,0 0-12 0,0 0-8 15,0 0-11-15,0 0-7 0,0 0-8 16,0 0-3-16,0 0-5 0,0 0-2 0,0 0-2 16,0 0-4-16,0 0 0 0,0 0-3 15,0 0-1-15,0 0 1 0,0 0-2 0,0 0 3 16,0 0 1-16,0 0 3 0,0 0 4 0,0 0 0 16,0 0-2-16,26 17 0 0,-26-17-3 0,0 0 2 15,23 0-1-15,-23 0 1 0,0 0-2 0,30 0 2 16,-30 0-2-16,25 0 2 0,-25 0-1 0,25 0 2 15,-25 0-3-15,26-9-1 0,-26 9-1 16,26-5-4-16,-26 5 1 0,28-6-2 16,-28 6 1-16,33-3 0 0,-33 3 0 0,30 0 1 15,-30 0-2-15,30 0 1 0,-30 0 0 0,28 0-2 16,-28 0-2-16,33-10-8 0,-33 10-9 0,35 0-16 16,-35 0-20-16,30-8-39 0,2 21-214 0,-32-13-252 15,0 0-2-15,24-13 387 0</inkml:trace>
          <inkml:trace contextRef="#ctx0" brushRef="#br0" timeOffset="672841.0055">-72 2135 287 0,'0'0'145'16,"0"0"-23"-16,0 0-6 0,0 0-17 0,0 0 1 16,0 0-7-16,0 0-2 0,0 0-14 0,0 0-12 0,0 0-14 15,0 0-9-15,0 0-7 0,0 0-4 16,0 0 0-16,-18-26 0 0,18 26-4 0,0 0 0 16,0 0-2-16,-24-10-2 0,24 10-2 15,0 0-1-15,-27-11-4 0,27 11 1 0,0 0-2 16,-32-11-2-16,32 11 2 0,-23-13-3 0,23 13-1 15,-28-10-1-15,28 10-2 0,-28 0-1 0,28 0-2 16,-26-9 0-16,26 9-1 0,-27 0 2 16,27 0-2-16,-24-4 0 0,24 4-1 0,-23 0-1 0,23 0 1 15,-22 0 0-15,22 0-1 0,-28 0-1 16,28 0 0-16,-31 5 2 0,31-5 1 16,-28 10-1-16,28-10 1 0,-25 13-4 0,25-13 2 15,0 0-3-15,-32 22 3 0,32-22-2 0,0 0 1 16,-27 24-1-16,27-24 0 0,0 0 0 0,-22 26 1 15,22-26-2-15,0 0 2 0,-14 28-5 0,14-28 5 16,0 0-5-16,-8 25 2 0,8-25 1 0,0 0 2 16,0 29 2-16,0-29 2 0,0 30-6 15,0-30 3-15,0 32-6 0,0-32 5 0,5 36 1 16,-5-36-1-16,4 36 0 0,-4-36 0 0,7 26-5 16,-7-26 4-16,10 25-3 0,-10-25 3 0,0 0 0 15,23 28 0-15,-23-28 0 0,0 0 0 0,29 13-1 16,-29-13 2-16,22 10-3 0,-22-10 3 15,27 5-1-15,-27-5 1 0,27 8 0 0,-27-8-2 16,28 8 1-16,-28-8 0 0,27 5 0 16,-27-5 0-16,24 8 0 0,-24-8 0 0,26 6 0 15,-26-6 0-15,27 0 0 0,-27 0 0 0,28 5-1 16,-28-5 2-16,23 0 0 0,-23 0-1 0,24 0 0 16,-24 0 0-16,0 0 0 0,23-7-1 0,-23 7 2 15,0 0 0-15,0 0-1 0,0 0 1 0,0 0-1 16,0 0 1-16,0 0 0 0,0 0 2 15,0 0 2-15,0 0 3 0,0 0 3 16,0 0-3-16,0 0-2 0,0 0-3 0,0 0-2 16,0 0-1-16,0 0 1 0,0 0-1 0,0 0 1 15,-23-20-1-15,23 20 1 0,0 0-1 0,-24 0 0 16,24 0 1-16,0 0-1 0,-31 0 1 0,31 0-1 16,0 0 0-16,-33 6-1 0,33-6 1 0,0 0 0 15,-32 14 0-15,32-14 1 0,0 0-1 16,-34 17-1-16,34-17 1 0,-25 14-1 0,25-14 3 15,-28 16-3-15,28-16 2 0,-26 19-3 0,26-19 2 16,0 0-2-16,-28 25 3 0,28-25-3 0,0 0 2 16,-20 29-1-16,20-29 2 0,0 0-1 0,-18 27 1 15,18-27-1-15,0 0 0 0,-14 29-3 0,14-29 4 16,0 0-3-16,-11 31 3 0,11-31-1 16,0 0 0-16,-10 27 0 0,10-27 0 15,0 0-2-15,-4 28 3 0,4-28-2 0,0 0 1 16,0 24-2-16,0-24 1 0,0 0 0 0,0 0 2 15,9 25-2-15,-9-25 0 0,0 0 1 0,12 24 0 16,-12-24-2-16,0 0 4 0,16 22-3 0,-16-22-15 16,0 0 36-16,0 0-36 0,23 29 34 0,-23-29-18 15,0 0-1-15,0 0 1 0,17 26 0 16,-17-26 0-16,0 0-2 0,0 0 3 0,0 0-2 16,0 0 1-16,27 23 0 0,-27-23 0 0,0 0-1 15,0 0 2-15,0 0-1 0,24 9 0 0,-24-9 0 16,0 0 0-16,0 0 0 0,25 5 0 15,-25-5-1-15,0 0 1 0,0 0-1 0,25 0 1 16,-25 0 0-16,0 0 0 0,0 0 1 0,26 0-1 16,-26 0 0-16,0 0 0 0,0 0 0 15,21 0-1-15,-21 0 1 0,0 0 0 0,0 0-1 16,23-5 2-16,-23 5 0 0,0 0-1 0,0 0 0 16,28-9-1-16,-28 9 1 0,0 0 0 0,0 0 1 15,29-7-1-15,-29 7 0 0,0 0 0 0,23-10 0 16,-23 10 0-16,0 0 0 0,24-6 0 0,-24 6 1 15,0 0-3-15,0 0 2 0,27-8-1 0,-27 8 2 16,0 0 1-16,0 0-3 16,26-7 1-16,-26 7-2 0,0 0 0 0,0 0 1 15,0 0-10-15,0 0-13 0,0 0-18 0,28 0-45 16,-28 0-111-16,0 0-303 0,0 0-32 0,5-27 152 16</inkml:trace>
        </inkml:traceGroup>
      </inkml:traceGroup>
    </inkml:traceGroup>
  </inkml:traceGroup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37.9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D2C2142-A3CC-4A88-874E-7DAB57325751}" emma:medium="tactile" emma:mode="ink">
          <msink:context xmlns:msink="http://schemas.microsoft.com/ink/2010/main" type="inkDrawing"/>
        </emma:interpretation>
      </emma:emma>
    </inkml:annotationXML>
    <inkml:trace contextRef="#ctx0" brushRef="#br0">241 63 612 0,'0'0'195'0,"0"0"-79"0,4-28 1 16,-4 28 11-16,0 0-8 0,0 0-17 0,0 0-29 16,0 0-22-16,-14-29-15 0,14 29-8 15,0 0-3-15,0 0-3 0,-32-7-2 0,32 7-2 16,0 0-2-16,-27 6 1 0,27-6-3 0,0 0-1 16,-32 14-6-16,32-14-3 0,-25 18-2 0,25-18 0 15,-26 35-2-15,26-35 3 0,-22 38-5 0,22-38 4 0,-19 44-4 16,9-23 5-16,-2 5-7 0,6 2 5 0,-1 0-4 15,5-3 3-15,-4 2-3 0,3 1-23 16,3 0 32-16,-1-1-33 0,2-2 33 0,-1 2-5 16,0-3-4-16,2 3 3 0,-2-5-5 0,0-22 4 15,1 41-1-15,-1-41 0 0,0 31-1 0,0-31 2 16,1 24-2-16,-1-24-2 0,0 0-18 0,0 0-13 0,7 24-24 16,-7-24-30-16,0 0-50 0,0 0-29 0,0 0-98 15,0 0-122-15,10-31-17 0,-10 31 265 16</inkml:trace>
  </inkml:traceGroup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38.4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3686180-4961-4292-86E6-B9B2A41F05F3}" emma:medium="tactile" emma:mode="ink">
          <msink:context xmlns:msink="http://schemas.microsoft.com/ink/2010/main" type="inkDrawing"/>
        </emma:interpretation>
      </emma:emma>
    </inkml:annotationXML>
    <inkml:trace contextRef="#ctx0" brushRef="#br0">0 0 671 0,'0'0'134'0,"0"0"-23"0,0 0-11 0,0 0 15 16,0 0 1-16,7 25-20 0,-7-25-31 0,0 0-14 15,0 0-13-15,22 32-6 0,-22-32-8 16,0 0-2-16,32 18-6 0,-32-18-1 16,24 13-4-16,-24-13-3 0,31 11 9 0,-31-11-14 15,36 8 10-15,-36-8-13 0,37 2 0 0,-37-2-1 16,39-5-1-16,-39 5-9 16,47-7-35-16,-47 7-89 0,47-6-162 0,-47 6-232 15,27-13 57-15,-2 18 307 0</inkml:trace>
  </inkml:traceGroup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39.1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164F98A-647A-4D91-A68A-737D1EA07A2B}" emma:medium="tactile" emma:mode="ink">
          <msink:context xmlns:msink="http://schemas.microsoft.com/ink/2010/main" type="inkDrawing"/>
        </emma:interpretation>
      </emma:emma>
    </inkml:annotationXML>
    <inkml:trace contextRef="#ctx0" brushRef="#br0">48 26 513 0,'0'0'131'0,"13"-32"-3"0,-13 32 0 15,0 0-18-15,0 0-2 0,0 0 2 0,0 0-7 0,0 0-18 0,0 0-27 16,0 0-25-16,0 0-13 0,0 0-7 0,0 0-1 15,0 0 3-15,0 0 5 0,0 0 0 0,0 32 3 16,0-32-9-16,-5 44-2 0,2-18-7 0,0 3 4 16,-1-2-8-16,3 2 4 0,0 1-6 15,-2 1 6-15,-3-2-7 0,2 2 5 0,0-2 6 16,0 2-33 0,0-1 33-16,1-2-33 0,-4-1 21 0,7-27 4 15,-4 40-4-15,4-40 5 0,-4 33-4 0,4-33 4 16,0 0-4-16,-2 29 1 0,2-29-2 0,0 0 0 15,0 0 1-15,0 0 0 0,0 0 2 0,0 0-1 16,0 0 2-16,28-20 0 0,-28 20 0 0,17-30 0 16,-17 30 2-16,17-33-4 0,-17 33 3 15,25-38-3-15,-25 38 2 0,29-41 25 0,-29 41-38 0,32-41 38 16,-32 41-36-16,32-28 9 0,-32 28 3 0,27-16-3 16,-27 16 0-16,22-8 1 0,-22 8-1 0,0 0 1 15,24 5 1-15,-24-5 0 0,0 0 0 0,0 0 1 16,13 27-2-16,-13-27 1 0,6 26 10 0,-6-26-37 15,0 35 37-15,0-35-36 0,-1 39 21 16,1-39 5-16,-5 40-14 0,5-40-7 0,-1 33-21 0,1-33-31 16,7 29-50-16,-7-29-48 0,0 0-106 0,0 0-59 15,0 0-80-15,29 31 235 0</inkml:trace>
  </inkml:traceGroup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39.6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84E953A-0532-4B10-B775-7DA5982E3965}" emma:medium="tactile" emma:mode="ink">
          <msink:context xmlns:msink="http://schemas.microsoft.com/ink/2010/main" type="inkDrawing"/>
        </emma:interpretation>
      </emma:emma>
    </inkml:annotationXML>
    <inkml:trace contextRef="#ctx0" brushRef="#br0">220 0 1141 0,'0'0'148'15,"0"0"-62"-15,0 0-16 0,0 0-28 0,0 0-22 16,0 0-13-16,0 0-4 0,-11 26 13 0,11-26-15 16,2 28 13-16,-2-28-39 0,4 26 23 0,-4-26-24 15,4 29 24-15,-4-29 2 0,8 26-1 0,-8-26 2 16,11 26-3-16,-11-26 1 0,0 0-2 0,25 22 1 15,-25-22-1-15,0 0 0 0,28-1 1 0,-28 1-1 16,0 0 3-16,30-30-1 16,-30 30 3-16,25-30-2 0,-25 30 3 0,18-29 24 15,-18 29-25-15,11-32 25 0,-11 32-38 0,9-29 12 16,-9 29-12-16,0 0 10 16,13-25 1-16,-13 25 0 0,0 0 0 0,0 0 0 15,0 0 1-15,0 0-2 0,0 0 2 0,0 0 0 0,0 0 0 0,0 0 0 0,7 29 12 16,-7-29-38-16,-2 37 38 0,1-14-38 0,-3 4 22 15,-2 5 6-15,-1 1-8 0,2 3 8 0,-3 1-7 16,1 1 6-16,-3 5-7 0,2 0 6 0,-3 0-6 16,1-1 7-16,-1-6-7 15,-3-4 6-15,5-3-7 0,-6-2 8 0,2-4-6 0,13-23 7 16,-27 35-4-16,27-35 3 0,-28 24-2 16,28-24 3-16,-27 7-2 0,27-7 1 0,-34 0 0 15,34 0-1-15,-30-13 0 0,30 13-4 0,-26-22 3 16,26 22-3-16,-21-31 2 0,6 5-29 15,15 26-51-15,-25-55-70 0,25 55-122 0,-15-40-185 16,0 3 43 0,15 37 347-16</inkml:trace>
  </inkml:traceGroup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0.3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CFD40F4-662F-42AB-AD83-75769BB01053}" emma:medium="tactile" emma:mode="ink">
          <msink:context xmlns:msink="http://schemas.microsoft.com/ink/2010/main" type="inkDrawing"/>
        </emma:interpretation>
      </emma:emma>
    </inkml:annotationXML>
    <inkml:trace contextRef="#ctx0" brushRef="#br0">49 211 545 0,'0'0'113'0,"-9"23"-24"15,9-23-5-15,-4 29-22 0,4-29-26 0,-4 38-13 0,1-14-10 0,5 0-1 16,-4 0-7-16,2 3 2 16,0-3-5-16,0 4 2 0,0-6-5 0,-1 5 3 15,1-2-5-15,-1 2 4 0,-4-6-5 0,5-21 3 16,-2 34-3-16,2-34 3 0,-3 28-1 0,3-28 2 15,0 0 0-15,-4 24 2 0,4-24 2 0,0 0 13 16,0 0 14-16,0 0-1 16,0 0-2-16,0 0-13 0,-11-21-13 0,11 21 2 0,-3-32 10 0,3 32 6 15,-3-40 17-15,3 40 6 0,0-52-3 0,4 23 5 16,-8-8-10-16,8 1-3 0,-4-9-2 0,2 3-15 16,-1-7 2-16,2 1-12 0,4 2 23 0,0 2-14 15,1 6 24 1,4 10 11-16,-6 2-51 0,-6 26 41 0,15-31-56 15,-15 31 17-15,0 0 1 0,0 0-1 0,26-16 0 0,-26 16 2 16,0 0-2-16,25 13 2 0,-25-13-3 16,18 23 2-16,-18-23 21 0,18 32-36 0,-18-32 37 15,16 37-38-15,-16-37 14 0,14 39 3 16,-14-39-5-16,6 35 5 0,-6-35-4 0,0 36 3 16,0-36-1-16,-6 27 2 0,6-27-2 0,0 0 2 0,-21 31-2 15,21-31 1-15,0 0-1 0,-33 19 1 0,33-19-1 0,-27 9 0 16,27-9 0-16,-29 6-11 0,29-6 11 15,-32 1-11-15,32-1-1 0,-27 0 12 0,27 0-12 16,0 0-1-16,-27-1-18 0,27 1-25 0,0 0-47 16,0 0-71-16,0 0-49 0,0 0-40 15,0-27-138-15,0 27 88 0,0 0 313 0</inkml:trace>
  </inkml:traceGroup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0.78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2202CBD-5E18-464C-9644-119F08828504}" emma:medium="tactile" emma:mode="ink">
          <msink:context xmlns:msink="http://schemas.microsoft.com/ink/2010/main" type="inkDrawing"/>
        </emma:interpretation>
      </emma:emma>
    </inkml:annotationXML>
    <inkml:trace contextRef="#ctx0" brushRef="#br0">53 198 316 0,'0'0'84'0,"23"-17"-26"0,-23 17 19 0,0 0 7 16,26-3-4-16,-26 3-28 0,22-8-15 15,-22 8-19-15,25-10-6 0,-25 10-3 0,0 0 10 16,32-17 6-16,-32 17 15 0,0 0 5 0,25-31 12 15,-25 31 9-15,11-26 15 0,-11 26-1 0,0 0-2 16,7-26-17 0,-7 26-12-16,0 0 5 0,-13-31-21 0,13 31 11 15,0 0-43-15,0 0 19 0,-33-26-26 0,33 26 22 16,-26-4-2-16,26 4-2 0,-28 9 20 16,28-9-43-16,-27 21 36 0,27-21-39 0,-31 31 12 15,31-31 4-15,-33 43-4 0,21-19 4 0,2-1-4 16,10-23 3-16,-11 39-5 0,11-39 4 0,4 35-4 15,-4-35 1-15,20 26-2 0,-20-26 1 0,31 17 0 0,-31-17 2 16,42 7-1-16,-17-11-6 0,3 4-18 0,-4-10-26 16,8 12-43-16,-32-2-36 0,52-14-52 15,-52 14-64-15,45-29-41 0,-16 32-76 0,-16-26 150 16,18 29 215-16</inkml:trace>
  </inkml:traceGroup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1.12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65B7877-AFA8-4C7A-B590-C417C381A244}" emma:medium="tactile" emma:mode="ink">
          <msink:context xmlns:msink="http://schemas.microsoft.com/ink/2010/main" type="inkDrawing"/>
        </emma:interpretation>
      </emma:emma>
    </inkml:annotationXML>
    <inkml:trace contextRef="#ctx0" brushRef="#br0">13 70 690 0,'0'0'190'16,"0"0"-103"-16,0 0-26 0,0 0-2 0,0 0-8 16,0 0-10-16,-17 29-13 0,17-29-7 15,0 0-2-15,1 26-2 0,-1-26 3 0,0 0 0 16,10 32 2-16,-10-32-1 0,0 0 3 0,0 30 0 16,0-30 2-16,0 0-4 0,0 28-2 0,0-28-6 0,0 0-4 15,0 0-4-15,0 0-3 0,0 0 4 0,0 0 3 16,0 0 6-16,0 0 1 0,0 0 5 0,0 0-7 15,0 0-4-15,8-24-4 0,-8 24-4 16,10-30-3-16,-10 30 3 0,14-32-3 0,-14 32 2 16,14-33-2-16,-14 33 2 0,15-28-3 0,-15 28 4 15,12-26-1-15,-12 26 3 0,0 0-1 0,18-25 0 0,-18 25-1 16,0 0 1-16,0 0-1 0,23-13 1 0,-23 13 15 16,0 0-18-16,0 0 0 0,29 0-1 0,-29 0-15 15,0 0 16-15,35 3 0 0,-35-3-1 16,27 0-1-16,-27 0 0 0,28-3 1 0,-28 3 0 15,32 3-1-15,-32-3 0 0,33 1 0 0,-33-1-8 16,33 3-12 0,-10 6-90-16,-23-9-85 0,36-5-168 0,-36 5-122 15,28-7 44-15,-1 21 426 0</inkml:trace>
  </inkml:traceGroup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1.80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A53973A-E282-4181-B4F0-6B1074A4E527}" emma:medium="tactile" emma:mode="ink">
          <msink:context xmlns:msink="http://schemas.microsoft.com/ink/2010/main" type="inkDrawing"/>
        </emma:interpretation>
      </emma:emma>
    </inkml:annotationXML>
    <inkml:trace contextRef="#ctx0" brushRef="#br0">86 0 855 0,'0'0'133'0,"0"0"-40"0,0 0-11 0,0 0-6 16,0 0-14-16,-14 37-8 0,14-37-14 0,-6 42-3 15,6-42-10-15,-2 44 0 0,-1-18-7 0,3 1 0 16,-4 1-12-16,1 0 3 0,-1-1-10 16,0 0 4-16,-2 1 17 0,1 1-37 0,-2-5 37 15,1-2-37-15,1 2 13 0,5-24 3 0,-10 40-3 0,10-40 2 16,-7 27-1-16,7-27 0 0,0 0-2 0,0 0 0 16,0 0 0-16,0 0 1 0,0 0 4 0,0 0 7 15,0 0 1-15,26-22-2 0,-26 22 1 0,27-26-7 16,-27 26 0-16,31-23-2 0,-31 23 1 15,38-21-2-15,-38 21 3 0,35-18-3 0,-35 18 6 16,39-12-6-16,-39 12 5 16,41-11-1-16,-41 11-3 0,35-3 3 0,-35 3-3 15,23 3 1-15,-23-3-2 0,0 0 2 16,24 18-2-16,-24-18 3 0,0 0-1 0,8 29 1 16,-8-29-2-16,-6 32 3 0,6-32-5 0,-9 35 4 15,9-35-3-15,-17 32 5 0,17-32-5 0,-18 32 4 16,18-32-4-16,-18 22 1 0,18-22 1 15,0 0-4-15,-30 23 3 0,30-23-1 0,-25 12-2 0,25-12 6 0,-26 7-4 16,26-7 2-16,-22 4 0 0,22-4 1 0,-22-7 0 16,22 7 1-16,0 0 0 0,-29-16-2 15,29 16-1-15,0 0-3 0,-28-29 1 0,28 29-4 16,0 0 1-16,-13-35-23 0,13 35-33 0,0-28-60 16,0 28-68-16,0 0-83 0,22-28-191 15,-22 28 75-15,0 0 299 16</inkml:trace>
  </inkml:traceGroup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2.2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B1A900D-4B4E-4867-8093-8F2345287A55}" emma:medium="tactile" emma:mode="ink">
          <msink:context xmlns:msink="http://schemas.microsoft.com/ink/2010/main" type="inkDrawing"/>
        </emma:interpretation>
      </emma:emma>
    </inkml:annotationXML>
    <inkml:trace contextRef="#ctx0" brushRef="#br0">67 136 805 0,'-3'-28'200'0,"3"28"-92"15,0 0-7-15,-14-34 12 16,14 34-18-16,0 0-29 0,0 0-21 0,0 0-11 16,0 0-4-16,0 0 2 0,0 0-3 0,0 0-8 15,0 0-7-15,0 0-11 0,0 0-2 0,0 0 0 16,-19 25 1-16,19-25-3 0,-15 43 3 0,8-19-4 15,3-2 4-15,-1 1-5 0,5-23 3 16,-1 39-3-16,1-39 3 0,10 34-4 0,-10-34 4 16,16 30-4-16,-16-30 2 0,25 18-10 0,-25-18-8 15,28 6-4-15,-28-6-5 0,35-8 2 0,-35 8 3 16,39-28 3-16,-39 28 1 0,34-36 9 0,-34 36 3 16,27-40 9-16,-27 40-3 0,13-39 7 0,-13 39-4 15,6-39 4-15,-6 39-4 0,-4-39 4 0,4 39 11 16,-13-38-12-16,13 38 12 0,-16-34-38 0,16 34 22 0,-18-24-24 15,18 24 23-15,0 0-1 0,-26-20-21 0,26 20-25 16,0 0-92-16,0 0-92 0,0 0-128 0,-24 12-76 16,28 12 183-16,-4-24 253 0</inkml:trace>
  </inkml:traceGroup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2.8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7AD944D-3AD1-4BBF-9754-B6265FBA9537}" emma:medium="tactile" emma:mode="ink">
          <msink:context xmlns:msink="http://schemas.microsoft.com/ink/2010/main" type="inkDrawing"/>
        </emma:interpretation>
      </emma:emma>
    </inkml:annotationXML>
    <inkml:trace contextRef="#ctx0" brushRef="#br0">50 0 549 0,'0'0'168'0,"0"0"-46"0,0 0-12 0,0 0-15 15,0 0-1 1,0 0 3-16,11 28-3 0,-11-28-7 16,-2 28-16-16,2-28-35 0,-4 41-8 0,-1-21-10 15,2 8 2-15,-3-1-5 0,5 4 5 0,-3-3-8 16,0 2 3-16,0-1 1 0,0 2-36 0,-1 0 30 15,1-1-34-15,0-2 23 0,1 0 4 0,-1-5-5 16,3-1 3-16,1-22-3 0,0 34 3 0,0-34-4 16,7 24 3-16,-7-24-5 0,0 0 4 0,0 0-1 15,29 20 0-15,-29-20 0 0,0 0-1 0,34-2-4 16,-34 2-13-16,28-7-6 0,-28 7-14 0,31-17-13 16,-31 17-5-16,32-21 3 0,-32 21 6 0,30-27 22 15,-30 27 14-15,32-28 12 0,-32 28 1 0,28-24 3 16,-28 24-2-16,23-21 2 0,-23 21-3 0,0 0 4 15,28-28-4-15,-28 28 3 0,0 0-2 0,0 0 1 0,0 0 1 16,0 0 2-16,0 0 21 0,0 0 11 16,22 1 7-16,-22-1 4 0,0 0-15 0,0 0-10 15,-2 34-3-15,2-34-8 0,-1 29-2 0,1-29-8 16,-7 33 2-16,7-33-4 0,-5 36 2 0,5-36-4 16,-7 34 4-16,7-34-3 0,-7 33 2 0,7-33-3 15,-3 25-1 1,3-25-1-16,0 0-25 0,0 0-49 0,0 0-49 15,0 0-53-15,0 0-79 0,8-25-170 16,-8 25 49-16,10-41 319 0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51.3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 17 297 0,'0'0'107'16,"0"0"14"-16,0 0 6 0,0 0-3 0,0 0-17 16,0 0-36-16,0 0 16 0,3-26-17 15,-3 26 24-15,0 0-10 0,0 0-8 0,0 0-13 16,0 0-12-16,0 0-4 0,0 0-25 0,0 0 13 16,0 0-9-16,0 0-5 0,0 0 11 0,0 0-24 15,0 0-1-15,0 0-5 0,0 0 0 0,0 0 0 0,0 0 2 16,0 0-1-16,0 32 3 0,2-11 18 0,3 7-34 15,-5-2 31-15,1 1-31 0,1 0 9 0,2 3 5 16,-1 1-5-16,-2-2 4 0,0 2-5 16,1-4 6-16,2-1-5 0,-3 1 5 0,2-2-5 15,-3-25 3-15,8 40-3 0,-8-40 2 16,10 30-2-16,-10-30 2 16,15 31-2-16,-15-31 3 0,0 0-3 0,22 27 2 15,-22-27-2-15,0 0 1 0,28 8 0 0,-28-8-1 16,0 0 1-16,30-14 0 0,-30 14 2 0,28-24-2 15,-28 24 3-15,30-38-3 0,-16 15 3 16,2 0-3-16,2-3 3 0,-1 5-3 0,-2-1 6 16,-15 22-5-16,28-39 5 0,-28 39-4 0,22-31 1 15,-22 31-2-15,17-26 1 0,-17 26-2 0,0 0-1 0,0 0 0 16,0 0 1-16,0 0 1 0,23-2 0 0,-23 2 1 16,0 0 0-16,13 36 1 0,-13-36-3 0,9 36 2 15,-9-36-3-15,2 42 4 0,0-20-4 16,-2-22 4-16,7 42-4 0,-7-42 3 0,8 31-3 15,-8-31 2-15,11 25-2 0,-11-25 2 0,0 0-3 16,19 27 3 0,-19-27-1-16,0 0 0 0,0 0 0 0,25 21 0 15,-25-21-1-15,0 0 1 0,0 0-1 0,0 0 0 16,23 10 2-16,-23-10-2 0,0 0 1 0,0 0 0 16,0 0 1-16,27-17 0 0,-27 17 1 15,15-24-3-15,-15 24 3 0,18-37-3 0,-7 15 4 16,0-1-4-16,3-5 3 0,-5 4-4 0,4-3 4 15,-2-2-5-15,1 4 5 0,-1 1-4 0,0-2 2 0,0 2-2 16,-11 24 3-16,22-35-3 0,-22 35 3 0,14-21-3 16,-14 21 2-16,0 0-1 0,0 0-3 0,0 0-18 15,0 0-15-15,0 0-32 0,0 0-42 0,0 0-33 16,0 0-75-16,0 0-75 0,-4 21-166 16,5 5 68-16,-1-26 371 0</inkml:trace>
  <inkml:trace contextRef="#ctx0" brushRef="#br0" timeOffset="1">922-58 779 0,'0'-24'129'0,"0"24"-24"0,0 0-18 0,0 0-13 16,0 0-27-16,0 0-7 0,0 0 2 16,0 24 8-16,0-24-1 0,0 30-4 0,0-30-16 15,0 30-3-15,0-30 19 0,0 41-36 0,-4-20 32 0,8 10-34 0,-8-6 6 16,4 7 3-16,-2-2-7 0,2 2 5 0,-2-3-5 16,0 3 6-16,-2-5-6 0,3-3 3 15,-1 3-8-15,1-2 4 0,1-25-7 0,-6 43 3 16,6-43-4-16,-2 34 3 0,2-34-3 15,-2 28 2-15,2-28-2 0,0 0 1 0,0 0-2 16,0 23 1-16,0-23-1 16,0 0 0-16,0 0-1 0,0 0-1 0,0 0 0 15,0 0 1-15,0 0 0 0,0 0 1 0,0 0 2 16,0 0-1-16,21-27 2 0,-21 27 0 0,19-25 0 16,-19 25-1-16,24-33 3 0,-24 33-6 15,19-34 4-15,-19 34-4 0,21-29 3 0,-21 29-3 16,19-27 2-16,-19 27-1 0,18-26 1 15,-18 26 0-15,0 0 1 0,21-21-2 0,-21 21 2 0,0 0-2 0,0 0 1 16,0 0 0-16,0 0-1 0,24-9 1 0,-24 9 0 16,0 0 0-16,0 0 0 0,0 0 2 15,25 19-2-15,-25-19 2 0,0 0-1 0,19 27 1 16,-19-27-1-16,10 26 1 0,-10-26-3 0,10 29 3 16,-10-29-2-16,8 27 1 0,-8-27-1 15,8 26 2-15,-8-26-3 16,6 31 3-16,-6-31-4 0,8 26 3 0,-8-26-2 15,7 22 2-15,-7-22-2 0,0 0 2 0,8 27-3 16,-8-27 2-16,0 0-9 0,0 0-20 16,0 0-22-16,0 0-36 0,0 0-58 0,0 0-50 15,0 0-123-15,0 0-147 0,0 0 64 0,26 0 374 16</inkml:trace>
  <inkml:trace contextRef="#ctx0" brushRef="#br0" timeOffset="2">1647 284 1094 0,'0'0'123'0,"-21"-24"-20"0,21 24-11 0,0 0-27 15,0 0-26-15,0 0-11 0,-23-7-1 0,23 7 0 16,0 0-2-16,0 0-4 0,-28-4-5 0,28 4-7 15,0 0-1-15,-21 4-2 0,21-4-1 16,0 0 0 0,-27 13 1-16,27-13-2 0,0 0 0 0,-33 28-4 15,33-28 3-15,-20 24-4 0,20-24 3 0,-17 27-3 16,17-27 2-16,-13 33-3 0,13-33 3 0,-7 28-3 16,7-28 2-16,0 28-3 0,0-28 3 0,7 25-2 15,-7-25 2-15,10 24-2 0,-10-24 1 0,11 24-1 16,-11-24 1-16,0 0-2 0,21 31 2 0,-21-31-2 15,0 0-6-15,24 15-5 0,-24-15-2 0,0 0-2 16,0 0 6-16,29-6 5 0,-29 6 3 0,15-24 3 16,-15 24-1-16,17-37 5 0,-6 13-5 0,-1 0 5 15,-2-8-5-15,3 5 5 0,-1-5-6 0,1 6 6 16,-2 2-4-16,-9 24 3 0,18-36-2 0,-18 36 2 16,0 0 0-16,0 0 1 0,0 0 0 0,0 0 0 15,0 0-1 1,0 0-1-16,0 0 2 0,0 0 0 15,0 0 1-15,0 0-3 0,10 25 2 0,-10-25-3 0,-2 35 3 0,2-35-4 0,0 37 3 16,0-37-3-16,2 41 3 0,-2-41-4 0,5 40 4 16,-5-40-4-16,4 39 3 0,-4-39-4 0,7 29 3 15,-7-29-2-15,10 23 1 0,-10-23-30 0,0 0-40 16,29 27-67 0,-29-27-53-16,0 0-63 0,0 0-8 0,26-31-87 15,-26 31 7-15,19-20 339 0</inkml:trace>
  <inkml:trace contextRef="#ctx0" brushRef="#br0" timeOffset="3">1815 119 1197 0,'0'0'70'0,"0"0"-4"16,0 0-6-16,-24 15-13 0,24-15-31 0,0 0-16 15,0 0 1-15,24 6 0 0,-24-6 0 0,25 0 1 16,-25 0 0-16,36-2-1 0,-36 2 0 0,44-6 0 16,-20 2-2-16,3 0 1 0,2-4-16 0,4 6-22 0,-3-14-38 0,20 17-90 15,-12-22-93-15,12 4-202 0,10 15 44 16,-20-26 385-16</inkml:trace>
  <inkml:trace contextRef="#ctx0" brushRef="#br0" timeOffset="4">2024-67 746 0,'0'0'256'0,"0"0"-135"16,0 0-12-16,0 0-17 0,0 0-29 0,0 0-29 15,0 0-15-15,0 0-8 0,0 0-3 0,0 0-5 16,0 0 2-16,0 0 11 16,0 0 7-16,0 23 7 15,0-23 1-15,0 0-9 0,10 34-4 0,-10-34-7 16,3 26 1-16,-3-26 18 0,0 33-34 0,0-33 36 16,-3 46-34-16,0-24 10 0,2 4 4 0,-5 0-8 15,2 0 3-15,-1 1-5 0,-1-3 3 0,2 5-4 16,-3-4 3-16,4-1-5 0,-2-1 4 0,1 2-5 15,-2-3 4-15,6-22-3 0,-8 42 3 0,8-42-4 0,-4 30 3 16,4-30-2-16,0 0 1 0,0 30-1 16,0-30 1-16,0 0-2 0,0 0 1 0,0 0 0 15,0 0-1-15,11 22 1 0,-11-22-1 0,0 0 0 16,0 0 0-16,0 0 0 0,0 0 0 0,23 5 1 16,-23-5 1-16,0 0-1 0,0 0 0 0,24 0 1 15,-24 0-1-15,0 0-12 16,0 0-6-16,31-3-6 0,-31 3-4 0,0 0 6 15,22-13-6-15,-22 13-13 16,0 0-19-16,28-7-26 0,-28 7-16 0,0 0 2 16,0 0 20-16,29-22 22 0,-29 22-20 0,25-13-63 15,-25 13-56-15,11-27-159 0,14 31 97 0,-31-26 260 16</inkml:trace>
  <inkml:trace contextRef="#ctx0" brushRef="#br0" timeOffset="5">3143 291 610 0,'0'0'220'0,"0"0"-132"16,0 0-18-16,0 0-5 0,0 0-8 0,0 0-7 16,0 0-5-16,0 0-3 0,0 0 10 0,0 0 0 15,0 0-3-15,6 25-6 0,-6-25-19 16,3 31-15-16,-3-31-1 0,0 42-6 0,0-18 4 15,0-24-6-15,-5 42 4 0,5-42-4 0,-4 39 2 16,4-39-2-16,-2 31 1 0,2-31-2 16,-2 22 2-16,2-22-1 0,0 0 1 0,-4 23-4 0,4-23 2 0,0 0-38 15,0 0-37-15,0 0-45 0,0 0-35 0,0 0-41 16,6-23-34-16,-4 2-123 0,-2 21 32 0,9-43 322 16</inkml:trace>
  <inkml:trace contextRef="#ctx0" brushRef="#br0" timeOffset="6">3186 135 913 0,'-37'-16'208'15,"37"16"-75"-15,0 0-15 0,0 0-25 16,0 0-42-16,0 0-25 0,0 0-13 0,0 0-7 16,0 0-6-16,0 0-2 0,0 0 0 0,0 0 0 15,0 0 3 1,0 0-1-16,30 3 0 0,-30-3 0 0,28 3-46 15,-28-3-55-15,30 3-57 0,-30-3-113 0,25-15-199 16,2 24 76-16,-27-9 278 0</inkml:trace>
  <inkml:trace contextRef="#ctx0" brushRef="#br0" timeOffset="7">3593 266 910 0,'0'0'218'0,"0"0"-111"16,0 0-5-16,0 0-13 0,-22-21-36 0,22 21-28 15,0 0-11 1,0 0-6-16,0 0 1 0,-28-3-1 0,28 3-2 16,0 0-1-16,0 0-3 0,-29 11 0 0,29-11-1 15,0 0 0-15,-25 22-1 0,25-22 1 0,0 0-1 31,-26 27 0-31,26-27-1 0,0 0 1 0,-16 29-2 0,16-29 2 0,0 0-3 0,0 27 3 16,0-27-3-16,0 0 2 0,16 29-2 0,-16-29 2 16,0 0 0-16,26 26-1 0,-26-26 1 0,0 0 0 0,32 23 0 15,-32-23 2-15,23 9-2 0,-23-9 2 0,0 0-1 16,29 21 1-16,-29-21-1 0,0 0 2 0,20 34-2 16,-20-34 3-16,1 26-3 0,-1-26 3 0,-4 30-3 15,4-30 4-15,-11 25-4 0,11-25 3 16,-14 23-2-16,14-23 2 0,0 0 7 0,-28 36 8 15,28-36 1-15,-23 19 2 16,23-19-9-16,-23 17-5 0,23-17-4 16,0 0-1-16,-28 10-1 0,28-10-1 0,0 0-1 15,0 0-3-15,0 0-17 0,0 0-24 0,0 0-75 16,-25-24-107-16,25 24-261 0,0 0-8 0,-1-34 243 16</inkml:trace>
  <inkml:trace contextRef="#ctx0" brushRef="#br0" timeOffset="8">4608-78 623 0,'0'0'193'0,"0"0"-48"0,0 0-3 15,0 0-27-15,0 0-21 16,0 0-31-16,0 0-21 0,0 0-9 0,0 0 4 16,6 22 0-16,-6-22 2 0,0 31-8 0,0-31-5 15,0 41-5-15,3-16-16 0,-5 3 33 0,2 2-38 16,-1 2 30-16,-3-1-18 0,2 1-9 16,-1-2 4-16,1 4-7 0,0-1 4 0,1-3-6 15,0-3 5-15,-1 4-4 0,-2-5 4 16,4 2-6-16,-3-2 5 0,2-2-5 0,-2-1 4 0,3-23-3 0,-4 33 2 15,4-33-3-15,0 0-10 0,7 28-19 0,-7-28-19 16,0 0-30-16,0 0-22 0,0 0-26 16,0 0-31-16,0 0-83 0,0 0-111 0,14-34-26 0,-14 34 191 15</inkml:trace>
  <inkml:trace contextRef="#ctx0" brushRef="#br0" timeOffset="9">4997-122 907 0,'0'0'224'31,"0"0"-141"-31,0 0-18 0,0 0 6 0,15 36 9 0,-15-36-17 0,0 24-15 16,0-24-14-16,1 31-5 0,-1-31-9 0,0 37-1 15,0-15 14-15,-1 2-36 0,0 3 32 0,1 2-33 16,-3 0 10-16,3 3 5 0,-4-4-8 0,1 3 3 15,-1-2-8-15,1-4 5 0,2 5-5 0,1-3 5 16,-2-3-5-16,2 4 4 0,-1-5-4 16,1 1 4-16,-3-3-5 0,3-21 5 0,0 40-4 0,0-40 3 15,-1 31-3-15,1-31 2 0,0 26-18 0,0-26-10 16,0 0-25-16,0 0-28 0,5 29-38 0,-5-29-31 16,0 0-68-16,0 0-79 0,0 0-100 0,0 0 36 15,-19-23 361-15</inkml:trace>
  <inkml:trace contextRef="#ctx0" brushRef="#br0" timeOffset="10">4665 291 1018 0,'0'0'182'0,"0"0"-107"0,0 0-24 15,0 0-7-15,0 0-9 0,0 0-5 0,0 0 5 16,0 0-2-16,14 22-2 0,-14-22-7 0,28 2-5 16,-28-2-7-16,42 1-6 0,-20-2-4 0,0 1-1 15,1-3-1-15,-1 1-2 0,5-3 2 0,-3 2-2 16,5 1-36-16,-29 2-68 0,58-8-111 0,-58 8-132 16,42-29-134-16,-14 30 82 0,-28-1 401 0</inkml:trace>
  <inkml:trace contextRef="#ctx0" brushRef="#br0" timeOffset="11">5642 316 334 0,'11'-24'130'0,"-11"24"-35"15,0 0 21-15,0 0 10 0,12-26 0 0,-12 26-21 16,0 0-2-16,0 0-4 0,0 0-4 0,0 0-12 16,-9-23-20-16,9 23-18 0,0 0-13 0,0 0-8 15,-32-3-6-15,32 3-5 0,-29 5-2 0,29-5-2 16,-40 13-3-16,40-13 2 0,-43 18-4 0,18-10 4 0,25-8-3 15,-38 29 1-15,38-29-3 0,-36 31 1 16,36-31-4-16,-28 36 3 0,28-36-5 0,-22 36 3 16,22-36-4-16,-6 30 3 0,6-30-3 0,2 29 2 15,-2-29-3-15,0 0 2 0,21 26-1 0,-21-26 0 16,23 14 1-16,-23-14 0 0,29 4 0 0,-29-4 0 16,31-3-4-16,-31 3-4 15,31-10-2-15,-31 10-2 0,31-14 5 16,-31 14 4-16,26-20 6 0,-26 20-1 0,21-26 2 31,-21 26-2-31,17-23 2 0,-17 23-2 0,16-25 2 0,-16 25-2 0,9-23 2 0,-9 23-1 16,0 0 0-16,0 0-1 0,13-24 1 0,-13 24-1 15,0 0-1-15,0 0 1 0,0 0 0 0,0 0-1 16,0 0 1-16,0 0 0 0,24 14 0 0,-24-14 1 0,0 0-1 0,13 31 1 16,-13-31-2-16,7 24 2 0,-7-24-1 15,7 24 1-15,-7-24-2 0,0 0 2 16,5 28-2-16,-5-28 1 0,0 0-2 0,0 0 1 15,17 25-30-15,-17-25-29 0,0 0-45 0,0 0-41 16,0 0-47-16,0 0-65 0,0 0-137 0,27-2 29 16,-27 2 321-16</inkml:trace>
  <inkml:trace contextRef="#ctx0" brushRef="#br0" timeOffset="12">5904 312 862 0,'0'0'129'16,"0"0"-49"-16,0 0-21 0,0 0-19 0,0 0-12 15,0 0 1-15,0 0 4 16,0 0 5-16,0 0 1 0,0 0-13 0,0 0-7 16,12 27-2-16,-12-27 0 0,0 0 2 0,4 26 4 15,-4-26 0-15,0 0 2 0,-1 29-5 0,1-29-2 16,0 0-5-16,-2 25-1 0,2-25-4 0,0 0 0 0,0 0-4 0,-8 25 2 15,8-25-4-15,0 0 0 0,0 0-2 0,0 0 0 16,-5 28 0-16,5-28 0 0,0 0 0 16,0 0 0-16,0 0-1 0,0 0-1 15,0 0 0-15,0 0 1 0,0 0-1 0,0 0 0 16,0 0 2-16,0 0 0 0,23-7 2 0,-23 7 0 16,0 0 0-16,26-30-2 15,-26 30 2-15,24-33-2 0,-24 33 1 0,33-39-2 0,-33 39 2 0,31-32-3 0,-31 32 5 16,31-27-3-16,-31 27 2 0,29-20-1 0,-29 20 0 15,26-13-2-15,-26 13 2 16,0 0-2-16,29-5 2 0,-29 5 0 0,0 0-1 16,0 0 1-1,26 15-1-15,-26-15 1 0,0 0 0 0,0 0 2 16,18 25-1-16,-18-25 1 0,4 25-2 0,-4-25 3 0,3 24-1 0,-3-24 2 16,4 25-3-16,-4-25 2 0,0 0-3 0,3 31 0 15,-3-31-2-15,0 0 2 0,8 24-2 0,-8-24 1 16,0 0-1-16,0 0 0 15,0 0-1-15,0 0 1 0,0 0 0 0,0 0 0 16,26 8 1-16,-26-8 0 0,0 0 1 0,22-21-1 16,-22 21 2-16,22-24-3 0,-22 24 3 0,28-26-3 0,-28 26 3 0,26-25-3 15,-26 25 3-15,0 0-2 0,30-23 1 0,-30 23-1 16,0 0 0-16,29-12 0 0,-29 12 0 16,0 0 0-16,25-7 1 0,-25 7 0 15,0 0 0-15,0 0 1 0,28 19-1 0,-28-19 2 16,12 21 0-16,-12-21 2 0,10 33-1 0,-10-33 1 15,7 34-4-15,-7-34 3 16,1 34-4-16,-1-34 1 0,0 34-3 0,0-34 3 16,1 26-3-16,-1-26 3 0,0 27-3 0,0-27-1 15,4 24-36-15,-4-24-41 0,0 0-82 0,0 0-115 16,0 0-154-16,0 0-17 0,0 0 225 16</inkml:trace>
  <inkml:trace contextRef="#ctx0" brushRef="#br0" timeOffset="13">6713 363 843 0,'0'0'137'0,"0"0"-67"0,0 0-4 16,0 0 10-16,0 0 4 0,0 0 2 0,0 0-22 16,0 0-16-1,0 0-13-15,-5 28-6 0,5-28-10 0,0 23-2 16,0-23-3-16,-1 27 2 0,1-27-3 0,-3 30 1 15,3-30-6-15,-4 28 0 0,4-28-4 0,-1 22 0 16,1-22-2-16,0 0 2 0,-3 26-2 0,3-26 0 16,0 0-45-16,0 0-54 0,0 0-66 15,0 0-87-15,0 0-89 0,0 0-64 0,11-21 141 16,-11 21 266-16</inkml:trace>
  <inkml:trace contextRef="#ctx0" brushRef="#br0" timeOffset="14">6797 26 1358 0,'0'0'114'0,"0"0"-49"16,0 0 3-1,0 0-21-15,-24-11-16 0,24 11-9 0,0 0-5 16,0 0-5-16,0 0-6 0,0 0-4 0,0 0-4 16,0 0-2-16,0 0-8 0,0 0-18 0,0 0-17 15,0 0 7-15,0 0-34 0,4 34-27 0,-4-34-68 16,0 0-126-16,25 27-159 0,-25-27 38 15,28 17 318-15</inkml:trace>
  <inkml:trace contextRef="#ctx0" brushRef="#br0" timeOffset="15">7126-19 702 0,'0'0'170'15,"0"0"-50"-15,0 0-3 0,0 0-33 16,0 0-20-16,0 0-18 0,0 0 3 0,0 0 1 0,6 27 6 0,-6-27-6 16,-3 28-8-16,3-28 8 0,-7 43-41 0,3-19 31 15,0 6-39-15,1-4 8 0,1 5 2 16,-6 0-9-16,3 0 3 0,1-1-6 0,1 0 4 15,-3-3-5-15,5-1 5 0,-2 2-5 0,0-4 4 16,1 0-5-16,0-1 3 0,2-23-3 16,-4 39 4-16,4-39-3 15,-3 30 1-15,3-30-18 0,0 0-15 0,3 28-27 16,-3-28-30-16,0 0-32 0,0 0-30 0,0 0-45 16,0 0-47-16,0 0-122 0,0 0 24 15,0 0 305-15</inkml:trace>
  <inkml:trace contextRef="#ctx0" brushRef="#br0" timeOffset="16">7435-41 877 0,'0'0'146'0,"0"0"-40"0,0 0-4 0,0 0-16 15,0 0-13-15,0 0-25 0,0 0-16 0,0 0-9 16,0 0 5-16,0 0 2 0,11 33 3 0,-11-33-8 16,0 0-7-16,1 34-5 0,-1-34-14 0,1 35 36 15,1-8-36-15,-2-3 30 0,0 3-19 16,-3-4-8-16,2 7 4 0,-3-1-4 0,-1-2 3 16,-1 1-5-16,-1 0 6 15,-2-2-6-15,1 1 5 0,1-2-6 16,0 1 4-16,0-1-5 15,-1 1 4-15,4-3-4 0,4-23 3 0,-10 34-3 0,10-34 2 0,-4 24-1 16,4-24 1-16,0 0-2 0,0 26 2 0,0-26-2 16,0 0 1-16,0 0-1 0,0 0 0 15,0 0 0-15,0 0 0 0,0 0 0 0,0 0 1 16,25 15 0-16,-25-15 0 0,0 0 0 0,0 0 0 16,29-22-1-16,-29 22-8 15,0 0-7-15,25-25-8 0,-25 25-15 0,0 0-15 0,34-16-29 16,-34 16-29-16,0 0-27 0,22-26-4 15,-22 26 34-15,25-9-19 0,-25 9-75 0,32 0-112 0,-32 0 2 0,0 0 301 16</inkml:trace>
  <inkml:trace contextRef="#ctx0" brushRef="#br0" timeOffset="17">7374 245 1035 0,'0'0'114'0,"0"0"-41"0,0 0-21 16,0 0-13-16,0 0-8 0,0 0-2 0,0 0 5 16,0 0-1-16,0 0-13 0,29-3-6 0,-29 3-4 0,32-8-4 15,-32 8-3-15,38-15-2 0,-38 15 1 0,42-15-1 16,-19 11 1-16,0-1-2 0,4 0 1 0,-3-4-21 15,12 11-66-15,-36-2-54 0,60 0-110 16,-60 0-108-16,41 2-41 0,-5 16 152 0</inkml:trace>
  <inkml:trace contextRef="#ctx0" brushRef="#br0" timeOffset="18">8037 320 1228 0,'0'0'126'0,"-30"-22"-24"0,30 22-15 0,0 0-25 16,0 0-22-16,0 0-9 0,0 0-5 0,-28-14-4 0,28 14-6 15,0 0-9-15,-23 20-2 0,23-20-4 0,-21 32 0 16,21-32-2-16,-25 45 4 0,14-22-5 0,-1 5 4 16,-1-1-4-16,4-3 4 0,0-1-5 0,9-23 4 15,-4 41-4-15,4-41 4 0,4 29-4 16,-4-29 3-16,16 23-3 0,-16-23 1 0,0 0-1 0,30 11 0 15,-30-11 0-15,33-3 0 0,-33 3 2 0,43-20-1 16,-21 6 4-16,1-6-3 0,-23 20 4 0,41-42-4 16,-23 17 5-16,-18 25-4 0,29-42 3 0,-29 42-2 15,15-42 4-15,-15 42-3 0,7-37 1 0,-7 37-1 16,-4-29 2-16,4 29-3 0,-11-23 3 16,11 23-3-16,-23-14-1 0,23 14-1 0,-32-5 0 15,32 5-1 1,-37 5-14-16,37-5-12 0,-35 16-31 0,13-18-43 15,18 25-65-15,-23-28-116 0,27 5-196 0,-15 27 43 16,15-27 248-16</inkml:trace>
  <inkml:trace contextRef="#ctx0" brushRef="#br0" timeOffset="19">8391 382 740 0,'0'0'135'0,"0"0"-33"16,3-24-4-16,-3 24-9 0,0 0-12 0,0 0-7 15,0 0 1-15,0 0 2 0,0 0-8 0,0 0-9 16,0 0-16-16,0 0-14 0,0 0-11 15,0 0-1-15,0 0-1 0,0 0 4 0,0 0-3 0,-2 29-2 0,2-29-7 16,-6 29 0-16,6-29-4 0,-5 24 1 16,5-24-2-16,-5 24 1 0,5-24-2 0,0 0 1 15,0 24-1-15,0-24 1 0,0 0-1 0,0 0 1 16,0 0-1-16,0 0-1 0,0 0 0 0,0 0 0 16,0 0 1-16,23 17 1 0,-23-17 1 15,0 0 1-15,0 0 0 16,28-29-1-16,-28 29 2 0,19-32-4 0,-19 32 4 15,21-36-4-15,-21 36 4 0,21-36-4 0,-21 36 4 16,23-34-4-16,-23 34 3 0,28-33-2 16,-28 33 3-16,28-23-2 0,-28 23 0 0,27-18-1 15,-27 18 1-15,23-11-2 0,-23 11 0 0,25-8 0 16,-25 8 0-16,23-2 2 0,-23 2-1 16,0 0 0-16,29 9 0 0,-29-9 0 0,0 0 0 0,28 11 1 0,-28-11 0 15,0 0 0-15,0 0-1 0,27 29 3 0,-27-29-3 16,0 0 3-16,14 32-2 0,-14-32 3 15,8 30-1-15,-8-30 2 0,6 30-2 0,-6-30 1 0,1 36-2 16,-1-36 1-16,0 31-3 0,0-31 1 16,0 26-2-16,0-26 0 0,0 0 0 0,3 28 0 15,-3-28 0 1,0 0 0-16,0 0-1 0,12 21 0 0,-12-21-19 16,0 0-13-16,0 0-32 0,0 0-49 0,39 21-46 15,-39-21-101-15,0 0-190 0,25-10 31 0,-25 10 179 16</inkml:trace>
  <inkml:trace contextRef="#ctx0" brushRef="#br0" timeOffset="20">9160 341 782 0,'0'0'184'0,"0"0"-30"16,0 0-23-16,0 0-19 0,0 0-18 0,0 0-19 0,0 0-18 15,0 0-12-15,0 0-15 16,-12 22-9-16,12-22-6 0,0 0-2 0,-3 28-7 0,3-28 1 15,-1 26-3-15,1-26 0 0,-5 29-2 0,5-29 2 0,-4 34-5 16,4-34 3-16,-5 26-4 0,5-26 3 0,-3 23-2 16,3-23 1-16,0 0-1 0,-3 29 1 0,3-29-1 15,0 0 0-15,0 0-1 0,0 0-7 0,0 0-27 16,0 0-32-16,0 0-47 0,0 0-30 0,0 0-59 16,0 0-79-16,0 0-114 0,21-22 19 15,-22-6 279-15</inkml:trace>
  <inkml:trace contextRef="#ctx0" brushRef="#br0" timeOffset="21">9254 88 1327 0,'-25'-45'106'0,"25"45"-2"0,0 0-45 0,0 0-5 16,0 0-18-16,0 0-16 0,0 0-5 0,0 0-7 0,0 0-4 15,0 0-4-15,0 0-4 0,0 0-2 0,0 0-17 16,0 0-13-16,0 0-14 0,0 0-69 0,0 0-40 15,0 0-109-15,0 0-194 0,0 0 57 0,0 0 204 16</inkml:trace>
  <inkml:trace contextRef="#ctx0" brushRef="#br0" timeOffset="22">9798 360 1041 0,'-5'-30'142'0,"5"30"-19"0,0 0-12 15,0 0-20-15,0 0-28 0,0 0-20 0,-25-28-9 16,25 28-6-16,0 0-5 0,-24-10-4 0,24 10 0 0,0 0-3 15,-29-11-1-15,29 11 1 0,-22-1-4 16,22 1-2-16,-23 4-3 0,23-4-4 0,-25 15-2 16,25-15 1-16,-30 21-2 0,30-21 1 0,-26 27-2 15,26-27 2-15,-20 33-3 0,20-33 1 0,-11 25-1 16,11-25 1-16,0 27-3 0,0-27 2 0,0 0-2 16,15 27 1-16,-15-27 0 0,0 0-9 0,31 18-8 0,-31-18-4 15,27 3-5-15,-27-3 4 0,31-5 8 16,-31 5 5-16,33-20 7 0,-33 20 3 0,27-20 2 15,-27 20 0-15,22-23 2 0,-22 23-2 0,17-26 3 16,-17 26-4-16,15-24 4 0,-15 24-2 0,12-26 2 16,-12 26-2-1,0 0 2-15,16-30 0 0,-16 30 2 0,0 0 5 16,0 0 1-16,0 0 1 0,0 0-3 0,0 0-5 16,0 0-2-16,0 0 0 0,0 0 0 0,2 30 1 15,-2-30-2-15,0 27 1 0,0-27-2 16,-1 33 2-16,1-33-4 0,0 36 3 0,0-36-3 0,3 32 2 15,-3-32-1-15,5 28 1 0,-5-28-3 0,0 0 2 16,20 29-5-16,-20-29-15 0,0 0-31 0,0 0-49 16,35 18-54-16,-35-18-73 0,0 0-94 0,36-18-97 0,-36 18 55 15,31-15 305-15</inkml:trace>
  <inkml:trace contextRef="#ctx0" brushRef="#br0" timeOffset="23">10081 338 1104 0,'0'0'132'0,"0"0"-60"16,0 0-19-16,0 0-14 0,0 0-6 0,0 0-3 15,0 0 6-15,0 0 0 16,11 25-3-16,-11-25-7 0,0 28-1 0,0-28-8 16,-2 35 4-16,2-35 1 0,-2 41 2 0,2-41-5 15,-6 39-3-15,6-39-11 0,-3 33 0 0,3-33-4 16,0 24 2-16,0-24-2 0,0 0 0 0,0 0-2 0,0 0 0 0,0 0-1 15,0 0 0-15,0 0 2 0,0 0-1 0,0 0 2 16,0 0 0-16,28-8 1 0,-28 8-2 16,20-31 3-16,-20 31-4 0,25-39 4 15,-12 16-4-15,2 1 4 0,0-1-5 0,-15 23 3 16,34-42-3-16,-34 42 3 0,36-39-2 0,-36 39 2 16,35-32-3-16,-35 32 4 0,26-15-3 0,-26 15 2 0,0 0-1 0,26-8-1 15,-26 8 3-15,0 0-1 0,0 0 2 0,24 17-1 16,-24-17 2-16,0 0 2 0,17 26 4 15,-17-26 0-15,9 27 4 0,-9-27-4 16,5 30 2-16,-5-30-5 0,3 36 0 0,-3-36-6 16,0 38 2-16,0-38-4 0,0 37 2 0,0-37-2 15,-1 30 2-15,1-30-2 16,-2 25 0-16,2-25-19 0,0 0-19 0,2 26-44 16,-2-26-81-16,0 0-161 0,0 0-195 0,0 0 46 15,0 0 254-15</inkml:trace>
  <inkml:trace contextRef="#ctx0" brushRef="#br0" timeOffset="24">11453 26 506 0,'0'0'120'0,"0"0"-20"15,0 0 16-15,0 0-8 0,27-21-9 0,-27 21-29 16,0 0-4-16,3-26 6 0,-3 26 6 0,0 0 1 16,0 0-10-16,3-23-9 0,-3 23-12 15,0 0-7-15,0 0-10 0,0 0-5 0,0 0-6 0,-32-21-4 0,32 21-3 16,-23 0-4-16,23 0-2 0,-35 6-4 0,12-1 0 16,-1 7-2-16,-2-4 2 0,-3 8-2 15,0-1 1-15,-1 0-2 0,1-1 1 0,3 1-1 16,3-1 1-16,23-14-2 0,-38 26 3 0,38-26-4 15,-26 26-13-15,26-26 33 0,-15 32-34 16,15-32 33-16,-6 28-18 16,6-28-2-16,3 22 2 0,-3-22-1 0,14 25 1 15,-14-25-2-15,0 0 3 0,36 29-1 0,-36-29 2 16,36 15-1-16,-36-15 2 0,42 11-2 0,-42-11 1 16,40 13-1-16,-40-13 0 0,36 14 0 15,-36-14 1-15,35 14-1 0,-35-14 1 0,26 19-1 16,-26-19 2-16,0 0-2 0,22 30 1 15,-22-30-2-15,0 0 2 0,4 29-1 0,-4-29 2 0,0 0-1 0,-14 30 2 16,14-30-2-16,-19 23 1 0,19-23-2 0,-28 21 2 16,28-21-2-16,-27 20 2 0,27-20-2 0,-33 19 0 15,33-19 0-15,-38 18 2 0,38-18-2 0,-37 13 1 16,37-13-2-16,-36 9 1 0,36-9 1 16,-30 5-1-16,30-5 0 0,-29 4 1 0,29-4-1 15,-29 1 0 1,29-1 0-16,0 0 0 0,-29 0-1 0,29 0 1 15,0 0-1-15,0 0 0 0,0 0-2 0,0 0-2 16,0 0-1-16,-23 7-24 0,23-7-16 0,0 0-26 16,0 0-53-16,0 0-20 0,44 21-79 0,-44-21-76 15,0 0-106-15,41-14 29 0,-41 14 333 0</inkml:trace>
  <inkml:trace contextRef="#ctx0" brushRef="#br0" timeOffset="25">11671 368 918 0,'0'0'169'0,"0"0"-56"0,0 0-17 16,0 0-14-16,0 0-25 0,0 0-26 0,0 0-8 15,0 0-1-15,0 0 0 0,0 0 1 0,23-18 1 16,-23 18 0-16,0 0 0 0,0 0-8 0,0 0-2 16,14 23-2-16,-14-23-2 0,0 0-3 0,7 34-1 15,-7-34-6-15,1 24 3 0,-1-24-4 0,0 30 3 16,0-30-3-16,-4 30 2 0,4-30-2 0,-2 30 1 16,2-30-2-16,0 24 1 0,0-24-1 0,0 0 1 15,2 27-27-15,-2-27-18 0,0 0-40 0,0 0-43 16,0 0-47-16,0 0-74 0,0 0-150 0,0 0 10 15,14-28 205-15</inkml:trace>
  <inkml:trace contextRef="#ctx0" brushRef="#br0" timeOffset="26">11793 200 1355 0,'-18'-33'205'16,"18"33"-112"-16,0 0-18 0,-14-21-15 15,14 21-40-15,0 0 7 0,0 0-27 0,-17-24 26 16,17 24-19-16,0 0 9 0,0 0-18 0,0 0-14 16,0 0 10-16,0 0-11 0,0 0-14 0,0 0-4 15,0 0-29-15,0 0-78 0,26 25-57 0,-26-25-89 16,0 0-28-16,20 35-93 0,-20-35 64 0,28 18 331 16</inkml:trace>
  <inkml:trace contextRef="#ctx0" brushRef="#br0" timeOffset="27">12161 320 672 0,'0'0'144'0,"0"0"-20"0,0 0-9 16,0 0-14-16,0 0-32 0,0 0-28 0,0 0-15 16,0 0-7-16,0 0-4 0,0 0 2 0,0 0 11 15,0 0 8-15,0 0 6 0,0 0 1 0,-5 30-6 16,5-30-8-16,0 0-4 0,-9 28-7 0,9-28-2 0,-8 29-8 0,8-29 1 15,-8 31-4-15,8-31 2 0,-10 30-2 16,10-30 2-16,-8 23 0 0,8-23 1 16,0 0-2-16,-7 23 0 0,7-23-4 0,0 0 1 15,0 0-3-15,0 0-1 0,0 0-1 0,0 0 0 16,0 0 0-16,0 0 3 0,0 0 7 0,0 0 1 16,14-23 4-16,-14 23-5 0,20-29-2 0,-20 29-5 0,29-38 2 0,-29 38-4 15,28-38 4-15,-28 38-3 0,26-36 2 0,-26 36-3 16,26-27 3-16,-26 27-3 15,25-23 2-15,-25 23-2 0,0 0 1 0,25-16 0 16,-25 16 0-16,0 0 0 0,0 0 1 0,25 15 1 16,-25-15 0-16,0 0 1 0,18 27-3 0,-18-27 2 15,11 23-2-15,-11-23 1 16,8 21-1-16,-8-21 0 0,0 0-1 0,15 31 2 16,-15-31-2-16,0 0 2 0,0 0-2 0,18 23 0 15,-18-23-1-15,0 0 1 0,0 0-1 16,0 0 0-16,28-4 2 0,-28 4-1 15,0 0 2-15,27-29-1 0,-27 29 2 0,24-23-4 16,-24 23 5-16,23-22-4 0,-23 22 3 0,0 0-2 16,29-29 1-16,-29 29-2 0,0 0 2 0,23-17-1 0,-23 17 0 0,0 0 0 15,0 0 0-15,0 0 0 0,25 14 1 0,-25-14-1 16,0 0 1-16,14 28 0 0,-14-28-1 16,0 0 3-16,8 35-4 0,-8-35 3 15,4 24-2-15,-4-24 1 0,2 23-2 0,-2-23 1 16,4 24-1-16,-4-24 1 0,0 0-1 0,4 22 0 15,-4-22-1-15,0 0 1 16,0 0-32-16,0 0-28 0,18 35-64 0,-18-35-83 16,0 0-99-16,0 0-150 0,0 0 52 0,34-7 257 15</inkml:trace>
  <inkml:trace contextRef="#ctx0" brushRef="#br0" timeOffset="28">12847 282 909 0,'0'0'188'15,"0"0"-58"-15,0 0-15 0,0 0-13 0,0 0-16 16,0 0-26-16,0 0-18 0,0 0-17 0,0 0-11 16,0 0-7-16,0 0-3 0,0 0-3 15,-1 24 2-15,1-24-3 0,0 23 2 16,0-23-1-16,-3 21 0 0,3-21-1 0,0 23 2 16,0-23-3-16,0 0 2 0,2 33-2 0,-2-33 1 0,0 0-2 0,11 24 0 15,-11-24 0-15,0 0 1 0,0 0-1 0,26 18 2 16,-26-18-1-16,0 0 0 0,27 6 0 0,-27-6-1 15,24-3 1-15,-24 3 0 0,22-10 0 16,-22 10 0-16,25-17 1 0,-25 17-1 0,0 0 3 16,30-33-3-16,-30 33 3 0,19-23-2 15,-19 23 2-15,0 0-2 16,25-32 3-16,-25 32-4 0,14-25 3 0,-14 25-3 16,0 0 2-16,21-24-2 0,-21 24 2 0,0 0-1 15,0 0 0-15,0 0 0 0,0 0 0 0,0 0 0 16,0 0 0-16,22 2 0 0,-22-2 0 15,0 0 1-15,0 0-1 0,8 29 1 0,-8-29-1 16,0 0 2-16,0 28-2 0,0-28 2 16,0 0-3-16,7 25 1 0,-7-25-2 0,0 0 1 0,9 27 0 0,-9-27 0 15,0 0 0-15,0 0 1 0,11 24-1 0,-11-24 1 16,0 0-3-16,0 0-27 0,9 26-16 0,-9-26-14 16,0 0-16-16,0 0 18 0,4 26 6 15,-4-26-19-15,0 0-58 0,0 0-65 0,0 0-110 16,14 26-67-16,-14-26 86 0,0 0 285 0</inkml:trace>
  <inkml:trace contextRef="#ctx0" brushRef="#br0" timeOffset="29">13443-54 793 0,'0'0'202'0,"0"0"-57"0,0 0-35 0,0 0-12 16,0 0-28-16,0 0-21 0,0 0-23 0,0 0-9 0,0 0 11 15,0 0 6-15,0 0 6 16,0 0 4-16,15 33-15 0,-15-33-3 0,0 36-6 16,0-36 2-16,-4 45-9 0,1-22 4 15,-1 1 15-15,0 5-31 0,-2-1 32 0,2 3-32 0,-3-4 7 0,2-2 0 16,-1 7-8-16,2-5 3 0,-1-2-5 0,2 3 4 0,-1-6-4 15,4-22 4-15,-2 41-4 0,2-41 3 16,2 29-5-16,-2-29 3 0,0 0-6 16,0 0-20-16,22 28-17 0,-22-28-19 15,0 0-33-15,0 0-36 0,45-11-107 16,-45 11-239-16,18-30 17 0,-18 30 145 0</inkml:trace>
  <inkml:trace contextRef="#ctx0" brushRef="#br0" timeOffset="30">13971 267 505 0,'0'0'115'16,"0"0"9"-16,0 0 22 0,0 0-12 16,4-24-15-16,-4 24-23 0,0 0-11 0,0 0-7 15,0 0-6-15,0 0-13 0,0 0-12 0,0 0-11 16,-10-24-5-16,10 24-4 0,0 0-3 0,0 0-3 15,-23-13-2-15,23 13-4 16,0 0-4-16,-28-2-2 0,28 2-4 16,-25 5 0-16,25-5-2 0,-29 13 0 0,29-13-2 15,-31 18 2-15,31-18-4 0,-28 23 3 16,28-23-3-16,-22 26 1 0,22-26-1 0,-15 31 1 16,15-31-2-16,-8 27 1 0,8-27-1 0,2 23 0 15,-2-23-1-15,0 0 2 0,21 29-3 0,-21-29 1 16,0 0-1-16,36 19 1 0,-36-19-9 0,36 0-1 0,-36 0 0 15,37-11 0-15,-37 11 10 0,36-19 0 0,-36 19 4 16,33-26-2-16,-33 26 3 0,26-26-1 16,-26 26 1-16,16-26-2 0,-16 26 2 0,13-23-1 15,-13 23 2-15,0 0-2 0,15-27 2 0,-15 27-2 16,0 0 2-16,0 0 0 0,0 0 1 0,0 0-1 16,0 0-1-16,0 0-3 15,0 0-1-15,0 0 1 0,0 0 0 0,0 0 3 16,-5 24-2-16,5-24 2 0,0 0-3 15,-6 33 3-15,6-33-4 0,0 0 3 0,-1 27-3 16,1-27 2-16,0 0-2 0,0 0 1 16,12 26 0-16,-12-26 1 0,0 0-3 0,0 0 1 15,19 28-8-15,-19-28-22 0,0 0-24 0,0 0-34 16,33 19-31-16,-33-19-30 0,0 0-87 0,0 0-113 0,28-7-44 0,-28 7 110 16</inkml:trace>
  <inkml:trace contextRef="#ctx0" brushRef="#br0" timeOffset="31">14369 89 955 0,'-39'8'142'16,"39"-8"-47"-16,0 0-15 0,0 0-13 0,0 0-26 16,0 0-13-16,0 0-6 0,0 0 4 15,0 0 4-15,-4 26 0 0,4-26-11 0,0 0-7 16,24 12-6-16,-24-12-2 0,28 6-2 0,-28-6 1 15,38 4-2-15,-38-4 0 16,42 1-1-16,-18-2 0 0,3-1 0 0,1-2-1 0,1 0-1 16,0-3-45-16,5 8-34 0,-34-1-28 15,58 4-87-15,-58-4-60 0,39-11-149 0,-8 14 19 0,-31-3 305 16</inkml:trace>
  <inkml:trace contextRef="#ctx0" brushRef="#br0" timeOffset="32">14467-94 641 0,'27'-29'166'0,"-27"29"-28"16,0 0-19-16,0 0-8 0,0 0-23 0,0 0-11 0,0 0-6 15,0 0-8-15,0 0-12 0,0 0-9 0,0 0-12 0,0 0-2 16,0 0-1-16,0 0 2 0,0 0 1 16,-7 30-4-16,7-30-5 0,-8 34-1 0,8-34-7 0,-5 43 3 15,-1-21-7-15,2-1 1 16,-2 6-5-16,4-5 3 0,-4 3 14 0,2 2-29 16,-2 1 28-16,2-1-29 0,-1-1 9 15,-2 4 4-15,1-5-6 0,0 0 4 0,0 0-4 0,2-1 3 16,4-24-3-16,-7 33 2 0,7-33-2 15,-1 30 1-15,1-30-2 0,0 23 4 0,0-23-4 16,0 0 2-16,1 30-1 0,-1-30 1 16,0 0-2-16,1 36 3 0,-1-36-3 0,0 0 2 0,5 28-3 15,-5-28-1-15,0 0-13 0,0 0-3 0,0 0-1 16,0 0 1-16,27 3 8 0,-27-3-3 0,0 0-1 16,32-30 1-16,-32 30 4 0,29-25-7 0,-29 25-6 15,40-28-11-15,-17 17-8 0,-23 11-15 0,43-23-24 16,-43 23-24-16,40-18-49 0,-40 18-57 15,33-26-93-15,-33 26-63 0,25-24 59 0,-3 26 309 16</inkml:trace>
  <inkml:trace contextRef="#ctx0" brushRef="#br0" timeOffset="33">14968 193 1071 0,'0'0'149'0,"0"0"-88"0,0 0-28 0,0 0-14 16,0 0 5-16,0 0 14 16,0 0 8-16,0 0 6 0,14 26-5 0,-14-26-14 15,0 23-3-15,0-23-12 0,-1 26-2 0,1-26-9 16,-3 33 1-16,3-33-4 0,-4 33 3 0,4-33-5 15,-4 30 1-15,4-30-3 16,-4 27 2-16,4-27-3 0,-2 24 2 0,2-24-3 0,0 0 2 16,2 30-4-16,-2-30-2 15,0 0-40-15,0 0-30 0,0 0-43 0,0 0-57 16,30-2-62-16,-30 2-117 0,0-29-34 0,0 29 130 0</inkml:trace>
  <inkml:trace contextRef="#ctx0" brushRef="#br0" timeOffset="34">15036 82 1262 0,'-29'-33'114'0,"29"33"-7"0,0 0-20 0,0 0-34 15,0 0-24-15,0 0-12 0,0 0-7 0,0 0-5 0,0 0-5 16,0 0-3-16,0 0-1 0,0 0 1 0,0 0 1 16,0 0 0-16,0 0-23 0,0 0-34 0,0 0-50 15,0 0-54-15,37 21-73 0,-37-21-128 16,0 0-12-16,0 0 38 0,0 0 338 0</inkml:trace>
  <inkml:trace contextRef="#ctx0" brushRef="#br0" timeOffset="35">15354 248 1195 0,'-23'-11'117'0,"23"11"-8"15,0 0 0-15,0 0-25 0,0 0-35 0,-17-25-16 0,17 25-8 16,0 0-3-16,0 0-3 0,0 0-4 0,0 0-6 16,-23 1-5-16,23-1-4 0,0 0 1 0,-21 35-2 15,21-35 3-15,-22 37-3 0,22-37 3 0,-18 40-3 16,18-40 2-16,-12 37-3 0,12-37 3 0,-3 31-3 16,3-31 2-16,4 29-4 0,-4-29 2 15,0 0-2-15,17 27 1 16,-17-27 0-16,0 0 0 0,31 6-7 0,-31-6-4 15,28-6-1-15,-28 6-6 0,33-21 5 16,-33 21 0-16,37-30 4 0,-37 30 1 0,35-34 8 16,-35 34 0-16,23-35 5 0,-23 35-3 0,15-36 4 15,-15 36-4-15,4-35 5 0,-4 35-5 0,3-38 4 16,-3 38-2-16,-7-32 2 0,7 32-1 16,-11-24 2-16,11 24-2 0,0 0 2 0,0 0-2 0,-32-22-1 0,32 22-1 15,0 0-2-15,-23 9 0 0,23-9-1 0,0 0-15 16,-7 28-33-16,7-28-37 0,6 22-54 15,-6-22-53-15,0 0-86 0,16 32-124 0,-16-32 19 16,0 0 281-16</inkml:trace>
  <inkml:trace contextRef="#ctx0" brushRef="#br0" timeOffset="36">15693 233 1118 0,'0'0'122'0,"0"0"-13"0,0 0 1 0,0 0-19 16,0 0-36-16,0 0-27 0,0 0-16 0,0 0-8 0,0 0-3 15,0 0 1-15,0 0 5 0,0 29 3 0,0-29 4 16,0 24-1-16,0-24 1 0,-4 27-4 0,4-27 3 16,-4 31-5-16,4-31 2 0,-7 28-7 15,7-28 2-15,-3 27-5 0,3-27 2 0,0 0-2 16,-1 29 1-16,1-29-1 0,0 0 1 0,0 0-1 15,0 0-1-15,0 0 0 0,0 0-1 0,0 0-1 0,0 0 0 16,0 0 2-16,0 0 0 0,0 0 3 0,25 3-2 16,-25-3 1-16,0 0 0 0,33-32-1 0,-33 32 0 15,27-27 1-15,-27 27-3 0,31-26 4 0,-31 26-4 16,31-33 3-16,-31 33-3 0,31-31 3 16,-31 31-2-16,30-32 2 0,-30 32-2 0,26-20 3 15,-26 20-2-15,0 0 2 16,29-20-1-16,-29 20 0 0,0 0-2 15,0 0 1-15,26-1 0 0,-26 1-1 0,0 0 2 16,0 0 0-16,0 0 1 0,24 19-1 0,-24-19 1 16,0 0-1-16,12 22 3 0,-12-22 0 0,0 0 4 15,6 36 0-15,-6-36 1 0,1 26-5 16,-1-26 1-16,0 31-6 0,0-31 3 0,0 24-3 16,0-24 2-16,-1 24-3 0,1-24 2 0,-2 22-2 0,2-22 2 15,0 0-3-15,-3 33 2 0,3-33-22 0,0 0-21 16,7 33-58-16,-7-33-76 0,0 0-142 0,0 0-175 15,0 0 47-15,33 30 258 0</inkml:trace>
  <inkml:trace contextRef="#ctx0" brushRef="#br0" timeOffset="37">16564-178 791 0,'0'0'146'0,"0"0"-12"0,-26-6-5 0,26 6-4 15,0 0-18-15,0 0-20 0,0 0-26 0,0 0-19 0,0 0-14 0,0 0-12 16,0 0-7-16,0 0-3 0,0 0-3 15,0 0-2-15,0 0 0 0,16-25 0 0,-16 25 0 16,22-8 0-16,-22 8 1 0,29-6-2 0,-29 6 0 16,32-8 1-16,-32 8-1 0,32-4 0 15,-32 4 1-15,34-1-1 0,-34 1-1 0,29 3 1 0,-29-3 0 16,26 10 0-16,-26-10 0 0,25 12 2 0,-25-12-3 0,0 0 3 16,25 31-3-16,-25-31 3 0,8 25-2 15,-8-25 3-15,4 27-2 0,-4-27 3 0,-1 29-3 16,1-29 2-16,-7 27-1 0,7-27 5 0,-9 30 0 15,9-30 5-15,-16 27-1 0,16-27 0 0,-13 24-4 16,13-24-2-16,0 0-2 0,-21 30-1 0,21-30-2 16,0 0 1-1,0 0-1-15,-13 22 1 0,13-22-1 0,0 0-1 16,0 0-1-16,0 0 0 0,0 0-2 16,0 0 2-16,0 0-1 0,0 0-15 0,20 24-12 15,-20-24-15-15,0 0-46 0,0 0-32 0,29 19-84 16,-29-19-152-16,0 0-82 0,0 0 23 0,0 0 387 15</inkml:trace>
  <inkml:trace contextRef="#ctx0" brushRef="#br0" timeOffset="38">16758 455 1166 0,'0'0'359'16,"0"0"-233"-1,0 0-37-15,0 0-10 0,0 0-15 0,0 0-12 16,0 0-13-16,0 0-7 0,0 0-10 0,0 0-7 16,0 0-11-16,0 0-4 0,0 0 0 15,0 0 0-15,0 0 0 0,0 0 0 0,0 0 0 16,0 0 0-16,0 0 0 0,0 0 0 0,-6-22-25 16,6 22-20-16,0 0-43 0,9-30-112 0,-9 30-383 15,0 0 11-15,32-23 38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3.0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23B2607-6E69-4732-9755-99A5CDC52658}" emma:medium="tactile" emma:mode="ink">
          <msink:context xmlns:msink="http://schemas.microsoft.com/ink/2010/main" type="inkDrawing"/>
        </emma:interpretation>
      </emma:emma>
    </inkml:annotationXML>
    <inkml:trace contextRef="#ctx0" brushRef="#br0">46-2 1201 0,'0'0'127'0,"-25"2"-55"16,25-2-16-16,0 0-14 0,0 0-21 0,-23 12-11 15,23-12-10-15,0 0-2 0,0 0-16 0,0 0-40 16,-4 37-69-16,4-37-79 0,0 0-68 0,8 24-133 16,-8-24 52-16,0 0 273 0</inkml:trace>
  </inkml:traceGroup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3.4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85093EE-277D-499E-AE47-9794BE01A65F}" emma:medium="tactile" emma:mode="ink">
          <msink:context xmlns:msink="http://schemas.microsoft.com/ink/2010/main" type="inkDrawing"/>
        </emma:interpretation>
      </emma:emma>
    </inkml:annotationXML>
    <inkml:trace contextRef="#ctx0" brushRef="#br0">261-3 590 0,'0'0'208'0,"0"0"-84"0,0 0-6 15,-28-8-2-15,28 8-9 0,0 0-16 16,0 0-17-16,-36 17-19 0,36-17-8 0,-27 21-10 16,27-21-31-16,-32 27 18 0,32-27-30 0,-36 25 20 15,36-25 1-15,-34 31 0 0,34-31 6 0,-35 33-2 16,35-33 2-16,-22 32-8 0,22-32-5 0,0 0-5 0,-15 29-1 0,15-29-4 15,0 0 3-15,13 33-2 0,-13-33 1 0,0 0-2 16,35 30 1-16,-35-30 0 0,34 16 0 16,-34-16-1-16,44 7 0 0,-17-3-1 15,1-9-12-15,6 4-19 0,-6-12-29 0,16 16-82 16,-25-30-98-16,22 17-273 0,-6 3 33 0,-10-18 274 16</inkml:trace>
  </inkml:traceGroup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3.9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B633192-298B-4B76-971B-86D5149AB304}" emma:medium="tactile" emma:mode="ink">
          <msink:context xmlns:msink="http://schemas.microsoft.com/ink/2010/main" type="inkDrawing"/>
        </emma:interpretation>
      </emma:emma>
    </inkml:annotationXML>
    <inkml:trace contextRef="#ctx0" brushRef="#br0">232 7 897 0,'0'0'112'0,"0"0"-27"16,0 0 12-16,-28-6-15 0,28 6-16 0,0 0-21 15,-28 5-16-15,28-5-9 0,0 0-5 0,-34 0 1 16,34 0 1-16,-23 4-1 0,23-4 1 16,-25 15-6-16,25-15 1 0,-26 16 10 0,26-16-17 15,-24 21 11-15,24-21-39 0,-18 24 22 0,18-24-24 16,-9 23 23-16,9-23 2 0,0 0-3 0,1 32 2 0,-1-32-3 15,0 0 3-15,29 27-1 0,-29-27 0 0,26 8 1 16,-26-8 1-16,26 10-1 0,-26-10 2 0,24 10-1 16,-24-10 1-16,0 0-1 0,25 19 1 15,-25-19 0-15,0 0 0 0,6 24 0 0,-6-24 1 16,0 0-2-16,-13 35 2 0,13-35-2 0,-21 24 1 16,21-24-2-16,-25 24 2 0,25-24-2 0,-29 24 1 0,29-24-1 15,-26 18 2-15,26-18-3 0,-22 15 2 0,22-15-1 16,0 0-8-16,0 0-32 0,-23-3-59 0,23 3-57 15,0 0-54-15,0 0-55 0,23-10-73 16,-22-14-12-16,26 30 304 0</inkml:trace>
  </inkml:traceGroup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4.5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0D8C5AE-1153-4A52-B3FF-664BA4BEC6E5}" emma:medium="tactile" emma:mode="ink">
          <msink:context xmlns:msink="http://schemas.microsoft.com/ink/2010/main" type="inkDrawing"/>
        </emma:interpretation>
      </emma:emma>
    </inkml:annotationXML>
    <inkml:trace contextRef="#ctx0" brushRef="#br0">86 314 629 0,'0'0'189'0,"1"28"-101"0,-1-28-3 0,-1 24 1 0,1-24-14 15,-4 31-16-15,4-31-22 0,-7 42-11 16,4-18-15-16,-1 0-1 0,4-24-5 0,-10 48 2 16,6-26-5-16,-1 5 4 0,-2-6-5 0,1 2 4 15,6-23-5-15,-9 40 4 0,9-40-5 16,-10 36 7-16,10-36-6 0,-11 26 5 0,11-26-4 0,-6 24 3 15,6-24-3 1,0 0 3-16,0 0-1 0,0 0 1 0,0 0 5 16,0 0 0-16,0 0 2 0,0 0-2 0,-1-28 0 15,1 28-5-15,4-36 5 0,-4 36-9 0,10-46 9 16,-3 19-8-16,0-4 9 0,-2-3-4 0,2-3 8 0,0-8-6 0,1-2 8 16,2-5-11-16,-1-2 7 0,4 0-10 15,1 2 8-15,-2 3 20 0,3 2-31 16,-1 12 34-16,0 0-22 0,-14 35 12 0,23-33 5 15,-23 33-5-15,0 0-10 0,0 0-5 0,25-12-3 16,-25 12 2-16,0 0-2 0,0 0 1 0,26 21-2 16,-26-21 0-16,18 23-2 0,-18-23 3 0,15 36 7 15,-15-36-35-15,17 35 35 0,-17-35-37 16,18 37 26-16,-18-37 2 0,14 31-2 0,-14-31 4 16,5 26-3-1,-5-26 3-15,0 24 2 0,0-24 10 0,-11 22 4 16,11-22 5-16,-17 23-3 0,17-23-6 0,0 0-5 15,-33 26-2-15,33-26-3 0,-24 14-1 0,24-14-2 16,-25 6 0-16,25-6-1 0,-22 4-1 0,22-4 1 16,-25 0-1-16,25 0-2 0,-25-4-13 0,25 4-18 15,0 0-39-15,0 0-70 0,-33-20-81 16,33 20-213-16,0 0-10 0,0 0 214 0</inkml:trace>
  </inkml:traceGroup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48.2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DAA7DD0-24A4-4AAA-AA20-3AB48A6F8210}" emma:medium="tactile" emma:mode="ink">
          <msink:context xmlns:msink="http://schemas.microsoft.com/ink/2010/main" type="inkDrawing"/>
        </emma:interpretation>
      </emma:emma>
    </inkml:annotationXML>
    <inkml:trace contextRef="#ctx0" brushRef="#br0">214 58 146 0,'0'0'79'0,"0"0"13"0,0 0 23 16,0 0 26-16,0 0 12 0,0 0-1 15,0 0-12-15,0 0-21 0,0 0-38 0,0 0 1 16,0 0-50-16,1-24 16 0,-1 24-12 0,0 0 2 0,0 0-2 0,0 0-6 16,0 0-7-16,-25-12-2 0,25 12-4 0,0 0-3 15,0 0-5-15,-23-2 0 0,23 2-2 16,0 0-2-16,-25 0 2 0,25 0-4 0,0 0 1 16,-34 7-1-16,34-7-1 0,-26 11-1 15,26-11 3-15,-24 12-2 0,24-12 3 0,0 0-2 16,-29 21 0-16,29-21-3 15,0 0 1-15,-19 25-3 0,19-25 2 0,0 0-2 16,-13 23 2-16,13-23-2 0,0 0 1 0,0 0-1 16,10 27 1-16,-10-27-1 0,0 0 1 15,0 0-1-15,30 15 1 0,-30-15-1 0,0 0 2 16,31 1 0-16,-31-1 0 0,0 0 0 16,31-9-1-16,-31 9-1 0,27-12-10 0,-27 12-2 15,27-14-7-15,-27 14-2 0,25-10 2 0,-25 10-3 0,0 0-8 0,28-4-11 16,-28 4 0-16,0 0 5 0,0 0 13 0,0 0 16 15,22-8 7-15,-22 8 3 0,0 0 0 16,0 0 2-16,0 0-1 0,0 0 1 0,8-28-1 16,-8 28 1-16,0 0 0 0,1-27 2 0,-1 27 28 15,0 0-21-15,0-24 32 0,0 24-28 0,0 0-1 16,0 0-4 0,0 0-3-16,-3-26 1 0,3 26-1 0,0 0-2 15,0 0-1-15,0 0-4 0,0 0 1 0,0 0 1 16,0 0 3-16,0 0 5 0,10 24-29 0,-10-24 30 15,6 23-28-15,-6-23 25 0,1 30 0 16,-1-30-6-16,1 33 1 0,-1-33-4 16,2 35 2-16,-2-35-3 0,5 34 3 0,-5-34-2 15,9 28 2-15,-9-28-4 0,11 27 3 0,-11-27-3 0,11 25 3 0,-11-25-3 16,0 0 2-16,18 24-2 0,-18-24 1 0,0 0-1 16,24 10 0-16,-24-10-18 0,0 0-21 15,31 7-48-15,-31-7-58 0,0 0-96 16,20-27-84-16,-20 27-95 0,25-11 166 0,-26-13 256 15</inkml:trace>
  </inkml:traceGroup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0.99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8273422-D17A-416D-976F-4B998B336541}" emma:medium="tactile" emma:mode="ink">
          <msink:context xmlns:msink="http://schemas.microsoft.com/ink/2010/main" type="inkDrawing"/>
        </emma:interpretation>
      </emma:emma>
    </inkml:annotationXML>
    <inkml:trace contextRef="#ctx0" brushRef="#br0">254 37 770 0,'-9'-29'204'0,"9"29"-57"0,0 0-32 0,0 0-5 16,0 0-29-16,0 0-25 0,0 0-16 0,0 0-9 15,-25-8-3-15,25 8-6 0,0 0-6 0,0 0-4 0,0 0-4 16,-28 13-1-16,28-13 2 0,0 0 1 0,-36 26 12 15,36-26-38-15,-30 29 35 0,30-29-37 0,-33 34 23 16,33-34 2-16,-30 32-5 0,30-32 2 0,-28 38-4 16,28-38 2-16,-20 36-3 0,20-36 1 15,-14 29-3-15,14-29 1 0,0 0-1 0,1 31 2 16,-1-31-2-16,0 0 2 16,24 25-1-16,-24-25 0 0,27 12 0 15,-27-12 1-15,36 1-3 0,-36-1-13 0,45-4-10 16,-45 4-12-16,49-9-19 0,-49 9-23 0,51-12-40 15,-51 12-36-15,48-19-88 0,-48 19-58 0,34-38-95 16,-3 39 176-16,-23-25 222 0</inkml:trace>
  </inkml:traceGroup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1.0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09F7639-8304-4117-A815-4E6639B57A9B}" emma:medium="tactile" emma:mode="ink">
          <msink:context xmlns:msink="http://schemas.microsoft.com/ink/2010/main" type="inkDrawing"/>
        </emma:interpretation>
      </emma:emma>
    </inkml:annotationXML>
    <inkml:trace contextRef="#ctx0" brushRef="#br0">84 149 789 0,'0'0'94'0,"0"0"-49"0,0 0 6 0,0 0 20 15,0 0-4-15,0 0-3 0,0 0-27 16,0 0-23-16,26-14-5 0,-26 14-4 0,0 0 0 15,0 0-1-15,28-1-1 0,-28 1-1 0,0 0-1 0,24 0-1 0,-24 0 1 16,0 0-1-16,25-2 1 0,-25 2-1 0,0 0 1 16,0 0 1-16,28-10 0 0,-28 10 2 15,0 0-3-15,20-28 4 0,-20 28-3 0,0 0 18 16,18-26 8-16,-18 26 12 0,0 0 7 0,4-29-5 16,-4 29 25-16,0 0-35 0,0 0 24 15,-13-26-43-15,13 26 5 0,0 0-11 0,-24-12 8 0,24 12-3 0,-26-2-3 16,26 2 0-16,-32 6-6 0,32-6 11 0,-37 13-38 15,37-13 38-15,-33 19-35 0,33-19 26 0,-32 26 2 16,32-26-3-16,-26 24 2 0,26-24-4 16,-19 27 2-16,19-27-3 0,-11 30 1 0,11-30-3 15,-6 36 3-15,6-36-4 0,6 35 3 16,-6-35-4-16,12 37 2 16,-12-37-2-16,25 28 1 0,-25-28-1 0,35 22 3 15,-35-22-4-15,35 14-12 0,-8-5-15 0,-27-9-12 16,51 4-30-16,-28-17-48 0,17 26-86 0,-40-13-107 15,48-21-165-15,-8 28 67 0,-40-7 412 0</inkml:trace>
  </inkml:traceGroup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4.5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AAB7FDC-55A1-49E6-B4F6-19A2DF3C5F22}" emma:medium="tactile" emma:mode="ink">
          <msink:context xmlns:msink="http://schemas.microsoft.com/ink/2010/main" type="inkDrawing"/>
        </emma:interpretation>
      </emma:emma>
    </inkml:annotationXML>
    <inkml:trace contextRef="#ctx0" brushRef="#br0">0 7 612 0,'0'0'211'16,"0"0"-55"-16,0 0-8 0,0 0-21 0,0 0-20 0,0 0-31 0,0 0-22 15,0 0-19-15,0 0-13 0,0 0-7 0,0 0-4 16,0 0-3-16,0 0-5 0,0 0 0 0,0 0-2 16,0 0 6-16,0 0 7 0,0 0 2 15,0 0 2-15,0 0-4 0,0 0-2 0,26-11 2 16,-26 11 3-16,0 0-1 0,26 0-5 15,-26 0-2-15,0 0-7 16,33 6-1-16,-33-6 0 0,0 0 1 0,28 6-1 16,-28-6 0-16,0 0-1 0,31 0 1 0,-31 0 0 15,26 0 0-15,-26 0 2 0,25 0 0 0,-25 0 1 16,22-1 3-16,-22 1-1 0,0 0 0 16,29-5-1-16,-29 5-2 0,0 0-1 0,31-1 0 15,-31 1-2-15,0 0 0 0,28 4 2 16,-28-4-3-16,0 0 0 0,27 6 1 0,-27-6 0 0,0 0 1 0,27 1-1 15,-27-1 0-15,0 0 0 0,25 1 2 0,-25-1-2 16,0 0 0-16,25 0 0 0,-25 0 0 0,0 0 0 16,27 0-1-16,-27 0 0 0,0 0-1 0,28 2 2 15,-28-2 0-15,0 0 1 0,22-2-1 16,-22 2 0-16,0 0-2 0,0 0 3 16,26-1-1-16,-26 1-1 15,0 0 3-15,0 0-3 0,24 3 1 0,-24-3 0 16,0 0 0-16,0 0 0 0,26 7 0 0,-26-7-1 15,0 0 2-15,0 0-1 0,23 1 0 0,-23-1 1 16,0 0 0-16,0 0-1 0,29 3-1 0,-29-3 1 16,0 0 0-16,26 0 0 0,-26 0 1 0,0 0 0 15,24 0-2-15,-24 0 2 0,0 0 0 16,26 2-2-16,-26-2 2 0,0 0-2 0,23 5 0 0,-23-5 2 16,0 0-1-16,24 2 0 0,-24-2 1 0,0 0-2 15,26 4 0-15,-26-4 1 0,0 0-1 0,22 7 0 16,-22-7 2-16,0 0-1 0,0 0 0 0,25 1 2 15,-25-1-1-15,0 0-2 0,0 0 2 0,23-1-1 16,-23 1 0-16,0 0 0 0,0 0-1 16,0 0 1-16,0 0 1 0,25-3 0 0,-25 3-1 0,0 0 1 15,0 0-2-15,0 0 2 0,0 0-1 0,0 0-1 16,0 0 2-16,0 0-1 0,0 0 0 0,22-6 1 16,-22 6-1-16,0 0 0 0,0 0-1 0,0 0 2 15,0 0-3-15,0 0 2 0,22-4 0 0,-22 4 0 16,0 0 0-16,0 0 0 0,0 0 0 0,0 0-1 15,29-1 1 1,-29 1 1-16,0 0-2 0,0 0 2 16,25 0-1-16,-25 0 0 0,0 0 0 0,25 3 0 15,-25-3-1-15,0 0 1 0,30 1 0 0,-30-1 0 16,0 0 1-16,30 10-1 0,-30-10 0 0,0 0 0 16,28 7-1-16,-28-7 1 0,0 0-1 0,0 0 1 15,22 4 2-15,-22-4-2 0,0 0 1 0,0 0-1 16,0 0-2-16,0 0 3 0,0 0-1 0,23 0 1 15,-23 0 0-15,0 0-1 0,0 0 0 0,0 0-1 16,0 0 0-16,22-1 1 0,-22 1-1 0,0 0 2 16,0 0-1-16,0 0 0 0,0 0-1 0,25-3 2 15,-25 3-1-15,0 0 0 0,0 0 0 0,0 0-1 16,0 0 0-16,0 0 2 0,22-2 0 0,-22 2-1 16,0 0 0-1,0 0 0-15,0 0 0 0,0 0 1 16,0 0 0-16,24-14 0 0,-24 14 0 0,0 0 6 15,0 0 5-15,0 0 2 0,0 0 0 0,0 0-5 16,0 0-7-16,0 0-1 0,0 0 0 0,0 0 1 16,0 0 0-16,0 0 0 0,0 0-1 0,0 0-2 15,0 0 3-15,0 0 0 0,0 0-1 0,0 0 1 16,0 0-2-16,0 0 0 0,0 0-2 0,0 0-1 16,1-22-6-16,-1 22-9 0,0 0-13 0,0 0-21 15,-26 11-20-15,26-11-42 0,0 0-75 0,-11 28-147 16,11-28-150-16,0 0 25 0,0 0 364 0</inkml:trace>
  </inkml:traceGroup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4.7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1D73C9D-CF60-49E6-B479-0C191D6A421B}" emma:medium="tactile" emma:mode="ink">
          <msink:context xmlns:msink="http://schemas.microsoft.com/ink/2010/main" type="inkDrawing"/>
        </emma:interpretation>
      </emma:emma>
    </inkml:annotationXML>
    <inkml:trace contextRef="#ctx0" brushRef="#br0">15 0 688 0,'0'0'248'0,"0"0"-94"15,0 0-10-15,0 0-11 0,0 0-27 0,0 0-29 16,0 0-28-16,0 0-20 0,0 0-15 0,0 0-8 0,0 0-7 15,0 0-2-15,0 0 1 0,0 0 0 16,0 0-14-16,0 0 25 0,0 0-13 0,-7 27 20 16,7-27 1-16,0 0-8 0,11 27-1 0,-11-27-6 15,0 0 2-15,16 29-5 0,-16-29 2 0,0 0-2 16,20 32-1-16,-20-32 1 0,0 0 1 0,26 25-2 16,-26-25 4-16,0 0-4 15,22 30 1-15,-22-30 1 0,15 26 0 0,-15-26-1 16,0 0 0-16,19 22-1 15,-19-22 0-15,0 0 1 0,0 0 2 0,0 0-2 16,22 25 1-16,-22-25-1 0,0 0 2 0,0 0-3 16,0 0 4-16,0 0-1 0,7 25 1 0,-7-25-1 15,0 0 1-15,0 0-1 0,0 0 0 0,-1 29-1 16,1-29 0-16,0 0-2 0,-6 33 2 0,6-33-2 0,-4 25 3 0,4-25-3 16,-8 23 2-16,8-23-2 0,0 0 3 15,-15 29-1-15,15-29 1 0,0 0 0 16,0 0 4-16,-23 30 6 0,23-30 10 0,0 0-3 15,-32 20-1-15,32-20-7 0,0 0-8 0,-28 16 0 16,28-16-1-16,0 0-2 0,-25 12 3 0,25-12-3 16,0 0 1-16,0 0-1 15,0 0 1-15,-24 8-2 0,24-8-11 0,0 0-20 16,0 0-23-16,0 0-52 0,0 0-89 0,0 0-163 16,0 0-138-16,0 0 47 15,0 0 408-15</inkml:trace>
  </inkml:traceGroup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6.0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35B6845-17A6-4099-8426-0BD8D1D8E252}" emma:medium="tactile" emma:mode="ink">
          <msink:context xmlns:msink="http://schemas.microsoft.com/ink/2010/main" type="inkDrawing"/>
        </emma:interpretation>
      </emma:emma>
    </inkml:annotationXML>
    <inkml:trace contextRef="#ctx0" brushRef="#br0">320 17 656 0,'0'0'133'0,"0"0"-19"0,0 0-17 16,0 0-20-16,-26-20-9 0,26 20-10 0,0 0-8 16,0 0-2-16,0 0-7 0,0 0-3 0,0 0-3 15,0 0-1-15,0 0-3 0,0 0-5 0,0 0-2 0,-23 20-24 0,23-20 17 16,0 0-20-16,0 0 20 0,0 0 2 0,-28 12 2 15,28-12-1-15,0 0-4 0,0 0-4 16,-28 14-4-16,28-14-1 0,0 0-2 0,-27 19 2 16,27-19-4-16,0 0-1 0,-32 32-3 15,32-32 1-15,-22 26-2 0,22-26 1 0,-23 24-2 16,23-24 3-16,-28 30-3 16,28-30 2-16,-23 29-1 0,23-29 1 0,-24 31-2 15,24-31 3-15,-19 24-2 0,19-24 2 0,0 0-1 16,0 0 1-16,-22 25-1 0,22-25 1 15,0 0 0-15,0 0 0 0,0 0 2 0,0 0-2 16,0 0 0-16,0 0-1 0,0 0 1 16,0 0-2-16,0 0 1 0,0 0 0 0,0 0-2 15,0 0 1-15,0 0-1 0,0 0 2 0,0 0 1 0,0 0 0 0,0 0 2 16,0 0-1-16,0 0-1 0,10 25 2 0,-10-25 0 16,0 0 3-16,0 0 2 0,0 0 1 15,27 19-1-15,-27-19-1 0,0 0-3 0,0 0 2 16,26 21 0-16,-26-21 1 0,0 0-2 0,29 17 1 15,-29-17-4-15,0 0 0 0,26 18-3 16,-26-18-1-16,0 0 2 0,0 0 2 0,28 20-2 0,-28-20 2 0,0 0-2 16,0 0-1-16,0 0 1 0,0 0-12 0,25 14-29 15,-25-14-51-15,0 0-136 0,0 0-233 0,0 0-41 16,23 7 136-16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9:51.4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0 109 694 0,'0'0'156'15,"0"0"-77"-15,0 0-8 0,0 0-13 16,0 0-11-1,0 0-23-15,0 0-11 0,0 0-2 0,0 0 13 16,0 0 10-16,0 0 4 0,25-11-4 0,-25 11-9 16,0 0-6-16,27 7 1 0,-27-7-3 0,0 0 0 15,31 5-5-15,-31-5 0 0,25 5-3 0,-25-5 2 16,26 3 1-16,-26-3 1 0,22 7-1 0,-22-7 0 16,26 4-3-16,-26-4-1 0,29 2 0 15,-29-2-1-15,28 0 2 0,-28 0 0 0,27 0-2 16,-27 0 0-16,28-2-2 15,-28 2-3-15,27-1 2 0,-27 1-2 0,25-3 0 0,-25 3 0 16,26-6 1-16,-26 6-1 0,28-1 1 16,-28 1 0-16,27-2 3 0,-27 2 1 0,29-1 2 0,-29 1-1 15,35-4-1-15,-35 4-3 0,34-6 1 16,-34 6-1-16,40-9 2 0,-40 9 0 16,46-6 3-16,-24 3 1 0,4-5 2 0,1 5-2 15,0 1-2-15,-1-1-5 0,-1 2-2 0,-2-1 0 16,-23 2-1-16,44-3 1 0,-44 3-1 0,37 0 0 0,-37 0 1 15,36 0-1-15,-36 0 0 0,37 1 1 16,-37-1-1-16,33-1 0 0,-33 1 1 0,33-2 0 0,-33 2-1 16,36-3 0-16,-36 3 1 15,36-2-1-15,-36 2 1 0,30 0 0 0,-30 0-2 16,31 0 1-16,-31 0-1 0,27 5 0 16,-27-5 2-16,32 2 0 0,-32-2 1 0,36 1-1 0,-36-1-1 15,27 0 1-15,-27 0-1 0,34-1 0 16,-34 1 0-16,35-2 0 0,-35 2 1 0,38-3 0 15,-38 3-1-15,33 0 0 0,-33 0-1 16,31 3 1-16,-31-3 0 0,31 3 0 0,-31-3 1 16,22 4-1-16,-22-4-1 0,24 6 2 0,-24-6-1 15,24 7 0-15,-24-7 0 0,0 0 0 0,32 9 0 16,-32-9 0-16,26 4-1 0,-26-4 3 0,22 5-2 16,-22-5 2-16,26 4-1 0,-26-4 0 0,26 2-1 15,-26-2 0-15,24 0 0 0,-24 0 0 16,22 0 1-16,-22 0-1 0,23 2 1 0,-23-2-1 15,24 1 1-15,-24-1-1 0,26 3 0 0,-26-3-1 0,20 3 1 16,-20-3 0-16,24 0 0 0,-24 0 0 0,22 2 1 16,-22-2 0-16,26 7-1 0,-26-7 1 0,28 1-1 15,-28-1 0-15,27 5-1 0,-27-5 1 0,28 3 1 16,-28-3 0-16,25 2 0 0,-25-2-1 0,27 1 0 16,-27-1 1-16,36 4-1 0,-36-4 0 15,44 3 0-15,-21-1 1 16,1-2-1-16,1 1 0 0,1 1 0 15,0-2 1-15,-1 0 0 0,1 0 0 0,2-2 0 16,3 1-1-16,-2-1 2 0,4-1-2 0,2 1 0 16,-2 0 1-16,-3 1-1 0,0-3 1 0,1 3-1 15,-4-1 0-15,1 2 0 0,1 0 1 0,-2 0-1 16,0 0 0-16,0 0 1 0,1 2-1 16,-1-2 1-16,-2 1 0 0,1 1-1 0,2 0-1 0,-2-2 1 15,2 1 1-15,-1-1 0 0,-2 0 0 0,3 0-1 16,2 2 1-16,-1-4-1 0,-2 2-1 0,2 0 2 15,2 0 0-15,-4 0 0 0,1 2 1 0,3-2-1 16,-2 2 0-16,2-2-1 0,-1 3 1 16,-1-1-1-16,-3-1 1 0,2 1-1 0,-4-1 1 15,4 2-1-15,0-1 0 0,-4-1 0 0,3 1 0 0,-1 5 1 16,0-5-1-16,2 0 0 0,-1 2 1 0,-3-1-1 16,3-2 0-16,5 4 1 0,-3-3-1 0,1 1 0 15,2-1 1-15,-3 1-1 0,1-2 1 0,3 3-1 16,-5-4 0-16,2 2-1 0,3 5 1 0,-4-5 0 15,1 2 0-15,3-1 0 0,-2-2 1 0,3 1-1 16,-5-1 0 0,0 3 0-16,0-1 0 0,-2-3 1 15,1 2 0-15,0-1-1 0,-1 1 0 0,-1-1 0 16,-1-1 0-16,1 2 0 0,-4 0-1 0,3-2 1 16,-3 1 0-16,2-1 0 0,-2 0 2 0,3 0 1 15,1 0 0-15,-3 2-1 0,2-2 0 0,-3 2-1 16,-22-2-2-16,44 5 1 0,-20-4 0 0,-2 1-1 15,-22-2 2-15,42 1-1 0,-42-1 0 0,40 2 0 0,-40-2 0 16,43 1 0-16,-21-1 0 0,-22 0 0 16,44 0 0-16,-19 2 1 0,-4-2-2 0,1 0 1 15,-22 0 1-15,44-2-1 0,-44 2-1 0,38-1 2 16,-38 1-2-16,43-3 0 0,-43 3 0 0,43-2 1 16,-43 2-1-16,40-3 2 0,-40 3-1 0,37-5 0 15,-37 5 0 1,43-2 0-16,-43 2 0 0,37-1 0 0,-37 1 0 15,40-4-1-15,-40 4 2 0,44-6-1 16,-18 5 2-16,-5-5-1 0,4 5 0 0,-25 1-1 16,41 0 0-16,-41 0 0 0,45-3 1 0,-45 3 0 15,45-2-1-15,-45 2 1 0,42-1-1 0,-20-1-1 16,3 2 1-16,-4-2 1 0,4 2-2 0,-1 0 1 16,0 0 0-16,2-1 0 0,-1 1 0 0,1 0 0 0,-4-1 0 15,3 1 0-15,-2-2 0 0,3-3-1 16,1 4 2-16,0 0-1 0,1 1 0 0,-3-2 1 15,2 0-1-15,1 0 0 0,-4 0 0 0,4 0 0 16,-2 2 0-16,3 0 1 0,1 0 0 0,1-1 0 16,-1 1 0-16,0 0-2 0,-1-2 1 0,2 2-1 15,-2-2 1-15,2 2 0 0,0 0 0 0,-1-3 0 0,3 3 0 16,1-2-1-16,-2 2 1 0,1 0 0 16,-2 0 0-16,-1 0 0 0,0-1 1 0,1 1 0 15,-1-2-1-15,0 1 0 0,-1 1 0 0,-1-2 0 16,-2 2 0-16,-1 0 1 0,2 0 0 0,-2 0-1 15,0 0 0-15,1 2 0 0,-1-2-1 0,2 0 2 16,4 0 0-16,-4-2-1 16,1 2 0-16,-1 0 0 0,1 0-1 0,-3-2 1 15,2 2 1-15,0 0-1 0,-1-1 0 16,0 1 1-16,0-1-1 0,0-1 0 16,-1 2 1-16,1-2-1 0,-1-1 0 0,1 3 0 15,0-2 1-15,-2 2-1 0,1-2 1 0,-1 2 1 16,0 0-2-16,2 0 0 0,-1-1-1 0,-2-1 1 15,2 2 0-15,0 0 0 0,-2 0 0 0,5 0 0 0,-6 0 0 0,1-1 1 16,2 1-2-16,1 0 2 0,3-2 0 16,-1 2 0-16,2-1 1 0,0 1-3 15,1-2 1-15,-1 1 0 0,3-1-1 0,-1-1 2 16,2 1-2-16,1 0 2 0,-2 2-1 0,1 0-1 16,1-1 2-16,-4-1-2 0,1 0 1 0,-2 2 0 15,-1-1 0-15,3 1 0 16,-3 0 0-16,0-2 0 0,-1 2 0 0,2 0 0 15,-3-1 0-15,1 1 0 0,2 0 1 0,-1-2-2 16,3 2 3-16,1 0 0 16,-1 0-1-16,1 0 1 0,0-1-2 0,-3 1 0 15,2-2 0-15,0 2 1 0,2-4-2 0,-4 4 0 16,5-1 0-16,2 1 1 0,-1-2 0 0,-2 2 0 16,5-1 0-16,-6 1-1 0,0-2 1 0,1 2 0 0,-3 0 1 0,0 0 0 15,1 0-1-15,-2 0 0 0,2 0 1 0,-1 2-1 16,-3-2 0-16,3 1 0 15,0-1-1-15,0 0 1 0,2 0-1 0,-1 0 0 16,-1 0 2-16,1 0 0 0,1-1-1 0,0 1 1 16,2-2-1-16,-2 0 0 0,2 1 1 0,-1 0-2 15,0 1 2-15,-1-2-1 16,-1 2 0-16,-3 0 1 0,0 0-1 0,2 0 0 16,-3 0 1-16,-1 0 0 0,1 2 0 0,1-2-1 15,0 0 1-15,0 1-1 0,-2-1 0 16,1 0 1-16,2 0-1 0,-2 0-1 0,2 0 1 15,-1 0 0-15,1 0 1 0,1-1 0 16,-1 1 0-16,0-2 1 0,2 2-1 0,0-2 0 16,1 1 0-16,-3-2 0 0,3 0 0 0,-1 3 0 0,1 0 0 0,-1-2 0 15,-1 2-1-15,-2 0 1 0,-1 2 0 0,-1-2 0 16,0 3 0-16,0-3 0 0,1 3 0 0,-1-2-1 16,1 1 2-16,-1-2-2 0,1 2 0 15,1-2 1-15,-4 0-1 0,2 0 2 16,2-2-1-16,0 0 0 0,1 1 0 0,1-2-1 15,1 3 1-15,-2-3 0 0,2 3 0 0,-2-2 0 0,3 2 0 0,-4 0 0 16,3 0 0-16,1-1 0 0,0 1-1 0,0 0 1 16,0 0 0-16,-1-1 0 0,-2 1-1 0,2-2 0 15,-2 2 0-15,2 0 1 0,-2-2-1 16,3 2 1-16,-3 0-1 0,1 0 1 0,0 0-2 16,0 0 1-16,0 0 0 0,2 0 2 15,5 0-1-15,-3 0 1 16,3 0-1-16,-3 0 0 0,3 0-1 0,-3 0 1 15,3 0-1-15,-1 0 0 0,4-1 0 0,-1 1 0 16,2-2 1-16,-2 2-1 0,-2 0 0 0,1-1 1 16,-1 1-1-16,1 0 0 0,-1 0 0 15,0 0 0-15,0-1 0 0,-1 1 0 0,1 0 0 16,2 0 0-16,1 0 0 0,0 0 1 0,1 0-3 16,-1 0 3-16,0 0-1 0,2 0 1 0,1 0-1 0,0-2 0 15,-1 2 0-15,1-4 0 0,-3 2 0 0,-2 2 1 16,-2 0-1-16,0 0 0 0,-2 0 1 0,1 2-1 15,-3-2 0-15,1 0 1 0,-3 0-2 16,2-2 1-16,-4 2 1 0,4 0-2 0,-2 0 2 16,0-1-1-16,2 1 0 0,-6 0 0 0,2-2-1 15,0 1 1 1,-1-2 0-16,-1 1 1 0,1-1 0 0,2-2-1 16,0 1-1-16,1 3 2 0,2-2-2 0,-3 0 1 15,3-2-1-15,-2 0 1 0,-2 2 0 0,2 1 0 16,-2-1-1-16,0 0 1 0,-1 1 0 0,1-1 0 15,0-1 0-15,1 1 0 0,-1 3 0 16,1-1 0-16,-1-2 0 0,1 1 0 0,1 0-1 16,0 1 1-16,4 0 0 0,-2 1 1 0,-1 0 0 0,1 0-1 15,-3 0 0-15,0 0 0 0,2 1 0 0,-2 0 0 16,5-1 0-16,-4 2 0 0,5 0 0 0,0-2 0 16,-1 1 0-16,0-1 0 0,0 0 1 0,-1 0-1 15,1 0 0-15,2 0 0 0,-3 0 0 16,1 0 0-16,-2-1 1 0,0 1-1 0,3 0-1 15,-2-2 0-15,4 0 0 0,-3 2 1 0,0 0 0 0,-1 0-1 16,1 0 1-16,-4 2-1 0,1-2 0 0,-2 0 2 16,1 0-2-16,2 0 2 0,-3 0-1 0,2 0 0 15,-3 0 0-15,-2-2-1 0,1 2 0 0,-2-1 2 16,-2 0-1-16,2 1 0 0,-2-2 0 16,1 0 1-16,-1 2-1 0,1 0 1 0,-3-4 0 15,4 4 0 1,-1 0-1-16,-1 0 0 0,-2 0 0 0,-22 0-1 15,45 4-1-15,-45-4 0 0,44 4 0 0,-22-4 0 16,-22 0 2-16,44 2 0 0,-22 0 1 0,1 1-2 16,1-1 1-16,0-1-1 0,1 1 1 0,-1-1-1 15,1 5 1-15,-1-5-1 0,3 1 1 16,-3 1 1-16,2-2-1 0,1 1-1 0,-3 0 1 16,-24-2 0-16,42 0 0 0,-42 0 0 0,36 1 1 0,-36-1-1 15,27 2 0-15,-27-2 0 0,0 0 0 0,29 3 0 16,-29-3 0-16,0 0 0 0,0 0 1 0,0 0-1 15,0 0-1-15,0 0 1 0,24 4 1 0,-24-4 0 16,0 0-1 0,0 0 2-16,0 0-3 0,0 0 2 15,0 0 0-15,0 0-1 0,0 0 0 0,0 0-1 16,0 0-1-16,0 0 0 0,0 0-1 0,0 0 2 16,0 0 0-16,0 0-2 0,0 0-37 0,0 0-64 15,0 0-117-15,0 0-262 0,-32 14-2 0,32-14 60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6.9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390C047-4AD3-488C-82B7-B357D64DC809}" emma:medium="tactile" emma:mode="ink">
          <msink:context xmlns:msink="http://schemas.microsoft.com/ink/2010/main" type="inkDrawing"/>
        </emma:interpretation>
      </emma:emma>
    </inkml:annotationXML>
    <inkml:trace contextRef="#ctx0" brushRef="#br0">56 0 708 0,'0'0'224'0,"0"0"-139"16,0 0-5-16,0 0-1 0,0 0-8 0,-11 25-7 15,11-25-16-15,0 0 1 0,-16 23-10 0,16-23-5 0,-3 24-9 16,3-24-1-16,-6 34-6 0,8-12 1 0,-4 4-6 16,2 7 2-16,-1-1-7 0,1 4 4 0,-1-5 12 15,-3 2-40-15,1 0 36 0,1-2-41 0,1 1 17 16,-3-2 6-16,3-2-6 0,-1-1 6 16,2-2-5-16,0-1 4 0,0 0-5 0,0-24 4 15,-1 38-3-15,1-38 2 0,0 24 0 0,0-24 1 0,0 0-2 16,0 0 1-16,0 0 0 0,0 0 1 0,0 0-1 15,0 0 2-15,0 0 4 0,0 0 2 0,0 0 6 16,27-37-5-16,-18 12 2 0,0 0-7 0,1-2 2 16,1 2-3-16,0-1 5 0,3 2-2 15,-5 2 8-15,-9 22-4 0,22-38 4 0,-22 38-9 16,0 0-1-16,32-27-2 16,-32 27-1-16,0 0 0 0,0 0-1 15,24-7 2-15,-24 7-2 0,0 0 0 0,0 0 2 16,23 15 0-16,-23-15-1 0,0 0 3 0,19 36-4 15,-19-36 1-15,13 32-1 0,-13-32 2 0,13 35-4 16,-13-35 2-16,10 36-3 0,-10-36 3 0,8 39-2 16,-8-39 2-16,10 35-3 0,-10-35 3 15,10 34-3-15,-10-34 3 0,12 31-18 0,-12-31-8 0,15 25-20 0,-15-25-27 16,21 24-45-16,-21-24-51 0,0 0-101 16,27 8-63-16,-27-8-70 0,35-4 179 0,-32-19 225 15</inkml:trace>
  </inkml:traceGroup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7.4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5C55C37-E453-4F0C-A641-248493704898}" emma:medium="tactile" emma:mode="ink">
          <msink:context xmlns:msink="http://schemas.microsoft.com/ink/2010/main" type="inkDrawing"/>
        </emma:interpretation>
      </emma:emma>
    </inkml:annotationXML>
    <inkml:trace contextRef="#ctx0" brushRef="#br0">192 0 827 0,'0'0'245'0,"0"0"-108"0,0 0-25 16,0 0-25-16,0 0-25 0,0 0-22 16,0 0-16-16,0 0-13 0,0 0-6 0,0 0-5 15,0 0 0-15,0 0-1 0,-10 33 3 0,10-33-4 16,3 22 4-16,-3-22-4 0,3 28 3 15,-3-28-3-15,3 24 0 0,-3-24-2 0,8 26 2 0,-8-26-1 0,0 0 2 16,16 26 0-16,-16-26-1 0,0 0 0 0,22 13 1 16,-22-13-2-16,0 0 1 0,31-4 0 15,-31 4-1-15,23-20 3 0,-23 20-2 0,33-30 2 16,-33 30-3-16,31-39 5 0,-31 39-2 0,26-34 6 16,-26 34-5-16,11-25 4 0,-11 25-2 15,0 0-2-15,0 0 2 0,0 0 0 0,0 0-1 0,0 0 0 0,0 0-2 16,0 0-2-16,0 0 0 0,0 0 0 0,0 0 2 15,7 35-3-15,-7-35 4 0,-7 49-6 16,4-22 6-16,-2 10-8 0,2-3 6 0,-4 2-6 16,4-1 5-16,-4-4-4 0,4 0 4 0,-3-1-6 15,-1-3 8-15,-2 1-7 0,4-4 7 0,5-24-4 16,-18 42 4 0,18-42-3-16,-18 35 4 0,18-35-4 0,-23 27 4 15,23-27-2-15,-24 21 2 0,24-21-1 0,-31 14 3 16,31-14-2-16,-31 6 2 0,31-6-1 0,-33 1 1 15,33-1 1-15,-32-4-2 0,32 4 2 16,-33-11-3-16,33 11 0 0,-30-12-2 0,30 12 1 16,-26-18-3-16,26 18-8 0,-21-24-27 0,21 24-47 15,-15-24-56-15,15 24-42 0,4-24-61 16,-4 24-29-16,30-23-79 0,-23-6 176 16,21 26 176-16</inkml:trace>
  </inkml:traceGroup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8.0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70E221D-E5AD-4B9E-8A02-9F04BFE2EACF}" emma:medium="tactile" emma:mode="ink">
          <msink:context xmlns:msink="http://schemas.microsoft.com/ink/2010/main" type="inkDrawing"/>
        </emma:interpretation>
      </emma:emma>
    </inkml:annotationXML>
    <inkml:trace contextRef="#ctx0" brushRef="#br0">62 168 1023 0,'0'0'128'0,"0"0"-32"0,-22-11-8 31,22 11-19-31,0 0-25 0,0 0-25 0,0 0-15 0,0 0-2 0,0 24-4 0,0-24 3 15,0 29-3-15,0-29 1 0,2 37-2 16,-2-37 4-16,0 42-4 0,0-18 2 0,1-1-2 16,-2 2 2-16,1-25-4 0,-2 44 4 0,0-21-5 15,2-23 4-15,-6 42-4 16,6-42 5-16,-4 37-4 0,4-37 5 0,-6 30-4 0,6-30 3 16,-7 26-2-16,7-26 3 0,0 0-2 0,-8 23 2 15,8-23 2-15,0 0 2 0,0 0 3 0,0 0-2 16,0 0 2-16,0 0-3 15,-7-33 4-15,7 33-2 0,-2-31 5 0,2 31-3 16,0-40 7-16,2 15 0 0,-2-6 12 0,3 0-2 16,-3-6 5-16,1-5-12 0,-1-4 0 0,3 1-10 15,3-2 9-15,2 9-5 0,-4 3 7 0,6 4-7 0,-2 7 1 0,-8 24-7 16,17-31 0-16,-17 31-4 0,0 0-1 0,0 0-2 16,29-18 1-16,-29 18-1 15,0 0 1-15,34 0 0 0,-34 0-2 0,28 12 1 16,-28-12 0-16,24 21 3 0,-24-21-3 0,22 27 3 15,-22-27-5-15,18 28 2 0,-18-28-2 0,9 33 4 16,-9-33 0-16,1 25 1 16,-1-25-2-16,-1 34 0 0,1-34-2 0,-10 32 2 15,10-32 0-15,-17 30 2 0,17-30-3 0,-19 31 2 16,19-31-2-16,-22 28 2 0,22-28-4 16,0 0 4-16,-32 26-4 0,32-26 4 15,0 0-1-15,-26 8 0 0,26-8 1 0,0 0-7 16,0 0-10-16,-27-14-20 0,27 14-33 0,0 0-55 15,0 0-88-15,-10-40-103 0,10 40-167 0,7-25 64 0,-15-10 376 0</inkml:trace>
  </inkml:traceGroup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8.49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F2BA8D2-D514-4FA3-B679-6111F9C06B3A}" emma:medium="tactile" emma:mode="ink">
          <msink:context xmlns:msink="http://schemas.microsoft.com/ink/2010/main" type="inkDrawing"/>
        </emma:interpretation>
      </emma:emma>
    </inkml:annotationXML>
    <inkml:trace contextRef="#ctx0" brushRef="#br0">23 168 291 0,'0'0'85'0,"0"0"-9"16,0 0 0-16,0 0 0 0,0 0-16 0,0 0-8 0,30 5-10 16,-30-5 0-16,0 0-10 0,22-5 0 0,-22 5 0 15,0 0 3-15,29-2-3 0,-29 2-2 0,27-6-8 16,-27 6-5-16,23-8-8 0,-23 8-1 0,23-7-2 16,-23 7 0-16,0 0 1 0,29-17 2 0,-29 17 4 0,0 0 16 15,21-23 8-15,-21 23 15 0,0 0 2 16,0-32-2-16,0 32-7 0,0 0-5 15,-8-24-9-15,8 24-3 0,0 0-6 0,-25-31-1 16,25 31-6 0,0 0-3-16,-30-16-3 0,30 16-2 0,-28-2-2 15,28 2-2-15,-33 7 2 0,33-7 0 0,-37 24 4 16,37-24 0-16,-31 28 2 0,31-28-5 0,-22 34-1 16,22-34-6-16,-11 39 0 0,11-39-4 0,0 40 4 15,0-40-4-15,11 39 4 0,-11-39-5 16,22 32 5-16,-22-32-4 0,36 22 1 0,-14-14 0 15,6-1 1-15,-1-4-1 0,1-3 1 0,1-2-16 0,-3-6-15 16,10 8-33-16,-36 0-43 0,55-10-53 0,-55 10-49 16,47-16-44-16,-47 16-14 0,29-26-60 0,5 37 233 15,-31-35 97-15</inkml:trace>
  </inkml:traceGroup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8.8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075910B-9E63-40A7-8BF5-1B8863DADA01}" emma:medium="tactile" emma:mode="ink">
          <msink:context xmlns:msink="http://schemas.microsoft.com/ink/2010/main" type="inkDrawing"/>
        </emma:interpretation>
      </emma:emma>
    </inkml:annotationXML>
    <inkml:trace contextRef="#ctx0" brushRef="#br0">14 174 524 0,'-19'-22'133'0,"19"22"-10"16,0 0 10-16,0 0-17 0,0 0-9 0,0 0-26 15,0 0-26-15,0 0-25 0,0 0-17 0,0 0-10 16,0 0 0-16,0 0 11 0,0 0 8 0,0 0 6 16,0 0 1-16,10 25-5 0,-10-25-8 15,0 0 2-15,1 33-7 0,-1-33-1 0,1 29-5 16,-1-29-2 0,0 35-4-16,0-35 3 0,3 35-4 0,-3-35 2 0,0 0-2 15,3 27 1-15,-3-27-2 0,0 0 3 0,0 0 0 16,0 0 0-16,0 0 5 0,0 0 3 0,0 0 6 15,22-26 1-15,-22 26 2 0,15-38-7 0,-12 15 1 16,5-4-6-16,0 0 3 0,1 1 0 16,-4-2 9-16,3 6-3 0,-2-1 5 0,-6 23-8 15,11-34-2-15,-11 34-4 0,15-28-1 0,-15 28-2 16,0 0 2-16,15-27-3 16,-15 27 0-16,0 0-1 0,0 0 0 15,0 0 0-15,28-4 0 0,-28 4 0 0,0 0-1 16,32 3 1-16,-32-3 1 0,24 1-2 0,-24-1 2 15,31 2-2-15,-31-2-1 0,29 0 0 16,-29 0-10-16,30 0-16 0,-30 0-18 0,28 2-52 16,3 19-97-16,-31-21-162 0,21-8-149 0,-21 8 80 15,25-5 417-15</inkml:trace>
  </inkml:traceGroup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9:59:59.5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FB21C7A-3B9D-4B89-89C2-12B68E9EC8A3}" emma:medium="tactile" emma:mode="ink">
          <msink:context xmlns:msink="http://schemas.microsoft.com/ink/2010/main" type="inkDrawing"/>
        </emma:interpretation>
      </emma:emma>
    </inkml:annotationXML>
    <inkml:trace contextRef="#ctx0" brushRef="#br0">41 0 736 0,'0'0'152'0,"0"0"-37"0,0 0-28 16,0 0-40-16,0 0-16 0,0 0 0 0,0 0 7 15,-1 30 4-15,1-30 1 0,1 29-12 0,-1-29-4 0,3 44-9 0,-3-16-2 16,-3 2-8-16,3 4 3 0,-1-5 35 0,1 5-40 15,-4 0 38-15,1 1-41 0,0 1-5 0,-1-1 6 16,0-2-9-16,-2 0 5 0,2-3-5 16,0 0 5-16,1-8-5 0,3-22 6 15,-5 27-4-15,5-27 2 0,0 0-2 0,0 0 1 16,0 0 2-16,0 0 4 16,0 0 11-16,0 0 1 0,20-29 7 0,-20 29-5 15,24-37-2-15,-24 37-7 0,27-38 1 0,-27 38-3 16,34-35-1-16,-34 35-4 0,31-21 2 0,-31 21-3 15,32-17 1-15,-32 17-3 0,33-10 1 16,-33 10-1-16,28-1 1 0,-28 1 1 0,27 1-2 16,-27-1 1-16,22 7-1 0,-22-7 0 15,0 0-1-15,29 24 3 0,-29-24-2 0,0 0 3 0,14 27-1 0,-14-27 1 16,0 22-4-16,0-22 3 0,-7 32-3 0,7-32 3 16,-17 35-3-16,17-35 2 0,-22 28-1 0,22-28 1 15,-19 24 0-15,19-24 1 0,-22 21 0 0,22-21 0 16,-28 14-3-16,28-14 4 0,-28 13-2 15,28-13 1-15,-32 7 0 0,32-7 0 16,-32 3-1-16,32-3 0 0,-29-7 0 0,29 7-1 0,0 0-1 0,-31-17-1 16,31 17-12-16,0 0-14 0,-21-26-28 0,10 2-42 15,11 24-53-15,-6-30-55 0,6 30-99 0,29-11-104 16,-29-19 47-16,26 32 363 0</inkml:trace>
  </inkml:traceGroup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0.00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725BC7D-D96A-49E2-9D70-ABD3D4CEE0D2}" emma:medium="tactile" emma:mode="ink">
          <msink:context xmlns:msink="http://schemas.microsoft.com/ink/2010/main" type="inkDrawing"/>
        </emma:interpretation>
      </emma:emma>
    </inkml:annotationXML>
    <inkml:trace contextRef="#ctx0" brushRef="#br0">121 33 787 0,'-8'-26'154'0,"8"26"-50"0,0 0 14 0,0 0-23 16,0 0-17-16,0 0-26 0,0 0-18 0,-24-8-11 15,24 8-7-15,0 0-1 0,0 0-2 16,-27 17 1 0,27-17-3-16,-15 25 0 0,15-25-7 0,-18 29 3 15,18-29-6-15,-17 36 2 0,17-36-4 0,-10 43 1 16,10-43-4-16,-4 39 2 0,4-39-3 0,11 36 3 15,-11-36-4-15,20 30 5 0,-20-30-2 0,24 16 2 16,-24-16-1-16,32 6 1 0,-32-6-1 0,36-4-5 16,-36 4-7-16,39-17-10 0,-39 17 0 0,35-16 0 15,-35 16 7-15,29-19 5 0,-29 19 4 0,24-21 0 16,-24 21 5-16,0 0 0 0,19-31 5 0,-19 31-1 16,0 0 4-16,1-30 0 0,-1 30 1 0,0 0-2 15,-11-25 2-15,11 25-2 0,0 0 0 0,-20-28-1 16,20 28 0-16,0 0-2 0,-20-28 0 0,20 28-2 15,0 0 1-15,-20-23-3 0,20 23 1 0,0 0-31 16,0 0-75 0,0 0-29-16,0 0-101 0,0 0-40 15,0 0-94-15,2 34 133 0,-2-34 239 0</inkml:trace>
  </inkml:traceGroup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0.5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5B71313-FAFD-4192-A783-54DED70B6CEB}" emma:medium="tactile" emma:mode="ink">
          <msink:context xmlns:msink="http://schemas.microsoft.com/ink/2010/main" type="inkDrawing"/>
        </emma:interpretation>
      </emma:emma>
    </inkml:annotationXML>
    <inkml:trace contextRef="#ctx0" brushRef="#br0">75 0 778 0,'0'0'163'0,"0"0"-17"0,0 0-2 15,0 0-27-15,0 0-34 0,0 0-30 0,0 0-24 16,0 0-16 0,0 0-1-16,-21 19 1 0,21-19 6 0,-11 31-1 15,11-31-1-15,-7 49-7 0,4-19 2 16,-1 2-7-16,0 7 6 0,1-7 29 0,1 5-39 16,-2-1 34-16,1 1-39 0,0 0 0 0,-1 0 5 15,4-2-8-15,-4-1 8 0,4-3-7 0,-2-2 6 16,4-2-3-16,-1-7 1 0,-1-20-2 0,7 31 2 15,-7-31-2-15,0 0 4 0,0 0-2 0,21 22 1 16,-21-22 1-16,0 0 0 0,26-3 2 0,-26 3-3 16,26-16 2-16,-26 16-1 0,29-26 1 0,-29 26-1 15,28-36 2-15,-28 36-3 0,26-37 4 0,-26 37-4 0,20-30 3 16,-20 30-2-16,20-26 3 0,-20 26-2 16,0 0 2-16,23-29-3 0,-23 29 1 0,0 0-1 15,19-24 0-15,-19 24 0 0,0 0 1 0,0 0 0 16,0 0-2-16,0 0 1 0,0 0 0 0,0 0-3 15,0 0 4-15,0 0-1 0,0 0 1 0,0 0 1 0,0 0-2 16,23 6 2 0,-23-6-1-16,4 26 1 0,-4-26-3 15,0 29 1-15,0-29-4 0,0 36 4 16,0-36-2-16,0 43 2 0,0-20-6 0,0-23 4 16,1 40-3-16,-1-40 3 0,1 27 0 0,-1-27-19 15,0 0-30-15,0 0-43 0,16 23-75 0,-16-23-71 16,5-24-179-16,-5 24-13 0,7-35 177 0</inkml:trace>
  </inkml:traceGroup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0.7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F09C950-8344-4783-92D9-AE53ED36C7D3}" emma:medium="tactile" emma:mode="ink">
          <msink:context xmlns:msink="http://schemas.microsoft.com/ink/2010/main" type="inkDrawing"/>
        </emma:interpretation>
      </emma:emma>
    </inkml:annotationXML>
    <inkml:trace contextRef="#ctx0" brushRef="#br0">18 13 1358 0,'0'0'109'0,"0"0"-33"0,0 0-16 15,-21-24-9-15,21 24-16 0,0 0-11 0,0 0-11 0,0 0-6 0,0 0-5 16,0 0-2-16,0 0-2 15,0 0-1-15,0 0-12 0,0 0-7 0,0 0-18 16,0 0-41-16,0 0-69 0,11 50-149 0,-11-50-229 16,3 21 67-16,6 5 327 0</inkml:trace>
  </inkml:traceGroup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1.2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BE8DA6-8DCC-4FCB-B499-705AC283DD96}" emma:medium="tactile" emma:mode="ink">
          <msink:context xmlns:msink="http://schemas.microsoft.com/ink/2010/main" type="inkDrawing"/>
        </emma:interpretation>
      </emma:emma>
    </inkml:annotationXML>
    <inkml:trace contextRef="#ctx0" brushRef="#br0">299 2 698 0,'-25'-4'159'0,"25"4"-24"0,0 0-4 16,0 0-24-16,0 0-5 0,0 0-20 0,-21 0-17 15,21 0-11-15,0 0-6 0,0 0-7 16,-27 0-4-16,27 0-5 0,0 0-9 0,-26 6-5 15,26-6-4-15,-25 6-3 0,25-6-4 0,-28 20 0 0,28-20-6 0,-31 32 1 16,31-32-3-16,-39 37 2 0,39-37-5 0,-33 44 5 16,33-44-3-16,-26 38 1 0,26-38-2 15,-13 33 1-15,13-33-1 0,-5 26 1 0,5-26-2 16,8 24 2-16,-8-24-1 0,0 0 3 16,29 20 0-16,-29-20 0 0,34 11-1 0,-34-11-1 15,45 1-1-15,-22-2 0 16,5-3 1-16,-1-3-22 0,9 7-23 0,-11-15-36 15,19 26-96-15,-30-35-110 0,10 18-210 0,5 9 42 16,-29-3 297-16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8:35.2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66 0 244 0,'0'0'113'0,"0"0"-8"0,0 0 17 0,0 0-10 16,0 0-8-16,0 0-31 0,0 0-12 16,0 0-17-16,0 0-3 0,0 0 4 0,0 0 13 15,0 0 1-15,0 0 2 0,0 0-11 0,7 25-10 16,-7-25-10-16,0 0-5 0,0 0-4 0,0 0-4 16,0 0-5-16,0 0-1 0,0 0-4 0,0 27-2 15,0-27-1-15,0 0 1 0,0 0-2 16,0 0 1-16,0 24-3 0,0-24 2 0,0 0-4 15,0 0 3-15,0 0-1 0,-3 26 1 16,3-26 1-16,0 0-1 0,0 0 0 0,0 0-1 16,-7 24-1-16,7-24 2 0,0 0 21 0,0 0-22 15,-11 26 21-15,11-26-21 0,0 0 0 0,0 0 0 16,-19 23-1-16,19-23-16 0,0 0 16 0,0 0-17 16,0 0 18-16,0 0 0 0,0 0-1 0,0 0 1 15,-22 22-2-15,22-22 2 0,0 0-3 16,0 0-1-16,0 0-7 0,0 0-8 0,0 0-48 15,0 0-22-15,0 0-57 0,-16-31-50 0,16 31-79 16,0 0-135-16,0 0 106 0,24-8 303 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FC78BA5-2DB5-4455-8B6B-7DD4AA893CBC}" emma:medium="tactile" emma:mode="ink">
          <msink:context xmlns:msink="http://schemas.microsoft.com/ink/2010/main" type="writingRegion" rotatedBoundingBox="1841,1839 22917,1770 22958,14474 1882,14542"/>
        </emma:interpretation>
      </emma:emma>
    </inkml:annotationXML>
    <inkml:traceGroup>
      <inkml:annotationXML>
        <emma:emma xmlns:emma="http://www.w3.org/2003/04/emma" version="1.0">
          <emma:interpretation id="{A32E006B-5C3B-47F1-9438-45B4EEE7A198}" emma:medium="tactile" emma:mode="ink">
            <msink:context xmlns:msink="http://schemas.microsoft.com/ink/2010/main" type="paragraph" rotatedBoundingBox="1840,1909 22914,1750 22933,4247 1859,4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49593A-C126-4489-880F-75150828BE3B}" emma:medium="tactile" emma:mode="ink">
              <msink:context xmlns:msink="http://schemas.microsoft.com/ink/2010/main" type="line" rotatedBoundingBox="1840,1909 22914,1750 22924,3104 1851,3263"/>
            </emma:interpretation>
          </emma:emma>
        </inkml:annotationXML>
        <inkml:traceGroup>
          <inkml:annotationXML>
            <emma:emma xmlns:emma="http://www.w3.org/2003/04/emma" version="1.0">
              <emma:interpretation id="{7BE89386-955D-4BDA-9E5F-F23FC9A1172E}" emma:medium="tactile" emma:mode="ink">
                <msink:context xmlns:msink="http://schemas.microsoft.com/ink/2010/main" type="inkWord" rotatedBoundingBox="1841,1970 4673,1949 4679,2754 1847,2775"/>
              </emma:interpretation>
              <emma:one-of disjunction-type="recognition" id="oneOf0">
                <emma:interpretation id="interp0" emma:lang="en-GB" emma:confidence="0">
                  <emma:literal>What</emma:literal>
                </emma:interpretation>
                <emma:interpretation id="interp1" emma:lang="en-GB" emma:confidence="0">
                  <emma:literal>what</emma:literal>
                </emma:interpretation>
                <emma:interpretation id="interp2" emma:lang="en-GB" emma:confidence="0">
                  <emma:literal>who at</emma:literal>
                </emma:interpretation>
                <emma:interpretation id="interp3" emma:lang="en-GB" emma:confidence="0">
                  <emma:literal>what to</emma:literal>
                </emma:interpretation>
                <emma:interpretation id="interp4" emma:lang="en-GB" emma:confidence="0">
                  <emma:literal>why at</emma:literal>
                </emma:interpretation>
              </emma:one-of>
            </emma:emma>
          </inkml:annotationXML>
        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      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      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      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      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      </inkml:traceGroup>
        <inkml:traceGroup>
          <inkml:annotationXML>
            <emma:emma xmlns:emma="http://www.w3.org/2003/04/emma" version="1.0">
              <emma:interpretation id="{EE19F2F1-8928-4DA5-9658-384303037C54}" emma:medium="tactile" emma:mode="ink">
                <msink:context xmlns:msink="http://schemas.microsoft.com/ink/2010/main" type="inkWord" rotatedBoundingBox="5751,1976 11349,1934 11359,3191 5760,3234"/>
              </emma:interpretation>
              <emma:one-of disjunction-type="recognition" id="oneOf1">
                <emma:interpretation id="interp5" emma:lang="en-GB" emma:confidence="0">
                  <emma:literal>properties</emma:literal>
                </emma:interpretation>
                <emma:interpretation id="interp6" emma:lang="en-GB" emma:confidence="0">
                  <emma:literal>properties'</emma:literal>
                </emma:interpretation>
                <emma:interpretation id="interp7" emma:lang="en-GB" emma:confidence="0">
                  <emma:literal>Properties</emma:literal>
                </emma:interpretation>
                <emma:interpretation id="interp8" emma:lang="en-GB" emma:confidence="0">
                  <emma:literal>proper time</emma:literal>
                </emma:interpretation>
                <emma:interpretation id="interp9" emma:lang="en-GB" emma:confidence="0">
                  <emma:literal>proper tea</emma:literal>
                </emma:interpretation>
              </emma:one-of>
            </emma:emma>
          </inkml:annotationXML>
        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      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      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      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      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      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      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      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      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      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      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      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      </inkml:traceGroup>
        <inkml:traceGroup>
          <inkml:annotationXML>
            <emma:emma xmlns:emma="http://www.w3.org/2003/04/emma" version="1.0">
              <emma:interpretation id="{507331A2-6A2D-4B34-AEE7-08694E113B98}" emma:medium="tactile" emma:mode="ink">
                <msink:context xmlns:msink="http://schemas.microsoft.com/ink/2010/main" type="inkWord" rotatedBoundingBox="12470,1874 15875,1849 15882,2753 12476,2779"/>
              </emma:interpretation>
              <emma:one-of disjunction-type="recognition" id="oneOf2">
                <emma:interpretation id="interp10" emma:lang="en-GB" emma:confidence="0">
                  <emma:literal>should</emma:literal>
                </emma:interpretation>
                <emma:interpretation id="interp11" emma:lang="en-GB" emma:confidence="0">
                  <emma:literal>shonld</emma:literal>
                </emma:interpretation>
                <emma:interpretation id="interp12" emma:lang="en-GB" emma:confidence="0">
                  <emma:literal>shonlol</emma:literal>
                </emma:interpretation>
                <emma:interpretation id="interp13" emma:lang="en-GB" emma:confidence="0">
                  <emma:literal>shonlel</emma:literal>
                </emma:interpretation>
                <emma:interpretation id="interp14" emma:lang="en-GB" emma:confidence="0">
                  <emma:literal>shoulol</emma:literal>
                </emma:interpretation>
              </emma:one-of>
            </emma:emma>
          </inkml:annotationXML>
        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      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      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      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      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      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      </inkml:traceGroup>
        <inkml:traceGroup>
          <inkml:annotationXML>
            <emma:emma xmlns:emma="http://www.w3.org/2003/04/emma" version="1.0">
              <emma:interpretation id="{29FC9508-69F3-4AB7-99DE-95965E4FF7EA}" emma:medium="tactile" emma:mode="ink">
                <msink:context xmlns:msink="http://schemas.microsoft.com/ink/2010/main" type="inkWord" rotatedBoundingBox="17189,1793 19274,1777 19281,2747 17197,2763"/>
              </emma:interpretation>
              <emma:one-of disjunction-type="recognition" id="oneOf3">
                <emma:interpretation id="interp15" emma:lang="en-GB" emma:confidence="0">
                  <emma:literal>HI I</emma:literal>
                </emma:interpretation>
                <emma:interpretation id="interp16" emma:lang="en-GB" emma:confidence="0">
                  <emma:literal>His I</emma:literal>
                </emma:interpretation>
                <emma:interpretation id="interp17" emma:lang="en-GB" emma:confidence="0">
                  <emma:literal>Hi I</emma:literal>
                </emma:interpretation>
                <emma:interpretation id="interp18" emma:lang="en-GB" emma:confidence="0">
                  <emma:literal>HP I</emma:literal>
                </emma:interpretation>
                <emma:interpretation id="interp19" emma:lang="en-GB" emma:confidence="0">
                  <emma:literal>Hr I</emma:literal>
                </emma:interpretation>
              </emma:one-of>
            </emma:emma>
          </inkml:annotationXML>
        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      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      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      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      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      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      </inkml:traceGroup>
        <inkml:traceGroup>
          <inkml:annotationXML>
            <emma:emma xmlns:emma="http://www.w3.org/2003/04/emma" version="1.0">
              <emma:interpretation id="{73F80587-7BB6-4634-970A-ECA4FD8582E3}" emma:medium="tactile" emma:mode="ink">
                <msink:context xmlns:msink="http://schemas.microsoft.com/ink/2010/main" type="inkWord" rotatedBoundingBox="20153,1968 22915,1947 22923,2942 20160,2963"/>
              </emma:interpretation>
              <emma:one-of disjunction-type="recognition" id="oneOf4">
                <emma:interpretation id="interp20" emma:lang="en-GB" emma:confidence="0">
                  <emma:literal>c CH)</emma:literal>
                </emma:interpretation>
                <emma:interpretation id="interp21" emma:lang="en-GB" emma:confidence="0">
                  <emma:literal>ECH)</emma:literal>
                </emma:interpretation>
                <emma:interpretation id="interp22" emma:lang="en-GB" emma:confidence="0">
                  <emma:literal>Eat)</emma:literal>
                </emma:interpretation>
                <emma:interpretation id="interp23" emma:lang="en-GB" emma:confidence="0">
                  <emma:literal>ECHO)</emma:literal>
                </emma:interpretation>
                <emma:interpretation id="interp24" emma:lang="en-GB" emma:confidence="0">
                  <emma:literal>c CH))</emma:literal>
                </emma:interpretation>
              </emma:one-of>
            </emma:emma>
          </inkml:annotationXML>
        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      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      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      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      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      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      </inkml:traceGroup>
      </inkml:traceGroup>
    </inkml:traceGroup>
    <inkml:traceGroup>
      <inkml:annotationXML>
        <emma:emma xmlns:emma="http://www.w3.org/2003/04/emma" version="1.0">
          <emma:interpretation id="{B89CA1CC-4C1F-4D7D-B6CC-4E69244A862F}" emma:medium="tactile" emma:mode="ink">
            <msink:context xmlns:msink="http://schemas.microsoft.com/ink/2010/main" type="paragraph" rotatedBoundingBox="2135,4651 16425,4586 16431,5982 2141,6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2B585F-764B-4535-9649-2DD1454109C7}" emma:medium="tactile" emma:mode="ink">
              <msink:context xmlns:msink="http://schemas.microsoft.com/ink/2010/main" type="line" rotatedBoundingBox="2135,4651 16425,4586 16431,5982 2141,6047"/>
            </emma:interpretation>
          </emma:emma>
        </inkml:annotationXML>
        <inkml:traceGroup>
          <inkml:annotationXML>
            <emma:emma xmlns:emma="http://www.w3.org/2003/04/emma" version="1.0">
              <emma:interpretation id="{69796CE3-2963-4FC7-9C9F-EDF3C0C1C07E}" emma:medium="tactile" emma:mode="ink">
                <msink:context xmlns:msink="http://schemas.microsoft.com/ink/2010/main" type="inkWord" rotatedBoundingBox="11517,4786 12660,4781 12664,5548 11520,5553"/>
              </emma:interpretation>
              <emma:one-of disjunction-type="recognition" id="oneOf5">
                <emma:interpretation id="interp25" emma:lang="en-GB" emma:confidence="0">
                  <emma:literal>of</emma:literal>
                </emma:interpretation>
                <emma:interpretation id="interp26" emma:lang="en-GB" emma:confidence="0">
                  <emma:literal>Of</emma:literal>
                </emma:interpretation>
                <emma:interpretation id="interp27" emma:lang="en-GB" emma:confidence="0">
                  <emma:literal>0f</emma:literal>
                </emma:interpretation>
                <emma:interpretation id="interp28" emma:lang="en-GB" emma:confidence="0">
                  <emma:literal>of_</emma:literal>
                </emma:interpretation>
                <emma:interpretation id="interp29" emma:lang="en-GB" emma:confidence="0">
                  <emma:literal>ot</emma:literal>
                </emma:interpretation>
              </emma:one-of>
            </emma:emma>
          </inkml:annotationXML>
        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      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      </inkml:traceGroup>
        <inkml:traceGroup>
          <inkml:annotationXML>
            <emma:emma xmlns:emma="http://www.w3.org/2003/04/emma" version="1.0">
              <emma:interpretation id="{8381C050-7704-4446-8870-49C4721BE4DB}" emma:medium="tactile" emma:mode="ink">
                <msink:context xmlns:msink="http://schemas.microsoft.com/ink/2010/main" type="inkWord" rotatedBoundingBox="14214,4834 14854,4831 14857,5565 14218,5568"/>
              </emma:interpretation>
              <emma:one-of disjunction-type="recognition" id="oneOf6">
                <emma:interpretation id="interp30" emma:lang="en-GB" emma:confidence="0">
                  <emma:literal>H</emma:literal>
                </emma:interpretation>
                <emma:interpretation id="interp31" emma:lang="en-GB" emma:confidence="0">
                  <emma:literal>h</emma:literal>
                </emma:interpretation>
                <emma:interpretation id="interp32" emma:lang="en-GB" emma:confidence="0">
                  <emma:literal>n</emma:literal>
                </emma:interpretation>
                <emma:interpretation id="interp33" emma:lang="en-GB" emma:confidence="0">
                  <emma:literal>N</emma:literal>
                </emma:interpretation>
                <emma:interpretation id="interp34" emma:lang="en-GB" emma:confidence="0">
                  <emma:literal>K</emma:literal>
                </emma:interpretation>
              </emma:one-of>
            </emma:emma>
          </inkml:annotationXML>
        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      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      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        </inkml:traceGroup>
      </inkml:traceGroup>
    </inkml:traceGroup>
  </inkml:traceGroup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1.7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D4E2424-1465-47BA-AE7C-57DB4806FB67}" emma:medium="tactile" emma:mode="ink">
          <msink:context xmlns:msink="http://schemas.microsoft.com/ink/2010/main" type="inkDrawing"/>
        </emma:interpretation>
      </emma:emma>
    </inkml:annotationXML>
    <inkml:trace contextRef="#ctx0" brushRef="#br0">502 59 496 0,'0'0'192'0,"0"0"-58"16,0 0 12-16,-14-25-16 0,14 25-9 0,0 0-19 15,0 0-22-15,-10-26-15 0,10 26-16 0,0 0-8 0,0 0-6 16,-32-8-6-16,32 8-6 0,-30 0-1 0,30 0-3 16,-32 10-5-16,32-10-1 0,-42 16-7 0,20-1-1 15,-6 7-4-15,-4 1 3 0,2 5-6 16,-3-1 4-16,1-2-5 0,-1 3-3 0,4 1 39 16,3 1-37-16,4-3 37 0,3 0-32 0,1-3-3 15,18-24 2 1,-18 40-2-16,18-40 1 0,0 40-4 0,0-40 4 15,19 39-4-15,-19-39 4 0,36 37-3 0,-14-23 2 16,4 2-2-16,3-2 3 0,4-4-2 0,3-3 1 16,1 0-18-16,-1-7-15 0,5 6-22 15,-7-20-38-15,11 26-59 0,-19-30-61 0,21 21-131 16,-12-2-90-16,-12-18 52 0,20 30 378 0</inkml:trace>
  </inkml:traceGroup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2.1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965D352-A4F7-4FA0-A09A-F2B9A359D204}" emma:medium="tactile" emma:mode="ink">
          <msink:context xmlns:msink="http://schemas.microsoft.com/ink/2010/main" type="inkDrawing"/>
        </emma:interpretation>
      </emma:emma>
    </inkml:annotationXML>
    <inkml:trace contextRef="#ctx0" brushRef="#br0">140 85 1059 0,'0'0'111'0,"0"0"3"0,0 0-12 16,-34-19-17-16,34 19-25 0,0 0-15 0,0 0-11 16,-31 0-8-16,31 0-5 0,0 0-10 0,-29 19-6 15,29-19-5-15,-19 28 2 0,19-28-6 0,-15 41 5 16,8-15-4-16,4 1 2 0,1 1-3 15,2 3 4-15,5-10-4 0,-2 2 4 0,-3-23-6 16,22 33 4-16,-22-33-3 16,27 28 2-16,-27-28 0 0,32 11-2 15,-32-11-18-15,36 6-4 0,-36-6-8 0,37-6-3 16,-37 6 16-16,31-16 3 0,-31 16 10 0,23-26 5 16,-23 26 7-16,18-37-2 0,-18 37 6 0,11-42-4 15,-8 13 6-15,-1 4 3 0,-4-6 11 16,0 8-3-16,-3-3 4 0,5 26-10 0,-15-42-5 15,15 42-5-15,-20-40 1 0,20 40-4 0,-18-32 4 0,18 32-5 0,0 0 1 16,-27-19-4-16,27 19-27 0,0 0-49 16,0 0-96-16,0 0-130 0,-26 7-188 0,26-7 82 15,0 0 307-15</inkml:trace>
  </inkml:traceGroup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2.6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C523C99-74BA-4805-B30B-5A6308D46DD2}" emma:medium="tactile" emma:mode="ink">
          <msink:context xmlns:msink="http://schemas.microsoft.com/ink/2010/main" type="inkDrawing"/>
        </emma:interpretation>
      </emma:emma>
    </inkml:annotationXML>
    <inkml:trace contextRef="#ctx0" brushRef="#br0">25 0 799 0,'0'0'141'0,"0"0"-73"0,0 0-25 0,0 0-29 15,0 0-9-15,0 0 9 0,0 0 8 16,0 0 14-16,17 23-3 0,-17-23 2 0,0 0-2 15,38 11-4-15,-38-11-3 0,30 12-5 0,-30-12-8 16,36 9-4-16,-36-9-5 0,34 10-1 16,-34-10-1-16,22 14-2 0,-22-14 3 0,0 0-2 0,24 22 2 0,-24-22 4 15,0 0 19-15,2 21 9 0,-2-21 5 0,0 0-1 16,-20 35-17-16,20-35-9 0,-26 24-2 0,26-24-3 16,-29 24 1-16,29-24-3 0,-36 27 0 15,36-27 0-15,-36 21 3 0,36-21-1 0,-32 12 3 16,32-12-6-16,-24 12 0 0,24-12 0 15,0 0-1-15,-27 9-4 0,27-9 1 0,0 0-4 0,0 0-3 0,0 0-10 16,0 0-8-16,0 0-11 0,0 0-19 0,0 0-28 16,27-29-40-16,0 33-58 0,-27-4-64 0,32-48-146 15,-5 50 33-15,-14-33 237 0</inkml:trace>
  </inkml:traceGroup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2.8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2929AAA-71C8-4643-A675-A1851C593932}" emma:medium="tactile" emma:mode="ink">
          <msink:context xmlns:msink="http://schemas.microsoft.com/ink/2010/main" type="inkDrawing"/>
        </emma:interpretation>
      </emma:emma>
    </inkml:annotationXML>
    <inkml:trace contextRef="#ctx0" brushRef="#br0">144 1 1113 0,'0'0'132'0,"-25"-5"-11"0,25 5-26 0,0 0-24 15,0 0-18-15,-36 3-14 0,36-3-11 16,0 0-4-16,-24 12-6 0,24-12-6 0,0 0 1 16,0 0-7-16,-29 33 0 0,29-33-4 0,-14 29 2 0,14-29-4 15,-13 32 2-15,13-32-4 0,-4 31 1 0,4-31-3 16,4 30 3-16,-4-30-2 0,12 36 3 0,-12-36-4 15,15 31 2-15,-15-31-1 0,0 0-16 0,40 24-23 16,-40-24-28-16,42 13-77 0,-42-13-81 0,43-14-173 16,-21 17-58-16,-22-3 106 0</inkml:trace>
  </inkml:traceGroup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3.3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34B4DAD-6C82-43A1-B30F-F26230AB858F}" emma:medium="tactile" emma:mode="ink">
          <msink:context xmlns:msink="http://schemas.microsoft.com/ink/2010/main" type="inkDrawing"/>
        </emma:interpretation>
      </emma:emma>
    </inkml:annotationXML>
    <inkml:trace contextRef="#ctx0" brushRef="#br0">28 215 786 0,'0'0'86'0,"0"0"-27"0,0 0 21 16,0 0 1-16,-26-23-4 0,26 23-19 0,0 0-26 15,0 0-20-15,0 0-14 0,0 0 2 0,0 0 8 16,0 0 6-16,0 0 9 0,0 0-3 0,26 7-4 16,-26-7-3-16,0 0-6 0,29 8-2 0,-29-8-2 15,26 2-1-15,-26-2-1 0,25 0 0 0,-25 0-1 16,30-3 1-16,-30 3 0 0,28-7 0 0,-28 7 0 16,24-14 0-16,-24 14 1 0,22-15-1 0,-22 15 2 15,0 0-1 1,27-36 3-16,-27 36-3 0,9-25 5 15,-9 25-3-15,4-26 3 0,-4 26-1 0,-5-26 8 16,5 26 7-16,-8-26 8 0,8 26 6 0,0 0-9 16,-27-24-4-16,27 24-12 0,-27-8-1 0,27 8-1 15,-32 5 4-15,32-5 0 0,-38 18-6 0,38-18 6 16,-42 35-5-16,42-35 2 0,-36 42 2 0,36-42-7 16,-23 41-1-16,23-41-4 0,-14 39 2 0,14-39-5 0,0 41 3 15,0-41-3-15,7 34 2 0,-7-34-1 16,18 31 2-16,-18-31-3 0,26 28 3 0,-26-28 0 15,32 12-1-15,-32-12 0 0,37 2-17 0,-13 1-20 16,-24-3-34-16,46-7-85 0,-33-16-71 0,16 19-153 16,-4 0-55-16,-16-23 123 0</inkml:trace>
  </inkml:traceGroup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3.8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46EAB2E-356E-4302-8DB4-F998ECEC222B}" emma:medium="tactile" emma:mode="ink">
          <msink:context xmlns:msink="http://schemas.microsoft.com/ink/2010/main" type="inkDrawing"/>
        </emma:interpretation>
      </emma:emma>
    </inkml:annotationXML>
    <inkml:trace contextRef="#ctx0" brushRef="#br0">117 0 970 0,'0'0'156'16,"0"0"-30"-16,0 0-26 0,0 0-27 0,0 0-28 16,0 0-14-16,0 0-5 0,-11 22 3 0,11-22 2 15,-11 32 1-15,4-10-9 0,4 5 0 0,-4 3-9 16,-1-2 2-16,-2-4-5 0,5 5 1 0,-2-5 22 0,-2 2-42 0,3 1 37 15,0-1-41-15,-1 2 10 0,2 0 5 16,0-4-7-16,0 3 6 0,2-5-6 16,3-22 3-16,-1 39-1 0,1-39 1 0,4 33-3 15,-4-33 4-15,8 33-4 0,-8-33 3 0,0 0-1 16,25 26 2-16,-25-26-3 0,0 0 1 0,35 14 0 16,-35-14-1-16,22-6 3 0,-22 6-13 0,26-12 1 0,-26 12-3 0,29-14-4 15,-29 14-4-15,33-10-16 0,-33 10-43 0,33-9-13 16,-33 9-12-16,36-12-38 15,-36 12 8-15,29-16-56 0,-29 16-20 0,12-42-135 16,-12 42 58-16,18-27 290 0</inkml:trace>
  </inkml:traceGroup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4.1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CEE4FEE-D508-4316-BE71-4DD41E7F52F4}" emma:medium="tactile" emma:mode="ink">
          <msink:context xmlns:msink="http://schemas.microsoft.com/ink/2010/main" type="inkDrawing"/>
        </emma:interpretation>
      </emma:emma>
    </inkml:annotationXML>
    <inkml:trace contextRef="#ctx0" brushRef="#br0">33 0 1142 0,'0'0'78'0,"-35"19"-5"0,35-19 4 0,0 0-21 15,0 0-17-15,0 0-16 0,0 0-16 0,0 23-4 16,0-23 5-16,0 0-3 0,33 25 3 16,-33-25-5-16,39 13 0 0,-14-11-2 0,1 2-1 15,0-2-2-15,-1 0 1 0,2-2-2 16,-2 0-11-16,1 8-21 0,-26-8-95 0,49 3-51 15,-49-3-54-15,37 0 48 16,-37 0 69-16,47-7-3 0,-2 17-141 0,-45-10 25 16,62-4 237-16</inkml:trace>
  </inkml:traceGroup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4.5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ED31E24-7ECE-4D3B-B19F-9BFFDF490E17}" emma:medium="tactile" emma:mode="ink">
          <msink:context xmlns:msink="http://schemas.microsoft.com/ink/2010/main" type="inkDrawing"/>
        </emma:interpretation>
      </emma:emma>
    </inkml:annotationXML>
    <inkml:trace contextRef="#ctx0" brushRef="#br0">36 177 608 0,'0'0'187'15,"0"0"-76"-15,0 0 12 0,0 0-17 0,-2-24-10 16,2 24-31-16,0 0-26 0,0 0-25 0,0 0-13 15,0 0 0-15,0 0 1 0,0 0 5 0,0 0-1 16,23 14 1-16,-23-14-1 0,0 0-2 16,27 5 1-16,-27-5-2 0,24 2 0 0,-24-2-3 15,26-2 1-15,-26 2 1 0,28-6-1 0,-28 6 2 16,27-13 1-16,-27 13-3 0,24-21 3 0,-24 21-1 0,20-23 3 16,-20 23-2-16,11-24 3 0,-11 24-1 0,2-25 13 15,-2 25 21-15,-6-24-13 0,6 24 16 0,0 0-56 16,-22-27 24-16,22 27-33 0,-26-8 26 15,26 8 0-15,-30-3-2 0,30 3-1 0,-35 10 1 16,35-10 27-16,-36 14-28 0,36-14 27 0,-34 28-45 16,34-28 15-16,-29 37-14 0,29-37 13 0,-19 43 4 0,19-43-6 15,-9 42 4-15,9-18-4 0,0-24 3 0,9 42-3 16,-9-42 1-16,23 36-2 0,-23-36 3 0,33 28 0 16,-33-28 1-16,42 13 0 0,-42-13-20 15,46 8-32-15,-46-8-36 0,50-4-54 0,-50 4-16 16,47-21-50-16,-47 21-16 0,38-42-122 0,-6 40 65 15,-22-30 283 1</inkml:trace>
  </inkml:traceGroup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4.9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F410D4A-142D-4E32-89E3-9F1905792F07}" emma:medium="tactile" emma:mode="ink">
          <msink:context xmlns:msink="http://schemas.microsoft.com/ink/2010/main" type="inkDrawing"/>
        </emma:interpretation>
      </emma:emma>
    </inkml:annotationXML>
    <inkml:trace contextRef="#ctx0" brushRef="#br0">15 114 581 0,'0'0'124'0,"0"0"-51"15,0 0 0-15,0 0-8 0,0 0 5 0,0 0-13 16,-18 23 1-16,18-23-6 0,0 0 1 0,7 27-1 0,-7-27-3 15,0 0-5-15,0 26-9 0,0-26-3 0,3 24-5 16,-3-24-2-16,1 23-3 0,-1-23-4 0,0 0-6 16,1 28-1-16,-1-28-5 0,0 0-1 0,0 0-2 15,0 23-1-15,0-23-1 0,0 0 0 16,0 0-2-16,0 0 0 0,0 0 2 0,0 0-2 16,0 0 3-1,0 0-1-15,0 0 2 0,10-24 1 0,-10 24 0 16,17-40-4-16,-9 17 4 0,1-1-5 0,1-4 6 15,-2 4-5-15,1-1 7 0,-1 0-5 0,-8 25 3 16,14-41 14-16,-14 41-8 0,9-24 19 0,-9 24-39 16,0 0 27-16,0 0-5 0,0 0-6 15,0 0 26-15,0 0-30 0,24-17 0 0,-24 17-18 16,0 0 15-16,26 21-16 0,-26-21 13 0,0 0 3 0,27 27-1 16,-27-27 3-16,23 11-3 0,-23-11 0 0,27 7 0 15,-27-7-1-15,28 1 1 0,-28-1 0 0,27-6-1 16,-27 6-18-16,26-11-13 0,-26 11-4 0,28-9-98 15,-27-12-107-15,-1 21-264 0,33-20 11 16,-33 20 292-16</inkml:trace>
  </inkml:traceGroup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5.7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C6B679E-D1C3-4BD9-9D0D-0EC7B87D14CB}" emma:medium="tactile" emma:mode="ink">
          <msink:context xmlns:msink="http://schemas.microsoft.com/ink/2010/main" type="inkDrawing"/>
        </emma:interpretation>
      </emma:emma>
    </inkml:annotationXML>
    <inkml:trace contextRef="#ctx0" brushRef="#br0">361 0 643 0,'0'0'150'16,"0"0"-65"-16,0 0 1 15,0 0 21-15,0 0-5 0,0 0 25 0,0 0-48 16,0 0-15-16,0 0-29 0,0 0-17 0,0 0-3 15,0 0 2-15,0 0 0 0,-22-4-7 16,22 4-3-16,0 0-4 0,-27 4-1 0,27-4-1 16,-22 14 0-16,22-14-2 0,-30 18 2 0,30-18-4 15,-29 28 3-15,29-28-3 0,-26 28 1 16,26-28-3-16,-19 30 3 0,19-30-2 0,-10 31 3 0,10-31-3 0,4 31 2 16,-4-31-4-16,17 26 2 0,-17-26-12 0,29 17-8 15,-29-17-13-15,34 7-5 0,-10-4-4 16,-24-3 0-16,39-11 7 0,-39 11 8 0,42-28 15 15,-42 28 10-15,32-38 10 0,-32 38-1 0,23-28 4 16,-23 28-2-16,18-28 4 0,-18 28 0 0,5-25 17 16,-5 25 8-16,0 0 9 0,7-24 2 0,-7 24-8 0,0 0-8 15,0 0-9-15,-9-24-6 0,9 24-5 16,0 0-8-16,0 0 1 0,0 0-3 0,0 0 1 16,0 0 0-16,0 0 0 0,0 0-4 0,0 0 1 15,0 0 0-15,0 0 2 0,0 0 2 0,0 0 1 16,0 0 2-16,11 22-5 0,-11-22 4 0,1 38-5 15,-2-14 3 1,-2 5-5-16,0 1 4 0,-1 6-5 0,0 1 4 16,-2 0-6-16,-2 0 4 0,3-4-6 0,-4 2 8 15,1-3-8-15,0-3 8 0,-2 2-7 0,2-4 7 16,-3-3-7-16,11-24 7 0,-18 45-1 0,18-45 10 16,-24 28 6-16,24-28 9 0,-23 14-2 15,23-14-3-15,-28 23-9 0,28-23 0 0,-33 9-3 16,33-9 3-16,-30 0-2 0,30 0 0 0,-36 4 0 0,36-4-7 15,-37-8 4-15,37 8-4 0,-36-18 0 0,36 18 1 16,-33-21 2-16,33 21-3 0,-27-19 2 0,27 19-10 16,0 0-15-16,-32-37-17 0,32 37-19 0,-11-36-43 15,11 36-59-15,1-35-96 0,12 11-150 0,-13 24 0 16,23-39 260-16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A594F8E-49C1-48F1-AC41-C7432C46E190}" emma:medium="tactile" emma:mode="ink">
          <msink:context xmlns:msink="http://schemas.microsoft.com/ink/2010/main" type="writingRegion" rotatedBoundingBox="2036,5147 2412,5147 2412,5506 2036,5506"/>
        </emma:interpretation>
      </emma:emma>
    </inkml:annotationXML>
    <inkml:traceGroup>
      <inkml:annotationXML>
        <emma:emma xmlns:emma="http://www.w3.org/2003/04/emma" version="1.0">
          <emma:interpretation id="{A5083AE5-273F-423E-9261-92420EBD47B7}" emma:medium="tactile" emma:mode="ink">
            <msink:context xmlns:msink="http://schemas.microsoft.com/ink/2010/main" type="paragraph" rotatedBoundingBox="2036,5147 2412,5147 2412,5506 2036,5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A1B147-0DC2-44B1-A28B-CDC91132FA64}" emma:medium="tactile" emma:mode="ink">
              <msink:context xmlns:msink="http://schemas.microsoft.com/ink/2010/main" type="line" rotatedBoundingBox="2036,5147 2412,5147 2412,5506 2036,5506"/>
            </emma:interpretation>
          </emma:emma>
        </inkml:annotationXML>
        <inkml:traceGroup>
          <inkml:annotationXML>
            <emma:emma xmlns:emma="http://www.w3.org/2003/04/emma" version="1.0">
              <emma:interpretation id="{5B6FA64F-93F5-4AC1-A556-08C48F7843C9}" emma:medium="tactile" emma:mode="ink">
                <msink:context xmlns:msink="http://schemas.microsoft.com/ink/2010/main" type="inkWord" rotatedBoundingBox="2036,5147 2412,5147 2412,5506 2036,5506"/>
              </emma:interpretation>
              <emma:one-of disjunction-type="recognition" id="oneOf0">
                <emma:interpretation id="interp0" emma:lang="en-GB" emma:confidence="0">
                  <emma:literal>O</emma:literal>
                </emma:interpretation>
                <emma:interpretation id="interp1" emma:lang="en-GB" emma:confidence="0">
                  <emma:literal>o</emma:literal>
                </emma:interpretation>
                <emma:interpretation id="interp2" emma:lang="en-GB" emma:confidence="0">
                  <emma:literal>0</emma:literal>
                </emma:interpretation>
                <emma:interpretation id="interp3" emma:lang="en-GB" emma:confidence="0">
                  <emma:literal>1</emma:literal>
                </emma:interpretation>
                <emma:interpretation id="interp4" emma:lang="en-GB" emma:confidence="0">
                  <emma:literal>d</emma:literal>
                </emma:interpretation>
              </emma:one-of>
            </emma:emma>
          </inkml:annotationXML>
        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        </inkml:traceGroup>
      </inkml:traceGroup>
    </inkml:traceGroup>
  </inkml:traceGroup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6.3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102D6B3-3165-4FFA-A9E5-D0A1451EAFEE}" emma:medium="tactile" emma:mode="ink">
          <msink:context xmlns:msink="http://schemas.microsoft.com/ink/2010/main" type="inkDrawing"/>
        </emma:interpretation>
      </emma:emma>
    </inkml:annotationXML>
    <inkml:trace contextRef="#ctx0" brushRef="#br0">30 45 754 0,'0'0'150'0,"0"0"-43"0,0 0-16 0,0 0-23 16,0 0-20-16,0 0-14 0,0 0-5 0,0 0-4 15,0 0-2-15,0 0-2 0,0 0 10 0,0 0 4 16,0 0 1-16,0 0-1 0,0 0-17 0,-12 29-8 15,12-29-5-15,0 0-2 0,-4 34-1 0,4-34 0 16,-2 26-3-16,2-26 4 0,-2 31-5 0,2-31 3 0,-5 28-3 16,5-28 1-16,-4 24-2 0,4-24 2 15,0 0-2-15,-2 24 3 0,2-24-3 0,0 0 2 16,0 0-1-16,0 0 0 0,0 0 0 0,0 0 2 16,0 0 1-16,0 0 1 0,15-24 4 0,-1 0-5 0,-3-2 7 15,1 3-5-15,-2-5 10 0,-10 28 3 0,22-40 7 16,-22 40-1-16,11-31-2 0,-11 31-8 0,9-24-2 15,-9 24-7-15,0 0 1 0,0 0-1 16,10-21 0 0,-10 21 0-16,0 0-1 0,0 0-3 0,0 0 0 15,0 0 0-15,0 0 0 0,0 0 2 0,0 0 0 16,0 0 0-16,25 10 1 0,-25-10-1 16,0 0-1-16,27 9 0 0,-27-9-1 0,24 2 0 15,-24-2 1-15,27 0 0 0,-27 0 0 0,28-2-1 0,-28 2-1 16,27-2-4-16,-27 2-21 0,32-3-15 15,-10 13-40-15,-22-10-14 0,42 4-55 0,-42-4-49 16,41-15-124-16,-16 21-79 0,-25-6 74 0,45 0 329 16</inkml:trace>
  </inkml:traceGroup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6.7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B7E45F9-2318-47DA-9119-95F3E4AC1FB0}" emma:medium="tactile" emma:mode="ink">
          <msink:context xmlns:msink="http://schemas.microsoft.com/ink/2010/main" type="inkDrawing"/>
        </emma:interpretation>
      </emma:emma>
    </inkml:annotationXML>
    <inkml:trace contextRef="#ctx0" brushRef="#br0">168 80 884 0,'0'0'314'0,"0"0"-209"15,-28-13-12-15,28 13-11 0,0 0-15 0,0 0-18 16,-33 13-17-16,33-13-8 0,0 0-8 0,-24 13-2 16,24-13-6-16,0 0-3 15,-25 28-4-15,25-28 1 0,-17 26-4 0,17-26 3 16,-16 33-3-16,16-33 4 0,-13 42-3 16,8-19 4-16,5-23-5 0,-7 42 2 15,7-42-4-15,4 39 3 0,-4-39-3 0,10 27 2 16,-10-27 0-16,0 0 0 0,30 29 0 0,-30-29 3 15,26 10-2-15,-26-10 0 0,30-2 2 0,-30 2-1 16,34-13 1-16,-34 13-1 0,31-22 2 0,-31 22-2 0,31-41 4 0,-19 17-4 16,-2-5 6-16,-1 6-5 0,0-4 5 0,-9 27-4 15,8-43 3-15,-8 43-3 16,-2-39 2-16,2 39-3 0,-6-42 2 0,-1 20-3 16,7 22 5-16,-13-36-6 0,13 36-32 0,-12-24 42 15,12 24-44-15,0 0 41 0,0 0-21 0,-30-25-21 16,30 25 1-16,0 0-104 0,0 0-53 0,0 0-149 0,-23 14-143 0,23-14 95 15,0 0 354-15</inkml:trace>
  </inkml:traceGroup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7.3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91851D1-2B4F-4604-8D88-A10217B4D176}" emma:medium="tactile" emma:mode="ink">
          <msink:context xmlns:msink="http://schemas.microsoft.com/ink/2010/main" type="inkDrawing"/>
        </emma:interpretation>
      </emma:emma>
    </inkml:annotationXML>
    <inkml:trace contextRef="#ctx0" brushRef="#br0">6 0 709 0,'0'0'157'0,"0"0"-51"0,0 0-13 16,0 0 6-16,0 0-11 0,0 0-13 0,0 0-19 16,0 0-12-16,0 0-8 15,0 0-5-15,0 0-7 0,0 0-7 0,0 0-5 16,0 0-4-16,0 0-2 0,0 0 1 0,0 0 2 16,0 0-1-16,0 31 0 0,0-31-7 0,-2 28 0 15,2-28-3-15,-3 26 1 0,3-26-3 16,0 31 4-16,0-31-3 0,7 29 2 0,-7-29-2 15,0 0 3-15,15 29-3 0,-15-29 3 16,0 0-3-16,23 22 1 0,-23-22 2 0,0 0-1 0,33 8 2 0,-33-8-1 16,25-11 2-16,-25 11-2 0,24-19 2 0,-24 19-1 15,26-24 2-15,-26 24-3 0,27-26 0 0,-27 26 1 16,25-29 2-16,-25 29-4 0,22-24 5 16,-22 24-3-16,0 0 0 0,22-30 1 0,-22 30 3 15,0 0-4-15,0 0 0 0,0 0-1 16,0 0-3-16,0 0 2 15,0 0 0-15,0 0 0 0,0 0 2 0,0 0-1 16,0 0 0-16,0 0 2 0,0 0-5 0,0 0 3 16,18 31-3-16,-18-31 3 0,0 32-3 0,0-32 2 15,0 27-1-15,0-27 1 0,0 0 0 16,2 31-1-16,-2-31-36 0,0 0-32 16,11 39-40-16,-11-39-37 0,0 0 3 0,0 0-68 15,0 0-182-15,35 3 46 0,-35-24 231 0</inkml:trace>
  </inkml:traceGroup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7.8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F54FE68-D722-45BD-9337-309C1B394693}" emma:medium="tactile" emma:mode="ink">
          <msink:context xmlns:msink="http://schemas.microsoft.com/ink/2010/main" type="inkDrawing"/>
        </emma:interpretation>
      </emma:emma>
    </inkml:annotationXML>
    <inkml:trace contextRef="#ctx0" brushRef="#br0">29 177 671 0,'0'0'159'16,"0"0"-63"-16,0 0-8 0,0 0 5 0,0 0-16 15,0 0-23-15,0 0-23 0,0 0 0 0,0 0 3 16,-1 23 4-16,1-23 2 0,1 29-20 0,-1-29-6 15,-1 41-9-15,-1-14 2 0,-1-2-7 16,1 2 3-16,0 1-6 0,0-1 2 0,-1-5-5 16,1 9 5-1,2-7-7-15,-1 3 7 0,1 4-7 0,-1-5 6 16,-1-3-5-16,-2-1 4 0,4 5-4 0,0-27 5 16,-3 40-4-16,3-40 6 0,0 0-4 0,-2 25 3 15,2-25 1-15,0 0 0 0,0 0 2 0,0 0 1 16,0 0 3-16,0 0 0 0,0 0 1 15,0 0-2-15,0-34 2 0,0 34-3 0,2-35 5 16,-2 35-3-16,7-45 4 0,-3 19-5 0,1-3 6 0,-1-2-7 16,-2-3 8-16,4-5-7 0,-2-7 8 0,3-4-9 15,0-6 10-15,1 8-7 0,0 0 13 0,3 8-5 16,-2 1 11-16,2 11 2 0,-3 4-46 0,-8 24 38 16,12-32-49-16,-12 32 29 0,0 0 2 15,0 0-2-15,0 0-1 0,24-18 2 0,-24 18 0 16,0 0-1-1,0 0 0-15,26 20 1 0,-26-20 35 0,0 0-44 16,32 26 43-16,-32-26-44 0,25 25 6 0,-25-25 3 16,22 30-4-16,-22-30 5 0,19 26-4 0,-19-26 3 15,16 28-1-15,-16-28 0 0,0 0-1 0,16 26 2 16,-16-26-1-16,0 0 4 0,0 0-1 16,-7 24 2-16,7-24-1 0,0 0 3 0,-25 18 0 15,25-18 3-15,0 0-2 0,-33 18-2 0,33-18-3 0,-29 16-2 16,29-16 0-16,-33 17 0 0,33-17-2 0,-31 23 2 15,31-23-3-15,-30 28-1 0,30-28-20 0,0 0-21 16,-19 25-44-16,19-25-87 0,0 0-81 0,0 0-76 16,0 0-117-16,0 0 139 0,-2-28 311 0</inkml:trace>
  </inkml:traceGroup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08.51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71C340A-7B76-47DB-8E71-97A545400FA9}" emma:medium="tactile" emma:mode="ink">
          <msink:context xmlns:msink="http://schemas.microsoft.com/ink/2010/main" type="inkDrawing"/>
        </emma:interpretation>
      </emma:emma>
    </inkml:annotationXML>
    <inkml:trace contextRef="#ctx0" brushRef="#br0">271 41 881 0,'-29'-24'175'0,"29"24"-59"0,0 0 0 16,0 0-18-16,0 0-18 0,0 0-20 15,0 0-55-15,-25-3 31 0,25 3-44 0,0 0 36 0,0 0-2 16,-22-11-8-16,22 11-2 0,0 0-5 0,-23-3-1 16,23 3-2-16,0 0-1 0,-32 8-1 0,32-8-1 15,-27 10-1-15,27-10 39 0,-31 14-43 0,31-14 42 16,-34 13-42-16,34-13 2 0,-25 17-1 0,25-17-3 16,0 0 1-16,-22 28-3 0,22-28 3 15,0 0-1-15,-3 34 2 0,3-34-2 0,14 21 1 0,-14-21 0 16,25 23 0-16,-25-23-1 0,33 18 4 0,-33-18-2 15,41 20 0-15,-19-9-2 0,-22-11 1 0,38 18-2 16,-38-18 3-16,33 17-1 0,-33-17 1 0,23 20-4 16,-23-20 4-16,14 23-4 0,-14-23 6 15,0 0 1-15,0 0 1 0,-3 22-5 0,3-22 2 16,0 0-4 0,-25 28 4-16,25-28 3 0,-24 10-3 0,24-10 3 15,-24 17-6-15,24-17 4 0,-26 13-2 0,26-13-2 16,-26 3 2-16,26-3-3 0,-28 5 2 15,28-5 1-15,-23 3-2 0,23-3 1 0,0 0 1 16,0 0 1-16,-24-3-2 0,24 3-1 0,0 0-15 16,0 0-28-16,0 0-26 0,0 0-60 0,2-22-63 15,20 25-126-15,-22-3-148 0,15-29 38 0,7 34 345 0</inkml:trace>
  </inkml:traceGroup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20:00:37.9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1178BB9-4D13-421B-B91A-993C1F814CFA}" emma:medium="tactile" emma:mode="ink">
          <msink:context xmlns:msink="http://schemas.microsoft.com/ink/2010/main" type="inkDrawing"/>
        </emma:interpretation>
      </emma:emma>
    </inkml:annotationXML>
    <inkml:trace contextRef="#ctx0" brushRef="#br0">0 0 0,'0'0'0,"0"0"15,0 0 1</inkml:trace>
  </inkml:traceGroup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38.9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095F963-9606-4C06-82B8-7700AC187BA5}" emma:medium="tactile" emma:mode="ink">
          <msink:context xmlns:msink="http://schemas.microsoft.com/ink/2010/main" type="inkDrawing" rotatedBoundingBox="8654,9787 8745,9333 8931,9371 8840,9824" semanticType="callout" shapeName="Other">
            <msink:sourceLink direction="with" ref="{70862497-B1FD-4D35-AE68-4C17473DEF12}"/>
            <msink:sourceLink direction="with" ref="{43FEA4A3-AE3B-4631-80BD-92962584BFFB}"/>
          </msink:context>
        </emma:interpretation>
      </emma:emma>
    </inkml:annotationXML>
    <inkml:trace contextRef="#ctx0" brushRef="#br0">205 56 348 0,'0'0'138'16,"0"0"-4"-16,0 0-7 0,0 0 6 0,24-14-24 15,-24 14-2-15,0 0-6 0,0 0-3 0,0 0-8 16,0 0-19-16,0 0-17 0,-13-24-12 0,13 24-6 15,0 0-3-15,0 0-3 16,0 0-1-16,0 0-5 0,-22-14-3 0,22 14-5 0,0 0-5 0,-27-2-3 16,27 2-2-16,0 0 0 0,-35 0-2 0,35 0 1 15,-24 9-3-15,24-9 0 0,-24 12-2 0,24-12 0 16,0 0-2-16,-33 33 3 0,33-33-1 0,-15 26 2 16,15-26-2-16,-14 25 0 0,14-25-2 0,-4 28 0 15,4-28 0-15,0 0 2 16,6 28-2-16,-6-28 1 0,0 0-1 0,16 23 1 0,-16-23-1 0,0 0 1 15,23 18 0-15,-23-18 2 0,0 0-1 0,25 16 0 16,-25-16 1-16,0 0-1 0,28 18 0 0,-28-18 0 16,0 0-1-16,0 0 2 0,23 27-2 0,-23-27 4 15,3 22-3-15,-3-22 3 0,-1 30-3 16,1-30 2-16,-7 25-3 0,7-25 2 0,0 0-1 16,-15 28 1-1,15-28 0-15,0 0 0 0,-24 19 0 0,24-19 0 16,0 0-1-16,-29 15 2 0,29-15-3 0,-23 13 3 15,23-13-2-15,-22 8 1 0,22-8 0 0,0 0 0 16,-26 11-1-16,26-11 1 0,0 0-2 0,0 0-1 16,0 0 1-16,0 0-2 0,0 0-2 0,0 0-14 15,0 0-14-15,0 0-5 0,0 0-13 0,0 0-11 16,0 0-52-16,0 0-64 0,41-13-119 0,-41 13-182 16,0 0 66-16,41-11 318 0</inkml:trace>
  </inkml:traceGroup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39.4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0862497-B1FD-4D35-AE68-4C17473DEF12}" emma:medium="tactile" emma:mode="ink">
          <msink:context xmlns:msink="http://schemas.microsoft.com/ink/2010/main" type="inkDrawing" rotatedBoundingBox="9151,9742 9163,9908 9113,9911 9102,9745" shapeName="Other">
            <msink:destinationLink direction="with" ref="{6095F963-9606-4C06-82B8-7700AC187BA5}"/>
          </msink:context>
        </emma:interpretation>
      </emma:emma>
    </inkml:annotationXML>
    <inkml:trace contextRef="#ctx0" brushRef="#br0">14 0 462 0,'0'0'145'16,"0"0"-18"-16,0 0-6 0,0 0-7 0,0 0-14 15,0 0-22-15,0 0-9 0,0 0-6 0,0 0-6 16,0 0-10-16,0 0 5 0,0 0-6 0,0 0-3 16,-3 22-9-16,3-22-14 15,0 0-9-15,-1 25-1 16,1-25-3-16,0 0-2 0,-6 24-2 0,6-24-1 15,0 0-2-15,-3 26 2 0,3-26-3 0,0 0 2 16,0 22-1-16,0-22 1 0,0 0-2 0,-1 24 1 16,1-24-2-16,0 0 1 0,0 0-1 0,0 0 0 15,7 23 0-15,-7-23-3 0,0 0-20 0,0 0-18 16,0 0-37-16,0 0-46 0,23 0-42 0,-23 0-78 0,8-25-78 16,-8 25-69-16,10-25 194 0</inkml:trace>
  </inkml:traceGroup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39.6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3FEA4A3-AE3B-4631-80BD-92962584BFFB}" emma:medium="tactile" emma:mode="ink">
          <msink:context xmlns:msink="http://schemas.microsoft.com/ink/2010/main" type="inkDrawing" rotatedBoundingBox="9162,9502 9217,9538 9208,9551 9153,9515" shapeName="Other">
            <msink:destinationLink direction="with" ref="{6095F963-9606-4C06-82B8-7700AC187BA5}"/>
          </msink:context>
        </emma:interpretation>
      </emma:emma>
    </inkml:annotationXML>
    <inkml:trace contextRef="#ctx0" brushRef="#br0">47 22 1347 0,'-32'-16'144'0,"32"16"-52"0,0 0-28 15,0 0-22-15,0 0-17 0,0 0-14 16,0 0-7-16,0 0-4 0,0 0-3 0,0 0-18 15,0 0-38-15,-23-19-59 0,23 19-130 0,9 24-237 16,-9-24-17-16,24 13 209 0</inkml:trace>
  </inkml:traceGroup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0.1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C5BB40B-32E7-45B8-87E1-227AD7658BB0}" emma:medium="tactile" emma:mode="ink">
          <msink:context xmlns:msink="http://schemas.microsoft.com/ink/2010/main" type="inkDrawing" rotatedBoundingBox="9159,9829 9186,9583 9208,9586 9182,9832" semanticType="callout" shapeName="Other">
            <msink:sourceLink direction="with" ref="{B602C04E-10CE-45E5-BE0F-54F59AF7A4C9}"/>
          </msink:context>
        </emma:interpretation>
      </emma:emma>
    </inkml:annotationXML>
    <inkml:trace contextRef="#ctx0" brushRef="#br0">27 12 724 0,'1'-22'271'0,"-1"22"-97"0,0 0-44 16,0 0-20-16,0 0-35 0,0 0-32 0,0 0-17 16,0 0-6-1,0 0-2-15,0 0-3 0,0 0 11 0,0 0 3 16,0 0 1-16,3 27 0 0,-3-27-16 0,-4 29-4 16,4-29-7-16,-5 27 0 0,5-27-3 15,-5 33 2-15,5-33-3 0,-7 29 2 0,7-29-1 16,-3 28 1-16,3-28-3 0,-4 27 4 0,4-27-4 15,-3 24 2-15,3-24-12 0,0 0-8 0,0 22-17 16,0-22-15-16,0 0-21 0,0 0-25 0,0 0-46 0,0 0-78 16,17-22-109-16,-17 22-105 0,10-39 109 0,-10 39 327 15</inkml:trace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F6B7561-C6BE-4F38-ADC0-BEE712B7B5AD}" emma:medium="tactile" emma:mode="ink">
          <msink:context xmlns:msink="http://schemas.microsoft.com/ink/2010/main" type="writingRegion" rotatedBoundingBox="1972,2606 23858,2760 23758,16974 1872,16821"/>
        </emma:interpretation>
      </emma:emma>
    </inkml:annotationXML>
    <inkml:traceGroup>
      <inkml:annotationXML>
        <emma:emma xmlns:emma="http://www.w3.org/2003/04/emma" version="1.0">
          <emma:interpretation id="{E432B833-B73A-4343-B572-B07181CBE2C0}" emma:medium="tactile" emma:mode="ink">
            <msink:context xmlns:msink="http://schemas.microsoft.com/ink/2010/main" type="paragraph" rotatedBoundingBox="2084,2552 23628,2880 23589,5402 2046,50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DDF6CC-049D-433E-A65C-5E75C955A38C}" emma:medium="tactile" emma:mode="ink">
              <msink:context xmlns:msink="http://schemas.microsoft.com/ink/2010/main" type="line" rotatedBoundingBox="2084,2552 23628,2880 23610,4064 2066,3736"/>
            </emma:interpretation>
          </emma:emma>
        </inkml:annotationXML>
        <inkml:traceGroup>
          <inkml:annotationXML>
            <emma:emma xmlns:emma="http://www.w3.org/2003/04/emma" version="1.0">
              <emma:interpretation id="{DBBABFA5-28BE-497E-8CBF-716BD4CA16F8}" emma:medium="tactile" emma:mode="ink">
                <msink:context xmlns:msink="http://schemas.microsoft.com/ink/2010/main" type="inkWord" rotatedBoundingBox="2084,2580 7605,2664 7589,3717 2068,3633"/>
              </emma:interpretation>
              <emma:one-of disjunction-type="recognition" id="oneOf0">
                <emma:interpretation id="interp0" emma:lang="en-GB" emma:confidence="0">
                  <emma:literal>reproduce</emma:literal>
                </emma:interpretation>
                <emma:interpretation id="interp1" emma:lang="en-GB" emma:confidence="0">
                  <emma:literal>reproctuce</emma:literal>
                </emma:interpretation>
                <emma:interpretation id="interp2" emma:lang="en-GB" emma:confidence="0">
                  <emma:literal>reprootuce</emma:literal>
                </emma:interpretation>
                <emma:interpretation id="interp3" emma:lang="en-GB" emma:confidence="0">
                  <emma:literal>reproetuce</emma:literal>
                </emma:interpretation>
                <emma:interpretation id="interp4" emma:lang="en-GB" emma:confidence="0">
                  <emma:literal>reproctuee</emma:literal>
                </emma:interpretation>
              </emma:one-of>
            </emma:emma>
          </inkml:annotationXML>
        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      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      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      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      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      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      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      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      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      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      </inkml:traceGroup>
        <inkml:traceGroup>
          <inkml:annotationXML>
            <emma:emma xmlns:emma="http://www.w3.org/2003/04/emma" version="1.0">
              <emma:interpretation id="{FF166C93-838B-4636-A518-25D74C7CF427}" emma:medium="tactile" emma:mode="ink">
                <msink:context xmlns:msink="http://schemas.microsoft.com/ink/2010/main" type="inkWord" rotatedBoundingBox="8267,2830 8851,2839 8840,3596 8255,3588"/>
              </emma:interpretation>
              <emma:one-of disjunction-type="recognition" id="oneOf1">
                <emma:interpretation id="interp5" emma:lang="en-GB" emma:confidence="0">
                  <emma:literal>to</emma:literal>
                </emma:interpretation>
                <emma:interpretation id="interp6" emma:lang="en-GB" emma:confidence="0">
                  <emma:literal>t0</emma:literal>
                </emma:interpretation>
                <emma:interpretation id="interp7" emma:lang="en-GB" emma:confidence="0">
                  <emma:literal>To</emma:literal>
                </emma:interpretation>
                <emma:interpretation id="interp8" emma:lang="en-GB" emma:confidence="0">
                  <emma:literal>T0</emma:literal>
                </emma:interpretation>
                <emma:interpretation id="interp9" emma:lang="en-GB" emma:confidence="0">
                  <emma:literal>tO</emma:literal>
                </emma:interpretation>
              </emma:one-of>
            </emma:emma>
          </inkml:annotationXML>
        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      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      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      </inkml:traceGroup>
        <inkml:traceGroup>
          <inkml:annotationXML>
            <emma:emma xmlns:emma="http://www.w3.org/2003/04/emma" version="1.0">
              <emma:interpretation id="{4E4B3A2F-8BB5-4326-85DA-30E6BA89F127}" emma:medium="tactile" emma:mode="ink">
                <msink:context xmlns:msink="http://schemas.microsoft.com/ink/2010/main" type="inkWord" rotatedBoundingBox="9912,2845 14754,2919 14741,3737 9899,3664"/>
              </emma:interpretation>
              <emma:one-of disjunction-type="recognition" id="oneOf2">
                <emma:interpretation id="interp10" emma:lang="en-GB" emma:confidence="0">
                  <emma:literal>simulate</emma:literal>
                </emma:interpretation>
                <emma:interpretation id="interp11" emma:lang="en-GB" emma:confidence="0">
                  <emma:literal>Simulate</emma:literal>
                </emma:interpretation>
                <emma:interpretation id="interp12" emma:lang="en-GB" emma:confidence="0">
                  <emma:literal>Eimulate</emma:literal>
                </emma:interpretation>
                <emma:interpretation id="interp13" emma:lang="en-GB" emma:confidence="0">
                  <emma:literal>simnlate</emma:literal>
                </emma:interpretation>
                <emma:interpretation id="interp14" emma:lang="en-GB" emma:confidence="0">
                  <emma:literal>eimulate</emma:literal>
                </emma:interpretation>
              </emma:one-of>
            </emma:emma>
          </inkml:annotationXML>
        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      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      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      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      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      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      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      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      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      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      </inkml:traceGroup>
        <inkml:traceGroup>
          <inkml:annotationXML>
            <emma:emma xmlns:emma="http://www.w3.org/2003/04/emma" version="1.0">
              <emma:interpretation id="{FD6DB5DA-5F9B-4006-B320-8A5EBF81EE09}" emma:medium="tactile" emma:mode="ink">
                <msink:context xmlns:msink="http://schemas.microsoft.com/ink/2010/main" type="inkWord" rotatedBoundingBox="15767,2761 19107,2811 19094,3714 15753,3663"/>
              </emma:interpretation>
              <emma:one-of disjunction-type="recognition" id="oneOf3">
                <emma:interpretation id="interp15" emma:lang="en-GB" emma:confidence="0">
                  <emma:literal>entire</emma:literal>
                </emma:interpretation>
                <emma:interpretation id="interp16" emma:lang="en-GB" emma:confidence="0">
                  <emma:literal>antire</emma:literal>
                </emma:interpretation>
                <emma:interpretation id="interp17" emma:lang="en-GB" emma:confidence="0">
                  <emma:literal>entive</emma:literal>
                </emma:interpretation>
                <emma:interpretation id="interp18" emma:lang="en-GB" emma:confidence="0">
                  <emma:literal>antive</emma:literal>
                </emma:interpretation>
              </emma:one-of>
            </emma:emma>
          </inkml:annotationXML>
        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      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      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      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      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      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      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      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      </inkml:traceGroup>
        <inkml:traceGroup>
          <inkml:annotationXML>
            <emma:emma xmlns:emma="http://www.w3.org/2003/04/emma" version="1.0">
              <emma:interpretation id="{BD321A7F-14B2-4763-A674-081A618DE7AD}" emma:medium="tactile" emma:mode="ink">
                <msink:context xmlns:msink="http://schemas.microsoft.com/ink/2010/main" type="inkWord" rotatedBoundingBox="20218,2922 23626,2973 23610,4064 20202,4012"/>
              </emma:interpretation>
              <emma:one-of disjunction-type="recognition" id="oneOf4">
                <emma:interpretation id="interp19" emma:lang="en-GB" emma:confidence="0">
                  <emma:literal>physics</emma:literal>
                </emma:interpretation>
                <emma:interpretation id="interp20" emma:lang="en-GB" emma:confidence="0">
                  <emma:literal>Physics</emma:literal>
                </emma:interpretation>
                <emma:interpretation id="interp21" emma:lang="en-GB" emma:confidence="0">
                  <emma:literal>physies</emma:literal>
                </emma:interpretation>
                <emma:interpretation id="interp22" emma:lang="en-GB" emma:confidence="0">
                  <emma:literal>physic,</emma:literal>
                </emma:interpretation>
                <emma:interpretation id="interp23" emma:lang="en-GB" emma:confidence="0">
                  <emma:literal>phySics</emma:literal>
                </emma:interpretation>
              </emma:one-of>
            </emma:emma>
          </inkml:annotationXML>
        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      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      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      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      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      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      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      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      </inkml:traceGroup>
      </inkml:traceGroup>
      <inkml:traceGroup>
        <inkml:annotationXML>
          <emma:emma xmlns:emma="http://www.w3.org/2003/04/emma" version="1.0">
            <emma:interpretation id="{6732567B-AA11-4E44-8ED4-FEEB2C49B27B}" emma:medium="tactile" emma:mode="ink">
              <msink:context xmlns:msink="http://schemas.microsoft.com/ink/2010/main" type="line" rotatedBoundingBox="6044,4019 6037,5133 5478,5129 5485,4015"/>
            </emma:interpretation>
          </emma:emma>
        </inkml:annotationXML>
        <inkml:traceGroup>
          <inkml:annotationXML>
            <emma:emma xmlns:emma="http://www.w3.org/2003/04/emma" version="1.0">
              <emma:interpretation id="{8CAC6874-EF72-4EFB-811E-7179CE575E8D}" emma:medium="tactile" emma:mode="ink">
                <msink:context xmlns:msink="http://schemas.microsoft.com/ink/2010/main" type="inkWord" rotatedBoundingBox="6044,4019 6037,5133 5478,5129 5485,4015"/>
              </emma:interpretation>
              <emma:one-of disjunction-type="recognition" id="oneOf5">
                <emma:interpretation id="interp24" emma:lang="en-GB" emma:confidence="0">
                  <emma:literal>°</emma:literal>
                </emma:interpretation>
                <emma:interpretation id="interp25" emma:lang="en-GB" emma:confidence="0">
                  <emma:literal>a</emma:literal>
                </emma:interpretation>
                <emma:interpretation id="interp26" emma:lang="en-GB" emma:confidence="0">
                  <emma:literal>A</emma:literal>
                </emma:interpretation>
                <emma:interpretation id="interp27" emma:lang="en-GB" emma:confidence="0">
                  <emma:literal>m</emma:literal>
                </emma:interpretation>
                <emma:interpretation id="interp28" emma:lang="en-GB" emma:confidence="0">
                  <emma:literal>Q</emma:literal>
                </emma:interpretation>
              </emma:one-of>
            </emma:emma>
          </inkml:annotationXML>
        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      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        </inkml:traceGroup>
      </inkml:traceGroup>
    </inkml:traceGroup>
  </inkml:traceGroup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0.3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D0CBE80-E3ED-4DC8-87FA-4EA4BC8970AF}" emma:medium="tactile" emma:mode="ink">
          <msink:context xmlns:msink="http://schemas.microsoft.com/ink/2010/main" type="inkDrawing" rotatedBoundingBox="9209,9299 9319,9431 9293,9452 9183,9320" semanticType="callout" shapeName="Other">
            <msink:sourceLink direction="with" ref="{ADC5CDDC-F9CE-45C1-82DA-AC99573DBE2F}"/>
            <msink:sourceLink direction="with" ref="{B602C04E-10CE-45E5-BE0F-54F59AF7A4C9}"/>
          </msink:context>
        </emma:interpretation>
      </emma:emma>
    </inkml:annotationXML>
    <inkml:trace contextRef="#ctx0" brushRef="#br0">31 19 1202 0,'-33'-23'161'0,"33"23"-26"0,0 0-58 0,0 0-8 16,0 0-18-16,0 0-18 0,0 0-11 15,0 0-8-15,0 0-7 0,0 0-4 0,0 0-3 16,0 0-1-16,0 0 0 0,0 0 1 0,-7 23 0 16,7-23-14-16,0 0 31 0,15 22-49 0,-15-22 12 0,0 0-42 15,35 36-55-15,-35-36-66 0,22 18-152 0,-22-18-151 16,0 0 18-16,43 35 396 0</inkml:trace>
  </inkml:traceGroup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0.8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602C04E-10CE-45E5-BE0F-54F59AF7A4C9}" emma:medium="tactile" emma:mode="ink">
          <msink:context xmlns:msink="http://schemas.microsoft.com/ink/2010/main" type="inkDrawing" rotatedBoundingBox="9379,9613 9694,9564 9737,9836 9421,9885" shapeName="Other">
            <msink:destinationLink direction="with" ref="{9D0CBE80-E3ED-4DC8-87FA-4EA4BC8970AF}"/>
            <msink:destinationLink direction="with" ref="{0C5BB40B-32E7-45B8-87E1-227AD7658BB0}"/>
          </msink:context>
        </emma:interpretation>
      </emma:emma>
    </inkml:annotationXML>
    <inkml:trace contextRef="#ctx0" brushRef="#br0">20 92 1284 0,'-22'10'150'15,"22"-10"-71"-15,0 0-22 0,0 0-19 16,0 0-18-16,0 0-10 0,0 0-8 16,0 0-2-16,0 0 2 0,0 0 0 0,0 0-1 15,8 25 2-15,-8-25-2 0,0 0 1 0,-4 27-1 0,4-27 1 16,-1 21-3-16,1-21 3 0,-2 22-3 0,2-22 2 16,0 0-2-16,-1 30 2 0,1-30-2 0,0 0 1 15,0 0-1-15,3 22 0 0,-3-22 1 16,0 0-2-16,0 0 0 0,0 0 2 0,0 0-2 15,0 0 1-15,0 0 2 0,0 0 0 0,0 0 3 16,25-21 0-16,-25 21 1 0,11-22-4 0,-11 22 2 0,16-26-2 16,-16 26 1-16,20-28-3 0,-20 28 4 0,19-37-5 15,-19 37 3-15,26-37-4 0,-26 37 4 0,29-34-3 16,-29 34 3-16,25-25-2 0,-25 25 1 16,0 0-2-16,23-15 1 0,-23 15 0 0,0 0 1 15,0 0 0-15,28-5 0 0,-28 5-1 0,0 0 1 16,0 0 0-16,23 11 1 15,-23-11 1-15,0 0-1 0,0 0 2 16,0 0-2-16,25 24 6 0,-25-24 6 0,0 0 3 16,12 33-1-16,-12-33-2 0,9 25-10 0,-9-25 2 15,2 28-3-15,-2-28 3 0,6 34-3 0,-6-34 1 16,3 26-4-16,-3-26 2 0,2 22-1 16,-2-22 0-16,0 0-1 0,6 30 1 0,-6-30-2 15,0 0-11-15,0 0-24 0,0 0-37 0,15 29-104 0,-15-29-160 0,0 0-178 16,0 0 21-16,-12-29 398 0</inkml:trace>
  </inkml:traceGroup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1.4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75935AF-4A36-4ED8-BFFD-DDE42BFD7E85}" emma:medium="tactile" emma:mode="ink">
          <msink:context xmlns:msink="http://schemas.microsoft.com/ink/2010/main" type="inkDrawing" rotatedBoundingBox="10389,9849 10617,9152 10778,9205 10550,9901" shapeName="Other">
            <msink:destinationLink direction="to" ref="{95726711-AD60-4FA6-98AF-684746542EA9}"/>
          </msink:context>
        </emma:interpretation>
      </emma:emma>
    </inkml:annotationXML>
    <inkml:trace contextRef="#ctx0" brushRef="#br0">318 54 885 0,'-28'-24'191'16,"28"24"-41"-16,0 0-25 0,0 0-19 0,-39-22-39 16,39 22-20-16,0 0-7 0,-28-7-5 0,28 7-3 15,-25 4-6-15,25-4-8 0,0 0-3 0,-31 20-5 16,31-20 0-16,-20 28-3 0,20-28 4 16,-20 43-3-16,11-14-11 0,-2 0 29 15,4 7-30-15,-3-4 24 0,5 3-14 0,-5 1-7 0,2-2 3 0,1-2-4 16,4 3 4-16,-5-5-5 0,4 0 4 0,-2 0-3 15,4-1 4-15,-4-4-4 0,5 0 4 0,-5-1-5 16,6-24 3-16,-4 35-9 0,4-35-6 0,-6 32-13 16,6-32-12-16,0 0-13 0,-9 23-13 0,9-23-40 15,0 0-46-15,7 24-77 16,-7-24-90-16,0 0-115 16,0 0 61-16,-21-26 373 0</inkml:trace>
  </inkml:traceGroup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1.6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5726711-AD60-4FA6-98AF-684746542EA9}" emma:medium="tactile" emma:mode="ink">
          <msink:context xmlns:msink="http://schemas.microsoft.com/ink/2010/main" type="inkDrawing" rotatedBoundingBox="10337,9532 10880,9522 10882,9602 10339,9612" semanticType="callout" shapeName="Other">
            <msink:sourceLink direction="to" ref="{775935AF-4A36-4ED8-BFFD-DDE42BFD7E85}"/>
          </msink:context>
        </emma:interpretation>
      </emma:emma>
    </inkml:annotationXML>
    <inkml:trace contextRef="#ctx0" brushRef="#br0">24 13 1027 0,'0'0'176'16,"0"0"-29"-16,-27-16-22 0,27 16-40 0,0 0-31 15,0 0-15-15,0 0-8 0,0 0-7 0,0 0-8 16,0 0-7-16,0 0-7 0,0 0 0 0,-7 23-1 15,7-23 2-15,0 0 0 0,22 24 4 16,-22-24-1-16,25 11 1 0,-25-11-3 0,37 12-1 0,-37-12-2 16,45 6-1-16,-18-5 0 0,0-1 0 0,1-1-1 15,1-1 0-15,1-1 1 0,0-5-2 0,1 3 1 16,0-1-19-16,2 3-28 0,-6-14-53 0,18 25-118 16,-45-8-159-16,47-26-147 0,-18 26 57 0,-29 0 460 15</inkml:trace>
  </inkml:traceGroup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2.1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3E0A52D-AD72-4775-A650-77EDFCE97FC8}" emma:medium="tactile" emma:mode="ink">
          <msink:context xmlns:msink="http://schemas.microsoft.com/ink/2010/main" type="inkDrawing" rotatedBoundingBox="10886,9495 11273,9595 11206,9853 10819,9753" semanticType="callout" shapeName="Other">
            <msink:sourceLink direction="with" ref="{E934CF19-0CDD-42F2-A56C-8A77EA771F7C}"/>
          </msink:context>
        </emma:interpretation>
      </emma:emma>
    </inkml:annotationXML>
    <inkml:trace contextRef="#ctx0" brushRef="#br0">226 58 1056 0,'0'0'302'0,"0"0"-177"0,-18-33-37 15,18 33-13-15,0 0-18 0,0 0-19 0,-25-21-13 16,25 21-6-16,0 0-6 0,-26-3-4 0,26 3-4 15,0 0-1-15,-32 5-3 0,32-5 1 0,-25 16-2 16,25-16 2-16,-31 24-3 0,31-24 2 0,-31 31-2 16,31-31 2-16,-23 33-3 0,23-33 2 0,-11 33-4 15,11-33 4-15,-7 34-3 0,7-34 3 0,8 26-4 16,-8-26-5 0,17 24-8-16,-17-24-3 0,25 17-7 15,-25-17 4-15,31 7 1 0,-31-7 5 0,36-7 6 16,-36 7 4-16,35-17 6 0,-35 17 0 0,29-24 2 15,-29 24-2-15,22-24 3 0,-22 24-3 0,16-28 4 16,-16 28-4-16,15-24 3 0,-15 24-3 0,13-24 2 16,-13 24-1-16,0 0 1 0,0 0 0 0,16-23-1 15,-16 23 0-15,0 0 0 0,0 0-1 0,0 0-2 16,0 0 3-16,0 0-1 0,0 0 3 0,0 0 1 16,18 21-1-16,-18-21-2 0,10 23 3 0,-10-23-4 15,7 26 3-15,-7-26-3 0,8 30 2 0,-8-30-2 16,5 27 2-16,-5-27-2 0,7 27 1 0,-7-27-2 15,0 0-5-15,13 29-35 0,-13-29-43 0,0 0-75 16,0 0-67-16,25 11-78 16,-25-11-145-16,0 0 71 15,33-11 371-15</inkml:trace>
  </inkml:traceGroup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2.4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934CF19-0CDD-42F2-A56C-8A77EA771F7C}" emma:medium="tactile" emma:mode="ink">
          <msink:context xmlns:msink="http://schemas.microsoft.com/ink/2010/main" type="inkDrawing" rotatedBoundingBox="11337,9552 11665,9653 11588,9902 11260,9801" shapeName="Other">
            <msink:destinationLink direction="with" ref="{B3E0A52D-AD72-4775-A650-77EDFCE97FC8}"/>
            <msink:destinationLink direction="with" ref="{12EDAFEB-27D5-42DF-AAEB-73F0B5F1F831}"/>
          </msink:context>
        </emma:interpretation>
      </emma:emma>
    </inkml:annotationXML>
    <inkml:trace contextRef="#ctx0" brushRef="#br0">171 42 804 0,'-18'-25'264'0,"18"25"-99"16,0 0-31-16,0 0-17 0,0 0-30 16,0 0-27-16,0 0-12 0,-22-17-9 0,22 17-9 15,0 0-5-15,0 0-6 0,-26 0-5 0,26 0-6 16,0 0-2-16,-29 17-3 0,29-17 0 0,0 0-3 16,-33 35 2-16,33-35-3 0,-21 34 2 0,21-34-3 0,-15 34 3 15,15-34-3-15,-7 32 2 0,7-32-2 0,1 31 2 0,-1-31-2 16,9 27 2-16,-9-27-3 0,15 21 3 15,-15-21-5-15,23 16-3 0,-23-16-6 16,26 6-5-16,-26-6-7 0,29 0-3 0,-29 0-3 0,35-3-8 16,-13 5-21-16,-22-2-30 0,47-13-25 0,-32-10-53 15,24 19-120-15,-5-8-158 0,-11-20 30 16,15 17 362-16</inkml:trace>
  </inkml:traceGroup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3.1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2EDAFEB-27D5-42DF-AAEB-73F0B5F1F831}" emma:medium="tactile" emma:mode="ink">
          <msink:context xmlns:msink="http://schemas.microsoft.com/ink/2010/main" type="inkDrawing" rotatedBoundingBox="11983,9537 12089,9815 11855,9904 11749,9626" semanticType="callout" shapeName="Other">
            <msink:sourceLink direction="with" ref="{E934CF19-0CDD-42F2-A56C-8A77EA771F7C}"/>
            <msink:sourceLink direction="with" ref="{A1EE33CD-9F88-42D3-91AE-7EC3D790DCA0}"/>
          </msink:context>
        </emma:interpretation>
      </emma:emma>
    </inkml:annotationXML>
    <inkml:trace contextRef="#ctx0" brushRef="#br0">-1 101 340 0,'0'0'93'0,"0"0"5"16,18 21 12-16,-18-21-15 0,0 0-22 0,0 0-17 15,0 0-10-15,0 0-4 0,26 12-6 16,-26-12-11-16,0 0-8 0,0 0-8 0,30 3-2 16,-30-3 0-16,0 0-1 0,32-6-1 0,-32 6-1 15,22-6-1-15,-22 6-1 0,25-9 0 16,-25 9-1-16,0 0 2 16,28-19-1-16,-28 19 1 0,0 0 0 0,17-27 2 15,-17 27-1-15,0 0 22 0,0 0 29 0,3-31 18 16,-3 31 8-16,0 0-12 0,0 0-26 15,-19-28-8-15,19 28-8 0,0 0-2 0,-23-11-4 16,23 11-3-16,-23 0-2 0,23 0-2 0,-27 8-1 16,27-8-4-16,-28 21 2 0,28-21-2 15,-27 31 1-15,27-31-4 0,-21 34 1 0,21-34-6 0,-11 31 2 0,11-31-5 16,-4 38 3-16,4-38-2 0,5 32 1 0,-5-32-2 16,13 28 2-16,-13-28-2 0,18 26 2 15,-18-26-2-15,20 19 3 0,-20-19-3 0,29 14 2 16,-29-14-19-16,31 0-16 0,-6 5-23 0,-25-5-35 15,41-5-19-15,-41 5-15 0,47-8-90 0,-47 8-154 16,31-27-33 0,0 23 180-16</inkml:trace>
  </inkml:traceGroup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3.50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1EE33CD-9F88-42D3-91AE-7EC3D790DCA0}" emma:medium="tactile" emma:mode="ink">
          <msink:context xmlns:msink="http://schemas.microsoft.com/ink/2010/main" type="inkDrawing" rotatedBoundingBox="12304,9883 12321,9171 12605,9178 12588,9890" semanticType="verticalRange" shapeName="Other">
            <msink:destinationLink direction="with" ref="{12EDAFEB-27D5-42DF-AAEB-73F0B5F1F831}"/>
          </msink:context>
        </emma:interpretation>
      </emma:emma>
    </inkml:annotationXML>
    <inkml:trace contextRef="#ctx0" brushRef="#br0">122-1 1215 0,'0'0'100'0,"-23"4"-36"0,23-4-5 16,0 0-16-16,0 0-19 0,0 0-9 0,-10 30 5 16,10-30 4-16,-5 24 4 0,5-24-2 0,-3 32-3 15,3-32-5 1,0 39 5-16,0-39 19 0,-1 43-32 0,-2-19 30 15,0 8-35-15,-2-7 5 0,3 4 3 0,-3-1-9 16,-1-1 3-16,2 4-7 0,-3-3 5 0,2 5-6 16,-3-4 5-16,2 3-5 0,-1-5 3 15,2 4-5-15,3-5 5 0,-3-4-5 0,2 1 5 16,3-23-6-16,-4 37 5 0,4-37-1 0,3 28 0 16,-3-28-2-16,0 0 1 0,0 0-2 0,11 26 2 0,-11-26-1 15,0 0 0-15,0 0 0 0,23-7-5 0,-23 7-3 16,0 0-5-16,30-24-5 0,-30 24-5 0,22-24-9 15,-22 24-8-15,29-34 2 0,-29 34 4 16,32-31 13-16,-32 31-16 0,44-31-51 0,-30 6-46 16,18 23-79-16,-24-20-75 0,7-2-125 0,10 24 48 15,-25-30 367-15</inkml:trace>
  </inkml:traceGroup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0:43.7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D7A0776-D2F5-425A-B415-DB851779FA4D}" emma:medium="tactile" emma:mode="ink">
          <msink:context xmlns:msink="http://schemas.microsoft.com/ink/2010/main" type="inkDrawing" rotatedBoundingBox="12180,9499 12735,9442 12741,9497 12186,9555" shapeName="Other"/>
        </emma:interpretation>
      </emma:emma>
    </inkml:annotationXML>
    <inkml:trace contextRef="#ctx0" brushRef="#br0">67 12 1144 0,'-26'1'121'16,"26"-1"-35"-16,-28 20-15 0,28-20-7 0,0 0-30 16,-13 24-18-16,13-24-12 0,0 0-2 0,0 0 0 15,0 0 3-15,33 11 2 0,-33-11 1 16,34-4-1-16,-10 4-2 0,0-3-3 0,4-1-2 15,-3-3 2-15,1 2-2 0,3 0 0 0,-2-1 0 0,2 1 0 0,0 0-1 16,2 2 0-16,-4-6-21 0,8 10-47 16,-12-12-66-16,22 21-98 0,-45-10-78 0,46-22-147 15,-6 32 108-15,-40-10 350 0</inkml:trace>
  </inkml:traceGroup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7.2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DCAB0EC-491F-404C-9E93-07872C2668F7}" emma:medium="tactile" emma:mode="ink">
          <msink:context xmlns:msink="http://schemas.microsoft.com/ink/2010/main" type="inkDrawing"/>
        </emma:interpretation>
      </emma:emma>
    </inkml:annotationXML>
    <inkml:trace contextRef="#ctx0" brushRef="#br0">66 0 392 0,'0'0'95'0,"0"0"-20"0,0 0-15 15,0 0-13-15,0 0-17 0,0 0-5 0,0 0 0 0,0 0 4 16,0 0 15-16,0 0 11 0,0 0 15 15,0 0 11-15,0 0-22 0,0 0 22 0,0 0-32 16,0 0 11-16,0 0-10 0,0 0-1 0,0 0-8 16,0 0-2-16,0 0 16 0,0 0-39 0,-7 29 24 15,7-29-40-15,-2 29 9 0,2-29-13 0,-3 40 6 16,3-40 3-16,-7 42-5 0,4-19 3 0,-2 1-4 0,2-1 3 16,-1-1-3-16,4-22 4 0,-7 42-5 15,7-42 3-15,-8 39-2 0,8-39 3 0,-10 36-3 16,10-36 2-16,-3 34-3 0,3-34 3 0,-4 32-2 15,4-32 1-15,0 22 0 0,0-22 2 0,0 0-4 16,4 22 2-16,-4-22-1 0,0 0 1 0,0 0-1 16,0 0 2-16,0 0-1 15,13 23 1-15,-13-23-3 0,0 0 3 16,0 0-2-16,0 0 0 0,0 0 0 0,0 0 0 16,0 0 0-16,22 20 1 0,-22-20 0 15,0 0 0-15,0 0 0 0,0 0-1 0,26-5-2 16,-26 5-1-16,0 0-16 0,26-15-7 0,-26 15-7 15,0 0-19-15,36-12-15 0,-36 12-34 0,0 0-19 16,21-36-35-16,-21 36-36 0,24-16-32 0,-20-5-132 0,21 23 140 0,-26-25 216 16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7.5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0687EA4-2F82-4BD6-B489-1BB3CD2139B1}" emma:medium="tactile" emma:mode="ink">
          <msink:context xmlns:msink="http://schemas.microsoft.com/ink/2010/main" type="inkDrawing"/>
        </emma:interpretation>
      </emma:emma>
    </inkml:annotationXML>
    <inkml:trace contextRef="#ctx0" brushRef="#br0">22 2 588 0,'-28'3'209'0,"28"-3"-25"0,0 0-6 0,0 0-42 16,0 0-35-16,0 0-36 0,0 0-20 0,0 0-13 16,0 0-10-16,0 0-7 0,0 0-8 15,0 0-3-15,0 0-2 0,0 0 1 0,0 0 2 16,0 0 4-16,0 0 0 0,25 12-1 0,-25-12-3 0,28 4-2 0,-28-4-5 16,37-4 1-16,-37 4-1 0,40-4 0 15,-40 4 3-15,42-7-2 0,-20 6-21 0,-22 1-29 16,46 0-69-16,-46 0-83 0,41-5-134 0,-13 13-134 15,-28-8 52-15,45 8 419 0</inkml:trace>
  </inkml:traceGroup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7.7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D44949D-E5D8-412E-A35B-C0F0C1D3651A}" emma:medium="tactile" emma:mode="ink">
          <msink:context xmlns:msink="http://schemas.microsoft.com/ink/2010/main" type="inkDrawing"/>
        </emma:interpretation>
      </emma:emma>
    </inkml:annotationXML>
    <inkml:trace contextRef="#ctx0" brushRef="#br0">5 5 609 0,'0'0'194'0,"0"0"-27"16,24-8-21-16,-24 8-34 0,0 0-34 15,0 0-39-15,0 0-19 0,0 0-7 0,0 0 4 16,0 0 2-16,0 0 2 0,0 0-5 0,1 26-7 16,-1-26-5-16,0 0-3 0,-1 36-1 0,1-36 3 15,-6 22-5-15,6-22 4 0,-3 23-4 0,3-23 3 0,-9 21-2 16,9-21 1-16,-8 22-1 0,8-22 1 0,0 0-3 15,0 0-17-15,-10 28-24 0,10-28-27 16,0 0-36-16,0 0-26 0,0 0-69 0,0 0-54 16,-6-26-118-16,6 26 119 0,0 0 255 0</inkml:trace>
  </inkml:traceGroup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7.9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D6275C-0209-40F5-94D1-BC707BBB26A4}" emma:medium="tactile" emma:mode="ink">
          <msink:context xmlns:msink="http://schemas.microsoft.com/ink/2010/main" type="inkDrawing"/>
        </emma:interpretation>
      </emma:emma>
    </inkml:annotationXML>
    <inkml:trace contextRef="#ctx0" brushRef="#br0">22 20 1488 0,'-27'-26'93'0,"27"26"-10"15,0 0-15-15,0 0-29 0,0 0-16 0,0 0-15 0,0 0-5 16,0 0-3-16,0 0-2 0,0 0-1 0,0 0-2 16,0 0-16-16,0 0 1 0,0 0-57 0,17 24-66 15,-17-24-178-15,0 0-236 0,0 0 29 16,0 0 400-16</inkml:trace>
  </inkml:traceGroup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9.1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505A285-F726-452F-9F6E-E8838D48DE28}" emma:medium="tactile" emma:mode="ink">
          <msink:context xmlns:msink="http://schemas.microsoft.com/ink/2010/main" type="inkDrawing"/>
        </emma:interpretation>
      </emma:emma>
    </inkml:annotationXML>
    <inkml:trace contextRef="#ctx0" brushRef="#br0">113 55 597 0,'0'0'161'0,"0"0"-8"0,0 0-2 15,0 0-14-15,0 0-23 0,-15-24-22 0,15 24-25 0,0 0-19 0,0 0-11 16,0 0-9-16,0 0-9 0,-27 0-6 0,27 0-4 16,0 0-5-16,0 0 2 0,-28 26-4 15,28-26 0-15,-15 23-3 0,15-23 2 0,-10 32-4 16,10-32 3-16,-9 37-1 0,9-37 2 0,-9 39-3 15,9-39 2-15,0 30-4 0,0-30 4 0,10 28-3 16,-10-28 2-16,0 0-2 0,21 26 1 0,-21-26-1 0,0 0 2 16,34 10-3-16,-34-10-1 0,28-2-4 0,-28 2-4 15,27-12-1 1,-27 12-1-16,30-19 3 0,-30 19-4 16,31-29 3-16,-31 29-2 0,30-34 7 0,-30 34 2 15,22-43 7-15,-22 43-1 0,18-41 4 16,-18 41-3-16,8-35 6 0,-8 35 3 0,-1-31 10 15,1 31 1-15,0 0 1 0,-26-23-8 0,26 23-5 0,-21-10-7 16,21 10 1-16,-26-2-5 0,26 2 1 0,-25 5 1 16,25-5-4-16,-22 10-3 0,22-10-26 0,-22 20-37 15,22 5-59-15,0-25-49 0,-12 28-82 16,12-28-54-16,0 0-79 0,-6 33 182 0,6-33 211 16</inkml:trace>
  </inkml:traceGroup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9.1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1E0CFB0-2C57-417D-A39E-C501603E48CE}" emma:medium="tactile" emma:mode="ink">
          <msink:context xmlns:msink="http://schemas.microsoft.com/ink/2010/main" type="inkDrawing"/>
        </emma:interpretation>
      </emma:emma>
    </inkml:annotationXML>
    <inkml:trace contextRef="#ctx0" brushRef="#br0">22 64 818 0,'0'0'285'15,"0"0"-143"-15,0 0-46 0,0 0-31 0,0 0-26 16,0 0-23-16,0 0-11 0,0 0-4 0,0 0 3 15,0 0 1-15,0 0 5 0,0 0 3 0,0 0 4 16,0 0-1-16,8 21-2 0,-8-21-5 0,0 0-1 16,-5 37-5-16,5-37 1 15,-6 31-3-15,6-31 2 0,-7 30-3 0,7-30 2 0,-8 26-3 0,8-26 3 16,0 0-4-16,-4 28 2 0,4-28-1 0,0 0 0 16,0 0 0-16,0 0 0 0,0 0 1 0,0 0 0 15,0 0 2-15,0 0 1 0,0 0 0 0,23-21-1 16,-23 21 1-16,23-33-4 0,-23 33 4 0,24-38-4 15,-24 38 4-15,25-39-4 16,-25 39 4-16,21-34-3 16,-21 34 2-16,18-29-3 0,-18 29 2 0,18-21-2 15,-18 21 2-15,0 0-2 0,23-19 1 0,-23 19-1 16,0 0 1-16,0 0 0 0,22-2 1 0,-22 2-1 16,0 0 1-16,0 0 0 0,0 0-2 0,26 17 2 15,-26-17-2-15,0 0 2 0,15 25-1 0,-15-25 2 16,9 24-1-16,-9-24 1 0,5 33-3 15,-5-33 4-15,6 32-4 0,-6-32 3 0,3 32-3 0,-3-32 2 16,0 29-2-16,0-29 2 0,0 26-3 0,0-26 2 16,0 0-1-16,2 26 0 0,-2-26 0 0,0 0 1 15,0 0-2-15,0 0 1 0,0 0-19 0,0 0-24 16,15 21-40-16,-15-21-50 0,0 0-40 0,0 0-75 16,-2-21-122-16,2 21-14 0,0 0 253 0</inkml:trace>
  </inkml:traceGroup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09.6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F610AE-0BDA-49B9-B9E2-A94156EF9CC0}" emma:medium="tactile" emma:mode="ink">
          <msink:context xmlns:msink="http://schemas.microsoft.com/ink/2010/main" type="inkDrawing"/>
        </emma:interpretation>
      </emma:emma>
    </inkml:annotationXML>
    <inkml:trace contextRef="#ctx0" brushRef="#br0">182 13 864 0,'0'0'247'0,"0"0"-108"0,0 0-24 16,0 0-19-16,0 0-35 0,-25-13-20 0,25 13-9 16,0 0-5-16,0 0-3 0,0 0-7 0,0 0-5 15,-23-1-4-15,23 1-3 0,0 0-3 0,0 0 1 16,-24 6-3-16,24-6 1 0,0 0 0 0,0 0 0 16,-24 18 0-16,24-18 0 0,0 0-2 0,0 0 1 15,-22 26-2-15,22-26 2 0,0 0-3 0,-10 22 2 16,10-22-1-16,0 0 1 0,0 0 0 0,10 31 1 15,-10-31-2-15,0 0 1 0,19 22-1 0,-19-22 1 16,0 0 0-16,26 23 1 16,-26-23 0-16,0 0 1 15,25 21-1-15,-25-21 1 0,0 0-3 0,20 22 3 16,-20-22-2-16,0 0 2 0,16 23-1 0,-16-23 0 16,0 0 1-16,0 0-1 0,8 24 0 0,-8-24 1 15,0 0 1-15,0 0 0 0,-6 28-1 0,6-28 3 16,0 0-3-16,0 0 1 0,-26 25 0 0,26-25 1 15,0 0-2-15,-27 18 2 0,27-18 6 0,0 0 9 16,-32 16 1-16,32-16 1 0,-23 12-8 0,23-12-7 16,-23 10-4-16,23-10 1 0,0 0-1 0,-24 5-1 15,24-5 1-15,0 0-2 0,0 0 1 0,0 0-1 16,0 0-14-16,0 0-25 0,0 0-68 0,-25-9-158 16,25 9-273-16,0 0 3 0,16-29 250 0</inkml:trace>
  </inkml:traceGroup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30.60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6A9C3B5-A56B-4692-94B6-FAC6E21EB5FB}" emma:medium="tactile" emma:mode="ink">
          <msink:context xmlns:msink="http://schemas.microsoft.com/ink/2010/main" type="inkDrawing"/>
        </emma:interpretation>
      </emma:emma>
    </inkml:annotationXML>
    <inkml:trace contextRef="#ctx0" brushRef="#br0">173 17 291 0,'0'0'137'0,"0"0"-31"0,0 0-20 15,0 0-7-15,0 0-8 0,0 0 13 0,0 0 0 16,0 0 0-16,0 0 3 0,0 0 2 0,0 0-4 15,0 0-8-15,0 0-18 0,0 0-14 0,0 0-13 16,0 0-12-16,0 0-5 0,0 0-2 16,0 0 3-16,0 0 3 0,0 0 0 15,-23-20-4-15,23 20 0 16,0 0-4-16,0 0-1 0,0 0-3 0,0 0-2 16,-28 0 1-16,28 0-2 0,0 0-1 0,0 0 0 15,-27 13-2-15,27-13 0 0,0 0-2 0,-27 16 2 16,27-16-1-16,0 0 1 0,0 0-1 0,-26 21-1 15,26-21 0-15,0 0 1 0,0 0-1 0,0 0 2 16,-15 22 0-16,15-22 0 16,0 0-2-16,0 0 1 0,-16 27-2 0,16-27 2 0,0 0 0 0,-6 22 0 15,6-22-1-15,0 0 0 0,0 0-1 0,0 29 1 16,0-29 0-16,0 0 1 0,0 0-2 0,11 24 3 16,-11-24-2-16,0 0 1 0,0 0 0 0,0 0-1 15,22 23 1-15,-22-23 0 0,0 0-1 0,0 0 2 16,0 0-2-16,28 17 2 0,-28-17-1 15,0 0 0 1,0 0 1-16,0 0-1 0,29 20 0 0,-29-20 1 16,0 0-1-16,0 0 0 0,0 0 0 0,23 21 0 15,-23-21 0-15,0 0 1 0,0 0-2 0,0 0 0 16,0 0 2-16,15 24-2 0,-15-24 2 0,0 0 0 16,0 0-1-16,0 0 2 0,0 0-1 0,0 0 1 15,0 0-1-15,0 0 1 0,-4 26-1 0,4-26 1 16,0 0-1-16,0 0 1 0,0 0-1 0,0 0 1 15,-23 15 3-15,23-15 4 0,0 0 1 0,0 0 1 16,-28 14-3-16,28-14-4 0,0 0-3 0,-23 11 1 16,23-11 1-16,0 0 7 0,-22 8 4 0,22-8 3 15,0 0-1-15,0 0-5 0,-28 8-3 0,28-8 1 0,0 0-2 16,0 0-1-16,0 0-2 0,-23 0-1 0,23 0-3 16,0 0 2-16,0 0-2 0,0 0 0 15,0 0 0-15,0 0 0 0,0 0-1 0,0 0-1 16,0 0-3-1,0 0-10-15,0 0-22 0,0 0-31 0,0 0-109 16,0 0-149-16,0 0-197 0,0 0 0 0,9-27 352 16</inkml:trace>
  </inkml:traceGroup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20:01:32.0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0D7A104-1774-498F-9D74-25FB0B33847F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2.9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9CA113D-9BAB-4203-A253-0CD91EB6DDE8}" emma:medium="tactile" emma:mode="ink">
          <msink:context xmlns:msink="http://schemas.microsoft.com/ink/2010/main" type="inkDrawing"/>
        </emma:interpretation>
      </emma:emma>
    </inkml:annotationXML>
    <inkml:trace contextRef="#ctx0" brushRef="#br0">340 63 276 0,'0'0'87'16,"0"0"1"-16,0 0 17 0,0 0 4 0,0 0-2 16,0 0-6-16,6-26-11 0,-6 26-9 0,0 0-3 15,0 0-3-15,0 0 5 0,0 0 0 16,0 0-10-16,0 0-9 0,0 0-16 0,0 0-12 0,-6-24-6 16,6 24-5-16,0 0-3 0,0 0-2 0,0 0-1 15,0 0-3-15,0 0 0 0,0 0-1 0,-27-10-2 16,27 10 1-16,0 0 0 0,0 0-1 0,-26-3-1 15,26 3-4-15,0 0-1 0,0 0-2 0,-28 2-2 16,28-2 2-16,0 0-2 0,-25 9 0 0,25-9-1 16,0 0 1-16,-27 26 0 0,27-26 0 0,0 0-1 15,-27 30 1-15,27-30-1 0,-15 22 1 0,15-22-2 16,-9 22 2-16,9-22-3 0,-7 23 1 0,7-23 0 16,0 0-1-16,4 28 0 0,-4-28 2 0,0 0-3 15,0 0 2-15,23 14 0 0,-23-14 1 0,0 0 1 16,28 0 0-16,-28 0 0 0,0 0-1 0,30-4 2 15,-30 4-1 1,0 0 1-16,31-1 0 0,-31 1 0 16,0 0-2-16,26-3 0 0,-26 3 1 0,0 0 0 15,0 0 1-15,23-20 0 0,-23 20 0 0,0 0 1 16,18-30-1-16,-18 30 2 0,12-29-3 0,-12 29 3 16,13-31-3-16,-13 31 3 0,10-26-2 0,-10 26 2 15,0 0-1-15,4-24 2 0,-4 24-1 0,0 0 0 16,0 0 10-16,0 0 3 0,0 0-1 0,0 0 0 15,0 0-7-15,0 0-7 0,0 0 0 0,0 0-2 16,0 0-1-16,0 0-1 0,0 0 1 0,0 0 1 16,0 0 1-16,0 0 1 0,0 0 1 0,-18 37-3 15,18-37 2-15,-7 30-3 0,7-30 3 0,-7 33-3 16,7-33 3-16,-4 39-3 0,4-39 4 0,-3 42-4 16,0-21 4-16,3-21-5 15,-7 43 4-15,5-20-4 0,-1 4 5 16,-3-1-7-16,4-4 6 0,-2 6-4 15,-2-2 3-15,0-4-2 0,0 1 3 0,6-23-4 16,-10 41 4-16,10-41-3 0,-15 36 4 0,15-36 14 16,-15 38-30-16,15-38 32 0,-16 27-34 0,16-27 16 15,0 0 0-15,-27 22 0 0,27-22 1 0,0 0 0 16,-28 10 1-16,28-10-1 0,-24-4 0 0,24 4 1 0,-28-7-2 16,28 7 2-16,-30-10-2 0,30 10 0 0,-28-13 0 15,28 13-17-15,-27-19 15 0,27 19-14 16,-24-20 32-16,24 20-17 0,0 0 17 0,-23-20-18 15,23 20-8-15,0 0-14 0,0 0-19 0,0 0-37 16,0 0-46-16,0 0-44 0,0 0-131 0,0 0-158 16,0 0 6-16,24-40 290 0</inkml:trace>
  </inkml:traceGroup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3.6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CF0B4F8-94AB-43A6-A9C9-511D1402441D}" emma:medium="tactile" emma:mode="ink">
          <msink:context xmlns:msink="http://schemas.microsoft.com/ink/2010/main" type="inkDrawing"/>
        </emma:interpretation>
      </emma:emma>
    </inkml:annotationXML>
    <inkml:trace contextRef="#ctx0" brushRef="#br0">30 159 343 0,'0'0'146'16,"0"0"-57"-16,0 0-16 0,0 0 0 0,0 0 22 16,0 0 7-16,0 0-14 15,0 0-6-15,0 0-35 0,24-4-19 0,-24 4-1 16,0 0-1-16,0 0-1 0,24-13-7 15,-24 13-5-15,0 0-5 0,25-4-1 0,-25 4-3 16,0 0-1-16,23-3-1 0,-23 3 0 0,0 0 0 16,0 0 1-16,29 0-1 0,-29 0-1 0,0 0 2 15,0 0-1-15,25-3 0 0,-25 3 2 16,0 0 1-16,0 0 2 0,0 0 23 0,0 0 11 0,26-24 3 0,-26 24 3 16,0 0-20-16,1-28-8 0,-1 28-3 15,0 0 0-15,0-25 0 0,0 25 3 0,0 0-1 16,-11-34 2-16,11 34-3 0,0 0-2 0,0 0-4 15,-24-23-3-15,24 23-3 0,0 0-2 0,-28 2-2 16,28-2-2-16,-28 14 1 0,28-14-2 16,-27 24 2-16,27-24-1 15,-24 35 2-15,24-35-2 0,-24 38 3 0,24-38-4 16,-21 36 4-16,21-36-3 0,-15 34 2 0,15-34-3 16,-7 29 3-16,7-29-3 0,4 27 2 15,-4-27-2-15,10 24 1 0,-10-24-2 0,0 0 3 16,29 34-3-16,-29-34 3 0,24 19-2 0,-24-19 2 15,28 11-1-15,-28-11 1 0,32 9 1 0,-32-9-1 16,37 0 1-16,-37 0-1 0,41-12-1 0,-41 12 0 0,39-14 1 16,-39 14-3-16,38-11-20 0,-38 11-19 0,34-14-43 15,-34 14-55-15,23-9-78 0,-23 9-107 16,4-29-108-16,-4 29 35 0,0 0 377 0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4.2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3C49255-4B50-4388-BE1C-5A2DA3F229C0}" emma:medium="tactile" emma:mode="ink">
          <msink:context xmlns:msink="http://schemas.microsoft.com/ink/2010/main" type="inkDrawing"/>
        </emma:interpretation>
      </emma:emma>
    </inkml:annotationXML>
    <inkml:trace contextRef="#ctx0" brushRef="#br0">0 69 552 0,'0'0'198'0,"0"0"-86"0,0 0-26 0,0 0-3 16,24-12-11-16,-24 12-22 0,0 0-11 0,0 0-1 15,0 0 2-15,0 0 2 0,0 0-5 16,0 0-12-16,0 0-9 0,0 0 9 0,0 0 14 16,0 0 4-16,0 0 3 0,0 0-16 0,0 0-15 15,2 29-6-15,-2-29 0 0,-1 21-3 0,1-21 2 16,-1 33-6-16,1-33 2 0,-7 30-3 0,7-30 1 0,-6 32-3 16,6-32 3-16,-2 24-3 0,2-24 1 0,0 0 0 15,-2 26 0-15,2-26-1 0,0 0 1 0,0 0-2 16,0 0 0-16,0 0 0 0,0 0 1 15,0 0 10-15,0 0 6 0,0 0 3 0,22-19-2 16,-22 19-6-16,17-28-10 0,-17 28 3 0,23-37-4 16,-23 37 3-1,28-41-3-15,-28 41 5 0,27-38-6 0,-27 38 5 16,24-35-4-16,-24 35 3 0,20-28-2 0,-20 28 1 16,0 0-1-16,29-21 0 0,-29 21 0 0,0 0-1 15,0 0 1-15,22-6 1 0,-22 6-1 16,0 0 1-16,0 0 1 0,28 14-1 0,-28-14 1 15,0 0-2-15,19 25 2 0,-19-25-2 0,0 0 2 16,20 29-1-16,-20-29 3 0,11 23 2 0,-11-23 3 0,13 30-2 16,-13-30 1-16,7 26-6 0,-7-26 3 0,3 27-4 15,-3-27 1-15,0 30-3 0,0-30 3 0,0 0-3 16,-1 30 2-16,1-30-2 0,0 0 1 16,0 0 0-16,0 0-1 0,0 0 0 0,-5 22 1 15,5-22-2-15,0 0-13 0,0 0-17 0,0 0-38 16,0 0-96-16,0 0-130 0,0 0-201 0,-22 10 12 0,22-10 296 15</inkml:trace>
  </inkml:traceGroup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5.1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0D91CEA-0F64-402D-99A2-15F4AA94E011}" emma:medium="tactile" emma:mode="ink">
          <msink:context xmlns:msink="http://schemas.microsoft.com/ink/2010/main" type="inkDrawing"/>
        </emma:interpretation>
      </emma:emma>
    </inkml:annotationXML>
    <inkml:trace contextRef="#ctx0" brushRef="#br0">72 121 308 0,'0'0'107'0,"0"0"-70"0,0 0-5 15,0 0 46-15,0 0 14 0,0 0 5 0,0 0-4 16,0 0-36-16,26 19-6 0,-26-19-3 0,0 0-3 16,0 0-13-16,0 0-6 0,0 0-6 0,28 7 0 15,-28-7 3-15,0 0-2 16,0 0-1-16,0 0-6 0,26 7-4 0,-26-7-1 0,0 0 1 0,0 0 0 16,21 1 0-16,-21-1 0 0,0 0-4 0,0 0-1 15,24-4-1-15,-24 4 0 0,0 0 1 0,0 0 0 16,0 0 2-16,28-24 8 0,-28 24 11 0,0 0 5 15,11-27 6-15,-11 27-2 0,0 0-3 0,7-24-6 16,-7 24-1-16,0 0-5 0,-3-30-2 16,3 30-2-1,0 0 0-15,0 0-3 0,-15-28-1 0,15 28-3 16,0 0-1-16,0 0-2 0,-32-19-2 0,32 19-1 16,-23 1 0-16,23-1-1 0,-28 10-2 0,28-10 3 15,-31 17-4-15,31-17 3 0,-33 29-1 0,33-29 1 16,-32 29-2-16,32-29 3 0,-22 33-3 0,22-33 2 15,-15 29-3-15,15-29 2 0,-9 30-3 16,9-30 4-16,0 25-4 0,0-25 2 0,7 26-3 0,-7-26 2 16,0 0-1-16,28 30 1 0,-28-30-1 0,30 15 3 15,-30-15-2-15,33 9 1 0,-33-9-1 0,36 6 1 16,-36-6-2-16,37-2 1 0,-37 2-1 0,42-6-11 16,-18 4-26-16,-24 2-37 0,45-6-51 0,-45 6-57 15,41-15-77-15,-41 15-174 0,25-16 54 16,-2 21 229-1</inkml:trace>
  </inkml:traceGroup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5.6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76B84D7-F756-43DF-A868-EF18BD33554C}" emma:medium="tactile" emma:mode="ink">
          <msink:context xmlns:msink="http://schemas.microsoft.com/ink/2010/main" type="inkDrawing"/>
        </emma:interpretation>
      </emma:emma>
    </inkml:annotationXML>
    <inkml:trace contextRef="#ctx0" brushRef="#br0">1 139 731 0,'-6'-30'286'0,"6"30"-135"15,0 0-32-15,0 0-13 0,0 0-23 0,0 0-33 16,0 0-31-16,0 0-14 0,0 0-7 0,0 0 3 15,0 0 2-15,0 0 1 0,0 0 1 0,10 28-1 16,-10-28-2-16,0 0 1 0,4 22-1 0,-4-22 0 16,0 0 0-16,0 25 0 0,0-25-1 0,0 0 1 15,0 27-3-15,0-27 3 0,0 0-2 0,0 24 1 16,0-24-1-16,0 0-1 0,0 0 1 0,0 0-1 16,0 0-1-16,0 0 1 0,0 0-1 0,0 0 4 15,0 0 3-15,0 0 1 0,0 0 3 0,0 0-4 16,24-24 1-16,-24 24-4 0,13-33 3 0,-13 33-4 15,14-33 4-15,-14 33 1 0,17-33 8 0,-17 33-1 16,11-31 4-16,-11 31-3 0,11-25-2 0,-11 25-2 16,0 0-1-1,12-27-3-15,-12 27 0 0,0 0-3 16,0 0 0-16,0 0-1 0,0 0 0 0,0 0 0 16,19-24-1-16,-19 24 1 0,0 0-1 0,0 0 0 15,0 0-1-15,27-4 0 0,-27 4 0 0,0 0 2 16,0 0-2-16,29 14 1 0,-29-14-2 0,0 0 0 15,24 21 1-15,-24-21 0 0,0 0 0 0,22 20 0 16,-22-20-1-16,0 0 0 0,25 13 1 0,-25-13-1 16,0 0-1-16,29 5-19 0,-29-5-17 0,0 0-28 15,35 4-54-15,-35-4-35 0,0 0-102 0,0 0-142 16,27 0-14-16,-27 0 140 0</inkml:trace>
  </inkml:traceGroup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6.2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93996E4-B4F5-43DD-AD96-67311C3A956F}" emma:medium="tactile" emma:mode="ink">
          <msink:context xmlns:msink="http://schemas.microsoft.com/ink/2010/main" type="inkDrawing"/>
        </emma:interpretation>
      </emma:emma>
    </inkml:annotationXML>
    <inkml:trace contextRef="#ctx0" brushRef="#br0">155 52 648 0,'0'0'189'0,"16"-21"-25"0,-16 21-18 16,0 0-27-16,0 0-20 16,0 0-16-16,0 0-17 0,0 0-23 0,0 0-16 15,0 0-13-15,0 0-11 0,0 0 3 16,0 0 0-16,0 0 4 0,-22-11 3 15,22 11 2-15,0 0-1 0,0 0-2 0,-27 3-2 16,27-3 1-16,0 0 2 0,-24 8-3 0,24-8 0 16,0 0-4-16,-27 14 0 0,27-14-3 0,0 0 0 15,-27 24-2-15,27-24 1 0,0 0-3 0,-29 31 2 0,29-31-2 0,-11 26 2 16,11-26-4-16,-4 24 4 0,4-24-4 16,4 21 2-16,-4-21-2 0,0 0 2 15,23 33-3-15,-23-33 3 0,0 0-2 0,28 17-3 16,-28-17-9-16,0 0-1 0,33 12-4 0,-33-12 1 15,22-4 6-15,-22 4 2 0,23-11 5 0,-23 11 4 16,0 0 3-16,33-29-2 0,-33 29 3 0,21-34-2 0,-21 34 3 0,19-37-2 16,-19 37 3-16,18-38-3 0,-18 38 2 15,9-31 0-15,-9 31 5 0,4-24 3 16,-4 24 5-16,0 0 1 0,0 0 1 0,0-25-3 16,0 25-4-16,0 0-5 0,0 0-7 0,0 0 0 15,0 0 0-15,0 0 2 0,0 31 0 0,0-31 1 16,1 28-3-16,-1-28 3 15,3 27-2-15,-3-27 1 0,1 26-3 0,-1-26 3 16,3 26-3-16,-3-26 2 0,4 25-2 16,-4-25 2-16,0 0-1 0,7 26 1 0,-7-26-1 15,0 0-2-15,0 0-15 0,0 0-6 16,0 0-17-16,0 0-33 0,34 18-46 0,-34-18-72 16,0 0-106-16,21-24-159 0,-21 24 65 0,0 0 270 15</inkml:trace>
  </inkml:traceGroup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6.77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67D641D-E57B-4FFF-8829-4D625D2B5C17}" emma:medium="tactile" emma:mode="ink">
          <msink:context xmlns:msink="http://schemas.microsoft.com/ink/2010/main" type="inkDrawing"/>
        </emma:interpretation>
      </emma:emma>
    </inkml:annotationXML>
    <inkml:trace contextRef="#ctx0" brushRef="#br0">61 22 817 0,'0'0'103'16,"0"0"-29"-16,1-25-8 0,-1 25-11 0,0 0-25 16,0 0-16-16,0 0-12 0,0 0-2 0,0 0 27 15,0 0 26-15,0 0 12 0,0 0 12 0,0 0-11 0,0 0-26 16,10 24 15-16,-10-24-17 0,0 0 2 0,7 34-5 16,-7-34-11-16,-1 27 0 0,1-27-8 15,-5 36 1-15,5-36-6 0,-8 39 3 0,8-39-4 16,-7 43 6-16,2-21-6 0,2 0 5 0,3-22-6 15,-12 45 2-15,7-22-6 0,5-23 2 0,-9 45-6 16,9-45 1-16,-7 41-2 0,7-41 2 0,-7 34-3 0,7-34 2 31,-6 31-4-31,6-31 4 0,-4 22-3 0,4-22 3 16,0 0-1-16,-1 30 0 0,1-30-1 16,0 0 2-16,0 0-3 0,0 0 1 0,0 0 0 15,7 24 0-15,-7-24 0 0,0 0 1 0,0 0-1 16,0 0 1-16,0 0 0 0,27 4-1 0,-27-4 1 0,0 0-1 15,27 0 0-15,-27 0-8 0,22-2-10 0,-22 2-9 16,23-4-13-16,-23 4-2 0,0 0-8 0,26-13-11 16,-26 13-18-16,0 0-23 0,32-2-26 0,-32 2-49 15,0 0-46-15,0 0-74 0,17-33-46 16,-17 33 115-16,0 0 229 0</inkml:trace>
  </inkml:traceGroup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7.0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1CA1F38-AA66-4C24-A9BB-D44A9FB62693}" emma:medium="tactile" emma:mode="ink">
          <msink:context xmlns:msink="http://schemas.microsoft.com/ink/2010/main" type="inkDrawing"/>
        </emma:interpretation>
      </emma:emma>
    </inkml:annotationXML>
    <inkml:trace contextRef="#ctx0" brushRef="#br0">64 9 1365 0,'0'0'117'16,"-40"-8"-19"-16,40 8-16 0,0 0-24 0,0 0-16 15,-25-2-14-15,25 2-10 0,0 0-9 16,0 0-9-16,0 0-3 0,0 0 1 0,0 0 1 16,24 11 4-16,-24-11-3 0,31 13 1 0,-31-13-1 15,40 7 1-15,-18-6-2 0,-22-1 3 0,44 2-3 0,-19-4-1 16,-1 2-11-16,-24 0-15 0,45-1-16 0,-45 1-25 16,43 5-50-16,-43-5-65 0,38 10-148 0,-38-10-136 15,28 4 31-15,-6 14 317 0</inkml:trace>
  </inkml:traceGroup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7.6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CB45DC-D0D5-450A-A8C3-2B5A03307DF4}" emma:medium="tactile" emma:mode="ink">
          <msink:context xmlns:msink="http://schemas.microsoft.com/ink/2010/main" type="inkDrawing"/>
        </emma:interpretation>
      </emma:emma>
    </inkml:annotationXML>
    <inkml:trace contextRef="#ctx0" brushRef="#br0">18 165 528 0,'0'0'116'0,"0"0"-48"15,0 0-19-15,0 0-7 0,0 0-1 0,0 0 32 0,0 0 5 0,0 0 2 16,0 0-2-16,0 0-40 0,26 6-10 15,-26-6-8-15,0 0 1 0,0 0 2 0,0 0 1 16,22-10 1-16,-22 10-5 0,0 0-4 0,0 0-5 16,25-9-4-16,-25 9-3 0,0 0-1 15,22-15-2-15,-22 15 1 0,0 0-2 0,26-12 1 16,-26 12 0-16,0 0 0 16,25-16-1-16,-25 16 2 0,0 0-2 0,0 0 2 15,26-28-1-15,-26 28 1 0,0 0 0 0,0 0 3 16,11-26-2-16,-11 26 3 0,0 0-1 15,0 0 20-15,-1-24 8 0,1 24 4 0,0 0 1 16,0 0-14-16,-25-21-9 0,25 21-2 16,0 0 0-16,-36-11 0 0,36 11 2 0,-26 2 3 15,26-2 0-15,-24 9-1 0,24-9-1 0,-25 15-5 0,25-15 2 0,-23 22-3 16,23-22 2-16,-19 26-5 0,19-26 0 0,-14 36-4 16,14-36-1-16,-7 35-2 0,7-35 2 15,0 32-4-15,0-32 4 0,3 35-4 0,-3-35 2 16,9 27-2-16,-9-27 3 0,16 24-4 0,-16-24 4 15,0 0-3-15,29 28 1 0,-29-28-1 16,26 7 1-16,-26-7 0 16,29 5 0-16,-29-5-16 0,36 0-12 0,-13 5-21 15,-23-5-48-15,43-1-85 0,-43 1-185 0,26-30-114 16,-26 30 25-16,36-30 365 0</inkml:trace>
  </inkml:traceGroup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55.1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9F79472-65A6-4BA1-9486-451580038879}" emma:medium="tactile" emma:mode="ink">
          <msink:context xmlns:msink="http://schemas.microsoft.com/ink/2010/main" type="inkDrawing"/>
        </emma:interpretation>
      </emma:emma>
    </inkml:annotationXML>
    <inkml:trace contextRef="#ctx0" brushRef="#br0">53 121 664 0,'0'0'123'0,"0"0"-19"0,0 0-18 16,0 0-7-16,0 0-28 0,0 0-14 0,11 24-8 16,-11-24 1-16,0 0 3 0,4 29 11 0,-4-29 5 15,0 23 5-15,0-23-8 0,-2 24-4 0,2-24-11 16,-4 30 1-16,4-30-5 0,-7 28-2 16,7-28-8-16,-7 35-1 15,7-35-7-15,-8 38-1 0,8-38-5 0,-8 35 2 16,8-35-6-16,-6 38 5 0,6-38 14 15,-8 43-36-15,8-43 35 0,-8 43-34 0,8-43 15 16,-6 27 3-16,6-27-2 0,0 0 1 0,-4 27-1 16,4-27 0-16,0 0 0 0,0 0 0 15,0 0 2-15,0 0 0 0,0 0 2 0,0 0-1 16,0 0 0-16,0 0-1 0,0 0 1 0,9-27-2 0,-9 27 2 0,5-30-2 16,-5 30 4-16,11-35 14 0,-7 13-34 15,3-4 35-15,-3 2-35 0,3 1 15 0,0-1 5 16,1-5-4-16,-2-1 5 0,3 0-3 0,0 2 9 15,0-2-4 1,0 1 9-16,0 3-3 0,0 0 7 0,-9 26-6 16,13-42 1-16,-13 42-6 0,14-31-2 15,-14 31-5-15,14-24 1 0,-14 24-3 0,0 0 2 0,19-24-3 16,-19 24 1-16,0 0 0 0,0 0-1 0,24-5 1 16,-24 5-1-16,0 0 1 0,23 18-2 0,-23-18 3 15,0 0-1-15,26 34 1 0,-26-34-3 0,18 24 3 16,-18-24-4-16,14 28 4 0,-14-28-2 15,11 28 3-15,-11-28-3 0,5 23 2 0,-5-23-3 16,2 23 3-16,-2-23-1 0,-2 23 2 0,2-23-1 0,0 0 2 16,-12 28-3-16,12-28 1 0,0 0-1 0,0 0 1 15,-30 16 1-15,30-16 0 0,0 0-1 16,-28 11 0-16,28-11 0 0,-23 2 0 0,23-2 0 16,-28 0 0-16,28 0 0 0,-29-3 0 0,29 3 0 15,-30-3 0-15,30 3-1 0,-26-1 1 0,26 1-2 16,0 0 0-1,-22-6 1-15,22 6 0 0,0 0-3 0,0 0-1 16,0 0-26-16,0 0-11 0,0 0-28 0,0 0-46 16,0 0-54-16,0 0-117 0,29-13-164 15,-29 13 19-15,26-18 221 0</inkml:trace>
  </inkml:traceGroup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55.1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E242440-6A62-4D71-83A0-D93C75C13669}" emma:medium="tactile" emma:mode="ink">
          <msink:context xmlns:msink="http://schemas.microsoft.com/ink/2010/main" type="inkDrawing"/>
        </emma:interpretation>
      </emma:emma>
    </inkml:annotationXML>
    <inkml:trace contextRef="#ctx0" brushRef="#br0">17 22 1563 0,'0'0'168'0,"0"0"-77"15,0 0-15-15,0 0-19 0,-17-22-18 0,17 22-11 16,0 0-10-16,0 0-11 0,0 0-7 15,0 0 0-15,0 0 0 0,0 0 0 0,0 0 0 16,0 0 0-16,0 0 0 0,0 0 0 0,11 25 0 16,-11-25 0-16,0 0 0 15,0 0 0-15,17 30 0 0,-17-30-15 16,0 0-29-16,8 27-23 0,0-3-64 0,-8-24-154 16,0 0-272-16,-12 29 12 0,12-29 142 0</inkml:trace>
  </inkml:traceGroup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55.3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8397F76-AD3C-4C91-8C7B-47B2F13C302A}" emma:medium="tactile" emma:mode="ink">
          <msink:context xmlns:msink="http://schemas.microsoft.com/ink/2010/main" type="inkDrawing"/>
        </emma:interpretation>
      </emma:emma>
    </inkml:annotationXML>
    <inkml:trace contextRef="#ctx0" brushRef="#br0">11 0 1586 0,'-21'29'340'0,"21"-29"-278"0,0 0-17 15,0 0-31-15,0 0-14 0,0 0 0 0,0 0 0 16,0 0 0-16,0 0 0 0,0 0 0 16,0 0 0-16,0 0 0 0,0 0 0 0,0 0 0 15,0 0 0-15,0 0-38 0,0 0-63 0,44 9-213 16,-44-9-282-16,0 0 30 15,0 0 134-15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1:48.5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D210463-8427-439F-98FD-B70032325FC3}" emma:medium="tactile" emma:mode="ink">
          <msink:context xmlns:msink="http://schemas.microsoft.com/ink/2010/main" type="writingRegion" rotatedBoundingBox="17432,9208 22962,9446 22921,10405 17390,10167"/>
        </emma:interpretation>
      </emma:emma>
    </inkml:annotationXML>
    <inkml:traceGroup>
      <inkml:annotationXML>
        <emma:emma xmlns:emma="http://www.w3.org/2003/04/emma" version="1.0">
          <emma:interpretation id="{84D5472D-EE6C-480E-9C03-A56E68ADE648}" emma:medium="tactile" emma:mode="ink">
            <msink:context xmlns:msink="http://schemas.microsoft.com/ink/2010/main" type="paragraph" rotatedBoundingBox="17432,9208 22962,9446 22921,10405 17390,10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0A258E-2456-42F0-B80C-C284708CB7A5}" emma:medium="tactile" emma:mode="ink">
              <msink:context xmlns:msink="http://schemas.microsoft.com/ink/2010/main" type="line" rotatedBoundingBox="17432,9208 22962,9446 22921,10405 17390,10167"/>
            </emma:interpretation>
          </emma:emma>
        </inkml:annotationXML>
        <inkml:traceGroup>
          <inkml:annotationXML>
            <emma:emma xmlns:emma="http://www.w3.org/2003/04/emma" version="1.0">
              <emma:interpretation id="{20453E5C-624E-4F81-A207-AE0AEE009E40}" emma:medium="tactile" emma:mode="ink">
                <msink:context xmlns:msink="http://schemas.microsoft.com/ink/2010/main" type="inkWord" rotatedBoundingBox="17432,9208 22962,9446 22921,10405 17390,10167"/>
              </emma:interpretation>
              <emma:one-of disjunction-type="recognition" id="oneOf0">
                <emma:interpretation id="interp0" emma:lang="en-GB" emma:confidence="0">
                  <emma:literal>Coscetergrou</emma:literal>
                </emma:interpretation>
                <emma:interpretation id="interp1" emma:lang="en-GB" emma:confidence="0">
                  <emma:literal>Coscetergron</emma:literal>
                </emma:interpretation>
                <emma:interpretation id="interp2" emma:lang="en-GB" emma:confidence="0">
                  <emma:literal>Coxetergron</emma:literal>
                </emma:interpretation>
                <emma:interpretation id="interp3" emma:lang="en-GB" emma:confidence="0">
                  <emma:literal>Coacetergrou</emma:literal>
                </emma:interpretation>
                <emma:interpretation id="interp4" emma:lang="en-GB" emma:confidence="0">
                  <emma:literal>Coacetergron</emma:literal>
                </emma:interpretation>
              </emma:one-of>
            </emma:emma>
          </inkml:annotationXML>
          <inkml:trace contextRef="#ctx0" brushRef="#br0">616-1 627 0,'0'0'214'0,"0"0"-97"15,0 0-5 1,0 0-3-16,0 0-15 0,-23-2-14 15,23 2-8-15,0 0-5 0,0 0-17 0,-25 2 3 16,25-2-22-16,0 0 5 0,-30 11-6 0,30-11-3 16,-35 6-1-16,35-6-5 0,-41 9 0 0,19-4-6 15,0 0-3-15,-4 2-6 0,1 2 0 0,-1-3 3 16,2 4 5-16,-1-4-2 0,2 6 1 0,0-4-6 16,-2 2-3-16,3 2-3 0,-2 5 3 0,24-17-4 15,-41 28 3-15,41-28-5 0,-43 34 1 0,43-34-2 16,-34 38 2-16,34-38-1 0,-21 38 4 0,21-38-4 15,-16 41 4-15,16-41-4 0,-10 43 4 0,6-22-4 16,0 1 3-16,2 1-4 0,2-23 3 0,0 41-3 16,0-41 3-16,9 35-3 0,-9-35 3 0,13 28-4 0,-13-28 3 15,22 25-2-15,-22-25 2 0,28 20-2 16,-28-20 4-16,40 13-2 0,-17-7 1 0,1-3 0 16,-1-1-2-16,3-2-14 0,-2-3-8 0,6 3-16 15,-8-8-11-15,7 10-11 0,-29-2-31 0,54-6-46 0,-54 6-87 16,47-12-114-16,-47 12-101 0,37-12 72 15,-9 15 308-15</inkml:trace>
          <inkml:trace contextRef="#ctx0" brushRef="#br0" timeOffset="382.9492">677 418 919 0,'0'0'247'0,"3"-25"-83"15,-3 25-29-15,0 0-22 0,0 0-35 0,0 0-29 0,0 0-16 16,0 0-12-16,-24-6-7 0,24 6-8 16,0 0-2-16,0 0-3 0,-26 23 0 0,26-23-2 15,-14 22 3-15,14-22-3 0,-11 24 2 0,11-24-2 16,-7 28 0-16,7-28-1 0,0 24 0 0,0-24-3 16,0 0 3-16,18 30-3 0,-18-30-1 0,0 0-11 15,35 21-2 1,-35-21-3-16,36 4 4 0,-36-4 5 0,37-7 1 15,-37 7 2-15,37-14 0 0,-37 14 5 16,37-22 2-16,-37 22 5 0,28-22-2 0,-28 22 3 16,0 0-1-16,19-29 2 0,-19 29-1 0,0 0 8 15,-1-29 5-15,1 29 5 0,0 0 0 0,-21-26-2 16,21 26-6-16,-23-17-3 0,23 17-5 0,-28-9-1 16,28 9-3-16,-30-6 0 0,30 6-2 0,-31 2 0 0,31-2 0 15,-26 7-2-15,26-7-6 0,0 0-22 16,-23 13-25-16,23-13-52 0,0 0-37 0,14 28-67 15,-14-28-68-15,0 0-133 0,0 0 32 0,0 0 253 16</inkml:trace>
          <inkml:trace contextRef="#ctx0" brushRef="#br0" timeOffset="737.1578">908 390 798 0,'0'0'98'0,"0"0"-49"15,0 0-3-15,24-15 1 0,-24 15-12 0,0 0-17 16,0 0-6-16,27 16-7 16,-27-16-1-16,0 0-2 0,32 21 0 0,-32-21-1 15,0 0 0-15,32 22-2 0,-32-22 3 0,0 0-2 16,23 22 3-16,-23-22-1 16,0 0 4-16,0 0 2 0,25 27 8 0,-25-27 11 15,0 0 10-15,0 0 7 0,0 0 11 0,0 0 3 16,4 26 1-16,-4-26-5 0,0 0-7 0,0 0-11 15,0 0-6-15,-30 13-4 0,30-13-2 0,0 0-5 0,-28 13-2 0,28-13-4 16,-24 4-5-16,24-4-1 0,-24 6-2 0,24-6-1 16,-25 6 1-16,25-6 0 15,0 0-1-15,-26 2-1 0,26-2-2 0,0 0-1 16,0 0-2-16,0 0-3 0,0 0-4 0,0 0-15 16,0 0-6-16,0 0-17 0,0 0-21 0,0 0-26 15,0 0-23-15,39-10-42 16,-39 10-74-16,16-25-156 0,-16 25 5 0,28-20 203 15</inkml:trace>
          <inkml:trace contextRef="#ctx0" brushRef="#br0" timeOffset="1022.3264">1289 322 1183 0,'0'0'259'0,"-25"-1"-136"15,25 1-36-15,0 0-28 0,0 0-22 16,-23 12-15-16,23-12-7 0,0 0-5 0,-25 23 0 15,25-23-2-15,-18 21-1 0,18-21-4 16,0 0-1-16,-19 34-2 0,19-34 0 0,-9 24-1 16,9-24 2-16,-5 21-2 0,5-21 2 0,0 0-2 15,1 29 0-15,-1-29-1 16,0 0 1-16,0 0-2 0,14 28 1 0,-14-28-2 16,0 0 2-16,0 0-1 0,29 11 1 0,-29-11-16 15,0 0-8-15,29 1-10 0,-29-1-10 0,23-3-11 16,-23 3-25-16,25-2-34 15,-25 2-45-15,25-3-80 0,-25 3-172 0,0 0 31 16,27 1 156-16</inkml:trace>
          <inkml:trace contextRef="#ctx0" brushRef="#br0" timeOffset="1439.0095">1520 469 1158 0,'-34'-18'208'0,"34"18"-109"0,0 0-31 0,0 0-20 0,0 0-29 16,0 0-16-16,0 0-4 0,0 0 1 0,0 0 2 16,0 0 0-16,29 2-1 0,-29-2-1 0,0 0 0 15,32 1 1-15,-32-1 0 0,0 0-2 16,27 0 1-16,-27 0 0 0,0 0 0 0,26 2 1 16,-26-2-1-16,0 0 0 0,29-7 1 0,-29 7-1 15,0 0 0 1,32-15 0-16,-32 15 0 0,0 0 0 0,26-24 3 15,-26 24-2-15,0 0 3 0,11-23-2 0,-11 23 2 16,0 0 0-16,-8-24 0 0,8 24 0 0,0 0 1 16,0 0 2-16,-32-21 7 0,32 21 1 15,-29-4 2-15,29 4-2 0,-33 8-5 0,33-8-1 16,-34 13-3-16,34-13 2 0,-35 21-5 0,35-21 1 16,-31 28-3-16,31-28 1 0,-23 27-2 0,23-27 3 0,-12 32-4 15,12-32 2-15,-1 29-3 0,1-29 2 0,5 28-5 16,-5-28 5-16,13 30-3 0,-13-30 2 0,18 24-1 15,-18-24 1-15,23 18-1 0,-23-18 0 0,28 16-1 16,-28-16 1-16,30 5-4 0,-30-5-8 16,36-5-3-16,-36 5-14 0,47-13-30 0,-47 13-42 15,57-22-62 1,-43-4-111-16,11 8-167 0,3 3 24 0,-13-12 222 16</inkml:trace>
          <inkml:trace contextRef="#ctx0" brushRef="#br0" timeOffset="2055.6937">1968 208 1483 0,'0'0'130'0,"-29"3"-96"0,29-3-5 16,0 0 0-16,0 0-10 0,0 0-7 0,-11 27-9 0,11-27-1 15,26 18 1-15,-26-18 1 0,47 16-2 0,-15-13 2 16,1-3-3-16,7 0-2 16,0 0-1-16,-1-5-19 0,3 7-29 0,-9-20-69 0,20 27-98 15,-23-18-239-15,17 1-36 0,3 0 95 0</inkml:trace>
          <inkml:trace contextRef="#ctx0" brushRef="#br0" timeOffset="1840.0712">2172-27 1334 0,'0'0'112'0,"0"0"-40"16,0 0-27-16,0 0-12 0,0 0 0 0,0 0-15 15,0 0 14-15,-5 33-10 0,5-33 2 0,-3 27-1 0,3-27-7 16,-4 37 0-16,4-37-6 0,-8 43 3 0,1-21-3 16,0 6 4-16,-4 2-4 0,1-2 2 0,-2 5-7 15,-1 0 5-15,1-2-7 0,-2 7 6 0,0-6-7 16,3-2 5-16,2 1-8 0,-1-5 4 16,3-5-3-16,0 1 1 0,7-22-3 0,-8 39 3 15,8-39-3 1,-3 33 3-16,3-33-3 0,0 0 1 0,3 27-2 15,-3-27 1-15,0 0 0 0,0 0 0 0,23 8 1 16,-23-8-1-16,0 0 2 0,32-7 0 0,-32 7 0 16,29-8-3-16,-29 8-4 0,36-20-3 0,-36 20-2 15,43-24-9-15,-16 12-8 0,-27 12-13 0,50-29-13 16,-50 29-21-16,48-24-36 0,-38 0-52 16,20 25-113-16,-30-1-180 0,26-24 53 0,-26 24 202 0</inkml:trace>
          <inkml:trace contextRef="#ctx0" brushRef="#br0" timeOffset="2789.348">2588 472 863 0,'0'0'154'0,"0"0"-52"0,0 0-44 0,0 0-23 16,0 0-17-16,0 0 8 0,0 0 15 0,0 0 8 15,0 0 3-15,0 0-13 0,24 6-14 0,-24-6-3 16,0 0-5-16,30 6-3 0,-30-6-6 16,26 0-2-16,-26 0-2 0,26-1-2 0,-26 1 0 0,28-5-1 15,-28 5 1-15,28-5-1 0,-28 5-1 0,27-10 0 16,-27 10 3-16,29-14-3 0,-29 14 3 0,24-17-2 16,-24 17 1-16,0 0-1 0,22-35 3 0,-22 35 0 15,0 0 1-15,2-28-3 0,-2 28 4 0,0 0-2 16,-16-30 7-16,16 30 3 0,-24-9-1 15,24 9 0-15,-31-3-5 16,31 3-5-16,-42 6-2 0,20 0 1 16,-1 4-1-16,-2-2 1 0,2 5-2 0,23-13 2 15,-38 24-1-15,38-24 2 0,-23 24-3 0,23-24 2 16,-12 31-3-16,12-31 2 0,-9 26-3 0,9-26 2 16,2 28-4-16,-2-28 5 0,11 27-3 0,-11-27 3 15,16 23-3-15,-16-23 2 0,26 19-1 16,-26-19 1-16,36 16-2 0,-36-16 1 0,37 13 0 0,-37-13 1 15,40 16-2-15,-40-16 1 0,43 12-13 0,-43-12-32 16,43 7-43-16,-43-7-32 0,40 0-47 0,-40 0-55 16,33-14-72-16,-33 14-86 0,30-12 82 0,-4 14 299 15</inkml:trace>
          <inkml:trace contextRef="#ctx0" brushRef="#br0" timeOffset="3221.6567">3078 499 830 0,'0'0'196'0,"0"0"-52"0,0 0-19 0,0 0-14 16,0 0-25-16,0 0-31 0,0 0-25 0,0 0-13 16,0 0-6-16,0 0-1 0,0 0-4 0,0 0 2 15,0 0-2 1,-20 33 1-16,20-33-2 0,-5 22 2 0,5-22-2 16,0 0 0-16,-7 26-2 0,7-26 0 15,0 0-3-15,0 0 1 0,-2 30-1 0,2-30 0 16,0 0 0-16,0 0 1 0,0 0-2 0,0 0 2 15,10 24-3-15,-10-24 1 0,0 0-1 0,0 0 1 16,0 0 2-16,0 0-1 0,24-12 3 0,-24 12-1 16,0 0 1-16,22-29-2 0,-22 29 2 0,15-30 0 0,-15 30 7 15,14-30 0-15,-14 30 5 0,15-29 0 16,-15 29 1-16,9-27-5 0,-9 27 5 0,10-26-5 16,-10 26 1-16,0 0-5 0,18-33 0 0,-18 33-4 15,0 0-1-15,0 0-1 0,23-22-1 0,-23 22 1 16,0 0-1-16,24-5 1 0,-24 5 0 0,0 0 1 15,29 6-1 1,-29-6 0-16,0 0 0 0,26 17 0 0,-26-17-1 16,0 0 1-16,29 16-1 0,-29-16 1 15,23 8-1-15,-23-8 1 0,26 7-1 0,-26-7 2 16,27 4-3-16,-27-4 3 0,22 0-2 0,-22 0 0 16,0 0-17-16,27-13-29 0,-27 13-96 0,0 0-186 15,29-22-197-15,-29 22 11 0,8-37 253 0</inkml:trace>
          <inkml:trace contextRef="#ctx0" brushRef="#br0" timeOffset="4160.9991">4118 429 896 0,'0'0'119'0,"0"0"-13"0,0 0-4 0,0 0-13 16,0 0-11-16,0 0-7 0,0 0-9 0,0 0-7 15,-12-25-12-15,12 25-10 0,0 0-5 16,0 0-4-16,0 0 0 0,0 0-2 16,0 0-2-16,-21-24-6 0,21 24-5 0,0 0-2 15,-26-2-5-15,26 2 1 0,-25 9-2 0,25-9 0 16,-29 17-2-16,29-17 1 0,-33 26-2 0,33-26 2 0,-32 33-2 0,32-33 3 15,-33 33-4-15,33-33 4 0,-22 36-4 0,22-36 2 16,-8 31-8-16,8-31-13 0,7 27-12 16,-7-27-9-16,0 0-14 0,27 22 2 15,-27-22-16-15,31 5-13 0,-7 3-1 0,-24-8 0 16,39-5 13-16,-39 5 16 0,39-8 18 0,-39 8 14 16,31-13 15-16,-31 13 6 15,0 0 6-15,31-21 10 0,-31 21 17 0,0 0 14 16,12-27 17-16,-12 27 7 0,0 0 1 0,8-26-2 15,-8 26-5-15,0 0-14 0,-4-32-7 0,4 32-11 16,0 0-2-16,0-30-5 0,0 30 1 16,0 0-4-16,-1-23 1 0,1 23-2 15,0 0 0-15,0 0-4 0,0 0-6 0,0 0-5 0,0 0-5 16,0 0 0-16,0 0 1 0,0 0 2 0,-6 32-1 0,6-32 1 16,-5 29-4-16,5-29 3 0,-6 36-4 0,6-36 4 15,-5 43-4-15,2-19 5 0,0 1-4 0,-2 2 3 16,-2-2-5-16,-1 8 6 0,1-2-6 15,-4 2-13-15,0 3 32 0,-2-4-31 0,-1 0 30 16,1-2-11-16,-1-3-5 0,1-5 3 0,13-22-2 16,-26 31 3-16,26-31-1 0,-22 18 2 0,22-18 0 0,0 0 1 15,-31 2 0 1,31-2 2-16,-24-11 3 0,24 11 0 0,-26-19 0 16,26 19-4-16,-28-30-1 0,28 30-3 0,-26-31 2 15,26 31-4-15,-25-36 3 0,25 36-4 16,-22-38-14-16,22 38 31 0,-16-37-33 15,16 37 20-15,-4-28-35 0,4 28-26 0,0 0-69 16,7-41-71-16,24 41-182 0,-31 0-116 0,33-30 96 0,-1 26 295 16</inkml:trace>
          <inkml:trace contextRef="#ctx0" brushRef="#br0" timeOffset="4631.0614">4333 485 822 0,'0'0'60'0,"0"0"-48"0,0 0 22 15,0 0 12-15,0 0 7 0,8 24 3 16,-8-24-13-16,0 0-8 0,10 23 0 16,-10-23-4-16,0 0-6 15,4 27-11-15,-4-27-2 0,4 23-4 0,-4-23-1 16,0 0-2-16,0 32-1 0,0-32-3 0,0 0 0 15,0 0-1-15,0 22 0 0,0-22-2 0,0 0 0 16,0 0-1-16,0 0-1 0,0 0-1 16,0 0 3-16,0 0 6 0,0 0 5 0,0 0 9 15,0 0 5-15,15-22 4 0,-15 22-1 16,14-23 3-16,-14 23-1 0,14-31 3 0,-14 31-2 0,15-31-1 0,-15 31-7 16,15-36 5-16,-15 36-2 0,14-34 5 0,-14 34-1 15,11-24 1-15,-11 24-5 0,0 0-1 0,0 0-6 16,0 0-6-16,0 0-5 0,0 0-3 0,0 0-4 15,0 0 1-15,0 0 0 0,0 0 1 16,0 0 1-16,28-18 1 0,-28 18-2 0,0 0 0 16,26 10 0-16,-26-10-1 0,0 0 1 0,29 9-1 0,-29-9 1 15,0 0-2-15,31 20 0 0,-31-20 0 0,0 0 1 16,31 13-2-16,-31-13 2 0,0 0-2 0,26 11 1 16,-26-11-30-16,0 0-29 0,30 13-61 0,-30-13-73 15,24-2-106-15,-24 2-171 0,0 0 62 0,37-6 214 16</inkml:trace>
          <inkml:trace contextRef="#ctx0" brushRef="#br0" timeOffset="4978.7342">4819 445 1273 0,'0'0'133'0,"0"0"-33"0,0 0-19 16,0 0-25-16,0 0-19 0,0 0-12 0,0 0-6 0,0 0-6 15,0 0-6-15,0 0-3 0,-24-2-2 0,24 2 0 16,0 0-2-16,-17 30 1 0,17-30-1 0,-12 23 1 16,12-23-1-16,-10 26 1 0,10-26-3 0,-7 29 2 15,7-29-4-15,2 26 4 0,-2-26-3 0,6 20 3 16,-6-20-3-16,0 0 2 0,20 27-3 16,-20-27 2-1,0 0-2-15,27 12 1 0,-27-12 1 0,0 0-2 16,29-1-3-16,-29 1-2 0,0 0 0 0,33-21 0 15,-33 21 6-15,27-21 0 0,-27 21 3 0,22-30-1 16,-22 30 4-16,19-31-3 0,-19 31 4 0,14-33-3 16,-14 33 3-16,8-30-4 0,-8 30 4 0,1-33-3 15,-1 33 5-15,-2-25 1 0,2 25 6 16,0 0-1-16,-18-23-1 0,18 23-5 0,0 0-3 0,-27-8-3 16,27 8-1-16,0 0 0 0,-33 14-4 0,33-14-19 15,0 0-46-15,-30 18-68 0,40 5-150 0,-10-23-209 16,0 0 40-16,-10 26 181 0</inkml:trace>
          <inkml:trace contextRef="#ctx0" brushRef="#br0" timeOffset="5696.197">5244 393 587 0,'0'0'210'0,"-3"-29"-40"0,3 29 6 15,0 0-17-15,0 0-31 0,0 0-31 0,0 0-25 16,0 0-24-16,0 0-16 0,0 0-13 0,0 0-10 16,0 0-6-16,0 0-1 0,0 0-2 0,0 0 2 15,0 0-1-15,-9 32 2 0,9-32-4 0,-7 33 3 16,7-33-4-16,-2 32 3 0,2-32-3 0,-3 33 2 0,3-33-2 16,0 26 2-16,0-26-2 0,6 25 3 0,-6-25-4 15,0 0 2-15,17 30-2 0,-17-30 1 16,0 0-1-16,24 5 2 0,-24-5 0 0,22-7 0 15,-22 7 3-15,29-17-3 0,-29 17 0 0,32-19-5 16,-32 19 0-16,23-22-2 0,-23 22 5 0,0 0 1 16,32-31 3-16,-32 31-2 15,0 0 3-15,26-27-2 0,-26 27 2 16,0 0-1-16,0 0-1 0,0 0 0 0,0 0 0 16,0 0 0-16,0 0 0 0,0 0 1 0,0 0-1 15,0 0 2-15,0 0-2 0,17 30 1 0,-17-30-2 16,0 0 1-16,0 27 0 0,0-27 0 15,0 0-1-15,7 28 2 0,-7-28-3 0,0 0 2 16,9 27 0-16,-9-27 0 0,0 0-4 0,0 0-21 0,17 25-34 0,-17-25-36 16,0 0-39-16,0 0-53 15,22 2-67-15,-22-2-158 0,0 0 55 0,30-6 205 16</inkml:trace>
        </inkml:traceGroup>
      </inkml:traceGroup>
    </inkml:traceGroup>
  </inkml:traceGroup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29.9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9A3FA32-0D3F-4F86-A19D-7E6B794F6E3F}" emma:medium="tactile" emma:mode="ink">
          <msink:context xmlns:msink="http://schemas.microsoft.com/ink/2010/main" type="inkDrawing"/>
        </emma:interpretation>
      </emma:emma>
    </inkml:annotationXML>
    <inkml:trace contextRef="#ctx0" brushRef="#br0">0 25 855 0,'0'0'218'15,"0"0"-87"-15,0 0-21 0,0 0-17 0,0 0-29 16,0 0-32-16,0 0-9 0,0 0 4 16,0 0 0-16,0 0 2 0,27-19-5 0,-27 19-6 15,0 0 3-15,0 0 2 0,28 4-1 0,-28-4-4 16,0 0-4-16,23 3-4 0,-23-3 0 0,0 0 0 0,26 6 0 0,-26-6-1 15,0 0-1-15,32 1-2 0,-32-1-1 16,23 0-1-16,-23 0 0 0,27 0-2 0,-27 0 1 16,24-4 1-16,-24 4-2 0,25-6 3 15,-25 6-1-15,25-3 0 0,-25 3-2 0,23-1 1 16,-23 1-2-16,25-5-2 0,-25 5 1 0,24-2-1 16,-24 2 1-16,0 0 1 15,30 4-1-15,-30-4 0 0,0 0-1 0,28 3 1 16,-28-3 0-16,0 0 0 0,31 10 1 15,-31-10-2-15,0 0 2 0,32 12-1 0,-32-12 2 16,23 10-3-16,-23-10 2 0,25 8-2 0,-25-8 0 16,25 8 1-16,-25-8 1 0,0 0-1 15,30 8 0-15,-30-8 0 0,0 0 0 0,24 2-1 16,-24-2 1-16,0 0 1 0,0 0-1 0,0 0 1 0,23-13-1 0,-23 13-1 16,0 0 1-16,0 0 1 0,0 0-1 0,0 0-6 15,19-24-13-15,-19 24-19 0,0 0-23 16,0 0-71-16,0 0-133 0,0 0-258 0,0 0-3 15,-22 0 240-15</inkml:trace>
  </inkml:traceGroup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30.6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2D430BF-ABDE-4B37-9494-1A88B9821B0F}" emma:medium="tactile" emma:mode="ink">
          <msink:context xmlns:msink="http://schemas.microsoft.com/ink/2010/main" type="inkDrawing"/>
        </emma:interpretation>
      </emma:emma>
    </inkml:annotationXML>
    <inkml:trace contextRef="#ctx0" brushRef="#br0">19 22 709 0,'-25'-10'179'15,"25"10"-48"-15,0 0 1 0,0 0-21 0,0 0-44 16,0 0 0-16,0 0-39 0,0 0 14 0,0 0-7 15,0 0-7-15,0 0-4 0,0 0-6 0,0 0-3 16,0 0 18 0,0 0 7-16,0 0 0 0,0 0 3 0,28-4-20 0,-28 4-7 15,0 0-2-15,0 0 1 16,27 1-5-16,-27-1-2 0,0 0-1 0,27-1-3 0,-27 1-1 16,0 0 0-16,31 0-3 0,-31 0 1 0,22 0 1 0,-22 0-3 15,28 0 1-15,-28 0 0 0,29-3 0 0,-29 3 0 16,29-1 0-16,-29 1 0 0,31-2 1 0,-31 2 0 15,28-1 1-15,-28 1-2 0,29-2 2 0,-29 2-2 16,30 2 0-16,-30-2 0 16,25 0-1-16,-25 0 2 0,26 1-2 0,-26-1 1 15,22 2 0-15,-22-2 0 0,0 0 0 0,28 1 0 16,-28-1 0-16,0 0-1 16,25 0 1-16,-25 0 0 0,0 0 0 0,25 0 1 15,-25 0-2-15,0 0 1 0,0 0 0 0,24 0 0 16,-24 0 0-16,0 0 0 0,0 0 0 0,0 0 0 15,0 0 1-15,27-3 0 0,-27 3-2 16,0 0 0-16,0 0 1 0,0 0-1 0,0 0 1 16,24-3 0-16,-24 3 0 0,0 0-1 15,0 0 0-15,0 0 0 0,0 0 1 0,0 0 1 0,25-4 0 16,-25 4 0-16,0 0-8 0,0 0-10 0,0 0-12 16,0 0-23-16,0 0-12 0,0 0-41 0,0 0-93 15,25 10-161-15,-25-10-159 0,0 0 80 0,0 0 375 16</inkml:trace>
  </inkml:traceGroup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31.5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3997DC4-12BC-4891-8EB2-CB506EE51B9F}" emma:medium="tactile" emma:mode="ink">
          <msink:context xmlns:msink="http://schemas.microsoft.com/ink/2010/main" type="inkDrawing"/>
        </emma:interpretation>
      </emma:emma>
    </inkml:annotationXML>
    <inkml:trace contextRef="#ctx0" brushRef="#br0">34 0 839 0,'0'0'223'0,"0"0"-81"16,0 0-24-16,0 0-14 0,0 0-31 0,0 0-30 0,0 0-15 15,0 0-13-15,0 0-7 0,0 0-2 16,0 0 4-16,0 0 3 0,0 0 4 0,-19 25 4 0,19-25 2 15,0 0-1-15,10 34 2 16,-10-34-7-16,0 0-2 0,12 29-2 0,-12-29-4 0,0 0-3 16,19 28-1-16,-19-28-3 0,0 0 0 15,25 30-1-15,-25-30 2 0,0 0-3 0,32 29 2 16,-32-29-2-16,26 20 1 0,-26-20-2 16,26 18 1-16,-26-18-2 0,0 0 3 0,31 27-2 0,-31-27 2 15,0 0-2-15,26 24 1 0,-26-24-1 0,0 0 1 0,25 19-1 16,-25-19 3-16,0 0-4 15,0 0 3-15,26 18-2 0,-26-18 1 0,0 0 0 16,0 0 1-16,23 10-1 0,-23-10 0 16,0 0 0-16,0 0 1 0,0 0-1 0,0 0 0 0,0 0 0 15,22 16-1-15,-22-16 1 0,0 0 0 16,0 0 0-16,0 0 0 0,0 0-1 0,0 0 1 16,0 0-1-16,0 0 1 0,0 0 0 0,0 0 0 0,0 0 0 15,0 0-1-15,0 0 1 0,0 0 1 16,0 0 0-16,0 0-1 0,0 0 0 0,0 0-2 15,0 0-1-15,-1 24 1 0,1-24 0 0,0 0 1 16,0 0 1-16,-24 16 1 0,24-16-2 0,0 0 2 16,0 0-2-16,-27 18 1 0,27-18-2 0,0 0 2 15,-29 19-1-15,29-19 1 0,0 0 0 0,-29 26 1 16,29-26-1-16,0 0 1 0,-28 28-2 0,28-28 2 16,0 0-2-16,-30 25 2 15,30-25-1-15,0 0-16 0,-30 22 36 0,30-22-35 0,0 0 34 0,-29 23-18 16,29-23-2-16,-24 21 2 0,24-21-2 0,-23 25 2 15,23-25-2-15,0 0 2 0,-32 30-2 0,32-30 3 16,0 0-3-16,0 0 1 0,-23 26-2 0,23-26 3 16,0 0-1-16,0 0-2 0,0 0-8 0,0 0-17 15,0 0-20-15,0 0-19 0,0 0-54 16,0 0-80 0,0 0-260-16,19-21-27 0,-19 21 109 0</inkml:trace>
  </inkml:traceGroup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39.65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0223CDD-A815-4865-A9CE-C17ABF8AC64F}" emma:medium="tactile" emma:mode="ink">
          <msink:context xmlns:msink="http://schemas.microsoft.com/ink/2010/main" type="inkDrawing"/>
        </emma:interpretation>
      </emma:emma>
    </inkml:annotationXML>
    <inkml:trace contextRef="#ctx0" brushRef="#br0">27 14 602 0,'0'0'128'16,"0"0"-29"-16,0 0-17 0,0 0-14 0,0 0-21 15,0 0-14-15,0 0-12 0,0 0-5 0,0 0-7 16,0 0-6-16,0 0-1 0,0 0 15 16,0 0 30-16,0 0 13 0,0 0 5 0,27 4-9 15,-27-4-21-15,0 0-3 0,27-8-5 0,-27 8-4 0,23-7-7 0,-23 7-4 16,22-3-3-16,-22 3-2 0,26-1-4 16,-26 1 0-16,26 4-1 0,-26-4-2 0,27 5 0 15,-27-5-1-15,22 6 0 0,-22-6 3 0,0 0-2 16,27 17 2-16,-27-17-1 0,0 0 0 15,0 0 0-15,18 28 2 0,-18-28-2 0,0 0 2 16,-4 31-3-16,4-31 0 0,-14 25 0 0,14-25 2 0,-21 24-2 0,21-24 2 16,-23 23-3-16,23-23 2 0,-23 22-2 0,23-22 3 15,-25 22-1-15,25-22 1 0,-25 20-3 16,25-20 2-16,-21 19-3 0,21-19 3 0,0 0-1 16,-31 24 1-16,31-24-1 0,0 0 3 15,-32 23-4-15,32-23 3 0,0 0-2 0,-30 18 0 16,30-18-1-16,0 0 2 15,-24 11-1-15,24-11 1 0,0 0 24 0,0 0-24 16,0 0 1-16,0 0 0 0,0 0-14 0,0 0 28 16,0 0 3-16,0 0 1 0,0 0-6 0,0 0-7 15,0 0-3-15,0 0-5 0,0 0-1 16,0 0-3-16,0 0 3 0,0 0 3 16,0 0 1-16,0 0 3 0,0 0-1 0,0 0 1 15,0 0 4-15,32 2 1 0,-32-2 0 0,0 0 0 0,30 1-5 0,-30-1-2 16,25 0 0-16,-25 0-1 0,26 2-2 0,-26-2 0 15,28 0 1-15,-28 0-2 0,27 3 1 16,-27-3 1-16,22 0-3 0,-22 0 2 0,24 2-1 16,-24-2-1-16,23 7-3 0,-23-7-40 0,0 0-27 15,0 0-88-15,36 18-97 0,-36-18-137 16,0 0-78-16,0 0 175 16</inkml:trace>
  </inkml:traceGroup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0.0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6C8FBD4-86F7-4FD7-A6BF-472B3B1733E2}" emma:medium="tactile" emma:mode="ink">
          <msink:context xmlns:msink="http://schemas.microsoft.com/ink/2010/main" type="inkDrawing"/>
        </emma:interpretation>
      </emma:emma>
    </inkml:annotationXML>
    <inkml:trace contextRef="#ctx0" brushRef="#br0">0 0 784 0,'0'0'230'0,"0"0"-51"0,0 0-46 0,0 0-21 15,0 0-46-15,0 0-28 0,0 0-18 16,0 0-7 0,0 0-6-16,0 0-1 0,0 0 8 0,0 0 3 15,0 0 0-15,11 25 0 0,-11-25-14 0,2 28 0 16,-2-28-4-16,0 32 2 0,0-32-2 0,-2 29 3 16,2-29-4-16,-1 32 4 0,1-32 18 0,-3 28-35 15,3-28 34-15,-1 27-34 0,1-27 8 0,0 26-14 16,0-26-23-16,0 0-35 0,9 28-58 15,-9-28-42-15,0 0-93 0,0 0-52 0,0 0-84 0,24-13 210 16,-31-12 198-16</inkml:trace>
  </inkml:traceGroup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0.3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22B8271-657D-46F1-8387-9AEEB97BD551}" emma:medium="tactile" emma:mode="ink">
          <msink:context xmlns:msink="http://schemas.microsoft.com/ink/2010/main" type="inkDrawing"/>
        </emma:interpretation>
      </emma:emma>
    </inkml:annotationXML>
    <inkml:trace contextRef="#ctx0" brushRef="#br0">15 0 700 0,'0'0'137'0,"0"0"-45"0,0 0-9 0,0 0-2 15,0 0-15-15,0 0-5 0,0 0-32 0,23 5-14 16,-23-5 5-16,0 0 11 0,0 0 8 0,0 0 6 16,0 0-7-16,14 24-9 0,-14-24-7 0,0 0-5 15,-4 31-7-15,4-31-1 0,-6 24-7 0,6-24 2 32,-7 25-6-32,7-25 4 0,-9 31-3 0,9-31 2 15,-8 26 21-15,8-26-21 0,-7 28 21 0,7-28-38 16,-9 25 15-16,9-25-15 0,-4 24 5 0,4-24-14 15,-1 23-31-15,1-23-38 0,0 0-30 0,0 0-26 16,0 0-65-16,0 0-17 0,0 0-146 0,7 22 121 16,-7-22 257-16</inkml:trace>
  </inkml:traceGroup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0.6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59766D0-0FD5-48FD-AEB9-D8E5ACE1E101}" emma:medium="tactile" emma:mode="ink">
          <msink:context xmlns:msink="http://schemas.microsoft.com/ink/2010/main" type="inkDrawing"/>
        </emma:interpretation>
      </emma:emma>
    </inkml:annotationXML>
    <inkml:trace contextRef="#ctx0" brushRef="#br0">20 0 1025 0,'-24'6'182'0,"24"-6"-32"15,0 0-32-15,0 0-45 0,0 0-33 0,0 0-17 16,0 0-11-16,0 0-4 0,0 0-4 0,0 0-2 15,0 0 5-15,0 0 14 0,0 0 6 0,26 13 3 16,-26-13-3-16,27 0-15 0,-27 0-4 0,36 2-2 16,-12-1-5-16,-24-1 1 0,45 2-2 0,-16-1 4 15,-1-2-1-15,3 1 0 0,2-3 0 0,-1-2-7 16,3 5-18-16,-8-10-23 0,5 14-34 0,-32-4-86 16,52-6-156-16,-52 6-209 0,37-3 44 0,-37 3 347 15</inkml:trace>
  </inkml:traceGroup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1.3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1E3D63-DCD4-4317-A0CD-5BD7EB89918F}" emma:medium="tactile" emma:mode="ink">
          <msink:context xmlns:msink="http://schemas.microsoft.com/ink/2010/main" type="inkDrawing"/>
        </emma:interpretation>
      </emma:emma>
    </inkml:annotationXML>
    <inkml:trace contextRef="#ctx0" brushRef="#br0">694 0 302 0,'0'0'103'15,"0"0"7"-15,0 0 8 0,0 0 2 16,0 0-15-16,0 0-28 0,0 0 11 0,0 0-20 16,0 0 25-16,0 0-4 0,0 0-3 0,0 0-17 15,0 0-20-15,0 0-19 0,0 0-8 0,0 0-3 16,-25 31 7-16,25-31 4 0,-24 24-17 16,24-24 32-16,-31 31-41 0,31-31 31 0,-38 40-20 0,14-17-6 0,1 1 4 15,-5 3-6-15,1-2 3 0,-5 0-7 0,2-1 5 16,-1 2-5-16,0 0 3 0,-1-5-2 15,0 3 0-15,1 0-3 0,-1 2 3 0,-1-3-3 16,1-2 1-16,0-1-7 0,1-3 4 0,3-4-4 16,5 0 4-16,23-13 0 0,-36 19 2 15,36-19-1-15,-24 11 1 0,24-11 0 0,0 0-2 0,0 0 2 0,0 0-5 16,0 0 1-16,0 0 0 0,0 0-23 0,0 0-12 16,0 0-9-16,0 0-5 0,0 0-1 15,0 0-32-15,0 0-51 0,0 0-78 0,27 0-85 16,-27 0-139-16,0 0 61 0,29-2 371 0</inkml:trace>
  </inkml:traceGroup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2.1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B3FFAF1-4F9D-4AD9-B7A4-B04457AD0529}" emma:medium="tactile" emma:mode="ink">
          <msink:context xmlns:msink="http://schemas.microsoft.com/ink/2010/main" type="inkDrawing"/>
        </emma:interpretation>
      </emma:emma>
    </inkml:annotationXML>
    <inkml:trace contextRef="#ctx0" brushRef="#br0">488-6 505 0,'0'0'129'0,"0"0"-27"0,0 0-2 0,0 0-2 16,0 0-4-16,0 0-12 0,-24 0-6 0,24 0-4 15,0 0-13-15,-9 27-15 0,9-27-25 16,0 0-6-16,-18 26-7 0,18-26 1 0,0 0 0 15,-20 35 2-15,20-35-1 0,-19 25 2 0,19-25-5 16,-23 22 2 0,23-22-4-16,-28 23 0 0,28-23-2 0,-30 21 2 15,30-21-3-15,-29 19 3 0,29-19-4 0,-33 16 2 16,33-16-2-16,-36 14 2 0,36-14 0 0,-40 10 0 16,40-10-1-16,-44 7 1 0,44-7 0 15,-44 8-2-15,44-8 2 0,-37-4-1 0,37 4 2 16,-27-11-1-16,27 11 0 0,0 0-1 0,-20-24 1 15,20 24-2-15,0 0 2 0,-7-34-2 0,7 34 2 0,4-29-3 16,-4 29 3-16,12-33-3 0,-12 33 4 0,17-27-3 16,-17 27 1-16,0 0-1 0,27-27 0 0,-27 27-1 15,0 0 3-15,28-11-1 0,-28 11 2 0,0 0 1 16,28 5 6-16,-28-5 3 0,0 0 3 16,34 24 3-16,-34-24-6 0,19 25 2 0,-19-25-5 15,20 28-1-15,-20-28-1 16,24 32 2-16,-24-32-5 0,24 27 2 0,-24-27-6 15,19 28 4-15,-19-28-5 0,18 27 5 16,-18-27-4-16,18 25 1 0,-18-25-3 0,18 23 2 16,-18-23-2-16,0 0 2 0,33 31-1 0,-33-31 1 15,0 0-2-15,26 21-3 0,-26-21-29 16,0 0-40-16,29 23-70 0,-29-23-106 0,0 0-144 16,22 2-61-16,-22-2 213 0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2.4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D57B7A8-7995-4367-AE0E-0B7CB3DD9C98}" emma:medium="tactile" emma:mode="ink">
          <msink:context xmlns:msink="http://schemas.microsoft.com/ink/2010/main" type="inkDrawing"/>
        </emma:interpretation>
      </emma:emma>
    </inkml:annotationXML>
    <inkml:trace contextRef="#ctx0" brushRef="#br0">0 0 780 0,'0'0'167'0,"0"0"-93"16,0 0-25-16,0 0-13 0,0 0-2 0,0 0 28 0,0 0 5 0,0 0-2 15,0 0-1-15,21 26-46 0,-21-26-7 0,0 0-6 16,3 22-2-16,-3-22-2 0,0 0 1 16,-2 27 21-16,2-27-23 0,0 0 22 0,-2 22-20 15,2-22-20-15,0 0-35 0,2 26-48 0,-2-26-67 16,0 0-102-16,0 0-84 0,0 0-40 15,-1 28 267-15</inkml:trace>
  </inkml:traceGroup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2.6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FCAB4A6-0C77-4D15-8BE6-E8E74E7F001E}" emma:medium="tactile" emma:mode="ink">
          <msink:context xmlns:msink="http://schemas.microsoft.com/ink/2010/main" type="inkDrawing"/>
        </emma:interpretation>
      </emma:emma>
    </inkml:annotationXML>
    <inkml:trace contextRef="#ctx0" brushRef="#br0">7 13 1233 0,'0'0'136'0,"-21"-24"-48"16,21 24-24-16,0 0-22 0,0 0-19 0,0 0-14 15,0 0-6-15,0 0-5 0,0 0-2 0,0 0-22 16,0 0-8-16,0 0-29 0,0 0-56 0,0 0-42 16,0 0-90-16,0 0-100 0,29 8-51 15,-29-8 217-15</inkml:trace>
  </inkml:traceGroup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3.1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8E8F744-309F-42DD-BF39-C9BFBEB007F4}" emma:medium="tactile" emma:mode="ink">
          <msink:context xmlns:msink="http://schemas.microsoft.com/ink/2010/main" type="inkDrawing"/>
        </emma:interpretation>
      </emma:emma>
    </inkml:annotationXML>
    <inkml:trace contextRef="#ctx0" brushRef="#br0">201 0 469 0,'0'0'143'0,"0"0"5"0,0 0-30 0,0 0-8 16,0 0-33-16,-10 24-16 0,10-24-14 16,0 0-3-16,0 0 13 0,1 30-27 0,-1-30 9 15,0 0-28-15,3 33-8 0,-3-33-15 0,0 32 12 16,0-32-13-16,0 33 13 0,0-33 2 0,-4 29-3 16,4-29 3-16,-3 32-3 0,3-32 3 0,-3 27-3 15,3-27 2-15,-2 26-1 0,2-26 2 0,-6 30-3 16,6-30 3-16,-4 21-1 0,4-21 1 0,0 0 0 15,0 0 1-15,-16 26 0 0,16-26 0 0,0 0 1 16,0 0 9-16,0 0 11 0,0 0 4 0,-27 11 0 16,27-11-9-16,0 0-12 0,0 0-4 0,0 0-1 15,-27-14-1-15,27 14 1 0,0 0-2 0,-28-19 2 16,28 19-2-16,0 0 2 0,-27-29-2 0,27 29 1 16,-18-32-2-16,18 32 2 0,-13-34-6 0,13 34 4 15,-9-32-13 1,9 32-14-16,-6-34-29 0,6 34-37 15,-3-27-21-15,3 27-60 0,6-24-38 0,-6 24-94 16,25-16-55-16,-29-6 244 0</inkml:trace>
  </inkml:traceGroup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2:43.3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1B48FA7-095B-4564-B3CD-A65E37E7D5D5}" emma:medium="tactile" emma:mode="ink">
          <msink:context xmlns:msink="http://schemas.microsoft.com/ink/2010/main" type="inkDrawing"/>
        </emma:interpretation>
      </emma:emma>
    </inkml:annotationXML>
    <inkml:trace contextRef="#ctx0" brushRef="#br0">31 0 1599 0,'-31'9'106'0,"31"-9"-27"0,0 0-12 15,0 0-18 1,0 0-19-16,0 0-13 0,0 0-11 16,0 0-3-16,0 0-2 0,0 0-1 0,0 0-1 15,0 0-1-15,0 0-5 0,0 0-10 0,0 0-21 16,0 0-43-16,0 0-91 0,0 0-341 0,0 0-52 15,0 0 14-15</inkml:trace>
  </inkml:traceGroup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2:46:43.4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DAFB068-C91F-4D99-AD40-E5C97E03D13E}" emma:medium="tactile" emma:mode="ink">
          <msink:context xmlns:msink="http://schemas.microsoft.com/ink/2010/main" type="writingRegion" rotatedBoundingBox="14828,-363 14854,-363 14854,-337 14828,-337"/>
        </emma:interpretation>
      </emma:emma>
    </inkml:annotationXML>
    <inkml:traceGroup>
      <inkml:annotationXML>
        <emma:emma xmlns:emma="http://www.w3.org/2003/04/emma" version="1.0">
          <emma:interpretation id="{06D9F108-8CB3-43ED-B525-DBC9271FE8DA}" emma:medium="tactile" emma:mode="ink">
            <msink:context xmlns:msink="http://schemas.microsoft.com/ink/2010/main" type="paragraph" rotatedBoundingBox="14828,-363 14854,-363 14854,-337 14828,-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282357-A3BC-4352-8081-5F7308267B1F}" emma:medium="tactile" emma:mode="ink">
              <msink:context xmlns:msink="http://schemas.microsoft.com/ink/2010/main" type="line" rotatedBoundingBox="14828,-363 14854,-363 14854,-337 14828,-337"/>
            </emma:interpretation>
          </emma:emma>
        </inkml:annotationXML>
        <inkml:traceGroup>
          <inkml:annotationXML>
            <emma:emma xmlns:emma="http://www.w3.org/2003/04/emma" version="1.0">
              <emma:interpretation id="{3A18963C-5B51-412C-8AB3-423DCE49E3DC}" emma:medium="tactile" emma:mode="ink">
                <msink:context xmlns:msink="http://schemas.microsoft.com/ink/2010/main" type="inkWord" rotatedBoundingBox="14828,-363 14854,-363 14854,-337 14828,-337"/>
              </emma:interpretation>
              <emma:one-of disjunction-type="recognition" id="oneOf0">
                <emma:interpretation id="interp0" emma:lang="en-GB" emma:confidence="0">
                  <emma:literal>r</emma:literal>
                </emma:interpretation>
                <emma:interpretation id="interp1" emma:lang="en-GB" emma:confidence="0">
                  <emma:literal>R</emma:literal>
                </emma:interpretation>
                <emma:interpretation id="interp2" emma:lang="en-GB" emma:confidence="0">
                  <emma:literal>.</emma:literal>
                </emma:interpretation>
                <emma:interpretation id="interp3" emma:lang="en-GB" emma:confidence="0">
                  <emma:literal>F</emma:literal>
                </emma:interpretation>
                <emma:interpretation id="interp4" emma:lang="en-GB" emma:confidence="0">
                  <emma:literal>-</emma:literal>
                </emma:interpretation>
              </emma:one-of>
            </emma:emma>
          </inkml:annotationXML>
          <inkml:trace contextRef="#ctx0" brushRef="#br0">0 23 754 0,'0'0'147'0,"0"0"-138"0,0 0-7 16,0 0-2-16,0 0 0 0,0 0-1 0,0 0-1 16,0 0 0-16,1-24-27 0,-1 24-32 0,0 0-33 15,0 0-32-15,25-2-13 0,-25 2-46 0,0 0-50 16,0 0 197-16</inkml:trace>
        </inkml:traceGroup>
      </inkml:traceGroup>
    </inkml:traceGroup>
  </inkml:traceGroup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7:13.1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6791BFF-23AE-4DA9-B0D9-78256E104A59}" emma:medium="tactile" emma:mode="ink">
          <msink:context xmlns:msink="http://schemas.microsoft.com/ink/2010/main" type="writingRegion" rotatedBoundingBox="13042,6691 22474,6878 22397,10759 12965,10571"/>
        </emma:interpretation>
      </emma:emma>
    </inkml:annotationXML>
    <inkml:traceGroup>
      <inkml:annotationXML>
        <emma:emma xmlns:emma="http://www.w3.org/2003/04/emma" version="1.0">
          <emma:interpretation id="{8EA70F82-1953-4EF2-B7EB-9D8E06787C4C}" emma:medium="tactile" emma:mode="ink">
            <msink:context xmlns:msink="http://schemas.microsoft.com/ink/2010/main" type="paragraph" rotatedBoundingBox="13139,6693 22474,6878 22456,7792 13120,7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65CDF4-564F-4410-964A-D0E828056D78}" emma:medium="tactile" emma:mode="ink">
              <msink:context xmlns:msink="http://schemas.microsoft.com/ink/2010/main" type="line" rotatedBoundingBox="13139,6693 22474,6878 22456,7792 13120,7606"/>
            </emma:interpretation>
          </emma:emma>
        </inkml:annotationXML>
        <inkml:traceGroup>
          <inkml:annotationXML>
            <emma:emma xmlns:emma="http://www.w3.org/2003/04/emma" version="1.0">
              <emma:interpretation id="{C7418833-9E13-4EE5-8589-2ECFCBC2A02D}" emma:medium="tactile" emma:mode="ink">
                <msink:context xmlns:msink="http://schemas.microsoft.com/ink/2010/main" type="inkWord" rotatedBoundingBox="13139,6693 18821,6806 18805,7597 13123,7485"/>
              </emma:interpretation>
              <emma:one-of disjunction-type="recognition" id="oneOf0">
                <emma:interpretation id="interp0" emma:lang="en-GB" emma:confidence="0">
                  <emma:literal>Tessellation</emma:literal>
                </emma:interpretation>
                <emma:interpretation id="interp1" emma:lang="en-GB" emma:confidence="0">
                  <emma:literal>tessellation</emma:literal>
                </emma:interpretation>
                <emma:interpretation id="interp2" emma:lang="en-GB" emma:confidence="0">
                  <emma:literal>Tessellati0n</emma:literal>
                </emma:interpretation>
                <emma:interpretation id="interp3" emma:lang="en-GB" emma:confidence="0">
                  <emma:literal>Tessellatin</emma:literal>
                </emma:interpretation>
                <emma:interpretation id="interp4" emma:lang="en-GB" emma:confidence="0">
                  <emma:literal>tessellatin</emma:literal>
                </emma:interpretation>
              </emma:one-of>
            </emma:emma>
          </inkml:annotationXML>
          <inkml:trace contextRef="#ctx0" brushRef="#br0">43 0 688 0,'0'0'177'0,"0"0"-59"0,0 0-1 16,0 0-7-16,0 0-5 0,0 0-20 0,0 0-25 16,0 0-14-16,0 0-9 0,0 0-9 0,0 0-9 15,0 0-7-15,0 0-6 0,0 0-1 0,0 0-2 16,0 0 0-16,0 0 30 0,0 0 6 0,0 0 1 16,15 25 3-16,-15-25-31 0,4 33 2 0,-5-8-3 15,1 6 1-15,-3 3-7 0,-3 1 0 0,1 0-7 16,-1-1 3-16,1 0-4 0,-1-3 6 0,1 3-9 15,-1-5 9 1,4 1-7-16,-5-6 4 0,4 2-3 16,3-26 3-16,-7 39-3 0,7-39 4 0,0 29-17 15,0-29-13-15,0 0-23 0,0 0-20 0,0 0-27 16,0 0-43-16,0 0-44 0,0 0-84 0,0 0-40 16,0 0-100-16,10-51 176 0,-10 51 234 0</inkml:trace>
          <inkml:trace contextRef="#ctx0" brushRef="#br0" timeOffset="285.2228">-120-70 1083 0,'-36'-21'129'0,"36"21"-12"0,0 0-5 16,0 0-17-1,0 0-21-15,0 0-14 0,-22-15-10 0,22 15-2 16,0 0-13-16,0 0-9 0,0 0-8 15,0 0-8-15,0 0-4 0,0 0-2 0,0 0-3 16,0 0 0-16,0 0-2 0,0 0 2 0,0 0 1 16,28 10 2-16,-28-10-3 0,36 6 1 0,-36-6-2 15,37 14-1-15,-37-14 2 0,45 7-1 0,-17-4 1 16,4 1 1-16,-1-1-2 0,7-3-1 0,0 0 0 0,1-5-10 16,5 5-16-16,-4-5-19 0,9 10-27 15,-13-17-47-15,22 22-87 0,-30-24-137 0,14 9-174 16,-2 7 69-16,-15-13 365 0</inkml:trace>
          <inkml:trace contextRef="#ctx0" brushRef="#br0" timeOffset="1804.6621">569 374 1181 0,'-22'-6'106'0,"22"6"-14"15,0 0-15-15,0 0-18 0,0 0-36 0,0 0-18 16,0 0-9-16,0 0 2 0,0 0 1 0,0 0 3 16,0 0 0-16,28 8 0 0,-28-8 0 0,22 7-1 15,-22-7 0-15,27 3-1 0,-27-3 1 0,28 2-1 0,-28-2 0 16,27-5 0-16,-27 5 2 0,34-13-2 0,-34 13 2 0,34-22-1 0,-34 22 1 15,29-30-2-15,-29 30 3 0,21-30-3 16,-21 30 4-16,15-36-2 0,-15 36 2 0,2-27-1 16,-2 27 2-16,-9-23-2 0,9 23 2 15,0 0-2-15,-35-17 0 0,35 17-2 0,-34 3 0 16,34-3 0-16,-44 18-1 0,19-3 2 0,-1 3-3 16,0 8 9-16,1-3 2 15,4 3 6-15,21-26-1 0,-32 38-1 0,32-38-10 16,-15 39 1-16,15-39-7 0,-2 34 4 15,2-34-5-15,9 29 4 0,-9-29-5 0,20 32 4 16,-20-32-3-16,35 26 4 0,-35-26-3 0,46 15 1 16,-19-12-1-16,2-2-1 0,3-1-9 15,-3-4-19-15,10 5-14 0,-6-11-18 0,15 16-63 16,-18-23-97-16,20 6-229 0,-7 6-26 0,-10-15 259 0</inkml:trace>
          <inkml:trace contextRef="#ctx0" brushRef="#br0" timeOffset="1805.6621">1484 112 1039 0,'0'0'233'0,"-27"-2"-153"0,27 2-9 15,0 0-2-15,-27 4-21 0,27-4-26 0,-22 4-10 16,22-4-2-16,-20 13 4 0,20-13-2 15,-25 14-1-15,25-14-7 16,0 0-1-16,-30 27-2 0,30-27-1 0,-20 24-1 16,20-24 2-16,-18 25-2 0,18-25 1 0,-15 26-2 15,15-26 2-15,-7 25-4 0,7-25 4 16,5 24-3-16,-5-24 1 0,9 24-1 0,-9-24 3 16,0 0-3-16,28 32 4 0,-28-32-3 0,22 18 2 15,-22-18-1-15,23 18 1 0,-23-18-2 0,22 18 3 16,-22-18-2-16,20 22 1 0,-20-22-1 0,0 0 1 0,16 29-1 15,-16-29 3-15,3 24-3 0,-3-24 3 0,0 0-2 16,-8 33 2-16,8-33-1 0,0 0 1 16,-21 25-1-16,21-25 1 0,-22 16-2 0,22-16 2 15,0 0-3-15,-33 21 1 0,33-21-2 0,-22 14 2 16,22-14 18-16,-25 9-17 0,25-9 16 0,0 0-28 16,-22 13-26-1,22-13-30-15,0 0-60 0,0 0-76 0,0 0-93 16,0 0-160-16,0 0 45 0,0 0 368 0</inkml:trace>
          <inkml:trace contextRef="#ctx0" brushRef="#br0" timeOffset="1806.6621">1768 165 1293 0,'0'0'98'0,"0"0"-21"0,0 0-6 16,-32-8-23-16,32 8-22 0,0 0-13 0,-27 8-4 16,27-8-2-1,-25 10 3-15,25-10-5 0,-25 19-1 0,25-19-3 16,-22 27 0-16,22-27-3 0,-16 28 4 0,16-28-4 16,-9 28 2-16,9-28-3 0,-1 29 3 0,1-29-3 15,6 25 3-15,-6-25-3 0,9 23 2 16,-9-23-2-16,18 26 2 0,-18-26-2 0,24 20 2 15,-24-20-2-15,24 18 2 0,-24-18-1 0,0 0 2 16,28 30-3-16,-28-30 4 0,0 0-4 0,16 27 2 0,-16-27-3 16,0 0 3-16,-4 31-1 0,4-31 2 0,0 0-1 15,-23 28 2-15,23-28-3 0,-25 18 4 0,25-18-3 16,-29 20 3-16,29-20-2 0,-29 13-1 16,29-13 1-16,-27 8-1 0,27-8 8 0,-28 3-27 15,28-3 1-15,0 0-35 0,-23 10-39 0,23-10-41 16,0 0-93-16,0 0-76 0,-14-31-100 0,14 31 26 0,0 0 377 15</inkml:trace>
          <inkml:trace contextRef="#ctx0" brushRef="#br0" timeOffset="1958.3316">1913 412 556 0,'0'0'124'16,"25"-13"-62"-16,-25 13-8 0,0 0 7 0,0 0-2 16,0 0-20-16,27-5-28 0,-27 5-5 15,0 0-1-15,32-6-2 0,-32 6 1 0,25-10-2 16,-25 10 1-16,22-6 1 0,-22 6 2 0,0 0 9 0,26-20 13 0,-26 20 6 16,0 0 8-16,23-25 3 0,-23 25 3 0,13-23 4 15,-13 23 8-15,7-27-3 0,-7 27-5 16,-4-23-5-16,4 23-5 0,0 0-10 0,-16-24-8 15,16 24-9-15,0 0-5 0,-27-9-4 16,27 9-3-16,-28 2 0 0,28-2-3 0,-30 13 1 16,30-13-3-16,-35 33 3 15,35-33-3-15,-35 40 4 0,17-16-5 0,4-3 5 16,3 1-5-16,3 1 4 0,8-23-5 0,-3 34 4 16,3-34-3-16,7 32 4 0,-7-32-2 15,11 25 2-15,-11-25-3 0,0 0 2 0,30 24-2 16,-30-24 2-16,33 4 1 0,-33-4-2 15,40-3 0-15,-40 3 0 0,46-9 1 0,-20-1-1 16,0 2-12-16,0-9-38 0,13 13-63 0,-23-22-76 0,24 30-89 0,-18-11-184 16,-22 7 80-16,60-15 278 0</inkml:trace>
          <inkml:trace contextRef="#ctx0" brushRef="#br0" timeOffset="2274.8337">2551-128 1003 0,'0'0'119'15,"0"0"-38"-15,0 0 15 0,0 0-3 0,0 0-27 16,0 0-36-16,0 0-23 0,0 0-6 16,0 0 0-16,0 0 2 15,0 0 19-15,0 0 4 0,0 0 1 0,-6 38 10 16,6-38-15-16,-1 42 7 0,-5-16-4 0,2 6 1 15,-5 0-12-15,0 3 3 0,-2 2-6 0,2 3 3 16,-5 0-10-16,3 0 4 0,1-1-9 0,1 0 4 16,2-3-4-16,-2 1 6 0,3-5-8 0,1 0 5 15,4-6-6-15,0-2 6 16,1-24-6-16,7 37 4 0,-7-37-4 0,15 24 1 0,-15-24-5 0,0 0-14 16,33 15-17-16,-33-15-9 0,32-10-23 0,-32 10-26 15,37-27-43-15,-30-4-86 0,23 18-63 0,-7-8-153 16,-10-13 81-16,14 20 330 0</inkml:trace>
          <inkml:trace contextRef="#ctx0" brushRef="#br0" timeOffset="2591.2142">2839-117 958 0,'0'0'244'0,"0"0"-165"16,-18 26 1-16,18-26 5 0,0 0-9 0,-12 32-26 15,12-32-10-15,-7 42-13 0,4-16 4 0,-4-2-11 16,4 9-1-16,-4-3-12 0,0 5 2 0,1 3-7 0,1-5 5 16,-1-1-8-16,4-1 6 0,-1-3-7 0,1-3 4 15,0 2-4-15,2-3 3 0,2-2-5 0,-2-22 4 16,2 37-3-16,-2-37 3 0,6 26-19 0,-6-26-22 16,12 23-60-16,-12-23-84 0,0 0-148 0,0 0-179 15,0 0 79-15,31 17 327 0</inkml:trace>
          <inkml:trace contextRef="#ctx0" brushRef="#br0" timeOffset="3346.5439">3324 324 905 0,'0'0'164'0,"0"0"-35"16,0 0-10-16,0 0-11 0,-28-28-27 0,28 28-27 16,0 0-18-16,0 0-7 0,0 0-5 0,-24-14-3 15,24 14-4-15,0 0-5 0,-27-9-1 0,27 9-4 16,0 0-2-16,-29 2 0 15,29-2-4-15,-26 15 2 0,26-15-4 16,-27 20 1-16,27-20-1 0,-28 26 0 16,28-26-1-16,-25 36 2 0,25-36-3 0,-18 27 3 15,18-27-3-15,-6 26 2 0,6-26-3 0,0 0 2 16,15 26-2-16,-15-26 2 0,22 7 0 0,-22-7 1 16,30 0-4-16,-30 0-3 0,36-6-3 0,-36 6-5 15,40-16 1-15,-40 16 0 0,40-19 1 0,-40 19 1 0,32-21 5 0,-32 21 2 16,24-13 4-16,-24 13 1 15,0 0 0-15,0 0-1 0,0 0 2 0,0 0-2 16,0 0 0-16,0 0 0 0,0 0 0 0,0 0 3 16,0 0 0-16,0 0 2 0,0 0 0 0,0 0-2 15,0 0 0-15,0 0-1 0,0 0 0 0,0 0 0 16,0 0-2-16,0 0-1 0,0 0 0 0,0 0 0 0,0 0 4 0,24-7 0 16,-24 7 2-16,0 0-1 0,0 0-3 15,0 0 3-15,23 17-2 0,-23-17 1 16,0 0 0-16,0 0-1 0,0 0 0 0,28 22 0 15,-28-22-2-15,0 0 3 0,0 0-2 0,23 30 0 16,-23-30-1-16,0 0-30 0,14 26-38 0,-14-26-29 16,0 0-45-16,0 0-36 15,14 22-32-15,-14-22-134 0,0 0 15 0,0 0 162 16</inkml:trace>
          <inkml:trace contextRef="#ctx0" brushRef="#br0" timeOffset="3983.3479">3726 197 1045 0,'0'0'101'0,"0"0"-6"0,-33-3 12 15,33 3-2-15,0 0-27 0,0 0-34 0,0 0-27 0,0 0-13 16,0 0-3-16,0 0 1 0,0 0 1 0,0 0-1 15,32 16 1-15,-32-16-1 0,36 0-2 0,-14 0 1 16,-22 0-1-16,45-3 0 0,-23 2 0 16,5-3-1-16,-1 1 0 0,0 1 1 0,2 2-3 15,-4-4-34-15,8 17-59 0,-32-13-66 0,54 8-111 16,-54-8-181 0,33 17 53-16,-6 4 219 0</inkml:trace>
          <inkml:trace contextRef="#ctx0" brushRef="#br0" timeOffset="3744.6145">3893-128 937 0,'0'0'329'0,"0"0"-210"0,0 0-25 15,0 0-15-15,0 0-31 0,0 0-25 0,0 0-7 16,0 0 2-16,-11 22 5 15,11-22-2-15,-7 33 0 0,7-33-10 0,-8 37-1 16,8-37-5-16,-4 45 4 0,-2-23-4 0,4 5 4 16,-5 3-6-16,3 0 4 0,-3 4-8 15,0-1 4-15,0-4-5 0,0 2 5 0,0-5-5 16,-1-4 4-16,1 2-4 0,7-24 4 16,-10 40-4-16,10-40 3 0,-5 37-4 0,5-37 3 15,-4 33-2-15,4-33 3 0,0 27-3 0,0-27 2 16,4 24-2-16,-4-24 1 0,4 23-1 15,-4-23 2-15,0 0-6 0,16 29-12 0,-16-29-8 16,0 0-3-16,29 14-4 0,-29-14 8 16,22 0-2-16,-22 0-9 0,27-8-16 0,-27 8-16 0,29-8-19 15,-29 8-14-15,27-14-14 0,-27 14-34 0,25-20-11 0,-25 20-37 16,18-25-47-16,-18 25-43 16,18-28 169-16</inkml:trace>
          <inkml:trace contextRef="#ctx0" brushRef="#br0" timeOffset="4246.396">4353 355 1205 0,'0'0'204'0,"0"0"-118"16,0 0-25-16,0 0-20 0,0 0-23 0,0 0-11 15,0 0-5-15,0 0 0 0,0 0 2 0,-2 31 1 16,2-31-1-16,0 0 0 0,7 28-2 0,-7-28 1 15,1 24-3-15,-1-24 4 0,0 29-5 16,0-29 2-16,-1 26-3 16,1-26 4-16,0 21-4 0,0-21 2 15,0 0-2-15,0 0-2 0,5 22-37 0,-5-22-44 16,0 0-55-16,0 0-70 0,0 0-77 0,0 0-149 16,0 0 83-16,0 0 261 0</inkml:trace>
          <inkml:trace contextRef="#ctx0" brushRef="#br0" timeOffset="4431.3336">4399 146 1582 0,'0'0'47'0,"0"0"5"0,-26-10 1 0,26 10-14 0,0 0-15 16,0 0-14-16,0 0-7 0,0 0-2 15,0 0-2-15,0 0-3 0,0 0 0 0,0 0-1 0,0 0-10 16,0 0-17-16,0 0-19 0,0 0-51 0,0 0-49 15,34 28-113-15,-34-28-162 0,0 0-19 0,0 0 134 16</inkml:trace>
          <inkml:trace contextRef="#ctx0" brushRef="#br0" timeOffset="4827.4506">4812 370 1255 0,'0'0'104'0,"0"0"-7"0,-30-18-10 16,30 18-20-16,0 0-25 0,0 0-12 0,-25-7-11 15,25 7-4-15,0 0-8 0,0 0-3 0,0 0-4 16,-25 18 1-16,25-18-3 0,-12 23 4 16,12-23-4-16,-8 28 3 0,8-28-4 0,-4 27 4 15,4-27-4-15,4 26 3 0,-4-26-2 0,8 23 0 16,-8-23-1-16,0 0 1 0,19 22-2 0,-19-22 3 15,0 0-12-15,28 11-5 0,-28-11-9 0,0 0-6 16,33-5 2 0,-33 5 0-16,22-8 1 0,-22 8 1 0,0 0 5 0,30-32 6 15,-30 32 11-15,18-26 1 16,-18 26 9-16,13-34-3 0,-13 34 4 0,5-35-2 0,-5 35 5 16,-3-37-4-16,3 37 4 0,-8-32 2 15,8 32 12-15,-11-26 4 0,11 26 7 0,0 0-7 16,-23-25-9-16,23 25-10 0,0 0-3 0,0 0-3 15,-24-9-3-15,24 9 0 0,0 0-21 0,0 0-31 16,-3 28-60-16,3-28-85 0,0 0-105 0,6 27-142 16,-6-27 65-16,0 0 312 0</inkml:trace>
          <inkml:trace contextRef="#ctx0" brushRef="#br0" timeOffset="5275.4005">5146 328 874 0,'0'0'234'0,"0"0"-138"0,0 0-49 15,0 0-7-15,0 0-10 0,0 0 25 0,0 0 3 16,0 0 3-16,0 0 1 0,0 0-30 0,0 0-9 16,12 31-1-1,-12-31-3-15,3 27-2 0,-3-27-7 0,3 28 2 16,-3-28-1-16,-3 25 3 0,3-25-5 15,-3 30-1-15,3-30-5 0,-3 22 0 0,3-22-1 16,0 0-1-16,-1 24-1 0,1-24 0 0,0 0 0 16,0 0-1-16,0 0 2 0,0 0-1 0,0 0 0 15,0 0 1-15,0 0 0 0,23-5-1 0,-23 5 1 16,0 0-1-16,34-37 2 0,-34 37-3 0,26-28 4 0,-26 28-5 16,29-38 4-16,-29 38-4 0,36-39 4 15,-36 39-4-15,38-40 4 0,-38 40-3 0,36-32 3 16,-36 32-1-16,26-19 0 0,-26 19-2 0,0 0 2 15,0 0-3-15,24-5 2 0,-24 5 0 0,0 0 0 16,0 0 2-16,15 21-3 0,-15-21 4 0,0 0-2 16,8 37 1-16,-8-37-3 0,4 33 2 0,-4-33-4 0,4 37 4 15,-4-37-3-15,2 34 2 0,-2-34-2 0,1 31 2 16,-1-31-3-16,1 28 3 0,-1-28-2 16,0 0 0-16,9 31-39 0,-9-31-59 0,0 0-115 15,0 0-238-15,24 9-29 0,-24-9 28 0</inkml:trace>
        </inkml:traceGroup>
        <inkml:traceGroup>
          <inkml:annotationXML>
            <emma:emma xmlns:emma="http://www.w3.org/2003/04/emma" version="1.0">
              <emma:interpretation id="{1AB282D7-D70C-4FDA-9E61-A8B54EA30CD7}" emma:medium="tactile" emma:mode="ink">
                <msink:context xmlns:msink="http://schemas.microsoft.com/ink/2010/main" type="inkWord" rotatedBoundingBox="19648,6833 20629,6852 20615,7521 19635,7502"/>
              </emma:interpretation>
              <emma:one-of disjunction-type="recognition" id="oneOf1">
                <emma:interpretation id="interp5" emma:lang="en-GB" emma:confidence="0">
                  <emma:literal>of</emma:literal>
                </emma:interpretation>
                <emma:interpretation id="interp6" emma:lang="en-GB" emma:confidence="0">
                  <emma:literal>Of</emma:literal>
                </emma:interpretation>
                <emma:interpretation id="interp7" emma:lang="en-GB" emma:confidence="0">
                  <emma:literal>off</emma:literal>
                </emma:interpretation>
                <emma:interpretation id="interp8" emma:lang="en-GB" emma:confidence="0">
                  <emma:literal>ot</emma:literal>
                </emma:interpretation>
                <emma:interpretation id="interp9" emma:lang="en-GB" emma:confidence="0">
                  <emma:literal>0f</emma:literal>
                </emma:interpretation>
              </emma:one-of>
            </emma:emma>
          </inkml:annotationXML>
          <inkml:trace contextRef="#ctx0" brushRef="#br0" timeOffset="6027.7479">6432 374 817 0,'0'0'137'0,"15"-26"-20"0,-15 26 9 16,0 0-15-16,0 0-17 0,0 0-18 16,0 0-16-16,0 0-11 0,0 0-11 0,0 0-9 15,0 0-11-15,-14-24-7 0,14 24-4 0,0 0-3 16,0 0-1-16,-28 9-2 0,28-9 1 15,0 0-3-15,-29 32 2 0,29-32-3 0,-22 26 3 0,22-26-2 16,-18 27 2-16,18-27-3 16,-9 31 2-16,9-31-2 0,-4 28 2 0,4-28-3 15,8 29 3-15,-8-29-3 0,0 0 3 0,28 28-3 16,-28-28 3-16,27 12-2 0,-27-12 2 16,33 2 0-16,-33-2-1 0,40-12 3 0,-40 12-2 15,44-21 2-15,-44 21-2 0,39-24 2 0,-39 24-2 16,34-34 2-16,-34 34-3 0,26-29 5 0,-26 29-3 15,14-34 3-15,-14 34-3 0,6-26 4 0,-6 26-3 0,-9-26 5 16,9 26 3-16,0 0 5 0,-31-28-3 0,31 28 0 16,-31-12-10-16,31 12 0 0,-34-8-2 0,34 8-1 15,-33 0 1-15,33 0 0 0,-29 5-1 16,29-5-1-16,0 0-2 0,-23 11-11 0,23-11-13 16,0 0-18-16,0 0-26 0,8 23-29 0,-8-23-20 15,0 0-42-15,0 0-62 0,43 15-109 0,-21-11-54 0,-22-4 122 16</inkml:trace>
          <inkml:trace contextRef="#ctx0" brushRef="#br0" timeOffset="6689.8709">6910 286 1262 0,'0'0'91'0,"0"0"-9"0,-32-8-4 15,32 8-20-15,0 0-30 0,0 0-18 0,0 0-9 0,0 0 0 31,22 24 0-31,-22-24 1 0,29 10-2 0,-6-7 0 16,2-1 0-16,3-1-1 0,2-1-1 0,2-3-23 16,8 8-65-16,-17-18-78 0,24 20-168 0,-17-11-144 15,-2-7 72-15,11 19 304 0</inkml:trace>
          <inkml:trace contextRef="#ctx0" brushRef="#br0" timeOffset="6393.0341">7312 52 1077 0,'0'0'185'15,"0"0"-76"-15,-29-34-9 0,29 34-15 16,0 0-21-16,0 0-22 0,-25-25-12 0,25 25-4 16,0 0-4-16,0 0-3 0,-30-24 1 0,30 24-2 15,0 0-1-15,-23-15-1 0,23 15-1 0,0 0-2 0,-28-6-3 0,28 6-3 16,0 0-2-16,-29 2-1 0,29-2-2 0,0 0 1 16,-32 11-1-16,32-11 1 0,-24 20-1 15,24-20 3-15,-27 29-4 0,27-29 3 16,-22 42-5-16,13-16 4 0,-1 5-5 0,3 5 4 15,-1-3-5-15,1 3 5 0,3 2-6 0,-2-4 6 16,4-2-5-16,-1 2 5 16,3-1-7-16,-3-4 7 0,6-2-7 0,-2 1 6 15,1-4-3-15,0-3 2 0,-2-21-4 0,6 40-5 16,-6-40-16-16,4 31-4 0,-4-31-16 16,0 0-2-16,10 29-1 0,-10-29-53 0,0 0-22 15,0 0-74-15,0 0-99 0,0 0-147 16,0 0 43-16,0 0 272 0</inkml:trace>
        </inkml:traceGroup>
        <inkml:traceGroup>
          <inkml:annotationXML>
            <emma:emma xmlns:emma="http://www.w3.org/2003/04/emma" version="1.0">
              <emma:interpretation id="{8148FF93-A5BF-4F8C-8EDA-BD9008380093}" emma:medium="tactile" emma:mode="ink">
                <msink:context xmlns:msink="http://schemas.microsoft.com/ink/2010/main" type="inkWord" rotatedBoundingBox="21291,6885 22474,6909 22456,7792 21273,7768"/>
              </emma:interpretation>
              <emma:one-of disjunction-type="recognition" id="oneOf2">
                <emma:interpretation id="interp10" emma:lang="en-GB" emma:confidence="0">
                  <emma:literal>1H2</emma:literal>
                </emma:interpretation>
                <emma:interpretation id="interp11" emma:lang="en-GB" emma:confidence="0">
                  <emma:literal>H</emma:literal>
                </emma:interpretation>
                <emma:interpretation id="interp12" emma:lang="en-GB" emma:confidence="0">
                  <emma:literal>He</emma:literal>
                </emma:interpretation>
                <emma:interpretation id="interp13" emma:lang="en-GB" emma:confidence="0">
                  <emma:literal>11/2</emma:literal>
                </emma:interpretation>
                <emma:interpretation id="interp14" emma:lang="en-GB" emma:confidence="0">
                  <emma:literal>1112</emma:literal>
                </emma:interpretation>
              </emma:one-of>
            </emma:emma>
          </inkml:annotationXML>
          <inkml:trace contextRef="#ctx0" brushRef="#br0" timeOffset="7163.4536">8052 9 843 0,'0'0'177'0,"0"0"-66"0,0 0-30 16,0 0-17-16,0 0-10 0,0 0 0 0,0 0-1 16,0 0 1-16,0 0-1 0,-5 25-4 15,5-25-12-15,0 23-2 0,0-23-7 16,0 36 4-16,-3-14-8 0,4 11 3 0,-5-3-9 15,1 6 2-15,-2-1-8 0,1-2 2 0,-2 0-8 16,2 3 2-16,-1-4-7 16,-1-1 4-16,2 0-7 0,-2-3 4 0,1-4-5 15,1 2 5-15,-2-3-5 0,6-23 5 0,-9 35-4 16,9-35-12-16,-6 29 12 0,6-29-14 16,0 0 33-16,-5 28-17 0,5-28 16 0,0 0-31 15,0 0-11-15,0 0-16 0,0 0-17 16,0 0-17-16,0 0-80 0,0 0-80 0,0 0-176 15,0 0-49-15,9-26 87 0</inkml:trace>
          <inkml:trace contextRef="#ctx0" brushRef="#br0" timeOffset="7727.2725">8303-10 932 0,'0'0'138'0,"0"0"-51"16,0 0-22-16,0 0-14 0,0 0-11 16,0 0-4-16,0 0 1 0,0 0 23 0,0 0 8 0,0 0 3 0,-1 22-8 15,1-22-22-15,0 0-11 0,-2 29-2 0,2-29-4 16,-7 25-2-16,7-25-7 0,-7 36-2 0,7-36-6 15,-5 46 2-15,-1-22-7 0,5 1 4 16,-2 3-6-16,-2-4 3 0,2 0-4 0,-1 2 4 16,0-1-3-16,-2-1 3 0,1 2-4 0,-1-2 4 15,2 1-4-15,-3 0 4 0,2-1-4 0,1-2 3 0,4-22-4 16,-9 40 4-16,9-40-3 0,-8 36 2 0,8-36-3 16,-4 24 3-16,4-24-3 0,0 0-13 0,-4 26 14 15,4-26-15-15,0 0 15 0,0 0-1 16,0 0 21-16,0 0-20 0,0 0 0 0,0 0-1 15,0 0-15-15,0 0-4 0,0 0-41 0,0 0-26 16,0 0-78 0,5-41-108-16,-5 41-174 0,20-25-13 0,-18 1 163 15</inkml:trace>
          <inkml:trace contextRef="#ctx0" brushRef="#br0" timeOffset="8028.0499">8277 359 1051 0,'0'0'173'0,"0"0"-72"0,0 0-31 0,0 0-29 15,0 0-24-15,0 0-10 0,0 0 9 0,0 0 12 16,0 0 7-16,18 24 3 0,-18-24-6 0,0 0-8 15,26 11-3-15,-26-11-2 0,0 0-3 0,27 10-1 16,-27-10-3-16,24 3-3 0,-24-3-2 16,30 2-2-16,-30-2-2 0,35 3-2 0,-35-3 0 15,33 2 0 1,-33-2-1-16,31-4 0 0,-31 4 0 0,32-3-1 16,-32 3 0-16,32-1 0 0,-32 1 0 0,32-2-23 15,-32 2-33-15,31-6-72 0,-31 6-110 0,0 0-236 16,25-26-3-16,-25 26 141 0</inkml:trace>
          <inkml:trace contextRef="#ctx0" brushRef="#br0" timeOffset="8462.1813">8770 47 1171 0,'0'0'158'0,"0"0"-54"15,0 0-16-15,0 0-31 16,0 0-30-16,0 0-11 0,0 0 0 0,0 0 6 15,-21 25 1-15,21-25 5 0,-6 37-8 16,4-15 1-16,-2 1-6 0,0 6 1 0,0-2-5 16,0-1 6-16,0 1-5 0,-2 1 4 0,1-2-8 15,-2 3 1-15,0-1-9 0,3-2 5 0,-3 4-7 16,1-5 4-16,2 5-4 0,-1-3 4 16,0-3-5-16,-1 5 6 0,0-4-5 0,0 0-12 0,1 4 31 0,1-1-31 15,-2-4 30-15,4-2-14 0,2-22-4 16,-6 41 2-16,6-41-2 0,-3 31 3 0,3-31-4 15,0 0-8-15,3 22-16 0,-3-22-15 0,0 0-13 16,0 0-18-16,0 0-47 0,0 0-63 0,29-12-125 16,-29 12-147-16,15-30 34 0,-15 30 257 15</inkml:trace>
          <inkml:trace contextRef="#ctx0" brushRef="#br0" timeOffset="8964.9978">8960 609 1235 0,'0'0'123'16,"0"0"-28"-16,-18-30-42 0,18 30-6 0,0 0-29 15,0 0-12-15,0 0-3 0,0 0-1 0,22-16 3 0,-22 16 0 16,0 0 2-16,28-12-2 0,-28 12 0 0,23-10-3 16,-23 10 1-16,0 0-3 0,31-5 2 0,-31 5-1 15,0 0-1-15,26 5 1 0,-26-5-1 16,0 0 1-16,0 0-2 0,26 16 2 0,-26-16-1 16,0 0 0-16,0 0 0 0,19 24 2 0,-19-24 20 15,0 0-19 1,2 31 20-16,-2-31-37 15,-6 26 15-15,6-26-15 0,-12 29 15 0,12-29 2 0,-15 24-3 16,15-24 3-16,-22 26-3 0,22-26 4 0,-22 25 7 0,22-25 7 16,-25 28 1-16,25-28 2 0,-21 23-7 0,21-23-3 15,0 0-2-15,-25 22 2 0,25-22-3 0,0 0 2 16,0 0-6-16,0 0 0 0,0 0-2 0,0 0-1 16,0 0 0-16,0 0-1 0,0 0 1 15,-11 24 1-15,11-24-1 0,0 0 1 0,0 0-1 16,22 18 0-16,-22-18 0 0,0 0-1 0,31 14 0 15,-31-14 0-15,23 5-1 0,-23-5 1 0,26 3-2 0,-26-3 2 0,28 2-15 16,-28-2-28-16,30 9-89 0,-30-9-182 16,0 0-221-16,22-23 26 0,-22 23 254 0</inkml:trace>
        </inkml:traceGroup>
      </inkml:traceGroup>
    </inkml:traceGroup>
    <inkml:traceGroup>
      <inkml:annotationXML>
        <emma:emma xmlns:emma="http://www.w3.org/2003/04/emma" version="1.0">
          <emma:interpretation id="{D2A5BB75-EAC9-4144-B411-CCEE73723D6E}" emma:medium="tactile" emma:mode="ink">
            <msink:context xmlns:msink="http://schemas.microsoft.com/ink/2010/main" type="paragraph" rotatedBoundingBox="13035,8157 20281,8044 20298,9132 13052,92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0A54EA-F4AF-4FF2-BFBB-6DA9088B1C7A}" emma:medium="tactile" emma:mode="ink">
              <msink:context xmlns:msink="http://schemas.microsoft.com/ink/2010/main" type="inkBullet" rotatedBoundingBox="13035,8157 13744,8146 13761,9206 13051,9217"/>
            </emma:interpretation>
            <emma:one-of disjunction-type="recognition" id="oneOf3">
              <emma:interpretation id="interp15" emma:lang="en-GB" emma:confidence="0">
                <emma:literal>↳</emma:literal>
              </emma:interpretation>
            </emma:one-of>
          </emma:emma>
        </inkml:annotationXML>
        <inkml:trace contextRef="#ctx0" brushRef="#br0" timeOffset="10540.2857">-219 1279 754 0,'0'0'191'0,"0"0"-37"0,0 0-28 0,0 0-5 16,-19-24-24-16,19 24-30 0,0 0-19 0,0 0-13 15,0 0-11-15,0 0-8 0,0 0-7 0,0 0-5 16,0 0-2-16,0 0 6 0,4 24 7 0,-4-24 5 16,-3 39-5-16,3-15-1 0,-1 6-12 0,1-3 3 15,0 5 16-15,0-1-30 0,-3 4 28 0,1 1-31 16,-3 1 9-16,4-2 4 0,-4 1-4 0,3 1 6 16,-1-3-6-1,2-5 5-15,1-1-6 0,-2-3 5 16,2-25-3-16,-3 39 5 0,3-39-4 0,-1 27 4 15,1-27-5-15,0 0 3 0,-4 24-1 0,4-24 0 16,0 0 0-16,0 0 0 0,0 0 0 0,0 0 2 16,0 0-2-16,0 0 1 0,0 0-1 0,0 0-1 15,0 0 1-15,0 0-1 0,0 0 0 0,0 0-2 16,0 0 1-16,0 0 0 0,0 0 4 0,18-35-1 0,-18 35 1 16,22-37-2-16,-22 37 1 0,25-43-1 15,-25 43 2-15,29-43-3 0,-29 43 3 0,29-33-3 16,-29 33 3-16,27-21-3 0,-27 21 3 0,25-14-4 15,-25 14 3-15,0 0-1 0,29 0-1 0,-29 0 1 16,0 0-3-16,25 14 3 0,-25-14 0 0,0 0 1 16,22 29-2-16,-22-29 2 0,15 25-2 0,-15-25 1 0,7 31-2 15,-7-31 3-15,0 35-3 0,0-35 3 16,-6 28-3-16,6-28 2 0,-12 29-2 0,12-29 2 16,-18 29-2-16,18-29 3 0,0 0-1 0,-26 28 1 15,26-28-1-15,0 0 0 0,-24 22 1 0,24-22 0 16,0 0-2-1,-26 14 3-15,26-14-3 0,0 0 1 0,-25 5 1 16,25-5-1-16,0 0 1 0,0 0 0 0,-30-8 1 16,30 8-2-16,0 0 0 0,0 0 0 15,-28-24 1-15,28 24-1 0,0 0 0 0,-22-20-1 16,22 20 1-16,0 0-2 0,0 0 2 0,-27-30-2 0,27 30 1 16,0 0-14-16,0 0-9 0,-21-24-15 0,21 24-20 15,0 0-28-15,0 0-53 0,0 0-56 0,0 0-86 16,0 0-121-16,0 0 16 0,28 11 282 0</inkml:trace>
        <inkml:trace contextRef="#ctx0" brushRef="#br0" timeOffset="11271.0068">210 1682 793 0,'26'-1'193'16,"-26"1"-65"-16,0 0-24 0,0 0-10 0,0 0-28 15,0 0-37-15,0 0-20 0,0 0-8 0,0 0 1 16,0 0 1-16,0 0 2 0,0 0 0 0,-2 33 0 0,2-33-5 0,3 24 2 16,-3-24-2-16,0 0 1 0,8 31-1 0,-8-31 0 15,0 0-2-15,11 27 2 16,-11-27-1-16,0 0 1 0,0 0 0 0,28 19-1 15,-28-19 0-15,0 0 1 0,29 5-1 0,-29-5 1 16,0 0-1-16,27-5 1 0,-27 5 1 0,0 0-1 16,29-16 3-16,-29 16-2 0,0 0 2 0,24-30-2 0,-24 30 2 0,11-27 0 15,-11 27 1-15,14-27-3 0,-14 27 4 0,11-24 5 16,-11 24 16-16,0 0 4 0,7-33 5 16,-7 33-5-16,0 0-7 0,0 0-1 15,0 0-6-15,0 0-6 0,0 0-6 0,0 0-5 16,0 0 0-16,0 0 2 0,0 0-2 0,0 0 4 15,0 37-3-15,0-37 1 16,-5 31-2-16,5-31 3 0,-4 40-4 0,1-14 4 16,-1-3-5-16,0 1 5 0,1-1-4 0,-2 4 3 15,1 1-3-15,0-3 4 16,-3 5-5-16,0 0 5 0,-3 1-4 0,1-4 4 16,-2-1-4-16,0 2 5 0,-3-4-5 0,3-2 4 15,11-22-3-15,-24 39 3 0,24-39-3 0,-27 31 3 16,27-31-2-16,-31 27 2 0,31-27 21 0,-28 21-36 0,28-21 38 0,-31 13-37 15,31-13 15-15,-36 11 1 0,36-11-3 0,-37 8 1 16,37-8-2-16,-29-2-1 0,29 2 0 16,-27-8-4-16,27 8-24 0,-27-19-35 15,27 19-134-15,-20-26-172 0,20 26-141 0,-8-33 21 16,-8-5 457-16</inkml:trace>
      </inkml:traceGroup>
      <inkml:traceGroup>
        <inkml:annotationXML>
          <emma:emma xmlns:emma="http://www.w3.org/2003/04/emma" version="1.0">
            <emma:interpretation id="{1BBAD03C-8808-446C-902A-8AF3CCB681BC}" emma:medium="tactile" emma:mode="ink">
              <msink:context xmlns:msink="http://schemas.microsoft.com/ink/2010/main" type="line" rotatedBoundingBox="14688,8223 20282,8136 20298,9132 14704,9219"/>
            </emma:interpretation>
          </emma:emma>
        </inkml:annotationXML>
        <inkml:traceGroup>
          <inkml:annotationXML>
            <emma:emma xmlns:emma="http://www.w3.org/2003/04/emma" version="1.0">
              <emma:interpretation id="{498C8CC2-CFFE-4F87-B09C-E71B36B57B1E}" emma:medium="tactile" emma:mode="ink">
                <msink:context xmlns:msink="http://schemas.microsoft.com/ink/2010/main" type="inkWord" rotatedBoundingBox="14654,8356 17368,8075 17463,8996 14749,9277"/>
              </emma:interpretation>
              <emma:one-of disjunction-type="recognition" id="oneOf4">
                <emma:interpretation id="interp16" emma:lang="en-GB" emma:confidence="0">
                  <emma:literal>right-angled</emma:literal>
                </emma:interpretation>
                <emma:interpretation id="interp17" emma:lang="en-GB" emma:confidence="0">
                  <emma:literal>right-angle d</emma:literal>
                </emma:interpretation>
                <emma:interpretation id="interp18" emma:lang="en-GB" emma:confidence="0">
                  <emma:literal>r ight-angled</emma:literal>
                </emma:interpretation>
                <emma:interpretation id="interp19" emma:lang="en-GB" emma:confidence="0">
                  <emma:literal>right angled</emma:literal>
                </emma:interpretation>
                <emma:interpretation id="interp20" emma:lang="en-GB" emma:confidence="0">
                  <emma:literal>night-angle d</emma:literal>
                </emma:interpretation>
              </emma:one-of>
            </emma:emma>
          </inkml:annotationXML>
          <inkml:trace contextRef="#ctx0" brushRef="#br0" timeOffset="12278.8534">2104 1525 1101 0,'0'0'309'16,"-29"-46"-181"-16,29 46-32 0,0 0-37 0,-9-21 0 15,9 21-43-15,0 0 22 0,0 0-24 16,0 0-7-16,0 0-2 0,0 0-4 0,0 0-4 0,0 0 16 0,0 0-31 16,0 0-15-16,0 0 8 0,0 0-24 15,0 0-3-15,0 0-84 16,22 0-114-16,-22 0-160 0,0 0-94 0,0 0 138 15,0 0 366-15</inkml:trace>
          <inkml:trace contextRef="#ctx0" brushRef="#br0" timeOffset="14378.8782">3259 1499 1102 0,'0'0'226'0,"-23"-2"-119"0,23 2-12 0,0 0-16 15,0 0-22-15,0 0-25 0,0 0-14 16,0 0-15-16,0 0-6 0,0 0 0 0,0 0 3 16,0 0 2-16,0 0 2 0,33 2-3 15,-33-2-1-15,34-3 0 0,-34 3-1 0,42-3 2 0,-19-1-1 0,-23 4 2 16,41-8-17-16,-16 8-25 0,-25 0-46 0,58-5-103 16,-58 5-126-16,54-27-191 0,-11 20 57 0,-2-13 327 15</inkml:trace>
          <inkml:trace contextRef="#ctx0" brushRef="#br0" timeOffset="15065.1268">3746 1631 793 0,'0'0'113'0,"0"0"-42"0,0 0-10 16,0 0-1-16,0 0-11 0,0 0-18 0,0 0-12 0,0 0 71 16,0 0 4-16,0 0 3 0,30 17 6 0,-30-17-75 15,0 0-3-15,0 0-4 0,28 15-5 0,-28-15-7 16,0 0-3-16,26 16-2 0,-26-16-2 0,0 0-1 16,33 12-1-16,-33-12 0 0,29 4 0 0,-29-4-1 15,37-4 1-15,-37 4-1 0,44-10 0 16,-18 8-30-1,-26 2-56-15,50-1-91 0,-50 1-162 0,30-23-154 16,-6 20 60-16,-24 3 308 0</inkml:trace>
          <inkml:trace contextRef="#ctx0" brushRef="#br0" timeOffset="14178.3192">3404 1303 855 0,'0'0'177'0,"0"0"-88"0,0 0-29 0,0 0-21 16,0 0-11-16,0 0-13 15,0 0 21-15,0 0 19 0,15 30 9 0,-15-30 6 16,0 0-18-16,0 25-19 0,0-25 1 0,3 36-5 16,-3-36-2-16,-6 39 14 0,6-39-38 15,-7 40 33-15,7-40-38 0,-5 39 11 16,5-39 3-16,-10 40-8 0,10-40 4 0,-12 41-5 15,8-19 2-15,-5 1-4 0,0-3 2 0,9-20-5 16,-18 43 4-16,18-43-3 0,-11 40 2 0,11-40-2 0,-13 35 2 0,13-35-3 16,-6 29 3-16,6-29-3 0,0 0 3 0,-3 33-2 15,3-33 2-15,0 0-2 0,0 0-1 16,4 22 1-16,-4-22 0 0,0 0 0 16,0 0 1-16,0 0-2 0,0 0 1 0,0 0 0 15,0 0 1-15,23 12 0 0,-23-12 0 0,0 0 1 16,27-9-1-16,-27 9 0 15,0 0-14-15,26-6-9 0,-26 6-7 0,0 0-12 16,26-16-3-16,-26 16-19 0,0 0-35 0,29-5-35 16,-29 5-42-16,0 0-37 0,0 0-7 0,15-22-139 15,-15 22 49-15,0 0 264 16</inkml:trace>
          <inkml:trace contextRef="#ctx0" brushRef="#br0" timeOffset="13676.8375">2868 1315 1196 0,'0'0'83'0,"0"0"-14"0,-28-16-16 16,28 16-12-16,0 0-15 0,-4 35-3 0,4-35-4 15,-5 42 5-15,5-42-3 0,-3 47-13 0,-3-19 33 16,8 2-36-16,-5 1 31 0,3 2-17 0,-3 1-9 15,-1 4 3-15,1-4-9 0,-2-1 4 0,-1 3-8 16,-1-2 5-16,1-7-6 0,0 6 4 0,-2-8-4 0,2-4 5 16,6-21-5-16,-11 37 3 0,11-37-2 0,0 0 0 15,-8 24-2-15,8-24 0 0,0 0-1 16,0 0 1-16,0 0 1 0,0 0 2 0,19-22 2 16,-19 22-3-16,32-39 3 0,-17 17-4 0,3-1 3 15,0 0-4-15,0-3 5 0,1 4-5 0,-19 22 5 16,35-41-4-1,-35 41 3-15,30-28-3 0,-30 28 2 0,26-24-2 16,-26 24 2-16,0 0-2 0,26-18 1 0,-26 18 0 16,0 0 0-16,0 0 0 0,25 11-1 15,-25-11 3-15,0 0-2 0,14 34 2 0,-14-34-2 16,7 25 1-16,-7-25-2 0,2 36 3 0,-2-36-4 16,3 37 4-16,-3-37-4 0,2 31 3 0,-2-31-4 15,2 31 3-15,-2-31-3 0,6 25 3 0,-6-25-2 0,0 0-19 16,10 32-26-16,-10-32-27 0,0 0-34 0,0 0-16 15,27 7-55-15,-27-7-78 0,4-26-153 16,-4 26 23-16,17-29 288 0</inkml:trace>
          <inkml:trace contextRef="#ctx0" brushRef="#br0" timeOffset="13191.1414">2518 1695 829 0,'0'0'148'0,"0"0"-23"0,0 0-12 0,-18-23-15 15,18 23-20-15,0 0-26 0,0 0-16 0,0 0-8 16,-25-14-9-16,25 14-5 0,0 0-5 0,-32 5-6 15,32-5 0-15,-24 13-4 0,24-13 3 16,-31 19-2-16,31-19 2 0,-33 25-3 0,33-25 3 16,-32 32-4-16,32-32 2 15,-24 34-2-15,24-34 1 0,-14 32-3 16,14-32 3-16,-4 23-3 0,4-23 3 0,7 22-3 16,-7-22 3-16,18 26-28 0,-18-26-16 0,27 11-8 15,-27-11 0-15,30-3 27 0,-30 3 16 0,42-24 10 16,-20 8 0-16,1-3 2 0,-1-2-3 0,4-2 4 15,-3 1-5-15,-23 22 6 0,40-41-5 16,-40 41 6-16,22-32-4 0,-22 32 11 0,0 0 23 0,11-23 20 16,-11 23 12-16,0 0 2 0,0 0-20 0,0 0-19 15,0 0-13-15,0 0-11 0,0 0-5 0,0 0-3 16,-27 34 3-16,27-34-4 0,-22 38 3 0,11-14-3 16,2 2 5-16,-4-4-5 0,2 5 6 0,0 4-6 15,0-3 5-15,2 5-5 0,-1 0 5 0,2-3-7 16,-1 2 6-1,1 0-9-15,0-1 3 0,1-3-7 0,-1 1 4 16,2-5-4-16,-2 0 10 0,8-24-2 16,-15 37 5-16,15-37-2 0,-14 23 2 0,14-23-1 15,0 0 1-15,-23 19 24 0,23-19-25 0,0 0 25 16,-24 1-25-16,24-1-23 0,0 0 23 0,-27-7-23 16,27 7 23-16,-24-13 1 0,24 13-2 0,-25-20 2 15,25 20-3-15,-22-20 3 0,22 20-4 0,-19-30 3 0,19 30-3 16,-14-32-16-16,7 10-29 0,7 22-39 15,-8-39-42-15,8 39-44 0,1-37-82 0,10 16-125 16,-11 21-11-16,16-38 260 0</inkml:trace>
          <inkml:trace contextRef="#ctx0" brushRef="#br0" timeOffset="12157.9039">2041 1725 1063 0,'-33'-2'204'0,"33"2"-83"16,0 0-28-16,0 0-32 0,0 0-38 0,0 0-15 16,0 0-6-16,0 0 0 0,0 0 0 0,3 32 1 15,-3-32-3-15,2 24 0 0,-2-24-2 16,-1 30 4-16,1-30-4 0,0 25 3 0,0-25-3 0,0 0 2 0,1 26-2 15,-1-26 2-15,0 0-4 0,0 0-27 16,5 29-34-16,-5-29-40 0,0 0-47 0,0 0-66 16,0 0-119-16,0 0-62 0,0 0 133 0</inkml:trace>
          <inkml:trace contextRef="#ctx0" brushRef="#br0" timeOffset="11872.7295">1382 1678 674 0,'0'0'231'0,"0"0"-105"0,0 0-33 15,0 0-18-15,0 0-21 0,0 0-18 0,0 0-25 16,0 0-7-16,0 0 10 0,0 0 22 0,0 0 4 0,15 23 0 15,-15-23-14-15,0 0-16 0,-1 35-6 0,1-35 2 16,-3 26-2-16,3-26 0 0,-1 31-3 0,1-31 2 16,-3 25-2-16,3-25 1 0,-5 23-2 0,5-23 1 15,0 0-1-15,-2 24 1 0,2-24 0 16,0 0-1-16,0 0 0 0,0 0-1 0,0 0 1 16,0 0-1-1,0 0 0-15,0 0 0 0,0 0 4 0,0 0 0 16,0 0 3-16,0 0-3 0,15-31 1 0,-15 31-4 15,13-32 1-15,-13 32-1 0,14-39 2 0,-14 39-2 16,11-35 4-16,-11 35-5 0,9-31 3 0,-9 31-3 16,9-31 4-16,-9 31-2 0,8-22 4 15,-8 22-3-15,0 0 2 0,0 0-1 0,0 0-4 16,0 0 2-16,0 0-1 0,0 0 0 0,0 0 2 0,25-14 0 16,-25 14-1-16,0 0 1 0,0 0-1 0,23 14 0 15,-23-14 0-15,0 0 0 0,26 11-1 0,-26-11 1 16,0 0 0-16,32 7-1 0,-32-7 0 0,26 10 0 15,-26-10 0-15,25 7 0 0,-25-7 0 16,26 14 0-16,-26-14-3 0,29 9 2 0,-29-9-2 16,23 8-45-1,-23-8-53-15,25 10-24 0,1 9-42 0,-26-19-46 16,31-3-110-16,-5 12-42 0,-26-9 163 0</inkml:trace>
        </inkml:traceGroup>
        <inkml:traceGroup>
          <inkml:annotationXML>
            <emma:emma xmlns:emma="http://www.w3.org/2003/04/emma" version="1.0">
              <emma:interpretation id="{BFC3374F-643B-491A-956A-03518450D384}" emma:medium="tactile" emma:mode="ink">
                <msink:context xmlns:msink="http://schemas.microsoft.com/ink/2010/main" type="inkWord" rotatedBoundingBox="17662,8242 20283,8201 20298,9132 17677,9173"/>
              </emma:interpretation>
            </emma:emma>
          </inkml:annotationXML>
          <inkml:trace contextRef="#ctx0" brushRef="#br0" timeOffset="17897.1491">6859 1696 851 0,'0'0'182'0,"0"0"-108"16,0 0-2-16,0 0 6 0,0 0-6 0,-9-27-1 0,9 27-11 16,0 0-12-16,0 0-6 0,0 0-8 0,0 0-7 15,0 0-6-15,0 0-4 0,0 0-6 16,-27-12-3-16,27 12-2 0,0 0 1 0,-28 6-1 15,28-6 0-15,-26 13-3 0,26-13 1 0,-27 17-3 16,27-17 2-16,-33 22-3 0,33-22 4 0,-29 26-4 16,29-26 3-1,-27 31-2-15,27-31 1 0,-20 28-1 0,20-28 0 16,-13 22-3-16,13-22 0 0,0 0-1 0,-2 30 4 16,2-30-4-16,0 0 3 0,15 27-3 15,-15-27 2-15,0 0 0 0,26 10 2 0,-26-10-2 16,22 0 0-16,-22 0 1 0,32-13-3 0,-32 13 5 15,37-21-4-15,-37 21 3 0,37-32-1 0,-37 32 2 16,30-37-3-16,-30 37 3 0,27-42-4 0,-16 19 6 0,0 1-5 16,1-2 5-16,-1-7-6 0,0 2 5 0,0-7-5 15,-1 2 4-15,1 3-4 0,-2-4-16 16,-2 8 33-16,0 1-33 0,-7 26 34 0,10-37-12 16,-10 37-4-16,5-24 3 0,-5 24 7 0,0 0 9 15,0 0 3-15,0 0-1 0,0 0-8 0,0 0-11 16,0 0-3-1,0 0-1-15,0 0 3 0,-11 33-3 0,11-33 4 16,-8 36-4-16,8-36-12 0,-5 39 33 0,2-15-32 16,-3-1 35-16,2 5-14 0,-3 0-2 0,0 1 7 15,-1 2-7-15,3-2 2 0,-2 3-8 16,1-4 3-16,2 1-6 0,1-4 4 0,-1-2-4 16,4-23 4-16,0 40-9 0,0-40-16 0,4 37-34 15,-4-37-62-15,10 33-157 0,-10-33-258 0,0 0 25 0,1 29 197 16</inkml:trace>
          <inkml:trace contextRef="#ctx0" brushRef="#br0" timeOffset="17342.3681">6149 1784 562 0,'8'-22'158'0,"-8"22"-62"0,0 0-3 0,0 0-13 15,25-18-22-15,-25 18-21 0,0 0-14 0,26-3-4 16,-26 3-3-16,0 0-1 0,29 1 21 0,-29-1 7 16,26 6 0-16,-26-6-2 15,33 7-26-15,-33-7-11 0,32 3 0 0,-32-3-2 16,31-1 1-16,-31 1-2 0,27-3 0 16,-27 3 1-16,28-6-1 0,-28 6-1 0,0 0 3 15,29-17-2-15,-29 17 4 0,0 0 1 0,0 0 0 16,15-30 0-16,-15 30 13 0,0 0 10 15,-10-26 7-15,10 26-1 0,0 0-9 0,-19-27-15 16,19 27-2-16,-24-15-3 0,24 15 0 0,-29-10 0 0,29 10-2 0,-33 1 0 16,33-1 0-16,-33 14 1 0,33-14 0 15,-33 14 2-15,33-14-2 0,-26 14 1 0,26-14-5 16,-22 27 2-16,22-27-4 0,-12 27 1 16,12-27-2-16,-9 32 3 0,9-32-3 0,3 27 2 15,-3-27-1-15,11 28 1 0,-11-28-2 0,22 26 2 16,-22-26-3-16,25 21 3 15,-25-21-3-15,30 11 2 0,-30-11-1 0,31 4-10 16,-31-4-23-16,34-6-25 0,-12 12-37 16,-22-6-28-16,35-9 4 0,-35 9 24 15,35-11 4-15,-35 11-55 0,33-26-181 0,-5 27-10 16,-28-1 204-16</inkml:trace>
          <inkml:trace contextRef="#ctx0" brushRef="#br0" timeOffset="16941.2807">6048 1314 1139 0,'0'0'91'15,"0"0"-36"-15,0 0 5 0,0 0 8 16,-20 24-1-16,20-24-12 0,-3 38-21 0,3-15 3 16,0-23-5-16,-3 43-15 0,0-18 29 0,2 5-40 15,-2-2 30-15,-1 5-19 16,-3 1-9-16,3-4 4 0,-3 0-7 0,2-3 1 0,-2-3-6 16,0 1 3-16,7-25-6 0,-10 44 5 0,10-44-3 0,-7 33 1 15,7-33-1-15,-2 28 0 0,2-28-1 16,0 0 0-16,2 27-17 0,-2-27-15 0,0 0-27 15,0 0-35-15,0 0-37 0,0 0-46 0,28 16-92 16,-28-16-165-16,0 0 43 0,28-16 229 16</inkml:trace>
          <inkml:trace contextRef="#ctx0" brushRef="#br0" timeOffset="16608.3237">5698 1644 993 0,'0'0'221'0,"0"0"-86"0,0 0-21 0,-22-11-22 0,22 11-30 0,0 0-26 16,0 0-9-16,-27-9-8 0,27 9-2 15,0 0-5-15,-25-4-5 0,25 4-2 0,0 0-2 16,-29 2 1-16,29-2-2 0,-23 9-1 0,23-9 1 16,0 0-3-16,-27 24 3 0,27-24-5 0,-13 23 4 15,13-23-4-15,-10 25 4 0,10-25-3 16,-6 33 2-16,6-33-3 16,2 30 3-16,-2-30-5 0,10 33 4 0,-10-33-17 15,15 21-10-15,-15-21-14 0,0 0-7 0,29 22 10 16,-29-22 11-16,0 0 13 0,29 0 8 15,-29 0 6-15,0 0-1 0,33-19 2 0,-33 19-1 16,19-25 1-16,-19 25-1 0,16-35 4 0,-16 35-4 16,13-30 4-16,-13 30-3 0,14-34 3 0,-14 34-4 15,11-41 3-15,-4 19-3 0,2 0 3 0,-9 22-3 0,18-39 3 16,-18 39-2-16,0 0 1 0,0 0 0 0,0 0-1 16,0 0 1-16,0 0 1 0,0 0 1 15,0 0-1-15,21 30 2 0,-24-5-5 0,-1 2 3 16,1-2-5-16,-2 7 5 0,-1-2-6 0,1 4 9 15,-2 0-8 1,1 1 6-16,-2 2-6 0,0 2 5 0,-2 0-7 16,0-1 10-16,-1-2-8 0,-1-6 16 0,0 1-2 15,1-3 7-15,-5-4-5 0,1 3 0 0,15-27-4 16,-30 37 6-16,30-37 2 0,-28 23 1 16,28-23-1-16,-29 9-4 0,29-9-4 0,-30 9-4 0,30-9-2 15,-37-3-2-15,37 3 0 0,-41-7 0 0,18 5-1 16,23 2-1-16,-44-11 1 0,44 11-1 0,-41-13 0 15,41 13 0-15,-37-16-4 0,37 16-14 0,-28-21-17 16,28 21-27-16,-15-24-50 16,-1-3-48-16,16 27-86 0,0 0-157 0,4-35 14 15,-4 35 126-15</inkml:trace>
          <inkml:trace contextRef="#ctx0" brushRef="#br0" timeOffset="16014.2196">4936 1615 565 0,'0'0'91'15,"0"0"4"-15,0 0 17 0,0 0 2 0,0 0-5 16,0 0-43-16,0 0-23 16,0 0-5-16,3 24 1 0,-3-24 4 15,0 26-2-15,0-26-4 0,0 31-7 0,0-31 3 16,0 25-5-16,0-25 1 0,0 24-8 0,0-24-5 15,0 0-8-15,4 30-3 0,-4-30-3 0,0 0 0 16,0 0-3-16,0 0 2 0,0 0 1 16,0 0 0-16,0 0 2 0,0 0-2 0,28-15 1 15,-28 15-3-15,19-27 1 0,-19 27-2 0,23-32 2 0,-23 32-3 0,32-26 4 16,-32 26-3-16,28-27 3 0,-28 27-2 16,20-24 1-16,-20 24-3 0,0 0 2 0,28-25-2 15,-28 25 3-15,0 0-1 0,29-6 1 0,-29 6-1 16,0 0 0-16,29 6 2 0,-29-6-1 0,0 0 0 15,23 24 0-15,-23-24 1 0,13 25-3 16,-13-25 4-16,9 31-4 16,-9-31 2-16,6 35-3 0,-6-35 3 0,3 30-3 15,-3-30 3-15,5 28-3 0,-5-28 1 16,0 0-1-16,8 27 0 0,-8-27-37 0,0 0-41 16,0 0-49-16,0 0-79 0,14 23-62 0,-14-23-130 15,0 0 38-15,0 0 269 0</inkml:trace>
          <inkml:trace contextRef="#ctx0" brushRef="#br0" timeOffset="15635.2395">4709 1599 969 0,'-22'-24'149'0,"22"24"-59"0,0 0-4 0,0 0-4 0,0 0-15 16,0 0-24-16,0 0-10 0,0 0-3 0,-30-18-2 16,30 18-2-16,0 0-5 0,-25-5-5 15,25 5-4-15,-25 0-2 0,25 0-2 0,-33 3 2 16,33-3-1-16,-39 8-1 0,39-8-2 16,-44 16 1-16,21-10-2 0,23-6 5 0,-43 22-2 15,43-22 0-15,-32 27-5 0,32-27-1 0,-26 26-3 16,26-26 2-16,-14 29-4 0,14-29 2 0,3 30-3 15,-3-30 1-15,11 26 0 0,-11-26 1 0,22 27-5 16,-22-27-10-16,33 12-12 16,-33-12-7-16,40 4 1 0,-40-4 9 15,50-12 12-15,-28 1 6 0,3 0 6 0,-3-4 0 16,-22 15 3-16,38-29-2 0,-38 29 3 16,33-31-2-16,-33 31 1 0,25-28 0 0,-25 28 2 15,15-29-2-15,-15 29 3 0,14-24-4 0,-14 24 2 16,0 0 1-16,8-23 14 0,-8 23 4 0,0 0 4 15,0 0 1-15,0 0-16 0,0 0-4 0,0 0-6 0,0 0 0 16,0 0 0-16,2 23 1 0,-2-23-1 0,-2 33 2 16,2-33-4-16,-4 38 3 0,4-38-3 0,-1 37 3 15,1-37-4-15,3 38 4 0,-3-38-5 16,4 28-18-16,-4-28-28 0,0 0-36 0,21 33-42 16,-21-33-26-16,0 0-54 0,0 0-24 0,26-12-140 15,-26 12 41-15,19-27 243 0</inkml:trace>
        </inkml:traceGroup>
      </inkml:traceGroup>
    </inkml:traceGroup>
    <inkml:traceGroup>
      <inkml:annotationXML>
        <emma:emma xmlns:emma="http://www.w3.org/2003/04/emma" version="1.0">
          <emma:interpretation id="{2838723A-5B6C-4B59-8A37-50E955AC501E}" emma:medium="tactile" emma:mode="ink">
            <msink:context xmlns:msink="http://schemas.microsoft.com/ink/2010/main" type="paragraph" rotatedBoundingBox="12991,9477 17602,9588 17576,10670 12965,105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C6C821-B8E2-42B5-A1DF-9A0D82B664AA}" emma:medium="tactile" emma:mode="ink">
              <msink:context xmlns:msink="http://schemas.microsoft.com/ink/2010/main" type="line" rotatedBoundingBox="12991,9477 17602,9588 17576,10670 12965,10560"/>
            </emma:interpretation>
          </emma:emma>
        </inkml:annotationXML>
        <inkml:traceGroup>
          <inkml:annotationXML>
            <emma:emma xmlns:emma="http://www.w3.org/2003/04/emma" version="1.0">
              <emma:interpretation id="{7B298301-817A-4655-AD61-F1CC4B6BB278}" emma:medium="tactile" emma:mode="ink">
                <msink:context xmlns:msink="http://schemas.microsoft.com/ink/2010/main" type="inkWord" rotatedBoundingBox="12991,9477 16083,9551 16057,10634 12965,10560"/>
              </emma:interpretation>
              <emma:one-of disjunction-type="recognition" id="oneOf5">
                <emma:interpretation id="interp21" emma:lang="en-GB" emma:confidence="0">
                  <emma:literal>pentag</emma:literal>
                </emma:interpretation>
                <emma:interpretation id="interp22" emma:lang="en-GB" emma:confidence="0">
                  <emma:literal>pent ag</emma:literal>
                </emma:interpretation>
                <emma:interpretation id="interp23" emma:lang="en-GB" emma:confidence="0">
                  <emma:literal>penta g</emma:literal>
                </emma:interpretation>
                <emma:interpretation id="interp24" emma:lang="en-GB" emma:confidence="0">
                  <emma:literal>pen tag</emma:literal>
                </emma:interpretation>
                <emma:interpretation id="interp25" emma:lang="en-GB" emma:confidence="0">
                  <emma:literal>Pentag</emma:literal>
                </emma:interpretation>
              </emma:one-of>
            </emma:emma>
          </inkml:annotationXML>
          <inkml:trace contextRef="#ctx0" brushRef="#br0" timeOffset="18783.89">-269 3062 917 0,'0'0'210'0,"0"0"-125"16,0 0 5-16,0 0-42 0,0 0-6 0,0 0-23 16,0 0-11-16,0 0 8 0,0 0 12 0,-12 24 27 15,12-24-14-15,3 24 12 0,-3-24-42 16,2 34 14-16,3-12-20 0,-5-22 8 15,2 40 1-15,-2-19-9 0,0 6 3 0,-2 1-7 16,-3-2 5-16,3 3-8 0,-1 0 5 0,-3-2-5 0,1 3 3 0,1-1-3 16,-5 6 4-16,1-1-5 0,0-1 6 0,-2-5-7 15,2-5 6-15,8-23-5 0,-10 29 3 0,10-29-25 16,0 0-22-16,0 0-39 0,0 0-47 16,0 0-28-16,0 0-67 0,0 0-77 15,0 0-103-15,18-28 106 0,-18 28 302 0</inkml:trace>
          <inkml:trace contextRef="#ctx0" brushRef="#br0" timeOffset="19116.0024">-244 3113 672 0,'-5'-32'175'0,"5"32"-25"0,-3-43-24 0,3 43 1 16,-2-33-19-16,2 33-26 0,2-24-25 15,-2 24-15-15,0 0-11 0,0 0-9 0,8-27-7 0,-8 27-7 0,0 0-4 16,0 0-1-16,0 0-1 0,30-7 2 0,-30 7-1 15,27 5 3-15,-27-5-1 0,34 14 0 0,-34-14-1 16,33 20-2-16,-33-20-2 0,32 22 2 16,-32-22-2-16,33 23 3 0,-33-23-4 0,27 27 3 15,-27-27-4-15,25 26 4 0,-25-26 17 0,17 29-35 16,-17-29 36 0,8 30-36-16,-8-30 18 0,0 0 2 0,-8 29-1 15,8-29 1-15,0 0-3 0,-26 30 2 0,26-30-3 16,-28 15 0-16,28-15-1 0,-27 12 2 0,27-12-2 15,-31 12 2-15,31-12-1 0,-34 6-1 0,34-6 1 16,-33 5 1-16,33-5-2 0,-32 2 2 16,32-2-2-16,-23 1 1 0,23-1-1 0,0 0-3 15,0 0-19-15,0 0-30 0,0 0-75 0,0 0-49 0,0 0-76 16,0 0-48-16,1-28-117 0,22 32 94 0,-23-4 324 16</inkml:trace>
          <inkml:trace contextRef="#ctx0" brushRef="#br0" timeOffset="19501.3937">289 3166 465 0,'0'0'108'0,"0"0"7"16,0 0 0-16,22-4-23 0,-22 4-28 0,0 0-27 15,35-13-13-15,-35 13-5 0,25-10-4 16,-25 10-1-16,27-15-3 0,-27 15-2 0,26-18 3 15,-26 18 6-15,23-17 2 0,-23 17 8 0,22-17 2 0,-22 17-19 16,20-26 15-16,-20 26-22 0,14-24 14 0,-14 24 13 16,0 0 10-16,7-35 10 0,-7 35 3 0,0 0-8 15,0 0-14-15,-11-27-9 0,11 27-10 0,0 0-3 16,-28-15-3-16,28 15-2 0,-27-1-2 16,27 1-1-16,-35 10-1 0,12-1-2 0,1 0 1 15,-2 5 0-15,2-1 2 0,22-13-2 0,-37 28 3 0,37-28-4 16,-30 38 4-16,30-38 17 0,-21 35-17 0,21-35 18 15,-7 41-37-15,7-41 15 0,0 35-15 0,0-35 14 16,11 32 1-16,-11-32-1 0,22 28 1 0,-22-28-1 16,32 24 2-16,-32-24-3 0,37 15 2 0,-37-15-2 15,42 9-28-15,-15 0-38 0,-27-9-41 16,47 4-15 0,-47-4-12-16,46-7-78 0,-23 4-93 0,-23 3-86 15,56-19 207-15</inkml:trace>
          <inkml:trace contextRef="#ctx0" brushRef="#br0" timeOffset="19886.9132">798 3099 871 0,'0'0'171'0,"0"0"-89"16,0 0-10-16,-32 11-1 0,32-11-13 0,0 0-26 16,-11 37-32-16,11-37 13 0,-7 29-13 0,7-29 17 15,-7 30 4-15,7-30-6 0,-4 28 3 0,4-28 0 16,-5 32 5-16,5-32-1 0,-4 27-2 0,4-27-8 15,-4 24-4-15,4-24-5 0,0 0-2 16,0 0-2-16,0 0 1 16,0 0-1-16,0 0 2 0,0 0 1 0,23 7-2 15,-23-7 1-15,21-28-2 0,-21 28 3 16,27-36-3-16,-27 36 1 0,39-40-3 0,-39 40 2 16,40-41-2-16,-40 41 5 0,29-35 18 0,-29 35-17 15,27-34 16-15,-27 34-37 0,26-19 17 0,-26 19-18 16,0 0 19-16,31-7-1 0,-31 7 1 15,0 0-1-15,31 2 1 0,-31-2 19 0,0 0-18 0,31 20 18 16,-31-20-38-16,0 0 18 0,22 38-18 0,-22-38 18 16,8 32 4-16,-8-32-4 0,7 34 3 0,-7-34-2 15,3 36 2-15,-3-36-4 0,1 27 2 0,-1-27-3 16,0 0-7-16,10 32-37 0,-10-32-36 0,0 0-42 16,0 0-41-16,0 0-42 0,0 0-19 0,0 0-151 15,0 0 75-15,0 0 303 0</inkml:trace>
          <inkml:trace contextRef="#ctx0" brushRef="#br0" timeOffset="20265.8998">1396 2617 844 0,'0'0'199'0,"0"24"-127"0,0-24-3 15,0 0 14-15,3 35 1 0,-3-35-23 16,0 24-7-16,0-24-10 0,0 27-2 0,0-27-9 16,0 33-2-16,0-33-12 0,0 33 1 0,0-33 0 15,-2 45 6-15,-4-21-5 0,3 1 2 0,-7 7-12 0,2-6-1 16,-2 4-8-16,1 1 5 0,-4 3-7 0,2-1-12 16,1 0 28-16,-1 2-32 0,0-7 30 0,0-1-12 15,6-3-5-15,-1 0 5 0,6-24-4 0,-4 40 2 16,4-40-2-16,2 31 3 0,-2-31-3 15,0 0 2-15,12 26-3 0,-12-26 1 0,0 0-1 16,0 0 2-16,28-4 3 16,-28 4-2-16,0 0 0 0,30-22-3 15,-30 22-11-15,22-22-10 0,-22 22-5 0,26-25-10 16,-26 25-1-16,29-22-21 0,-29 22-42 0,26-22-39 16,-2 25-65-16,-24-3-30 0,0 0 39 0,31-25 19 15,-31 25-123-15,27-12 114 0,-27 12 188 16</inkml:trace>
          <inkml:trace contextRef="#ctx0" brushRef="#br0" timeOffset="20489.5853">1214 2878 1216 0,'-23'11'260'0,"23"-11"-225"0,0 0-18 15,0 0-6-15,0 0-3 0,0 0-7 0,-9 26 2 16,9-26-4-16,24 16 3 0,-24-16-2 0,37 13-1 0,-37-13 2 0,47 5-2 0,-20-3 1 16,4-1 1-16,2-2-2 0,-1-5-16 0,8 5-20 15,-7-16-42-15,19 16-43 0,-15-22-55 0,25 13-131 16,-4 3-126-16,-11-14 57 16,20 21 377-16</inkml:trace>
          <inkml:trace contextRef="#ctx0" brushRef="#br0" timeOffset="21306.2883">2133 3069 600 0,'0'0'239'16,"0"0"-72"-16,0 0-36 0,0 0-50 0,0 0-6 15,0 0-20-15,0 0-1 0,0 0-2 0,0 0-9 16,-26-22-7-16,26 22-7 0,0 0-6 0,0 0-4 16,-27-7-4-16,27 7-6 0,-22-2-1 0,22 2-4 15,-29 6 0 1,29-6-1-16,-39 16-4 0,39-16 2 0,-43 24-3 15,43-24-18-15,-42 36 37 0,42-36-36 0,-39 42 36 16,39-42-16-16,-28 40-4 0,28-40 5 16,-13 39-4-16,13-39 2 0,0 38-3 0,0-38 2 15,15 27-3-15,-15-27 3 0,29 20-1 0,-29-20 1 16,42 0 0-16,-18-5 0 0,3-6 1 0,1-2 0 16,0 0 1-16,-4-5-2 0,1 0 3 0,-25 18-4 0,40-32 3 15,-40 32-1-15,29-32 2 0,-29 32-2 0,18-30 3 16,-18 30 18-16,10-28-36 0,-10 28 38 15,0-23-37-15,0 23 16 0,0 0 3 0,0 0 9 16,0 0 11-16,0 0 0 0,0 0 1 0,0 0-13 16,0 0-8-16,0 0-5 0,0 0-1 0,0 0-20 15,0 0 35 1,-18 26-33-16,14-3 33 0,4-23-13 0,-7 37-2 16,7-37 3-16,0 34-4 0,0-34 3 0,-2 32-3 15,2-32 3-15,2 32-3 0,-2-32 2 16,5 34-3-16,-5-34 3 0,3 26-4 0,-3-26-14 15,0 0-14-15,7 22-16 0,-7-22-32 0,0 0-27 16,18 25-39-16,-18-25-49 0,0 0-74 0,0 0-138 16,0 0 31-16,30 2 316 0</inkml:trace>
          <inkml:trace contextRef="#ctx0" brushRef="#br0" timeOffset="21892.2401">2720 3123 710 0,'0'0'188'0,"25"-17"-63"0,-25 17-19 0,0 0-2 16,-1-28-27-16,1 28 3 0,0 0-32 0,0 0 8 16,0 0-5-16,0 0-12 15,0-26-7-15,0 26-9 0,0 0-6 0,0 0-1 16,0 0 2-16,-21-26-3 0,21 26 2 0,0 0-5 16,-23-10-3-16,23 10-4 0,-25 0-2 0,25 0-3 0,-29 10-1 0,29-10 2 15,-36 20-3-15,36-20 4 0,-36 22-4 0,36-22 3 16,-29 28 13-16,29-28-34 0,-19 33 33 0,19-33-35 15,-8 36 19-15,8-36 1 0,3 24-1 16,-3-24 1-16,13 23-1 0,-13-23-11 16,22 15-12-16,-22-15-3 0,28 7-6 0,-28-7 7 15,28 0 7-15,-28 0 0 16,28-7 5-16,-28 7 3 0,27-11 8 0,-27 11 2 16,24-20 3-16,-24 20 0 0,21-23 2 0,-21 23-2 15,17-28 3-15,-17 28 20 0,11-32-21 0,-11 32 19 16,8-22-37-16,-8 22 17 15,0 0-15-15,0 0 16 0,0 0 2 0,0 0-1 16,0 0-1-16,0 0-4 0,0 0-2 0,0 0-3 16,0 0 3-16,0 0 4 0,0 0 20 0,0 0-36 0,8 42 35 0,-8-15-38 15,-1-3 17-15,-5 4 5 0,5 2-6 0,-3 0 6 16,-2 1-6-16,-1 3 5 0,2-3-5 0,-2 3 5 16,-1 0-7-16,-2 3 7 0,-1 3-7 15,0-4 8-15,-3-1-6 0,3-8 5 16,-4-1-4-16,15-26 4 0,-23 39-1 0,23-39 2 15,-22 26-2-15,22-26 3 0,-24 13 5 0,24-13 4 0,-25 9 1 0,25-9-1 16,-24 3-9-16,24-3-2 0,-31-4 0 0,31 4-2 16,-27-13 1-16,27 13-2 0,-25-17 1 0,25 17-1 15,-22-22 1-15,22 22-2 0,-17-24-6 0,17 24-20 16,-8-34-35-16,0 3-50 0,8 31-47 16,4-49-67-16,-4 49-43 0,23-31-120 15,-19-5 62-15,20 27 328 16</inkml:trace>
        </inkml:traceGroup>
        <inkml:traceGroup>
          <inkml:annotationXML>
            <emma:emma xmlns:emma="http://www.w3.org/2003/04/emma" version="1.0">
              <emma:interpretation id="{58476D21-7656-429A-BFF5-3E1B78F79CEB}" emma:medium="tactile" emma:mode="ink">
                <msink:context xmlns:msink="http://schemas.microsoft.com/ink/2010/main" type="inkWord" rotatedBoundingBox="16374,9938 17592,9967 17584,10333 16365,10304"/>
              </emma:interpretation>
            </emma:emma>
          </inkml:annotationXML>
          <inkml:trace contextRef="#ctx0" brushRef="#br0" timeOffset="22308.9854">3153 3162 1226 0,'-21'-26'116'0,"21"26"-18"0,0 0-10 0,0 0-15 15,-19-26-43-15,19 26 3 0,0 0-26 0,0 0 10 16,0 0-1-16,0 0-6 0,-25-7-3 16,25 7-3-16,0 0 13 0,0 0-38 0,-13 23 37 15,13-23-36 1,-10 32 19-16,10-32 2 0,-7 35-4 0,7-35 3 16,-3 34-3-16,3-34 3 0,4 38-4 0,-4-38 4 15,14 28-4-15,-14-28-10 0,17 28-11 0,-17-28-5 16,0 0-17-16,27 23-3 0,-27-23-19 0,0 0-14 15,40 13-5-15,-40-13 10 0,0 0 22 16,24-8 23-16,-24 8 20 0,0 0 8 0,23-16 4 16,-23 16 1-16,12-25 3 0,-12 25-4 0,13-35 5 0,-13 35-4 15,7-40 5-15,-7 40 5 0,0-40 19 0,0 40 28 16,-6-41-12-16,6 41 12 0,-9-39-34 0,9 39-13 16,-18-32-21-16,18 32 13 0,-20-23-16 0,20 23 15 15,0 0 0-15,-31-12-1 0,31 12-1 0,0 0-1 16,-24 12-4-16,24-12-47 0,-14 26-44 15,14-26-103 1,0 0-111-16,3 39-92 0,-3-39 144 0,13 26 259 16</inkml:trace>
          <inkml:trace contextRef="#ctx0" brushRef="#br0" timeOffset="22787.6311">3509 3126 1209 0,'0'0'95'0,"-10"-35"-41"0,10 35 19 16,0 0-19-16,0 0-4 0,0 0-20 0,0 0-19 15,0 0-12-15,0 0 0 0,0 0 1 0,0 0 3 16,0 0 20-16,12 22-40 0,-12-22 37 16,6 34-38-16,-6-34 20 0,1 37 2 0,-1-37-2 0,0 32 2 15,0-32-3-15,-2 28 2 0,2-28-2 0,-5 24 2 16,5-24-2-16,0 0 2 0,0 0-3 0,-2 25-1 15,2-25 0-15,0 0-1 0,0 0 0 16,0 0 1-16,0 0 1 0,0 0 1 0,0 0 1 16,24-27 0-16,-24 27-1 0,22-25-2 15,-22 25 2-15,23-33-2 16,-23 33 2-16,22-27-3 0,-22 27 3 0,23-23-3 16,-23 23 4-16,0 0 19 0,28-32-21 0,-28 32 22 15,0 0-40-15,22-23 17 0,-22 23 0 0,0 0 2 16,0 0 17-16,0 0-37 0,24 23 19 0,-24-23-20 15,11 24 19-15,-11-24 3 0,10 26-2 0,-10-26 2 16,8 26-3-16,-8-26 2 0,9 25-3 0,-9-25 3 16,11 30-3-16,-11-30 3 0,12 30-2 0,-12-30 1 15,10 26-2-15,-10-26 3 0,7 28-2 0,-7-28 3 16,5 24-4-16,-5-24 3 0,0 0-3 0,4 25 2 16,-4-25-1-16,0 0 0 0,0 0-1 0,0 0-34 15,14 30-61-15,-14-30-45 0,0 0-77 0,0 0-60 16,0 0-133-16,0 0 43 0,6-30 320 0</inkml:trace>
          <inkml:trace contextRef="#ctx0" brushRef="#br0" timeOffset="23242.0765">4276 3145 1043 0,'-5'-30'215'0,"5"30"-138"0,0 0-22 0,0 0 20 16,-6-29-34-16,6 29-2 0,0 0-11 0,0 0-9 15,0 0-3-15,0 0-1 0,0 0-3 0,-15-21-4 16,15 21-1-16,0 0-5 0,0 0-1 0,0 0 1 16,-30 0-1-16,30 0-2 0,-25 3 0 0,25-3 1 0,-26 10-2 15,26-10 4-15,0 0-2 0,-29 15 0 16,29-15 17-16,0 0-38 0,-18 33 36 0,18-33-37 15,-7 23 20-15,7-23 2 0,-3 30-3 0,3-30 3 16,3 24-3-16,-3-24 3 0,8 23-3 0,-8-23 3 16,0 0-2-16,18 28 1 0,-18-28 0 0,0 0 1 15,26 27 1-15,-26-27 0 16,0 0 0-16,20 27 1 0,-20-27-3 16,0 0 5-16,9 29-5 0,-9-29 5 0,0 0-4 15,-2 26-2-15,2-26 2 0,0 0 0 0,-18 24-3 16,18-24 5-16,0 0-3 0,0 0 4 15,-25 21 0-15,25-21 0 0,0 0-1 0,0 0 4 16,-22 8 3-16,22-8 0 0,0 0 2 0,0 0-5 16,-28-3-5-16,28 3-1 0,0 0-2 0,-23-5 0 0,23 5-9 15,0 0-17-15,0 0-47 0,-36-12-78 0,36 12-143 16,0 0-201-16,0 0 30 0,-4 30 310 0</inkml:trace>
        </inkml:traceGroup>
      </inkml:traceGroup>
    </inkml:traceGroup>
  </inkml:traceGroup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29:49.6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276 32 271 0,'0'0'84'0,"0"0"37"0,0 0 1 0,0 0 14 0,0 0-21 15,0 0-12 1,0 0-13-16,0 0 7 0,-1-21-5 0,1 21 2 0,0 0-9 0,0 0-13 0,0 0-7 16,0 0-6-16,0 0-3 15,0 0-9-15,0 0-15 0,0 0-10 0,0 0-8 0,0 0-3 16,0 0 5-16,-21-10-3 0,21 10-3 15,0 0-2-15,-22 0-2 0,22 0-2 0,-25 9 1 0,25-9 0 16,-27 18-1-16,27-18 1 0,-31 22-3 16,31-22 1-16,-33 33-4 0,33-33 3 0,-32 37-3 15,16-14-11-15,6-2 28 0,-4 5-28 16,5-4 27-16,0 2-14 0,0-2-3 0,3 3 4 0,1-6-5 16,1 2 4-16,4-21-3 0,-1 38 3 0,1-38-3 0,0 35 4 15,0-35-3-15,8 33 1 0,-8-33-2 16,9 31 2-16,-9-31-3 0,15 25 3 0,-15-25-2 15,18 20 1-15,-18-20-1 0,22 14 2 16,-22-14-2-16,29 11 1 0,-29-11-2 0,33 5 2 0,-33-5 0 16,36-2-1-16,-36 2-5 0,36-8-7 15,-36 8-6-15,33-6-12 0,-33 6-11 0,27-12-10 0,-27 12-21 16,23-9-48-16,2 16-75 0,-25-7-132 16,0 0-155-16,27-13 52 0,-27 13 386 0</inkml:trace>
  <inkml:trace contextRef="#ctx0" brushRef="#br0" timeOffset="1">777 261 875 0,'0'0'199'16,"0"0"-63"-16,0 0-19 0,0 0-10 0,0 0-30 16,0 0-22-16,-22-17-14 0,22 17-8 0,0 0-5 0,-22-8-6 15,22 8-3-15,0 0-5 0,-21 3-1 16,21-3-5-16,0 0-1 0,-26 13-3 0,26-13-3 0,0 0-1 16,-25 30 2-16,25-30-3 0,-16 28 2 15,16-28-2-15,-11 35 2 0,11-35-4 0,-5 34 5 16,5-34-5-16,5 32 3 0,-5-32-3 15,11 30 2-15,-11-30-3 0,16 22 3 0,-16-22-1 0,22 19 1 16,-22-19-2-16,21 15 2 0,-21-15-2 16,24 4 0-16,-24-4 1 0,26-4-1 0,-26 4 3 0,26-18-2 15,-26 18 3-15,22-28-1 0,-22 28 3 16,19-33-4-16,-19 33 5 0,16-37-4 0,-16 37 3 16,9-33-2-16,-9 33 1 0,6-33-2 0,-6 33 5 0,0-37-6 15,0 37 4-15,-6-33-3 0,6 33 3 16,-9-33-2-16,9 33 2 0,-11-20-3 0,11 20 1 0,0 0-2 15,0 0-1-15,-30-18-11 16,30 18-11-16,0 0-17 0,-19 22-25 0,19-22-37 0,-13 34-71 16,13-34-93-16,-18 24-224 0,18 2 60 15,0-26 291-15</inkml:trace>
  <inkml:trace contextRef="#ctx0" brushRef="#br0" timeOffset="2">1136 248 1178 0,'0'0'112'0,"-20"7"-23"0,20-7-32 0,0 0-29 0,0 0-21 0,0 0-8 16,0 0 0-1,0 0 2-15,0 0-1 0,26 3 1 0,-26-3 0 0,24 3 0 0,-24-3 2 0,25 3-3 16,-25-3 2-16,23 4-2 0,-23-4 0 0,20 10 1 0,-20-10 0 16,0 0-1-16,31 15 1 0,-31-15-2 15,0 0 3-15,25 24-2 0,-25-24 2 0,0 0-2 0,15 20 1 16,-15-20 2-16,0 0 1 16,-4 20 1-16,4-20 0 0,0 0-2 0,-11 27 7 0,11-27 8 15,-15 22 8-15,15-22 2 0,-19 18 0 0,19-18-6 16,-25 14 0-16,25-14-3 0,-23 10 0 0,23-10-4 15,0 0-2-15,-27 7-2 0,27-7 0 16,0 0-4-16,-23 2-2 0,23-2-2 0,0 0-2 0,0 0 1 16,0 0-1-16,0 0-2 0,-18-6-1 0,18 6-2 0,0 0-3 15,0 0-23-15,0 0-6 16,0 0-7-16,0 0-16 0,0 0-18 0,0 0-51 0,34 0-63 16,-34 0-87-16,17-22-168 0,-17 22 53 15,18-11 322-15</inkml:trace>
  <inkml:trace contextRef="#ctx0" brushRef="#br0" timeOffset="3">1519 228 907 0,'0'0'285'0,"0"0"-111"0,0 0-49 0,0 0-31 16,0 0-24-16,-16-22-15 0,16 22-11 0,0 0-13 0,0 0-7 0,0 0-6 15,-24 6-1-15,24-6-4 16,0 0-1-16,0 0-6 0,-23 20-2 0,23-20-2 0,0 0 1 15,-19 32-3-15,19-32 3 0,-8 25-4 16,8-25 2-16,-9 32-2 0,9-32 2 0,-6 33-3 0,6-33 2 16,-1 29-3-16,1-29 2 0,3 29-2 15,-3-29 2-15,8 22-11 0,-8-22-6 0,0 0-12 16,21 21-12-16,-21-21-12 0,20 8-8 16,-20-8-10-16,31-8-20 0,-7 15-41 0,-24-7-56 0,43-18-113 15,-16 9-143-15,-6-13 46 0,12 20 372 0</inkml:trace>
  <inkml:trace contextRef="#ctx0" brushRef="#br0" timeOffset="4">1768 360 568 0,'0'0'197'0,"0"0"-100"0,0 0-38 0,0 0-23 0,0 0-24 0,0 0-6 16,0 0 0-16,0 0 3 0,0 0 2 0,0 0 5 15,20 17 4-15,-20-17 2 0,0 0-1 0,23 4-4 16,-23-4-5-16,0 0-4 0,26 3-2 0,-26-3-3 16,0 0 0-16,26 0-2 0,-26 0 0 15,0 0-1-15,25-7 3 0,-25 7 4 0,0 0 14 16,23-16 9-16,-23 16 8 16,14-20 4-16,-14 20 4 0,8-22-1 0,-8 22 5 15,3-25-3-15,-3 25-5 0,-1-24-9 0,1 24-1 16,-7-23-6-16,7 23 1 0,0 0-1 0,-17-21-2 15,17 21-5-15,0 0-3 0,-27-9-5 0,27 9-2 16,-24 3-3-16,24-3-4 0,-22 12 0 0,22-12-3 16,-20 23 2-16,20-23-2 0,-16 32 2 31,16-32-2-31,-9 39 2 0,9-39-3 0,-1 38 3 0,1-38-4 0,1 40 4 0,2-19-4 0,2-1 5 0,2-1-5 16,-2 2 3-16,-5-21-2 0,21 36 2 0,-21-36-2 31,24 26 2-31,-24-26-3 0,26 16 1 0,-26-16-1 0,27 9-16 0,-27-9-8 0,31-3-11 0,-31 3-17 0,32-15-16 15,-7 13-45-15,-17-24-58 0,19 22-96 16,-27 4-119-16,23-43-12 16,2 28 245-16</inkml:trace>
  <inkml:trace contextRef="#ctx0" brushRef="#br0" timeOffset="5">2248 161 1194 0,'-26'1'119'0,"26"-1"-42"0,0 0-14 0,0 0-36 0,0 0 3 0,0 22-4 16,0-22-5-16,0 0-4 0,0 0-6 0,24 19-3 15,-24-19-4-15,20 6 0 0,-20-6-3 0,26 1-1 16,-26-1 2-16,32-1-4 0,-10 1 2 0,-22 0-1 16,40-6-2-16,-40 6-39 0,45-4-69 0,-45 4-68 15,51-7-163-15,-22 0-115 0,-10-4 29 16,13 15 389 0</inkml:trace>
  <inkml:trace contextRef="#ctx0" brushRef="#br0" timeOffset="6">2283-35 913 0,'0'0'147'0,"0"0"-27"16,0 0-27-16,0 0-19 0,0 0-29 0,0 0-16 15,0 0-16-15,0 0-4 0,0 0 10 0,0 0 8 16,0 0 4-16,5 28 2 16,-5-28-11-16,0 0-4 0,4 28-3 0,-4-28 1 15,5 29-5-15,-5-29 0 0,1 33-4 0,-1-33 2 16,1 35-4-16,-1-35-11 0,-2 36 32 0,2-16-34 15,-1 2 30-15,-3 0-17 0,0 7-6 0,3-6 5 16,-5 5-4-16,2-7 4 0,-1 1-5 16,4-2 5-16,1-20-5 0,-6 35 3 15,6-35-4-15,-2 31 3 0,2-31-2 0,0 0 2 0,4 21-2 0,-4-21 0 16,0 0-2-16,0 0 2 0,0 0-1 0,0 0 0 16,0 0 2-16,0 0-2 0,0 0 2 0,24 9-1 15,-24-9 1-15,0 0 0 0,0 0-1 0,23-5 1 0,-23 5-1 16,0 0 2-16,24-2-2 0,-24 2-1 15,0 0-14-15,25 1-10 0,-25-1-12 0,0 0-1 16,27 11 11-16,-27-11-7 0,0 0-18 0,0 0-28 16,22 1-26-1,-22-1-15-15,0 0-12 0,5-22-28 0,-5 22-32 16,0 0-45-16,5-31-73 0,-5 31 199 0,4-30 113 16</inkml:trace>
  <inkml:trace contextRef="#ctx0" brushRef="#br0" timeOffset="7">2659 383 774 0,'0'0'141'0,"0"0"-41"16,0 0-27-16,0 0-27 0,0 0-23 0,0 0-11 16,0 0-7-16,0 0 0 0,0 0-3 0,0 0-1 15,0 0 2-15,0 0-3 0,0 0 1 0,26 19-2 16,-26-19 1-16,0 0 0 0,25-4 1 0,-25 4 1 15,0 0-1-15,30-8 1 0,-30 8 2 0,0 0-2 16,28-20 3-16,-28 20-2 0,0 0 2 0,26-28-3 16,-26 28 4-16,15-19-4 0,-15 19 2 0,15-23-2 15,-15 23 3-15,6-20-1 0,-6 20 22 0,5-22 16 16,-5 22 9-16,0 0 3 0,-7-28-8 0,7 28-13 16,0 0 0-16,0 0-5 0,-26-18-6 0,26 18-6 15,0 0-4-15,-26 6-2 0,26-6-5 0,-25 18-1 16,25-18-4-16,-25 28 2 0,25-28-1 0,-24 34 1 15,24-34-2-15,-16 31 1 0,16-31-3 0,-8 28 4 16,8-28-4-16,-4 26 2 0,4-26-2 0,4 27 2 16,-4-27-2-16,10 19 1 0,-10-19-1 0,0 0 1 15,29 26-1-15,-29-26 1 0,26 14-1 0,-26-14 1 16,35 5 0 0,-35-5 0-16,36 5-5 0,-36-5-20 15,41-1-26-15,-41 1-41 0,43-8-37 0,-43 8-29 16,43-10-55-16,-43 10-16 0,33-25-92 0,-8 28-4 15,-25-3 279-15</inkml:trace>
  <inkml:trace contextRef="#ctx0" brushRef="#br0" timeOffset="8">3062 381 577 0,'0'0'173'0,"0"0"-33"16,0 0-21-16,0 0-24 0,0 0-24 16,0 0-20-16,0 0-17 0,0 0-19 0,0 0-6 15,0 0-4-15,0 0 2 0,0 0 1 0,11 23 3 16,-11-23 0-16,0 0 5 0,8 21 4 0,-8-21 2 15,0 0-1-15,2 27 1 0,-2-27-6 0,0 0-1 16,6 30-7-16,-6-30-2 16,0 0-3-16,5 24 0 0,-5-24-2 0,0 0 1 15,0 0-2-15,9 20 1 0,-9-20-2 16,0 0 0-16,0 0-1 0,0 0 2 0,0 0 4 16,0 0 2-16,16-20 7 0,-16 20-1 15,8-26 2-15,-8 26-4 0,8-35 0 0,-8 35-3 16,9-37 5-16,-9 37-1 0,7-36 4 0,-7 36-4 15,7-33 1-15,-7 33-4 0,7-24 1 0,-7 24-2 0,7-24 1 0,-7 24-3 16,0 0 2-16,0 0-4 0,0 0-1 16,13-20-2-16,-13 20-1 0,0 0 3 0,0 0 3 0,0 0-1 15,0 0 0-15,21 15 1 0,-21-15-1 0,0 0 8 16,0 0 0-16,28 26 0 0,-28-26-2 16,0 0-3-16,27 17-5 0,-27-17 0 0,23 9-3 15,-23-9 1 1,27 7-1-16,-27-7 0 0,26 3 5 0,-26-3-6 15,34 5-21-15,-34-5-28 0,37 2-106 16,-37-2-178-16,11-20-199 0,-11 20 32 0,6-30 361 16</inkml:trace>
  <inkml:trace contextRef="#ctx0" brushRef="#br0" timeOffset="9">234 1469 770 0,'0'0'160'0,"0"0"-38"0,0 0-11 16,-18-8-18-16,18 8-12 0,0 0-20 0,0 0-14 15,-31 4-12-15,31-4-6 0,0 0-8 16,-24 12-3-16,24-12-7 0,0 0-3 0,-27 19-4 16,27-19 0-16,-18 22-4 0,18-22 2 0,-19 25-3 15,19-25 2-15,-17 29-4 0,17-29 4 0,-11 30-2 0,11-30 2 16,-2 25 17-16,2-25-37 0,2 25 36 0,-2-25-36 16,11 22 16-16,-11-22 2 0,0 0-2 0,22 25 2 15,-22-25-3-15,0 0 1 0,31 15-1 16,-31-15-1-16,19 1 1 0,-19-1-2 0,21-10 3 15,-21 10 0 1,25-22 3-16,-25 22 17 0,25-36-35 0,-25 36 37 16,25-42-35-16,-16 22 15 0,-1-5 7 0,0 0-6 15,-2 2 7-15,-1-1-6 0,1 0 6 0,-5 1-5 16,1 1 3-16,0-3-4 0,1 4 5 0,-3-1-5 16,0 3 5-16,0-2-1 0,0-3 10 15,0 24-5-15,-5-39 4 0,5 39-8 0,-3-34 1 16,3 34-4-16,-7-26 4 0,7 26-2 0,0 0 3 15,-7-20 2-15,7 20 2 0,0 0-1 0,0 0-4 16,0 0-4-16,0 0-2 0,0 0 0 0,0 0 0 0,-1 27 1 0,1-27-3 16,1 44 4-16,2-19-5 0,-3 4 4 0,2-2-5 15,-2 3 5-15,0 0-5 0,3 0 4 16,1 1-4-16,-2 3 6 0,1-7-7 0,2 4 6 16,-3-2-5-16,2-2 5 0,-2-1 14 0,3-1-32 15,-1-3 32-15,1-2-30 0,-5-20 13 0,9 31 4 16,-9-31-3-16,9 20-1 15,-9-20-1-15,0 0-5 0,0 0-20 16,0 0-9-16,20 19-14 0,-20-19-14 0,0 0-21 16,0 0-42-16,23-5-66 0,-23 5-66 15,7-32-175-15,-7 32 64 0,11-21 322 0</inkml:trace>
  <inkml:trace contextRef="#ctx0" brushRef="#br0" timeOffset="10">665 1285 1154 0,'0'0'174'0,"0"0"-51"0,-29-25-42 0,29 25-31 16,0 0-20-16,0 0-11 16,0 0-11-16,0 0-6 0,0 0-7 0,0 0-1 15,0 0-22-15,0 0-23 0,3 20-53 16,-3-20-71-16,0 0-98 0,19 23-130 0,-19-23-18 0,36 23 246 16</inkml:trace>
  <inkml:trace contextRef="#ctx0" brushRef="#br0" timeOffset="11">661 1514 762 0,'0'0'230'0,"0"0"-42"0,0 0-67 0,0 0-29 15,0 0-37-15,0 0-19 0,0 0-9 0,0 0-3 16,0 0-4-16,0 0-2 16,-12 21-9-16,12-21-3 0,-2 22-5 0,2-22 1 15,-1 28-1-15,1-28 0 0,-1 26-2 0,1-26 3 16,-8 29 16-16,8-29-35 0,-7 24 37 15,7-24-38-15,-6 28 15 0,6-28 3 16,0 0-4-16,-6 21-22 0,6-21-35 0,0 0-53 16,0 0-72-16,0 0-80 0,0 0-132 0,0 0 8 15,0 0 241-15</inkml:trace>
  <inkml:trace contextRef="#ctx0" brushRef="#br0" timeOffset="12">1012 1531 338 0,'0'0'113'0,"0"0"-16"16,0 0-5-16,0 0 24 0,-3-19 0 0,3 19 0 16,0 0-11-16,0 0-5 0,0 0-11 15,0 0-6-15,0 0-13 0,0 0-11 16,0 0-6-16,0 0-10 16,0 0-9-16,0 0-7 0,0 0-7 0,0 0-4 15,0 0-1-15,-16-24-3 0,16 24-1 0,0 0-4 16,-23 0 1-16,23 0-3 0,-20 4-1 0,20-4-2 15,-22 4-1-15,22-4 1 0,-24 13-3 0,24-13 2 16,-20 19-2-16,20-19 1 0,-21 22-2 16,21-22 3-16,-12 24-4 0,12-24 3 15,-8 27-3-15,8-27 2 0,1 23-3 0,-1-23-14 0,9 21 34 16,-9-21-35-16,16 23 21 16,-16-23-30-16,0 0-12 0,26 24-10 0,-26-24 0 0,24 9-9 15,-24-9-9-15,31 3 6 0,-31-3 15 0,28-9 19 16,-28 9 23-16,29-27 22 0,-29 27-12 0,20-34 17 15,-20 34-34-15,21-35 24 0,-17 14 2 16,-4 21 27-16,13-31 12 0,-13 31-2 0,4-23-8 16,-4 23-8-16,0 0 0 0,0 0-6 0,0 0-3 15,0 0-6-15,0 0-9 0,0 0-6 0,0 0-8 16,0 0 1-16,0 0-1 0,0 0 3 0,0 0 2 0,0 0 0 16,6 26-1-16,-6-26 0 0,8 22-3 0,-8-22 3 15,8 21-3-15,-8-21 3 0,6 22-2 16,-6-22 1-16,9 25 18 0,-9-25-53 0,10 19 27 15,-10-19-49-15,0 0 1 0,16 20-5 0,-16-20-39 16,0 0-34-16,32 20-65 0,-32-20-52 0,0 0-169 16,35-11 67-1,-27-9 322-15</inkml:trace>
  <inkml:trace contextRef="#ctx0" brushRef="#br0" timeOffset="13">1479 1500 594 0,'0'0'176'0,"0"0"23"0,0 0-19 16,0 0-28-16,0 0-34 0,0 0-33 0,0 0-30 0,0 0-18 16,0 0-14-16,0 0-3 0,0 0-1 0,0 0-1 15,-24 3-3-15,24-3-2 0,0 0-3 16,-24 11-2-16,24-11-5 0,-18 9 2 0,18-9-4 16,-25 16 2-16,25-16-2 0,-23 20 0 0,23-20-1 15,-18 20 0-15,18-20-1 0,-16 22 2 0,16-22-3 16,0 0 1-16,-7 26-2 0,7-26-15 0,7 20 34 0,-7-20-35 15,10 21 35-15,-10-21-31 0,0 0-14 0,24 24-6 16,-24-24-7-16,23 11 3 0,-23-11 1 0,18 7-3 16,-18-7-1-16,23-5 2 0,-23 5 13 15,0 0 9-15,26-17 13 0,-26 17 23 0,0 0-14 16,16-29 17-16,-16 29-16 0,8-22 1 0,-8 22-18 16,3-23 26-16,-3 23-8 15,5-22 22-15,-5 22 7 0,0 0-5 16,0-25-8-16,0 25-7 0,0 0-4 0,0 0-7 15,0 0-2-15,0 0-2 0,0 0-3 0,2-19 4 16,-2 19-1-16,0 0-3 0,0 0 6 16,0 0-4-16,0 0-1 0,0 0 0 0,0 0 1 15,0 0 1-15,0 0-1 0,0 0 4 0,0 0-3 16,0 0 2-16,0 0 1 0,23 12 1 0,-23-12-3 0,0 0 3 0,2 27-3 16,-2-27 2-16,1 31 16 0,-1-9-33 15,-1 1 38-15,1 8-30 0,-2 2 14 0,-3-1 4 16,1 2-9-16,-2 1 4 0,0-1-6 15,1 1 5-15,-3-2-6 0,0 0 5 0,-1-3-8 16,-4 0 10-16,2 1-8 0,-1-6 8 0,0 1 3 16,-1-3 6-16,13-23-2 15,-26 33 2-15,26-33-8 0,-27 24 0 0,27-24-4 16,-32 19 2-16,32-19-1 0,-27 9-1 16,27-9 2-16,-26 0-2 0,26 0-1 0,-29-7-1 15,29 7-4-15,-26-16 0 0,26 16 1 16,-23-26-4-16,23 26 3 0,-20-36-19 0,20 36-13 15,-22-49-22-15,21 28-25 0,-15-18-35 0,16 39-45 16,-10-60-103-16,19 30-133 0,-2 7-25 0,-11-15 230 0</inkml:trace>
  <inkml:trace contextRef="#ctx0" brushRef="#br0" timeOffset="14">1777 1569 752 0,'0'0'165'0,"0"0"-37"0,0 0-31 16,0 0-20-16,0 0-32 0,0 0-20 0,0 0-15 15,0 0-3-15,0 0-2 0,0 0 2 0,-15 23-1 16,15-23 0-16,0 0 17 0,6 29-20 0,-6-29 19 15,0 0-21-15,7 28-1 0,-7-28-16 16,2 19 14-16,-2-19-15 0,1 24 15 16,-1-24 5-16,0 0-4 15,7 21 1-15,-7-21-1 0,0 0-1 0,0 0 0 16,0 0 0-16,0 0-2 0,0 0 0 0,0 0 5 16,0 0 9-16,0 0 9 0,0 0 3 0,10-21-3 15,-10 21 8-15,6-24-21 0,-6 24 13 16,2-25-15-16,-2 25-2 0,6-30-13 0,-6 30 24 15,8-39-12-15,-8 39 18 0,9-37 1 16,-9 37-11-16,9-31 3 0,-9 31-1 0,8-23 2 0,-8 23-1 0,0 0-3 16,0 0-4-16,0 0-2 0,0 0-3 0,0 0 0 15,23-10 0-15,-23 10 1 0,0 0 2 0,0 0 0 16,0 0 0-16,26 20-2 0,-26-20 2 0,0 0-3 16,24 21 4-16,-24-21-2 0,0 0 2 0,26 26-3 15,-26-26 1-15,0 0-3 0,25 22 1 16,-25-22-1-1,20 11 1-15,-20-11 0 0,22 10-1 0,-22-10 0 16,24 4 1-16,-24-4-1 0,23 2 1 0,-23-2-1 16,25-2-2-16,-25 2-16 0,26-2-18 0,-26 2-43 15,24-11-52-15,2 20-67 0,-26-9-96 0,17-26-116 16,7 26 11-16,-24 0 381 0</inkml:trace>
  <inkml:trace contextRef="#ctx0" brushRef="#br0" timeOffset="15">2421 1502 816 0,'-25'-8'233'0,"25"8"-77"0,0 0-34 15,0 0-17-15,0 0-37 0,0 0-19 16,0 0-11-16,0 0-4 0,-24 8-3 0,24-8-5 0,0 0-2 16,0 0-5-16,-18 5-5 0,18-5-2 0,0 0-4 15,-22 9 0-15,22-9-2 0,0 0-1 0,-24 18-2 16,24-18 0-16,0 0-4 0,-25 31 3 0,25-31-4 15,-12 24 3-15,12-24-3 0,-13 26 4 0,13-26-4 16,-2 25-14-16,2-25 32 0,2 23-34 16,-2-23 34-1,13 20-17-15,-13-20-2 0,0 0 2 0,25 27-2 16,-25-27 1-16,0 0-2 0,26 9 1 0,-26-9 0 16,0 0 0-16,29 0-6 0,-29 0-2 0,20-6 0 15,-20 6 0-15,0 0 8 0,25-21 1 0,-25 21 3 16,11-24-1-16,-11 24-18 0,13-25 34 0,-13 25-35 15,6-23 36-15,-6 23-15 0,4-25-2 0,-4 25 2 16,6-23-1-16,-6 23 2 0,0 0-3 0,1-26 2 16,-1 26-2-16,0 0 1 0,0 0 0 0,0 0-1 15,0 0 1-15,0 0-2 0,0 0 0 0,0 0 0 16,0 0 1-16,0 0-1 0,0 0 2 0,0 0 0 16,24 14 0-16,-24-14-2 0,9 27 3 0,-9-27-3 15,9 34 2-15,-9-34 17 0,8 31-33 0,-8-31 33 16,8 28-34-1,-8-28 6-15,0 0-17 0,19 31-7 16,-19-31-16-16,0 0-43 0,0 0-43 0,32 26-113 16,-32-26-51-16,0 0-111 0,0 0 40 0,17-33 331 15</inkml:trace>
  <inkml:trace contextRef="#ctx0" brushRef="#br0" timeOffset="16">2652 1585 634 0,'0'0'189'0,"0"0"-27"0,0 0-53 15,0 0-24-15,0 0-27 0,0 0-11 0,0 0-13 16,0 0-5-16,0 0-5 0,0 0-5 0,0 0 5 16,0 0 4-16,0 0-1 0,0 0 3 0,1 23-8 15,-1-23 0-15,0 26 18 0,0-26-37 0,-1 30 33 16,1-30-42-16,0 30 11 16,0-30 1-16,0 25-4 0,0-25 1 15,0 0-3-15,1 26 1 0,-1-26-3 16,0 0 0-16,0 0-1 0,0 0-1 0,0 0 0 15,0 0 3-15,0 0 0 0,23-11 2 0,-23 11 1 16,0 0-3-16,16-29 3 0,-16 29-3 0,12-23 2 16,-12 23 17-16,15-25-36 0,-15 25 35 0,16-28-35 15,-16 28 18-15,16-24 2 0,-16 24-2 0,0 0 1 0,25-24-2 16,-25 24 2-16,0 0-3 0,0 0 1 16,0 0 1-16,18-3 1 0,-18 3 1 0,0 0 0 15,0 0 2-15,0 0-3 0,15 21 2 0,-15-21-2 16,0 0 0-16,9 22-1 0,-9-22 1 0,0 0 17 15,7 26-36-15,-7-26 37 0,0 0-37 0,3 21 17 16,-3-21 2-16,0 0-2 0,0 0 1 0,0 0-2 0,0 0 1 16,0 0-2-16,0 0-1 0,0 0 2 0,0 0 0 15,22 6 1-15,-22-6 0 0,0 0 1 16,0 0 19-16,19-24-19 0,-19 24 19 0,0 0-39 16,16-21 20-16,-16 21-20 0,0 0 19 0,0 0 3 15,23-24-3-15,-23 24 2 0,0 0-1 0,25-16 0 16,-25 16 0-16,0 0 1 15,25-11-1-15,-25 11 1 0,0 0-1 0,26-2 0 16,-26 2 1-16,0 0-1 0,22 7 1 16,-22-7-1-16,0 0 1 0,19 19-1 0,-19-19 3 15,0 0-3-15,16 26 3 0,-16-26 16 16,9 28-37-16,-9-28 37 0,7 26-37 0,-7-26 17 16,1 26 3-16,-1-26-4 0,0 0 3 0,7 23-1 15,-7-23 0-15,0 0-1 0,0 0 0 0,0 0-1 0,0 0-6 0,0 23-23 16,0-23-20-16,0 0-41 0,0 0-46 15,0 0-92-15,0 0-37 0,0 0-172 0,0 31 68 16,0-31 371-16</inkml:trace>
  <inkml:trace contextRef="#ctx0" brushRef="#br0" timeOffset="17">3346 1441 1434 0,'0'0'153'0,"0"0"-67"0,0 0-18 0,0 0-13 15,0 0-17-15,0 0-9 0,0 0-9 0,0 0-7 16,0 0-6-16,0 0-4 0,0 0-2 0,0 0-1 0,0 0-1 0,0 0 1 16,0 0-1-16,0 0-1 0,0 0 2 0,0 0-8 15,0 0-9-15,0 0-9 0,0 0-13 16,-7 26-21-16,7-26-30 0,0 0-100 16,0 0-163-16,-5 25-157 0,5-25 4 0,0 0 402 15</inkml:trace>
  <inkml:trace contextRef="#ctx0" brushRef="#br0" timeOffset="18">3376 1710 1655 0,'0'0'106'0,"0"0"-36"0,-21 4-20 0,21-4-4 16,0 0-10-16,0 0-7 0,0 0-12 0,0 0-7 16,-19 21-5-16,19-21-2 0,0 0-4 0,0 0 1 15,0 0-1-15,0 0-2 0,0 0 3 0,0 0-10 0,0 0-11 16,0 0-19-16,0 0-36 0,0 0-59 0,23 17-327 15,-23-17-123-15,7-22 1 0,-7 22 475 16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2:46:43.4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9E039B6-A026-4203-934C-BCE362F3CED4}" emma:medium="tactile" emma:mode="ink">
          <msink:context xmlns:msink="http://schemas.microsoft.com/ink/2010/main" type="inkDrawing"/>
        </emma:interpretation>
      </emma:emma>
    </inkml:annotationXML>
    <inkml:trace contextRef="#ctx0" brushRef="#br0">0 23 754 0,'0'0'147'0,"0"0"-138"0,0 0-7 16,0 0-2-16,0 0 0 0,0 0-1 0,0 0-1 16,0 0 0-16,1-24-27 0,-1 24-32 0,0 0-33 15,0 0-32-15,25-2-13 0,-25 2-46 0,0 0-50 16,0 0 197-16</inkml:trace>
  </inkml:traceGroup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20:07:06.2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A50C47C-E25E-4AFE-9A09-E2D0CE14F39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07:44.1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2676C10-5228-4AF6-8898-EBCE89245B88}" emma:medium="tactile" emma:mode="ink">
          <msink:context xmlns:msink="http://schemas.microsoft.com/ink/2010/main" type="writingRegion" rotatedBoundingBox="12918,6522 22429,6473 22446,9831 12935,9880"/>
        </emma:interpretation>
      </emma:emma>
    </inkml:annotationXML>
    <inkml:traceGroup>
      <inkml:annotationXML>
        <emma:emma xmlns:emma="http://www.w3.org/2003/04/emma" version="1.0">
          <emma:interpretation id="{232C16B5-6436-4C82-A0BA-5F60510F76B1}" emma:medium="tactile" emma:mode="ink">
            <msink:context xmlns:msink="http://schemas.microsoft.com/ink/2010/main" type="paragraph" rotatedBoundingBox="12994,6450 22440,6524 22433,7415 12987,73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AD7341-1422-4523-AA06-64368460C902}" emma:medium="tactile" emma:mode="ink">
              <msink:context xmlns:msink="http://schemas.microsoft.com/ink/2010/main" type="line" rotatedBoundingBox="12994,6450 22440,6524 22433,7415 12987,7340"/>
            </emma:interpretation>
          </emma:emma>
        </inkml:annotationXML>
        <inkml:traceGroup>
          <inkml:annotationXML>
            <emma:emma xmlns:emma="http://www.w3.org/2003/04/emma" version="1.0">
              <emma:interpretation id="{80CAE041-FA00-4B7F-9D2F-ACF880ADABB9}" emma:medium="tactile" emma:mode="ink">
                <msink:context xmlns:msink="http://schemas.microsoft.com/ink/2010/main" type="inkWord" rotatedBoundingBox="12994,6468 18737,6513 18731,7253 12988,7208"/>
              </emma:interpretation>
              <emma:one-of disjunction-type="recognition" id="oneOf0">
                <emma:interpretation id="interp0" emma:lang="en-GB" emma:confidence="0">
                  <emma:literal>Tessellation</emma:literal>
                </emma:interpretation>
                <emma:interpretation id="interp1" emma:lang="en-GB" emma:confidence="0">
                  <emma:literal>tessellation</emma:literal>
                </emma:interpretation>
                <emma:interpretation id="interp2" emma:lang="en-GB" emma:confidence="0">
                  <emma:literal>Tessellati0n</emma:literal>
                </emma:interpretation>
                <emma:interpretation id="interp3" emma:lang="en-GB" emma:confidence="0">
                  <emma:literal>Tessellatin</emma:literal>
                </emma:interpretation>
              </emma:one-of>
            </emma:emma>
          </inkml:annotationXML>
          <inkml:trace contextRef="#ctx0" brushRef="#br0">46 0 228 0,'0'0'61'0,"0"0"-8"0,0 0 13 16,0 0 13-16,0 0 11 0,0 0 10 0,0 0 11 16,0 0 1-16,0 0 0 0,0 0-8 0,0 0-11 15,0 0-8-15,0 0-11 0,0 0-12 0,0 0-34 16,0 0 8-16,0 0-24 0,0 0 56 0,0 0 1 16,0 0-21-16,0 0 34 0,15 27-77 0,-15-27 31 15,2 38-17-15,-2-38-8 0,0 40 0 0,-2-18-8 16,2 1 2-16,-2 4-6 0,0 1 4 0,2-3-4 15,-4 5 3-15,0-5-2 0,1-3 3 0,2 3-6 16,-1-3 4-16,2-22-4 0,-4 43 4 0,4-43-3 16,-5 34 2-16,5-34-1 0,-3 26 2 0,3-26-3 15,0 0-10-15,-1 23-10 0,1-23-11 0,0 0-15 16,0 0-5-16,0 0-26 0,0 0-40 0,0 0-54 16,0 0-95-16,0 0-159 0,0 0-7 0,-31 0 241 15</inkml:trace>
          <inkml:trace contextRef="#ctx0" brushRef="#br0" timeOffset="316.5659">-75-69 933 0,'-28'-26'150'0,"28"26"-9"0,0 0-19 15,0 0-11-15,-23-4-30 0,23 4-21 0,0 0-12 16,0 0-6-16,0 0-6 0,0 0-10 0,0 0-9 16,0 0-7-16,0 0-5 0,0 0-1 0,0 0-1 15,0 0-3-15,0 0 1 16,0 0 16-16,0 0 2 0,0 0 2 0,28 9-3 16,-28-9-14-16,28 10-3 15,-28-10-1-15,34 7 3 0,-34-7-4 0,38 4 2 16,-14-4-1-16,2 0-3 0,-1-2 4 0,2 2-2 15,5 0 3-15,-3 0-1 0,7-2-10 0,-1 3-14 16,-3-4-22-16,11 7-40 0,-17-13-71 0,25 22-131 16,-28-15-252-16,9 2 60 0,3 14 229 0</inkml:trace>
          <inkml:trace contextRef="#ctx0" brushRef="#br0" timeOffset="833.5919">460 391 973 0,'0'0'238'16,"0"0"-144"-16,0 0-21 0,0 0-9 0,0 0-27 0,0 0-21 0,0 0-11 15,0 0 1-15,0 0 5 0,26-19-1 16,-26 19 0-16,22-5-5 0,-22 5-3 0,32-1 0 16,-32 1 0-16,31-6-1 0,-31 6 1 15,35-9-2-15,-35 9 1 0,33-8 0 0,-33 8 0 16,30-16 0-16,-30 16-1 0,28-18 0 0,-28 18 1 16,22-19-2-16,-22 19 3 0,0 0-1 0,18-24 1 0,-18 24-1 0,0 0 1 15,0-23 0-15,0 23 0 0,0 0-1 0,-18-22 1 16,18 22-2-16,0 0 2 0,-24-13 0 15,24 13 2-15,-27-2-4 0,27 2 1 0,-37 4-1 16,37-4-1-16,-45 17 4 0,45-17-2 16,-42 21 2-16,42-21-1 0,-38 29 7 0,38-29-3 15,-26 30 4-15,26-30-6 16,-15 33-1-16,15-33-5 0,-4 30 4 0,4-30-4 16,10 38 3-16,-10-38-3 0,18 30 0 0,-18-30 1 15,31 23 0-15,-31-23 0 0,42 12 1 16,-19-5-2-16,0-2 4 0,1-4-2 0,-2-1 0 15,3-1 0-15,1-2-1 0,0-3 1 16,3-3-10-16,0 6-10 0,-1-13-19 0,7 16-57 16,-35 0-60-16,65-18-111 0,-65 18-163 0,41-21 8 0,-10 31 252 0</inkml:trace>
          <inkml:trace contextRef="#ctx0" brushRef="#br0" timeOffset="1265.9652">1390 95 1169 0,'0'0'117'0,"0"0"-17"0,0 0-11 0,0 0-23 15,-26-9-31-15,26 9-13 0,0 0-6 0,0 0 0 16,0 0-1-16,0 0-1 0,-25 3-6 0,25-3 0 0,0 0-5 15,-22 16 1-15,22-16 1 0,0 0-1 0,-28 22-1 16,28-22 0-16,0 0-4 0,-25 33 3 0,25-33-5 16,-11 22 4-16,11-22-1 0,-6 24 1 15,6-24-1-15,0 23 0 0,0-23-3 0,5 22 3 16,-5-22-3-16,0 0 3 0,19 34-1 0,-19-34 1 16,0 0-1-16,24 28 1 0,-24-28-2 0,0 0 0 0,26 33 0 15,-26-33 2-15,0 0-2 0,23 24 3 0,-23-24-2 16,0 0 2-16,0 0-2 0,13 26 2 0,-13-26-1 15,0 0 2-15,-4 23-1 0,4-23 1 16,0 0-2-16,-18 29 0 0,18-29 0 0,0 0 0 16,-35 24-2-16,35-24 5 0,-27 19-4 0,27-19 1 15,-28 19 0 1,28-19 0-16,-27 20-2 0,27-20 3 0,-32 19-3 16,32-19 3-16,-29 18-2 0,29-18 0 0,0 0 0 15,0 0-21-15,0 0-29 0,-23 5-39 0,23-5-47 16,0 0-28-16,28-4-83 0,-28 4-177 15,0 0 34-15,42-23 238 0</inkml:trace>
          <inkml:trace contextRef="#ctx0" brushRef="#br0" timeOffset="1704.5377">1807 198 1028 0,'-13'-32'135'0,"13"32"-65"0,0 0 7 15,0 0 4-15,-7-24-17 0,7 24-28 0,0 0-10 16,0 0-3-16,0 0 0 0,0 0-4 16,-20-26-3-16,20 26-2 0,0 0-4 15,0 0-2-15,-24 4-3 0,24-4 0 0,-24 10-1 16,24-10 1-16,-27 20 0 0,27-20 2 0,-27 21-1 0,27-21 0 15,-22 27-4-15,22-27 1 0,-11 28-4 0,11-28 2 16,-4 22-2-16,4-22 1 0,4 22-2 0,-4-22 2 16,11 23-3-16,-11-23 3 0,17 24-2 0,-17-24 2 15,21 23-2-15,-21-23 2 0,23 23-2 16,-23-23 2-16,0 0-1 0,30 28 1 0,-30-28-1 0,14 23 1 16,-14-23-2-16,0 0 3 15,10 31-2-15,-10-31 4 0,0 0-3 0,-2 22 2 16,2-22-2-16,0 0 3 0,0 0-3 15,-24 23 2-15,24-23-2 0,0 0 0 0,-31 17 0 16,31-17 1-16,-25 10-2 0,25-10 1 0,-24 9-1 16,24-9-3-16,-22 6-22 0,22-6-28 15,0 0-50-15,-38 0-53 0,38 0-78 0,0 0-141 16,0 0-47-16,0 0 131 0</inkml:trace>
          <inkml:trace contextRef="#ctx0" brushRef="#br0" timeOffset="2622.6833">2057 329 175 0,'0'0'45'0,"0"0"-11"0,0 0 41 16,0 0 8-16,0 0 15 0,0 0 17 0,0 0-31 15,0 0 3-15,15 25-12 0,-15-25-15 0,0 0-5 16,0 0-8-16,0 0 0 0,0 0 0 16,0 0-8-16,0 0 0 0,26 9-2 0,-26-9 0 0,0 0-2 15,0 0-4-15,25 6-8 0,-25-6-5 0,0 0-4 16,22 0-4-16,-22 0-1 0,0 0-3 0,26-2-2 16,-26 2 4-16,0 0 3 0,28-10 3 0,-28 10 1 15,22-12-4-15,-22 12-6 0,26-18-1 0,-26 18-5 16,23-21 4-16,-23 21-1 0,0 0 1 0,28-29-2 31,-28 29 2-31,0 0-1 0,12-27 3 0,-12 27 12 16,0 0 11-16,0 0 2 0,-6-26-2 0,6 26-14 15,0 0-8-15,-24-8-4 0,24 8 0 0,-29 3-1 16,29-3 0-16,-38 11-1 0,38-11 0 0,-42 18 1 16,42-18-3-16,-41 21 4 0,41-21-3 15,-35 22 2-15,35-22-2 0,-27 30 3 0,27-30-3 16,-22 27 3-16,22-27-4 0,-14 36 2 0,14-36-3 0,-4 39 3 15,4-39-2-15,7 36 2 0,-7-36-2 0,20 27 2 16,-20-27 0-16,32 21 1 0,-32-21-2 0,41 14 1 16,-14-11-2-16,0 0 1 0,4-3 1 0,0-3-1 15,1-3 1-15,0-2-1 0,-2 2-28 0,-4-13-41 16,10 14-52-16,-18-27-67 0,19 27-81 16,-37 5-114-16,37-47-5 15,-9 37 209-15</inkml:trace>
          <inkml:trace contextRef="#ctx0" brushRef="#br0" timeOffset="2923.5942">2728-119 1122 0,'0'0'164'0,"0"0"-50"0,0 0-14 16,0 0-37-16,0 0-34 0,0 0-21 0,0 0 0 15,0 0 9-15,0 0 5 0,10 26 1 0,-10-26-1 16,-3 38-11-16,1-15 5 0,-2-1 12 0,-1 9-32 16,1-2 28-1,-3 7-36-15,-1-5 12 0,-1-1 5 16,4 0-6-16,-4-2 5 0,4-4-6 0,2 3 3 16,-2-2-5-16,2-3 7 0,3-22-6 0,-3 39 3 15,3-39-2-15,3 28 0 0,-3-28 0 0,0 0 1 16,14 26-1-16,-14-26-11 0,0 0-9 0,27-3-10 15,-27 3-21-15,24-15-25 0,-24 15-41 0,22-27-41 16,5 24-89-16,-27 3-102 0,17-43-49 0,6 31 128 0</inkml:trace>
          <inkml:trace contextRef="#ctx0" brushRef="#br0" timeOffset="3324.617">3033-114 927 0,'0'0'246'0,"0"0"-113"0,0 0-44 15,0 0-6-15,0 0-22 0,0 0-20 16,-25 34-12-16,25-34-1 0,-14 40-5 0,7-16 4 16,-4 2 7-16,3 9-36 0,-1-1 29 0,0 0-36 15,2-2 13-15,-1 0 5 0,-1-3-4 0,4 1 4 16,-2 0-6-16,1-5 4 0,2 1-9 0,2-3 4 16,2-23-4-16,-3 37 3 15,3-37-3-15,3 31 3 0,-3-31-3 0,4 21 0 16,-4-21-1-16,0 0-22 15,16 23-25-15,-16-23-35 0,0 0-63 0,0 0-57 16,40 15-102-16,-40-15-148 0,0 0 59 0,42 6 302 16</inkml:trace>
          <inkml:trace contextRef="#ctx0" brushRef="#br0" timeOffset="3788.0944">3482 251 1270 0,'-21'-24'159'0,"21"24"-71"31,0 0-16-31,0 0-17 0,0 0-21 0,0 0-12 0,-23-8-7 0,23 8-2 16,0 0-2-16,0 0-2 0,-25 2-3 16,25-2-1-16,0 0-2 0,0 0-1 15,-28 8-2-15,28-8-1 0,0 0 1 0,-23 19 2 16,23-19-2-16,0 0 1 0,-19 26-4 0,19-26 3 15,0 0-2-15,-14 32 2 0,14-32-2 0,0 0 1 16,0 33-1-16,0-33 1 0,7 22-1 0,-7-22 1 0,9 23-3 0,-9-23-7 16,0 0-18-16,20 24-11 0,-20-24-20 0,0 0-17 15,31 28-22-15,-31-28-5 16,0 0 11-16,0 0 26 0,22 10 38 0,-22-10 20 0,0 0 11 16,0 0 1-16,20-22 3 0,-20 22 0 0,13-34 8 15,-13 34 0-15,17-44 6 0,-17 44-1 16,23-46 16-16,-23 46 7 0,21-40 18 0,-21 40 0 0,18-28-2 0,-18 28-11 15,0 0-9-15,0 0-11 0,0 0-10 0,0 0-9 16,0 0-7-16,0 0-1 16,0 0 2-16,0 0 2 0,0 0-2 0,25 28 3 15,-25-28-6-15,7 27 3 0,-7-27-3 0,4 37 2 16,-4-37-3-16,7 37 2 16,-7-37-2-16,8 35 3 0,-8-35-4 15,5 28-22-15,-5-28-29 0,0 0-34 0,21 33-36 0,-21-33-28 16,0 0-63-16,0 0-78 0,0 0-80 0,29-11 82 15,-30-14 291-15</inkml:trace>
          <inkml:trace contextRef="#ctx0" brushRef="#br0" timeOffset="4042.0753">4012-145 986 0,'0'0'242'0,"0"0"-121"0,0 0-51 0,0 0-20 16,0 0-21-16,0 0-14 15,0 0 9-15,0 0 9 0,0 0 3 0,6 32 5 16,-6-32-19-16,0 29-1 0,0-29-1 0,-2 31 2 16,2-31-2-16,-5 39 0 0,-2-17 15 0,2 6-35 15,-5-1 28-15,4-1-33 0,-2 2 10 16,-2 0 2-16,-2-1-6 0,2 4 6 0,-1-5-7 15,0 5 5-15,2-4-5 0,-1-3 2 0,0 4-4 16,4-3 2-16,0-3-2 0,6-22 3 0,-1 41-3 0,1-41 3 16,4 35-2-16,-4-35 1 0,0 0 0 0,9 29-1 15,-9-29-1-15,0 0 2 0,0 0-1 0,28 21 0 16,-28-21 1-16,0 0-2 0,28 5 1 16,-28-5-1-16,0 0 3 0,33-11-10 0,-33 11-6 15,26-13-2-15,-26 13-10 0,32-17-4 0,-32 17-7 16,34-24-15-1,-8 18-17-15,-11-16-29 0,16 17-26 0,-19-24-50 16,20 25-62-16,-32 4-43 0,29-43-94 0,-2 39 81 16,-19-28 293-16</inkml:trace>
          <inkml:trace contextRef="#ctx0" brushRef="#br0" timeOffset="4311.6247">3858 24 1220 0,'0'0'72'0,"-30"8"-7"0,30-8-3 0,0 0-16 16,0 0-42-16,-4 26 3 0,4-26-13 0,0 0 23 0,23 28 7 16,-23-28-3-16,32 17-2 0,-32-17-10 0,47 13-4 15,-20-9-4-15,5-3 1 0,-3-1-1 0,1-1 1 16,-1-3-2-16,1-1-2 0,-1 1 3 0,0 2-6 15,1 0-2-15,-3-9-38 0,8 15-62 16,-35-4-80-16,61-10-199 0,-39 13-47 0,-22-3 33 16,46 17 400-1</inkml:trace>
          <inkml:trace contextRef="#ctx0" brushRef="#br0" timeOffset="4643.6917">4535 288 1275 0,'0'0'44'16,"0"0"-14"-16,0 0 17 0,0 0 8 0,0 0 3 15,0 0-21-15,8 23-15 0,-8-23-2 0,3 25 2 16,-3-25-4-16,-2 27-3 0,2-27-10 0,-5 33 0 16,5-33-5-16,-6 42 2 0,6-42-3 15,-9 40 3-15,9-40-3 0,-14 35 1 0,14-35-3 16,-11 32 4-16,11-32-4 15,0 0-2-15,-6 23-29 0,6-23-48 16,0 0-50-16,0 0-62 0,0 0-91 0,0 0-148 16,22-31 55-16,-22 31 271 0</inkml:trace>
          <inkml:trace contextRef="#ctx0" brushRef="#br0" timeOffset="4728.3282">4620 47 1454 0,'-22'-5'86'0,"22"5"-54"15,0 0 17-15,0 0-23 0,-30 13-2 0,30-13-12 16,0 0-11-16,0 0-1 0,0 0-1 0,0 0 1 16,-4 27-1-16,4-27 0 0,0 0-11 0,0 0-20 15,28 31-37-15,-28-31-42 0,0 0-15 16,0 0-3-16,47 34-108 0,-47-34-112 0,24 16-51 0,-1 0 184 0</inkml:trace>
          <inkml:trace contextRef="#ctx0" brushRef="#br0" timeOffset="5129.5153">4929 285 1073 0,'0'0'276'0,"0"0"-163"0,-14-22-35 16,14 22-7-16,0 0-21 0,0 0-16 0,0 0-9 16,0 0-7-16,0 0-5 0,0 0-4 0,0 0-5 15,-23 6 0-15,23-6-5 0,0 0 2 16,-18 34-4-16,18-34 4 0,-16 30-3 0,16-30 3 15,-12 36-4-15,12-36 2 0,-7 37-1 16,7-37 2-16,3 27-1 0,-3-27 1 0,0 0-3 0,19 28 3 0,-19-28-1 16,0 0-1-16,35 6-4 0,-35-6-5 0,29-3-2 15,-29 3 0-15,31-15 3 0,-31 15 3 16,31-19 3-16,-31 19-1 0,26-22 4 0,-26 22-1 16,26-24 4-16,-26 24-2 0,19-24 2 0,-19 24-1 15,0 0 1-15,10-30-2 0,-10 30 2 16,0 0 0-16,-11-27 1 15,11 27-1-15,0 0 0 0,-19-34-2 0,19 34 1 16,0 0-3-16,-25-31 5 0,25 31-3 16,-17-22 3-16,17 22-2 0,-16-24 0 0,16 24-1 15,0 0 2-15,0 0-3 0,-22-20 1 0,22 20-1 16,0 0-2-16,0 0-1 0,0 0-1 0,0 0-18 16,0 0-19-16,0 0-25 0,-13 36-46 0,13-36-13 15,0 0-37-15,0 0-44 0,10 28-37 0,-10-28-122 0,0 0 31 16,18 41 328-16</inkml:trace>
          <inkml:trace contextRef="#ctx0" brushRef="#br0" timeOffset="5815.6451">5258 279 1124 0,'0'0'161'0,"0"0"-60"0,0 0-13 0,0 0-29 15,0 0-26-15,0 0-22 0,0 0-9 0,0 0-2 16,0 0-1-16,0 0 3 0,0 0-1 0,0 0 3 16,0 0 6-16,24 6 2 0,-24-6 6 0,0 0 2 15,5 34 2-15,-5-34-7 0,-7 27-2 0,7-27-8 16,-9 36 0-16,9-36-4 0,-10 37 2 0,10-37-2 16,-7 29-1-16,7-29 1 0,0 0 1 0,0 0-3 15,0 0 1-15,-1 22-1 0,1-22 1 0,0 0 0 16,0 0 0-16,0 0 1 0,0 0 1 0,23-9-1 15,-23 9 1-15,21-28 0 0,-21 28-6 0,30-37 7 16,-30 37-7-16,33-39 6 0,-33 39-2 0,35-31 1 16,-35 31-1-16,30-30 2 0,-30 30-3 0,25-26 1 15,-25 26 0-15,24-19 0 0,-24 19 0 0,25-11 3 16,-25 11-3-16,24-11 0 0,-24 11 1 0,0 0-1 16,23-3 0-1,-23 3 0-15,0 0 2 0,0 0 4 0,29 10 6 16,-29-10 4-16,0 0 3 0,17 25-1 15,-17-25-1-15,6 27-6 0,-6-27 2 0,3 41-5 16,-1-19 2-16,-2-22-4 0,0 45 0 0,0-45-5 16,0 40 3-16,0-40-6 0,2 36 4 0,-2-36-4 15,2 32 3-15,-2-32-3 0,1 24 2 0,-1-24-2 16,0 0-2-16,4 26-19 0,-4-26-19 0,0 0-49 16,0 0-108-16,0 0-260 0,0 0-80 0,0 0 50 15</inkml:trace>
        </inkml:traceGroup>
        <inkml:traceGroup>
          <inkml:annotationXML>
            <emma:emma xmlns:emma="http://www.w3.org/2003/04/emma" version="1.0">
              <emma:interpretation id="{4649E820-6EEB-425A-A1BF-54FBBD2B1E8A}" emma:medium="tactile" emma:mode="ink">
                <msink:context xmlns:msink="http://schemas.microsoft.com/ink/2010/main" type="inkWord" rotatedBoundingBox="19694,6572 20564,6579 20559,7294 19688,7287"/>
              </emma:interpretation>
              <emma:one-of disjunction-type="recognition" id="oneOf1">
                <emma:interpretation id="interp4" emma:lang="en-GB" emma:confidence="0">
                  <emma:literal>of</emma:literal>
                </emma:interpretation>
                <emma:interpretation id="interp5" emma:lang="en-GB" emma:confidence="0">
                  <emma:literal>Of</emma:literal>
                </emma:interpretation>
                <emma:interpretation id="interp6" emma:lang="en-GB" emma:confidence="0">
                  <emma:literal>ot</emma:literal>
                </emma:interpretation>
                <emma:interpretation id="interp7" emma:lang="en-GB" emma:confidence="0">
                  <emma:literal>0f</emma:literal>
                </emma:interpretation>
              </emma:one-of>
            </emma:emma>
          </inkml:annotationXML>
          <inkml:trace contextRef="#ctx0" brushRef="#br0" timeOffset="6294.9608">6799 317 913 0,'0'0'104'0,"0"0"-21"0,-15-27 23 15,15 27-3-15,0 0-16 0,0 0-16 0,0 0-22 16,0 0-11-16,-31-8-7 15,31 8-4-15,0 0-7 0,-26 1-7 0,26-1-3 16,-22 5-1-16,22-5-1 16,-27 15 2-16,27-15-5 0,-34 21-1 0,34-21-3 15,-33 25-1-15,33-25-2 0,-24 35 3 0,24-35-4 16,-14 37 3-16,14-37-1 0,-3 33 1 0,3-33-4 16,3 34 4-16,-3-34-4 0,11 30 3 0,-11-30-4 15,0 0-4-15,34 30-5 0,-34-30-1 0,33 3 2 0,-33-3 4 0,39-6 5 16,-39 6-1-16,43-19 0 0,-43 19-1 15,40-32 3-15,-40 32-1 0,34-33 7 16,-34 33-4-16,23-42 6 0,-23 42-1 0,16-46 2 16,-16 46 8-16,7-37 7 0,-7 37 1 0,-6-33 6 15,6 33-13-15,-12-31 0 0,12 31-5 0,0 0-2 16,-29-25-2-16,29 25-2 16,0 0-3-16,-32-17 1 0,32 17-3 0,0 0-1 15,-25 3-2-15,25-3-20 0,0 0-13 0,0 0-32 16,0 0-38-16,0 41-34 15,0-41-76-15,0 0-136 0,25 24-61 0,-25-24 34 16,32 14 380-16</inkml:trace>
          <inkml:trace contextRef="#ctx0" brushRef="#br0" timeOffset="6834.0215">7066 300 1427 0,'0'0'93'0,"0"0"-36"0,0 0-14 0,0 0-18 16,0 0-14-16,0 0-7 0,2 27 3 0,-2-27-1 15,23 18 3-15,-23-18-4 0,33 9 0 16,-33-9-3-16,46 9 0 0,-20-8-2 0,1-1-1 16,1 0-1-16,-2-3-19 0,7 9-63 0,-33-6-89 15,52 0-129-15,-52 0-195 0,45-14 48 0,-14 18 282 0</inkml:trace>
          <inkml:trace contextRef="#ctx0" brushRef="#br0" timeOffset="6680.3704">7444 39 1225 0,'-20'-32'141'0,"20"32"-35"0,0 0-43 16,-6-24 4-16,6 24-17 16,0 0-14-16,-20-25-4 0,20 25-6 0,0 0-1 15,0 0-3-15,-29-21-2 0,29 21-6 0,0 0-1 16,-22-4-5-16,22 4-3 0,0 0-1 16,-26 9-3-16,26-9 2 0,-23 13-1 15,23-13-1-15,-27 18 0 0,27-18 3 0,-27 29-2 16,27-29-7-16,-28 43 31 0,17-20-29 0,-1 5 27 15,4 0-16-15,-2-2-10 0,3 6 5 0,3-2-6 0,-2 3 5 0,5 1-5 16,0-4 4-16,1 4-3 0,0 1 4 0,0-3-5 16,0 1 5-16,0-3-5 0,0-1 3 15,1-4-3-15,-1-4 2 0,0-21-2 0,1 40 3 16,-1-40-9-16,2 30 0 0,-2-30-10 16,0 0-7-16,5 28-6 0,-5-28-9 0,0 0-11 15,0 0-11-15,0 0-28 0,0 0-33 0,0 0-75 0,0 0-93 0,9-33-133 16,-9 33 20-16,5-34 284 0</inkml:trace>
        </inkml:traceGroup>
        <inkml:traceGroup>
          <inkml:annotationXML>
            <emma:emma xmlns:emma="http://www.w3.org/2003/04/emma" version="1.0">
              <emma:interpretation id="{85CC64DA-EBF5-48D2-A7AD-D07B0F3C5E33}" emma:medium="tactile" emma:mode="ink">
                <msink:context xmlns:msink="http://schemas.microsoft.com/ink/2010/main" type="inkWord" rotatedBoundingBox="21201,6514 22440,6524 22433,7415 21194,7405"/>
              </emma:interpretation>
              <emma:one-of disjunction-type="recognition" id="oneOf2">
                <emma:interpretation id="interp8" emma:lang="en-GB" emma:confidence="0">
                  <emma:literal>1H3</emma:literal>
                </emma:interpretation>
                <emma:interpretation id="interp9" emma:lang="en-GB" emma:confidence="0">
                  <emma:literal>H</emma:literal>
                </emma:interpretation>
                <emma:interpretation id="interp10" emma:lang="en-GB" emma:confidence="0">
                  <emma:literal>His</emma:literal>
                </emma:interpretation>
                <emma:interpretation id="interp11" emma:lang="en-GB" emma:confidence="0">
                  <emma:literal>Itt3</emma:literal>
                </emma:interpretation>
                <emma:interpretation id="interp12" emma:lang="en-GB" emma:confidence="0">
                  <emma:literal>IH3</emma:literal>
                </emma:interpretation>
              </emma:one-of>
            </emma:emma>
          </inkml:annotationXML>
          <inkml:trace contextRef="#ctx0" brushRef="#br0" timeOffset="7366.6329">8275-123 805 0,'-28'-7'252'0,"28"7"-115"0,0 0 0 0,0 0-25 15,0 0-24-15,0 0-41 0,0 0-20 16,0 0-9-16,0 0 0 0,-25 27 0 0,25-27 0 16,-4 28-1-16,4-28 5 0,-3 37-2 0,2-13 3 0,-2 6 19 15,1 2-33-15,-5 3 28 0,1-1-32 0,-2-3 2 16,1 5 4-16,-3-1-9 0,-1-3 2 0,2 4-6 15,-2-2 5-15,1-6-5 0,-1 8 4 0,0-7-4 16,1-1 3-16,2-4-4 0,8-24 4 16,-10 31-2-16,10-31 1 0,0 0 0 0,-4 24-2 15,4-24-11-15,0 0-9 0,0 0-17 0,0 0-12 0,0 0-5 16,0 0-11-16,0 0-23 0,0 0-33 0,0 0-73 16,0 0-84-16,0 0-135 0,0 0 28 0,9-35 255 15</inkml:trace>
          <inkml:trace contextRef="#ctx0" brushRef="#br0" timeOffset="7820.6296">8466-123 625 0,'0'0'199'0,"0"0"-32"0,0 0-27 15,0 0-18-15,0 0-45 0,0 0-22 0,0 0-26 16,0 0-16-16,0 0-6 0,0 0 17 0,0 0 15 16,0 0 4-16,0 0 3 0,0 0-9 0,4 28-10 0,-4-28 5 15,5 24-3-15,-5-24-2 0,0 33-7 0,0-33-1 16,-3 30-3-16,3-30-12 0,-6 45 31 0,1-17-32 16,1-4 26-16,-2-2-18 15,-1 2-9-15,2-2 3 16,-4 5-3-16,1-5 2 0,-1 4-4 15,-1-1 3-15,0 0-4 0,2-1 5 0,-2-1-5 16,2-1 4-16,-2 0-4 0,2 2 1 0,8-24-1 16,-15 41 3-16,15-41-4 0,-14 32 4 0,14-32-3 15,-8 30 1-15,8-30 0 0,0 0-1 0,-10 28-1 16,10-28 2-16,0 0-2 0,0 0 2 16,0 0 0-16,0 0-9 0,0 0-9 0,0 0-11 0,-5 21-13 0,5-21-6 15,0 0-26-15,0 0-51 0,0 0-59 16,-4-23-91-16,4 23-130 0,0 0-4 0,16-38 137 15</inkml:trace>
          <inkml:trace contextRef="#ctx0" brushRef="#br0" timeOffset="8322.0078">8404 247 1069 0,'0'0'161'0,"0"0"-50"0,0 0-17 16,0 0-21-16,0 0-26 0,0 0-6 15,0 0-5-15,0 0 3 0,29 0 1 0,-29 0-14 16,0 0-3-16,26 4-6 0,-26-4-5 0,0 0-4 15,35 12 1-15,-35-12-4 0,29 1 1 0,-29-1 3 0,30 2 0 16,-30-2 4-16,40-2-3 0,-18 1 0 0,3 1-4 16,-2-2-2-16,2 1 0 0,-3-2-2 15,-22 3-2-15,42-1 0 0,-42 1 0 0,35-5-2 16,-35 5 1-16,31 0-2 0,-31 0-14 0,24-1-20 16,-24 1-24-16,0 0-58 0,0 0-73 0,39-3-180 15,-39 3-120-15,0 0 35 16,0 0 326-16</inkml:trace>
          <inkml:trace contextRef="#ctx0" brushRef="#br0" timeOffset="8522.5486">8924-79 1200 0,'0'0'168'15,"0"0"-69"-15,0 0-43 0,0 0-22 0,0 0-3 0,0 0 0 16,0 0 3-16,5 24-1 0,-5-24-11 0,-2 34 1 16,2-34-4-16,-7 47-10 0,3-22 28 0,-1 7-33 15,3-9 30-15,-1 6-18 0,-4 0-7 0,1-1 3 16,0 1-8-16,-1-3 3 0,0-3-4 0,0 3 3 15,1-3-5-15,1 1 3 0,-2-1-6 16,1-1 4-16,1 0-3 16,5-22 2-16,-10 41-2 0,10-41 3 15,-8 34-3-15,8-34 1 0,-4 22-3 0,4-22 1 16,0 0-1-16,-7 26 3 0,7-26-11 0,0 0-4 16,-3 28-14-16,3-28-15 0,0 0-12 15,0 0-27-15,-1 24-54 0,1-24-47 0,0 0-95 16,0 0-126-16,0 0 16 0,0 0 133 0</inkml:trace>
          <inkml:trace contextRef="#ctx0" brushRef="#br0" timeOffset="9117.6958">9113 431 859 0,'-14'-25'214'0,"14"25"-106"16,0 0-13-16,0 0-14 0,0 0-21 0,0 0-25 16,3-24-18-16,-3 24-9 0,0 0-2 0,0 0 1 0,0 0-3 15,0 0-1-15,0 0-1 0,27-12-2 16,-27 12 0-16,0 0 0 0,28 8 1 0,-28-8-1 15,25 8 2-15,-25-8-2 0,26 2-1 0,-26-2 1 16,27 5-1-16,-27-5 2 0,25 4-2 0,-25-4 1 16,0 0 0-16,32 11-1 0,-32-11 0 0,0 0 2 15,0 0-1 1,20 23 1-16,-20-23 1 0,0 0 2 0,0 0-4 16,-8 26 6-16,8-26-6 0,0 0 2 15,-19 25-1-15,19-25-2 0,0 0 1 0,-29 30 1 16,29-30-2-16,0 0 3 0,-29 28-3 0,29-28 1 15,0 0-1-15,0 0 1 0,0 0-2 0,0 0-1 16,0 0 2-16,-18 22-1 0,18-22 0 0,0 0 1 16,0 0-2-16,0 0 2 0,0 0-1 0,0 0-6 0,26 21-9 15,-26-21-4-15,0 0-4 0,0 0 8 0,24 9 7 16,-24-9 7-16,0 0 1 0,0 0 1 16,27 15 0-16,-27-15-1 0,0 0 1 0,0 0 1 15,0 0 0-15,26 20 3 0,-26-20-1 0,0 0 2 16,0 0 0-16,2 28 15 0,-2-28 12 0,0 0 13 15,0 0 6-15,-19 33-5 0,19-33-10 0,0 0-6 0,-31 24-7 16,31-24-2-16,0 0-5 0,-33 29-2 0,33-29-5 16,-23 11-2-16,23-11-4 0,-24 13 0 15,24-13-2-15,0 0 1 0,-22 3-1 0,22-3-13 16,0 0-24-16,-23-15-59 0,23 15-123 0,0 0-305 16,0 0 40-16,-22 9 113 0</inkml:trace>
        </inkml:traceGroup>
      </inkml:traceGroup>
    </inkml:traceGroup>
    <inkml:traceGroup>
      <inkml:annotationXML>
        <emma:emma xmlns:emma="http://www.w3.org/2003/04/emma" version="1.0">
          <emma:interpretation id="{D862C31C-2800-459A-9A31-ED81AF66C377}" emma:medium="tactile" emma:mode="ink">
            <msink:context xmlns:msink="http://schemas.microsoft.com/ink/2010/main" type="paragraph" rotatedBoundingBox="13089,7812 20940,7772 20945,8811 13094,8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876AE3-4778-47A3-AD8A-03DC27A667FA}" emma:medium="tactile" emma:mode="ink">
              <msink:context xmlns:msink="http://schemas.microsoft.com/ink/2010/main" type="line" rotatedBoundingBox="13089,7812 20940,7772 20945,8811 13094,8851"/>
            </emma:interpretation>
          </emma:emma>
        </inkml:annotationXML>
        <inkml:traceGroup>
          <inkml:annotationXML>
            <emma:emma xmlns:emma="http://www.w3.org/2003/04/emma" version="1.0">
              <emma:interpretation id="{97D69165-6638-492D-A0D5-56CF7BDAD78F}" emma:medium="tactile" emma:mode="ink">
                <msink:context xmlns:msink="http://schemas.microsoft.com/ink/2010/main" type="inkWord" rotatedBoundingBox="13089,7868 13787,7864 13792,8800 13094,8804"/>
              </emma:interpretation>
              <emma:one-of disjunction-type="recognition" id="oneOf3">
                <emma:interpretation id="interp13" emma:lang="en-GB" emma:confidence="0">
                  <emma:literal>by</emma:literal>
                </emma:interpretation>
                <emma:interpretation id="interp14" emma:lang="en-GB" emma:confidence="0">
                  <emma:literal>biy</emma:literal>
                </emma:interpretation>
                <emma:interpretation id="interp15" emma:lang="en-GB" emma:confidence="0">
                  <emma:literal>bry</emma:literal>
                </emma:interpretation>
              </emma:one-of>
            </emma:emma>
          </inkml:annotationXML>
          <inkml:trace contextRef="#ctx0" brushRef="#br0" timeOffset="10443.5373">6 1222 750 0,'0'0'249'0,"0"0"-107"0,0 0-28 0,0 0-19 16,0 0-35-16,0 0-36 0,0 0-13 0,0 0 1 15,0 0 10 1,-4 28 4-16,4-28 2 0,4 35-8 0,-4-35-7 16,6 36-2-16,-6-36 6 0,0 42-7 0,3-18 2 15,-6 0-8-15,3 7 2 0,-3-3-5 0,0 3 5 16,-1-1-8-16,0 1 4 0,-2-2-7 16,4-2 8-16,-1 0-6 0,0-4 5 0,3-23 19 15,-8 37-35-15,8-37 35 0,0 0-36 0,-4 23 14 16,4-23 1-16,0 0 1 0,0 0 1 0,0 0 0 0,0 0 7 15,0 0 4-15,0 0 3 0,0 0-1 0,0 0-7 16,0 0-25-16,7-36 33 0,-7 36-35 0,15-34 35 16,-15 34-13-16,22-32-4 0,-22 32 5 15,23-35-5-15,-23 35 2 0,25-27-2 0,-25 27 2 16,26-22-2-16,-26 22 1 0,26-15 0 0,-26 15-1 16,28-10 0-16,-28 10-2 0,25 5 2 0,-25-5 0 0,26 9 1 15,-26-9 0-15,0 0 3 0,28 36-4 0,-28-36 3 16,12 30-2-16,-12-30 1 0,4 34-3 0,-4-34 4 15,-3 36-4-15,3-36-13 0,-8 28 36 16,8-28-35-16,-14 30 34 0,14-30-17 0,-12 23-4 16,12-23 2-16,0 0 0 0,-25 23-1 0,25-23 0 15,0 0 3 1,-32 15-2-16,32-15 0 0,0 0 0 0,-26 0 0 16,26 0 0-16,0 0-2 0,-27-13 2 0,27 13-2 15,0 0 2-15,-25-18-1 0,25 18 1 0,0 0-2 16,-22-26 0-16,22 26-3 0,0 0 2 15,-11-30 9-15,11 30-53 0,0-23 24 0,0 23-58 16,0 0-11-16,0 0-25 0,14-33-70 0,-14 33-97 16,23 8-179-16,-23-8 70 0,23 0 341 0</inkml:trace>
          <inkml:trace contextRef="#ctx0" brushRef="#br0" timeOffset="10960.63">418 1572 1002 0,'0'0'100'0,"0"0"-69"16,0 0-20-16,0 0-1 0,0 0-3 0,0 0-3 16,0 0 4-16,0 0-1 0,0 0-3 15,22 21 1-15,-22-21-1 0,0 0 0 0,15 29-3 16,-15-29 3-16,10 24 18 0,-10-24-18 0,6 27 18 0,-6-27-19 0,5 29-4 15,-5-29 2-15,0 0-2 0,10 26-14 16,-10-26 14-16,0 0-16 0,0 0 16 0,25 24-1 16,-25-24 1-16,0 0 1 0,0 0 0 0,27 2 2 15,-27-2 0-15,0 0 15 0,26-25-15 16,-26 25 16-16,21-34-14 0,-21 34-3 0,23-30-17 16,-23 30 15-16,21-33-14 15,-21 33 24-15,13-28 19 0,-13 28 6 0,0 0 6 16,16-29-2-16,-16 29-8 0,0 0-5 0,0 0-2 15,0 0-6-15,0 0-10 0,0 0-4 16,0 0-6-16,0 0 3 0,0 0 0 0,0 0 2 16,0 0 0-16,8 31 1 0,-8-31-3 15,2 25 1-15,-2-25-2 0,1 31 3 0,-1-31 19 16,1 32-37-16,-1-32 37 0,-2 41-36 0,0-18 14 0,-3 3 4 16,2-2-4-16,-1 0 4 0,-3 7-5 0,0-2 5 0,-2 1-6 15,-1 0 7-15,-3-1-6 0,4-2 4 0,-1-4-3 16,-1-1 3-16,11-22-2 0,-19 33 3 15,19-33-2-15,-19 25 3 0,19-25 3 0,-25 19 4 16,25-19-1-16,-26 12 0 0,26-12-8 16,-28 10-2-16,28-10-2 0,-25 4 1 0,25-4-1 0,-25-2-13 0,25 2-42 15,-27-9-65-15,27 9-109 0,0 0-167 0,-35-21-54 16,35 21 177-16</inkml:trace>
        </inkml:traceGroup>
        <inkml:traceGroup>
          <inkml:annotationXML>
            <emma:emma xmlns:emma="http://www.w3.org/2003/04/emma" version="1.0">
              <emma:interpretation id="{385A02FB-8B16-4FCF-9C59-0261527E533D}" emma:medium="tactile" emma:mode="ink">
                <msink:context xmlns:msink="http://schemas.microsoft.com/ink/2010/main" type="inkWord" rotatedBoundingBox="14843,7779 20941,7817 20935,8851 14837,8813"/>
              </emma:interpretation>
              <emma:one-of disjunction-type="recognition" id="oneOf4">
                <emma:interpretation id="interp16" emma:lang="en-GB" emma:confidence="0">
                  <emma:literal>right-angled</emma:literal>
                </emma:interpretation>
                <emma:interpretation id="interp17" emma:lang="en-GB" emma:confidence="0">
                  <emma:literal>right - angled</emma:literal>
                </emma:interpretation>
                <emma:interpretation id="interp18" emma:lang="en-GB" emma:confidence="0">
                  <emma:literal>right -angled</emma:literal>
                </emma:interpretation>
                <emma:interpretation id="interp19" emma:lang="en-GB" emma:confidence="0">
                  <emma:literal>night-angle d</emma:literal>
                </emma:interpretation>
                <emma:interpretation id="interp20" emma:lang="en-GB" emma:confidence="0">
                  <emma:literal>right-angle d</emma:literal>
                </emma:interpretation>
              </emma:one-of>
            </emma:emma>
          </inkml:annotationXML>
          <inkml:trace contextRef="#ctx0" brushRef="#br0" timeOffset="11762.9235">1721 1546 789 0,'0'0'144'0,"0"0"-64"15,0 0-7-15,0 0-11 0,0 0-14 0,0 0-21 16,0 0-15-16,0 0-11 0,0 0 50 0,0 0 16 15,9 23 4-15,-9-23 3 0,0 0-49 0,0 0-11 16,8 27 3-16,-8-27-1 0,2 29 0 16,-2-29-9-16,-2 26-3 0,2-26-6 0,0 0 6 0,-9 34 18 15,9-34-19-15,0 0 21 0,-7 27-39 0,7-27 15 16,0 0-16-16,0 0 14 0,0 0-1 0,0 0 1 16,0 0 0-16,0 0-1 0,0 0 2 0,0 0 1 15,0 0 16 1,0 0-36-16,22-18 36 0,-22 18-38 0,18-26 22 15,-18 26 1-15,16-31-3 0,-16 31 5 0,17-28-6 16,-17 28 7-16,19-37-5 0,-19 37 4 16,18-38-2-16,-18 38 3 0,19-33-2 0,-19 33 1 15,16-28-3-15,-16 28 1 0,0 0-2 0,0 0 2 0,12-21-1 16,-12 21-1-16,0 0 0 0,0 0-1 16,0 0 0-16,0 0-1 0,0 0 4 0,0 0 0 15,0 0 1-15,0 0 1 0,28 6-2 0,-28-6 0 16,0 0-1-16,34 0 2 0,-34 0-1 0,26 3-1 15,-26-3 1-15,29 6-2 0,-29-6 2 0,32 9-1 16,-32-9 1-16,34 15-2 0,-34-15 2 0,31 16-3 16,-31-16 2-16,31 17-2 0,-31-17 2 0,31 11-3 15,-31-11-6-15,29 20-51 0,-29-20-55 0,27 17-67 16,-27-17-94-16,0 0-73 0,32 4-60 0,-32-4 200 16</inkml:trace>
          <inkml:trace contextRef="#ctx0" brushRef="#br0" timeOffset="11994.7311">2465 1518 864 0,'0'0'280'15,"0"0"-128"-15,0 0-76 0,0 0-26 0,0 0-20 16,0 0 2-16,0 0 3 0,0 0 0 0,12 25 0 15,-12-25-18-15,0 22-13 0,0-22 0 0,0 26-4 16,0-26 3-16,-1 27-4 0,1-27 2 0,-3 31-2 16,3-31 3-16,-7 26 18 15,7-26-19-15,-4 27 19 0,4-27-37 16,0 0 15-16,-7 29-19 0,7-29-16 16,0 0-47-16,1 21-80 0,-1-21-51 0,0 0-85 15,0 0-106-15,0-21 36 0,0 21 327 0</inkml:trace>
          <inkml:trace contextRef="#ctx0" brushRef="#br0" timeOffset="12163.9975">2490 1253 1068 0,'0'0'367'0,"0"0"-261"0,0 0-27 0,-28 5-13 16,28-5-22-16,0 0-23 0,0 0-16 0,0 0-5 15,0 0 1-15,0 0-3 0,3 32 3 0,-3-32-5 16,8 21-4-16,-8-21-19 0,0 0-17 0,28 34-44 0,-28-34-62 0,23 18-90 15,-23-18-126-15,0 0-86 0,26 21 75 16,-26-21 377-16</inkml:trace>
          <inkml:trace contextRef="#ctx0" brushRef="#br0" timeOffset="12781.3525">2943 1535 1159 0,'-21'-26'79'0,"21"26"2"0,0 0 5 16,0 0-14-16,-16-27-34 0,16 27-16 0,0 0-1 0,0 0 0 0,0 0-1 16,0 0-8-16,-28-18-5 0,28 18-5 15,0 0-2-15,-26 18 1 0,26-18-2 0,-22 27 1 16,22-27-2-16,-25 37 3 0,25-37-4 15,-19 40 3-15,19-40-3 0,-8 37 4 0,8-37-6 16,0 31 6-16,0-31-5 0,9 29-9 0,-9-29-8 16,0 0-48-16,32 40-20 15,-32-40-25-15,23 8 21 0,-23-8 30 0,28-11 39 16,-28 11 18-16,34-25 9 0,-34 25-1 0,35-37-15 16,-35 37 16-16,29-41 3 0,-29 41 42 15,19-42 25-15,-19 42 13 0,12-32-3 16,-12 32-19-16,0 0-12 0,16-28-9 0,-16 28-1 15,0 0-5-15,0 0-5 0,0 0-8 0,0 0-12 16,0 0-6-16,0 0-6 0,-16 31 1 0,16-31-4 0,-15 45 5 0,4-21-4 16,6 4 4-16,-4-3 15 0,4-1-32 0,-1 4 33 15,0 4-33-15,-1-1 12 0,1 1 6 16,-2 4-7-16,0-4 7 0,-1-2-5 0,0 5 4 16,-1-7-6-16,2 4 7 0,-6-3-7 0,3 0 6 15,0-5-3-15,-1-1 2 0,12-23-3 16,-25 34 4-16,25-34-2 0,-24 21 1 0,24-21 0 0,-24 6 0 0,24-6 0 15,-25 0 0-15,25 0 0 0,-26-6 1 0,26 6 1 16,-29-17-2 0,29 17 1-16,-25-23-4 0,25 23 1 0,-20-26-1 0,20 26 1 15,-16-30-2-15,16 30-7 0,-12-37-16 0,12 37-10 0,-6-43-27 16,6 43-29-16,6-44-42 0,-6 44-70 0,16-41-67 16,-2 13-166-1,-14 28 58-15,26-41 308 0</inkml:trace>
          <inkml:trace contextRef="#ctx0" brushRef="#br0" timeOffset="13251.5102">3290 1193 1028 0,'0'0'162'15,"0"0"-99"-15,0 0 2 0,0 0-11 0,0 0-19 16,0 0-18-16,0 0 1 0,0 0 16 0,6 24 7 16,-6-24-1-1,0 49-7-15,-4-25-23 0,2 7 2 0,-1-3-2 16,-1 0 3-16,0 3-7 0,-1-1 3 0,1 1-6 16,-1-3 13-16,0 2-3 0,1-5 8 0,-2 2-8 15,1 0-3-15,2-3-9 0,3-24 2 16,-8 38-3-16,8-38-14 0,-9 34 34 0,9-34-35 15,-2 23 34-15,2-23-20 0,0 0-1 0,0 0 1 16,0 0-3-16,0 0 2 0,0 0 1 0,0 0 1 0,0 0-18 16,27-21 35-16,-27 21-36 0,29-33 35 0,-29 33-15 15,29-34-3-15,-29 34 3 0,25-27-3 0,-25 27 4 16,21-25-4-16,-21 25 4 0,20-27-3 16,-20 27 3-16,0 0-3 0,28-24 1 0,-28 24 0 15,0 0-1-15,23-5 1 0,-23 5 0 0,0 0-1 16,0 0 1-1,28 16-1-15,-28-16 0 0,0 0 2 0,18 28-2 16,-18-28 2-16,8 31-3 0,-8-31 2 0,6 32-3 16,-6-32 3-16,0 35-2 0,0-35-13 0,-2 34 33 15,2-34-35-15,-1 26 32 0,1-26-30 16,0 0-13-16,0 0-13 0,4 24-20 0,-4-24-14 16,0 0-34-16,0 0-20 0,0 0-87 0,21-22-47 15,-21 22-148-15,16-23 43 0,-17-4 368 0</inkml:trace>
          <inkml:trace contextRef="#ctx0" brushRef="#br0" timeOffset="13868.1967">3701 1305 1211 0,'-35'0'89'15,"35"0"-21"-15,-37 9 5 0,37-9-1 0,0 0-35 16,0 0-21-16,0 0-11 0,-18 24-4 0,18-24 0 16,0 0 1-16,25 18-2 0,-25-18 1 0,37 11-1 15,-13-8 0-15,2 0 0 0,3 3 0 16,-2-1 0-16,4-2-1 0,0 0-2 0,1-2-22 0,5 9-40 0,-12-17-47 16,19 24-71-16,-44-17-108 0,51-5-135 0,-15 14 25 15,-36-9 332-15</inkml:trace>
          <inkml:trace contextRef="#ctx0" brushRef="#br0" timeOffset="13691.4193">3861 1171 1032 0,'-6'-24'130'16,"6"24"-60"-16,0 0-11 0,0 0-13 0,0 0-31 15,0 0-14-15,0 0 2 0,0 0 25 16,0 0 10-16,20 24 3 0,-20-24-4 0,0 0-15 16,9 35-2-16,-9-35 4 15,4 36-4-15,-2-14 2 0,-2-22-8 0,-4 41 0 16,-2-17-2-16,2-2 4 0,-3 2-3 16,3 3 3-16,-6-1-8 0,2 0 2 0,-2 2-8 15,1-1 5-15,-1-5-7 0,-1 2 5 0,1 3-7 16,3-5 2-16,7-22-3 0,-16 41 3 0,16-41-2 15,-11 28 3-15,11-28 19 0,-6 24-34 0,6-24 33 16,0 0-37-16,0 0 15 0,0 0 0 0,10 23 1 0,-10-23 2 16,0 0-1-16,0 0 1 0,0 0-2 15,29-5-11-15,-29 5-5 0,0 0 9 0,28-8-25 0,-28 8 15 16,0 0-28-16,26-18-13 0,-26 18-9 0,23-6-7 16,-23 6 0-16,28-8 11 0,-28 8-23 15,27-5-50-15,-27 5-78 0,37 1-176 0,-37-1 52 16,32-4 285-1</inkml:trace>
          <inkml:trace contextRef="#ctx0" brushRef="#br0" timeOffset="14331.773">4470 1496 1596 0,'0'0'31'0,"0"0"-13"0,0 0-2 0,0 0-7 15,0 0-3-15,0 0-4 0,0 0-1 0,0 0 5 16,0 0-4-16,33 11 2 0,-33-11-2 0,36 2 0 16,-36-2-1-16,42 1 0 0,-42-1-2 15,45 4 1-15,-21-3-2 0,0-1-20 0,5 10-40 16,-29-10-83-1,52 6-181-15,-52-6-197 0,36 0 56 0,-10 12 318 16</inkml:trace>
          <inkml:trace contextRef="#ctx0" brushRef="#br0" timeOffset="14933.3564">5360 1522 643 0,'0'0'146'0,"0"0"-41"0,0 0 9 16,0 0 0-16,0 0 0 0,-1-29-19 0,1 29-12 15,0 0-16-15,0 0-13 0,0 0-13 0,0 0-11 16,0 0-5-1,-25-23-7-15,25 23-1 0,0 0-3 16,-35-12-2-16,35 12-2 0,-31 0-3 0,31 0-1 16,-42 11-4-16,42-11 0 0,-40 17-3 0,40-17 2 15,-41 24-2-15,41-24 2 0,-40 38-3 0,40-38 3 16,-34 40-3-16,34-40 3 0,-21 40-4 0,21-40 2 16,-8 34-3-16,8-34 1 0,8 27-2 0,-8-27-14 15,22 23 17-15,-22-23-42 0,35 11 35 0,-35-11-4 0,41-10 3 16,-18 2 23-16,6-6-37 0,3-2 20 15,-2-1-18-15,-1-4 19 0,-3 6 6 0,-2-5-4 16,-24 20 3-16,37-35-3 0,-37 35 3 0,29-29-1 16,-29 29 1-16,0 0 0 0,27-28 3 0,-27 28 8 15,0 0 5-15,0 0 2 0,0 0-2 0,0 0-9 16,0 0-6 0,0 0-4-16,0 0 1 0,0 0 2 0,0 0-1 15,7 35 3-15,-7-35-6 0,-2 28 3 16,2-28-2-16,0 33 2 0,0-33-2 0,4 25 1 15,-4-25-3-15,3 23-14 0,-3-23-34 0,0 0-36 16,17 37-35-16,-17-37-70 0,0 0-44 0,0 0-96 16,0 0-54-16,39 8 148 0,-39-8 238 0</inkml:trace>
          <inkml:trace contextRef="#ctx0" brushRef="#br0" timeOffset="15318.8055">5711 1534 746 0,'0'0'255'0,"0"0"-89"0,0 0-56 0,0 0-29 15,0 0-30-15,0 0-26 0,0 0-17 0,0 0-1 16,0 0 7-16,0 0 6 0,-1 23 3 0,1-23 0 0,-4 29-7 16,4-29 0-16,-7 26-2 0,7-26 3 15,-7 26-4-15,7-26-2 0,-4 26-5 0,4-26-2 16,0 0 0-16,-5 22-2 0,5-22-1 0,0 0 1 16,0 0-2-16,0 0 1 0,0 0-1 0,0 0 0 15,0 0 2-15,0 0 0 0,0 0 1 0,23-15-1 16,-23 15 0-16,23-26-4 15,-23 26 4-15,28-35-3 0,-28 35 3 0,32-38-4 16,-32 38 4-16,33-34-4 0,-33 34 3 16,29-26-1-16,-29 26 1 0,24-19-2 15,-24 19 2-15,24-15-1 0,-24 15 2 0,0 0-2 16,30-2 2-16,-30 2-2 0,0 0-1 0,32 17 2 16,-32-17-3-16,0 0 4 0,30 34-3 0,-30-34 1 15,13 25-1-15,-13-25 3 0,11 36-3 0,-11-36 2 0,8 37-3 16,-8-37 3-16,7 33-5 0,-7-33 5 0,4 33 19 15,-4-33-36-15,7 27 35 0,-7-27-48 16,14 25-21-16,-14-25-47 0,0 0-64 0,0 0-51 16,22 14-63-16,-22-14-70 0,0 0-18 0,23 1 224 15</inkml:trace>
          <inkml:trace contextRef="#ctx0" brushRef="#br0" timeOffset="15889.1822">6504 1569 974 0,'0'0'229'15,"0"0"-95"-15,0 0-27 0,0 0-18 0,0 0-28 0,-6-23-23 0,6 23-13 16,0 0-4-16,0 0-2 0,-22-4-3 0,22 4-2 16,0 0-4-16,-23 0-5 0,23 0-3 15,0 0 0-15,-28 6-1 0,28-6 1 16,-24 9-2-16,24-9 1 0,-25 16-1 0,25-16 1 15,-26 23-2-15,26-23 2 0,-23 26-3 0,23-26 2 0,-13 24-1 16,13-24 1 0,0 0-3-16,-6 32 3 0,6-32-3 0,6 24-14 15,-6-24 35-15,11 23-57 0,-11-23 16 0,14 24-36 16,-14-24-21-16,0 0 21 0,30 29 15 16,-30-29 21-16,0 0 17 0,25 5 5 0,-25-5 1 15,0 0 0-15,24-18 2 0,-24 18-2 0,21-28 3 16,-21 28 12-16,22-28-13 0,-22 28 14 0,18-31-37 15,-18 31 22-15,0 0-21 0,18-29 20 0,-18 29 2 0,0 0-2 16,0 0 0-16,0 0-1 0,17-23 1 0,-17 23-2 16,0 0 0-16,0 0-1 0,0 0 1 0,0 0 0 15,0 0 2-15,0 0 1 0,0 0 0 16,0 0 0-16,12 26-2 0,-12-26 2 0,0 0 20 16,0 27-19-16,0-27 20 0,0 30-20 0,0-30-3 15,-4 34-12-15,4-34 12 0,-8 41-12 0,1-17 12 0,-2 0 5 16,1 0-4-16,-2 4 6 0,-1-5 13 0,3 2 12 15,8-25 3-15,-22 42 6 0,22-42-18 0,-27 39-1 16,27-39-8-16,-31 35-2 0,31-35-5 16,-31 31 0-16,31-31-3 0,-36 31 1 0,36-31-3 15,-36 22 3-15,36-22-4 0,-37 18 2 16,37-18-1-16,-38 11 0 16,38-11-3-16,-33 11 2 0,33-11-3 0,-30 2-16 15,30-2-28-15,-26-3-46 0,26 3-66 0,-22-13-102 16,22 13-192-16,0 0 27 0,-14-28 242 0</inkml:trace>
          <inkml:trace contextRef="#ctx0" brushRef="#br0" timeOffset="16459.3859">6815 1271 642 0,'0'0'141'0,"0"0"-14"0,0 0-18 0,0 0-11 16,0 0-20-16,0 0 13 0,0 0-1 0,0 0-3 16,0 0-2-16,14 25-34 0,-14-25-18 15,-1 31-5-15,1-31-5 0,-2 34-1 0,2-34-6 16,-5 41-1 0,2-18-5-16,2 1 3 0,-5 2-6 0,2 4 2 15,-1-4-8-15,-2 5 6 0,1-5-8 0,1-1 4 16,1-2-3-16,-2 3 1 0,2-3-3 0,4-23-11 15,-7 35 32-15,7-35-32 0,-7 32 32 0,7-32-18 16,-3 26-4-16,3-26 1 0,0 23-21 16,0-23-16-16,0 0-29 0,0 0-46 0,7 36-48 15,-7-36-75-15,0 0-102 0,0 0-74 0,0 0 38 0,22 14 353 16</inkml:trace>
          <inkml:trace contextRef="#ctx0" brushRef="#br0" timeOffset="16876.1583">6992 1665 681 0,'0'0'163'0,"0"0"-80"16,0 0-39-16,0 0 26 0,0 0-23 0,26-19-7 16,-26 19-23-16,0 0-7 0,27-12-4 0,-27 12 0 15,23-4-1-15,-23 4-2 0,23-12 0 0,-23 12-2 16,23-8 1-16,-23 8-2 0,28-11 2 15,-28 11-2-15,25-10 1 0,-25 10 1 0,25-14 4 0,-25 14 2 0,0 0 13 16,30-23 13-16,-30 23 18 0,0 0 11 16,8-21-1-16,-8 21-8 0,0 0-12 0,0 0-10 15,-7-26-7-15,7 26-8 0,0 0-3 0,0 0-5 16,-31-19-1-16,31 19-3 0,-31 2-1 0,31-2-1 16,-33 8-1-16,33-8 0 0,-36 19-3 15,36-19 3-15,-35 28-3 16,35-28 4-16,-28 29-2 0,28-29 2 15,-15 34-5-15,15-34 5 0,-4 30-5 0,4-30 3 16,4 31-4-16,-4-31 4 0,15 24-3 0,-15-24 1 16,22 18 22-16,-22-18-36 0,30 14 36 0,-30-14-37 15,33 10 15-15,-33-10-2 0,35 6 1 0,-35-6-19 16,38 5-10-16,-38-5-6 0,51 0-34 16,-51 0-14-16,57-5-84 0,-57 5-80 0,52-26-181 0,-20 26 24 15,-32 0 249-15</inkml:trace>
          <inkml:trace contextRef="#ctx0" brushRef="#br0" timeOffset="17346.3057">7728 1579 1031 0,'0'0'178'0,"0"0"-90"0,-24-34-5 0,24 34-5 0,0 0-18 15,0-23-17-15,0 23-8 0,0 0-8 16,0 0 1-16,0 0-6 0,0 0-4 0,0 0-6 15,0 0-6-15,-26-19-2 0,26 19-2 0,0 0-1 16,-28 11-1 0,28-11 1-16,-26 20-2 0,26-20 2 0,-33 35-1 15,33-35 3-15,-31 38-6 0,31-38 6 16,-27 40-6-16,27-40 4 0,-20 41 19 0,20-41-35 0,-16 41 34 16,16-41-33-16,-9 41 11 0,9-41 3 0,0 34-3 15,0-34 3-15,11 24-3 0,-11-24 1 16,0 0-6-16,33 10-5 0,-33-10-2 0,29-6-2 15,-29 6 6-15,33-19 3 0,-33 19 6 0,33-30-1 0,-33 30 5 16,33-40 13-16,-16 15-35 0,-2 2 36 0,-1 1-36 16,-2 0 19-16,2-6 5 0,-2-2-6 0,1 2 7 15,0-4-6-15,-3 2 6 0,0-3-5 0,-2-1 4 16,-1 4-6-16,-2-1 7 0,1 7-4 0,-6 24 14 16,5-37 4-16,-5 37 9 0,0 0 3 15,0 0-10-15,0 0-6 16,0 0-10-16,0 0-3 0,-12 24-3 15,2 4 2-15,-2 2-5 0,-2 6 6 0,0 2-9 16,2 2 10-16,1 5-8 0,0-4 9 0,1 1-9 16,1-1-9-16,0-4 30 0,2-1-30 0,3-2 24 15,-1-10-38-15,8 3-44 0,-3-27-80 0,8 38-220 16,-8-38-137-16,0 0 11 0,0 0 356 16</inkml:trace>
        </inkml:traceGroup>
      </inkml:traceGroup>
    </inkml:traceGroup>
    <inkml:traceGroup>
      <inkml:annotationXML>
        <emma:emma xmlns:emma="http://www.w3.org/2003/04/emma" version="1.0">
          <emma:interpretation id="{1131C19A-AD07-47FB-AA5C-058C365CCA23}" emma:medium="tactile" emma:mode="ink">
            <msink:context xmlns:msink="http://schemas.microsoft.com/ink/2010/main" type="paragraph" rotatedBoundingBox="12929,9064 18830,9020 18836,9844 12936,9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2F0324-1A2E-49A3-BA43-81A88341C4E1}" emma:medium="tactile" emma:mode="ink">
              <msink:context xmlns:msink="http://schemas.microsoft.com/ink/2010/main" type="line" rotatedBoundingBox="12929,9064 18830,9020 18836,9844 12936,9888"/>
            </emma:interpretation>
          </emma:emma>
        </inkml:annotationXML>
        <inkml:traceGroup>
          <inkml:annotationXML>
            <emma:emma xmlns:emma="http://www.w3.org/2003/04/emma" version="1.0">
              <emma:interpretation id="{5E0C9D7C-7C9F-47B9-8BCE-839156C5D3A5}" emma:medium="tactile" emma:mode="ink">
                <msink:context xmlns:msink="http://schemas.microsoft.com/ink/2010/main" type="inkWord" rotatedBoundingBox="12929,9064 18830,9020 18836,9844 12936,9888"/>
              </emma:interpretation>
              <emma:one-of disjunction-type="recognition" id="oneOf5">
                <emma:interpretation id="interp21" emma:lang="en-GB" emma:confidence="0">
                  <emma:literal>dodecahedra</emma:literal>
                </emma:interpretation>
                <emma:interpretation id="interp22" emma:lang="en-GB" emma:confidence="0">
                  <emma:literal>do decahedra</emma:literal>
                </emma:interpretation>
                <emma:interpretation id="interp23" emma:lang="en-GB" emma:confidence="0">
                  <emma:literal>dodecahedra a</emma:literal>
                </emma:interpretation>
                <emma:interpretation id="interp24" emma:lang="en-GB" emma:confidence="0">
                  <emma:literal>dodecahedr a</emma:literal>
                </emma:interpretation>
                <emma:interpretation id="interp25" emma:lang="en-GB" emma:confidence="0">
                  <emma:literal>dodecahedn a</emma:literal>
                </emma:interpretation>
              </emma:one-of>
            </emma:emma>
          </inkml:annotationXML>
          <inkml:trace contextRef="#ctx0" brushRef="#br0" timeOffset="18611.7635">63 2950 439 0,'0'0'167'0,"0"0"-29"16,0 0-13-16,0 0-15 0,0 0-22 0,0 0-23 16,0 0-1-16,0 0 6 0,0 0 8 0,0 0-5 15,0 0-15-15,0 0-18 0,0 0-8 0,-24-22-5 16,24 22-5-16,0 0 0 0,0 0-3 0,-33 0-1 16,33 0-3-16,0 0-3 0,-33 4-3 0,33-4 0 15,-27 5-3 1,27-5-3-16,-32 16 0 0,32-16-4 0,-35 26 4 15,35-26-4-15,-31 37 3 0,31-37-3 16,-22 38 1-16,22-38-4 0,-11 39 4 0,11-39-4 16,1 38 3-16,-1-38-4 0,15 26 3 0,-15-26-3 15,22 20 4-15,-22-20-1 0,33 5 0 0,-33-5 3 16,43-12-1-16,-21-2 1 0,0-5 0 0,2-1 3 16,-2 0-5-16,1-3 5 0,-23 23-4 0,37-45 4 15,-22 21-4-15,-1-1 5 0,-3 1-6 0,-2 2 5 16,-1-2-3-16,0-2 2 0,-2 4-4 0,-1-3 4 15,-1 3-3-15,-4 22 3 0,8-42-4 0,-8 19 5 16,2 0-6-16,1-2 6 0,-2 3-6 0,0-4 5 16,1 6-5-16,-1-4 4 0,2 2-3 0,-3 22-20 15,1-39 35-15,-1 39-34 16,0 0 36-16,-1-28-10 16,1 28 5-16,0 0 0 0,0 0-2 0,0 0-3 15,0 0-6-15,0 0 22 0,-6 30-33 0,5-6 32 16,-3 8-30-16,0 5 6 0,1 1 7 0,-1-1-7 15,2 1 7-15,0 2-7 0,0-1 5 0,0-1-4 16,2-4 4-16,-3-2-6 0,1 1 5 0,2-6-5 16,0 1 6-16,2-4-6 0,-2-24 4 0,5 38-4 0,-5-38-6 15,15 27-25-15,-15-27-15 0,0 0-45 16,0 0-48-16,45 36-57 0,-45-36-101 0,0 0-139 16,44-18 31-16,-35-4 325 0</inkml:trace>
          <inkml:trace contextRef="#ctx0" brushRef="#br0" timeOffset="18970.4215">617 2918 927 0,'-15'-35'237'0,"15"35"-71"0,0 0-38 0,0 0-32 15,0 0-36-15,0 0-22 0,-27 0-14 0,27 0-7 16,0 0-7-16,-27 21-3 0,27-21-4 16,-22 27 1-16,22-27-4 0,-18 33 1 0,18-33-3 15,-15 33 1-15,15-33-1 16,-13 38 2-16,13-38-2 0,-2 39 3 15,2-39-5-15,2 36 4 0,-2-36-4 0,11 27 1 32,-11-27-1-32,0 0 1 0,35 19-10 0,-35-19-4 0,31-2-2 0,-31 2-2 15,32-12 10-15,-32 12 2 0,33-23 5 0,-33 23 0 0,32-29 4 16,-32 29-2-16,25-34 6 0,-25 34-5 0,18-28 5 16,-18 28-3-16,5-28 2 0,-5 28-1 0,-3-23 3 15,3 23 3-15,0 0 5 16,-9-26-1-16,9 26 2 0,0 0-6 0,-21-28-2 15,21 28-3-15,0 0 0 0,-27-21-3 0,27 21 2 16,0 0-2-16,-34-24 2 0,34 24-3 0,-24-13 2 16,24 13-2-16,-27-11 1 0,27 11-1 0,-23-7 1 15,23 7-2-15,0 0 0 0,0 0-9 0,-22 9-33 16,22-9-59-16,1 33-104 0,-1-33-138 16,0 0-142-16,-9 43 52 0,9-43 390 0</inkml:trace>
          <inkml:trace contextRef="#ctx0" brushRef="#br0" timeOffset="19724.373">1153 3011 537 0,'0'0'184'0,"0"-24"-15"15,0 24-10-15,0 0-28 0,0 0-21 0,-11-28-18 16,11 28-17-16,0 0-14 0,0 0-17 0,-22-27-8 16,22 27-9-16,0 0-6 0,-24-19-2 0,24 19-1 15,-27-11-6 1,27 11-3-16,-33-2-5 0,33 2-4 0,-38 11 3 15,38-11-3-15,-34 20 1 0,34-20-1 16,-32 25-1-16,32-25 0 0,-30 36 2 0,30-36-5 16,-23 37 5-16,23-37-6 0,-10 30 4 0,10-30-3 15,3 33 3-15,-3-33-4 0,18 27 3 0,-18-27-12 16,26 21-6-16,-26-21-9 0,30 16-7 0,-30-16-3 16,36 9 3-16,-13-4 5 0,-23-5 9 0,38-11 10 0,-38 11 2 15,38-17 1-15,-38 17-4 0,35-31 6 16,-17 9-1-16,-1-8 10 0,1 2-3 0,2-8 7 15,-1-4-7-15,-3 1 9 0,0-1-5 0,-4-3 21 16,2 5 2-16,-7-2 13 0,2 4-1 0,-6 0-4 0,3 7-9 16,-8-3 3-16,2 7-8 0,-4 3 5 0,4 22 10 15,-5-26-36-15,5 26 36 0,0 0-40 0,0 0 3 16,0 0 8-16,0 0-20 0,0 0 36 16,0 0-21-1,-6 26 22-15,3-2-18 0,-1 10-7 0,0 1 5 16,-3-1-6-16,3 3 7 0,-3-2-7 0,2 3 6 15,0-3-6-15,1-1 4 0,2 1-5 0,-1-2 6 16,1-5-6-16,2-1 6 0,0-2-6 0,0-25 4 16,3 40-4-16,-3-40-19 0,8 31-16 0,-8-31-17 0,18 24-46 0,-18-24-33 15,27 14-72-15,-27-14-88 0,0 0-133 16,33-3 26-16,-33 3 316 0</inkml:trace>
          <inkml:trace contextRef="#ctx0" brushRef="#br0" timeOffset="20104.878">1570 3004 471 0,'0'0'80'15,"0"0"4"-15,0 0 3 0,27-12 0 0,-27 12-23 16,0 0-17-16,23-16-11 0,-23 16-6 0,0 0-2 16,26-14-5-16,-26 14-4 0,0 0-6 0,28-22 0 15,-28 22 5-15,0 0 12 16,27-24 12-16,-27 24 12 0,18-24-3 0,-18 24 3 15,11-27-5-15,-11 27 4 0,8-25-3 0,-8 25-3 16,0-22-9-16,0 22-6 0,0 0-6 16,-16-29-2-16,16 29-5 0,0 0-4 15,-25-16-4-15,25 16-4 0,-26 0-2 0,26 0-2 16,-37 18 0-16,15-2-2 0,-2 1 4 0,2 6-2 16,2 1 3-16,2-1-4 0,-2-1 2 0,7-1-5 0,13-21 3 15,-22 39-3-15,22-39 2 0,-10 35-3 0,10-35 2 16,1 29-1-16,-1-29 1 0,10 28-3 15,-10-28 2-15,0 0-2 0,30 29 2 0,-30-29-1 16,29 16 1-16,-29-16-1 0,33 10 1 0,-33-10-2 16,36 8-16-16,-36-8-13 0,39 3-1 0,-15-2-18 15,-24-1-26-15,50-6-44 16,-50 6-83-16,51-19-104 0,-29 12-135 0,-22 7 65 16,46-19 329-16</inkml:trace>
          <inkml:trace contextRef="#ctx0" brushRef="#br0" timeOffset="20405.8298">2202 2876 1085 0,'-27'-29'168'0,"27"29"-62"0,0 0-4 0,0 0-19 15,0 0-28-15,0 0-17 0,0 0-12 0,0 0-4 16,-24-18-4-16,24 18-4 0,0 0-6 15,-27 7-3-15,27-7-4 0,0 0 2 0,-34 18-4 0,34-18 3 0,-26 22 0 16,26-22 2-16,-29 31-1 0,29-31 3 0,-29 33-6 16,29-33 3-16,-25 36-4 0,25-36 2 0,-14 32-3 15,14-32 2-15,-7 27-2 0,7-27 1 16,3 24-1-16,-3-24 2 0,0 0-4 0,19 31 3 16,-19-31-1-16,24 13 0 0,-24-13 0 15,32 7 2-15,-32-7-2 16,33-7-17-16,-33 7-14 0,31-10-20 0,-5 10-40 15,-26 0-31-15,42-13-58 0,-42 13-98 0,26-24-148 16,-4 24 24-16,-22 0 287 0</inkml:trace>
          <inkml:trace contextRef="#ctx0" brushRef="#br0" timeOffset="20875.8438">2600 2931 783 0,'0'0'163'0,"0"0"-69"0,0 0-1 16,4-24 2-16,-4 24-12 0,0 0-6 0,0 0-14 16,-1-36-8-16,1 36-6 0,0 0-6 0,0 0-10 15,-7-27-8 1,7 27-4-16,0 0-3 0,0 0-4 0,0 0 0 16,0 0-6-16,-24-13-1 0,24 13-3 0,0 0-3 15,-26 9 1-15,26-9-3 0,0 0 3 0,-33 34-3 16,33-34 2-16,-26 30-2 0,26-30 2 15,-22 38-2-15,22-38 2 0,-18 35-3 0,18-35 1 16,-11 33-2-16,11-33 4 0,-4 25-5 0,4-25 4 16,0 0-3-16,13 30 1 0,-13-30-1 0,0 0 2 0,21 12-1 15,-21-12 0-15,0 0 1 0,30-4-1 0,-30 4-2 16,0 0-4-16,34-17-1 0,-34 17-1 0,0 0 4 16,26-25 0-16,-26 25 4 0,0 0-2 0,19-31 2 15,-19 31-3-15,11-23 0 0,-11 23-6 16,14-24 3-16,-14 24-3 0,12-24 7 0,-12 24 1 15,0 0 2 1,0 0-1-16,21-22-3 0,-21 22-4 0,0 0 2 16,0 0 2-16,0 0 2 0,0 0 6 0,10 25-3 15,-10-25 2-15,5 23-3 0,-5-23 2 0,4 24-2 16,-4-24 1-16,6 26-5 0,-6-26-21 0,12 24-35 16,-12-24-35-16,0 0-35 0,0 0-13 15,26 25-22-15,-26-25-24 0,0 0-51 0,24 4-89 16,-24-4 125-16,0 0 205 0</inkml:trace>
          <inkml:trace contextRef="#ctx0" brushRef="#br0" timeOffset="21377.2426">3064 2418 978 0,'0'0'120'0,"-9"-24"-20"0,9 24 9 16,0 0-1-16,0 0-29 0,0 0-35 16,0 0-30-16,0 0-9 0,0 0 1 0,-10 21 7 15,9 3-3-15,-1 7 6 16,-3-2 15-16,2 7-36 0,-1 0 36 0,0 2-24 16,-3-1 11-16,3 0 8 0,-6-1-11 15,2 0-2-15,-1 0-12 0,1-5 6 0,0 0-8 16,4-1 6-16,-3-2-6 0,5-4 2 0,2-24-3 15,-8 33 3-15,8-33-2 0,0 0 1 0,0 0-1 16,0 0-1-16,0 0 0 0,0 0 1 16,0 0 0-16,0 0-1 0,0 0 4 0,0 0 0 0,0 0 1 0,26-18-1 15,-26 18 0-15,29-37-3 0,-29 37 3 0,25-36-4 16,-25 36 4-16,24-25-4 0,-24 25 3 16,23-16-2-16,-23 16 1 0,0 0 0 0,26-17 0 15,-26 17 0-15,0 0 2 0,28-4-2 0,-28 4 0 16,0 0 0-16,22 1 0 0,-22-1 0 15,0 0 0 1,0 0 1-16,26 24-1 0,-26-24 2 0,11 23-3 0,-11-23 3 16,11 35-2-16,-11-35 2 0,12 44-3 15,-9-18 2-15,-1-2-4 0,-2 0 4 0,0-3-4 16,0 1 4-16,0 2-5 0,0-24 4 0,-3 37-4 16,3-37-27-16,1 39-55 0,-1-39-71 0,0 33-122 15,0-33-183-15,0 0 19 0,-11 25 156 16</inkml:trace>
          <inkml:trace contextRef="#ctx0" brushRef="#br0" timeOffset="22079.3449">3526 3003 556 0,'0'0'237'16,"0"0"-83"-16,0 0-43 0,0 0-38 0,0 0-28 15,0 0-26 1,0 0-12-16,0 0-9 0,0 0 5 16,0 0 30-16,0 0 11 0,0 0 3 0,27-3-2 15,-27 3-30-15,0 0-6 0,0 0-2 0,31 1 0 16,-31-1-1-16,0 0 0 0,34-7 0 0,-34 7-2 16,28-15 1-16,-28 15-3 0,30-20 1 0,-30 20-2 15,30-25 1-15,-30 25-1 0,32-32 1 0,-32 32-1 16,26-29 2-16,-26 29-2 0,21-33 5 0,-21 33-3 15,10-32 6-15,-10 32 21 0,-2-26 7 0,2 26 1 16,0 0 0-16,-23-24-23 0,23 24-6 0,-29-9-2 16,29 9-3-16,-40 7-1 0,15 1-2 0,-1 7 1 15,-2 3-4-15,2 3 5 0,1-1-6 0,2 1 4 16,4 2-4-16,6 2 4 0,5-3-3 0,8-22 4 16,-8 40-3-1,8-40 1-15,2 36-1 0,-2-36 1 16,18 32-2-16,-18-32 4 0,36 24-4 0,-36-24 4 15,46 18-2-15,-19-12-1 0,2-1 1 0,3 0-1 16,0-3 1-16,2-2-1 0,0-3 0 0,-2-2-1 16,4 1-28-16,-8-5-38 0,10 12-51 0,-38-3-79 15,51-18-68-15,-51 18-27 0,36-24-70 0,-8 25 56 16,-28-1 307-16</inkml:trace>
          <inkml:trace contextRef="#ctx0" brushRef="#br0" timeOffset="22812.5462">4420 2837 1115 0,'0'0'149'16,"-8"-32"-38"-16,8 32-6 0,0 0-20 0,0 0-27 16,-7-26-17-16,7 26-10 0,0 0-2 0,0 0-2 15,-32-21-5-15,32 21-5 0,0 0-5 0,-26-9-3 16,26 9-2-16,0 0-3 0,-30 7-1 0,30-7 0 15,-30 17-2-15,30-17 1 16,-32 24-3-16,32-24 3 0,-29 31-3 16,29-31 3-16,-25 35-2 0,25-35 0 15,-16 37-2-15,16-37 1 0,-9 34-2 0,9-34 3 16,0 30-3-16,0-30 2 0,10 28-2 0,-10-28 2 16,0 0-1-16,23 26 1 0,-23-26-3 0,25 8-10 15,-25-8-9-15,26 2-5 0,-26-2-4 0,27-4 8 16,-27 4 6-16,24-8 4 0,-24 8 7 0,27-21 3 0,-27 21 4 15,26-36 0-15,-10 12 5 0,1-4-4 16,-2 0 4-16,3-2-5 0,-4 0 4 0,-2-2-5 16,-2 1 6-16,2-4-5 0,-5 0 4 0,3 1-5 15,-3-4 6-15,1 3 8 0,-1-2-27 0,0 8 36 16,-3-2-30-16,1 7 21 0,-5 24 2 0,6-36-3 16,-6 36 8-16,0 0-3 15,0 0 0-15,0 0-6 0,0 0-8 0,0 0-1 16,0 0-1-16,0 0 2 15,-9 34-4-15,4-6 3 0,-2 6 18 0,-1 3-28 16,1-5 29-16,-1 3-29 0,5 1 5 0,-1 0 5 16,0-2-6-16,2-1 6 0,1 1-7 0,1-3 6 15,0 2-6-15,0 2 6 0,3-5-21 0,-2-5-14 16,7 5-28-16,-8-30-42 0,20 39-56 0,-20-39-89 0,0 0-170 0,34 20-28 16,-34-20 125-16</inkml:trace>
          <inkml:trace contextRef="#ctx0" brushRef="#br0" timeOffset="23028.6958">4773 2919 1118 0,'0'0'164'15,"0"0"-80"-15,0 0-17 0,0 0-18 16,0 0-21-16,0 0-18 0,-23 13-4 0,23-13-4 16,-5 27 2-16,5-27-4 0,-1 24 3 15,1-24-3-15,-3 31 2 0,3-31-4 0,-1 29 2 16,1-29-1-16,0 30 1 0,0-30 0 0,1 22 1 15,-1-22-2-15,0 0 1 16,6 23-2-16,-6-23 2 0,0 0 0 0,0 0 2 16,0 0 1-16,0 0 3 0,0 0 5 0,27-5 0 15,-27 5 0-15,0 0-5 16,25-33-2-16,-25 33-4 0,19-30 2 0,-19 30-2 16,21-36 3-16,-21 36-3 0,19-41 3 0,-8 15-4 15,-2 0 4-15,0 0-4 0,1-3 5 0,0 5-5 16,-10 24 5-16,20-39-5 0,-20 39 4 0,14-22-4 0,-14 22 3 0,0 0-1 15,0 0 2-15,0 0-2 0,0 0 0 0,25-8 1 16,-25 8-2-16,0 0 2 0,0 0 0 16,26 22 2-16,-26-22 0 0,14 24 2 15,-14-24-2-15,14 26 1 0,-14-26-6 0,15 31 3 16,-15-31-5-16,21 26 4 0,-21-26-2 0,24 19 1 16,-24-19 1-16,28 11-2 15,-28-11-1-15,26 5 2 0,-26-5-3 0,24-8-37 16,-24 8-57-16,22-8-58 0,6 16-109 0,-28-8-99 15,0 0-41-15,34-18 94 0,-34 18 310 16</inkml:trace>
          <inkml:trace contextRef="#ctx0" brushRef="#br0" timeOffset="23617.7949">5633 2904 883 0,'0'0'229'0,"0"0"-159"0,0 0-4 16,-6-30 13-16,6 30-2 0,0 0-18 0,0 0-19 15,0 0-15-15,0 0-4 0,0 0 4 16,2-22-2-16,-2 22-3 0,0 0-1 0,0 0 1 15,0 0 1-15,0 0-2 0,0 0-3 0,-28-20-3 16,28 20-5-16,0 0-3 0,-30 3 0 0,30-3-4 0,-26 7 1 16,26-7-2-16,-33 16 2 0,33-16-3 0,-35 21 3 15,35-21-2-15,-34 25 1 0,34-25-2 0,-28 33 2 16,28-33-4-16,-23 27 4 0,23-27-3 16,-11 35 3-16,11-35-3 0,-3 29 2 0,3-29-4 15,4 31 3-15,-4-31-2 0,15 21 2 16,-15-21 0-16,0 0 0 0,29 30-2 0,-29-30 1 0,0 0-1 0,28 14 1 15,-28-14-4-15,0 0-2 0,33-5 2 0,-33 5 0 16,22-17 5-16,-22 17 0 0,0 0 3 0,29-33-2 16,-29 33 2-16,16-21-2 0,-16 21 2 15,16-27-3-15,-16 27 2 0,15-27-2 0,-15 27 3 16,15-28-3-16,-15 28 3 0,15-23-3 16,-15 23 2-16,0 0-1 15,0 0 0-15,19-22 0 0,-19 22-1 0,0 0 0 16,0 0-1-16,0 0 2 0,0 0 1 0,0 0 1 15,4 32-1-15,-4-32 1 0,2 28-3 0,-2-28 3 16,4 32-5-16,-4-32 4 0,3 30-3 0,-3-30 3 16,7 31-3-16,-7-31 2 0,8 24-3 0,-8-24 3 15,10 24-19-15,-10-24-22 0,0 0-37 0,0 0-41 16,19 31-40-16,-19-31-67 0,0 0-89 0,0 0-94 16,0 0 76-16,25 8 333 0</inkml:trace>
        </inkml:traceGroup>
      </inkml:traceGroup>
    </inkml:traceGroup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4:25.8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11525 12561 236 0,'0'0'80'0,"0"0"-14"0,0 0-26 16,0 0-16-16,0 0 8 0,0 0 12 0,0 0 14 15,0 0 16-15,0 0-11 0,0 0-10 16,23-23 0-16,-23 23-3 0,0 0 1 0,24-21 0 15,-24 21-6-15,0 0-9 0,22-23-6 0,-22 23-13 16,0 0-7-16,0 0-6 0,30-30-1 0,-30 30-2 16,0 0 3-16,26-28-4 0,-26 28 2 15,0 0-2-15,26-33 1 0,-26 33-1 0,18-24-1 16,-18 24 0-16,0 0 3 0,24-28-2 0,-24 28 4 16,0 0-1-16,0 0-3 0,0 0-3 15,0 0 1-15,0 0-4 0,0 0 5 0,22-18 3 16,-22 18 0-16,0 0 9 0,0 0 9 0,0 0 6 15,0 0 5-15,7 29-2 0,-7-29-7 0,0 0 0 16,8 32-4-16,-8-32 3 0,10 29-1 0,-10-29 1 16,8 39-2-16,-1-17 2 0,-3 3-6 0,3 0 2 15,0 3-7-15,1 4 5 0,-1-5-9 16,0 6 5-16,1-3-5 0,-1 3 2 0,1-5-7 16,0 2 4-16,1-5-9 0,-1-1 5 0,2 0-4 15,-10-24 4-15,17 40 14 0,-17-40-13 16,20 33 15-16,-20-33-37 0,20 26 19 0,-20-26-19 15,18 25 19-15,-18-25 2 0,0 0-5 0,22 27-5 16,-22-27-8-16,0 0-8 0,22 27-15 0,-22-27-16 16,0 0-44-16,0 0-46 0,24 12-59 15,-24-12-47-15,0 0-104 0,0 0 76 0,8-41 280 16</inkml:trace>
  <inkml:trace contextRef="#ctx0" brushRef="#br0" timeOffset="1">11847 12855 256 0,'0'0'76'16,"-23"18"12"-16,23-18-10 0,0 0-4 0,-32 20-3 16,32-20-1-16,-22 10 2 0,22-10-2 0,-25 15-10 15,25-15-12-15,0 0-17 0,-27 21-7 0,27-21-12 16,0 0-3-16,0 0-3 0,-27 18-3 15,27-18-2-15,0 0-1 0,0 0-1 0,0 0-2 16,0 0-8-16,-23 19-33 0,23-19-42 0,0 0-40 16,0 0-50-16,0 0-32 0,0 0-47 0,17 23 116 15,-17-23 139-15</inkml:trace>
  <inkml:trace contextRef="#ctx0" brushRef="#br0" timeOffset="2">12265 12976 266 0,'0'0'120'15,"0"0"-3"-15,0 0-14 0,0 0-8 0,0 0-7 16,0 0-1-16,0 0-10 0,0 0-25 0,0 0 2 16,0 0-32-16,0 0 1 0,0 0-12 0,0 0-8 15,0 0 10-15,0 0-22 0,0 0 27 0,0 0-14 16,0 0 5-16,0 0 4 0,0 0-8 0,0 0-2 15,16-21-3-15,-16 21 2 0,0 0-2 16,18-34 0-16,-18 34 1 0,0 0-1 0,18-24 0 16,-18 24 1-16,0 0-3 0,0 0 0 0,0 0-3 15,0 0 1-15,22-9 3 0,-22 9 4 16,0 0 5-16,0 0 1 0,0 0 1 0,0 0 3 16,11 32 6-16,-11-32 1 0,0 29-12 0,0-29 15 15,8 34-20-15,-8-34 17 0,0 37 0 0,0-37-6 16,0 42 1-16,0-42-8 0,6 45 3 15,-6-19-7-15,0-2 4 0,0-2-6 0,0-22 2 16,0 39-6-16,0-39 5 0,0 31-4 0,0-31 3 16,0 0-4-16,0 0-8 0,5 27-32 0,-5-27-40 15,0 0-43-15,0 0-62 0,0-25-101 0,0 25-109 16,6-43 161-16,-6 43 237 0</inkml:trace>
  <inkml:trace contextRef="#ctx0" brushRef="#br0" timeOffset="3">11548 13800 151 0,'0'0'74'0,"0"0"1"0,0 0 1 15,0 0 0-15,0 0-8 0,0 0-9 16,0 0-8-16,0 0-7 0,0 0-6 0,0 0-6 16,0 0-2-16,0 0 4 0,0 0 11 15,0 0 9-15,0 23 1 0,0-23-3 0,0 0-15 16,0 0-30-16,0 0 7 0,0 0-24 0,0 24 15 15,0-24-3-15,0 0-3 0,0 0-1 0,0 0-5 16,0 0 4-16,0 0 1 0,0 0 3 0,28 0 5 16,-28 0 16-16,0 0-11 0,19-27 15 15,-19 27-19-15,12-27 3 0,-12 27-4 0,16-30-3 16,-16 30 2-16,17-24-5 0,-17 24-16 0,17-26 17 16,-17 26-15-16,0 0 14 0,22-27 2 0,-22 27-1 15,0 0 0-15,0 0-2 0,26-13 1 0,-26 13 0 16,0 0-2-16,0 0 2 0,0 0 3 0,22 0 1 15,-22 0 2-15,0 0 1 0,0 0-2 16,0 0 2-16,0 0 7 0,0 0-1 16,0 0 2-16,0 0 3 0,0 0-6 0,25 23 9 15,-25-23 1-15,0 0 2 0,0 0 0 0,0 0-2 16,13 24-4-16,-13-24 1 0,0 0 15 0,12 32-16 16,-12-32 15-16,7 33-38 0,-7-33 16 0,8 35-20 15,-8-35 15-15,14 38 3 0,-14-38-5 0,16 41 3 16,-16-41-4-16,21 42 4 0,-9-21-5 15,-2 3 5-15,-10-24-6 0,22 41 4 0,-22-41-3 16,24 38 0-16,-24-38-3 0,19 37 3 16,-19-37-4-16,22 32 3 0,-22-32-2 0,21 34 4 15,-21-34-6-15,20 34 5 0,-20-34-3 0,18 27 1 16,-18-27-2-16,14 25 2 0,-14-25-1 0,0 0 1 16,19 30 0-16,-19-30 0 0,0 0-2 0,13 22 1 15,-13-22-9-15,0 0-3 0,0 0-4 16,13 25-4-16,-13-25-7 0,0 0-5 0,0 0-15 15,0 0-18-15,18 32-37 0,-18-32-42 0,0 0-29 16,0 0-25-16,0 0 2 0,0 0-1 0,0 0-14 16,0 0 168-16</inkml:trace>
  <inkml:trace contextRef="#ctx0" brushRef="#br0" timeOffset="4">11938 14068 412 0,'0'0'122'0,"0"0"16"0,0 0 5 16,-23 16 3-16,23-16-21 0,0 0-25 0,0 0-21 15,-31 18-23-15,31-18-12 0,0 0-11 0,-20 24-4 16,20-24-5-16,0 0-4 0,-26 29-3 0,26-29-1 16,-18 24-5-16,18-24-3 15,-16 23-3-15,16-23 0 0,-15 24-4 0,15-24 2 16,-16 22-4-16,16-22 3 0,0 0-2 0,-20 31 1 16,20-31-2-16,0 0 1 0,0 0-2 0,-19 27 1 15,19-27-5-15,0 0-2 0,0 0-7 0,0 0-8 16,0 0-12-16,0 0-20 0,0 0-47 0,0 0-22 15,0 0-20-15,0 0-23 0,0 0 0 16,18-24-47-16,-11 0-68 0,21 24 89 0,-28-37 193 16</inkml:trace>
  <inkml:trace contextRef="#ctx0" brushRef="#br0" timeOffset="5">12358 14282 214 0,'0'0'94'0,"0"0"-3"16,0 0-7-16,0 0-14 0,0 0-15 0,-26 0 2 15,26 0 3-15,0 0 7 0,0 0-4 0,0 0-7 16,-29 7-14-16,29-7-5 0,0 0-6 0,0 0-1 15,-22 14 0-15,22-14 0 0,0 0-4 0,-12 23-2 16,12-23-9-16,0 0-3 0,-10 29-6 0,10-29-2 16,-5 24-3-16,5-24 1 0,0 0-3 15,0 31 2-15,0-31-2 0,0 0 1 0,0 32-2 16,0-32 3-16,0 0-3 0,12 26 1 16,-12-26-1-16,0 0 2 0,0 0-1 0,26 21 1 15,-26-21-1-15,0 0 2 0,25 8 0 0,-25-8 2 16,0 0 1-16,29 0 0 0,-29 0 1 0,0 0-2 15,32-13-1-15,-32 13-1 0,23-16 2 16,-23 16-2-16,24-21 3 0,-24 21-1 0,20-23 1 16,-20 23-2-16,15-21 0 0,-15 21-2 0,0 0 0 15,20-28 0-15,-20 28 2 0,0 0-3 0,8-27 2 16,-8 27-1-16,0 0 3 0,0 0-1 0,0-25 3 16,0 25-3-16,0 0 1 0,-11-21-2 0,11 21 2 15,0 0-3-15,-18-33 2 0,18 33-2 16,-14-25 0-16,14 25-1 0,-15-23 2 15,15 23-3-15,0 0 4 0,-19-27-1 0,19 27 1 16,0 0-3-16,0 0-30 0,-28-9-32 0,28 9-49 16,0 0-41-16,-14 27-23 0,14-27-39 0,0 0-62 15,-9 48 44-15,9-48 233 0</inkml:trace>
  <inkml:trace contextRef="#ctx0" brushRef="#br0" timeOffset="6">11406 9107 282 0,'-22'0'148'15,"22"0"-12"-15,0 0-4 0,0 0-13 0,0 0-23 16,0 0-23-16,0 0-23 0,0 0-17 0,0 0-13 16,0 0-9-16,0 0-6 0,0 0-5 0,0 0-3 15,0 0 6-15,0 0 18 0,0 0 8 0,0 0 7 16,0 0-8-16,19-25-15 0,-19 25-8 0,0 0 0 15,22-27-2-15,-22 27 2 0,0 0-4 0,27-31 2 16,-27 31-3-16,0 0 2 0,29-28-3 16,-29 28 2-16,0 0-2 0,26-20 1 0,-26 20 0 15,0 0-2-15,0 0 0 0,0 0 0 16,23-6 1-16,-23 6 2 0,0 0 3 0,0 0-1 16,0 0 1-16,0 0-1 0,18 26 0 0,-18-26-2 15,0 0 1-15,0 0-2 0,14 29 3 0,-14-29-3 16,0 0 3-16,18 29 0 0,-18-29 5 0,9 22 0 15,-9-22 6-15,16 28-4 0,-16-28 3 16,18 34-4-16,-18-34 4 0,22 38-4 0,-22-38 6 16,19 43-4-16,-5-20 4 0,-5 0-4 0,4 1 2 15,-4 1-6-15,4-1 5 0,-2 4-6 0,1 4 6 16,-2-3-7-16,2 3 3 0,-1-1-7 16,0 1 4-16,0-2 14 0,2 0-33 0,-2-3 32 15,0 2-33-15,-2-2 13 0,2 1 4 16,-1-2-5-16,3-6 6 0,-13-20-5 0,20 37 3 15,-20-37-2-15,0 0-2 0,14 23-11 0,-14-23-10 16,0 0-13-16,0 0-10 0,0 0 10 0,0 0-1 16,0 0-21-16,0-37-42 0,0 37-79 0,0-23-59 15,0 23-113-15,0 0-4 0,-11-49 354 0</inkml:trace>
  <inkml:trace contextRef="#ctx0" brushRef="#br0" timeOffset="7">11791 9478 302 0,'-26'18'156'0,"26"-18"-36"16,0 0 18-16,-23 0-8 0,23 0 1 0,0 0-30 15,0 0-15-15,-27 0-21 0,27 0-12 0,0 0-12 16,0 0-5-16,-28 16-9 0,28-16-4 0,0 0-5 16,0 0-3-16,-29 26-6 0,29-26-2 15,0 0-4-15,-26 28 1 0,26-28 17 0,-15 22-19 16,15-22 20-16,0 0-40 0,-23 34 17 16,23-34-16-16,0 0 16 0,-18 33 1 0,18-33-3 15,0 0-5-15,-13 28-12 0,13-28-11 0,0 0-22 16,0 0-22-16,0 23-41 0,0-23-29 0,0 0-51 15,0 0-21-15,0 0-67 0,0 0-35 0,0 0 313 16</inkml:trace>
  <inkml:trace contextRef="#ctx0" brushRef="#br0" timeOffset="8">12007 10749 523 0,'0'0'217'0,"0"0"-52"0,0 0-15 16,0 0-18-16,-16-22-17 0,16 22-26 0,0 0-25 15,0 0-14-15,0 0-11 0,0 0-4 0,0 0-7 16,0 0-3-16,0 0-7 0,0 0-3 16,0 0-6-16,0 0-4 0,0 0-4 0,0 0 0 0,0 0 0 15,0 0 0-15,0 0-1 0,0 0-10 16,0 0-17-16,0 0-20 0,0 0-38 15,0 0-66-15,0 0-76 0,0 0-78 0,0 0-157 16,20 25 93-16,-20-25 369 0</inkml:trace>
  <inkml:trace contextRef="#ctx0" brushRef="#br0" timeOffset="9">12026 11148 692 0,'0'0'178'0,"0"0"-14"0,0 0-30 0,0 0-20 16,0 0-26-16,0 0-18 0,0 0-16 0,0 0-9 15,0 0-7-15,0 0-5 0,-23-20-3 0,23 20-5 16,0 0-4-16,0 0-5 0,0 0-4 0,0 0-4 16,0 0-4-16,0 0-1 0,0 0-3 0,0 0 0 15,0 0 0-15,0 0 0 0,0 0-2 16,0 0 1-16,0 0-15 0,0 0-9 16,0 0-21-16,0 0-22 0,0 0-33 0,0 0 8 15,0 0-28-15,0 0-48 0,25 13-30 0,-25-13-96 16,0 0-65-16,0 0 127 0,0 0 233 0</inkml:trace>
  <inkml:trace contextRef="#ctx0" brushRef="#br0" timeOffset="10">12079 11493 398 0,'0'0'168'0,"0"0"-33"15,0 0 0-15,0 0-8 0,0 0-10 0,0 0-24 16,0 0-20-16,0 0-16 0,0 0-10 16,0 0-8-16,0 0-7 0,0 0-6 0,0 0-4 15,0 0-3-15,0 0-4 0,0 0-1 0,0 0-3 16,0 0-4-16,0 0-2 0,0 0-2 0,0 0-2 16,0 0 0-16,0 0 0 0,0 0 0 0,0 0 0 15,0 0 0-15,0 0-1 0,0 0 1 16,0 0-1-16,0 0-1 0,0 0 1 0,0 0-13 15,0 0-7-15,0 0-11 0,0 0-15 0,0 0-11 16,0 0-37-16,0 0-54 0,0 0-117 0,0 0-114 16,0 0-43-16,0 0 348 0</inkml:trace>
  <inkml:trace contextRef="#ctx0" brushRef="#br0" timeOffset="11">12164 9757 208 0,'0'0'110'0,"0"0"10"0,0 0-6 16,0 0 4-16,0 0-15 0,0 0-3 0,0 0-11 16,0 0-2-16,0 0-10 0,0 0-5 15,0 0-10-15,0 0-11 0,0 0-6 0,0 0-10 16,0 0-9-16,0 0-6 0,0 0-8 0,0 0-4 16,0 0-1-16,0 0-3 0,0 0-1 0,0 0-2 15,0 0 2-15,0 0-1 0,0 0 1 0,0 0 0 16,7 29-1-16,-7-29-3 0,0 0 3 0,0 31-2 15,0-31 2-15,0 0-4 0,0 29 4 16,0-29-3-16,0 23 3 0,0-23-1 0,0 0 0 16,0 30-2-16,0-30 2 0,0 0-3 15,0 0 1-15,0 0-1 0,0 0-1 0,0 0 3 16,0 0-1-16,0 0 0 0,0 0 1 0,0 0-1 16,0 0 0-16,0 0 1 0,0 0-1 0,0 0 1 15,0 0 0-15,0 0 0 0,0 0 0 0,0 0-2 16,0 0 1-16,0 0-1 0,0 0 0 15,0 0 3-15,0 0 0 0,0 0 1 0,0 0-1 16,0 0-3-16,0 0-1 0,0 0 2 0,0 0-1 16,0 0 4-16,28-10 1 0,-28 10-1 15,0 0 0-15,0 0 0 0,9-28-3 0,-9 28 2 16,0 0-2-16,11-26 2 0,-11 26-1 0,0 0 0 16,13-29 0-16,-13 29 0 0,0 0 0 0,15-24 1 15,-15 24 0-15,0 0 0 0,0 0-2 16,0 0 2-16,22-20-1 0,-22 20 2 0,0 0-1 15,0 0 0-15,0 0-2 0,23-11 1 0,-23 11 0 16,0 0 0-16,0 0 1 0,0 0-1 0,26-9-1 16,-26 9 2-16,0 0-1 0,0 0 1 0,27-12-2 15,-27 12 1-15,0 0 1 0,0 0-2 0,0 0 0 16,0 0 1-16,24 0 0 0,-24 0 1 16,0 0 1-16,0 0-2 0,0 0 2 0,0 0 0 15,25 18-1-15,-25-18 0 0,0 0 0 16,0 0-2-16,24 28 4 0,-24-28-2 0,0 0 2 15,13 28-3-15,-13-28 2 0,0 0-1 0,16 34 2 16,-16-34-1-16,9 23 3 0,-9-23-2 0,6 22 4 16,-6-22-4-16,5 24 2 0,-5-24-3 0,0 0 1 15,6 29-2-15,-6-29 1 0,0 0-1 16,0 0 0-16,0 0-2 0,0 0 3 0,0 0 1 16,0 0 0-16,0 0 1 0,0 0-2 0,0 0-1 15,0 0-4-15,0 0-6 0,0 0-19 0,0 0-41 16,0 0-94-16,0 0-164 0,0 0-165 0,0 0 27 15,0 0 465-15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25:05.1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276 32 271 0,'0'0'84'0,"0"0"37"0,0 0 1 0,0 0 14 0,0 0-21 15,0 0-12 1,0 0-13-16,0 0 7 0,-1-21-5 0,1 21 2 0,0 0-9 0,0 0-13 0,0 0-7 16,0 0-6-16,0 0-3 15,0 0-9-15,0 0-15 0,0 0-10 0,0 0-8 0,0 0-3 16,0 0 5-16,-21-10-3 0,21 10-3 15,0 0-2-15,-22 0-2 0,22 0-2 0,-25 9 1 0,25-9 0 16,-27 18-1-16,27-18 1 0,-31 22-3 16,31-22 1-16,-33 33-4 0,33-33 3 0,-32 37-3 15,16-14-11-15,6-2 28 0,-4 5-28 16,5-4 27-16,0 2-14 0,0-2-3 0,3 3 4 0,1-6-5 16,1 2 4-16,4-21-3 0,-1 38 3 0,1-38-3 0,0 35 4 15,0-35-3-15,8 33 1 0,-8-33-2 16,9 31 2-16,-9-31-3 0,15 25 3 0,-15-25-2 15,18 20 1-15,-18-20-1 0,22 14 2 16,-22-14-2-16,29 11 1 0,-29-11-2 0,33 5 2 0,-33-5 0 16,36-2-1-16,-36 2-5 0,36-8-7 15,-36 8-6-15,33-6-12 0,-33 6-11 0,27-12-10 0,-27 12-21 16,23-9-48-16,2 16-75 0,-25-7-132 16,0 0-155-16,27-13 52 0,-27 13 386 0</inkml:trace>
  <inkml:trace contextRef="#ctx0" brushRef="#br0" timeOffset="1">777 261 875 0,'0'0'199'16,"0"0"-63"-16,0 0-19 0,0 0-10 0,0 0-30 16,0 0-22-16,-22-17-14 0,22 17-8 0,0 0-5 0,-22-8-6 15,22 8-3-15,0 0-5 0,-21 3-1 16,21-3-5-16,0 0-1 0,-26 13-3 0,26-13-3 0,0 0-1 16,-25 30 2-16,25-30-3 0,-16 28 2 15,16-28-2-15,-11 35 2 0,11-35-4 0,-5 34 5 16,5-34-5-16,5 32 3 0,-5-32-3 15,11 30 2-15,-11-30-3 0,16 22 3 0,-16-22-1 0,22 19 1 16,-22-19-2-16,21 15 2 0,-21-15-2 16,24 4 0-16,-24-4 1 0,26-4-1 0,-26 4 3 0,26-18-2 15,-26 18 3-15,22-28-1 0,-22 28 3 16,19-33-4-16,-19 33 5 0,16-37-4 0,-16 37 3 16,9-33-2-16,-9 33 1 0,6-33-2 0,-6 33 5 0,0-37-6 15,0 37 4-15,-6-33-3 0,6 33 3 16,-9-33-2-16,9 33 2 0,-11-20-3 0,11 20 1 0,0 0-2 15,0 0-1-15,-30-18-11 16,30 18-11-16,0 0-17 0,-19 22-25 0,19-22-37 0,-13 34-71 16,13-34-93-16,-18 24-224 0,18 2 60 15,0-26 291-15</inkml:trace>
  <inkml:trace contextRef="#ctx0" brushRef="#br0" timeOffset="2">1136 248 1178 0,'0'0'112'0,"-20"7"-23"0,20-7-32 0,0 0-29 0,0 0-21 0,0 0-8 16,0 0 0-1,0 0 2-15,0 0-1 0,26 3 1 0,-26-3 0 0,24 3 0 0,-24-3 2 0,25 3-3 16,-25-3 2-16,23 4-2 0,-23-4 0 0,20 10 1 0,-20-10 0 16,0 0-1-16,31 15 1 0,-31-15-2 15,0 0 3-15,25 24-2 0,-25-24 2 0,0 0-2 0,15 20 1 16,-15-20 2-16,0 0 1 16,-4 20 1-16,4-20 0 0,0 0-2 0,-11 27 7 0,11-27 8 15,-15 22 8-15,15-22 2 0,-19 18 0 0,19-18-6 16,-25 14 0-16,25-14-3 0,-23 10 0 0,23-10-4 15,0 0-2-15,-27 7-2 0,27-7 0 16,0 0-4-16,-23 2-2 0,23-2-2 0,0 0-2 0,0 0 1 16,0 0-1-16,0 0-2 0,-18-6-1 0,18 6-2 0,0 0-3 15,0 0-23-15,0 0-6 16,0 0-7-16,0 0-16 0,0 0-18 0,0 0-51 0,34 0-63 16,-34 0-87-16,17-22-168 0,-17 22 53 15,18-11 322-15</inkml:trace>
  <inkml:trace contextRef="#ctx0" brushRef="#br0" timeOffset="3">1519 228 907 0,'0'0'285'0,"0"0"-111"0,0 0-49 0,0 0-31 16,0 0-24-16,-16-22-15 0,16 22-11 0,0 0-13 0,0 0-7 0,0 0-6 15,-24 6-1-15,24-6-4 16,0 0-1-16,0 0-6 0,-23 20-2 0,23-20-2 0,0 0 1 15,-19 32-3-15,19-32 3 0,-8 25-4 16,8-25 2-16,-9 32-2 0,9-32 2 0,-6 33-3 0,6-33 2 16,-1 29-3-16,1-29 2 0,3 29-2 15,-3-29 2-15,8 22-11 0,-8-22-6 0,0 0-12 16,21 21-12-16,-21-21-12 0,20 8-8 16,-20-8-10-16,31-8-20 0,-7 15-41 0,-24-7-56 0,43-18-113 15,-16 9-143-15,-6-13 46 0,12 20 372 0</inkml:trace>
  <inkml:trace contextRef="#ctx0" brushRef="#br0" timeOffset="4">1768 360 568 0,'0'0'197'0,"0"0"-100"0,0 0-38 0,0 0-23 0,0 0-24 0,0 0-6 16,0 0 0-16,0 0 3 0,0 0 2 0,0 0 5 15,20 17 4-15,-20-17 2 0,0 0-1 0,23 4-4 16,-23-4-5-16,0 0-4 0,26 3-2 0,-26-3-3 16,0 0 0-16,26 0-2 0,-26 0 0 15,0 0-1-15,25-7 3 0,-25 7 4 0,0 0 14 16,23-16 9-16,-23 16 8 16,14-20 4-16,-14 20 4 0,8-22-1 0,-8 22 5 15,3-25-3-15,-3 25-5 0,-1-24-9 0,1 24-1 16,-7-23-6-16,7 23 1 0,0 0-1 0,-17-21-2 15,17 21-5-15,0 0-3 0,-27-9-5 0,27 9-2 16,-24 3-3-16,24-3-4 0,-22 12 0 0,22-12-3 16,-20 23 2-16,20-23-2 0,-16 32 2 31,16-32-2-31,-9 39 2 0,9-39-3 0,-1 38 3 0,1-38-4 0,1 40 4 0,2-19-4 0,2-1 5 0,2-1-5 16,-2 2 3-16,-5-21-2 0,21 36 2 0,-21-36-2 31,24 26 2-31,-24-26-3 0,26 16 1 0,-26-16-1 0,27 9-16 0,-27-9-8 0,31-3-11 0,-31 3-17 0,32-15-16 15,-7 13-45-15,-17-24-58 0,19 22-96 16,-27 4-119-16,23-43-12 16,2 28 245-16</inkml:trace>
  <inkml:trace contextRef="#ctx0" brushRef="#br0" timeOffset="5">2248 161 1194 0,'-26'1'119'0,"26"-1"-42"0,0 0-14 0,0 0-36 0,0 0 3 0,0 22-4 16,0-22-5-16,0 0-4 0,0 0-6 0,24 19-3 15,-24-19-4-15,20 6 0 0,-20-6-3 0,26 1-1 16,-26-1 2-16,32-1-4 0,-10 1 2 0,-22 0-1 16,40-6-2-16,-40 6-39 0,45-4-69 0,-45 4-68 15,51-7-163-15,-22 0-115 0,-10-4 29 16,13 15 389 0</inkml:trace>
  <inkml:trace contextRef="#ctx0" brushRef="#br0" timeOffset="6">2283-35 913 0,'0'0'147'0,"0"0"-27"16,0 0-27-16,0 0-19 0,0 0-29 0,0 0-16 15,0 0-16-15,0 0-4 0,0 0 10 0,0 0 8 16,0 0 4-16,5 28 2 16,-5-28-11-16,0 0-4 0,4 28-3 0,-4-28 1 15,5 29-5-15,-5-29 0 0,1 33-4 0,-1-33 2 16,1 35-4-16,-1-35-11 0,-2 36 32 0,2-16-34 15,-1 2 30-15,-3 0-17 0,0 7-6 0,3-6 5 16,-5 5-4-16,2-7 4 0,-1 1-5 16,4-2 5-16,1-20-5 0,-6 35 3 15,6-35-4-15,-2 31 3 0,2-31-2 0,0 0 2 0,4 21-2 0,-4-21 0 16,0 0-2-16,0 0 2 0,0 0-1 0,0 0 0 16,0 0 2-16,0 0-2 0,0 0 2 0,24 9-1 15,-24-9 1-15,0 0 0 0,0 0-1 0,23-5 1 0,-23 5-1 16,0 0 2-16,24-2-2 0,-24 2-1 15,0 0-14-15,25 1-10 0,-25-1-12 0,0 0-1 16,27 11 11-16,-27-11-7 0,0 0-18 0,0 0-28 16,22 1-26-1,-22-1-15-15,0 0-12 0,5-22-28 0,-5 22-32 16,0 0-45-16,5-31-73 0,-5 31 199 0,4-30 113 16</inkml:trace>
  <inkml:trace contextRef="#ctx0" brushRef="#br0" timeOffset="7">2659 383 774 0,'0'0'141'0,"0"0"-41"16,0 0-27-16,0 0-27 0,0 0-23 0,0 0-11 16,0 0-7-16,0 0 0 0,0 0-3 0,0 0-1 15,0 0 2-15,0 0-3 0,0 0 1 0,26 19-2 16,-26-19 1-16,0 0 0 0,25-4 1 0,-25 4 1 15,0 0-1-15,30-8 1 0,-30 8 2 0,0 0-2 16,28-20 3-16,-28 20-2 0,0 0 2 0,26-28-3 16,-26 28 4-16,15-19-4 0,-15 19 2 0,15-23-2 15,-15 23 3-15,6-20-1 0,-6 20 22 0,5-22 16 16,-5 22 9-16,0 0 3 0,-7-28-8 0,7 28-13 16,0 0 0-16,0 0-5 0,-26-18-6 0,26 18-6 15,0 0-4-15,-26 6-2 0,26-6-5 0,-25 18-1 16,25-18-4-16,-25 28 2 0,25-28-1 0,-24 34 1 15,24-34-2-15,-16 31 1 0,16-31-3 0,-8 28 4 16,8-28-4-16,-4 26 2 0,4-26-2 0,4 27 2 16,-4-27-2-16,10 19 1 0,-10-19-1 0,0 0 1 15,29 26-1-15,-29-26 1 0,26 14-1 0,-26-14 1 16,35 5 0 0,-35-5 0-16,36 5-5 0,-36-5-20 15,41-1-26-15,-41 1-41 0,43-8-37 0,-43 8-29 16,43-10-55-16,-43 10-16 0,33-25-92 0,-8 28-4 15,-25-3 279-15</inkml:trace>
  <inkml:trace contextRef="#ctx0" brushRef="#br0" timeOffset="8">3062 381 577 0,'0'0'173'0,"0"0"-33"16,0 0-21-16,0 0-24 0,0 0-24 16,0 0-20-16,0 0-17 0,0 0-19 0,0 0-6 15,0 0-4-15,0 0 2 0,0 0 1 0,11 23 3 16,-11-23 0-16,0 0 5 0,8 21 4 0,-8-21 2 15,0 0-1-15,2 27 1 0,-2-27-6 0,0 0-1 16,6 30-7-16,-6-30-2 16,0 0-3-16,5 24 0 0,-5-24-2 0,0 0 1 15,0 0-2-15,9 20 1 0,-9-20-2 16,0 0 0-16,0 0-1 0,0 0 2 0,0 0 4 16,0 0 2-16,16-20 7 0,-16 20-1 15,8-26 2-15,-8 26-4 0,8-35 0 0,-8 35-3 16,9-37 5-16,-9 37-1 0,7-36 4 0,-7 36-4 15,7-33 1-15,-7 33-4 0,7-24 1 0,-7 24-2 0,7-24 1 0,-7 24-3 16,0 0 2-16,0 0-4 0,0 0-1 16,13-20-2-16,-13 20-1 0,0 0 3 0,0 0 3 0,0 0-1 15,0 0 0-15,21 15 1 0,-21-15-1 0,0 0 8 16,0 0 0-16,28 26 0 0,-28-26-2 16,0 0-3-16,27 17-5 0,-27-17 0 0,23 9-3 15,-23-9 1 1,27 7-1-16,-27-7 0 0,26 3 5 0,-26-3-6 15,34 5-21-15,-34-5-28 0,37 2-106 16,-37-2-178-16,11-20-199 0,-11 20 32 0,6-30 361 16</inkml:trace>
  <inkml:trace contextRef="#ctx0" brushRef="#br0" timeOffset="9">234 1469 770 0,'0'0'160'0,"0"0"-38"0,0 0-11 16,-18-8-18-16,18 8-12 0,0 0-20 0,0 0-14 15,-31 4-12-15,31-4-6 0,0 0-8 16,-24 12-3-16,24-12-7 0,0 0-3 0,-27 19-4 16,27-19 0-16,-18 22-4 0,18-22 2 0,-19 25-3 15,19-25 2-15,-17 29-4 0,17-29 4 0,-11 30-2 0,11-30 2 16,-2 25 17-16,2-25-37 0,2 25 36 0,-2-25-36 16,11 22 16-16,-11-22 2 0,0 0-2 0,22 25 2 15,-22-25-3-15,0 0 1 0,31 15-1 16,-31-15-1-16,19 1 1 0,-19-1-2 0,21-10 3 15,-21 10 0 1,25-22 3-16,-25 22 17 0,25-36-35 0,-25 36 37 16,25-42-35-16,-16 22 15 0,-1-5 7 0,0 0-6 15,-2 2 7-15,-1-1-6 0,1 0 6 0,-5 1-5 16,1 1 3-16,0-3-4 0,1 4 5 0,-3-1-5 16,0 3 5-16,0-2-1 0,0-3 10 15,0 24-5-15,-5-39 4 0,5 39-8 0,-3-34 1 16,3 34-4-16,-7-26 4 0,7 26-2 0,0 0 3 15,-7-20 2-15,7 20 2 0,0 0-1 0,0 0-4 16,0 0-4-16,0 0-2 0,0 0 0 0,0 0 0 0,-1 27 1 0,1-27-3 16,1 44 4-16,2-19-5 0,-3 4 4 0,2-2-5 15,-2 3 5-15,0 0-5 0,3 0 4 16,1 1-4-16,-2 3 6 0,1-7-7 0,2 4 6 16,-3-2-5-16,2-2 5 0,-2-1 14 0,3-1-32 15,-1-3 32-15,1-2-30 0,-5-20 13 0,9 31 4 16,-9-31-3-16,9 20-1 15,-9-20-1-15,0 0-5 0,0 0-20 16,0 0-9-16,20 19-14 0,-20-19-14 0,0 0-21 16,0 0-42-16,23-5-66 0,-23 5-66 15,7-32-175-15,-7 32 64 0,11-21 322 0</inkml:trace>
  <inkml:trace contextRef="#ctx0" brushRef="#br0" timeOffset="10">665 1285 1154 0,'0'0'174'0,"0"0"-51"0,-29-25-42 0,29 25-31 16,0 0-20-16,0 0-11 16,0 0-11-16,0 0-6 0,0 0-7 0,0 0-1 15,0 0-22-15,0 0-23 0,3 20-53 16,-3-20-71-16,0 0-98 0,19 23-130 0,-19-23-18 0,36 23 246 16</inkml:trace>
  <inkml:trace contextRef="#ctx0" brushRef="#br0" timeOffset="11">661 1514 762 0,'0'0'230'0,"0"0"-42"0,0 0-67 0,0 0-29 15,0 0-37-15,0 0-19 0,0 0-9 0,0 0-3 16,0 0-4-16,0 0-2 16,-12 21-9-16,12-21-3 0,-2 22-5 0,2-22 1 15,-1 28-1-15,1-28 0 0,-1 26-2 0,1-26 3 16,-8 29 16-16,8-29-35 0,-7 24 37 15,7-24-38-15,-6 28 15 0,6-28 3 16,0 0-4-16,-6 21-22 0,6-21-35 0,0 0-53 16,0 0-72-16,0 0-80 0,0 0-132 0,0 0 8 15,0 0 241-15</inkml:trace>
  <inkml:trace contextRef="#ctx0" brushRef="#br0" timeOffset="12">1012 1531 338 0,'0'0'113'0,"0"0"-16"16,0 0-5-16,0 0 24 0,-3-19 0 0,3 19 0 16,0 0-11-16,0 0-5 0,0 0-11 15,0 0-6-15,0 0-13 0,0 0-11 16,0 0-6-16,0 0-10 16,0 0-9-16,0 0-7 0,0 0-7 0,0 0-4 15,0 0-1-15,-16-24-3 0,16 24-1 0,0 0-4 16,-23 0 1-16,23 0-3 0,-20 4-1 0,20-4-2 15,-22 4-1-15,22-4 1 0,-24 13-3 0,24-13 2 16,-20 19-2-16,20-19 1 0,-21 22-2 16,21-22 3-16,-12 24-4 0,12-24 3 15,-8 27-3-15,8-27 2 0,1 23-3 0,-1-23-14 0,9 21 34 16,-9-21-35-16,16 23 21 16,-16-23-30-16,0 0-12 0,26 24-10 0,-26-24 0 0,24 9-9 15,-24-9-9-15,31 3 6 0,-31-3 15 0,28-9 19 16,-28 9 23-16,29-27 22 0,-29 27-12 0,20-34 17 15,-20 34-34-15,21-35 24 0,-17 14 2 16,-4 21 27-16,13-31 12 0,-13 31-2 0,4-23-8 16,-4 23-8-16,0 0 0 0,0 0-6 0,0 0-3 15,0 0-6-15,0 0-9 0,0 0-6 0,0 0-8 16,0 0 1-16,0 0-1 0,0 0 3 0,0 0 2 0,0 0 0 16,6 26-1-16,-6-26 0 0,8 22-3 0,-8-22 3 15,8 21-3-15,-8-21 3 0,6 22-2 16,-6-22 1-16,9 25 18 0,-9-25-53 0,10 19 27 15,-10-19-49-15,0 0 1 0,16 20-5 0,-16-20-39 16,0 0-34-16,32 20-65 0,-32-20-52 0,0 0-169 16,35-11 67-1,-27-9 322-15</inkml:trace>
  <inkml:trace contextRef="#ctx0" brushRef="#br0" timeOffset="13">1479 1500 594 0,'0'0'176'0,"0"0"23"0,0 0-19 16,0 0-28-16,0 0-34 0,0 0-33 0,0 0-30 0,0 0-18 16,0 0-14-16,0 0-3 0,0 0-1 0,0 0-1 15,-24 3-3-15,24-3-2 0,0 0-3 16,-24 11-2-16,24-11-5 0,-18 9 2 0,18-9-4 16,-25 16 2-16,25-16-2 0,-23 20 0 0,23-20-1 15,-18 20 0-15,18-20-1 0,-16 22 2 0,16-22-3 16,0 0 1-16,-7 26-2 0,7-26-15 0,7 20 34 0,-7-20-35 15,10 21 35-15,-10-21-31 0,0 0-14 0,24 24-6 16,-24-24-7-16,23 11 3 0,-23-11 1 0,18 7-3 16,-18-7-1-16,23-5 2 0,-23 5 13 15,0 0 9-15,26-17 13 0,-26 17 23 0,0 0-14 16,16-29 17-16,-16 29-16 0,8-22 1 0,-8 22-18 16,3-23 26-16,-3 23-8 15,5-22 22-15,-5 22 7 0,0 0-5 16,0-25-8-16,0 25-7 0,0 0-4 0,0 0-7 15,0 0-2-15,0 0-2 0,0 0-3 0,2-19 4 16,-2 19-1-16,0 0-3 0,0 0 6 16,0 0-4-16,0 0-1 0,0 0 0 0,0 0 1 15,0 0 1-15,0 0-1 0,0 0 4 0,0 0-3 16,0 0 2-16,0 0 1 0,23 12 1 0,-23-12-3 0,0 0 3 0,2 27-3 16,-2-27 2-16,1 31 16 0,-1-9-33 15,-1 1 38-15,1 8-30 0,-2 2 14 0,-3-1 4 16,1 2-9-16,-2 1 4 0,0-1-6 15,1 1 5-15,-3-2-6 0,0 0 5 0,-1-3-8 16,-4 0 10-16,2 1-8 0,-1-6 8 0,0 1 3 16,-1-3 6-16,13-23-2 15,-26 33 2-15,26-33-8 0,-27 24 0 0,27-24-4 16,-32 19 2-16,32-19-1 0,-27 9-1 16,27-9 2-16,-26 0-2 0,26 0-1 0,-29-7-1 15,29 7-4-15,-26-16 0 0,26 16 1 16,-23-26-4-16,23 26 3 0,-20-36-19 0,20 36-13 15,-22-49-22-15,21 28-25 0,-15-18-35 0,16 39-45 16,-10-60-103-16,19 30-133 0,-2 7-25 0,-11-15 230 0</inkml:trace>
  <inkml:trace contextRef="#ctx0" brushRef="#br0" timeOffset="14">1777 1569 752 0,'0'0'165'0,"0"0"-37"0,0 0-31 16,0 0-20-16,0 0-32 0,0 0-20 0,0 0-15 15,0 0-3-15,0 0-2 0,0 0 2 0,-15 23-1 16,15-23 0-16,0 0 17 0,6 29-20 0,-6-29 19 15,0 0-21-15,7 28-1 0,-7-28-16 16,2 19 14-16,-2-19-15 0,1 24 15 16,-1-24 5-16,0 0-4 15,7 21 1-15,-7-21-1 0,0 0-1 0,0 0 0 16,0 0 0-16,0 0-2 0,0 0 0 0,0 0 5 16,0 0 9-16,0 0 9 0,0 0 3 0,10-21-3 15,-10 21 8-15,6-24-21 0,-6 24 13 16,2-25-15-16,-2 25-2 0,6-30-13 0,-6 30 24 15,8-39-12-15,-8 39 18 0,9-37 1 16,-9 37-11-16,9-31 3 0,-9 31-1 0,8-23 2 0,-8 23-1 0,0 0-3 16,0 0-4-16,0 0-2 0,0 0-3 0,0 0 0 15,23-10 0-15,-23 10 1 0,0 0 2 0,0 0 0 16,0 0 0-16,26 20-2 0,-26-20 2 0,0 0-3 16,24 21 4-16,-24-21-2 0,0 0 2 0,26 26-3 15,-26-26 1-15,0 0-3 0,25 22 1 16,-25-22-1-1,20 11 1-15,-20-11 0 0,22 10-1 0,-22-10 0 16,24 4 1-16,-24-4-1 0,23 2 1 0,-23-2-1 16,25-2-2-16,-25 2-16 0,26-2-18 0,-26 2-43 15,24-11-52-15,2 20-67 0,-26-9-96 0,17-26-116 16,7 26 11-16,-24 0 381 0</inkml:trace>
  <inkml:trace contextRef="#ctx0" brushRef="#br0" timeOffset="15">2421 1502 816 0,'-25'-8'233'0,"25"8"-77"0,0 0-34 15,0 0-17-15,0 0-37 0,0 0-19 16,0 0-11-16,0 0-4 0,-24 8-3 0,24-8-5 0,0 0-2 16,0 0-5-16,-18 5-5 0,18-5-2 0,0 0-4 15,-22 9 0-15,22-9-2 0,0 0-1 0,-24 18-2 16,24-18 0-16,0 0-4 0,-25 31 3 0,25-31-4 15,-12 24 3-15,12-24-3 0,-13 26 4 0,13-26-4 16,-2 25-14-16,2-25 32 0,2 23-34 16,-2-23 34-1,13 20-17-15,-13-20-2 0,0 0 2 0,25 27-2 16,-25-27 1-16,0 0-2 0,26 9 1 0,-26-9 0 16,0 0 0-16,29 0-6 0,-29 0-2 0,20-6 0 15,-20 6 0-15,0 0 8 0,25-21 1 0,-25 21 3 16,11-24-1-16,-11 24-18 0,13-25 34 0,-13 25-35 15,6-23 36-15,-6 23-15 0,4-25-2 0,-4 25 2 16,6-23-1-16,-6 23 2 0,0 0-3 0,1-26 2 16,-1 26-2-16,0 0 1 0,0 0 0 0,0 0-1 15,0 0 1-15,0 0-2 0,0 0 0 0,0 0 0 16,0 0 1-16,0 0-1 0,0 0 2 0,0 0 0 16,24 14 0-16,-24-14-2 0,9 27 3 0,-9-27-3 15,9 34 2-15,-9-34 17 0,8 31-33 0,-8-31 33 16,8 28-34-1,-8-28 6-15,0 0-17 0,19 31-7 16,-19-31-16-16,0 0-43 0,0 0-43 0,32 26-113 16,-32-26-51-16,0 0-111 0,0 0 40 0,17-33 331 15</inkml:trace>
  <inkml:trace contextRef="#ctx0" brushRef="#br0" timeOffset="16">2652 1585 634 0,'0'0'189'0,"0"0"-27"0,0 0-53 15,0 0-24-15,0 0-27 0,0 0-11 0,0 0-13 16,0 0-5-16,0 0-5 0,0 0-5 0,0 0 5 16,0 0 4-16,0 0-1 0,0 0 3 0,1 23-8 15,-1-23 0-15,0 26 18 0,0-26-37 0,-1 30 33 16,1-30-42-16,0 30 11 16,0-30 1-16,0 25-4 0,0-25 1 15,0 0-3-15,1 26 1 0,-1-26-3 16,0 0 0-16,0 0-1 0,0 0-1 0,0 0 0 15,0 0 3-15,0 0 0 0,23-11 2 0,-23 11 1 16,0 0-3-16,16-29 3 0,-16 29-3 0,12-23 2 16,-12 23 17-16,15-25-36 0,-15 25 35 0,16-28-35 15,-16 28 18-15,16-24 2 0,-16 24-2 0,0 0 1 0,25-24-2 16,-25 24 2-16,0 0-3 0,0 0 1 16,0 0 1-16,18-3 1 0,-18 3 1 0,0 0 0 15,0 0 2-15,0 0-3 0,15 21 2 0,-15-21-2 16,0 0 0-16,9 22-1 0,-9-22 1 0,0 0 17 15,7 26-36-15,-7-26 37 0,0 0-37 0,3 21 17 16,-3-21 2-16,0 0-2 0,0 0 1 0,0 0-2 0,0 0 1 16,0 0-2-16,0 0-1 0,0 0 2 0,0 0 0 15,22 6 1-15,-22-6 0 0,0 0 1 16,0 0 19-16,19-24-19 0,-19 24 19 0,0 0-39 16,16-21 20-16,-16 21-20 0,0 0 19 0,0 0 3 15,23-24-3-15,-23 24 2 0,0 0-1 0,25-16 0 16,-25 16 0-16,0 0 1 15,25-11-1-15,-25 11 1 0,0 0-1 0,26-2 0 16,-26 2 1-16,0 0-1 0,22 7 1 16,-22-7-1-16,0 0 1 0,19 19-1 0,-19-19 3 15,0 0-3-15,16 26 3 0,-16-26 16 16,9 28-37-16,-9-28 37 0,7 26-37 0,-7-26 17 16,1 26 3-16,-1-26-4 0,0 0 3 0,7 23-1 15,-7-23 0-15,0 0-1 0,0 0 0 0,0 0-1 0,0 0-6 0,0 23-23 16,0-23-20-16,0 0-41 0,0 0-46 15,0 0-92-15,0 0-37 0,0 0-172 0,0 31 68 16,0-31 371-16</inkml:trace>
  <inkml:trace contextRef="#ctx0" brushRef="#br0" timeOffset="17">3346 1441 1434 0,'0'0'153'0,"0"0"-67"0,0 0-18 0,0 0-13 15,0 0-17-15,0 0-9 0,0 0-9 0,0 0-7 16,0 0-6-16,0 0-4 0,0 0-2 0,0 0-1 0,0 0-1 0,0 0 1 16,0 0-1-16,0 0-1 0,0 0 2 0,0 0-8 15,0 0-9-15,0 0-9 0,0 0-13 16,-7 26-21-16,7-26-30 0,0 0-100 16,0 0-163-16,-5 25-157 0,5-25 4 0,0 0 402 15</inkml:trace>
  <inkml:trace contextRef="#ctx0" brushRef="#br0" timeOffset="18">3376 1710 1655 0,'0'0'106'0,"0"0"-36"0,-21 4-20 0,21-4-4 16,0 0-10-16,0 0-7 0,0 0-12 0,0 0-7 16,-19 21-5-16,19-21-2 0,0 0-4 0,0 0 1 15,0 0-1-15,0 0-2 0,0 0 3 0,0 0-10 0,0 0-11 16,0 0-19-16,0 0-36 0,0 0-59 0,23 17-327 15,-23-17-123-15,7-22 1 0,-7 22 475 16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20:07:06.21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75036E3-3535-4211-BD33-C263E7CC4E6E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2:46:43.4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AADE50D-0367-4371-A67E-97B87BF510D9}" emma:medium="tactile" emma:mode="ink">
          <msink:context xmlns:msink="http://schemas.microsoft.com/ink/2010/main" type="writingRegion" rotatedBoundingBox="11152,-420 24405,-214 24136,17153 10882,16948"/>
        </emma:interpretation>
      </emma:emma>
    </inkml:annotationXML>
    <inkml:traceGroup>
      <inkml:annotationXML>
        <emma:emma xmlns:emma="http://www.w3.org/2003/04/emma" version="1.0">
          <emma:interpretation id="{BC105195-8489-4B89-8966-5D4FD727A359}" emma:medium="tactile" emma:mode="ink">
            <msink:context xmlns:msink="http://schemas.microsoft.com/ink/2010/main" type="paragraph" rotatedBoundingBox="14828,-363 14854,-363 14854,-337 14828,-33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1BB93A6-A355-49ED-83D7-8821A61B3669}" emma:medium="tactile" emma:mode="ink">
              <msink:context xmlns:msink="http://schemas.microsoft.com/ink/2010/main" type="inkBullet" rotatedBoundingBox="14816,-348 14842,-374 14854,-362 14828,-337"/>
            </emma:interpretation>
            <emma:one-of disjunction-type="recognition" id="oneOf0">
              <emma:interpretation id="interp0" emma:lang="en-GB" emma:confidence="0">
                <emma:literal>^</emma:literal>
              </emma:interpretation>
              <emma:interpretation id="interp1" emma:lang="en-GB" emma:confidence="0">
                <emma:literal>n</emma:literal>
              </emma:interpretation>
              <emma:interpretation id="interp2" emma:lang="en-GB" emma:confidence="0">
                <emma:literal>N</emma:literal>
              </emma:interpretation>
              <emma:interpretation id="interp3" emma:lang="en-GB" emma:confidence="0">
                <emma:literal>a</emma:literal>
              </emma:interpretation>
              <emma:interpretation id="interp4" emma:lang="en-GB" emma:confidence="0">
                <emma:literal>I</emma:literal>
              </emma:interpretation>
            </emma:one-of>
          </emma:emma>
        </inkml:annotationXML>
        <inkml:trace contextRef="#ctx0" brushRef="#br0">2876-3148 754 0,'0'0'147'0,"0"0"-138"0,0 0-7 16,0 0-2-16,0 0 0 0,0 0-1 0,0 0-1 16,0 0 0-16,1-24-27 0,-1 24-32 0,0 0-33 15,0 0-32-15,25-2-13 0,-25 2-46 0,0 0-50 16,0 0 197-16</inkml:trace>
      </inkml:traceGroup>
    </inkml:traceGroup>
    <inkml:traceGroup>
      <inkml:annotationXML>
        <emma:emma xmlns:emma="http://www.w3.org/2003/04/emma" version="1.0">
          <emma:interpretation id="{FECBDA0C-9D02-40DB-A014-9C00BFCA848F}" emma:medium="tactile" emma:mode="ink">
            <msink:context xmlns:msink="http://schemas.microsoft.com/ink/2010/main" type="paragraph" rotatedBoundingBox="11104,2450 23997,2563 23966,6186 11073,6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4C0051-D729-4307-81A9-8BA208DC8240}" emma:medium="tactile" emma:mode="ink">
              <msink:context xmlns:msink="http://schemas.microsoft.com/ink/2010/main" type="inkBullet" rotatedBoundingBox="11102,2753 11363,2756 11361,2958 11100,2956"/>
            </emma:interpretation>
            <emma:one-of disjunction-type="recognition" id="oneOf1">
              <emma:interpretation id="interp5" emma:lang="en-GB" emma:confidence="0">
                <emma:literal>B</emma:literal>
              </emma:interpretation>
              <emma:interpretation id="interp6" emma:lang="en-GB" emma:confidence="0">
                <emma:literal>b</emma:literal>
              </emma:interpretation>
              <emma:interpretation id="interp7" emma:lang="en-GB" emma:confidence="0">
                <emma:literal>X</emma:literal>
              </emma:interpretation>
              <emma:interpretation id="interp8" emma:lang="en-GB" emma:confidence="0">
                <emma:literal>3</emma:literal>
              </emma:interpretation>
              <emma:interpretation id="interp9" emma:lang="en-GB" emma:confidence="0">
                <emma:literal>$</emma:literal>
              </emma:interpretation>
            </emma:one-of>
          </emma:emma>
        </inkml:annotationXML>
        <inkml:trace contextRef="#ctx0" brushRef="#br0" timeOffset="2.00679E8">-780-14 490 0,'0'0'164'0,"0"0"-2"0,3 25 2 0,-3-25-19 15,0 0-18-15,0 0-26 16,0 0-15-16,0 0-9 0,0 0-12 0,0 0-10 16,0 0-8-16,-24-1-8 0,24 1-4 0,0 0-5 15,0 0-6-15,0 0-4 0,0 0-5 16,0 0-2-16,0 0-4 0,0 0-2 15,0 0-2-15,0 0-3 0,0 0 0 0,0 0 0 16,0 0-2-16,11-25 1 0,-11 25-1 0,0 0-1 16,22-23 0-16,-22 23 1 0,0 0-1 0,26-16 2 0,-26 16-2 0,0 0 1 15,28-2 1-15,-28 2-1 0,0 0-1 0,0 0 1 16,25 9 0-16,-25-9-1 0,0 0 2 16,9 23-1-16,-9-23 1 0,0 0-2 15,5 31 4-15,-5-31-4 0,-6 24 4 0,6-24-3 16,-10 27 2-16,10-27-2 0,-16 25 2 0,16-25-2 15,0 0 2-15,-31 31-2 16,31-31 0-16,0 0 1 0,-30 18 2 0,30-18 1 16,0 0 5-16,-25 12 2 0,25-12 1 0,0 0-3 15,0 0-4-15,-26-4-1 0,26 4-3 16,0 0 1-16,0 0-1 0,-22-18 0 16,22 18-1-16,0 0 2 0,-10-30-4 0,10 30 2 15,0-25-1-15,0 25 2 0,6-24-1 0,-6 24 0 16,14-26-1-16,-14 26 1 0,16-27-2 0,-16 27 2 0,0 0-1 0,32-23 1 15,-32 23-2-15,0 0 2 0,30-6 0 0,-30 6-1 16,25 4 1-16,-25-4-1 0,0 0 2 0,29 15-2 16,-29-15 2-16,0 0-2 0,26 20 1 15,-26-20 0-15,0 0 1 0,11 24 0 0,-11-24 0 16,0 0-2-16,7 24 1 0,-7-24-1 0,0 0 3 16,-11 29-1-16,11-29 1 0,0 0-2 0,-19 29 1 0,19-29-1 15,0 0 2-15,-28 26-2 0,28-26 1 16,0 0 0-16,-25 13-1 0,25-13 1 0,0 0 1 15,0 0-1-15,0 0 0 0,0 0 0 16,-22 1-2-16,22-1 1 0,0 0 0 0,0 0-1 16,0 0-1-1,0 0 0-15,0 0 0 0,7-26 1 0,-7 26 0 16,21-24 1-16,-21 24-1 0,25-22 1 0,-25 22-2 0,26-19 2 16,-26 19-1-16,26-14 2 0,-26 14-2 0,0 0 1 15,28-10 0-15,-28 10-1 0,0 0 1 16,0 0-1-16,23 10 1 0,-23-10-2 0,0 0 2 15,0 0-1-15,14 21 1 0,-14-21 0 16,0 0 1-16,0 0 0 0,0 24-1 0,0-24 1 0,0 0-1 0,0 0 1 16,0 0 0-16,-21 25-1 0,21-25 1 0,0 0-1 15,-25 13 1-15,25-13-1 0,0 0 1 0,-26 3 1 16,26-3-1-16,0 0-1 0,0 0 1 0,-27 4-1 16,27-4-2-16,0 0 1 15,0 0-6-15,0 0-9 16,0 0-9-16,0 0-22 0,0 0-23 0,0 0-42 15,-14-35-69-15,36 45-133 0,-22-10-201 0,0 0 49 16,29-14 262-16</inkml:trace>
      </inkml:traceGroup>
      <inkml:traceGroup>
        <inkml:annotationXML>
          <emma:emma xmlns:emma="http://www.w3.org/2003/04/emma" version="1.0">
            <emma:interpretation id="{DC97D629-8344-423F-8047-34F144CE3A26}" emma:medium="tactile" emma:mode="ink">
              <msink:context xmlns:msink="http://schemas.microsoft.com/ink/2010/main" type="line" rotatedBoundingBox="12092,2459 23997,2563 23987,3793 12081,3689"/>
            </emma:interpretation>
          </emma:emma>
        </inkml:annotationXML>
        <inkml:traceGroup>
          <inkml:annotationXML>
            <emma:emma xmlns:emma="http://www.w3.org/2003/04/emma" version="1.0">
              <emma:interpretation id="{F91F4B1C-2DB1-4361-9E15-EF4095DE2846}" emma:medium="tactile" emma:mode="ink">
                <msink:context xmlns:msink="http://schemas.microsoft.com/ink/2010/main" type="inkWord" rotatedBoundingBox="12091,2503 15852,2536 15846,3224 12085,3191"/>
              </emma:interpretation>
              <emma:one-of disjunction-type="recognition" id="oneOf2">
                <emma:interpretation id="interp10" emma:lang="en-GB" emma:confidence="0">
                  <emma:literal>Coxeter</emma:literal>
                </emma:interpretation>
                <emma:interpretation id="interp11" emma:lang="en-GB" emma:confidence="0">
                  <emma:literal>Coxeten</emma:literal>
                </emma:interpretation>
                <emma:interpretation id="interp12" emma:lang="en-GB" emma:confidence="0">
                  <emma:literal>Coxete</emma:literal>
                </emma:interpretation>
                <emma:interpretation id="interp13" emma:lang="en-GB" emma:confidence="0">
                  <emma:literal>Concern</emma:literal>
                </emma:interpretation>
                <emma:interpretation id="interp14" emma:lang="en-GB" emma:confidence="0">
                  <emma:literal>Concert</emma:literal>
                </emma:interpretation>
              </emma:one-of>
            </emma:emma>
          </inkml:annotationXML>
          <inkml:trace contextRef="#ctx0" brushRef="#br0" timeOffset="2.0068E8">584-245 622 0,'-1'-29'176'0,"1"29"-23"0,0 0 7 16,0 0-20-16,0 0-22 0,0 0-19 0,0 0-24 15,0 0-17-15,0 0-12 0,0 0-8 0,-29-16-7 16,29 16-3-16,0 0-8 0,-35 10-2 15,35-10-5-15,-38 14 0 16,38-14-5-16,-46 27 2 0,21-8-7 0,-2 4 3 16,-5 1-4-16,0 2 3 0,4 0 0 15,-1 1 3-15,2 1-3 0,5-1 4 0,3-2-7 16,1 6 4-16,4-5-7 0,3-2 4 0,3-1-5 16,4 1 3-16,1-1-3 0,6-1 3 0,0 1-4 15,2 1 5-15,2-3-4 0,1 3 4 16,-8-24-5-16,24 43 4 0,-24-43-3 0,27 37 2 0,-27-37-2 0,33 28 2 15,-33-28-2-15,36 16 2 0,-36-16-2 0,43 7 1 16,-21-7 0-16,4-3-1 0,-2-4 1 16,-2-1-11-16,3-3-9 0,-1-2-16 0,5 1-16 15,-5-9-18-15,10 14-37 0,-17-24-46 0,24 27-87 16,-27-20-117-16,12 3-56 0,6 12 29 16,-17-14 378-16</inkml:trace>
          <inkml:trace contextRef="#ctx0" brushRef="#br0" timeOffset="2.0068E8">1007 80 737 0,'0'0'270'0,"0"0"-84"0,0 0-44 0,0 0-23 16,0 0-18-16,0 0-29 0,0 0-19 0,-21-24-5 0,21 24-5 16,0 0-9-16,0 0-6 0,0 0-9 0,-22-1-7 15,22 1-3-15,0 0-4 0,-34 15-1 0,34-15-1 16,-28 28-3-16,28-28 3 0,-33 34-4 15,33-34 3-15,-31 37-3 0,31-37 4 0,-24 38-4 16,24-38 3-16,-14 36-5 0,14-36 3 0,-4 26-3 16,4-26 2-16,0 0-1 0,18 31 0 0,-18-31 0 0,24 9 1 31,-24-9-2-31,31 2 2 0,-31-2 1 0,35-7-1 16,-35 7 0-16,38-16 0 0,-38 16 1 15,36-19-2-15,-36 19 4 0,33-26-3 0,-33 26 2 16,24-32-2-16,-24 32 3 0,18-28-3 0,-18 28 2 15,8-25-1-15,-8 25 1 0,0-23-2 0,0 23 3 16,-6-24-2-16,6 24 2 0,-12-23 0 0,12 23 0 0,0 0-2 16,-25-26 0-16,25 26-1 0,0 0-1 0,-25-14-3 15,25 14-5-15,0 0-10 0,0 0-15 0,-27 4-15 16,27-4-33-16,0 0-32 0,0 0-44 16,0 0-67-16,11 27-80 0,-11-27-126 0,0 0 56 15,34 11 316-15</inkml:trace>
          <inkml:trace contextRef="#ctx0" brushRef="#br0" timeOffset="2.00681E8">1295 127 952 0,'-26'-31'369'0,"26"31"-242"16,0 0-30-1,0 0-21-15,0 0-31 0,0 0-22 16,0 0-11-16,0 0-9 0,0 0-5 0,0 0 0 15,0 0 1-15,0 0 1 0,0 0 0 0,0 0 0 16,33-8-1-16,-33 8 1 0,28 2-1 0,-28-2 0 16,29 6-1-16,-29-6 2 0,26 7-1 0,-26-7 1 15,0 0-1-15,29 14 1 0,-29-14-2 0,0 0 3 16,23 20-3-16,-23-20 3 0,0 0-2 0,15 24 3 16,-15-24 0-16,0 0 1 0,2 24 0 0,-2-24 1 15,0 0-3-15,0 0 3 0,-22 28-2 0,22-28 2 16,0 0-2-16,-35 28 2 0,35-28 4 0,-30 18 3 15,30-18 2-15,-36 20 2 0,36-20-4 0,-36 19 0 16,36-19-3-16,-26 13 0 0,26-13-4 0,0 0-1 16,-26 11-3-1,26-11 1-15,0 0-1 0,0 0 0 16,0 0-2-16,0 0-1 0,0 0-4 0,0 0-6 16,0 0-6-16,0 0-7 0,0 0-11 0,0 0-16 15,31-9-42-15,-31 9-46 0,34-13-87 0,-34 13-119 16,22-31-74-16,-2 29 20 0,-13-20 381 0</inkml:trace>
          <inkml:trace contextRef="#ctx0" brushRef="#br0" timeOffset="2.00681E8">1672 52 800 0,'0'0'247'0,"0"0"-69"16,0 0-37-16,0 0-21 0,-22-15-38 0,22 15-26 15,0 0-18-15,-24 8-7 0,24-8-3 0,-22 10-2 16,22-10-5-16,-26 14 0 0,26-14-6 0,-26 25 1 0,26-25-3 15,-21 28-1-15,21-28-4 0,-18 26-2 16,18-26-5-16,-13 32 3 0,13-32-5 0,-5 27 2 16,5-27-2-16,2 31 1 0,-2-31-2 0,11 23 2 15,-11-23-2-15,0 0 3 0,27 27-3 0,-27-27 2 16,24 12-2-16,-24-12 1 0,27 6-11 0,-27-6-9 16,32 0-18-1,-32 0-15-15,39-3-26 0,-39 3-28 0,41-11-38 16,-41 11-107-16,37-28-197 0,-12 22 2 15,-25 6 204-15</inkml:trace>
          <inkml:trace contextRef="#ctx0" brushRef="#br0" timeOffset="2.00681E8">2002 227 849 0,'0'0'281'0,"0"0"-166"16,0 0-32-16,0 0-13 0,-8-24-29 0,8 24-21 15,0 0-13-15,0 0-4 0,0 0-2 0,0 0 1 16,27-13 1 0,-27 13-1-16,0 0 0 0,33-8-1 0,-33 8 0 15,0 0-2-15,28-10 2 0,-28 10-1 0,0 0 2 16,0 0-1-16,28-14 0 0,-28 14-2 0,0 0 2 16,0 0-1-16,27-26 1 0,-27 26 0 15,0 0 0-15,15-25 0 0,-15 25 2 0,0 0-1 16,6-27 1-16,-6 27 0 0,0 0 1 0,-7-25 0 15,7 25 22-15,0 0 0 0,-21-28 2 0,21 28-1 16,0 0-16-16,-27-13-2 0,27 13 1 0,-28 3-1 0,28-3-2 16,-34 10 0-16,34-10-3 0,-32 23 2 0,32-23-4 15,-30 32 1-15,30-32-2 0,-24 35 4 16,24-35-4-16,-20 38 3 0,20-38-3 0,-16 41 4 16,11-18-5-16,4-1 4 0,1-22-6 0,0 41 4 15,0-41-4-15,9 35 3 0,-9-35-4 0,17 27 3 16,-17-27-2-16,25 18 2 15,-25-18-1-15,31 7 0 0,-7-11 0 16,-2 0-1-16,5-7 2 0,-1-1-15 0,8-2-17 16,-10-6-35-16,16 12-55 0,-20-23-57 15,24 27-101-15,-21-14-184 0,1-5 70 0,7 20 254 16</inkml:trace>
          <inkml:trace contextRef="#ctx0" brushRef="#br0" timeOffset="2.00682E8">2389-41 1349 0,'-22'-11'89'0,"22"11"-10"0,0 0-9 15,-27 7-28-15,27-7-22 0,0 0-14 0,0 0-6 16,0 0-1-16,0 0 2 0,31 6 2 16,-31-6-1-16,45-8 1 0,-19 1-3 0,3-1 2 15,4-2-3-15,-3 6 1 0,3-6-1 0,0 0 1 16,3-1-2-16,7 1-23 0,-6-9-42 0,18 17-95 0,-19-26-165 16,14 17-180-16,1 1 47 0,-12-15 347 0</inkml:trace>
          <inkml:trace contextRef="#ctx0" brushRef="#br0" timeOffset="2.00682E8">2563-245 856 0,'-12'-38'164'0,"12"38"-61"16,0 0 0-16,0 0-15 0,0 0-21 0,0 0-26 0,0 0-21 0,0 0-12 16,0 0 1-16,0 0 9 0,0 0 10 0,0 0 5 15,22-3 2-15,-22 3-4 0,0 0-3 16,18 32 3-16,-18-32-5 0,6 37 0 0,-6-37-7 15,2 41 2-15,-2-41-6 0,-3 43 2 16,-2-17-7-16,2 3 2 0,-4-3-4 0,0 8 5 16,-4-2-6-16,1 2 5 15,-2 0-9-15,0-2 4 0,1 0-8 0,1-1 5 16,0-2-7-16,2-3 5 0,2 0-4 0,6-26 4 16,-11 32-3-16,11-32 2 0,-2 27-2 0,2-27 2 15,0 0-2-15,1 27 0 0,-1-27-1 16,0 0 1-16,0 0-2 0,0 0 2 0,15 23 0 15,-15-23-1-15,0 0-10 0,0 0-2 16,0 0-6-16,28 12 0 0,-28-12 4 0,0 0-2 0,30-12-5 0,-30 12-4 16,24-21-3-16,-24 21-4 0,27-29 3 0,-27 29-5 15,28-31 5-15,-28 31 1 0,27-28-2 0,-27 28-11 16,21-27-18-16,-21 27-16 0,0 0-17 16,18-36-33-16,-18 36-45 0,0 0-74 0,9-28-103 15,-9 28 43-15,0 0 306 0</inkml:trace>
          <inkml:trace contextRef="#ctx0" brushRef="#br0" timeOffset="2.00683E8">3008 243 421 0,'0'0'70'0,"0"0"9"16,0 0 10-16,0 0 15 0,0 0-30 0,0 0-1 16,0 0-8-16,26-12 0 0,-26 12-8 0,0 0-10 15,0 0-2-15,28-10-1 0,-28 10 0 16,0 0-4 0,23-14-7-16,-23 14-6 0,0 0 0 0,28-16 2 15,-28 16 3-15,0 0-3 0,19-24 0 0,-19 24-5 16,0 0-1-16,15-22-4 0,-15 22-1 0,0 0-4 15,2-29-1-15,-2 29-3 0,0 0 0 0,-7-28-3 16,7 28 1-16,0 0-1 0,0 0 1 0,-28-24-2 16,28 24-1-16,-22-3-3 0,22 3-4 15,-29 6 2-15,29-6-2 0,-36 21 3 0,36-21 1 0,-35 28-1 16,35-28-1-16,-27 29 2 0,27-29-4 0,-16 31 4 16,16-31-5-16,-8 31 3 0,8-31-3 0,0 31 2 15,0-31-2-15,5 23 2 0,-5-23-2 0,0 0 3 16,22 24-2-16,-22-24 2 0,25 7-2 0,-25-7 1 15,36 4-1-15,-36-4 0 0,43-4 3 16,-21 0-1-16,1-1-1 0,0-2-13 0,5 3-22 0,-28 4-30 16,52-7-37-16,-52 7-17 0,47-7-32 0,-47 7-46 15,39-11-9-15,-39 11-60 0,23-20-38 0,3 24 97 16,-26-4 208-16</inkml:trace>
          <inkml:trace contextRef="#ctx0" brushRef="#br0" timeOffset="2.00683E8">3406 207 637 0,'24'-16'162'0,"-24"16"-35"0,0 0-19 0,0 0-38 16,0 0-28-16,0 0-26 0,0 0-8 0,0 0-4 16,0 0 2-16,0 0 1 0,0 0 1 0,0 0 37 15,0 0 12-15,0 0 3 0,0 0 3 16,0 26-37-16,0-26-10 0,0 0-7 0,1 30 0 16,-1-30-5-16,0 22 2 0,0-22-3 0,0 25 4 15,0-25-3-15,0 0 4 0,2 30-4 0,-2-30 2 0,0 0-5 16,0 0 0-16,8 27 0 0,-8-27-1 15,0 0 1-15,0 0 0 0,0 0 0 0,0 0 1 16,0 0 5-16,0 0 12 0,0 0 8 0,0 0-2 16,0 0 0-16,27-20-15 0,-27 20-3 0,10-24-4 15,-10 24 2-15,12-28-2 0,-12 28 6 0,14-32-2 16,-14 32 5 0,14-40-3-16,-14 40 4 0,14-36-5 0,-14 36 3 0,9-33-3 0,-9 33 2 0,11-29-3 15,-11 29 2-15,0 0-2 0,14-23-1 0,-14 23-2 16,0 0-2-16,0 0-1 0,0 0-1 0,0 0 1 15,0 0 1-15,0 0-1 0,24 6 0 0,-24-6 0 16,0 0-1-16,23 22 2 16,-23-22-2-16,0 0 2 0,26 23-3 0,-26-23 1 15,0 0 0-15,28 13 0 0,-28-13-1 16,0 0 1-16,32 8 1 0,-32-8-1 0,28-3-1 16,-28 3 1-16,35-7-3 0,-35 7-26 0,39-8-55 15,-30-18-98-15,33 16-313 0,-42 10-26 0,46-37 53 16</inkml:trace>
        </inkml:traceGroup>
        <inkml:traceGroup>
          <inkml:annotationXML>
            <emma:emma xmlns:emma="http://www.w3.org/2003/04/emma" version="1.0">
              <emma:interpretation id="{B84A1243-E18F-4B13-AEB0-F45FBCD29BA3}" emma:medium="tactile" emma:mode="ink">
                <msink:context xmlns:msink="http://schemas.microsoft.com/ink/2010/main" type="inkWord" rotatedBoundingBox="16249,2892 18840,2914 18832,3748 16242,3725"/>
              </emma:interpretation>
              <emma:one-of disjunction-type="recognition" id="oneOf3">
                <emma:interpretation id="interp15" emma:lang="en-GB" emma:confidence="0">
                  <emma:literal>group</emma:literal>
                </emma:interpretation>
                <emma:interpretation id="interp16" emma:lang="en-GB" emma:confidence="0">
                  <emma:literal>groups</emma:literal>
                </emma:interpretation>
                <emma:interpretation id="interp17" emma:lang="en-GB" emma:confidence="0">
                  <emma:literal>ground</emma:literal>
                </emma:interpretation>
                <emma:interpretation id="interp18" emma:lang="en-GB" emma:confidence="0">
                  <emma:literal>grouch</emma:literal>
                </emma:interpretation>
                <emma:interpretation id="interp19" emma:lang="en-GB" emma:confidence="0">
                  <emma:literal>grouse</emma:literal>
                </emma:interpretation>
              </emma:one-of>
            </emma:emma>
          </inkml:annotationXML>
          <inkml:trace contextRef="#ctx0" brushRef="#br0" timeOffset="2.00684E8">4783 195 974 0,'-11'-28'135'0,"11"28"-21"0,0 0-11 16,0 0-16-16,0 0-25 0,0 0-17 0,0 0-7 15,0 0-5-15,-19-22 1 0,19 22-7 0,0 0-6 16,0 0-6-16,-31-18 0 0,31 18-3 0,-24-3-1 16,24 3-2-16,-29 0-4 0,29 0-1 0,-29 11-3 15,29-11 0-15,-29 15-1 0,29-15 0 0,-30 21-2 0,30-21 2 16,0 0-1-16,-28 32 0 0,28-32-2 16,-4 24 2-16,4-24-4 0,1 22 5 0,-1-22-4 15,0 0-9-15,18 37-21 0,-18-37-16 0,18 23-28 16,-18-23-4-16,0 0 2 0,0 0 12 0,36 23 22 15,-36-23 20-15,22-5 16 0,-22 5 8 0,25-20 7 16,-25 20 8 0,20-30 29-16,-20 30 15 0,16-36 21 0,-16 36-2 15,17-38-13-15,-17 38-17 0,14-31-10 16,-14 31-9-16,9-22-3 0,-9 22-6 0,0 0-2 16,0 0-6-16,0 0-6 0,0 0-4 0,0 0-1 15,0 0 0 1,0 0-1-1,0 0 4-15,0 0-3 0,0 0 3 0,22 35-3 0,-22-35 3 0,-5 42-4 0,3-13 4 0,-4 0-6 0,2-1 6 0,-1 5-6 0,-1 0 6 16,0-1-5-16,0 4-10 0,-4-1 31 16,0 1-30-16,-1 1 31 0,-1 4-15 0,-1-5-7 15,2 3 7-15,-1-4-7 0,-2-3 5 0,2-2-5 16,-3-5 5-16,1 1-3 0,-1-4 3 0,15-22-2 16,-29 34 3-16,29-34-3 0,-32 26 8 0,32-26 0 15,-29 12 3-15,29-12 0 0,-30 3-3 0,30-3-2 0,-33-3-2 16,33 3 0-16,-32-9-3 0,32 9 1 0,-29-19-2 15,29 19 1-15,-27-31-3 0,27 31 2 16,-25-35-4-16,25 35-4 0,-17-45-14 0,17 45-7 16,-3-46-18-16,3 46-14 0,12-49-39 0,-12 49-43 15,23-49-88-15,7 33-171 0,-30 16-20 0,40-43 62 16</inkml:trace>
          <inkml:trace contextRef="#ctx0" brushRef="#br0" timeOffset="2.00685E8">5072 288 1045 0,'0'0'142'0,"0"0"-54"0,0 0-12 16,0 0-22-16,0 0-23 0,0 0-18 15,0 0-5-15,0 0 12 0,0 0 5 0,0 0 2 16,0 0 0-16,6 29-14 0,-6-29-2 0,0 0-3 15,4 33 3-15,-4-33-4 0,0 0 3 0,0 32-4 16,0-32 0-16,0 0-3 16,2 25-1-16,-2-25-3 0,0 0 2 0,0 0-1 15,0 0 0-15,0 0 1 0,0 0-1 0,0 0-2 16,0 0 3-16,0 0 0 0,0 0 1 16,0 0 3-16,0 0-2 0,0 0 1 15,24-11-3-15,-24 11 2 0,0 0-3 0,17-35 3 16,-17 35-3-16,11-33 3 0,-11 33-5 0,12-42 6 15,-5 18-5-15,-1-3 5 0,1-1-4 0,-1 1 5 16,1 5 8-16,-7 22 12 0,11-31 1 0,-11 31 6 0,0 0-13 16,0 0-7-16,0 0-6 0,0 0-5 0,0 0-1 15,0 0 0-15,0 0 2 0,25 8-1 16,-25-8 0-16,0 0-2 0,22 27 1 0,-22-27-1 16,0 0 1-16,28 26-1 0,-28-26 1 0,0 0 0 15,33 13 1-15,-33-13-1 0,26-1 0 0,-26 1 0 16,28-9-1-16,-28 9 2 0,27-12-3 0,-27 12 2 15,33-20-13-15,-33 20-30 0,35-24-51 0,-6 24-57 0,-22-28-104 16,20 24-238-16,-5-7 30 0,-22 11 173 16</inkml:trace>
          <inkml:trace contextRef="#ctx0" brushRef="#br0" timeOffset="2.00685E8">5891 203 1085 0,'-33'0'99'0,"33"0"-6"0,0 0-6 0,-28 4-17 0,28-4-24 15,-27 0-13-15,27 0-9 0,-28 10-1 16,28-10-7-16,-26 10-4 0,26-10-7 16,-26 16-1-16,26-16-3 0,-25 21 0 0,25-21-2 15,-19 24 2-15,19-24-3 0,-11 25 2 0,11-25-4 16,0 28 3-16,0-28-4 0,7 24 4 0,-7-24-3 15,0 0 2-15,27 31-2 0,-27-31 0 0,25 11-6 0,-25-11 2 16,32 2-2-16,-32-2 3 0,36 0 5 0,-36 0 2 16,33-6 1-16,-33 6-2 0,31-14 2 15,-31 14-1-15,27-12 2 0,-27 12-1 0,0 0 2 16,23-27-1-16,-23 27 2 0,0 0-2 0,10-33 3 16,-10 33-3-1,2-27 3-15,-2 27 0 0,-5-25 13 0,5 25 0 16,-8-22 3-16,8 22-3 0,-11-23-9 0,11 23-4 0,0 0 1 15,-20-25-2-15,20 25 2 0,0 0-2 0,0 0 0 16,0 0-2-16,0 0-4 0,-26 6-1 16,26-6-3-16,-10 24-22 0,10-24-36 15,-11 24-41-15,21 6-65 0,-10-30-80 0,0 0-159 16,0 28-3-16,0-28 179 0</inkml:trace>
          <inkml:trace contextRef="#ctx0" brushRef="#br0" timeOffset="2.00686E8">6193 182 844 0,'0'0'339'0,"0"0"-201"15,0 0-24-15,0 0-18 0,0 0-24 0,0 0-22 16,0 0-16-16,0 0-8 0,0 0-8 15,0 0-6-15,0 0-4 0,0 0-4 16,0 0-2-16,0 0-2 0,0 0 2 0,0 0-2 16,-14 27 2-16,14-27-2 0,-4 29 1 0,4-29-3 0,-4 27 3 0,4-27-3 15,-2 27 2-15,2-27-1 0,3 25 0 0,-3-25-2 16,0 0 3-16,15 27-2 0,-15-27 1 0,0 0 0 16,22 17 0-16,-22-17-2 0,0 0 2 15,31 4-7-15,-31-4-1 0,26-7-1 0,-26 7 0 16,29-23 9-16,-29 23-1 0,30-31 4 15,-30 31-4-15,28-33 4 16,-28 33-2-16,25-30 1 0,-25 30-3 0,22-30 3 16,-22 30-2-16,0 0 3 0,20-28-1 0,-20 28 0 15,0 0-1-15,0 0 1 0,0 0 0 0,0 0-2 16,0 0 2-16,0 0-1 0,0 0 1 16,3 28-1-16,-3-28 0 0,-3 34-1 15,3-34 3-15,-7 37-5 0,7-37 5 0,-5 38-4 16,5-38 2-16,-3 31-3 0,3-31-5 0,7 26-36 0,-7-26-14 0,0 0-4 15,0 0-16-15,28 24-20 0,-28-24-74 0,24 0-89 16,-24 0-175-16,0 0 82 0,39-15 217 0</inkml:trace>
          <inkml:trace contextRef="#ctx0" brushRef="#br0" timeOffset="2.00686E8">6641 265 577 0,'0'0'123'0,"0"0"-11"15,0 0 11-15,0 0-7 0,0 0-28 0,0 23-43 16,0-23-17-16,-2 25-11 0,2-25 3 0,-2 33 1 15,2-33 11-15,-5 39 6 0,7-13 16 0,-2-26 16 16,-4 53-42-16,-2-25 20 0,5 4-50 16,-3-5 6-16,0 7 4 0,2-5-7 0,-1 4 4 15,-1-8-6 1,3 4 6-16,0-7-6 0,1-22 4 0,-2 38-3 16,2-38 2-16,-1 24-2 0,1-24 1 0,0 0 0 15,0 0 3-15,0 0 17 0,0 0 10 0,0 0 3 16,0 0-6-16,0 0-14 0,-2-26-11 0,2 26-1 15,3-36-1-15,-1 14 3 0,0 0-5 16,1-8 7-16,0 0-6 0,0-3 7 0,1-3-6 16,-2-3-16-16,1 0 30 0,3-6-29 0,-2 4 28 0,1-1-8 15,4-4-8-15,-1 7 9 0,2 5-1 0,-1 5 11 16,-9 29-4-16,14-37 4 0,-14 37-10 0,0 0-3 16,15-28-3-16,-15 28-1 0,0 0-2 0,0 0 2 15,26-7-1-15,-26 7 0 0,0 0 1 16,31 4 0-16,-31-4-1 0,26 10 0 0,-26-10 1 15,26 10-1 1,-26-10 2-16,26 13-2 0,-26-13 0 0,22 15 0 16,-22-15 1-16,0 0-1 0,21 27 1 0,-21-27 0 15,5 24 2-15,-5-24-2 0,-2 28 4 0,2-28-4 16,-10 25 4-16,10-25-4 0,-17 23 4 0,17-23-2 16,-23 21 0-16,23-21-1 0,-25 24 2 15,25-24-4-15,-33 17 3 0,33-17-3 0,-36 17 1 16,36-17-2-16,-31 14 1 0,31-14-6 0,-28 10-14 0,28-10-24 15,-23 3-33-15,23-3-60 0,0 0-148 0,0 0-186 16,0 0-15-16,-22-9 215 0</inkml:trace>
        </inkml:traceGroup>
        <inkml:traceGroup>
          <inkml:annotationXML>
            <emma:emma xmlns:emma="http://www.w3.org/2003/04/emma" version="1.0">
              <emma:interpretation id="{087E9AE1-9BA8-4FEA-A8A6-181AA548EF8D}" emma:medium="tactile" emma:mode="ink">
                <msink:context xmlns:msink="http://schemas.microsoft.com/ink/2010/main" type="inkWord" rotatedBoundingBox="19641,2525 23997,2563 23990,3352 19635,3314"/>
              </emma:interpretation>
              <emma:one-of disjunction-type="recognition" id="oneOf4">
                <emma:interpretation id="interp20" emma:lang="en-GB" emma:confidence="0">
                  <emma:literal>structure</emma:literal>
                </emma:interpretation>
                <emma:interpretation id="interp21" emma:lang="en-GB" emma:confidence="0">
                  <emma:literal>Structure</emma:literal>
                </emma:interpretation>
                <emma:interpretation id="interp22" emma:lang="en-GB" emma:confidence="0">
                  <emma:literal>structures</emma:literal>
                </emma:interpretation>
                <emma:interpretation id="interp23" emma:lang="en-GB" emma:confidence="0">
                  <emma:literal>structured</emma:literal>
                </emma:interpretation>
                <emma:interpretation id="interp24" emma:lang="en-GB" emma:confidence="0">
                  <emma:literal>structurer</emma:literal>
                </emma:interpretation>
              </emma:one-of>
            </emma:emma>
          </inkml:annotationXML>
          <inkml:trace contextRef="#ctx0" brushRef="#br0" timeOffset="2.00687E8">7866 191 941 0,'0'0'99'0,"0"0"-21"0,0 0 4 15,0 0-15-15,-24-15-12 0,24 15-5 16,0 0-4-16,-23-9-5 0,23 9-9 0,0 0-12 16,-26 5-8-1,26-5-6-15,0 0-4 0,-28 11-1 0,28-11 1 16,0 0-3-16,-29 24 4 0,29-24-3 0,-22 20 2 15,22-20-3-15,0 0 2 0,-23 32-2 0,23-32 0 16,0 0-1-16,-6 24 1 0,6-24-2 0,0 0 2 16,7 28-2-16,-7-28 2 0,0 0-2 0,18 27 2 15,-18-27-2-15,0 0 2 16,29 23-1-16,-29-23 2 0,0 0-1 0,30 22 3 0,-30-22-3 0,0 0 2 16,32 23-3-16,-32-23 3 0,0 0-3 0,25 21 3 15,-25-21 21-15,0 0-20 0,0 0 22 0,11 29-20 16,-11-29-1-16,0 0-18 0,0 0 18 0,-18 26-19 15,18-26 18-15,0 0 2 0,-26 11-1 0,26-11 1 16,-24 6 5-16,24-6 3 0,0 0 2 16,-30 5 0-16,30-5-4 0,0 0-4 0,-26-6-2 0,26 6-3 15,0 0 1-15,0 0-2 0,-28-16 0 0,28 16-1 16,0 0-2-16,0 0 9 0,0 0-53 0,0 0-30 16,0 0-101-16,0 0-84 0,0 0-185 0,0 0 34 15,0 0 209-15</inkml:trace>
          <inkml:trace contextRef="#ctx0" brushRef="#br0" timeOffset="2.00688E8">8314-181 874 0,'-4'-26'198'0,"4"26"-54"15,0 0-12-15,0 0-20 0,0 0-24 0,0 0-27 16,0 0-23-16,0 0-12 0,0 0-10 0,0 0-7 0,0 0-5 0,0 0 2 16,0 0 7-16,0 32 5 0,0-32-1 15,-2 37 2-15,1-14-10 0,-1 2 0 16,-2 2-6-16,2 3 3 0,-4-1-7 0,3 2 4 15,1 1-4-15,-4-3 3 0,2 3-4 0,-3-4 5 16,0 1-7-16,2 0 7 0,-4 0-8 0,0 0 6 16,-1-5-3-16,-1 4 3 15,1-3-3-15,1-2 4 0,9-23-5 0,-14 37 4 16,14-37-2-16,-8 26 2 0,8-26-3 0,0 0 2 16,-2 29-2-16,2-29-17 15,0 0 17-15,0 0-17 0,0 0 17 0,0 0 2 16,29 12 0-16,-29-12 18 0,0 0-16 0,36-15 14 15,-36 15-16-15,32-16 0 0,-32 16 0 0,36-20-11 16,-36 20-6-16,41-24-9 0,-18 17-14 0,-23 7-13 0,44-19-32 0,-44 19-30 16,42-17-48-16,-42 17-75 0,29-23-88 0,-29 23-75 15,22-18 88-15,-22 18 313 0</inkml:trace>
          <inkml:trace contextRef="#ctx0" brushRef="#br0" timeOffset="2.00688E8">8155 86 1160 0,'0'0'124'0,"0"0"-13"15,-25-7-29-15,25 7-30 0,0 0-41 0,0 0-11 16,0 0 2-16,0 0 6 0,25 9 6 0,-25-9 5 15,26 8 0-15,-26-8-3 0,39 4-5 0,-16-4-3 16,-23 0-4-16,46-2-1 0,-21 0-2 16,0-2-1-16,1 2 1 0,1 0-2 15,-1 0 1-15,2-1-2 0,-3 5-13 0,-25-2-41 16,45 7-59-16,-45-7-108 0,32 0-242 0,-32 0 19 0,0 0 123 0</inkml:trace>
          <inkml:trace contextRef="#ctx0" brushRef="#br0" timeOffset="2.00689E8">8700 227 1026 0,'0'0'137'0,"0"0"-94"16,0 0-28-16,0 0 12 0,0 0 4 0,-5 28 5 15,5-28-6-15,0 0-11 0,0 0-5 16,7 27 3-16,-7-27-3 0,0 0-2 0,6 22-6 15,-6-22 0-15,0 0-2 0,3 24 1 0,-3-24-2 16,0 0 0-16,0 0-2 0,0 0 1 0,8 25-1 0,-8-25 0 16,0 0-1-16,0 0 0 0,0 0 3 0,0 0 3 15,0 0 18-15,0 0 4 0,0 0 4 0,22-22-5 16,-22 22-11-16,14-27-7 0,-14 27 1 0,13-33-3 16,-13 33 4-16,13-39-1 0,-13 39 3 15,11-42-4-15,-7 19 3 0,3 2-4 0,-7 21 6 16,8-39-1-1,-8 39 7-15,3-25 1 0,-3 25 1 0,0 0-6 16,0 0-4-16,0 0-7 0,0 0-4 0,0 0-2 16,0 0-2-16,0 0-1 0,0 0 1 0,0 0 3 15,0 0-1-15,0 0 4 0,26-3-3 0,-26 3-1 16,0 0 0-16,0 0 3 0,28 21-3 16,-28-21 1-16,0 0 0 0,29 9-2 15,-29-9 2-15,31 5-1 0,-31-5 1 0,38-5-1 0,-38 5-10 0,37-5-12 16,-15 5-18-16,-22 0-23 0,41 0-42 0,-41 0-32 15,39 2-64-15,-39-2-47 0,25-12-151 0,-25 12 24 16,24-2 198-16</inkml:trace>
          <inkml:trace contextRef="#ctx0" brushRef="#br0" timeOffset="2.00689E8">9258 106 814 0,'0'0'185'16,"-28"-24"-97"-16,28 24-8 0,0 0-5 0,0 0-3 15,0 0-5-15,0 0-2 0,0 0-13 16,0 0-16-16,0 0-16 0,0 0-13 0,0 0-4 16,0 0 3-1,0 0 5-15,0 0 7 0,6 27-3 0,-6-27-1 16,1 28-8-16,-1-28-1 0,-1 27-4 0,1-27 2 16,-2 27-4-16,2-27 2 0,2 33-3 0,-2-33 2 15,4 25-2-15,-4-25 3 0,5 30-2 0,-5-30 2 16,13 25-3-16,-13-25 2 0,0 0-3 0,0 0 3 15,30 16 0-15,-30-16 1 0,29-11 1 16,-29 11-4-16,34-23 2 0,-34 23 0 0,31-27 2 0,-31 27-1 16,31-34 4-16,-31 34-5 0,28-37 3 0,-28 37-4 15,22-27 3-15,-22 27-4 0,23-21 4 16,-23 21-3-16,0 0 2 0,24-23-1 0,-24 23 0 16,0 0 0-16,0 0-1 0,0 0 0 0,0 0 0 15,0 0 1-15,23 3-1 0,-23-3 3 0,0 0-2 16,3 26 2-1,-3-26-3-15,-1 26 4 0,1-26-5 0,-7 35 4 16,7-35-4-16,-4 34 2 0,4-34-2 0,-4 30 2 16,4-30-3-16,-2 29 2 0,2-29-7 0,0 0-32 15,8 32-50-15,-8-32-39 0,0 0-81 0,0 0-60 0,0 0-114 16,0 0 1-16,0 0 255 0</inkml:trace>
          <inkml:trace contextRef="#ctx0" brushRef="#br0" timeOffset="2.00689E8">9918 120 1266 0,'-31'-28'127'15,"31"28"-19"-15,0 0-22 0,0 0-27 16,0 0-16-16,0 0-9 0,-24-25-3 0,24 25-5 0,0 0-5 16,0 0-5-16,-24 2-5 0,24-2-4 15,0 0-4-15,0 0-1 0,-29 35-2 0,29-35 1 16,-23 28-2-16,23-28 1 0,-22 37-2 0,22-37 3 15,-18 40-5-15,18-40 5 0,-12 42-4 0,12-42 3 16,-6 39-3-16,6-39 3 0,1 34-3 0,-1-34 1 16,11 26 0-1,-11-26 2-15,0 0-1 0,35 22 1 0,-35-22-6 16,27 10-9-16,-27-10-12 0,32-7-9 16,-32 7-14-16,32-17-24 0,-5 17-44 0,-17-23-32 15,23 19 8-15,-20-20-32 0,20 13-31 0,-2-3-158 16,-7-17 29-16,12 18 206 0</inkml:trace>
          <inkml:trace contextRef="#ctx0" brushRef="#br0" timeOffset="2.0069E8">10137-47 1467 0,'-50'5'93'16,"50"-5"-60"-16,0 0-2 0,0 0-11 0,0 0-15 15,0 0-3-15,-7 25 0 0,7-25 5 0,25 17 1 16,-25-17 2-16,42 10-1 0,-18-6-3 0,7-4-3 0,-2 0-2 16,1-4 0-16,4 0-2 0,1-2 2 15,-3-6-4-15,5 6-30 0,-12-18-93 0,21 22-244 16,-19-17-149-16,2 2 16 0,1 4 359 0</inkml:trace>
          <inkml:trace contextRef="#ctx0" brushRef="#br0" timeOffset="2.0069E8">10280-263 1027 0,'0'0'235'15,"0"0"-144"-15,0 0-5 0,0 0-19 0,0 0-27 16,0 0-23-16,0 0-12 15,0 0-3-15,0 0 10 0,0 0 7 16,0 0 5-16,-8 25-1 0,8-25-1 0,4 35-7 16,-4-35 4-16,0 41-3 0,0-18 3 0,-1-1-8 15,-3 1 3-15,1 2-10 0,-3 2 4 16,-2-2-6-16,4 2 4 0,-2 1-5 0,2-1 4 16,-1-2-5-16,1 2 5 0,-3-3-6 0,0-1 3 15,3 1-5-15,-2-3 4 0,3 5-3 0,2-3 4 0,1-23-4 16,-4 36 3-16,4-36-4 0,0 26 4 0,0-26-2 15,0 0 1-15,7 28-1 0,-7-28 0 0,0 0-1 16,0 0-1-16,0 0 1 0,0 0-6 0,29 16-3 16,-29-16-2-16,0 0-8 0,23-18-4 15,-23 18-6-15,0 0-10 0,36-26-12 0,-36 26-17 16,23-20-19-16,-23 20 0 0,27-20 18 0,-27 20-20 0,29-18-44 16,-29 18-99-16,19-25-136 0,-19 25 10 0,0 0 291 15</inkml:trace>
          <inkml:trace contextRef="#ctx0" brushRef="#br0" timeOffset="2.00691E8">10703 140 1082 0,'0'0'99'0,"0"0"-25"16,0 0-4-16,0 0-12 0,0 0-18 0,0 0-14 15,0 0-7-15,0 0 1 0,0 0 6 16,0 0 1-16,0 0-4 0,-22 24-4 0,22-24-13 16,-9 32 2-16,9-32-2 0,-10 36 2 0,10-36-2 15,-8 35 1-15,8-35-4 0,-6 27 0 0,6-27-2 16,0 0-1-16,10 28 0 15,-10-28 0-15,0 0 0 0,23 16 2 16,-23-16-1-16,0 0 1 0,25-3 0 0,-25 3-1 16,24-11 1-16,-24 11-2 0,31-17 3 15,-31 17-4-15,33-21 3 0,-33 21-3 0,33-24 1 16,-33 24 0-16,35-24 1 0,-35 24-1 0,29-21 2 16,-29 21-2-16,26-22 2 0,-26 22-3 0,0 0 2 15,23-15-1-15,-23 15 0 0,0 0 0 0,0 0-2 0,0 0 2 0,0 0-2 16,0 0 3-16,0 0-1 0,0 0 1 15,16 29-1-15,-16-29 1 0,0 0-3 16,4 34 4-16,-4-34-3 0,2 24 2 0,-2-24-3 16,2 23 3-16,-2-23-3 0,3 23 1 0,-3-23-1 15,0 0 2-15,9 31-32 0,-9-31-43 0,0 0-56 16,0 0-95-16,21 21-110 16,-21-21-98-16,0 0 83 0,26 6 294 0</inkml:trace>
          <inkml:trace contextRef="#ctx0" brushRef="#br0" timeOffset="2.00691E8">11175 206 1177 0,'0'0'174'0,"0"0"-76"0,0 0-19 0,0 0-30 16,0 0-24-16,0 0-15 0,0 0-9 0,0 0 0 0,0 0 0 0,0 0 3 0,0 0 2 16,0 0 0-16,16 26 0 0,-16-26-2 15,2 26 2-15,-2-26-6 0,-2 25 3 16,2-25-4-16,-3 30 3 0,3-30-3 0,-1 28 2 15,1-28-2-15,0 24 2 0,0-24-2 0,0 0 1 16,-1 26-1-16,1-26 1 0,0 0-1 0,0 0 1 16,0 0-1-1,0 0 0-15,0 0 0 0,0 0 1 0,0 0 2 0,0 0-1 16,0 0 2-16,0 0-2 0,24-14 2 0,-24 14-4 16,16-33 5-16,-16 33-5 0,15-37 5 15,-15 37-4-15,15-40 4 0,-15 40-3 0,12-40 5 16,-12 40 3-16,10-36 11 0,-10 36 1 0,7-24 7 15,-7 24-8-15,0 0-4 0,0 0-5 0,8-21-3 16,-8 21-4-16,0 0-4 0,0 0 0 0,0 0-2 0,0 0 2 16,0 0 0-16,0 0 0 0,0 0 0 15,29 2-1-15,-29-2 1 0,0 0 0 0,29 4 1 16,-29-4-1-16,25 4 0 0,-25-4 1 0,29 2-2 16,-29-2-1-16,38 1 0 0,-38-1-1 0,42 3-21 15,-42-3-11-15,37 9-34 0,-37-9-57 0,36 19-84 16,-36-19-156-1,0 0-90-15,33 21 29 0,-33-21 340 0</inkml:trace>
          <inkml:trace contextRef="#ctx0" brushRef="#br0" timeOffset="2.00692E8">11729 248 962 0,'0'0'112'0,"0"0"-82"16,0 0-14-16,0 0 4 0,0 0 5 16,0 0-1-16,27 16-7 0,-27-16-9 0,0 0-1 15,24 1-3-15,-24-1 0 0,0 0 0 0,27-1-2 16,-27 1 1-16,0 0-1 0,30-8 1 0,-30 8 3 0,0 0 37 0,36-11 13 16,-36 11 2-16,26-13-1 0,-26 13-37 0,27-15-15 15,-27 15-1-15,23-16-4 0,-23 16 2 0,0 0-1 16,30-24 2-16,-30 24 1 0,0 0 3 15,0 0 3-15,6-29 16 0,-6 29 1 0,0 0 4 16,0 0-3-16,0 0-12 0,-18-24-6 16,18 24-3-16,0 0-2 15,-36-15 0-15,36 15 0 0,-32-2 2 0,32 2 2 16,-42 7 2-16,42-7 0 0,-46 17-3 0,24-3 2 16,-3 0-4-16,25-14 4 0,-41 37-4 0,41-37 1 15,-30 42-6-15,30-42 2 16,-11 42-4-16,11-42 2 0,1 42-3 0,-1-42 4 15,18 39-5-15,-18-39 3 0,29 30-3 0,-29-30 2 16,36 26-2-16,-13-18 3 0,1-2-3 0,0-5-14 0,5 5-31 0,-29-6-74 16,65 0-165-16,-34-11-241 0,7 1 58 0,2 2 187 15</inkml:trace>
        </inkml:traceGroup>
      </inkml:traceGroup>
      <inkml:traceGroup>
        <inkml:annotationXML>
          <emma:emma xmlns:emma="http://www.w3.org/2003/04/emma" version="1.0">
            <emma:interpretation id="{22DF1F0D-5648-475A-9F16-E154D452C037}" emma:medium="tactile" emma:mode="ink">
              <msink:context xmlns:msink="http://schemas.microsoft.com/ink/2010/main" type="line" rotatedBoundingBox="12160,3822 23665,3898 23660,4629 12155,4553"/>
            </emma:interpretation>
          </emma:emma>
        </inkml:annotationXML>
        <inkml:traceGroup>
          <inkml:annotationXML>
            <emma:emma xmlns:emma="http://www.w3.org/2003/04/emma" version="1.0">
              <emma:interpretation id="{4F99D8B5-3EBB-455A-BAF0-79A5883CF610}" emma:medium="tactile" emma:mode="ink">
                <msink:context xmlns:msink="http://schemas.microsoft.com/ink/2010/main" type="inkWord" rotatedBoundingBox="12160,3822 14380,3837 14375,4483 12156,4469"/>
              </emma:interpretation>
              <emma:one-of disjunction-type="recognition" id="oneOf5">
                <emma:interpretation id="interp25" emma:lang="en-GB" emma:confidence="0">
                  <emma:literal>allows</emma:literal>
                </emma:interpretation>
                <emma:interpretation id="interp26" emma:lang="en-GB" emma:confidence="0">
                  <emma:literal>allow,</emma:literal>
                </emma:interpretation>
                <emma:interpretation id="interp27" emma:lang="en-GB" emma:confidence="0">
                  <emma:literal>allowe</emma:literal>
                </emma:interpretation>
              </emma:one-of>
            </emma:emma>
          </inkml:annotationXML>
          <inkml:trace contextRef="#ctx0" brushRef="#br0" timeOffset="2.007E8">383 1393 296 0,'0'0'97'0,"0"0"-22"16,0 0 8-16,0 0 29 15,0 0 15-15,0 0 0 0,0 0 1 0,0 0-12 16,0 0 10-16,0 0-27 0,0 0 4 0,0 0-30 16,0 0-29-16,0 0-20 0,0 0-13 0,0 0-2 0,0 0 4 15,0 0 3-15,0 0 1 0,0 0-1 0,-30-7-1 16,30 7-2-16,0 0-2 0,0 0-1 0,-29 3-4 0,29-3-2 16,0 0-7-16,-35 11 2 0,35-11-2 15,-23 10 1-15,23-10 2 0,0 0 1 16,-25 29-2-16,25-29 1 0,0 0 0 0,-23 31 0 0,23-31-2 15,-10 23 2-15,10-23-3 0,-3 25 3 0,3-25-2 16,2 24 1-16,-2-24-2 0,0 0 4 16,11 28-4-16,-11-28 2 0,0 0-1 0,0 0 0 0,27 21 1 0,-27-21-1 15,0 0 2-15,33 0 0 0,-33 0 1 16,29-11-1-16,-29 11 1 0,31-18-2 16,-31 18 1-16,27-23-2 0,-27 23 4 0,26-27-3 15,-26 27 5-15,21-26-3 0,-21 26 2 0,17-26-4 16,-17 26 4-16,11-23-3 0,-11 23 2 0,0 0-1 15,6-24 2-15,-6 24-2 16,0 0 1-16,0 0 0 0,0 0 0 0,0 0 0 16,0 0-2-16,0 0 0 0,0 0-3 0,0 0 1 15,0 0 0-15,0 0 0 16,0 0 0-16,0 0 2 0,-4 36-2 0,4-36 5 16,0 24-2-16,0-24 0 0,3 30-3 0,-3-30 2 15,3 30-3-15,-3-30 4 0,8 29-4 0,-8-29 2 16,10 24-2-16,-10-24-10 0,14 22-10 0,-14-22-13 0,0 0-21 15,19 23-13-15,-19-23-34 0,0 0-28 0,36 20-65 16,-36-20-51-16,0 0-155 0,22-18 42 16,-21-5 258-16</inkml:trace>
          <inkml:trace contextRef="#ctx0" brushRef="#br0" timeOffset="2.007E8">761 1015 991 0,'0'0'212'0,"0"0"-78"15,0 0-39-15,0 0-40 0,0 0-27 16,0 0-18-16,0 0 3 0,0 30 3 0,0-30 7 0,-6 43-1 0,5-21 0 16,-3 4-8-16,2 3 1 0,-1-3-8 0,1 4 5 15,-2 0-7-15,2 1 4 0,1-1-7 0,-2 3-10 16,2 0 31-16,-2-1-34 0,-3-3 34 15,4-2-22-15,-1-2-5 0,-1-4 5 0,4-21-5 16,0 39 5-16,0-39-4 0,1 28 3 16,-1-28-3-16,0 0-19 0,13 27-27 0,-13-27-41 0,0 0-53 0,0 0-54 15,0 0-90-15,26 18-130 0,-26-18 33 0,0 0 272 16</inkml:trace>
          <inkml:trace contextRef="#ctx0" brushRef="#br0" timeOffset="2.007E8">941 1051 936 0,'7'24'152'16,"-7"-24"-65"-16,0 0-4 0,-14 28-8 16,17-4-7-16,-3-24-18 0,-5 38-6 0,5-38-9 15,0 44-1-15,-3-22-12 0,4 9 3 0,-2-6-8 16,1 6 3-16,0-2 16 0,-3 3-35 0,2-1 29 0,-2 1-36 15,-3-4 6-15,4 3 3 0,-1-2-5 0,1-5 4 16,-2 0-4-16,4-24 3 0,-1 32-4 0,1-32 4 16,0 24-5-16,0-24-18 0,0 0-35 15,0 0-52-15,12 29-56 0,-12-29-70 0,0 0-125 16,0 0-46-16,18-33 55 0,-18 33 351 0</inkml:trace>
          <inkml:trace contextRef="#ctx0" brushRef="#br0" timeOffset="2.007E8">1135 1403 550 0,'0'0'269'16,"0"0"-68"-16,0 0-27 0,0 0-25 15,0 0-54-15,0 0-5 0,0 0-28 16,0 0-25-16,0 0-13 0,0 0-15 0,-23 14-4 0,23-14-5 0,-10 22 2 16,10-22-3-16,-12 27 2 0,12-27-3 0,-6 28 2 15,6-28-2-15,-4 30 3 0,4-30-3 0,2 27 2 16,-2-27-2-16,0 0 1 0,8 29-1 0,-8-29 2 15,0 0-2-15,22 24 1 0,-22-24-1 16,0 0 1-16,32 9 0 0,-32-9 0 0,29-3 1 16,-29 3 0-1,34-12 1-15,-34 12-1 0,33-24 2 0,-33 24-2 16,25-29 3-16,-25 29-2 0,17-35 3 0,-17 35-3 16,11-33 3-16,-11 33-2 0,5-35 13 0,-5 35 5 15,0-32 8-15,0 32 0 0,-5-26-29 0,5 26 29 16,-14-24-39-16,14 24 31 0,-24-19-15 15,24 19-2-15,-23-11-2 0,23 11-1 0,-26 0 0 16,26 0-1-16,-28 14-1 0,28-14-25 0,-29 24 19 0,29-24-58 16,-23 32-21-16,23-32-85 0,-8 26-152 0,8-26-153 15,0 0 17-15,0 0 281 0</inkml:trace>
          <inkml:trace contextRef="#ctx0" brushRef="#br0" timeOffset="2.00701E8">1597 1321 937 0,'-12'-22'134'0,"12"22"-12"0,0 0-9 16,0 0-16-16,0 0-27 0,0 0-32 16,0 0-24-16,0 0-8 0,0 0 12 0,0 0 8 15,0 0 2-15,4 31 2 0,-4-31 9 0,5 28-41 16,-5-28 36-16,3 33-38 0,-3-33 8 0,3 35 5 15,-3-35-7-15,4 28 1 0,-4-28 0 16,4 28-3-16,-4-28-1 0,10 27 5 0,-10-27-4 0,0 0 1 0,18 25-2 16,-18-25 1-16,0 0-2 0,22 17 3 0,-22-17 0 15,0 0 0-15,29-12 1 0,-29 12-1 16,25-16 1-16,-25 16-2 0,31-26 2 0,-31 26-2 16,28-26 2-16,-28 26-3 0,0 0 1 0,23-17 0 15,-23 17 0-15,0 0 0 0,0 0 0 0,0 0-2 16,0 0 2-16,0 0 2 0,0 0 0 0,2 23 3 0,-2-23-4 15,-3 24-1-15,3-24-3 0,-3 29 3 16,3-29-1-16,-3 22 3 0,3-22-3 0,0 0 1 16,0 0-1-16,11 26 0 0,-11-26 0 0,0 0 1 15,0 0 0-15,0 0 0 0,24-5 1 0,-24 5-1 16,0 0 2-16,27-26-2 0,-27 26 3 0,25-32-3 16,-25 32 3-1,26-34-3-15,-26 34 2 0,26-36-3 0,-26 36 3 16,28-35-3-16,-28 35-20 0,28-34 33 15,-28 34-36-15,19-27 37 0,-19 27-14 16,0 0-1-16,0 0 1 0,0 0-1 0,0 0 0 16,0 0 1-16,0 0-2 0,22-10 3 0,-22 10-9 0,0 0-27 0,0 0-32 0,0 0-86 15,28 34-104-15,-28-34-175 0,0 0-18 0,0 0 146 16</inkml:trace>
          <inkml:trace contextRef="#ctx0" brushRef="#br0" timeOffset="2.00702E8">2401 1327 1000 0,'0'0'154'16,"12"-36"-53"-16,-12 36 11 0,0 0-16 0,0 0-21 15,0-22-20-15,0 22-11 0,0 0-7 0,0 0-12 16,0 0-5-16,0 0-8 0,-28-7-5 0,28 7-3 0,0 0-2 16,-33 8 1-16,33-8-2 0,-30 20 2 0,30-20-3 15,-37 22 2-15,37-22-3 0,-32 29 2 0,32-29-2 16,-22 25-13-16,22-25 36 0,-11 23-35 16,11-23 34-16,-5 21-21 0,5-21-3 0,0 0 1 15,12 27-1-15,-12-27 1 0,0 0 0 0,36 17 2 16,-36-17-2-16,33 9 2 15,-33-9-1-15,34 7 0 0,-34-7 0 16,31 3 1-16,-31-3-1 0,24 9 0 0,-24-9 1 16,0 0 1-16,28 11-2 0,-28-11 2 0,0 0-1 15,0 0 1-15,0 0-1 0,12 27 2 0,-12-27-2 16,0 0 2-16,-7 27-2 0,7-27 2 0,-12 23-2 16,12-23 1-16,-21 28-1 0,21-28 1 15,-24 28-2-15,24-28 2 0,-27 25-2 0,27-25 1 0,0 0-2 0,-30 20 2 16,30-20-2-16,0 0 1 0,0 0-13 15,0 0-19-15,0 0-49 0,-27-10-63 0,27 10-122 16,0 0-222-16,0 0 29 0,0 0 197 0</inkml:trace>
        </inkml:traceGroup>
        <inkml:traceGroup>
          <inkml:annotationXML>
            <emma:emma xmlns:emma="http://www.w3.org/2003/04/emma" version="1.0">
              <emma:interpretation id="{C8361804-B628-47BE-8013-EA6CD7196F4D}" emma:medium="tactile" emma:mode="ink">
                <msink:context xmlns:msink="http://schemas.microsoft.com/ink/2010/main" type="inkWord" rotatedBoundingBox="15209,4119 15947,4124 15944,4550 15206,4545"/>
              </emma:interpretation>
              <emma:one-of disjunction-type="recognition" id="oneOf6">
                <emma:interpretation id="interp28" emma:lang="en-GB" emma:confidence="0">
                  <emma:literal>us</emma:literal>
                </emma:interpretation>
                <emma:interpretation id="interp29" emma:lang="en-GB" emma:confidence="0">
                  <emma:literal>ns</emma:literal>
                </emma:interpretation>
                <emma:interpretation id="interp30" emma:lang="en-GB" emma:confidence="0">
                  <emma:literal>as</emma:literal>
                </emma:interpretation>
                <emma:interpretation id="interp31" emma:lang="en-GB" emma:confidence="0">
                  <emma:literal>ins</emma:literal>
                </emma:interpretation>
                <emma:interpretation id="interp32" emma:lang="en-GB" emma:confidence="0">
                  <emma:literal>Us</emma:literal>
                </emma:interpretation>
              </emma:one-of>
            </emma:emma>
          </inkml:annotationXML>
          <inkml:trace contextRef="#ctx0" brushRef="#br0" timeOffset="2.00702E8">3284 1333 980 0,'0'0'115'0,"0"0"11"16,-12-24-33-16,12 24 6 0,0 0-16 0,0 0-22 15,0 0-14-15,0 0-14 0,0 0-15 16,0 0-11-16,0 0-5 0,0 0-1 0,0 0 0 16,-5 30 1-16,5-30 22 0,-1 43-36 0,-3-21 33 15,1 4-33-15,3-26 10 0,-3 41 4 0,3-41-4 16,2 39 3-16,-2-39-4 0,8 37 3 0,-8-37-2 0,11 25 1 16,-11-25-1-16,0 0 2 0,30 26-2 0,-30-26 1 15,24 6-1-15,-24-6 2 0,27-6 1 16,-27 6-1-16,31-18 2 0,-31 18-2 0,33-28 1 15,-33 28-2-15,31-32 3 0,-31 32-3 0,27-34 4 16,-27 34-3-16,20-29 2 0,-20 29-3 0,0 0 4 16,24-27-2-16,-24 27 1 15,0 0-1-15,0 0 0 0,0 0-1 16,0 0 2-16,0 0-2 0,0 0-1 0,0 0 1 16,0 0-1-16,0 0 3 0,0 0 0 15,11 22 1-15,-11-22-4 0,2 29 3 0,-2-29-3 16,5 29 2-16,-5-29-2 0,2 35 1 0,-2-35-2 15,9 33 3-15,-9-33-4 0,8 26 3 0,-8-26-2 16,11 26 2-16,-11-26-3 0,0 0 2 0,23 24-27 0,-23-24-30 0,0 0-47 16,24-6-49-16,3 12-83 0,-27-6-86 15,22-30-85-15,-22 30 50 0,28-33 341 0</inkml:trace>
          <inkml:trace contextRef="#ctx0" brushRef="#br0" timeOffset="2.00703E8">3995 1402 1038 0,'-12'-26'224'0,"12"26"-97"0,0 0-14 16,0 0-18-16,0 0-51 0,0 0 5 0,0 0-37 16,0 0 13-16,-28-19-5 0,28 19-8 0,0 0-6 15,0 0-16-15,-28 13 34 0,28-13-37 0,0 0 36 0,-27 24-23 0,27-24-1 16,0 0 2-16,-26 32-1 0,26-32 0 15,0 0-1-15,-7 31 0 0,7-31-2 0,0 0 1 16,8 33-1-16,-8-33 2 0,0 0-1 16,22 28 2-16,-22-28-1 0,0 0 1 0,25 24-2 15,-25-24 2-15,0 0-1 0,25 21 1 0,-25-21-1 16,0 0 2-16,0 0-3 16,26 26 3-16,-26-26-2 0,0 0 2 0,0 0-2 15,8 29 2-15,-8-29-2 0,0 0 2 16,-7 27-1-16,7-27 1 0,0 0-2 0,-16 28 1 15,16-28-1-15,0 0 3 0,-28 30-4 16,28-30 3-16,0 0-1 0,-27 24 0 0,27-24 1 16,0 0 0-16,0 0-2 0,-27 12 0 0,27-12-17 15,0 0-18-15,0 0-38 0,0 0-57 0,0 0-96 0,-27-9-181 0,27 9-55 16,0 0 51-16</inkml:trace>
        </inkml:traceGroup>
        <inkml:traceGroup>
          <inkml:annotationXML>
            <emma:emma xmlns:emma="http://www.w3.org/2003/04/emma" version="1.0">
              <emma:interpretation id="{E29DFB2D-5DC4-413F-950E-F42663759F39}" emma:medium="tactile" emma:mode="ink">
                <msink:context xmlns:msink="http://schemas.microsoft.com/ink/2010/main" type="inkWord" rotatedBoundingBox="16878,3927 17652,3933 17648,4589 16874,4584"/>
              </emma:interpretation>
              <emma:one-of disjunction-type="recognition" id="oneOf7">
                <emma:interpretation id="interp33" emma:lang="en-GB" emma:confidence="0">
                  <emma:literal>to</emma:literal>
                </emma:interpretation>
                <emma:interpretation id="interp34" emma:lang="en-GB" emma:confidence="0">
                  <emma:literal>t0</emma:literal>
                </emma:interpretation>
                <emma:interpretation id="interp35" emma:lang="en-GB" emma:confidence="0">
                  <emma:literal>tO</emma:literal>
                </emma:interpretation>
              </emma:one-of>
            </emma:emma>
          </inkml:annotationXML>
          <inkml:trace contextRef="#ctx0" brushRef="#br0" timeOffset="2.00704E8">4947 1321 1052 0,'-22'3'88'0,"22"-3"-30"0,0 0-8 0,0 0-7 0,0 0-13 16,2 25 0-16,-2-25 1 0,0 0 3 0,0 0-3 15,27 31-17-15,-27-31 7 0,22 11-19 0,-22-11 8 16,32 9-3-16,-32-9-4 0,37 2-2 0,-13-1 0 16,0-1 0-16,4-1 0 0,1-1-2 0,1 2 0 15,-1-7 5-15,7 11-79 0,-36-4-84 16,61-6-204-16,-38 8-88 16,-23-2 37-16,48 17 366 0</inkml:trace>
          <inkml:trace contextRef="#ctx0" brushRef="#br0" timeOffset="2.00703E8">5089 1118 1080 0,'0'0'136'15,"0"0"-59"-15,0 0-24 0,0 0-9 0,0 0-2 16,0 0 2-16,0 0 2 0,10 26 4 0,-10-26-16 0,-6 28-6 15,6-28-8-15,-4 38 2 0,0-15-8 0,3 6 5 16,-6-1-7-16,4 3-8 0,-4-1 30 16,2 6-36-16,-2-2 26 0,-2 3-19 0,1-4-7 15,0 3 5-15,0-8-6 0,-1 3 6 0,3-7-5 16,-1 0 3-16,1 0-3 0,6-24 3 0,-10 38-4 16,10-38 5-16,-4 35-3 0,4-35 1 0,0 21-1 15,0-21 0-15,0 0-1 0,0 0 1 0,0 0-1 16,11 22 1-16,-11-22 0 0,0 0 1 0,22-6 1 15,-22 6-1-15,0 0 1 0,35-34-2 16,-35 34 2-16,29-27-6 0,-29 27-11 0,30-26-13 0,-30 26-16 16,25-27-29-16,-25 27-35 0,25-23-61 0,0 31-108 15,-25-8-162-15,0 0 31 0,26-19 208 0</inkml:trace>
          <inkml:trace contextRef="#ctx0" brushRef="#br0" timeOffset="2.00704E8">5538 1513 1202 0,'0'0'164'0,"0"0"-45"0,0 0-22 0,0 0-39 16,0 0-32-16,0 0-17 0,0 0-6 0,-26 26-2 15,26-26 1-15,-9 24-4 0,9-24 4 0,-9 30-4 16,9-30 3-16,-5 31-3 0,5-31 3 0,0 28-3 15,0-28 1-15,5 24-2 0,-5-24 2 0,0 0-2 16,18 27 1 0,-18-27 0-16,0 0 0 0,28 15-1 15,-28-15 2-15,0 0-1 0,29-6-1 0,-29 6 0 0,26-13-3 16,-26 13 3-16,28-20-1 0,-28 20 5 16,26-27-2-16,-26 27 3 0,20-28-2 0,-20 28 0 15,17-30 1-15,-17 30 3 0,11-26-2 0,-11 26 3 16,1-26-4-16,-1 26 3 0,-4-22-2 0,4 22 3 15,0 0 1-15,-15-27 4 0,15 27-2 0,0 0-1 0,-29-9-3 16,29 9-3-16,-27 3-2 0,27-3-1 0,-28 10-2 16,28-10-30-16,-29 12-52 0,29-12-76 15,-32 12-118-15,32-12-202 0,0 0 60 0,-27 16 195 16</inkml:trace>
        </inkml:traceGroup>
        <inkml:traceGroup>
          <inkml:annotationXML>
            <emma:emma xmlns:emma="http://www.w3.org/2003/04/emma" version="1.0">
              <emma:interpretation id="{F8862CF3-F2C2-4F1E-BE4A-FD28DA3684F6}" emma:medium="tactile" emma:mode="ink">
                <msink:context xmlns:msink="http://schemas.microsoft.com/ink/2010/main" type="inkWord" rotatedBoundingBox="18295,4099 20873,4116 20871,4490 18292,4473"/>
              </emma:interpretation>
              <emma:one-of disjunction-type="recognition" id="oneOf8">
                <emma:interpretation id="interp36" emma:lang="en-GB" emma:confidence="0">
                  <emma:literal>reason</emma:literal>
                </emma:interpretation>
                <emma:interpretation id="interp37" emma:lang="en-GB" emma:confidence="0">
                  <emma:literal>veason</emma:literal>
                </emma:interpretation>
                <emma:interpretation id="interp38" emma:lang="en-GB" emma:confidence="0">
                  <emma:literal>reas0n</emma:literal>
                </emma:interpretation>
              </emma:one-of>
            </emma:emma>
          </inkml:annotationXML>
          <inkml:trace contextRef="#ctx0" brushRef="#br0" timeOffset="2.00705E8">6342 1444 600 0,'0'0'130'0,"0"0"21"15,26-2-6-15,-26 2-1 0,0 0-27 0,0 0-20 16,0 0-19-16,0 0-21 16,0 0-18-16,0 0-17 0,0 0-9 0,0 0 0 15,0 0 4-15,0 0-1 0,-10 31 1 16,10-31-9-16,-2 27-3 0,2-27-3 0,-6 30 1 16,6-30-4-16,-3 25 2 0,3-25-3 0,-1 25 2 15,1-25-1-15,0 23 2 0,0-23-2 0,0 0 2 16,0 24-2-16,0-24 1 0,0 0-2 15,0 0 1-15,0 0 1 0,0 0-1 0,0 0 2 0,0 0 2 0,0 0-1 16,0 0 2-16,23-27-2 0,-23 27-2 16,22-30 3-16,-22 30-4 0,18-31 5 0,-18 31-5 15,14-36 4-15,-14 36-4 0,15-33 3 0,-15 33-3 16,11-28 3-16,-11 28-2 0,11-22 3 16,-11 22-4-16,0 0 3 0,0 0-3 0,20-23 0 15,-20 23 0-15,0 0 1 0,0 0 0 0,0 0 0 0,30 3 0 0,-30-3 0 16,0 0 0-16,28 10 0 0,-28-10 0 15,0 0 0-15,31 16 0 0,-31-16 0 0,24 11 1 16,-24-11-3-16,27 8 2 0,-27-8-2 0,29 6 1 16,-29-6 0-16,30 3-1 0,-30-3-42 15,28-2-46-15,-5 16-53 0,-23-14-94 0,28-6-138 16,-28 6-29-16,0 0 19 16,40 5 380-16</inkml:trace>
          <inkml:trace contextRef="#ctx0" brushRef="#br0" timeOffset="2.00705E8">6892 1463 638 0,'0'0'54'0,"0"0"-7"0,0 0 7 0,0 0 15 16,0 0-4-16,0 0-14 0,0 0-11 0,0 0-5 16,30 7-2-16,-30-7-4 0,0 0 2 15,0 0 5-15,28 0 0 0,-28 0 7 0,0 0 4 16,23-13-3-16,-23 13-8 0,25-15-10 0,-25 15-19 15,22-21-2-15,-22 21-2 0,0 0 1 0,27-32 18 16,-27 32-1 0,0 0 24-16,13-31-36 0,-13 31 23 0,0 0-32 15,3-27 15-15,-3 27 4 0,0 0-2 0,-11-22 0 16,11 22-2-16,0 0-3 0,-27-12-5 16,27 12 1-16,-23-4-4 0,23 4 2 0,-22 6-3 15,22-6-1-15,-28 14 2 0,28-14-5 0,-27 29 4 16,27-29 21-16,-26 36-36 0,26-36 36 0,-20 35-37 15,20-35 12-15,-12 38 3 0,12-38-5 0,-6 33 4 0,6-33-2 16,6 34 1-16,-6-34-2 0,11 33 4 0,-11-33-5 16,19 22 2-16,-19-22-1 0,29 20 1 15,-29-20-1-15,35 10 1 0,-35-10-12 0,38-1-24 16,-7 5-45-16,-31-4-30 0,57-10-10 0,-57 10-66 16,61-23-65-16,-25 16-137 0,-4-8-2 0,6 13 277 15</inkml:trace>
          <inkml:trace contextRef="#ctx0" brushRef="#br0" timeOffset="2.00706E8">7534 1400 907 0,'0'0'353'0,"0"0"-237"16,0 0-13-16,0 0-16 0,0 0-30 0,-25-22-19 16,25 22-4-16,0 0-28 0,0 0 39 0,0 0-39 0,-23-21 33 15,23 21-19-15,0 0-7 0,0 0-4 0,-28 1-18 16,28-1 11-16,0 0-14 0,-30 20 33 15,30-20-19-15,-32 25 19 0,32-25-19 0,-29 30-3 16,29-30 2-16,-23 30-3 0,23-30 3 0,-15 28-3 16,15-28 2-16,-3 29-3 15,3-29 3-15,3 24-3 0,-3-24 2 0,0 0-2 0,15 22 1 0,-15-22-2 16,0 0-7-16,27 7-3 0,-27-7-6 0,25-3-2 16,-25 3 4-16,25-10 2 0,-25 10 3 0,0 0 6 15,27-18 0-15,-27 18 3 0,0 0 1 16,0 0 1-16,24-24 1 0,-24 24 1 0,0 0-3 15,14-24 3-15,-14 24-1 0,0 0 1 0,20-29-1 16,-20 29 2-16,17-24-2 16,-17 24 3-16,0 0-2 0,25-31 1 15,-25 31-1-15,0 0 1 0,0 0-3 0,22-13 2 16,-22 13-2-16,0 0 1 0,0 0 1 0,0 0 0 16,0 0 2-16,25 29-2 0,-25-29 2 15,6 23-2-15,-6-23 2 0,3 26-3 0,-3-26 2 16,3 31-2-16,-3-31 2 0,3 35-2 0,-3-35 2 15,2 29-3-15,-2-29 3 0,6 21-3 0,-6-21 2 0,0 0-4 0,11 30 3 16,-11-30-32-16,0 0-35 0,21 23-45 16,-21-23-36-16,0 0 17 0,0 0-37 0,34-11-85 15,-34 11-104-15,29-15-6 0,-7 17 309 16</inkml:trace>
          <inkml:trace contextRef="#ctx0" brushRef="#br0" timeOffset="2.00706E8">8013 1402 1139 0,'0'0'182'0,"-22"-24"-68"0,22 24-12 0,0 0-55 15,0 0 15-15,-23-21-52 0,23 21 33 16,0 0-19-16,0 0-6 0,-26-10-3 0,26 10-6 16,0 0-4-16,-24 2-3 0,24-2-1 0,0 0-14 0,-23 16 35 0,23-16-35 15,0 0 34-15,-18 24-22 0,18-24-1 16,0 0 1-16,-7 32-2 0,7-32 3 0,0 0-3 15,11 30 2-15,-11-30-1 0,0 0 1 0,25 26 0 16,-25-26 1-16,0 0 0 0,25 23 1 16,-25-23-2-16,0 0 0 0,0 0 0 0,26 23 1 15,-26-23-1-15,0 0 2 0,0 0-2 0,0 0 2 0,0 0-1 0,5 26 2 16,-5-26-1-16,0 0-1 0,0 0 0 0,-17 24-1 16,17-24 1-16,-18 23 0 0,18-23-1 0,-22 24 3 15,22-24-3-15,-28 24 4 0,28-24-4 0,0 0 0 16,-26 27-1-16,26-27-1 15,0 0-18-15,0 0-16 0,0 0-20 0,0 0-19 16,0 0-13-16,0 0-18 16,0 0-28-16,0 0-57 0,34 2-69 0,-34-2-126 15,0 0 33-15,33-13 299 0</inkml:trace>
          <inkml:trace contextRef="#ctx0" brushRef="#br0" timeOffset="2.00706E8">8336 1413 1024 0,'0'0'169'16,"0"0"-47"-16,0 0-14 0,0 0-25 0,0 0-26 15,0 0-18-15,-26-16-10 0,26 16-9 0,0 0-5 16,-29 3-4-16,29-3-2 0,-25 12-4 16,25-12 1-16,-23 19-3 0,23-19 0 15,-25 26-4-15,25-26 3 16,-20 29-4-16,20-29 3 0,-9 32-3 0,9-32 3 15,-6 33-3-15,6-33 2 0,2 31-3 0,-2-31 2 16,8 30-3-16,-8-30 3 0,17 24-2 0,-17-24 1 16,23 16-2-16,-23-16 1 0,28 3-1 0,-28-3-4 15,30-6-3-15,-30 6-2 0,32-18-1 0,-32 18 2 16,31-25 5-16,-31 25 0 16,22-27 7-16,-22 27 0 0,13-25 3 0,-13 25-3 0,2-24 4 0,-2 24-3 15,-1-27 3-15,1 27-3 0,-7-26 4 0,7 26-5 16,-9-25 3-16,9 25-2 0,-16-22 2 0,16 22 0 15,0 0 2-15,-23-20-2 0,23 20 0 0,0 0-1 16,-30 2-3-16,30-2 0 0,-22 18-3 16,22-18-2-16,-17 22-36 0,17-22-33 15,-5 25-43-15,5-25-33 16,0 0-53-16,0 0-28 0,0 0-162 0,11 33 51 16,-11-33 270-16</inkml:trace>
          <inkml:trace contextRef="#ctx0" brushRef="#br0" timeOffset="2.00707E8">8581 1454 998 0,'0'0'95'0,"0"0"-31"16,-8-27 13-16,8 27-8 0,0 0-8 0,0 0-9 15,0 0-16-15,0 0-10 0,0 0-9 0,0 0-8 16,0 0-4-16,0 0 0 0,0 0 10 15,0 0 10-15,0 0 0 0,12 30 2 0,-12-30-12 0,0 24-3 16,0-24-6-16,0 28 1 0,0-28-6 0,-2 30 2 16,2-30-3-16,-2 29 1 0,2-29-1 0,-4 23 2 15,4-23-2-15,0 0 1 0,0 0-1 0,-1 21-1 16,1-21 1-16,0 0 0 0,0 0-1 0,0 0 1 16,0 0 1-16,0 0 0 0,0 0 0 0,0 0-1 31,27-14 1-31,-27 14-3 0,20-24 3 0,-20 24-1 15,26-29 1-15,-26 29-4 0,29-33 5 0,-29 33-5 16,31-30 5-16,-31 30-2 0,32-28 1 0,-32 28-1 16,28-21 2-16,-28 21-2 0,0 0 1 0,29-15-1 15,-29 15 1-15,0 0-1 0,0 0 0 0,24 6 1 16,-24-6-1-16,0 0 2 0,0 0 1 0,22 27 5 16,-22-27 4-16,0 0 3 0,14 31-2 0,-14-31 0 15,9 28-6-15,-9-28 2 0,8 31-5 0,-8-31 3 16,4 29-5-16,-4-29 3 0,4 24-4 0,-4-24 1 15,0 0-3-15,7 30 0 0,-7-30 0 0,0 0-1 16,0 0-23-16,0 0-33 0,26 20-98 0,-26-20-201 16,0 0-168-16,1-23 29 0,2 0 355 0</inkml:trace>
        </inkml:traceGroup>
        <inkml:traceGroup>
          <inkml:annotationXML>
            <emma:emma xmlns:emma="http://www.w3.org/2003/04/emma" version="1.0">
              <emma:interpretation id="{33DFD531-021E-4497-986D-C72380BFCFB7}" emma:medium="tactile" emma:mode="ink">
                <msink:context xmlns:msink="http://schemas.microsoft.com/ink/2010/main" type="inkWord" rotatedBoundingBox="21475,3900 23665,3914 23660,4586 21471,4572"/>
              </emma:interpretation>
              <emma:one-of disjunction-type="recognition" id="oneOf9">
                <emma:interpretation id="interp39" emma:lang="en-GB" emma:confidence="0">
                  <emma:literal>about</emma:literal>
                </emma:interpretation>
                <emma:interpretation id="interp40" emma:lang="en-GB" emma:confidence="0">
                  <emma:literal>a bout</emma:literal>
                </emma:interpretation>
                <emma:interpretation id="interp41" emma:lang="en-GB" emma:confidence="0">
                  <emma:literal>ab out</emma:literal>
                </emma:interpretation>
                <emma:interpretation id="interp42" emma:lang="en-GB" emma:confidence="0">
                  <emma:literal>about t</emma:literal>
                </emma:interpretation>
                <emma:interpretation id="interp43" emma:lang="en-GB" emma:confidence="0">
                  <emma:literal>above t</emma:literal>
                </emma:interpretation>
              </emma:one-of>
            </emma:emma>
          </inkml:annotationXML>
          <inkml:trace contextRef="#ctx0" brushRef="#br0" timeOffset="2.00708E8">9766 1470 650 0,'0'0'171'0,"0"0"-41"15,6-26-7-15,-6 26-15 0,0 0-24 0,0 0-14 16,0 0-8-16,0 0-9 0,0 0-6 0,0 0-4 16,0 0-5-16,0 0-5 0,-24-24-5 0,24 24-3 15,0 0-4-15,0 0 0 0,-30-10-3 0,30 10-2 0,0 0-3 16,-32-4-2-16,32 4-3 0,-24 3-2 16,24-3-3-16,-32 8 1 0,32-8-3 0,-30 13 0 15,30-13 0-15,-33 19 0 0,33-19-2 0,-24 22 1 16,24-22-2-16,-15 26 2 0,15-26-3 0,-7 30 3 15,7-30-3-15,1 24 1 0,-1-24-1 0,12 22 1 16,-12-22-2-16,0 0 2 16,34 23-2-16,-34-23-7 0,34 7-2 15,-34-7-1-15,43-3 0 0,-43 3 7 16,41-11 4-16,-41 11-1 0,42-19 4 0,-42 19-1 16,36-26 2-16,-36 26-1 0,23-29 2 0,-23 29-2 15,14-24 2-15,-14 24 0 0,0 0 1 0,4-25-1 16,-4 25 2-16,0 0 2 0,0 0 8 0,0 0 0 15,0 0 0-15,0 0-2 0,0 0-11 0,0 0-2 0,0 0-4 16,0 0 1-16,0 0 2 0,0 0 1 0,0 0 1 16,0 0 1-16,-6 31-1 0,6-31 1 15,3 26-3-15,-3-26 3 0,2 28-4 0,-2-28 4 16,5 28-3-16,-5-28 1 0,3 27-15 0,-3-27-4 16,4 28-19-16,-4-28-15 0,7 31-28 0,-7-31-33 15,14 27-50-15,-14-27-69 0,0 0-100 0,22 18-51 0,-22-18 72 0,25-3 313 16</inkml:trace>
          <inkml:trace contextRef="#ctx0" brushRef="#br0" timeOffset="2.00709E8">10104 1128 828 0,'0'0'214'0,"0"0"-73"0,-4-35-12 16,4 35-26-16,0 0-32 0,0 0-30 15,0 0-26-15,0 0-7 0,-6 28 1 0,6-28 5 16,-9 29-2-16,9-29 3 0,-13 39-6 0,8-16 2 16,-2 3-6-16,0-1 4 0,2 2-7 0,-4 1 5 15,2 1 17-15,0 2-34 0,-1-3 32 0,3-1-34 0,-4 0 11 0,4-3 3 16,5-24-3-16,-11 43 3 0,11-43-4 0,-7 27 4 16,7-27-5-16,0 0 2 0,0 0 0 15,7 24 0-15,-7-24 1 0,0 0 2 16,0 0-1-16,25-10 1 0,-25 10 1 0,27-26-3 15,-27 26 2-15,37-33-3 0,-37 33 4 0,40-38-5 16,-40 38 4-16,43-29-3 16,-43 29 2-16,35-15-1 0,-35 15-1 15,23-3 0-15,-23 3 0 0,0 0 0 0,28 6 0 16,-28-6 1-16,0 0-1 0,19 24 2 0,-19-24-2 16,7 25 3-16,-7-25-4 0,1 33 3 15,-1-33-3-15,-3 37 2 0,3-37 0 0,-9 31 1 16,9-31-1-16,-15 28 2 0,15-28-2 0,-18 23 2 15,18-23-2-15,0 0 3 0,-29 29-2 0,29-29 1 0,0 0 1 0,-28 10 10 16,28-10 3-16,0 0 1 0,-27-5-2 16,27 5-9-16,0 0-3 0,-31-14-1 0,31 14 0 15,0 0-1-15,-29-21 1 0,29 21-1 16,0 0-1-16,-27-24-1 0,27 24 1 0,0 0-3 16,-25-20 2-16,25 20-2 0,0 0-12 0,0 0-16 15,0 0-26-15,-8-24-34 16,8 24-33-16,0 0-60 0,38 4-88 0,-38-4-147 15,28-4 20-15,-28 4 239 0</inkml:trace>
          <inkml:trace contextRef="#ctx0" brushRef="#br0" timeOffset="2.00709E8">10530 1486 1099 0,'-19'-28'238'0,"19"28"-118"16,0 0-20-16,0 0-24 0,0 0-29 0,0 0-10 15,0 0-12-15,0 0-6 0,0 0-6 16,-24-9-5-16,24 9-3 0,0 0 0 0,0 0-3 16,-26 14-1-16,26-14 0 0,0 0 1 15,-26 30-3-15,26-30 2 0,-21 30-4 0,21-30 2 0,-18 31-2 0,18-31 4 16,-7 32-4-16,7-32 2 0,0 29-2 0,0-29 2 16,9 27-2-16,-9-27 3 0,0 0-2 0,28 21 0 15,-28-21-5-15,25 3-4 0,-25-3-3 16,26-5 0-1,-26 5 7-15,29-13 2 0,-29 13 4 0,29-28 0 16,-29 28 2-16,27-29-1 0,-27 29 2 0,17-29-2 16,-17 29 3-16,10-32-3 0,-10 32 3 0,4-31-2 15,-4 31 3-15,-1-29-2 0,1 29 2 0,-8-23-2 16,8 23 1-16,0 0 0 0,0 0 1 0,-20-23-2 16,20 23 0-16,0 0-3 0,0 0-2 0,0 0 1 15,0 0-3-15,-22 17-6 0,22-17-24 16,0 0-24-16,4 30-41 0,-4-30-31 0,0 0-60 15,0 0-50-15,11 23-181 0,-11-23 50 0,0 0 192 0</inkml:trace>
          <inkml:trace contextRef="#ctx0" brushRef="#br0" timeOffset="2.0071E8">10738 1500 933 0,'-11'-23'147'0,"11"23"-57"0,0 0-19 0,0 0-19 15,0 0-21-15,0 0-16 0,0 0-10 0,0 0-2 16,0 0 4-16,0 0 6 0,0 0 3 0,12 24-1 0,-12-24-5 16,6 26-1-16,-6-26-7 0,-2 33 4 0,2-33-4 15,0 33 3-15,0-33-4 0,2 37 2 16,-2-37-4-16,4 38 3 0,-4-38-4 0,8 32 3 16,-8-32-2-16,14 23 1 0,-14-23-1 0,18 22 0 15,-18-22-1-15,0 0 1 0,29 21 0 0,-29-21 2 16,23 4 1-16,-23-4 1 0,33-12 0 0,-33 12 0 15,36-28 1-15,-36 28-4 0,39-39 5 0,-39 39-3 16,40-46 6-16,-40 46 12 0,34-45 13 16,-34 45 0-16,26-40 5 0,-26 40-15 0,18-30-1 15,-18 30-3-15,0 0 1 0,0 0 1 0,13-21-2 0,-13 21-4 16,0 0-5-16,0 0-3 0,0 0-6 0,0 0-2 16,0 0-1-16,0 0 2 0,0 0-1 0,-2 24 4 15,2-24-3-15,-2 27 1 0,2-27-2 0,-7 31 0 16,7-31 0-16,-4 33 2 0,4-33-4 0,-3 27 4 15,3-27-5-15,3 20 3 0,-3-20-1 16,0 0 2-16,4 29 1 16,-4-29-12-16,0 0-17 0,0 0-12 15,0 0-24-15,0 0-21 0,27 18-33 0,-27-18-56 16,0 0-68-16,0 0-112 0,26-31-28 0,-26 31 149 16</inkml:trace>
          <inkml:trace contextRef="#ctx0" brushRef="#br0" timeOffset="2.0071E8">11562 1128 1160 0,'0'0'104'16,"0"0"0"-16,-25-7-13 0,25 7-24 0,0 0-32 15,0 0-18-15,0 0-10 0,0 0-5 0,-4 23 0 16,4-23 3-16,-10 29-1 0,10-29 6 16,-12 39-1-16,8-15 7 0,-4-2-3 0,2 2 5 15,-1-1-4-15,0 3-12 0,0 0 31 0,3 1-38 16,-3-5 33-16,2 3-20 0,-1-2-7 16,-2 5 9-16,1-4-8 0,0 1 3 0,2-2-5 0,-1 1 3 0,6-24-5 15,-8 40 4-15,8-40-4 0,-1 36 1 0,1-36-2 16,7 30 3-16,-7-30-3 0,9 26 3 0,-9-26-2 15,0 0 1-15,18 24 0 0,-18-24 1 16,0 0-2-16,0 0 1 0,26 13 1 0,-26-13-2 16,0 0 1-16,25-6 0 0,-25 6-12 0,25-11-5 15,-25 11-9 1,26-15-9-16,-26 15 11 0,26-14-14 0,-26 14-20 16,29-20-33-16,-3 21-59 0,-24-23-81 0,23 16-91 15,-25 6-75-15,20-30 66 0,2 30 332 0</inkml:trace>
          <inkml:trace contextRef="#ctx0" brushRef="#br0" timeOffset="2.0071E8">11273 1341 1081 0,'0'0'167'0,"0"0"-143"15,0 0-2-15,0 0 1 0,0 0-9 0,0 0 6 0,0 0 5 16,18 29-14-16,-18-29 10 0,35 12-22 0,-11-7 8 16,3-3-2-16,4 0-3 0,2-2-1 0,3-2-1 15,1-7 0-15,6 9-89 0,-12-18-115 0,15 5-264 16,-1 5 6-16,-12-20 263 0</inkml:trace>
        </inkml:traceGroup>
      </inkml:traceGroup>
      <inkml:traceGroup>
        <inkml:annotationXML>
          <emma:emma xmlns:emma="http://www.w3.org/2003/04/emma" version="1.0">
            <emma:interpretation id="{7183B7E6-7A18-4AB9-8AC9-41C420746A15}" emma:medium="tactile" emma:mode="ink">
              <msink:context xmlns:msink="http://schemas.microsoft.com/ink/2010/main" type="line" rotatedBoundingBox="11968,4939 22507,5103 22490,6174 11952,6011"/>
            </emma:interpretation>
          </emma:emma>
        </inkml:annotationXML>
        <inkml:traceGroup>
          <inkml:annotationXML>
            <emma:emma xmlns:emma="http://www.w3.org/2003/04/emma" version="1.0">
              <emma:interpretation id="{31A2CB79-37E7-4599-8FD6-6F1117F42833}" emma:medium="tactile" emma:mode="ink">
                <msink:context xmlns:msink="http://schemas.microsoft.com/ink/2010/main" type="inkWord" rotatedBoundingBox="11968,4939 15938,5001 15922,6032 11952,5970"/>
              </emma:interpretation>
              <emma:one-of disjunction-type="recognition" id="oneOf10">
                <emma:interpretation id="interp44" emma:lang="en-GB" emma:confidence="0">
                  <emma:literal>geometry</emma:literal>
                </emma:interpretation>
                <emma:interpretation id="interp45" emma:lang="en-GB" emma:confidence="0">
                  <emma:literal>geometry's</emma:literal>
                </emma:interpretation>
                <emma:interpretation id="interp46" emma:lang="en-GB" emma:confidence="0">
                  <emma:literal>geometric</emma:literal>
                </emma:interpretation>
                <emma:interpretation id="interp47" emma:lang="en-GB" emma:confidence="0">
                  <emma:literal>geometrid</emma:literal>
                </emma:interpretation>
                <emma:interpretation id="interp48" emma:lang="en-GB" emma:confidence="0">
                  <emma:literal>geometer</emma:literal>
                </emma:interpretation>
              </emma:one-of>
            </emma:emma>
          </inkml:annotationXML>
          <inkml:trace contextRef="#ctx0" brushRef="#br0" timeOffset="2.00712E8">434 2506 731 0,'-19'-27'163'0,"19"27"-43"0,0 0-13 16,0 0-16-16,0 0-18 0,0 0-12 0,-25-10-14 16,25 10-12-16,0 0-5 0,0 0-7 15,-23 6-7-15,23-6-1 0,0 0-8 0,0 0-1 16,-28 15-2-16,28-15-2 0,0 0-2 0,-23 25 0 0,23-25-1 16,-18 21 0-16,18-21-2 0,-18 27 2 0,18-27-3 15,-14 24 4-15,14-24-3 0,-6 22 3 0,6-22-3 16,-4 25 1-16,4-25-3 0,3 21 1 0,-3-21-24 15,4 23-14-15,-4-23-23 0,0 0-10 0,18 28 17 16,-18-28 15-16,0 0 21 0,0 0 13 0,25 6 7 16,-25-6 3-16,0 0 3 0,26-22-2 0,-26 22 3 15,17-26 1-15,-17 26 20 0,16-30 9 0,-16 30 13 16,14-31 3-16,-14 31-7 0,11-30-10 0,-11 30-4 16,8-33-7-16,-8 33-1 0,7-25-6 0,-7 25 1 15,0 0-4-15,6-30-2 0,-6 30-4 16,0 0-2-16,0 0-6 0,0 0 1 0,0 0 0 15,0 0-4-15,0 0 5 0,0 0-5 0,0 0 0 16,0 0 2-16,0 0 0 0,0 0 3 0,0 0 2 16,0 0 0-1,0 0-1-15,0 0-1 0,9 24 2 0,-9-24-3 16,0 25 2-16,0-25-3 0,0 30 3 0,0-30-5 16,2 36 5-16,-2-36-4 0,0 41 3 0,0-41-3 15,0 43 3-15,0-43-4 0,-2 43 5 16,2-20-6-16,-1 0 7 0,-3 1-8 0,0-2 6 15,-1 1-4-15,0 1 4 0,-5-2-3 0,2 1 3 16,8-23-3-16,-19 42 4 0,19-42-4 0,-25 34 5 0,25-34 21 16,-28 31-11-16,28-31 24 0,-30 25-35 0,30-25 12 15,-34 26-22-15,34-26 11 0,-33 21 0 0,33-21 1 16,-38 12 6-16,38-12 2 0,-35 4 2 16,35-4-2-16,-34-4-5 0,34 4-4 0,-27-7-2 15,27 7 0-15,-26-16-2 0,26 16 1 0,-24-21-3 16,24 21 1-1,-18-22 11-15,18 22-55 0,-9-28 12 0,9 28-82 16,4-30-41-16,-4 30-76 0,23-23-156 0,-23 23-21 0,40-30 91 16</inkml:trace>
          <inkml:trace contextRef="#ctx0" brushRef="#br0" timeOffset="2.00712E8">690 2615 766 0,'0'0'180'0,"0"0"-75"0,0 0-2 0,0 0-3 16,0 0-30-16,0 0-23 0,0 0-30 0,0 0-15 15,0 0-6-15,0 0 1 0,0 0 1 0,0 0 3 16,0 0 1-16,0 0 0 0,0 0 0 15,0 0 0-15,25 19 0 0,-25-19 1 16,0 0-2-16,30 14 1 0,-30-14-2 0,0 0 1 16,29 7 0-16,-29-7 2 15,0 0-2-15,35-7 2 0,-35 7 1 0,0 0-3 16,33-22 4-16,-33 22-4 0,19-28 3 0,-19 28-2 16,17-25 2-16,-17 25-1 0,8-28 4 0,-8 28-2 15,0-25 3-15,0 25 1 0,0 0 19 0,-15-26 1 16,15 26 0-16,0 0-4 15,-32-16-18-15,32 16-4 0,-27 0-2 0,27 0 1 16,-38 10-1-16,38-10 2 0,-38 20 1 0,38-20 4 0,-32 23-1 0,32-23 3 16,0 0-6-16,-27 27-2 0,27-27-3 0,0 0 0 15,4 36-1-15,-4-36 2 0,12 23-1 0,-12-23 1 16,22 22-2-16,-22-22 3 0,28 21-3 0,-28-21 2 16,30 21-2-16,-30-21 2 0,29 19-2 15,-29-19 2-15,30 24-3 0,-30-24 1 16,32 26-17-16,-32-26-19 15,33 28-44-15,-33-28-45 0,43 17-59 0,-43-17-68 16,37-10-75-16,-11 12-52 0,-26-2 191 0</inkml:trace>
          <inkml:trace contextRef="#ctx0" brushRef="#br0" timeOffset="2.00713E8">1236 2590 631 0,'0'0'205'0,"0"0"-57"0,0 0-32 0,0 0-17 16,-1-24-21-16,1 24-12 0,0 0-1 0,0 0-3 15,0 0-3-15,0 0-8 0,0 0-10 0,0 0-11 16,0 0-8-16,-25-14-5 0,25 14-7 0,0 0-2 16,-22 11-1-16,22-11 1 0,0 0-1 15,-33 35-1-15,33-35-4 0,-25 36 1 0,25-36-3 16,-22 37 2 0,22-37-2-16,-14 37 1 0,14-37-4 0,-4 31 3 15,4-31-4-15,0 30 3 0,0-30-1 0,10 23 1 16,-10-23 0-16,0 0 1 0,35 17-1 0,-35-17 0 15,32 0 2-15,-32 0 1 0,30-14 1 0,-30 14-3 16,35-26 2-16,-35 26-4 0,30-33 4 0,-30 33-1 16,26-39 2-16,-26 39-2 0,20-42 2 15,-20 42-2-15,11-40 3 0,-11 40-3 0,4-41 3 0,-4 41-2 16,-6-30 2-16,6 30-3 0,-12-26 3 0,12 26-4 16,0 0 1-16,-29-23-1 0,29 23-2 0,-23 0-1 15,23 0-16-15,-29 13-26 0,29-13-57 0,-33 21-81 16,37 10-152-16,-4-31-158 0,-24 30 49 0,26-5 302 15</inkml:trace>
          <inkml:trace contextRef="#ctx0" brushRef="#br0" timeOffset="2.00713E8">1549 2554 966 0,'0'0'125'15,"0"0"-49"-15,0 0-8 0,0 0-15 0,0 0-19 16,0 0-20-16,0 0-5 0,0 0 17 0,14 22 9 16,-14-22 1-16,4 24-4 0,-4-24-17 0,0 28 2 15,0-28-2-15,0 29 4 0,0-29-6 0,0 30-2 0,0-30-2 16,0 25 0-16,0-25-3 0,0 0 2 16,0 27-7-16,0-27 1 0,0 0-1 0,0 0-3 15,0 25 1-15,0-25 0 0,0 0 0 0,0 0 3 16,0 0 2-16,0 0-1 0,22-10 3 0,-22 10-3 15,19-27 1-15,-19 27-3 0,28-33 2 0,-28 33-3 16,27-39 3-16,-27 39-3 0,28-38 3 0,-28 38-4 16,26-33 3-16,-26 33-1 0,19-24 0 0,-19 24 0 15,0 0-1-15,0 0-1 0,24-13 0 0,-24 13 0 16,0 0 0-16,0 0 0 0,0 0 0 0,0 0 2 16,0 0-1-16,20 24 1 0,-20-24-1 0,0 0 0 15,11 24 0-15,-11-24 0 0,0 0-1 0,11 26 2 16,-11-26-2-1,0 0 1-15,0 0-1 0,21 26 1 0,-21-26-1 16,0 0 1-16,0 0-1 0,25 8 1 0,-25-8-1 16,0 0 1-16,0 0 1 0,29-1-1 15,-29 1 1-15,0 0-1 0,32-18 2 0,-32 18-3 16,0 0 3-16,29-23-3 0,-29 23 2 0,0 0-1 0,23-15 0 16,-23 15 0-16,0 0-1 0,0 0 1 0,0 0-1 15,0 0 1-15,0 0 0 0,25 29 0 0,-25-29-2 16,3 28 3-16,-3-28-3 0,-2 32 4 0,2-32-2 15,-4 29 1 1,4-29-3-16,-6 29 1 0,6-29-1 0,-1 26 1 16,1-26-2-16,0 0 1 0,11 27-41 0,-11-27-27 15,0 0-43-15,0 0-47 0,29 8-55 0,-29-8-87 16,0 0-71-16,25-14 35 0,-25 14 338 0</inkml:trace>
          <inkml:trace contextRef="#ctx0" brushRef="#br0" timeOffset="2.00714E8">2223 2695 366 0,'0'0'56'0,"0"0"5"0,0 0 4 0,0 0 3 15,26-19-15-15,-26 19-3 0,0 0 5 0,0 0 8 0,28 0 2 0,-28 0-9 16,0 0-9-16,30-2 3 0,-30 2-5 16,25-3-4-16,-25 3-11 0,26-7-12 0,-26 7 2 15,27-9 7-15,-27 9 4 0,22-16 1 0,-22 16 0 16,25-18 0-16,-25 18 3 0,20-23-1 15,-20 23 5-15,0 0-2 0,11-29 4 0,-11 29-3 16,0 0-6-16,1-24-7 16,-1 24-7-16,0 0-5 0,-17-25-1 0,17 25-4 15,0 0-1-15,-23-15-2 0,23 15-3 16,-26-5 0-16,26 5 0 0,-36 8-2 0,36-8-1 16,-37 25 3-16,37-25-4 0,-37 33 4 0,37-33-4 15,-29 40 2-15,29-40-3 0,-22 42 2 0,22-42-3 16,-7 37 3-16,7-37-3 0,1 31 4 15,-1-31-5-15,10 31 4 0,-10-31-2 0,19 22 2 0,-19-22-2 0,28 13 2 16,-28-13-2-16,34 10 2 0,-34-10 0 16,39 2 0-16,-15-4 0 0,-3-2-10 0,5 3-21 15,-26 1-33-15,51-9-44 0,-51 9-36 0,50-11-69 16,-50 11-71-16,27-22-105 0,-5 22 17 0,-22 0 319 16</inkml:trace>
          <inkml:trace contextRef="#ctx0" brushRef="#br0" timeOffset="2.00714E8">2865 2173 774 0,'0'0'228'0,"0"0"-83"0,0 0-60 15,0 0 4-15,0 0-42 0,0 0 2 0,0 0-26 16,0 0-6 0,0 0 17-16,0 0 5 0,0 0 26 0,11 31-44 15,-11-31 20-15,-1 30-41 0,1-30 14 0,-3 39 4 16,3-39-8-16,-8 43 4 0,1-15-7 16,3-3 2-16,-2 0-5 0,-1-1 3 0,-1 0-5 15,4 2 4-15,-3 0-9 0,3-2 6 0,-2 2-5 16,-1-4 3-16,7-22-3 0,-9 42 4 0,9-42-4 15,-10 37 2-15,10-37-1 0,-4 31 1 0,4-31-2 0,0 21 2 16,0-21-2-16,0 0 1 0,0 0 0 0,4 27 1 16,-4-27-1-16,0 0 1 0,0 0-2 15,0 0 2-15,0 0 0 0,25 18-2 0,-25-18 1 16,0 0-1-16,22 5 0 0,-22-5 0 0,23 5-16 16,-23-5-2-16,22 3-5 0,-22-3-19 0,28 2-20 15,-28-2-38-15,32 0-30 0,-32 0-32 0,30-3-50 0,-30 3-57 16,25-14-16-16,-25 14-28 0,26-15 245 0</inkml:trace>
          <inkml:trace contextRef="#ctx0" brushRef="#br0" timeOffset="2.00715E8">2660 2316 951 0,'0'0'201'15,"0"0"-133"-15,0 0-20 0,0 0-21 0,0 0-9 0,0 0 5 16,0 0 5-16,27 18 0 0,-27-18-11 0,37 11-7 16,-15-8-5-16,5 1 0 0,2-4-5 0,0 0 0 15,2 0-1-15,0 0-1 0,-3 2-18 16,-3-5-38-16,11 10-50 0,-36-7-88 0,61-4-121 15,-20 7-68-15,-11-13 43 0,21 18 342 0</inkml:trace>
          <inkml:trace contextRef="#ctx0" brushRef="#br0" timeOffset="2.00715E8">3252 2578 895 0,'0'0'98'0,"0"0"-28"16,0 0-21-16,0 0-22 0,0 0-18 16,0 0-5-16,0 0-3 0,0 0 2 0,-8 26-1 15,8-26-1-15,0 0-1 0,0 26 1 0,0-26-1 0,0 0 2 0,4 28-1 16,-4-28 3-16,0 0-2 0,0 27 1 0,0-27-1 16,0 0-1-16,0 0-2 0,1 27 1 0,-1-27-2 15,0 0 2-15,0 0 1 0,0 0 2 16,0 0 4-16,0 0 1 0,0 0 0 15,0 0 1-15,27-20-2 0,-27 20-1 0,0 0 0 16,12-31-4-16,-12 31 2 16,10-22-2-16,-10 22 3 0,7-24-3 0,-7 24 3 15,6-21-1-15,-6 21 8 0,9-26 6 0,-9 26 7 16,7-28-1-16,-7 28-2 0,7-25-7 0,-7 25-3 16,0 0-3-16,8-30 6 0,-8 30 5 0,0 0 4 15,0 0 0-15,0 0-6 0,16-25-7 16,-16 25-5-16,0 0-2 0,0 0-2 0,0 0 1 15,0 0 1-15,28-5 1 0,-28 5 4 0,0 0 1 0,0 0-2 16,19 21 0-16,-19-21-4 0,0 0 0 0,0 0-2 16,26 29 0-16,-26-29-2 0,0 0 1 0,0 0-1 15,24 19 0-15,-24-19 0 0,0 0 1 0,0 0-1 16,27 12 1-16,-27-12 0 0,0 0-2 0,24 0 1 16,-24 0 0-16,0 0-1 0,22-9-38 15,-22 9-43 1,0 0-52-16,43 2-114 0,-43-2-118 0,0 0-38 15,30-6 104-15</inkml:trace>
          <inkml:trace contextRef="#ctx0" brushRef="#br0" timeOffset="2.00716E8">3775 2505 818 0,'0'0'270'0,"0"0"-85"15,0 0-59-15,0 0-25 0,0 0-29 0,0 0-28 16,0 0-16-16,0 0-14 0,0 0-5 0,0 0-6 15,0 0-2-15,0 0-1 0,0 0 1 0,0 0-1 16,-10 29 3-16,10-29-4 0,-2 29 1 0,2-29-1 16,-1 31 2-16,1-31-3 0,0 32 3 15,0-32-3-15,3 31 3 0,-3-31-4 0,7 27 3 0,-7-27-2 16,0 0 1-16,18 31-1 0,-18-31 2 0,0 0-2 16,24 10 1-16,-24-10 1 0,0 0 0 0,31-10 2 15,-31 10-1-15,22-20 1 0,-22 20-1 0,25-31 4 16,-25 31-6-16,24-38 4 0,-24 38-3 0,21-39 2 15,-21 39-2-15,18-33 3 0,-18 33-4 16,12-31 3 0,-12 31-3-16,0 0 3 0,10-28-1 0,-10 28 2 15,0 0-1-15,0 0-2 0,0 0-1 0,0 0-1 16,0 0 1-16,0 0-1 0,0 0 3 0,4 29-2 16,-4-29 2-16,-1 34-3 0,1-34 3 0,-6 45-3 15,4-21 2-15,-1 3-3 0,0-2 4 0,0 8-7 16,-1-3 7-16,0 6-6 0,1 1 7 0,-4 2-8 15,2-1 8-15,-3 0-8 0,3 3 7 0,-4 1 17 16,-1 0-30-16,2-5 31 0,-7-7-30 0,4-6 8 16,11-24 5-16,-26 33-3 0,26-33 4 0,-27 21-5 15,27-21 3-15,-29 15-2 0,29-15 1 0,-30 3-1 16,30-3 0-16,-32-3 0 0,32 3-1 0,-33-13 0 16,33 13-14-16,-33-14-26 0,33 14-39 0,-27-15-50 15,6-12-63 1,21 27-118-16,0 0-111 0,-28-38 17 15,28 38 345-15</inkml:trace>
        </inkml:traceGroup>
        <inkml:traceGroup>
          <inkml:annotationXML>
            <emma:emma xmlns:emma="http://www.w3.org/2003/04/emma" version="1.0">
              <emma:interpretation id="{F0DD889E-EA66-4D84-8B7B-01EA74731DE5}" emma:medium="tactile" emma:mode="ink">
                <msink:context xmlns:msink="http://schemas.microsoft.com/ink/2010/main" type="inkWord" rotatedBoundingBox="16746,5067 22506,5157 22490,6174 16730,6085"/>
              </emma:interpretation>
              <emma:one-of disjunction-type="recognition" id="oneOf11">
                <emma:interpretation id="interp49" emma:lang="en-GB" emma:confidence="0">
                  <emma:literal>algebraically</emma:literal>
                </emma:interpretation>
                <emma:interpretation id="interp50" emma:lang="en-GB" emma:confidence="0">
                  <emma:literal>algebraic ally</emma:literal>
                </emma:interpretation>
                <emma:interpretation id="interp51" emma:lang="en-GB" emma:confidence="0">
                  <emma:literal>algebraical by</emma:literal>
                </emma:interpretation>
                <emma:interpretation id="interp52" emma:lang="en-GB" emma:confidence="0">
                  <emma:literal>algebraic all y</emma:literal>
                </emma:interpretation>
                <emma:interpretation id="interp53" emma:lang="en-GB" emma:confidence="0">
                  <emma:literal>algebraical ly</emma:literal>
                </emma:interpretation>
              </emma:one-of>
            </emma:emma>
          </inkml:annotationXML>
          <inkml:trace contextRef="#ctx0" brushRef="#br0" timeOffset="2.00719E8">7421 2727 798 0,'0'0'101'0,"0"0"-14"15,-11-22-7-15,11 22-7 0,0 0-19 0,0 0-20 16,0 0-18-16,0 0-4 0,0 0-6 0,0 0-2 16,0 0 3-16,0 0 25 0,0 0 9 0,0 0 6 15,0 0-4-15,12 25-21 0,-12-25-12 0,0 0 0 16,-1 31-6-16,1-31 0 0,-3 24-5 0,3-24 3 16,0 0-3-1,-5 32 1-15,5-32-1 0,0 0 1 16,0 0-2-16,0 24 2 0,0-24-2 0,0 0 2 15,0 0-3-15,0 0 0 0,0 0 3 0,0 0 1 16,0 0 3-16,0 0 0 0,0 0 0 0,0 0-2 16,27-24 1-16,-27 24-3 0,0 0 2 0,22-35-2 15,-22 35 3-15,13-25-2 0,-13 25 2 0,9-28-1 16,-9 28 2-16,11-29-3 0,-11 29 4 0,9-27-5 0,-9 27 5 16,5-32 2-16,-5 32 11 0,6-26 3 15,-6 26 6-15,0 0-4 0,5-25-6 0,-5 25-5 16,0 0-4-16,0 0-5 0,0 0-3 0,0 0-1 15,0 0 1-15,0 0 1 0,0 0 0 0,25 4 1 16,-25-4-2-16,0 0 1 0,25 18-1 0,-25-18 1 16,0 0-2-16,27 21 3 0,-27-21-3 0,24 10 1 0,-24-10 0 0,25 9 0 15,-25-9-1-15,24 5 1 16,-24-5-1-16,25 1-1 0,-25-1-22 0,26-3-40 16,-4 8-47-16,-22-5-77 0,35-5-90 0,-35 5-154 15,29-5 45-15,-29 5 216 0</inkml:trace>
          <inkml:trace contextRef="#ctx0" brushRef="#br0" timeOffset="2.0072E8">8080 2626 974 0,'0'0'191'16,"0"0"-83"-16,0 0-9 0,0 0-15 0,-17-28-18 15,17 28-18-15,0 0-12 0,0 0-6 16,0 0-2-16,0 0-4 0,-27-10-4 0,27 10-4 0,0 0-2 0,0 0-3 15,0 0-2 1,-29 7-3-16,29-7-3 0,0 0 0 16,-31 20-3-16,31-20 2 0,-23 21-3 15,23-21 2-15,-22 25-3 0,22-25 2 0,-22 29 0 16,22-29 1-16,-20 28-2 0,20-28 2 0,-9 29-4 16,9-29 3-16,-2 24-3 0,2-24 2 0,0 0-1 15,13 26 0-15,-13-26-4 0,0 0-8 0,27 15-4 0,-27-15 2 16,0 0 2-16,33-4 7 0,-33 4 1 15,23-11-2-15,-23 11 3 0,0 0 0 0,30-21 3 16,-30 21 0-16,0 0 2 0,25-31-1 16,-25 31 3-16,15-25-3 0,-15 25 2 0,16-23-1 15,-16 23 1-15,17-21-2 0,-17 21 3 0,12-22-4 16,-12 22 3-16,0 0-2 0,13-26 2 0,-13 26-2 0,0 0 2 0,0 0-1 16,0 0-1-16,0 0 0 0,0 0-3 0,23 6 6 15,-23-6-3-15,0 0 3 0,8 34-4 16,-8-34 2-16,3 26-1 0,-3-26 2 0,4 26-1 15,-4-26 1-15,4 28-3 0,-4-28 2 16,9 26-1-16,-9-26 1 0,9 23-1 0,-9-23 1 16,0 0-3-16,0 0-31 15,29 29-47-15,-29-29-39 0,0 0-72 0,0 0-61 16,32-5-140-16,-32 5 6 0,0 0 199 0</inkml:trace>
          <inkml:trace contextRef="#ctx0" brushRef="#br0" timeOffset="2.0072E8">8375 2716 820 0,'0'0'110'0,"11"-28"-12"0,-11 28-10 0,0 0-19 0,0 0-24 0,0 0-24 0,0 0-6 0,0 0 22 16,0 0 9-16,0 0 7 0,0 0 1 0,16 24-30 16,-16-24-7-16,1 24-10 0,-1-24 0 0,-1 31-7 15,1-31 3-15,-4 30-4 0,4-30 2 16,-6 29-3-16,6-29 4 0,-4 28-4 0,4-28 3 0,-5 22-4 0,5-22-21 15,0 0-57-15,0 0-76 0,1 30-121 0,-1-30-175 16,0 0 77-16,0 0 235 0</inkml:trace>
          <inkml:trace contextRef="#ctx0" brushRef="#br0" timeOffset="2.0072E8">8448 2476 1615 0,'-14'-24'80'0,"14"24"-24"0,0 0-8 16,-28-19-13-16,28 19-15 0,0 0-9 16,0 0-7-16,0 0-2 0,0 0-3 0,0 0-1 15,0 0-2-15,0 0-15 0,0 0-8 0,0 0-19 16,0 0-30-16,-3 22-61 0,3-22-54 0,16 23-27 0,-16-23-83 16,0 0-110-16,52 17 60 0,-29-30 264 0</inkml:trace>
          <inkml:trace contextRef="#ctx0" brushRef="#br0" timeOffset="2.00721E8">9048 2679 915 0,'0'0'172'15,"-26"-21"-73"-15,26 21-1 0,0 0-10 0,0 0-17 16,-37-15-17-16,37 15-15 0,-23-2-8 0,23 2-6 16,-28 4-6-16,28-4-3 0,-30 9-3 15,30-9-2-15,-32 10-1 0,32-10 1 0,-25 15 1 16,25-15 0-16,0 0-7 0,-27 35 0 0,27-35-5 0,-10 28 0 0,10-28-2 16,-7 34 2-16,7-34-2 0,-1 33 3 15,1-33-3-15,4 32 4 0,-4-32-3 0,10 32 0 16,-10-32-2-16,15 24 2 0,-15-24-2 0,0 0 3 15,34 30-15-15,-34-30-12 0,36 11-22 16,-36-11-26-16,44 0-25 0,-44 0-30 0,52-5-57 16,-52 5-72-1,47-27-109-15,-11 21 2 0,-36 6 248 0</inkml:trace>
          <inkml:trace contextRef="#ctx0" brushRef="#br0" timeOffset="2.00721E8">9500 2673 981 0,'0'0'199'0,"0"0"-99"0,0 0-13 0,-30-18-11 16,30 18-21-16,0 0-22 0,-25 6-9 0,25-6-6 15,0 0-2-15,-33 10-5 0,33-10-1 0,0 0-7 16,-27 19-1-16,27-19-1 0,0 0 0 16,-31 28-2-16,31-28 2 0,-20 30-3 0,20-30 3 15,-18 30-3-15,18-30 2 0,-11 30-3 16,11-30 3-16,-7 28-4 15,7-28 3-15,0 0-3 0,7 28 2 0,-7-28-1 16,0 0 0-16,25 18-5 0,-25-18-9 0,24 3-3 16,-24-3-7-16,29-7 0 0,-29 7 0 0,32-14-1 15,-32 14 2-15,32-23 10 0,-32 23 5 16,29-28 11-16,-29 28 0 0,22-28 4 0,-22 28-1 16,11-28 3-16,-11 28-3 0,8-21 3 15,-8 21 7-15,0 0 18 0,0 0 10 0,0-24 9 0,0 24-7 0,0 0-17 16,0 0-12-16,0 0-11 0,0 0-4 0,0 0-1 15,0 0 2-15,-1 35 0 0,1-35 1 0,-5 29-3 16,5-29 3-16,0 33-3 0,0-33 3 0,5 28-3 16,-5-28 2-16,4 24-3 0,-4-24 2 15,0 0-2-15,15 26-12 0,-15-26-17 16,0 0-15-16,30 14-26 0,-30-14-15 0,24-1-34 0,-24 1-71 0,24-19-63 16,-24 19-136-16,27-29 69 0,0 19 247 0</inkml:trace>
          <inkml:trace contextRef="#ctx0" brushRef="#br0" timeOffset="2.00721E8">9886 2358 971 0,'0'0'159'0,"0"0"-18"0,0 0-34 0,0 0-37 16,0 0-29-16,0 0-21 0,0 0-6 0,0 0 3 15,-7 24 7-15,7-24 0 0,-9 33 3 0,9-33-9 16,-13 43 0-16,6-14-8 0,-1 0 2 0,0 3-8 15,1-1 7-15,-4 3-8 0,4-2 6 16,-1 1-8-16,0 3 4 0,-1-5-8 0,1 0 6 0,1 1-6 16,3-4 6-16,-1-6-6 0,5-22 4 0,0 39-5 15,0-39 3-15,9 22-3 0,-9-22 2 0,0 0-1 16,32 6-15-16,-32-6-20 0,29-20-26 0,-3 12-14 16,-8-15 10-16,12 9-17 0,-12-18-57 0,18 17-74 15,-17-11-196-15,2-4 43 0,6 11 169 0</inkml:trace>
          <inkml:trace contextRef="#ctx0" brushRef="#br0" timeOffset="2.00722E8">10170 2351 958 0,'0'0'127'0,"0"0"-52"0,0 0 4 0,0 0 10 15,-11 22-12-15,11-22-12 0,-7 36-18 16,7-12-7-16,0-24-13 0,-9 46 1 0,4-19-9 15,1 3 3-15,-3-2-8 0,3 2 1 0,-3-3-7 16,3 2 3-16,-3-3-6 0,5-2 3 0,-4 0-8 16,3-1 3-16,-1-1-5 0,4-22 3 0,-4 39-3 15,4-39 3-15,-1 29-4 0,1-29 4 0,1 29-3 16,-1-29 0 0,7 24-30-16,-7-24-28 0,0 0-55 15,0 0-38-15,32 19-52 0,-32-19-56 0,15-22-111 16,-15 22 4-16,21-27 225 0</inkml:trace>
          <inkml:trace contextRef="#ctx0" brushRef="#br0" timeOffset="2.00722E8">10327 2715 670 0,'0'0'83'0,"0"0"7"0,0 0-4 16,0 0-3-16,0 0-8 0,14 33-28 0,-14-33-27 15,0 0-1-15,0 31-7 0,0-31-1 0,3 26-7 16,-3-26 1-16,5 22-5 0,-5-22 4 0,0 0-1 15,14 28 4-15,-14-28 6 0,0 0 8 0,0 0 8 16,26 9 4-16,-26-9-5 0,0 0-7 0,29-22-7 16,-29 22-6-16,26-21 1 0,-26 21-4 0,29-24 4 15,-29 24-3-15,27-26 6 0,-27 26 5 0,19-24 9 16,-19 24 3-16,0 0 0 0,0 0-1 0,20-27 1 16,-20 27-1-16,0 0-2 0,0 0-9 0,0 0-9 15,0 0-6-15,0 0-1 0,0 0-2 0,0 0 0 16,0 0 0-16,0 0 0 15,0 0 2-15,0 0 0 0,0 0 0 16,7 25-1-16,-7-25 0 0,0 0-1 16,0 0 1-16,0 0 0 0,2 28 2 0,-2-28-2 15,0 0 0-15,-2 32 0 0,2-32 0 0,-2 25-2 16,2-25 3-16,-5 34-3 0,5-34 3 0,-2 37-3 16,2-37 4-16,-4 44-4 0,-2-22 4 0,3 2-6 15,-2 2-7-15,-2-4 35 0,1 5-34 0,0-3 33 0,-3 1-21 16,1-2-4-16,-2 2 4 0,1 2-4 15,-2-2 5-15,11-25-4 0,-25 43 14 0,25-43 4 16,-30 39 4-16,30-39-1 0,-32 30-4 0,32-30-6 16,-28 21 1-16,28-21-5 0,-25 10-1 0,25-10-3 15,-26 2-2-15,26-2 1 0,-26-2 0 0,26 2-1 16,-22-10-4-16,22 10-17 16,-23-16-28-16,23 16-66 0,-27-29-102 15,27 29-293-15,-9-26 18 0,9 26 88 16</inkml:trace>
          <inkml:trace contextRef="#ctx0" brushRef="#br0" timeOffset="2.00716E8">5150 2595 767 0,'0'0'193'0,"0"0"-68"0,0 0-18 0,0 0-8 15,0 0-17-15,0 0-16 0,0 0-14 0,-25-22-13 16,25 22-6-16,0 0-6 0,0 0-5 0,-33-13-4 15,33 13-3-15,-25-3-1 0,25 3-1 0,-27-2-2 0,27 2-1 16,-32 5-4-16,32-5-1 0,-41 16-4 0,17 0 1 16,1-2-3-16,-1 4 3 0,-1 1-4 15,2-1 3-15,23-18-3 0,-37 38 2 0,37-38-4 16,-21 34 3-16,21-34-3 0,-3 24 2 0,3-24-3 16,11 21 3-16,-11-21-3 0,25 16-12 0,-25-16-15 31,35 4-12-31,-9 3-10 0,-26-7 11 0,45-8 11 0,-21-2 10 0,2-1 9 15,-3-1-3-15,2 2-1 0,-25 10-2 16,37-29 7-16,-37 29 3 0,29-25 9 0,-29 25 1 16,0 0 3-16,29-29-2 0,-29 29 4 15,0 0 0-15,14-28 17 0,-14 28 10 0,0 0 8 16,0 0 4-16,0 0-13 0,0 0-11 0,0 0-12 16,0 0-8-16,0 0-3 0,0 0 1 0,0 0 1 0,0 0 4 0,0 0-2 15,12 30 1-15,-12-30-3 0,6 22 2 16,-6-22-4-16,4 26 3 0,-4-26-3 0,4 29 3 15,-4-29-3-15,6 26 2 0,-6-26-2 0,0 0 2 16,8 30-3-16,-8-30 3 0,0 0-32 16,0 0-21-16,23 22-38 0,-23-22-58 0,0 0-68 15,0 0-129-15,22-26-29 16,-22 26 63-16</inkml:trace>
          <inkml:trace contextRef="#ctx0" brushRef="#br0" timeOffset="2.00717E8">5501 2275 1170 0,'0'0'116'0,"0"0"-41"16,0 0-23-16,0 0 2 0,0 0-9 0,0 0-2 16,-9 20 1-16,9-20-9 0,-11 41-12 0,8-19-1 15,-4 2-10-15,3 0 2 0,-2 1-8 0,2 1 5 16,-3 2-4-16,3 1 4 0,-4-3-6 15,1 7 4-15,-1-6-9 0,1 6 4 0,1-8-7 0,-1 2 5 0,5-4-5 16,2-23 4-16,-6 39-3 0,6-39 4 0,3 29-5 16,-3-29 2-16,0 0-2 0,18 22-1 15,-18-22-14-15,0 0-12 0,37 4-14 0,-37-4-17 16,40-8-29-16,-40 8-26 0,43-18-59 0,-30-3-71 16,18 8-101-16,-4 9-34 0,-27 4 145 0</inkml:trace>
          <inkml:trace contextRef="#ctx0" brushRef="#br0" timeOffset="2.00717E8">5966 2641 842 0,'0'0'219'0,"0"0"-47"0,-4-26-28 16,4 26-24-16,0 0-30 0,0 0-29 0,-9-23-17 0,9 23-11 0,0 0-7 15,0 0-4-15,0 0-5 0,-18-23-5 0,18 23-2 16,0 0-3-16,0 0-2 0,-26-3 1 15,26 3-4-15,0 0 1 0,-26 8-2 0,26-8-3 16,-23 21 1-16,23-21 1 0,-28 31-1 0,28-31 2 16,-26 34-3-16,26-34 3 0,-18 35-4 0,18-35 3 15,-8 29-3 1,8-29 1-16,0 31-2 0,0-31 3 0,6 24-3 16,-6-24-7-16,0 0-8 0,20 23-2 0,-20-23 0 15,0 0 11-15,30 0 6 0,-30 0 1 16,24-12 0-16,-24 12-3 0,22-19 2 0,-22 19-1 15,18-26 4-15,-18 26-1 0,17-25 3 0,-17 25-2 16,17-25 2-16,-17 25-1 0,0 0 1 0,18-29-2 16,-18 29 3-16,0 0-3 0,11-23 3 0,-11 23-3 0,0 0 0 15,0 0 0-15,0 0-2 0,0 0 1 0,0 0 1 16,0 0-1-16,19 23-2 0,-19-23-3 0,3 26-9 16,-3-26 2-16,0 33-4 0,0-33 7 15,-3 46 1-15,0-22 8 0,-2 2-3 0,1 1 7 16,-2-1-5-16,2 0 5 0,-3 1-5 0,0-2 7 0,-1 1-7 31,-2-4 7-31,1 4 21 0,-2-2-36 0,11-24 37 16,-21 40-35-16,21-40 15 0,-22 28 9 0,22-28 0 15,-22 20 5-15,22-20-7 0,-25 12-3 0,25-12-2 16,-27 8-1-16,27-8 0 0,-32 0-1 0,32 0-2 16,-40 0-3-16,40 0-1 0,-41-1 0 0,17-1 0 15,24 2-1-15,-43-5 0 0,43 5-2 16,-41-6 1-16,41 6-17 0,-36-4-21 0,14-6-47 0,22 10-85 15,-31-9-117-15,31 9-208 0,0 0 63 0,-34-21 222 16</inkml:trace>
          <inkml:trace contextRef="#ctx0" brushRef="#br0" timeOffset="2.00718E8">6284 2757 636 0,'0'0'52'15,"0"0"-7"-15,0 0 6 0,0 0 4 16,0 0-6-16,0 0 0 0,0 0-14 0,0 0-2 15,0 0-6-15,26 14-6 16,-26-14-8-16,22-2-3 0,-22 2-2 0,25-5 0 16,-25 5 2-16,26-7 0 0,-26 7 2 15,26-10 1-15,-26 10-2 0,28-18-1 0,-28 18 0 16,26-23-3-16,-26 23 4 0,22-27-2 0,-22 27 10 16,18-24 9-1,-18 24 17-15,0 0 3 0,3-36 2 0,-3 36-11 0,0 0-12 0,0 0-6 16,-19-27-7-16,19 27-6 0,0 0-2 0,-32-13-2 0,32 13-1 0,-35 6 0 15,35-6-2-15,-44 18 1 0,20-6-3 0,1 3 3 16,-1 2-2-16,24-17 2 0,-38 31 0 16,38-31 2-16,-27 31-2 0,27-31 3 0,-13 30-5 15,13-30 2-15,0 30-3 0,0-30 2 16,12 28-3-16,-12-28 3 0,23 24-3 0,-23-24 1 16,30 16 0-16,-30-16 2 0,43 10-2 0,-20-9 2 0,2 1-2 0,-1-2 1 15,2-2-1-15,0-1 0 0,2-3 1 0,-1 3-2 16,2 0-19-16,-29 3-34 0,52-14-33 15,-52 14-50-15,40-13-59 0,-40 13-65 0,17-27-99 16,-17 27 21-16,0 0 280 0</inkml:trace>
          <inkml:trace contextRef="#ctx0" brushRef="#br0" timeOffset="2.00718E8">6867 2289 1135 0,'0'0'127'0,"0"0"-20"16,0 0-25-16,0 0-22 0,0 0-35 0,0 0-15 16,0 0-2-16,0 0 8 0,0 0 1 0,-4 38 4 15,1-13-9-15,0 2-1 0,-2 6-10 16,2 0 6-16,-4-2-5 0,2 5 7 15,-1-1-3-15,-2-3 7 16,0 2-6-16,-2-2 6 0,0-4-9 0,2-2 2 16,0-1-6-16,-1-2 2 0,9-23-3 0,-9 34 3 15,9-34-4-15,0 0 2 0,-2 27-2 0,2-27 0 16,0 0 1-16,0 0 0 0,0 0 2 0,0 0 1 16,0 0 3-16,31-32-6 0,-31 32 5 0,29-37-5 15,-29 37 2-15,33-33 0 16,-33 33 0-16,34-28-1 0,-34 28 1 0,31-20-2 0,-31 20 1 0,26-8 0 15,-26 8-1-15,26 0 1 0,-26 0 0 0,26 7 0 16,-26-7-1-16,22 16 2 0,-22-16-2 0,24 15 0 16,-24-15-2-16,0 0 2 0,24 28-3 15,-24-28 4-15,0 0 0 0,7 34 2 0,-7-34-2 16,-8 28 5-16,8-28-4 0,-21 34 4 0,21-34-2 16,-24 24 1-1,24-24-2-15,-24 21 6 0,24-21 6 0,-25 19 4 16,25-19 0-16,-29 9-3 0,29-9-6 0,-27 5-4 15,27-5-3-15,-26 0 0 0,26 0-1 0,-24-5-2 16,24 5 1-16,0 0-1 0,0 0 0 0,-25-28-1 16,25 28-5-16,0 0-14 0,-13-31-12 0,13 31-24 15,0 0-38-15,-18-47-43 0,18 47-96 0,0 0-124 16,-9-31-65-16,9 31 26 0,-1-28 355 0</inkml:trace>
        </inkml:traceGroup>
      </inkml:traceGroup>
    </inkml:traceGroup>
  </inkml:traceGroup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36:51.2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706 4350 770 0,'0'0'282'0,"0"0"-147"0,-26-26-14 0,26 26-5 15,0 0-27-15,0 0-32 0,0 0-26 0,0 0-16 16,0 0-13-16,0 0-4 0,0 0 0 0,0 0 2 16,0 0 0-16,19 30 1 0,-19-30 0 0,29 20 0 15,-29-20 0-15,33 23 1 0,-33-23-5 0,33 27 4 0,-33-27-3 16,34 30 2-16,-34-30 0 0,22 25 1 16,-22-25-3-16,15 27 3 0,-15-27-2 0,8 27 4 15,-8-27-3-15,0 24 2 0,0-24-1 0,0 0 2 16,-15 29-2-16,15-29 2 0,0 0-3 0,-32 29 1 15,32-29-1-15,-26 18-1 0,26-18-2 0,-28 20 2 16,28-20-4-16,-27 18-18 16,27-18-42-16,-28 14-55 0,28-14-81 0,0 0-124 15,-24 17-110-15,24-17 15 0,0 0 390 16</inkml:trace>
  <inkml:trace contextRef="#ctx0" brushRef="#br0" timeOffset="1">-52 4495 678 0,'0'0'234'0,"0"0"-75"0,0 0-15 15,0 0-24-15,0 0-28 0,0 0-40 0,0 0-26 0,0 0-15 32,0 0-8-32,0 0-4 0,0 0 0 15,0 0 2-15,0 0 14 0,0 0 8 0,0 0 2 16,0 0 3-16,29 10-9 0,-29-10-4 0,28 1-1 16,-28-1-4-16,33 3-1 0,-33-3 0 0,37 0 1 0,-37 0 1 15,48-3-3-15,-20 2-1 0,-1-4-2 0,5 3-3 16,0-1-1-16,5 2 1 0,-4-4-2 15,0 2 1-15,3-2 0 0,0 0 0 0,-3 3-2 16,0 2 1-16,-1 0 0 0,-3 0 0 0,-2 0 1 16,-2 2-2-16,-2 1 1 0,2-1 0 0,-3 3 0 15,-22-5 0-15,43 5 0 0,-43-5-1 0,36 4 1 16,-36-4-1-16,26 3-10 0,-26-3-12 0,0 0-9 16,35 17-25-16,-35-17-19 0,0 0-39 0,0 0-37 15,28 21-65-15,-28-21-70 0,0 0-104 0,0 0 21 16,0 0 370-16</inkml:trace>
  <inkml:trace contextRef="#ctx0" brushRef="#br0" timeOffset="2">1417 4542 484 0,'0'0'78'0,"0"0"-26"16,0 0 10-16,0 0 5 0,28 14-3 0,-28-14-23 16,0 0 2-16,0 0-1 0,33 8 0 0,-33-8-9 0,22 3-8 15,-22-3-12-15,25 1-4 0,-25-1-2 0,26-4-2 16,-26 4 1-16,29-8-3 0,-29 8 1 0,30-16-2 15,-30 16 0-15,31-14-1 0,-31 14 2 16,24-20-3-16,-24 20 3 0,17-22-1 0,-17 22 2 16,0 0 0-16,14-31 1 0,-14 31-2 0,-3-23 2 15,3 23-3-15,0 0 3 0,-15-33 2 0,15 33 20 0,0 0 9 16,-37-23 5-16,37 23-2 0,-35 2-18 0,35-2-8 16,-40 15-6-16,17-6 0 0,1 3 2 0,22-12 12 15,-40 21 4-15,40-21 5 0,-28 26-4 16,28-26-7-16,-18 25-8 0,18-25-4 0,-8 25-5 15,8-25 2-15,-4 24-4 0,4-24 3 0,8 27-2 16,-8-27 2 0,17 31-3-16,-17-31 2 0,25 25-2 0,-25-25 2 15,27 24-2-15,-27-24 1 0,35 21-3 0,-35-21 3 16,38 17-3-16,-38-17 2 0,43 13-1 0,-43-13 1 16,45 6-1-16,-23-8-38 0,9 9-47 15,-31-7-67-15,52-4-108 0,-29 3-186 0,0-13 73 16,11 20 254-16</inkml:trace>
  <inkml:trace contextRef="#ctx0" brushRef="#br0" timeOffset="3">2026 4607 1583 0,'0'0'96'0,"0"0"-26"0,0 0-9 15,-23 6-19-15,23-6-15 16,0 0-11-16,0 0-4 0,0 0-4 15,0 0-2-15,0 0-4 0,0 0-3 0,0 0-2 16,0 0-12-16,0 0-12 0,0 0-9 0,0 0-8 16,0 0-25-16,0 0-49 0,25 16-118 0,-25-16-274 15,0 0 16-15,25 4 124 0</inkml:trace>
  <inkml:trace contextRef="#ctx0" brushRef="#br0" timeOffset="4">2575 4524 928 0,'-25'-29'302'0,"25"29"-192"16,0 0-17-16,0 0-11 0,-25-17-26 0,25 17-19 0,0 0-9 15,0 0-4-15,-23-21 0 0,23 21-6 16,0 0-2-16,-26-12-6 0,26 12-2 0,0 0-2 15,-32-6 1-15,32 6 1 0,-23 8-4 16,23-8 1-16,-25 13-3 0,25-13-1 0,-22 19-2 0,22-19 2 16,-22 26-3-16,22-26 1 0,-13 31-2 0,13-31 3 0,-7 38-4 15,7-38 4-15,5 35-4 0,-5-35 4 0,11 27-3 16,-11-27 1-16,17 24-19 0,-17-24-4 0,27 16-12 16,-27-16-10-16,29 7 4 0,-29-7 2 0,30-2 8 15,-30 2 11-15,29-10 11 0,-29 10 5 16,26-18 2-16,-26 18 0 0,23-26 4 0,-23 26-2 15,20-32 6-15,-20 32-3 0,14-28 4 0,-14 28-2 0,12-31 3 16,-12 31 5-16,0 0 8 0,5-21-1 0,-5 21 1 16,0 0-9-16,0 0-7 0,0 0-5 0,0 0 0 15,0 0 1-15,0 0 2 0,0 0 2 0,9 25-3 16,-9-25 1-16,1 34-3 0,-1-34 4 16,-1 41-4-16,-1-17 4 0,0 4-6 0,-4-3 6 15,-1 1-6 1,2 3 6-16,-5 0 14 0,-2 3-34 0,-1-3 35 15,1 2-34-15,-2-8 17 0,14-23 4 16,-28 38-4-16,28-38 5 0,-28 28 6 0,28-28 12 0,-31 23 2 16,31-23 4-16,-31 17-7 0,31-17-7 0,-29 6-2 15,29-6 2-15,-29 2-1 0,29-2-1 16,-28-5-3-16,28 5-3 0,-26-9-1 16,26 9-3-16,-25-17 0 0,25 17-3 0,0 0 2 0,-27-24-4 0,27 24 0 15,0 0 0-15,0 0-2 0,-14-29-8 0,14 29-17 16,0 0-26-16,22-15-55 0,-22 15-76 0,32-15-165 15,-32 15-132-15,30-28 23 0,3 25 389 16</inkml:trace>
  <inkml:trace contextRef="#ctx0" brushRef="#br0" timeOffset="5">2829 4730 1452 0,'0'0'201'0,"0"0"-138"0,0 0-12 0,0 0-5 15,0 0-19-15,0 0-14 0,0 0-8 0,0 0-4 16,0 0-2-16,0 0-2 0,0 0-8 16,0 0-31-16,0 0-21 0,0 0-51 0,0 0-80 0,0 0-166 15,0 0-165-15,27 12 80 0,-3-1 344 0</inkml:trace>
  <inkml:trace contextRef="#ctx0" brushRef="#br0" timeOffset="6.516">3717 4528 427 0,'0'0'91'0,"0"0"3"0,0 0 26 15,0 0 23-15,0 0-10 0,0 0 1 0,0 0-31 16,0 0-14-16,-2 26-20 0,2-26-28 0,-9 40-23 15,5-18-6-15,-3 4-10 0,-2 3 3 0,2 0-9 16,-1 4 8-16,-1 1 12 0,0-1-31 0,-1 4 33 16,0 3-36-16,-1-5 13 0,3 3 5 0,0 1-39 15,-5-10-24 1,12 10-39-16,1-39-34 0,-14 61-42 16,14-61-25-16,-14 35-91 0,19-11-36 0,-5-24 198 15</inkml:trace>
  <inkml:trace contextRef="#ctx0" brushRef="#br0" timeOffset="7.516">3669 4639 425 0,'2'-39'187'0,"-4"15"-66"0,2 24-1 0,6-40-26 16,-6 40-19-16,9-30-22 0,-9 30-15 0,14-25-8 15,-14 25-6-15,0 0 1 0,28-26 3 0,-28 26 6 16,24-8 0-16,-24 8 1 0,23-7 0 0,-23 7-4 15,26-3-4 1,-26 3-8-16,26 0-6 0,-26 0-6 16,25 10-2-16,-25-10-3 0,0 0 4 0,31 24-3 15,-31-24 1-15,16 23-2 0,-16-23 1 0,12 24-3 16,-12-24 4-16,7 32-4 0,-7-32 4 0,0 26-1 16,0-26 9-16,-8 26 13 0,8-26 8 0,-16 25 1 15,16-25 0-15,-20 26-16 0,20-26-4 0,-28 20-5 16,28-20-4-16,-32 22-3 0,32-22 1 0,-34 18-2 0,34-18 3 15,-33 8-1-15,33-8 1 0,-25 5 0 16,25-5-1-16,0 0-2 0,-25-7-4 0,25 7 2 16,0 0-2-16,0 0 0 0,0 0-6 0,0 0-25 15,-20-27-27-15,20 27-52 0,0 0-41 0,29-4-73 16,-29 4-127-16,0 0-36 0,33-21 42 0,-33 21 348 16</inkml:trace>
  <inkml:trace contextRef="#ctx0" brushRef="#br0" timeOffset="8.516">4045 4574 775 0,'0'0'138'0,"17"23"-53"15,-17-23-9-15,0 0-26 16,1 34-18-16,-1-34-13 0,0 24-5 0,0-24-4 16,0 23 4-16,0-23-2 0,2 24 7 15,-2-24-4-15,0 0 4 0,0 27-4 16,0-27 0-16,0 0-4 0,0 0-2 0,0 0-4 15,5 23-2-15,-5-23 0 0,0 0 10 0,0 0 23 16,0 0 16-16,0 0 1 0,10-23-10 0,-10 23-20 16,12-34-21-16,-12 34 3 0,18-36-6 0,-18 36 5 0,15-41-4 0,-15 41 3 15,13-40-3-15,-13 40 4 0,11-38-3 16,-11 38 3-16,9-30-2 0,-9 30 7 0,0 0-1 16,11-26 2-16,-11 26-4 0,0 0-5 15,0 0-2-15,0 0 3 0,0 0 0 0,0 0 2 16,0 0 0-16,28 18-4 0,-28-18 1 0,0 0-2 15,22 19 1-15,-22-19 0 16,0 0 1-16,26 21-1 0,-26-21 1 0,26 10 0 16,-26-10-1-16,32 2 0 0,-32-2-1 15,35 2-5-15,-35-2-56 0,39 4-79 0,-39-4-146 16,0 0-192-16,34-4 26 0,-34 4 251 0</inkml:trace>
  <inkml:trace contextRef="#ctx0" brushRef="#br0" timeOffset="9.516">4598 4558 1316 0,'0'0'117'0,"0"0"-22"0,-25-18-18 0,25 18-24 16,0 0-24-16,0 0-11 0,0 0-9 16,0 0-3-16,0 0-4 0,0 0-1 0,0 0-2 0,-18 28 1 0,18-28-1 15,-9 30 1-15,9-30-2 0,-9 35 3 0,9-35-4 16,-5 37 3-16,5-37-4 0,0 30 4 15,0-30-3-15,7 29-1 0,-7-29-9 0,0 0 0 16,19 24-5-16,-19-24 5 0,0 0 4 0,33-1 0 16,-33 1 5-16,30-16-2 0,-30 16 5 0,29-20 1 15,-29 20 2 1,27-31-2-16,-27 31 3 0,19-32-3 0,-19 32 4 16,15-37-3-16,-15 37 4 0,8-30 2 0,-8 30 11 15,0-30 2-15,0 30 10 0,-7-28-4 16,7 28 0-16,0 0-6 0,-24-31-5 0,24 31-7 15,-24-9-3-15,24 9-3 0,-27-2-2 0,27 2 2 16,-32 6-3-16,32-6 1 0,-29 13-2 0,29-13 0 0,-26 19-11 16,26-19-13-16,-13 23-20 0,13-23-29 0,-4 23-59 15,4-23-51-15,0 0-114 0,14 25-176 0,-14-25 79 16,0 0 236-16</inkml:trace>
  <inkml:trace contextRef="#ctx0" brushRef="#br0" timeOffset="10.516">5036 4550 1308 0,'-14'-22'82'0,"14"22"-8"0,0 0 2 0,0 0-17 16,0 0-27-16,0 0-19 0,0 0-11 0,0 0-2 0,0 0 0 15,0 0 3-15,0 0 0 0,10 28 1 0,-10-28-3 16,6 30 3-16,-6-30-3 0,2 33 2 0,-2-33-5 16,2 36 4-16,-2-36-5 0,1 37 5 15,-1-37-3-15,3 27 2 0,-3-27-2 0,5 26 2 16,-5-26-2-16,0 0 1 0,0 0-2 0,0 0 2 16,0 0-1-1,28 22 2-15,-28-22 1 0,0 0 0 0,0 0 0 16,27-15-2-16,-27 15 2 0,0 0-2 0,25-30 4 15,-25 30-4-15,0 0 2 0,25-27-3 0,-25 27 1 16,0 0-1-16,26-25 2 0,-26 25-1 16,0 0 1-16,26-17-2 0,-26 17 1 0,0 0-2 15,23-20-2-15,-23 20-25 0,0 0-26 0,22-21-17 16,-22 21-25-16,0 0-8 0,30-3-36 0,-30 3-81 0,0 0-80 16,0 0-82-16,0 0 123 0,25-7 261 0</inkml:trace>
  <inkml:trace contextRef="#ctx0" brushRef="#br0" timeOffset="11.516">5440 4636 317 0,'0'0'100'16,"0"0"-11"-16,0 0 7 0,23-3 8 0,-23 3-23 16,0 0-2-16,0 0-1 0,27 0 17 0,-27 0-15 15,0 0-12-15,30-6-26 0,-30 6-24 16,27-5-10-16,-27 5 1 0,29-1-3 0,-29 1-1 15,29-3 1-15,-29 3-3 16,27-3 0-16,-27 3-2 0,24-8 1 0,-24 8-1 16,0 0 2-16,27-12 1 0,-27 12 6 15,0 0 23-15,0 0 13 0,0 0 5 0,12-25 1 16,-12 25-20-16,0 0-6 0,0 0-5 0,-1-34 0 16,1 34-3-16,0 0-1 0,-10-21-4 15,10 21-2-15,0 0-4 0,-24-15-3 0,24 15-1 16,-24-5-1-16,24 5-1 0,-35 2-1 0,35-2 0 0,-37 13 0 0,37-13 2 15,-41 24-3-15,41-24 6 0,-40 39-2 16,22-17 9-16,1 1-3 0,3 4 2 0,5-1-8 16,-2-2 1-16,7-1-7 0,4-23 4 0,1 35-3 15,-1-35 1-15,17 23 0 0,-17-23 2 16,27 19 18-16,-27-19-37 0,39 7 37 0,-14-7-23 16,3-2-29-16,1-4 35 15,10 0-54-15,-5-14-41 0,23 15-93 0,-21-18-283 16,18 2-5-16,-2 2 54 0</inkml:trace>
  <inkml:trace contextRef="#ctx0" brushRef="#br0" timeOffset="12.516">6529 4173 834 0,'0'0'168'16,"0"0"-83"-16,-9 40-4 15,9-40-1-15,-6 41-14 0,-1-21-20 0,4 15-6 16,-3-8-15-16,2 11 2 0,-1-5-11 0,-1 0 2 15,-1 1-9-15,3-2 4 0,-4-4-9 0,2 2 6 16,1-2-7-16,-2-4 3 0,0-1-5 0,7-23 2 16,-10 37-4-16,10-37 4 0,0 0-5 0,-4 24 2 15,4-24-1-15,0 0 1 0,0 0 0 16,0 0 11-16,0 0 21 0,0 0 1 0,21-24 4 0,-21 24-13 16,28-26-15-16,-28 26-6 0,28-31 1 0,-28 31-3 15,34-24 2-15,-34 24-3 0,38-25 3 0,-38 25-4 16,44-20 3-16,-44 20-3 0,40-14 1 0,-40 14 0 15,37-2-1-15,-37 2 1 0,33 5-1 0,-33-5 0 16,27 17 0-16,-27-17 2 0,0 0-1 0,23 30 2 31,-23-30-3-31,6 27 4 0,-6-27-3 0,-6 36 3 16,6-36-4-16,-18 39 5 0,18-39-5 0,-25 33 5 16,25-33-4-16,-31 31 2 0,31-31-2 0,-32 19 3 15,32-19-1-15,-33 10 0 0,33-10 6 0,-28 0 4 16,28 0 4-16,-27-7 0 0,27 7-4 0,-29-14-8 15,29 14 1-15,-30-10-3 0,30 10 1 0,-32-16-1 16,32 16-1-16,-28-15-1 0,28 15 0 0,-22-6-2 16,22 6 2-16,0 0-1 0,0 0-3 0,-25-7-16 15,25 7-18-15,0 0-13 0,0 0-35 0,0 0-27 16,34 23-50-16,-34-23-99 0,22-13-153 0,-22 13-3 16,34-6 197-16</inkml:trace>
  <inkml:trace contextRef="#ctx0" brushRef="#br0" timeOffset="13.516">7096 4562 1292 0,'0'0'127'16,"-9"-23"-33"-16,9 23-16 0,0 0-26 0,0 0-22 16,0 0-15-1,0 0-10-15,0 0-1 0,-29 25-2 16,29-25-1-16,-18 24 2 0,18-24-4 0,-19 27 3 15,19-27-4-15,-18 38 4 0,18-38-4 0,-14 36 3 16,14-36-3-16,-6 29 2 0,6-29-3 0,3 24 3 16,-3-24-3-16,0 0 2 0,19 28-1 0,-19-28 0 15,24 10 0-15,-24-10 0 0,27 1 1 0,-27-1 0 16,32-10-1-16,-32 10-6 0,37-19-2 0,-37 19-3 16,39-31 2-16,-39 31 4 0,32-30 7 0,-32 30-1 15,22-36 4-15,-22 36-3 0,14-33 3 0,-14 33-4 16,5-30 5-16,-5 30-3 0,-1-34 4 0,1 34-3 15,-9-29 3-15,9 29-1 0,0 0 4 0,-22-27-3 16,22 27 0-16,0 0 0 0,-26-7-6 0,26 7-1 16,0 0-1-16,0 0-13 15,-25 18-24-15,25-18-31 0,0 0-44 16,0 0-43-16,-1 34-78 0,1-34-124 16,0 0-18-16,0 0 77 0</inkml:trace>
  <inkml:trace contextRef="#ctx0" brushRef="#br0" timeOffset="14.516">7429 4556 924 0,'0'0'203'0,"8"-28"-110"0,-8 28-13 0,0 0-15 16,0 0-15-16,0 0-27 0,0 0-15 0,0 0-4 16,0 0 5-16,0 0 6 0,0 0 3 0,0 0-4 15,21 29-1-15,-21-29-7 0,2 31-1 0,-2-31-4 16,0 30 2-1,0-30-5-15,-4 35 4 0,4-35-4 0,-1 35 4 16,1-35-5-16,1 28 4 0,-1-28-3 16,0 0 1-16,13 20-1 0,-13-20 2 0,0 0 0 15,0 0 1-15,28 0 0 0,-28 0-2 0,0 0 3 16,31-27-3-16,-31 27 4 0,26-33-3 0,-26 33 4 16,29-36-5-16,-29 36 3 0,27-31-2 0,-27 31 2 15,24-31-3-15,-24 31 4 0,0 0-3 0,18-22 2 0,-18 22-2 16,0 0-1-16,0 0-1 0,0 0 2 15,0 0 1-15,0 0 1 0,0 0 2 16,3 26-2-16,-3-26 1 0,-3 27-3 0,3-27 3 16,-4 30-4-16,4-30 3 0,0 32-4 0,0-32 3 15,4 26-4-15,-4-26 3 0,7 22-2 0,-7-22 2 16,0 0-2-16,0 0 0 0,33 26-25 0,-33-26-64 0,29 2-96 0,-29-2-112 16,13-26-123-16,-13 26 18 0,24-26 288 15</inkml:trace>
  <inkml:trace contextRef="#ctx0" brushRef="#br0" timeOffset="15.516">7943 4589 865 0,'0'0'222'0,"0"0"-130"0,0 0-19 16,0 0-14-16,-9 23-14 0,9-23-17 0,0 0-9 16,0 0-5-16,0 0 0 0,0 0-3 15,0 24-1-15,0-24-3 0,0 0 3 0,0 27 1 16,0-27 13-16,-4 25 4 0,4-25 3 15,-5 25-5-15,5-25-10 0,-6 23-10 0,6-23-2 16,0 0-3-16,0 0-1 0,-5 21 0 0,5-21 0 0,0 0-1 0,0 0 2 16,0 0 0-16,0 0-1 0,0 0 2 0,0 0-2 15,27-21 2-15,-27 21-3 0,24-24 3 16,-24 24-3-16,27-31 3 0,-27 31-3 0,26-28 2 16,-26 28-2-16,24-24 1 0,-24 24 0 15,23-20 1-15,-23 20-2 0,0 0 2 0,29-20-1 16,-29 20 0-16,0 0 1 15,24-9-1-15,-24 9-1 0,0 0 2 0,0 0 0 16,24 2 0-16,-24-2 0 0,0 0 0 0,24 12 0 16,-24-12-1-16,0 0 1 0,27 8-2 15,-27-8 1-15,0 0 0 0,25 14 1 0,-25-14 0 16,0 0 9-16,21 24 7 0,-21-24 3 0,10 28 0 16,-10-28-6-16,4 30-12 0,-4-30 2 15,-2 35-5-15,2-35 3 0,-1 35-3 0,1-35-15 0,-8 39 35 0,8-39-36 16,-9 36 35-16,9-36-37 0,-4 36-45 0,4-36-66 15,-3 36-153-15,3-36-203 0,0 0 7 16,-17 35 218-16</inkml:trace>
  <inkml:trace contextRef="#ctx0" brushRef="#br0" timeOffset="16.516">8772 4691 492 0,'0'0'201'0,"0"0"-51"0,-1-28-11 0,1 28 0 0,0 0-29 16,0 0-18-16,0 0-20 0,0 0-5 0,0 0-14 16,0 0-8-16,0 0-9 0,0 0-11 0,-25-24-3 15,25 24-4-15,0 0-2 0,0 0 0 16,-30-8-1-16,30 8-2 0,0 0-1 0,-31-5-4 16,31 5 1-16,0 0-4 0,-33 5-1 15,33-5-3-15,-25 8 0 0,25-8-2 0,-27 18 1 0,27-18 3 0,-32 22-6 16,32-22 6-16,-27 33-7 0,27-33 4 0,-22 35-3 15,22-35 5-15,-13 33-5 0,13-33-15 16,-8 36 34-16,8-36-52 0,0 31 28 0,0-31-25 16,0 0-3-16,16 26 14 0,-16-26 7 0,0 0 7 15,34 4 5-15,-34-4 2 0,30-7 2 16,-30 7 0-16,29-15 1 16,-29 15-2-16,23-19 2 0,-23 19 14 0,24-23-15 15,-24 23 16-15,20-25-39 0,-20 25 22 16,0 0-22-16,27-31 20 0,-27 31 4 0,0 0-3 15,26-27 3-15,-26 27-3 0,13-21 3 0,-13 21-3 16,16-28 3-16,-16 28-3 0,18-34 5 0,-9 9-5 16,1 3 7-16,0-4-7 0,1-1 7 15,1-5-7-15,-1 1 6 0,0-3-5 0,0-1 6 0,-1-6-7 0,-1 1 8 16,2-2-7-16,-4 4 7 0,1 2-1 0,-2 7 10 16,-2 4-3-16,-4 3 6 0,0 22-7 15,3-29 3-15,-3 29-3 0,0 0-1 0,0 0-4 16,0 0-6-16,0 0-2 0,0 0 0 0,0 0 2 0,-6 33-2 0,5-6 5 15,-5 6-6-15,2-2 5 0,-1 8-7 16,-1 1 7-16,1 1-6 0,-1-1 6 0,2-4-4 16,1 1 7-16,-1-5-6 0,3 0 6 0,0 1-8 15,1-5 3-15,0-1-4 16,1 0 4-16,2-3-5 0,-3-24 5 16,8 40-4-16,-8-40 4 0,10 29-2 0,-10-29 1 0,12 26-10 15,-12-26-23-15,15 24-29 0,-15-24-75 16,0 0-83-16,0 0-155 0,26 6-78 15,-26-6 47-15,0 0 360 0</inkml:trace>
  <inkml:trace contextRef="#ctx0" brushRef="#br0" timeOffset="17.516">9183 4649 1107 0,'0'0'152'16,"0"0"-74"-16,0 0-13 0,0 0 1 0,0 0-12 15,-4 29-12-15,4-29-17 0,0 0-7 0,0 0-4 16,-3 31-3-16,3-31-4 0,0 0-1 0,0 25-6 16,0-25 2-16,0 0-2 0,0 24 1 0,0-24-2 15,0 0 2-15,-1 28 20 0,1-28-22 16,-5 22-6-16,5-22-64 16,0 23-63-16,0-23-114 0,0 0-222 15,0 0 43-15,0 0 116 0</inkml:trace>
  <inkml:trace contextRef="#ctx0" brushRef="#br0" timeOffset="18.516">9252 4471 1218 0,'0'0'193'0,"-21"-38"-84"16,21 38-11-16,-15-28-23 0,15 28-24 0,0 0-13 15,-14-24-10-15,14 24-6 0,0 0-7 0,0 0-7 16,0 0-5-16,0 0-6 0,0 0 0 0,0 0 0 15,0 0 1-15,0 0-10 0,3 32-11 0,-3-32-16 16,8 20-18 0,-8-20-34-16,0 0-39 0,35 48-85 15,-35-48-110-15,0 0-106 0,13 32 28 0,-13-32 282 16</inkml:trace>
  <inkml:trace contextRef="#ctx0" brushRef="#br0" timeOffset="19.516">9445 4636 958 0,'0'0'158'0,"0"0"-105"16,0 0-27-16,0 0-12 0,-10 23 2 0,10-23 2 15,0 0 2-15,0 0-5 0,6 24-2 0,-6-24-5 0,0 0 4 16,2 23-2-16,-2-23 0 0,0 0-3 15,0 0 0-15,7 24-3 0,-7-24 0 0,0 0-3 16,0 0 2-16,-1 27-2 0,1-27 1 0,0 0 22 16,0 0-23-16,0 0 22 0,-3 23-21 0,3-23-1 15,0 0 1-15,0 0-1 0,0 0 0 0,-5 23 0 16,5-23-1-16,0 0-1 16,0 0 0-16,0 0-2 0,0 0 1 15,0 0 4-15,0 0 2 0,0 0 3 16,0 0-2-16,0 0 0 0,29-21-3 0,-29 21-22 15,22-29 21-15,-22 29-20 0,24-32 21 0,-24 32 12 16,31-26 8-16,-31 26 11 0,26-24 0 0,-26 24-3 16,0 0-14-16,29-31-7 0,-29 31-3 0,0 0 0 15,26-14-1-15,-26 14-1 0,0 0-2 0,0 0 0 0,26-8-3 0,-26 8 1 16,0 0 0-16,24 1 0 16,-24-1 1-16,0 0 0 0,23 8 1 0,-23-8-2 15,0 0 0-15,32 15 1 0,-32-15 0 0,0 0-1 16,29 26 3-16,-29-26-2 0,0 0 1 0,19 32 0 15,-19-32 7-15,4 29 0 0,-4-29 6 0,-1 31-5 16,1-31 0-16,-3 37 14 16,3-37-38-16,-1 36 35 0,1-36-36 0,1 26 13 15,-1-26 2-15,0 0-1 0,0 0-1 16,0 0 1-16,0 0 0 0,28 18-16 16,-28-18-27-16,0 0-49 0,19-24-40 0,4 28-108 15,-23-4-79-15,10-31-97 0,-10 31 44 0,18-28 356 16</inkml:trace>
  <inkml:trace contextRef="#ctx0" brushRef="#br0" timeOffset="20.516">10186 4674 768 0,'0'0'267'0,"25"-11"-130"0,-25 11-46 15,0 0-10-15,-10-23-9 0,10 23-11 0,0 0-15 0,0 0-8 0,3-25-6 16,-3 25-4-16,0 0 1 0,0 0-5 0,-4-24 2 15,4 24-5-15,0 0-3 0,0 0-5 16,0 0-6-16,0 0-1 0,-28-13-4 16,28 13 1-16,0 0-2 0,-30 17 0 0,30-17-3 15,-29 23 2-15,29-23-1 0,-27 29 2 0,27-29-2 16,-23 31 4-16,23-31-6 16,-16 34 5-16,16-34-5 0,-8 30 2 0,8-30-3 15,-2 32 3-15,2-32 1 0,3 34-43 0,-3-34 24 16,10 25-46-16,-10-25 21 0,0 0-2 15,23 26-1-15,-23-26 1 0,0 0 7 16,22 1 11-16,-22-1 8 0,0 0 10 0,29-11 5 16,-29 11 18-16,0 0-12 0,25-30 15 0,-25 30-14 15,0 0-4-15,19-33-20 0,-19 33 21 0,18-29-20 0,-18 29 21 0,18-27 3 16,-18 27-3-16,15-25 2 0,-15 25-1 0,0 0 3 16,13-26 9-16,-13 26 19 0,0 0 3 15,0 0 1-15,0 0-12 0,0 0-17 0,0 0-7 16,0 0-4-16,0 0-1 0,0 0 2 15,0 0 1-15,0 0 2 0,0 0 3 0,0 0-3 16,0 0 1-16,0 0-1 16,9 26-1-16,-9-26 0 0,0 0 1 0,0 0 0 15,0 0 2-15,10 25-2 0,-10-25 2 0,0 0-1 16,7 27-1-16,-7-27 23 0,0 24-21 16,0-24 20-16,-3 35-35 0,3-35 15 15,-7 41-10-15,7-41 17 0,-5 43 6 0,5-43-5 16,-5 50 4-16,-1-26-9 0,1 2 2 0,-3 1-7 15,1 1 4-15,-1-2-6 0,0 3 6 0,-2-3-3 0,2 8 15 0,-3-9 3 16,1 1 6-16,10-26-4 0,-29 42-2 0,29-42-10 16,-34 38 4-16,34-38-6 0,-36 29 1 0,36-29-5 15,-37 20 0-15,37-20-3 16,-43 13 0-16,43-13 0 0,-40 13 0 0,40-13-1 16,-39 0-14-16,39 0-22 0,-35-16-43 0,35 16-84 15,-35-18-158-15,35 18-156 16,-18-23 18-16,2-4 293 0</inkml:trace>
  <inkml:trace contextRef="#ctx0" brushRef="#br0" timeOffset="21.516">1503 5553 526 0,'0'0'132'15,"0"0"4"-15,0 0-14 0,0 0 25 0,0 0-24 16,0 0-31-16,0 0-38 0,0 0-26 16,0 0-11-16,-24-18 4 0,24 18 2 0,0 0-5 15,-24 4-3-15,24-4-5 0,0 0-1 0,-32 6 0 16,32-6-4-16,-28 11 0 0,28-11-4 0,-37 15 1 16,37-15-3-16,-44 16 2 0,44-16-2 0,-40 19 2 0,40-19 22 15,-28 18-23-15,28-18 23 0,0 0-39 0,-23 31 14 16,23-31-16-16,0 0 14 0,4 25 2 15,-4-25-2-15,0 0 4 0,28 27-1 0,-28-27 1 16,30 14 0-16,-30-14 0 0,35 16 0 0,-35-16 2 16,33 15-3-16,-33-15 2 0,33 11-1 15,-33-11 1-15,27 17-2 16,-27-17 3-16,0 0-3 0,28 24 1 0,-28-24 1 16,0 0 0-16,7 30 0 0,-7-30 2 0,0 0-3 15,-13 29 2-15,13-29-2 0,0 0 2 16,-30 29-2-16,30-29 2 0,-28 12-1 0,28-12 0 15,-30 15-2-15,30-15 2 0,-34 15-2 0,34-15 1 16,-31 9-1-16,31-9 0 0,-26 10 1 0,26-10 0 16,0 0 0-16,0 0-2 0,0 0-32 0,-26-3-51 0,26 3-36 15,0 0-42-15,0 0-58 0,25-8-48 0,-25 8-98 16,31-17 121-16,-28-7 246 0</inkml:trace>
  <inkml:trace contextRef="#ctx0" brushRef="#br0" timeOffset="22.516">1697 5643 914 0,'0'0'204'0,"0"0"-56"0,0 0-31 15,0 0-25-15,0 0-39 0,0 0-27 16,0 0-15-16,0 0-23 0,-23 2 13 0,23-2-14 16,-9 29 12-16,9-29 5 0,-9 33-5 0,9-33 4 15,-6 36-4-15,6-36 3 16,-4 37-4-16,4-37 3 0,4 28-4 15,-4-28 4-15,6 27-3 0,-6-27 1 0,0 0-1 16,20 22 1-16,-20-22-1 0,24 4 2 0,-24-4-1 16,32-6 0-16,-32 6 2 0,34-18-1 15,-34 18 3-15,43-36-4 0,-18 15 4 0,-3 1-5 16,1-1 5-16,-4-2-6 0,-19 23 6 0,38-39-4 16,-38 39 4-16,26-32 13 0,-26 32-14 0,0 0 14 0,0 0-14 15,19-23 0-15,-19 23 1 0,0 0-3 0,0 0 0 16,0 0 0-16,0 0-2 0,-4 31-12 0,4-31 14 15,-4 39-13-15,1-16 11 0,-1 1 5 16,2-3-5-16,0 3 4 0,0 5-6 0,2-29-3 16,4 44-49-16,-4-44-46 0,12 35-71 0,-12-35-76 15,0 0-88 1,31 12-51-16,-31-12 148 0</inkml:trace>
  <inkml:trace contextRef="#ctx0" brushRef="#br0" timeOffset="23.516">2226 5718 664 0,'0'0'152'16,"0"0"-71"-16,0 0-27 0,0 0-20 0,0 0-7 16,0 0 2-16,-23 3 8 0,23-3-2 0,0 0-6 0,-1 31-6 15,1-31-7-15,0 0-4 0,-2 28-5 0,2-28 3 16,2 24-3 0,-2-24 10-16,0 23 7 0,0-23 4 0,0 0 0 15,2 29-6-15,-2-29-10 0,0 0-4 16,0 0-6-16,0 0-2 0,0 0-1 0,0 0 0 15,0 0 4-15,0 0 14 0,0 0 9 0,0 0-1 16,0 0 2-16,26-35-16 0,-26 35-5 0,17-34-4 16,-17 34 1-16,17-34-3 0,-17 34 3 0,17-32-5 15,-17 32 4-15,18-27-4 0,-18 27 3 16,0 0-1-16,24-33 1 0,-24 33 16 0,0 0-18 16,0 0 15-16,23-19-16 0,-23 19 1 15,0 0 1-15,0 0-14 0,0 0 15 0,28 15-15 16,-28-15 16-16,0 0 2 0,29 20-1 0,-29-20 0 0,27 7-3 0,-27-7 1 15,29 10-2-15,-29-10 1 0,29 0 1 0,-29 0-1 16,33-9 1-16,-33 9-3 0,32-5-45 0,-32 5-45 16,33-13-130-16,-33 13-152 0,7-25-76 15,-7 25 144-15</inkml:trace>
  <inkml:trace contextRef="#ctx0" brushRef="#br0" timeOffset="24.516">2709 5627 1266 0,'0'0'86'0,"0"0"-32"0,0 0-16 16,0 0 7-16,0 0-23 0,0 0 16 16,7 33-14-16,-7-33-9 0,30 19 0 0,-30-19-3 0,43 13-2 15,-19-8-4-15,4-2-3 0,1-3-2 0,1 0 0 16,3 0-1-16,0-3-1 0,3 1-14 0,-4-6-21 15,8 10-30-15,-11-14-80 0,25 15-193 0,-13-4-131 16,-3-12-10-16,7 21 397 0</inkml:trace>
  <inkml:trace contextRef="#ctx0" brushRef="#br0" timeOffset="25.516">3148 5374 1258 0,'0'0'105'15,"-33"-28"-11"-15,33 28-17 0,0 0-26 0,0 0-21 16,-22-22-10-16,22 22-1 0,0 0 3 0,0 0 0 15,0 0 0-15,0 0-5 0,-22-14-4 16,22 14-4-16,0 0-2 0,0 0-3 16,-32 8-1-16,32-8-1 0,0 0-1 0,-31 24 2 0,31-24-3 0,-25 32 3 15,25-32-3-15,-21 37 2 0,12-12-4 0,-1-1 5 16,2 0-6-16,-1 7 6 0,2-4-5 0,2 4 4 16,-2-3 15-16,2 4-30 0,2-2 31 0,-3 5-31 15,4-4 10-15,-3 3 6 0,1 1-5 0,3-4 3 16,-2 3-4-16,-2 1 5 15,0-6-6-15,0 3 5 16,1-8-4-16,1-1 3 0,3-23-4 0,-3 36 4 16,3-36-11-16,0 0-14 0,2 25-19 0,-2-25-24 15,0 0-18-15,0 0-28 0,0 0-46 0,4-32-93 16,-4 32-189-16,25-34 28 0,-27 0 249 0</inkml:trace>
  <inkml:trace contextRef="#ctx0" brushRef="#br0" timeOffset="26.516">3509 5687 681 0,'0'0'157'0,"0"0"-47"16,-8-24-21-16,8 24 14 0,0 0-4 0,0 0-19 15,0 0-9-15,0 0-9 0,-19-24-10 0,19 24-7 16,0 0-35-16,-24-12 15 0,24 12-27 0,0 0 18 15,-31-3-2-15,31 3-4 0,-25 7 20 0,25-7-41 16,-29 14 35-16,29-14-38 0,-28 26 13 0,28-26 1 16,-26 29-2-16,26-29 3 0,-26 39-4 0,26-39 3 15,-15 34-2-15,15-34 2 0,-4 31-3 0,4-31 3 16,8 30-5-16,-8-30 3 0,16 25-22 0,-16-25-6 16,23 18-10-1,-23-18-6-15,28 3 15 0,-28-3 8 16,35-7 9-16,-35 7 7 0,38-27 7 0,-38 27-1 15,43-35 3-15,-21 13-3 0,0-1 4 0,-22 23-3 16,33-39 5-16,-33 39-4 0,24-27 5 0,-24 27 9 16,0 0 12-16,20-23 5 0,-20 23 7 0,0 0-11 15,0 0-8-15,0 0-7 0,0 0-8 0,0 0-5 16,0 0 2-16,0 0 4 0,0 0 0 0,2 27 4 0,-2-27-6 16,0 36 2-16,0-36-6 0,-2 34 2 15,2-34-3-15,-1 39 3 0,1-39-4 0,-1 35 3 16,1-35-4-16,1 31 3 0,-1-31-3 0,3 22 3 15,-3-22-2-15,0 0 1 0,14 33-25 0,-14-33-18 16,0 0-36-16,0 0-39 0,30 14-32 0,-30-14-70 16,0 0-95-16,43-24-70 0,-34 1 89 0,22 20 297 0</inkml:trace>
  <inkml:trace contextRef="#ctx0" brushRef="#br0" timeOffset="27.516">3971 5653 1092 0,'0'0'140'0,"0"0"-23"16,-15-26-33-16,15 26 9 0,0 0-54 0,0 0 0 16,0 0-9-16,0 0-8 0,-25-5-3 15,25 5-3-15,0 0-4 0,-30 18-17 16,30-18 37-16,-28 23-35 0,28-23 33 0,-32 37-20 16,32-37-7-16,-33 43 3 0,17-20-6 0,3 5 4 15,2-6-5-15,11-22 4 0,-13 39-6 0,13-39 4 16,-2 28-5-16,2-28 3 0,8 27-2 0,-8-27 1 0,0 0 2 0,34 25-1 15,-34-25 0-15,35 5 1 0,-13-10-2 16,3-3 0-16,1 0-10 0,-2-7-12 0,2 8-7 16,-26 7-14-16,44-27 14 0,-44 27 6 15,46-19-26-15,-46 19-49 0,49-22-66 0,-38-3-90 16,17 21-91-16,-28 4-37 0,30-23 92 0,-6 26 292 16</inkml:trace>
  <inkml:trace contextRef="#ctx0" brushRef="#br0" timeOffset="28.516">4226 5771 606 0,'0'0'86'0,"0"0"-53"0,0 0-31 15,0 0 2-15,0 0 18 0,0 0 9 0,0 0 7 16,0 0 2-16,0 0-10 0,23 5 2 0,-23-5-2 0,0 0-2 0,0 0-2 16,27-2 6-16,-27 2 5 0,0 0 3 0,24-8-6 15,-24 8-5-15,0 0-9 0,27-21-4 16,-27 21-4-16,0 0-4 0,33-29-5 0,-33 29 3 15,23-24 1-15,-23 24 16 0,17-25 34 0,-17 25 1 0,8-22 22 16,-8 22-46-16,0 0 6 0,-7-27-32 0,7 27 15 16,0 0-3-16,0 0-2 0,-26-21-2 0,26 21-6 15,-22-2-2-15,22 2-3 0,-26 6-3 0,26-6 2 16,-25 18-3-16,25-18-14 0,-22 24 36 16,22-24-36-16,-22 37 34 15,22-37-18-15,-16 44-5 0,16-44 3 0,-11 40-3 16,11-40 3-16,-2 37-4 0,2-37 4 0,5 34-3 15,-5-34 3-15,11 26-3 0,-11-26 1 16,0 0-1-16,26 26 1 0,-26-26-1 0,22 20 1 16,-22-20-11-16,34 9-32 0,-7 0-60 0,-27-9-60 15,50 0-65-15,-50 0 13 0,60-24-189 16,-13 24 55-16,-11-22 208 0</inkml:trace>
  <inkml:trace contextRef="#ctx0" brushRef="#br0" timeOffset="29.516">5348 5656 978 0,'0'0'124'0,"0"0"-71"0,0 0-16 16,0 0-9-16,0 0-9 0,0 0 3 15,0 0 26-15,0 0 26 0,24 27-9 0,-24-27 7 16,0 0-43-16,0 21-11 0,0-21-3 0,-1 31-7 16,1-31-1-1,-4 29-5-15,4-29 0 0,-10 33-3 0,10-33 3 16,-11 28-4-16,11-28 2 0,-8 30-3 0,8-30 2 16,-8 28-18-16,8-28-24 0,-4 35-47 0,4-35-44 15,-6 30-94-15,6-30-55 0,-22 15-116 16,22-15 45-16,0 0 308 0</inkml:trace>
  <inkml:trace contextRef="#ctx0" brushRef="#br0" timeOffset="30.516">5472 5463 1107 0,'0'0'119'0,"-25"-2"-7"0,25 2-15 16,-22-1-17-16,22 1-31 0,0 0-17 0,-25 0-13 0,25 0-7 15,0 0-4-15,0 0-4 0,0 0-3 0,0 0-4 16,0 0 1-16,0 0 0 0,0 0 2 0,0 0 1 16,0 0-1-16,29 10-4 0,-29-10-32 0,25-7-50 15,1 21-63-15,-26-14-108 0,32-7-142 16,-32 7-28-16,29 3 151 0</inkml:trace>
  <inkml:trace contextRef="#ctx0" brushRef="#br0" timeOffset="31.516">5895 5666 1265 0,'0'0'109'15,"-26"-11"-10"-15,26 11-31 0,0 0-10 0,-28-6-8 16,28 6-33-16,-22-3-9 0,22 3-5 0,-28 7-16 15,28-7 13-15,-33 10 1 0,33-10-2 16,-34 21 2-16,34-21-2 0,-29 20 3 0,29-20-3 16,0 0 2-16,-29 31-2 15,29-31 1-15,0 0-2 0,-7 28 1 0,7-28-3 16,0 0 3-16,17 34-3 0,-17-34 3 0,0 0-1 16,35 24 2-16,-35-24-3 0,32 16 3 15,-32-16-2-15,37 8-1 0,-37-8-6 0,32 11 0 16,-32-11 0-16,26 7 2 0,-26-7 7 15,0 0 1-15,25 16-1 0,-25-16 3 0,0 0-2 16,0 0 3-16,0 0 1 0,0 24 0 0,0-24 5 0,0 0 4 0,-22 22 0 16,22-22 1-16,0 0-7 0,-34 23-2 0,34-23-4 15,-28 12 1-15,28-12-3 0,-30 17 1 16,30-17-1-16,-26 11-2 0,26-11 1 0,0 0-1 16,-25 13-21-16,25-13-28 0,0 0-65 0,-22-6-89 15,22 6-171-15,0 0-90 0,0 0 55 16,12 23 364-16</inkml:trace>
  <inkml:trace contextRef="#ctx0" brushRef="#br0" timeOffset="32.516">6518 5358 869 0,'0'0'267'16,"0"0"-168"-16,0 0-22 0,0 0-25 0,0 0-15 0,0 0-19 16,0 0-9-16,0 0-3 0,0 0 17 0,0 0 8 15,-4 34 7-15,4-34-2 0,-5 33-8 0,5-33-7 16,-7 52 3-16,3-26-7 0,0 10 0 0,-4-2-11 16,2 1-12-16,-3 2 30 0,1 2-33 0,-1-1 30 15,1 0-16-15,0 2-8 0,1-6 5 16,3-5-5-1,1-5 5-15,0 2-6 0,3-26 5 0,4 29-3 16,-4-29 1-16,0 0-1 0,0 0 1 0,0 0 1 16,27 14 0-16,-27-14 2 0,0 0-1 0,27-31 1 15,-27 31-2-15,28-30 1 0,-28 30-2 0,29-36 3 16,-29 36-3-16,30-38 3 0,-30 38-4 0,34-39 4 16,-34 39-3-16,31-26 2 0,-31 26-1 0,24-19 0 15,-24 19-1-15,0 0 0 0,23-12 0 0,-23 12 1 16,0 0 1-16,0 0-1 0,23 20 2 0,-23-20-4 15,8 28 3-15,-8-28-2 0,4 38 2 0,-4-38-2 16,-1 44 3-16,1-44-5 0,-3 40 4 0,3-40-3 16,0 32 2-16,0-32-2 0,4 23-9 0,-4-23-32 15,0 0-28-15,22 26-42 0,-22-26-35 0,0 0-72 16,0 0-84-16,29-33-96 0,-29 33 44 0,22-29 321 16</inkml:trace>
  <inkml:trace contextRef="#ctx0" brushRef="#br0" timeOffset="33.516">6926 5732 1005 0,'0'0'154'16,"0"0"-42"-16,0 0-25 0,0 0-25 0,0 0-23 15,0 0-28-15,0 0-7 0,-24 28-3 16,24-28 1-16,-7 34-3 0,7-34 4 0,-4 38-4 16,4-38 2-16,-3 45-4 0,3-45 4 0,3 41-5 0,-3-41 5 15,6 38-4-15,-6-38 3 0,13 28-3 0,-13-28 1 16,0 0-1-16,28 30 2 0,-28-30 0 0,23 4 2 15,-23-4 2-15,32-12 0 0,-32 12 1 0,39-22-2 16,-39 22 3-16,40-30-4 0,-40 30 4 16,34-38 0-16,-19 16 19 0,-15 22 7 0,21-38 12 15,-21 38 0-15,10-32-9 0,-10 32-9 0,-2-26-6 16,2 26-8-16,-8-25-3 0,8 25-4 0,0 0 1 16,-28-30-3-16,28 30-1 0,-23-9 0 0,23 9-3 15,-22-5 0-15,22 5-6 0,-26 6-17 0,26-6-30 16,-28 7-45-1,28-7-66-15,0 0-106 0,-26 17-204 0,26-17 59 16,0 0 199-16</inkml:trace>
  <inkml:trace contextRef="#ctx0" brushRef="#br0" timeOffset="34.516">7405 5804 878 0,'-7'-27'134'0,"7"27"-44"15,0 0-10-15,0 0-14 0,0 0-22 16,0 0-21-16,0 0-16 0,0 0-8 0,0 0 7 16,0 0 26-16,0 0 9 0,0 0 4 0,0 27-6 15,0-27-22-15,0 0-3 0,3 35 4 0,-3-35-1 16,0 22 1-16,0-22-7 15,-3 24-3-15,3-24-6 0,0 0 2 0,-3 31-4 0,3-31 2 16,0 0-1-16,0 0-1 0,0 0 1 16,-4 23 1-16,4-23-3 0,0 0 0 0,0 0-3 15,0 0-1-15,0 0 5 0,0 0 1 0,0 0 2 16,0 0 2-16,29-32-2 0,-29 32-3 16,28-28 3-16,-28 28-5 0,30-36 4 0,-30 36-3 15,30-39 3-15,-30 39-2 0,31-31 2 0,-31 31-3 16,29-27 2-16,-29 27-2 0,0 0 2 0,31-14-2 0,-31 14 0 0,0 0 1 15,0 0 0-15,0 0 2 0,0 0-1 16,21 28 1-16,-21-28-2 0,0 27 1 0,0-27-1 16,-1 34 2-16,1-34-2 0,-3 27 1 0,3-27-3 15,0 0 3-15,0 31-3 0,0-31 2 16,0 0-1-16,0 0 0 0,0 0 0 0,0 0 0 16,0 0 2-16,23 8 0 15,-23-8-1-15,0 0 0 0,27-26 1 0,-27 26-1 16,26-21 1-16,-26 21-2 0,31-25 1 15,-31 25-2-15,34-31 3 0,-34 31-2 0,33-24 2 16,-33 24-2-16,29-17 1 0,-29 17-1 0,23-6 1 16,-23 6 0-16,0 0-1 0,25 2 2 0,-25-2-2 15,0 0 1-15,0 0 0 0,20 24 1 16,-20-24-2-16,7 21 3 0,-7-21-3 0,3 31 2 0,-3-31-3 0,3 25 2 16,-3-25-2-16,0 26 1 0,0-26-43 15,0 0-40-15,5 42-50 0,-5-42-69 0,0 0-36 16,0 0-91-16,0 0-25 0,0 0 142 0</inkml:trace>
  <inkml:trace contextRef="#ctx0" brushRef="#br0" timeOffset="35.516">8131 5851 456 0,'0'0'62'0,"25"-9"7"15,-25 9 18-15,0 0-3 0,22-7-3 0,-22 7-8 0,0 0-4 16,33-10-6-16,-33 10-3 0,22-7-11 0,-22 7-8 0,0 0-7 16,31-26 1-16,-31 26 2 0,20-26 9 0,-20 26 0 15,0 0 2-15,24-26-8 0,-24 26-3 16,0 0-7-16,7-29 1 0,-7 29 2 0,0 0-1 16,-3-24-2-16,3 24-7 0,0 0-7 0,-25-20-4 15,25 20-4-15,-23-6-2 0,23 6-2 0,-24 2-2 16,24-2 0-16,-27 11-1 0,27-11 1 0,-32 21-2 0,32-21 2 15,-25 26-3-15,25-26 2 0,-18 31-2 0,18-31 2 16,-9 32-4-16,9-32 2 0,-3 35-3 16,3-35 3-16,7 32-3 0,-7-32 4 0,14 28-3 15,-14-28 3-15,19 22-4 0,-19-22 3 0,23 20-3 16,-23-20-17-16,25 13-18 0,-25-13-24 0,26 8-28 16,-26-8 14-1,29 3-21-15,-29-3-71 0,36-8-154 0,-36 8-93 16,37-16 24-16,-9 16 355 0</inkml:trace>
  <inkml:trace contextRef="#ctx0" brushRef="#br0" timeOffset="36.516">8640 5745 1211 0,'-32'3'122'0,"32"-3"-16"0,0 0-13 0,0 0-23 15,-27 0-28-15,27 0-16 0,0 0-13 16,-31 12-3-16,31-12-5 0,-23 17 0 0,23-17-4 15,-19 24 2-15,19-24-4 0,-17 36 3 0,17-36-3 16,-14 37 2-16,14-37-3 0,-8 40 3 0,8-40-3 16,-1 32 2-1,1-32-2-15,11 30 2 0,-11-30-2 0,0 0 1 16,29 22 0-16,-29-22-1 0,30-4 3 0,-30 4-1 16,41-18 2-16,-41 18-2 0,40-30 1 0,-40 30-2 15,36-32 3-15,-36 32-3 0,28-34 3 16,-28 34-3-16,23-32 4 0,-23 32-2 0,14-29 1 15,-14 29-1-15,4-24 2 0,-4 24-3 0,0 0 2 16,-12-29-2-16,12 29 1 0,0 0-1 0,-22-21-1 0,22 21-11 16,0 0-17-16,-36-13-26 0,36 13-49 0,-27-10-46 15,27 10-114-15,0 0-178 0,0 0 12 0,0 0 202 16</inkml:trace>
  <inkml:trace contextRef="#ctx0" brushRef="#br0" timeOffset="37.516">8958 5797 874 0,'0'0'118'16,"0"0"-14"-16,0 0-6 15,0 0-9-15,0 0-16 0,0 0-13 0,0 0-12 16,0 0-13-16,0 0-9 0,0 0-2 16,-23 24-6-16,23-24 3 0,-13 35-8 0,13-35 2 15,-11 36-5-15,11-36 0 0,-9 35-4 0,9-35 0 16,-7 33-5-16,7-33 1 0,-3 28-2 15,3-28 2-15,0 0-3 0,4 25 2 0,-4-25-2 16,0 0 1-16,0 0-2 0,0 0 4 0,24 0 0 0,-24 0 1 0,0 0 0 16,26-19-2-16,-26 19 1 0,26-34-3 0,-26 34 4 15,32-39-4-15,-16 19 4 0,2-4-4 16,-18 24 3-16,35-42-3 0,-35 42 3 0,30-37-3 16,-30 37 2-16,29-32-3 0,-29 32 4 15,23-18-4-15,-23 18 3 0,0 0-1 0,0 0-1 16,0 0 1-16,22 6 0 15,-22-6 0-15,0 0 0 0,7 26 2 0,-7-26-3 16,0 0 4-16,3 28-4 0,-3-28 2 16,0 0-2-16,3 27 1 0,-3-27-1 0,0 0 1 15,0 0-1-15,0 0 0 0,0 0 0 0,0 0-1 16,0 0 1-16,26 18 0 0,-26-18 1 16,0 0-1-16,23-13 2 0,-23 13-1 0,0 0 1 15,29-18-2-15,-29 18 3 0,22-11-4 0,-22 11 2 0,24-13 0 0,-24 13 0 16,0 0 0-16,27-11 0 0,-27 11-1 15,0 0 1-15,0 0 1 0,25 11-1 0,-25-11 1 16,0 0-2-16,0 0 1 0,13 29 0 0,-13-29 1 16,0 0-1-16,6 32 2 0,-6-32-3 0,0 0 2 15,5 28-2-15,-5-28 1 0,0 0-1 16,5 34 1-16,-5-34-1 0,0 0 1 0,1 29-3 0,-1-29 2 0,0 0-36 16,0 0-42-16,13 37-73 0,-13-37-121 0,0 0-185 15,0 0 37-15,0 0 183 0</inkml:trace>
  <inkml:trace contextRef="#ctx0" brushRef="#br0" timeOffset="38.516">9617 5766 959 0,'0'0'205'0,"0"0"-81"0,0 0-24 0,0 0-26 15,0 0-30-15,0 0-26 0,0 0-13 0,-22 7-6 16,22-7 3-16,-7 22-3 0,7-22 2 15,-7 26-2-15,7-26 1 0,-7 32-1 16,7-32 3-16,-4 34-5 0,4-34 4 0,-3 34-4 0,3-34 3 0,3 33-3 16,-3-33 2-16,10 26-3 0,-10-26 2 0,0 0-2 15,22 14 1-15,-22-14 1 0,0 0 0 0,33-12 1 16,-33 12 0-16,26-19 3 0,-26 19-2 0,29-31 4 16,-29 31-3-16,30-38 2 0,-30 38-3 0,31-41 5 15,-31 41-5-15,16-38 5 0,-16 38-1 16,8-35 11-1,-8 35 8-15,-2-24 10 0,2 24 0 0,0 0-6 16,-17-24-9-16,17 24-6 0,0 0-6 0,-32-10-2 16,32 10-2-16,-26 10-3 0,26-10 3 0,-29 20-5 15,29-20 2-15,-26 28-16 0,26-28-20 0,-16 38-37 16,16-38-46-16,-3 35-89 0,3-35-92 0,0 0-141 16,-2 24 55-16,2-24 278 0</inkml:trace>
  <inkml:trace contextRef="#ctx0" brushRef="#br0" timeOffset="39.516">9966 5789 787 0,'0'0'107'15,"0"0"-68"-15,0 0-16 0,0 0 2 0,0 0-4 16,-13 30-3-16,13-30-10 0,-3 21-3 0,3-21-4 15,0 23 2-15,0-23-3 0,-1 24 1 0,1-24-1 16,0 0 1-16,0 31 0 0,0-31 0 0,0 0 8 16,0 0 6-16,0 0 1 0,0 0 0 0,0 0-6 15,0 0-2-15,0 0 9 0,0 0 13 0,0 0 6 16,0 0-3-16,0 0-9 0,0 0-15 0,0 0-4 16,17-24-3-16,-17 24 1 0,0 0-3 0,11-27 2 15,-11 27-3-15,0 0 1 0,13-24-1 0,-13 24 2 16,10-22-2-16,-10 22 4 0,12-26-4 0,-12 26 3 15,17-35-3-15,-17 35 2 0,19-31-2 0,-19 31 2 16,18-26-1-16,-18 26 1 0,0 0-1 0,0 0 11 16,0 0 7-16,0 0 7 0,24-20 1 0,-24 20-8 15,0 0-5-15,0 0 18 0,0 0 6 0,22 17-3 16,-22-17-1-16,16 22-27 0,-16-22-4 0,0 0-2 16,22 32 2-16,-22-32-3 0,0 0 2 0,29 22-1 15,-29-22 0-15,24 4 0 0,-24-4 1 0,24 0-1 16,-24 0-21-16,25-3-38 15,-25 3-38-15,31-6-78 16,-31 6-65-16,6-26-177 0,-6 26 50 0,0 0 207 16</inkml:trace>
  <inkml:trace contextRef="#ctx0" brushRef="#br0" timeOffset="40.516">10416 5879 718 0,'0'0'212'0,"0"0"-112"0,-4 22-23 16,4-22-10-16,0 0-17 0,1 38-12 0,-1-38-14 15,-1 28-6-15,1-28-5 0,-4 37 1 0,1-13-7 16,2 5 2-16,-5-3-10 16,2 9 5-16,-3-3-7 0,0 1 5 15,-1 3-5-15,3-5 5 0,-4 0-6 16,2-3 7-16,1 0-6 0,0-6 6 0,6-22-5 15,-10 39 4-15,10-39-2 0,-8 26 2 0,8-26-1 16,0 0 0-16,0 0-1 0,0 0 4 0,0 0 18 16,0 0 5-16,0 0 2 0,0 0-5 0,0 0-12 15,4-36-6-15,-4 36 8 0,9-43 3 0,-5 17 9 0,0-3-4 0,-1-4 3 16,3 0-14-16,0-7 3 0,-2-1-12 16,4-1 5-16,1-9-8 0,2 1 6 15,0-5-8-15,2 7 8 0,3 2-8 0,-3 8 11 16,3 5-1-16,-5 11 8 0,-11 22-3 0,19-29-2 15,-19 29-5-15,0 0-5 0,0 0-1 0,27-18 1 16,-27 18-1-16,0 0 2 0,0 0 0 0,29 21-1 0,-29-21 3 0,16 24-4 16,-16-24 3-16,13 28-3 0,-13-28 1 15,16 29-1-15,-16-29 2 0,15 26-1 16,-15-26 1-16,15 22-3 0,-15-22 3 0,0 0-2 16,20 31 3-16,-20-31-2 0,0 0 2 0,0 29-2 15,0-29 2-15,0 0-1 0,-15 25 1 0,15-25 0 16,0 0 0-16,-34 21-1 15,34-21 2-15,-29 15-1 0,29-15-1 0,-30 12 0 16,30-12 0-16,-31 7 0 0,31-7 1 16,-24 3-3-16,24-3 1 0,0 0 0 0,-32 0 0 15,32 0 0-15,0 0-2 0,0 0-23 16,-22-7-40-16,22 7-77 0,0 0-115 0,0 0-222 16,0 0 29-16,12-37 171 0</inkml:trace>
  <inkml:trace contextRef="#ctx0" brushRef="#br0" timeOffset="41.516">10988 5384 1065 0,'0'0'187'0,"0"0"-92"16,0 0-5-16,0 0-29 0,0 0-25 15,-23 13-21-15,23-13 2 0,-4 28 0 0,4-28 5 16,-5 38-6-16,5-14 1 0,-2 2-6 16,0 0 2-16,-2-2-4 0,3 7 9 0,-6-6 21 15,3 9-31-15,-4-7 30 0,-1 8-38 0,1-8 4 0,0 4 3 0,-1-3-7 16,3-2 4-16,-1 0-5 0,1-2 3 0,6-24-3 16,-5 31 2-16,5-31-3 0,1 24 3 15,-1-24-3-15,0 0 2 0,0 0 0 0,0 0 1 16,0 0-2-16,0 0 2 0,0 0-1 0,28-5-1 15,-28 5 3-15,19-24-4 0,-19 24 4 16,26-26-3-16,-26 26 3 16,23-29-3-16,-23 29 0 0,25-21-2 0,-25 21 2 15,0 0 0-15,26-21 2 0,-26 21-1 0,0 0 1 16,25-8 0-16,-25 8-1 0,22 0-1 16,-22 0 1-16,25 6 0 0,-25-6-2 0,0 0 3 15,30 23-2-15,-30-23 1 0,16 26 0 16,-16-26 1-16,12 30-2 0,-12-30 3 0,10 38-3 15,-10-38 3-15,2 43-4 0,1-20 4 0,-3 0-5 0,0-23 6 0,0 38-5 16,0-38 2-16,2 32-2 0,-2-32-16 0,0 0-19 16,0 0-21-16,16 24-38 0,-16-24-31 15,0 0-59-15,0 0-84 0,22-28-158 0,-22 28 31 16,14-33 232-16</inkml:trace>
  <inkml:trace contextRef="#ctx0" brushRef="#br0" timeOffset="42.516">11476 5784 970 0,'0'0'123'0,"-18"38"-10"0,18-38-6 15,-11 31-11-15,11-31-22 0,-14 30-22 0,14-30-25 0,-9 36-7 16,9-36-10 0,-7 34 0-16,7-34-6 0,-3 29 0 0,3-29-3 15,3 22 0-15,-3-22-2 0,0 0 2 0,4 31-2 16,-4-31 2-16,0 0-3 0,0 0-27 0,0 0-50 15,0 0-52-15,0 0-147 0,0 0-186 16,0 0 40-16,0 0 219 0</inkml:trace>
  <inkml:trace contextRef="#ctx0" brushRef="#br0" timeOffset="43.516">11493 5586 1633 0,'-36'0'34'0,"36"0"-3"0,-29 0 8 0,29 0-9 16,0 0-11 0,0 0-6-16,0 0-10 0,0 0-5 0,0 0-1 15,0 0-2-15,0 0 2 0,0 0-10 0,0 0-19 16,0 0-15-16,33 11-34 0,-33-11-40 0,29 9-36 16,-29-9-119-16,23 2-136 0,-23-2-23 15,0 0 220-15</inkml:trace>
  <inkml:trace contextRef="#ctx0" brushRef="#br0" timeOffset="44.516">11945 5821 1297 0,'0'0'184'16,"-18"-23"-134"-16,18 23 3 0,0 0 3 0,-28-27-17 15,28 27-12 1,0 0-9-16,0 0-10 0,-26-17-3 0,26 17-1 0,0 0-1 0,-22 4-1 0,22-4-1 16,-25 18 0-16,25-18 0 0,-30 37 1 15,30-37 2-15,-35 46 8 0,19-25-5 0,3 6 8 16,2-2-9 0,4-1 0-16,7-24-4 0,-5 39 0 15,5-39-3-15,5 32 3 0,-5-32-2 0,13 30 0 0,-13-30-1 16,19 24 3-16,-19-24-3 0,28 17 2 0,-28-17-1 0,34 6-1 15,-34-6 0-15,41 3-2 0,-41-3-22 0,38 0-24 16,-11 11-65-16,-27-11-87 0,40-2-189 16,-40 2-118-16,28 5 64 0,-3 11 373 0</inkml:trace>
  <inkml:trace contextRef="#ctx0" brushRef="#br0" timeOffset="45.516">1172 6790 1168 0,'0'0'80'0,"0"0"-12"15,0 0-29-15,0 0-26 0,0 0-9 16,0 0-1-16,0 0 4 0,0 0 2 0,29 21 1 15,-29-21-4-15,43 3-1 0,-13-4-4 0,2-1-2 16,6-2 0-16,2-3-12 0,6 5-104 0,-13-16-167 16,4 4-185-16,4 10 8 0,-14-20 394 0</inkml:trace>
  <inkml:trace contextRef="#ctx0" brushRef="#br0" timeOffset="46.516">1277 6646 793 0,'7'-22'161'0,"-7"22"-29"16,0 0-6-16,0 0-20 0,0 0-25 15,0 0-31-15,0 0-21 0,0 0-10 0,0 0-9 16,0 0 2-16,0 0 9 0,0 0 6 0,1 27 1 16,-1-27-1-16,4 39-17 0,-4-39-1 0,-4 42-5 15,3-20 3 1,-1 4-6-16,0 0 2 0,0 0-5 0,-1 4 5 15,-1-6-6-15,0 4 6 0,-1-2-6 16,1-2 5-16,-3-2-5 0,0 0 4 0,0 2-4 16,7-24 4-16,-13 38-4 0,13-38 3 0,-5 31-4 15,5-31 3-15,-4 23-2 0,4-23-18 0,0 0-24 16,0 0-25-16,15 35-46 0,-15-35-26 0,0 0-56 16,0 0-69-16,0 0-115 0,36 5 7 0,-36-5 350 15</inkml:trace>
  <inkml:trace contextRef="#ctx0" brushRef="#br0" timeOffset="47.516">1580 6953 964 0,'-37'-1'183'0,"37"1"-83"16,0 0-23-16,-20 31-9 0,20-31-27 0,0 0-16 15,-26 31-15-15,26-31-3 0,-12 32-6 0,12-32 3 16,-10 35-4-16,10-35 2 0,-2 33-4 0,2-33 2 15,0 34-2-15,0-34 2 0,5 24-2 16,-5-24 2-16,0 0-3 0,19 28 3 0,-19-28-2 16,0 0 1-16,31 7 1 0,-31-7 0 0,23-7 2 0,-23 7-1 15,26-17 1-15,-26 17-1 0,22-21 1 0,-22 21-1 16,15-25 3-16,-15 25-2 0,10-24 2 0,-10 24-2 16,1-24 2-16,-1 24-1 0,0 0 2 0,-8-25-3 15,8 25 1-15,0 0-2 0,-16-23-1 16,16 23-1-16,0 0 0 0,-22-17-2 0,22 17-31 15,0 0-53-15,0 0-65 0,-35-35-114 0,35 35-170 0,0 0 26 16,-14-36 291-16</inkml:trace>
  <inkml:trace contextRef="#ctx0" brushRef="#br0" timeOffset="48.516">2689 6784 610 0,'0'0'158'0,"0"0"-42"16,0 0-8-16,0 0-11 0,0 0-20 16,9-23-21-16,-9 23-11 0,0 0-3 0,0 0-5 15,11-23 1-15,-11 23 0 0,0 0-2 0,29-21-3 16,-29 21-1-16,26-16-6 0,-26 16-3 0,31-16-5 16,-31 16-5-16,38-8-4 0,-38 8-1 0,37-6-3 0,-37 6-1 15,38 1-1-15,-38-1 0 0,39 11 0 0,-39-11-3 16,32 20 2-16,-32-20-2 0,20 28 3 15,-20-28-1-15,10 36 2 0,-10-36-3 0,-5 46 3 16,-2-19-5-16,-6-2 4 0,-1 4-6 0,-2-1 5 16,-3-4-5-16,-2 0 6 0,-2 1-6 0,-4 0 5 15,4 0-5-15,-5-3 5 16,-2 0-5-16,1-1 6 0,2 0-5 16,-1-4 4-16,5-3-1 0,23-14 1 0,-42 20 8 15,42-20 8-15,-22 9 0 0,22-9 0 16,0 0-9-16,0 0-8 0,0 0-4 0,0 0 1 15,0 0-1-15,0 0 3 0,0 0 2 0,0 0-1 16,28 17 0-16,-28-17 0 0,30 2 0 0,-30-2 0 16,37-2 1-16,-37 2-2 0,44-1 1 0,-17-2-1 0,-4 2-1 0,3-2 0 15,2-2-1-15,-2 1 0 0,1 2-2 16,-2-3-28-16,7 7-46 0,-32-2-68 0,55-4-140 16,-55 4-221-16,36-15 66 0,-10 15 209 15</inkml:trace>
  <inkml:trace contextRef="#ctx0" brushRef="#br0" timeOffset="49.516">3330 6965 1040 0,'0'0'92'0,"0"0"-5"0,0 0 11 0,0 0 5 15,0 0-2-15,30 5-53 0,-30-5-31 0,0 0-4 16,34 4-1-16,-34-4-1 0,27 2-3 16,-27-2-5-16,35-3-1 0,-35 3-1 15,40-3-1-15,-17 2 1 0,-1 1-2 0,3-4 0 16,1 4 0-16,-1-4-43 0,11 12-70 0,-36-8-125 16,53-4-253-16,-28 9 18 0,-3-5 203 0</inkml:trace>
  <inkml:trace contextRef="#ctx0" brushRef="#br0" timeOffset="50.516">4309 6928 886 0,'0'0'129'16,"0"0"-69"-16,0 0 0 0,1-24 10 0,-1 24-6 15,0 0-16-15,0 0-5 0,-23-6-4 0,23 6-2 16,0 0-7-16,-24 2-4 0,24-2-8 0,0 0-3 15,-34 0-2-15,34 0-1 0,-25 7-2 0,25-7 0 16,-25 6-4-16,25-6-3 0,0 0-2 16,-32 18-1-16,32-18-2 0,0 0 3 0,-18 27-3 0,18-27 1 15,0 0-1-15,-1 26 0 0,1-26-1 0,0 0 2 16,15 30 0-16,-15-30 1 0,0 0-2 0,26 32 3 16,-26-32-4-16,0 0 3 0,28 26-2 0,-28-26 3 15,0 0-1-15,23 24 2 0,-23-24-2 0,0 0 1 16,17 26-2-16,-17-26 3 0,0 0-4 15,0 26 3 1,0-26-1-16,0 0 2 0,-12 28-2 0,12-28 3 16,0 0-3-16,-28 31 1 0,28-31-1 0,-23 18 1 15,23-18 0-15,-23 12 1 0,23-12-2 0,0 0 2 16,-30 11-3-16,30-11 2 0,0 0 1 0,0 0-2 16,-23-4 0-16,23 4-1 0,0 0-2 0,0 0-3 15,0 0-25-15,-4-22-25 0,4 22-33 16,0 0-44-16,26-15-49 0,-26 15-79 0,7-21-110 0,-7 21 2 15,0 0 292-15</inkml:trace>
  <inkml:trace contextRef="#ctx0" brushRef="#br0" timeOffset="51.516">4481 7164 842 0,'0'0'142'0,"0"0"-44"0,0 0-11 0,0 0-13 15,-8 24-30-15,8-24-12 0,2 22-16 0,-2-22-6 16,2 30-6-16,-2-30 1 0,-2 32 15 0,2-32-16 16,0 37 15-16,0-37-37 0,-2 39 18 0,-4-15-19 31,6-24 18-31,-7 41 4 0,4-19-5 0,3-22 4 16,-9 44-4-16,9-44 3 0,-8 40-4 0,8-40 4 15,-9 42-6-15,9-42 4 0,-8 34-11 0,8-34-23 16,-1 27-18-16,1-27-7 0,0 0-3 0,0 0 20 15,4 24 9-15,-4-24 9 0,0 0 16 0,0 0 8 16,2-23 11-16,-2 23 11 0,2-26 12 0,-2 26 6 16,0-32 14-16,0 32-4 0,1-38 1 0,-1 38-7 15,4-50-3-15,-1 22-11 0,-3-4-4 0,7-3 12 16,-6-6-36-16,4 3 30 0,0-6-33 0,-1 7 10 16,3-2 10-16,4 4 2 0,-3 1 10 0,6 9-8 15,-4 3-2-15,-10 22-15 0,19-27-2 0,-19 27-4 16,0 0 1-16,26-24-1 0,-26 24 0 0,0 0 0 15,26-3 0-15,-26 3 1 16,0 0 0-16,25 15 2 0,-25-15-2 16,18 25 2-16,-18-25-4 0,17 30 3 15,-17-30-3-15,9 26 2 0,-9-26-1 0,7 23 3 16,-7-23-1-16,0 0 3 0,-5 32-2 0,5-32 2 16,0 0-1-16,-15 24 9 0,15-24 2 0,0 0 3 15,-35 25 0-15,35-25-5 0,-26 15-6 0,26-15-1 16,-29 16-4-16,29-16 0 0,-32 12-2 0,32-12 1 0,-29 11 1 15,29-11-2-15,-22 3 1 0,22-3-1 0,0 0 0 16,-23 2 0-16,23-2-3 0,0 0-20 16,0 0-32-16,0 0-106 0,0 0-132 0,0 0-208 15,0 0 64-15,23 0 223 0</inkml:trace>
  <inkml:trace contextRef="#ctx0" brushRef="#br0" timeOffset="52.516">4940 6630 832 0,'0'0'275'0,"0"0"-150"0,-4-24-15 15,4 24-14-15,0 0-24 0,0 0-29 0,0 0-33 16,0 0-7-16,0 0 0 0,0 0 6 15,4 35 8-15,-4-35 3 0,0 42-4 0,-3-18 3 16,0 6-9-16,0-1 5 0,-3 5-8 0,0 0 2 16,-1 1-8-16,-1 3 5 0,-2-4-8 0,1-1 6 0,-4-1-6 0,4 0 5 15,0-3-6-15,2-7 6 0,1 2-5 16,6-24 4-16,-9 35-4 0,9-35 2 0,0 0-2 16,0 0 0-16,3 21 2 0,-3-21-1 15,0 0 2-15,0 0 1 0,23-10 0 0,-23 10-1 16,22-22 1-16,-22 22-4 0,32-32 4 0,-32 32-3 15,36-36 3-15,-36 36-2 16,34-34 2-16,-34 34-3 0,32-22 2 0,-32 22-1 16,24-13 0-16,-24 13-1 0,0 0 1 15,33-11-1-15,-33 11 1 0,0 0 1 0,22 9-3 16,-22-9 3-16,0 0-2 0,20 29 2 16,-20-29-2-16,6 29 3 0,-6-29-4 0,5 36 4 15,-5-36-5-15,0 36 4 0,0-36-4 0,0 37 4 16,0-37-4-16,0 23 2 0,0-23-1 0,0 0 1 0,5 25-20 0,-5-25-23 15,0 0-49-15,0 0-34 0,0 0-33 16,0 0-74-16,23 0-53 0,-23 0-111 0,0 0 82 16,0 0 303-16</inkml:trace>
  <inkml:trace contextRef="#ctx0" brushRef="#br0" timeOffset="53.516">5356 7103 363 0,'0'0'47'0,"23"2"17"16,-23-2 32-16,0 0 2 0,0 0-2 0,25 2-23 16,-25-2-2-16,0 0-6 0,28 6 3 0,-28-6-14 15,0 0-9-15,23-6-11 0,-23 6-3 16,22-4-3-16,-22 4-8 0,25-9-6 0,-25 9-5 0,23-8-2 0,-23 8-3 16,0 0 2-16,22-11 1 0,-22 11 19 15,0 0 17-15,0 0 11 0,0 0 0 16,16-27-12-16,-16 27-18 0,0 0-5 0,4-24-4 15,-4 24 3-15,0 0-3 0,-4-31 5 0,4 31-5 16,0 0-2-16,-10-29-6 0,10 29-2 0,-12-23-2 16,12 23 4-16,0 0 1 0,-31-22 2 0,31 22-1 0,-26-5-1 0,26 5-4 15,-32 13-2-15,32-13 0 0,-34 22-3 0,34-22 2 16,-29 31-3-16,29-31 4 0,-23 34-4 16,23-34 3-16,-18 39-3 0,18-39 2 0,-9 41-3 15,9-41 5 1,0 37-6-16,0-37 4 0,6 33-3 0,-6-33 2 15,14 25-2-15,-14-25 1 0,0 0 0 0,31 32 0 16,-31-32-1-16,27 9 2 0,-27-9-1 0,31 7 1 16,-31-7-19-16,32 0-19 0,-10 4-30 0,-22-4-35 15,36-11-22-15,-36 11-66 0,36-17-43 16,-36 17-107-16,29-30-2 0,0 25 120 0</inkml:trace>
  <inkml:trace contextRef="#ctx0" brushRef="#br0" timeOffset="54.516">5743 7056 702 0,'0'0'168'0,"0"0"-65"0,0 0-32 16,0 0-18-16,0 0-6 0,0 0-7 16,0 0-2-16,0 0-9 0,8 24 0 0,-8-24-3 15,0 0 1-15,-2 24-4 0,2-24 5 0,0 0 2 16,-2 33 1-16,2-33-3 0,-1 24-5 0,1-24-9 16,0 0-2-1,-6 27-6-15,6-27 0 0,0 0-4 16,0 0-1-16,0 0-1 0,-1 22-1 0,1-22 0 0,0 0 0 15,0 0 0-15,0 0 0 0,0 0 0 0,0 0 0 16,0 0 6-16,0 0 0 0,0 0 1 16,14-24-2-16,-14 24-3 0,0 0-2 0,20-25 1 0,-20 25 0 15,0 0 0-15,20-33-2 16,-20 33 4-16,14-24-4 0,-14 24 5 0,15-30-3 0,-15 30 1 16,16-34-2-16,-16 34 3 0,20-36-4 15,-20 36 5-15,16-26-2 0,-16 26 1 0,0 0-2 0,0 0 0 16,0 0-2-16,0 0 1 15,0 0 0-15,0 0 2 0,22-9 2 0,-22 9 0 16,0 0 4-16,0 0 2 0,18 23 4 0,-18-23 1 0,0 0 1 16,0 0-3-16,30 24-3 0,-30-24-4 15,0 0-2-15,32 8-1 0,-32-8 0 0,23 3-1 16,-23-3 0-16,31-2 0 0,-31 2-1 0,29-6 0 16,-29 6-1-16,27-9 1 0,-27 9-1 15,24-4 0-15,-24 4-25 0,26 0-72 16,-26 0-125-16,0 0-263 0,0 0-3 0,0 0 160 15</inkml:trace>
  <inkml:trace contextRef="#ctx0" brushRef="#br0" timeOffset="55.516">6290 7109 999 0,'11'23'300'0,"-11"-23"-241"16,0 0-57-16,0 0-4 0,0 0 5 0,0 0 3 16,0 0 4-16,0 0-8 0,29-5 0 15,-29 5-1-15,24 0 0 0,-24 0 0 16,26 0 0-16,-26 0 0 0,30 0 0 0,-30 0 3 16,35-5-1-16,-35 5 2 15,31-12 1-15,-31 12 0 0,32-14-1 0,-32 14 1 16,28-15-3-16,-28 15 0 0,0 0-1 0,29-28 1 15,-29 28 0-15,0 0 3 0,15-26 1 0,-15 26 17 16,0 0 6-16,-7-21 3 0,7 21-5 0,0 0-13 16,0 0-10-16,-28-24-2 15,28 24 0-15,-23-13-1 0,23 13-1 0,-29-8 0 16,29 8 0-16,-32-8-1 0,32 8 3 0,-34 8 2 0,34-8 3 0,-35 19 1 16,35-19 3-16,-34 27-4 0,34-27 0 0,-28 39-5 15,28-39 2-15,-15 40-6 0,15-40 4 0,-7 41-5 16,7-41 5-16,6 40-6 0,-6-40 5 0,13 34-3 15,-13-34 2-15,25 26-4 0,-25-26 3 16,32 17-3-16,-32-17 3 0,41 7-2 16,-41-7-4-16,47 0-30 15,-25-7-2-15,13 9-54 0,-15-24-109 0,23 8-242 16,-7-3-48-16,-4-6 148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37:02.1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-665 9340 1016 0,'0'0'158'0,"0"0"-38"0,0 0-11 0,0 0-28 15,0 0-19-15,0 0-20 0,-7-26-12 16,7 26-2-16,0 0-6 0,0 0-2 0,-2-25-6 15,2 25-4-15,0 0-2 0,0 0-3 0,10-25-1 16,-10 25 0-16,0 0-2 0,0 0-1 0,0 0 0 16,0 0-1-16,0 0 1 0,23-21-2 0,-23 21 1 0,0 0 0 15,0 0-1-15,24-2 3 0,-24 2-2 0,0 0 0 16,0 0-1-16,25 12 1 0,-25-12 1 16,0 0-1-16,0 0 0 0,9 30 1 0,-9-30 1 15,-5 24 0-15,5-24 2 0,-10 25-4 0,10-25 2 16,-18 26-2-16,18-26 3 0,-22 26-3 0,22-26 3 15,-25 17 0 1,25-17 3-16,-20 10 11 0,20-10 2 0,0 0 3 16,-31 0-2-16,31 0-8 0,0 0-2 0,-25-10-3 15,25 10-2-15,0 0-2 0,-17-29-2 0,17 29 1 0,-3-24-2 0,3 24 1 0,1-31-1 16,-1 31 1-16,10-27-2 0,-10 27 3 16,12-22-3-16,-12 22 2 0,0 0-2 0,32-25 1 15,-32 25 0-15,22-12 0 0,-22 12-1 16,0 0 0-16,33-2-1 0,-33 2 2 15,0 0 0-15,28 6-1 0,-28-6 1 0,0 0 0 16,0 0-1-16,27 24 0 0,-27-24 2 0,0 0-1 16,11 26 1-16,-11-26-3 15,-3 23 3-15,3-23-2 0,-8 29 3 0,8-29-1 16,-14 27 2-16,14-27-4 0,-18 25 3 0,18-25-2 0,-19 22 0 0,19-22 0 16,0 0 1-16,0 0-1 0,-20 20 1 0,20-20 1 15,0 0 6-15,0 0 2 0,0 0-2 0,0 0-2 16,0 0-6-16,-6-28 0 0,6 28-2 0,8-34 2 15,-8 34-1 1,17-41 2-16,-17 41-3 0,23-36 2 16,-23 36 0-16,20-24 1 0,-20 24-1 0,0 0-1 15,0 0 0-15,24-15-1 0,-24 15 2 0,0 0-1 16,0 0-1-16,0 0 0 0,24 28 2 0,-24-28-1 0,0 22 1 16,0-22 0-16,-3 25 1 0,3-25-2 15,-8 20 4-15,8-20-4 0,0 0 2 0,-15 32-1 16,15-32 1-16,0 0-2 0,0 0 2 15,-22 23-6-15,22-23-6 0,0 0-5 0,0 0-7 16,-24 10-13-16,24-10-15 0,0 0-41 0,0 0-72 16,0 0-193-16,0 0-169 0,0 0 47 0,0 0 328 0</inkml:trace>
  <inkml:trace contextRef="#ctx0" brushRef="#br0" timeOffset="1">528 9024 863 0,'0'0'153'0,"0"0"-44"0,0 0-2 16,0 0 2-16,0 0-21 0,-12-23-21 0,12 23-20 15,-24-3-15-15,24 3-6 0,-30 3-3 16,30-3-1-16,-33 12-5 0,33-12 0 0,-42 22-2 16,19-4 1-16,-3 2-3 0,2 4 3 0,0 0-6 0,-4 3 1 15,2-2-6-15,2 5 2 0,1-2-6 0,4 0 4 16,2 0-6-16,6-4 5 0,0 2-7 0,4-2 5 16,4-1-3-16,3-23 1 0,3 40-2 0,-3-40 2 15,11 40-4-15,-11-40 5 0,19 34-4 0,-19-34 3 16,27 30-3-16,-27-30 1 0,33 26-1 15,-33-26 1 1,36 15 0-16,-36-15 1 0,40 13-5 0,-40-13-11 16,46 7-12-16,-19-11-8 0,0 4-9 0,-3-11-7 15,11 9-24-15,-11-16-35 0,20 14-27 0,-19-19-35 16,16 13-7-16,-13-12-7 0,5 10 22 0,-4-3-12 16,-7-6 11-16,11 12 11 0,-33 9 123 0</inkml:trace>
  <inkml:trace contextRef="#ctx0" brushRef="#br0" timeOffset="2">823 9362 198 0,'0'0'152'0,"0"0"32"0,0 0 7 0,0 0 1 15,12-28-24-15,-12 28-32 0,0 0-29 0,0 0-14 16,0 0-18-16,0 0-17 0,-27-18-10 0,27 18-10 16,0 0-8-16,-27 6-8 0,27-6-9 0,-24 12-4 15,24-12-3-15,-28 30 0 0,28-30-4 0,-29 39 3 16,14-17-6-16,1 0 3 0,0 3-4 16,3-2 5-16,5 1-5 15,6-24 2-15,-2 39-3 0,2-39 3 16,10 34-5-1,-10-34 5-15,23 27-4 0,-23-27 3 0,33 16-1 0,-33-16 1 0,46-4 1 0,-16-5-2 16,0-9 2-16,5-2-6 0,-2-6 4 0,0 0-4 16,-3 2 7-16,-2-5-3 0,-3 2 6 0,-5 3-5 15,-6-1 6-15,-14 25-4 0,11-41 4 16,-11 41-3-16,-5-31 3 0,5 31-2 0,-15-24 4 0,15 24 1 16,-27-14 2-16,27 14-2 0,-33-1-4 0,33 1-3 15,-44 11-3-15,22-4 1 0,0 7-2 0,22-14 3 16,-40 31-5-16,40-31-11 0,-27 35-23 0,27-35-26 15,-10 38-59-15,10-38-47 0,1 25-92 0,-1-25-130 16,0 0-19-16,24 30 144 0</inkml:trace>
  <inkml:trace contextRef="#ctx0" brushRef="#br0" timeOffset="3">1189 9407 973 0,'-15'-25'157'0,"15"25"-43"0,0 0-22 0,0 0-23 0,0 0-33 15,0 0-23-15,0 0-12 0,0 0-5 16,0 0 0-16,0 0-2 0,0 0 9 0,0 0 3 16,0 0 7-16,0 0 14 0,10 25 0 0,-10-25 3 15,1 24-6-15,-1-24-7 0,-1 33-10 0,1-33 0 16,-4 37-5-16,4-37 2 0,-10 33-4 0,10-33 2 0,-5 24-3 15,5-24 0-15,0 0 0 0,0 0 1 0,1 26-2 16,-1-26 1-16,0 0-3 0,0 0 0 0,0 0 3 16,0 0 2-16,0 0 2 0,0 0 1 15,29-20-1-15,-29 20-3 0,25-30 3 0,-25 30-4 16,29-36 4-16,-29 36-4 0,27-34 3 0,-27 34-4 16,24-35 5-16,-24 35-4 15,22-25 4-15,-22 25-4 0,0 0 3 16,30-28-1-16,-30 28-1 0,0 0 1 0,23-15-1 15,-23 15-1-15,0 0 1 0,0 0 0 0,28-13 2 16,-28 13-2-16,0 0 0 0,0 0 1 16,25 0-1-16,-25 0 2 0,0 0 0 0,0 0 4 15,27 32-2-15,-27-32 3 0,14 24-4 0,-14-24 1 16,10 30-3-16,-10-30 2 0,7 37-4 0,-7-37 3 0,2 37-3 16,-2-37 3-16,3 33-5 0,-3-33 3 0,4 27-2 15,-4-27 2-15,6 22-2 0,-6-22 1 0,5 23-24 16,-5-23-32-16,0 0-63 0,0 0-51 0,0 0-66 15,0 0-137-15,0 0-3 0,27 9 92 16</inkml:trace>
  <inkml:trace contextRef="#ctx0" brushRef="#br0" timeOffset="4">1971 9328 1070 0,'0'0'204'0,"0"0"-67"0,-25-31-29 0,25 31-27 0,0 0-26 0,0 0-15 16,-23-21-9-16,23 21-5 0,0 0-6 15,-23-8-4-15,23 8-5 0,0 0-4 16,-23 4-4-16,23-4-2 0,0 0-1 0,-27 21 1 16,27-21-2-16,-16 23 2 0,16-23-3 0,-12 29 2 15,12-29-2-15,-4 26 2 0,4-26-4 0,4 27 3 16,-4-27-2-16,15 27 3 0,-15-27-2 0,18 22 1 0,-18-22-10 15,0 0-1-15,30 30-3 0,-30-30 3 16,24 19 7-16,-24-19 4 0,0 0-1 0,27 35 3 16,-27-35-3-16,0 0 3 0,13 31-1 0,-13-31 2 15,0 0-3-15,-4 27 3 0,4-27 0 0,0 0 0 16,-20 22 0-16,20-22 1 0,0 0-3 0,-30 20 2 0,30-20-1 16,0 0 0-1,-30 22-1-15,30-22 1 0,0 0-2 0,-28 18 1 16,28-18-1-16,0 0-1 0,0 0-2 15,0 0-1-15,0 0-13 0,0 0-6 0,0 0-27 16,0 0-30-16,0 22-25 0,0-22-78 0,0 0-92 16,26-14-192-16,-26 14 66 0,31-24 270 0</inkml:trace>
  <inkml:trace contextRef="#ctx0" brushRef="#br0" timeOffset="5">2219 9107 1063 0,'0'0'115'16,"-24"4"-22"-16,24-4-18 0,0 0-25 0,0 0-20 0,0 0-3 16,0 0 3-16,27 24-1 0,-27-24-11 0,34 13-10 15,-34-13-3-15,46 0-1 0,-22 0-4 0,4 0 2 16,2 0-2-16,2 0 0 0,2-5 0 15,5-3-1-15,5 1 2 0,-1-5-41 0,12 12-75 16,-18-23-129-16,10 17-258 0,-2 0 42 0,-7-11 272 16</inkml:trace>
  <inkml:trace contextRef="#ctx0" brushRef="#br0" timeOffset="6">2424 8922 1004 0,'-22'-18'214'0,"22"18"-112"16,0 0-48-16,0 0-16 0,0 0-12 0,0 0-12 16,0 0 22-16,0 0-8 0,0 0 22 15,7 28-11-15,-7-28-11 0,-1 28-4 0,1-28-4 16,-5 35 5-16,5-35-6 0,-6 50 3 0,-3-24-5 15,2 6 2-15,-2-3-10 0,2 3 3 0,-7-1-11 16,6 3 5-16,-3 3-8 0,1-3 7 0,1-2-7 0,-2 2 6 16,2-5-6-16,0 1 5 0,2-4-5 0,0-2 3 15,4-3-4-15,3-21 3 0,-3 38-2 16,3-38 2-16,0 31-1 0,0-31 1 0,0 0-4 16,11 25 3-16,-11-25-1 0,0 0 1 0,0 0 1 15,27 5-2-15,-27-5 3 0,22-8-2 0,-22 8 0 16,27-16 0-16,-27 16 1 0,29-16-4 0,-29 16-12 0,26-17-9 15,-26 17-12-15,25-13-10 0,-25 13-5 0,0 0-12 16,37-14-33-16,-37 14-31 0,22-8-34 16,-22 8-59-16,0 0-38 0,31-20-122 0,-31 20 80 15,0 0 301-15</inkml:trace>
  <inkml:trace contextRef="#ctx0" brushRef="#br0" timeOffset="7">2838 9356 807 0,'0'0'208'0,"0"0"-112"0,0 0-40 0,0 0-20 16,0 0-12-16,0 0-6 0,0 0 8 0,0 0 7 15,15 31 6-15,-15-31-2 0,0 0-10 0,1 23-6 16,-1-23 1-16,2 21-4 0,-2-21-2 16,0 27-6-16,0-27 0 0,-2 27-2 15,2-27 0-15,0 0-5 0,-3 28 1 0,3-28-3 16,0 0-1-16,0 0 2 0,-2 24-1 0,2-24-1 0,0 0 1 0,0 0-2 16,0 0 1-16,0 0 0 0,0 0 0 0,0 0-1 15,0 0-1-15,0 0-1 0,0 0 1 16,0 0 2-16,0 0 1 0,0 0 2 0,0 0 0 15,30-15 0-15,-30 15-1 0,14-35 2 16,-14 35-4-16,15-39 4 0,-15 39-6 0,14-38 9 16,-14 38-7-16,13-39 4 15,-13 39-2-15,14-31 0 0,-14 31 0 0,14-24 1 16,-14 24-1-16,0 0 1 0,0 0-3 0,18-23 1 16,-18 23-1-16,0 0 0 0,0 0 0 0,0 0 0 15,23-6-1-15,-23 6 0 0,0 0 1 16,24 2-1-16,-24-2 0 0,0 0 2 15,26 3-2-15,-26-3 2 0,0 0-1 0,23 8-1 16,-23-8 1-16,0 0-1 0,25 8 1 0,-25-8 0 0,0 0-1 0,25 9-2 16,-25-9 3-16,0 0-2 0,21 20 1 0,-21-20-22 15,0 0-45-15,26 31-57 0,-26-31-79 0,0 0-73 16,0 0-147-16,0 0 56 0,38 33 302 16</inkml:trace>
  <inkml:trace contextRef="#ctx0" brushRef="#br0" timeOffset="8">3374 9348 800 0,'0'0'188'0,"0"0"-48"0,0 0-23 0,0 0-16 15,0 0-16-15,0 0-30 0,0 0-13 0,0 0-10 16,0 0-11-16,0 0-9 0,0 0-5 16,0 0-5-16,0 0-2 0,0 0 0 0,0 0 2 15,0 0-1-15,0 0 4 0,-7 23-6 0,7-23 4 0,-2 32-4 16,2-32 2-16,0 34-3 0,0-34 4 0,2 39-5 15,-2-39 4-15,3 37-2 0,-3-37 1 0,8 32-2 16,-8-32 3-16,9 23-4 0,-9-23 2 0,0 0 1 16,27 24 0-16,-27-24-1 0,23 6 2 0,-23-6-2 15,23-9 1-15,-23 9 2 0,29-31-3 16,-29 31 5-16,36-42-6 0,-18 15 6 0,0-1-6 0,-1-2 6 16,-4 6-5-16,1 2 5 0,-14 22-4 0,17-35 4 15,-17 35-3-15,0 0 3 0,5-22 12 0,-5 22 9 16,0 0 1-16,0 0-1 0,0 0-14 0,0 0-9 15,0 0-4-15,0 0 1 0,0 0 1 0,0 0 1 16,0 24 2-16,0-24-4 0,3 24 2 16,-3-24-3-1,4 22 2-15,-4-22-2 0,0 0 2 0,7 33-2 16,-7-33 3-16,3 24-2 0,-3-24-1 0,7 22-14 16,-7-22-9-16,0 0-15 0,0 0 1 0,13 27-9 15,-13-27-31-15,0 0-52 0,0 0-94 0,39 3-73 16,-39-3-141-16,0 0 77 0,40-15 342 0</inkml:trace>
  <inkml:trace contextRef="#ctx0" brushRef="#br0" timeOffset="9">4002 9328 825 0,'0'0'258'0,"0"0"-104"0,-3-21-27 0,3 21-11 15,0 0-32-15,0 0-24 0,0 0-17 0,0 0-10 16,0 0-3-1,0 0-5-15,0 0-7 0,0 0-2 0,-23-20-6 16,23 20-4-16,0 0-3 0,0 0-1 0,-25 20 0 16,25-20-1-16,-23 24-2 0,23-24 3 0,-31 37-4 15,31-37 4-15,-31 42-5 0,17-21 4 0,14-21-4 16,-19 41 4-16,19-41-3 0,-10 39 2 0,10-39-3 16,1 32 2-16,-1-32-2 0,11 25 3 0,-11-25-2 15,0 0 0-15,33 27 0 0,-33-27 1 0,32 9-1 16,-32-9 1-16,39-6-12 0,-39 6-6 0,45-19-2 15,-20 8-5-15,4-2-2 0,-2-5-11 0,8 8-37 16,-16-16-54-16,21 21-50 0,-26-23-95 0,20 7-150 16,-3 9 16-16,-15-16 259 0</inkml:trace>
  <inkml:trace contextRef="#ctx0" brushRef="#br0" timeOffset="10">4442 9113 1102 0,'-39'15'212'0,"14"-17"-132"15,25 2-6-15,-23 9-13 0,23-9-18 0,0 0-18 16,0 0-11-16,0 0-10 0,0 0-4 0,0 0 0 16,12 29 2-16,-12-29-1 15,31 10-1-15,-31-10 1 0,48 0-1 0,-21-3 0 16,5-6-9-16,4 2-21 0,-3-11-45 0,17 16-78 15,-23-25-138-15,19 12-200 0,0 5 48 0,-8-16 316 0</inkml:trace>
  <inkml:trace contextRef="#ctx0" brushRef="#br0" timeOffset="11">4495 8949 815 0,'0'0'142'0,"0"0"-16"16,-4-35-8-16,4 35-20 0,0 0-21 15,0 0-23-15,0 0-33 0,0 0-27 0,0 0 31 16,0 0-7-16,0 0 22 0,0 0 3 0,21 26-13 16,-21-26-1-16,4 22 0 0,-4-22 1 0,4 27-5 15,-4-27 0-15,0 35-8 16,0-35 1-16,-5 42-8 0,2-18 2 0,-3 0-7 15,1 7 3-15,-5-3-4 0,-1 6 2 16,0 0-4-16,-1-1 5 0,-2 3-7 0,2-1 4 16,1-6-6-16,2 1 4 0,2-3-5 15,1-3 5-15,3 0-5 0,1 0 4 0,2-24-4 16,-1 38 3-16,1-38-3 0,0 30 4 0,0-30-3 16,3 25 3-16,-3-25-2 0,0 0-1 0,14 26 0 0,-14-26 1 0,0 0-2 15,0 0 3-15,29 9-2 0,-29-9-6 0,0 0-5 16,28-9-3-16,-28 9-1 0,27-19-3 15,-27 19-3-15,27-31-10 0,-27 31-8 16,36-35-13-16,-13 25-23 0,-7-16-38 0,13 17-29 16,-18-17-65-16,18 15-52 0,-6 3-142 0,-12-17 53 15,14 24 322-15</inkml:trace>
  <inkml:trace contextRef="#ctx0" brushRef="#br0" timeOffset="12">5603 9282 901 0,'0'0'229'0,"0"0"-141"0,-24 1 3 15,24-1-4-15,0 0-26 0,0 0-24 0,0 0-20 16,-3 28-2-16,3-28 2 0,0 0 4 0,18 23-3 16,-18-23-2-16,27 16-5 0,-27-16 0 15,38 16-3-15,-14-13-2 16,1 0-3-16,3 1-2 0,3-4 0 16,0 0-1-16,2-2-1 0,-2 0 1 0,5 1-1 15,-1-4-6-15,2 7-62 0,-15-20-83 0,22 26-176 16,-20-12-180-16,-1-2 62 0,7 13 319 0</inkml:trace>
  <inkml:trace contextRef="#ctx0" brushRef="#br0" timeOffset="13">5861 9029 747 0,'0'0'176'0,"0"0"-56"16,0 0-21-16,0 0-14 0,0 0-10 0,0 0-13 0,0 0 4 15,0 0-6-15,0 0-3 0,-18 32 1 0,18-32-28 16,-14 29-5-16,14-29-10 0,-16 36 1 0,16-36-3 16,-18 40 3-16,18-40-2 0,-18 41 2 0,8-19-6 15,2 4 3-15,-3 4-6 0,-1-1 2 16,-1 5-7-16,1-4 4 0,-1 2-7 0,1 1 4 15,1-4-5 1,1 3 6-16,1-5-7 0,0 0 6 0,3-1-5 16,-1-2 4-16,7-24-4 0,-6 39 4 0,6-39-5 15,0 25 2-15,0-25-3 0,0 0 3 0,15 24-2 16,-15-24 2-16,0 0-1 0,28 12 1 0,-28-12 0 16,26 0 0-16,-26 0-3 0,29-12-17 0,-29 12-15 15,30-17-25-15,-8 14-52 0,-16-20-45 16,24 23-106-16,-30 0-223 0,21-36 76 0,-21 36 183 0</inkml:trace>
  <inkml:trace contextRef="#ctx0" brushRef="#br0" timeOffset="14">6275 9504 635 0,'0'0'128'0,"0"0"-51"16,0 0 10-16,0 0 2 0,26 12-32 0,-26-12-22 15,0 0-14 1,23 0-7-16,-23 0 0 0,24-3-3 0,-24 3 1 16,27-6-1-16,-27 6 0 0,26-20 11 15,-26 20 5-15,28-23 5 0,-28 23-4 0,27-29-6 16,-27 29-6-16,21-31 12 0,-21 31 10 0,14-35 10 16,-14 35-2-16,1-32-3 0,-1 32-12 0,-7-29-4 15,7 29-6-15,-18-23-2 0,18 23-5 0,-26-17-2 16,26 17-3-16,-33-2-3 0,33 2-2 0,-40 8-3 0,40-8 1 15,-37 27-3-15,37-27 3 0,-32 36-3 0,32-36 2 16,-26 43-3-16,18-20 2 0,8-23-3 16,-7 42 3-16,7-42-4 0,4 42 4 0,-4-42-4 15,14 38 4-15,-14-38-4 0,25 31 4 0,-25-31-3 16,27 28 3-16,-27-28-4 0,33 19 4 0,-33-19-2 0,46 13 2 16,-19-10-1-16,2-3 1 0,-3 0-8 0,-1-6-27 15,8 7-43-15,-33-1-54 0,57-6-63 0,-57 6-75 16,45-23-68-16,-18 22-61 0,-27 1 182 0</inkml:trace>
  <inkml:trace contextRef="#ctx0" brushRef="#br0" timeOffset="15">6780 9455 828 0,'0'0'194'0,"0"0"-78"0,0 0-5 16,0 0-18-16,0 0-24 0,0 0-36 0,0 0-20 15,0 0-10-15,0 0 1 0,0 0 0 0,0 28 4 16,0-28-1-16,-2 25 6 0,2-25 0 0,-5 30 5 15,5-30-3-15,-5 31 2 0,5-31-4 0,-8 35 4 16,8-35-3-16,-10 27 1 0,10-27-6 0,-4 24-3 16,4-24-5-16,0 0 1 0,0 0-4 0,0 0 0 15,0 0 0-15,0 0 1 0,0 0 2 0,0 0 1 16,0 0 0-16,30-8-1 0,-30 8 1 0,30-39-4 16,-12 16 5-16,-1-4-5 0,1 6 5 0,-2-2-5 15,2 1 6-15,-18 22-6 0,31-39 5 16,-31 39-2-16,26-28 1 0,-26 28-2 0,0 0 1 15,26-18-1-15,-26 18 0 16,0 0-1-16,0 0 1 0,0 0 0 16,23 6 0-16,-23-6 1 0,0 0-1 0,0 0 2 15,20 32-2-15,-20-32 2 0,11 26-3 0,-11-26 3 16,7 37-3-16,-7-37 2 0,6 40-2 0,-6-40 2 16,3 34-3-16,-3-34 3 0,4 35-4 15,-4-35 4-15,5 34-4 0,-5-34 4 0,4 24-4 16,-4-24 3-16,0 0-33 0,0 0-38 0,27 31-48 0,-27-31-121 0,0 0-47 15,24-13-164-15,-24 13 78 0,27-18 304 16</inkml:trace>
  <inkml:trace contextRef="#ctx0" brushRef="#br0" timeOffset="16">7507 9313 1039 0,'0'0'279'0,"0"0"-158"16,-36-18-20-16,36 18-19 0,-24 5-29 0,24-5-18 16,-27 4-12-16,27-4-7 0,-32 10-5 0,32-10 0 15,-28 14-5-15,28-14 0 0,0 0-5 0,-30 28 0 16,30-28-2-16,0 0 1 0,-7 33-2 0,7-33 2 0,3 22-2 16,-3-22 2-16,11 24-2 0,-11-24 2 15,17 26-2-15,-17-26 2 0,20 22-2 0,-20-22 2 16,25 21-2-16,-25-21 3 0,22 21-2 0,-22-21 2 15,18 23-2-15,-18-23 2 0,12 21-3 0,-12-21 3 16,0 0-2-16,5 32 2 0,-5-32-2 0,0 0 2 16,-9 26-3-16,9-26 3 0,0 0 0 0,-23 21-1 0,23-21 1 15,-25 16 1-15,25-16-3 0,-32 13 1 16,32-13-1-16,-30 15 0 0,30-15 2 0,-28 12 0 16,28-12-1-16,0 0 1 0,-24 7-3 0,24-7 0 15,0 0-13-15,0 0-15 0,0 0-22 0,0 0-20 16,0 0-11-16,0 0-73 0,35-5-100 0,-35 5-227 15,18-24 51 1,-18 24 240-16</inkml:trace>
  <inkml:trace contextRef="#ctx0" brushRef="#br0" timeOffset="17">7784 9455 929 0,'6'-34'188'0,"-6"34"-41"16,0 0-21-16,0 0-22 0,0 0-32 0,0 0-24 0,-23-18-17 15,23 18-10-15,0 0-7 0,-22 7-6 0,22-7-4 16,0 0-1-16,-30 25-3 0,30-25 2 16,-21 27-4-16,21-27 3 0,-17 30-3 0,17-30 2 15,-9 33-4-15,9-33 4 0,0 29-3 0,0-29 3 16,7 30-2-16,-7-30 1 0,15 24-3 0,-15-24 3 16,0 0-3-16,27 23-3 15,-27-23-6-15,22 4-1 0,-22-4 0 16,24-4 4-16,-24 4 6 0,23-17 0 0,-23 17 4 15,24-24-1-15,-24 24 2 0,15-28-1 16,-15 28 4-16,14-34-4 0,-14 34 4 0,4-32-4 16,-4 32 3-16,0-28-2 0,0 28 3 0,-6-23-2 15,6 23 6-15,0 0 1 0,0 0 2 0,-26-23-2 16,26 23-4-16,0 0-5 0,-33 6-2 0,33-6 1 0,-22 19-2 16,22-19-4-16,0 0-26 0,-23 22-37 0,23-22-57 15,0 0-65-15,12 34-88 0,-12-34-171 16,0 0 68-16,25 14 263 0</inkml:trace>
  <inkml:trace contextRef="#ctx0" brushRef="#br0" timeOffset="18">8128 9468 1369 0,'0'0'53'0,"0"0"-19"15,0 0 6-15,0 0-5 16,0 0-13-16,0 0-6 0,0 0-12 0,-14 25-1 16,14-25-1-16,0 0 1 0,-3 32-3 0,3-32 3 15,-2 23-2-15,2-23 5 0,-4 31 2 16,4-31 4-16,-7 32-3 0,7-32 1 16,-3 26-6-16,3-26-1 0,0 0-2 0,-1 32 0 15,1-32 0-15,0 0-1 0,0 0 0 0,0 0-1 16,0 0 1-16,0 0 3 0,0 0 7 0,0 0 1 0,23-18 2 0,-23 18-6 15,23-29-1-15,-23 29-5 0,22-33 2 0,-22 33-3 16,23-37 2-16,-23 37-2 0,19-33 4 0,-19 33-3 16,18-32 5-16,-18 32-1 15,14-32 5-15,-14 32-1 0,15-24 1 0,-15 24-3 16,0 0 0-16,0 0-2 0,0 0-1 0,0 0-1 16,0 0-3-16,0 0 1 15,0 0 2-15,0 0 4 0,26 3 2 0,-26-3 3 16,0 0-2-16,22 18 0 0,-22-18 0 0,0 0-1 15,33 16-2-15,-33-16-2 0,33 7-5 0,-33-7 1 16,43 1-1-16,-18-1 1 16,-3-1-1-16,1-2 0 0,-1 3-24 0,-22 0-33 15,40 7-127-15,-40-7-352 0,0 0-4 0,0 0 30 16</inkml:trace>
  <inkml:trace contextRef="#ctx0" brushRef="#br0" timeOffset="19">9071 9492 972 0,'0'0'135'0,"0"0"-24"15,0 0-11-15,0 0-15 0,0 0-23 0,0 0-21 16,0 0-20-16,0 0-12 0,0 0-7 0,-27 21 0 15,27-21-2-15,-6 24 2 0,6-24-3 0,-7 28 3 16,7-28-3-16,-6 30 4 0,6-30-5 0,-4 27 4 16,4-27-3-16,-4 23 2 0,4-23-1 0,0 0 1 15,-3 24-3-15,3-24 2 0,0 0-2 0,0 0 2 16,3 24-1-16,-3-24 0 0,0 0 0 0,0 0-2 16,0 0 1-16,0 0 0 15,0 0 2-15,0 0 3 16,0 0 1-16,0 0 0 0,0 0 2 0,0 0-6 15,30-28 3-15,-30 28-3 0,20-27 1 0,-20 27-1 16,23-30 3-16,-23 30-4 0,30-39 5 0,-30 39-6 16,31-37 5-16,-31 37-5 0,27-28 5 0,-27 28-3 15,25-22 2-15,-25 22-1 0,0 0 0 0,27-16-1 16,-27 16 0-16,0 0 0 0,0 0 5 0,0 0 8 0,25 19 4 16,-25-19 2-16,13 23-5 0,-13-23-5 15,12 26-7-15,-12-26 3 0,11 40-5 0,-5-18 3 16,-6-22-4-16,4 41 3 0,-4-41-4 0,4 38 3 15,-4-38-3-15,4 33 3 0,-4-33 21 0,6 38-36 16,-6-38 38-16,8 34-38 0,-8-34-4 0,9 28-28 16,-9-28-59-16,0 0-66 15,31 36-125-15,-31-36-146 0,0 0 23 16,37 7 247-16</inkml:trace>
  <inkml:trace contextRef="#ctx0" brushRef="#br0" timeOffset="20">9563 9637 901 0,'0'0'143'0,"0"0"-79"0,0 0-35 16,0 0-16-16,0 0-11 0,0 0 1 0,0 0 2 15,0 0 0-15,0 0 0 0,0 0-1 16,29 11-2-16,-29-11 0 0,0 0 0 0,26 10-1 16,-26-10 0-16,0 0 2 0,27 4-1 0,-27-4 2 15,0 0-1-15,28-7 2 0,-28 7 9 0,0 0 13 16,22-18 10-16,-22 18 8 15,0 0 2-15,23-26-5 0,-23 26 4 0,10-24-3 16,-10 24 3-16,1-29-7 0,-1 29-3 16,-1-24-10-16,1 24-2 0,0 0-4 0,-11-30-1 15,11 30-2-15,0 0-1 0,-19-22-3 16,19 22-3-16,0 0-5 0,-33-13-1 0,33 13-2 16,-28 7-2-16,28-7 1 0,-30 20-2 0,30-20 2 15,-33 35-2-15,33-35 2 0,-29 43-3 0,29-43 4 0,-20 43-5 0,14-19 4 16,6-24-5-16,-3 41 5 0,3-41-4 15,8 37-10-15,-8-37 33 0,18 35-32 0,-18-35 33 16,25 24-22-16,-25-24-1 0,36 11 1 16,-36-11-1-16,45 0 0 0,-19 0-19 0,-26 0-12 15,48-14 1-15,-21-3-9 0,8 13-61 0,-11-25-65 16,24 28-154-16,-22-17-163 0,2-5 78 0,4 15 235 0</inkml:trace>
  <inkml:trace contextRef="#ctx0" brushRef="#br0" timeOffset="21">10027 9301 1311 0,'-25'0'127'0,"25"0"-22"0,0 0-28 0,-27-4-36 0,27 4-21 16,0 0-12-16,0 0-3 0,7 29-4 0,-7-29 1 15,0 0-2-15,31 28 2 0,-31-28 0 16,39 14-1-16,-14-8-1 0,1-2 0 0,1-2-1 15,4-4 1-15,3-2 0 0,2-2-1 0,4-1-4 16,3-6-27-16,12 2-55 0,-15-19-76 0,33 23-185 16,-21-19-134-1,7 0 45-15,8 15 291 0</inkml:trace>
  <inkml:trace contextRef="#ctx0" brushRef="#br0" timeOffset="22">10150 9066 1173 0,'0'0'140'0,"0"0"-23"15,0 0-13-15,0 0-25 0,0 0-29 0,0 0-28 16,0 0-14-16,0 0-5 0,0 0 4 15,0 0 3-15,1 37 5 0,-1-37-2 0,-3 45 4 16,-1-24-5-16,1 7 3 0,-1 2-5 0,0-4 2 0,-4 6-3 0,4-3 5 16,-5 5-3-16,0-8 3 0,-1 4-9 0,1-3 2 15,-2 4-8-15,-1-1 4 0,1 0-5 16,2 0 4-16,-1-3-4 0,2 1 4 0,1-4-5 16,1-2 5-16,6-22-6 0,-6 37 6 0,6-37-4 15,-2 32-10-15,2-32 11 0,7 28-11 16,-7-28 33-16,0 0-21 15,13 24 21-15,-13-24-22 0,0 0-1 0,0 0 1 16,24 6 1-16,-24-6-7 0,0 0-7 0,31-24 2 16,-31 24-43-16,29-32 30 0,-29 32-40 15,31-41 17-15,-31 41 7 0,35-40-21 0,-8 26-29 16,-16-14-42-16,18 19-78 0,-25-18-70 0,-4 27-95 16,28-31 16-16,-28 7 264 0</inkml:trace>
  <inkml:trace contextRef="#ctx0" brushRef="#br0" timeOffset="23">10541 9534 902 0,'0'0'142'16,"0"0"-45"-16,0 0-10 16,0 0-8-16,0 0-12 0,0 0-4 0,0 0-13 15,0 0-12-15,0 0-4 0,0 0-3 16,0 0-3-16,0 0 0 0,-12 30-9 0,12-30-4 15,-6 32-7-15,6-32 3 0,-8 42-5 0,8-42 2 16,-8 45-5-16,5-20 2 0,0-1 20 16,2 2-34-16,1-26 34 0,-2 40-39 0,2-40 12 15,10 27 4-15,-10-27-5 0,0 0 4 0,25 15-1 0,-25-15 0 0,0 0 2 16,31-9 0-16,-31 9 2 0,34-21-3 16,-34 21 3-16,44-38 8 0,-22 14-33 0,-3 3 34 15,-19 21-35-15,32-37 24 0,-32 37 0 0,0 0-3 16,27-22 1-16,-27 22-2 0,0 0 2 15,0 0 2-15,0 0-2 0,0 0 2 0,0 0-1 16,20 28 1-16,-20-28-3 0,2 29-10 0,-2-29 33 0,2 33-33 16,-2-33 33-16,5 29-20 0,-5-29-4 0,0 0 2 15,18 26-1-15,-18-26 0 0,0 0 0 0,0 0 1 16,26 16 0-16,-26-16 0 0,0 0 0 0,0 0 0 16,28-10 0-16,-28 10 0 0,0 0 2 15,22-21-2-15,-22 21 2 0,19-24-3 0,-19 24-21 16,25-37 33-16,-25 37-33 15,29-42 33-15,-29 42-9 0,30-37-4 0,-30 37-1 16,31-31-26-16,-31 31-29 0,20-31-46 16,-20 31-50-16,0 0-76 0,36-9-93 0,-36 9-97 15,0 0 75-15,26 6 263 0</inkml:trace>
  <inkml:trace contextRef="#ctx0" brushRef="#br0" timeOffset="24">11175 9629 1136 0,'-29'-15'167'15,"29"15"-48"-15,0 0-18 0,0 0-25 0,0 0-26 16,-28 3-20-16,28-3-13 0,0 0-7 0,-27 17-5 16,27-17-1-16,-19 21-3 0,19-21 0 15,-22 34-3-15,22-34 4 0,-17 33 20 16,17-33-33-16,-10 40 34 16,10-40-36-16,-1 33 11 0,1-33 2 0,10 24-4 15,-10-24 2-15,0 0 0 0,31 21 1 0,-31-21 0 16,31 4 0-16,-31-4 0 0,34-7 1 0,-34 7 0 15,32-18-1-15,-32 18 1 0,34-27-2 16,-34 27 4-16,28-37 10 0,-28 37-34 0,20-41 34 16,-20 41-33-16,17-38 20 0,-17 38 6 15,7-35-5-15,-7 35 5 0,-4-33-4 0,4 33 3 0,-10-23-3 0,10 23 2 16,0 0-3-16,-21-27 3 0,21 27-2 0,0 0 1 16,-22-3-3-16,22 3-1 0,0 0-17 0,0 0-37 15,-26 16-40-15,26-16-57 0,0 0-80 0,9 33-116 16,-9-33-76-16,0 0 79 0,19 25 298 0</inkml:trace>
  <inkml:trace contextRef="#ctx0" brushRef="#br0" timeOffset="25">11325 9634 714 0,'0'0'123'0,"0"0"-29"16,0 0 4-16,0 0-29 0,10 25-11 0,-10-25-22 15,0 0-11-15,-2 30 13 16,2-30-27-16,2 25 18 15,-2-25-22-15,0 23-3 0,0-23 2 0,0 0-1 16,5 31-10-16,-5-31 14 0,0 0-10 0,0 0 14 16,0 0 1-16,0 0-3 0,0 0 4 0,0 0 24 15,0 0 9-15,0 0 5 0,27 6-5 0,-27-6-23 16,0 0 3-16,11-34-42 0,-11 34 36 0,9-27-39 16,-9 27 22-16,11-23 1 0,-11 23-4 15,0 0 1-15,18-32-2 0,-18 32 1 0,15-24-3 0,-15 24 2 16,18-23-2-16,-18 23 3 0,0 0-2 0,29-22 1 15,-29 22 1-15,0 0 4 0,0 0 3 0,0 0 1 16,0 0-2-16,25-15-2 0,-25 15-4 0,0 0-1 16,0 0 2-16,0 0-3 0,25 18 1 0,-25-18-1 15,0 0 0-15,23 18 0 0,-23-18 1 0,22 12-2 32,-22-12 2-32,32 7-2 0,-32-7 2 0,30 0-1 15,-30 0 0-15,29-2-1 0,-29 2 0 0,25-3-27 16,-25 3-37-16,26-8-57 0,-26 8-77 0,0 0-71 15,28-20-170-15,-28 20 79 0,22-11 173 0</inkml:trace>
  <inkml:trace contextRef="#ctx0" brushRef="#br0" timeOffset="26">11915 9292 936 0,'0'0'237'0,"0"0"-150"16,0 0-17-16,-8-26-10 0,8 26-12 0,0 0-14 15,0 0-11-15,0 0-10 0,0 0 12 0,0 0 10 16,0 0 5 0,8 27 0-16,-8-27-13 0,0 38-16 15,0-38 0-15,-6 43-5 0,4-19 4 0,-2 2-7 16,-1 1 4-16,0-1-7 0,-1 5 4 0,-2-5-6 16,1 4 5-16,-1-2-6 0,1-1 5 0,-1-1-6 15,2-2 6-15,6-24-5 0,-9 41-9 0,9-41 35 16,-6 38-35-16,6-38 36 0,-1 21-23 0,1-21-2 15,0 0 1-15,0 0-2 0,0 0 0 0,0 0 1 16,0 0-1-16,0 0 1 0,0 0 1 0,0 0 0 16,0 0 1-16,0 0 2 0,0 0-2 0,25 0 1 15,-25 0-2-15,0 0-23 0,24-25 37 0,-24 25-37 16,21-22 35-16,-21 22-10 0,24-26-3 0,-24 26 3 16,31-25-3-16,-31 25 4 0,39-34-4 0,-17 14 2 15,1 1-2-15,1 0 3 0,-1 2-4 0,-1 0 4 16,2 0-4-16,-24 17 3 0,38-21-2 0,-38 21 1 15,36-20-1-15,-36 20 0 0,29-18-23 0,-29 18-34 16,0 0-47-16,28 3-55 0,-28-3-70 0,0 0-87 16,0 0-99-16,0 0 64 0,0 0 288 0</inkml:trace>
  <inkml:trace contextRef="#ctx0" brushRef="#br0" timeOffset="27">12078 9638 1144 0,'-33'21'95'15,"33"-21"-13"-15,0 0-4 0,-2 30-5 0,2-30-18 0,0 0-14 16,0 25 12-16,0-25-44 0,10 24 33 16,-10-24-40-16,12 24 7 0,-12-24 1 0,0 0-6 15,22 31 0-15,-22-31-3 0,0 0 0 0,24 23-2 16,-24-23 1-16,0 0-1 0,22 8-8 0,-22-8-44 15,0 0-72-15,26 10-191 0,-26-10-175 0,0 0 2 16,0 0 271-16</inkml:trace>
  <inkml:trace contextRef="#ctx0" brushRef="#br0" timeOffset="28">145 10348 844 0,'0'0'146'0,"0"0"-21"0,0 0 2 0,3-24-20 15,-3 24-22-15,0 0-30 0,0 0-18 0,0 0-11 16,0 0-7-16,0 0-6 0,0 0-2 0,0 24-2 16,0-24 3-16,-6 32-4 0,3-11 2 0,-4 4-7 0,2 2 3 15,2-1-7-15,-5 4 5 0,4 1 12 0,-2 3-32 16,3 4 32-16,-1-5-31 0,2-1 12 15,-3-6 5-15,1 3-6 0,3-4 5 0,-3 0-4 16,0-2 4-16,4-23-2 0,-3 32 2 0,3-32-2 16,0 0 0-16,-1 27 0 0,1-27-1 0,0 0-2 15,0 0 3-15,0 0 0 0,0 0 0 0,0 0 1 0,0 0-2 16,0 0 2-16,0 0 3 0,0 0 2 0,24-37-1 16,-24 37 0-16,28-43-6 0,-12 19 4 15,-16 24-4-15,34-42 4 0,-34 42-4 0,34-33 3 16,-34 33-3-16,30-16 2 0,-30 16-1 15,28-3-1-15,-28 3 1 0,22 11-1 0,-22-11 0 16,0 0 0-16,26 35 3 16,-26-35-2-16,8 30 2 0,-8-30-3 0,3 34 3 15,-3-34-3-15,0 39 2 0,0-39-2 0,-4 33 3 16,4-33-2-16,-10 33 6 0,10-33-5 0,-13 27 2 16,13-27-1-16,-16 24 0 0,16-24 0 15,0 0 2-15,-26 16-1 0,26-16 1 0,0 0 1 16,-29 4 0-16,29-4 0 0,0 0-2 0,-33-13 0 15,33 13 1-15,-22-10-2 0,22 10 0 0,-23-11 3 0,23 11-2 16,-28-10 3-16,28 10-3 0,-30-7 1 0,30 7-3 16,-25-6 1-16,25 6-1 0,0 0 0 0,-26-8-1 15,26 8-2-15,0 0-19 0,0 0-47 16,0 0-68-16,0 0-50 0,0 0-90 0,0 0-183 16,36-8 65-16,-36 8 264 0</inkml:trace>
  <inkml:trace contextRef="#ctx0" brushRef="#br0" timeOffset="29">594 10705 893 0,'-11'-28'225'0,"11"28"-143"0,0 0-19 0,0 0-17 16,0 0-24-16,0 0-15 0,0 0-4 0,0 0 1 15,0 0 3-15,7 24 3 0,-7-24-6 16,7 23 1-16,-7-23-6 0,4 29 4 0,-4-29-4 16,4 29 3-16,-4-29-2 0,3 34 2 0,-3-34-4 15,7 29 2-15,-7-29-2 16,11 28 1-16,-11-28-1 0,0 0 0 0,26 15 0 0,-26-15 2 16,0 0 1-16,32-11 0 0,-32 11 3 0,24-20-3 0,-24 20 2 0,28-31-2 15,-28 31 3-15,23-36-3 0,-23 36 3 0,22-37-4 16,-22 37 4-16,18-34-3 0,-18 34 3 15,11-24-3-15,-11 24 3 0,0 0-3 0,0 0 1 16,0 0-2-16,13-22-2 0,-13 22-5 0,0 0 2 16,0 0 3-16,0 0 2 0,5 22 6 0,-5-22-4 15,3 27 1 1,-3-27-4-16,0 41 4 0,0-20-6 0,-4 7 5 16,-2-1-5-16,4 4 5 0,-4 4-5 0,1 0 6 15,1 2-6-15,-5 1 6 0,2-8-5 16,-4 6 7-16,0-2-4 0,0-1 27 0,-4-4 1 15,4 0 10-15,11-29-4 0,-29 44-11 0,29-44-9 16,-34 34 4-16,34-34-3 0,-33 25-1 0,33-25-4 16,-36 15-2-16,36-15-3 0,-37 13-2 0,37-13-2 0,-46 6-1 15,23-4-2-15,23-2 0 0,-42 0-1 0,42 0-6 16,-27-6-22-16,27 6-38 0,0 0-70 16,-43-34-114-16,43 34-192 0,-3-26-36 0,-9 0 250 15</inkml:trace>
  <inkml:trace contextRef="#ctx0" brushRef="#br0" timeOffset="30">1867 10857 757 0,'-22'-21'165'0,"22"21"-57"15,0 0-8-15,0 0-16 0,0 0-30 0,0 0-26 16,0 0-13-16,-15 28-3 0,15-28-3 15,-5 37 2-15,2-12-9 0,-1 6 2 0,2-4-7 16,-2 5 5-16,2-3-6 0,-1 3 6 0,0-1-6 16,-1 0 4-16,1-1-4 0,0-1 4 0,-1-3-5 0,3 0 5 0,-3-2-5 15,4-24 4-15,-2 37-9 0,2-37-1 16,0 0-2-16,-1 26 1 0,1-26 5 0,0 0 5 16,0 0 3-16,0 0 1 0,0 0 1 15,0 0 1 1,1-28 1-16,-1 28 0 0,0-32 11 0,0 32 2 15,2-47 10-15,3 23 0 0,-5-5 4 0,4-2-7 16,-4 0 2-16,6-3-11 0,-5-5 2 0,5-2-10 0,-3-2 6 16,3 0-12-16,0-5 6 0,4 7-8 15,1 2 5-15,0 5-7 0,1 3 5 0,2 6-5 0,-14 25 4 16,27-36-3-16,-27 36 2 0,29-19-3 16,-29 19 1-16,28-5 0 0,-28 5-1 0,23 9 1 15,-23-9-1-15,18 31 3 0,-18-31-1 16,14 42 3-16,-10-18-4 0,-1 4 4 0,-3-5-4 0,-4-1 4 0,1-1-3 15,3-21 3-15,-11 40-3 0,11-40 2 0,-17 41 0 16,17-41 11-16,-24 35 6 0,24-35 9 16,-29 25-1-16,29-25-4 0,-31 20-10 0,31-20-2 15,-33 15-5-15,33-15-2 0,-27 5-2 16,27-5 0-16,-25 3-1 0,25-3 0 0,0 0-2 16,-22-2-2-16,22 2-3 15,0 0-20-15,0 0-28 0,0 0-41 0,0 0-55 16,15-41-73-16,13 40-104 0,-28 1-112 0,34-34 69 15,-2 33 370-15</inkml:trace>
  <inkml:trace contextRef="#ctx0" brushRef="#br0" timeOffset="31">2339 10754 940 0,'0'0'165'0,"0"0"-88"16,0 0-22-16,0 0-5 0,0 0-5 0,5 27-7 15,-5-27-9-15,-4 35-12 0,4-35-3 16,-7 41-7-16,7-41 0 0,-3 38-7 16,3-38 2-16,2 39-3 0,-2-39 2 0,7 33-3 0,-7-33 3 0,12 33-3 15,-12-33 1-15,15 26-2 0,-15-26 2 0,0 0-2 16,33 19 2-16,-33-19 0 0,27-5 1 0,-27 5 2 16,31-24-2-16,-31 24 4 0,36-42-3 15,-17 13 3-15,-1 0-4 0,0 1 5 0,-3 3-4 16,1 1 5-16,-16 24 8 0,17-35 16 15,-17 35 2-15,9-23 5 16,-9 23-9-16,0 0-10 0,0 0-6 0,0 0-3 16,0 0-5-16,0 0-2 0,0 0 0 0,0 0-2 15,4 34 2-15,-4-34-4 0,0 31 4 0,0-31-3 16,4 35 1-16,-4-35-2 0,1 34 2 0,-1-34-2 16,10 33 2-16,-10-33-3 0,17 33 3 15,-17-33-26-15,15 24-15 0,-15-24-37 16,0 0-43-16,33 38-38 0,-33-38-81 0,25-3-127 0,-25 3-39 0,31-11 206 15</inkml:trace>
  <inkml:trace contextRef="#ctx0" brushRef="#br0" timeOffset="32">2929 10590 1170 0,'0'0'59'0,"-31"20"4"0,31-20-21 0,0 0 12 16,0 0-22-16,-23 21-20 0,23-21-8 0,0 0-4 15,0 0 3-15,26 24-3 0,-26-24 1 0,34 8 0 16,-12-5-1-16,6 0 0 0,4-3 0 0,-3 0 0 16,2-3 0-16,2 3 0 0,2-2-1 0,2-1 0 15,0-3-25-15,9 2-58 0,-15-20-50 0,22 23-154 16,-15-7-145-16,-6-13 18 0,15 21 356 0</inkml:trace>
  <inkml:trace contextRef="#ctx0" brushRef="#br0" timeOffset="33">3121 10391 1159 0,'0'0'124'0,"0"0"-21"15,0 0-18-15,0 0-35 0,0 0-25 0,0 0-18 16,0 0-5-16,0 0-2 0,-2 22 2 0,2-22-1 16,4 23 2-16,-4-23-1 0,5 27 8 0,-5-27 2 15,3 29 7-15,-3-29-1 16,1 29 1-16,-1-29 11 0,-2 39-38 0,-1-17 32 0,-4 6-37 0,0-2 14 16,2-1 4-16,-4 6-6 0,0-4 5 0,-4 4-5 15,4-4 5-15,-2 2-6 0,0 1 4 0,1-6-6 16,0 3 6-16,3-1-4 0,5-2 4 0,2-24-4 15,0 39 3-15,0-39-4 0,1 25 2 0,-1-25-2 16,0 0 3-16,17 28-2 0,-17-28 2 16,0 0-2-16,0 0 1 0,29 22-3 0,-29-22-16 0,0 0-13 15,0 0-20-15,35 4-36 0,-35-4-35 0,0 0-71 16,21-23-98-16,-21 23-141 0,25-14 35 0,-24-6 372 16</inkml:trace>
  <inkml:trace contextRef="#ctx0" brushRef="#br0" timeOffset="34">3564 10594 989 0,'-33'19'216'0,"33"-19"-115"15,-28 3-30-15,28-3-4 0,0 0-28 0,0 0-24 16,0 0-9-16,0 0-6 0,8 23 2 0,-8-23-2 16,31 14 1-16,-31-14-1 15,44 4 0-15,-17-1-2 0,1-6 0 0,2 3 0 16,5-2-1-16,3-2-42 0,-2-11-62 15,19 16-109-15,-19-17-163 0,11 0-88 0,10 8 183 16</inkml:trace>
  <inkml:trace contextRef="#ctx0" brushRef="#br0" timeOffset="35">3732 10433 1179 0,'0'0'82'0,"0"0"-23"16,0 0 2-16,0 0-8 0,-15 27-7 0,15-27-14 15,-7 24-10-15,7-24-10 0,-4 31 1 0,4-31 17 16,-7 42-37-16,4-18 35 0,-1 5-32 0,0-3 17 15,2 4 8-15,-6 1-6 0,1 4 4 0,-1-7-10 16,0 7 4-16,1-8-7 0,0 6 4 0,-3-4-8 16,3 3 4-1,-1-3-6-15,1 2 5 0,2-7-5 16,-2-2 2-16,7-22-3 0,-8 35 2 0,8-35-4 16,0 0 3-16,0 0-1 0,7 22 1 0,-7-22-1 15,0 0 0-15,0 0 1 0,0 0-1 0,28-5 2 16,-28 5-1-16,0 0-1 0,31-28-1 0,-31 28-11 15,22-25-7-15,-22 25-5 0,21-23-8 0,-21 23 1 16,0 0-13-16,35-21-19 0,-35 21-28 0,0 0-25 0,18-38-31 16,-18 38-62-16,0 0-43 0,17-27-126 15,-17 27 92-15,0 0 287 0</inkml:trace>
  <inkml:trace contextRef="#ctx0" brushRef="#br0" timeOffset="36">4169 10839 909 0,'26'7'151'0,"-26"-7"-82"0,0 0-33 0,0 0 4 15,0 0 7-15,0 0 2 0,0 0 3 0,-1 27-19 16,1-27-12-16,0 24-10 0,0-24-2 16,-3 27-5-1,3-27 0-15,-7 34-3 0,7-34 1 0,-10 36-3 16,10-36 3-16,-9 25-3 0,9-25 2 0,0 0-2 16,-10 26 0-16,10-26 0 0,0 0-21 15,0 0-46-15,0 0-47 0,-7 36-105 0,7-36-121 0,0 0-59 16,-14 22 130-16</inkml:trace>
  <inkml:trace contextRef="#ctx0" brushRef="#br0" timeOffset="37">4276 10600 1060 0,'10'-31'174'0,"-21"1"-76"0,11 30 9 16,-1-27-45-16,1 27-7 0,0 0-17 0,1-24-16 15,-1 24-8-15,0 0-7 0,0 0-2 0,0 0-3 16,0 0-4-16,0 0-1 0,0 0-10 0,0 0-10 16,0 0-35-1,0 0-68-15,8 30-133 0,-8-30-255 0,0 0 38 16,-8 36 306-16</inkml:trace>
  <inkml:trace contextRef="#ctx0" brushRef="#br0" timeOffset="38">4552 10905 457 0,'0'0'199'0,"0"0"-87"0,0 0 2 0,0 0-13 16,0 0-23-16,0 0-21 0,-22 8-8 0,22-8 4 0,0 0-2 16,-8 39-3-16,8-39-12 0,-9 29-7 0,9-29-6 15,-5 32-1-15,5-32-9 0,-3 26 0 0,3-26-8 16,-3 25 0-16,3-25-4 0,0 0 0 0,2 23-1 15,-2-23 1-15,0 0-2 0,0 0 2 16,0 0-1-16,0 0 0 0,0 0 0 0,0 0 1 16,0 0 2-16,0 0-1 15,22 1 0-15,-22-1 0 0,0 0-1 16,23-27-1-16,-23 27 2 0,19-24-3 0,-19 24 3 16,24-36-3-16,-24 36 3 0,22-37-3 0,-22 37 3 15,22-37-3-15,-22 37 4 0,21-30-4 0,-21 30 3 16,0 0-3-16,27-24 1 0,-27 24 1 15,0 0-2-15,24-9 1 0,-24 9 0 0,0 0 0 16,24 10 1-16,-24-10 1 0,0 0 0 0,25 27 0 0,-25-27-1 0,14 26 2 16,-14-26-2-16,11 33 3 0,-11-33-2 15,7 27 3-15,-7-27-3 0,5 28 1 0,-5-28-3 16,3 22 1-16,-3-22-3 0,3 23 2 0,-3-23-2 16,0 0 3-16,3 28-2 0,-3-28 1 15,0 0-30-15,0 0-52 0,5 38-79 0,-5-38-124 16,0 0-156-16,0 0 28 15,0 0 314-15</inkml:trace>
  <inkml:trace contextRef="#ctx0" brushRef="#br0" timeOffset="39">5262 10901 1017 0,'4'-28'201'0,"-4"28"-73"0,0 0-24 0,0 0-29 15,0 0-30-15,0 0-17 0,0 0-12 16,0 0-5-16,0 0 0 0,0 0-3 0,-26-16-2 16,26 16-2-16,0 0-2 0,0 0 0 0,-27 10-2 15,27-10 1-15,-22 14-1 0,22-14 2 16,-30 27-2-16,30-27 2 0,-33 32-3 0,33-32 3 0,-30 37-4 0,30-37 4 16,-27 31-3-16,27-31 2 0,-17 31-3 0,17-31 2 15,-10 27-3-15,10-27 3 0,1 26-3 16,-1-26 3-16,10 23-3 0,-10-23 1 0,0 0-3 15,33 24 3-15,-33-24-3 0,29 3-1 0,-29-3 0 16,36-8-1-16,-36 8-3 0,36-19-5 16,-36 19-1-16,30-21-6 15,-30 21 6-15,27-25 3 0,-27 25 7 0,23-23 2 16,-23 23 5-16,0 0-2 0,20-30 3 0,-20 30-1 16,7-22 0-16,-7 22 0 0,4-30 1 0,-4 30-2 15,3-25 1-15,-3 25-1 0,0 0 1 16,1-26-1-16,-1 26 1 0,0 0-2 0,0 0 1 15,0 0 0-15,0 0-1 0,0 0-1 16,0 0-1-16,0 0 0 0,0 0 1 0,0 0 3 0,0 0-1 0,0 24 3 16,0-24-4-16,-1 37 2 0,1-37-2 0,-3 36 3 15,3-36-5-15,-5 43 5 0,3-19-5 0,0 0 4 16,-3 2-4-16,3 4 5 0,-2-5-6 0,-2 6 7 16,1-4-6-16,0 0 6 0,-2 4-6 15,3-3 6-15,-4-3-5 0,0 2 7 16,-2-4 21-16,1 1-28 15,-2-1 40-15,-2-1-34 0,13-22 10 0,-30 35-2 16,30-35-7-16,-36 31 1 0,36-31-4 0,-39 24 3 16,39-24-4-16,-38 21 2 0,38-21-3 0,-40 17 1 15,40-17-2-15,-39 7 0 0,39-7-1 0,-36 1-21 16,36-1-60-16,-35-6-105 0,35 6-319 0,0 0 16 16,-24-23 153-16</inkml:trace>
  <inkml:trace contextRef="#ctx0" brushRef="#br0" timeOffset="40">6237 10737 619 0,'0'0'179'0,"0"0"-61"16,0 0-47-16,0 0-21 0,0 0-11 16,0 0-9-16,0 0-6 0,0 0 0 0,0 0-1 15,0 0 3-15,0 0-1 0,14-21-2 0,-14 21-1 0,0 0 5 16,0 0 1-16,25-24 1 0,-25 24-2 0,0 0-7 16,0 0-6-16,27-23-4 0,-27 23-1 0,0 0 2 15,0 0 1-15,28-30 6 0,-28 30-3 0,0 0 1 16,0 0-5-16,25-24-3 0,-25 24-3 15,0 0 0-15,0 0-4 0,0 0 1 0,0 0-1 16,0 0-1 0,0 0 0-16,0 0 3 0,0 0 14 0,0 0 7 15,0 0 7-15,11 25-5 0,-11-25-7 0,0 37-7 16,0-17 1-16,-3 5-5 0,0 5 2 0,-2-5-7 16,2 4 4-16,-1 1-5 0,1-2 3 0,0 3-6 15,-1 0 5-15,2 0-5 0,-1-4 3 0,-1-1-3 16,0 1 4-16,2-7-6 0,2-20 5 15,-5 40-4-15,5-40 3 0,-2 27-2 0,2-27 2 0,-1 22-2 16,1-22 1-16,0 0 0 0,-4 28 0 0,4-28-2 16,0 0 2-16,-6 21-3 0,6-21-9 0,0 0-23 15,0 0-29-15,-4 35-68 0,4-35-63 0,0 0-108 16,0 0-173-16,0 0 85 0,0 0 279 0</inkml:trace>
  <inkml:trace contextRef="#ctx0" brushRef="#br0" timeOffset="41">6680 10709 1058 0,'-29'-25'175'0,"29"25"-55"0,0 0-11 16,0 0-22-16,0 0-26 0,0 0-14 0,0 0-18 16,0 0-9-16,0 0-10 0,0 0-8 15,0 0-5-15,0 0 0 0,0 0 0 0,0 0 3 0,0 0 2 16,0 0 0-16,25-3-1 0,-25 3 0 0,30 4-2 16,-30-4 1-16,33 7 0 0,-33-7 0 0,36 3 0 15,-36-3 0-15,31 3 0 0,-31-3 1 0,28 9-2 16,-28-9 2-1,23 9-2-15,-23-9 1 0,0 0-1 0,0 0 3 16,21 24-2-16,-21-24 3 0,0 0 0 16,-4 27-1-16,4-27 0 0,0 0 0 0,-23 33-3 15,23-33 4-15,0 0-3 0,-32 34 1 0,32-34-2 16,-25 23 2-16,25-23-2 0,-23 20 1 0,23-20-1 0,0 0 1 16,-18 26-2-16,18-26 1 0,0 0-1 0,0 0-2 15,0 0-4-15,0 0-7 0,13 26-2 0,-13-26 1 16,0 0 3-16,24 8 6 0,-24-8 1 0,25 2 0 15,-25-2 1-15,25 1 1 0,-25-1 0 0,23 3 3 16,-23-3 0-16,0 0 0 0,28 11 0 0,-28-11 2 16,0 0-2-16,0 0 2 0,23 20-2 0,-23-20 2 15,0 0-2-15,3 24 2 0,-3-24-1 0,0 0 1 16,-10 29 0-16,10-29 1 16,-14 33-2-16,14-33 4 0,-23 32-4 0,23-32 2 15,-24 27-2-15,24-27 6 0,-26 29 0 16,26-29 5-16,-30 28 0 0,30-28 0 15,-30 24-1-15,30-24 1 0,-31 21 0 16,31-21 1-16,-27 15-8 0,27-15-1 0,0 0-2 16,-32 7-1-16,32-7 0 0,0 0 1 0,0 0-1 15,-22 0-1-15,22 0-2 0,0 0-13 0,0 0-15 16,-8-24-26-16,8 24-57 0,1-21-47 0,-1 21-108 16,0 0-205-16,17-29 67 0,-17 29 217 0</inkml:trace>
  <inkml:trace contextRef="#ctx0" brushRef="#br0" timeOffset="42">7268 10960 1134 0,'0'0'227'15,"0"0"-128"-15,0 0-49 0,0 0-18 0,0 0-12 16,0 0 4-16,0 0 4 0,0 0 0 0,0 0 2 15,22-3-10-15,-22 3-10 0,30 1-2 0,-30-1-3 0,36-1-1 0,-36 1-3 16,42 0 0-16,-42 0 0 16,41 0-1-16,-41 0 0 0,37-4-1 0,-37 4-31 0,35-11-49 15,-2 26-88-15,-33-15-91 0,37-17-99 0,-37 17-94 16,36-18 86-16,1 22 367 0</inkml:trace>
  <inkml:trace contextRef="#ctx0" brushRef="#br0" timeOffset="43">7949 10582 824 0,'0'0'233'0,"0"0"-85"0,0 0-49 16,1 24-23-16,-1-24 15 0,-11 26-40 0,11-26-1 16,-14 25-11-16,14-25-10 0,-12 38 5 15,12-38-10-15,-11 44-1 0,4-19-5 0,2 6 2 16,0-2-10-16,0 4 5 0,1 2-10 0,-3 0 3 16,0 2-6-16,3 3 4 0,-2-5-8 0,2 0 5 15,-1-4-7 1,2 0 6-16,-2-6-6 0,2 1 6 0,1 2-4 15,2-28 3-15,-1 40-4 0,1-40 3 0,1 32-4 16,-1-32 2-16,0 0-23 0,11 22-8 16,-11-22-20-16,0 0-24 0,33 6-38 0,-33-6-49 15,32-17-89-15,-32 17-173 0,25-41 32 0,1 29 142 16</inkml:trace>
  <inkml:trace contextRef="#ctx0" brushRef="#br0" timeOffset="44">8168 11108 578 0,'0'0'75'16,"0"0"0"-16,0 0-11 0,0 0-14 0,19 24-18 16,-19-24-10-16,0 0-11 0,32 7-3 0,-32-7-2 15,25 1 0-15,-25-1 0 0,26-3-3 0,-26 3 1 16,30-1 40-16,-30 1 8 0,35-14 2 15,-35 14 0-15,33-25-42 0,-33 25-7 0,29-20-2 16,-29 20 2-16,20-24 0 0,-20 24 21 0,0 0 25 16,9-32 16-16,-9 32 6 0,0 0-12 0,0 0-25 0,-26-20-11 15,26 20-9-15,-25-3-5 0,25 3-1 0,-33 0 0 16,33 0 1-16,-38 3 1 0,38-3 4 0,-37 7 1 16,37-7 0-16,-33 8-1 0,33-8-5 15,-25 6-2-15,25-6-4 0,0 0-4 0,-22 21 0 16,22-21-3-16,0 0 3 0,-8 34-3 0,8-34 3 15,3 30-5-15,-3-30 4 0,12 33-5 0,-12-33 4 0,19 37-2 16,-19-37 3-16,27 29-3 0,-27-29 4 0,27 30-4 16,-27-30 3-16,29 21-19 0,-29-21-6 0,32 10-13 15,-32-10-6-15,34 0 15 0,-34 0 9 16,46-10 11-16,-19-1-4 0,9 4-38 0,-10-14-25 16,13 11-33-16,-14-16-55 0,13 20-31 0,-14-12-112 15,-1-3-32-15,9 20 121 16</inkml:trace>
  <inkml:trace contextRef="#ctx0" brushRef="#br0" timeOffset="45">8952 11021 792 0,'0'0'170'0,"0"0"-36"0,0 0-15 16,0 0-5-16,0 0-16 0,0 0-30 15,0 0-23-15,0 0-16 0,0 0-9 0,0 0-4 16,0 0-2-16,-23-20-1 0,23 20 1 16,0 0-3-16,-25 5 0 0,25-5-4 0,0 0-2 15,-26 15-2-15,26-15-2 0,0 0 1 0,-33 24-2 16,33-24 2-16,-27 24-3 0,27-24 2 0,-26 28-4 0,26-28 3 0,-25 27-2 16,25-27 2-16,-13 29-2 0,13-29 2 0,-7 24-3 15,7-24 1-15,3 23-2 0,-3-23 3 0,0 0-2 16,16 24 2-16,-16-24-1 15,0 0 0-15,33 15-1 0,-33-15 1 0,25 1-1 16,-25-1 1-16,26-3-2 0,-26 3-1 0,28-15 1 16,-28 15-1-16,29-18 1 15,-29 18-3-15,26-22 4 0,-26 22-2 0,0 0 5 16,26-29 1-16,-26 29 0 0,0 0 0 0,15-32 1 16,-15 32-1-16,0 0 2 0,8-27-1 0,-8 27 1 15,0 0-2-15,3-28 2 0,-3 28-3 16,0 0 2-16,0 0-2 0,2-27 1 15,-2 27-1-15,0 0 0 0,0 0 0 0,0 0 0 16,0 0-2-16,0 0 0 0,0 0 0 0,0 0-1 0,0 0 2 0,0 0 0 16,0 0 1-16,0 0-1 0,15 27 1 0,-15-27-2 15,0 0 4-15,1 35-4 0,-1-35 3 0,-1 33-2 16,1-33 3-16,-4 43-5 0,4-16 5 0,-3 3-4 16,1-3 4-16,-2 6-6 15,0-5 7-15,1 7-8 0,-2-5-8 0,1 2 33 16,-2 4-33-16,1-7 36 0,-1 2-19 0,-1-6-6 0,-1 1 7 0,0-2-7 15,0 2 4-15,8-26-3 0,-16 42 4 0,16-42 6 16,-16 29 8-16,16-29 3 0,0 0 6 0,-25 29-8 16,25-29 1-16,0 0-6 0,-30 11-2 0,30-11-3 15,-25 2-3-15,25-2-2 0,-29-4-1 16,29 4 0-16,-33-6-2 0,33 6 0 16,-30-14-1-16,30 14-1 15,-31-17-1-15,31 17-15 0,-26-24-18 0,26 24-22 16,-23-27-55-16,23 27-78 0,-10-26-165 0,10 26-147 15,8-24 61-15,-10-3 368 0</inkml:trace>
  <inkml:trace contextRef="#ctx0" brushRef="#br0" timeOffset="46">4218 12336 693 0,'0'0'171'0,"0"0"-78"0,0 0-25 0,0 0-26 16,0 0 19-16,0 0-23 0,0 0 17 0,0 0-11 0,0 0-8 15,0 0-8-15,0 0-10 0,0 0 29 16,0 0 3-16,7 21 2 0,-7-21 4 0,5 23-12 15,-5-23-41-15,0 30 31 0,0-30-37 0,0 35 14 16,0-35 0-16,-1 35-5 0,1-35 2 0,-4 39-6 16,1-16 4-16,0-2-7 0,-2 3 4 0,0 4-4 15,-1-4 3-15,0-3-3 16,3 5 4-16,-4-1-5 0,3 1 4 16,-1-2-4-16,1 0 2 0,0 0-5 15,-2-1-11-15,5 5-25 0,1-28-19 0,-4 41-53 16,4-41-32-16,-5 39-69 0,5-39-68 0,0 0-125 15,-8 33 28-15,8-33 364 0</inkml:trace>
  <inkml:trace contextRef="#ctx0" brushRef="#br0" timeOffset="47">4207 12405 566 0,'-4'-25'157'0,"4"25"-22"16,0 0-12-16,0 0-5 0,-6-30-34 0,6 30 7 15,0 0-31-15,0 0 7 0,14-28-11 16,-14 28-13-16,0 0-10 0,0 0-8 0,0 0-6 16,29-22-6-16,-29 22-1 0,0 0-2 0,29-5-2 15,-29 5-2-15,26 2 0 16,-26-2-2-16,27 6-1 0,-27-6 1 0,28 7-4 15,-28-7 2-15,25 8-2 0,-25-8 0 16,26 6 0-16,-26-6-1 0,29 5 1 0,-29-5 0 16,28 7-1-16,-28-7 1 0,22 6-1 15,-22-6 1-15,0 0 0 0,0 0 2 0,0 0 0 16,19 24 2-16,-19-24-1 0,0 0-18 0,-15 34 36 16,15-34-35-16,-24 34 34 0,24-34-17 0,-34 35-5 0,34-35 3 0,-36 37-1 15,36-37 2-15,-34 36-3 0,34-36 4 0,-40 31-4 16,40-31 3-16,-33 24-1 0,33-24 0 15,-31 11 0-15,31-11 0 0,0 0-1 0,-29 3 1 16,29-3-1-16,0 0 0 0,0 0 0 16,-23-8-3-16,23 8 0 0,0 0-14 0,0 0-12 15,0 0-17-15,0 0-33 16,-6-37-37-16,6 37-43 0,0 0-68 0,29-27-88 16,-29 27-76-16,26-29 99 0,2 30 292 0</inkml:trace>
  <inkml:trace contextRef="#ctx0" brushRef="#br0" timeOffset="48">4741 12440 1156 0,'-33'-22'146'0,"33"22"-75"0,0 0-7 0,0 0-30 16,0 0-9-16,0 0-17 0,0 0-5 0,0 0-1 15,0 0 0-15,24 0 20 0,-24 0-20 0,0 0 16 0,31-8-19 16,-31 8 2-16,24-3 0 0,-24 3-1 0,26-6 1 16,-26 6 0-16,24-3-2 0,-24 3 2 15,0 0 0-15,31-15-1 0,-31 15-20 0,0 0 20 16,25-26-20-16,-25 26 20 0,0 0 4 0,17-24-2 16,-17 24 2-16,0 0-2 0,-2-28 3 0,2 28-3 15,0 0 2 1,-15-25 1-16,15 25 8 0,0 0 1 0,-29-24 5 15,29 24-3-15,-27-8-4 0,27 8-2 0,-32-2 0 16,32 2-1-16,-35 10-2 0,35-10 0 0,-34 18-4 16,34-18 2-16,-28 23-4 0,28-23 2 15,-22 30-5-15,22-30 3 0,-8 34-3 0,8-34-13 16,-1 37 34-16,1-37-35 0,9 42 34 0,-9-42-16 16,22 40-4-16,-22-40 2 0,32 36-2 0,-32-36 0 0,35 26-2 15,-35-26 1-15,41 21-21 0,-41-21-10 0,41 14-30 16,-41-14-47-16,44 0-30 0,-44 0-41 0,37-17-14 15,-37 17 25-15,40-31-28 0,-16 21-38 16,-17-21-49-16,23 25 265 0</inkml:trace>
  <inkml:trace contextRef="#ctx0" brushRef="#br0" timeOffset="49">5094 12371 470 0,'0'0'100'0,"0"0"-33"15,0 0-12-15,0 0 27 0,0 0 12 0,0 0 2 16,0 0 0-16,0 0-36 0,4 30-16 15,-4-30-9-15,0 23-18 0,0-23 11 0,2 24-20 16,-2-24 9-16,2 23 0 0,-2-23-5 0,0 0 3 16,2 27 1-16,-2-27 5 0,0 0 1 0,0 0 1 0,4 21-5 15,-4-21-6-15,0 0-5 0,0 0-3 0,0 0 1 16,0 0 0-16,0 0 0 0,0 0 1 0,0 0 1 16,0 0 2-16,0 0 0 0,0 0-1 15,0 0 1-15,0 0-3 0,0 0 1 0,12-24-4 16,-12 24 0-16,10-28-4 0,-10 28 4 0,11-28-4 15,-11 28 3 1,14-36 14-16,-14 36-37 0,12-36 36 0,-12 36-35 16,14-30 19-16,-14 30 3 0,11-27-2 0,-11 27 1 15,0 0-1-15,17-26 0 0,-17 26-1 0,0 0 2 16,0 0 0-16,0 0 1 0,23 3 1 0,-23-3-2 16,0 0 0-16,23 13-1 0,-23-13 0 15,0 0-1-15,27 13 2 0,-27-13 1 0,23 3-1 16,-23-3 0-16,23-1-1 0,-23 1 0 0,0 0 0 0,32-2 0 15,-32 2-1-15,0 0 1 0,28 0-1 0,-28 0-2 16,0 0-34-16,30 5-63 0,-30-5-63 0,0 0-101 16,0 0-153-16,0 0 34 0,35 15 227 0</inkml:trace>
  <inkml:trace contextRef="#ctx0" brushRef="#br0" timeOffset="50">5654 12318 1095 0,'0'0'169'0,"0"0"-74"0,-32-3-12 16,32 3-5-16,0 0-24 0,0 0-26 16,0 0-18-16,0 0-8 0,0 0 4 0,0 0 4 15,29 21 1-15,-29-21 0 0,37 3-4 0,-13-2-3 16,-2-1-3-16,1-1-1 0,2-1 1 0,1 1-3 15,2-6 1-15,1 2-14 0,5 2-18 0,-4-5-27 16,13 11-55-16,-13-22-67 0,26 19-119 16,-8-9-192-16,-8-9 80 0,15 22 363 15</inkml:trace>
  <inkml:trace contextRef="#ctx0" brushRef="#br0" timeOffset="51">6038 12024 856 0,'0'0'203'15,"0"0"-91"-15,-20-26-9 0,20 26-1 0,0 0-23 16,0 0-26-16,0 0-16 0,0 0-9 0,-27-21-3 0,27 21 1 15,0 0 1-15,0 0-3 0,-26-14-1 16,26 14-2-16,0 0 0 0,-23 0-3 0,23 0-2 16,0 0-1-16,-31 10-6 0,31-10-1 0,0 0-3 0,-31 19 0 15,31-19-1-15,-25 21 1 0,25-21-3 0,-24 29 3 0,24-29-4 32,-24 40 2-32,14-16-4 0,0 3 4 15,4 1-5-15,-3 5 4 0,5-5-6 0,0 6 6 0,1-6-6 0,2 4 7 0,-1-5-7 16,1 7-9-16,1-8 30 0,1 7-31 0,1-9 32 15,-1 4-18 1,2-1-3-16,-3-3 2 0,4 0-17 0,-4 0-2 16,3 4-17-16,-3-28-10 0,0 45-13 0,0-45-13 15,0 40-29-15,0-40-35 0,3 22-50 16,-3-22-70-16,0 0-64 0,0 0-64 0,0-22 194 16,0 22 191-16</inkml:trace>
  <inkml:trace contextRef="#ctx0" brushRef="#br0" timeOffset="52">6310 12391 711 0,'0'0'156'0,"0"0"-112"0,0 0-35 16,0 0 10-16,0 0 7 0,24 9 2 0,-24-9-2 15,0 0-14-15,28-2-2 0,-28 2 2 0,22-3 2 16,-22 3-1-16,22-6-1 0,-22 6 3 0,26-6 10 16,-26 6 5-1,28-12 0-15,-28 12-5 0,23-14-10 16,-23 14-25-16,0 0 19 0,27-21-12 0,-27 21 31 15,0 0 12-15,0 0 6 0,11-31 0 0,-11 31-10 16,0 0-4-16,0-23-4 0,0 23 0 0,0 0-6 16,-21-22-3-16,21 22-7 0,0 0-4 0,-33-10-2 15,33 10-2-15,-33 3-1 0,33-3-1 0,-39 7 0 16,39-7-1-16,-38 16 1 0,38-16 2 0,-31 12 5 16,31-12-2-16,-25 22 0 0,25-22-5 0,-17 27 1 15,17-27-3-15,-12 24 0 0,12-24 21 0,-1 34-37 16,1-34 36-16,7 32-35 0,-7-32 12 0,14 33 4 15,-14-33-4-15,20 28 4 0,-20-28-3 0,27 23 1 16,-27-23-1-16,27 16 1 0,-27-16 0 0,36 12 0 16,-36-12-1-16,43 4 0 0,-43-4 0 0,37-4-16 15,-15 4-19-15,-22 0-29 0,51-8-52 0,-51 8-31 16,47-13-73-16,-47 13-41 0,29-34-146 0,0 32 74 16,-22-22 335-16</inkml:trace>
  <inkml:trace contextRef="#ctx0" brushRef="#br0" timeOffset="53">6953 12337 780 0,'-22'-29'190'0,"22"29"-57"16,0 0-17-16,0 0-3 0,0 0-15 0,0 0-25 15,-27-17-22-15,27 17-14 0,0 0-7 0,0 0-6 16,-32 4-5-16,32-4-3 0,0 0-1 0,-32 18 2 0,32-18-2 15,-23 16-3-15,23-16-4 0,-22 21-3 16,22-21-3-16,-18 27-16 0,18-27 33 0,-11 28-34 16,11-28 32-16,0 29-17 0,0-29-1 0,5 24 1 15,-5-24-2-15,16 26 3 0,-16-26-4 0,0 0 3 16,34 31-3-16,-34-31 1 0,28 10-8 0,-28-10-8 16,28 11-11-16,-28-11-7 15,29 3 0-15,-29-3-2 0,29 0-5 16,-29 0-12-16,32 0-19 0,-32 0-10 15,28-14 2-15,-28 14-33 0,30-20-82 0,-30 20-64 16,16-41-153-16,-16 41 155 0,21-39 259 0</inkml:trace>
  <inkml:trace contextRef="#ctx0" brushRef="#br0" timeOffset="54">7201 12137 1153 0,'-23'-16'101'0,"23"16"-15"15,0 0-10-15,0 0-6 0,0 0-25 16,0 0-20-16,0 0-17 0,0 0-7 0,0 0-1 16,-6 35 1-16,6-35-3 0,21 24 2 15,-21-24-3-15,37 20 1 0,-13-12-10 0,-2-3-18 0,4 4-39 16,-26-9-53-16,48 14-64 0,-48-14-84 0,44 0 34 0,-19 0-11 16,-25 0-55-16,68-7 217 0,-45-16 85 0</inkml:trace>
  <inkml:trace contextRef="#ctx0" brushRef="#br0" timeOffset="55">7316 11979 853 0,'0'0'220'0,"0"0"-78"15,0 0-24-15,0 0-11 0,0 0-30 0,0 0-30 16,0 0-24-16,0 0-12 0,0 0-7 0,0 0 2 16,0 0 6-16,0 0 5 0,-13 27 1 0,13-27 5 0,-1 33-6 0,1-33 3 15,-4 37-4-15,4-37 0 0,-10 40-4 16,3-17 0-16,0-1-6 0,0 4 3 16,-4 2-5-16,3-3 2 0,-1 2-5 0,-3 3 5 15,6-3-7-15,-3-1 3 0,4 1 16 0,-1-4-32 16,4 1 30-16,2-24-29 0,-2 39 11 0,2-39 4 15,3 28-6-15,-3-28 5 16,7 25-3-16,-7-25 1 0,0 0 0 0,0 0-1 16,22 24-1-16,-22-24 2 0,0 0-1 0,26 6-6 15,-26-6-3-15,0 0-3 16,29-4 0-16,-29 4-3 0,25-6-6 0,-25 6-9 16,27-15-6-16,-27 15-7 0,29-13-10 0,-29 13-34 15,33-17-39-15,-33 17-33 0,25-24-54 0,-25 24-18 16,15-38-136-16,-15 38 26 0,17-26 342 0</inkml:trace>
  <inkml:trace contextRef="#ctx0" brushRef="#br0" timeOffset="56">8344 12195 930 0,'0'0'179'0,"0"0"-52"15,0 0-9-15,-29-6-25 0,29 6-32 16,0 0-32-16,0 0-18 0,0 0-12 0,0 0 2 15,0 0 1-15,0 0 0 0,11 24 0 0,-11-24 0 16,0 0-2-16,29 23 2 0,-29-23-2 0,26 20 0 16,-26-20-1-16,34 11 2 0,-34-11-2 0,40 10 2 15,-18-5-2-15,2-1 0 0,1-4 2 16,-2-2-18-16,5 5-36 0,-28-3-46 0,51-1-59 0,-51 1-85 0,44-12-79 16,-17 15-90-16,-27-3 159 0,44 3 253 0</inkml:trace>
  <inkml:trace contextRef="#ctx0" brushRef="#br0" timeOffset="57">8510 11916 1131 0,'0'0'148'0,"0"0"-49"0,0 0-10 0,0 0-23 16,0 0-19-16,0 0-20 0,0 0-11 0,-6 29-6 0,6-29 4 16,-14 32 2-16,14-32 2 0,-14 29-5 0,14-29 0 15,-15 39-4-15,7-14 2 0,-2 0-5 0,0-2 3 16,-2 5-7-16,2 3 5 0,1-5-6 0,0 7 3 15,1-2-6-15,-2 2 5 0,2 0-7 16,1 0-8-16,-1-1 29 0,0-3-30 0,2 2 32 16,3-7-16-1,3-1-5-15,0-23 4 0,0 37-3 0,0-37 0 16,3 29-1-16,-3-29 0 0,0 0-2 0,18 27 2 16,-18-27 0-16,0 0 1 0,24 10-1 0,-24-10-7 15,0 0-8-15,27-4-8 0,-27 4-9 0,24-4-3 16,-24 4-9-16,0 0-21 0,41-9-29 15,-41 9-15-15,27-18-20 0,-27 18-16 0,28-25-26 16,-28 25-12-16,23-32-70 0,1 26-39 0,-21-24 171 0</inkml:trace>
  <inkml:trace contextRef="#ctx0" brushRef="#br0" timeOffset="58">8903 12319 730 0,'-23'3'76'0,"23"-3"-39"0,0 0-11 0,0 0 5 15,0 0 12-15,0 0-20 0,16 28 4 0,-16-28-21 16,0 0 1-16,24 10 8 0,-24-10 9 0,0 0 5 15,30 6 2-15,-30-6-3 0,25 3-7 16,-25-3-5-16,25 0-3 0,-25 0 0 0,25-8-18 0,-25 8 24 0,26-8-20 16,-26 8 17-16,26-16-3 0,-26 16-7 0,0 0 4 15,32-29 2-15,-32 29 20 0,0 0 12 0,8-31 11 16,-8 31 2-16,0 0-12 0,0-24-11 16,0 24-5-16,0 0-7 0,-22-29 1 0,22 29-6 15,-24-6-3-15,24 6-4 0,-30-2-3 16,30 2-1-16,-37 6-2 15,13 6 0-15,24-12-2 0,-45 24 1 0,23-6-4 16,22-18 4-16,-41 39-5 0,41-39 4 0,-25 35-4 16,25-35 4-16,-14 34 19 0,14-34-38 0,0 34 35 15,0-34-36-15,14 32 14 0,-14-32 4 0,23 27-2 0,-23-27 1 16,35 20-1-16,-13-16 0 0,2 3-2 0,1 0-11 16,-1-4-9-16,-24-3-16 0,51 4-10 15,-29-7-3-15,12 13-48 0,-34-10-41 0,57 2-110 16,-57-2-112-16,34-15-49 0,-5 18 202 0</inkml:trace>
  <inkml:trace contextRef="#ctx0" brushRef="#br0" timeOffset="59">9326 12427 922 0,'-19'-29'194'0,"19"29"-84"0,0 0-31 0,0 0-23 0,0 0-29 16,0 0-12-16,0 0-8 0,0 27-15 0,0-27 14 15,-1 23-13-15,1-23 18 0,0 0 3 0,-4 32 1 16,4-32 4-16,0 0-2 0,0 30 4 15,0-30-2-15,0 0 0 0,0 0-1 0,0 0-6 16,0 0-5-16,0 0-3 0,0 0-2 0,0 0 0 16,0 0-2-16,0 0 0 15,0 0-1-15,0 0 0 0,0 0 2 16,0 0 1-16,0 0 2 0,23-7-3 0,-23 7 1 16,0 0-3-16,30-34 3 0,-30 34-4 0,24-27 2 15,-24 27 16-15,22-35-38 0,-22 35 38 0,25-36-36 16,-25 36 18-16,26-29 5 0,-26 29-5 15,20-23 4-15,-20 23-3 0,0 0 1 0,29-22 1 16,-29 22-1-16,0 0 1 0,27-9-1 0,-27 9 0 0,0 0 0 16,0 0 2-16,26 17-2 0,-26-17 2 0,0 0 0 15,16 35 1-15,-16-35-2 0,10 29 4 0,-10-29 19 16,8 39-37-16,-8-39 34 0,6 38-34 0,-6-38 12 16,5 34 2-16,-5-34-1 0,8 25 0 0,-8-25-2 15,0 0 3-15,11 27-3 0,-11-27 2 16,0 0-2-16,0 0-17 15,0 0-38-15,0 0-45 0,23 25-48 16,-23-25-52-16,0 0-82 0,0 0-111 0,0 0 18 16,30-1 354-16</inkml:trace>
  <inkml:trace contextRef="#ctx0" brushRef="#br0" timeOffset="60">10014 12256 1115 0,'0'0'223'0,"0"0"-116"0,0 0-29 0,-28-20-18 16,28 20-16-16,0 0-14 0,-22 0-11 0,22 0-9 15,0 0-4-15,-30 7-3 0,30-7 0 0,0 0-2 16,-30 21 0-16,30-21-1 0,0 0 1 0,-22 27-2 0,22-27 1 16,0 0-2-16,-7 28 1 0,7-28-1 15,4 23 3-15,-4-23-4 0,14 25 3 0,-14-25 20 16,18 31-37-16,-18-31 37 0,20 31-38 0,-20-31 3 15,21 29 1-15,-21-29-3 16,18 30 2-16,-18-30 8 0,14 30 3 0,-14-30-1 16,8 22 3-16,-8-22 1 0,0 0 2 15,3 23-1-15,-3-23 1 0,0 0 0 0,0 0 1 16,0 0 0-16,0 0 0 0,-25 28 0 16,25-28 1-16,0 0-1 0,-33 16-1 0,33-16 0 0,-28 11 0 0,28-11-1 15,-25 7 2-15,25-7-2 0,-23 12 1 0,23-12-3 16,0 0 2-16,-28 19-3 0,28-19 0 0,0 0-36 15,0 0-34-15,0 0-44 0,0 0-41 16,0 0-73-16,0 0-83 0,0 0-94 0,42-16 116 16,-38-9 292-16</inkml:trace>
  <inkml:trace contextRef="#ctx0" brushRef="#br0" timeOffset="61">10334 12363 691 0,'0'0'259'16,"0"0"-129"-16,0 0-7 0,-18-23-29 16,18 23 10-16,0 0-28 0,0 0-25 0,0 0-20 15,0 0-14-15,0 0-7 0,0 0-6 0,-26 8-3 16,26-8 1-16,0 0-3 0,-17 29 4 0,17-29 18 16,-11 24-37-16,11-24 38 0,-7 28-39 0,7-28 16 15,0 27 2-15,0-27-4 0,6 21 3 0,-6-21-3 0,0 0 3 16,15 29-2-16,-15-29 0 0,0 0-7 0,19 23-10 15,-19-23-8-15,0 0-3 0,29 11 4 16,-29-11 9-16,0 0 4 0,30-16-3 0,-30 16-1 16,24-21-1-16,-24 21 6 0,20-26 4 0,-20 26 8 15,17-27 0-15,-17 27 3 0,0 0 16 0,8-29-15 16,-8 29 17 0,0 0-6-16,0 0 7 0,-8-27 5 0,8 27 1 15,0 0-31-15,0 0 16 0,-26-17-27 0,26 17 21 16,0 0-1-16,-26-3-3 0,26 3 1 15,0 0-1-15,-28-3-1 0,28 3 0 0,0 0-1 16,0 0-1-16,-26-4 1 0,26 4-1 0,0 0 0 16,0 0-2-16,0 0-3 0,0 0-27 0,0 0-45 15,0 0-78-15,0 0-52 0,0 0-74 0,0 0-137 0,0 0 51 16,0 0 364-16</inkml:trace>
  <inkml:trace contextRef="#ctx0" brushRef="#br0" timeOffset="62">10671 12410 1525 0,'0'0'41'0,"0"0"-19"0,0 0 4 0,0 0 2 16,0 0-6-16,0 0-10 0,0 0-25 0,0 0 13 15,0 0-17-15,-11 26 17 0,11-26 2 0,2 24-3 16,-2-24 3-16,2 35-3 15,-2-35 3-15,2 32-4 0,-2-32 4 0,-3 34-3 16,3-34 4-16,-1 26-4 0,1-26 2 16,0 24-2-16,0-24-1 0,0 0 2 0,0 0-1 15,0 0-1-15,0 0 0 0,0 0 2 16,0 0 1-16,0 0 1 0,22-4 0 0,-22 4 0 16,18-30-2-16,-18 30 2 0,19-40-4 0,-19 40 4 15,23-42-3-15,-12 16 3 0,0 2 13 0,0 0-34 0,3 1 34 0,-14 23-34 16,21-38 19-16,-21 38 2 0,14-23-2 0,-14 23 4 15,0 0 0-15,0 0-1 0,0 0 2 16,0 0 3-16,0 0 5 0,0 0 1 16,27 5 0-16,-27-5-4 0,0 0-6 0,28 15-3 15,-28-15 2-15,25 9-2 0,-25-9 0 0,34 13 1 16,-11-9 2-16,1-2-2 16,2-2 0-16,0 0-1 0,-1 0-1 0,0-1 0 15,-2-3-1-15,-1 3-6 0,-22 1-28 0,51-2-62 16,-51 2-187-16,29-22-236 0,-29 22-24 0,29-28 288 15</inkml:trace>
  <inkml:trace contextRef="#ctx0" brushRef="#br0" timeOffset="63">9855 11063 863 0,'0'0'171'0,"0"0"-48"15,0 0-3-15,-15-24-3 0,15 24-22 0,0 0-51 0,-31-7 0 16,31 7-36-16,-30-5 16 0,30 5-1 0,-34 0-3 16,34 0-1-16,-33 4-3 0,33-4-3 0,-33 12-21 15,33-12 34-15,-36 26-38 0,36-26 34 16,-37 39-20-16,37-39-2 0,-31 38 0 0,19-15-3 15,12-23 5-15,-14 40-6 0,14-40 4 0,-1 37-4 16,1-37 3-16,9 26-2 16,-9-26 0-16,0 0-2 0,36 25-8 15,-36-25-3-15,37 5 1 0,-15-7 1 0,2-7 7 16,-1-2 6-16,1-2-2 0,-1-5 4 0,1 1-2 16,-24 17 3-16,37-34-3 0,-37 34 3 15,26-31-1-15,-26 31 1 0,0 0 0 0,21-28 2 16,-21 28-1-16,0 0 9 0,0 0 7 0,0 0 2 15,0 0 2-15,0 0-7 0,0 0-5 0,0 0-5 0,0 0-2 0,0 0-4 16,-9 24 2-16,9-24-2 0,-16 40 3 16,6-16-5-16,0 1 4 0,1 7-5 0,-1-4 4 15,1 6-3-15,0-1 5 0,0 2-6 0,-1 0 6 16,0 3-6-16,1-6 4 0,-1 1-4 16,0 0 3-16,2-7-4 0,1 3 6 0,2-6-5 15,5-23 3-15,-6 33-3 16,6-33 3-16,0 0-3 0,0 0-9 0,6 25-16 15,-6-25-10-15,0 0-25 0,0 0-26 16,0 0-42-16,15-28-80 0,8 25-102 0,-23 3-133 16,17-38 70-16,5 28 328 0</inkml:trace>
  <inkml:trace contextRef="#ctx0" brushRef="#br0" timeOffset="64">10082 11130 1030 0,'0'0'169'16,"0"0"-87"-16,0 0-14 0,0 0-10 16,0 0-22-16,0 0-10 0,0 0-4 0,0 0 0 15,0 0 1-15,16 26-9 0,-16-26-5 0,1 28-7 0,-1-28 2 0,1 27-3 16,-1-27 3-16,2 35-4 0,-2-35 2 16,0 31-3-16,0-31 2 0,1 29-2 0,-1-29 1 15,4 22-1-15,-4-22 1 0,0 0-2 0,11 24 1 16,-11-24-1-16,0 0 0 0,0 0 2 0,29 4-1 15,-29-4 2-15,0 0 0 0,35-28 0 0,-35 28-1 16,27-35 2 0,-27 35-3-16,26-38 4 0,-26 38-3 0,24-44 4 15,-24 44-5-15,23-36 2 0,-23 36-1 0,17-24 0 16,-17 24 2-16,0 0 3 0,0 0 5 16,0 0 3-16,0 0-1 0,0 0-2 0,0 0-8 15,0 0 0-15,0 0-2 0,0 0 2 0,0 0 3 16,0 0-4-16,5 36 2 0,-5-36-3 0,-3 30 0 15,3-30 0-15,-6 32 1 0,6-32-3 0,-6 29 3 0,6-29-4 16,0 26 1-16,0-26-20 0,0 0-23 0,14 30-49 16,-14-30-38-16,0 0-61 0,0 0-60 15,0 0-157-15,27 9 40 0,-27-9 254 0</inkml:trace>
  <inkml:trace contextRef="#ctx0" brushRef="#br0" timeOffset="65">10763 11166 981 0,'-23'-38'223'0,"23"38"-96"0,0 0-24 0,0 0-18 16,0 0-26-16,0 0-18 0,-14-28-16 0,14 28-7 16,0 0-1-16,0 0-1 0,0 0 0 0,0 0-5 0,-28-13-3 15,28 13-4-15,0 0-2 0,-27 11 1 0,27-11-3 16,-26 16 2-16,26-16-1 0,-28 21 2 15,28-21-2-15,-29 24 0 0,29-24-3 0,-26 28 4 16,26-28-4-16,-15 27 3 0,15-27-3 0,-13 31 2 16,13-31-2-16,-2 25 2 0,2-25-2 0,6 26 2 15,-6-26-3-15,12 25 2 0,-12-25-4 0,0 0-13 0,28 27-7 16,-28-27-5-16,25 8-5 0,-25-8 12 0,22 2 5 16,-22-2 5-16,24-10 8 0,-24 10 3 0,22-20 4 15,-22 20-3-15,27-37 3 0,-27 37-2 16,28-40 2-16,-14 16-2 0,-3 0 4 0,0-4-5 15,0 1 5-15,1 3-6 0,-2-7 7 0,-2 2 11 16,-2-4-31-16,0 0 32 16,-3 1-32-16,3-2 17 0,-2-2 9 15,1 6-7-15,-2-5 7 0,1 7-7 0,-1-3 5 16,0 7-5-16,-3 24 5 0,5-34-1 0,-5 34 10 16,0 0 2-16,0 0 0 0,0 0-5 15,0 0-9-15,0 0-4 0,0 0 0 0,0 0 1 16,0 0-1-16,-1 34 2 0,1-34-3 0,0 43 5 15,-1-19-1-15,1 4 5 0,0-2-5 0,-3 6 4 0,1-3-8 0,1 5 7 16,0-4-8-16,-2 3-10 0,-1 3 31 16,0-3-30-16,0 5 29 0,-1-2-14 0,1-1-7 15,1 0 4-15,2-5-8 0,1-3 6 16,1 1-6-16,2-5 4 0,-3-23-14 0,13 36-11 16,-13-36-16-16,0 0-21 0,27 37-43 0,-27-37-43 15,0 0-88-15,0 0-61 16,29-10-128-16,-29 10 48 0,0 0 319 0</inkml:trace>
  <inkml:trace contextRef="#ctx0" brushRef="#br0" timeOffset="66">11110 11205 894 0,'0'0'258'0,"0"0"-111"0,0 0-34 0,0 0-17 0,0 0-29 15,0 0-29-15,0 0-20 0,0 0-11 0,0 0-4 16,0 0-2-16,0 0 3 0,-5 26-5 15,5-26 3-15,-3 25-3 0,3-25 1 0,-3 31-1 16,3-31 1-16,-1 25-2 0,1-25 1 0,0 27-19 0,0-27-32 16,4 25-65-16,-4-25-84 0,0 0-137 31,0 0-119-31,0 0 50 0,13 23 357 0</inkml:trace>
  <inkml:trace contextRef="#ctx0" brushRef="#br0" timeOffset="67">11219 10948 1655 0,'-25'-26'51'0,"25"26"-11"0,-23-14-5 0,23 14-4 15,0 0-11-15,0 0-9 0,-25-7-8 0,25 7-3 16,0 0-1-16,0 0-12 0,0 0-14 16,0 0-27-16,0 0-13 0,0 0-45 0,0 0-44 15,24 24-106-15,-24-24-235 0,0 0 71 16,0 0 195-16</inkml:trace>
  <inkml:trace contextRef="#ctx0" brushRef="#br0" timeOffset="68">11677 10787 702 0,'9'-23'295'0,"-9"23"-157"16,0 0-37-16,0 0-9 0,0 0-15 0,0 0-12 0,0 0-21 0,0 0-10 15,0 0-5-15,-4 26 2 0,4-26-1 0,-7 28-4 16,7-28-6-16,-8 36-1 0,1-13-5 0,4 4 3 16,-5-3-7-16,1 6 1 0,-2-1-8 0,0-2-12 15,0 4 30-15,-2-3-31 0,1 3 29 0,-1-7-17 16,1 4-4-16,2-4 4 0,0 1-3 15,0-3 3-15,8-22-3 0,-16 39 2 0,16-39-3 0,-12 25 3 16,12-25-3-16,0 0 2 0,-8 28 0 0,8-28-1 16,0 0-1-16,0 0 1 0,0 0-1 0,0 0 1 15,0 0 1-15,0 0-1 0,0 0 1 0,23 13 1 16,-23-13-1-16,0 0 0 0,25-4 1 0,-25 4-2 16,0 0 2-16,32 0 0 0,-32 0-2 15,22-3-13 1,-22 3-10-16,23-4-12 0,-23 4-17 0,0 0-11 15,40 7-30-15,-40-7-20 0,28-9-36 0,-28 9-48 16,26-19-50-16,-26 19-127 0,25-27 33 0,-3 24 281 16</inkml:trace>
  <inkml:trace contextRef="#ctx0" brushRef="#br0" timeOffset="69">11564 10981 970 0,'0'0'195'15,"0"0"-82"1,0 0-7-16,-31 13-14 0,31-13-27 16,0 0-25-16,0 0-16 0,0 0-13 0,-9 31-4 15,9-31-2-15,0 0-2 0,0 0-1 0,14 21 3 16,-14-21 23-16,0 0-37 0,29 17 38 0,-29-17-40 15,28 6 14-15,-28-6 0 0,36 6-2 0,-36-6 0 16,39 3-1-16,-39-3 0 0,44 0-1 0,-21 0 2 16,-1 0-2-16,-22 0-15 0,45 4-36 0,-45-4-46 0,44 5-97 15,-44-5-99-15,23-12-181 0,-23 12 67 16,26-2 264-16</inkml:trace>
  <inkml:trace contextRef="#ctx0" brushRef="#br0" timeOffset="70">164 12069 281 0,'0'0'113'0,"0"0"10"0,0 0 19 0,0 0-8 0,0 0 16 15,0 0-25-15,0 0-6 0,0 0-34 0,0 0-20 16,0 0-35-1,0 0-3-15,0 0 3 0,-24 9 3 0,24-9 3 16,0 0-6-16,-24 12-5 0,24-12 1 16,0 0 14-16,-25 32-36 0,25-32 35 0,-20 31-39 15,20-31 13-15,-25 32 1 0,25-32-6 0,-24 34 3 16,24-34-4-16,-23 39 3 0,23-39-4 0,-18 41 2 16,18-41-7-16,-19 38 3 0,19-38-5 0,-9 31 3 15,9-31-1-15,-6 34 2 0,6-34-4 0,0 39 3 0,0-39-4 16,4 39 3-16,-4-39-3 0,5 39 3 15,-5-39-2-15,11 35 0 0,-11-35 0 0,10 33 2 16,-10-33-3-16,12 27 2 0,-12-27-2 0,17 24 0 16,-17-24 0-16,0 0 1 0,26 20-2 0,-26-20 2 15,0 0-22-15,28 13-13 0,-28-13-38 16,0 0-66-16,40 14-76 16,-40-14-123-16,15-23-125 0,-15 23 45 0,25-29 402 15</inkml:trace>
  <inkml:trace contextRef="#ctx0" brushRef="#br0" timeOffset="71">593 12395 723 0,'0'0'179'0,"0"0"-42"0,0 0-14 0,0 0-14 16,0 0-23-16,-33-14-24 0,33 14-20 16,0 0-13-16,0 0-7 0,-32 4-4 0,32-4-1 15,0 0-1-15,-32 16 2 0,32-16-3 0,-27 19 1 16,27-19-6-16,-29 26-1 0,29-26-3 0,-30 32-1 15,30-32-4-15,-29 33 2 0,29-33-3 0,-18 32 2 0,18-32-3 16,-9 28 2-16,9-28-5 0,0 24 4 0,0-24-4 16,0 0 3-16,17 27-1 0,-17-27 0 15,0 0-1-15,33 19 1 0,-33-19-1 0,29 3 0 16,-29-3-6-16,30-3-1 0,-30 3 0 0,28-8-1 16,-28 8 6-16,23-11 1 0,-23 11 3 0,24-20-1 15,-24 20 3-15,22-27-3 0,-22 27 3 0,25-37-3 0,-14 11 5 16,2-1-4-16,-2-4 5 0,2 0-6 0,-5 0 5 15,3-2-5-15,-3-3 4 0,1 3-4 16,-2 0 4-16,-3-1-4 0,-2 4 8 0,0 1 9 16,-4 6-10-16,2 23 24 0,-4-29-25 0,4 29 28 15,0 0-15-15,0 0 10 0,0 0-12 0,0 0-24 16,0 0 31-16,-26 29-37 16,21-5 34-16,-1 7-15 0,-1-1-7 15,3 5 7-15,1 3-7 0,-1 0 7 0,1-3-6 16,2 5 5-16,1-1-6 0,0 2 5 15,0-3-5-15,0-1 7 0,0-2-7 0,1-4 6 16,2-2-5-16,-3-3 4 0,2-2-5 0,2-1 4 16,-4-23-5-16,8 37 4 0,-8-37-5 0,11 23-6 15,-11-23-25-15,0 0-25 0,30 16-75 0,-30-16-89 0,22-26-192 16,-22 26-87-16,21-34 156 0</inkml:trace>
  <inkml:trace contextRef="#ctx0" brushRef="#br0" timeOffset="72">1122 12554 821 0,'0'0'326'0,"0"0"-192"0,0 0-37 0,0 0-30 16,0 0-27-16,0 0-16 0,0 0-12 15,0 0 3-15,0 0 6 0,0 0 3 16,22-8 2-16,-22 8-10 16,0 0-4-16,35 1-1 0,-35-1-1 0,26 0-2 15,-26 0-2-15,31 2-1 0,-31-2-3 0,39 2 0 16,-39-2-1-16,34 0-2 0,-34 0 0 0,34-2-7 16,-34 2-36-16,23-6-86 0,6 24-182 0,-29-18-218 15,23 4 28-15,-23-4 350 0</inkml:trace>
  <inkml:trace contextRef="#ctx0" brushRef="#br0" timeOffset="73">1165 12299 740 0,'0'0'274'0,"0"0"-136"0,0 0-23 0,0 0-7 16,0 0-24-16,0 0-21 0,0 0-21 0,0 0-12 15,-24 5-8-15,24-5-8 16,0 0-6-16,0 0-2 0,0 0-2 0,0 0 3 16,0 0-2-16,10 24 1 0,-10-24-2 0,0 0 0 15,0 0-1-15,28 19 1 0,-28-19-2 0,0 0 2 0,27 10-3 0,-27-10 0 16,26 4 0-16,-26-4 1 0,38 0-2 0,-38 0 1 15,35-2-1-15,-35 2-1 0,33-2 1 0,-33 2-1 16,32 0-16-16,-32 0-17 16,29 4-43-16,-29-4-69 0,26 0-89 0,-26 0-106 15,0 0-128-15,0 0 97 0,15-35 372 0</inkml:trace>
  <inkml:trace contextRef="#ctx0" brushRef="#br0" timeOffset="74">1934 12171 795 0,'0'0'179'16,"-26"10"-79"-16,26-10-14 0,0 0-3 16,0 0-13-16,0 0-18 0,0 0-18 0,0 0-14 15,0 0-10-15,0 0-5 0,0 0-2 0,0 0 0 0,0 0-1 16,23-24 2-16,-23 24 13 0,21-28-14 0,-21 28 15 16,20-25-38-16,-20 25 22 0,0 0-18 0,27-26 24 15,-27 26 2-15,0 0-1 0,0 0-4 0,0 0-3 16,0 0-1-16,23-20-1 0,-23 20 0 15,0 0 1 1,0 0 2-16,0 0 7 0,0 0 7 0,5 28 3 16,-5-28 21-16,3 31-39 0,-3-31 31 0,-5 44-36 0,2-20 10 15,-1 7 5-15,0-3-8 0,1 6 6 16,-1-6-8-16,0 6 6 0,-2-3-5 0,2-1 4 16,-1-1-5-16,-1 2 5 0,2-4-5 0,1-1 4 0,-2-2-5 15,5-24 1-15,-2 33-2 0,2-33 0 16,0 0-1-16,0 22 1 0,0-22 0 0,0 0 0 15,0 0-1-15,0 0 0 0,0 0 0 0,0 0 1 0,0 0 0 16,0 0-3 0,0 0-19-16,0 0-16 0,0 0-45 0,0 0-72 15,0 0-111-15,0 0-229 0,0 0 41 16,0 0 292-16</inkml:trace>
  <inkml:trace contextRef="#ctx0" brushRef="#br0" timeOffset="75">2433 12111 847 0,'0'0'222'0,"-33"-12"-82"0,33 12-14 16,0 0-34-16,0 0-13 0,0 0-60 15,0 0 4-15,0 0-14 16,0 0-8-16,0 0-3 0,0 0 0 0,0 0 2 16,0 0 1-16,0 0 1 0,28-6-1 0,-28 6 0 15,27-5-1-15,-27 5 0 0,29-4 0 0,-29 4 0 16,27 0-1-16,-27 0 2 0,28-3-1 0,-28 3 0 15,27 0 0-15,-27 0 0 0,26 5 0 16,-26-5 0-16,0 0-1 0,28 13 0 16,-28-13 2-16,0 0 22 0,0 0-22 0,15 26 23 0,-15-26-37 0,0 0 14 15,-4 32-15-15,4-32 14 0,-12 26 2 0,12-26-4 16,-20 33 4-16,20-33-3 0,-26 31 3 0,26-31-3 16,-29 37 4-16,29-37-4 0,-26 28 2 0,26-28-2 15,0 0 1-15,-21 25 0 0,21-25-1 16,0 0-1-16,0 0 1 0,0 0-1 0,0 0-1 15,0 0 1-15,0 0-2 0,0 0-2 0,28 4-3 0,-28-4-2 16,0 0-1-16,29 3-1 0,-29-3 3 0,0 0 3 16,29 13 5-16,-29-13 1 0,0 0 1 0,25 24-2 15,-25-24 2-15,0 0-2 0,18 33 2 0,-18-33 0 16,0 0 1-16,9 30-1 0,-9-30 1 0,0 0-2 16,0 23 4-16,0-23-2 0,0 0 2 15,-14 23-2 1,14-23 2-16,0 0-1 0,-26 30 1 0,26-30-1 15,-22 21-1-15,22-21-1 0,-26 20 1 0,26-20-2 16,-28 20 3-16,28-20-2 0,-22 17 3 0,22-17-3 16,0 0 0-16,-27 7 0 0,27-7 0 0,0 0-1 15,0 0-6-15,0 0-41 0,-25-13-56 0,25 13-66 16,0 0-102-16,0 0-160 0,0 0 32 0,15-35 315 16</inkml:trace>
  <inkml:trace contextRef="#ctx0" brushRef="#br0" timeOffset="76">3014 11916 723 0,'0'0'224'0,"0"0"-146"0,0 0-26 0,0 0-21 15,0 0-7-15,0 0 14 0,0 0 10 0,-9 21 3 16,9-21-2-16,0 0-20 0,15 34-1 0,-15-34-1 15,12 24 4-15,-12-24-6 0,17 27 0 0,-17-27-6 16,18 35-1-16,-18-35-9 0,17 35 2 0,-17-35 15 16,20 39-36-16,-12-13 34 0,2-5-36 0,-10-21 12 15,8 44 3-15,-8-44-3 0,5 40 3 0,-5-40 1 16,0 44 8-16,0-44 4 0,-5 45 7 0,-2-22-1 16,0 5 0-16,-4 0-8 0,1 3 3 0,-5-4-12 15,3 1 3 1,-3-3-7-16,2 1 3 0,-2-3-6 0,15-23 5 15,-26 38-5-15,26-38 6 0,-23 33-4 16,23-33 1-16,-24 25-3 0,24-25 1 0,0 0-16 16,-23 22-20-16,23-22-49 0,0 0-92 0,0 0-164 15,0 0-179-15,0 0 58 0,29-9 384 0</inkml:trace>
  <inkml:trace contextRef="#ctx0" brushRef="#br0" timeOffset="77">114 13661 513 0,'0'0'169'0,"0"0"-40"0,0 0-25 16,0 0-3-16,-4-29-12 0,4 29-4 0,0 0-5 15,0 0-9-15,0 0-10 0,0 0-10 0,-7-21-9 16,7 21-5-16,0 0-5 0,0 0-4 0,0 0-4 15,0 0-5-15,-26-15-4 0,26 15-4 0,0 0-2 16,-22 0-3-16,22 0-4 0,-23 6 1 16,23-6-2-16,-26 13 1 0,26-13-1 0,-29 20 0 0,29-20-2 0,-28 26 2 15,28-26-3-15,-27 29 2 0,27-29-1 16,-18 25 2-16,18-25-4 0,-16 25 4 0,16-25-4 16,0 0 2-16,-2 30-1 0,2-30 1 0,0 0-2 15,14 30 1-15,-14-30 0 0,0 0-4 0,27 17-9 16,-27-17 0-16,24 3-1 0,-24-3 3 15,28-5 6-15,-28 5-1 16,35-13 0-16,-35 13-1 0,30-18 4 0,-30 18-1 16,28-27 7-16,-28 27-3 0,25-28 5 0,-25 28-3 15,17-30 3-15,-17 30-3 0,13-23 3 16,-13 23-1-16,0 0 7 0,0 0 7 0,11-27 7 16,-11 27-1-16,0 0-4 0,0 0-8 0,0 0-7 15,0 0-2-15,0 0-1 0,0 0-2 16,0 0 1-16,0 0 2 0,0 0-2 0,-4 30 3 0,4-30-2 0,-2 22 0 15,2-22-1-15,2 22 1 0,-2-22-2 0,4 26 4 16,-4-26-5-16,4 24 3 0,-4-24-1 16,7 29 0-16,-7-29-1 0,8 28 2 0,-8-28-3 15,0 0-6-15,14 31-21 0,-14-31-27 0,0 0-62 16,0 0-68-16,32 16-112 0,-32-16-184 0,0 0 88 16,22-11 314-1</inkml:trace>
  <inkml:trace contextRef="#ctx0" brushRef="#br0" timeOffset="78">363 13436 1107 0,'0'0'112'16,"-27"6"-25"-16,27-6-29 0,0 0-30 0,0 0-14 16,0 0-1-16,13 27 6 0,-13-27-3 0,0 0-5 15,30 25-7-15,-30-25-2 0,32 17-3 0,-32-17 0 16,40 11 0-16,-40-11 0 0,41 10-1 0,-16-13-22 0,4 10-27 16,-3-14-49-16,19 13-132 0,-13-9-224 15,10-14 20-15,11 13 270 0</inkml:trace>
  <inkml:trace contextRef="#ctx0" brushRef="#br0" timeOffset="79">487 13266 1062 0,'0'0'95'0,"0"0"-28"16,0 0-20-16,0 0-8 0,0 0-10 0,0 0 12 15,0 0 4-15,0 0 2 0,0 0 5 16,0 0-18-16,13 24-6 0,-13-24 4 0,2 29-1 16,-2-29 0-16,-2 37-9 0,0-11 0 0,-5 1-8 0,-2 0-1 15,4 4-7-15,-2-2 2 0,-1 2-6 0,0-2 4 16,-1-1-5-16,2-1 3 0,0-2-6 0,2 0 4 16,-2 1-4-16,2-4 4 0,5-22-3 0,-13 40 2 15,13-40-3-15,-5 42 3 0,5-42-4 16,-6 41 5-16,6-41-4 0,-3 24 3 0,3-24-3 15,0 0 1-15,0 0 0 16,10 28 0-16,-10-28 0 0,0 0 1 16,0 0 0-16,0 0 0 0,28 1 0 0,-28-1-1 15,0 0 0-15,24-5 0 0,-24 5 0 0,0 0-9 16,32-10-4-16,-32 10-8 0,25-9-13 0,-25 9-4 16,26-13-6-16,-26 13-7 0,25-18-13 0,-25 18 6 15,32-16-36-15,-28-7-54 0,20 22-71 16,-24 1-96-16,12-41-65 0,-12 41 118 0,11-28 263 0</inkml:trace>
  <inkml:trace contextRef="#ctx0" brushRef="#br0" timeOffset="80">1790 13727 729 0,'0'0'166'0,"0"0"-58"16,0 0-14-1,0 0-19-15,0 0-34 0,0 0-20 0,0 0-18 16,0 0 0-16,0 0 3 0,0 0 9 0,0 0 9 15,0 0 1-15,25-10 1 0,-25 10-4 16,0 0-3-16,25 2-1 0,-25-2-4 0,0 0-4 16,26-4-4-16,-26 4-2 0,0 0-1 0,28-6-1 15,-28 6 0-15,0 0 0 0,29-19 1 0,-29 19-1 16,0 0 1-16,24-29-1 0,-24 29 2 0,13-22-2 0,-13 22 3 0,5-24 0 16,-5 24 10-16,0 0 3 0,-5-25 2 15,5 25-1-15,0 0-6 0,-14-24-5 16,14 24 0-16,0 0-3 0,-33-17-1 0,33 17-2 15,-30-6-1-15,30 6-1 0,-33 6 0 0,33-6 2 16,-40 14-1-16,40-14 7 0,-34 21 0 0,34-21 2 16,-27 25-3-16,27-25-3 15,-19 31-5-15,19-31 2 0,-9 36-5 0,9-36 5 16,0 38-4-16,0-38 3 0,9 37-1 16,-9-37 1-16,16 34-3 0,-16-34 3 15,25 29-3-15,-25-29 3 0,29 22-2 0,-29-22 3 16,36 16-3-16,-36-16 2 0,41 9-7 0,-41-9-23 15,48 5-50-15,-48-5-69 0,55-3-117 0,-55 3-222 16,39-11 76-16,-10 12 243 0</inkml:trace>
  <inkml:trace contextRef="#ctx0" brushRef="#br0" timeOffset="81">2376 13635 921 0,'-15'-23'180'0,"15"23"-57"0,0 0-10 0,0 0-18 15,0 0-25-15,0 0-19 0,0 0-15 16,0 0-5-16,-18-22-3 0,18 22-1 0,0 0-5 16,0 0-6-16,0 0-5 0,-29 1-5 15,29-1-2-15,0 0 0 0,-33 18-2 0,33-18 1 16,-28 21-3-16,28-21 1 0,-31 33-2 16,31-33 1-16,-33 33-2 15,33-33 3-15,-24 33-4 0,24-33 2 0,-11 22-1 0,11-22 0 16,0 0 0-16,1 28 1 0,-1-28-1 0,0 0 2 15,0 0-1-15,34 23 2 0,-34-23-1 0,31 7 1 16,-31-7-2-16,32-1-1 16,-32 1-5-16,34-14-3 0,-34 14 0 0,35-21-2 15,-35 21 7-15,31-24 2 0,-31 24 3 16,28-28-1-16,-28 28 3 0,18-28-2 0,-18 28 3 0,10-23-2 0,-10 23 3 0,0 0-2 16,0 0 5-16,0 0 3 0,0 0 2 0,0 0 1 15,0 0-4-15,0 0-4 0,0 0-4 0,0 0-2 16,0 0 0-16,0 0-1 15,0 0 1-15,0 0 2 0,-10 33-2 0,10-33 2 16,0 26-2-16,0-26 2 0,5 24-4 0,-5-24 3 16,6 24-3-16,-6-24 3 15,11 23-2-15,-11-23 3 0,0 0-11 0,15 24-8 16,-15-24-16-16,0 0-13 0,26 25-24 0,-26-25-1 16,0 0-38-16,24-3-54 0,5 9-79 0,-29-6-214 15,27-22 74-15,4 22 255 0</inkml:trace>
  <inkml:trace contextRef="#ctx0" brushRef="#br0" timeOffset="82">2821 13653 983 0,'0'0'177'0,"0"0"-57"0,0 0-10 16,0 0-18-16,0 0-20 0,-12-24-15 16,12 24-15-16,0 0-7 0,0 0-7 0,0 0-6 15,0 0-5-15,-25-12-4 0,25 12-4 16,0 0-5-16,0 0-1 15,-30 18-3-15,30-18 2 0,-23 26-3 0,23-26 2 16,-24 30-3-16,24-30 3 0,-24 36-2 0,24-36 3 16,-15 34-4-16,15-34 3 0,-12 35-3 0,12-35 2 15,0 33-3-15,0-33 1 0,7 23-1 0,-7-23 3 16,15 21-2-16,-15-21 3 0,0 0-3 16,33 21 1-16,-33-21-1 0,31 7-6 15,-31-7-12-15,38 0-9 0,-15-2-9 0,-23 2-7 0,44-8-23 0,-44 8-39 16,53-15-49-16,-37-9-12 0,23 20-24 0,-39 4-74 15,45-52-72-15,-6 40 4 0,-20-23 334 0</inkml:trace>
  <inkml:trace contextRef="#ctx0" brushRef="#br0" timeOffset="83">3229 13264 1143 0,'0'0'132'15,"-19"-38"-15"-15,19 38-23 0,0 0-31 0,0 0-19 16,0 0-19-16,0 0-13 0,0 0-8 0,0 0-2 15,0 0-1-15,-9 27 7 0,9-27-2 16,-1 40 6-16,-2-18-4 0,1 5 4 0,-1 0-6 16,-3 0 5-1,2-1-5-15,-1 4 4 0,0-3-5 0,1 2 4 16,0-4-5-16,0 3 3 0,0-1-5 0,-2-4 3 16,2 1-4-16,0 1 3 0,4-25-2 0,-7 41 3 15,7-41-4-15,-5 34 2 0,5-34-4 0,-2 25 2 16,2-25-2-16,0 0 1 0,0 0-1 15,0 0 1-15,17 22 0 0,-17-22 0 0,0 0-1 16,0 0 0-16,33-18 2 0,-33 18-3 0,28-24 3 0,-28 24-3 16,31-25 4-16,-31 25-4 0,28-22 3 0,-28 22-1 15,26-17 0-15,-26 17-1 0,23-15 2 0,-23 15-2 16,0 0 3-16,32-13-2 0,-32 13 1 0,0 0 0 16,30-12-1-16,-30 12 0 0,0 0 0 0,27 3 0 15,-27-3-1-15,0 0 2 0,0 0-1 16,29 17 0-1,-29-17-1-15,0 0 1 0,19 32-1 0,-19-32 2 16,11 24-3-16,-11-24 3 0,8 33-3 0,-8-33 4 16,7 32-4-16,-7-32 3 0,4 32-3 0,-4-32 2 15,4 26-16-15,-4-26-12 0,7 25-43 0,-7-25-80 16,0 0-159-16,0 0-226 0,0 0 71 0,15 31 285 16</inkml:trace>
  <inkml:trace contextRef="#ctx0" brushRef="#br0" timeOffset="84">4632 13721 768 0,'0'0'145'0,"0"0"-40"15,-28-7 6-15,28 7 1 0,0 0-29 0,0 0-29 16,0 0-24-16,0 0-12 0,-15 26-2 0,15-26 1 16,-3 29-5-16,3-29-1 0,-2 35-10 0,2-10 3 15,-3-2-7-15,3-3 6 0,-2 4 18 0,0 1-34 16,0 3 35-1,-3-4-34-15,1 4 10 0,0 1 4 0,-1-3-5 16,0 2 4-16,2-1-5 0,0-5 5 16,-2 1-4-16,5-23 4 0,-7 40-5 0,7-40 4 15,-3 29-2-15,3-29 0 0,0 0-3 0,0 0 0 16,0 0 1-16,0 0 3 0,0 0 6 0,0 0-1 16,0 0 3-16,17-38-4 0,-14 15 7 0,-3 23 1 15,6-45 7-15,1 19 1 0,-4-3 2 0,4 0-6 0,-4-5 4 16,1 3 7-16,0-7-33 0,3 4 30 0,-4-3-33 15,4-2 15-15,-5 2 7 0,5 1-8 0,1-2 8 16,-1 7-4-16,0 3 5 0,3 5-5 16,-10 23 1-16,18-38-6 0,-18 38 0 0,18-22-2 15,-18 22-1-15,0 0 0 0,33-16 1 0,-33 16 0 16,25 3-1-16,-25-3 0 16,24 11 0-16,-24-11 0 0,25 15-1 15,-25-15 1-15,0 0-1 0,29 32 1 0,-29-32-1 16,17 26 1-16,-17-26-2 0,11 27 3 0,-11-27-3 15,7 23 4-15,-7-23-3 0,0 21 3 16,0-21-3-16,-6 24 2 0,6-24-2 0,-14 29 1 16,14-29-2-16,-22 29 3 0,22-29-2 0,-27 26 1 15,27-26 0-15,-28 21 1 0,28-21-2 0,-29 16 2 0,29-16-2 16,-29 14 1-16,29-14-2 0,-27 3 2 0,27-3-1 16,-24 3 0-16,24-3 2 0,0 0-1 0,-27-3 0 15,27 3 0-15,0 0-12 0,0 0-13 0,0 0-18 16,-15-21-22-16,15 21-27 0,0 0-33 15,30-20-34-15,-30 20-85 0,29-24-31 0,-29 24-121 16,36-28 122-16,-3 30 274 0</inkml:trace>
  <inkml:trace contextRef="#ctx0" brushRef="#br0" timeOffset="85">5240 13670 1073 0,'0'0'117'0,"0"0"-7"16,0 0-13-16,0 0-22 16,0 0-25-16,-24 17-16 0,24-17-10 0,0 0-3 15,-26 16-6-15,26-16-4 0,0 0-6 0,-25 30-1 16,25-30-2-16,-14 27 1 0,14-27-3 0,-9 30 1 16,9-30-3-16,-3 29 3 0,3-29-4 0,4 30 4 15,-4-30-4-15,10 23 3 0,-10-23-2 0,0 0 2 0,31 29-2 0,-31-29 2 16,29 13-2-16,-29-13 1 0,32 1 0 15,-32-1 1-15,32-4-1 0,-32 4 0 0,36-18 3 16,-36 18-3-16,34-27 4 0,-34 27-3 0,29-36 3 16,-29 36-4-1,19-42 5-15,-19 42-3 0,13-39 3 0,-13 39-3 16,1-37 5-16,-1 37-4 0,-5-33 4 0,5 33-4 16,-11-26 2-16,11 26-2 0,0 0 1 0,-27-23-2 15,27 23 0-15,0 0-2 0,-27-8 0 16,27 8-2-16,0 0-15 0,-29 10-25 0,29-10-64 15,0 0-91-15,-11 38-169 0,11-38-121 0,-14 23 72 16,18 3 389-16</inkml:trace>
  <inkml:trace contextRef="#ctx0" brushRef="#br0" timeOffset="86">5825 13308 1033 0,'0'0'145'0,"0"0"-24"0,0 0-17 16,0 0-27-16,0 0-26 0,0 0-20 15,0 0-12-15,0 0-8 0,0 0 2 0,0 0 0 16,-1 24 6-16,1-24-3 0,-6 35 2 0,6-35-5 16,-4 45 1-16,3-18-6 0,1 3 2 0,-4-3-7 15,1 6 3-15,-1-2-7 0,-2-1 6 0,1 2-7 0,1 0 4 16,-3 2-5-16,-1-5 5 0,2 3-6 0,0-8 6 15,0-3-6-15,6-21 4 0,-6 38-4 16,6-38 3-16,1 22-15 0,-1-22-6 0,0 0-15 16,0 0-13-16,10 26-27 0,-10-26-27 0,0 0-19 15,0 0-77-15,0 0-58 0,32-14-163 0,-32 14 59 16,30-23 315-16</inkml:trace>
  <inkml:trace contextRef="#ctx0" brushRef="#br0" timeOffset="87">6042 13632 755 0,'0'0'141'0,"0"0"-82"15,0 0-9-15,0 0 13 0,0 24 13 0,0-24-5 0,0 0-13 16,-7 26-17-16,7-26-5 0,0 27-14 0,0-27-7 16,1 27-11-16,-1-27 1 0,4 33-4 15,-4-33 2-15,4 25-3 0,-4-25 1 0,0 0-4 16,13 31 3-16,-13-31-2 0,0 0 2 0,0 0-1 15,23 17 2-15,-23-17 1 0,0 0 0 0,26-12 3 16,-26 12-4-16,18-26 3 16,-18 26-4-16,21-34 3 0,-21 34-1 0,23-41 2 15,-23 41-3-15,17-41 4 0,-17 41 3 16,16-40 11-16,-16 40 3 0,14-29 7 0,-14 29-5 16,0 0-4-16,0 0-7 0,0 0-7 15,0 0-1-15,0 0-4 0,0 0 1 0,0 0-2 16,3 41 2-16,-6-19-5 0,-2 4 5 0,1-5-4 15,-2 7 4-15,3 5-6 0,-2-4 6 0,1 4-8 0,-2-1 9 0,3-1 17 16,-3 5-34-16,1-3 34 0,-1-2-34 16,-3 0 11-16,1-1 5 0,-2-5-5 0,1-1 5 15,9-24-3-15,-25 38 3 0,25-38-2 16,-26 30 2-16,26-30-3 0,-28 18 3 0,28-18-2 16,-27 6 0-16,27-6 1 0,-29-2-2 0,29 2 2 15,-31-9-2-15,31 9 1 0,-29-13-3 0,29 13-17 0,-29-20-26 0,29 20-53 16,-26-20-65-16,26 20-115 0,0 0-166 0,-22-28 26 15,22 28 310-15</inkml:trace>
  <inkml:trace contextRef="#ctx0" brushRef="#br0" timeOffset="88">6739 13527 810 0,'0'0'323'0,"-39"2"-184"16,39-2-4-16,0 0-26 0,0 0-44 0,0 0-39 15,0 0-19-15,0 0-4 0,0 0 1 16,0 0 4 0,31 20-2-16,-31-20-3 0,39 12 0 0,-14-6-2 15,1-4 2-15,2 2-2 0,1-4-1 0,0 0-1 16,1-3 1-16,2 3-13 0,-4-10-49 0,12 19-105 16,-40-9-172-16,46-23-161 0,-22 26 34 0,-24-3 368 15</inkml:trace>
  <inkml:trace contextRef="#ctx0" brushRef="#br0" timeOffset="89">6906 13332 754 0,'0'0'161'0,"0"0"-53"16,0 0 1-16,0 0 8 0,0 0-6 0,0 0-15 16,0 0-24-16,0 0-26 0,0 0-15 0,0 0-9 15,0 0-4-15,0 0-5 16,0 0-2-16,0 0 3 0,0 0 3 0,0 0 3 15,-7 31 4-15,7-31-12 0,-10 46 1 0,5-20-10 0,-4 5 6 0,1-4-5 16,0 7 4-16,-2-3-7 0,2 1 4 0,-2 2-9 16,-1-2 6-16,2 2-5 0,-4-7 4 0,4 1-4 15,0-3 4-15,9-25-4 0,-11 39 5 0,11-39-4 16,-3 27 3-16,3-27-3 0,0 0 2 16,-4 28 0-16,4-28-1 0,0 0 0 15,0 0 1-15,0 0-1 0,0 0 0 0,13 24 1 0,-13-24 1 0,0 0-2 16,0 0 1-16,0 0-2 0,26 16-6 0,-26-16-6 15,0 0-3-15,28 8-6 0,-28-8 1 0,22 2-5 16,-22-2-4-16,27-2-11 0,-27 2-16 0,30-4-4 16,-30 4-50-16,35-14-13 0,-35 14-76 15,29-21-57-15,-29 21-105 0,16-24 24 0,9 23 258 16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37:02.2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220 53 671 0,'4'-32'217'0,"-4"32"-57"0,0 0-26 15,0 0-10-15,0 0-28 0,0 0-27 0,-22-2-24 16,22 2-10-16,0 0-10 0,-28 8-2 0,28-8-6 15,-26 13-3-15,26-13-5 0,-33 20-2 0,33-20-3 16,-37 29 0-16,37-29-3 0,-32 39 2 0,32-39-6 16,-26 42 6-16,26-42-6 0,-17 42 4 0,17-42 18 15,-4 35-36-15,4-35 36 0,12 30-37 0,-12-30 16 16,25 23 2-16,-25-23-2 0,33 13 0 0,-9-13 1 16,-2-5-1-16,4-3 1 0,0-4 0 0,2-6 3 15,-1 1 13-15,1-9-34 0,-1 4 34 0,-2 0-34 16,-4-3 18-16,-5 3 6 0,-16 22-4 0,18-41 5 15,-18 41-4-15,3-34 4 0,-3 34-3 0,-10-28 1 16,10 28-2 0,0 0 2-16,-31-25-2 0,31 25-1 15,-31-8-1-15,31 8 0 0,-30 2-1 0,30-2 0 16,-25 11-1-16,25-11-5 0,0 0-13 0,-24 30-20 16,24-30-28-16,-3 24-45 0,3-24-42 0,12 22-86 15,-12-22-127-15,0 0-22 0,24 30 119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37:02.2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22 204 1072 0,'0'0'64'0,"0"0"-26"0,0 0-4 15,0 0 2 1,0 0 7-16,-8 23 6 0,8-23-18 15,0 29-6-15,0-29-11 0,1 37-1 0,0-16 15 0,1 2-38 16,-2 3 33-16,0 1-36 0,0-1 12 16,0 0 4-16,-2 4-5 0,2-4 4 0,-1-1-4 15,1 0 5-15,0 2-6 0,0-27 4 0,-1 42-4 16,1-42 3-16,0 41-3 0,0-41 4 0,-2 34-4 16,2-34 4-16,0 0-2 0,0 0 3 0,0 0 9 15,0 0 3-15,0 0 1 0,0 0-1 0,0 0-3 0,-4-24-2 16,4 24 4-16,-1-34-4 0,1 34 2 15,-2-41-7-15,1 16 6 0,2-1-3 0,-1-3 4 16,2-5-5-16,-1-3 6 0,3-3 8 0,-2-3-32 16,0 1 31-16,4-3-32 0,-1 5 15 0,4 0 8 15,-1-1-9-15,1 7 8 0,1 7-5 0,0 2 5 0,-10 25-5 16,18-34 1-16,-18 34-4 0,0 0 0 0,26-27-2 16,-26 27 1-16,0 0-1 0,26-2 0 0,-26 2 1 15,0 0 0-15,26 9 1 0,-26-9-2 16,0 0 1-16,0 0-1 0,28 31 2 0,-28-31-2 15,11 30 2-15,-11-30-2 0,5 29 1 0,-5-29 0 16,0 30 1-16,0-30-2 16,-7 24 4-16,7-24-4 0,-15 29 3 0,15-29-2 15,-20 27 1-15,20-27-2 0,-27 23 3 16,27-23-3-16,-31 28 3 0,31-28-4 0,-35 24 3 16,35-24-3-16,-36 24 2 0,36-24 21 15,-30 17-38-15,30-17 38 0,0 0-39 0,-25 18-1 16,25-18-10-16,0 0-89 0,0 0-44 0,0 0-81 15,0 0-52-15,0 0-121 0,22-14 52 0,-22 14 344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0:37:02.2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27 140 640 0,'0'0'127'0,"0"0"-79"0,0 0-6 0,25 2 15 16,-25-2 5-16,0 0 1 0,0 0-28 0,0 0-8 15,27 0-8-15,-27 0-2 0,0 0-7 0,28 3-4 16,-28-3 6-16,0 0 18 0,30 7 0 16,-30-7 0-16,25 1-7 0,-25-1-18 0,24-1-2 0,-24 1 2 0,23-6 1 15,-23 6-1-15,0 0 0 0,32-12-2 16,-32 12 0-16,23-15-1 0,-23 15 2 0,0 0-1 15,29-26 3-15,-29 26 3 0,0 0 19 0,17-27 12 16,-17 27 8-16,0 0 0 0,-10-28-14 0,10 28-13 16,0 0-5-16,0 0-5 0,-35-27-2 0,35 27-1 15,-27-11 0 1,27 11-1-16,-37 0-1 0,37 0 1 0,-42 8-1 16,42-8 2-16,-41 18-2 0,41-18 2 0,-44 27-3 15,44-27 1-15,-36 34-3 0,36-34 1 16,-23 34-5-16,23-34 4 0,-14 37-5 0,14-37 3 15,-2 35-4-15,2-35 4 0,13 31-4 0,-13-31 4 16,25 31 19-16,-25-31-37 0,36 27 37 0,-36-27-37 16,44 26 8-16,-22-20-21 0,11 6-39 0,-33-12-64 0,64 3-149 15,-25-8-199-15,1-5-3 0,12 10 295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52:18.4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-6104 11707 705 0,'0'0'246'15,"0"0"-87"-15,0 0-30 0,0 0-25 16,0 0-30-16,0 0-30 0,10 22-12 0,-10-22-7 16,0 0 1-16,0 0-1 15,-4 35 1-15,4-35-7 0,-1 26 3 0,1-26-6 16,0 30 1-16,0-30-7 0,1 38 0 0,2-13-5 15,-2-1 2-15,2 1-5 0,-2 3 3 0,-1 0-6 16,0 4 5-16,2-2-6 0,-2 7 5 16,0-6-7-16,-2 1-12 0,2 2 31 0,0-3-31 15,-1 1 31-15,-2-2-12 0,-1 0-6 16,3-6 6-16,1 1-5 0,0-2 6 0,-2 0-5 16,2-23 3-16,-3 40-3 0,3-40 2 0,-4 29-3 0,4-29 3 0,-1 23-2 15,1-23 1-15,0 0-2 0,0 0 2 16,0 24-1-16,0-24 2 0,0 0-1 0,0 0 0 15,0 0 0-15,0 0-1 0,4 23 0 0,-4-23 2 16,0 0-3-16,0 0 3 0,0 0-3 16,0 0-1-16,0 0 2 0,0 0-17 0,0 0-2 0,0 0-13 15,0 0-10-15,0 0-5 0,23-6-34 0,-23 6-57 0,0 0-70 16,9-44-105-16,-9 44-149 0,20-24 132 0,-22-12 331 16</inkml:trace>
  <inkml:trace contextRef="#ctx0" brushRef="#br0" timeOffset="670.001">-5621 11684 397 0,'0'0'160'16,"0"0"-26"-16,0 0-25 0,0 0-17 15,0 0-9-15,0 0-4 16,0 0 0-16,0 0 0 0,0 0-6 0,0 0-7 15,0 0-7-15,3 23-10 0,-3-23-5 0,0 0-6 16,5 27-5-16,-5-27-8 0,0 28-2 0,0-28-8 16,0 32-1-16,0-32-6 0,0 37 1 0,0-37 1 15,0 40 1-15,0-40-3 0,0 37 1 0,0-37-8 16,0 39 4-16,0-39-6 16,0 40 3-16,0-17-4 0,0-23 4 0,-1 45-4 0,-2-23 3 0,3 2-3 15,3 1 4-15,-3-2-4 0,0-2-14 0,0-21 32 16,1 38-32-16,-1-38 32 0,0 39-13 0,0-39-5 15,-1 40 5-15,1-40-5 0,-4 30 4 0,4-30-3 16,-5 24 3-16,5-24-4 0,0 0 5 0,-5 30-4 16,5-30 1-16,0 0 0 0,0 0-1 15,-8 29 0-15,8-29 2 0,0 0-8 0,0 0-1 0,-6 23-3 16,6-23-7-16,0 0 0 0,0 0-6 0,0 0-6 16,0 0-5-16,0 0-6 0,0 0-9 0,-11 24-11 15,11-24-7-15,0 0-11 0,0 0-8 0,0 0-11 16,0 0-22-16,0 0-74 0,0 0-45 0,-30 2-130 15,30-2 212-15,0 0 157 0</inkml:trace>
  <inkml:trace contextRef="#ctx0" brushRef="#br0" timeOffset="848.3927">-6018 12106 907 0,'-22'3'101'16,"22"-3"-33"-16,0 0-9 0,0 0 2 0,0 0 1 16,0 0 3-16,0 0-18 0,31 26-6 0,-31-26-6 31,0 0-5-31,28 12-8 0,-28-12-5 0,31 4-6 15,-31-4-2-15,34 3-5 0,-34-3-1 0,39-3-2 16,-39 3-1-16,37-3-1 0,-37 3-1 0,41-8 2 16,-41 8-12-16,46-8-26 0,-46 8-62 0,47-6-99 15,-47 6-172-15,22-30-99 0,3 33 120 0,-25-3 350 16</inkml:trace>
  <inkml:trace contextRef="#ctx0" brushRef="#br0" timeOffset="1271.5272">-5222 11550 628 0,'-15'-22'199'0,"15"22"-66"0,0 0-37 15,0 0-27-15,0 0-16 0,0 0-4 0,0 0-1 16,14 22 11-16,-14-22-3 0,0 0-7 0,7 27-10 16,-7-27-4-16,0 0-10 0,16 34 0 0,-16-34-5 15,0 0-2-15,9 31-2 0,-9-31 2 0,8 25-9 16,-8-25 2-16,6 24-6 0,-6-24-2 0,0 22 0 15,0-22 0-15,-5 23-3 0,5-23 4 0,-5 26-2 0,5-26 0 16,-10 24-1-16,10-24-3 0,0 0 1 0,-22 29 2 16,22-29-2-16,0 0 3 0,-18 22-4 0,18-22 2 15,0 0-12-15,0 0-9 0,0 0-15 0,0 0-26 16,0 0-32-16,-25 7-66 0,25-7-101 16,0 0-139-16,0 0-47 0,0 0 265 0</inkml:trace>
  <inkml:trace contextRef="#ctx0" brushRef="#br0" timeOffset="2536.694">-3896 11934 1162 0,'2'22'189'16,"-2"-22"-68"-16,0 0-34 0,-28 17-20 0,28-17-17 16,0 0-15-16,0 0-10 0,0 0-9 0,0 0-7 15,0 0-5 1,0 0-4-16,0 0-2 0,0 0 0 0,0 0-1 16,0 0-1-16,0 0-12 0,0 0-12 0,4 25-21 15,-4-25-24-15,0 0-47 0,0 0-91 0,41 10-141 16,-41-10-168-16,22 3 135 0,5 18 385 15</inkml:trace>
  <inkml:trace contextRef="#ctx0" brushRef="#br0" timeOffset="2305.4414">-3885 12231 381 0,'0'0'212'16,"0"0"-26"-16,0 0-40 0,0 0-2 0,0 0-40 15,0 0-9-15,0 0-24 0,0 0-20 0,0 0-10 16,0 0-9-16,0 0-4 0,0 0-1 0,0 0 0 15,0 0-4 1,17 25-1-16,-17-25-7 0,0 0-4 0,0 0-3 16,1 33-3-16,-1-33-3 0,1 22 0 0,-1-22-3 15,2 25 3-15,-2-25-2 0,0 31 3 0,0-31-4 16,-2 31 4-16,2-31-5 0,0 33 4 16,0-33-4-16,-1 27 3 0,1-27-2 0,0 0 2 15,-1 31-3-15,1-31-8 0,0 0-12 0,0 0-10 0,0 0-13 16,0 0-6-16,0 0-14 0,0 0-27 0,0 0-46 15,0 0-29-15,0 0-37 0,0 0-30 0,0 0-68 16,0 0 28-16,-4-47 274 0</inkml:trace>
  <inkml:trace contextRef="#ctx0" brushRef="#br0" timeOffset="3190.9118">-3405 12115 488 0,'0'0'201'0,"0"0"-51"16,0 0 2-16,0 0-37 0,0 0 1 0,-26 7-33 16,26-7-23-16,0 0-14 0,0 0-6 0,0 0-10 15,0 0-3-15,0 0-6 0,-23 6-6 16,23-6-1-16,0 0-4 0,0 0-3 0,-26 4 0 16,26-4-6-16,0 0 0 0,-26 17-2 0,26-17 0 0,0 0 0 15,0 0 3-15,-23 27 15 0,23-27-36 0,0 0 37 16,-15 32-38-16,15-32 17 0,0 0 2 0,-2 28-2 15,2-28 3-15,0 0-2 0,0 0 3 0,13 25-2 16,-13-25-2-16,0 0-1 0,0 0-1 16,33 26-1-16,-33-26 2 0,0 0 2 0,29 8 2 15,-29-8-2-15,26 7 2 16,-26-7 0-16,20 9 0 0,-20-9 0 16,25 11 2-16,-25-11-3 0,0 0 2 0,28 24-2 15,-28-24 2-15,0 0-1 0,20 24 1 0,-20-24-1 16,0 0 1-16,0 0-1 0,11 27 0 0,-11-27 1 15,0 0 1-15,0 0-2 0,0 0 3 0,-4 26-2 16,4-26 0-16,0 0 1 0,0 0-1 16,-23 24 0-16,23-24 2 0,0 0-2 0,-22 9 2 0,22-9-1 0,0 0 3 15,-29 11 8-15,29-11 1 0,0 0 0 16,-28 3-1-16,28-3-7 0,0 0-3 0,-27 0-1 16,27 0-1-16,0 0-1 0,-26-2 0 0,26 2 0 15,0 0-1-15,0 0-2 0,0 0-16 0,0 0-22 16,0 0-35-16,0 0-98 0,0 0-98 15,0 0-183-15,0 0-20 16,0 0 351-16</inkml:trace>
  <inkml:trace contextRef="#ctx0" brushRef="#br0" timeOffset="3892.5076">-1470 11855 587 0,'0'0'207'0,"2"-26"-34"16,-2 26-12-16,0 0-22 0,0 0-31 0,0 0-37 15,0 0-18-15,0 0-10 16,-23 0-8-16,23 0-4 0,0 0-5 16,-28 7-4-16,28-7-3 0,0 0-3 0,-34 22-2 15,34-22-3-15,-26 25 1 0,26-25-5 0,-28 28 1 16,28-28-4-16,-25 36 2 0,13-15-8 0,0 3 7 16,-1 4-6-16,-2 1 5 0,0-1-5 0,4 3 5 15,1-3-4-15,0 0-12 0,4-4 30 16,4 3-32-16,1-3 29 0,1-2-13 0,1 4-1 0,-1-26 0 15,8 39-3-15,-8-39 6 0,18 37-5 0,-18-37 3 16,21 39-2-16,-21-39 0 0,26 33-3 0,-26-33 4 16,28 33-2-16,-28-33 1 0,27 27-3 0,-27-27 5 15,27 20-4-15,-27-20 2 0,27 16 0 0,-27-16-2 16,25 6-13-16,-25-6-11 0,25 4-24 0,-25-4-24 0,26-2-53 31,-26 2-101-31,22-28-244 0,-22 28-39 16,19-20 246-16</inkml:trace>
  <inkml:trace contextRef="#ctx0" brushRef="#br0" timeOffset="4910.9386">-1123 12349 697 0,'0'0'226'0,"0"0"-67"0,0 0-32 0,0 0-31 16,0 0-34-16,0 0-22 0,0 0-18 0,0 0-11 15,0 0-5 1,0 0 5-16,0 0 11 0,0 0 5 0,0 0 6 16,8-26-7-16,-8 26-5 0,15-26-8 15,-15 26-1-15,22-30-3 0,-22 30-3 0,24-39 15 16,-24 39-37-16,29-49 33 0,-11 25-35 0,-2-2 16 16,-1 1 5-16,3-5-4 0,-3 5 4 0,2-4-5 15,-3 3 5-15,1 0-5 0,-3 5 8 0,-12 21-7 16,22-40 4-16,-22 40-3 0,15-20 0 0,-15 20-1 0,0 0 2 15,0 0-1-15,0 0 1 0,0 0 0 16,0 0 1-16,0 0 2 0,0 0-3 0,0 0 1 16,0 0 0-16,0 0-2 0,0 0 2 0,0 0-2 15,0 0 0-15,0 0-1 0,0 0-1 0,0 0 1 16,0 0-1-16,0 0 2 0,0 0 1 0,0 0 1 16,0 0-1-1,0 0-1-15,22 7 0 0,-22-7 0 0,0 0 0 16,0 0 0-16,16 31-1 0,-16-31 2 15,12 24-3-15,-12-24 3 0,14 37-3 0,-14-37 3 16,19 45-4-16,-9-18 4 0,-1 2-5 0,0-5 6 16,0 1-6-16,0 1-12 0,0 0 31 0,1 2-32 15,-2-3 33-15,0-1-15 0,-8-24-3 0,20 37 4 16,-20-37-4-16,14 37 4 0,-14-37-4 0,13 37 3 0,-13-37-3 16,15 32 4-16,-15-32-3 0,0 0 1 0,10 21-1 15,-10-21 2-15,0 0-1 0,0 0 1 16,0 0-1-16,0 0 0 0,0 0-1 0,0 0 2 15,0 0 1-15,0 0 0 0,0 0 0 0,0 0 1 16,0 0-4-16,0 0 1 0,0 0-1 0,0 0 0 16,0 0 1-16,0 0 1 0,0 0-1 0,0 0 1 0,-25 20-1 15,25-20 1-15,0 0-1 0,0 0 0 0,0 0 0 16,0 0 1-16,0 0-1 0,-26 6 1 16,26-6 0-16,0 0 0 0,0 0 2 0,-21 1-1 15,21-1 11-15,0 0 4 0,-26-3 0 0,26 3 0 16,0 0-10-16,-27-1-1 0,27 1 1 0,-25-2 2 15,25 2-1 1,-26-3-2-16,26 3 1 0,-28-9-1 0,28 9 0 16,-30-7 2-16,30 7-2 0,-25-5 0 0,25 5-1 15,-23-10-1-15,23 10-1 0,-28-6-1 16,28 6 0-16,-28-6-3 0,28 6 3 0,-27-4-1 16,27 4 2-16,-32-3 1 0,32 3 0 0,-31-5 4 15,31 5-1-15,-24-5 1 0,24 5-2 0,-23-6-2 16,23 6-2-16,-22-10-2 0,22 10 1 0,0 0-1 0,-28-11 1 0,28 11-1 15,0 0 1-15,0 0 0 0,0 0-1 0,0 0 0 16,0 0-1-16,0 0 0 16,0 0 1-16,0 0-1 0,0 0-1 0,0 0-5 15,0 0-4-15,0 0-6 0,0 0-5 0,0 0-8 16,0 0-16-16,-23-5-22 0,23 5-25 0,0 0-51 16,18 24-84-16,-18-24-139 15,0 0-136-15,0 0 171 0,0 0 332 0</inkml:trace>
  <inkml:trace contextRef="#ctx0" brushRef="#br0" timeOffset="28741.5332">-196 12346 201 0,'0'0'95'0,"0"0"-1"16,0 0 21-16,0 0 2 0,0 0 7 0,0 0-18 15,0 0 1-15,0 0-7 0,0 0 3 16,0 0-7-16,0 0-9 16,0 0-15-16,0 0-15 0,0 0-16 0,0 0-13 15,0 0-6-15,0 0-3 0,0 0 0 16,0 0 1-16,0 0-1 0,-23-15-3 0,23 15 1 15,0 0-1-15,0 0-2 0,0 0-4 0,-28 0 0 16,28 0-4-16,0 0-1 0,-23 3-1 16,23-3-2-16,0 0 0 0,-28 7 0 0,28-7-1 15,0 0 2-15,-22 11-4 0,22-11 1 0,0 0-1 0,0 0 0 0,0 0 1 16,-19 25 0-16,19-25-1 0,0 0 1 16,-1 27 0-16,1-27 0 0,0 0-1 0,2 30 1 15,-2-30-2-15,0 0 2 0,10 26-1 0,-10-26 1 16,0 0-1-16,0 0 0 0,21 27 0 15,-21-27 0-15,0 0 0 0,0 0 1 0,23 24-1 16,-23-24 2-16,0 0-2 16,26 18 1-16,-26-18 0 0,0 0 0 0,25 12 0 15,-25-12 0-15,0 0 0 0,23 14 1 16,-23-14-1-16,0 0-1 0,23 16-1 0,-23-16 0 16,0 0 1-16,0 0 1 0,27 26 0 0,-27-26 1 15,0 0-1-15,0 0 0 0,15 26 0 0,-15-26 0 16,0 0-1-16,0 0 1 0,3 26 0 15,-3-26 1-15,0 0-2 0,0 0 2 0,-8 27-2 0,8-27 2 0,0 0-1 16,-15 29 1-16,15-29-2 0,0 0 3 16,-18 26-1-16,18-26 1 0,0 0 0 0,-20 21-1 15,20-21-1-15,0 0 2 0,0 0-2 0,-26 24 1 16,26-24-1-16,0 0 1 0,0 0-1 0,-26 18 1 16,26-18 0-16,0 0 1 0,0 0 0 15,-28 11 0-15,28-11 0 0,0 0 6 0,0 0 2 0,-23 6 0 0,23-6 0 16,0 0-6-16,0 0-3 0,0 0 0 0,0 0-2 15,0 0 1-15,0 0-1 0,0 0 0 16,0 0-1-16,0 0-1 0,0 0-8 0,-23 0-7 16,23 0-16-16,0 0-24 0,0 0-8 0,0 0-16 15,0 0-50-15,0 0-50 0,31-11-126 0,-31 11-182 16,0 0 81 0,38-9 409-16</inkml:trace>
  <inkml:trace contextRef="#ctx0" brushRef="#br0" timeOffset="29136.0796">247 12574 880 0,'0'0'193'0,"0"0"-45"0,0 0-32 16,0 0-36-16,0 0-24 0,0 0-15 0,0 0-8 15,0 0-3-15,0 0-5 0,-24-6-9 0,24 6-4 16,0 0-6-16,0 0 0 0,0 0-2 0,-11 26 1 15,11-26-1-15,0 0 0 0,-14 29-3 0,14-29 1 0,0 0-2 16,-9 27 1-16,9-27-2 0,0 0 1 0,-15 30-2 16,15-30 3-16,-10 28-5 0,10-28-4 0,-8 24-13 15,8-24-10-15,0 0-17 0,0 0-19 16,-2 38-59-16,2-38-63 0,0 0-87 0,0 0-45 16,0 0-52-16,0 0 176 0,2-38 197 0</inkml:trace>
  <inkml:trace contextRef="#ctx0" brushRef="#br0" timeOffset="31214.5351">1907 12039 638 0,'-27'5'293'0,"27"-5"-141"0,0 0-14 0,0 0-30 15,0 0-27-15,-28-8-27 0,28 8-16 0,0 0-8 16,0 0-4-16,0 0-4 0,0 0-5 16,0 0-3-16,0 0-1 0,-27 17-2 15,27-17 0-15,0 0-2 0,-18 23-1 0,18-23-3 16,0 0 1-16,-20 32-4 0,20-32 2 0,-18 26-6 15,18-26 3-15,-17 36 15 0,17-36-33 0,-17 38 34 0,9-15-33 0,4-1 14 16,-3 1 4-16,1 1-4 0,2-1 4 0,4-23-5 16,-1 39 5-16,1-39-4 0,5 32 2 15,-5-32-2-15,14 28 0 0,-14-28-1 16,0 0 1-16,30 18-2 0,-30-18 1 0,33 6 1 16,-33-6-1-16,38-8 2 0,-38 8 0 0,40-12 0 15,-40 12 0-15,42-28 1 16,-42 28-2-16,40-35 4 0,-40 35-4 0,43-35 4 15,-43 35-6-15,32-39 5 0,-32 39-3 0,31-40 4 16,-31 40-3-16,21-34 2 0,-21 34 18 16,12-24-36-16,-12 24 35 0,0 0-33 0,5-24 16 15,-5 24 3-15,0 0-2 0,0 0 1 16,-14-30-1-16,14 30 0 0,0 0-1 0,-20-29 2 16,20 29-2-16,0 0 2 0,-22-29-2 0,22 29 3 0,0 0-2 0,-33-26 1 15,33 26-2-15,-26-14 2 0,26 14-3 0,-23-11 1 16,23 11-1-16,-25-10 0 0,25 10-1 0,0 0-4 15,0 0-14-15,0 0-18 0,-29-2-21 16,29 2-43-16,0 0-57 0,4 23-69 0,-4-23-109 16,0 0-106-16,0 0 136 0,0 0 306 15</inkml:trace>
  <inkml:trace contextRef="#ctx0" brushRef="#br0" timeOffset="31755.2241">2369 11855 659 0,'0'0'190'16,"0"0"-54"-16,11 28-15 0,-11-28-21 0,0 0-12 15,0 0-19 1,0 0-17-16,0 0-11 0,11 28-4 0,-11-28-4 15,0 0 1-15,12 33-8 0,-12-33-3 0,15 29-8 16,-15-29-3-16,14 35-5 0,-14-35 2 0,14 29-6 16,-14-29 2-16,12 34-4 0,-12-34 1 15,11 40-2-15,-11-40 1 0,10 41 15 0,-10-41-34 16,8 42 33-16,-8-42-32 0,5 38 16 0,-5-38 4 16,0 39-5-16,0-39 5 0,-5 40-6 0,5-40 6 15,-6 26-4-15,6-26 2 16,-7 30-1-16,7-30 1 0,-13 25-1 0,13-25 2 0,-12 24-3 15,12-24 2-15,0 0-1 0,-19 30 2 16,19-30-3-16,0 0 2 0,0 0-1 0,-28 22-1 16,28-22 1-16,0 0 0 0,0 0-1 15,-25 17-10-15,25-17-13 0,0 0-12 0,0 0-19 16,-21 13-17-16,21-13-54 0,0 0-59 0,0 0-120 0,-5 28-161 0,5-28 80 16,0 0 386-16</inkml:trace>
  <inkml:trace contextRef="#ctx0" brushRef="#br0" timeOffset="30597.3385">1323 12418 655 0,'0'0'224'0,"0"0"-41"0,-11 24-33 16,11-24-30-16,0 0-35 0,0 0-30 16,0 0-10-16,0 0-9 0,0 0-4 0,0 0-8 15,0 0-5-15,-25 8-6 0,25-8-2 0,0 0-3 16,0 0-1-16,0 0-2 0,0 0-1 0,-19 26-2 16,19-26 0-16,0 0-2 0,-13 22 0 0,13-22-1 15,0 0 1-15,-16 28-1 16,16-28 3-16,0 0-3 0,-17 29 1 0,17-29-1 15,0 0 0-15,-11 32-2 16,11-32-10-16,0 0-9 0,-8 23-12 0,8-23-13 16,0 0-5-16,3 25-27 0,-3-25-34 0,0 0-50 15,0 0-49-15,0 0-50 0,0 0-20 0,0 0-62 16,0 0 293-16</inkml:trace>
  <inkml:trace contextRef="#ctx0" brushRef="#br0" timeOffset="29999.8957">803 12046 408 0,'0'0'186'0,"0"0"-20"0,0 0-37 16,0 0 4-16,0 0-18 0,0 0-13 0,0 0-25 0,0 0-17 16,0 0-10-16,0 0-5 0,0 0-12 15,0 0-9-15,-23 6-9 0,23-6-6 0,0 0-1 16,0 0 0-16,0 0-2 15,-26 29 1-15,26-29-2 0,0 0 2 0,-21 27-3 0,21-27 1 16,0 0-3-16,-19 31 1 0,19-31-3 16,-17 28 1-16,17-28 16 0,-16 30-32 0,16-30 33 0,-13 35-34 15,13-35 15-15,-9 35 3 0,9-35-2 16,-7 33 1-16,7-33-3 0,1 31 3 16,-1-31-4-16,8 27 4 0,-8-27-4 15,14 26 1-15,-14-26 0 0,0 0 0 0,28 26-1 0,-28-26 3 16,0 0-1-16,33 8-1 0,-33-8 1 0,26-2-1 0,-26 2 1 15,26-8 0-15,-26 8 0 0,26-16 0 16,-26 16 2-16,28-19-3 0,-28 19 4 0,23-21-3 0,-23 21 2 16,24-21-2-16,-24 21 1 15,0 0-2-15,29-26 3 0,-29 26-2 0,0 0 2 16,25-28-3-16,-25 28 2 0,0 0-3 16,0 0-8-16,27-27-3 0,-27 27 2 0,0 0-2 0,14-21 12 15,-14 21 1-15,0 0 2 0,8-31 19 16,-8 31-37-16,6-22 37 0,-6 22-35 0,0 0 16 15,0-30 3-15,0 30-2 0,0-27 9 0,0 27 1 0,0 0 5 16,-7-28-2-16,7 28-1 0,0 0-4 16,-10-26 5-16,10 26-3 0,0 0 1 0,0 0-2 15,-15-26-2-15,15 26-3 0,0 0 0 16,0 0-3-16,0 0 1 0,-23-23-1 0,23 23-1 0,0 0 0 16,-25-8 1-16,25 8-2 15,0 0 2-15,-28-11-1 0,28 11 0 0,0 0-1 0,-27-6-1 16,27 6 0-16,0 0 0 0,-28 1 0 15,28-1 0-15,0 0 1 0,-29 9-1 0,29-9 0 16,0 0 0-16,-25 13-1 0,25-13 1 0,0 0 0 0,0 0-1 0,-22 15 0 16,22-15-8-16,0 0-12 0,0 0-15 0,0 0-16 15,0 0-25-15,0 0-41 0,10 23-59 0,-10-23-74 16,0 0-70-16,0 0-119 0,0 0 222 0,27 32 218 16</inkml:trace>
  <inkml:trace contextRef="#ctx0" brushRef="#br0" timeOffset="32428.7801">3021 12229 322 0,'0'0'63'15,"-21"21"12"-15,21-21 2 0,0 0-8 0,0 0-5 0,0 0-6 16,0 0 21-16,0 0-10 0,0 0 13 0,0 0-6 16,0 0-4-16,0 0-13 0,0 0-11 0,0 0-13 15,0 0-9-15,0 0-8 0,0 0-7 0,0 0-3 16,0 0 10-16,0 0 18 0,0 0 2 0,0 0 3 15,0 0-10-15,0 0-17 0,0 0-1 0,0 0 1 16,0 0-1-16,30 21 0 0,-30-21-1 16,0 0-1-16,31 5 0 0,-31-5 0 0,24 1-3 15,-24-1-1-15,28 0-3 0,-28 0-2 0,33-1 0 16,-33 1-1 0,30-5-1-16,-30 5 0 0,40-4-1 0,-40 4 0 15,36-9 0-15,-36 9-1 0,35-5-18 0,-35 5-18 16,36-1-42-16,-36 1-63 0,34-3-118 0,-34 3-122 15,0 0-101-15,43 3 287 0</inkml:trace>
  <inkml:trace contextRef="#ctx0" brushRef="#br0" timeOffset="33145.8051">3985 12205 338 0,'0'0'164'0,"0"0"-7"0,0 0-17 0,0 0-10 0,0 0-2 15,0 0-7-15,0 0-8 0,0 0-23 16,0 0-20-16,0 0-23 0,0 0-15 0,0 0-6 0,0 0-4 15,0 0 1-15,0 0-1 16,0 0-6-16,0 0-4 0,0 0-3 0,-26-19-2 0,26 19-3 0,0 0-1 16,-26 2-1-16,26-2-21 15,0 0 19-15,-32 10-19 0,32-10 18 0,0 0 2 16,-30 16-1-16,30-16 1 0,0 0-1 16,0 0 0-16,-25 27-1 0,25-27 1 0,0 0-1 0,0 0 1 15,-9 24-2-15,9-24 1 0,0 0-1 0,0 0 2 0,12 26-2 16,-12-26 2-16,0 0-2 15,22 22 3-15,-22-22-2 0,0 0 2 0,33 16-2 0,-33-16 1 16,0 0-1-16,32 20 0 0,-32-20 0 16,0 0 1-16,29 13-3 0,-29-13-8 0,0 0-3 15,0 0-1-15,25 24-2 0,-25-24 12 0,0 0 2 16,0 0 3-16,2 24 0 0,-2-24 3 0,0 0-3 16,-7 25 2-16,7-25-1 0,0 0 0 0,-18 25-1 15,18-25 2-15,0 0-3 0,-23 27 2 0,23-27 0 16,0 0 0-16,-28 24 0 0,28-24 1 0,0 0-1 15,-24 12 1-15,24-12-1 0,0 0 1 0,0 0-1 16,-25 9 1-16,25-9-2 0,0 0 1 0,0 0-2 16,0 0-1-16,0 0-2 0,0 0-6 0,0 0-15 15,0 0-13-15,0 0-3 0,0 0-7 0,0 0-18 16,0 0-27-16,0 0-46 0,0 0-38 0,25-13-72 16,-25 13-82-1,0 0-26-15,23-4 357 0</inkml:trace>
  <inkml:trace contextRef="#ctx0" brushRef="#br0" timeOffset="33894.5045">4368 11970 1004 0,'0'0'362'0,"-28"3"-217"0,28-3-51 0,0 0-30 15,0 0-13-15,0 0-13 0,-27 28-10 0,27-28-9 16,0 0-6-16,0 0-6 0,0 0-3 0,0 0-4 16,0 0 0-16,0 0-1 15,0 0-1-15,0 0-1 0,0 0-9 0,0 0-10 16,0 0-17-16,0 30-37 0,0-30-45 15,27 13-134-15,-27-13-259 0,0 0-2 16,27 8 248-16</inkml:trace>
  <inkml:trace contextRef="#ctx0" brushRef="#br0" timeOffset="33477.8376">4334 12349 688 0,'-18'-30'261'16,"18"30"-97"-16,0 0-39 0,0 0-32 0,0 0-30 16,0 0-19-1,0 0-17-15,0 0-7 0,0 0-3 0,0 0-2 16,0 0-2-16,0 0-3 0,0 0-3 16,0 0-1-16,0 0 3 0,0 0 1 0,10 27 0 15,-10-27 1-15,0 0-8 0,8 28 1 0,-8-28-4 16,1 30 2-16,-1-30-2 0,2 31 2 0,-2-31-3 15,0 32 2-15,0-32-3 0,0 27 2 0,0-27-11 16,-2 24-8-16,2-24-13 0,0 0-5 0,5 31-6 0,-5-31-6 16,0 0-27-16,0 0-36 0,0 0-44 15,0 0-22-15,0 0-10 0,0 0-8 0,0 0-42 16,0 0-29-16,8-41 267 0</inkml:trace>
  <inkml:trace contextRef="#ctx0" brushRef="#br0" timeOffset="34649.7792">4730 12289 531 0,'0'0'158'0,"0"0"-31"0,-27 0 3 0,27 0-15 15,0 0-14 1,0 0-26-16,0 0-20 0,0 0-15 0,0 0-11 16,0 0-7-16,0 0-7 0,0 0-5 0,0 0-4 15,0 0-2-15,0 0 0 0,3 22 0 0,-3-22-2 16,0 0 0-16,0 26-1 0,0-26 0 0,1 23-2 15,-1-23 3-15,0 27-3 0,0-27 3 0,0 23-4 16,0-23 3-16,0 22-2 0,0-22 2 16,0 0-1-16,0 26 1 0,0-26-1 0,0 0-1 15,0 0-1-15,0 0-1 0,0 0 0 0,0 0-1 16,0 0 2-16,0 0-1 0,0 0 3 0,0 0 0 0,0 0 3 16,0 0-1-16,28-29 6 0,-28 29-2 0,14-27 3 15,-14 27-3-15,19-28 0 0,-19 28-4 0,18-24 2 16,-18 24-3-16,0 0 1 0,28-22-2 15,-28 22 2-15,0 0-1 0,26-13 0 0,-26 13 0 16,0 0-1-16,0 0 0 0,23-4 2 0,-23 4-1 16,0 0 0-1,0 0 1-15,0 0-2 0,26 11 1 0,-26-11-1 16,0 0 1-16,0 0-1 0,0 0 1 0,0 0-1 16,25 17 1-16,-25-17 0 0,0 0 0 0,0 0-1 15,0 0 0-15,0 0 0 0,0 0 0 16,0 0-1-16,25 19 0 0,-25-19 1 0,0 0-1 15,0 0 1-15,0 0 1 0,0 0-2 0,0 0 1 16,0 0 0-16,25 0-1 0,-25 0 1 0,0 0-1 0,0 0 1 16,0 0-1-16,27-22 2 0,-27 22-3 0,0 0 3 15,24-19-2-15,-24 19 1 0,0 0 0 0,0 0 0 16,27-20 0-16,-27 20 1 0,0 0-1 16,0 0 0-16,22-10 0 0,-22 10 1 0,0 0-1 15,0 0 0-15,0 0 0 0,0 0-1 0,0 0 2 16,0 0-1-1,0 0 1-15,0 0 0 0,25 11 1 0,-25-11-2 16,0 0 1-16,0 0 0 0,0 0 0 0,11 25-1 16,-11-25 1-16,0 0-2 0,9 26 3 0,-9-26-3 15,0 0 1-15,5 25-2 0,-5-25 3 0,0 0-3 16,3 30 3-16,-3-30-1 0,0 0 0 16,3 28-2-16,-3-28 2 0,0 0-26 0,2 24-27 15,-2-24-55-15,0 0-57 0,11 29-73 0,-11-29-82 0,0 0-93 16,0 0 255-16</inkml:trace>
  <inkml:trace contextRef="#ctx0" brushRef="#br0" timeOffset="35251.0418">5344 12341 588 0,'7'-24'286'16,"-7"24"-99"-16,0 0-47 0,0 0-37 0,0 0-30 16,0 0-25-16,0 0-16 0,0 0-7 0,0 0-4 15,0 0 0-15,0 0-3 0,0 0-2 0,0 0-5 16,0 0-4-16,0 0-4 0,0 0 1 15,0 0-2-15,0 0 1 0,3 24-2 0,-3-24 0 16,0 0 0-16,0 29 0 0,0-29-1 0,1 24 2 0,-1-24-3 16,0 32 2-16,0-32-3 0,6 29 3 0,-6-29-3 15,4 28 3-15,-4-28-2 0,8 28 0 0,-8-28 0 16,0 0 0-16,18 26-1 0,-18-26 2 0,0 0-3 16,26 13 1-16,-26-13 1 0,24-1-1 0,-24 1 3 15,30-10-2-15,-30 10 3 0,29-21-2 16,-29 21 3-16,27-29-3 15,-27 29 3-15,31-34-4 0,-31 34 4 16,29-32-3-16,-29 32 5 0,27-29-1 0,-27 29 3 16,24-18-3-16,-24 18 1 0,0 0-3 0,0 0 1 15,0 0 0-15,24-16-2 0,-24 16 0 0,0 0 0 16,0 0 0-16,0 0 1 0,0 0 0 0,0 0-1 16,0 0 0-16,0 0 0 0,0 0 1 15,0 0-2-15,0 0 2 0,0 0-2 0,16 27 1 0,-16-27-1 0,0 0 1 16,0 0-2-16,13 28 1 0,-13-28-1 15,0 0 2-15,16 32-2 0,-16-32 3 0,0 0-4 16,15 23 1-16,-15-23-1 0,0 0-12 0,19 32-8 16,-19-32-11-16,0 0-15 0,17 29 3 0,-17-29-13 15,0 0-13-15,27 37-39 0,-27-37-44 16,0 0-75-16,0 0-66 0,0 0-104 0,30 29 244 0,-30-29 155 0</inkml:trace>
  <inkml:trace contextRef="#ctx0" brushRef="#br0" timeOffset="35768.0636">6152 11847 670 0,'0'0'202'0,"0"0"-66"0,0 0-8 0,0 0-17 16,0 0-23-1,0 0-31-15,0 0-17 0,0 0-6 0,0 0-6 16,0 0-7-16,0 0-3 0,7 23-5 0,-7-23 8 16,-6 24 0-16,6-24 5 0,-3 29-6 0,3-29-1 15,-1 32-4-15,1-32-1 0,-8 43-6 0,6-16 1 16,-3-3-9-16,2 3 5 0,-2 4-8 16,0-4 6-16,-3 6 12 0,1-6-32 0,-1 7 32 15,4-6-31-15,-3 3 13 0,1-7 6 0,2 4-5 0,-1 0 4 16,2-7-3-16,0 2 4 0,3-23-5 0,0 39 4 15,0-39-4-15,0 26 4 0,0-26-3 0,0 0 1 16,0 0-2-16,7 24 1 0,-7-24-1 0,0 0 0 16,0 0 1-16,0 0 1 0,24 15-1 0,-24-15 1 15,0 0-1-15,0 0 0 0,0 0-9 16,26 16-11-16,-26-16-16 16,0 0-14-16,26 8-9 0,-26-8-25 15,0 0-70-15,0 0-69 0,33 0-110 0,-33 0-122 16,0 0 198-16,50 5 258 0</inkml:trace>
  <inkml:trace contextRef="#ctx0" brushRef="#br0" timeOffset="36570.183">6671 12347 224 0,'0'0'145'0,"0"0"23"0,0 0-13 15,2-30 7-15,-2 30-11 0,0 0-2 16,0 0-22-16,0 0-29 15,0 0-22-15,0 0-17 0,0 0-15 0,0 0-13 16,0 0-13-16,0 0-8 0,0 0 2 16,0 0 1-16,0 0 1 0,-28-4 0 0,28 4-3 15,0 0-2-15,0 0-1 0,-29-2-3 0,29 2-1 16,0 0-1-16,-26 0-1 0,26 0 1 0,0 0-2 0,-32 7-1 16,32-7 0-16,0 0-1 0,-29 18 1 0,29-18-1 15,0 0 1-15,-22 24-1 0,22-24 1 0,-9 24-1 16,9-24 2-16,-16 26-2 0,16-26 2 15,-8 28-3-15,8-28 2 0,-4 22-3 0,4-22-4 16,0 0-6-16,4 27-1 0,-4-27-5 0,0 0 5 16,0 0 0-16,26 20 1 0,-26-20 1 0,0 0 3 15,35 0 1-15,-35 0 1 0,26-10 1 0,-26 10-6 16,29-14-1 0,-29 14-3-16,30-22 4 0,-30 22 2 0,28-27 7 15,-28 27 0-15,26-26 4 0,-26 26-2 16,21-27 2-16,-21 27-2 0,0 0 1 0,23-25 0 15,-23 25 0-15,0 0 0 0,0 0 2 0,0 0 0 16,0 0 1-16,0 0 1 0,0 0 7 0,0 0 3 16,0 0 3-16,0 0 2 0,0 0-4 0,0 0-2 15,0-22 0-15,0 22 0 0,0 0 0 0,0 0 1 0,0 0-3 16,0 0 1-16,0 0-5 0,0 0 0 16,0 0-3-16,0 0-2 0,0 0 1 0,0 0-1 15,0 0-2-15,0 0 1 0,0 0-2 0,0 0-1 16,0 0 1-16,0 0-1 0,0 0 3 0,0 0 1 15,8 24-2-15,-8-24 2 0,7 26-2 0,-7-26 2 16,7 27-3-16,-7-27 2 0,7 29-2 0,-7-29 2 0,8 27-2 16,-8-27-5-16,10 24-12 0,-10-24-13 0,0 0-20 15,0 0-7-15,25 27-21 0,-25-27-28 16,0 0-49-16,0 0-56 0,40 1-102 0,-40-1-112 16,0 0 179-16,45 4 247 0</inkml:trace>
  <inkml:trace contextRef="#ctx0" brushRef="#br0" timeOffset="37372.3232">7143 12156 869 0,'0'0'168'16,"0"0"-38"-16,0 0-5 16,0 0-51-16,0 0-11 0,-21-3-18 0,21 3-13 15,0 0-10-15,0 0-6 0,0 0-4 0,0 0-3 16,0 0 5-16,0 0 6 0,0 0 1 0,0 0 1 15,21 11-8-15,-21-11-8 0,0 0-4 16,34 4 0-16,-34-4-1 0,28 0-2 0,-28 0 1 16,30 0-1-16,-30 0 0 0,34-4-9 15,-34 4-14-15,36-8-14 0,-14 12-17 0,-22-4-25 0,47 2-76 0,-47-2-147 16,33-18-183-16,-4 23-9 0,-29-5 478 0</inkml:trace>
  <inkml:trace contextRef="#ctx0" brushRef="#br0" timeOffset="37055.912">7225 11876 173 0,'0'0'100'0,"0"0"14"0,0 0 31 16,0 0 14-16,0 0 14 16,0 0-12-16,0 0-21 0,0 0-32 0,0 0-32 15,0 0-29-15,0 0-13 0,0 0-11 16,0 0-5-16,0 0-1 0,0 0 3 15,0 0 2-15,0 0 6 0,7 29 0 0,-7-29 2 16,0 24-7-16,0-24 0 0,0 34-6 0,0-34-3 16,-4 41-4-16,8-19 0 0,-8 1-6 0,4-1 3 15,-1 4-6-15,1 3 3 0,-3-2 13 0,1 7-31 0,2-3 29 0,-1 4-28 16,-2-1 11-16,2-6 6 0,-2-4-5 0,0-1 2 16,3-23-2-16,-4 40 2 0,4-40-3 15,-1 36 4-15,1-36-3 0,-1 29 3 16,1-29-3-16,1 24 1 0,-1-24 0 0,0 0 0 15,3 22-1-15,-3-22 1 0,0 0-2 0,0 0 2 16,0 0-1-16,0 0 0 16,0 0 0-16,0 0 0 0,0 0 0 0,0 0 0 15,0 0-1-15,0 0 1 0,0 0 1 0,0 0-1 16,26 6 1-16,-26-6-1 0,0 0 2 0,0 0-1 16,0 0 0-16,29-21-1 15,-29 21 0-15,0 0-1 0,26-24-8 0,-26 24-7 16,0 0-4-16,28-35-26 0,-28 35-24 0,24-21 0 15,-24 21-11-15,27-21-40 0,-5 18-34 0,-22-20-52 0,0 23-86 0,27-9-52 16,-31-17 72-16,26 31 274 0</inkml:trace>
  <inkml:trace contextRef="#ctx0" brushRef="#br0" timeOffset="37820.3596">7836 12318 816 0,'0'0'175'16,"0"0"-32"-16,0 0-33 0,0 0-31 0,0 0-27 15,0 0-16-15,-18 31-8 0,18-31-4 0,0 0-1 16,0 0-5-16,-6 27 1 0,6-27-2 0,0 0-4 16,-2 32-3-16,2-32-2 0,1 21-5 15,-1-21 2-15,0 23-3 0,0-23 0 0,0 0-3 16,0 31 3 0,0-31-5-16,0 0 3 0,1 30 0 0,-1-30-2 15,0 0 1-15,-1 26 1 0,1-26-13 0,0 0-4 16,0 28-8-16,0-28-6 0,0 0-5 0,0 0-17 15,0 0-49-15,0 0-35 0,0 0-10 0,0 0-21 16,0 0-52-16,0 0-86 0,-3-54-17 0,3 54 323 16</inkml:trace>
  <inkml:trace contextRef="#ctx0" brushRef="#br0" timeOffset="38021.0742">7856 12008 1094 0,'-1'31'188'15,"1"-31"-60"-15,0 0-37 0,-26 5-25 16,26-5-14 0,0 0-15-16,0 0-11 0,0 0-8 0,0 0-7 15,0 0-6-15,0 0-3 0,0 0-2 0,0 0-2 16,0 0-1-16,0 0 1 0,0 0-12 0,0 0-12 16,0 0-24-16,0 0-25 0,25 30-66 0,-25-30-81 15,0 0-123-15,27 13-163 0,-27-13 178 0,24 21 330 16</inkml:trace>
  <inkml:trace contextRef="#ctx0" brushRef="#br0" timeOffset="38521.2967">8317 12370 798 0,'0'0'148'0,"0"0"-19"0,0 0-16 0,0 0-12 16,0 0-24-16,-29-10-18 0,29 10-11 16,0 0-5-16,0 0-5 0,0 0-7 0,0 0-6 15,-31-13-6-15,31 13-4 0,0 0-3 0,-26 2-2 16,26-2-5-16,0 0-1 0,-25 11-3 0,25-11 0 15,0 0-2-15,-17 31 2 0,17-31-3 0,-12 27 2 16,12-27-2 15,-11 35 2-31,11-35-3 0,-5 34 3 0,5-34-4 0,1 31 5 0,-1-31-3 0,9 26-6 0,-9-26-7 0,0 0-4 0,24 29-4 0,-24-29 6 0,22 6 3 16,-22-6 1-16,27-3 1 0,-27 3 4 16,33-13 2-16,-33 13 2 0,30-22 3 0,-30 22-2 15,28-30 5-15,-28 30-4 0,24-34 4 0,-24 34-4 16,21-28 3-16,-21 28-3 0,15-35 3 0,-15 35-2 15,8-30 3-15,-8 30-2 0,0-28 4 0,0 28-2 16,0 0 1-16,-12-28-2 16,12 28 2-16,0 0-1 0,-25-26 0 15,25 26-1-15,0 0 0 0,-27-11-2 16,27 11 1-16,0 0-1 0,-26 3-16 0,26-3-20 16,0 0-46-16,-27 6-52 0,27-6-58 0,0 0-59 15,-7 31-90-15,21-7-37 0,-14-24 277 0</inkml:trace>
  <inkml:trace contextRef="#ctx0" brushRef="#br0" timeOffset="39107.2561">8692 12298 533 0,'0'0'134'0,"0"0"-28"16,0 0-6-16,0 0-24 0,-23 13-4 0,23-13-9 0,0 0 0 15,0 0 2-15,0 0-8 0,3 31-8 0,-3-31-11 16,0 0-2-16,-1 31-5 0,1-31-2 0,1 27-7 15,-1-27-3-15,0 32-6 0,0-32-1 0,-1 31-6 16,1-31 2-16,-4 31-5 0,4-31 1 16,-3 28-4-16,3-28 3 0,-3 25-4 0,3-25 3 15,0 0-3-15,0 0 0 0,0 0-1 0,0 0-2 0,0 0-1 0,0 0 0 16,0 0 3-16,0 0 0 0,0 0 2 16,0 0 1-16,0 0 0 0,0 0-1 0,26-24 1 15,-26 24-2-15,14-26 2 0,-14 26-3 0,18-27 4 16,-18 27-4-16,19-35 4 0,-19 35-3 15,18-33 3-15,-18 33-3 0,17-31 3 0,-17 31-3 16,15-24 3-16,-15 24-2 16,14-24 2-16,-14 24-1 0,0 0-1 0,19-25-1 15,-19 25 1-15,0 0 1 0,0 0-1 16,25-4 2-16,-25 4 0 0,0 0 1 0,0 0 8 16,0 0 2-16,0 0 0 0,22 29 1 0,-22-29-9 15,10 27 0-15,-10-27-5 0,13 38 3 0,-13-38-2 16,9 41 3-16,-9-41-3 0,4 31 2 15,-4-31-3-15,7 31 2 0,-7-31-3 0,5 32 2 0,-5-32-3 0,6 27 1 16,-6-27-1-16,0 0 0 0,16 29-30 16,-16-29-25-16,0 0-52 0,0 0-55 0,0 0-56 15,0 0-121-15,0 0-100 0,0 0 200 0,0-48 241 16</inkml:trace>
  <inkml:trace contextRef="#ctx0" brushRef="#br0" timeOffset="39894.5375">9888 12442 448 0,'0'0'142'0,"0"0"-26"0,0 0-1 15,0 0 0-15,0 0 2 0,0 0-13 0,0 0-12 16,0 0-18-16,0 0-17 0,0 0-14 0,0 0-14 15,0 0-7-15,0 0-5 0,0 0 5 0,-25-26 4 0,25 26-1 16,0 0 0-16,0 0-4 0,0 0-4 0,0 0-3 16,-26-8-2-16,26 8-6 0,0 0-3 15,0 0 1-15,-26 3-3 0,26-3 1 0,0 0-2 16,0 0 1-16,0 0-1 0,-24 27 0 0,24-27 2 16,0 0-2-16,-14 29-2 0,14-29 2 0,0 27-4 15,0-27 3-15,3 35-12 16,-3-35 0-16,4 33-4 0,-4-33 0 15,10 29 4-15,-10-29 2 0,16 24-3 0,-16-24-2 16,0 0-3-16,29 27 4 0,-29-27 1 0,25 10 7 16,-25-10 3-16,25 0 0 0,-25 0 5 15,27-14-3-15,-27 14 3 0,34-27-2 0,-34 27 1 16,29-35 1-16,-29 35 4 0,27-39 2 0,-19 17 5 16,-8 22-2-16,18-41 5 0,-18 41-3 0,7-28 6 0,-7 28 3 0,-4-28 5 15,4 28-3-15,0 0-1 0,-12-26-8 16,12 26-2-16,0 0-5 0,-29-19-3 0,29 19 0 15,-24-6-2-15,24 6-1 0,-26-7-1 16,26 7 0-16,-30 2-1 0,30-2 0 0,-28 6 3 16,28-6-3-16,-22 2 1 0,22-2-5 0,0 0-9 15,-30 4-3-15,30-4-7 16,0 0-8-16,0 0-8 0,0 0-21 0,0 0-47 16,0 0-44-16,-6 23-55 0,6-23-65 0,0 0-146 15,0 0 66-15,0 0 352 0</inkml:trace>
  <inkml:trace contextRef="#ctx0" brushRef="#br0" timeOffset="40663.9586">10365 12467 947 0,'0'0'166'15,"0"0"-20"-15,0 0-29 0,0 0-41 0,0 0-38 0,0 0-19 0,0 0 1 16,0 0 7-16,0 0 4 0,0 0 4 0,0 0-7 16,22 24-5-16,-22-24-6 0,26 9-4 0,-26-9-6 15,27 7-2-15,-27-7-4 0,31 4 0 16,-31-4-1-16,34-4 0 0,-34 4 0 0,39-10-2 16,-39 10-12-16,35-14-16 0,-11 10-24 15,-24 4-34-15,41-11-88 16,-34-11-136-16,-7 22-210 0,30-18 40 0,-25-12 445 15</inkml:trace>
  <inkml:trace contextRef="#ctx0" brushRef="#br0" timeOffset="40441.2835">10716 12111 864 0,'0'0'193'0,"0"0"-55"0,0 0-22 15,-24-10-32-15,24 10-24 0,0 0-15 0,0 0-10 16,0 0-5-16,0 0-5 0,-23-27 0 0,23 27-4 0,0 0 1 15,0 0-4-15,-26-13-2 0,26 13-1 16,0 0-2-16,-25 4-1 0,25-4-2 0,0 0-2 0,-25 2-1 16,25-2-2-16,0 0-1 0,-27 10 1 0,27-10-2 15,0 0-1-15,-31 20-2 0,31-20 0 16,0 0 0-16,-27 34 1 0,27-34-3 0,-15 33-14 16,15-33 30-16,-15 38-30 15,15-38 31-15,-12 47-13 0,7-25-4 0,2 2 5 16,-1 3-6-16,3 0 6 0,-1-2-4 0,2 3 3 15,0-1-3-15,2-1 4 0,2-1-6 0,-1 3 4 16,-1-5-3-16,2 1 2 0,1 0-2 0,0 1 3 16,-5-25-3-16,10 40 3 0,-10-40-4 15,9 33 4-15,-9-33-14 0,11 31 0 0,-11-31-5 16,9 23-2-16,-9-23 3 0,0 0-2 0,12 21-9 16,-12-21-11-16,0 0-16 0,0 0-15 0,0 0-25 15,0 0-35-15,17 22-30 0,-17-22-13 16,0 0-40-16,0 0-39 0,-14-43-82 0,14 43 213 15,-4-26 121-15</inkml:trace>
  <inkml:trace contextRef="#ctx0" brushRef="#br0" timeOffset="42536.7475">12042 12526 585 0,'0'0'153'0,"0"0"-36"15,0 0-18-15,0 0 1 0,0 0-1 0,0 0-9 16,0 0-5-16,0 0-15 0,9 24-13 0,-9-24-12 16,0 0-12-16,0 0-11 15,28 10-7-15,-28-10-4 0,22 7-5 16,-22-7-3-16,29 1-2 0,-29-1-4 0,32 0 3 16,-32 0-2-16,33-6 0 0,-33 6-21 15,37-12-31-15,-10 15-78 0,-27-3-86 0,39-22-171 16,-39 22-88-16,32-24 186 0</inkml:trace>
  <inkml:trace contextRef="#ctx0" brushRef="#br0" timeOffset="41772.8512">11908 12108 363 0,'0'0'136'0,"0"0"-25"0,0 0-3 16,0 0-36-16,0 0-6 15,0 0-10-15,0 0 11 0,0 0 16 16,0 0 14-16,0 0-3 0,0 0-2 0,0 0-22 16,0 0-16-16,0 0-9 0,0 0-9 0,0 0-3 15,0 0-4-15,0 0-3 0,0 0-6 0,0 0-6 16,0 0-3-16,0 0-5 0,0 0-1 0,0 0-3 15,0 0 0-15,0 0-1 0,0 0 1 16,0 0 1-16,0 0-2 0,0 0-2 0,0 0 2 0,11 38-1 16,-11-38 2-16,0 33 14 0,0-33-29 0,1 47 26 15,-1-24-27-15,0 2 12 0,0 3 3 0,0-1-2 16,3 4 4-16,-3 0-6 0,1 0 9 0,-1-1-8 16,0-2 4-16,2 0-4 0,-2-4 5 0,1 2-6 15,-1 0 6-15,2-2-4 0,-2-24 2 16,2 41-3-16,-2-41 3 0,3 40-3 0,-3-40 3 0,0 30-2 15,0-30 2-15,2 23-2 0,-2-23 3 0,0 0-4 16,0 0 2-16,0 22-2 0,0-22 0 0,0 0 3 16,0 0-1-16,0 0 0 0,0 0 0 0,0 0-2 15,0 0 0-15,0 0-1 0,0 0-8 0,0 0-5 16,0 0-9-16,0 0-11 0,0 0-13 16,0 0-37-16,8-35-63 15,-8 35-73-15,0 0-105 0,12-38-122 0,-12 38 118 16,10-38 331-16</inkml:trace>
  <inkml:trace contextRef="#ctx0" brushRef="#br0" timeOffset="42222.2289">12414 12126 622 0,'-2'-25'161'0,"2"25"5"16,0 0-17-16,0 0-8 0,0 0-32 16,0 0-31-16,0 0-22 0,0 0-9 0,0 0-8 15,0 0-3-15,0 0-4 0,2 25-4 0,-2-25-3 16,0 0-5-16,-2 30-7 0,2-30-18 0,-2 35 29 15,2-35-33-15,-5 43 32 0,5-19-16 0,-1 5-4 16,0-5 3-16,-1 2-5 0,1 4 6 0,1-5-8 0,0 1 5 16,0 2-4-16,-3-4 1 0,3 0-1 15,0 0 3-15,0 2-5 0,0 1 6 0,-1-1-7 16,1 2 6-16,-2-3-6 0,1-1 3 0,1 2-2 16,-1-1 4-16,1-25-4 0,-4 43 5 0,4-43-5 0,-3 29 3 15,3-29-2-15,-3 26 2 0,3-26-3 0,0 0 1 31,0 0-1-31,0 0-12 0,0 23-5 0,0-23-5 16,0 0-11-16,0 0 4 0,0 0-11 0,0 0-8 16,0 0-20-16,0 0-49 0,0 0-68 15,0 0-108-15,0 0-154 0,0 0 20 0,-10-23 413 16</inkml:trace>
  <inkml:trace contextRef="#ctx0" brushRef="#br0" timeOffset="43811.598">12857 12877 317 0,'0'0'88'0,"-8"-25"7"0,8 25-11 16,0 0-3-16,-4-27-11 0,4 27 3 0,0 0-3 16,0 0 7-16,6-31 0 0,-6 31 2 0,0 0-4 15,0 0-10-15,0 0-15 0,0 0-12 0,17-24-12 16,-17 24-5-16,0 0-2 16,0 0-1-16,0 0-2 0,29-10-3 0,-29 10-2 15,0 0-3-15,27-5-3 0,-27 5 0 0,0 0-3 0,29 0 0 0,-29 0-1 16,0 0-1-16,30 5 1 0,-30-5 0 0,0 0 0 15,26 11-1-15,-26-11 0 0,0 0 0 0,23 9 0 16,-23-9 1-16,0 0-2 0,0 0 2 0,0 0-1 16,23 11 0-16,-23-11-1 0,0 0 1 15,0 0-1-15,0 0 0 0,0 0 1 16,0 0 1-16,0 0 0 16,0 0-17-16,0 0-10 0,0 0-25 0,0 0-31 15,0 0-3-15,-7 27-20 0,7-27-2 0,0 0 10 16,0 0 3-16,-24 34 21 0,24-34 3 0,0 0 0 15,-18 24-15-15,18-24 3 0,0 0 3 0,-16 24 31 16,16-24 20-16,0 0 19 0,0 0 8 16,0 0 9-16,-10 23 11 0,10-23 15 0,0 0 16 15,0 0 6-15,0 0 9 0,0 0-13 0,0 0 0 0,24 3-16 16,-24-3-4-16,0 0-8 0,0 0-4 0,28-1-5 16,-28 1 3-16,0 0 2 0,23 4 9 0,-23-4 2 15,0 0 1-15,23 3-8 0,-23-3-3 0,0 0-9 0,22 10-2 16,-22-10-3-16,0 0 0 0,0 0-4 15,0 0 1-15,25 23 12 0,-25-23-14 16,0 0 13-16,0 0-14 0,0 0-1 0,19 27 0 0,-19-27 0 16,0 0 2-16,0 0 0 0,0 0 1 0,0 0 0 15,0 0-1 1,0 0 2-16,1 23-1 0,-1-23-2 0,0 0 1 16,0 0-4-16,-15 23 3 0,15-23-2 0,0 0 2 15,-12 23-2-15,12-23 1 0,0 0 0 0,-21 24-15 16,21-24 16-16,0 0-13 0,-25 26 13 15,25-26 5-15,0 0-4 0,-24 20 21 0,24-20 32 16,0 0 12-16,-24 4 15 0,24-4-11 0,0 0-24 16,0 0-7-16,-26 7-6 0,26-7-3 0,0 0-3 15,0 0-2-15,-25 4-4 0,25-4-4 0,0 0-5 16,0 0-5-16,-23-7-2 0,23 7-3 0,0 0-2 16,0 0 0-16,0 0-3 0,-25-18-1 15,25 18 1-15,0 0-2 0,0 0-10 0,0 0-14 0,0 0-30 16,0 0-43-16,0 0-50 0,-1-27-36 0,1 27-106 15,0 0-108-15,0 0 70 0,30 6 331 0</inkml:trace>
  <inkml:trace contextRef="#ctx0" brushRef="#br0" timeOffset="43053.6899">12870 12791 485 0,'0'0'138'16,"0"0"-20"-16,0 0-2 0,0 0-16 15,0 0-13-15,0 0-16 0,0 0-12 0,0 0-11 16,0 0-10-16,0 0-10 0,0 0-9 0,0 0-3 16,0 0 3-16,0 0 0 15,0 0 1-15,8 24-5 0,-8-24-5 0,4 24-6 16,-4-24 1-16,4 32-5 0,-4-32 2 0,0 37-4 16,0-37 4-16,2 38-5 0,-2-38 3 0,0 38 17 15,0-38-17-15,0 41 3 0,0-41-47 16,3 36-51-16,-3-36-50 0,4 30-54 15,-4-30-51-15,0 0-79 0,5 28-15 0,-5-28 316 16</inkml:trace>
  <inkml:trace contextRef="#ctx0" brushRef="#br0" timeOffset="44532.3583">13279 12986 550 0,'0'0'182'16,"0"0"-41"-16,0 0-18 0,0 0-30 0,0 0 3 16,0 0-47-16,0 0 1 0,0 0-17 0,0 0-9 0,0 0-7 15,0 0-6-15,0 0-2 0,0 0-4 0,0 0 2 16,0 0-3-16,0 0 1 0,0 0 0 0,0 0 18 15,0 0-18-15,-3 25 16 0,3-25-19 0,0 0-4 16,5 31-15-16,-5-31 16 0,2 29-14 0,-2-29 15 16,7 29 1-16,-7-29-3 0,7 32 1 0,-7-32-1 15,6 24 2-15,-6-24-2 0,0 0 1 0,17 26-3 16,-17-26 2-16,0 0-1 0,0 0-1 0,28 4 2 16,-28-4-2-16,0 0 3 0,0 0 0 0,28-28 2 15,-28 28 0 1,15-26 2-16,-15 26-2 0,16-37 0 15,-16 37 15-15,18-35-14 0,-18 35 13 0,15-31-12 16,-15 31-3-16,0 0-17 0,17-29 18 0,-17 29-20 16,0 0 21-16,0 0 8 0,0 0 8 0,0 0 4 15,0 0 2-15,0 0-6 0,0 0-8 0,0 0-5 16,0 0-2-16,0 0-3 0,0 0 1 0,0 0-2 16,0 0 2-16,0 0 20 0,12 23-22 0,-12-23 21 15,0 0-33-15,9 30-12 0,-9-30-30 0,6 23-6 16,-6-23-29-16,3 24-15 0,-3-24-15 0,0 0-28 15,4 23-16-15,-4-23-69 0,21 29-102 0,-21-29 131 16,0 0 204-16</inkml:trace>
  <inkml:trace contextRef="#ctx0" brushRef="#br0" timeOffset="44833.167">13697 12774 672 0,'0'0'181'15,"0"0"-41"-15,0 0-24 0,0 0-7 0,0 0-18 16,0 0-24-16,0 0-26 0,0 0-13 0,0 0-10 15,0 0-7-15,0 0-5 0,0 0 2 0,0 0 1 0,-4 37 3 16,4-37-3-16,-2 31 1 0,2-31-9 16,-3 34 2-16,3-34-4 0,-2 39 2 0,2-39-3 15,-3 41 4-15,3-41-5 0,-4 38 5 0,4-38 17 16,-3 44-35-16,3-44 35 0,-1 41-34 0,1-41 13 16,0 36 4-16,0-36-3 0,1 26 2 0,-1-26-3 15,0 0 2-15,0 0-2 16,0 0 0-16,4 22 0 0,-4-22-10 15,0 0-2-15,0 0-3 0,0 0-3 16,0 0 1-16,0 0-16 0,0 0-33 0,0 0-42 16,0 0-27-16,0 0-61 0,0 0-43 0,0 0-152 15,0 0 127-15,0 0 266 0</inkml:trace>
  <inkml:trace contextRef="#ctx0" brushRef="#br0" timeOffset="45487.9349">13803 12825 537 0,'0'0'136'0,"0"0"-70"15,0 0-18-15,0 0-3 0,0 0 7 16,0 0-10-16,0 0-4 0,0 0 6 16,0 0 9-16,0 0 1 0,18 25 6 0,-18-25-8 15,0 0-5-15,0 0-6 0,0 0-4 0,2 23-5 16,-2-23-4-16,0 0-7 0,6 27-2 0,-6-27-6 15,0 0-1-15,1 32-5 0,-1-32-1 0,0 26-4 0,0-26 2 0,0 26-3 16,0-26 3-16,-1 32 17 0,1-32-36 0,0 39 35 16,0-39-37-16,-3 43 15 15,3-43 5-15,0 41-5 0,0-41 4 0,-1 27-3 16,1-27 3-16,0 25-3 0,0-25 4 0,0 0-4 16,0 0 2-16,0 21-2 0,0-21 1 0,0 0 1 15,0 0-1-15,0 0 4 16,0 0 4-16,0 0 2 0,0 0 0 0,0 0-1 15,0 0-3-15,0 0-1 0,0 0 3 0,0 0 7 16,0 0 2-16,0 0-1 16,8-21-4-16,-8 21-7 0,0 0-3 0,10-25 1 15,-10 25-2-15,0 0 2 0,16-25-3 0,-16 25 1 16,0 0-2-16,22-34 3 0,-22 34-2 0,18-23 2 16,-18 23-3-16,20-24 2 0,-20 24 15 0,0 0-16 0,26-28 16 0,-26 28-34 15,0 0 16-15,27-21-17 0,-27 21 18 0,0 0 1 16,28-19 3-16,-28 19-2 0,0 0-1 15,23-18 1-15,-23 18-4 0,0 0 3 0,0 0 0 16,26-25 0-16,-26 25-2 0,0 0 2 16,21-26-3-16,-21 26-17 0,0 0-8 0,18-25-22 15,-18 25-28-15,0 0-32 16,3-24-46-16,-3 24-45 0,0 0-76 0,0 0-121 16,0 0 75-16,0 0 323 0</inkml:trace>
  <inkml:trace contextRef="#ctx0" brushRef="#br0" timeOffset="45935.8826">13945 13044 732 0,'-11'22'168'0,"11"-22"-46"0,0 0-21 0,0 0-28 16,0 0-24-16,0 0-10 0,0 0-19 0,0 0 22 15,0 0-14-15,0 0 8 0,0 0-3 16,0 0-8-16,15 28-2 0,-15-28-4 0,0 0 1 16,0 0-1-16,0 0-1 0,18 24-5 15,-18-24-3-15,0 0-6 16,0 0-2-16,18 23-2 0,-18-23 0 0,0 0 0 15,0 0 0-15,22 22-2 0,-22-22 2 0,0 0-2 16,23 21-8-16,-23-21-16 0,0 0-17 0,0 0-45 16,0 0-63-16,31 13-112 0,-31-13-145 15,0 0-53-15,0 0 319 0</inkml:trace>
  <inkml:trace contextRef="#ctx0" brushRef="#br0" timeOffset="47091.1583">14605 12953 533 0,'0'0'187'15,"0"0"-33"-15,0 0-28 0,0 0 3 0,0 0-23 16,0 0-18-16,0 0-30 0,0 0-20 0,0 0-12 16,0 0-6-16,0 0 5 0,0 0 6 0,0 0 6 15,0 0 0 1,0 0-9-16,0 0-4 0,0 0-7 0,0 0-2 16,0 0-4-16,-10 26-4 0,10-26-2 0,0 0-2 15,-4 26-4-15,4-26-14 0,-4 24 32 16,4-24-33-16,-10 27 35 0,10-27-18 0,-11 29-2 15,11-29 2-15,-11 28-4 0,11-28 4 0,-9 24-7 16,9-24-7-16,0 0-13 0,0 0-17 0,0 0-26 16,0 0-62-16,0 0-77 0,0 0-97 0,-25-14-198 0,25 14 99 15,-4-38 404-15</inkml:trace>
  <inkml:trace contextRef="#ctx0" brushRef="#br0" timeOffset="50537.0055">-4531 13625 272 0,'-28'0'116'0,"28"0"19"0,0 0-4 0,0 0-5 16,-23 15-17-16,23-15-5 0,0 0-19 15,0 0-17-15,0 0-16 0,0 0-5 0,0 0 0 16,8 28 3-16,-8-28-5 0,0 0-8 0,0 0-11 16,30 21-6-16,-30-21-8 0,27 9-1 0,-27-9-5 15,30 5-2-15,-30-5-4 0,34 4 2 16,-34-4 2 0,42-4-1-16,-17-1 2 0,-1 1-4 0,0-3-2 0,-24 7-1 15,41-10-19-15,-41 10-42 0,47-3-92 0,-47 3-131 16,33-25-199-16,-5 32 16 0,-28-7 433 0</inkml:trace>
  <inkml:trace contextRef="#ctx0" brushRef="#br0" timeOffset="49464.2291">-5219 13870 638 0,'0'-24'260'0,"0"24"-96"0,0 0-19 16,0 0-19-16,0 0-49 0,0 0-10 15,0 0-41-15,0 0 7 0,0 0-7 16,0 0-5-16,0 0-10 0,0 0-4 0,0 0 11 0,-14 24-37 15,14-24 37-15,-4 27-35 0,4-27 16 0,-4 38 3 16,4-38-4-16,-1 41 3 0,1-20-2 0,0-21 4 0,4 43-6 16,-3-20 2-16,3-1-18 0,-4-22 0 0,9 41-8 15,-9-41-3-15,11 30 1 0,-11-30-6 16,0 0-7-16,24 23-4 0,-24-23-2 0,25 1-2 16,-25-1-6-16,25-4-5 0,-25 4 4 15,30-17 8-15,-30 17 19 0,33-33 14 0,-33 33 13 0,31-41 7 16,-19 18 25-1,-12 23 11-15,28-46 18 0,-28 46 1 0,25-45-1 16,-25 45-11-16,17-34-1 0,-17 34-7 0,16-26-5 16,-16 26-9-16,0 0-7 0,0 0-5 15,0 0 0-15,0 0-1 0,0 0 1 0,0 0-1 16,0 0-3-16,0 0 4 0,0 0 0 16,22 7 3-16,-22-7-4 0,0 0-3 0,8 21-6 15,-8-21 0-15,0 0-2 0,5 31 1 0,-5-31-2 0,0 0 1 0,7 30-2 16,-7-30 2-16,3 26-3 0,-3-26 4 0,7 30-4 15,-7-30 2-15,7 23-21 0,-7-23-10 0,0 0-22 16,0 0-24-16,18 34-35 0,-18-34-44 16,0 0-95-16,0 0-83 0,0 0-77 15,23 26 275-15</inkml:trace>
  <inkml:trace contextRef="#ctx0" brushRef="#br0" timeOffset="50202.3638">-4425 13386 303 0,'0'0'163'0,"0"0"-35"15,0 0-26-15,0 0-13 0,0 0 2 0,0 0-9 0,0 0-18 16,0 0-13-16,0 0-5 0,0 0 6 0,0 0 7 15,-1 32 1-15,1-32-10 0,-2 28-8 0,2-28-12 16,0 36 0-16,0-36-10 0,-5 40 1 0,-1-16-12 16,3 0 4-16,-1 1-11 0,4 1 7 15,-5 3-7-15,2 0 4 0,-3 1-6 0,2 0 3 16,2 1-5 0,-5-3 5-16,7 0 14 0,-6 2-33 0,5-7 33 15,-1 5-33-15,1-4 14 0,1 1 5 0,0-2-5 16,0-1 5-16,0-22-5 0,0 38 4 0,0-38-4 15,3 31 3-15,-3-31-2 0,7 22 2 0,-7-22-3 16,0 0 3-16,7 26-2 0,-7-26 1 16,0 0-1-16,0 0 1 0,0 0-2 0,0 0 0 15,0 0-1-15,0 0 0 0,23 21 1 0,-23-21 0 0,0 0 5 16,0 0-3-16,32-11 3 0,-32 11-1 0,0 0-2 16,33-20 1-16,-33 20-1 0,25-16-2 0,-25 16 2 15,26-19-1-15,-26 19 1 0,30-26-2 0,-30 26 2 16,35-26-4-16,-35 26-19 0,37-26-14 15,-37 26-20-15,31-29-26 0,-7 24-15 0,-24 5-11 0,30-24-37 16,-30 24-9-16,26-26-48 0,-26 26-3 0,18-34-73 16,6 34 161-16,-31-21 118 0</inkml:trace>
  <inkml:trace contextRef="#ctx0" brushRef="#br0" timeOffset="48698.6807">-6015 13434 733 0,'0'0'151'0,"0"0"-4"16,0 0-22-16,0 0-16 0,0 0-25 16,0 0-23-16,0 0-15 0,0 0-11 0,0 0-10 15,0 0-2-15,-17 29-4 0,17-29 3 0,-8 34-4 0,8-34-1 16,-4 38-10-16,4-17 0 0,-2 2-6 0,2 3 3 16,2 3-6-16,-2-1 4 0,0 5-4 0,1-2 4 15,-1 4-6-15,3 1 6 0,-2 5 9 0,-1-5-29 16,0-1 32-1,-1 5-28-15,1-3 11 0,-3-2 5 16,3 0-5-16,0-11-4 0,4 3-9 16,-4-27 1-16,4 32-6 0,-4-32 6 0,0 0-2 15,0 0 2-15,0 0 2 0,0 0 2 0,0 0 3 16,0 0 4-16,0 0 3 0,0 0 0 0,24-4 4 16,-24 4-2-16,7-28 2 0,-7 28-1 0,9-39 4 15,-9 39-2-15,15-42 3 0,-15 42-4 0,18-42 1 16,-18 42-4-16,27-35 3 0,-27 35-5 0,29-30 4 15,-29 30 16-15,30-24-17 0,-30 24 17 0,33-18-18 16,-33 18-1-16,32-11 1 0,-32 11-1 0,33-4 1 16,-33 4 0-16,31 4-1 0,-31-4 2 0,33 13-2 15,-33-13-17-15,28 19 18 0,-28-19-17 0,22 23 16 16,-22-23 3-16,19 26-3 0,-19-26 3 0,14 24-2 0,-14-24 2 16,8 26-2-16,-8-26 1 0,0 21-2 15,0-21-1-15,-4 24-3 0,4-24 2 0,-11 28-1 16,11-28 5-16,-16 28-2 0,16-28 3 0,-18 28-2 15,18-28 3-15,-24 23-2 0,24-23 1 0,0 0-1 16,-31 28 1-16,31-28 0 0,0 0 5 0,-33 15 6 16,33-15 5-1,-24 6 3-15,24-6-1 0,-23 3-2 0,23-3-3 16,-31 0 0-16,31 0-2 0,-27 0-3 16,27 0-2-16,-28-3-3 0,28 3-2 0,-27-9-1 15,27 9-1-15,-24-7-1 0,24 7-2 0,0 0 2 16,-26-11-2-16,26 11-1 0,0 0-5 0,0 0-19 15,0 0-14-15,0 0-18 0,-7-32-38 0,7 32-63 16,0 0-87-16,37-31-226 0,-37 31 23 0,24-19 335 0</inkml:trace>
  <inkml:trace contextRef="#ctx0" brushRef="#br0" timeOffset="62031.9016">-3105 13411 544 0,'0'0'148'0,"0"0"-12"0,-21-11 1 0,21 11-6 0,0 0-10 0,0 0-19 16,0 0-30-16,0 0-18 0,0 0-13 0,0 0-8 15,0 0-9-15,0 0-6 0,0 0-8 16,2 22 2-16,-2-22 2 0,0 25 4 0,0-25 0 16,0 32 0-16,0-32-8 0,1 39 1 0,-1-39-5 15,3 45 2-15,-3-20-7 0,4 3 5 16,-4 2-6-16,0 0 4 0,0 2-6 0,0-1 6 0,0 6-8 0,0-5 8 16,0-1 12-16,0 0-31 0,0-4 32 0,0 0-32 15,0-1 12-15,0-2 6 0,0-1-4 16,0-23 3-16,0 39-3 0,0-39 3 0,-7 37-4 15,7-37 4-15,-1 27-3 0,1-27 2 0,0 0-2 16,0 0 1-16,-7 26-2 0,7-26 2 16,0 0 0-16,0 0 1 15,0 0 0-15,0 0 0 0,0 0 1 0,0 0-1 16,0 0-1-16,0 0 2 0,0 0 2 0,0 0 1 16,0 0 2-16,0 0-3 0,0 0-1 0,0 0-3 15,-10-28 1-15,10 28-2 0,3-22 1 16,-3 22-1-16,8-27 2 0,-8 27-3 0,14-25 3 15,-14 25-3-15,19-24 3 0,-19 24-4 16,27-24 4-16,-27 24-3 0,27-29 2 0,-27 29-2 0,30-23 2 0,-30 23-2 16,36-19 2-16,-36 19-2 0,38-10 1 0,-38 10 0 15,30-8 1-15,-30 8 0 0,27-3 0 0,-27 3-1 16,27 0 0-16,-27 0 0 0,24 3 0 0,-24-3 1 16,0 0-1-16,29 10 1 0,-29-10-7 15,24 12-1-15,-24-12 0 0,23 20 1 0,-23-20 5 16,0 0 2-1,29 27-5-15,-29-27 6 0,0 0-6 0,26 24 2 16,-26-24 2-16,0 0-3 0,0 0 3 0,15 23 2 16,-15-23-1-16,0 0 2 0,0 0-1 0,0 0 2 15,0 0-3-15,-16 25 6 0,16-25-2 0,0 0 2 16,-28 14-1-16,28-14-3 0,0 0-1 0,-27 20 0 16,27-20 0-16,-22 17 2 0,22-17-3 15,-28 19 3-15,28-19-3 0,-32 21 2 0,32-21-1 0,-35 20 6 16,35-20 1-16,-32 14 2 0,32-14 0 0,-40 12-2 15,40-12 0-15,-37 6 2 0,37-6 0 0,-32 0-1 16,32 0-2-16,-25-3-2 0,25 3-2 0,0 0-3 16,-26-9 0-16,26 9-1 0,0 0 1 0,0 0-2 15,0 0 1-15,-22-20-2 0,22 20 0 16,0 0 0-16,0 0-3 0,0 0-10 0,0 0-10 0,1-21-13 16,-1 21-18-16,0 0-14 0,25-13-46 0,-25 13-75 15,0 0-145-15,37-18-151 0,-37 18 50 0,29-7 438 16</inkml:trace>
  <inkml:trace contextRef="#ctx0" brushRef="#br0" timeOffset="63009.6594">-2233 14005 576 0,'-19'-25'248'0,"19"25"-102"0,0 0-25 0,0 0-24 16,0 0-22-16,0 0-24 0,0 0-11 0,0 0-3 16,-27 12-1-16,27-12-6 0,0 0-8 0,0 0-5 15,0 0-3-15,0 0 0 0,-28 18-3 0,28-18 1 0,0 0-6 16,0 0 2-16,-28 26-1 0,28-26-1 16,-15 23-3-16,15-23-1 0,-12 26-1 0,12-26-3 15,-10 30 1-15,10-30 2 0,-9 32-4 0,9-32 6 16,0 37-6-16,0-37 4 0,1 38-3 0,-1-38 2 15,11 34-3-15,-11-34 3 0,15 28-2 0,-15-28 1 16,0 0-2-16,28 24 1 0,-28-24-2 0,22 5 1 0,-22-5 0 16,25-6-1-16,-25 6 3 0,27-13-2 15,-27 13 3-15,29-26-2 0,-29 26 3 0,28-36-2 16,-15 12 4-16,0 2-4 0,3-1 6 0,-6-1-5 16,1 3 4-16,-11 21-5 0,17-41 4 0,-17 41-2 15,9-35 12-15,-9 35 3 0,0-24 7 0,0 24 3 16,0 0-5-16,0 0-2 15,-18-28-3-15,18 28-6 0,0 0-4 16,-29-13-3-16,29 13-2 0,0 0 0 0,-34-3 0 16,34 3 0-16,-25 2-1 0,25-2 0 15,-25 3 0-15,25-3-1 0,0 0 0 0,-31 10 0 16,31-10-7-16,0 0-5 0,0 0-10 0,-28 9-12 16,28-9-13-16,0 0-20 0,0 0-51 0,0 0-56 15,10 24-96-15,-10-24-61 0,0 0-108 0,0 0 261 0,0 0 179 16</inkml:trace>
  <inkml:trace contextRef="#ctx0" brushRef="#br0" timeOffset="63922.5926">-1830 13713 594 0,'0'0'189'0,"0"0"-47"0,-26 6-25 0,26-6-6 16,0 0-24-16,0 0-22 0,0 0-26 0,0 0-10 16,7 23-6-16,-7-23-3 0,0 0 1 0,20 23-3 15,-20-23-2-15,0 0-1 0,32 21-6 0,-32-21-2 16,25 11-3-16,-25-11-2 0,34 4-1 0,-34-4-1 0,36 2 0 16,-36-2-1-16,37-2-1 0,-37 2 1 0,37-4 0 15,-37 4-20-15,46-9-31 0,-46 9-60 0,48-9-79 16,-48 9-126-16,25-32-136 0,8 35 95 15,-27-25 358-15</inkml:trace>
  <inkml:trace contextRef="#ctx0" brushRef="#br0" timeOffset="63621.8049">-1727 13484 663 0,'0'0'198'0,"0"0"-63"15,0 0-27-15,0 0-20 0,0 0-21 0,-1 35-13 16,1-35-15-16,-6 30-4 0,6-30-10 0,-5 31-1 16,5-31-8-16,-6 36 4 0,6-36-5 0,-1 40 4 15,1-40-4-15,-1 42 1 0,1-42-9 16,0 41-1-16,-3-17-5 0,3-24 3 0,-4 43-4 0,2-17 5 16,1-2 15-16,-2-3-34 0,-1 2 34 0,3-1-36 15,-3 2 15-15,1-2 4 0,0 0-4 0,3-22 4 16,-3 42-4-16,3-42 3 0,-4 36-3 0,4-36 3 15,0 30-3-15,0-30 3 0,0 0-3 0,3 26 1 16,-3-26 0-16,0 0 0 0,0 0-1 16,0 0 2-16,4 23-1 15,-4-23 0-15,0 0 1 0,0 0-1 0,0 0-1 16,0 0 2-16,8 23-2 0,-8-23 1 16,0 0-1-16,0 0 1 0,0 0-2 0,17 24 0 15,-17-24 2-15,0 0-1 0,0 0 0 0,23 10 1 16,-23-10-2-16,0 0 1 0,25 6 0 0,-25-6-2 15,0 0 1-15,28-6-1 0,-28 6 1 16,0 0 0-16,27-10 2 0,-27 10-3 0,24-14-11 0,-24 14-14 0,22-15-10 16,-22 15-19-16,22-18-23 0,-22 18-30 15,0 0-34-15,24-44-26 0,-24 44-54 0,24-19-14 16,-30-7-117-16,27 27 263 0,-26-28 92 0</inkml:trace>
  <inkml:trace contextRef="#ctx0" brushRef="#br0" timeOffset="64624.1546">-1177 13456 597 0,'0'0'237'0,"0"0"-62"16,0 0-34-16,0 0-33 0,0 0-31 0,0 0-27 16,-15 26-12-16,15-26-13 0,0 0-7 0,0 0-3 15,-12 33 2-15,12-33-1 0,-2 27 4 0,2-27-7 16,-4 38 0-16,4-38-8 0,-3 45 2 16,3-20-6-16,0 2 3 0,0 3-6 0,0 0 5 15,-1 1-7-15,1 1 7 0,-2 2 12 0,2-3-31 0,0 1 32 16,0-3-33-16,0 1 14 0,0-2 6 0,0-1-5 15,-2-2 5-15,2-2-5 0,0-23 3 16,-2 39-2-16,2-39 2 0,0 0-3 0,2 24 1 16,-2-24-1-16,0 0 1 0,0 0 0 0,0 0-1 15,0 0 0-15,0 0-2 0,0 0-1 0,0 0 3 16,0 0 3-16,0 0 1 16,0 0 3-16,8-27-4 0,-8 27 0 0,10-24-1 0,-10 24 0 15,12-24 0-15,-12 24 1 0,11-25-2 0,-11 25 2 16,0 0-3-16,26-27 4 0,-26 27-4 0,0 0 3 15,24-24-2-15,-24 24 0 0,0 0 0 0,22-15 2 16,-22 15-2-16,0 0 1 0,0 0 0 0,27-10-1 16,-27 10 1-16,0 0 0 0,0 0-1 15,28 3 1-15,-28-3 1 0,0 0-1 0,0 0 1 16,21 10-1-16,-21-10 2 0,0 0-1 16,0 0 0-16,22 27-2 0,-22-27 3 0,0 0-2 15,16 24 1-15,-16-24 1 0,0 0 0 0,0 0-1 16,7 29 1-16,-7-29-2 0,0 0 3 0,0 0-2 15,0 27 1-15,0-27-2 0,0 0 1 0,-1 23 0 16,1-23 0-16,0 0-2 0,-9 24 2 0,9-24-2 0,0 0 1 16,0 0-1-16,0 0 0 0,0 0-1 15,0 0-19-15,-1 24-15 0,1-24-23 0,0 0-41 16,0 0-25-16,10 29-48 0,-10-29-53 0,0 0-91 16,12 34-73-16,-12-34 260 0</inkml:trace>
  <inkml:trace contextRef="#ctx0" brushRef="#br0" timeOffset="67020.4831">1220 13500 517 0,'0'0'179'0,"0"0"-38"0,0 0-25 0,0 0-14 16,0 0-8-16,0 0-13 0,0 0 1 0,0 0-17 15,-14 35-11-15,14-35-12 0,-2 24-6 0,2-24-5 16,2 28-1-16,-2-28-8 0,4 39 2 0,-4-39-5 0,3 47 0 16,-3-25-6-16,5 2 0 0,-5 3-10 15,3 1 3-15,-2-1-8 0,-1 4 5 0,2-5 14 16,2 1-32-16,-4 3 32 0,1-3-32 0,-2 1 14 15,1-3 3 1,0-2-4-16,0 1 4 0,0-24-4 0,-7 40 4 16,7-40-4-16,-3 33 3 0,3-33-3 0,0 24 3 15,0-24-1-15,0 0 1 0,0 24-2 0,0-24 1 16,0 0-1-16,0 0 1 0,0 0 0 16,0 0 0-16,0 0-1 0,2 24 1 0,-2-24-1 0,0 0 1 15,0 0-1-15,0 0 2 0,0 0-2 0,0 0 1 16,0 0 0-16,0 0 0 0,13 24 0 15,-13-24-1-15,0 0 0 0,0 0-1 0,0 0-1 16,0 0 1-16,0 0-2 0,0 0 2 0,0 0 0 16,0 0 2-16,0 0 1 0,0 0 0 15,27-29 1-15,-27 29-3 0,13-23 3 0,-13 23-3 0,13-27 2 16,-13 27-1-16,18-25 1 0,-18 25-3 0,18-30 4 16,-18 30-3-16,19-30 3 0,-19 30-2 0,25-26 1 15,-25 26-1-15,19-24 1 0,-19 24-1 0,0 0 0 16,30-26-1-16,-30 26 1 0,0 0 0 0,28-15-1 15,-28 15 1-15,0 0 0 0,0 0 0 0,26-10 1 16,-26 10-1 0,0 0 0-16,0 0 0 0,0 0 1 15,28 4 1-15,-28-4-1 0,0 0 1 0,0 0-1 16,0 0-1-16,0 0 0 0,24 27 1 0,-24-27-1 16,0 0 0-16,0 0 0 0,10 23 2 0,-10-23-2 15,0 0 1-15,8 24-1 0,-8-24 1 0,0 0-1 16,10 32 1-16,-10-32-2 0,1 21 3 0,-1-21-3 15,2 28 3-15,-2-28-3 0,2 27 2 0,-2-27-2 0,5 27 2 16,-5-27-2-16,0 23 3 0,0-23-4 16,0 22 3-16,0-22-3 0,2 24 2 0,-2-24-1 15,7 24 0-15,-7-24-1 0,0 0-12 0,0 0-6 16,0 0-8-16,0 0-14 0,0 0-2 0,0 0-23 16,0 0-29-16,0 0-53 0,0 0-56 0,0 0-96 15,0 0-135-15,0 0 149 16,29 18 287-16</inkml:trace>
  <inkml:trace contextRef="#ctx0" brushRef="#br0" timeOffset="67239.0624">1871 14307 976 0,'0'0'172'0,"0"0"-46"0,0 0-43 16,0 0-24-16,0 0-20 0,0 0-13 15,0 0-9-15,0 0-5 0,0 0-5 0,0 0-2 16,0 0-3-16,0 0-1 0,0 0 0 0,0 0 0 16,9 24 0-16,-9-24 0 0,0 0-1 0,0 0 1 15,0 0-1-15,0 25 1 0,0-25-3 0,0 0 3 0,0 23-1 16,0-23 0-16,0 0 0 0,-4 27-1 0,4-27-1 15,0 0 0-15,4 26-10 0,-4-26-4 0,0 0-8 16,0 0-11-16,0 26-18 0,0-26-35 16,0 0-54-16,0 0-12 0,0 0 7 0,0 0 5 15,0-24-1-15,0 24-41 0,-7-36-122 0,7 36 227 16,7-35 79-16</inkml:trace>
  <inkml:trace contextRef="#ctx0" brushRef="#br0" timeOffset="67433.0762">1902 13959 954 0,'0'0'316'0,"-39"-12"-147"0,39 12-68 15,0 0-39-15,0 0-18 0,0 0-18 0,-16 23-8 0,16-23-8 0,0 0-2 16,0 0-5-16,0 0-1 0,-9 25-2 16,9-25 0-16,0 0-1 0,0 0 0 0,0 0-9 15,0 0-13-15,18 23-22 0,-18-23-25 16,0 0-50-16,0 0-56 0,35 17-83 0,-35-17-91 15,0 0-106-15,38 7 254 0</inkml:trace>
  <inkml:trace contextRef="#ctx0" brushRef="#br0" timeOffset="68139.3309">2187 14300 499 0,'0'0'195'15,"0"0"-43"-15,0 0-17 0,0 0-18 0,0 0-21 16,0 0-17-16,0 0-14 16,0 0-12-16,-3 22-7 0,3-22-9 0,0 0-6 15,0 0-6-15,0 0-4 0,0 0-9 0,0 0-3 0,0 0-3 0,-7 27-2 16,7-27-1-16,0 0 0 0,0 0-2 0,3 30 1 16,-3-30-3-16,0 22 2 0,0-22-2 0,-3 23 1 15,3-23 0-15,0 26 2 0,0-26-4 0,0 27 4 16,0-27-5-16,3 23 3 0,-3-23-2 15,0 0 2-15,3 31-1 0,-3-31 1 0,0 24-2 16,0-24 2 0,0 0-1-16,-2 28 2 0,2-28-1 0,0 0 0 15,0 0 1-15,0 0 2 0,0 0-1 0,0 0 2 16,0 0 6-16,0 0 3 0,0 0 3 0,-24 20-2 16,24-20-3-16,0 0-3 0,0 0-3 0,0 0 1 15,-27 1-2-15,27-1-1 0,0 0-2 16,0 0 0-16,-26 2-1 0,26-2 0 15,0 0 1-15,-22 2-2 0,22-2 2 0,0 0-2 0,-23-5 1 0,23 5-1 16,0 0-2-16,0 0 1 0,0 0 1 0,-24-11-1 16,24 11 0-16,0 0-11 0,0 0-13 0,0 0-13 15,0 0-13-15,0 0-7 0,0 0-20 0,-16-24-41 16,16 24-45-16,0 0-55 0,0 0-60 0,0 0-130 16,12-35 198-16,-12 35 212 0</inkml:trace>
  <inkml:trace contextRef="#ctx0" brushRef="#br0" timeOffset="68356.9299">2195 14008 1081 0,'-14'28'378'0,"14"-28"-248"0,0 0-50 16,-28 6-28-16,28-6-15 0,0 0-14 0,0 0-7 15,0 0-5-15,0 0-4 0,0 0-3 0,0 0-2 16,0 0-1-16,0 0-3 0,0 0-1 0,0 0-10 0,0 0-13 16,0 0-7-16,0 0-21 0,0 0-15 15,0 28-40-15,0-28-90 0,0 0-154 0,28-7-149 16,-28 7 43-16,24-5 459 0</inkml:trace>
  <inkml:trace contextRef="#ctx0" brushRef="#br0" timeOffset="65780.4227">207 13494 507 0,'0'0'215'0,"0"0"-81"0,0 0-9 0,0 0-9 16,0 0-8-16,0 0-23 0,0 0-22 0,0 0-20 15,0 0-7-15,0 0-5 0,0 0-2 0,0 0 4 0,9 21 1 0,-9-21-4 16,0 0-2-16,0 0-10 0,0 0-3 0,6 24-4 15,-6-24 1-15,0 0-2 0,9 24-1 16,-9-24-3-16,7 23 1 0,-7-23-3 16,9 30 0-16,-9-30-3 0,7 37 1 0,-2-14-3 15,1-2 4-15,-2 3-5 0,1 1 4 0,2 0-5 16,-3 1 4-16,0-1-5 16,2 3-12-16,-2-1 31 0,3 3-31 0,0-2 31 15,-3 0-12-15,0-2-5 0,2 0 4 0,-2-5-6 16,1 5 5-16,-1-4-4 0,-4-22 4 15,9 40-2-15,-9-40 1 0,8 35-1 16,-8-35 1-16,8 23-2 0,-8-23 2 0,0 0-1 16,17 30 1-16,-17-30-1 0,0 0 1 0,0 0-1 15,0 0 1-15,0 0-1 0,0 0 1 0,0 0 0 0,0 0-1 0,22 20 0 16,-22-20 0-16,0 0 1 0,0 0 1 0,0 0-1 16,0 0 1-16,0 0-1 0,0 0 0 0,0 0 1 15,0 0-2-15,23 4 2 16,-23-4-1-16,0 0-1 0,0 0 2 0,0 0-2 15,0 0-1-15,0 0 1 0,0 0 0 0,0 0 0 16,0 0 1-16,0 0 1 16,0 0 1-16,0 0 0 0,17-26 1 0,-17 26 2 15,0 0-2-15,13-31 2 0,-13 31-4 0,12-26 1 16,-12 26-1-16,13-27 1 0,-13 27-3 0,17-29 2 16,-17 29-1-16,18-38 1 0,-18 38 0 15,20-41 0-15,-9 20-2 0,0-5 2 16,2 1-4-16,1-3 6 0,-1-1 12 0,1 2-29 15,-3 3 32-15,0-4-32 0,2 5 12 0,0-1 5 0,-13 24-5 0,25-41 4 16,-25 41-3-16,17-33 4 0,-17 33-3 0,14-27 0 16,-14 27-1-16,0 0 2 0,11-30-2 0,-11 30 2 15,0 0-2-15,0 0 0 0,8-24 1 0,-8 24 0 16,0 0-2-16,0 0-13 0,0 0-11 16,0 0-20-16,10-28-20 0,-10 28-22 15,0 0-63-15,0 0-84 0,0 0-150 0,13-25-85 0,-13 25 224 0</inkml:trace>
  <inkml:trace contextRef="#ctx0" brushRef="#br0" timeOffset="69422.1666">2556 13552 251 0,'0'0'140'0,"0"0"7"15,0 0-7-15,0 0-8 0,0 0-11 0,0 0-3 16,0 0-12-16,-2 22-11 0,2-22-23 0,0 0-15 15,0 0-15-15,-5 23-6 0,5-23-6 0,0 0 1 16,-5 28-4-16,5-28 3 0,3 25-6 0,-3-25 0 16,2 32-5-16,-2-32-1 0,7 37-6 0,-7-37 1 15,7 44-4-15,0-21 4 0,-3-1-5 0,3 4 3 16,-1-4 14-16,2 2-34 0,-4 1 29 0,3 1-32 16,0-1 10-16,-3 1 5 0,3-3-4 0,-2 0 4 15,-5-23-4-15,11 42 2 0,-11-42-3 0,11 38 3 16,-11-38-3-16,11 31 3 0,-11-31-2 0,13 27 2 15,-13-27-2-15,7 24 3 0,-7-24-3 0,0 0 2 16,9 29-2-16,-9-29 1 16,0 0-1-16,0 0 1 15,9 23 0-15,-9-23 0 0,0 0 0 0,0 0 0 16,0 0 0-16,0 0 0 0,0 0-1 0,0 0 1 16,0 0-1-16,0 0 0 0,0 0 1 0,0 0-1 15,0 0 2-15,0 0-1 0,0 0 1 0,0 0-1 16,0 0 0-16,0 0 0 0,0 0 0 0,0 0 1 15,0 0 0-15,0 0-1 0,22 24 0 0,-22-24-1 0,0 0 0 16,0 0 1-16,0 0 0 0,0 0 0 16,0 0 0-16,0 0-1 0,0 0 2 0,0 0-1 15,0 0-1-15,0 0 0 0,0 0-1 0,0 0 0 16,0 0 1-16,0 0 1 0,0 0-1 0,0 0-1 16,0 0 4-16,0 0-1 0,0 0 2 0,0 0 0 15,5-26-1-15,-5 26-3 16,0 0 2-16,13-22-1 0,-13 22 1 0,9-24-1 15,-9 24 1-15,11-26-2 0,-11 26 3 16,13-29-4-16,-13 29 3 0,16-31-2 16,-16 31 2-16,17-37-3 0,-17 37 3 0,19-39-2 15,-19 39 3-15,18-43-4 0,-18 43 3 0,19-43-3 16,-19 43 3-16,18-45-4 0,-18 45-15 0,18-38 32 16,-18 38-32-16,17-34 33 0,-17 34-14 0,18-34-2 0,-18 34 3 0,13-32-3 15,-13 32 2-15,14-28-2 0,-14 28 2 16,10-20-2-16,-10 20 2 0,0 0-2 0,12-28 1 15,-12 28 0-15,0 0 0 0,0 0 0 16,17-28 0-16,-17 28 0 0,0 0 1 0,11-30-3 16,-11 30 3-16,0 0-2 0,16-32 1 0,-16 32-1 15,0 0 3-15,18-31-4 0,-18 31 2 0,0 0-1 0,0 0-1 0,11-24 1 16,-11 24-9-16,0 0-4 0,0 0-7 16,0 0-7-16,0 0-1 0,0 0-7 0,0 0-4 15,0 0-4-15,0 0-7 0,0 0-28 0,0 0-54 16,10-23-61-16,-10 23-115 0,0 0-145 15,0 0 162-15,0 0 292 0</inkml:trace>
  <inkml:trace contextRef="#ctx0" brushRef="#br0" timeOffset="70379.9506">3272 13501 612 0,'0'0'225'0,"0"0"-45"0,-25-21-35 16,25 21-27-16,0 0-38 0,0 0-24 0,0 0-23 0,0 0-13 15,0 0-4-15,0 0 5 0,0 0 4 0,16 23 4 16,-16-23-1-16,0 0-6 0,0 0-6 0,28 18 1 15,-28-18-2-15,22 11 0 0,-22-11-1 16,27 7-5-16,-27-7-4 0,34 5-1 0,-34-5-1 0,30-5-3 16,-30 5 1-16,32-7-1 0,-32 7-2 0,31-11 2 15,-31 11-1 1,29-13 0-16,-29 13-14 0,28-14-14 16,-28 14-28-16,23-20-47 0,3 28-120 0,-26-8-185 15,4-26-111-15,-4 26 173 0</inkml:trace>
  <inkml:trace contextRef="#ctx0" brushRef="#br0" timeOffset="70092.6993">3336 13353 384 0,'0'0'166'0,"0"0"-11"0,0 0-6 0,0 0-9 0,0 0-14 15,0 0-21 1,0 0-23-16,0 0-21 0,0 0-13 0,0 0-7 16,0 0-4-16,0 0-3 0,0 0-2 0,18 23-3 15,-18-23-8-15,0 0 2 0,0 32-7 16,0-32-1-16,3 27-4 0,-3-27 0 0,1 39-7 15,-1-39 2-15,0 41-3 0,2-19 1 0,-2-22-4 16,0 43 2-16,-2-20-5 0,2 0 4 0,0 0-3 16,0-23 4-16,-1 41-3 0,1-41 3 0,-3 36-5 0,3-36 4 15,-5 30-3-15,5-30 2 0,-3 30-1 0,3-30 3 16,-6 29-5-16,6-29 4 0,-1 23-1 0,1-23 1 16,0 0 0-16,0 0-3 0,-8 21 1 15,8-21 0-15,0 0-8 0,0 0-1 0,0 0-5 16,0 0-10-16,0 0 17 0,0 0-23 0,0 0 9 15,0 0-18-15,0 0-2 0,0 0-13 0,0 0-35 0,-4-25-54 16,4 25-63-16,0 0-85 0,2-36-86 0,-2 36 49 16,-2-22 329-16</inkml:trace>
  <inkml:trace contextRef="#ctx0" brushRef="#br0" timeOffset="245971.8275">4429 14161 326 0,'0'0'140'0,"0"0"-14"0,0 0-2 16,0 0-27-16,0 0-4 0,0 0-10 0,0 0-7 15,0 0-9-15,0 0-12 0,0 0-5 0,0 0-7 0,0 0-4 16,-21 25-6-16,21-25-3 0,0 0-8 16,-6 32-2-16,6-32-5 0,-6 21-4 0,6-21-4 15,-7 25 1-15,7-25-5 0,-9 25 3 0,9-25-3 16,-13 29 0-16,13-29-4 0,-15 32 3 0,15-32-3 15,-18 34 4-15,18-34-3 0,-21 31 5 0,21-31 0 16,-19 25 4 0,19-25 2-16,0 0 2 0,-30 26 1 0,30-26 2 15,0 0-2-15,-26 11 0 0,26-11 0 16,0 0-4-16,-27-7-1 0,27 7 1 16,0 0-4-16,-27-14-2 0,27 14 2 0,0 0-3 15,-28-32 2-15,28 32-3 0,-15-24 1 0,15 24-2 16,-12-32 2-16,12 32-2 0,-9-29 2 0,9 29-2 15,0-24 0-15,0 24 0 0,0 0 0 0,7-26-1 0,-7 26 0 16,0 0-1-16,0 0 1 0,0 0-1 0,26-25 3 16,-26 25-1-16,0 0 0 0,31-17-1 15,-31 17-1-15,27-11 1 0,-27 11 0 0,29-14 0 16,-29 14 0-16,31-16-1 0,-31 16 1 0,35-20-2 16,-35 20 2-16,40-23-1 0,-18 10 1 0,-22 13-2 15,45-22 1-15,-45 22-2 0,41-27 2 0,-41 27 0 0,41-30 3 0,-41 30-4 16,33-32 4-16,-33 32-5 0,29-34 4 15,-29 34-3-15,22-35 3 0,-22 35-3 16,17-33 4-16,-17 33-3 0,11-36 3 0,-11 36 13 16,7-25-33-16,-7 25 34 0,0 0-34 0,0-29 17 15,0 29 3-15,0 0-2 0,-8-29 2 0,8 29-2 16,0 0 2-16,-14-28-2 16,14 28 3-16,-17-22-3 0,17 22 2 0,-19-26-2 15,19 26 2-15,-21-27-1 0,21 27 2 16,-25-26-2-16,25 26 2 0,-29-19-3 15,29 19 2-15,-27-12-1 0,27 12 1 0,-26-2-1 16,26 2 1-16,0 0-1 0,-26 12-2 0,26-12 1 16,-10 26-2-16,10-26 3 0,-12 34-3 0,12-34 4 15,-7 46-5-15,5-22 5 0,4 3-5 0,-1-2-12 0,2 2 32 0,2-3-31 16,2 6 32-16,-1-2-15 0,2 2-7 0,2-1 6 16,-1 0-5-16,4 1 5 0,-1-2-5 15,3-1 6-15,-1 0-6 0,0-4 5 16,1 1-5-16,0-1 3 0,-15-23-2 0,32 35 2 15,-32-35-3-15,31 26 3 0,-31-26-3 0,31 18 3 16,-31-18-2-16,34 16 1 16,-34-16-28-16,29 13-31 0,-5 2-94 0,-24-15-135 15,0 0-229-15,23-9 15 0,-23 9 390 0</inkml:trace>
  <inkml:trace contextRef="#ctx0" brushRef="#br0" timeOffset="247012.8199">5472 13725 554 0,'0'0'152'0,"9"-25"-29"0,-9 25 5 15,0 0-10-15,0 0-3 0,0 0-26 16,0 0-18-16,0 0-21 0,0 0-7 0,0 0-13 15,0 0-3-15,0 0-1 0,0 26-1 0,0-26 0 16,0 23 2 0,0-23-5-16,0 27-1 0,0-27-7 0,2 35-1 15,-2-35-8-15,10 41-13 0,-4-17 31 0,-1-3-34 16,3 4 33-16,-1 3-16 0,0-1-5 0,1-3 3 16,-1 3-6-16,0 1 5 0,3-5-6 0,-2 3 5 15,2-2-4-15,-1-1 4 0,1 1-5 16,-10-24 4-16,19 42-2 0,-19-42 2 0,17 38-2 15,-17-38 4-15,14 28-5 0,-14-28 2 0,9 23-2 0,-9-23 2 16,0 0-1-16,15 28 1 0,-15-28-1 0,0 0 2 16,14 28-1-16,-14-28 0 0,0 0 0 0,0 0 0 15,0 0 0-15,0 0-1 0,0 0 0 0,0 0 1 16,0 0-1-16,18 23 2 0,-18-23-1 16,0 0-1-16,0 0 1 0,0 0 0 0,0 0 0 15,0 0-1-15,0 0 0 16,0 0 0-16,0 0 1 0,0 0 0 15,0 0-1-15,0 0 2 0,0 0-1 0,0 0 1 16,0 0 0-16,0 0-1 0,0 0 2 0,0 0-2 16,24-25 2-16,-24 25-1 0,0 0 1 0,13-32-2 15,-13 32 2-15,10-28-2 0,-10 28 2 16,14-31-2-16,-14 31 4 0,18-41-3 0,-10 16 4 16,4 1-4-16,-5 0 4 0,6-4-4 0,-4-2 3 0,4 3-5 15,-2-2 3-15,4 3-4 0,-3-4 4 0,3 0-4 16,-2 5 5-16,1-3 12 0,-3 4-32 0,-2 1 33 15,-9 23-32-15,21-38 14 0,-21 38 5 0,21-34-4 16,-21 34 3-16,12-28-2 0,-12 28 1 16,15-21-2-16,-15 21 2 0,0 0-1 0,0 0 0 15,0 0 0-15,0 0 0 0,0 0-1 0,0 0 0 0,0 0-3 0,0 0-11 16,7-26-14-16,-7 26-26 0,0 0-36 16,0 0-123-16,0 0-233 0,0 0-61 0,0 0 132 15</inkml:trace>
  <inkml:trace contextRef="#ctx0" brushRef="#br0" timeOffset="248024.0902">6516 13608 613 0,'0'0'132'0,"0"0"-13"0,0 0-16 0,0 0-19 15,0 0-20-15,0 0-22 0,0 0-3 0,0 0-2 16,0 0 7-16,0 0 5 0,-6 38 1 0,6-38-9 16,-4 30-4-16,4-30-8 0,-3 37 1 0,3-37-3 15,-1 42 5 1,1-42-7-16,-3 46-2 0,2-21-11 15,1 1-20-15,0 1 31 0,-5 2-34 0,4 0 31 16,0 2-15-16,-1 1-7 0,1 3 5 0,-2-2-6 16,0 0 6-16,1 1-7 0,0-6 7 0,0-1-5 15,0-1 5-15,2-26-5 0,-3 36 3 0,3-36-2 16,0 0 1-16,0 25-2 0,0-25 2 0,0 0-2 16,0 0 0-16,0 0 1 0,0 0-1 0,0 0 3 15,0 0-1-15,0 0 2 0,11-25-1 0,-11 25 1 16,10-24-3-16,-10 24 4 0,11-30-4 0,-11 30 3 15,14-33-4-15,-14 33 3 0,16-34-3 0,-16 34 2 16,22-31 1-16,-22 31 1 0,28-24-2 0,-28 24 3 16,25-20-4-16,-25 20 1 0,21-20-1 0,-21 20 0 15,0 0 0 1,30-18 1-16,-30 18 0 0,0 0-1 16,32-7 1-16,-32 7 0 0,0 0 0 0,27 5 0 15,-27-5 0-15,0 0 0 0,0 0 1 0,29 19-2 16,-29-19 2-16,0 0-1 0,22 24 1 0,-22-24 0 15,0 0 0-15,14 33-3 0,-14-33 4 0,10 29-4 16,-10-29 4-16,6 38-4 0,-6-38 3 0,7 41-2 0,-7-41 3 16,4 39-4-16,-4-39 4 0,-1 34-4 0,1-34 3 15,-3 34-3-15,3-34 2 0,-1 32-2 16,1-32-8-16,-1 29-14 0,1-29-11 0,0 26-23 16,0-26-26-16,5 24-56 0,-5-24-60 0,0 0-84 15,0 22-170-15,0-22 86 0,0 0 368 0</inkml:trace>
  <inkml:trace contextRef="#ctx0" brushRef="#br0" timeOffset="248710.445">7126 14266 523 0,'0'0'219'16,"0"0"-48"-16,0 0-26 0,0 0-16 0,0 0-24 15,0 0-28-15,0 0-26 0,0 0-11 0,-22-16-10 16,22 16-3-16,0 0-2 0,0 0-2 0,0 0-1 16,0 0-3-16,-26-1-5 0,26 1-3 0,0 0-5 15,0 0-2-15,-25 10-2 16,25-10 1-16,0 0-3 0,-23 20 1 0,23-20-1 16,0 0 1-16,-22 21-2 0,22-21 2 15,0 0-2-15,-16 32 2 0,16-32-3 16,0 0 2-16,-8 33-2 0,8-33 2 0,0 0-2 15,-7 32 2-15,7-32-2 0,0 0 3 0,0 0-4 16,8 25 3-16,-8-25-1 0,0 0 0 0,0 0-1 16,29 18 1-16,-29-18-1 0,0 0 2 0,31 12-1 0,-31-12 0 0,0 0 1 15,31 10 0-15,-31-10-18 0,0 0-4 0,29 17 0 16,-29-17 1-16,0 0 15 16,29 16 6-16,-29-16-2 0,0 0 2 0,0 0 0 15,0 0 0-15,0 0 0 0,0 0 1 0,0 0 0 16,0 0 1-16,20 24-1 0,-20-24 0 0,0 0 0 15,0 0 1-15,0 0-1 0,0 0 0 0,0 0 0 0,-18 23 1 0,18-23 0 16,0 0 1-16,0 0 3 0,-28 17 1 0,28-17-1 16,0 0 1-16,-25 14-4 0,25-14 0 15,0 0-2-15,-26 21 1 0,26-21-2 16,0 0 1-16,-32 27-1 0,32-27 1 0,0 0-2 16,-27 35 3-16,27-35-3 0,0 0 1 0,-24 27-1 15,24-27 1-15,0 0-1 16,0 0 1-16,0 0-1 0,0 0-3 0,0 0-5 15,0 0-21-15,0 0-7 0,0 0-39 0,0 0-71 16,0 0-88-16,0 0-96 0,0 0-143 16,10-44 226-16,12 44 248 0</inkml:trace>
  <inkml:trace contextRef="#ctx0" brushRef="#br0" timeOffset="249750.0908">7454 13731 581 0,'0'0'125'15,"0"0"4"-15,0 0-20 16,0 0-9-16,0 0-25 0,0 0-17 0,0 0-15 16,0 0 1-16,0 0 2 0,0 0 5 0,0 0-3 15,-8 34-3-15,8-34-10 0,5 30-4 0,-5-30-5 16,10 37 2-16,-10-37 13 0,12 44-35 16,-6-22 31-16,3 6-36 0,-3 2 9 0,2-2 5 0,1 4-9 15,0-2 3-15,-1 1-7 0,1-1 2 0,-1 2-6 16,0-5 5-16,0 4-6 0,1-2 7 0,-1-2-7 15,-2-1 5-15,-6-26-4 0,13 39 2 0,-13-39 0 16,11 27 0-16,-11-27-2 0,0 0 3 0,20 32-3 16,-20-32 2-16,0 0-2 0,0 0 1 15,0 0 1-15,0 0 0 0,0 0 0 0,0 0 0 16,22 17-1-16,-22-17 1 0,0 0 0 0,0 0-1 16,0 0 1-16,0 0 0 0,0 0 0 0,0 0 0 0,0 0 1 15,0 0 1-15,26-15-1 0,-26 15-1 0,0 0 2 16,19-27-3-16,-19 27 3 0,15-26-4 0,-15 26 3 15,15-28-2-15,-15 28 3 0,13-30 0 0,-13 30 1 16,16-36-3-16,-7 12 5 0,0 0 0 16,1-1 10-16,1-3-6 0,0 0 4 0,1 1-10 31,-1-3 0-31,0 2-2 0,1-3 2 0,-1 3-2 0,1 4 2 16,-2-3-4-16,-10 27-14 0,16-42 29 0,-16 42-29 15,14-34 32-15,-14 34-15 0,15-35-2 0,-15 35 1 16,11-38-3-16,-11 38 4 0,10-31-2 0,-10 31 1 15,11-30-1-15,-11 30 1 0,8-22-4 16,-8 22 2-16,0 0-16 0,7-23-17 0,-7 23-31 16,0 0-72-16,-8-24-119 0,8 24-278 0,0 0 5 0,0 0 331 15</inkml:trace>
  <inkml:trace contextRef="#ctx0" brushRef="#br0" timeOffset="250282.6743">8165 13494 663 0,'-7'21'148'0,"7"-21"-2"16,0 0 1-16,0 0-13 0,0 0-33 0,0 0-38 0,0 0-22 15,0 0-19-15,0 0-2 0,0 0 7 16,0 0 12-16,0 0 5 0,0 0-3 0,0 0-9 16,31 4-10-16,-31-4-2 0,24 2-6 0,-24-2-2 15,35 0-7-15,-35 0-2 0,38 0-2 0,-38 0-2 16,38 1 1-16,-38-1-1 0,40-3 1 0,-40 3 0 16,42-6-1-16,-42 6-14 0,39-18-17 0,-14 18-29 0,-25 0-68 15,45-11-158-15,-45 11-254 0,30-18 23 0,-6 25 359 16</inkml:trace>
  <inkml:trace contextRef="#ctx0" brushRef="#br0" timeOffset="250050.8792">8304 13287 666 0,'0'0'177'15,"0"0"-39"1,0 0-18-16,0 0-7 0,0 0-18 0,0 0-24 16,0 0-21-16,0 0-15 0,9 26-2 0,-9-26-4 15,0 0 2-15,-6 31-4 0,6-31-3 0,0 33-8 16,0-33-2-16,0 44-7 0,1-18 2 0,-2 1-6 15,1 4 2-15,0-1-6 0,-1 1 3 0,1 1-4 16,-2-1 3-16,1 2-4 0,-2-5 5 16,2 3-6-16,-2-3 6 0,2-1-6 0,-1-3 6 0,2-24-5 15,-5 40 4-15,5-40 8 0,-3 26-38 0,3-26 28 16,0 0-45-16,0 0 10 0,0 0 5 0,0 0-23 16,0 0 22-16,0 0-17 0,0 0-10 0,0 0-30 15,5-27-45-15,-5 27-33 0,6-36-52 0,-6 36-7 16,10-27-88-16,-20-7 135 0,10 34 179 15</inkml:trace>
  <inkml:trace contextRef="#ctx0" brushRef="#br0" timeOffset="251127.4953">9299 14131 505 0,'0'0'156'16,"0"0"-8"-16,-22-23-9 15,22 23-22-15,0 0-22 0,0 0-26 0,0 0-12 16,0 0-5-16,0 0-4 0,0 0-10 15,0 0-9-15,-7 23-7 0,7-23-9 0,0 0-2 16,-2 28-6-16,2-28-1 0,0 21-2 0,0-21 3 16,1 28-3-16,-1-28 2 0,0 31-4 0,0-31 2 15,0 24-3-15,0-24 1 0,1 26-1 0,-1-26 0 16,0 0 0-16,4 32 1 0,-4-32-1 0,0 0 2 0,0 0-2 16,2 26 0-16,-2-26-1 0,0 0 0 15,0 0-2-15,0 0 1 0,0 0 3 0,0 0 1 16,0 0 2-16,0 0-2 0,16-28 0 0,-16 28 0 15,10-22 1-15,-10 22-2 0,12-29 3 0,-12 29-3 16,13-28 2-16,-13 28-3 0,15-24 3 0,-15 24-3 16,17-24 3-16,-17 24 0 0,0 0-1 0,28-19 1 0,-28 19 1 15,0 0-1-15,29-14 1 0,-29 14-1 16,0 0 0-16,32-6 0 0,-32 6 1 16,0 0 0-16,29-1-1 0,-29 1 2 0,0 0-1 15,22 1 1-15,-22-1 0 0,0 0 0 0,0 0 0 16,25 6 0-16,-25-6 0 0,0 0-1 0,0 0-2 15,25 20 1-15,-25-20-2 16,0 0 1-16,13 27-1 0,-13-27 1 16,9 26-2-16,-9-26 1 0,5 21-1 0,-5-21 0 15,6 27-17-15,-6-27-9 0,7 31-21 16,-7-31-33-16,4 28-46 0,-4-28-62 0,0 0-106 16,4 40-150-16,-4-40 90 0,0 0 355 0</inkml:trace>
  <inkml:trace contextRef="#ctx0" brushRef="#br0" timeOffset="251532.568">9801 14150 866 0,'0'0'166'0,"0"0"-38"0,0 0-22 16,0 0-15-1,0 0-23-15,0 0-27 0,0 0-16 0,0 0-9 16,0 0-7-16,0 0-6 0,0 0-1 0,0 0-3 15,0 0 2-15,11 36-2 0,-11-36 2 16,5 33-2-16,-5-33 2 0,2 31-2 0,-2-31 2 16,3 34-4-16,-3-34 3 0,6 42-3 0,-1-19 4 15,-5-23-4-15,5 38 3 0,-5-38-3 0,8 28 2 16,-8-28-2-16,17 24 2 0,-17-24-3 0,0 0 3 0,27 14-1 16,-27-14 1-16,0 0 2 0,27-17-2 0,-27 17 4 15,23-33-3-15,-23 33 3 0,22-44-3 16,-14 16 4-16,-1 1-4 0,2 0 11 0,-1-1 0 15,-3-2 7-15,-1 8-1 0,-2-5 2 0,-2 27-1 16,-3-38 6-16,3 38-4 0,-10-27 0 0,10 27-5 16,0 0-4-16,-27-28-3 0,27 28-1 0,-26-15-5 0,26 15 0 15,-29-4-2-15,29 4 0 0,-22 4-1 0,22-4-4 16,0 0-9-16,-25 30-15 0,25-30-15 16,-10 30-19-16,10-30-22 0,-5 41-60 0,5-41-57 15,-3 31-109-15,2-7-141 0,1-24 93 0,8 32 359 16</inkml:trace>
  <inkml:trace contextRef="#ctx0" brushRef="#br0" timeOffset="252126.285">10177 14211 704 0,'0'0'165'0,"0"0"-49"0,0 0-4 0,0 0-6 16,0 0-17-16,0 0-25 15,0 0-24-15,0 0-15 0,0 0-6 0,0 0-6 16,0 0-3-16,0 0-2 0,0 0 0 0,0 0 4 15,0 0-1-15,0 0 4 0,7 29-4 16,-7-29-3-16,8 28-4 0,-8-28 0 16,9 32-4-16,-9-32 2 0,2 37-3 0,-2-37 2 15,2 31-3-15,-2-31 4 0,0 30-4 0,0-30 3 16,0 0-2-16,0 26 1 0,0-26 0 0,0 0-1 0,0 0 0 0,0 0 0 16,0 0-1-16,0 0 0 0,0 0 1 0,0 0 1 15,0 0 3-15,0 0-2 0,13-24 2 0,-13 24-3 16,10-30 2-16,-10 30-2 15,12-33 2-15,-12 33-2 0,17-39 2 0,-17 39-3 16,18-35 6-16,-18 35 0 0,19-37 8 0,-19 37-2 16,21-39 4-16,-21 39-4 15,19-31-2-15,-19 31-4 0,21-25 0 0,-21 25-3 16,0 0 0-16,0 0-2 0,25-23 1 0,-25 23-1 16,0 0 1-16,0 0-1 0,0 0 2 0,0 0 0 15,26 10 0-15,-26-10 2 0,0 0-1 16,18 31 1-16,-18-31-4 0,15 33 2 15,-15-33-3-15,10 36 3 0,-10-36-3 0,5 32 1 16,-5-32-2-16,7 36 3 0,-7-36-3 0,7 36 4 0,-7-36-5 0,10 39 4 16,-10-39-3-16,9 31 2 0,-9-31-10 0,0 0-9 15,0 0-17-15,0 0-11 0,19 23-14 0,-19-23-29 16,0 0-62-16,7-25-77 0,-7 25-101 0,0 0-115 16,13-31 217-16,-13 31 228 0</inkml:trace>
  <inkml:trace contextRef="#ctx0" brushRef="#br0" timeOffset="252591.3379">10763 14262 695 0,'0'0'179'0,"0"0"-32"0,0 0-20 16,0 0-29-16,0 0-33 15,0 0-19-15,0 0-6 0,0 0 0 0,9 25 5 16,-9-25-1-16,0 0-3 0,0 0-6 0,29 10-4 16,-29-10-9-16,0 0-6 0,24 1-6 0,-24-1-3 15,0 0-3-15,31 0-1 0,-31 0-2 0,24-4 0 16,-24 4 0-16,23-5-1 0,-23 5 1 0,27-7-2 15,-27 7 1-15,26-6-12 16,-26 6-17-16,23-13-20 0,-23 13-22 0,0 0-20 0,43-5-30 0,-43 5-81 16,27-22-230-16,-3 28-30 0,-24-6 233 0</inkml:trace>
  <inkml:trace contextRef="#ctx0" brushRef="#br0" timeOffset="253258.0649">11467 13718 658 0,'0'0'145'0,"0"0"-24"0,0 0-3 16,0 0 4-16,0 0-16 0,0 0-13 0,0 0-25 15,0 0-11-15,0 0-10 16,0 0-7-16,0 0-12 0,0 0-11 16,0 0-11-16,-18 24 1 0,18-24 2 15,-10 40 5-15,4-16-4 0,3 4-16 0,-3-4 28 16,3 5-32-16,1 2 30 0,-2 6-15 0,1-2-6 16,0 3 5-16,0 0-8 0,1 1 8 15,0-1-7-15,1-2 6 0,-2 1-6 0,3-6 5 16,3-1-5-16,-2-4 5 0,1-1-5 0,-2-25 3 0,6 40-2 0,-6-40 2 15,10 32-3-15,-10-32 3 0,13 21-3 0,-13-21 2 16,0 0-1-16,26 21 1 0,-26-21-11 0,0 0-7 16,30 17-14-16,-30-17-7 0,0 0-3 0,25 12-5 15,-25-12-21-15,0 0-23 0,34 24-42 0,-34-24-36 16,0 0-53-16,0 0-37 0,0 0-95 0,39 24 170 16,-39-24 185-1</inkml:trace>
  <inkml:trace contextRef="#ctx0" brushRef="#br0" timeOffset="253759.3976">11843 14332 955 0,'0'0'157'0,"0"0"-49"15,0 0-19-15,0 0-20 0,0 0-20 0,0 0-15 16,0 0-10-16,0 0-2 0,0 0 2 0,0 0 0 16,0 0-2-16,0 0-1 15,0 0-3-15,0 0-3 0,0 0-3 16,0 0-3-16,0 0-3 0,0 0-3 16,0 0-1-16,0 0-1 0,0 0-1 0,0 0 1 15,-18 27-2-15,18-27 1 0,0 23-2 0,0-23 3 16,3 29-3-16,-3-29 1 0,7 31-1 0,-7-31 2 15,10 32-1-15,-10-32 0 0,11 27-1 0,-11-27 1 16,0 0-2-16,23 20 2 0,-23-20-10 0,22 7 2 0,-22-7-2 16,26 0 1-16,-26 0 11 0,26-13-2 15,-26 13 3-15,28-26-1 0,-28 26 0 0,29-36-2 16,-29 36 3-16,27-38-2 0,-27 38 3 0,24-41-4 16,-24 41 4-16,14-39-2 0,-14 39 2 0,5-37-2 15,-5 37 3-15,-1-35-1 0,1 35 9 0,-10-27-1 16,10 27 4-16,-16-25-1 15,16 25-2-15,-25-19-3 0,25 19-2 0,-28-13-3 16,28 13-2-16,-31-6-1 0,31 6 0 16,-35 4-1-16,35-4-1 0,-34 12 0 15,34-12-3-15,-29 22-6 0,29-22-8 0,-24 29-9 16,24-29-16-16,-16 26-8 0,16-26-31 0,0 0-41 16,-4 38-58-16,4-38-97 0,0 0-134 0,0 0-1 15,0 0 339-15</inkml:trace>
  <inkml:trace contextRef="#ctx0" brushRef="#br0" timeOffset="254376.3796">12536 14270 220 0,'0'0'151'15,"0"0"13"-15,0 0 10 0,0 0-7 0,0 0-22 16,0 0-23-16,0 0-29 15,-8-23-19-15,8 23-12 0,0 0-14 0,0 0-13 16,0 0-4-16,0 0-4 0,-27-1-2 0,27 1 0 16,0 0 0-16,0 0-2 0,-34-4-2 15,34 4-6-15,-22 0-6 0,22 0-2 0,0 0-4 16,-30 5 1-16,30-5-2 0,-22 9-1 0,22-9-1 16,-25 10 1-16,25-10-1 0,-22 20 1 15,22-20-1-15,-19 25 0 0,19-25-1 0,-14 31 1 0,14-31-2 0,-4 32 2 16,4-32-2-16,1 30 2 0,-1-30-2 0,10 32 3 15,-10-32-4-15,17 28 3 0,-17-28-2 16,20 30 3-16,-20-30-4 0,28 19 3 0,-28-19-2 16,34 15 0-16,-34-15 0 0,39 5-2 0,-16-3-18 15,-23-2-13-15,44-4-22 0,-44 4-44 0,49-13-75 16,-38-13-83-16,19 11-159 0,2 9-37 0,-21-23 326 0</inkml:trace>
  <inkml:trace contextRef="#ctx0" brushRef="#br0" timeOffset="254962.3131">12980 14294 671 0,'0'0'176'0,"0"0"-47"0,0 0-11 16,0 0-12-16,0 0-10 0,0 0-23 0,0 0-19 0,0 0-6 0,0 0-3 16,0 0-4-16,0 0-5 0,-26 0-9 0,26 0-7 15,0 0-5-15,0 0-3 0,0 0-1 0,-29-4-1 16,29 4-2-16,0 0-2 0,-28 2 0 16,28-2-3-16,0 0 0 0,-30 8 0 0,30-8-3 15,-23 9 1-15,23-9-1 0,0 0 0 0,-29 23-1 16,29-23 1-1,0 0-1-15,-26 34 1 0,26-34-2 0,-11 28 2 16,11-28-2-16,-6 25 1 0,6-25-1 0,3 26 1 16,-3-26-2-16,7 25 3 0,-7-25-2 0,0 0 1 15,24 20-1-15,-24-20 2 0,25 10-5 16,-25-10 0-16,28 0-2 0,-28 0-1 0,29-13 3 16,-29 13-1-16,30-21 0 0,-30 21-2 0,32-26 2 15,-32 26-3-15,27-34 4 0,-27 34-2 0,22-33 5 0,-22 33 0 16,20-31 2-16,-20 31 0 0,13-29 1 0,-13 29-1 15,10-27 2-15,-10 27-2 0,0 0 3 0,6-28 0 16,-6 28 9-16,0 0 3 0,0 0 5 16,0 0 0-16,0 0-4 0,0 0-4 0,0 0-5 15,0 0-2-15,0 0-4 0,0 0-1 0,0 0 0 16,0 0 0 0,0 0-2-16,-5 21 4 0,5-21-4 0,3 30 3 15,-3-30-2-15,6 34 2 0,-6-34-2 0,4 36 2 16,-4-36-4-16,7 39 3 0,-7-39-2 0,8 29-9 15,-8-29-7-15,12 36 1 0,-12-36-9 0,14 35-3 16,-14-35-17-16,0 0-19 0,24 24-42 16,-24-24-38-16,0 0-61 0,0 0-91 0,23-18-123 15,-23 18 77-15,14-23 343 0</inkml:trace>
  <inkml:trace contextRef="#ctx0" brushRef="#br0" timeOffset="255425.7421">13345 13788 523 0,'0'0'215'0,"0"0"-111"16,0 0-5-16,-25-12-3 0,25 12 0 15,0 0-19-15,0 0-10 0,0 0-15 0,0 0-6 0,0 0-3 16,0 0-5-16,0 0 1 15,0 0-1-15,0 0 2 0,0 0-3 0,0 0-5 16,0 0-7-16,0 0-7 0,0 0-2 16,6 32-5-16,-6-32 2 0,0 34 14 0,0-34-35 15,-4 45 29-15,2-17-32 0,1-1 11 0,0 7 5 16,-5-4-7-16,3 6 6 0,-2-1-8 16,2-1 7-16,0 2-6 0,2-3 5 0,-2-1-5 15,3-2 5-15,3-4-4 0,0-2 3 0,-3-24-2 0,7 34 2 0,-7-34-2 16,11 23 3-16,-11-23-3 0,0 0 2 15,20 25-1-15,-20-25-1 0,0 0 1 0,0 0 0 16,0 0 0-16,27 26-1 0,-27-26 1 0,0 0 0 16,0 0-1-16,0 0 1 0,0 0-1 0,24 22 1 15,-24-22-1-15,0 0 0 0,0 0 0 16,0 0-8-16,28 20-6 16,-28-20-3-16,0 0-20 0,25 16 6 0,-25-16 0 15,0 0-4-15,34 12 4 0,-34-12-11 0,25 1-22 16,-25-1-29-16,26-7-55 0,-26 7-48 0,0 0-71 15,31-17-117-15,-31-6 47 0,26 28 338 16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56:34.1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DA208CC-09B7-4BD0-8F85-5E61D17DC8BC}" emma:medium="tactile" emma:mode="ink">
          <msink:context xmlns:msink="http://schemas.microsoft.com/ink/2010/main" type="inkDrawing" rotatedBoundingBox="22335,17157 22340,17230 22309,17233 22303,17160" shapeName="Other"/>
        </emma:interpretation>
      </emma:emma>
    </inkml:annotationXML>
    <inkml:trace contextRef="#ctx0" brushRef="#br0">23 48 1589 0,'0'0'94'15,"-15"25"-30"-15,15-25-19 0,0 0-10 0,0 0-5 16,0 0-6-16,0 0-2 0,0 0-3 16,0 0-6-16,0 0-4 0,0 0 0 0,0 0-4 15,0 0-1-15,0 0-2 0,0 0-1 16,0 0-1-16,0 0 0 15,0 0 0-15,0 0-1 0,0 0 0 0,0 0-1 16,0 0-6-16,0 0-9 0,0 0-13 0,0 0-29 16,-17-29-59-16,17 29-316 0,0 0-169 0,14-44 21 15,-14 44 472-15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4:25.8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7463 7665 192 0,'0'0'123'0,"0"0"15"16,0 0 0-16,0 0 3 0,0 0-18 15,0 0-14-15,0 0-20 0,0 0-12 0,0 0-13 16,0 0-9-16,0 0-9 0,0 0-4 16,0 0-11-16,0 0-4 0,0 0-7 0,0 0-5 15,0 0-5-15,0 0 0 0,-10 28-3 0,10-28 6 16,-6 32-2-16,6-8 2 0,0-24-6 0,-8 46 0 15,8-23-7-15,-4 5 3 0,4 1 14 0,-5-2-15 16,5 4 15-16,-5-4-31 0,5 4 12 0,-5-2-11 16,5 2 10-16,-6-6 5 15,6-2-4-15,0-23 4 0,-5 40-3 0,5-40 4 0,-4 34-4 16,4-34 4-16,0 24-3 0,0-24 1 16,0 0-1-16,0 0 1 0,-9 23-1 0,9-23 2 15,0 0-2-15,0 0 2 0,0 0-1 0,0 0 0 16,0 0 0-16,0 0 1 0,-9 22-1 0,9-22 1 15,0 0-1-15,0 0-1 0,0 0 1 0,0 0 2 16,0 0 3-16,0 0 0 0,0 0 1 16,0 0-4-16,0 0-3 0,0 0-2 0,0 0-2 15,0 0 5-15,0 0 5 0,0 0 1 0,0 0 2 16,25 6-1-16,-25-6-2 0,0 0 1 0,23 0 0 16,-23 0 2-16,22 0-2 0,-22 0 0 15,28 0-1-15,-28 0 0 0,30 0 0 0,-30 0-2 16,34-6 0-16,-34 6-2 0,33-4-1 0,-33 4 0 15,34-7-1-15,-34 7 0 0,31-10 0 16,-31 10-1-16,33-3 2 0,-33 3-1 0,31 0-1 16,-31 0 0-16,30-4-1 0,-30 4-9 0,28 0-13 15,-28 0-19-15,28 4-25 0,-28-4-30 0,32 0-80 16,-32 0-80-16,0 0-149 0,32 0-34 0,-32 0 313 16</inkml:trace>
  <inkml:trace contextRef="#ctx0" brushRef="#br0" timeOffset="1">7494 7910 386 0,'0'0'164'0,"0"0"-43"16,0 0-22-16,0 0-18 0,0 0-22 0,0 0-6 15,0 0 18-15,0 0 2 0,0 0 4 16,0 0-7-16,25 0-29 0,-25 0-10 16,0 0-6-16,33 5-5 0,-33-5-7 0,0 0-3 15,32 0-5-15,-32 0-3 0,23 0 0 0,-23 0-1 16,29-5 0-16,-29 5-1 0,22 0-1 0,-22 0-1 15,22 0-4-15,-22 0-25 0,24 0-39 0,-24 0-48 16,22 0-57-16,-22 0-39 0,0 0-51 0,27 0-57 16,-27 0 121-16,0 0 201 0</inkml:trace>
  <inkml:trace contextRef="#ctx0" brushRef="#br0" timeOffset="2">7503 7657 424 0,'0'0'141'16,"0"0"-39"-16,0 0-23 0,0 0-15 0,0 0-24 0,0 0 16 16,0 0 17-16,0 0 8 0,0 0 8 15,0 0-14-15,0 0-23 0,0 0-5 0,26 8-7 16,-26-8-7-16,0 0-8 0,31 0-6 0,-31 0-6 16,22-5-3-16,-22 5-4 0,25-3-3 0,-25 3-1 15,24 0-1-15,-24 0 0 0,26-5-1 16,-26 5 0-16,26 0-1 0,-26 0 0 0,25 0-5 15,-25 0-24-15,0 0-47 0,40 17-105 0,-40-17-153 16,0 0-137-16,27 7 100 0,-27-7 372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51:03.3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2560 497 576 0,'-27'-3'153'0,"27"3"-5"16,0 0 6-16,0 0-15 0,0 0-22 16,0 0-32-1,0 0-28-15,0 0-13 0,0 0-11 0,0 0-6 16,0 0-7-16,0 0-3 0,0 0 4 0,0 0 3 15,0 0 1-15,1 24-1 0,-1-24-8 0,0 0-4 16,0 0-2-16,25 19-1 0,-25-19-3 0,0 0-1 16,23 14-2-16,-23-14-1 0,0 0-1 0,34 9 0 15,-34-9-1-15,26 5 1 0,-26-5 0 0,27 5-2 16,-27-5 2-16,25 0-2 0,-25 0 0 0,26-5 1 16,-26 5-1-16,24-4-10 0,-24 4-13 0,0 0-14 15,29-6-14-15,-29 6-12 0,0 0-31 0,0 0-67 16,30-14-102-16,-30 14-93 0,0 0-90 0,0 0 233 15</inkml:trace>
  <inkml:trace contextRef="#ctx0" brushRef="#br0" timeOffset="516.9453">2479 751 746 0,'-23'0'195'0,"23"0"-25"0,0 0-33 0,0 0-31 15,0 0-41-15,0 0-26 0,0 0-16 0,0 0-2 16,0 0 8-16,0 0 1 0,0 0 1 0,30 12-3 16,-30-12-12-16,0 0-1 0,23 15-2 0,-23-15-1 15,24 13-2-15,-24-13-3 0,26 9-3 0,-26-9 0 16,25 9-3-16,-25-9 1 0,27 4 0 0,-27-4 0 16,31 2-1-1,-31-2-1-15,29 0 0 0,-29 0-1 16,27 2 1-16,-27-2 0 0,29 3-1 0,-29-3-6 15,32 1-20-15,-32-1-20 0,34 4-47 0,-34-4-110 16,29-7-184-16,-29 7-127 0,32 0 90 0,-4 18 425 16</inkml:trace>
  <inkml:trace contextRef="#ctx0" brushRef="#br0" timeOffset="5928.6117">4304 285 541 0,'0'0'202'0,"0"0"-37"0,-28-17-25 15,28 17 7-15,0 0-55 0,0 0-14 0,0 0-33 16,0 0-15 0,0 0-11-16,-10 29 2 0,10-29 23 0,-4 23-34 0,4-23 36 15,-4 37-34-15,4-37 12 0,0 42 2 0,0-42-7 0,-4 48-1 16,4-23-10-16,0 2 2 0,0 1-9 15,0 2 4-15,1-1-5 0,-1 3 3 0,3 1-6 16,-6-2 6-16,3 5-6 0,-1-2 5 16,0-2-4-16,-1-1 4 0,0-4-5 15,-3-1 6-15,4 2-5 0,-3-6 5 0,4-22-4 16,-4 37 2-16,4-37-2 0,-2 23 1 0,2-23 0 16,0 0-1-16,0 0 0 0,0 0 2 0,0 0-2 15,0 0 0-15,0 0 0 0,0 0-1 0,0 0 1 16,0 0 0-16,0 0 3 0,0 0-1 0,0 0 4 15,0 0-5-15,25-36 2 0,-25 36-2 0,14-27 2 16,-14 27-3-16,17-27 3 0,-17 27-3 0,19-25 2 16,-19 25-1-16,0 0 1 0,26-26-1 0,-26 26 1 15,0 0-1-15,25-24 0 0,-25 24-1 0,0 0 2 16,23-15-1-16,-23 15 0 0,0 0 1 0,22-7-2 16,-22 7 2-16,0 0-1 0,0 0 0 0,28 11-1 15,-28-11 2-15,0 0-1 0,21 23 1 0,-21-23 0 16,0 0 0-16,13 26-1 0,-13-26 2 0,10 24-2 15,-10-24 3-15,7 27-3 0,-7-27 2 0,4 34-3 32,-4-34 3-32,0 32-4 0,0-32 4 0,3 32-4 15,-3-32 2-15,0 28-2 0,0-28 2 0,2 26-1 16,-2-26 1-16,0 0-2 0,6 25-2 0,-6-25-18 16,0 0-10-16,0 0-17 0,0 0-17 0,0 0-30 0,0 0-47 15,0 0-49-15,0 0-85 0,21 2-39 16,-21-2-73-16,0 0 258 0</inkml:trace>
  <inkml:trace contextRef="#ctx0" brushRef="#br0" timeOffset="6476.1003">4750 1065 397 0,'0'0'178'0,"0"0"-15"0,0 0 4 0,0 0-27 16,0 0-14-16,0 0-40 0,0 0-24 0,0 0-18 15,0 0-5-15,0 0-10 0,0 0-5 0,-18 23-6 0,18-23-3 16,0 0-5-16,4 22 0 0,-4-22 13 16,0 0-15-16,0 31 15 0,0-31-18 0,-4 20-2 15,4-20-22-15,0 23 19 0,0-23-18 0,-1 29 19 16,1-29 2-16,-1 23-1 0,1-23-1 0,0 0-1 16,-2 29 2-16,2-29-4 0,0 0 4 0,-3 31-3 15,3-31 1-15,0 0-2 0,0 0-6 0,0 0-13 0,0 0-19 16,0 0-32-16,0 0 3 0,0 0-18 0,0 0-29 15,0 0-39-15,7-41-64 0,-7 41-89 16,24-27-30-16,-27-2 232 0</inkml:trace>
  <inkml:trace contextRef="#ctx0" brushRef="#br0" timeOffset="6614.1528">4786 820 795 0,'0'0'191'0,"-26"0"-18"15,26 0-18-15,0 0-36 0,0 0-36 0,0 0-22 16,0 0-11-16,0 0-13 0,0 0-13 0,0 0-12 16,0 0-6-16,0 0-5 0,0 0-2 0,0 0 0 15,0 0-2-15,0 0-1 0,0 0-9 0,0 0-20 0,0 0-17 0,15 22-41 16,-15-22-63-16,0 0-67 0,0 0-128 16,0 0-102-16,44 12 115 0,-44-12 336 15</inkml:trace>
  <inkml:trace contextRef="#ctx0" brushRef="#br0" timeOffset="7130.6143">5007 1136 461 0,'-23'-18'171'0,"23"18"-16"0,0 0-38 15,0 0-17-15,0 0-23 0,0 0-22 0,-4 23-11 16,4-23 0-16,0 0-2 0,9 29-21 0,-9-29 18 16,1 29-28-16,-1-29 16 0,4 28-3 15,-4-28-8-15,1 28 2 0,-1-28-9 0,3 26-1 16,-3-26-4-16,4 21-1 0,-4-21-1 0,3 26 1 16,-3-26-3-16,0 30 3 0,0-30-3 0,0 26 3 0,0-26-3 15,-3 23 2-15,3-23-3 0,0 0 3 0,-5 32-2 0,5-32 1 16,0 0-2-16,-8 32 3 0,8-32-1 0,-9 21 1 15,9-21-2-15,-9 26 1 0,9-26-3 16,-11 30 4-16,11-30-3 0,-17 34 4 0,17-34-1 16,-14 30 6-16,14-30 3 0,-15 24 5 15,15-24-1-15,0 0 0 0,0 0-2 0,-22 24 0 0,22-24-2 16,0 0-4-16,0 0-3 0,0 0-4 16,0 0 1-16,0 0-1 0,0 0 1 0,-27-23-2 0,27 23 1 15,0 0-2-15,-14-28 2 16,14 28-1-16,-8-30 1 0,8 30-2 0,-10-37-6 15,10 37-11-15,-13-39-7 0,4 15-12 0,9 24-10 16,-14-42-17-16,14 42-26 16,-10-37-34-16,10 37-39 0,-2-30-38 0,2 30-57 15,0 0-87-15,7-29 158 0,-7 29 188 0</inkml:trace>
  <inkml:trace contextRef="#ctx0" brushRef="#br0" timeOffset="7481.4176">5069 930 1238 0,'-34'-18'212'0,"34"18"-80"0,0 0-38 15,0 0-13-15,0 0-19 0,0 0-13 16,0 0-8-16,0 0-7 0,0 0-6 16,10 24-5-16,-10-24-8 0,0 0-3 0,0 0-4 0,0 0-3 0,0 0-1 0,0 0-2 15,0 0-1-15,0 0 0 0,0 0-2 0,0 0 0 16,4 22-2-16,-4-22-5 0,0 0-7 15,0 0-9-15,0 0-18 0,0 0-11 0,0 0-39 16,9-31-88-16,-9 31-376 0,23-18-33 16,-23 18 111-16</inkml:trace>
  <inkml:trace contextRef="#ctx0" brushRef="#br0" timeOffset="-1487.3045">1260 1093 448 0,'0'0'159'0,"0"0"-19"0,0 0-21 16,0 0 1-16,0 0-38 0,0 0-6 0,0 0-22 16,0 0-12-16,0 0-15 0,0 0-4 0,-23 25 14 15,23-25-20-15,0 0 17 0,-6 23-20 16,6-23-6-16,-2 27 0 0,2-27-5 0,-5 30-14 16,5-30 12-16,-4 25-12 0,4-25 12 0,1 26 0 15,-1-26 0-15,3 23-1 0,-3-23 0 0,0 0 0 16,8 25-1-16,-8-25 0 0,0 0 1 0,0 0 0 0,0 0-1 15,25 10 2-15,-25-10 0 0,0 0-1 0,0 0 4 16,29-25-4-16,-29 25 3 0,18-21-2 16,-18 21 2-16,23-33-4 0,-23 33 5 0,22-40 14 0,-22 40-13 15,21-37 19-15,-21 37-35 0,19-27 19 0,-19 27-17 16,0 0 16-16,0 0-1 0,23-22-3 0,-23 22-1 16,0 0-1-16,0 0 1 0,0 0 1 0,0 0-1 15,0 0 1-15,23 25 18 0,-23-25-20 0,0 0 19 16,5 30-19-16,-5-30-2 0,3 24-16 15,-3-24 16-15,0 29-17 0,0-29 17 0,1 26 2 16,-1-26-4-16,0 0 1 0,6 27-16 0,-6-27-11 16,0 0-30-16,0 0-42 0,15 26-50 0,-15-26-50 15,0 0-86 1,0 0-41-16,0 0 31 0,32-7 297 0</inkml:trace>
  <inkml:trace contextRef="#ctx0" brushRef="#br0" timeOffset="-1250.9054">1643 879 393 0,'0'0'153'16,"0"0"-3"-16,0 0-17 0,0 0-2 0,0 0-29 16,0 0-25-16,0 0-28 0,0 0 1 15,0 0 0-15,0 0 2 0,0 0-3 0,0 0-12 16,-5 30-12-16,5-30 0 0,0 32-6 0,0-32 0 15,-4 34-8-15,4-34-2 16,-4 35-7-16,4-35 3 0,-7 38-6 16,7-38 4-16,-7 38-5 0,7-38 4 0,-2 42 16 15,2-42-35-15,-6 42 36 0,6-42-35 0,-3 40 14 16,3-40 4-16,-2 34-3 0,2-34 2 16,0 31-1-16,0-31 1 0,0 0-3 0,2 27 2 15,-2-27-4-15,0 0 3 0,0 0-3 0,0 0 2 16,0 0-3-16,0 0-6 0,0 0-2 0,0 0-5 0,22 10-2 0,-22-10 2 15,0 0-9-15,0 0-12 0,0 0-22 16,24-33-35-16,-24 33-68 0,0 0-19 0,22-21-58 16,-22 21-28-16,5-31-60 0,23 35 288 0</inkml:trace>
  <inkml:trace contextRef="#ctx0" brushRef="#br0" timeOffset="-817.4287">1917 901 515 0,'0'0'169'0,"0"0"-21"0,0 0-23 16,0 0-6-16,0 0-34 0,0 0-25 0,0 0-10 0,0 0 1 16,0 0-3-16,0 0-2 0,-18 29-19 15,18-29-1-15,0 30-5 0,0-30 1 0,-7 36-6 16,7-36-2-16,-5 40-7 0,5-40 4 0,-7 42-5 15,1-19 6-15,3 0 16 0,-2 7-34 16,2-6 33-16,2 0-36 0,-6-2 11 0,4 2 2 16,-2 0-6-16,5-24 5 0,-9 45-5 0,9-45 4 0,-4 35-3 0,4-35 2 15,-3 29-3-15,3-29 3 0,0 0-4 16,0 24 4-16,0-24-1 0,0 0 0 0,0 0-1 0,0 0 0 16,0 0-1-16,0 0 1 0,0 0 1 0,0 0-3 31,0 0 3-31,0 0 1 0,0 0 0 15,0 0 0-15,0 0 0 0,25-17-2 0,-25 17 2 16,0 0-1-16,25-25 1 0,-25 25-2 0,18-22 3 0,-18 22-2 16,15-24 1-16,-15 24-2 0,22-22 1 15,-22 22-1-15,19-24 1 0,-19 24-2 0,24-26-3 0,-24 26-8 16,21-24-3-16,-21 24-8 0,20-21-4 16,-20 21 10-16,0 0-31 0,26-37 5 15,-26 37-50-15,0 0-45 0,28-9-64 0,-28 9-76 16,0 0-55-16,0 0-35 0,0 0 367 0</inkml:trace>
  <inkml:trace contextRef="#ctx0" brushRef="#br0" timeOffset="-470.0843">1964 1251 635 0,'0'0'185'0,"0"0"-27"15,0 0-11-15,0 0-34 0,0 0-34 16,0 0-25-16,-13 24-14 0,13-24-3 0,0 0-7 16,0 0-2-16,14 24-6 0,-14-24-1 0,0 0-4 15,19 22-1-15,-19-22-7 0,0 0 0 16,22 23-7-16,-22-23 0 0,0 0-3 0,24 24 1 0,-24-24-4 0,0 0 0 16,34 16-2-16,-34-16-20 0,21 8-21 0,-21-8-39 15,26 4-107-15,-26-4-122 0,0 0-183 0,0 0 74 16,0 0 424-16</inkml:trace>
  <inkml:trace contextRef="#ctx0" brushRef="#br0" timeOffset="-2960.1549">828 846 458 0,'0'0'178'15,"0"0"-30"-15,0 0-23 0,0 0-9 0,0 0-25 16,0 0-15-16,0 0-19 0,-11 32-8 0,11-32-13 15,0 0-7-15,-5 28-12 0,5-28-4 0,-2 30-9 16,2-30 1-16,-1 36-5 0,1-36 2 16,-3 37-4-16,3-37 4 0,-5 41-4 0,5-41 2 0,-3 41 17 15,3-41-18-15,-2 40 17 0,2-40-29 0,-5 32-20 16,5-32-27-16,0 34-52 0,0-34-47 0,-3 24-43 16,3-24-51-16,0 0-68 0,14 35 40 0,-14-35 281 15</inkml:trace>
  <inkml:trace contextRef="#ctx0" brushRef="#br0" timeOffset="-2250.9485">836 944 118 0,'0'0'90'0,"-11"-23"18"0,11 23-9 15,0 0-1-15,0 0-16 0,0 0-1 16,0 0-3-16,0 0-3 0,-1-21-6 15,1 21-5-15,0 0-1 0,0 0 5 0,0 0 3 16,0 0-1-16,0 0-10 0,0 0-11 0,15-22-13 0,-15 22-9 0,0 0-8 0,0 0-4 16,32-16-5-16,-32 16-2 0,0 0 0 15,27-7-2-15,-27 7-2 0,0 0-1 0,29 1-1 16,-29-1-2-16,0 0 0 0,29 10 1 0,-29-10-2 16,0 0 2-16,0 0-2 15,28 17 2-15,-28-17-2 0,0 0 3 0,11 24-1 16,-11-24 1-16,0 0-2 0,4 26 0 0,-4-26-2 15,0 0 3-15,0 0-1 0,0 22 1 0,0-22-2 16,0 0 1-16,0 0-1 0,0 0 1 0,0 0-3 16,0 0-5-16,-15 24-7 0,15-24-4 0,0 0-6 15,0 0 1-15,0 0-3 16,-21 27 3-16,21-27 4 0,0 0 6 16,0 0 5-16,0 0 5 0,-15 25 1 0,15-25-1 15,0 0 2-15,0 0 1 0,0 0 0 0,0 0 0 16,0 0 1-16,0 0 0 0,0 0-1 0,0 0 1 15,0 0 0-15,0 0-1 0,23 16 3 0,-23-16 0 16,0 0-1-16,0 0 1 0,28 3 0 0,-28-3-1 16,0 0 1-16,0 0-1 0,28 8-2 0,-28-8 1 15,0 0 0-15,0 0 1 0,22 20-1 0,-22-20 2 16,0 0-3-16,0 0 2 0,15 22-1 0,-15-22 0 16,0 0 19-16,0 0-18 0,4 26 18 15,-4-26-18-15,0 0-2 0,0 23 3 0,0-23-3 16,0 0 4-16,0 0-2 0,-10 28 1 0,10-28 0 15,0 0-16-15,0 0 16 0,-18 23-16 0,18-23 18 0,0 0 8 16,0 0 4-16,-22 8 6 0,22-8 2 0,0 0-3 16,-24 7-2-16,24-7-3 0,0 0 1 0,-23 6-3 15,23-6 0-15,0 0-1 0,-27 4-1 16,27-4 2 0,0 0-1-16,-25 4 4 0,25-4-2 0,0 0-1 15,-25 5-3-15,25-5-6 0,0 0-1 0,0 0-3 16,-22 1 1-16,22-1-1 0,0 0 0 0,0 0 0 0,0 0-2 15,0 0 0-15,0 0-2 0,0 0-12 16,0 0-15-16,0 0-20 0,0 0-20 0,-25-20-26 0,25 20-70 16,0 0-67-16,0 0-140 0,34-8-50 0,-34 8 266 15</inkml:trace>
  <inkml:trace contextRef="#ctx0" brushRef="#br0" timeOffset="-4695.3275">85 0 356 0,'0'0'164'0,"0"0"-22"15,0 0-4-15,0 0-11 0,0 0-9 0,0 0-22 16,0 0-14 0,0 0-18-16,0 0-14 0,0 0-14 0,0 0-8 15,0 0-5-15,0 0 1 0,0 0 4 16,-18 33 2-16,18-33-4 0,0 0-3 0,-6 24-7 16,6-24-2-16,0 0-1 0,-5 37 0 0,5-37-5 15,-1 30 4-15,1-30-6 0,-1 36 5 0,1-36-6 0,-4 44 2 16,2-19-4-16,2-1 2 0,-1 0-5 15,1 3-7-15,0 1 32 0,0-1-32 0,0 4 30 0,0-2-18 16,-2 2-5-16,2-2 4 0,-1 2-4 16,-3-4 4-16,3-4-3 0,1 7 5 0,-2-6-6 15,1 0 6-15,1 2-5 0,0 1 3 0,-4-3-2 16,2-1 1-16,2-23-3 0,-1 41 1 0,1-41-3 16,-1 38 4-16,1-38-4 0,-2 35 4 0,2-35-4 15,-4 34 3 1,4-34-2-16,-3 34 3 0,3-34-4 0,-3 31 5 15,3-31-4-15,0 0 1 0,-8 28-2 16,8-28 2-16,0 0 0 0,0 0 0 0,0 0 2 16,0 0-2-16,0 0-1 0,0 0 2 0,0 0-2 15,0 0 1-15,0 0 0 0,0 0 0 0,0 0-2 16,0 0-5-16,0 0-12 0,0 0-12 0,0 0-16 16,0 0-17-16,0 0-22 0,-18-43-63 0,18 43-95 0,11-36-121 15,-11 3-106-15,0 33 218 0,25-53 253 0</inkml:trace>
  <inkml:trace contextRef="#ctx0" brushRef="#br0" timeOffset="-3505.513">174 477 309 0,'-27'13'116'0,"27"-13"11"0,0 0-17 0,0 0-3 16,0 0-10-16,-24 23-2 0,24-23-6 0,0 0-3 0,0 0-13 0,0 0-15 15,-11 22-13-15,11-22-12 0,0 0-7 0,0 0-5 16,0 0-5-16,0 0 2 0,0 0 4 0,0 0 5 15,0 0 1-15,0 0 0 0,0 0-5 0,0 0-4 16,29 19-2-16,-29-19-3 16,0 0-2-16,0 0-2 0,31 8 0 0,-31-8-3 15,0 0 2-15,31 5 1 0,-31-5-1 0,26 4-1 0,-26-4 0 0,27 2-3 16,-27-2 0-16,28 0-1 0,-28 0-1 0,26 1-2 16,-26-1-1-16,29 1 3 0,-29-1-2 0,32-1 2 15,-32 1-2-15,33 0-2 0,-33 0 1 0,29 0-2 16,-29 0 1-16,29-3-11 0,-29 3-9 15,33-7-21-15,-33 7-22 0,36-6-22 0,-36 6-69 16,37-17-123 0,-37 17-222-16,29-9 10 0,8 22 429 0</inkml:trace>
  <inkml:trace contextRef="#ctx0" brushRef="#br0" timeOffset="-3993.9708">634 73 429 0,'0'0'126'0,"0"0"-11"0,0 0-3 15,0 0 4-15,0 0-14 0,3 22-8 16,-3-22-19-16,0 0-6 0,0 0-16 0,-10 29-7 16,10-29-13-16,0 0-3 0,-10 30-9 15,10-30 0-15,-2 22-5 0,2-22 1 0,-7 26-2 16,7-26 2-16,-3 30-5 0,3-30 3 0,-6 33-2 16,6-33 3-16,-1 35 23 0,1-35-37 0,-1 42 31 0,-1-19-37 0,2 2 5 15,0-1 6-15,-4 0-3 0,4 3 7 16,-1 0-3-16,1-2 3 0,0-1-7 0,0 4 4 15,0-5-6-15,-2-1 5 0,2-22-4 16,-1 36 0-16,1-36-2 0,0 31 2 0,0-31-4 16,-6 31 4-16,6-31-4 0,0 0 3 0,-1 26-3 15,1-26 2-15,0 0 0 0,0 0 0 0,-3 22-1 0,3-22 0 0,0 0-1 16,0 0 2-16,0 0-2 0,0 0 2 0,0 0-2 16,0 0 1-16,0 0 0 0,0 0-1 15,0 0 2-15,-5 23-2 0,5-23 0 16,0 0-1-16,0 0-10 0,0 0-3 0,0 0-7 15,0 0-4-15,-14 25-1 0,14-25-4 0,0 0-2 16,0 0 1-16,0 0-2 16,0 0-3-16,-22 24-18 0,22-24-45 0,0 0-58 15,0 0-40-15,0 0-43 0,-4-31-38 16,-11 9-60-16,15 22 272 0</inkml:trace>
  <inkml:trace contextRef="#ctx0" brushRef="#br0" timeOffset="2774.6146">3138 1303 217 0,'0'0'159'0,"0"0"8"16,0 0 8-16,0 0-26 0,0 0-19 0,0 0-25 15,0 0-17-15,0 0-20 0,0 0-22 16,0 0-17-16,0 0-14 0,0 0-5 0,0 0 5 0,0 0 7 16,-26 18 5-16,26-18 2 0,0 0-2 0,0 0-4 15,0 0-5-15,-25 27 0 0,25-27-4 0,0 0 0 16,-26 20-5-16,26-20-1 0,0 0-4 0,-32 28 0 15,32-28-1-15,-23 19 1 0,23-19-2 0,-27 19 2 16,27-19-3-16,-30 24 1 0,30-24 0 16,-34 24 2-1,34-24-2-15,-33 25 1 0,33-25-2 0,-27 21 0 16,27-21 0-16,0 0 4 0,-27 24 1 0,27-24 7 16,0 0 1-16,0 0 1 0,0 0-3 0,0 0-3 15,0 0-5-15,0 0-3 0,0 0 0 0,0 0-1 16,0 0-1-16,0 0 0 0,0 0 1 0,0 0-1 15,0 0 1-15,0 0 1 0,0 0-2 0,0 0 3 16,0 0-1-16,0 0 1 0,0 0 1 0,0 0 2 16,0 0 2-16,0 26 3 0,0-26 1 0,0 0-2 15,0 0-1-15,0 0-1 0,27 24-2 0,-27-24 2 16,0 0-3-16,27 21 2 0,-27-21-2 0,0 0-4 16,27 18-3-16,-27-18 3 0,0 0-3 0,32 20 4 15,-32-20-2-15,0 0 2 0,23 21-1 0,-23-21 0 16,0 0 0-1,0 0 0-15,22 21-1 0,-22-21 1 0,0 0-1 16,0 0 1-16,0 0 0 0,0 0 0 16,0 0-1-16,21 23 1 0,-21-23-6 0,0 0-6 0,0 0-7 0,0 0-11 15,0 0-13-15,0 0-13 0,0 0-26 16,0 0-50-16,22 7-76 0,-22-7-117 0,0 0-137 16,0 0 57-16,4-24 405 0</inkml:trace>
  <inkml:trace contextRef="#ctx0" brushRef="#br0" timeOffset="3341.5529">3218 1404 952 0,'0'0'239'0,"0"0"-76"0,0 0-40 0,0 0-43 16,0 0-26-16,0 0-22 0,0 0-15 0,0 0-10 16,0 0-6-16,0 0-1 0,0 0-1 0,0 0-1 15,0 0 1-15,9 26 0 0,-9-26-13 0,0 0-15 0,0 0-17 16,22 15-31-16,-22-15-51 0,0 0-72 15,0 0-101-15,0 0-165 0,40 22 64 0,-40-22 402 16</inkml:trace>
  <inkml:trace contextRef="#ctx0" brushRef="#br0" timeOffset="3139.5987">3207 1607 395 0,'0'0'189'0,"0"0"-35"0,0 0-10 16,0 0 3-16,0 0-7 0,0 0-38 0,0 0-33 16,0 0-20-16,0 0-6 15,0 0-5-15,0 0 0 0,0 0-14 16,5 23-5-16,-5-23-6 0,0 0-2 0,0 0-3 16,4 27-3-16,-4-27-3 0,0 0 1 15,5 22-3-15,-5-22 2 0,0 0-3 0,1 23 1 16,-1-23-2-16,0 0 1 0,0 0 1 0,5 23 1 15,-5-23-1-15,0 0 0 0,0 0-2 0,0 0-2 16,0 0-8-16,0 0-8 0,9 20-12 0,-9-20-13 0,0 0-27 16,0 0-43-16,0 0-13 0,0 0-41 0,0 0-48 15,0 0-56-15,-6-36-81 0,6 36 205 0</inkml:trace>
  <inkml:trace contextRef="#ctx0" brushRef="#br0" timeOffset="3692.9303">3426 1697 620 0,'-26'16'129'0,"26"-16"-12"0,0 0-3 15,0 0-1-15,0 0-26 0,0 26-19 0,0-26-18 16,0 0-7-16,0 0-8 0,0 0-6 0,0 0-8 0,0 0-4 16,-10 22-5-16,10-22-4 0,0 0-4 0,-8 23 0 15,8-23-3-15,0 0 0 0,-10 21-2 16,10-21 1-16,0 0 0 0,0 0-1 0,0 0 0 16,-14 26-9-16,14-26-21 0,0 0-32 0,0 0-43 15,0 0-38-15,-4 32-31 0,4-32-67 0,0 0-41 16,0 0-67-1,0 0 284-15</inkml:trace>
  <inkml:trace contextRef="#ctx0" brushRef="#br0" timeOffset="4209.0069">3628 1712 351 0,'0'0'143'0,"0"0"-35"15,0 0-14-15,0 0 4 0,-22-7-9 0,22 7-6 16,0 0-14-16,0 0-4 0,0 0-2 15,0 0-5-15,0 0-14 0,5 29-9 0,-5-29-13 16,0 0-11-16,0 0-5 0,0 31-2 0,0-31-3 16,0 0 2-16,1 29-3 0,-1-29 2 0,0 0-3 15,3 32 2-15,-3-32-2 0,0 28 2 0,0-28-3 0,0 35 4 16,0-35-4-16,0 29 3 0,0-29-2 0,-3 24 2 16,3-24 16-16,0 0-15 0,-3 24 16 0,3-24-16 15,0 0-2-15,-7 23 2 0,7-23-1 16,0 0 1-16,0 0 0 0,0 0 1 0,0 0 7 15,-18 23-14-15,18-23 27 0,0 0-17 0,0 0 17 16,0 0-3-16,-27 10-4 0,27-10 0 0,0 0-2 0,0 0 0 16,-28 0-3-16,28 0-3 0,0 0-2 0,-23-9 16 15,23 9-20-15,0 0 18 0,0 0-20 0,-28-17-2 16,28 17-18-16,0 0 17 0,0 0-19 16,-15-31 6-16,15 31-13 0,-4-23-26 0,4 23-48 31,-3-29-55-31,3 29-63 0,8-22-107 0,-8 22-64 15,14-25 137-15,-15-4 255 0</inkml:trace>
  <inkml:trace contextRef="#ctx0" brushRef="#br0" timeOffset="4424.9392">3597 1539 1244 0,'0'0'176'0,"0"0"-54"15,0 0-39-15,0 0-20 0,0 0-21 0,0 0-18 16,0 0-12-16,0 0-7 0,0 0-5 16,0 0-1-16,0 0 1 0,0 0-3 0,0 0 2 15,0 0-1-15,0 0-12 0,0 0-14 0,0 0-21 16,0 0-23 0,0 0-46-16,0 0-100 0,0 0-152 0,0 0-123 15,27-19 91-15,-27 19 402 0</inkml:trace>
  <inkml:trace contextRef="#ctx0" brushRef="#br0" timeOffset="5095.6297">3772 1402 761 0,'-25'-13'190'15,"25"13"-22"-15,0 0-26 0,0 0-36 0,0 0-36 16,0 0-20-1,0 0-13-15,0 0-7 0,0 0-8 0,0 0-4 0,0 0-5 16,0 0 0-16,1 26 2 0,-1-26-2 16,0 0 2-16,9 24-3 0,-9-24-1 0,0 0-1 15,9 26-4-15,-9-26 2 0,0 0-4 0,15 27 1 16,-15-27-4-16,0 0 1 0,22 25-2 0,-22-25 1 16,0 0-1-16,24 20 2 0,-24-20-2 0,0 0 0 15,30 24 0-15,-30-24 1 0,22 23-1 0,-22-23 2 0,26 21-1 16,-26-21-2-16,27 15 1 0,-27-15 0 0,23 13 0 15,-23-13 1-15,25 16-2 0,-25-16 2 0,26 17-2 16,-26-17 3-16,0 0-3 0,26 18 1 0,-26-18 0 16,0 0 0-16,0 0-1 0,0 0 1 15,0 0 1-15,0 0 0 0,0 0 1 0,0 0 0 16,0 0 2 0,0 0 6-16,0 0 3 0,0 0 0 0,0 0-2 15,0 0-7-15,0 0-3 0,0 0-1 0,0 0 0 16,-19 23 0-16,19-23 1 0,0 0-1 15,-26 18-1-15,26-18 1 0,0 0-1 0,-29 23 1 16,29-23-1-16,-24 20 2 0,24-20-3 0,-24 24 4 16,24-24-3-16,-25 26 3 0,25-26-4 15,-22 21 2-15,22-21 0 0,0 0 0 0,-31 21 0 0,31-21 1 0,0 0-1 16,0 0 0-16,0 0 1 0,0 0-1 0,-23 5-2 16,23-5 1-16,0 0-2 0,0 0 1 0,0 0-9 15,0 0-10-15,0 0-12 0,0 0-9 16,0 0-9-16,0 0-16 0,0 0-56 0,0-39-92 15,0 39-118-15,30-4-164 0,-30 4 108 16,29-17 389-16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2:55.9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703 75 206 0,'0'0'117'0,"0"0"-16"16,0 0-19-16,0 0 0 0,0 0-12 0,0 0 6 15,0 0-4-15,0 0 8 0,0 0-3 0,0 0 8 0,0 0-1 0,0 0 4 16,0 0-7-16,0 0-8 0,0 0-16 16,0 0-8-16,0 0-8 0,0 0-7 0,0 0-11 15,0 0-10-15,0 0-6 0,-27-14 0 16,27 14 6-16,0 0 5 0,0 0 2 0,-24 3-2 15,24-3-2-15,0 0-1 0,0 0-3 0,-23 3-1 16,23-3-1-16,0 0-1 16,-23 0-2-16,23 0-1 0,0 0 0 0,0 0-1 15,-28 5 0-15,28-5-1 0,0 0 1 16,0 0 0-16,-23-4 2 0,23 4-2 0,0 0 0 16,-23-5 1-16,23 5-2 0,0 0 1 15,0 0 0-15,-29-6-2 0,29 6 1 0,0 0-2 16,-26-6 0-16,26 6 1 0,0 0 0 0,-29-7-2 15,29 7 1-15,0 0 0 0,-31-5 0 0,31 5 0 0,0 0 0 0,-29-3 1 16,29 3-1-16,0 0 1 0,-30-9 0 0,30 9-2 16,0 0 0-16,-32-6-1 0,32 6 1 15,-23-1 0-15,23 1 0 0,0 0 1 16,-30-4-1-16,30 4-1 0,0 0 0 0,-22-4-1 16,22 4 2-16,0 0 1 0,0 0-1 0,-28-5-1 15,28 5 1-15,0 0-2 0,0 0 2 0,0 0 0 0,0 0-2 0,-23-5 2 16,23 5-2-16,0 0 2 0,0 0-1 15,0 0 0-15,0 0 0 0,0 0 1 0,0 0-1 16,-23-2 0-16,23 2 0 0,0 0-1 16,0 0 1-16,0 0 1 0,0 0-1 0,0 0 1 15,0 0-1-15,0 0-1 0,-23 0 1 0,23 0-1 16,0 0 0-16,0 0 2 16,0 0-1-16,0 0 1 0,-25 0 0 0,25 0-1 15,0 0 0-15,0 0 1 0,0 0-2 0,0 0 1 16,0 0 0-16,0 0 0 0,0 0 0 15,-20 2-1-15,20-2 1 0,0 0 0 0,0 0 1 16,0 0-1-16,0 0 1 0,0 0-1 16,0 0 1-16,0 0-2 0,0 0 2 0,0 0-2 15,0 0 1-15,0 0 0 0,0 0 0 0,0 0 1 0,0 0-1 0,0 0 0 16,0 0 1-16,0 0-2 0,0 0 0 0,0 0 1 16,0 0-1-16,0 0 1 0,0 0 1 15,0 0-2-15,0 0 0 0,0 0 2 0,0 0-1 16,0 0 0-16,0 0 1 0,0 0-2 15,0 0 2-15,0 0-2 0,0 0 0 0,0 0 0 16,0 0 0-16,0 0 2 16,0 0-2-16,0 0 1 0,0 0-1 0,0 0 1 15,0 0 1-15,0 0-1 0,0 0 0 0,0 0-1 16,0 0 1-16,0 0-1 0,0 0 1 0,0 0 0 16,0 0 0-16,0 0 0 0,0 0 0 15,0 0-1-15,0 0 1 0,0 0 0 16,0 0-1-16,0 0-1 0,0 0 2 0,0 0 0 15,0 0 0-15,0 0 2 0,0 0-2 0,0 0 0 0,23 25 0 0,-23-25 0 16,0 0-1-16,0 0 2 0,0 0-2 0,22 24 2 16,-22-24 0-16,0 0-1 0,0 0 0 0,0 0 1 15,21 27-2-15,-21-27 2 0,0 0-2 0,0 0 1 16,18 22-1-16,-18-22 1 16,0 0 0-16,0 0 1 0,19 23-2 0,-19-23 2 15,0 0-2-15,0 0 1 0,0 0 0 0,22 29 0 0,-22-29 0 0,0 0 0 16,0 0 0-16,0 0-1 0,21 26-1 0,-21-26 2 15,0 0 1-15,0 0 0 0,18 22-1 0,-18-22-13 16,0 0 12-16,0 0-14 0,0 0 14 0,0 0 1 16,22 23 16-16,-22-23-15 0,0 0 16 15,0 0-16-15,0 0 0 0,20 24 0 16,-20-24-2-16,0 0 1 16,0 0 0-16,15 28 0 0,-15-28-1 0,0 0 2 15,14 24-1-15,-14-24 0 0,0 0 0 0,14 25 2 16,-14-25-2-16,0 0 1 0,0 0-2 0,18 30 0 15,-18-30-1-15,0 0 3 0,0 0-1 0,19 26 1 16,-19-26-2-16,0 0 2 0,0 0-2 0,22 25 2 16,-22-25-1-16,0 0 1 0,0 0-1 15,20 28-1-15,-20-28 1 0,0 0 0 0,0 0-1 0,0 0 2 16,0 0-1-16,22 16 0 0,-22-16 1 0,0 0-2 16,0 0 0-16,0 0 0 0,0 0 1 0,0 0 0 15,0 0 0-15,0 0 0 0,0 0 0 0,0 0 1 16,0 0-1-16,0 0 0 0,0 0 1 0,0 0-3 15,0 0 2-15,0 0 0 0,0 0-1 16,0 0 1 0,0 0 0-16,0 0 1 0,0 0-2 0,0 0 1 15,0 0 0-15,0 0-2 0,0 0 1 0,0 0 1 16,23 8 0-16,-23-8 1 0,0 0 0 0,0 0-1 16,0 0 1-16,0 0-1 0,23 9-1 0,-23-9 1 15,0 0-2-15,0 0 2 0,0 0 1 0,25 15-1 16,-25-15 1-16,0 0 0 0,0 0-1 15,0 0 0-15,0 0 0 0,0 0-1 0,0 0 2 0,0 0-2 16,0 0 1-16,0 0-1 0,0 0 2 0,0 0 1 16,0 0-1-16,0 0 0 0,0 0 0 0,0 0 1 15,0 0-1-15,0 0 0 0,0 0-1 16,0 0-1-16,0 0 1 0,0 0-1 0,0 0 1 16,0 0 1-16,0 0-1 0,0 0 1 0,0 0-1 15,0 0 0 1,0 0 0-16,0 0 0 0,0 0 1 0,0 0-1 15,0 0 1-15,0 0-1 0,0 0 0 0,0 0 1 16,0 0 0-16,0 0 0 0,0 0-1 0,0 0 1 16,0 0-1-16,0 0 1 0,0 0-1 0,0 0 1 15,0 0 0-15,0 0-1 0,0 0 2 0,0 0-2 16,0 0 1-16,0 0 0 0,0 0-2 0,0 0 2 16,0 0-1-16,0 0 0 0,0 0 1 0,0 0 0 15,0 0 0-15,0 0 0 0,0 0-1 0,0 0 0 16,-11 24-1-16,11-24 1 0,0 0 0 0,0 0 1 15,0 0-1-15,-25 19 2 0,25-19-2 0,0 0 0 16,0 0 0-16,0 0 0 0,0 0 0 0,-19 23 0 16,19-23 0-16,0 0 0 0,0 0 0 0,0 0 0 15,0 0-1-15,0 0 1 0,-25 23 0 0,25-23 2 16,0 0-1-16,0 0 0 0,0 0-1 0,0 0 0 16,0 0-1-16,-23 27 1 0,23-27-1 0,0 0 1 15,0 0 0-15,-18 24 0 0,18-24-1 0,0 0 1 16,0 0 0-16,-21 24 0 0,21-24 0 0,0 0 1 15,0 0 0-15,-16 23 0 0,16-23-2 0,0 0 0 16,0 0 1-16,0 0 0 16,-20 28 1-16,20-28-1 15,0 0-1-15,0 0 2 0,0 0-3 0,0 0 2 16,-24 24 0-16,24-24-1 0,0 0 2 0,0 0 0 16,0 0-1-16,0 0 2 0,0 0-3 0,-22 19 2 15,22-19-2-15,0 0 1 0,0 0 0 0,0 0-1 16,-24 18 2-16,24-18-1 0,0 0 0 0,0 0 1 15,0 0-2-15,-26 24 1 0,26-24 0 0,0 0 1 0,0 0-1 16,-26 23 1-16,26-23-1 0,0 0 0 16,0 0 0-16,0 0 0 0,-21 19-1 0,21-19 2 15,0 0-2-15,0 0 1 0,0 0 0 0,0 0 0 16,0 0-1-16,-26 21 2 0,26-21-1 0,0 0 1 16,0 0-2-16,0 0 0 0,0 0 1 0,0 0-1 15,-21 22 1-15,21-22 0 16,0 0 0-16,0 0 0 0,0 0 0 15,-20 25 3-15,20-25-3 0,0 0 0 16,0 0 0-16,0 0-1 0,-25 25 0 0,25-25 1 16,0 0 0-16,0 0 0 0,0 0 0 0,0 0 1 15,-22 21-1-15,22-21 0 0,0 0-1 0,0 0 2 16,0 0-2-16,0 0 2 0,-24 23-1 0,24-23 1 16,0 0-2-16,0 0 2 0,0 0-1 0,0 0 0 0,0 0 0 15,-26 18 0-15,26-18-2 0,0 0 3 0,0 0-1 16,0 0 0-16,0 0 1 0,0 0-2 0,0 0 1 15,0 0 0-15,-22 13-1 0,22-13 2 16,0 0-3-16,0 0 2 0,0 0 0 0,0 0 0 16,0 0 0-16,0 0 0 0,0 0 0 0,-23 14 0 15,23-14 1-15,0 0-1 0,0 0 0 0,0 0 1 0,0 0-1 0,0 0 1 16,0 0-1-16,0 0-1 0,0 0 2 16,0 0-1-16,0 0 0 0,0 0 1 0,0 0 0 15,0 0-1-15,0 0-1 0,0 0 2 0,0 0-2 16,0 0 1-16,0 0 1 0,0 0-1 15,0 0 0-15,0 0 0 0,0 0-1 0,0 0 1 16,0 0-1-16,0 0 1 16,0 0-1-16,0 0 1 0,0 0 0 0,0 0 1 15,0 0-1-15,0 0 1 0,0 0-1 16,0 0 1-16,0 0-1 0,0 0 0 0,0 0 0 16,0 0-2-16,0 0 2 0,0 0-1 0,0 0 0 15,0 0 0-15,0 0 0 0,0 0-1 0,0 0 3 16,0 0 1-16,0 0 0 0,0 0 0 15,0 0-2-15,0 0 0 0,0 0 0 0,26 16-18 0,-26-16 18 0,0 0-16 16,0 0 16-16,0 0 0 0,27 2 1 16,-27-2 0-16,0 0-1 0,0 0 1 0,0 0-2 15,25-2 18-15,-25 2-17 0,0 0 19 0,0 0-17 16,0 0-2-16,26-3 2 0,-26 3-1 0,0 0 0 16,0 0 1-16,0 0-1 0,28-9-1 0,-28 9 1 15,0 0-2 1,0 0 2-16,0 0 0 0,25-5 0 0,-25 5 0 15,0 0 0-15,0 0-1 0,0 0 0 16,25-8 0-16,-25 8 0 0,0 0 0 0,0 0 0 16,0 0 0-16,27-9 2 0,-27 9-2 0,0 0 0 15,0 0-1-15,21-3 0 0,-21 3 1 0,0 0 0 16,0 0-1-16,0 0 1 0,25-3 0 0,-25 3 0 16,0 0-2-16,0 0 2 0,0 0-1 0,23-3 2 0,-23 3 0 15,0 0 0-15,0 0-1 0,0 0 1 0,25 2-1 16,-25-2 0-16,0 0 0 0,0 0 0 15,23 1 0-15,-23-1 0 0,0 0-1 0,0 0 1 16,0 0-1-16,0 0 2 0,26 3 0 0,-26-3-2 16,0 0 2-16,0 0-1 0,0 0 1 0,23 0-1 15,-23 0 1 1,0 0-2-16,0 0 1 0,0 0-1 0,24 3 1 16,-24-3 1-16,0 0-1 0,0 0 0 0,0 0-1 15,0 0 1-15,0 0 0 0,27 4 1 16,-27-4-2-16,0 0 1 0,0 0-1 0,0 0 1 15,0 0 0-15,22 5-1 0,-22-5 3 0,0 0-2 16,0 0 0-16,0 0 0 0,0 0 0 0,24 2 0 16,-24-2 0-16,0 0 1 0,0 0-1 0,0 0 0 0,0 0-1 15,0 0 1-15,0 0-1 0,0 0 2 0,0 0-1 16,22 1 0-16,-22-1 0 0,0 0 0 16,0 0 1-16,0 0-2 0,0 0 2 0,0 0-1 15,0 0 0-15,0 0 0 0,0 0 1 0,0 0-3 16,0 0 2-16,24-3 1 0,-24 3-2 0,0 0 2 15,0 0 0-15,0 0-1 0,0 0 0 0,0 0 0 0,0 0 0 16,0 0 0-16,0 0 0 0,23 0 0 0,-23 0-1 16,0 0 0-16,0 0 1 0,0 0-1 15,0 0 1-15,0 0 1 0,0 0-2 0,0 0 3 16,24 4-2-16,-24-4 1 0,0 0-1 0,0 0-1 16,0 0 1-16,27 6-1 0,-27-6 1 0,0 0 0 15,0 0 0-15,0 0 0 16,25 6 0-16,-25-6-1 0,0 0 1 15,0 0 0-15,0 0 0 0,0 0 0 0,0 0 1 16,0 0-2-16,0 0 1 0,24 1 0 0,-24-1 0 16,0 0 1-16,0 0-1 0,0 0 1 15,0 0-2-15,0 0 2 0,0 0-1 0,0 0-1 16,0 0 2-16,20-4-2 0,-20 4 3 0,0 0-1 16,0 0 1-16,0 0-2 0,0 0 0 0,0 0-1 0,0 0 0 0,25-3 1 15,-25 3 0-15,0 0 1 0,0 0 0 16,0 0-2-16,0 0 2 0,0 0-2 0,0 0 2 15,0 0 0-15,0 0-1 0,0 0-1 16,0 0 1-16,0 0 0 0,0 0 0 0,0 0 1 16,0 0-1-16,0 0 0 0,0 0 1 0,0 0-2 15,0 0 2-15,0 0-1 16,0 0-2-16,0 0 3 0,0 0-1 0,0 0 1 16,0 0 0-16,0 0-2 0,0 0 2 0,0 0-2 15,0 0 2-15,0 0-1 0,0 0-1 16,0 0 1-16,0 0 0 0,0 0-1 15,0 0 1-15,0 0-9 0,0 0-15 0,0 0-54 16,0 0-178-16,0 0-324 0,-30-2-30 0,30 2 234 16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8:05.3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2241-936 362 0,'0'0'106'0,"0"0"-11"0,0 0 4 0,0 0 11 0,0 0-9 16,0 0-8-1,0 0-11-15,0 0-3 0,0 0-10 0,0 0-9 16,0 0-18-16,0 0-12 0,0 0-6 0,0 0 4 16,0 0 2-16,0 0 0 0,0 0-2 15,0 0-5-15,-26 13-7 0,26-13-2 0,0 0-4 16,0 0-2-16,0 0-1 0,0 0 0 0,0 0-1 16,0 0 3-16,-21 21 0 0,21-21 1 0,0 0 0 15,0 0 1-15,0 0-2 0,-18 29 0 0,18-29-3 0,0 0 1 16,0 0 0-16,-20 24 0 0,20-24-1 0,0 0 1 15,0 0-4-15,-22 25 0 0,22-25-2 16,0 0 2-16,0 0 1 0,0 0-2 0,-24 28-1 16,24-28 0-16,0 0-1 0,0 0 3 0,-20 23 0 15,20-23 0-15,0 0 0 0,0 0 2 0,-29 28 0 16,29-28 3-16,0 0-1 0,0 0 2 0,-26 22-2 0,26-22-1 16,0 0 1-16,0 0-2 0,-23 18 0 0,23-18-1 15,0 0 0-15,0 0 1 0,-24 16-2 16,24-16 1-16,0 0 0 0,0 0-1 0,-22 18-1 15,22-18 2-15,0 0-1 0,0 0-12 0,-28 16 14 16,28-16-13 0,0 0 34-16,0 0-20 0,-26 18 17 0,26-18-20 15,0 0-3-15,0 0 1 0,-28 13 2 0,28-13-2 16,0 0 1-16,0 0 0 0,-26 12-2 0,26-12 5 16,0 0-4-16,0 0 7 0,-26 10 0 15,26-10 0-15,0 0-2 0,0 0-4 0,-28 2-2 0,28-2-1 16,0 0 2-16,-22 10 0 0,22-10 0 15,0 0 0-15,-27 5 0 0,27-5 0 0,0 0 0 0,-26 6 0 16,26-6 0-16,0 0 1 0,-27 8 1 0,27-8 2 16,0 0-1-16,-22 1 1 0,22-1-1 15,0 0-1-15,-26 4 0 0,26-4-1 0,0 0-1 16,-26 2 0-16,26-2-2 0,0 0 2 16,-25 0 0-16,25 0 1 0,0 0-1 0,-23 0 0 15,23 0-1-15,0 0 1 0,-25 0-1 0,25 0 1 16,0 0 1-16,-21 1-2 15,21-1 1-15,0 0 0 0,-25 2 1 0,25-2-1 16,0 0 1-16,0 0-1 0,-27 0 1 0,27 0 0 16,0 0-1-16,0 0-1 0,-28 0 0 0,28 0-1 15,0 0 2-15,0 0 0 0,-27 1 0 16,27-1 0-16,0 0-1 0,0 0 0 0,-28 2 0 16,28-2 0-16,0 0 1 0,0 0-1 0,-29-3-1 15,29 3 1-15,0 0 1 0,0 0-1 0,-25-2 1 0,25 2-1 16,0 0 1-16,0 0 0 0,-22-1 0 0,22 1-1 15,0 0 0-15,0 0 0 0,-24 0 1 0,24 0-1 16,0 0 0-16,0 0 1 0,0 0-1 16,-27-2 1-16,27 2-1 0,0 0 1 0,0 0-1 15,-22-2 0-15,22 2 1 0,0 0-1 0,0 0 0 16,-27-6 1-16,27 6-1 16,0 0 0-16,0 0 0 0,-26-4 0 0,26 4 0 15,0 0 1-15,0 0 0 0,0 0-1 16,0 0 1-16,-27-6 0 0,27 6-2 0,0 0 1 15,0 0 1-15,0 0-1 0,0 0 0 16,0 0 2-16,0 0-1 0,-22-3-2 0,22 3 3 16,0 0-2-16,0 0 0 0,0 0 1 0,0 0-2 15,0 0 1-15,0 0 0 0,0 0-1 0,0 0 2 0,0 0 0 0,0 0 0 16,0 0-1-16,0 0 0 0,0 0 0 0,0 0 0 16,0 0-1-16,-23-12 2 0,23 12-2 15,0 0 1-15,0 0 0 0,0 0 0 0,0 0 2 16,0 0-4-16,0 0 3 0,0 0-1 15,0 0-1-15,0 0 1 0,0 0 1 0,0 0-2 16,0 0 0-16,-22-7 2 0,22 7-2 0,0 0 2 0,0 0 0 0,0 0 0 16,0 0-1-16,0 0 0 0,0 0 0 0,0 0-1 15,0 0 2-15,0 0 0 0,0 0-1 16,0 0 1-16,0 0-1 0,-25-12 0 0,25 12 0 16,0 0 0-16,0 0-1 0,0 0 0 15,0 0-1-15,0 0 2 0,0 0 1 0,0 0 0 16,0 0 3-16,0 0-3 15,0 0-1-15,0 0-1 0,0 0-1 0,0 0 2 16,0 0 0-16,0 0 0 0,0 0 0 0,0 0 1 16,0 0 0-16,0 0-2 0,0 0-1 0,0 0 3 15,0 0-2-15,0 0 1 0,0 0 0 16,0 0-2-16,0 0 2 0,0 0 0 16,0 0 2-16,0 0-20 0,0 0 18 0,0 0 0 15,0 0 1-15,0 0 17 0,0 0-18 0,0 0 0 0,0 0-1 0,0 0 1 16,0 0 1-16,0 0 1 0,0 0-2 0,0 0-18 15,0 0 17-15,-21-10-18 0,21 10 18 0,0 0 1 16,0 0 0-16,0 0 0 0,0 0 0 16,0 0 1-16,0 0-1 0,0 0 19 15,0 0-17-15,0 0 18 0,0 0-20 0,0 0-19 16,0 0 18-16,0 0-20 16,0 0 21-16,0 0 19 0,0 0-20 0,0 0 2 15,0 0-1-15,0 0-20 0,0 0 19 0,0 0 2 16,0 0-2-16,0 0 1 0,0 0-1 0,0 0-2 15,0 0 2-15,0 0 18 0,0 0-24 0,0 0 6 16,0 0-33-16,0 0-26 0,0 0-44 16,0 0-99-16,0 0-228 0,0 0-120 15,0 0 69-15,0 0 402 0</inkml:trace>
  <inkml:trace contextRef="#ctx0" brushRef="#br0" timeOffset="1666.727">1333-812 641 0,'0'0'124'16,"0"0"-25"-16,0 0-15 0,0 0 3 0,0 0-18 16,0 0-4-16,0 0-5 0,0 0-2 0,0 0-4 15,0 0-8-15,0 0-13 0,0 0-5 0,0 0-6 16,0 0 0-16,-25 6 1 0,25-6-3 0,0 0-3 15,0 0-4-15,0 0-5 0,0 0 0 0,0 0-3 0,0 0 0 16,-22 21 1-16,22-21 3 0,0 0 1 16,0 0 3-16,0 0-4 0,-25 17-1 0,25-17 0 15,0 0-2-15,0 0 2 0,0 0-1 0,-27 8 0 16,27-8-2-16,0 0-1 0,0 0-2 0,-25 10-1 16,25-10 1-16,0 0-2 0,0 0 2 0,-23 13-2 15,23-13 1-15,0 0-3 0,0 0 0 0,0 0-2 0,-27 14 5 16,27-14-1-16,0 0 0 0,0 0 2 0,0 0-1 15,-26 17 0-15,26-17 1 0,0 0-3 16,0 0 2-16,-20 11-1 0,20-11 2 0,0 0-2 16,0 0 0-16,0 0-1 0,0 0 2 0,-25 13-2 15,25-13 0-15,0 0 2 0,0 0-3 0,0 0 5 16,0 0-2-16,0 0-2 16,0 0 5-16,0 0-9 0,-22 22 4 15,22-22-2-15,0 0 1 0,0 0 5 0,0 0-3 16,0 0-1-16,0 0 2 0,0 0-2 0,0 0-12 15,0 0 14-15,0 0-15 0,0 0 38 16,0 0-24-16,0 0 25 0,0 0-25 0,0 0-24 16,0 0 25-16,0 0 0 0,0 0 0 0,0 0 2 0,0 0 4 15,0 0-21-15,0 0 23 0,0 0 22 0,-24 20-27 16,24-20 19-16,0 0-22 0,0 0-1 0,0 0 1 16,0 0-1-16,0 0 1 0,0 0 0 0,0 0 1 15,0 0 1-15,0 0 3 0,0 0 0 0,0 0 0 16,0 0-1-16,0 0-2 0,0 0-1 0,0 0 0 15,0 0-2-15,0 0 2 0,0 0-1 0,0 0-1 32,0 0 1-32,0 0-1 0,0 0 1 0,0 0-1 0,0 0 1 15,0 0-1-15,0 0 0 0,0 0 1 16,0 0-1-16,0 0 0 0,0 0-1 0,0 0 0 16,0 0 0-16,0 0-1 0,0 0 3 15,0 0 0-15,0 0 0 0,0 0 2 0,-2 28-4 16,2-28 2-16,0 0-1 0,0 0 1 0,0 0-2 15,2 27 1-15,-2-27-1 0,0 0 2 0,0 0 0 0,0 0 0 16,7 24 0-16,-7-24-2 0,0 0-1 16,0 0 2-16,0 0-1 0,8 24 1 0,-8-24 0 15,0 0-1-15,0 0 1 0,0 0 0 0,10 22 0 16,-10-22 1-16,0 0-2 0,0 0 1 0,0 0 0 16,11 26 0-16,-11-26 0 0,0 0 0 0,0 0 0 15,0 0 1-15,10 25-2 0,-10-25 2 0,0 0-2 0,0 0 2 0,5 22-1 16,-5-22 0-16,0 0-1 0,0 0 1 15,0 0-1-15,10 23 1 0,-10-23 1 0,0 0 0 16,0 0-2-16,0 0 1 0,10 23-1 0,-10-23 1 16,0 0 0-16,0 0 0 0,0 0-1 0,9 26 1 15,-9-26 0-15,0 0 0 0,0 0 0 16,0 0 0-16,11 23-1 16,-11-23 1-16,0 0 0 0,0 0 0 0,0 0 1 15,0 0-2-15,0 0 0 0,0 0 1 16,0 0-1-16,0 0 1 0,0 0 0 0,0 0 0 15,0 0 0-15,0 0-1 0,0 0 1 0,0 0-1 16,0 0 0-16,0 0 2 0,0 0-2 0,0 0 2 16,0 0-1-16,0 0 0 0,0 0 0 0,0 0 0 15,0 0-1-15,0 0 1 0,0 0 0 0,0 0 0 0,0 0 0 16,0 0 1-16,0 0-1 0,0 0-22 0,0 0-23 16,0 0-58-16,20 24-181 0,-20-24-242 15,0 0 5-15,0 0 224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8:25.98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6958-590 567 0,'0'0'194'0,"0"0"-64"0,0 0-5 0,0 0-21 15,0 0-31-15,0 0-34 0,0 0-19 0,0 0 15 16,0 0 10-16,0 0 4 0,-10 20-3 0,10-20-15 15,3 22-11-15,-3-22-2 0,5 26-5 0,-5-26-3 16,0 30-6-16,0-30 1 0,2 28-5 0,-2-28 1 16,0 27-1-16,0-27 0 15,2 29-2-15,-2-29 3 16,4 25-4-16,-4-25 4 0,3 26-20 0,-3-26-10 0,4 21-10 16,-4-21-27-16,0 0-31 0,0 0-25 15,0 0-16-15,0 0 5 0,0 0 28 0,0 0-10 16,0 0-25-16,0 0-88 0,12-24-38 0,-12 24 237 15</inkml:trace>
  <inkml:trace contextRef="#ctx0" brushRef="#br0" timeOffset="1">7003-516 224 0,'-13'-24'119'16,"13"24"-6"-16,0 0-6 0,0 0-5 0,-11-25-8 16,11 25-3-16,0 0 0 0,0 0-3 0,0 0-5 15,-12-21-11-15,12 21-7 0,0 0-10 0,0 0-6 16,0 0-10-16,0 0-7 15,0 0-5-15,9-22-3 0,-9 22 1 16,0 0-3-16,0 0 1 0,20-21-3 0,-20 21-2 16,0 0-3-16,0 0-2 0,24-23-4 15,-24 23 0-15,0 0-3 0,23-15 0 0,-23 15-3 16,21-9 0-16,-21 9-3 0,22-6 1 0,-22 6-1 16,22-3-1-16,-22 3 1 0,0 0 1 0,28 1 0 15,-28-1 0-15,0 0-1 0,0 0-1 0,24 13 1 0,-24-13-1 16,0 0 2-16,0 0 0 0,9 25 1 0,-9-25-1 15,0 0 1-15,-5 26-3 0,5-26 2 16,-8 20-2-16,8-20 3 0,-9 25-3 0,9-25 1 16,-14 26-3-16,14-26 2 0,-11 20-6 0,11-20 0 15,0 0-6-15,-18 22-2 0,18-22 0 0,0 0 0 16,0 0 2-16,-16 21 1 0,16-21 2 0,0 0 1 0,0 0-1 0,0 0 1 16,0 0 0-16,0 0 1 0,0 0-3 15,0 0 2-15,0 0 3 0,0 0 1 0,0 0 5 31,0 0-1-31,0 0 2 0,0 0-2 0,0 0 1 16,0 0 0-16,0 0 0 0,20 15 0 0,-20-15 1 16,0 0-1-16,0 0 0 0,22 8 0 15,-22-8 0-15,0 0 0 0,0 0-2 0,26 19 3 0,-26-19-3 0,0 0 4 16,0 0-4-16,22 24 3 0,-22-24-1 16,0 0 0-16,11 24 0 0,-11-24-1 0,0 0-1 15,0 0 3-15,0 0-1 0,13 23 0 0,-13-23 2 16,0 0-2-16,0 0 0 0,0 0 1 0,0 0-2 15,6 23 2-15,-6-23-1 0,0 0 3 16,0 0 0-16,0 0 6 0,-10 22 3 0,10-22 0 0,0 0-2 0,0 0-4 16,0 0-2-16,-22 19 2 0,22-19 3 15,0 0 0-15,0 0 0 0,-24 10-3 0,24-10-2 16,0 0 0-16,-22 6 0 0,22-6 5 0,0 0 0 16,-23 3 0-16,23-3-1 0,0 0-3 15,-29-3-2-15,29 3-1 0,-20 0 0 0,20 0-1 16,-20 3 0-16,20-3 0 15,0 0-1-15,-23 4 0 0,23-4 0 0,0 0 0 16,0 0-1-16,0 0-1 0,0 0-10 16,0 0-21-16,0 0-32 0,-22-9-54 0,22 9-41 15,0 0-92-15,0 0-102 0,23-1-62 16,-23 1 203-16</inkml:trace>
  <inkml:trace contextRef="#ctx0" brushRef="#br0" timeOffset="2">7382-455 706 0,'0'0'163'0,"0"0"-36"0,0 0-14 15,0 0-31-15,0 0-34 0,0 0-24 16,0 0-12-16,0 0-8 0,0 0-1 0,-14 27-1 16,14-27 0-16,0 0-2 0,-4 27 1 0,4-27-2 15,-4 24 2-15,4-24-2 0,-3 26 2 0,3-26-2 16,1 20 2-1,-1-20-3-15,0 0 1 0,6 26-2 0,-6-26 1 16,0 0 0-16,0 0 2 0,0 0-2 0,22 15 3 16,-22-15-1-16,0 0 0 0,21-5 3 0,-21 5-2 15,0 0 1-15,27-20-1 0,-27 20 0 16,24-16-1-16,-24 16 3 0,20-22-1 0,-20 22 2 16,0 0-2-16,28-25 6 0,-28 25 4 0,0 0 2 15,0 0 2-15,20-16-4 0,-20 16-6 0,0 0-2 0,0 0 0 16,0 0-1-16,0 0 1 0,0 0 0 0,0 0-1 15,0 0-1-15,21 17 2 0,-21-17-2 16,0 0 0-16,3 22-2 0,-3-22 2 16,0 0-3-16,3 31 2 0,-3-31-3 0,0 25 1 15,0-25-1-15,3 23 2 0,-3-23-1 0,1 23 1 16,-1-23-1-16,0 0 1 16,7 23-3-16,-7-23-19 0,0 0-47 0,0 0-51 0,0 0-32 0,0 0-48 0,25-3-9 15,-25 3-89-15,9-24 4 0,14 24 271 0</inkml:trace>
  <inkml:trace contextRef="#ctx0" brushRef="#br0" timeOffset="3">7738-608 594 0,'0'0'139'0,"0"0"7"0,-8 21-4 0,8-21-9 15,0 0-23-15,0 0-32 0,-7 22-15 0,7-22-13 16,0 0-8-16,-3 28-12 0,3-28-3 0,-2 27-9 0,2-27-1 16,0 31-6-16,0-31-1 0,-5 32-5 0,5-32 1 15,-4 29-6-15,4-29 4 0,-2 33-4 0,2-33 2 16,-2 29-4-16,2-29 4 0,0 25-4 0,0-25 2 16,0 0-2-16,2 28 1 0,-2-28 0 15,0 0 2-15,8 21-3 0,-8-21-9 0,0 0-18 16,0 0-13-16,0 0-26 15,0 0-23-15,0 0-19 0,0 0-37 0,21 8-37 16,-21-8-59-16,3-21-77 0,-3 21-28 16,0 0 321-16</inkml:trace>
  <inkml:trace contextRef="#ctx0" brushRef="#br0" timeOffset="4">7922-635 628 0,'0'0'155'16,"0"0"-19"-16,0 0-8 0,0 0-9 0,0 0-27 16,0 0-37-16,0 0-19 0,0 0-11 15,0 0 12-15,0 0 2 0,0 0 3 0,3 26 1 16,-3-26-15-16,2 22-8 16,-2-22-2-16,-4 28-6 0,4-28-1 0,-5 30-8 15,5-30 3-15,-6 32-5 0,6-32 2 16,-7 30-3-16,7-30 2 0,-8 26-4 0,8-26 3 15,-8 26-3-15,8-26 3 0,-3 25-2 0,3-25 2 16,-4 29-2-16,4-29 2 0,-3 21-3 16,3-21 3-16,0 0-2 0,0 0 1 0,-3 22 0 15,3-22-1-15,0 0 1 0,0 0 0 0,0 0 0 0,0 0 1 0,0 0-1 16,0 0 0-16,0 0-1 0,0 0 2 0,0 0 0 16,0 0 0-16,0 0 2 0,0 0-2 0,15-24 1 15,-15 24-1-15,0 0 0 0,16-25-2 16,-16 25 3-16,16-18-3 0,-16 18 2 0,18-22-2 15,-18 22 2-15,23-17-3 0,-23 17 3 16,23-19-1-16,-23 19 1 16,22-19-1-16,-22 19 1 0,22-13-2 0,-22 13 1 15,24-11-1-15,-24 11 0 0,20-9 0 0,-20 9-9 16,0 0-6-16,22 0-2 0,-22 0-17 0,0 0-6 16,0 0-22-16,23 17-63 0,-23-17-10 15,0 0-38-15,0 0-38 0,0 0-11 0,16 24-82 16,-16-24 21-16,0 0 284 0</inkml:trace>
  <inkml:trace contextRef="#ctx0" brushRef="#br0" timeOffset="5">8002-391 643 0,'0'0'140'15,"0"0"-6"-15,0 0-16 0,0 0 2 0,0 0-19 16,7 21-23-16,-7-21-16 0,0 0-10 0,0 0-15 16,0 0-7-16,18 20-11 0,-18-20-4 0,0 0-6 15,0 0-4-15,24 19-3 16,-24-19 0-16,0 0-3 16,20 19 2-16,-20-19-1 0,0 0 0 0,0 0-1 15,28 17-12-15,-28-17-22 0,0 0-50 0,24 9-86 16,-24-9-116-16,4-21-171 0,-4 21 14 0,0 0 371 15</inkml:trace>
  <inkml:trace contextRef="#ctx0" brushRef="#br0" timeOffset="6">8055-1214 588 0,'0'0'148'0,"0"0"-7"0,0 0-2 0,0 0-17 16,0 0-32-16,0 0-43 0,0 0-13 0,0 0 7 16,0 0 6-16,0 0 5 0,9 25-1 0,-9-25-16 15,10 28-1-15,-10-28-7 0,13 32 0 0,-13-32-8 16,14 33 3-16,-14-33-6 0,19 40 2 0,-15-19-8 16,-4-21 0-16,20 38-7 0,-11-16 3 0,1-3-5 15,-1 6 5-15,-1-5-5 0,1 0 3 0,-2 0-4 16,2 1-12-16,-3-2 33 0,1 0-34 0,-7-19 33 15,10 36-17-15,-10-36-4 0,10 30 2 0,-10-30-2 16,9 25 3 0,-9-25-4-16,8 25 4 0,-8-25-3 0,9 25 2 15,-9-25-2-15,0 0 2 0,13 23-2 16,-13-23 1-16,0 0 0 0,0 0 1 0,0 0-1 16,0 0 0-16,0 0 0 0,0 0 0 0,0 0 1 15,0 0 0-15,0 0 2 0,0 0 0 0,0 0 3 16,0 0 3-16,0 0 3 0,0 0-1 0,0 0-3 15,0 0-4-15,20-8-3 0,-20 8-2 0,0 0 2 0,0 0-1 16,0 0 0-16,13-20 0 0,-13 20 0 16,0 0 1-16,0 0-1 0,0 0 0 0,10-27-1 15,-10 27 0-15,0 0 2 0,10-24-2 0,-10 24 3 16,9-20-3-16,-9 20 2 0,10-26-2 0,-10 26 3 16,10-26-4-16,-10 26-17 0,12-33 33 0,-12 33-33 15,17-36 32 1,-17 36-11-16,21-38-4 0,-12 18 4 0,1-1-4 15,2-2 4-15,-1 0-5 0,-1-1 6 16,0-1-5-16,2 2 4 0,-1 0-4 0,-11 23 3 0,20-36-4 0,-20 36 5 0,14-24-4 16,-14 24 1-16,0 0 0 0,14-25 0 0,-14 25-7 15,0 0-7-15,0 0-12 0,0 0-12 0,0-23-8 16,0 23-11-16,0 0-18 0,0 0-61 16,-1-24-100-16,1 24-208 0,20-6-32 15,-20 6 241-15</inkml:trace>
  <inkml:trace contextRef="#ctx0" brushRef="#br0" timeOffset="7">8852-1427 705 0,'0'0'146'0,"0"0"28"0,0 0-9 0,0 0-31 16,0 0-42-16,0 0-35 0,0 0-16 0,0 0-13 16,0 0-11-16,0 0-2 0,0 0 4 0,0 0 2 15,0 0 7-15,0 0-2 0,11 21-4 16,-11-21-3-16,0 0-3 0,26 4-6 0,-26-4-1 16,0 0-4-16,30 2-2 0,-30-2-2 0,24 0 1 15,-24 0-2 1,21 0 0-16,-21 0-1 0,25-3 0 0,-25 3-4 15,24-8-13-15,-24 8-16 0,29-16-26 0,-9 16-24 16,-20 0-55-16,40-15-147 0,-40 15-207 0,39-17 1 16,-11 23 350-16</inkml:trace>
  <inkml:trace contextRef="#ctx0" brushRef="#br0" timeOffset="8">8971-1638 734 0,'0'0'180'15,"0"0"-10"-15,0 0-31 16,0 0-14-16,0 0-67 0,0 0-2 0,0 0-16 15,0 0-9-15,0 0-9 0,0 0-8 0,0 0-6 16,0 0 6-16,0 0 5 0,0 0 3 16,-4 23 1-16,4-23-21 0,0 23 29 0,0-23-38 15,-3 29 33-15,3-29-18 0,-1 34-6 0,1-34 3 16,-3 39-5-16,2-18 3 0,1 1-4 0,-1-2 4 16,-2 1-5-16,3 3 5 0,-1-4-5 0,1 1 4 0,-1-2-4 15,1-19 4-15,-2 38-4 0,2-38 3 0,0 31-2 16,0-31 2-16,-1 26-1 0,1-26 1 15,0 0-2-15,3 23 1 0,-3-23-2 0,0 0 2 16,0 0-1-16,6 24 0 0,-6-24-6 16,0 0-5-16,0 0-7 0,0 0-9 0,0 0-4 15,0 0-1-15,0 0-4 0,0 0-1 0,0 0-9 0,0 0-38 0,0 0-57 16,0 0-51-16,0 0-62 0,0 0-88 0,0 0-10 16,0 0 254-16</inkml:trace>
  <inkml:trace contextRef="#ctx0" brushRef="#br0" timeOffset="9">9253-796 665 0,'0'0'197'0,"0"0"-47"0,0 0 4 16,0 0-19-16,0 0-32 0,0 0-32 0,0 0-20 0,0 0-14 0,0 0-9 15,0 0 1-15,0 0 3 0,0 0 2 0,0 0-12 16,0 0 9-16,27 8-23 0,-27-8 12 0,0 0 0 16,29 0-6-16,-29 0-3 0,26 0-24 15,-26 0 18-15,26 0-22 0,-26 0 19 0,32-4-1 16,-32 4-1-16,34-3 1 0,-34 3 13 15,36-6-19-15,-36 6 1 0,39-6-37 0,-39 6-37 0,48-5-118 0,-48 5-248 16,32-22-70-16,-4 23-9 0,-28-1 523 0</inkml:trace>
  <inkml:trace contextRef="#ctx0" brushRef="#br0" timeOffset="10">9393-979 499 0,'0'0'189'0,"0"0"-56"0,0 0 2 0,0 0-10 16,-3 21-9-16,3-21-32 0,0 0-12 16,0 0-9-16,0 0-6 0,0 0-10 0,-2 27-4 15,2-27-5-15,0 0-3 16,2 27-5-16,-2-27-3 0,4 21-5 0,-4-21-4 15,1 23-5-15,-1-23-2 0,0 27-8 16,0-27 1-16,0 30 16 0,0-30-33 0,1 34 32 16,-1-34-33-16,-1 35 12 0,1-35 5 0,-2 31-5 15,2-31 3-15,-5 31-2 0,5-31 1 0,-2 27-1 16,2-27 1-16,-1 21-9 0,1-21-5 16,0 0-9-16,0 0-11 0,0 0-12 0,0 0-17 0,0 0-30 0,0 0-27 15,0 0-38-15,0 0-29 0,0 0-39 0,0 0-44 16,-7-25-84-16,7 25 177 0,0 0 177 15</inkml:trace>
  <inkml:trace contextRef="#ctx0" brushRef="#br0" timeOffset="11">2582-1345 560 0,'0'0'157'0,"0"0"-8"0,0 0-4 0,0 0-13 16,0 0-23-16,0 0-27 0,0 0-24 0,0 0-19 16,0 0-10-16,0 0-10 0,0 0-9 0,0 0-3 0,0 0 10 15,0 0 6-15,0 0 6 0,2 23-2 0,-2-23-7 16,5 36-9-16,-5-15 0 0,0 0-7 15,1 5 3-15,2-2-7 0,-3 7 4 0,3-3-6 16,-3 2 6-16,0 1-7 0,1-3 7 0,-1 6-8 16,0 1 6-16,-1-2-6 0,-2 0-9 0,3-1 33 15,0 1-31 1,-3-4 31-16,2 2-16 0,1-4-8 0,-2-1 7 16,-1-3-7-16,3-2 6 0,0-1-5 0,0-20 4 15,-3 32-3-15,3-32 1 0,0 0 0 0,-1 21 1 16,1-21-1-16,0 0 0 0,0 0-1 15,0 0 0-15,0 0-3 0,0 0 0 0,0 0 1 16,0 0 2-16,0 0 2 0,9-21-11 0,-9 21-13 16,4-22-25-16,-4 22-56 0,7-30-54 0,-7 30-98 0,17-23-94 15,-13 1-81-15,-4 22 185 0,12-41 247 0</inkml:trace>
  <inkml:trace contextRef="#ctx0" brushRef="#br0" timeOffset="12">2680-858 691 0,'-20'-10'160'0,"20"10"0"0,0 0-15 15,0 0-40-15,0 0-6 16,0 0-38-16,0 0-13 0,0 0-12 0,0 0-12 15,0 0-8-15,0 0-6 0,0 0-3 0,0 0-2 16,0 0-3-16,0 0-1 0,0 0 8 0,0 0 8 16,0 0 4-16,0 0-1 0,0 0-8 15,0 0-6-15,25 10-1 0,-25-10 0 0,19 3-1 16,-19-3-1-16,27 0-2 0,-27 0 0 16,33 1 0-16,-33-1-1 0,26 0 0 0,-26 0 1 0,28-1-1 15,-28 1 0-15,30-3-1 0,-30 3 0 0,26-10 1 16,-26 10-33-16,30-11-26 0,-9 15-89 0,-21-4-80 15,30-19-169-15,-30 19-83 0,26-20 151 0</inkml:trace>
  <inkml:trace contextRef="#ctx0" brushRef="#br0" timeOffset="13">2932-1248 369 0,'0'0'116'0,"0"0"-3"15,0 0 10 1,0 0 7-16,0 0 4 0,0 0-21 0,9 29-18 15,-9-29-17-15,0 0-11 0,0 0-11 0,-6 25-10 16,6-25-11-16,0 0-2 0,-6 19-4 0,6-19 0 16,0 0-5-16,-4 30-3 0,4-30-5 15,0 0-1-15,-1 29-5 0,1-29 0 0,0 25-4 16,0-25 1-16,0 25-4 0,0-25 0 0,5 30-3 16,-5-30 3-16,3 33-6 0,-3-33 5 0,6 28-4 0,-6-28 3 0,8 33-4 15,-8-33 6-15,8 35 18 0,-8-35-34 16,1 36 36-16,-1-36-37 0,4 39 12 0,-4-19 5 15,3-1-5-15,-3-19 5 0,-3 37-5 0,3-37 4 16,0 33-4-16,0-33 2 0,0 27-2 16,0-27 2-16,0 21-2 0,0-21 2 0,0 0-2 15,0 0 1-15,0 0 0 16,0 0 0-16,0 0 1 0,0 0-13 0,0 0-10 16,0 0-13-16,3 21-24 0,-3-21-13 15,0 0-26-15,0 0-21 0,0 0-12 0,0 0-8 16,0 0-28-16,0 0-21 0,-21 1-100 0,21-1-24 15,0 0 278-15</inkml:trace>
  <inkml:trace contextRef="#ctx0" brushRef="#br0" timeOffset="14">3244-1456 289 0,'0'0'145'0,"0"0"-1"0,0 0 7 0,0 0-3 15,0 0-21-15,0 0-14 0,0 0-16 0,0 0-12 16,0 0-16-16,0 0-18 0,0 0-16 0,0 0-14 15,0 0-7-15,0 0-7 0,0 0-2 0,0 0-3 16,0 0 1-16,0 0 11 0,0 0 3 0,0 0 2 16,0 0 0-16,7 21-7 0,-7-21 1 0,0 0 0 15,0 0 3 1,12 23-4-16,-12-23-2 0,0 0-2 16,10 20-1-16,-10-20-2 0,0 0 1 0,13 30-4 15,-13-30 2-15,2 22-2 0,-2-22 1 0,1 28-2 16,-1-28 2-16,-1 23-2 0,1-23 2 0,-2 20-2 15,2-20 1-15,0 0-2 0,-10 30 1 0,10-30-1 16,0 0 1-16,-13 28-3 0,13-28 2 0,0 0-3 16,-14 26 3-16,14-26-1 0,0 0 0 0,-13 22-2 15,13-22-11-15,0 0-21 0,0 0-22 0,0 0-36 16,0 0-37-16,1 24-41 0,-1-24-85 0,0 0-158 16,0 0 10-16,0 0 287 0</inkml:trace>
  <inkml:trace contextRef="#ctx0" brushRef="#br0" timeOffset="15">3574-890 294 0,'0'0'87'15,"0"0"-2"-15,0 0 13 0,0 0-4 0,-13 24-20 16,13-24-11-16,0 0-16 0,0 0 8 0,0 0-6 0,-12 21-2 15,12-21-3-15,0 0 2 0,0 0-1 0,0 0-3 16,0 0-4-16,0 0 12 0,0 0 1 0,0 0 5 16,0 0 2-16,0 0-13 0,0 0-5 15,0 0-4-15,0 0-7 0,22 12-7 0,-22-12 0 16,0 0 0-16,22 0-2 0,-22 0-3 0,0 0-5 16,19-3-4-1,-19 3-3-15,0 0-3 0,27 0 2 0,-27 0-1 0,24-2-2 0,-24 2 1 0,22-2-2 16,-22 2 0-16,20-2 0 0,-20 2-1 0,22 0 1 15,-22 0 0-15,20 0 0 0,-20 0 0 16,0 0 0-16,29-1 0 0,-29 1-1 0,0 0 0 16,26-4 0-1,-26 4 0-15,0 0-24 0,30-2-13 0,-30 2-23 16,20 0-60-16,-20 0-47 0,0 0-133 0,22-7-133 0,-22 7-1 16,0 0 310-16</inkml:trace>
  <inkml:trace contextRef="#ctx0" brushRef="#br0" timeOffset="16">3553-1130 644 0,'0'0'139'16,"0"0"7"-16,0 0-20 0,0 0-9 0,0 0-24 0,0 0-16 0,0 0-20 15,0 0-11-15,0 0-10 0,0 0-10 16,0 0-11-16,0 0-6 0,0 0 17 0,0 0 4 16,0 0 4-16,0 0 2 0,0 0-15 15,0 0 0-15,0 0 0 0,24 19-2 0,-24-19-3 16,0 0-4-16,19 2-3 0,-19-2-2 0,0 0-2 16,23 7-1-16,-23-7-2 15,0 0 1-15,33 5 0 0,-33-5-1 0,20 5-1 16,-20-5-1-16,24 2 0 0,-24-2 0 0,22 4-1 15,-22-4 0-15,20 4 0 0,-20-4 1 16,22 1-1-16,-22-1 1 0,23 0-1 0,-23 0-11 16,24 0-8-16,-24 0-11 0,22-2-13 15,-22 2 0-15,22-8-8 0,-22 8-13 0,23-9-26 16,-23 9-38-16,19-9-48 0,-19 9-77 0,0 0-69 0,22-17-63 0,-22 17 216 16</inkml:trace>
  <inkml:trace contextRef="#ctx0" brushRef="#br0" timeOffset="17">6402-1307 448 0,'0'0'122'0,"0"0"-32"0,0 0-10 16,0 0 4-16,0 0 0 0,0 0-23 0,5 26-6 15,-5-26 1-15,0 0 6 0,0 0 4 0,1 29 4 16,-1-29-9-16,0 0-5 0,0 0-7 0,1 25-5 0,-1-25-7 16,0 0-1-16,0 0-10 0,2 24-1 0,-2-24-3 15,0 0-1-15,0 23-6 0,0-23-1 16,-2 21-7-16,2-21 1 0,-1 27-5 0,1-27 2 16,-1 27-3-16,1-27 2 0,-1 31-3 0,1-31 1 15,-1 33-3-15,1-33 3 0,0 33-4 0,0-33 5 16,0 30-4-1,0-30 4-15,-3 31-4 0,3-31-13 0,-3 32 35 16,3-32-34-16,0 33 35 0,0-33-16 0,-1 33-1 16,1-33 5-16,-5 25-5 0,5-25 2 15,0 28-6-15,0-28 2 0,-2 26-2 0,2-26 0 16,-2 20 0-16,2-20-1 0,0 0 0 0,-3 20 1 16,3-20-1-16,0 0 0 0,-3 21 0 0,3-21 1 15,0 0-1-15,0 0 1 0,-2 22 0 0,2-22 0 0,0 0-3 0,0 0 3 16,0 0-1-16,0 0 0 0,-6 19 1 15,6-19-1-15,0 0 1 0,0 0-1 0,0 0-1 16,0 0 1-16,0 0 0 0,0 0 0 16,0 0 1-16,-5 22-1 0,5-22 0 0,0 0 0 15,0 0 0-15,0 0 0 0,0 0 0 0,-1 20 0 16,1-20 0-16,0 0 0 0,0 0-1 0,0 0 0 0,0 0 0 0,0 0 0 16,0 0 0-16,0 0 1 0,0 0 0 15,0 0 0-15,0 0-1 0,0 0 1 0,0 0-1 16,0 0 1-16,0 0-1 0,0 0 0 15,0 0 1-15,0 0-1 0,0 0 1 0,0 0 0 16,0 0 1-16,0 0-1 0,0 0 0 0,0 0 0 16,0 0 1-16,0 0 0 15,0 0-2-15,0 0 2 0,0 0-2 0,0 0 2 16,0 0-1-16,0 0 0 0,0 0 1 0,0 0-1 16,0 0 0-16,0 0 0 0,0 0 0 15,0 0-1-15,0 0 1 0,0 0 1 16,0 0-2-16,0 0 1 0,0 0 1 0,0 0-1 0,0 0 0 15,0 0 1-15,0 0 1 0,0 0-1 0,7-23 1 16,-7 23-3-16,0 0 1 0,9-24-1 0,-9 24 2 0,0 0 0 16,13-23 0-16,-13 23-1 0,0 0 1 0,10-24-2 15,-10 24 2-15,0 0-1 0,15-19 1 0,-15 19-2 16,0 0 2-16,15-25-2 0,-15 25 2 16,0 0-1-16,16-21-1 0,-16 21 1 0,0 0 0 15,0 0 0-15,14-20 1 0,-14 20-2 0,0 0 0 16,0 0 0-1,0 0 2-15,0 0-3 0,0 0 3 0,25-16-1 16,-25 16 0-16,0 0 0 0,0 0 0 0,0 0 0 16,0 0-1-16,0 0 2 0,21-12-2 0,-21 12 1 15,0 0 0-15,0 0 0 0,20 2 0 16,-20-2 0-16,0 0 0 0,0 0-3 16,24 6 2-16,-24-6 0 0,0 0 0 0,0 0 3 0,20 18-1 15,-20-18 0-15,0 0-1 0,0 0 1 0,17 25-2 0,-17-25 2 16,0 0-2-16,10 26 1 0,-10-26 0 0,0 0 1 15,11 25-2-15,-11-25 2 0,0 0-1 0,0 0 1 16,12 27-2-16,-12-27 2 0,0 0-3 0,5 21 3 16,-5-21-1-16,0 0 1 0,0 0-1 15,8 20 1-15,-8-20-1 0,0 0 1 0,0 0-1 16,0 0 0 0,0 0 0-16,0 21 1 0,0-21-1 0,0 0 2 15,5 26 3-15,-5-26 6 0,2 25-3 0,-2-25 2 0,3 24-8 0,-3-24-1 0,3 21-1 16,-3-21 1-16,3 22-1 0,-3-22 1 0,0 0-1 15,1 22 0-15,-1-22 0 0,0 0-1 16,0 0 2-16,0 0-1 0,0 0 0 0,0 0 2 16,0 0-3-16,0 0 2 15,0 0-1-15,0 0-2 0,0 0 1 0,0 0-11 16,0 0-35-16,3-41-105 0,15 19-416 0,-18-4-4 16,4-6 100-16</inkml:trace>
  <inkml:trace contextRef="#ctx0" brushRef="#br0" timeOffset="18">5447-1246 504 0,'0'0'180'0,"0"0"-5"0,0 0-15 0,0 0-15 16,0 0-21-16,0 0-19 0,0 0-29 15,0 0-19-15,0 0-10 0,0 0-8 0,0-24-3 16,0 24-5-16,0 0-4 0,0 0-6 0,0 0-3 16,0 0-4-16,0 0-3 0,0 0-2 0,0-19-5 15,0 19 1 1,0 0-2-16,0 0 0 0,0 0 1 0,0 0 0 16,0 0-1-16,0 0 0 0,0 0-1 0,0 0-1 15,0 0 0-15,0 0-1 0,0 0-1 16,0 0 0-16,0 0 1 0,0 0-1 0,0 0 0 15,0 0 1-15,0 0 1 0,0 0 1 0,0 0 1 16,0 0 1-16,8 26 0 0,-8-26 4 0,0 0-1 16,12 26 1-16,-12-26-3 0,10 24-2 0,-10-24-3 0,10 29 2 15,-10-29-3-15,12 36 3 0,-6-15-4 0,-6-21 4 16,13 37-3-16,-13-37 2 0,11 39-3 0,-11-39 3 16,13 37-4-16,-13-37 5 0,10 35-4 15,-10-35 5-15,10 36-4 0,-10-36-11 0,8 34 31 16,-8-34-30-16,8 37 30 0,-8-37-16 0,10 34-4 15,-10-34 3 1,7 28-3-16,-7-28 2 0,7 28-1 0,-7-28 2 16,6 27-2-16,-6-27 2 0,4 22-3 0,-4-22 2 15,0 0-2-15,8 22 2 0,-8-22-2 0,0 0 1 16,6 29-1-16,-6-29 2 0,5 21-2 16,-5-21 2-16,5 21-2 0,-5-21 2 0,0 0-2 15,2 22 2-15,-2-22-1 0,0 0 0 0,0 0-1 16,0 0 1-16,0 0 0 0,0 0 0 0,0 0 0 0,0 0 0 15,0 0 0-15,0 0-1 0,0 0 1 0,0 0-1 16,0 0 1-16,0 0 1 0,0 0-1 0,0 0 0 16,0 0 0-16,0 0-1 0,0 0 2 15,0 0-1-15,0 0 1 0,0 0 0 0,0 0 0 16,0 0-1-16,0 0 1 0,0 0-2 0,0 0 2 16,0 0-1-16,0 0-1 0,0 0 2 0,0 0-2 0,0 0 1 15,0 0 0-15,0 0-1 0,0 0 1 0,0 0 0 16,0 0-1-16,0 0 1 0,0 0 0 0,0 0-1 15,0 0 3-15,0 0 0 0,0 0 1 16,0 0-1-16,22-7 2 0,-22 7 5 0,0 0 1 16,0 0-1-16,0 0 0 0,0 0-8 0,17-21 0 15,-17 21 0 1,0 0 0-16,0 0 0 0,15-20-1 0,-15 20 1 16,0 0-1-16,0 0 1 0,14-25 0 0,-14 25-2 15,0 0 3-15,0 0-3 0,17-26 2 0,-17 26-1 16,0 0 1-16,13-22-4 0,-13 22 4 0,0 0-2 15,15-29 3-15,-15 29 0 0,0 0 0 16,18-32-3-16,-18 32 0 0,15-21 0 0,-15 21 1 16,13-21 0-16,-13 21 1 0,13-25-2 0,-13 25-16 0,16-26 16 15,-16 26-17-15,14-26 30 0,-14 26-10 0,12-28 10 16,-12 28-10-16,14-21-2 0,-14 21 1 0,13-23-2 16,-13 23 2-16,10-23-1 0,-10 23 1 0,12-22-1 15,-12 22 0-15,15-19 1 0,-15 19 3 0,16-23-3 16,-16 23 3-16,15-22-7 0,-15 22 5 0,16-24-3 31,-16 24 2-31,13-22 0 0,-13 22-1 0,16-24-1 16,-16 24 2-16,14-22-2 0,-14 22 2 0,0 0-1 15,17-28 2-15,-17 28-3 0,0 0 2 0,14-24-1 0,-14 24 0 16,0 0 0-16,0 0 0 0,14-25-1 0,-14 25 1 16,0 0-1-16,0 0 2 0,10-20-1 15,-10 20 0-15,0 0 1 0,0 0-1 16,0 0-1-16,17-25 2 0,-17 25 0 0,0 0-1 0,0 0 0 15,13-19 0-15,-13 19 0 0,0 0 0 0,0 0 0 16,0 0 0-16,14-21 0 0,-14 21 0 0,0 0 0 16,0 0 0-16,0 0-1 0,0 0 2 0,0 0-1 15,0 0-1-15,0 0 3 0,0 0-3 16,0 0 0-16,0 0 1 0,0 0-4 0,0 0-3 16,0 0-19-16,-4 29-43 0,4-29-106 0,-7 19-406 0,7-19 0 15,-17 26 84-15</inkml:trace>
  <inkml:trace contextRef="#ctx0" brushRef="#br0" timeOffset="19">4914-1475 396 0,'0'0'139'0,"0"0"-3"0,0 0 0 0,0 0-19 16,0 0-14-16,0 0-17 0,0 0 0 0,0 0-3 16,0 0-10-1,0 0-9-15,0 0-11 0,0 0-6 0,0 0-10 16,0 0-9-16,0 0-6 0,0 0-5 0,-19-7 3 15,19 7-1-15,0 0-2 0,0 0 0 0,0 0-2 16,0 0-1-16,0 0 2 0,-22-1-5 16,22 1 1-16,0 0 1 0,0 0-5 0,0 0 2 15,-21-4-4-15,21 4 0 0,0 0 0 0,0 0-1 16,-26-4 0-16,26 4-1 0,0 0 0 0,-23-2 0 0,23 2-2 16,-22 0 1-16,22 0-2 0,-23 0 1 0,23 0 1 15,-24 0 0-15,24 0 3 0,-26-1 0 0,26 1 1 16,-19-1 0-16,19 1-2 0,-23-3 0 15,23 3-1-15,-20-5-1 0,20 5-1 0,0 0 3 16,-29-4 0-16,29 4-2 0,0 0 3 0,0 0-4 16,-24-7-1-16,24 7 1 0,0 0-1 0,0 0-1 0,-19-7 2 15,19 7-1-15,0 0-2 0,0 0 1 0,0 0 0 16,-25-6 0-16,25 6 1 0,0 0-1 0,0 0 1 16,-24-7 1-16,24 7-1 0,0 0-1 15,-26-8 1-15,26 8-1 0,-28-8 2 0,28 8-1 16,-25-5 0-16,25 5-1 0,-21 0-1 0,21 0 0 15,0 0 2 1,-30-1 0-16,30 1-1 0,0 0-1 0,0 0 2 16,0 0-2-16,0 0 2 0,-19 0-1 0,19 0 0 15,0 0 1-15,0 0-2 0,0 0 2 0,0 0-1 0,0 0 0 0,0 0 2 0,0 0-3 16,0 0 1-16,-21 1 1 16,21-1-1-16,0 0 0 0,0 0 0 0,0 0-1 15,0 0-1-15,0 0 2 0,0 0 1 16,0 0-1-16,-20-1 2 0,20 1-2 0,0 0 0 15,0 0-1-15,0 0 1 0,0 0 1 0,0 0-1 16,0 0 0-16,0 0 1 0,0 0-1 0,0 0 0 16,0 0 0-16,0 0-1 0,0 0 1 0,0 0 0 15,0 0-1-15,0 0 3 0,0 0-2 16,0 0 0-16,0 0 1 0,0 0-1 0,0 0 0 16,0 0 0-1,0 0 0-15,0 0 0 0,0 0 0 0,0 0-1 16,0 0 1-16,0 0 0 0,0 0-1 0,0 0 1 15,0 0 0-15,0 0 0 0,0 0-1 0,0 0 1 16,0 0 0-16,0 0 0 0,0 0 0 0,0 0 0 16,0 0-2-16,0 0 2 0,0 0-2 15,0 0 1-15,0 0 1 0,0 0-2 0,0 0 3 16,0 0-1-16,0 0 0 0,0 0 0 0,-9 23 1 0,9-23-2 16,0 0 2-16,0 0-1 0,7 21-1 0,-7-21 1 15,0 0 1-15,9 23-1 0,-9-23 1 0,0 0-2 16,9 19 2-16,-9-19-2 0,0 0 1 0,9 21-1 15,-9-21 2-15,0 0-2 0,0 0 1 16,9 26 0-16,-9-26 1 0,0 0-1 0,0 0 0 16,16 24 0-16,-16-24 0 0,0 0 0 0,10 22 1 0,-10-22-2 15,0 0 1-15,17 25 0 0,-17-25 0 0,0 0-2 16,16 27 3-16,-16-27-2 0,0 0 2 0,19 27-2 16,-19-27 1-16,0 0-2 0,18 22 3 0,-18-22-2 15,0 0 2-15,16 21-2 0,-16-21 1 0,0 0-1 16,0 0 1-16,22 25 1 0,-22-25 0 15,0 0-3-15,0 0 2 16,22 24-1-16,-22-24 1 0,0 0 0 16,0 0 1-16,22 20-2 0,-22-20 1 0,0 0-1 15,0 0 1-15,0 0 0 0,22 21 0 0,-22-21-1 16,0 0 2-16,0 0-2 0,22 19 2 0,-22-19-2 16,0 0 1-16,0 0-1 0,20 20 2 0,-20-20-2 15,0 0 1-15,0 0-1 0,0 0 1 16,0 0 1-16,0 0-1 0,0 0-1 0,0 0 1 0,21 17 0 0,-21-17 0 15,0 0 0-15,0 0 0 0,0 0-1 16,0 0 1-16,0 0 0 0,0 0 0 0,0 0 1 16,0 0-1-16,0 0 0 0,0 0 0 0,0 0 0 15,0 0 0-15,0 0 0 0,0 0 1 0,0 0-1 16,0 0 0-16,0 0 0 0,0 0 0 16,0 0 0-1,0 0 1-15,4 19-2 0,-4-19 1 0,0 0 1 0,0 0-1 16,0 0 0-16,0 0 0 0,0 0-1 15,-12 27 2-15,12-27-1 0,0 0 0 0,0 0 0 16,-13 20-1-16,13-20 1 0,0 0 0 0,0 0 0 16,-13 23 1-16,13-23-1 0,0 0 0 0,0 0-1 15,-23 28 1-15,23-28-1 0,0 0 2 16,-17 20-1-16,17-20 1 0,0 0-2 0,-24 24 2 0,24-24-3 0,-15 20-10 16,15-20 11-16,-16 28-11 0,16-28 30 15,-17 25-17-15,17-25 17 0,-16 26-16 0,16-26-3 16,0 0 2-16,-20 27-2 0,20-27 2 0,0 0-2 15,0 0 1-15,-21 22-1 0,21-22 1 0,0 0-1 16,0 0 2-16,-17 23-1 0,17-23 0 0,0 0 0 16,-17 21-1-1,17-21 0-15,0 0 1 0,-18 26-2 0,18-26 1 16,-16 21-2-16,16-21 2 0,0 0 0 0,-23 30 2 16,23-30-2-16,-12 20 2 0,12-20-3 15,0 0 3-15,-22 28-2 0,22-28 2 0,0 0-1 16,0 0 0-16,-18 22 0 0,18-22 0 0,0 0 0 15,0 0 0-15,0 0 0 0,0 0 0 0,0 0 0 16,0 0 1-16,0 0-2 0,0 0 1 0,0 0 1 0,0 0-1 16,0 0 1-16,0 0-1 0,0 0-1 0,0 0 1 15,0 0-2-15,0 0 2 0,0 0-2 0,0 0 0 16,0 0 0-16,0 0 0 0,0 0 1 0,0 0 1 16,0 0 0-16,0 0 1 0,0 0-1 15,0 0 0-15,0 0 0 0,0 0 0 0,24 20-1 16,-24-20 1-16,0 0 1 0,0 0-1 0,0 0 1 0,0 0-1 15,23 6 0-15,-23-6 1 0,0 0-2 0,0 0 1 16,0 0 0-16,22 1 0 0,-22-1 0 0,0 0 1 16,0 0-1-16,22-5 0 0,-22 5 1 15,0 0-1-15,0 0 0 0,25-5 0 0,-25 5 0 16,0 0-1-16,25-3 1 0,-25 3 0 0,0 0 0 16,23-5 0-16,-23 5 0 15,0 0 0-15,25-6 1 0,-25 6-1 16,0 0 0-16,20-10 0 0,-20 10 1 0,0 0-1 15,21-7 1-15,-21 7-2 0,0 0 1 0,25-5 0 16,-25 5 0-16,0 0 0 0,26-3 0 0,-26 3 0 16,0 0 1-16,23-4-2 0,-23 4 1 0,0 0 0 15,20 2 0-15,-20-2 0 0,0 0 0 16,20 5-1-16,-20-5 1 0,0 0 0 0,22 7 0 0,-22-7 1 16,0 0-3-16,0 0 2 0,23 5 0 0,-23-5-1 15,0 0 2-15,0 0-1 0,0 0 0 0,23 4-1 16,-23-4 1-16,0 0 1 0,0 0-1 0,0 0 0 15,0 0 0-15,0 0 0 0,18-2-1 0,-18 2 1 16,0 0 1-16,0 0-1 0,0 0 0 0,0 0 0 16,22-4 0-1,-22 4 0-15,0 0 1 0,0 0-2 16,19 2 1-16,-19-2 0 0,0 0-2 0,22 5 3 16,-22-5-2-16,0 0 1 0,20 5 1 0,-20-5-2 15,0 0 1-15,0 0 0 0,27 6 0 0,-27-6 0 16,0 0 0-16,0 0 1 0,0 0-1 0,22 8 0 15,-22-8-1-15,0 0 0 0,0 0 1 0,0 0 0 0,0 0 0 16,0 0 0-16,0 0 0 0,0 0 0 0,0 0 0 16,23 9-1-16,-23-9 1 0,0 0 0 15,0 0-1-15,0 0-6 0,0 0-23 0,0 0-37 16,0 0-86-16,0 0-157 0,0 0-253 0,0 0 25 16,0 0 298-16</inkml:trace>
  <inkml:trace contextRef="#ctx0" brushRef="#br0" timeOffset="20">4215-280 292 0,'0'0'114'0,"0"0"-6"15,0 0 6-15,0 0 25 0,0 0-10 0,0 0 1 16,0 0-15-16,0 0-5 15,0 0-11-15,0 0-16 0,0 0-22 0,0 0-15 16,0 0-8-16,0 0-4 0,0 0-3 0,0 0-4 16,0 0-4-16,0 0-10 15,0 0-5-15,0 0-4 0,-18-7-5 0,18 7 2 16,0 0-2-16,0 0 1 0,-27 27-1 0,27-27 2 16,-20 21-2-16,20-21 1 0,-24 23-2 0,24-23 3 15,-27 26-3-15,27-26 4 0,-26 29-3 0,26-29-13 0,-24 28 36 0,24-28-35 16,-29 29 33-16,29-29-18 0,-26 27-5 0,26-27 5 15,-25 24-4-15,25-24 3 0,-17 21-4 0,17-21 5 16,0 0-4-16,-17 24 0 0,17-24 3 0,0 0-2 16,0 0 1-16,0 0 1 0,-7 20-2 0,7-20 1 15,0 0-1-15,0 0 2 0,0 0-1 0,0 0-1 16,0 0 1-16,-2 22 0 0,2-22-1 0,0 0 2 16,0 0-2-16,0 0 1 0,0 0-2 0,9 21 2 15,-9-21 1-15,0 0-1 0,0 0 2 16,0 0-2-16,20 17 0 0,-20-17 3 15,0 0-3-15,22 15 2 0,-22-15 0 0,0 0-1 16,32 21-2-16,-32-21 3 0,23 17-3 0,-23-17 2 16,23 16-1-16,-23-16 0 15,0 0-1-15,27 21 0 0,-27-21 0 0,0 0 1 16,22 15-1-16,-22-15 1 0,0 0-1 0,0 0 0 16,24 22 0-16,-24-22 0 0,0 0-1 0,0 0-26 15,20 13-18-15,-20-13-34 0,0 0-88 16,0 0-85-16,24-6-226 0,-24 6 6 15,0 0 278-15</inkml:trace>
  <inkml:trace contextRef="#ctx0" brushRef="#br0" timeOffset="21">4404-14 433 0,'0'0'181'0,"0"0"-82"0,0 0 8 0,0 0 3 16,0 0 22-16,0 0-12 0,0 0-8 0,0 0-20 15,0 0-19-15,0 0-20 0,0 0-16 0,0 0-11 16,0 0-8-16,0 0-4 0,0 0-3 0,0 0 0 16,-21 24 1-16,21-24-2 0,0 0 0 15,0 0-4-15,0 0 1 0,-12 30-2 0,12-30 1 0,0 0 21 0,-3 24-37 16,3-24 35-16,-5 24-37 0,5-24 14 15,-5 22 0-15,5-22-1 0,0 0 0 0,-2 29-2 16,2-29 1-16,0 0-1 0,0 0 1 0,0 0 0 16,4 23-1-16,-4-23 0 0,0 0-1 0,0 0 1 15,0 0 0-15,0 0-1 0,0 0 1 0,25 3 0 16,-25-3-2 0,0 0 3-16,0 0-1 0,27-10 1 0,-27 10 1 15,0 0-3-15,28-8-11 0,-28 8-1 16,0 0-10-16,29 7-18 0,-29-7-22 0,0 0-67 15,0 0-63-15,34 18-103 0,-34-18-139 0,0 0 33 16,0 0 317-16</inkml:trace>
  <inkml:trace contextRef="#ctx0" brushRef="#br0" timeOffset="22">4436-190 1111 0,'0'0'189'0,"0"0"-53"0,0 0-19 0,0 0-35 16,0 0-26 0,0 0-18-16,0 0-11 0,-22-12-11 0,22 12-7 15,0 0-7-15,0 0-4 0,0 0 1 16,0 0-2-16,0 0 2 0,0 0 0 0,0 0-3 16,0 0-19-16,20 24-21 0,-20-24-25 0,0 0-67 15,0 0-46-15,42 15-120 0,-42-15-179 0,0 0 75 16,37 20 278-16</inkml:trace>
  <inkml:trace contextRef="#ctx0" brushRef="#br0" timeOffset="23">4697 182 711 0,'0'0'273'0,"0"0"-135"0,0 0-36 15,0 0-3-15,0 0-12 0,0 0-24 0,0 0-19 0,0 0-14 16,0 0-7-16,0 0-5 0,0 0-2 15,0 0-2-15,0 0 3 0,0 0-1 0,0 0 1 16,0 0-2-16,0 0-4 0,0 0-3 0,0 0-4 16,-23 9-3-16,23-9 1 0,0 0-3 0,0 0 2 0,-14 31-2 15,14-31 1-15,0 0-3 0,-8 24 2 16,8-24-6-16,0 0-13 0,-3 29-17 0,3-29-24 16,0 0-37-16,0 0-24 0,2 31-29 15,-2-31-25-15,0 0-45 0,0 0-54 0,0 0-74 16,0 0 162-16,0 0 187 0</inkml:trace>
  <inkml:trace contextRef="#ctx0" brushRef="#br0" timeOffset="24">4943 75 434 0,'0'0'183'0,"0"0"-70"16,-7-23-19-16,7 23-11 0,0 0-21 0,0 0-16 15,0 0-12-15,0 0-3 0,0 0 8 0,0 0 5 16,0 0-2-16,0 0-5 0,0 23-11 16,0-23-22-16,0 0 16 0,0 0-19 0,1 28 13 15,-1-28-2-15,0 0-7 0,2 27 0 0,-2-27-3 16,0 0 1-16,0 29-3 0,0-29 2 0,0 0-2 0,1 27 3 16,-1-27-3-16,0 0 1 0,0 32-2 0,0-32 2 15,-1 24-2-15,1-24 4 0,-2 23-2 0,2-23 0 16,-2 24-1-16,2-24 1 0,-5 23-2 15,5-23 3-15,-2 22-4 0,2-22 4 0,0 0-4 16,-7 31 3-16,7-31 0 0,0 0-1 0,-10 24 2 16,10-24 0-1,0 0-2-15,0 0 3 0,0 0-1 0,-18 23 1 16,18-23 13-16,0 0 5 0,0 0 4 0,0 0 3 16,-27 13-13-16,27-13-4 0,0 0-4 0,0 0-1 15,0 0-1-15,-25 5-2 0,25-5 1 16,0 0-5-16,0 0-1 0,-26-3 1 0,26 3-1 15,0 0-2-15,0 0 0 0,0 0-7 0,0 0-25 16,-20-26-26-16,20 26-39 0,0 0-41 0,0 0-53 0,2-34-48 16,-2 34-133-16,0 0 57 0,-7-47 319 0</inkml:trace>
  <inkml:trace contextRef="#ctx0" brushRef="#br0" timeOffset="25">4940-74 1210 0,'-14'-24'130'0,"14"24"-25"0,0 0-24 16,0 0-20-16,0 0-19 0,0 0-13 0,0 0-11 15,0 0-6-15,0 0-7 0,0 0-5 0,0 0 0 0,0 0-3 16,0 0-1-16,0 0-19 0,0 0-25 0,0 0-10 15,0 0-52-15,0 0-45 0,0 0-104 0,0 0-222 16,0 0 72-16,31 32 266 0</inkml:trace>
  <inkml:trace contextRef="#ctx0" brushRef="#br0" timeOffset="26">5156-160 657 0,'0'0'148'0,"0"0"-30"0,0 0-14 16,0 0-1-16,0 0-15 0,0 0-12 15,0 0-11-15,0 0-12 0,0 0-10 0,0 0-9 0,0 0-8 16,0 0-3-16,0 0-4 0,0 0-1 0,0 0-5 16,0 0-5-16,0 0-6 0,0 0-1 15,0 0 2-15,0 0 9 0,0 0 8 0,0 0-2 0,0 0-2 16,0 0-5-16,0 0-9 0,0 0 0 0,22 17-1 15,-22-17 0-15,0 0-1 0,0 0 0 0,24 23 0 16,-24-23 1-16,0 0-1 0,0 0 1 0,27 22-2 16,-27-22 1-16,0 0-1 0,0 0 0 0,28 21 0 15,-28-21 1-15,0 0 0 0,22 20 0 16,-22-20 0 0,0 0 0-16,0 0 0 0,30 18 2 0,-30-18-3 15,0 0 0-15,0 0 0 0,25 12 1 0,-25-12 0 16,0 0 1-16,0 0-1 0,0 0 0 15,26 15 0-15,-26-15-1 0,0 0 0 0,0 0 1 16,0 0-1-16,0 0 2 0,25 14-2 0,-25-14 1 16,0 0-1-16,0 0 1 0,0 0-1 15,0 0 2-15,0 0-1 0,0 0-1 0,0 0 1 0,0 0-2 0,0 0 2 16,0 0 0-16,0 0 1 0,0 0 1 0,0 0-1 16,0 0 0-16,0 0 1 0,0 0 0 0,0 0-1 15,0 0 1-15,0 0-2 0,-1 26 1 16,1-26-1-16,0 0 1 0,0 0 18 0,-26 31-36 15,26-31 37-15,0 0-36 0,-24 27 16 0,24-27 1 16,-16 24-2-16,16-24 3 0,-21 24-3 0,21-24 4 0,-22 27-3 16,22-27 2-16,0 0-1 0,-28 25 1 0,28-25-2 15,0 0 1-15,0 0-1 0,-23 23 1 0,23-23 0 16,0 0 1-16,0 0-3 0,0 0 2 0,0 0-1 16,0 0 0-16,0 0 0 0,0 0 0 0,0 0 0 15,0 0-1-15,0 0-2 0,0 0-25 16,0 0-32-1,-25 1-61-15,25-1-108 0,0 0-210 0,0 0-54 16,0 23 157-16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8:26.01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10528 966 183 0,'0'0'102'0,"0"0"-26"16,0 0-17-16,0 0-16 0,0 0 1 15,0 0 3-15,0 0 14 0,0 0 0 0,0 0 6 16,0 0-4-16,0 0 6 0,0 0-1 0,0 0 10 16,0 0 1-16,0 0 15 0,0 0 0 0,0 0-5 15,0 0-13-15,0 0-30 0,0 0-19 0,-20-21-13 16,20 21-7-16,0 0-1 0,0 0-1 0,0 0-2 0,0 0 0 15,-20-9 0-15,20 9-1 0,0 0 0 16,0 0-1-16,-24 2-2 0,24-2 1 0,0 0-1 16,-22 12 1-16,22-12 0 0,0 0 0 0,0 0 0 15,-23 22 0-15,23-22-1 0,0 0 2 0,0 0-2 16,-13 20 0-16,13-20 0 0,0 0 1 0,0 0-1 16,6 25 1-1,-6-25-2-15,0 0 3 0,0 0-2 0,20 21 1 16,-20-21 0-16,0 0 0 0,23 16 0 15,-23-16 0-15,0 0-1 0,20 16 1 0,-20-16-1 16,0 0 1-16,23 16 0 0,-23-16 1 0,0 0-2 16,0 0 2-16,24 18-2 0,-24-18 1 0,0 0 0 15,0 0 0-15,0 0 0 0,0 0 0 0,0 0-1 16,0 0 2-16,0 0-1 0,0 0 1 0,0 0 1 0,13 21 0 16,-13-21 0-16,0 0-1 0,0 0-1 15,-21 16 1-15,21-16-2 0,0 0 2 0,-22 13-2 16,22-13 3-16,0 0-2 0,-24 15 0 0,24-15 1 15,0 0-2-15,-21 11 1 0,21-11 1 0,0 0-3 16,-23 9 1-16,23-9-2 0,0 0-15 0,0 0-11 16,-20 10-18-1,20-10-24-15,0 0-10 0,0 0-24 0,0 0-9 0,0 0-4 16,0 0-5-16,0 0-15 0,0 0-46 16,0 0-109-16,33 10 47 0,-33-10 246 0</inkml:trace>
  <inkml:trace contextRef="#ctx0" brushRef="#br0" timeOffset="1">11177 1008 524 0,'0'0'133'0,"0"0"-30"16,0 0-5-16,0 0 2 0,0 0-16 15,-23 9-14-15,23-9-13 0,0 0-11 0,0 0-3 16,0 0-2-16,0 0-2 0,-22 2-1 0,22-2-6 0,0 0-7 0,0 0-6 16,0 0-5-16,-19 8-3 0,19-8-2 0,0 0-3 15,0 0-4-15,-23 13 0 0,23-13-2 0,0 0 1 16,0 0-2-16,-20 21 2 0,20-21-2 0,-10 19 2 16,10-19-2-16,-7 26 0 0,7-26-2 15,-5 27 4-15,5-27-4 0,2 27 4 16,-2-27-3-16,0 0 1 15,7 24-1-15,-7-24 1 0,0 0 0 0,0 0 0 16,26 7 1-16,-26-7 0 0,0 0 0 0,23-3 0 16,-23 3 0-16,0 0 1 0,25-15-1 0,-25 15 0 15,0 0 0-15,23-13 0 0,-23 13 0 0,0 0-1 16,0 0 3-16,24-24-3 0,-24 24 3 16,0 0-2-16,0 0 1 0,16-21 0 0,-16 21 0 15,0 0 0-15,0 0 1 0,9-19-2 0,-9 19 1 0,0 0-1 16,0 0 2-16,6-25-1 0,-6 25 0 0,0 0 0 15,0 0 1-15,0 0 0 0,0 0 1 0,0 0 5 16,1-20 6-16,-1 20 1 0,0 0 0 0,0 0-3 16,0 0-8-16,0 0-1 0,0 0-1 15,0 0-3-15,0 0 0 0,0 0 1 0,0 0-1 16,0 0 2 0,0 0-1-16,5 20 1 0,-5-20-1 0,0 0 1 15,6 21-2-15,-6-21 1 0,0 0-1 0,8 22 1 16,-8-22 0-16,0 0 1 0,5 23-3 0,-5-23 2 15,0 0-1-15,11 28 0 0,-11-28 0 0,0 0-2 16,14 24-15-16,-14-24-7 0,0 0-29 0,0 0-64 16,0 0-37-16,0 0-49 0,27 10-97 15,-27-10-84-15,0 0 76 0,34-13 309 0</inkml:trace>
  <inkml:trace contextRef="#ctx0" brushRef="#br0" timeOffset="2">10772 801 514 0,'0'0'203'16,"0"0"-51"-16,0 0-42 0,0 0 5 15,0 0-53-15,0 0-3 0,0 0-21 16,0 0 15-16,0 0 12 0,0 0 3 0,0 0-3 16,0 0-19-16,0 0-15 0,0 0-5 0,0 0-6 0,11 26-6 15,-11-26 16-15,1 22-38 0,-1-22 36 0,1 28-34 16,-1-28 11-16,-1 33 3 0,1-33-1 0,-6 31 2 15,6-31-4-15,-6 34 2 0,6-34-9 16,-5 41 5-16,1-22-5 0,4-19 5 0,-5 36-5 16,5-36 3-16,-5 33-4 0,5-33 4 0,-1 33-3 15,1-33 4-15,-2 32-2 0,2-32 1 0,2 22-2 0,-2-22 1 16,0 0-2-16,1 26 2 16,-1-26-1-16,0 0 1 0,0 0-1 0,9 23 2 15,-9-23-2-15,0 0 1 0,0 0-1 16,0 0 1-16,0 0 1 0,0 0 0 15,0 0-1-15,0 0 0 0,0 0-3 0,21 5 4 16,-21-5-1-16,0 0 0 0,0 0 2 0,0 0-3 16,26-14-9-16,-26 14 1 0,0 0-3 0,25-19-10 15,-25 19 3-15,16-24-14 0,-16 24-9 0,15-30-33 0,-15 30-15 0,24-25-23 16,-4 24-48-16,-20 1-13 0,22-23-31 16,-22 23-38-16,15-33-74 0,5 34 121 0,-21-23 196 15</inkml:trace>
  <inkml:trace contextRef="#ctx0" brushRef="#br0" timeOffset="3">10697 973 516 0,'0'0'114'0,"0"0"-24"16,0 0 3-16,0 0-19 0,0 0 10 16,0 0 10-16,0 0 8 0,0 0 2 0,0 0-19 15,0 0-32-15,0 0-15 0,26-11-10 16,-26 11-9-16,23-8-10 0,-23 8-5 0,26-3-2 16,-26 3-1-16,27-5-1 0,-27 5 0 0,27-8-2 15,-27 8-22-15,24-7-30 0,-24 7-46 0,24-11-51 0,-2 20-68 0,-22-9-63 16,0 0-121-16,43-10 128 0,-43 10 275 0</inkml:trace>
  <inkml:trace contextRef="#ctx0" brushRef="#br0" timeOffset="4">11386 809 500 0,'0'0'77'0,"0"0"5"15,0 0 4-15,-13 23-13 0,13-23-13 0,0 21-1 16,0-21 3-16,1 26-5 0,-1-26 7 15,0 33-17-15,0-33 0 0,-3 33-8 0,3-33-8 0,-1 34-4 16,1-34-9-16,-4 37-2 0,4-37-9 0,-5 30 0 16,5-30-7-16,-3 33 2 0,3-33-4 0,-4 36 4 15,4-36-4-15,-3 32 3 0,3-32-3 0,-3 31 3 16,3-31-2-16,-3 21 2 0,3-21-2 0,0 0 0 16,0 0-2-16,0 0 1 0,0 0 1 15,0 0 1-15,0 0 3 0,0 0 3 0,0 0 5 0,0 0 2 16,21-8 3-16,-21 8-5 0,0 0-3 0,21-21-4 15,-21 21-1-15,0 0-1 0,20-25 1 0,-20 25-3 16,0 0 2-16,26-20-1 0,-26 20 3 0,0 0-2 16,26-11-1-1,-26 11 0-15,0 0 0 0,24-8 0 0,-24 8 1 0,0 0-2 0,26-2 1 16,-26 2-1 0,0 0-1-16,22 7 4 0,-22-7-3 0,0 0 2 15,23 19 0-15,-23-19-2 0,0 0 0 0,0 0 1 16,17 21-1-16,-17-21 2 0,0 0-2 0,0 0 2 15,3 19-2-15,-3-19 1 0,0 0 0 0,-5 21 0 16,5-21 1-16,0 0 1 0,0 0-3 0,0 0 1 16,-16 22 0-16,16-22-1 0,0 0-1 0,0 0 2 15,-22 19-2-15,22-19 1 0,0 0 0 0,-24 19 0 16,24-19-1-16,0 0 2 16,-26 19-1-16,26-19 1 0,0 0 2 0,-28 10-1 15,28-10 0-15,0 0 1 0,-20-2 1 0,20 2 2 16,0 0 3-16,-20-8-1 0,20 8 0 0,0 0-3 0,-21-18 0 15,21 18-1-15,0 0-2 0,-21-12-2 16,21 12 3-16,0 0-4 0,0 0 2 0,0 0-3 16,0 0-9-16,-16-22-18 15,16 22-46-15,0 0-44 0,0 0-20 0,0 0-26 16,0 0-25-16,0 0-70 0,0 0-87 0,33 16 152 16,-33-16 195-16</inkml:trace>
  <inkml:trace contextRef="#ctx0" brushRef="#br0" timeOffset="5">11737 920 844 0,'0'0'204'0,"-26"16"-53"16,26-16-16-16,0 0-41 0,0 0-44 15,0 0-31-15,0 0-14 0,0 0-3 0,0 0-1 16,0 0-1-16,0 0 1 0,0 0-1 0,0 0-3 15,24 10-23-15,-24-10-29 0,0 0-45 0,21-8-66 0,0 17-118 0,-21-9-137 16,25-4 9-16,2 15 373 0</inkml:trace>
  <inkml:trace contextRef="#ctx0" brushRef="#br0" timeOffset="6">11730 1115 433 0,'0'0'131'16,"0"0"-16"-16,0 0-1 0,0 0-7 15,0 0-17-15,0 0-15 0,0 0-7 0,0 0-10 16,3 22-7-16,-3-22-14 0,0 0-6 15,0 0-6-15,-4 23-6 0,4-23-6 0,0 0 1 16,0 28-7-16,0-28 1 0,0 0-2 0,-2 28-3 16,2-28-3-16,0 0 1 0,0 25-2 0,0-25 2 15,0 0-2-15,0 0 0 0,0 0-1 0,0 0-11 0,0 0-30 0,0 0-16 16,0 0-34-16,0 0-42 0,0 0-44 16,0 0-76-16,-3-24-111 0,3 24 107 15,6-21 259-15</inkml:trace>
  <inkml:trace contextRef="#ctx0" brushRef="#br0" timeOffset="7">11959 786 695 0,'0'0'120'0,"0"0"8"0,0 0-32 0,0 0-6 16,0 0-34-16,0 0-26 0,0 0-2 15,0 0 6-15,-7 23 24 0,7-23-20 0,6 30 8 16,-6-30-46-16,0 34 10 0,1-12-15 0,-6 0 8 15,3 2 5-15,-1-1-9 0,-1 1 5 0,1-4-5 32,-3 2 4-32,6-22-4 0,-8 38 4 0,8-38-4 0,-8 34 2 15,8-34-4-15,-2 31 4 0,2-31-4 0,2 27 4 16,-2-27-2-16,6 23 1 0,-6-23-1 16,0 0 2-16,12 20-3 0,-12-20 2 0,0 0-1 15,0 0 0-15,22 5 1 0,-22-5 0 0,0 0 1 16,21-8 0-16,-21 8 1 0,0 0-2 0,22-16 1 15,-22 16-1-15,0 0 1 0,25-18-2 0,-25 18 2 0,0 0-2 16,23-15 1-16,-23 15-1 0,0 0 2 0,0 0-1 16,22-18 1-16,-22 18-1 0,0 0 2 15,0 0-2-15,0 0 0 0,0 0 0 0,0 0 0 16,20-16 0-16,-20 16 0 0,0 0 0 0,0 0 1 16,0 0-2-16,0 0 1 0,0 0-1 0,0 0 1 15,0 0 0 1,0 0 0-16,0 0 1 0,0 0-1 0,22 21 0 15,-22-21-1-15,0 0 1 0,1 32-1 0,-1-32 2 16,0 19-2-16,0-19 2 0,0 20-4 0,0-20 2 16,0 0-19-16,-1 25-17 0,1-25-23 15,0 0-29-15,0 0-30 0,0 0-46 0,0 0-47 16,0 0-70-16,0 0-54 0,0 0 220 0</inkml:trace>
  <inkml:trace contextRef="#ctx0" brushRef="#br0" timeOffset="8">12150 910 1104 0,'-17'21'146'16,"17"-21"-10"-16,0 0-42 0,0 0-48 0,0 0-25 16,0 0-12-16,0 0-6 0,0 0 0 0,0 0-1 15,0 0-2-15,0 0 3 0,0 0-3 16,0 0-1-16,0 0-26 0,0 0-43 0,31 4-85 15,-31-4-107-15,0 0-233 0,0 0 60 0,0 0 313 16</inkml:trace>
  <inkml:trace contextRef="#ctx0" brushRef="#br0" timeOffset="9">12339 1027 491 0,'0'0'147'0,"0"0"-40"16,0 0-13-16,0 0-19 0,0 0 1 16,0 0-6-16,0 0-11 0,0 0-3 0,0 0-20 15,0 0-17-15,0 0-6 16,21-13-2-16,-21 13-4 0,0 0-2 0,20 3-1 16,-20-3 0-16,0 0 0 0,21 1 1 0,-21-1-1 15,0 0 0-15,0 0 1 0,0 0-1 0,21 7 1 16,-21-7 0-16,0 0 0 0,0 0 1 0,0 0 1 15,14 19 2-15,-14-19 2 16,0 0 1-16,0 0 0 0,0 0-1 0,2 24-4 16,-2-24-3-16,0 0 0 0,-5 21-2 0,5-21-1 0,0 0 2 0,-13 26-6 15,13-26 5-15,-10 26-4 0,10-26 4 0,-14 29-3 16,14-29 3-16,-16 27-4 0,16-27 4 16,-17 25-4-16,17-25 3 0,-15 21-1 0,15-21 2 15,0 0-2-15,-21 24 1 0,21-24-1 0,0 0 1 16,0 0-1-16,0 0 1 0,-22 19 0 15,22-19 0-15,0 0-1 0,0 0 0 0,0 0 0 0,0 0 0 0,0 0-1 16,0 0 2-16,0 0-2 0,0 0 2 0,0 0-1 16,-8 22 2-16,8-22 2 0,0 0 6 15,0 0 1-15,0 0 2 0,0 0-1 0,0 0-2 16,0 0 3-16,22 15 1 0,-22-15 0 0,0 0-1 16,0 0-4-16,20 3 0 0,-20-3-3 15,0 0 0-15,0 0-2 16,22 0-2-16,-22 0 0 0,0 0-2 15,0 0 1-15,26-3-1 0,-26 3 1 0,0 0 0 16,22-7-1-16,-22 7 0 0,0 0-2 0,0 0-9 16,26-6-9-16,-26 6-14 0,0 0-23 0,0 0-27 15,23-15-42-15,-23 15-54 0,0 0-58 0,0 0-102 16,11-23-19-16,-11 23 243 0</inkml:trace>
  <inkml:trace contextRef="#ctx0" brushRef="#br0" timeOffset="10">12286 1132 636 0,'0'0'99'0,"0"0"-8"0,0 0 6 16,0 0 7-16,0 0 2 0,0 0-4 0,21 19-15 15,-21-19-19-15,0 0-16 0,0 0-14 0,31-6-10 16,-31 6-7-16,0 0-8 0,29-4-5 16,-29 4-2-16,22-4-5 0,-22 4 0 0,23-4 0 15,-23 4-3-15,30-3-10 0,-30 3-22 0,29 0-41 16,-29 0-48-16,31-5-38 0,-31 5-67 0,35-16-146 16,-9 22-12-16,-26-6 222 0</inkml:trace>
  <inkml:trace contextRef="#ctx0" brushRef="#br0" timeOffset="11">12642 1170 360 0,'0'0'77'0,"0"0"3"0,0 0 14 0,0 0-1 0,21 10-18 15,-21-10-8-15,0 0-5 0,0 0 2 0,0 0-1 16,0 0-9-16,21-2-5 16,-21 2-9-16,0 0-10 0,0 0-7 15,0 0-6-15,23 0-9 0,-23 0-3 0,0 0 2 16,0 0-4-16,20 0 0 0,-20 0 1 0,0 0-1 16,0 0 3-16,0 0 5 0,23-12 2 0,-23 12 4 15,0 0-2-15,0 0-2 0,14-21-7 0,-14 21 0 16,0 0-3-16,0 0 0 0,9-25 2 0,-9 25 3 15,0 0 6 1,0 0 7-16,0 0 0 0,1-25 1 0,-1 25-3 16,0 0-4-16,0 0-3 0,0 0 0 15,0 0-4-15,-18-22-1 0,18 22 0 0,0 0-4 16,0 0-1-16,-26-3-1 0,26 3-1 0,0 0-1 16,-26 9 2-16,26-9-3 0,0 0 2 0,-24 25-2 15,24-25 3-15,-16 24-2 0,16-24 3 0,-15 25-3 16,15-25 3-16,-7 30-4 0,7-30 2 0,-1 29-1 0,1-29 1 15,2 22-1-15,-2-22 1 0,0 0-2 16,12 25 2-16,-12-25-2 0,0 0 1 0,0 0 0 16,26 19 0-16,-26-19 1 0,0 0 0 0,25 2-1 15,-25-2 0-15,0 0 0 0,27-2-1 0,-27 2-2 16,0 0-12-16,31-4-6 0,-31 4-14 0,24-9-26 16,-24 9-24-16,24-13-34 0,-24 13-37 0,20-15-45 0,-20 15-85 0,14-20-72 15,10 28 176-15</inkml:trace>
  <inkml:trace contextRef="#ctx0" brushRef="#br0" timeOffset="12">12932 1182 268 0,'0'0'126'0,"0"0"-29"0,0 0-12 15,0 0-17-15,0 0-26 0,0 0-17 0,0 0-13 16,0 0-2-16,0 0 19 0,0 0 11 0,0 0 10 15,0 0 8-15,0 0-11 0,0 0-4 0,0 0-5 16,0 0-3-16,0 0-5 0,-6 25-3 0,6-25-4 16,0 0-1-16,0 0-5 0,0 0-4 0,0 0-5 0,0 0-3 15,0 0-2-15,0 0 1 0,0 0-1 0,0 0-1 16,0 0 0-16,0 0-1 0,0 0 0 16,0 0 0-16,0 0 0 0,0 0 2 0,0 0 0 15,20 0 0-15,-20 0 1 0,0 0-1 0,13-19 0 16,-13 19-2-16,0 0 3 0,12-25-2 0,-12 25 3 15,0 0 7-15,4-27 12 16,-4 27 2-16,0 0 3 0,4-21-9 0,-4 21-6 16,0 0-3-16,0 0-1 0,8-23-2 0,-8 23-2 15,0 0-3-15,0 0 1 16,13-24-2-16,-13 24 0 0,0 0-1 0,0 0 2 16,0 0-3-16,21-22 1 0,-21 22 1 0,0 0-3 15,0 0 1-15,0 0 1 0,0 0-1 0,0 0 0 0,22-3 1 16,-22 3 0-16,0 0 0 0,0 0 0 0,0 0-1 0,0 0 1 15,0 0 1-15,23 14-2 0,-23-14 2 0,0 0-1 16,0 0-2-16,0 0 2 0,22 13-1 16,-22-13 1-16,0 0-1 0,21 9 1 0,-21-9 0 0,0 0-4 15,22 8 4-15,-22-8-3 0,0 0 1 0,21 5 1 16,-21-5 0-16,0 0-1 0,23-6-5 0,-23 6-28 16,0 0-16-16,25-7-20 0,-25 7-45 0,0 0-37 15,0 0-45-15,30-24-128 0,-30 24-35 0,0 0 217 16</inkml:trace>
  <inkml:trace contextRef="#ctx0" brushRef="#br0" timeOffset="13">13419 1050 250 0,'0'0'124'0,"0"0"-14"0,0 0-11 16,0 0-12-16,0 0-4 0,0 0-3 0,0 0 11 15,0 0-1-15,-3-22 5 16,3 22-1-16,0 0-8 0,0 0-14 0,0 0-11 16,0 0-19-16,0 0-17 0,0 0-10 0,0 0-9 15,0 0-1-15,0 0-1 0,0 0 0 0,0 0-1 16,0 0-1-16,-20 0 0 0,20 0-1 0,0 0-1 0,0 0 0 16,-22 15-1-16,22-15 2 0,0 0-2 0,-18 21 3 15,18-21-2-15,-14 19 1 0,14-19-1 16,0 0 0-16,-18 29-1 0,18-29 2 0,0 0-2 15,-9 21 0-15,9-21 0 16,0 0 1-16,0 0-2 0,5 27 2 0,-5-27-2 16,0 0 1-16,0 0 1 0,0 0 0 0,21 18-1 15,-21-18 0-15,0 0 1 0,0 0 0 16,21 13-2-16,-21-13 3 0,0 0-2 0,0 0 1 16,25 8 0-16,-25-8 0 0,0 0 0 0,0 0-1 0,0 0 1 15,22 13 1-15,-22-13-2 0,0 0 2 0,0 0-2 16,0 0 1-16,0 0 0 0,0 0 0 0,16 20 0 15,-16-20 2-15,0 0-2 0,0 0 1 0,-2 23 0 16,2-23 0-16,0 0-1 0,0 0 2 16,-10 21-2-16,10-21 1 0,0 0-1 0,0 0 1 15,-17 19-1-15,17-19 1 0,0 0 0 16,0 0 0-16,-22 19-1 0,22-19 1 0,0 0-2 16,0 0 2-16,-23 18-1 0,23-18 0 0,0 0 1 15,0 0-2-15,0 0-3 0,-21 10-19 0,21-10-35 16,0 0-47-16,0 0-64 0,0 0-80 15,0 0-188-15,0 0 22 0,0 0 342 16</inkml:trace>
  <inkml:trace contextRef="#ctx0" brushRef="#br0" timeOffset="14">9867 283 454 0,'0'0'133'0,"0"0"-2"16,0 0 1-16,0 0-22 0,0 0-14 15,0 0-17-15,0 0-9 0,0 0-13 0,0 0-16 16,0 0-11-16,0 0-9 0,0 0-4 0,0 0-1 0,0 0-1 0,0 0 1 16,0 0-3-16,0 0 1 0,0 0-1 15,0 0-2-15,0 0 2 0,0 0 1 0,0 0 0 16,0 0 0-16,0 0 0 0,0 0-3 0,0 0-2 15,0 0 12-15,0 0 6 0,0 0 0 0,0 0 0 16,5-26-15-16,-5 26-8 0,0 0 0 0,20-31-3 16,-20 31 2-1,14-23-3-15,-14 23 3 0,19-33-3 0,-19 33-19 16,17-33 34-16,-17 33-34 0,20-33 33 16,-20 33-11-16,21-36-4 0,-21 36 3 0,20-39-2 15,-10 19 3-15,1 0-4 0,-1-1 4 0,0 0-3 16,6-1 2-16,-3 1-4 0,1 1 5 15,1 0-4-15,-15 20 3 0,23-34-2 0,-23 34 2 16,17-33-3-16,-17 33 3 0,17-25-3 0,-17 25 3 0,15-26-4 0,-15 26 4 16,0 0-1-16,12-21 0 0,-12 21 0 15,0 0-1-15,0 0-1 0,0 0 1 0,0 0 0 16,0 0 0-16,0 0 1 0,16-20-1 0,-16 20 0 16,0 0 0-16,0 0 0 0,0 0 1 0,15-22-2 0,-15 22 1 15,0 0 0-15,0 0 1 0,0 0-2 16,17-21 2-1,-17 21-1-15,0 0 1 0,0 0 1 0,0 0-2 16,0 0 1-16,0 0-1 0,0 0-2 16,0 0 0-16,0 0 0 0,0 0-2 0,0 0 2 15,0 0 1-15,0 0 3 0,0 0-1 0,0 0 1 16,0 0-1-16,0 0 0 0,0 0 0 0,0 0 1 16,0 0-1-16,15 23 1 0,-15-23-2 0,0 0 1 15,5 24-1-15,-5-24 1 0,2 23-2 0,-2-23 3 0,0 27-4 16,0-27 4-16,1 28-3 0,-1-28 2 0,0 29-2 15,0-29 3-15,6 31-4 0,-6-31 4 16,3 35-4-16,3-15 2 0,-6-20-1 0,8 40 3 16,-8-40-5-16,8 37 5 0,-4-18-5 0,-4-19 5 15,10 37-5-15,-10-37 6 0,10 34-5 0,-10-34 3 16,12 30-4-16,-12-30 4 0,8 27 16 0,-8-27-32 0,10 30 35 16,-10-30-36-16,12 26 16 0,-12-26 1 0,7 21-3 15,-7-21 4-15,0 0-3 0,9 27 3 16,-9-27-2-16,0 0-1 0,0 0 2 0,0 0-1 15,0 0 0-15,11 20 0 0,-11-20-1 0,0 0 0 16,0 0 1-16,0 0 0 0,0 0 0 16,0 0 0-16,0 0 0 15,14 20 1-15,-14-20-1 0,0 0 1 0,0 0-2 16,0 0 0-16,18 20-1 0,-18-20 1 0,0 0 0 16,0 0 0-16,0 0 1 0,0 0 2 15,0 0-2-15,0 0 0 0,0 0 1 0,0 0-2 16,0 0 1-16,0 0 2 0,0 0-1 0,0 0 0 15,0 0-1-15,0 0 1 0,0 0 0 0,0 0 0 16,0 0 2-16,0 0 1 0,0 0 0 0,0 0-2 0,0 0 0 16,0 0-2-16,0 0-1 0,0 0 1 0,0 0 1 15,0 0-1-15,0 0 2 0,0 0-1 16,0 0-1-16,0 0 1 0,-22 12-2 0,22-12 0 16,0 0 1-16,0 0 0 0,-27 5 0 0,27-5 1 15,0 0-1-15,0 0 1 0,-22 1 4 0,22-1 10 16,0 0 3-1,0 0 0-15,-21-1-6 0,21 1-7 0,0 0-3 16,-21-3 1-16,21 3 1 0,0 0-1 0,-20-5 2 16,20 5-2-16,0 0 0 0,-23-3 2 0,23 3-2 15,0 0 1-15,-24-2 1 0,24 2 0 16,0 0 0-16,-29 0 0 0,29 0-1 0,-20 0 1 16,20 0-1-16,-20 1 1 0,20-1-1 15,-22 1 0-15,22-1-2 0,0 0 0 0,-27 1-1 0,27-1-1 0,0 0 1 16,-30 4 1-16,30-4 0 0,-20 1 0 0,20-1-1 15,0 0-1-15,-25-1 2 0,25 1-1 0,0 0-1 16,-27 0 0-16,27 0-1 0,0 0 0 16,-22 0 2-16,22 0-1 0,0 0 0 0,-27 0 1 15,27 0-1-15,0 0 1 0,-27-4-2 0,27 4 2 16,0 0 0-16,-24-2-1 0,24 2 2 0,0 0-2 0,0 0 0 16,-20-3-1-16,20 3 2 0,0 0-3 0,0 0 2 15,0 0 0-15,0 0 0 0,0 0 0 0,0 0 0 16,0 0-1-16,0 0 0 0,0 0-2 15,0 0 1-15,0 0 0 0,0 0 0 0,0 0-1 16,0 0-14-16,0 0-10 0,0 0-17 0,0 0-21 16,0 0-30-1,0 0-75-15,26 13-161 0,-26-13-174 0,23-13 17 16,-1 17 342-16</inkml:trace>
  <inkml:trace contextRef="#ctx0" brushRef="#br0" timeOffset="15">10787 177 303 0,'0'0'171'0,"0"0"-40"0,0 0-17 0,0 0-12 0,0 0-22 16,0 0-8-16,0 0-4 0,0 0-7 16,0 0 2-16,0 0 2 0,0 0 2 0,0 0-16 15,0 0 11-15,0 0-27 0,-25-20 10 0,25 20-7 16,0 0-6-16,0 0-6 0,0 0-6 16,0 0-3-16,-21-4-4 0,21 4-1 0,0 0-2 15,0 0-2-15,-23 3-3 0,23-3-1 0,0 0-2 16,-23 6 0-16,23-6-1 0,0 0 1 0,-25 15-2 15,25-15 1-15,0 0-1 0,-20 18 1 16,20-18-2-16,0 0 1 0,-19 19 0 0,19-19 1 0,0 0-1 0,0 0 0 16,-20 28-3-16,20-28 3 0,0 0-1 0,0 0 0 15,0 0 0-15,-5 22 0 0,5-22-1 0,0 0 1 16,0 0 0-16,0 0 0 0,13 22 0 16,-13-22 2-16,0 0-2 0,0 0 1 0,0 0-1 15,17 22 1-15,-17-22-1 0,0 0 1 16,0 0 0-16,0 0 0 15,23 21-1-15,-23-21 1 0,0 0-1 0,0 0 1 16,26 14 0-16,-26-14 0 0,0 0 0 0,0 0 1 16,24 19-2-16,-24-19 1 0,0 0-1 0,0 0 1 15,0 0 0-15,20 13 0 0,-20-13 0 16,0 0 1-16,0 0-1 0,0 0 0 0,0 0 0 16,13 23 1-16,-13-23-1 0,0 0 1 15,0 0 0-15,0 0 0 0,0 0 1 0,0 0-1 0,0 0-1 0,-1 23 1 16,1-23 0-16,0 0 0 0,0 0 0 0,0 0 0 15,0 0 0-15,0 0 1 0,-25 21-2 0,25-21 1 16,0 0 0-16,0 0 0 0,-22 10 0 0,22-10 0 16,0 0 1-16,0 0 8 0,-22 9 2 15,22-9 2-15,0 0 0 0,0 0-8 16,0 0-4-16,-25 14 0 16,25-14-2-16,0 0 1 0,-20 19-1 0,20-19 3 15,0 0-3-15,-23 19 3 0,23-19-1 0,0 0 1 16,0 0-1-16,-20 15 0 0,20-15 0 0,0 0-1 15,0 0 0-15,0 0 0 0,0 0-1 0,0 0-2 16,0 0 0-16,0 0-2 0,0 0-8 16,0 0-16-16,0 0-23 0,0 0-55 0,0 0-110 15,0 0-298-15,0 0 11 0,0 0 171 0</inkml:trace>
  <inkml:trace contextRef="#ctx0" brushRef="#br0" timeOffset="16">11941-337 316 0,'0'0'150'15,"0"0"-17"1,0 0-13-16,0 0-9 0,0 0-6 0,0 0 0 0,0 0-3 0,0 0-10 16,0 0-21-16,0 0-20 0,0 0-10 0,0 0 0 15,0 0-3-15,0 0-4 16,0 0-2-16,-21-19-2 0,21 19-3 0,0 0-5 16,0 0-1-16,0 0-2 0,0 0 0 15,-29-1 1-15,29 1-4 0,0 0 2 0,0 0-2 16,-27-3-3-16,27 3 1 0,0 0-3 0,-20 4 0 15,20-4 0-15,0 0-3 0,-30 3 1 0,30-3-2 16,-22 2-1-16,22-2-1 0,-21 2-1 0,21-2 0 16,-21 0-1-16,21 0 2 0,-21 1-1 0,21-1 0 0,-23 2-1 15,23-2-2-15,-23 2-1 0,23-2 1 16,-23 2 0-16,23-2 0 0,-22 7-1 0,22-7 1 16,0 0-1-16,-28 2 4 0,28-2 2 0,0 0 0 15,-26-1 0-15,26 1-2 0,0 0 0 0,-26-1-2 16,26 1 0-16,0 0 1 0,-25-7-2 0,25 7-1 15,0 0 1 1,0 0-1-16,-23-2 1 0,23 2 0 0,0 0 0 16,0 0 0-16,0 0 0 0,-24-7 0 15,24 7-2-15,0 0 1 0,0 0 0 0,-21-6 0 16,21 6 0-16,0 0 0 0,0 0 0 0,0 0 0 16,-25-8 0-16,25 8 1 0,0 0-1 0,0 0 0 15,-23-5 1-15,23 5-1 0,0 0 0 0,0 0 0 16,-22-5 2-16,22 5-2 0,0 0 2 0,0 0-1 0,0 0-2 15,-24-4 2-15,24 4-2 0,0 0 1 0,0 0 0 32,0 0 0-32,0 0 1 0,0 0-1 0,0 0-1 0,0 0 0 0,0 0 0 0,0 0-2 15,0 0 3-15,0 0-2 0,0 0 2 0,0 0-1 16,0 0 0-16,0 0 0 0,0 0 1 0,0 0 0 16,0 0 0-16,-12 22 0 0,12-22-1 0,0 0 2 0,0 0-2 15,6 22 1-15,-6-22 0 0,0 0 0 0,0 0 0 16,13 25 1-16,-13-25-2 0,0 0 1 15,0 0 0-15,17 25 1 0,-17-25-2 0,0 0 1 16,16 21-2-16,-16-21 3 0,0 0-2 0,16 24 1 16,-16-24-1-16,0 0 1 0,20 25-1 0,-20-25 2 15,0 0-3-15,23 22 2 16,-23-22 0-16,0 0 0 0,25 22-1 0,-25-22 2 16,0 0-3-16,25 24 2 0,-25-24-1 0,0 0 2 15,23 27-3-15,-23-27 3 16,0 0-2-16,22 21 0 0,-22-21 1 0,0 0 0 15,0 0 0-15,21 24 1 0,-21-24-2 0,0 0 1 16,0 0-2-16,18 24 3 0,-18-24-2 0,0 0 1 16,0 0 0-16,14 22 1 0,-14-22-1 0,0 0 0 0,0 0-2 0,7 20 1 15,-7-20-1-15,0 0 3 0,0 0-2 0,0 20 1 16,0-20-1-16,0 0 1 16,0 0 0-16,-8 25 1 0,8-25-1 0,0 0 1 15,-15 22-2-15,15-22 1 0,0 0-3 0,-17 20-1 16,17-20-2-16,0 0-14 0,-23 24 33 0,23-24-29 15,-20 17 31-15,20-17-16 16,-22 18-1-16,22-18 1 0,-19 17 0 0,19-17 1 16,-22 18-1-16,22-18 1 0,-20 14-1 0,20-14 1 15,0 0-2-15,-26 22 1 0,26-22-3 16,0 0 2-16,-25 22-2 0,25-22 3 16,0 0-2-16,-25 22 2 0,25-22-1 0,0 0 2 15,-23 22-2-15,23-22 2 0,0 0-2 0,-24 21 2 16,24-21 0-16,0 0 0 0,-29 19-1 0,29-19 1 0,-21 18-1 0,21-18 1 15,-23 15-1-15,23-15 3 0,-19 18-4 0,19-18 3 16,0 0-2-16,-26 25 1 0,26-25 0 0,0 0 0 16,-22 21 0-16,22-21 0 0,0 0-1 15,0 0 2-15,-21 22-1 0,21-22 0 16,0 0 0-16,0 0 0 0,0 0-1 0,0 0 1 16,0 0 1-16,0 0-1 15,0 0-1-15,0 0 1 0,0 0-1 0,0 0 1 16,0 0 0-16,0 0 0 0,0 0 0 0,0 0 0 15,0 0-1-15,0 0 0 0,0 0 1 0,0 0-1 16,0 0 1-16,0 0 1 0,0 0-2 16,0 0 2-16,0 0-1 0,21 19 0 0,-21-19 0 15,0 0 0-15,0 0 1 0,26 4 0 16,-26-4 0-16,0 0 1 0,24 2 1 0,-24-2 0 0,0 0 1 0,27 5-1 16,-27-5 0-16,0 0 0 0,27 4 1 0,-27-4 0 15,20 0-2-15,-20 0 1 0,20 1-2 0,-20-1 1 16,21 0 2-16,-21 0 0 0,22-1 1 15,-22 1-3-15,25-2-1 0,-25 2 0 0,23-4 0 16,-23 4 0-16,22-3 1 0,-22 3-2 16,21-3 2-16,-21 3-2 0,20-7 0 0,-20 7 0 0,22-4 1 0,-22 4-1 15,20-4 2-15,-20 4-1 0,20-2 0 0,-20 2 0 16,0 0-2-16,28-2 2 0,-28 2 0 0,0 0-1 16,24-5 2-16,-24 5-2 0,0 0 1 15,0 0 1-15,22-3-2 0,-22 3 1 0,0 0 0 16,0 0 1-16,21 0 0 0,-21 0-1 0,0 0 0 15,0 0-2 1,25 3 1-16,-25-3 0 0,0 0 2 0,0 0-1 16,0 0-1-16,22 0 1 0,-22 0-2 0,0 0 1 15,0 0 2-15,0 0-1 0,21 2 0 0,-21-2-1 16,0 0 1-16,0 0-1 0,0 0-1 0,0 0 1 16,21 6 1-16,-21-6-1 0,0 0 2 15,0 0-1-15,0 0-4 0,0 0 3 0,0 0 0 16,0 0 0-16,0 0 0 0,20 9 0 0,-20-9 1 0,0 0-1 15,0 0 0-15,0 0 0 0,0 0 0 0,0 0-1 16,0 0 0-16,0 0 1 0,0 0-1 16,0 0 2-16,0 0-6 0,0 0-9 0,0 0-10 15,0 0-16-15,0 0-20 0,0 0-25 16,0 0-88-16,0 0-155 0,0 0-203 0,0 0 18 16,0 0 356-16</inkml:trace>
  <inkml:trace contextRef="#ctx0" brushRef="#br0" timeOffset="17">14146-151 688 0,'0'0'175'0,"0"0"-4"0,0 0-25 16,0 0-36-16,0 0-21 0,0 0-30 16,0 0-17-16,0 0-12 0,0 0-8 0,0 0-8 31,0 0-1-31,0 0 9 0,0 0 4 0,0 0 1 15,11 24-3-15,-11-24-14 0,8 19-1 0,-8-19-3 16,10 30 2-16,-10-30-4 0,13 33 4 0,-13-33-5 16,15 40 4-16,-15-40-4 0,12 38 4 0,-5-16-6 15,0-3 4-15,1 3-6 0,-3 0 4 16,1-3-5-16,-6-19 5 0,9 38 14 0,-5-18-33 0,-4-20 33 16,7 38-33-16,-7-38 14 0,6 34 4 0,-6-34-4 15,4 31 4-15,-4-31-4 0,6 33 4 0,-6-33-4 16,9 35 3-16,-9-35-1 0,4 34 1 0,-4-34-3 15,5 31 2-15,-5-31-3 0,4 30 4 0,-4-30-2 16,6 21 2-16,-6-21-2 0,0 0 0 0,7 23-2 16,-7-23 5-16,0 0-1 0,0 0 1 0,0 0 2 15,19 17-5-15,-19-17 0 0,0 0 1 0,0 0-1 16,0 0 1 0,0 0 2-16,0 0-2 0,0 0 0 0,0 0 1 15,0 0 4-15,0 0 7 0,0 0 3 0,0 0-3 16,17-20-1-16,-17 20-8 0,0 0-1 0,18-24-2 15,-18 24 3-15,12-23-3 0,-12 23 2 0,15-24-1 16,-15 24 1-16,16-29-2 0,-16 29 2 16,18-30-2-16,-18 30 2 0,20-36-3 0,-20 36 4 15,24-39-3-15,-24 39 3 0,22-39-4 0,-10 19 3 16,-12 20-3-16,21-39-15 0,-21 39 32 0,19-32-32 0,-19 32 33 16,17-28-12-16,-17 28-2 0,18-29 5 0,-18 29-6 15,18-28 3-15,-18 28-5 0,18-30 4 0,-18 30-5 0,17-26 4 16,-17 26-3-16,15-25 0 15,-15 25 0-15,10-20 1 0,-10 20-2 0,0 0 3 16,12-26-3-16,-12 26 2 0,0 0-2 0,0 0 2 16,7-21-1-16,-7 21-1 0,0 0-2 0,0 0-14 15,0 0-13-15,0 0-18 0,0 0-12 0,0 0-9 16,0 0-23-16,0 0-37 0,12-24-55 0,-12 24-103 16,24-2-168-16,-24 2 61 15,0 0 320-15</inkml:trace>
  <inkml:trace contextRef="#ctx0" brushRef="#br0" timeOffset="18">14756-449 905 0,'0'0'158'16,"0"0"2"-16,0 0-35 0,0 0-26 0,0 0-30 15,0 0-21 1,0 0-6-16,0 0-5 0,0 0-5 0,0 0-7 16,0 0-8-16,0 0-8 0,0 0-4 0,0 0-3 15,0 0 3-15,0 0 7 0,0 0 4 16,0 0-1-16,23 0-1 0,-23 0-6 0,0 0-4 16,20 3 1-16,-20-3-2 0,0 0-2 0,32 6 0 15,-32-6 0-15,25 3-1 0,-25-3 0 0,24 5 1 16,-24-5-1-16,19 2 0 0,-19-2-1 0,0 0 0 0,27 5 0 15,-27-5 1-15,0 0 1 0,23-1-2 0,-23 1-14 16,0 0-15-16,23 5-27 0,-23-5-44 16,0 0-96-16,0 0-160 0,0 0-168 0,0 0 54 15,0 0 408 1</inkml:trace>
  <inkml:trace contextRef="#ctx0" brushRef="#br0" timeOffset="19">14863-533 444 0,'0'0'134'15,"0"0"3"-15,0 0-16 0,0 0-25 0,0 0-31 0,0 0-16 16,0 0-1-16,0 0-7 0,0 0 24 16,0 0-13-16,0 0 13 0,0 0-9 0,0 0-16 15,0 0-11-15,0 0-2 0,0 0 9 0,0 0-1 16,7 22 2-16,-7-22-11 0,0 0-12 0,2 24-3 0,-2-24 0 0,2 25-3 15,-2-25 0-15,2 30-4 0,-2-30 2 16,4 38-5-16,-4-38 5 0,0 36-3 0,0-36 1 16,2 38-3-16,-2-38 2 0,0 39-4 0,0-18 4 15,0-2-4-15,0 3 2 0,-2-1-3 16,2-21 3-16,0 37-3 0,0-37 4 0,0 33-4 16,0-33 3-16,-2 31-4 15,2-31 3-15,-4 22-1 0,4-22 1 0,0 0 0 16,2 21 0-16,-2-21-2 0,0 0 2 15,0 0-3-15,0 0 2 0,0 0-1 0,0 0 0 16,0 0 1-16,0 0-14 0,0 0-17 0,0 0-27 16,24-17-60-16,-24 17-42 0,0 0-91 0,4-23-119 15,-4 23-36-15,0 0 155 0</inkml:trace>
  <inkml:trace contextRef="#ctx0" brushRef="#br0" timeOffset="20">12271-269 288 0,'0'0'107'0,"0"0"13"0,0 0 14 16,0 0 0-16,0 0-15 0,0 0-23 0,0 0-4 15,0 0-1-15,0 0-5 0,0 0-4 0,0 0-13 16,0 0-12-16,0 0-10 0,0 0-7 0,0 0-9 0,0 0-6 0,0 0-4 15,0 0-4-15,0 0-3 0,0 0-3 0,0 0-3 16,0 0-3-16,0 0-3 0,0 0 0 0,0 0 3 16,0 0 8-16,0 0 1 0,1 27 2 15,-1-27-5-15,7 27-4 0,-7-27-5 16,12 34 3-16,-12-34-3 0,11 38 3 0,-3-13-4 16,0 1 4-16,1-2-4 0,-1 4 4 0,0-5-5 0,0 6 3 0,-1-4-5 15,2 0 4-15,0 1-6 0,-1-4 6 0,1 3-5 16,0-3 5-16,-1 1 14 0,1-4-32 0,0 2 33 15,-2 0-32-15,2 0 13 0,-3-1 3 16,0 1-4-16,-6-21 4 0,10 36-3 16,-10-36 3-16,8 33-2 0,-8-33 3 0,5 30-4 15,-5-30 4-15,5 22-4 16,-5-22 3-16,0 0-2 0,0 0 1 0,6 22-1 16,-6-22 1-16,0 0-1 0,0 0 1 0,0 0 0 15,0 0 0-15,0 0 0 0,0 0 1 0,0 0 0 16,0 0-1-16,0 0 1 0,0 0 1 15,0 0 0-15,0 0-1 0,0 0 1 0,0 0 0 16,0 0 0-16,0 0 2 0,0 0 2 16,0 0-1-16,24-26 0 0,-24 26-2 0,0 0 0 0,17-22-3 0,-17 22 1 15,0 0-1-15,23-24 3 0,-23 24-4 0,13-24 3 16,-13 24-2-16,18-28 1 0,-18 28-1 0,20-31 2 16,-20 31-3-16,20-34 3 0,-20 34-3 15,23-39-15-15,-12 20 31 0,-11 19-30 0,24-37 32 16,-13 15-4-16,-11 22-2 0,23-40 6 0,-12 17-6 15,-2 2-2 1,1-1-5-16,-1 2 3 0,-2-1-3 0,1 1 2 16,0-2-4-16,-8 22 2 0,11-34-4 0,-11 34 2 15,13-27-2-15,-13 27 1 0,9-21-1 0,-9 21 1 16,0 0-2-16,0 0 0 0,10-20 0 0,-10 20 0 16,0 0-4-16,0 0-12 0,0 0-13 15,0 0-14-15,0 0-18 0,0 0-29 0,0 0-78 16,30 7-152-16,-30-7-205 0,0 0 37 0,36-14 321 0</inkml:trace>
  <inkml:trace contextRef="#ctx0" brushRef="#br0" timeOffset="21">13198-215 448 0,'0'0'174'0,"0"0"-61"0,0 0 3 15,-17 28 3 1,17-28-9-16,-2 20-7 0,2-20-16 0,-1 22-10 16,1-22-17-16,-2 25-12 0,2-25-15 0,0 28-4 15,0-28-7-15,2 34-1 0,-2-34-10 0,3 33 1 16,-3-33-9-16,2 38 3 0,-2-19-4 0,0 2 4 15,2 0-5-15,-2 2 5 0,0-1 16 16,0-1-35-16,-2 1 35 0,0-3-34 0,2-19 13 16,-3 38 4-16,3-38-4 0,-3 32 2 0,3-32-4 15,-3 19 3-15,3-19-3 0,0 0 2 0,-4 23-1 16,4-23-1-16,0 0 0 0,0 0 0 0,0 0 0 16,0 0 0-16,0 0 1 0,0 0 0 0,0 0 0 15,0 0 1-15,0 0-1 0,0 0 1 16,0 0-1-16,0 0 1 0,0 0-1 0,0 0 0 0,0 0 1 15,0 0-2-15,0 0 3 0,0 0-1 0,0 0 2 16,0 0-1-16,0 0 0 0,0 0-2 0,0 0 1 16,21-24-2-16,-21 24 2 0,0 0-1 0,20-25 1 15,-20 25-1-15,16-19 2 0,-16 19-4 0,17-23 4 16,-17 23-3-16,0 0 2 0,19-26-2 0,-19 26 2 31,0 0 16-31,0 0-18 0,0 0 18 0,24-17-18 16,-24 17 1-16,0 0 0 0,0 0-17 0,0 0 16 15,20 4-17-15,-20-4 17 0,0 0 0 0,0 0 1 16,24 15 0-16,-24-15 0 0,0 0 0 0,0 0-1 16,26 20 1-16,-26-20 0 0,0 0 1 0,22 21-2 15,-22-21 2-15,0 0-2 0,17 30 2 0,-17-30-1 16,0 0 1-16,14 25-2 0,-14-25 3 0,9 22-2 16,-9-22 2-16,4 20 0 0,-4-20 1 0,0 0-1 15,6 27 1-15,-6-27-2 0,0 0 1 0,1 28-2 16,-1-28 1-16,1 20-1 0,-1-20 1 0,0 0-2 15,0 25 0-15,0-25 1 0,0 0-1 0,0 0 1 16,0 0-1-16,0 0 0 0,0 0 1 0,0 0-5 16,0 0-10-16,0 0-16 0,0 0-24 0,0 0-49 15,0 0-59-15,21 0-88 0,-21 0-123 0,0-24-53 16,0 24 195-16</inkml:trace>
  <inkml:trace contextRef="#ctx0" brushRef="#br0" timeOffset="22">13814 340 359 0,'0'0'149'16,"0"0"-12"-16,0 0-1 0,0 0-3 16,0 0-6-16,0 0-15 0,-21-16-1 0,21 16-21 15,0 0-18-15,0 0-16 0,0 0-12 0,0 0-13 16,0 0-7-16,0 0-3 0,0 0-2 0,0 0 2 15,0 0 2-15,0 0-3 0,0 0 0 0,0 0-5 16,-22-10-2-16,22 10-3 0,0 0-3 0,0 0-1 0,-23 0-1 16,23 0-2-16,0 0 0 0,-25 4-1 15,25-4-1-15,0 0 0 0,-20 10-2 0,20-10 2 16,0 0-3-16,0 0 2 0,0 0 0 0,-24 15 0 16,24-15-1-16,0 0 0 0,0 0 0 0,-12 22 1 0,12-22-1 15,0 0 1-15,-9 21 0 0,9-21 1 0,0 0-3 16,-5 25 2-16,5-25-4 0,0 0 6 0,0 22-4 15,0-22 2-15,0 0-1 0,0 0 0 16,13 24 1 0,-13-24 0-16,0 0-1 0,0 0 1 0,22 24 0 15,-22-24 0-15,0 0-1 0,21 17 2 16,-21-17-3-16,0 0 3 0,23 10-2 0,-23-10 0 16,0 0-1-16,20 15 2 0,-20-15-1 0,0 0 2 15,0 0-1-15,25 19 0 0,-25-19-1 0,0 0 2 0,0 0-1 16,0 0 0-16,18 20-1 0,-18-20 0 0,0 0 0 15,0 0 1-15,0 0 2 0,0 0-2 16,0 0 1-16,0 0 0 0,0 0-3 0,0 0 4 16,0 0-1-16,0 0-1 0,7 21 2 0,-7-21-1 15,0 0-1-15,0 0 0 0,0 0 0 0,-15 23 1 16,15-23-2-16,0 0 3 0,0 0-1 0,0 0 0 0,-22 19-1 16,22-19 1-16,0 0-3 0,0 0 4 0,-26 15-2 15,26-15 0-15,0 0 0 0,-26 16-1 16,26-16 1-16,0 0 1 0,-32 26 0 0,32-26 1 15,-23 20-3-15,23-20 6 0,-20 17 4 0,20-17 4 16,0 0-2-16,-21 18-4 0,21-18-5 0,0 0 0 16,0 0-1-16,0 0 0 15,0 0 1-15,0 0-3 0,0 0 0 0,0 0 0 16,0 0 0-16,0 0-1 0,0 0 3 16,0 0-9-16,0 0-9 0,0 0-7 15,7-20-19-15,-7 20-14 0,0 0-41 0,-2-30-101 16,2 30-158-16,25 0-158 0,-25 0 57 0,24-6 422 15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2:46:43.4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1C1D780-43FF-49C8-8718-AD87A1FD20C4}" emma:medium="tactile" emma:mode="ink">
          <msink:context xmlns:msink="http://schemas.microsoft.com/ink/2010/main" type="writingRegion" rotatedBoundingBox="10337,-532 23181,-50 22854,8691 10010,8210"/>
        </emma:interpretation>
      </emma:emma>
    </inkml:annotationXML>
    <inkml:traceGroup>
      <inkml:annotationXML>
        <emma:emma xmlns:emma="http://www.w3.org/2003/04/emma" version="1.0">
          <emma:interpretation id="{AD5C8739-F128-4C04-9EEC-25963FEE3ED3}" emma:medium="tactile" emma:mode="ink">
            <msink:context xmlns:msink="http://schemas.microsoft.com/ink/2010/main" type="paragraph" rotatedBoundingBox="14828,-363 14854,-363 14854,-337 14828,-33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E3C80DE-2361-488B-8955-A55760A05006}" emma:medium="tactile" emma:mode="ink">
              <msink:context xmlns:msink="http://schemas.microsoft.com/ink/2010/main" type="inkBullet" rotatedBoundingBox="14816,-348 14842,-374 14854,-362 14828,-337"/>
            </emma:interpretation>
            <emma:one-of disjunction-type="recognition" id="oneOf0">
              <emma:interpretation id="interp0" emma:lang="en-GB" emma:confidence="0">
                <emma:literal>•</emma:literal>
              </emma:interpretation>
            </emma:one-of>
          </emma:emma>
        </inkml:annotationXML>
        <inkml:trace contextRef="#ctx0" brushRef="#br0">6329 1095 754 0,'0'0'147'0,"0"0"-138"0,0 0-7 16,0 0-2-16,0 0 0 0,0 0-1 0,0 0-1 16,0 0 0-16,1-24-27 0,-1 24-32 0,0 0-33 15,0 0-32-15,25-2-13 0,-25 2-46 0,0 0-50 16,0 0 197-16</inkml:trace>
      </inkml:traceGroup>
    </inkml:traceGroup>
    <inkml:traceGroup>
      <inkml:annotationXML>
        <emma:emma xmlns:emma="http://www.w3.org/2003/04/emma" version="1.0">
          <emma:interpretation id="{0CDD4D3D-DBF9-4CDC-993B-BF46BED2BD3F}" emma:medium="tactile" emma:mode="ink">
            <msink:context xmlns:msink="http://schemas.microsoft.com/ink/2010/main" type="paragraph" rotatedBoundingBox="10249,2031 22244,2623 22179,3952 10183,3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473AB9-3343-4C5B-B395-34CC4BF20BB9}" emma:medium="tactile" emma:mode="ink">
              <msink:context xmlns:msink="http://schemas.microsoft.com/ink/2010/main" type="inkBullet" rotatedBoundingBox="10226,2486 10444,2496 10432,2730 10215,2720"/>
            </emma:interpretation>
            <emma:one-of disjunction-type="recognition" id="oneOf1">
              <emma:interpretation id="interp1" emma:lang="en-GB" emma:confidence="0">
                <emma:literal>•</emma:literal>
              </emma:interpretation>
            </emma:one-of>
          </emma:emma>
        </inkml:annotationXML>
        <inkml:trace contextRef="#ctx0" brushRef="#br0" timeOffset="2.00933E8">2204 4674 504 0,'0'0'150'0,"0"0"-16"0,-23 1 2 16,23-1-24-16,0 0-15 0,0 0-11 0,0 0-3 15,0 0-9-15,0 0-7 0,0 0-11 16,0 0-12-16,0 0-11 0,0 0-8 16,0 0-6-16,0 0-6 0,0 0-4 0,0 0-1 15,0 0 0-15,0 0 6 0,0 0 5 0,0 0 1 16,6-28-2-16,-6 28-7 16,0 0-6-16,22-14-3 0,-22 14 0 0,0 0-1 15,27-7-1-15,-27 7 1 0,0 0 0 0,27-2-1 16,-27 2 2-16,0 0-2 0,33 2 0 15,-33-2 1-15,0 0-1 0,0 0 0 16,24 13 1-16,-24-13 1 0,0 0 1 0,0 0 0 16,8 27 1-16,-8-27-1 0,0 0 1 0,-8 34-3 15,8-34 2-15,-18 28-3 0,18-28 2 0,-24 30-2 0,24-30 1 0,-27 25-1 16,27-25 1-16,-28 17-1 0,28-17 2 0,-27 10-1 16,27-10 1-16,-24 7-1 0,24-7 1 15,0 0 0-15,-27-7-1 0,27 7 3 16,0 0 0-16,0 0 1 0,-22-27-3 0,22 27 0 15,-5-26-4-15,5 26 3 0,3-29-2 0,-3 29 2 16,6-23-1-16,-6 23 1 0,0 0-1 0,22-29 1 0,-22 29 0 0,0 0 0 16,32-26-2-16,-32 26 1 0,27-11-1 0,-27 11 2 15,26-6-1-15,-26 6 0 0,25 0-1 0,-25 0 2 16,21 2-1-16,-21-2 0 16,0 0 1-16,29 10-3 0,-29-10 2 0,0 0 0 15,19 22 0-15,-19-22 0 0,8 27 2 0,-8-27-2 16,2 29 3-16,-2-29-3 15,-5 28 2-15,5-28-2 0,-8 26 2 0,8-26-2 16,0 0 2-16,-23 23-2 0,23-23 2 0,0 0-1 16,-24 14 1-16,24-14 5 0,0 0 3 0,-24-6 1 15,24 6-1-15,0 0-3 0,0 0-5 16,-29-25 1-16,29 25-3 0,0 0 3 16,-17-36-5-16,17 36 3 0,-4-37-3 0,4 37 2 15,0-34-2-15,0 34 4 0,5-32-3 0,-5 32 3 0,10-27-2 0,-10 27 0 16,0 0 0-16,0 0-23 0,22-24 23 0,-22 24-23 15,0 0 22-15,0 0 1 0,24-6 0 0,-24 6 0 16,0 0 1-16,24 13 22 0,-24-13-23 16,0 0 23-16,21 24-23 0,-21-24-1 0,10 21 2 15,-10-21-1-15,4 29 3 0,-4-29-4 16,0 26 4-16,0-26-4 16,-8 28 4-16,8-28-4 0,-9 23 2 0,9-23 0 15,0 0 1-15,0 0-1 0,-18 24 1 0,18-24 0 16,0 0 0-16,0 0 1 0,0 0 0 0,0 0 3 15,-20-9-2-15,20 9 0 0,0 0-4 0,0 0-1 16,-17-25-2-16,17 25 4 0,0 0-2 16,-1-31 1-16,1 31 0 0,0 0 1 15,0 0 0-15,0 0-1 0,-4-23 0 0,4 23-2 0,0 0-1 0,0 0-16 16,0 0-25-16,0 0-39 0,0 0-141 0,0 0-356 16,0 0 33-16,0 0 135 0</inkml:trace>
      </inkml:traceGroup>
      <inkml:traceGroup>
        <inkml:annotationXML>
          <emma:emma xmlns:emma="http://www.w3.org/2003/04/emma" version="1.0">
            <emma:interpretation id="{E54A12B8-5A4F-4003-AC53-CA3C8804D512}" emma:medium="tactile" emma:mode="ink">
              <msink:context xmlns:msink="http://schemas.microsoft.com/ink/2010/main" type="line" rotatedBoundingBox="11180,2077 22244,2623 22179,3952 11114,3406"/>
            </emma:interpretation>
          </emma:emma>
        </inkml:annotationXML>
        <inkml:traceGroup>
          <inkml:annotationXML>
            <emma:emma xmlns:emma="http://www.w3.org/2003/04/emma" version="1.0">
              <emma:interpretation id="{55981296-431C-4D8A-94DF-4421F83D2B37}" emma:medium="tactile" emma:mode="ink">
                <msink:context xmlns:msink="http://schemas.microsoft.com/ink/2010/main" type="inkWord" rotatedBoundingBox="11182,2077 12768,2256 12675,3085 11089,2907"/>
              </emma:interpretation>
              <emma:one-of disjunction-type="recognition" id="oneOf2">
                <emma:interpretation id="interp2" emma:lang="en-GB" emma:confidence="0">
                  <emma:literal>V:</emma:literal>
                </emma:interpretation>
                <emma:interpretation id="interp3" emma:lang="en-GB" emma:confidence="0">
                  <emma:literal>V.</emma:literal>
                </emma:interpretation>
                <emma:interpretation id="interp4" emma:lang="en-GB" emma:confidence="0">
                  <emma:literal>VI</emma:literal>
                </emma:interpretation>
                <emma:interpretation id="interp5" emma:lang="en-GB" emma:confidence="0">
                  <emma:literal>V</emma:literal>
                </emma:interpretation>
                <emma:interpretation id="interp6" emma:lang="en-GB" emma:confidence="0">
                  <emma:literal>V=</emma:literal>
                </emma:interpretation>
              </emma:one-of>
            </emma:emma>
          </inkml:annotationXML>
          <inkml:trace contextRef="#ctx0" brushRef="#br0" timeOffset="1.54124E8">4195 4587 737 0,'0'0'157'0,"0"0"19"16,0 0-38-16,0 0-14 0,0 0-36 0,0 0-31 15,0 0-13 1,0 0-11-16,0 0-5 0,0 0-7 15,0 0-5-15,0 0-3 0,0 0-4 0,0 0-1 16,0 0 15-16,0 0 2 0,0 0 1 16,0 0 2-16,30 5-15 0,-30-5-6 0,0 0-2 15,29 4-1-15,-29-4-1 0,22 2 1 0,-22-2 0 16,29 3-3-16,-29-3 1 0,32 2-1 0,-32-2-1 16,32 1-1-16,-32-1 1 0,33 2-1 0,-33-2 1 0,30 3 0 15,-30-3-1-15,29 1 1 0,-29-1-11 0,27 3-11 16,-27-3-16-16,31 3-25 0,-31-3-30 15,27 10-82-15,-27-10-75 0,0 0-154 0,29 0-55 16,-29 0 182-16</inkml:trace>
          <inkml:trace contextRef="#ctx0" brushRef="#br0" timeOffset="1.54124E8">4195 4863 569 0,'0'0'231'0,"0"0"-41"16,0 0-23-16,0 0-35 0,0 0-50 0,0 0-43 15,0 0-21-15,0 0-10 0,0 0 10 16,0 0 8-16,0 0 6 16,0 0 10-16,0 0-9 0,0 0-1 0,23 10-3 15,-23-10-7-15,0 0-7 0,0 0-3 0,32-7-4 16,-32 7-1-16,0 0-1 0,36-7-3 0,-36 7-1 15,27-3-2-15,-27 3 0 0,28-3 1 0,-28 3-2 16,28-2 1-16,-28 2-1 0,30-1 2 0,-30 1-2 16,32-2 0-16,-32 2-13 15,30-3-11-15,-30 3-11 0,38 2-36 0,-38-2-61 16,46 6-137-16,-46-6-234 0,32 2 10 0,1 13 321 16</inkml:trace>
          <inkml:trace contextRef="#ctx0" brushRef="#br0" timeOffset="1.54124E8">3079 4202 735 0,'5'-30'227'0,"-5"30"-46"0,0 0-27 15,0 0-33-15,0 0-26 0,0 0-29 0,0 0-21 16,0 0-12-16,0 0-14 0,0 0-9 0,0 0-5 16,0 0-4-16,0 0-1 0,0 0 1 0,0 0-1 15,-1 39 4-15,1-39-5 0,9 39 2 0,-6-17-2 16,4 0 4-16,-3 6-4 0,0 0 6 16,3-1-9-16,-1 3 7 0,1-3-6 0,1 3 6 15,-1 1 12 1,-2 3-33-16,6-2 32 0,-4 0-31 0,1-3 15 0,1 0 4 0,0-3-6 0,0 5 5 15,-2-6-4-15,-1 1 6 0,-3 0 3 0,4-2 4 16,-7-24-3 0,8 41 3-16,-3-20-9 0,-3-1 1 15,4 3-4-15,-6-23 4 0,7 36-3 0,-7-36 2 16,0 0-1-16,12 29 1 0,-12-29 0 0,0 0 0 16,17 28-1-16,-17-28 1 0,0 0-2 0,0 0 2 15,11 22-2-15,-11-22 1 0,0 0 1 0,0 0 0 16,0 0-1-16,0 0 0 0,0 0 1 0,0 0-3 15,0 0 4-15,0 0-1 0,24 9-2 0,-24-9 2 0,0 0-1 16,0 0 0-16,0 0 1 0,0 0 1 16,0 0-1-16,28-3 10 0,-28 3 3 0,0 0 0 15,0 0 1-15,22-28-11 0,-22 28 1 0,15-30-6 16,-15 30 5-16,21-42-4 0,-10 18 4 0,3-2-1 0,-2-3 3 16,3 6-4-16,-1-6 4 0,1-1-5 0,0-1 5 15,-1 0-6-15,1-4 5 0,-1 5-6 0,0-4 6 31,-2 0-6-31,3 0-10 0,-2 2 29 16,1-2-31-16,-1 7 31 0,-2-1-14 0,2 1-4 16,-2 4 5-16,-11 23-7 0,18-33 5 0,-18 33-4 15,12-26 1-15,-12 26-1 0,0 0 1 0,0 0-2 16,11-22 0-16,-11 22-12 0,0 0-13 0,0 0-20 16,0 0-39-16,0 0-66 0,26-2-143 0,-26 2-254 0,0 0 49 15,0 0 312-15</inkml:trace>
        </inkml:traceGroup>
        <inkml:traceGroup>
          <inkml:annotationXML>
            <emma:emma xmlns:emma="http://www.w3.org/2003/04/emma" version="1.0">
              <emma:interpretation id="{7BBCAF94-5EBC-4EFF-9CBC-146B4BBC361A}" emma:medium="tactile" emma:mode="ink">
                <msink:context xmlns:msink="http://schemas.microsoft.com/ink/2010/main" type="inkWord" rotatedBoundingBox="13764,2113 17604,2475 17485,3732 13645,3370"/>
              </emma:interpretation>
              <emma:one-of disjunction-type="recognition" id="oneOf3">
                <emma:interpretation id="interp7" emma:lang="en-GB" emma:confidence="0">
                  <emma:literal>encoding</emma:literal>
                </emma:interpretation>
                <emma:interpretation id="interp8" emma:lang="en-GB" emma:confidence="0">
                  <emma:literal>encocling</emma:literal>
                </emma:interpretation>
                <emma:interpretation id="interp9" emma:lang="en-GB" emma:confidence="0">
                  <emma:literal>enc0ding</emma:literal>
                </emma:interpretation>
              </emma:one-of>
            </emma:emma>
          </inkml:annotationXML>
          <inkml:trace contextRef="#ctx0" brushRef="#br0" timeOffset="1.54124E8">5621 4882 404 0,'0'0'153'0,"0"0"-17"15,0 0-30-15,0 0-16 0,-7-26-25 0,7 26-14 16,0 0-2-16,0 0-2 0,0 0-6 0,0 0-7 16,0 0-8-16,31-1 0 0,-31 1 2 0,0 0 1 15,0 0-2-15,30 0-6 0,-30 0-5 0,0 0-4 16,28-1-4-16,-28 1-1 0,0 0 0 0,30-3 1 0,-30 3 1 15,0 0 0-15,26-15 0 0,-26 15 0 16,0 0 4-16,23-13 7 0,-23 13 6 0,0 0 0 16,13-27-3-16,-13 27-6 0,0 0-2 15,9-22-1 1,-9 22 1-16,0 0-4 0,2-31 1 0,-2 31-5 16,0-24 1-16,0 24-3 0,-4-23 2 0,4 23-2 15,0 0 0-15,-13-22-1 0,13 22 0 0,0 0-1 16,0 0 0-16,-27-18-2 0,27 18-1 0,0 0 0 15,-29-2 0-15,29 2-1 0,-26 10-1 0,26-10 3 16,-25 18-3-16,25-18 2 0,-25 30-2 16,25-30 2-16,-21 35-3 0,21-35 4 0,-16 42-3 0,9-19 3 15,0-2-4-15,4 1 5 0,3 0-5 0,0 2 4 16,3 0-3-16,-3-24 1 0,10 41-2 0,-10-41 3 16,18 27-2-16,-18-27 2 0,23 24-2 0,-23-24 2 15,28 18-3-15,-28-18 3 0,30 12-3 0,-30-12 3 16,32 3-1-16,-32-3 0 0,29-3 1 15,-29 3-27-15,35-5-26 0,-35 5-47 0,39-4-74 0,-39 4-70 16,34-21-105-16,-34 21-90 0,28-14 184 0,0 21 255 16</inkml:trace>
          <inkml:trace contextRef="#ctx0" brushRef="#br0" timeOffset="1.54124E8">6046 4796 562 0,'0'0'262'0,"0"0"-107"16,0 0-7-16,0 0-16 0,0 0-31 0,0 0-36 15,0 0-31-15,0 0-15 0,0 0-9 0,0 0-5 16,0 0-1-16,0 0 5 0,0 0 6 0,0 0 4 16,0 0 0-16,0 0 0 0,18 23-6 0,-18-23 0 15,0 0-3-15,4 34-2 0,-4-34-5 0,0 29 0 16,0-29-5-16,0 32 4 0,0-32-3 0,-2 29 2 15,2-29-2-15,0 0 1 0,0 25-1 0,0-25 1 16,0 0-2-16,0 0-1 0,0 0 2 0,0 0 1 16,0 0 3-16,0 0 1 0,0 0 0 0,0 0-1 15,22-19-1 1,-22 19-1-16,16-23 1 0,-16 23-3 16,13-28 4-16,-13 28-4 0,18-28 3 0,-18 28-3 15,21-31 3-15,-21 31-2 0,25-30 2 0,-25 30-3 16,26-35 3-16,-26 35-3 0,27-30 3 0,-27 30-3 15,23-30 2-15,-23 30-2 0,22-22 3 0,-22 22-3 16,0 0 1-16,22-14 0 0,-22 14 0 0,0 0 1 16,0 0-2-16,0 0 2 0,0 0-1 0,26 14 2 0,-26-14-1 15,0 0 1-15,16 24-1 0,-16-24 1 16,0 0-2-16,14 37 1 0,-14-37-2 0,14 32 2 16,-14-32-2-16,5 31 1 0,-5-31-2 0,9 37 2 15,-9-37-2-15,5 32 3 0,-5-32-3 0,4 26 2 16,-4-26-1-16,0 0-25 0,9 24-38 0,-9-24-76 15,0 0-126-15,0 0-190 0,0 0-20 0,0 0 254 0</inkml:trace>
          <inkml:trace contextRef="#ctx0" brushRef="#br0" timeOffset="1.54124E8">6831 4756 756 0,'0'0'147'0,"0"0"10"0,0 0-26 0,0 0-27 0,0 0-33 15,0 0-22-15,0 0-9 0,0 0-5 0,0 0-6 16,0 0-10-16,-22-9-2 0,22 9-4 16,0 0 3-16,-26 7-2 0,26-7 0 0,0 0 0 0,-28 20 0 15,28-20-1-15,-23 14-3 0,23-14-4 16,-22 16-1-16,22-16-6 0,-24 25 3 0,24-25-3 16,-19 24 5-1,19-24-3-15,-18 24 1 0,18-24-2 0,-11 30 0 0,11-30-3 16,-1 28 3-16,1-28-3 0,3 30 2 0,-3-30-2 15,9 25 1-15,-9-25-1 0,17 22-1 0,-17-22 2 0,22 20 2 0,-22-20-1 0,32 10 2 16,-32-10-2-16,35 6 0 0,-35-6 0 16,42-3-23-16,-17 3-15 0,-25 0-36 0,48-7-67 31,-48 7-69-31,44-10-128 0,-21 8-122 0,-23 2 95 16,46-4 366-16</inkml:trace>
          <inkml:trace contextRef="#ctx0" brushRef="#br0" timeOffset="1.54124E8">7170 4873 551 0,'0'0'148'0,"0"0"-8"0,15-30-15 16,-15 30-23-16,0 0-17 0,0 0-9 16,6-26 0-16,-6 26-2 0,0 0-5 0,0 0-7 0,0 0-11 0,0 0-11 15,0 0-10-15,0 0-6 0,0 0-11 0,0 0-3 16,0 0-5-16,0 0-3 0,0 0-3 15,0 0 2-15,-22 30-3 0,22-30 4 0,-8 26-4 16,8-26 3-16,-9 38-3 0,9-38 2 16,-4 42-3-16,4-42 4 0,1 37-3 0,-1-37 2 15,5 27-2-15,-5-27 2 16,9 30-2-16,-9-30 2 0,14 22-2 0,-14-22 1 16,0 0 0-16,22 16 1 0,-22-16 0 0,0 0-1 15,33 7 0-15,-33-7 0 0,22-3 1 16,-22 3-1-16,24-13 2 0,-24 13-2 0,0 0 4 15,26-28-3-15,-26 28 3 0,9-30-3 0,-9 30 4 16,6-30-3-16,-6 30 2 0,0-35-1 0,0 35 1 16,-3-34-3-16,3 34 3 0,-5-30-3 0,5 30 2 0,-7-30-3 15,7 30 3-15,-13-20-3 0,13 20 2 0,0 0-1 16,-20-26-1-16,20 26-14 0,0 0-24 16,-28-4-34-16,28 4-63 0,0 0-55 0,-12 26-104 15,12-26-151-15,-25 19 39 0,25-19 321 0</inkml:trace>
          <inkml:trace contextRef="#ctx0" brushRef="#br0" timeOffset="1.54124E8">7850 4882 752 0,'0'0'161'0,"0"0"-22"0,0 0-13 0,1-29-17 16,-1 29-30-16,0 0-19 0,0 0-16 0,0 0-14 15,0 0-6 1,0 0-4-16,0 0-5 0,-23-17-3 0,23 17-4 16,0 0-2-16,0 0-2 0,-25 3-1 0,25-3 0 15,0 0-3-15,-29 14 1 0,29-14-1 0,0 0 0 16,-35 23 0-16,35-23 1 0,-26 31-2 0,26-31 2 16,-29 38-3-16,29-38 3 0,-34 42-4 15,19-19 4-15,15-23-4 0,-28 42 5 0,28-42-5 16,-22 37 2-16,22-37-1 0,-11 30 1 0,11-30-2 0,0 26 1 15,0-26-1-15,0 0 1 0,0 0 1 0,21 23 1 16,-21-23 0-16,0 0 0 0,33 4 0 0,-33-4-1 16,29-3 1-16,-29 3 0 0,35-10 0 0,-35 10 2 15,39-14-1-15,-39 14-2 0,43-28 3 16,-21 18-4-16,1-7 4 0,-1 1-2 0,-22 16 3 16,42-36-3-16,-42 36 4 0,35-40-4 0,-21 18 4 0,1-2-4 15,-4 0 4-15,0-3-3 0,-1-1 3 0,-2 8-1 16,-1-6 9-16,0 3-3 0,-3-4 6 0,2 3-6 15,-2-6 2-15,1 2-7 0,-2-1 4 0,0-2-6 16,1 2 5-16,-1-5 11 0,-2 0-32 16,2 8 33-16,-2 0-31 0,-1 26 20 0,-1-34 5 15,1 34 0-15,-4-21 3 16,4 21-4-16,0 0-1 0,0 0-4 16,0 0-2-16,0 0 0 0,0 0-1 0,0 0-4 15,0 0-2-15,0 0 1 0,0 0-1 0,0 0 4 16,-11 27-4-16,11-27 4 0,-3 52 15 0,0-24-31 15,2 6 31-15,1 5-30 0,0-3 9 16,-1 2 7-16,1 0-8 0,-2 3 7 0,2-1-7 16,-1 1 6-16,2-1-5 0,-1 3 6 0,2-6-7 0,-1-5 6 15,3-1-6-15,0-9-11 0,-4-22-17 0,11 30-11 16,-11-30-30-16,18 25-21 0,6-6-53 0,-24-19-63 16,23 2-136-16,-23-2-104 0,0 0 102 0,44-2 349 15</inkml:trace>
          <inkml:trace contextRef="#ctx0" brushRef="#br0" timeOffset="1.54124E8">8361 4713 917 0,'-25'-41'363'0,"25"41"-216"0,-22-1-33 0,22 1-36 16,0 0-37-16,0 0-18 0,0 0-14 15,0 0-7-15,0 0-3 16,0 0-2-16,0 0-3 0,0 0-13 0,0 0-8 16,0 0-20-16,3 25-40 0,-3-25-50 0,34 20-78 15,-34-20-85-15,22 0-155 0,10 20 75 0,-32-20 363 16</inkml:trace>
          <inkml:trace contextRef="#ctx0" brushRef="#br0" timeOffset="1.54124E8">8314 4983 827 0,'0'0'162'0,"0"0"-72"0,0 0-15 0,0 0 4 15,0 0-2-15,0 0-8 0,0 0-26 16,0 0-10-16,-8 27-12 0,8-27-5 0,2 28-10 0,-2-28-2 0,5 33-3 15,-5-33 1-15,-3 29-2 0,3-29 0 0,0 34-2 16,0-34 2-16,0 35-2 0,0-35 2 16,0 0-3-16,0 0-14 0,7 27-52 0,-7-27-45 15,0 0-48-15,0 0-92 0,0 0-71 0,19-22-62 16,-24-5 217-16</inkml:trace>
          <inkml:trace contextRef="#ctx0" brushRef="#br0" timeOffset="1.54124E8">8649 4966 792 0,'0'0'133'0,"0"0"-1"16,0 0-6-16,5-23-24 0,-5 23-32 0,0 0-35 16,0 0-18-16,0 0-8 0,0 0 0 0,0 26 0 15,0-26 6-15,-5 24-1 0,5-24 4 0,-4 31-7 16,4-31 1-16,-9 29-6 0,9-29 2 0,-5 26-3 16,5-26 0-1,0 0-3-15,-4 29 0 0,4-29-1 16,0 0-1-16,0 0-1 0,0 0 1 0,0 0-2 15,0 0 2-15,0 0 1 0,0 0 0 0,0 0 1 16,22 16 0-16,-22-16 0 0,0 0-2 0,0 0 2 16,30-26-2-16,-30 26 2 0,24-21-2 0,-24 21 3 15,29-25-4-15,-29 25 4 0,31-36-3 16,-31 36 2-16,35-37-3 0,-35 37 3 0,31-30-3 0,-31 30 4 16,25-23-2-16,-25 23 1 0,0 0-3 0,0 0 0 15,24-15 2-15,-24 15-2 0,0 0 2 0,0 0 0 16,0 0 0-16,18 24 1 0,-18-24 1 0,9 21-3 15,-9-21 3-15,10 31-4 0,-10-31 3 0,7 29-2 16,-7-29 3-16,5 36-1 0,-5-36 3 0,2 33-4 16,-2-33 1-16,1 30-5 0,-1-30 3 0,3 32-3 15,-3-32 2-15,0 0-1 0,9 24 0 0,-9-24-26 16,0 0-34-16,25 15-62 0,-25-15-75 0,0 0-94 16,29-11-160-16,-29 11 77 0,24-4 344 0</inkml:trace>
          <inkml:trace contextRef="#ctx0" brushRef="#br0" timeOffset="1.54124E8">9423 5007 544 0,'0'0'190'0,"0"0"8"16,0 0-6-16,-1-30-35 0,1 30-41 0,0 0-41 15,0 0-22-15,0 0-7 0,0 0-7 0,-23-12-5 16,23 12-6-16,0 0-4 0,0 0-4 0,0 0-4 0,-23-12-3 15,23 12-4-15,0 0-3 0,0 0-2 16,-28-3-3-16,28 3 0 0,0 0 0 0,-27 9-2 16,27-9 1-16,0 0-2 0,-33 31 2 0,33-31-1 15,-26 26 2 1,26-26-3-16,-23 34 3 0,23-34-5 0,-20 30 4 16,20-30-3-16,-12 35 2 0,12-35-2 0,-1 35 2 15,1-35-13-15,5 24-2 0,-5-24-5 0,0 0-1 16,29 24 5-16,-29-24-1 0,26 2 0 15,-26-2 2-15,29-7 5 0,-29 7 4 0,29-14 4 0,-29 14 0 16,28-21 3-16,-28 21-1 0,0 0 2 0,30-32-2 16,-30 32 3-16,15-28-2 0,-15 28 2 0,13-26-2 15,-13 26 3-15,11-27-3 0,-11 27 3 16,4-33-2-16,-4 33 3 0,5-30-4 0,-5 30 5 0,3-30 1 16,-3 30 5-16,3-27 0 0,-3 27 2 15,0 0-6-15,1-27-1 0,-1 27-2 0,0 0-2 16,0 0-2-16,0 0 0 0,0 0-1 0,0 0 0 15,7 27 3-15,-7-27-3 0,1 28 2 0,-1-28-3 16,0 40 3-16,0-19-3 0,0 3 3 0,3 3-5 16,-6 0 5-16,2 0-4 0,0 7 4 0,-1 3-6 0,2 4 7 15,-4 0-9-15,1 0 9 0,-1-1 12 0,-4-1-30 16,1 0 31-16,-1 1-30 0,-2-1 10 16,0 0 9-16,-1-6-7 0,-2-2 5 0,-1-7-2 15,-1 0 2-15,1 1-5 0,14-25 6 0,-32 41-4 16,32-41 2-16,-30 29-1 0,30-29 1 0,-32 20-1 31,32-20 0-31,-38 15 0 0,38-15 1 0,-39 6-4 0,39-6-10 16,-27 5-16-16,27-5-36 0,0 0-78 0,-45-24-82 15,45 24-138-15,0 0-105 0,-22-38 128 16,22 38 340-16</inkml:trace>
        </inkml:traceGroup>
        <inkml:traceGroup>
          <inkml:annotationXML>
            <emma:emma xmlns:emma="http://www.w3.org/2003/04/emma" version="1.0">
              <emma:interpretation id="{DE9EDAFE-1EB4-400B-A705-C865E2A3395A}" emma:medium="tactile" emma:mode="ink">
                <msink:context xmlns:msink="http://schemas.microsoft.com/ink/2010/main" type="inkWord" rotatedBoundingBox="18450,2466 22243,2653 22193,3663 18401,3476"/>
              </emma:interpretation>
              <emma:one-of disjunction-type="recognition" id="oneOf4">
                <emma:interpretation id="interp10" emma:lang="en-GB" emma:confidence="0">
                  <emma:literal>isometry</emma:literal>
                </emma:interpretation>
                <emma:interpretation id="interp11" emma:lang="en-GB" emma:confidence="0">
                  <emma:literal>is one try</emma:literal>
                </emma:interpretation>
                <emma:interpretation id="interp12" emma:lang="en-GB" emma:confidence="0">
                  <emma:literal>is O metry</emma:literal>
                </emma:interpretation>
                <emma:interpretation id="interp13" emma:lang="en-GB" emma:confidence="0">
                  <emma:literal>+ sometry</emma:literal>
                </emma:interpretation>
                <emma:interpretation id="interp14" emma:lang="en-GB" emma:confidence="0">
                  <emma:literal>is O metres</emma:literal>
                </emma:interpretation>
              </emma:one-of>
            </emma:emma>
          </inkml:annotationXML>
          <inkml:trace contextRef="#ctx0" brushRef="#br0" timeOffset="1.54124E8">10403 4736 1017 0,'0'0'175'16,"-33"-22"-8"-16,33 22-37 0,0 0-44 15,0 0-31-15,0 0-21 0,0 0-9 0,-23 9-12 16,23-9-6-16,0 0-6 0,0 0-1 0,0 0-2 0,0 0 1 0,-4 25-1 16,4-25-1-16,0 0 0 0,11 23-18 0,-11-23-14 15,0 0-21-15,35 38-58 0,-35-38-55 0,33 24-143 16,-33-24-167-16,35 21 40 0,-6 7 365 0</inkml:trace>
          <inkml:trace contextRef="#ctx0" brushRef="#br0" timeOffset="1.54124E8">10369 5034 1001 0,'0'0'201'0,"0"0"-68"0,0 0-42 0,0 0-33 0,0 0-35 16,0 0-13-16,0 0-5 0,-22 19 3 0,22-19-3 15,-9 21 0-15,9-21-3 0,-7 29 0 16,7-29-4-16,-5 31 4 0,5-31-4 16,-4 27 4-16,4-27-4 0,-2 25 3 0,2-25-2 15,0 0 1-15,-1 28-1 0,1-28 0 0,0 0 0 16,0 24 0-16,0-24 0 0,0 0 2 0,0 0-3 0,0 23 2 0,0-23-3 15,0 0 0-15,0 0-5 0,0 0-16 0,0 0-6 16,0 0-15-16,0 0-19 0,0 0-22 0,24-8-48 16,-24 8-98-16,6-35-88 15,-6 35-85-15,9-31 223 0</inkml:trace>
          <inkml:trace contextRef="#ctx0" brushRef="#br0" timeOffset="1.54124E8">10801 4950 879 0,'0'0'176'0,"0"0"-36"0,0 0-23 0,0 0-30 15,0 0-32-15,0 0-19 0,0 0-5 0,-27-18-7 16,27 18-6-16,0 0-6 0,0 0-4 0,-30 3-3 16,30-3 0-16,0 0-2 0,-28 12 0 15,28-12-3-15,0 0 0 0,-29 24-1 16,29-24 0-16,-18 22-1 0,18-22 3 0,-16 24-4 0,16-24 2 0,-13 25-1 15,13-25 0-15,-8 24-2 0,8-24 3 0,0 0-3 16,3 27 4-16,-3-27-2 0,0 0-1 0,18 21-4 16,-18-21 1-16,0 0-1 0,27 18 4 0,-27-18 1 15,0 0 3-15,33 11-1 0,-33-11 0 16,0 0-1-16,31 12 0 0,-31-12 0 0,0 0 1 16,26 14-1-1,-26-14 2-15,0 0-2 0,19 24 2 0,-19-24-2 16,0 0 3-16,4 27-2 0,-4-27 3 0,0 0-2 15,-4 27 1-15,4-27-1 0,0 0 1 0,-15 24-2 16,15-24 2-16,0 0-2 0,-19 22 2 0,19-22-2 16,0 0 1-16,-22 15-2 0,22-15 2 0,0 0-2 15,0 0 1-15,-28 17-1 0,28-17-1 16,0 0-19-16,0 0-31 0,0 0-34 0,-30 8-82 0,30-8-60 16,0 0-78-16,0 0-89 0,0 0 93 0,0 0 302 15</inkml:trace>
          <inkml:trace contextRef="#ctx0" brushRef="#br0" timeOffset="1.54124E8">11185 5024 477 0,'0'0'126'0,"0"0"9"15,0 0-6-15,0 0-9 0,0 0-17 0,0 0-2 16,0 0-3-16,0 0-16 0,0 0-22 0,0 0-20 16,0 0-18-16,0 0-5 0,0 0-1 0,0 0-2 15,-29 14-4-15,29-14-1 16,0 0-2-1,-21 28 0-15,21-28-6 0,-15 23 3 0,15-23-4 16,-15 26 3-16,15-26-4 0,-11 36 4 0,11-36-5 16,-7 35 4-16,7-35-3 0,-2 31 2 0,2-31-5 15,6 36 4-15,-6-36-2 0,12 32 2 0,-12-32-3 16,0 0 3-16,29 22-1 0,-29-22 1 0,26 0 1 0,-26 0 1 16,29-11-1-16,-29 11 0 0,33-16 1 15,-33 16-3-15,35-25 4 0,-35 25-3 0,31-31 3 16,-31 31-4-16,27-34 5 0,-27 34-5 0,19-37 4 15,-19 37-1-15,14-36 1 0,-14 36-1 0,3-28 6 0,-3 28 1 16,-3-27 5-16,3 27-1 0,-10-24-3 0,10 24-5 16,-15-22-2-16,15 22-2 0,0 0 2 0,-29-26-3 15,29 26 1-15,0 0-3 0,-32-4 0 0,32 4-13 16,0 0-23-16,-30 9-41 0,36 13-80 16,-6-22-78-16,0 0-152 0,-13 36-71 0,13-36 177 15</inkml:trace>
          <inkml:trace contextRef="#ctx0" brushRef="#br0" timeOffset="1.54124E8">11715 5092 484 0,'0'0'164'16,"0"0"-42"-16,0 0-16 0,0 0-22 0,0 0-9 15,0 0-14-15,0 0 0 0,-25-13-12 0,25 13-12 16,0 0-7-16,0 0-4 0,0 0 2 16,0 0 3-16,-12 24-1 0,12-24 0 0,0 0-5 15,-4 26 0-15,4-26-5 0,-3 22-1 0,3-22-7 16,-1 26-3-16,1-26-7 0,-3 31 0 0,3-31-4 0,-3 26 4 0,3-26-3 16,-1 21 1-16,1-21-1 0,0 0 0 15,0 0 0-15,4 22 1 0,-4-22-2 0,0 0 2 16,0 0-1-16,0 0 2 0,0 0 0 0,0 0 1 15,0 0 1-15,22-13-2 0,-22 13 2 16,15-26-2-16,-15 26 2 0,22-30-2 0,-22 30 3 16,24-34-5-16,-24 34 4 15,20-29-3-15,-20 29 3 0,21-24-3 0,-21 24 3 16,0 0-3-16,23-25 2 0,-23 25-2 16,0 0 1-16,0 0 0 0,26-11 0 0,-26 11-1 15,0 0 0-15,0 0 0 0,0 0-1 0,23 0 1 16,-23 0 0-16,0 0 0 0,0 0 1 15,0 0-1-15,24 13-1 0,-24-13 1 0,0 0 0 16,0 0 0-16,0 0 1 0,0 0-2 0,24 17 0 0,-24-17 2 0,0 0-2 16,0 0 2-16,0 0 0 0,0 0-1 15,25 2 1-15,-25-2-2 0,0 0 2 0,0 0-1 16,0 0 0-16,0 0 1 0,27-21 0 0,-27 21-1 16,0 0 1-16,0 0-1 0,26-20 0 0,-26 20-1 15,0 0 2-15,0 0 0 0,0 0-1 0,24 0 1 16,-24 0 0-1,0 0 1-15,0 0-1 0,20 31 1 0,-20-31-2 16,7 22 2-16,-7-22-1 0,6 24 2 16,-6-24-3-16,5 33 3 0,-5-33-5 0,4 31 4 15,-4-31-2-15,2 31 1 0,-2-31-2 0,1 26 2 16,-1-26-4-16,3 24 4 0,-3-24-4 0,4 21 3 16,-4-21-2-16,0 0 0 0,0 0-15 15,0 0-28-15,17 31-34 0,-17-31-80 0,0 0-80 0,0 0-127 0,9-28-44 16,-9 28 154-16</inkml:trace>
          <inkml:trace contextRef="#ctx0" brushRef="#br0" timeOffset="1.54124E8">12299 5180 505 0,'0'0'122'0,"0"0"-2"16,0 0-13-16,0 0 6 16,0 0-37-16,0 0-7 0,0 0-8 0,0 0-5 0,0 0-13 15,24-11-6-15,-24 11-10 0,0 0-4 0,0 0 6 0,27 5 5 0,-27-5-2 16,0 0-2-16,28 0-15 0,-28 0-12 0,0 0 0 16,29 0-3-16,-29 0 2 0,23-3-1 15,-23 3 1-15,0 0 0 0,29-18 0 0,-29 18-1 16,0 0 2-16,28-22-3 0,-28 22 3 0,0 0-4 15,20-24 3-15,-20 24-2 0,0 0 3 0,9-28-2 16,-9 28 2-16,0 0-1 0,3-26 3 0,-3 26 3 0,0 0 5 16,-6-24-1-16,6 24 1 0,0 0-6 0,-12-22-1 15,12 22-1-15,0 0 1 0,-24-12-2 16,24 12-1-16,-22 3-2 0,22-3-3 0,-26 16 2 16,26-16-1-16,-28 26 1 0,28-26-2 0,-26 36 4 15,26-36-4-15,-23 41 4 0,12-17-4 0,11-24 4 16,-18 38-5-1,18-38 5-15,-11 35-4 0,11-35 2 0,-3 31-1 16,3-31 1-16,4 24-1 0,-4-24 1 0,0 0-2 16,22 24 2-16,-22-24-2 0,0 0 2 0,31 14-2 15,-31-14 1-15,27 1 0 0,-27-1 0 16,35-3 1-16,-35 3-2 0,38-10 2 0,-16 2-20 16,13 10-80-16,-35-2-67 0,62-15-121 0,-36 10-222 15,-1-13 102-15,20 17 306 0</inkml:trace>
          <inkml:trace contextRef="#ctx0" brushRef="#br0" timeOffset="1.54124E8">12896 4847 851 0,'0'0'151'0,"0"0"17"16,-37-2-23-16,37 2-41 0,0 0-37 16,0 0-26-16,0 0-19 0,0 0-9 0,0 0 1 0,0 0 6 15,0 0 7-15,14 21 4 0,-14-21-5 0,23 0-2 16,-23 0-6-16,28-3-5 0,-28 3-4 15,35-10-5-15,-35 10-3 0,40-8-1 16,-40 8-1-16,42-12-1 16,-20 8 0-16,-22 4-1 0,47-10-14 0,-24 7-13 15,9 4-21-15,-9-9-33 0,19 15-63 0,-42-7-90 16,68-20-182-16,-30 20-54 0,-8-13 190 0</inkml:trace>
          <inkml:trace contextRef="#ctx0" brushRef="#br0" timeOffset="1.54124E8">12959 4689 638 0,'0'0'197'0,"0"0"-28"0,0 0-16 0,0 0-21 15,0 0-35-15,0 0-39 0,0 0-28 0,0 0-13 16,0 0-6-16,0 0 2 0,0 0 6 0,0 0 2 0,0 0 0 16,9 27 0-16,-9-27-5 0,-3 32 2 0,3-32-2 15,-4 32 4-15,4-32-6 0,-6 46 2 0,2-22-8 16,-1-1 0-16,1 2-6 0,-1 6 4 0,1-5-4 16,-1 2 5-16,1-1-6 0,-2-3 5 15,2 1-6-15,-2 1 5 0,4-2-6 0,-2 1 3 16,2-3-4-1,2-22 3-15,-3 44-4 0,2-20 5 0,1-24-6 0,0 42 5 16,0-42-2-16,0 27 0 0,0-27 0 0,0 0 1 16,4 21-1-16,-4-21 1 0,0 0-2 15,0 0 3-15,0 0-1 0,28 15 1 0,-28-15-1 16,0 0 1-16,29 0 0 0,-29 0-1 0,0 0 1 16,33-2-2-16,-33 2 1 0,25-8 0 0,-25 8-1 15,27-6 0-15,-27 6 0 0,29-12-2 0,-29 12 3 0,29-6-3 16,-29 6-10-16,30-8-14 0,-30 8-19 0,28-13-26 15,-28 13-50-15,0 0-65 0,41-6-56 0,-41 6-73 16,2-28-86-16,-2 28 103 0,0 0 299 0</inkml:trace>
          <inkml:trace contextRef="#ctx0" brushRef="#br0" timeOffset="1.54124E8">13413 5121 783 0,'0'0'130'16,"0"0"-17"-16,0 0-10 0,0 0-36 0,0 0-32 16,-22-6-16-16,22 6-2 0,0 0-3 0,0 0-4 15,1 26-5-15,-1-26-1 0,0 0-2 0,3 25 1 16,-3-25-2-16,0 0 1 0,4 27-4 0,-4-27 2 15,0 0-2-15,6 21 2 0,-6-21-1 0,0 0 1 32,0 0-1-32,0 0 1 0,8 24-1 0,-8-24 0 15,0 0 1-15,0 0 0 0,0 0-1 0,0 0 2 16,14 23-3-16,-14-23 1 0,0 0 1 0,0 0-1 16,0 0 1-16,0 0 0 0,0 0-2 0,0 0 1 15,0 0 5-15,0 0 5 0,0 0 13 0,0 0 5 16,19-24 2-16,-19 24-2 0,10-27-2 0,-10 27-6 15,9-36 3-15,-9 36-6 0,10-33 0 0,-10 33-4 16,8-33 1-16,-8 33-3 0,7-25 1 0,-7 25-3 16,0 0 1-16,0 0-3 0,7-27 0 0,-7 27-1 15,0 0-3-15,0 0 0 0,0 0-1 0,0 0-1 16,0 0 0-16,0 0 0 0,23-18 0 0,-23 18 1 16,0 0-2-16,0 0 2 0,0 0-1 0,27 0 0 15,-27 0 1-15,0 0 0 0,0 0-1 0,27 4 0 16,-27-4 0-16,0 0 1 0,24 10 0 0,-24-10-1 15,0 0 0-15,24 10 1 0,-24-10-1 0,0 0 0 16,25 14-1-16,-25-14 1 0,0 0-1 0,24 14 1 16,-24-14-1-16,0 0 0 0,27 6-1 0,-27-6 0 15,24-1 1-15,-24 1-8 0,23-3-18 0,-23 3-36 16,26 0-76-16,-26 0-77 16,0 0-101-16,26-13-144 15,-26 13 102-15,0 0 359 0</inkml:trace>
          <inkml:trace contextRef="#ctx0" brushRef="#br0" timeOffset="1.54124E8">13876 5052 257 0,'0'0'120'0,"0"0"-2"0,0 0 12 16,0 0-9-16,0 0-12 0,0 0-22 0,0 0-3 15,0 0 0-15,0 0-1 0,0 0-6 0,0 0-12 16,0 0-16-16,0 0-2 16,0 0-6-16,0 0-3 0,0 0-6 15,0 0-10-15,0 0-10 0,3 25-2 16,-3-25-4-16,0 0-2 0,-3 30-3 0,3-30 1 16,0 22-3-16,0-22 3 0,1 26-4 0,-1-26 2 15,3 33-2-15,-3-33 3 0,7 39-4 0,-7-39 4 16,4 29-4-16,-4-29 2 0,0 0-1 0,17 23 1 15,-17-23-1-15,0 0 2 0,26 10-2 0,-26-10 2 0,25-12 0 0,-25 12 0 16,26-22 1-16,-26 22-1 16,27-29 1-16,-27 29-2 0,25-33 3 0,-25 33-4 15,25-38 5-15,-25 38-4 0,21-42 4 0,-21 42-3 16,18-39 3-16,-18 39-4 0,13-32 3 0,-13 32-2 16,10-28 3-16,-10 28-2 0,0 0 2 0,5-26 1 15,-5 26 11-15,0 0 3 16,0 0 1-16,0 0 0 0,0 0-12 0,0 0-5 15,0 0-1-15,0 0-1 0,0 0 0 16,0 0 1-16,0 0-2 0,0 29 2 16,0-29-2-16,0 23 2 0,0-23-2 0,-2 31 2 15,2-31-3-15,-3 38 3 0,3-38-4 0,-4 46 5 16,2-18-5-16,1 1 4 0,-2 6-6 0,1-2 8 16,-3 5 12-16,3-1-28 0,-5 0 29 0,0-4-29 0,3-4 10 0,-3-4 6 15,-1 6-6-15,1-7 5 0,-3 1-3 16,0-2 4-16,10-23-3 0,-19 34 1 0,19-34-1 15,-22 25 1-15,22-25-2 0,-27 30 4 16,27-30-4-16,-35 24 2 0,35-24-1 0,-36 26 0 16,36-26-1-16,-36 17-13 0,36-17-15 0,-29 7-17 15,29-7-52-15,-26-8-68 0,26 8-123 0,0 0-197 0,-27-8 32 0,27 8 346 16</inkml:trace>
        </inkml:traceGroup>
      </inkml:traceGroup>
    </inkml:traceGroup>
    <inkml:traceGroup>
      <inkml:annotationXML>
        <emma:emma xmlns:emma="http://www.w3.org/2003/04/emma" version="1.0">
          <emma:interpretation id="{3BBBE050-5A92-4AA7-B132-B49071792231}" emma:medium="tactile" emma:mode="ink">
            <msink:context xmlns:msink="http://schemas.microsoft.com/ink/2010/main" type="paragraph" rotatedBoundingBox="13434,3713 23027,4072 22996,4893 13404,45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346EACC-DBC9-43C1-9652-9FB6C7A840D7}" emma:medium="tactile" emma:mode="ink">
              <msink:context xmlns:msink="http://schemas.microsoft.com/ink/2010/main" type="line" rotatedBoundingBox="13434,3713 23027,4072 22996,4893 13404,4533"/>
            </emma:interpretation>
          </emma:emma>
        </inkml:annotationXML>
        <inkml:traceGroup>
          <inkml:annotationXML>
            <emma:emma xmlns:emma="http://www.w3.org/2003/04/emma" version="1.0">
              <emma:interpretation id="{96138A06-7CAF-49E9-AB63-C281EEA36F01}" emma:medium="tactile" emma:mode="ink">
                <msink:context xmlns:msink="http://schemas.microsoft.com/ink/2010/main" type="inkWord" rotatedBoundingBox="13431,3807 15139,3871 15117,4464 13409,4400"/>
              </emma:interpretation>
              <emma:one-of disjunction-type="recognition" id="oneOf5">
                <emma:interpretation id="interp15" emma:lang="en-GB" emma:confidence="0">
                  <emma:literal>for</emma:literal>
                </emma:interpretation>
                <emma:interpretation id="interp16" emma:lang="en-GB" emma:confidence="0">
                  <emma:literal>tor</emma:literal>
                </emma:interpretation>
                <emma:interpretation id="interp17" emma:lang="en-GB" emma:confidence="0">
                  <emma:literal>For</emma:literal>
                </emma:interpretation>
                <emma:interpretation id="interp18" emma:lang="en-GB" emma:confidence="0">
                  <emma:literal>far</emma:literal>
                </emma:interpretation>
                <emma:interpretation id="interp19" emma:lang="en-GB" emma:confidence="0">
                  <emma:literal>fov</emma:literal>
                </emma:interpretation>
              </emma:one-of>
            </emma:emma>
          </inkml:annotationXML>
          <inkml:trace contextRef="#ctx0" brushRef="#br0" timeOffset="1.54124E8">5820 5995 444 0,'0'0'151'0,"0"0"-2"0,0 0-26 16,0 0-8-16,0 0-9 0,0 0-7 16,-18-24-22-16,18 24-8 0,0 0-16 0,0 0-10 15,0 0-8-15,0 0-6 0,0 0-3 0,0 0-2 16,-24-31 2-16,24 31-5 0,0 0-1 0,0 0-1 15,0 0-5-15,0 0 0 0,-26-18-2 0,26 18-2 16,0 0 0-16,-27-6-5 0,27 6 0 16,-24 0-1-16,24 0-1 0,-26 2 3 0,26-2-2 15,-29 8-2-15,29-8 1 0,-30 13-2 0,30-13-2 0,-31 23 1 16,31-23-2-16,-30 33 3 0,30-33-3 0,-26 42 4 16,15-12-5-16,1-3 4 0,2 1-5 0,1 6 5 15,3-8 17-15,-2 2-32 0,5-4 32 0,0 3-31 16,1 1 11-16,0-2 4 0,0-4-5 0,0-22 4 15,0 44-3-15,0-44 2 0,2 37-3 32,-2-37 1-32,7 33-20 0,-7-33-3 0,6 22-13 0,-6-22-10 15,0 0-7-15,0 0-22 0,16 29-36 0,-16-29-36 0,0 0-37 0,0 0-60 0,0 0-53 16,0 0-57-16,0 0 255 0</inkml:trace>
          <inkml:trace contextRef="#ctx0" brushRef="#br0" timeOffset="1.54124E8">5370 6201 615 0,'-27'2'111'0,"27"-2"8"0,0 0-9 0,0 0-10 16,0 0-13-16,0 0-23 0,-24 25 6 15,24-25-27-15,0 0 9 16,20 26-5-16,-20-26-10 0,0 0-2 15,33 19-9-15,-33-19-7 0,33 9-5 0,-33-9-4 16,41 7-4-16,-16-5-2 0,-2-1-1 0,4-2-2 16,0-1 0-16,1-1 0 0,1-5 0 0,0 2-3 15,2-2-4-15,-2-4-32 0,10 12-77 0,-39 0-80 16,63-18-160-16,-28 18-117 0,-9-13 79 16,17 28 393-16</inkml:trace>
          <inkml:trace contextRef="#ctx0" brushRef="#br0" timeOffset="1.54124E8">6109 6260 995 0,'0'0'141'0,"-26"-2"-2"0,26 2-32 16,0 0-38-16,0 0-26 0,0 0-16 0,0 0-7 15,-24 2-7-15,24-2-5 0,0 0-5 0,0 0-2 16,-8 28-2-16,8-28 2 0,-5 27-3 0,5-27 3 15,-4 37-1-15,4-37 2 0,0 40-5 0,0-40 3 16,2 38-3 0,-2-38 2-16,10 30-1 0,-10-30 2 0,14 25-3 15,-14-25 1-15,0 0-5 0,29 15 0 0,-29-15 0 16,22-3 2-16,-22 3 4 0,24-16 0 16,-24 16 2-16,27-26-1 0,-27 26 2 0,26-35-3 15,-26 35 4-15,23-42-3 0,-13 19 3 0,-10 23-4 16,16-40 4-16,-16 40-3 0,10-40 5 0,-10 40-5 15,2-38 3-15,-2 38 15 16,-6-24-16-16,6 24 17 0,0 0-16 0,-23-23-2 16,23 23-22-16,0 0 19 0,-31-14-20 15,31 14 14-15,0 0-7 0,-33 4-70 0,33-4-53 16,0 0-93-16,-11 38-102 0,17-15-99 0,-6-23 133 16,1 34 299-16</inkml:trace>
          <inkml:trace contextRef="#ctx0" brushRef="#br0" timeOffset="1.54124E8">6527 6354 635 0,'-25'-15'135'0,"25"15"-19"0,0 0-28 15,0 0-30-15,0 0-24 0,0 0-16 0,0 0 11 16,0 0 16-16,0 0 14 0,0 0 8 0,0 0-13 16,8 34-13-16,-8-34-12 0,0 0-8 0,1 26-9 15,-1-26-4-15,5 27-5 16,-5-27 0-16,1 28-2 0,-1-28 0 16,0 27-2-16,0-27 1 0,3 32-4 0,-3-32 5 15,8 27-4-15,-8-27 2 0,0 0-3 16,0 0 1-16,0 0 2 0,0 0 1 0,0 0 4 15,28-7-2-15,-28 7 2 0,15-34-3 0,-15 34 3 16,13-39-5-16,-13 39 4 0,18-44-4 0,-8 23 4 16,-2-3-3-16,-8 24 2 0,17-42-2 0,-17 42 4 0,12-38-1 15,-12 38 12-15,10-36-1 0,-10 36 6 0,8-25 0 16,-8 25-2-16,0 0 13 0,8-27-21 16,-8 27 13-16,0 0-17 0,0 0-3 0,0 0 1 15,0 0 1-15,0 0-2 0,24-9 1 0,-24 9-1 16,0 0-1-16,0 0-1 0,23 3 0 0,-23-3-1 15,0 0-17-15,26 9 18 16,-26-9-18-16,25 9 17 0,-25-9 1 0,29 13-2 16,-29-13 1-16,32 8 1 0,-32-8-2 15,36 15 0-15,-36-15-21 0,42 16-25 0,-42-16-61 16,50 19-163-16,-50-19-223 0,36 6-16 16,-7 6 344-16</inkml:trace>
        </inkml:traceGroup>
        <inkml:traceGroup>
          <inkml:annotationXML>
            <emma:emma xmlns:emma="http://www.w3.org/2003/04/emma" version="1.0">
              <emma:interpretation id="{B3378111-47EE-4D0F-9DE3-81D430A87CF0}" emma:medium="tactile" emma:mode="ink">
                <msink:context xmlns:msink="http://schemas.microsoft.com/ink/2010/main" type="inkWord" rotatedBoundingBox="16032,3977 16503,3994 16479,4648 16007,4631"/>
              </emma:interpretation>
              <emma:one-of disjunction-type="recognition" id="oneOf6">
                <emma:interpretation id="interp20" emma:lang="en-GB" emma:confidence="0">
                  <emma:literal>H</emma:literal>
                </emma:interpretation>
                <emma:interpretation id="interp21" emma:lang="en-GB" emma:confidence="0">
                  <emma:literal>h</emma:literal>
                </emma:interpretation>
                <emma:interpretation id="interp22" emma:lang="en-GB" emma:confidence="0">
                  <emma:literal>N</emma:literal>
                </emma:interpretation>
                <emma:interpretation id="interp23" emma:lang="en-GB" emma:confidence="0">
                  <emma:literal>n</emma:literal>
                </emma:interpretation>
                <emma:interpretation id="interp24" emma:lang="en-GB" emma:confidence="0">
                  <emma:literal>It</emma:literal>
                </emma:interpretation>
              </emma:one-of>
            </emma:emma>
          </inkml:annotationXML>
          <inkml:trace contextRef="#ctx0" brushRef="#br0" timeOffset="1.54124E8">7946 6101 657 0,'-14'-22'153'0,"14"22"1"16,0 0-23-16,0 0-2 0,0 0-27 0,0 0-29 15,0 0-31-15,0 0-16 0,0 0-7 0,0 0-7 16,0 0 1-16,0 0 6 0,0 0 4 0,4 32 4 0,-4-32-5 15,0 25-2-15,0-25-9 0,2 35 0 0,-2-35 16 16,1 39-36-16,-1-15 33 0,0 2-36 16,0 3 13-16,0-3 4 0,2 0-6 0,-2 4 4 15,-2-4-4-15,2 0 2 0,0-2-4 0,-1 0 4 16,1-1-5-16,-2-1 6 0,2-1-4 0,0-21 3 16,-2 39-3-1,2-39 3-15,-2 24-2 0,2-24 1 0,0 0-1 16,0 32 0-16,0-32 0 0,0 0 1 0,0 0-1 15,4 25 1-15,-4-25-1 0,0 0 1 16,0 0-2-16,2 24 2 0,-2-24-12 0,0 0-8 16,0 0-7-16,0 0-11 0,1 31-10 0,-1-31-17 15,0 0-33-15,0 0-23 0,0 0-16 0,0 0-27 16,0 0-49-16,0 0-145 0,0 0 19 0,0 0 311 0</inkml:trace>
          <inkml:trace contextRef="#ctx0" brushRef="#br0" timeOffset="1.54124E8">8030 6399 843 0,'-29'16'89'0,"29"-16"7"0,0 0-3 0,0 0-3 16,0 0-11-16,21 23-16 0,-21-23-11 0,26 9-10 0,-26-9-12 0,33 4-11 16,-33-4-8-16,44 1-5 0,-19-1-4 15,0 0-2-15,0-1 1 0,-1-1-2 0,3 0-11 16,-27 2-54-16,56-5-79 0,-56 5-98 0,51-26-207 15,-18 33 17-15,-33-7 267 0</inkml:trace>
          <inkml:trace contextRef="#ctx0" brushRef="#br0" timeOffset="1.54124E8">8351 6089 679 0,'-25'-3'174'0,"25"3"-31"0,0 0-27 16,0 0-9-16,0 0-35 0,0 0-31 15,0 0-12-15,0 0 5 0,0 0 4 0,0 0 7 16,7 24-9-16,-7-24-10 0,0 0-4 0,15 32 1 15,-15-32-7-15,7 29 1 16,-7-29 14-16,4 35-38 0,-4-13 31 16,2 2-35-16,-2 0 11 0,0 7 5 0,0-3-6 15,-2 4 5-15,2-2-5 0,-1 3 4 0,-3-3-6 16,1 1 3-16,0-4-3 0,-2 3 3 16,4-5-3-16,1 0 3 0,0 2-4 0,0-1 4 15,0-26-4-15,1 37 4 0,-1-37-10 0,0 27-13 16,0-27-15-16,0 0-19 0,11 27-53 0,-11-27-26 0,0 0-45 15,0 0-91-15,0 0-129 0,0 0 18 0,0-27 346 16</inkml:trace>
        </inkml:traceGroup>
        <inkml:traceGroup>
          <inkml:annotationXML>
            <emma:emma xmlns:emma="http://www.w3.org/2003/04/emma" version="1.0">
              <emma:interpretation id="{38235F98-977A-47C3-9A7D-5418CCC164DD}" emma:medium="tactile" emma:mode="ink">
                <msink:context xmlns:msink="http://schemas.microsoft.com/ink/2010/main" type="inkWord" rotatedBoundingBox="16995,4046 19402,4137 19380,4736 16973,4646"/>
              </emma:interpretation>
              <emma:one-of disjunction-type="recognition" id="oneOf7">
                <emma:interpretation id="interp25" emma:lang="en-GB" emma:confidence="0">
                  <emma:literal>QEcc</emma:literal>
                </emma:interpretation>
                <emma:interpretation id="interp26" emma:lang="en-GB" emma:confidence="0">
                  <emma:literal>QE-CC</emma:literal>
                </emma:interpretation>
                <emma:interpretation id="interp27" emma:lang="en-GB" emma:confidence="0">
                  <emma:literal>QUELCH</emma:literal>
                </emma:interpretation>
                <emma:interpretation id="interp28" emma:lang="en-GB" emma:confidence="0">
                  <emma:literal>QE-cc</emma:literal>
                </emma:interpretation>
                <emma:interpretation id="interp29" emma:lang="en-GB" emma:confidence="0">
                  <emma:literal>QE-GC</emma:literal>
                </emma:interpretation>
              </emma:one-of>
            </emma:emma>
          </inkml:annotationXML>
          <inkml:trace contextRef="#ctx0" brushRef="#br0" timeOffset="1.54124E8">9051 6152 571 0,'0'0'239'0,"0"0"-113"0,0 0-16 0,0 0 5 15,-27-3-45-15,27 3-5 0,0 0-21 0,-24 14-10 16,24-14 15-16,0 0-27 0,-31 26 14 0,31-26-25 16,-20 24-5-16,20-24-18 0,-19 39 14 0,8-15-15 15,3 7 11-15,-1-1 6 0,3 8-8 16,1-3 8-16,0 0-8 0,2-1 7 16,3 3-7-16,2-4 5 0,3-1-6 15,1 0 5-15,3-8-5 0,4-1 4 0,-13-23-4 16,31 36 3-16,-31-36-2 0,39 18 2 0,-14-17-1 15,-1-1 2-15,3-8 2 0,-4-6-1 0,5-4 4 16,-4-2-3-16,3-4 5 0,-1-4-5 16,-4 3 5-16,1-1-6 0,-6-1 4 0,-1-1-3 15,-5 2 4-15,0 2 0 0,-6-3 12 16,-5 27-1-16,2-44 10 0,-2 44-2 0,-5-41-1 0,5 41-5 0,-14-33-1 16,14 33-9-16,-22-34-1 0,22 34-5 0,-29-38 2 15,29 38 13-15,-36-35-36 0,36 35 36 0,-40-27-37 16,40 27 18-16,-37-15 1 0,37 15-16 0,-29-3-22 15,29 3-31-15,0 0-48 0,-41 8-88 0,41-8-94 16,-7 39-174-16,7-39 65 0,-8 34 409 16</inkml:trace>
          <inkml:trace contextRef="#ctx0" brushRef="#br0" timeOffset="1.54124E8">9042 6437 874 0,'0'0'138'0,"0"0"6"0,16 31-9 0,-16-31-23 15,0 0-34-15,0 0-31 0,29 14-11 0,-29-14-11 16,25 17-3-16,-25-17-9 0,25 22-3 0,-25-22-7 16,30 34-1-16,-30-34-2 0,30 29 1 0,-30-29-3 15,22 31 3-15,-22-31-2 0,22 30-1 16,-22-30-23-16,25 25-15 15,-25-25-59-15,0 0-92 0,46 29-148 16,-46-29-159-16,0 0 55 0,40 15 442 0</inkml:trace>
          <inkml:trace contextRef="#ctx0" brushRef="#br0" timeOffset="1.54124E8">9729 6173 428 0,'0'0'180'0,"0"0"-52"0,0 0-18 31,0 0-11-31,0 0-9 0,0 0-8 0,0 0-7 0,17 24-4 16,-17-24-7-16,-3 29-23 0,3-29 2 0,-7 34-19 15,7-34 6-15,-9 49-1 0,0-25-9 16,5 4 2-16,-4 2-6 0,0-1 3 0,-1 2-10 16,0-3 2-16,-1 5-9 0,0-6 4 0,1-1-6 15,0 0 3-15,0-4-5 0,9-22 3 0,-13 42-2 0,13-42 1 16,-9 33-2-16,9-33 4 0,-6 27-3 0,6-27 3 15,0 0-4-15,-1 24 1 0,1-24-1 16,0 0 1-16,0 0-2 0,0 0 2 0,10 23-2 16,-10-23 1-16,0 0 2 0,0 0-2 0,28 7 2 15,-28-7 2-15,0 0-1 0,36-2 0 0,-36 2 0 16,31-9-2-16,-31 9 1 0,40-3 1 0,-16 1-1 16,-24 2 0-16,43-12-1 0,-43 12 0 0,37-10 1 15,-37 10 0-15,39-10 0 0,-39 10-2 0,30-6 1 16,-30 6-24-16,25-1-26 15,-25 1-44-15,0 0-61 0,0 0-82 16,28-36-215-16,-28 36 18 0,0 0 304 16</inkml:trace>
          <inkml:trace contextRef="#ctx0" brushRef="#br0" timeOffset="1.54124E8">9804 6495 818 0,'-24'-6'125'0,"24"6"-42"0,0 0-2 16,0 0 7-16,0 0 5 0,29 6-28 0,-29-6-24 15,25 0-12-15,-25 0-9 0,28-1-7 0,-28 1-5 16,27-3-4-16,-27 3-2 16,30-3-1-16,-30 3-1 0,29-7 0 15,-29 7-1-15,25-6-3 0,-25 6-33 0,0 0-38 16,40-4-47-16,-40 4-44 0,0 0-62 0,0 0-57 15,18-39-93-15,-18 39 203 0,8-22 175 16</inkml:trace>
          <inkml:trace contextRef="#ctx0" brushRef="#br0" timeOffset="1.54124E8">9831 6176 855 0,'-23'11'91'0,"23"-11"24"0,0 0-1 16,3 28-19-16,-3-28-31 0,0 0-31 0,0 0 9 0,23 22-22 0,-23-22 5 16,23 12-7-16,-23-12-9 0,34 9-2 15,-34-9-4-15,38 2-2 0,-38-2-2 0,40 0 0 16,-15 1-12-16,-25-1-40 0,52 3-78 0,-52-3-112 16,47-13-252-16,-15 17 59 0,-32-4 317 15</inkml:trace>
          <inkml:trace contextRef="#ctx0" brushRef="#br0" timeOffset="1.54124E8">10606 6276 617 0,'0'0'192'0,"0"0"-36"16,0 0-1-16,0 0-30 0,0 0-23 0,0 0-34 16,0 0-25-16,0 0 2 0,-28-18-9 0,28 18-7 15,0 0-7-15,-23 12-5 0,23-12-4 0,-22 9-1 0,22-9-4 16,-26 21 0-16,26-21-2 0,-29 27 0 0,29-27-4 16,-36 34 2-16,18-9-5 0,-1-2 3 15,-1 0-4-15,2 0 5 0,0 3-4 0,2 3 4 16,2-4-5-16,0 3 4 0,3 1-4 0,3-5 6 15,1-2-4-15,4 0 5 0,3-22-5 0,3 36 3 16,-3-36-4-16,18 25 2 0,-18-25-2 0,29 18 1 0,-29-18 0 16,41 6 1-16,-16-6-2 0,0-6 2 0,1 1 0 15,2-5-1-15,-1-2 2 0,1-3-4 16,1 1 2-16,-2 0-7 0,5 0-23 0,-9-3-24 16,13 16-68-16,-22-24-96 0,19 13-190 0,-9 4-89 15,-12-16 152-15</inkml:trace>
          <inkml:trace contextRef="#ctx0" brushRef="#br0" timeOffset="1.54124E8">11135 6282 729 0,'0'0'178'16,"0"0"-27"-16,0 0-14 0,0 0-13 0,0 0-35 15,0 0-27-15,0 0-14 0,-30-18-10 0,30 18-6 0,0 0-4 16,0 0-4-16,-28 0-1 0,28 0-1 0,0 0-2 16,-28 11-1-16,28-11-5 0,-23 7-1 0,23-7-5 15,-26 15-2-15,26-15-3 0,-28 23-1 16,28-23-2-16,-29 32 1 0,29-32-2 0,-30 42 3 15,30-42-4-15,-29 42 6 0,15-21-4 0,1 1 2 16,2 1-2-16,2 3 2 16,5-2-4-16,-3-2 3 0,6 1-2 15,1-23 2-15,1 37-3 0,-1-37 4 0,8 30-3 16,-8-30 2-16,13 29-3 0,-13-29 2 0,0 0-3 16,34 25 2-16,-34-25 0 0,29 13 1 15,-29-13 0-15,33 5 0 0,-33-5 0 0,39 0-1 16,-39 0 2-16,40-5-1 0,-40 5 1 0,43-11-1 15,-43 11 1-15,40-11-2 0,-40 11 1 0,42-15-1 0,-42 15 0 0,38-20-16 16,-38 20-19-16,35-22-29 0,-6 25-105 16,-27-26-179-16,-2 23-183 0,37-14 15 0,-37 14 434 15</inkml:trace>
        </inkml:traceGroup>
        <inkml:traceGroup>
          <inkml:annotationXML>
            <emma:emma xmlns:emma="http://www.w3.org/2003/04/emma" version="1.0">
              <emma:interpretation id="{F468295B-5C6C-4DFB-8110-EC1A14EB1CC2}" emma:medium="tactile" emma:mode="ink">
                <msink:context xmlns:msink="http://schemas.microsoft.com/ink/2010/main" type="inkWord" rotatedBoundingBox="20136,3964 23027,4072 22998,4851 20106,4743"/>
              </emma:interpretation>
              <emma:one-of disjunction-type="recognition" id="oneOf8">
                <emma:interpretation id="interp30" emma:lang="en-GB" emma:confidence="0">
                  <emma:literal>defined</emma:literal>
                </emma:interpretation>
                <emma:interpretation id="interp31" emma:lang="en-GB" emma:confidence="0">
                  <emma:literal>definecl</emma:literal>
                </emma:interpretation>
                <emma:interpretation id="interp32" emma:lang="en-GB" emma:confidence="0">
                  <emma:literal>del-ined</emma:literal>
                </emma:interpretation>
                <emma:interpretation id="interp33" emma:lang="en-GB" emma:confidence="0">
                  <emma:literal>def-ined</emma:literal>
                </emma:interpretation>
              </emma:one-of>
            </emma:emma>
          </inkml:annotationXML>
          <inkml:trace contextRef="#ctx0" brushRef="#br0" timeOffset="1.54124E8">12253 6476 466 0,'0'0'142'15,"0"0"-9"-15,0 0-15 0,0 0-21 0,0 0-11 16,0 0-2 0,0 0 2-16,0 0-2 0,-13-22-9 0,13 22-18 15,0 0-11-15,0 0-10 0,0 0-6 0,0 0-4 16,-26-14-5-16,26 14-5 0,0 0-4 15,-22-3-4-15,22 3-2 0,0 0 0 0,-35 0-1 16,35 0 0-16,-23 3-1 0,23-3-1 0,-30 9-1 16,30-9 0-16,-28 8-2 0,28-8 2 0,-23 14-3 15,23-14 2-15,0 0-3 0,-24 33 2 0,24-33-2 0,-9 30 1 16,9-30-2-16,-3 34 3 0,3-34-3 0,1 29 3 16,-1-29-3-16,9 31 2 0,-9-31-2 0,9 27 3 15,-9-27-3-15,13 26 2 0,-13-26-3 16,0 0 3-16,31 28-1 0,-31-28 1 0,24 3 0 15,-24-3 0-15,25-10 2 0,-25 10-2 0,27-22 4 16,-27 22-3-16,29-42 4 0,-12 19-4 0,-2-8 4 0,-2 2-4 16,1-7 5-16,-1 6-5 0,2-4 5 0,-4 2-5 15,-2 4 5-15,3-3-6 0,-4 1 6 0,0 0-5 16,-1 1 11-16,1 3 13 0,-5-5-32 16,4 8 33-16,-4-1-36 0,-1 2 19 0,0-1 6 15,-2 23-4-15,3-32 4 0,-3 32-6 0,0 0 2 16,0 0 0-1,1-23-2-15,-1 23-2 0,0 0-4 0,0 0-2 16,0 0 1-16,0 0-1 0,-4 23-1 0,4-23 2 16,-4 34-3-16,4-34 4 0,-6 43-5 0,5-19-11 15,-1 2 32-15,0 7-31 0,0 1 30 16,-2-1-15-16,3 4-6 0,-1 0 6 0,2 4-7 16,0-1 7-16,0 0-8 0,0 1 6 0,2-1-22 15,-2-3 0-15,2-1-18 0,-3-9-6 0,8 7-10 0,-7-34-30 16,12 46-67-16,-12-46-94 0,0 0-157 0,24 19-58 15,-24-19 216-15</inkml:trace>
          <inkml:trace contextRef="#ctx0" brushRef="#br0" timeOffset="1.54124E8">12556 6655 458 0,'0'0'96'16,"0"0"-6"-16,0 0-8 0,22 0-31 16,-22 0-10-16,0 0-11 0,27-2-10 0,-27 2-9 15,24-2-4-15,-24 2-4 0,23-6 0 0,-23 6 2 0,25-5 26 0,-25 5 15 16,22-9 5-16,-22 9 4 0,0 0-11 0,19-31 7 16,-19 31 7-16,13-22 9 0,-13 22-5 15,0 0-7-15,15-26-9 0,-15 26-6 0,3-23-10 16,-3 23-4-16,-4-22-5 0,4 22-1 15,0 0-5-15,-14-25-2 0,14 25-5 0,0 0-3 16,-24-7-1-16,24 7 0 16,-22 0-2-16,22 0-1 0,-25 10 0 0,25-10-2 15,-26 25 1-15,26-25-2 0,-23 38 3 0,23-38-3 16,-22 36 4-16,22-36-5 0,-15 41 5 0,15-41-4 16,-11 36 3-16,11-36-3 0,-3 33 1 15,3-33 0-15,1 23 0 0,-1-23 0 16,0 0 0-16,15 25-2 0,-15-25 2 0,0 0-2 15,27 25 3-15,-27-25-3 0,26 14 3 0,-26-14-2 0,31 15 1 0,-31-15-22 16,36 1-23-16,-8 6-45 0,-28-7-49 0,48-8-33 16,-48 8-55-16,52-27-47 0,-13 16-116 0,-17-17 129 15,21 22 262-15</inkml:trace>
          <inkml:trace contextRef="#ctx0" brushRef="#br0" timeOffset="1.54124E8">12926 6485 620 0,'0'0'142'0,"0"0"-32"0,-22 17-25 0,22-17-18 0,0 0-3 16,0 0 8-16,0 0 5 0,24 31-1 0,-24-31-14 16,0 0-10-16,29 15-16 0,-29-15-7 0,34 11-13 15,-34-11-7-15,42 15-4 0,-42-15-1 0,37 8-3 16,-37-8 0-16,38 12-2 0,-16-9 1 0,-22-3-2 16,46 6 1-16,-23 3-24 0,-23-9-29 15,47 13-64-15,-47-13-68 0,39 9-101 0,-39-9-158 0,29 4 57 16,-2 13 367-16</inkml:trace>
          <inkml:trace contextRef="#ctx0" brushRef="#br0" timeOffset="1.54124E8">13194 6320 769 0,'0'0'166'0,"-2"-24"-21"0,-6 0-2 0,8 24-30 15,-3-30-23-15,3 30-13 0,-5-22-32 16,5 22 10-16,0 0-40 16,0 0 17-16,-15-25-20 0,15 25 16 15,0 0-3-15,0 0-5 0,0 0-4 0,-25-5-5 16,25 5-3-16,0 0-2 0,0 0-4 0,-29 16-14 15,29-16 32-15,0 0-34 0,-25 30 34 0,25-30-18 16,-12 31-2-16,12-31 2 0,-14 35-3 0,14-35 1 16,-11 46-2-16,8-23 4 0,-1 1-5 0,1 1 4 15,2 0-3-15,0 3 4 0,1-1-5 0,-3 7 5 0,6-5-4 16,-2 3 4-16,-1 1-6 0,1-6 6 0,-1 6-6 16,-1-6 4-16,2-1-3 0,-1-3 2 0,0 3-20 15,0-26-5-15,2 34-21 0,-2-34-15 0,1 28-30 0,-1-28-31 16,0 0-31-16,0 0-59 0,0 0-41 0,4 24-111 15,-4-24 11-15,0 0 283 16</inkml:trace>
          <inkml:trace contextRef="#ctx0" brushRef="#br0" timeOffset="1.54124E8">13410 6510 1217 0,'0'0'165'0,"-33"-28"-30"15,33 28-37-15,0 0-37 0,0 0-18 0,0 0-19 16,0 0-9-16,0 0-6 0,0 0-6 0,0 0-3 16,0 0-2-16,0 0-3 0,0 0-9 0,0 0-24 15,0 0-24-15,0 0-57 0,-5-24-81 0,5 24-154 16,27 9-137-16,-27-9 41 0,0 0 415 0</inkml:trace>
          <inkml:trace contextRef="#ctx0" brushRef="#br0" timeOffset="1.54124E8">13395 6638 706 0,'-26'-1'222'32,"26"1"-82"-32,0 0-34 0,0 0-5 0,0 0-20 15,0 0-29-15,0 0-26 0,0 0-2 0,0 0 7 16,0 0 5-16,5 22 0 0,-5-22-10 0,0 0-15 15,10 32-4-15,-10-32-3 0,3 24-2 0,-3-24-2 16,0 0 2-16,2 33-3 0,-2-33 2 0,0 0-3 16,2 29 2-16,-2-29-12 0,0 0-21 0,0 0-41 15,0 0-59-15,9 20-53 0,-9-20-79 0,-5-20-148 16,5 20 11-16,0 0 309 0</inkml:trace>
          <inkml:trace contextRef="#ctx0" brushRef="#br0" timeOffset="1.54124E8">13607 6625 760 0,'-22'-20'152'0,"22"20"-48"0,0 0-32 16,0 0-19-16,0 0-22 16,0 0-9-16,0 0 10 0,0 0 7 0,2 27 3 15,-2-27-3 1,0 23-17-16,0-23-4 0,-7 28-8 0,7-28 2 15,-6 28-5-15,6-28 3 0,-7 23-3 0,7-23 0 16,0 0-2-16,-3 21-3 0,3-21-3 0,0 0 2 16,0 0-3-16,0 0 2 0,0 0 0 0,0 0 0 0,0 0 0 15,0 0 2-15,0 0 0 0,0 0 0 16,27 0 3-16,-27 0-4 0,0 0 1 0,0 0-1 16,23-22 0-16,-23 22-1 0,0 0 2 0,23-34-1 15,-23 34 1-15,20-24-1 0,-20 24 1 0,18-22-3 16,-18 22 10-16,18-22 6 0,-18 22 7 0,0 0-1 15,22-31-2-15,-22 31-12 0,0 0-3 0,0 0-2 0,23-12-2 16,-23 12 1-16,0 0 0 0,0 0-1 16,0 0 1-16,28 4 1 0,-28-4-2 0,0 0 4 15,0 0 2-15,29 26 2 0,-29-26-2 0,0 0 1 16,19 28-5-16,-19-28 1 0,11 26-3 0,-11-26 3 16,8 24-4-16,-8-24 3 0,7 31-3 0,-7-31 2 15,4 27-3 1,-4-27 3-16,6 23-4 0,-6-23 4 0,0 0-15 15,0 0-29-15,9 35-77 0,-9-35-77 16,0 0-123-16,0 0-166 0,0 0 86 0,0 0 372 16</inkml:trace>
          <inkml:trace contextRef="#ctx0" brushRef="#br0" timeOffset="1.54124E8">14132 6715 456 0,'0'0'121'0,"0"0"-20"16,0 0-10-16,0 0 0 0,0 0-9 0,0 0-10 15,-18-21-8-15,18 21-8 0,0 0-14 0,0 0-16 0,0 0-8 0,0 0 12 0,0 0 5 16,0 0 4-16,0 0-1 0,0 0-10 16,0 0-5-16,28 8-1 0,-28-8-4 15,0 0-6-15,0 0-4 0,29 5-2 0,-29-5-2 16,0 0 0-16,25 2-2 0,-25-2 1 16,0 0-1-16,30-7-1 0,-30 7 0 0,22-6 0 15,-22 6 0-15,0 0 1 0,32-13-2 0,-32 13 0 0,0 0 2 16,30-23-1-16,-30 23 2 0,0 0-3 0,26-28 3 31,-26 28-5-31,0 0 4 0,17-27-1 0,-17 27 0 0,0 0 0 0,0 0 3 0,1-26-3 0,-1 26 5 16,0 0-1-16,0 0-1 0,0 0 2 0,-29-20-3 15,29 20-1-15,0 0-1 0,-30 0-1 16,30 0 0 0,-28 6 1-16,28-6 0 0,-30 8 0 0,30-8-1 15,-28 9 1-15,28-9 0 0,-22 13 1 0,22-13-2 16,0 0 0-16,-26 21 0 0,26-21 1 15,-16 22-2-15,16-22 2 0,-13 23-2 0,13-23 2 0,0 0-1 16,-14 35 1-16,14-35-1 0,0 0 2 0,2 28-2 16,-2-28 4-16,8 24-3 0,-8-24 1 15,14 24-3-15,-14-24 3 0,15 24-2 0,-15-24 1 0,21 22 0 0,-21-22 0 0,0 0-2 16,31 32 1-16,-31-32-1 0,35 11 1 16,-35-11-2-1,37 11 1-15,-37-11-13 0,39-2-10 0,-16 4-20 0,-23-2-38 0,43-12-45 16,-43 12-67-16,43-22-76 0,-21 18-167 0,-22 4 70 15,48-19 365-15</inkml:trace>
          <inkml:trace contextRef="#ctx0" brushRef="#br0" timeOffset="1.54124E8">14788 6622 418 0,'0'0'201'0,"0"0"-57"15,0 0-11-15,0 0 0 0,0 0-13 16,0 0-18-16,0 0-16 0,0 0-17 0,0 0-13 16,-8-24-9-16,8 24-7 0,0 0-7 0,0 0-6 15,0 0-8-15,0 0-3 0,0 0-3 0,-28-7-5 0,28 7-4 16,0 0-1-16,-22 8-2 0,22-8 1 0,0 0-1 16,-27 13 0-16,27-13-1 0,0 0 2 0,-31 21-3 15,31-21 3-15,0 0-2 0,-33 28 0 0,33-28 0 16,-20 24 0-16,20-24-2 0,-20 28 4 0,20-28-4 15,-12 22 2-15,12-22-2 0,0 0 2 16,-1 29-2-16,1-29 1 16,0 0-2-16,11 23 2 0,-11-23 1 15,0 0 1-15,26 17-3 0,-26-17 2 0,23 10-11 16,-23-10-1-16,22 7 0 0,-22-7-1 0,25 0 8 16,-25 0 2-16,25-8 2 0,-25 8-1 0,27-28 3 0,-27 28-2 15,32-39 4-15,-15 15-4 0,1 0 4 0,-5-9-6 16,3 4 6-16,0-6-6 0,-3 1 6 0,-2 3-6 15,-2-3 5-15,2 6-3 0,-5-4 4 16,-1 5-4-16,-2-4 10 0,0 6-2 0,-1-2 5 16,0 0-2-16,-4 0 0 0,0 5-5 0,-1-2-16 15,3 24 33-15,-7-40-33 0,7 40 36 0,-4-26-8 16,4 26-2-16,0 0 1 0,0 0-5 0,0 0-2 16,0 0-5-16,0 0-2 0,0 0 0 15,0 0-3-15,0 0 2 0,0 0-4 0,-23 34-11 0,23-34 33 16,-5 38-32-16,5-38 34 0,-5 42-17 0,4-17-3 15,1 5 5-15,0-5-7 0,0 8 4 0,0-4-5 16,0 2 4-16,0-1-3 0,1 2 3 0,3-3-4 16,-3 2 5-16,1-4-7 0,-2-3-6 0,3 6-24 15,-3-30-18-15,6 47-56 0,-6-47-104 16,0 0-259-16,10 37-59 16,-10-37 158-16</inkml:trace>
        </inkml:traceGroup>
      </inkml:traceGroup>
    </inkml:traceGroup>
    <inkml:traceGroup>
      <inkml:annotationXML>
        <emma:emma xmlns:emma="http://www.w3.org/2003/04/emma" version="1.0">
          <emma:interpretation id="{6353F341-9282-47BA-94E1-ED09272038D5}" emma:medium="tactile" emma:mode="ink">
            <msink:context xmlns:msink="http://schemas.microsoft.com/ink/2010/main" type="paragraph" rotatedBoundingBox="13472,5140 22024,5343 21999,6365 13447,61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62CB15-CD6F-46D7-B227-E3A118534BA6}" emma:medium="tactile" emma:mode="ink">
              <msink:context xmlns:msink="http://schemas.microsoft.com/ink/2010/main" type="line" rotatedBoundingBox="13472,5140 22024,5343 21999,6365 13447,6162"/>
            </emma:interpretation>
          </emma:emma>
        </inkml:annotationXML>
        <inkml:traceGroup>
          <inkml:annotationXML>
            <emma:emma xmlns:emma="http://www.w3.org/2003/04/emma" version="1.0">
              <emma:interpretation id="{A7FF2B7E-B7DD-482A-94E5-B84850B374A4}" emma:medium="tactile" emma:mode="ink">
                <msink:context xmlns:msink="http://schemas.microsoft.com/ink/2010/main" type="inkWord" rotatedBoundingBox="13472,5140 14154,5156 14130,6178 13447,6162"/>
              </emma:interpretation>
              <emma:one-of disjunction-type="recognition" id="oneOf9">
                <emma:interpretation id="interp34" emma:lang="en-GB" emma:confidence="0">
                  <emma:literal>by</emma:literal>
                </emma:interpretation>
                <emma:interpretation id="interp35" emma:lang="en-GB" emma:confidence="0">
                  <emma:literal>buy</emma:literal>
                </emma:interpretation>
                <emma:interpretation id="interp36" emma:lang="en-GB" emma:confidence="0">
                  <emma:literal>boy</emma:literal>
                </emma:interpretation>
                <emma:interpretation id="interp37" emma:lang="en-GB" emma:confidence="0">
                  <emma:literal>bye</emma:literal>
                </emma:interpretation>
                <emma:interpretation id="interp38" emma:lang="en-GB" emma:confidence="0">
                  <emma:literal>bay</emma:literal>
                </emma:interpretation>
              </emma:one-of>
            </emma:emma>
          </inkml:annotationXML>
          <inkml:trace contextRef="#ctx0" brushRef="#br0" timeOffset="1.54124E8">5372 7234 654 0,'0'0'186'0,"0"0"-23"0,0 0-14 16,0 0-21-16,0 0-32 0,0 0-31 0,0 0-22 15,0 0-10-15,0 0-10 0,0 0-7 0,0 0-7 0,0 0-2 0,0 0 1 16,0 0 4-16,5 24-1 0,-5-24 3 15,6 38-8-15,-3-16 1 0,1 2-5 0,-3 2 2 16,2 5-5-16,1-3 4 0,-4 5-6 16,3-2 6-16,-1 1-5 0,0-3 5 0,1 2-6 15,-2 5 6-15,-1-7-7 0,0 4 7 0,0-6-6 16,0-3 5-16,0-24-4 16,-1 38 3-16,1-38-2 0,0 0 2 0,0 28-2 15,0-28 2-15,0 0-2 0,0 0 1 0,0 0-1 16,0 0 1-16,0 0 1 0,0 0 1 15,0 0 2-15,0 0-1 0,5-28 0 16,-5 28-4-16,7-26 4 0,-7 26-4 0,11-29 3 16,-11 29-2-16,15-31 2 0,-15 31-3 0,15-27 4 15,-15 27-3-15,16-28 2 0,-16 28-2 0,16-26 2 0,-16 26-3 0,0 0 3 16,26-26-3-16,-26 26 3 0,0 0-2 0,29-13 0 16,-29 13 0-16,0 0-2 0,29 3 2 15,-29-3-1-15,0 0 1 0,32 19-1 16,-32-19 2-16,0 0-2 0,27 29 3 0,-27-29-3 15,0 0 2-15,18 28-1 0,-18-28 0 0,0 0-1 16,6 35 2-16,-6-35-2 16,0 24 4-16,0-24-3 0,-6 23 1 0,6-23-1 15,-13 22 2-15,13-22-2 0,0 0 2 0,-20 26-2 16,20-26 2-16,0 0-1 0,-22 15 0 0,22-15-1 16,0 0 2-16,-33 15-2 15,33-15 1-15,-27 8-1 0,27-8 2 0,-25 8-2 16,25-8 2-16,-25 3-2 0,25-3 0 0,-28 0 0 15,28 0 0-15,-30-3 0 0,30 3 0 0,-26-7 0 0,26 7-1 0,0 0 1 16,0 0-3-16,0 0-18 0,-24-8-16 0,24 8-44 16,0 0-56-16,0 0-29 0,0 0-96 0,0 0-96 15,32-1-74-15,-32 1 254 0</inkml:trace>
          <inkml:trace contextRef="#ctx0" brushRef="#br0" timeOffset="1.54124E8">5842 7626 814 0,'0'0'179'0,"0"0"-29"0,0 0-17 0,0 0-42 15,0 0-36-15,0 0-27 0,0 0-9 0,0 0-6 0,0 0-4 0,0 0-5 16,0 0-2-16,0 0-1 0,-17 24 1 0,17-24-2 16,0 0 1-16,4 33-4 0,-4-33 3 0,2 34-3 15,-2-34 4-15,4 33-4 0,-4-33 3 0,9 30-2 16,-9-30 2-16,16 23-2 15,-16-23 2-15,0 0 13 0,24 22-20 0,-24-22 9 16,0 0-16-16,31 11 0 16,-31-11 6-16,25-13-9 0,-25 13 15 0,27-22-12 15,-27 22 14-15,21-34 3 0,-21 34-4 0,19-32 5 16,-19 32-4-16,17-33 9 0,-17 33 5 0,9-25 10 16,-9 25 6-16,0 0 2 0,0 0-5 0,7-23-3 15,-7 23-7-15,0 0-5 0,0 0-5 16,0 0-4-16,0 0-2 0,0 0-2 15,0 0 2-15,2 23-3 0,-2-23 3 0,0 25-3 0,0-25 2 0,0 37-2 16,0-37 4-16,0 44-5 0,-2-22 5 0,2 11 11 16,-1-4-34-16,-2 5 34 0,2 1-32 0,-2-4 16 15,-1 5 7-15,0-2-7 0,-3-2 6 0,-2 0-5 16,1-4 6-16,-3 1-5 0,2-4 4 0,-4-4-4 16,13-21 4-16,-25 39-4 0,25-39 4 15,-26 21-3 1,26-21 2-16,-22 5-1 0,22-5-1 0,-25-5 2 15,25 5-3-15,-27-8 1 0,27 8 1 0,-31-10-1 16,31 10 0-16,-29-8-13 0,29 8-18 0,-31-17-16 16,31 17-34-16,-29-24-52 0,3-4-51 0,26 28-75 15,-29-26-98-15,4-6-47 0,25 32 283 0</inkml:trace>
        </inkml:traceGroup>
        <inkml:traceGroup>
          <inkml:annotationXML>
            <emma:emma xmlns:emma="http://www.w3.org/2003/04/emma" version="1.0">
              <emma:interpretation id="{4F190D54-FF0A-43B8-A6C5-870F2374A46C}" emma:medium="tactile" emma:mode="ink">
                <msink:context xmlns:msink="http://schemas.microsoft.com/ink/2010/main" type="inkWord" rotatedBoundingBox="14661,5182 17548,5250 17532,5944 14645,5875"/>
              </emma:interpretation>
              <emma:one-of disjunction-type="recognition" id="oneOf10">
                <emma:interpretation id="interp39" emma:lang="en-GB" emma:confidence="0">
                  <emma:literal>tensor</emma:literal>
                </emma:interpretation>
                <emma:interpretation id="interp40" emma:lang="en-GB" emma:confidence="0">
                  <emma:literal>tensors</emma:literal>
                </emma:interpretation>
                <emma:interpretation id="interp41" emma:lang="en-GB" emma:confidence="0">
                  <emma:literal>tenor</emma:literal>
                </emma:interpretation>
                <emma:interpretation id="interp42" emma:lang="en-GB" emma:confidence="0">
                  <emma:literal>tensor's</emma:literal>
                </emma:interpretation>
                <emma:interpretation id="interp43" emma:lang="en-GB" emma:confidence="0">
                  <emma:literal>tensors'</emma:literal>
                </emma:interpretation>
              </emma:one-of>
            </emma:emma>
          </inkml:annotationXML>
          <inkml:trace contextRef="#ctx0" brushRef="#br0" timeOffset="1.54124E8">6586 7483 835 0,'-29'0'163'15,"29"0"0"-15,0 0-31 0,0 0-35 0,0 0-40 0,0 0-16 16,0 0-4-16,16 26 3 0,-16-26 2 16,0 0-5-16,31 3-8 0,-31-3-8 0,34-2-9 15,-12 1-7-15,-22 1-2 0,46-7-3 0,-23 4-1 16,2 0-2-16,0 3-19 0,-25 0-10 0,52 1-12 16,-28-9-24-16,14 21-56 0,-38-13-112 0,66-15-214 15,-27 24-45-15,-7-16 256 16</inkml:trace>
          <inkml:trace contextRef="#ctx0" brushRef="#br0" timeOffset="1.54124E8">6769 7281 580 0,'0'0'158'0,"0"0"-6"0,0 0 3 15,0 0-21-15,0 0-29 0,0 0-30 0,0 0-22 16,0 0-11-16,0 0-3 0,0 0-4 0,0 0-6 16,0 0-1-16,0 0-3 0,0 0-1 0,0 0 3 15,0 0-2 1,0 0-4-16,0 0-2 0,0 0-9 15,-1 32 3-15,1-32-5 0,-7 37 4 0,7-37-6 16,-10 46 0-16,6-21-6 0,-1 1 3 0,0 6-4 16,0-4 3-16,1 4-5 0,0-4 4 0,1 4-3 15,0-5 4-15,0 4-5 0,2-7 4 16,1-24-3-16,4 41 3 0,-4-41-4 0,8 31 5 0,-8-31-4 16,7 26 3-16,-7-26-1 0,0 0 0 0,13 25-1 15,-13-25 1-15,0 0-1 0,0 0 2 0,0 0-2 16,19 22 2-16,-19-22-1 0,0 0-1 0,0 0 1 15,0 0 0-15,0 0 0 0,26 13-1 0,-26-13 1 16,0 0-1-16,0 0 0 0,22 0 1 0,-22 0-5 16,0 0-5-16,25-1-6 0,-25 1-5 0,0 0-1 15,26-2-1-15,-26 2 8 16,0 0-20-16,29-1 4 0,-29 1-17 16,0 0 0-16,24-20-13 0,-24 20-54 15,0 0-28-15,35-17-63 0,-35 17-42 0,10-36-12 16,-10 36-98-16,8-30 250 0,-8 30 108 0</inkml:trace>
          <inkml:trace contextRef="#ctx0" brushRef="#br0" timeOffset="1.54124E8">7271 7698 710 0,'0'0'186'0,"0"0"-56"15,0 0-15-15,0 0-38 0,0 0-30 0,0 0-27 16,0 0-12-16,0 0 11 0,0 0 11 0,0 0 5 16,18 24 2-16,-18-24-15 0,0 0-8 0,0 0-4 0,27 10-2 0,-27-10-1 15,0 0-2-15,29 4-1 0,-29-4-1 16,0 0-1-16,33-4-1 0,-33 4 2 0,24-10-2 16,-24 10 2-16,23-18-1 0,-23 18 2 0,17-23-2 15,-17 23 1-15,13-25 0 0,-13 25 10 0,10-30 2 16,-10 30 7-16,4-23 1 0,-4 23 0 15,-4-23-3-15,4 23-2 0,0 0-5 0,-16-30-5 0,16 30-4 0,0 0-1 16,-25-13-3-16,25 13 1 0,-25 5-1 0,25-5-2 16,-30 15 3-16,30-15-5 0,-28 27 3 31,28-27-2-31,-26 41 3 0,16-18-3 0,2 1 5 0,8-24-6 16,-14 43 5-16,14-43-4 0,-5 41 4 0,5-41-4 15,2 35 3-15,-2-35-2 0,10 32 2 0,-10-32 13 16,17 23-34-16,-17-23 34 0,19 26-37 0,-19-26 10 15,27 24-7-15,-27-24-11 0,34 8-11 0,-34-8-24 16,33-3-43-16,-2 13-110 0,-31-10-78 16,31-27-176-16,-2 33 118 0,-16-31 356 0</inkml:trace>
          <inkml:trace contextRef="#ctx0" brushRef="#br0" timeOffset="1.54124E8">7686 7698 635 0,'0'0'118'15,"0"0"-13"-15,0 0 20 0,0 0 0 0,0 0-8 16,0 0-32-16,0 0-23 0,0 0-25 16,0 0-13-16,0 0-8 0,0 0-3 0,0 0-2 0,6 25 1 15,-6-25-4 1,-1 30 2-16,1-30-7 0,-4 31 2 0,4-31 11 16,-4 39-13-16,4-39 11 0,-6 42-34 0,6-42 19 15,-1 39-20-15,1-39 20 0,0 0 1 16,7 26-2-16,-7-26 2 0,0 0 0 0,0 0 0 15,0 0 1-15,0 0-1 0,26-11 1 0,-26 11 0 16,17-26 1-16,-17 26 19 0,23-37-34 0,-23 37 34 16,29-44-34-16,-29 44 11 0,27-35 5 0,-27 35-4 0,28-34 4 15,-28 34-5-15,25-26 4 0,-25 26-2 0,0 0 0 16,27-22 1-16,-27 22-1 0,0 0 2 0,0 0 1 16,25-7 2-16,-25 7-1 0,0 0-1 15,0 0 1-15,0 0 2 0,26 27 0 0,-26-27 4 16,10 23-6-16,-10-23 2 0,8 27-5 0,-8-27 0 15,7 33-1 1,-7-33 1-16,7 38 13 0,-7-38-35 0,8 41 34 16,-8-41-35-16,10 35 8 0,-10-35-5 0,11 34-34 15,-11-34-57-15,14 23-46 0,-14-23-60 0,0 0-91 16,22 8-23-16,-22-8-29 0,27-10 359 16</inkml:trace>
          <inkml:trace contextRef="#ctx0" brushRef="#br0" timeOffset="1.54124E8">8278 7702 768 0,'0'0'152'0,"0"0"-6"0,-15-26-19 15,15 26-14-15,0 0-34 0,0 0-29 0,0 0-14 16,0 0-4-16,0 0-5 0,0 0-3 0,0 0-7 15,0 0-4-15,-26-22-3 0,26 22-3 16,0 0-1-16,0 0-2 0,-24 11-1 0,24-11 0 16,0 0-4-16,0 0 2 0,-27 33-1 0,27-33 0 15,0 0-1 1,-18 27 2-16,18-27-3 0,0 0 2 0,-10 28-2 16,10-28 1-16,0 0-1 0,3 27 2 0,-3-27-2 15,0 0 1-15,17 23-2 0,-17-23 2 0,0 0-1 16,27 17 2-16,-27-17-3 0,0 0 2 0,29 9 12 15,-29-9-17-15,0 0 15 0,26 14-14 16,-26-14 1-16,0 0 2 0,0 0 2 0,17 22-23 16,-17-22 24-16,0 0-23 0,3 23 23 0,-3-23 1 0,0 0-1 15,0 0 1-15,-11 27-1 0,11-27 0 0,0 0-2 16,-20 24 2-16,20-24-1 0,0 0 1 0,-26 24 0 16,26-24 1-16,0 0-3 0,-30 27 2 0,30-27-1 15,0 0 0-15,-28 18-5 0,28-18-10 16,0 0-14-16,0 0-19 0,0 0-53 0,0 0-45 15,0 0-69-15,0 0-36 16,0 0-102-16,0 0 0 0,-12-35 301 0</inkml:trace>
          <inkml:trace contextRef="#ctx0" brushRef="#br0" timeOffset="1.54124E8">8681 7683 714 0,'0'0'199'0,"0"0"-45"15,0 0-8-15,-36 1-27 0,36-1-31 16,0 0-37-16,0 0-14 0,-28 2-8 0,28-2-6 16,0 0-6-16,0 0-2 0,-26 12-2 0,26-12 0 0,0 0-3 0,0 0-1 15,-22 22-5-15,22-22 0 0,0 0-4 0,-18 27 1 16,18-27-2-16,-10 28 1 0,10-28-1 15,-8 28 2-15,8-28 13 0,-5 32-34 0,5-32 34 16,1 35-35-16,-1-35 18 0,7 32 3 0,-7-32-1 16,0 0 1-16,19 24-2 0,-19-24 2 15,0 0-2-15,29 15 1 16,-29-15-2-16,25-2 0 0,-25 2-3 0,25-6-1 16,-25 6 2-16,0 0-1 0,31-13 2 0,-31 13-1 15,0 0 3-15,29-18-1 0,-29 18 4 0,0 0-2 16,21-30 1-16,-21 30 21 0,7-26-36 15,-7 26 37-15,4-23-37 0,-4 23 15 0,0 0 3 16,-4-33-3-16,4 33 3 0,-6-28-2 16,6 28 2-16,-12-21-4 0,12 21 3 0,0 0-2 0,-15-32 0 0,15 32 0 15,0 0 0-15,0 0 0 0,0 0-8 0,-24-23-14 16,24 23-24-16,0 0-51 0,0 0-70 0,0 0-78 16,0 0-84-16,-4 26-115 0,4-26 199 0,0 0 245 15</inkml:trace>
          <inkml:trace contextRef="#ctx0" brushRef="#br0" timeOffset="1.54124E8">8948 7783 543 0,'0'0'124'0,"0"0"-9"16,0 0 7-16,0 0 22 0,0 0-25 16,0 0-24-16,0 0-40 0,0 0-19 0,0 0-14 0,0 0-6 15,0 0-3-15,0 0 2 0,0 0 3 0,0 0 4 16,0 0-3-16,0 0-5 0,10 37 9 16,-10-37-18-1,5 30 13-15,-5-30-37 0,3 36 18 0,-3-36-20 16,1 36 20-16,-1-36 2 0,3 25-1 0,-3-25 2 15,3 23-2-15,-3-23 0 0,0 0-1 0,4 23 2 16,-4-23-2-16,0 0 1 0,0 0 0 0,0 0-2 16,0 0 4-16,0 0-1 0,0 0 1 0,26-16-1 15,-26 16 1-15,12-27-2 0,-12 27 3 0,14-31-5 16,-14 31 6-16,11-39 17 0,-4 16-34 0,-7 23 36 16,11-42-32-16,-11 42 18 0,10-32 7 0,-10 32-1 15,9-26 0-15,-9 26-4 0,0 0 2 0,14-31 0 16,-14 31 3-16,0 0-3 0,0 0-1 0,14-22-4 15,-14 22-3-15,0 0-2 0,0 0-1 0,0 0 0 16,28-2-1-16,-28 2 1 0,0 0-3 0,0 0 3 16,33 18-2-16,-33-18 0 0,23 12-1 0,-23-12 1 15,23 11-2-15,-23-11 2 0,0 0 0 0,31 10 0 16,-31-10 0-16,0 0 1 0,34 0-1 0,-34 0-3 16,28-3-20-16,-28 3-17 0,26-7-11 0,-26 7-24 31,36-8-64-31,-36 8-99 0,33-33-237 0,-7 31-16 15,-11-21 340-15</inkml:trace>
        </inkml:traceGroup>
        <inkml:traceGroup>
          <inkml:annotationXML>
            <emma:emma xmlns:emma="http://www.w3.org/2003/04/emma" version="1.0">
              <emma:interpretation id="{A50B2141-8C26-4BEE-8E96-EF71B3252584}" emma:medium="tactile" emma:mode="ink">
                <msink:context xmlns:msink="http://schemas.microsoft.com/ink/2010/main" type="inkWord" rotatedBoundingBox="18191,5261 22024,5352 22007,6035 18175,5944"/>
              </emma:interpretation>
              <emma:one-of disjunction-type="recognition" id="oneOf11">
                <emma:interpretation id="interp44" emma:lang="en-GB" emma:confidence="0">
                  <emma:literal>network</emma:literal>
                </emma:interpretation>
                <emma:interpretation id="interp45" emma:lang="en-GB" emma:confidence="0">
                  <emma:literal>networks</emma:literal>
                </emma:interpretation>
                <emma:interpretation id="interp46" emma:lang="en-GB" emma:confidence="0">
                  <emma:literal>Network</emma:literal>
                </emma:interpretation>
                <emma:interpretation id="interp47" emma:lang="en-GB" emma:confidence="0">
                  <emma:literal>neatwork</emma:literal>
                </emma:interpretation>
                <emma:interpretation id="interp48" emma:lang="en-GB" emma:confidence="0">
                  <emma:literal>networks'</emma:literal>
                </emma:interpretation>
              </emma:one-of>
            </emma:emma>
          </inkml:annotationXML>
          <inkml:trace contextRef="#ctx0" brushRef="#br0" timeOffset="1.54124E8">10792 7822 470 0,'0'0'134'0,"0"0"-45"0,0 0 3 0,0 0 11 16,0 0-4-16,0 0-20 0,0 0-27 0,0 0-18 15,0 0-14-15,0 0-9 16,0 0-4-16,0 0 6 0,0 0 13 0,0 0 8 16,0 0 4-16,0 0-4 0,0 0-9 0,0 0-2 15,0 0-2-15,27 16-2 0,-27-16-4 16,0 0-5-16,24 3-3 0,-24-3-3 16,0 0-2-16,29 2-1 0,-29-2 0 0,24 3-1 15,-24-3 0-15,25-2 0 0,-25 2 0 0,24-3 1 16,-24 3-18-16,0 0 19 0,26-19-18 0,-26 19 17 0,0 0 2 0,23-23-2 15,-23 23 3-15,0 0-3 0,18-32 3 16,-18 32 7-16,0 0 9 0,10-28 3 0,-10 28 6 16,0 0-6-16,-8-30-3 0,8 30-2 15,0 0-4-15,0 0-6 0,-25-19-3 0,25 19-3 16,-24-2-1-16,24 2 0 0,-27 8-1 0,27-8 1 16,-36 12-2-16,36-12 1 15,-39 21-1-15,39-21 2 0,-33 30-3 0,33-30 3 16,-23 36-4-16,23-36 3 0,-19 40 16 0,12-18-35 15,7-22 35-15,-9 44-35 0,9-44 17 0,-1 32 3 16,1-32-3-16,7 32 3 0,-7-32-3 16,11 28 3-16,-11-28-4 0,18 25 4 0,-18-25-4 0,0 0-1 15,37 20-12-15,-37-20-4 0,35 4-6 16,-35-4-1-16,40-2 0 0,-40 2-10 0,38-5-26 0,-38 5-34 16,41-11-10-16,-41 11-18 0,43-8-58 0,-43 8-80 15,36-19-135-15,1 25 187 0,-37-6 211 0</inkml:trace>
          <inkml:trace contextRef="#ctx0" brushRef="#br0" timeOffset="1.54124E8">11351 7544 632 0,'-20'30'215'16,"20"-30"-72"-16,0 0 6 0,-25 9-25 0,25-9-32 15,0 0-43-15,0 0-16 0,0 0-3 0,12 22 3 16,-12-22 4-16,0 0-4 0,0 0-4 15,35 12-4-15,-35-12-8 0,30 2-3 0,-30-2-7 16,33-2-4-16,-33 2-1 0,37-3-1 0,-37 3-2 0,42-6-12 16,-42 6-18-16,37-3-19 0,-12 12-13 0,-25-9 8 15,48 6-36-15,-48-6-57 0,65 2-116 0,-35 1-218 16,2-13 57-16,19 18 380 0</inkml:trace>
          <inkml:trace contextRef="#ctx0" brushRef="#br0" timeOffset="1.54124E8">11470 7413 557 0,'5'-25'110'0,"-5"25"7"16,0 0 17-16,0 0 6 0,0 0-14 0,0 0-23 15,0 0-24-15,0 0-19 0,0 0-13 0,0 0-5 16,0 0-6-16,0 0-9 0,0 0-9 16,0 0-3-16,0 0 1 0,0 0 3 0,0 0 0 15,6 35 0-15,-6-35-7 0,-4 37-1 0,1-14-5 16,-1 3 2-16,-3 4-6 0,1-4 5 0,-2 8-7 0,0-4 4 15,0 3-6-15,-1 3 5 0,1-4-6 0,3 0 6 16,-1 3-6-16,2-6-14 0,-2 2 32 0,4-4-33 16,0 1 32-16,2-4-12 0,0-24-4 0,0 38 3 15,0-38-2-15,3 30 2 0,-3-30-1 16,0 0 0-16,10 25-2 0,-10-25 2 0,0 0-2 16,0 0 2-1,22 20-1-15,-22-20 0 0,0 0 0 0,24 0 0 16,-24 0-7-16,0 0-6 0,34 0-7 0,-34 0-6 15,23-4-3-15,-23 4-6 0,26-5-8 0,-26 5-15 16,29-9-42-16,-29 9-39 0,29-15-49 0,-29 15-17 16,25-25-14-16,-25 25 20 0,19-35-81 15,6 35 138-15,-26-30 143 0</inkml:trace>
          <inkml:trace contextRef="#ctx0" brushRef="#br0" timeOffset="1.54124E8">12013 7808 822 0,'0'0'147'0,"0"0"0"0,0 0-31 15,0 0-6-15,0 0-31 0,0 0-22 0,0 0-12 16,0 0-6-16,0 0-8 0,0 0-9 0,0 0-7 15,0 0-8-15,0 0-4 0,0 0 1 16,0 0 2-16,0 0 5 0,0 0-1 0,2 31-21 0,-2-31 31 16,6 31-37-16,-6-31 34 0,8 39-13 0,-8-39-5 15,9 35 3-15,-9-35-4 0,9 30 3 0,-9-30-2 16,15 29 1-16,-15-29-1 0,0 0 1 0,27 21 0 16,-27-21 0-16,22 7 0 0,-22-7 0 0,24-6 0 15,-24 6 0-15,24-15 2 0,-24 15-2 0,25-24 2 31,-25 24-2-31,24-26 2 0,-24 26-3 0,21-22 2 16,-21 22-2-16,0 0 0 0,0 0 1 0,26-15 0 16,-26 15-1-16,0 0-1 0,0 0 2 0,0 0-1 15,21 23 2-15,-21-23-1 0,0 0 1 0,10 23-2 16,-10-23 2-16,0 0-2 0,9 22 1 0,-9-22-1 16,0 0 1-16,0 0-1 0,0 0 2 0,18 25-2 15,-18-25 1-15,0 0 1 0,0 0-1 0,0 0 1 16,25 3 0-16,-25-3-1 0,0 0 1 0,0 0-1 15,28-15 0-15,-28 15 2 0,0 0-3 0,30-34 2 16,-30 34-1-16,25-31 1 0,-25 31-3 0,26-35 4 16,-26 35 16-16,23-39-33 0,-23 39 34 0,21-30-34 15,-21 30 10-15,0 0-13 0,23-32-14 0,-23 32-23 16,0 0-47 0,28-8-80-16,-28 8-139 0,0 0-154 15,0 0 6-15,0 0 433 0</inkml:trace>
          <inkml:trace contextRef="#ctx0" brushRef="#br0" timeOffset="1.54124E8">12717 7880 787 0,'0'0'231'0,"0"0"-63"0,0 0-47 0,0 0-18 15,0 0-51-15,0 0-4 0,0 0-10 0,0 0-16 16,0 0-8-16,0 0-9 0,-8 24-2 0,8-24-2 16,0 0 2-16,-20 22-4 0,20-22 3 0,-13 24-4 15,13-24 5-15,-14 27-4 0,14-27 2 0,-11 27-2 16,11-27 2-16,-10 28-2 0,10-28 2 0,-5 30-3 16,5-30 1-16,0 0-2 0,8 28 3 0,-8-28-2 0,0 0 1 15,27 10 1-15,-27-10-1 0,28-10 1 16,-28 10-1-1,32-21 2-15,-32 21-1 0,31-29 1 0,-31 29-2 16,29-34 2-16,-29 34-3 0,27-29 5 16,-27 29-4-16,23-33 3 0,-23 33-3 0,14-35 3 15,-14 35-3-15,9-31 4 0,-9 31 19 0,0-30-37 16,0 30 37-16,-4-23-35 0,4 23 14 0,0 0 2 16,0 0-3-16,-27-24 1 0,27 24-1 0,0 0 1 15,-29-4-2-15,29 4-2 0,0 0-7 0,-31 15-4 0,31-15-32 16,-16 32-30-16,16-32-52 0,-18 37-41 15,18-37-47-15,-18 23-54 0,18 6-104 0,0-29 65 16,1 30 309-16</inkml:trace>
          <inkml:trace contextRef="#ctx0" brushRef="#br0" timeOffset="1.54124E8">13053 7967 414 0,'0'0'135'15,"0"0"-28"-15,-11-23 20 0,11 23-1 0,0 0 12 16,0 0-15-16,0 0-14 0,0 0-23 0,0 0-29 15,0 0-26-15,0 0-16 0,0 0-6 0,0 0-7 16,0 0 2-16,6 33-3 0,-6-33 2 0,-2 26-3 0,2-26 1 0,-1 25-2 16,1-25 2-16,0 30-2 0,0-30 3 15,3 25-3-15,-3-25 2 0,0 0-1 0,5 25 0 16,-5-25-1-16,0 0 0 0,0 0 1 16,0 0-1-16,0 0 3 0,0 0 0 0,25 0 0 15,-25 0 0-15,0 0 0 0,19-28-2 0,-19 28 4 16,15-31 1-16,-15 31 7 15,17-30 1-15,-17 30 5 0,15-35-3 0,-15 35 1 16,11-33-5-16,-11 33 1 0,10-28-4 0,-10 28 1 16,5-27-2-16,-5 27 4 0,4-26 21 15,-4 26-22-15,0 0 19 0,2-26-40 16,-2 26 13-16,0 0-16 0,0 0 15 0,0 0 15 16,0 0-16-16,0 0 16 0,0 0-15 0,0 0 0 15,0 0 0-15,23 4 0 0,-23-4 0 0,0 0-1 0,22 8-21 0,-22-8 22 16,0 0-21-16,28-6 20 0,-28 6 21 0,26-2-20 15,-26 2 19-15,29-4-36 0,-29 4 15 16,30-5-15-16,-30 5 15 0,25-7-20 0,-25 7-16 16,26-2-10-16,-26 2-69 0,24-1-46 0,-24 1-122 15,0 0-195-15,0 0 23 0,14-30 367 16</inkml:trace>
          <inkml:trace contextRef="#ctx0" brushRef="#br0" timeOffset="1.54124E8">13577 7603 823 0,'0'0'190'0,"0"0"-60"16,-8-23-19-16,8 23-10 0,0 0-29 15,0 0-35-15,0 0-23 0,0 0-3 0,0 0 4 0,0 0 8 16,9 24 1-16,-9-24-1 0,2 26-7 0,-2-26-2 0,0 32-4 16,0-32 2-16,-5 38-4 0,5-38 3 0,-6 39-8 15,3-16 2-15,-3-1-6 0,4 3 3 0,-5 5 11 16,3-4-33-16,-2 2 34 0,2 2-32 16,0-9 17-16,0 2 4 0,4-23-5 0,-7 38 3 15,7-38-2-15,-4 33 3 0,4-33-3 0,-5 23 1 16,5-23-1-1,0 0 2-15,0 0-2 0,6 25 2 0,-6-25-2 16,0 0 0-16,0 0 0 0,0 0 2 0,0 0-1 16,0 0 1-16,0 0 1 0,0 0 0 0,22-3 2 15,-22 3 1-15,0 0 1 0,0 0-2 16,28-24-1-16,-28 24-2 0,0 0 1 0,29-27-2 16,-29 27 2-16,22-22-3 0,-22 22 2 0,26-26-3 15,-26 26 4-15,29-27-3 0,-29 27 3 0,30-31-3 0,-30 31 1 16,36-26-1-16,-36 26 2 0,36-37 18 0,-36 37-33 15,30-28 34-15,-30 28-35 0,26-23 13 0,-26 23 1 16,24-13 0-16,-24 13-7 0,0 0-15 16,31-13-17-16,-31 13-19 0,0 0-28 0,0 0-38 15,0 0-43-15,0 0-69 0,0 0-68 0,28-2-111 16,-28 2 204 0,0 0 212-16</inkml:trace>
          <inkml:trace contextRef="#ctx0" brushRef="#br0" timeOffset="1.54124E8">13676 7998 787 0,'0'0'177'16,"0"0"-48"-16,0 0-13 0,0 0-13 0,0 0-17 15,3 21-25-15,-3-21-14 0,0 0-5 0,0 0-7 16,29 16-3-16,-29-16-8 0,0 0-4 15,27 18-6-15,-27-18-5 0,0 0-6 0,31 29-1 16,-31-29-2 0,0 0 1-16,22 23-3 0,-22-23-5 0,0 0-18 15,0 0-19-15,29 20-47 0,-29-20-85 0,0 0-152 16,0 0-173-16,0 0 23 0,34-1 442 0</inkml:trace>
          <inkml:trace contextRef="#ctx0" brushRef="#br0" timeOffset="1.54124E8">10081 7788 617 0,'0'0'210'0,"0"0"-84"15,0 0-25-15,0 0-20 0,0 0-12 16,0 0-18-16,0 0-5 0,0 0-8 0,0 0 6 16,0 29 11-16,0-29-27 0,0 29 11 0,0-29-40 15,1 30 14-15,-1-30-20 0,0 28 15 0,0-28 0 16,0 28-7-16,0-28 3 0,1 25-4 0,-1-25 2 15,0 23-2-15,0-23 1 16,0 0-1-16,0 0 0 0,0 0 0 16,2 23 0-16,-2-23-1 0,0 0 0 15,0 0 1-15,0 0 0 0,0 0 0 0,0 0 1 16,0 0 1-16,0 0-1 0,0 0 1 0,25-19-2 16,-25 19 2-16,0 0-3 0,20-31 2 0,-20 31-1 15,18-27 2-15,-18 27-2 0,21-28 1 0,-21 28 18 16,22-36-35-16,-22 36 34 0,21-36-34 0,-21 36 15 0,0 0 3 0,30-28-2 15,-30 28 0-15,0 0 0 16,25-21 0-16,-25 21-1 0,0 0 2 0,22-12-2 16,-22 12 1-16,0 0 1 0,23 5-1 0,-23-5 4 15,0 0 0-15,0 0 3 0,26 31 2 0,-26-31 5 16,0 0 0-16,16 28 0 0,-16-28 14 0,11 30-40 16,-11-30 33-16,9 32-37 15,-9-32 16-15,4 31 2 0,-4-31-3 0,6 28 3 16,-6-28-4-16,3 23 3 0,-3-23-14 15,0 0-14-15,6 31-21 0,-6-31-35 16,0 0-68-16,0 0-76 0,0 0-184 0,23 18-35 16,-23-18 214-16</inkml:trace>
        </inkml:traceGroup>
      </inkml:traceGroup>
    </inkml:traceGroup>
  </inkml:traceGroup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20:04:31.2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23C71FD-B566-4AE5-BD4A-C08450C322ED}" emma:medium="tactile" emma:mode="ink">
          <msink:context xmlns:msink="http://schemas.microsoft.com/ink/2010/main" type="writingRegion" rotatedBoundingBox="19225,13435 20294,13435 20294,14129 19225,14129"/>
        </emma:interpretation>
      </emma:emma>
    </inkml:annotationXML>
    <inkml:traceGroup>
      <inkml:annotationXML>
        <emma:emma xmlns:emma="http://www.w3.org/2003/04/emma" version="1.0">
          <emma:interpretation id="{82C93199-AAD5-4F46-963C-730A5C494B56}" emma:medium="tactile" emma:mode="ink">
            <msink:context xmlns:msink="http://schemas.microsoft.com/ink/2010/main" type="paragraph" rotatedBoundingBox="19225,13435 20294,13435 20294,14129 19225,14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1DA196-02B3-4ABB-8AEA-62A1195433A8}" emma:medium="tactile" emma:mode="ink">
              <msink:context xmlns:msink="http://schemas.microsoft.com/ink/2010/main" type="line" rotatedBoundingBox="19225,13435 20294,13435 20294,14129 19225,14129"/>
            </emma:interpretation>
          </emma:emma>
        </inkml:annotationXML>
        <inkml:traceGroup>
          <inkml:annotationXML>
            <emma:emma xmlns:emma="http://www.w3.org/2003/04/emma" version="1.0">
              <emma:interpretation id="{E764AA14-6998-45DA-9399-D462DAE7A955}" emma:medium="tactile" emma:mode="ink">
                <msink:context xmlns:msink="http://schemas.microsoft.com/ink/2010/main" type="inkWord" rotatedBoundingBox="19225,13435 20294,13435 20294,14129 19225,14129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/</emma:literal>
                </emma:interpretation>
                <emma:interpretation id="interp2" emma:lang="en-GB" emma:confidence="0">
                  <emma:literal>`</emma:literal>
                </emma:interpretation>
                <emma:interpretation id="interp3" emma:lang="en-GB" emma:confidence="0">
                  <emma:literal>-</emma:literal>
                </emma:interpretation>
                <emma:interpretation id="interp4" emma:lang="en-GB" emma:confidence="0">
                  <emma:literal>\</emma:literal>
                </emma:interpretation>
              </emma:one-of>
            </emma:emma>
          </inkml:annotationXML>
          <inkml:trace contextRef="#ctx0" brushRef="#br0">0 694 0,'959'-657'0,"-849"620"0</inkml:trace>
        </inkml:traceGroup>
      </inkml:traceGroup>
    </inkml:traceGroup>
  </inkml:traceGroup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9:03.9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2241-936 362 0,'0'0'106'0,"0"0"-11"0,0 0 4 0,0 0 11 0,0 0-9 16,0 0-8-1,0 0-11-15,0 0-3 0,0 0-10 0,0 0-9 16,0 0-18-16,0 0-12 0,0 0-6 0,0 0 4 16,0 0 2-16,0 0 0 0,0 0-2 15,0 0-5-15,-26 13-7 0,26-13-2 0,0 0-4 16,0 0-2-16,0 0-1 0,0 0 0 0,0 0-1 16,0 0 3-16,-21 21 0 0,21-21 1 0,0 0 0 15,0 0 1-15,0 0-2 0,-18 29 0 0,18-29-3 0,0 0 1 16,0 0 0-16,-20 24 0 0,20-24-1 0,0 0 1 15,0 0-4-15,-22 25 0 0,22-25-2 16,0 0 2-16,0 0 1 0,0 0-2 0,-24 28-1 16,24-28 0-16,0 0-1 0,0 0 3 0,-20 23 0 15,20-23 0-15,0 0 0 0,0 0 2 0,-29 28 0 16,29-28 3-16,0 0-1 0,0 0 2 0,-26 22-2 0,26-22-1 16,0 0 1-16,0 0-2 0,-23 18 0 0,23-18-1 15,0 0 0-15,0 0 1 0,-24 16-2 16,24-16 1-16,0 0 0 0,0 0-1 0,-22 18-1 15,22-18 2-15,0 0-1 0,0 0-12 0,-28 16 14 16,28-16-13 0,0 0 34-16,0 0-20 0,-26 18 17 0,26-18-20 15,0 0-3-15,0 0 1 0,-28 13 2 0,28-13-2 16,0 0 1-16,0 0 0 0,-26 12-2 0,26-12 5 16,0 0-4-16,0 0 7 0,-26 10 0 15,26-10 0-15,0 0-2 0,0 0-4 0,-28 2-2 0,28-2-1 16,0 0 2-16,-22 10 0 0,22-10 0 15,0 0 0-15,-27 5 0 0,27-5 0 0,0 0 0 0,-26 6 0 16,26-6 0-16,0 0 1 0,-27 8 1 0,27-8 2 16,0 0-1-16,-22 1 1 0,22-1-1 15,0 0-1-15,-26 4 0 0,26-4-1 0,0 0-1 16,-26 2 0-16,26-2-2 0,0 0 2 16,-25 0 0-16,25 0 1 0,0 0-1 0,-23 0 0 15,23 0-1-15,0 0 1 0,-25 0-1 0,25 0 1 16,0 0 1-16,-21 1-2 15,21-1 1-15,0 0 0 0,-25 2 1 0,25-2-1 16,0 0 1-16,0 0-1 0,-27 0 1 0,27 0 0 16,0 0-1-16,0 0-1 0,-28 0 0 0,28 0-1 15,0 0 2-15,0 0 0 0,-27 1 0 16,27-1 0-16,0 0-1 0,0 0 0 0,-28 2 0 16,28-2 0-16,0 0 1 0,0 0-1 0,-29-3-1 15,29 3 1-15,0 0 1 0,0 0-1 0,-25-2 1 0,25 2-1 16,0 0 1-16,0 0 0 0,-22-1 0 0,22 1-1 15,0 0 0-15,0 0 0 0,-24 0 1 0,24 0-1 16,0 0 0-16,0 0 1 0,0 0-1 16,-27-2 1-16,27 2-1 0,0 0 1 0,0 0-1 15,-22-2 0-15,22 2 1 0,0 0-1 0,0 0 0 16,-27-6 1-16,27 6-1 16,0 0 0-16,0 0 0 0,-26-4 0 0,26 4 0 15,0 0 1-15,0 0 0 0,0 0-1 16,0 0 1-16,-27-6 0 0,27 6-2 0,0 0 1 15,0 0 1-15,0 0-1 0,0 0 0 16,0 0 2-16,0 0-1 0,-22-3-2 0,22 3 3 16,0 0-2-16,0 0 0 0,0 0 1 0,0 0-2 15,0 0 1-15,0 0 0 0,0 0-1 0,0 0 2 0,0 0 0 0,0 0 0 16,0 0-1-16,0 0 0 0,0 0 0 0,0 0 0 16,0 0-1-16,-23-12 2 0,23 12-2 15,0 0 1-15,0 0 0 0,0 0 0 0,0 0 2 16,0 0-4-16,0 0 3 0,0 0-1 15,0 0-1-15,0 0 1 0,0 0 1 0,0 0-2 16,0 0 0-16,-22-7 2 0,22 7-2 0,0 0 2 0,0 0 0 0,0 0 0 16,0 0-1-16,0 0 0 0,0 0 0 0,0 0-1 15,0 0 2-15,0 0 0 0,0 0-1 16,0 0 1-16,0 0-1 0,-25-12 0 0,25 12 0 16,0 0 0-16,0 0-1 0,0 0 0 15,0 0-1-15,0 0 2 0,0 0 1 0,0 0 0 16,0 0 3-16,0 0-3 15,0 0-1-15,0 0-1 0,0 0-1 0,0 0 2 16,0 0 0-16,0 0 0 0,0 0 0 0,0 0 1 16,0 0 0-16,0 0-2 0,0 0-1 0,0 0 3 15,0 0-2-15,0 0 1 0,0 0 0 16,0 0-2-16,0 0 2 0,0 0 0 16,0 0 2-16,0 0-20 0,0 0 18 0,0 0 0 15,0 0 1-15,0 0 17 0,0 0-18 0,0 0 0 0,0 0-1 0,0 0 1 16,0 0 1-16,0 0 1 0,0 0-2 0,0 0-18 15,0 0 17-15,-21-10-18 0,21 10 18 0,0 0 1 16,0 0 0-16,0 0 0 0,0 0 0 16,0 0 1-16,0 0-1 0,0 0 19 15,0 0-17-15,0 0 18 0,0 0-20 0,0 0-19 16,0 0 18-16,0 0-20 16,0 0 21-16,0 0 19 0,0 0-20 0,0 0 2 15,0 0-1-15,0 0-20 0,0 0 19 0,0 0 2 16,0 0-2-16,0 0 1 0,0 0-1 0,0 0-2 15,0 0 2-15,0 0 18 0,0 0-24 0,0 0 6 16,0 0-33-16,0 0-26 0,0 0-44 16,0 0-99-16,0 0-228 0,0 0-120 15,0 0 69-15,0 0 402 0</inkml:trace>
  <inkml:trace contextRef="#ctx0" brushRef="#br0" timeOffset="1">1333-812 641 0,'0'0'124'16,"0"0"-25"-16,0 0-15 0,0 0 3 0,0 0-18 16,0 0-4-16,0 0-5 0,0 0-2 0,0 0-4 15,0 0-8-15,0 0-13 0,0 0-5 0,0 0-6 16,0 0 0-16,-25 6 1 0,25-6-3 0,0 0-3 15,0 0-4-15,0 0-5 0,0 0 0 0,0 0-3 0,0 0 0 16,-22 21 1-16,22-21 3 0,0 0 1 16,0 0 3-16,0 0-4 0,-25 17-1 0,25-17 0 15,0 0-2-15,0 0 2 0,0 0-1 0,-27 8 0 16,27-8-2-16,0 0-1 0,0 0-2 0,-25 10-1 16,25-10 1-16,0 0-2 0,0 0 2 0,-23 13-2 15,23-13 1-15,0 0-3 0,0 0 0 0,0 0-2 0,-27 14 5 16,27-14-1-16,0 0 0 0,0 0 2 0,0 0-1 15,-26 17 0-15,26-17 1 0,0 0-3 16,0 0 2-16,-20 11-1 0,20-11 2 0,0 0-2 16,0 0 0-16,0 0-1 0,0 0 2 0,-25 13-2 15,25-13 0-15,0 0 2 0,0 0-3 0,0 0 5 16,0 0-2-16,0 0-2 16,0 0 5-16,0 0-9 0,-22 22 4 15,22-22-2-15,0 0 1 0,0 0 5 0,0 0-3 16,0 0-1-16,0 0 2 0,0 0-2 0,0 0-12 15,0 0 14-15,0 0-15 0,0 0 38 16,0 0-24-16,0 0 25 0,0 0-25 0,0 0-24 16,0 0 25-16,0 0 0 0,0 0 0 0,0 0 2 0,0 0 4 15,0 0-21-15,0 0 23 0,0 0 22 0,-24 20-27 16,24-20 19-16,0 0-22 0,0 0-1 0,0 0 1 16,0 0-1-16,0 0 1 0,0 0 0 0,0 0 1 15,0 0 1-15,0 0 3 0,0 0 0 0,0 0 0 16,0 0-1-16,0 0-2 0,0 0-1 0,0 0 0 15,0 0-2-15,0 0 2 0,0 0-1 0,0 0-1 32,0 0 1-32,0 0-1 0,0 0 1 0,0 0-1 0,0 0 1 15,0 0-1-15,0 0 0 0,0 0 1 16,0 0-1-16,0 0 0 0,0 0-1 0,0 0 0 16,0 0 0-16,0 0-1 0,0 0 3 15,0 0 0-15,0 0 0 0,0 0 2 0,-2 28-4 16,2-28 2-16,0 0-1 0,0 0 1 0,0 0-2 15,2 27 1-15,-2-27-1 0,0 0 2 0,0 0 0 0,0 0 0 16,7 24 0-16,-7-24-2 0,0 0-1 16,0 0 2-16,0 0-1 0,8 24 1 0,-8-24 0 15,0 0-1-15,0 0 1 0,0 0 0 0,10 22 0 16,-10-22 1-16,0 0-2 0,0 0 1 0,0 0 0 16,11 26 0-16,-11-26 0 0,0 0 0 0,0 0 0 15,0 0 1-15,10 25-2 0,-10-25 2 0,0 0-2 0,0 0 2 0,5 22-1 16,-5-22 0-16,0 0-1 0,0 0 1 15,0 0-1-15,10 23 1 0,-10-23 1 0,0 0 0 16,0 0-2-16,0 0 1 0,10 23-1 0,-10-23 1 16,0 0 0-16,0 0 0 0,0 0-1 0,9 26 1 15,-9-26 0-15,0 0 0 0,0 0 0 16,0 0 0-16,11 23-1 16,-11-23 1-16,0 0 0 0,0 0 0 0,0 0 1 15,0 0-2-15,0 0 0 0,0 0 1 16,0 0-1-16,0 0 1 0,0 0 0 0,0 0 0 15,0 0 0-15,0 0-1 0,0 0 1 0,0 0-1 16,0 0 0-16,0 0 2 0,0 0-2 0,0 0 2 16,0 0-1-16,0 0 0 0,0 0 0 0,0 0 0 15,0 0-1-15,0 0 1 0,0 0 0 0,0 0 0 0,0 0 0 16,0 0 1-16,0 0-1 0,0 0-22 0,0 0-23 16,0 0-58-16,20 24-181 0,-20-24-242 15,0 0 5-15,0 0 224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3:09:09.1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1A714B6-6BD7-4512-88AB-F6DF37EDEB72}" emma:medium="tactile" emma:mode="ink">
          <msink:context xmlns:msink="http://schemas.microsoft.com/ink/2010/main" type="writingRegion" rotatedBoundingBox="10364,2024 23070,1680 23120,3531 10414,3874"/>
        </emma:interpretation>
      </emma:emma>
    </inkml:annotationXML>
    <inkml:traceGroup>
      <inkml:annotationXML>
        <emma:emma xmlns:emma="http://www.w3.org/2003/04/emma" version="1.0">
          <emma:interpretation id="{3911BD5B-E475-4552-8703-68FFEB26D151}" emma:medium="tactile" emma:mode="ink">
            <msink:context xmlns:msink="http://schemas.microsoft.com/ink/2010/main" type="paragraph" rotatedBoundingBox="10364,2024 23070,1680 23120,3531 10414,38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5CB2AC-1312-43D7-8694-55D9CF8D7D6F}" emma:medium="tactile" emma:mode="ink">
              <msink:context xmlns:msink="http://schemas.microsoft.com/ink/2010/main" type="line" rotatedBoundingBox="10364,2024 23070,1680 23120,3531 10414,3874"/>
            </emma:interpretation>
          </emma:emma>
        </inkml:annotationXML>
        <inkml:traceGroup>
          <inkml:annotationXML>
            <emma:emma xmlns:emma="http://www.w3.org/2003/04/emma" version="1.0">
              <emma:interpretation id="{BD5245CD-7A71-459B-ADB4-67663DBB7929}" emma:medium="tactile" emma:mode="ink">
                <msink:context xmlns:msink="http://schemas.microsoft.com/ink/2010/main" type="inkWord" rotatedBoundingBox="15686,2093 17312,2049 17337,2946 15711,2989"/>
              </emma:interpretation>
              <emma:one-of disjunction-type="recognition" id="oneOf0">
                <emma:interpretation id="interp0" emma:lang="en-GB" emma:confidence="0">
                  <emma:literal>an</emma:literal>
                </emma:interpretation>
                <emma:interpretation id="interp1" emma:lang="en-GB" emma:confidence="0">
                  <emma:literal>on</emma:literal>
                </emma:interpretation>
                <emma:interpretation id="interp2" emma:lang="en-GB" emma:confidence="0">
                  <emma:literal>On</emma:literal>
                </emma:interpretation>
                <emma:interpretation id="interp3" emma:lang="en-GB" emma:confidence="0">
                  <emma:literal>Oln</emma:literal>
                </emma:interpretation>
                <emma:interpretation id="interp4" emma:lang="en-GB" emma:confidence="0">
                  <emma:literal>O(n</emma:literal>
                </emma:interpretation>
              </emma:one-of>
            </emma:emma>
          </inkml:annotationXML>
          <inkml:trace contextRef="#ctx0" brushRef="#br0">2789 337 854 0,'0'0'122'0,"0"0"-12"0,0 0-2 0,0 0-11 15,-26-15-15-15,26 15-10 0,0 0-13 0,0 0-14 16,-27 1-8-16,27-1-6 0,0 0-12 16,-32 12-2-16,32-12-9 0,-30 22-2 0,30-22-2 15,-32 29 1-15,32-29-4 0,-35 34 2 0,18-9-4 16,0 0 3-16,1 5-5 0,1 0 4 0,-1 2-4 16,3 2 3-16,-2-1-5 0,2 3 5 0,4-1-6 15,-1 0 7-15,7 0-6 0,0-7 6 0,4 3-6 16,4-7 4-16,-1 2-4 0,-4-26 5 0,23 42-4 15,-23-42 4-15,30 29-2 0,-30-29 2 16,40 12-2-16,-40-12 2 0,45 2 0 16,-17-7-1-16,1-2 2 0,-1-3-1 0,3-3 2 15,-1-5-2-15,1 2 3 0,-1-4-3 0,0-2 3 16,-1-2-4-16,-2-4 5 0,1 2-4 0,-5-3 4 16,-4-5-4-16,0 5 5 0,-3-6-6 0,-4 0 7 15,-1-2-7-15,-2 5 6 0,-4-3-5 0,-2 6 5 16,-3-2-5-16,-5 6 4 0,5 25-4 15,-12-44 4-15,12 44-3 0,-23-31 3 0,23 31-3 16,-35-26 1-16,35 26-2 0,-42-16 1 0,42 16-1 16,-50-7 0-16,25 5-1 0,1 4 0 0,-2 5 0 31,26-7-7-31,-48 15-10 0,48-15-12 0,-38 20-11 16,38-20-10-16,-26 18-26 0,26-18-27 0,0 0-18 15,-6 43-58-15,6-43-18 0,0 0-126 16,0 0-18-16,0 0 146 0</inkml:trace>
          <inkml:trace contextRef="#ctx0" brushRef="#br0" timeOffset="477.2729">3530 332 689 0,'23'-25'197'0,"-23"25"-63"15,0 0-2-15,0 0 1 0,0 0-11 0,0 0-21 16,0 0-32-16,0 0-23 0,0 0-12 0,0 0-9 15,0 0-7-15,0 0-4 0,-33-2-2 0,33 2 1 16,0 0-5-16,-37 30 1 0,37-30-2 16,-36 38-1-16,36-38-3 0,-41 47 4 15,24-20-6-15,-3 4 1 0,0 2-4 0,2 4 6 16,-2 1-8-16,1 0 9 0,2 1-6 0,2-1 4 16,0-4-5-16,4 4 6 0,3-5-7 0,2-1 5 15,3-2-4-15,0 3 4 0,3-5-6 0,5-2 6 16,-1 0-5-16,-4-26 4 0,17 45-4 0,-17-45-12 15,21 35 35-15,-21-35-35 0,28 24 35 16,-28-24-21-16,33 22-1 0,-33-22 1 0,32 15 2 16,-32-15-1-16,32 5 0 0,-32-5-3 0,30 2 2 15,-30-2-21-15,35-2-19 0,-35 2-46 16,38-2-62-16,-38 2-105 0,0 0-264 0,34-27 68 16,-34 27 187-16</inkml:trace>
          <inkml:trace contextRef="#ctx0" brushRef="#br0" timeOffset="39855.8479">3722 748 739 0,'0'0'162'15,"0"0"-25"-15,0 0-23 0,0 0-27 0,0 0-18 16,0 0-19-16,0 0-13 0,0 0-13 0,0 0-7 15,0 0-6-15,0 0 3 0,0 0 3 0,0 0 6 16,4 28 0-16,-4-28-1 0,0 35-11 0,0-35-2 16,-1 34-6-16,1-34-2 0,-3 39-3 0,3-39 4 15,-5 42-3-15,5-42 4 0,-5 33-5 16,5-33 3-16,-6 30-2 0,6-30 0 0,0 0 0 16,-1 28 2-16,1-28-3 0,0 0 4 15,0 0-3-15,0 0 0 0,0 0 0 0,0 0 0 16,0 0 1-16,0 0 3 0,0 0 3 0,0 0-1 15,0 0 3-15,29-39-5 0,-29 39 2 0,21-34-4 16,-21 34 5-16,27-38-4 0,-27 38 7 16,26-39-2-16,-26 39 3 0,29-29-2 0,-29 29-1 15,27-25-2-15,-27 25-3 0,0 0-1 0,32-19 1 16,-32 19-2-16,0 0 2 0,24 0-1 0,-24 0 1 16,0 0-1-16,0 0 0 0,31 16 1 0,-31-16-1 15,0 0-1-15,26 27 0 0,-26-27 1 0,0 0-2 16,19 35 3-16,-19-35-2 0,11 32 2 15,-11-32-4-15,9 29 3 0,-9-29-4 16,9 32 4-16,-9-32-3 0,6 29 2 0,-6-29 0 16,8 28-1-16,-8-28-2 0,9 28 2 0,-9-28-5 15,9 25-53-15,5 1-23 0,-14-26-71 0,12 26-71 16,-12-26-71-16,0 0-127 0,14 35 55 0,-14-35 316 16</inkml:trace>
        </inkml:traceGroup>
        <inkml:traceGroup>
          <inkml:annotationXML>
            <emma:emma xmlns:emma="http://www.w3.org/2003/04/emma" version="1.0">
              <emma:interpretation id="{32959E2D-8C81-4CDD-9173-612E83AE6229}" emma:medium="tactile" emma:mode="ink">
                <msink:context xmlns:msink="http://schemas.microsoft.com/ink/2010/main" type="inkWord" rotatedBoundingBox="17811,2106 20293,2039 20331,3444 17849,3511"/>
              </emma:interpretation>
              <emma:one-of disjunction-type="recognition" id="oneOf1">
                <emma:interpretation id="interp5" emma:lang="en-GB" emma:confidence="0">
                  <emma:literal>Login)</emma:literal>
                </emma:interpretation>
                <emma:interpretation id="interp6" emma:lang="en-GB" emma:confidence="0">
                  <emma:literal>Login</emma:literal>
                </emma:interpretation>
                <emma:interpretation id="interp7" emma:lang="en-GB" emma:confidence="0">
                  <emma:literal>login'</emma:literal>
                </emma:interpretation>
                <emma:interpretation id="interp8" emma:lang="en-GB" emma:confidence="0">
                  <emma:literal>login)</emma:literal>
                </emma:interpretation>
                <emma:interpretation id="interp9" emma:lang="en-GB" emma:confidence="0">
                  <emma:literal>Login'</emma:literal>
                </emma:interpretation>
              </emma:one-of>
            </emma:emma>
          </inkml:annotationXML>
          <inkml:trace contextRef="#ctx0" brushRef="#br0" timeOffset="41041.2899">4927 950 358 0,'25'-15'88'16,"-25"15"41"-16,0 0 7 0,0 0 19 16,0 0-26-16,0 0-16 0,0 0-27 0,0 0-9 15,7-24-8-15,-7 24 3 0,0 0-7 0,0 0-11 16,0 0-14-16,0 0-13 0,0 0-6 0,0 0-7 15,0 0-4-15,0 0-4 0,0 0-4 0,0 0 0 16,-11 28-2-16,11-28 0 0,0 0-2 0,-12 35 2 16,12-35-4-16,-6 26 5 0,6-26-3 0,-3 32 2 15,3-32 22-15,2 27-22 0,-2-27 21 16,0 0-38-16,12 28 14 0,-12-28-15 0,0 0 14 16,0 0-9-16,38 22-2 0,-38-22 0 0,30 1 1 15,-30-1 11-15,32-1 2 0,-32 1 1 16,34-12 0-16,-34 12 15 0,31-17-16 0,-31 17 16 15,29-24-39-15,-29 24 23 0,22-26-20 0,-22 26 21 16,10-28 5-16,-10 28-4 0,5-26 5 16,-5 26-4-16,-3-33 4 0,3 33-3 0,-11-33 6 15,11 33 0-15,-17-29 5 0,17 29-3 0,-18-26 0 16,18 26-6-16,0 0 0 0,-33-31-3 0,33 31 0 16,-23-9-2-16,23 9 0 0,-27-2-2 0,27 2-1 15,0 0-1-15,-32 27-18 0,32-27-25 0,-14 36-42 16,14-36-31-16,-9 35-35 0,9-35-44 0,-8 35-24 15,8-35-172-15,-7 28 75 16,22-5 239-16</inkml:trace>
          <inkml:trace contextRef="#ctx0" brushRef="#br0" timeOffset="41681.8718">5565 883 729 0,'0'0'224'0,"0"0"-69"0,-32-20-15 0,32 20-17 15,0 0-32-15,0 0-28 0,0 0-20 16,0 0-10-16,0 0-3 0,0 0-7 0,0 0-3 16,0 0-4-16,-27-20-2 0,27 20-2 15,0 0-2-15,0 0-2 0,0 0-2 0,-28 0-2 16,28 0-2-16,0 0-1 0,-27 14-1 0,27-14 1 15,0 0-2-15,-33 31 2 0,33-31-3 0,-25 32 3 16,25-32-4-16,-24 32 4 0,24-32-5 0,-21 40 4 16,21-40-4-16,-14 36 3 0,14-36-4 0,-1 36-11 15,1-36 29-15,12 28-45 0,-12-28 33 0,26 18-25 16,-26-18 2-16,32 9 8 0,-32-9 2 16,37-10 3-16,-37 10 6 0,41-23 15 15,-41 23-34-15,35-41 35 0,-35 41-36 0,29-38 23 16,-29 38 2-16,22-37-2 0,-22 37 4 0,15-37-4 15,-15 37 4-15,4-30-3 0,-4 30 4 0,0 0-2 16,-1-34 8-16,1 34 1 0,0 0 3 0,0 0-1 16,0 0-5-16,0 0-3 0,0 0-3 0,0 0 0 15,0 0-3-15,0 0 0 0,0 0 0 16,0 0-1-16,0 0 0 0,-3 26 2 0,3-26-1 16,1 28 1-16,-1-28-3 0,0 34 3 0,0-34-5 15,-1 43 4-15,1-18-3 0,-2 3-9 16,-1 3 33-16,2 2-34 0,-1 1 35 0,1 9-20 15,-5 0-5-15,1-3 5 0,-4 0-6 0,0-5 6 16,0-3-5-16,-4-2 4 0,3-1-3 16,-2 4 4-16,-3-2-4 0,1-3 4 0,-4-2-4 15,18-26 3-15,-35 40-3 0,35-40 4 0,-40 37-4 16,40-37 2-16,-38 25-1 0,38-25 2 0,-41 23-3 16,41-23 4-16,-39 18-2 0,39-18 0 0,-34 7 1 15,34-7-1-15,-27-2-2 0,27 2 0 0,0 0 0 16,-30-28-13-16,30 28-20 0,-12-43-46 0,12 43-48 15,-7-62-67-15,7 62-81 0,20-57-157 16,-12 2 44-16,15 25 263 0</inkml:trace>
          <inkml:trace contextRef="#ctx0" brushRef="#br0" timeOffset="40666.3178">4706 482 572 0,'0'0'184'16,"0"0"-51"-16,0 0-9 0,0 0-15 0,10-28-20 15,-10 28-20-15,0 0-13 0,0 0-10 0,0 0-11 16,0 0-15-16,0 0-9 0,0 0 4 0,0 0 14 16,3 25 5-16,-3-25-2 0,3 27-6 0,-3-27-17 15,-6 36 1-15,6-36-6 0,-7 45 2 0,2-15-6 16,-3-2 1-16,1 5-7 0,-4-3 8 15,5 3-6-15,-3 1 7 0,0-1-5 16,0 3 4-16,0 1-8 0,0-3 8 0,-2 3-6 16,5-5 5-16,0-4-5 0,3-2 5 0,3-26 20 15,-6 42-36-15,6-42 37 0,-2 29-37 0,2-29 13 16,0 0 1-16,5 26-2 0,-5-26 1 0,0 0-1 16,0 0 0-16,0 0-4 0,0 0-21 15,35 20-12-15,-35-20-14 0,0 0-15 0,25-15 5 16,-25 15-38-16,29-17-5 0,-3 15-34 0,-26 2-37 15,30-31-60-15,-30 31-69 0,26-29 44 0,8 27 263 16</inkml:trace>
          <inkml:trace contextRef="#ctx0" brushRef="#br0" timeOffset="42217.3411">5888 311 647 0,'0'0'140'0,"0"0"-29"0,0 0-4 0,0 0-2 16,0 0-7-16,10 23-17 0,-10-23-17 0,0 0-10 15,0 0-10-15,-13 30-10 0,13-30-7 0,0 0 1 16,-16 30-4-16,16-30 1 0,-11 27-8 16,11-27-3-16,-12 28-6 0,12-28 0 0,-14 36-4 15,14-36 1-15,-18 35-3 0,18-35 1 0,-17 34-4 16,17-34 4-16,-13 33-5 0,13-33 3 0,-16 33-2 15,16-33 2-15,-10 32-3 0,10-32 3 16,0 0-3-16,-9 30 1 0,9-30-1 0,0 0 0 16,0 0 0-16,0 0 1 0,0 0 0 0,0 0 1 15,0 0-2-15,0 0 2 0,26 19-1 16,-26-19 2-16,0 0 0 0,0 0-1 0,28 0 3 16,-28 0-2-16,0 0 0 0,31-3 0 0,-31 3 0 15,0 0-1-15,35-7 2 0,-35 7-2 0,27-4 1 16,-27 4-1-16,29-5 0 0,-29 5 2 0,29-7-2 15,-29 7 0-15,0 0 0 0,33-9-4 0,-33 9 4 16,0 0 0-16,0 0 0 0,29-5-10 16,-29 5-27-16,0 0-32 0,0 0-40 15,0 0-25-15,0 0-27 0,0 0-47 0,0 0-167 16,0 0 13 0,0 0 181-16</inkml:trace>
          <inkml:trace contextRef="#ctx0" brushRef="#br0" timeOffset="42460.7275">5940 563 787 0,'0'0'161'0,"0"0"-42"0,0 0-23 16,0 0-7-16,0 0-6 0,0 0-6 0,8 30-6 16,-8-30-15-16,0 0-8 0,0 0-13 0,0 34-5 0,0-34-7 15,0 26-4-15,0-26-6 0,0 33-2 0,0-33-6 16,-3 33 1-16,3-33-5 0,-5 34 1 15,5-34-3-15,-3 35 2 0,3-35-4 0,-3 29 3 16,3-29-3-16,-3 26-4 0,3-26-30 0,0 0-37 16,8 42-64-16,-8-42-94 0,0 0-159 15,0 0-73-15,0 0 81 0</inkml:trace>
          <inkml:trace contextRef="#ctx0" brushRef="#br0" timeOffset="43288.8368">6255 931 636 0,'0'0'94'0,"0"0"9"16,0 0-4-16,0 0 6 0,0 0-25 16,0 0-17-16,0 0-21 0,0 0-5 0,0 0-2 15,0 0 17-15,0 0 8 0,0 0 0 0,0 0-4 16,1 33-22-16,-1-33-12 0,0 26-6 0,0-26-8 16,-6 26-1-16,6-26-6 0,-3 29 2 0,3-29 22 15,-6 33-37-15,6-33 38 0,0 0-40 0,-3 34 13 16,3-34 2-16,0 0-3 0,0 0 3 15,-1 30-3-15,1-30 1 0,0 0-1 0,0 0-2 16,0 0 2-16,0 0-2 0,0 0 6 0,0 0 0 16,0 0 3-16,0 0-3 0,26-30 0 0,-26 30 13 15,0 0-12-15,28-37 12 0,-28 37-36 0,20-30 21 16,-20 30-22-16,23-29 22 0,-23 29 1 16,24-24-1-16,-24 24 3 0,0 0-3 15,32-26 3-15,-32 26-3 0,0 0 2 0,27-14 0 16,-27 14-1-16,0 0 0 0,0 0-1 0,31 0 0 15,-31 0 1-15,0 0 1 0,0 0-1 0,30 14 0 16,-30-14 1-16,0 0 0 0,24 20-1 0,-24-20 2 16,0 0-2-16,26 24 3 0,-26-24-2 0,0 0 2 15,20 28-3-15,-20-28 2 0,0 0-3 0,14 26 1 16,-14-26 26-16,0 0-41 0,9 26 38 16,-9-26-37-16,0 0 12 0,3 24 1 0,-3-24 0 15,0 0-1-15,1 28-1 0,-1-28 0 16,0 0-29-16,0 0-47 0,14 39-73 0,-14-39-123 15,0 0-214-15,0 0 61 0,0 0 191 0</inkml:trace>
          <inkml:trace contextRef="#ctx0" brushRef="#br0" timeOffset="43741.8894">6902 260 841 0,'0'0'162'0,"0"0"-93"16,0 0-17-16,0 0-12 0,0 0 4 0,0 0 5 16,0 0 1-16,10 38 0 0,-10-38-4 0,16 28 0 15,-16-28-11-15,21 39-3 0,-21-39-10 0,24 45 2 16,-24-45-8-16,24 49-2 0,-13-20-8 16,1-1 2-16,-1 1-6 0,1 2 8 0,-7-7 4 15,4 10 5-15,-8-5-1 0,5-1 3 0,-6-4-10 16,-3 7 3-16,0-4-4 0,-1-2 2 15,-4 3-4-15,-1 0 4 0,-2-1-7 0,1-2 3 16,10-25-5-16,-29 45 3 0,29-45-6 0,-31 41 4 16,31-41-4-16,-27 28 2 0,27-28-1 0,0 0 0 15,-32 26-2-15,32-26 2 0,0 0-3 0,0 0 0 16,0 0-11-16,0 0-32 0,0 0-62 0,-33-8-173 16,33 8-216-16,0 0-24 0,3-41 198 15</inkml:trace>
        </inkml:traceGroup>
        <inkml:traceGroup>
          <inkml:annotationXML>
            <emma:emma xmlns:emma="http://www.w3.org/2003/04/emma" version="1.0">
              <emma:interpretation id="{B693ABB4-6FF9-4308-B1BF-4D769F7EB686}" emma:medium="tactile" emma:mode="ink">
                <msink:context xmlns:msink="http://schemas.microsoft.com/ink/2010/main" type="inkWord" rotatedBoundingBox="20845,2167 23082,2107 23112,3215 20875,3275"/>
              </emma:interpretation>
              <emma:one-of disjunction-type="recognition" id="oneOf2">
                <emma:interpretation id="interp10" emma:lang="en-GB" emma:confidence="0">
                  <emma:literal>qubits</emma:literal>
                </emma:interpretation>
                <emma:interpretation id="interp11" emma:lang="en-GB" emma:confidence="0">
                  <emma:literal>qubit</emma:literal>
                </emma:interpretation>
                <emma:interpretation id="interp12" emma:lang="en-GB" emma:confidence="0">
                  <emma:literal>qubit's</emma:literal>
                </emma:interpretation>
                <emma:interpretation id="interp13" emma:lang="en-GB" emma:confidence="0">
                  <emma:literal>gambits</emma:literal>
                </emma:interpretation>
                <emma:interpretation id="interp14" emma:lang="en-GB" emma:confidence="0">
                  <emma:literal>quits</emma:literal>
                </emma:interpretation>
              </emma:one-of>
            </emma:emma>
          </inkml:annotationXML>
          <inkml:trace contextRef="#ctx0" brushRef="#br0" timeOffset="64012.6119">7824 850 512 0,'0'0'130'0,"0"0"7"0,0 0 9 0,0 0-7 15,0 0-26-15,0 0-30 0,-12-31-21 0,12 31-4 16,0 0-6-16,0 0-5 0,0 0-7 0,-6-28-4 16,6 28 0-16,0 0-6 0,-10-26-2 0,10 26-8 15,0 0-3-15,0 0-5 0,-22-31-1 16,22 31-4-16,0 0 0 0,0 0-3 15,-27-23-1-15,27 23-1 0,0 0 0 0,-26-3 0 16,26 3-3-16,-26 8 2 0,26-8-3 0,-25 22 1 16,25-22-1-16,-26 34 3 0,26-34-3 0,-18 44 3 15,11-19-4-15,7-25 3 0,-1 44-4 0,1-44 1 16,11 41-17-16,-11-41-7 0,19 32-15 0,-19-32-7 16,26 22 3-16,-26-22 10 0,32 9 11 0,-32-9 13 15,33-4 10-15,-33 4 2 0,31-19 2 16,-31 19-2-16,24-22 3 0,-24 22-1 0,0 0 1 15,30-34-2-15,-30 34 1 0,0 0-2 16,14-31 4-16,-14 31-2 0,0 0 1 0,0 0 0 16,5-25 0-16,-5 25 0 0,0 0 1 0,0 0-1 15,0 0 0-15,0 0-2 0,0 0 0 0,0 0-1 16,0 0-2-16,0 0-1 0,0 0-3 16,0 0 2-16,0 0 3 0,0 0 2 0,0 0 1 15,3 28 2-15,-3-28-2 0,0 0 2 0,0 36-3 16,0-36 2-16,-3 37-4 0,3-37 3 0,-5 41-3 15,5-41 2-15,-4 43-3 0,4-43 3 0,-8 47-4 16,5-20 5-16,-3 1-5 0,1-2 6 0,-2 2-7 16,-1-2 7-16,2-1-8 0,0 1 6 0,6-26-5 15,-11 44 4-15,7-21 19 16,4-23-37-16,-11 44 38 0,11-44-40 0,-7 43-20 16,7-43-31-16,-2 28-47 0,2-28-53 0,0 0-39 15,0 0-21-15,0 0-121 0,-8 35 73 0,8-35 254 16</inkml:trace>
          <inkml:trace contextRef="#ctx0" brushRef="#br0" timeOffset="64458.6295">8064 785 974 0,'0'0'156'0,"0"0"-45"16,0 0-16-16,0 0-11 0,0 0-29 15,0 0-25-15,0 0-18 0,0 0-7 16,-25 10-3-16,25-10 1 0,0 0-1 0,-7 36 2 16,7-36-1-16,-4 33 1 0,4-33-3 0,-2 35 3 15,2-35-5-15,-3 38 2 0,3-38-2 0,-1 27 2 16,1-27-3-16,0 0 2 0,1 33-3 0,-1-33 0 16,0 0 1-16,0 0 0 0,0 0 0 0,0 0 1 15,0 0-1-15,29 20 0 0,-29-20 3 0,0 0-1 16,0 0 1-16,31-21-1 0,-31 21 0 15,0 0-1-15,33-32 2 0,-33 32-1 0,0 0 2 16,30-34-2-16,-30 34 2 0,14-25-3 16,-14 25 4-16,0 0-4 0,17-30 3 0,-17 30-2 15,0 0 1 1,0 0 0-16,0 0-2 0,0 0 2 0,0 0-2 16,0 0 0-16,0 0 1 0,0 0 0 0,24-13-1 15,-24 13 3-15,0 0-2 0,11 25 2 16,-11-25-3-16,6 25 2 0,-6-25-2 0,6 29 3 15,-6-29-3-15,4 25 1 0,-4-25-2 0,0 0 2 0,13 31-4 16,-13-31 2-16,0 0-36 0,0 0-22 0,28 34-25 16,-28-34-48-16,0 0-47 0,0 0-53 0,0 0-138 15,28-12 26-15,-28 12 260 0</inkml:trace>
          <inkml:trace contextRef="#ctx0" brushRef="#br0" timeOffset="64994.355">8456 457 932 0,'-6'-26'168'0,"6"26"-47"0,0 0-28 0,0 0-33 15,0 0-31-15,0 0-14 0,0 0-12 16,0 26-16-16,0-26 13 0,2 41-13 0,-2-41 13 16,0 45 4-16,0-14-4 0,-2-2 5 0,-1 1-6 15,0 4 5-15,1-4-5 0,1 0 6 0,-2 0-6 16,-2-2 4-16,2 5-6 0,0-4 6 0,-1-3-4 15,4-26 3-15,-5 43-3 0,5-43 2 0,-4 25-3 16,4-25 1-16,0 0-4 0,0 0-2 16,0 0 1-16,0 0 0 0,0 0 4 0,0 0 4 15,0 0 2-15,27 6-1 0,-27-6 2 16,0 0-2-16,33-33-1 0,-33 33-2 0,28-29 1 16,-28 29-2-16,29-28 3 0,-29 28-3 0,28-19 2 15,-28 19-2-15,26-13 1 0,-26 13 0 0,0 0-2 16,35 0 1-16,-35 0-1 0,0 0 2 0,31 13 0 15,-31-13 1-15,0 0-1 0,0 0 1 16,0 0-1-16,25 23 2 0,-25-23 1 0,0 0 2 16,0 0-1-16,12 34 2 0,-12-34-2 0,0 0 2 15,-7 31-2-15,7-31 2 0,0 0 4 0,-15 35 7 16,15-35 2-16,0 0 2 0,-17 24-6 0,17-24-3 16,0 0-3-16,0 0 1 0,-30 27 3 15,30-27 5-15,0 0 2 0,0 0 0 0,-31 12-4 16,31-12-4-16,0 0-6 0,-27 0-1 15,27 0 0-15,0 0-2 0,-30-7 0 0,30 7-2 16,0 0 0-16,-34-12 0 0,34 12 0 0,0 0 0 16,-35-20 0-16,35 20-1 0,0 0 0 0,0 0-2 15,-26-14 1-15,26 14-2 0,0 0-10 0,0 0-43 16,0 0-27-16,0 0-20 0,0 0-30 0,0 0-33 16,0 0-48-16,28 13-182 0,-28-13 38 15,29 6 204-15</inkml:trace>
          <inkml:trace contextRef="#ctx0" brushRef="#br0" timeOffset="65431.8414">8954 580 1101 0,'0'0'202'0,"-26"-34"-56"0,26 34-30 16,0 0-40-16,0 0-30 0,0 0-18 0,0 0-11 15,-25-16-9-15,25 16-3 0,0 0-5 16,0 0-2-16,0 0-1 0,0 0-1 0,0 0-1 15,0 0-18-15,0 0-26 0,0 0-50 16,24 5-66-16,-24-5-89 0,0 0-224 0,26-10 63 16,-26 10 167-16</inkml:trace>
          <inkml:trace contextRef="#ctx0" brushRef="#br0" timeOffset="65260.009">8934 867 996 0,'0'0'125'16,"0"0"-9"-16,0 0-21 0,0 0-25 0,0 0-28 15,0 0-25-15,0 0-14 0,0 0-1 0,0 0-1 16,0 0 2-16,0 0 0 0,0 0 1 0,-13 29-2 16,13-29 1-16,0 25-2 0,0-25 1 0,-3 30-3 15,3-30 3-15,-3 27-3 16,3-27 2-16,-3 28-4 0,3-28 3 0,-3 32-6 16,3-32-8-16,0 0-47 0,0 0-43 0,9 30-68 15,-9-30-61-15,0 0-142 0,0 0 11 0,-5-38 210 16</inkml:trace>
          <inkml:trace contextRef="#ctx0" brushRef="#br0" timeOffset="66134.9219">9214 632 983 0,'0'0'93'0,"0"0"13"15,-38 10-14-15,38-10-31 16,0 0-23-16,0 0-18 0,0 0-12 0,0 0-4 16,3 26 1-16,-3-26 1 0,0 0 3 0,0 0 3 15,30 17 2-15,-30-17 0 0,28 0-3 0,-28 0-4 16,35-6-4-16,-35 6-1 0,44-5-3 0,-44 5-1 16,47-6-26-16,-47 6-44 0,56-10-32 0,-56 10-32 15,58-5-103-15,-28 10-142 0,-30-5 4 0,58 10 229 16</inkml:trace>
          <inkml:trace contextRef="#ctx0" brushRef="#br0" timeOffset="65869.2941">9363 336 847 0,'0'0'212'16,"0"0"-73"-16,0 0-32 0,0 0-26 15,0 0-17-15,0 0-26 0,0 0-10 0,0 0-9 16,0 0 2-16,0 0-1 0,-2 39-2 0,2-39-3 15,-3 36 0-15,3-36 21 0,-7 46-36 0,4-19 32 16,-2-1-36-16,-1 1 8 0,1 0 4 0,-1 0-5 16,0 3 3-16,2-2-5 0,-4-3 3 0,5 2-6 15,-3 1 4-15,1 3-5 0,1 0 5 16,1 4-5-16,-2-6 5 0,2 1-5 16,0-3 5-16,-1-2-5 0,4-25 3 0,-3 47-3 15,3-47 4-15,-3 40-4 0,3-40 3 0,0 27-1 16,0-27 1-16,0 0-2 0,3 27 1 0,-3-27-1 15,0 0 1-15,0 0-1 0,0 0 1 0,0 0 0 16,0 0-1-16,28 23 1 0,-28-23 0 0,0 0 2 16,0 0-2-16,29-15 2 0,-29 15-2 0,0 0-5 15,31-18-15-15,-31 18-12 0,24-14-18 16,-24 14-16-16,26-19-15 0,-26 19-25 0,0 0-68 16,47-5-27-16,-47 5-2 0,0 0-75 15,42-15-16-15,-42 15 129 0</inkml:trace>
          <inkml:trace contextRef="#ctx0" brushRef="#br0" timeOffset="66804.2779">9853 760 692 0,'-32'-18'147'0,"32"18"-34"0,0 0 1 0,0 0-23 16,0 0-20-16,0 0-8 0,-27-20-5 0,27 20-8 15,0 0-7-15,0 0-9 0,0 0-3 0,-29-3-4 16,29 3-5-16,0 0-2 0,-29 5-5 0,29-5-3 0,0 0-3 16,-27 18-2-16,27-18-4 0,0 0 0 0,-26 23-3 15,26-23 0-15,0 0 0 0,-20 26 1 16,20-26-1-16,-4 27 0 0,4-27-2 0,1 29 2 16,-1-29-2-16,5 28 2 0,-5-28-3 0,11 27 3 0,-11-27-2 15,0 0 1-15,22 28 0 0,-22-28 0 0,0 0 0 16,26 21 1-16,-26-21-1 0,0 0 1 0,26 16-1 15,-26-16 2-15,0 0-2 0,0 0 1 0,27 23-1 16,-27-23 1-16,0 0-1 0,0 0 1 16,0 0 1-16,19 27-1 0,-19-27 1 0,0 0 1 15,0 0-1-15,0 0 2 0,0 0-2 16,-10 28 2-16,10-28-2 0,0 0 2 0,0 0 0 16,-24 31 8-16,24-31 2 0,0 0 3 0,-29 28-2 15,29-28-2-15,-24 20-2 0,24-20 1 0,-27 21-2 16,27-21-2-16,-26 18-6 0,26-18 1 0,0 0-2 15,-24 21-1-15,24-21 0 0,0 0-1 16,0 0-4-16,0 0-15 0,0 0-19 0,0 0-33 16,0 0-59-16,0 0-110 0,0 0-225 0,30 0-9 15,-30 0 203-15</inkml:trace>
        </inkml:traceGroup>
      </inkml:traceGroup>
    </inkml:traceGroup>
  </inkml:traceGroup>
</inkml:ink>
</file>

<file path=ppt/ink/ink1989.xml><?xml version="1.0" encoding="utf-8"?>
<inkml:ink xmlns:inkml="http://www.w3.org/2003/InkML">
  <inkml:definitions/>
  <inkml:traceGroup>
    <inkml:annotationXML>
      <emma:emma xmlns:emma="http://www.w3.org/2003/04/emma" version="1.0">
        <emma:interpretation id="{F18D621C-3A9C-466A-819F-CAAC1BC3397D}" emma:medium="tactile" emma:mode="ink">
          <msink:context xmlns:msink="http://schemas.microsoft.com/ink/2010/main" type="writingRegion" rotatedBoundingBox="23374,7597 23391,7597 23391,7622 23374,7622"/>
        </emma:interpretation>
      </emma:emma>
    </inkml:annotationXML>
    <inkml:traceGroup>
      <inkml:annotationXML>
        <emma:emma xmlns:emma="http://www.w3.org/2003/04/emma" version="1.0">
          <emma:interpretation id="{EF318E1E-F2D4-4614-A1E2-844925640E0C}" emma:medium="tactile" emma:mode="ink">
            <msink:context xmlns:msink="http://schemas.microsoft.com/ink/2010/main" type="paragraph" rotatedBoundingBox="23374,7597 23391,7597 23391,7622 23374,76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E65BAD-0997-413C-8F49-A2A281602F05}" emma:medium="tactile" emma:mode="ink">
              <msink:context xmlns:msink="http://schemas.microsoft.com/ink/2010/main" type="line" rotatedBoundingBox="23374,7597 23391,7597 23391,7622 23374,7622"/>
            </emma:interpretation>
          </emma:emma>
        </inkml:annotationXML>
        <inkml:traceGroup>
          <inkml:annotationXML>
            <emma:emma xmlns:emma="http://www.w3.org/2003/04/emma" version="1.0">
              <emma:interpretation id="{571DF24C-A97F-4C8C-8DF1-80D4995C1383}" emma:medium="tactile" emma:mode="ink">
                <msink:context xmlns:msink="http://schemas.microsoft.com/ink/2010/main" type="inkWord" rotatedBoundingBox="23374,7597 23391,7597 23391,7622 23374,7622"/>
              </emma:interpretation>
              <emma:one-of disjunction-type="recognition" id="oneOf0">
                <emma:interpretation id="interp0" emma:lang="x-none" emma:confidence="0">
                  <emma:literal>|</emma:literal>
                </emma:interpretation>
                <emma:interpretation id="interp1" emma:lang="x-none" emma:confidence="0">
                  <emma:literal>I</emma:literal>
                </emma:interpretation>
                <emma:interpretation id="interp2" emma:lang="x-none" emma:confidence="0">
                  <emma:literal>\</emma:literal>
                </emma:interpretation>
                <emma:interpretation id="interp3" emma:lang="x-none" emma:confidence="0">
                  <emma:literal>l</emma:literal>
                </emma:interpretation>
                <emma:interpretation id="interp4" emma:lang="x-none" emma:confidence="0">
                  <emma:literal>1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5:51:29.17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11525 12561 236 0,'0'0'80'0,"0"0"-14"0,0 0-26 16,0 0-16-16,0 0 8 0,0 0 12 0,0 0 14 15,0 0 16-15,0 0-11 0,0 0-10 16,23-23 0-16,-23 23-3 0,0 0 1 0,24-21 0 15,-24 21-6-15,0 0-9 0,22-23-6 0,-22 23-13 16,0 0-7-16,0 0-6 0,30-30-1 0,-30 30-2 16,0 0 3-16,26-28-4 0,-26 28 2 15,0 0-2-15,26-33 1 0,-26 33-1 0,18-24-1 16,-18 24 0-16,0 0 3 0,24-28-2 0,-24 28 4 16,0 0-1-16,0 0-3 0,0 0-3 15,0 0 1-15,0 0-4 0,0 0 5 0,22-18 3 16,-22 18 0-16,0 0 9 0,0 0 9 0,0 0 6 15,0 0 5-15,7 29-2 0,-7-29-7 0,0 0 0 16,8 32-4-16,-8-32 3 0,10 29-1 0,-10-29 1 16,8 39-2-16,-1-17 2 0,-3 3-6 0,3 0 2 15,0 3-7-15,1 4 5 0,-1-5-9 16,0 6 5-16,1-3-5 0,-1 3 2 0,1-5-7 16,0 2 4-16,1-5-9 0,-1-1 5 0,2 0-4 15,-10-24 4-15,17 40 14 0,-17-40-13 16,20 33 15-16,-20-33-37 0,20 26 19 0,-20-26-19 15,18 25 19-15,-18-25 2 0,0 0-5 0,22 27-5 16,-22-27-8-16,0 0-8 0,22 27-15 0,-22-27-16 16,0 0-44-16,0 0-46 0,24 12-59 15,-24-12-47-15,0 0-104 0,0 0 76 0,8-41 280 16</inkml:trace>
  <inkml:trace contextRef="#ctx0" brushRef="#br0" timeOffset="1">11847 12855 256 0,'0'0'76'16,"-23"18"12"-16,23-18-10 0,0 0-4 0,-32 20-3 16,32-20-1-16,-22 10 2 0,22-10-2 0,-25 15-10 15,25-15-12-15,0 0-17 0,-27 21-7 0,27-21-12 16,0 0-3-16,0 0-3 0,-27 18-3 15,27-18-2-15,0 0-1 0,0 0-1 0,0 0-2 16,0 0-8-16,-23 19-33 0,23-19-42 0,0 0-40 16,0 0-50-16,0 0-32 0,0 0-47 0,17 23 116 15,-17-23 139-15</inkml:trace>
  <inkml:trace contextRef="#ctx0" brushRef="#br0" timeOffset="2">12265 12976 266 0,'0'0'120'15,"0"0"-3"-15,0 0-14 0,0 0-8 0,0 0-7 16,0 0-1-16,0 0-10 0,0 0-25 0,0 0 2 16,0 0-32-16,0 0 1 0,0 0-12 0,0 0-8 15,0 0 10-15,0 0-22 0,0 0 27 0,0 0-14 16,0 0 5-16,0 0 4 0,0 0-8 0,0 0-2 15,16-21-3-15,-16 21 2 0,0 0-2 16,18-34 0-16,-18 34 1 0,0 0-1 0,18-24 0 16,-18 24 1-16,0 0-3 0,0 0 0 0,0 0-3 15,0 0 1-15,22-9 3 0,-22 9 4 16,0 0 5-16,0 0 1 0,0 0 1 0,0 0 3 16,11 32 6-16,-11-32 1 0,0 29-12 0,0-29 15 15,8 34-20-15,-8-34 17 0,0 37 0 0,0-37-6 16,0 42 1-16,0-42-8 0,6 45 3 15,-6-19-7-15,0-2 4 0,0-2-6 0,0-22 2 16,0 39-6-16,0-39 5 0,0 31-4 0,0-31 3 16,0 0-4-16,0 0-8 0,5 27-32 0,-5-27-40 15,0 0-43-15,0 0-62 0,0-25-101 0,0 25-109 16,6-43 161-16,-6 43 237 0</inkml:trace>
  <inkml:trace contextRef="#ctx0" brushRef="#br0" timeOffset="3">11548 13800 151 0,'0'0'74'0,"0"0"1"0,0 0 1 15,0 0 0-15,0 0-8 0,0 0-9 16,0 0-8-16,0 0-7 0,0 0-6 0,0 0-6 16,0 0-2-16,0 0 4 0,0 0 11 15,0 0 9-15,0 23 1 0,0-23-3 0,0 0-15 16,0 0-30-16,0 0 7 0,0 0-24 0,0 24 15 15,0-24-3-15,0 0-3 0,0 0-1 0,0 0-5 16,0 0 4-16,0 0 1 0,0 0 3 0,28 0 5 16,-28 0 16-16,0 0-11 0,19-27 15 15,-19 27-19-15,12-27 3 0,-12 27-4 0,16-30-3 16,-16 30 2-16,17-24-5 0,-17 24-16 0,17-26 17 16,-17 26-15-16,0 0 14 0,22-27 2 0,-22 27-1 15,0 0 0-15,0 0-2 0,26-13 1 0,-26 13 0 16,0 0-2-16,0 0 2 0,0 0 3 0,22 0 1 15,-22 0 2-15,0 0 1 0,0 0-2 16,0 0 2-16,0 0 7 0,0 0-1 16,0 0 2-16,0 0 3 0,0 0-6 0,25 23 9 15,-25-23 1-15,0 0 2 0,0 0 0 0,0 0-2 16,13 24-4-16,-13-24 1 0,0 0 15 0,12 32-16 16,-12-32 15-16,7 33-38 0,-7-33 16 0,8 35-20 15,-8-35 15-15,14 38 3 0,-14-38-5 0,16 41 3 16,-16-41-4-16,21 42 4 0,-9-21-5 15,-2 3 5-15,-10-24-6 0,22 41 4 0,-22-41-3 16,24 38 0-16,-24-38-3 0,19 37 3 16,-19-37-4-16,22 32 3 0,-22-32-2 0,21 34 4 15,-21-34-6-15,20 34 5 0,-20-34-3 0,18 27 1 16,-18-27-2-16,14 25 2 0,-14-25-1 0,0 0 1 16,19 30 0-16,-19-30 0 0,0 0-2 0,13 22 1 15,-13-22-9-15,0 0-3 0,0 0-4 16,13 25-4-16,-13-25-7 0,0 0-5 0,0 0-15 15,0 0-18-15,18 32-37 0,-18-32-42 0,0 0-29 16,0 0-25-16,0 0 2 0,0 0-1 0,0 0-14 16,0 0 168-16</inkml:trace>
  <inkml:trace contextRef="#ctx0" brushRef="#br0" timeOffset="4">11938 14068 412 0,'0'0'122'0,"0"0"16"0,0 0 5 16,-23 16 3-16,23-16-21 0,0 0-25 0,0 0-21 15,-31 18-23-15,31-18-12 0,0 0-11 0,-20 24-4 16,20-24-5-16,0 0-4 0,-26 29-3 0,26-29-1 16,-18 24-5-16,18-24-3 15,-16 23-3-15,16-23 0 0,-15 24-4 0,15-24 2 16,-16 22-4-16,16-22 3 0,0 0-2 0,-20 31 1 16,20-31-2-16,0 0 1 0,0 0-2 0,-19 27 1 15,19-27-5-15,0 0-2 0,0 0-7 0,0 0-8 16,0 0-12-16,0 0-20 0,0 0-47 0,0 0-22 15,0 0-20-15,0 0-23 0,0 0 0 16,18-24-47-16,-11 0-68 0,21 24 89 0,-28-37 193 16</inkml:trace>
  <inkml:trace contextRef="#ctx0" brushRef="#br0" timeOffset="5">12358 14282 214 0,'0'0'94'0,"0"0"-3"16,0 0-7-16,0 0-14 0,0 0-15 0,-26 0 2 15,26 0 3-15,0 0 7 0,0 0-4 0,0 0-7 16,-29 7-14-16,29-7-5 0,0 0-6 0,0 0-1 15,-22 14 0-15,22-14 0 0,0 0-4 0,-12 23-2 16,12-23-9-16,0 0-3 0,-10 29-6 0,10-29-2 16,-5 24-3-16,5-24 1 0,0 0-3 15,0 31 2-15,0-31-2 0,0 0 1 0,0 32-2 16,0-32 3-16,0 0-3 0,12 26 1 16,-12-26-1-16,0 0 2 0,0 0-1 0,26 21 1 15,-26-21-1-15,0 0 2 0,25 8 0 0,-25-8 2 16,0 0 1-16,29 0 0 0,-29 0 1 0,0 0-2 15,32-13-1-15,-32 13-1 0,23-16 2 16,-23 16-2-16,24-21 3 0,-24 21-1 0,20-23 1 16,-20 23-2-16,15-21 0 0,-15 21-2 0,0 0 0 15,20-28 0-15,-20 28 2 0,0 0-3 0,8-27 2 16,-8 27-1-16,0 0 3 0,0 0-1 0,0-25 3 16,0 25-3-16,0 0 1 0,-11-21-2 0,11 21 2 15,0 0-3-15,-18-33 2 0,18 33-2 16,-14-25 0-16,14 25-1 0,-15-23 2 15,15 23-3-15,0 0 4 0,-19-27-1 0,19 27 1 16,0 0-3-16,0 0-30 0,-28-9-32 0,28 9-49 16,0 0-41-16,-14 27-23 0,14-27-39 0,0 0-62 15,-9 48 44-15,9-48 233 0</inkml:trace>
  <inkml:trace contextRef="#ctx0" brushRef="#br0" timeOffset="6">11406 9107 282 0,'-22'0'148'15,"22"0"-12"-15,0 0-4 0,0 0-13 0,0 0-23 16,0 0-23-16,0 0-23 0,0 0-17 0,0 0-13 16,0 0-9-16,0 0-6 0,0 0-5 0,0 0-3 15,0 0 6-15,0 0 18 0,0 0 8 0,0 0 7 16,0 0-8-16,19-25-15 0,-19 25-8 0,0 0 0 15,22-27-2-15,-22 27 2 0,0 0-4 0,27-31 2 16,-27 31-3-16,0 0 2 0,29-28-3 16,-29 28 2-16,0 0-2 0,26-20 1 0,-26 20 0 15,0 0-2-15,0 0 0 0,0 0 0 16,23-6 1-16,-23 6 2 0,0 0 3 0,0 0-1 16,0 0 1-16,0 0-1 0,18 26 0 0,-18-26-2 15,0 0 1-15,0 0-2 0,14 29 3 0,-14-29-3 16,0 0 3-16,18 29 0 0,-18-29 5 0,9 22 0 15,-9-22 6-15,16 28-4 0,-16-28 3 16,18 34-4-16,-18-34 4 0,22 38-4 0,-22-38 6 16,19 43-4-16,-5-20 4 0,-5 0-4 0,4 1 2 15,-4 1-6-15,4-1 5 0,-2 4-6 0,1 4 6 16,-2-3-7-16,2 3 3 0,-1-1-7 16,0 1 4-16,0-2 14 0,2 0-33 0,-2-3 32 15,0 2-33-15,-2-2 13 0,2 1 4 16,-1-2-5-16,3-6 6 0,-13-20-5 0,20 37 3 15,-20-37-2-15,0 0-2 0,14 23-11 0,-14-23-10 16,0 0-13-16,0 0-10 0,0 0 10 0,0 0-1 16,0 0-21-16,0-37-42 0,0 37-79 0,0-23-59 15,0 23-113-15,0 0-4 0,-11-49 354 0</inkml:trace>
  <inkml:trace contextRef="#ctx0" brushRef="#br0" timeOffset="7">11791 9478 302 0,'-26'18'156'0,"26"-18"-36"16,0 0 18-16,-23 0-8 0,23 0 1 0,0 0-30 15,0 0-15-15,-27 0-21 0,27 0-12 0,0 0-12 16,0 0-5-16,-28 16-9 0,28-16-4 0,0 0-5 16,0 0-3-16,-29 26-6 0,29-26-2 15,0 0-4-15,-26 28 1 0,26-28 17 0,-15 22-19 16,15-22 20-16,0 0-40 0,-23 34 17 16,23-34-16-16,0 0 16 0,-18 33 1 0,18-33-3 15,0 0-5-15,-13 28-12 0,13-28-11 0,0 0-22 16,0 0-22-16,0 23-41 0,0-23-29 0,0 0-51 15,0 0-21-15,0 0-67 0,0 0-35 0,0 0 313 16</inkml:trace>
  <inkml:trace contextRef="#ctx0" brushRef="#br0" timeOffset="8">12007 10749 523 0,'0'0'217'0,"0"0"-52"0,0 0-15 16,0 0-18-16,-16-22-17 0,16 22-26 0,0 0-25 15,0 0-14-15,0 0-11 0,0 0-4 0,0 0-7 16,0 0-3-16,0 0-7 0,0 0-3 16,0 0-6-16,0 0-4 0,0 0-4 0,0 0 0 0,0 0 0 15,0 0 0-15,0 0-1 0,0 0-10 16,0 0-17-16,0 0-20 0,0 0-38 15,0 0-66-15,0 0-76 0,0 0-78 0,0 0-157 16,20 25 93-16,-20-25 369 0</inkml:trace>
  <inkml:trace contextRef="#ctx0" brushRef="#br0" timeOffset="9">12026 11148 692 0,'0'0'178'0,"0"0"-14"0,0 0-30 0,0 0-20 16,0 0-26-16,0 0-18 0,0 0-16 0,0 0-9 15,0 0-7-15,0 0-5 0,-23-20-3 0,23 20-5 16,0 0-4-16,0 0-5 0,0 0-4 0,0 0-4 16,0 0-4-16,0 0-1 0,0 0-3 0,0 0 0 15,0 0 0-15,0 0 0 0,0 0-2 16,0 0 1-16,0 0-15 0,0 0-9 16,0 0-21-16,0 0-22 0,0 0-33 0,0 0 8 15,0 0-28-15,0 0-48 0,25 13-30 0,-25-13-96 16,0 0-65-16,0 0 127 0,0 0 233 0</inkml:trace>
  <inkml:trace contextRef="#ctx0" brushRef="#br0" timeOffset="10">12079 11493 398 0,'0'0'168'0,"0"0"-33"15,0 0 0-15,0 0-8 0,0 0-10 0,0 0-24 16,0 0-20-16,0 0-16 0,0 0-10 16,0 0-8-16,0 0-7 0,0 0-6 0,0 0-4 15,0 0-3-15,0 0-4 0,0 0-1 0,0 0-3 16,0 0-4-16,0 0-2 0,0 0-2 0,0 0-2 16,0 0 0-16,0 0 0 0,0 0 0 0,0 0 0 15,0 0 0-15,0 0-1 0,0 0 1 16,0 0-1-16,0 0-1 0,0 0 1 0,0 0-13 15,0 0-7-15,0 0-11 0,0 0-15 0,0 0-11 16,0 0-37-16,0 0-54 0,0 0-117 0,0 0-114 16,0 0-43-16,0 0 348 0</inkml:trace>
  <inkml:trace contextRef="#ctx0" brushRef="#br0" timeOffset="11">12164 9757 208 0,'0'0'110'0,"0"0"10"0,0 0-6 16,0 0 4-16,0 0-15 0,0 0-3 0,0 0-11 16,0 0-2-16,0 0-10 0,0 0-5 15,0 0-10-15,0 0-11 0,0 0-6 0,0 0-10 16,0 0-9-16,0 0-6 0,0 0-8 0,0 0-4 16,0 0-1-16,0 0-3 0,0 0-1 0,0 0-2 15,0 0 2-15,0 0-1 0,0 0 1 0,0 0 0 16,7 29-1-16,-7-29-3 0,0 0 3 0,0 31-2 15,0-31 2-15,0 0-4 0,0 29 4 16,0-29-3-16,0 23 3 0,0-23-1 0,0 0 0 16,0 30-2-16,0-30 2 0,0 0-3 15,0 0 1-15,0 0-1 0,0 0-1 0,0 0 3 16,0 0-1-16,0 0 0 0,0 0 1 0,0 0-1 16,0 0 0-16,0 0 1 0,0 0-1 0,0 0 1 15,0 0 0-15,0 0 0 0,0 0 0 0,0 0-2 16,0 0 1-16,0 0-1 0,0 0 0 15,0 0 3-15,0 0 0 0,0 0 1 0,0 0-1 16,0 0-3-16,0 0-1 0,0 0 2 0,0 0-1 16,0 0 4-16,28-10 1 0,-28 10-1 15,0 0 0-15,0 0 0 0,9-28-3 0,-9 28 2 16,0 0-2-16,11-26 2 0,-11 26-1 0,0 0 0 16,13-29 0-16,-13 29 0 0,0 0 0 0,15-24 1 15,-15 24 0-15,0 0 0 0,0 0-2 16,0 0 2-16,22-20-1 0,-22 20 2 0,0 0-1 15,0 0 0-15,0 0-2 0,23-11 1 0,-23 11 0 16,0 0 0-16,0 0 1 0,0 0-1 0,26-9-1 16,-26 9 2-16,0 0-1 0,0 0 1 0,27-12-2 15,-27 12 1-15,0 0 1 0,0 0-2 0,0 0 0 16,0 0 1-16,24 0 0 0,-24 0 1 16,0 0 1-16,0 0-2 0,0 0 2 0,0 0 0 15,25 18-1-15,-25-18 0 0,0 0 0 16,0 0-2-16,24 28 4 0,-24-28-2 0,0 0 2 15,13 28-3-15,-13-28 2 0,0 0-1 0,16 34 2 16,-16-34-1-16,9 23 3 0,-9-23-2 0,6 22 4 16,-6-22-4-16,5 24 2 0,-5-24-3 0,0 0 1 15,6 29-2-15,-6-29 1 0,0 0-1 16,0 0 0-16,0 0-2 0,0 0 3 0,0 0 1 16,0 0 0-16,0 0 1 0,0 0-2 0,0 0-1 15,0 0-4-15,0 0-6 0,0 0-19 0,0 0-41 16,0 0-94-16,0 0-164 0,0 0-165 0,0 0 27 15,0 0 465-15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00:24.9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40 5 1208 0,'-34'-20'149'0,"34"20"-35"16,0 0-36-16,0 0-18 0,0 0-20 0,-26 23-14 15,26-23-15-15,0 0-5 0,0 0-5 0,0 0 0 16,0 0-3-16,0 0-12 0,0 0-26 0,0 0-15 0,0 0-44 0,0 0-86 16,0 0-149-16,0 0-169 0,26-2 41 15,2 9 462-15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00:19.6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C15BEB3-21AC-46E9-A386-0D0ECECED6E7}" emma:medium="tactile" emma:mode="ink">
          <msink:context xmlns:msink="http://schemas.microsoft.com/ink/2010/main" type="writingRegion" rotatedBoundingBox="4213,10641 8743,10833 8696,11939 4166,11747"/>
        </emma:interpretation>
      </emma:emma>
    </inkml:annotationXML>
    <inkml:traceGroup>
      <inkml:annotationXML>
        <emma:emma xmlns:emma="http://www.w3.org/2003/04/emma" version="1.0">
          <emma:interpretation id="{1B4518A2-A1B8-4D41-8211-251D4828C534}" emma:medium="tactile" emma:mode="ink">
            <msink:context xmlns:msink="http://schemas.microsoft.com/ink/2010/main" type="paragraph" rotatedBoundingBox="4213,10641 8743,10833 8696,11939 4166,11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A0AA37-BE8A-4B05-80E9-0A76A0DC61C0}" emma:medium="tactile" emma:mode="ink">
              <msink:context xmlns:msink="http://schemas.microsoft.com/ink/2010/main" type="line" rotatedBoundingBox="4213,10641 8743,10833 8696,11939 4166,11747"/>
            </emma:interpretation>
          </emma:emma>
        </inkml:annotationXML>
        <inkml:traceGroup>
          <inkml:annotationXML>
            <emma:emma xmlns:emma="http://www.w3.org/2003/04/emma" version="1.0">
              <emma:interpretation id="{ED7FF721-98E5-4390-9C2E-1E0E70A48336}" emma:medium="tactile" emma:mode="ink">
                <msink:context xmlns:msink="http://schemas.microsoft.com/ink/2010/main" type="inkWord" rotatedBoundingBox="4213,10641 4979,10674 4943,11527 4177,11495"/>
              </emma:interpretation>
              <emma:one-of disjunction-type="recognition" id="oneOf0">
                <emma:interpretation id="interp0" emma:lang="en-GB" emma:confidence="0">
                  <emma:literal>(n</emma:literal>
                </emma:interpretation>
                <emma:interpretation id="interp1" emma:lang="en-GB" emma:confidence="0">
                  <emma:literal>In</emma:literal>
                </emma:interpretation>
                <emma:interpretation id="interp2" emma:lang="en-GB" emma:confidence="0">
                  <emma:literal>in</emma:literal>
                </emma:interpretation>
                <emma:interpretation id="interp3" emma:lang="en-GB" emma:confidence="0">
                  <emma:literal>on</emma:literal>
                </emma:interpretation>
                <emma:interpretation id="interp4" emma:lang="en-GB" emma:confidence="0">
                  <emma:literal>On</emma:literal>
                </emma:interpretation>
              </emma:one-of>
            </emma:emma>
          </inkml:annotationXML>
          <inkml:trace contextRef="#ctx0" brushRef="#br0">-4315 5347 771 0,'0'0'170'0,"0"0"-45"16,0 0-11-16,-7 27-23 0,7-27-29 0,0 0-16 15,0 0-9-15,-8 23-5 0,8-23-4 0,0 0-2 0,-1 27-8 16,1-27-2-16,-2 26-8 0,2-26 1 0,0 24-4 16,0-24 4-16,0 23-3 0,0-23 0 0,0 23-3 15,0-23 0-15,0 0-3 0,0 32 1 16,0-32-1-16,0 0 0 0,0 24-1 0,0-24 0 15,0 0 0-15,0 0 0 0,0 0-1 0,0 0 1 16,0 0-1-16,0 0 1 0,0 0 0 0,0 0 1 0,21 10 0 0,-21-10 0 16,0 0 3-16,18-26-5 0,-18 26 4 15,18-28-4-15,-18 28 3 0,16-32-3 0,-16 32 4 16,15-31-4-16,-15 31 3 0,18-30-2 0,-18 30 2 16,17-25-1-16,-17 25 1 0,0 0-2 15,21-21 1-15,-21 21-1 0,0 0 1 0,0 0-1 16,0 0 1-16,24-10 0 15,-24 10 2-15,0 0-1 0,28 9 1 0,-28-9 1 16,0 0-3-16,26 18 3 0,-26-18-3 0,0 0 2 16,22 32-2-16,-22-32 3 0,14 27-4 15,-14-27 3-15,11 31-3 0,-11-31 6 0,10 36 1 16,-10-36 3-16,7 37-2 0,-7-37 0 16,2 26-8-16,-2-26 2 0,7 32-2 0,-7-32 3 15,4 26-3-15,-4-26 2 0,0 0-3 0,0 0 1 0,0 0-1 0,0 0-6 16,0 0-21-16,0 0-18 0,0 0-24 0,0 0-52 15,0 0-82-15,0 0-142 0,0 0-125 16,0 0 154 0,-1-39 318-16</inkml:trace>
          <inkml:trace contextRef="#ctx0" brushRef="#br0" timeOffset="-551.4419">-4552 4865 709 0,'0'0'163'0,"0"0"-20"16,0 0-22-16,0 0-16 0,-25 8-35 0,25-8-13 15,0 0-14-15,0 0-4 0,0 0-6 0,-22 23-4 0,22-23-6 16,0 0-4-16,-31 22-3 0,31-22 0 0,-20 27-2 16,20-27-1-16,-20 29-7 0,20-29 1 0,-20 39-5 15,20-39 2-15,-19 43-5 0,11-19-13 16,-2 4 32-16,2-2-33 0,-2 3 35 0,1 1-16 16,2-2-7-16,0 4 9 0,3-5-8 0,-3 4 5 31,4-4-5-31,-2 0 2 0,2 1-2 0,3-3 5 15,0 2-6-15,1 2 5 0,2-6-5 0,1 4 5 0,0-2-6 16,3-1 6-16,1-2-5 0,-8-22 3 0,11 40-5 16,-11-40 5-16,18 30-4 0,-18-30 2 0,0 0 0 15,29 30 0-15,-29-30 0 0,25 15-1 0,-25-15-18 16,0 0-13-16,37 6-20 0,-37-6-30 0,29-2-50 16,-29 2-57-16,25-17-96 0,-25 17-171 0,0 0 101 15,48-17 357-15</inkml:trace>
        </inkml:traceGroup>
        <inkml:traceGroup>
          <inkml:annotationXML>
            <emma:emma xmlns:emma="http://www.w3.org/2003/04/emma" version="1.0">
              <emma:interpretation id="{8936A326-7F0E-4A9A-9081-533D70A1F4D1}" emma:medium="tactile" emma:mode="ink">
                <msink:context xmlns:msink="http://schemas.microsoft.com/ink/2010/main" type="inkWord" rotatedBoundingBox="5619,10812 8739,10944 8696,11939 5577,11807"/>
              </emma:interpretation>
              <emma:one-of disjunction-type="recognition" id="oneOf1">
                <emma:interpretation id="interp5" emma:lang="en-GB" emma:confidence="0">
                  <emma:literal>audits)</emma:literal>
                </emma:interpretation>
                <emma:interpretation id="interp6" emma:lang="en-GB" emma:confidence="0">
                  <emma:literal>quality)</emma:literal>
                </emma:interpretation>
                <emma:interpretation id="interp7" emma:lang="en-GB" emma:confidence="0">
                  <emma:literal>audits'</emma:literal>
                </emma:interpretation>
                <emma:interpretation id="interp8" emma:lang="en-GB" emma:confidence="0">
                  <emma:literal>audit)</emma:literal>
                </emma:interpretation>
                <emma:interpretation id="interp9" emma:lang="en-GB" emma:confidence="0">
                  <emma:literal>audit))</emma:literal>
                </emma:interpretation>
              </emma:one-of>
            </emma:emma>
          </inkml:annotationXML>
          <inkml:trace contextRef="#ctx0" brushRef="#br0" timeOffset="450.8084">-3230 5473 510 0,'0'0'185'15,"0"0"-29"-15,0 0-4 0,0 0-14 0,0 0-20 16,0 0-35-16,0 0-21 0,0 0-12 0,0 0-8 16,0 0-4-16,0 0-8 0,-28-21-7 0,28 21-5 15,0 0-4-15,0 0 1 0,0 0-3 0,-27-13-2 16,27 13-3-16,0 0-6 0,-31 5-1 15,31-5 0-15,0 0 0 0,-23 25 1 0,23-25-2 0,-15 26 1 16,15-26-3-16,-14 36 3 0,14-36-2 0,-10 34 3 16,10-34-4-16,-8 34-4 0,8-34-12 0,0 30-5 15,0-30-12-15,1 26-2 0,-1-26-17 0,0 0-17 16,28 35-41-16,-28-35-38 0,26 7-37 0,-26-7-53 16,28-8-17-16,-6 16-79 0,-22-8 219 15,38-21 118-15</inkml:trace>
          <inkml:trace contextRef="#ctx0" brushRef="#br0" timeOffset="697.7835">-3174 5562 298 0,'0'0'154'0,"14"-30"1"15,-14 30-6-15,0 0-1 0,0-37-2 0,0 37-12 16,0 0-19-16,0 0-29 0,0 0-26 0,0 0-14 16,0 0-11-16,0 0-6 0,0 0-10 15,0 0-9 1,0 0-4-16,0 0-4 0,0 0-1 16,0 0 1-16,0 0-3 0,0 0 1 0,0 0 0 0,-11 29 3 15,11-29-3-15,0 26 2 0,0-26-4 0,0 26 3 16,0-26-2-16,0 40 3 0,0-40-3 0,0 44 4 15,0-18-6-15,0 2 4 0,-1 2-4 0,-1 0 5 16,1-1-5-16,1 1 6 0,-1-1-6 16,-5-1 5-16,5-2 14 0,-1-3-33 0,2-23 36 15,-3 38-35-15,3-38 14 0,-2 30 2 0,2-30-5 0,0 0-20 16,0 0-22-16,0 0-35 0,15 24-55 0,-15-24-13 16,0 0-49-16,0 0-49 0,-10-36-164 0,10 36 120 15,3-27 292-15</inkml:trace>
          <inkml:trace contextRef="#ctx0" brushRef="#br0" timeOffset="1230.2674">-2733 5460 726 0,'0'0'175'0,"0"0"-19"0,-27-25-17 0,27 25-23 16,0 0-35-16,0 0-27 0,0 0-11 0,0 0-8 15,0 0-6-15,0 0-3 0,0 0-9 0,0 0-6 16,0 0-3-16,0 0-1 0,0 0-1 0,0 0 0 16,0 0-1-16,0 0-2 0,0 0-1 15,-3 28 0-15,3-28-3 0,-6 29 2 0,6-29-4 0,-1 32 4 16,1-32-3-16,0 41 3 0,0-17-2 0,0-2 2 15,1 1-2-15,-1-23 2 0,7 40-4 0,-7-40 4 16,6 36-5-16,-6-36 4 0,7 28-3 0,-7-28 2 16,0 0-2-16,0 0 1 0,31 21-5 0,-31-21-1 15,0 0 1-15,24-17-1 0,-24 17 2 0,0 0-2 16,33-29 2 0,-33 29 0-16,18-30 6 0,-18 30-1 15,15-34 4-15,-15 34-4 0,14-38 4 0,-14 38-4 16,11-34 3-16,-11 34-2 0,9-25 1 0,-9 25-1 15,6-22 2-15,-6 22-1 0,0 0 1 0,0 0-1 16,0 0 0-16,0 0 0 0,0 0-1 0,0 0 3 16,0 0-1-16,0 0 1 0,0 0 0 0,0 0-1 15,0 0-1-15,21 27 0 0,-21-27-1 0,7 24 2 16,-7-24-4-16,2 32 3 0,-2-32-3 0,6 32 3 16,-6-32-3-16,4 38 4 0,-4-38-5 0,5 33 3 15,-5-33-15-15,0 0-27 0,13 37-58 0,-13-37-66 16,0 0-45-16,0 0-70 0,0 0-139 0,34-3 56 15,-34 3 364-15</inkml:trace>
          <inkml:trace contextRef="#ctx0" brushRef="#br0" timeOffset="4835.3368">-2078 5638 31 0,'5'-25'8'16,"-5"25"-6"-16,0 0-2 0,0 0-2 0,10-23 0 16,-10 23 0-16,0 0 1 0,0 0 3 0,0 0 15 0,0 0 18 15,0 0 17-15,0 0 25 0,0 0 1 16,0 0-2-16,0 0-2 0,0 0-2 0,0 0 12 16,0 0 22-16,0 0 8 0,0 0-6 0,8-24-23 15,-8 24-16-15,0 0-9 0,0 0 3 0,0 0 5 16,0 0-8-16,0 0-12 0,0 0-11 0,0 0-8 15,0 0-3-15,0 0-4 0,-22-22 1 0,22 22 1 16,0 0-1-16,0 0 0 0,-23-13-4 16,23 13-2-16,0 0-4 0,-21-11-3 0,21 11-3 0,0 0-2 15,-26-3-2 1,26 3-2-16,-25 4 0 0,25-4-1 0,0 0 1 16,-30 13-1-16,30-13 0 0,0 0-1 0,-31 18 1 15,31-18-2-15,0 0 2 0,-24 31-2 0,24-31 1 16,-14 33 2-16,14-33 0 0,-6 37-4 0,6-37 4 15,0 31-6-15,0-31 6 0,6 32-3 16,-6-32 1-16,14 28-1 0,-14-28 2 0,18 22-3 16,-18-22 4-16,0 0-2 0,29 26 0 0,-29-26 1 15,23 12 1-15,-23-12-2 0,28 7 1 0,-28-7-2 0,27-4 2 16,-27 4 1-16,28-12 1 0,-28 12 0 0,27-29-1 16,-27 29 2-16,26-42-3 0,-12 18 4 0,-4-2-6 15,1-4 5-15,1 2-4 0,1-5 6 0,-5 2-6 16,2-3 7-16,-4 0-8 0,0 0 7 0,2-2-7 15,-1-1 12-15,0 2-6 0,-3-3 8 0,3 3-5 16,-6 0 0-16,4 1-7 0,-5 3 5 0,0 3-6 16,0 4-11-16,0 24 34 0,0-30-31 0,0 30 36 15,0 0-14-15,0 0-4 0,0 0 0 0,0 0-3 16,0 0-4-16,0 0-2 0,0 0-1 0,0 0 1 16,0 0-1-1,0 0-14-15,0 0 30 0,-11 33-31 16,11-33 30-16,-3 46-14 0,0-19-2 0,-1-2 4 15,3 6-3-15,-1 0 5 0,2 6-7 0,0 1 6 16,0 2-5-16,0 0 3 0,-3 1-5 16,2 1 6-16,-2 0-7 0,2-3 9 0,1-3-8 15,0-2 6-15,0-3-6 0,0 0 5 0,0-6-4 16,0-1 3-16,4-1-13 0,-4-23-1 0,4 32-16 16,-4-32-9-16,0 0-15 0,0 0-12 0,15 25-34 15,-15-25-56-15,0 0-74 0,0 0-123 0,13-25-86 16,-13 25 166-16,18-25 273 0</inkml:trace>
          <inkml:trace contextRef="#ctx0" brushRef="#br0" timeOffset="5190.3438">-1531 5674 726 0,'0'0'268'0,"0"0"-95"0,0 0-40 0,0 0-31 15,0 0-38-15,0 0-20 0,0 0-14 0,0 0-8 16,-23 2-2-16,23-2-1 0,0 0-3 0,0 0 0 16,-6 24-6-16,6-24-1 0,0 0-4 15,-3 36 1-15,3-36-4 0,-5 26 4 0,5-26-6 16,-4 28 5-16,4-28-1 0,-6 26-4 0,6-26 2 0,-1 26-1 0,1-26-2 15,0 0 1-15,0 0-2 0,0 23-1 16,0-23-15-16,0 0-10 0,0 0-20 0,0 0-7 16,0 0-7-16,0 0-29 0,0 0-62 0,9-26-107 15,-9 26-151-15,25-32-45 0,-30-4 361 0</inkml:trace>
          <inkml:trace contextRef="#ctx0" brushRef="#br0" timeOffset="6342.6218">-1178 5490 215 0,'0'0'110'0,"0"0"4"0,-26-4 3 15,26 4-9-15,0 0-15 0,0 0-9 0,-25 4-7 0,25-4 8 16,0 0 13-16,0 0 5 0,0 0-11 0,0 0-19 15,0 0-23-15,-14 23-14 0,14-23-6 0,0 0-3 16,0 0 3-16,0 0 2 0,0 0-4 16,28 13-2-16,-28-13-8 0,0 0-2 0,35 8-4 15,-35-8-2-15,31 0-2 0,-31 0-7 0,33-10 1 16,-33 10-2-16,34-10 0 0,-34 10 0 0,40-17 1 0,-40 17-2 16,43-21-19-16,-43 21-27 0,45-20-53 0,-35-5-115 15,26 22-193-15,-13-5-107 0,-23 8 125 0</inkml:trace>
          <inkml:trace contextRef="#ctx0" brushRef="#br0" timeOffset="6057.5176">-1109 5183 616 0,'0'0'162'0,"0"0"-20"16,0 0 8-16,0 0-15 0,0 0-26 0,0 0-27 15,0 0-22-15,-13 27-8 0,13-27-7 16,0 0-3-16,-9 28-12 0,9-28 0 0,-6 31-10 16,6-31 0-16,-4 38-7 0,4-38 0 15,-6 42-8-15,2-20 2 0,0 2-6 0,0 2 3 16,1 2-5-16,-1-3 3 0,-3 1-3 0,6-2 3 0,-3 2-3 0,2-2 2 16,2-24-3-16,-2 42 3 0,2-42-4 0,0 37 4 15,0-37-2-15,0 31 1 0,0-31-1 16,-2 27 2-16,2-27-2 0,0 0 2 0,-4 27 0 31,4-27 0-31,0 0-3 0,-5 27 2 0,5-27-2 16,0 0 2-16,-3 22-1 0,3-22 4 0,0 0-5 15,0 0 3-15,0 0-2 0,-2 24 1 0,2-24 0 0,0 0 1 16,0 0-2-16,0 0-1 0,0 0 0 0,0 0 2 16,16 23-1-16,-16-23 2 0,0 0-2 15,0 0-1-15,0 0 3 0,27 8-2 0,-27-8 3 16,0 0-1-16,24 8-2 0,-24-8 1 0,0 0-2 15,27 2 1-15,-27-2 0 0,0 0-6 16,22 0-10-16,-22 0-3 0,0 0-6 0,0 0-4 0,28-2-2 0,-28 2-9 16,0 0-17-16,0 0-26 0,33-19-42 0,-33 19-28 15,0 0-24-15,15-36-18 0,-15 36 6 0,0 0-69 16,7-42-31-16,-7 42 273 0</inkml:trace>
          <inkml:trace contextRef="#ctx0" brushRef="#br0" timeOffset="6959.7605">-642 5595 645 0,'0'0'222'16,"0"0"-62"-1,0 0-22-15,0 0-20 0,-24-29-27 0,24 29-25 16,0 0-18-16,0 0-7 0,0 0-3 0,0 0-7 16,0 0-3-16,0 0-6 0,-22-17-6 0,22 17-4 15,0 0-4-15,0 0-2 0,0 0-2 0,-27 0-1 16,27 0-2-16,0 0 1 0,0 0 0 16,-31 17 1-16,31-17 0 0,0 0 0 0,-22 29-5 15,22-29 3-15,-12 21-3 0,12-21 2 0,0 0-2 0,-10 29 1 16,10-29-1-16,0 0 2 0,4 26-2 0,-4-26 3 15,0 0-3-15,16 22 0 0,-16-22 1 0,0 0-3 16,30 20 1-16,-30-20 0 0,25 7-2 0,-25-7 4 0,22 6 0 16,-22-6 1-16,0 0-1 0,29 12 1 15,-29-12-4-15,0 0 0 0,22 9-3 0,-22-9 0 16,0 0 3 0,0 0 2-16,0 0 1 0,18 24 2 0,-18-24-1 15,0 0 2-15,0 0-2 0,0 0 2 0,-9 26-2 16,9-26 1-16,0 0 0 0,0 0-1 0,-19 24 0 15,19-24 1-15,0 0-1 0,0 0 1 0,-27 24-2 16,27-24 1-16,0 0-1 0,-27 21 1 16,27-21-1-16,0 0 1 0,-27 26 2 0,27-26 1 0,0 0-1 15,-24 19 0-15,24-19-11 0,0 0-9 0,0 0 6 16,0 0-33-16,0 0-2 0,0 0-52 16,0 0-22-16,0 0-19 0,0 0-49 0,0 0-49 15,10-28-129-15,-10 28-13 0,0 0 380 0</inkml:trace>
          <inkml:trace contextRef="#ctx0" brushRef="#br0" timeOffset="7582.4732">-394 5190 356 0,'0'0'199'0,"0"0"-46"0,-14-22 5 16,14 22-25-16,0 0-23 0,0 0-29 15,0 0-23-15,0 0-11 0,0 0-1 0,0 0 4 16,0 0 0 0,17 25-3-16,-17-25-5 0,0 0-4 0,0 0-4 15,15 28-3-15,-15-28-8 0,0 0-3 0,14 35-6 16,-14-35-1-16,16 36-9 0,-16-36 3 15,15 42-6-15,-15-42 3 0,15 43-3 0,-8-17 5 16,-1 0-7-16,1 0 3 0,0 3-4 0,-2 1 4 16,1-2-2-16,-4 1 6 0,1-5-4 0,0-1 6 15,-2 3-5-15,2 1 1 0,-3-1-3 0,0 3 5 0,-4-2-5 16,1-4 6-16,3-23-7 0,-7 40 4 0,7-40-2 16,-9 36 5-16,9-36-2 0,-10 24 0 0,10-24-3 15,0 0 1-15,-17 24-1 0,17-24 4 16,0 0 0-16,0 0-13 0,0 0 16 0,-26 18-18 15,26-18 14-15,0 0-1 0,0 0-3 0,0 0 3 16,0 0-3-16,-25 6 2 16,25-6-1-16,0 0-3 0,0 0 0 0,0 0 0 15,0 0 0-15,0 0 1 0,0 0-1 0,0 0-4 16,0 0-7-16,0 0-5 0,0 0 3 0,0 0-17 16,0 0-27-16,0 0-53 0,0 0-158 0,0 0-123 15,0 0-138-15,0 0 154 0,0 0 376 0</inkml:trace>
        </inkml:traceGroup>
      </inkml:traceGroup>
    </inkml:traceGroup>
  </inkml:traceGroup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0:59:51.3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6E88B22-35CC-453C-AAC6-B856B54D4E01}" emma:medium="tactile" emma:mode="ink">
          <msink:context xmlns:msink="http://schemas.microsoft.com/ink/2010/main" type="writingRegion" rotatedBoundingBox="2351,3975 4681,4147 4623,4936 2293,4764"/>
        </emma:interpretation>
      </emma:emma>
    </inkml:annotationXML>
    <inkml:traceGroup>
      <inkml:annotationXML>
        <emma:emma xmlns:emma="http://www.w3.org/2003/04/emma" version="1.0">
          <emma:interpretation id="{6603D0AE-105B-4FF4-8D17-46141120C698}" emma:medium="tactile" emma:mode="ink">
            <msink:context xmlns:msink="http://schemas.microsoft.com/ink/2010/main" type="paragraph" rotatedBoundingBox="2351,3975 4681,4147 4623,4936 2293,4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BD60E3-2EC4-459F-A7F8-812138F373F4}" emma:medium="tactile" emma:mode="ink">
              <msink:context xmlns:msink="http://schemas.microsoft.com/ink/2010/main" type="line" rotatedBoundingBox="2351,3975 4681,4147 4623,4936 2293,4764"/>
            </emma:interpretation>
          </emma:emma>
        </inkml:annotationXML>
        <inkml:traceGroup>
          <inkml:annotationXML>
            <emma:emma xmlns:emma="http://www.w3.org/2003/04/emma" version="1.0">
              <emma:interpretation id="{5B9E696F-654B-416C-ACB0-3E3FA519743C}" emma:medium="tactile" emma:mode="ink">
                <msink:context xmlns:msink="http://schemas.microsoft.com/ink/2010/main" type="inkWord" rotatedBoundingBox="2351,3975 4681,4147 4623,4936 2293,4764"/>
              </emma:interpretation>
              <emma:one-of disjunction-type="recognition" id="oneOf0">
                <emma:interpretation id="interp0" emma:lang="en-GB" emma:confidence="0">
                  <emma:literal>loglogs</emma:literal>
                </emma:interpretation>
                <emma:interpretation id="interp1" emma:lang="en-GB" emma:confidence="0">
                  <emma:literal>loglog n</emma:literal>
                </emma:interpretation>
                <emma:interpretation id="interp2" emma:lang="en-GB" emma:confidence="0">
                  <emma:literal>Loglog n</emma:literal>
                </emma:interpretation>
                <emma:interpretation id="interp3" emma:lang="en-GB" emma:confidence="0">
                  <emma:literal>loglogs n</emma:literal>
                </emma:interpretation>
                <emma:interpretation id="interp4" emma:lang="en-GB" emma:confidence="0">
                  <emma:literal>Loglogs n</emma:literal>
                </emma:interpretation>
              </emma:one-of>
            </emma:emma>
          </inkml:annotationXML>
          <inkml:trace contextRef="#ctx0" brushRef="#br0">-5345-1392 224 0,'0'0'140'0,"0"0"19"0,0 0 0 0,0 0-7 16,0 0-22-16,0 0-33 0,0 0-27 0,-6 23-16 0,6-23-4 15,0 0-3-15,0 0-8 0,0 0-13 0,-15 24-8 16,15-24-9-16,0 0 0 0,0 0-4 0,-19 24 1 16,19-24-3-16,0 0-2 0,0 0-4 15,0 0 2-15,-10 27-1 0,10-27 5 0,0 0-3 16,0 0 0-16,10 23-1 0,-10-23 1 0,0 0-2 31,0 0 1-31,27 19 0 0,-27-19 0 0,0 0-1 0,30 10 2 16,-30-10-2-16,0 0 3 0,28 2 0 0,-28-2 0 15,0 0-2-15,26-3 0 0,-26 3 1 0,0 0 0 16,0 0 3-16,26-18-4 0,-26 18 3 16,0 0 0-16,20-23 1 0,-20 23-1 0,0 0 5 15,18-31 3-15,-18 31 3 0,0 0 2 0,6-32 0 16,-6 32-6-16,0 0 3 0,3-34-2 0,-3 34 2 0,-4-22-3 15,4 22 0-15,-11-23-4 0,11 23 2 0,0 0-3 16,-19-28 2-16,19 28-1 0,0 0-3 0,0 0 0 16,-28-15-2-16,28 15-1 0,0 0 0 0,0 0-1 15,-26 3-5-15,26-3-10 0,0 0-17 16,-23 21-22-16,23-21-45 0,0 0-48 0,-11 39-61 16,11-39-75-16,0 0-118 15,-7 30 120-15,7-30 283 0</inkml:trace>
          <inkml:trace contextRef="#ctx0" brushRef="#br0" timeOffset="695.0688">-4895-1373 551 0,'0'0'169'0,"0"0"-42"0,0 0-11 0,0 0-15 0,-12-25-24 15,12 25-18-15,0 0-8 0,0 0-4 0,0 0-5 16,0 0-3-16,0 0-7 0,0 0-4 16,0 0-5-16,-22-18-2 0,22 18-4 0,0 0-5 15,0 0-1-15,0 0-3 0,-24-10 0 16,24 10-2-16,0 0-4 0,0 0-1 0,-27 5-2 0,27-5 1 0,0 0-2 15,-26 25 2-15,26-25-3 0,0 0 2 0,-31 32-1 16,31-32 2-16,-16 24-3 0,16-24 2 0,-11 30-7 16,11-30-3-16,-9 24-7 0,9-24 1 0,0 22-3 15,0-22 2-15,0 0-5 0,9 22-3 16,-9-22-4-16,0 0 3 0,24 18 4 16,-24-18 3-16,0 0 5 15,31-2 1-15,-31 2 1 0,25-7 1 0,-25 7 1 16,23-10 5-16,-23 10 2 0,0 0 1 0,34-30 7 15,-34 30-5-15,18-22 6 0,-18 22-3 0,17-24 5 16,-17 24 2-16,11-23 12 0,-11 23 3 0,0 0 4 16,11-25-3-16,-11 25-8 0,0 0-7 15,5-22 0-15,-5 22-2 0,0 0 1 16,0 0 3-16,0 0 2 0,0 0 0 0,0 0-2 0,0 0-4 0,0 0-6 16,0 0-4-16,0 0 0 0,0 0 1 0,0 0 2 15,0 0 2-15,0 0-1 0,0 0-1 0,0 25-1 16,0-25 1-16,0 0-3 0,-1 34 3 0,1-34-3 15,-3 28 3-15,3-28-2 0,-1 36 0 0,1-36-2 16,0 39 1-16,0-39-2 16,-4 42 6-16,4-42-5 15,-8 38 4-15,8-38-4 0,-6 42 2 0,6-42-4 16,-7 43 4-16,7-43-3 0,-12 36 6 0,12-36 12 16,-13 29-12-16,13-29 15 0,-13 28-37 0,13-28 18 15,-17 24-19-15,17-24 19 0,-15 22 2 0,15-22-2 16,0 0 4-16,-28 17-1 0,28-17 0 0,0 0-1 15,-31 7 0-15,31-7-1 0,0 0-1 16,-31-3-2-16,31 3-6 0,0 0-10 0,-27-10-13 0,27 10-29 16,0 0-19-16,0 0-68 15,-37-35-20-15,37 35-82 0,0 0-40 0,-27-40-50 16,27 40 331-16</inkml:trace>
          <inkml:trace contextRef="#ctx0" brushRef="#br0" timeOffset="1673.2277">-4588-1366 466 0,'0'0'192'0,"0"0"-32"0,0 0-26 0,0 0-9 16,0 0-10-16,0 0-30 0,0 0-24 0,0 0-21 16,0 0-12-16,0 0-8 0,0 0-2 0,0 0-3 15,0 0 0-15,0 0-3 0,0 0-2 0,0 0-3 16,0 0-1-16,0 0 1 15,0 0 6-15,0 0 3 0,0 0 0 16,3 24-1-16,-3-24-5 0,0 0-7 16,4 29 3-16,-4-29-4 0,0 0-1 0,-4 29-1 15,4-29 0-15,0 0-1 0,-1 26 1 0,1-26-2 0,0 0 1 0,-2 31 0 0,2-31 2 0,0 0-2 16,3 22 2-16,-3-22-3 0,0 0 1 16,0 0-1-16,0 0 2 15,0 0-1-15,0 0 0 0,0 0 1 0,0 0 1 16,0 0 3-16,0 0 0 0,0 0 0 15,22-22-2-15,-22 22-1 0,0 0-1 0,20-33 2 16,-20 33-4-16,15-24 6 0,-15 24-2 0,18-26 3 16,-18 26-2-16,20-29 2 0,-20 29-3 0,0 0 3 15,29-27-2-15,-29 27 0 0,0 0-2 0,0 0 0 16,22-19-1-16,-22 19 1 0,0 0 0 0,0 0 0 0,0 0 1 16,0 0-1-16,24 0-1 0,-24 0 0 15,0 0-1-15,0 0 1 0,0 0 1 0,0 0 0 16,22 21-2-16,-22-21 1 0,0 0 2 0,0 0 1 15,18 24 2-15,-18-24-2 0,0 0 2 0,7 25 0 16,-7-25 3-16,0 0 0 0,8 23-1 0,-8-23-3 16,0 0-2-16,5 28-3 15,-5-28 4-15,0 0-3 0,7 25 1 0,-7-25-1 16,0 0 2-16,2 27-3 16,-2-27 4-16,0 0-3 0,0 0 0 0,0 0 0 0,0 0 0 15,5 24 0-15,-5-24-1 0,0 0 1 0,0 0-2 16,0 0 0-16,0 0 0 0,0 0-4 0,0 0-9 15,0 0-14-15,0 0-22 0,0 0-51 0,-4-36-124 16,4 36-220-16,0 0-73 0,18-42 218 0</inkml:trace>
          <inkml:trace contextRef="#ctx0" brushRef="#br0" timeOffset="-2441.4874">-6555-1748 334 0,'0'0'161'16,"0"0"9"-16,0 0-8 0,0 0-18 16,0 0-39-16,0 0-17 0,0 0-40 0,0 0 3 0,0 0-11 0,0 0-12 15,0 0-6-15,0 0-5 0,0 0 5 0,0 0 4 16,0 0 3-16,-28 22-2 15,28-22-4-15,-10 26-9 0,10-26-1 0,-9 34-9 16,9-34 7-16,-9 39-5 0,9-39 3 0,-8 40-5 16,8-40 0-16,-5 39-4 0,5-39 4 0,-10 39-4 15,10-39 2-15,-8 42-5 0,8-42 3 0,-10 40-2 0,10-40 2 0,-5 33-1 16,5-33-1-16,-5 28-1 0,5-28 3 0,0 0-3 16,2 26 4-16,-2-26-4 0,0 0 2 0,0 0-2 15,0 0 1-15,8 24-2 0,-8-24-11 0,0 0-5 16,0 0-9-16,0 0-10 0,0 0-7 0,0 0-25 15,0 0-32-15,32 16-41 16,-32-16-43-16,0 0-77 16,23 5-129-16,-23-5 162 0,24 3 231 0</inkml:trace>
          <inkml:trace contextRef="#ctx0" brushRef="#br0" timeOffset="-2036.1516">-6374-1476 440 0,'0'0'172'0,"0"0"11"16,0 0-20-16,0 0-12 0,0 0-35 0,0 0-43 16,0 0-21-16,0 0-12 0,0 0-9 0,0 0-9 15,0 0-6-15,0 0-6 0,0 0-1 0,0 0-2 16,0 0-1-16,-26 26-2 0,26-26-1 0,0 0-2 16,-13 31 1-16,13-31-4 0,-10 25 2 15,10-25-2 1,-8 25 2-16,8-25 0 0,-5 24 0 0,5-24-2 15,5 26 0-15,-5-26-2 0,9 24 2 0,-9-24-1 16,0 0 1-16,29 22-3 0,-29-22-5 0,22 9 0 16,-22-9-1-16,26 0 4 0,-26 0 5 0,28-3 2 0,-28 3 1 15,26-12-3-15,-26 12 2 0,28-21 3 16,-28 21-3-16,27-29 4 0,-27 29-3 0,25-38 4 16,-25 38-3-16,18-42 5 0,-18 42-4 0,10-39 3 15,-10 39-2-15,0-32 6 0,0 32 0 0,-6-23 2 16,6 23-3-16,0 0 0 0,-22-23-4 0,22 23-2 15,-23-7-1-15,23 7-3 0,-27 0 0 0,27 0-1 16,-24 7-1-16,24-7-12 0,-25 7-11 0,25-7-22 16,0 0-35-16,-21 25-39 0,21-25-43 0,0 0-42 15,0 0-37 1,-25 21-44-16,25-21-37 0,0 0 324 0</inkml:trace>
          <inkml:trace contextRef="#ctx0" brushRef="#br0" timeOffset="-1303.532">-5898-1434 500 0,'0'0'185'0,"0"0"-30"0,-10-29-23 0,10 29-12 15,0 0-22-15,0 0-25 0,0 0-21 0,0 0-11 16,0 0-6-16,0 0-4 0,0 0-3 0,0 0-4 16,0 0-1-16,0 0-2 0,-25-10-4 0,25 10 0 15,0 0-4-15,0 0-3 0,0 0-3 0,-26 7-2 16,26-7-2-16,0 0-1 0,-22 11-1 0,22-11 0 15,0 0-3-15,-23 21 2 0,23-21-2 0,-14 23 1 16,14-23-1-16,-15 26 2 0,15-26-3 0,-8 30 2 16,8-30-2-16,-3 26 1 0,3-26-7 0,0 0-2 15,7 26-6-15,-7-26 1 0,0 0 2 0,0 0 4 16,20 17 1-16,-20-17 1 0,0 0 0 0,24 0 2 16,-24 0 1-16,0 0 2 0,27-8 0 0,-27 8-2 15,0 0-1-15,32-16-9 0,-32 16-3 0,25-14 0 16,-25 14 3-16,0 0 6 0,30-23 7 0,-30 23 2 15,0 0 3-15,20-35-1 0,-20 35 4 0,9-23 7 16,-9 23 7-16,0 0 4 0,6-35 5 0,-6 35-5 16,0 0 2-16,0 0 1 0,0 0 0 0,0 0-3 15,0 0-7-15,0 0-5 16,0 0-6-16,0 0-3 0,0 0 0 16,0 0-2-16,0 0-1 0,0 0 2 15,0 0-3-15,-25 29 2 0,25-29-2 0,0 0 1 16,-3 26-1-16,3-26 2 0,-5 22-2 0,5-22 1 15,-3 27-2-15,3-27 1 0,-2 27 0 0,2-27 0 16,0 25-1-16,0-25 2 0,2 34-3 0,-2-34 2 16,3 44-2-16,-3-21 4 0,0-23-4 0,-2 40 5 0,2-40-4 0,-3 34 3 15,3-34-4-15,-5 36 4 0,5-36-4 16,-8 30 4-16,8-30-2 0,-11 22 3 16,11-22 17-16,0 0-18 0,-18 23 18 0,18-23-18 15,0 0 0-15,-21 16-20 0,21-16 19 0,0 0 1 16,-33 0-1-16,33 0 19 0,-22-3-20 0,22 3-2 15,-23-4-6-15,23 4-4 16,-23 1-9-16,23-1-11 0,-31 0-10 16,31 0-16-16,-29-10-29 0,29 10-31 15,-26-14-74-15,4-3-63 0,22 17-23 0,0 0-75 16,-21-35 164-16,21 35 190 0</inkml:trace>
          <inkml:trace contextRef="#ctx0" brushRef="#br0" timeOffset="-617.8027">-5520-1729 480 0,'0'0'156'0,"0"0"-21"0,0 0-28 16,0 0 2-16,0 0-19 0,0 0-19 0,0 0-23 15,0 0 7-15,0 0 3 0,0 0 0 16,0 0-1-16,-10 26-21 0,10-26-7 0,0 0-7 16,-3 34-1-16,3-34-5 0,-7 27-1 15,7-27-6-15,-11 36 1 0,11-36-6 0,-15 39 4 16,15-39-6-16,-12 40 2 0,12-40-3 0,-11 39 1 0,11-39-4 0,-14 34 4 15,14-34-4-15,-8 33 2 0,8-33-2 0,-6 29 2 16,6-29-2-16,-3 23 2 0,3-23-2 16,0 0 2-16,3 24-1 0,-3-24 1 0,0 0-3 15,0 0 2-15,0 0-1 0,7 22-1 0,-7-22 1 16,0 0 1-16,0 0-2 0,0 0 1 16,0 0-16-16,0 0-8 15,28 21-16-15,-28-21-22 0,0 0-32 0,0 0-56 16,23 16-58-16,-23-16-84 0,0 0-112 0,0 0 137 15,0 0 269-15</inkml:trace>
        </inkml:traceGroup>
      </inkml:traceGroup>
    </inkml:traceGroup>
  </inkml:traceGroup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10:52.73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09A5EEB-4FFE-4C06-B940-BCEABD98A6D6}" emma:medium="tactile" emma:mode="ink">
          <msink:context xmlns:msink="http://schemas.microsoft.com/ink/2010/main" type="writingRegion" rotatedBoundingBox="3601,5691 3982,5691 3982,6221 3601,6221"/>
        </emma:interpretation>
      </emma:emma>
    </inkml:annotationXML>
    <inkml:traceGroup>
      <inkml:annotationXML>
        <emma:emma xmlns:emma="http://www.w3.org/2003/04/emma" version="1.0">
          <emma:interpretation id="{67F511A3-FF2B-4BAF-AEC0-62594311FFEB}" emma:medium="tactile" emma:mode="ink">
            <msink:context xmlns:msink="http://schemas.microsoft.com/ink/2010/main" type="paragraph" rotatedBoundingBox="3601,5691 3982,5691 3982,6221 3601,62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150CBB-8233-4BD8-A087-398B541185FC}" emma:medium="tactile" emma:mode="ink">
              <msink:context xmlns:msink="http://schemas.microsoft.com/ink/2010/main" type="line" rotatedBoundingBox="3601,5691 3982,5691 3982,6221 3601,6221"/>
            </emma:interpretation>
          </emma:emma>
        </inkml:annotationXML>
        <inkml:traceGroup>
          <inkml:annotationXML>
            <emma:emma xmlns:emma="http://www.w3.org/2003/04/emma" version="1.0">
              <emma:interpretation id="{27AE33DC-51D9-4700-90E7-C170F745B9A5}" emma:medium="tactile" emma:mode="ink">
                <msink:context xmlns:msink="http://schemas.microsoft.com/ink/2010/main" type="inkWord" rotatedBoundingBox="3601,5691 3982,5691 3982,6221 3601,6221"/>
              </emma:interpretation>
              <emma:one-of disjunction-type="recognition" id="oneOf0">
                <emma:interpretation id="interp0" emma:lang="en-GB" emma:confidence="0">
                  <emma:literal>of</emma:literal>
                </emma:interpretation>
                <emma:interpretation id="interp1" emma:lang="en-GB" emma:confidence="0">
                  <emma:literal>or</emma:literal>
                </emma:interpretation>
                <emma:interpretation id="interp2" emma:lang="en-GB" emma:confidence="0">
                  <emma:literal>on</emma:literal>
                </emma:interpretation>
                <emma:interpretation id="interp3" emma:lang="en-GB" emma:confidence="0">
                  <emma:literal>for</emma:literal>
                </emma:interpretation>
                <emma:interpretation id="interp4" emma:lang="en-GB" emma:confidence="0">
                  <emma:literal>o</emma:literal>
                </emma:interpretation>
              </emma:one-of>
            </emma:emma>
          </inkml:annotationXML>
          <inkml:trace contextRef="#ctx0" brushRef="#br0">0 167 233 0,'0'0'117'0,"0"0"-16"0,0 0 5 0,0 0-13 15,0 0-4-15,0 0-14 0,0 0-7 16,0 0-10-16,0 0-11 0,0 0-11 0,0 0-4 16,0 0-6-16,0 0-4 0,0 0-1 0,0 0-4 0,0 0 0 0,0 0-1 15,0 0-3-15,0 0 8 0,0 0 13 0,0 0 8 16,0 0 4-16,0 0-8 0,0 0-15 15,0 0-5-15,0 0-3 0,0 0-3 0,24 12-1 16,-24-12-7-16,0 0 1 0,0 0-3 16,0 0 0-16,23 12 0 0,-23-12-1 0,0 0 0 0,0 0 0 15,26 17-3-15,-26-17 4 0,0 0-1 0,0 0 0 0,28 16 1 16,-28-16-2-16,0 0 1 0,0 0 0 0,23 15 1 16,-23-15 0-16,0 0 0 0,0 0 1 15,0 0-2-15,25 17 1 0,-25-17-1 0,0 0-1 16,0 0-1-16,0 0 2 0,29 16 0 0,-29-16 0 15,0 0-1-15,0 0-1 0,0 0 1 16,0 0 1-16,25 15 1 16,-25-15 0-16,0 0-3 0,0 0 1 0,0 0 1 15,0 0-2-15,0 0 4 0,0 0 6 0,0 0 3 16,0 0 3-16,0 0-3 0,0 0-6 0,0 0-4 16,0 0-2-16,0 0 1 0,0 0-2 15,0 0 1-15,0 0 2 0,0 0-2 0,0 0 1 0,0 0 2 16,0 0-4-16,0 0 1 0,0 0 0 15,0 0-2-15,22-3 2 0,-22 3 1 0,0 0-2 0,0 0 4 16,0 0-1-16,0 0-1 0,0 0 0 0,0 0 1 16,0 0-2-1,0 0 1-15,0 0 1 0,0 0 0 0,0 0 6 16,0 0 2-16,0 0 0 0,10-22 0 0,-10 22-4 16,0 0 0-16,0 0-2 0,0 0 3 0,0 0-2 15,0 0 0-15,-5-27 0 0,5 27 0 16,0 0-1-16,0 0 0 0,-5-23 0 0,5 23-1 15,0 0 0-15,-3-24 0 0,3 24-1 0,0 0 0 16,-7-22-2-16,7 22 0 0,0 0-1 0,-2-23 2 16,2 23-2-16,0 0 2 0,0 0-2 0,2-25 1 15,-2 25 0-15,0 0 1 0,0 0-1 0,0 0 1 16,6-24-2-16,-6 24 1 0,0 0-1 16,0 0 1-16,0 0-1 0,4-26 1 0,-4 26-1 0,0 0 2 15,0 0-2-15,0 0 1 0,5-23-1 0,-5 23 0 0,0 0 1 16,0 0-1-16,0 0-9 0,0 0-9 0,-1-26-20 15,1 26-25-15,0 0-45 0,0 0-97 0,0 0-107 16,-4-24-187-16,4 24 95 0,0 0 405 0</inkml:trace>
          <inkml:trace contextRef="#ctx0" brushRef="#br0" timeOffset="1437.3387">215 269 152 0,'0'0'83'0,"0"0"7"16,0 0 1-16,0 0-8 0,0 0-15 0,0 0-16 16,0 0-15-16,0 0-14 0,0 0-9 0,0 0-7 15,0 0-3-15,0 0 0 16,0 0 2-16,0 0 21 0,0 0 15 16,0 0 11-16,0 0 4 0,0 0-13 0,0 0-13 15,0 0-6-15,0 0-6 0,0 0-4 16,0 0-5-16,-12-24-2 0,12 24-3 0,0 0 0 15,0 0-3-15,-10-23 0 0,10 23-2 0,0 0 2 16,0 0-3-16,-14-21 2 0,14 21-1 0,0 0 1 16,0 0-1-16,-17-24 0 0,17 24 0 0,0 0-1 0,-13-23 2 15,13 23-1-15,0 0-1 0,-15-24 3 0,15 24-3 16,0 0 2-16,-14-24-1 0,14 24-1 16,0 0 0-16,0 0 1 0,0 0-2 0,-14-24 2 15,14 24 1-15,0 0-2 0,0 0 0 0,0 0 1 16,0 0 0-16,0 0 2 0,-15-22-1 0,15 22 0 15,0 0-1-15,0 0 1 0,0 0-2 0,0 0 1 0,-16-22 0 0,16 22 0 16,0 0 1-16,0 0 2 0,0 0-3 16,-15-26 2-16,15 26-2 0,0 0-1 15,0 0 2 1,0 0 0-16,-18-22 0 0,18 22 1 0,0 0-3 16,0 0 1-16,0 0-1 0,0 0 1 0,-18-25-1 15,18 25 2-15,0 0-1 0,0 0 1 0,0 0-2 16,0 0 1-16,0 0 0 0,0 0 2 0,0 0-2 0,0 0 1 15,-15-23-2-15,15 23-1 0,0 0 1 16,0 0 1-16,0 0 0 0,0 0 2 16,0 0-1-16,0 0-2 0,0 0 1 0,0 0 0 0,0 0-1 15,0 0 1-15,0 0 17 0,0 0-18 0,-10-23 18 16,10 23-15-16,0 0-2 0,0 0-1 0,0 0 1 16,0 0 0-16,0 0 0 0,0 0 2 0,-11-22-2 0,11 22 0 15,0 0 1-15,0 0 0 0,0 0 1 16,0 0-2-16,0 0 1 0,0 0-1 0,0 0 1 15,0 0 0-15,0 0 1 0,0 0 0 16,0 0 0-16,0 0 17 0,0 0 4 0,0 0 0 16,0 0 1-16,0 0-16 0,0 0-4 0,0 0 0 15,0 0-3-15,0 0 0 16,-7-23 0-16,7 23 1 0,0 0 0 0,0 0 13 16,0 0 7-16,0 0 4 0,0 0 0 15,0 0-11-15,0 0-7 0,0 0-3 0,0 0-1 16,-14-23 0-16,14 23-2 0,0 0 2 0,0 0-2 15,0 0 2-15,0 0 3 0,0 0-10 16,0 0 24-16,0 0-20 0,0 0 16 0,0 0-11 16,0 0-5-16,0 0 0 0,0 0 0 0,0 0 0 0,0 0 0 0,0 0 0 15,-16-22-1-15,16 22 1 0,0 0-1 0,0 0 1 16,0 0 0-16,0 0 0 0,0 0 0 16,0 0-1-16,0 0 1 0,0 0-1 0,0 0 0 15,0 0 0-15,0 0 0 0,0 0 1 16,0 0-1-16,0 0 1 0,0 0 0 0,0 0 0 15,0 0 2-15,0 0 10 0,0 0 1 0,0 0 1 0,0 0-3 0,0 0-9 16,0 0-2-16,0 0 0 0,-11-24-1 0,11 24 0 16,0 0 1-16,0 0-1 0,0 0 0 15,0 0 0-15,0 0 0 0,0 0 2 0,0 0-2 16,0 0 1-16,0 0-1 0,0 0 0 0,0 0 1 16,0 0 0-16,0 0 1 0,0 0 4 15,0 0 4-15,0 0 0 16,0 0 0-16,0 0-4 0,0 0-2 0,0 0-2 15,0 0 0-15,0 0 0 0,0 0-2 0,0 0 1 16,0 0-1-16,0 0 0 0,0 0 1 16,0 0-2-16,0 0 2 0,0 0-1 0,0 0 1 15,0 0-1-15,0 0 1 0,0 0-1 0,0 0 0 16,0 0 0-16,0 0-1 0,0 0-1 0,0 0-12 16,0 0-29-16,-18-23-51 0,18 23-92 0,0 0-149 0,0 0-137 15,0 0 60-15,0 0 412 0</inkml:trace>
          <inkml:trace contextRef="#ctx0" brushRef="#br0" timeOffset="2770.4101">-146-15 306 0,'0'0'122'0,"0"0"-1"16,0 0-30-16,0 0-20 0,0 0-27 0,0 0-8 15,0 0-13-15,0 0-7 0,0 0-5 0,0 0 1 16,0 0 3-16,0 0 8 0,0 0-1 16,0 0 2-16,0 0-2 0,0 0 7 0,0 0 0 15,0 0 5 1,0 0-5-16,0 0-5 0,0 0-2 0,0 0 8 16,0 0 1-16,0 0 6 0,0 0 0 0,14-24-4 15,-14 24-6-15,0 0-2 0,0 0-7 0,0 0-3 16,0 0-4-16,10-24 0 0,-10 24-2 0,0 0-2 15,0 0-2-15,0 0-1 0,7-25-2 16,-7 25 2-16,0 0 21 0,0 0-19 0,1-25 17 16,-1 25-18-16,0 0-2 0,0 0-1 0,0 0 1 0,4-24-3 15,-4 24 0-15,0 0-17 0,0 0 17 0,4-24-17 16,-4 24 16-16,0 0 2 0,0 0-2 0,4-27 2 16,-4 27-1-16,0 0 0 0,0 0 0 0,0 0 0 15,6-27 0-15,-6 27 1 0,0 0-1 0,0 0 0 16,0 0 0-16,0 0 2 0,0 0-1 0,0 0-1 31,8-22 0-31,-8 22 0 0,0 0-1 0,0 0 1 16,0 0 1-16,0 0-1 0,0 0-1 0,0 0 1 15,0 0 0-15,0 0-1 0,0 0 2 0,0 0-1 0,0 0-1 16,0 0 3-16,0 0-5 0,0 0 3 0,0 0 1 16,0 0-4-16,0 0 5 0,0 0-2 15,0 0 1-15,0 0-1 0,0 0 0 16,0 0 1-16,0 0-1 0,0 0 2 0,0 0-2 0,0 0 1 15,0 0 0-15,0 0-1 0,0 0 0 0,0 0 0 16,0 0 0-16,0 0-1 0,0 0 1 0,0 0 1 16,0 0 0-16,0 0 1 0,0 0 0 0,0 0-1 15,0 0 0-15,24-6 0 0,-24 6 1 0,0 0-1 16,0 0 0-16,0 0 1 0,0 0-1 16,0 0 1-16,0 0-1 0,0 0-2 0,23 3 1 0,-23-3 1 15,0 0 0-15,0 0 1 0,0 0 0 0,23 9-1 16,-23-9 0-16,0 0 0 0,0 0 1 0,24 8-1 15,-24-8 0-15,0 0-1 0,23 4 1 0,-23-4-2 16,0 0 2-16,0 0-1 0,28 7 0 0,-28-7 0 16,0 0 1-16,0 0-1 0,22 9 0 15,-22-9 0-15,0 0 0 16,0 0-1-16,0 0 2 0,0 0-1 16,0 0 0-16,0 0 0 0,0 0 0 0,0 0-1 15,0 0 0-15,0 0 1 0,0 0 0 0,0 0-2 16,0 0 0-16,0 0-10 0,0 0-21 0,0 0-49 15,0 0-81-15,0 0-138 0,23 9-196 0,-23-9 87 16,0 0 410-16</inkml:trace>
        </inkml:traceGroup>
      </inkml:traceGroup>
    </inkml:traceGroup>
  </inkml:traceGroup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03:17.44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24C41B58-7288-4083-AD7F-E44EA6DBE47D}" emma:medium="tactile" emma:mode="ink">
          <msink:context xmlns:msink="http://schemas.microsoft.com/ink/2010/main" type="writingRegion" rotatedBoundingBox="7327,2155 23895,2568 23512,17935 6944,17522"/>
        </emma:interpretation>
      </emma:emma>
    </inkml:annotationXML>
    <inkml:traceGroup>
      <inkml:annotationXML>
        <emma:emma xmlns:emma="http://www.w3.org/2003/04/emma" version="1.0">
          <emma:interpretation id="{85E5EF79-B36B-4B6A-B4CF-22BEC02D4D17}" emma:medium="tactile" emma:mode="ink">
            <msink:context xmlns:msink="http://schemas.microsoft.com/ink/2010/main" type="paragraph" rotatedBoundingBox="14428,4381 23600,4898 23529,6164 14357,5646" alignmentLevel="6"/>
          </emma:interpretation>
        </emma:emma>
      </inkml:annotationXML>
      <inkml:traceGroup>
        <inkml:annotationXML>
          <emma:emma xmlns:emma="http://www.w3.org/2003/04/emma" version="1.0">
            <emma:interpretation id="{0A27DF61-6DC7-461E-B815-1D63D81F5221}" emma:medium="tactile" emma:mode="ink">
              <msink:context xmlns:msink="http://schemas.microsoft.com/ink/2010/main" type="line" rotatedBoundingBox="14428,4381 23600,4898 23529,6164 14357,5646"/>
            </emma:interpretation>
          </emma:emma>
        </inkml:annotationXML>
        <inkml:traceGroup>
          <inkml:annotationXML>
            <emma:emma xmlns:emma="http://www.w3.org/2003/04/emma" version="1.0">
              <emma:interpretation id="{5D2481D4-CA16-4B66-B488-D43520864875}" emma:medium="tactile" emma:mode="ink">
                <msink:context xmlns:msink="http://schemas.microsoft.com/ink/2010/main" type="inkWord" rotatedBoundingBox="14428,4381 23600,4898 23529,6164 14357,5646"/>
              </emma:interpretation>
              <emma:one-of disjunction-type="recognition" id="oneOf0">
                <emma:interpretation id="interp0" emma:lang="en-GB" emma:confidence="0">
                  <emma:literal>Entitizing;)</emma:literal>
                </emma:interpretation>
                <emma:interpretation id="interp1" emma:lang="en-GB" emma:confidence="0">
                  <emma:literal>Entitizing";)</emma:literal>
                </emma:interpretation>
                <emma:interpretation id="interp2" emma:lang="en-GB" emma:confidence="0">
                  <emma:literal>Entitizing's)</emma:literal>
                </emma:interpretation>
                <emma:interpretation id="interp3" emma:lang="en-GB" emma:confidence="0">
                  <emma:literal>"(Kittycats)</emma:literal>
                </emma:interpretation>
                <emma:interpretation id="interp4" emma:lang="en-GB" emma:confidence="0">
                  <emma:literal>"(Kittycat;)</emma:literal>
                </emma:interpretation>
              </emma:one-of>
            </emma:emma>
          </inkml:annotationXML>
          <inkml:trace contextRef="#ctx0" brushRef="#br0">17807 4108 572 0,'0'0'174'16,"0"0"-94"-16,-7 25-17 0,7-25-3 0,0 0-9 15,0 0-15-15,-2 24-10 0,2-24-9 16,0 0-4-16,0 24-8 16,0-24 2-16,5 24-4 0,-5-24 4 15,2 32-3-15,-2-32 0 0,3 33-3 16,-3-33 1-16,4 27-4 0,-4-27 3 0,0 0-3 16,3 31 4-16,-3-31-3 0,0 24 2 0,0-24-1 15,0 0 0-15,-6 25-1 0,6-25 1 0,0 0 0 16,0 0 1-16,0 0-1 0,-11 23 2 0,11-23-1 15,0 0 0-15,0 0 2 0,0 0 1 0,-23 16 1 0,23-16 2 16,0 0 12-16,0 0 15 0,-30-2 8 16,30 2 4-16,0 0-7 0,-29-2-11 0,29 2-7 15,-24-5-5-15,24 5-5 0,-26-4-4 0,26 4-4 16,0 0 0-16,-33-2-1 0,33 2-1 0,0 0-1 16,-22-1-1-16,22 1-1 0,0 0-31 0,0 0-59 15,0 0-64-15,0 0-85 16,0 0-73-16,-18-27-70 0,18 27 188 0,4-22 196 15</inkml:trace>
        </inkml:traceGroup>
      </inkml:traceGroup>
    </inkml:traceGroup>
  </inkml:traceGroup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19:42.4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CCF6BBC-EB48-403F-B0A5-D745722E860E}" emma:medium="tactile" emma:mode="ink">
          <msink:context xmlns:msink="http://schemas.microsoft.com/ink/2010/main" type="inkDrawing" rotatedBoundingBox="9857,5776 11088,5321 11239,5731 10009,6186" semanticType="callout" shapeName="Other"/>
        </emma:interpretation>
      </emma:emma>
    </inkml:annotationXML>
    <inkml:trace contextRef="#ctx0" brushRef="#br0">-4 454 299 0,'0'0'132'0,"0"0"-22"16,0 0 1-16,0 0-22 0,0 0-12 0,0 0-21 15,0 0-5-15,0 0-11 0,0 0-5 0,0 0-9 16,0 0-1-16,0 0 1 16,0 0 9-16,0 0 5 0,0 0 6 0,0 0 0 15,0 0-2-15,0 0-1 0,0 0-2 0,0 0-4 16,0 0 14-16,0 0 4 15,-6-24-3-15,6 24-5 0,0 0-23 0,0 0-14 16,0 0-3-16,26-22-5 0,-26 22 1 0,0 0 0 16,0 0-1-16,0 0-1 0,0 0 1 0,24-18-2 15,-24 18 0-15,0 0 1 0,0 0 0 0,0 0 1 0,22-18 11 0,-22 18 1 16,0 0-22-16,0 0 36 0,0 0-45 16,27-29 34-16,-27 29-14 0,0 0-1 15,0 0 0-15,21-25-2 0,-21 25 4 0,0 0-5 16,0 0 2-16,25-18-1 0,-25 18 0 0,0 0 0 15,0 0 1-15,0 0-1 0,28-19 1 0,-28 19 0 16,0 0 1-16,0 0-1 16,26-21 0-16,-26 21 0 0,0 0 2 0,0 0-1 15,0 0 5-15,22-21 0 0,-22 21 3 16,0 0-2-16,0 0-1 0,0 0-4 16,0 0-1-16,23-20-2 0,-23 20 0 0,0 0 1 15,0 0-1-15,0 0 0 0,0 0 2 0,24-13-3 0,-24 13 2 16,0 0-1-16,0 0 1 0,0 0 0 0,23-19 0 15,-23 19-1-15,0 0 0 0,0 0 0 0,0 0 1 0,26-19 0 16,-26 19-1-16,0 0 0 0,0 0 1 0,0 0-2 16,28-17 3-16,-28 17-2 0,0 0 0 15,0 0 0-15,22-11 0 0,-22 11 1 0,0 0 0 16,0 0-1-16,0 0 1 0,0 0 0 0,25-11 0 16,-25 11 0-16,0 0-1 0,0 0-1 0,0 0 2 15,26-17-1 1,-26 17 1-16,0 0-1 0,0 0 1 0,22-15-1 0,-22 15 1 15,0 0-1-15,0 0 1 0,0 0 0 16,23-15 1-16,-23 15-1 0,0 0 0 0,0 0 0 16,0 0 1-16,24-6 1 0,-24 6-1 15,0 0-1-15,0 0 1 0,0 0-2 0,26-13 2 16,-26 13-1-16,0 0 0 0,0 0-1 0,0 0 1 16,26-12 0-16,-26 12 0 0,0 0-1 0,0 0 0 0,25-6 0 15,-25 6 1-15,0 0-1 0,0 0 1 0,0 0-1 16,0 0 1-16,21-8 0 0,-21 8 0 0,0 0-1 15,0 0-1-15,0 0 1 0,0 0 0 16,0 0 0-16,26-7 1 0,-26 7-1 16,0 0 0-16,0 0 1 0,0 0-1 0,27-4 1 15,-27 4 0-15,0 0-2 0,0 0 2 0,22-7-2 0,-22 7 2 0,0 0-1 16,0 0 1-16,0 0-2 0,25-4 2 0,-25 4-1 16,0 0 1-16,0 0 1 0,0 0-2 0,22-10 2 15,-22 10-1-15,0 0-1 0,0 0 0 16,0 0-1-16,0 0 2 0,0 0-1 0,26-7 0 15,-26 7 0-15,0 0 1 0,0 0 1 16,0 0-2-16,0 0 1 16,0 0-1-16,25 2 0 0,-25-2 1 0,0 0-1 15,0 0 0-15,0 0-1 0,0 0 1 0,0 0 0 16,26 6-1-16,-26-6 1 0,0 0 0 0,0 0-1 16,0 0 1-16,0 0 0 0,0 0 1 15,0 0-2-15,24 0 2 0,-24 0-1 0,0 0-1 16,0 0 1-16,0 0-1 0,0 0 1 0,0 0 0 15,25 0 0-15,-25 0 0 0,0 0 0 0,0 0 1 0,0 0-1 16,0 0 0-16,0 0 0 0,0 0 1 0,24 3-1 16,-24-3 0-16,0 0 0 0,0 0 0 0,0 0 0 15,0 0 0-15,0 0 0 0,0 0 0 0,0 0 1 16,0 0-1-16,24 0 0 0,-24 0 1 16,0 0-1-16,0 0 0 0,0 0 1 0,0 0-2 15,0 0 0 1,0 0 1-16,0 0-2 0,23 2 3 0,-23-2-2 15,0 0 1-15,0 0 0 0,0 0-1 0,0 0 1 16,24 2 0-16,-24-2 1 0,0 0-2 0,0 0 2 16,0 0-1-16,0 0 0 0,0 0 0 0,0 0 0 15,0 0 0-15,0 0 0 0,0 0 1 16,0 0-1-16,23 3 0 0,-23-3 0 0,0 0-1 16,0 0 2-16,0 0 1 0,0 0-1 0,0 0 0 0,0 0 1 15,0 0 0-15,0 0 1 0,22 0 2 0,-22 0-1 16,0 0 0-16,0 0-2 0,0 0-1 0,0 0-1 15,0 0 1-15,0 0-1 0,0 0-1 0,0 0 1 16,24 2 0-16,-24-2 1 0,0 0 0 16,0 0 1-16,0 0-2 0,0 0 1 0,0 0-1 15,0 0-1-15,0 0 2 0,0 0-2 0,0 0 1 0,22 0 1 16,-22 0 0-16,0 0 0 0,0 0-1 0,0 0 1 16,0 0-1-16,0 0 1 0,0 0-1 0,0 0 1 15,0 0-1-15,23 0-1 0,-23 0 2 0,0 0-1 16,0 0 0-16,0 0 0 0,0 0 1 15,0 0 0-15,0 0-1 0,0 0 0 0,0 0 0 16,0 0-1 0,0 0 2-16,0 0-1 0,0 0-1 0,0 0 1 15,0 0-1-15,0 0 1 0,0 0 2 0,0 0-1 16,22-2 1-16,-22 2-2 0,0 0 0 0,0 0 0 16,0 0 0-16,0 0 0 0,0 0 1 0,0 0-1 15,0 0 0-15,0 0 0 0,0 0 0 0,0 0 0 16,24-1 0-16,-24 1-1 0,0 0 1 15,0 0 0-15,0 0-1 0,0 0 2 0,0 0-1 0,0 0 0 16,0 0-1-16,0 0 0 16,0 0 0-16,0 0 0 0,0 0 2 0,0 0 1 15,0 0-1-15,0 0 0 0,0 0 0 0,0 0 0 16,0 0-1-16,0 0 1 0,0 0-1 0,0 0 0 16,0 0 0-16,0 0-1 0,0 0 0 15,0 0 1-15,0 0-1 0,0 0 0 16,0 0 1-16,0 0 0 0,22-6 0 0,-22 6 1 0,0 0-1 15,0 0 1-15,0 0-1 0,0 0 0 0,0 0 1 16,0 0-1-16,0 0 0 0,0 0 1 0,0 0-1 16,0 0-1-16,0 0 2 0,0 0-2 0,23 0 1 15,-23 0 0-15,0 0 0 0,0 0 0 0,0 0 0 16,0 0 0-16,0 0 0 0,0 0 0 16,0 0 1-16,0 0-1 0,0 0-1 0,0 0 1 15,0 0 0-15,0 0 1 0,0 0-1 0,0 0 0 16,0 0 0-16,0 0 0 0,0 0 0 0,0 0 0 15,0 0 0-15,0 0-1 0,0 0 2 0,0 0-2 16,0 0 1-16,0 0 2 0,0 0-2 0,0 0 1 16,0 0-1-16,0 0 1 0,0 0-1 15,0 0-1-15,0 0 2 0,0 0-2 0,0 0 3 0,0 0-1 16,0 0 5-16,0 0 1 0,0 0 0 0,0 0-1 16,0 0-4-16,0 0-1 0,0 0 1 0,0 0-1 15,0 0 1-15,0 0-1 0,0 0-1 0,0 0 1 16,0 0-1-16,0 0 0 0,0 0 1 0,0 0-2 15,0 0 2-15,0 0-1 0,0 0 1 0,0 0 0 16,0 0 0 0,0 0 1-16,0 0-2 0,0 0 0 15,0 0 0-15,0 0 0 0,0 0 0 0,0 0-1 16,0 0-8-16,0 0-14 0,0 0-59 0,0 0-201 16,0 0-303-16,0 0-10 0,0 0 235 0</inkml:trace>
    <inkml:trace contextRef="#ctx0" brushRef="#br0" timeOffset="-109621">26 160 568 0,'0'0'112'15,"0"0"-11"-15,0 0-9 0,0 0-1 0,0 0-21 16,0 0-9-16,0 0-6 0,0 0 6 0,0 0 4 16,0 0-5-16,0 0-11 0,0 0-19 0,0 0-14 0,0 0-7 15,0 0 10-15,0 0 22 0,0 0 2 16,0 0 1-16,0 0-16 0,0 0-21 0,-7 22-4 16,7-22 2-16,0 0-3 0,0 0 2 0,-7 24-1 15,7-24 0-15,0 0-1 0,-7 23 1 0,7-23-1 16,0 0 1-16,0 0-2 0,-8 25 1 0,8-25-1 31,0 0 2-31,0 0-3 0,-8 24 2 0,8-24-3 0,0 0 1 16,0 0 0-16,0 0 1 0,-8 20 1 15,8-20-2-15,0 0-1 0,0 0 3 0,0 0-3 16,-13 23 2-16,13-23 0 0,0 0-1 0,0 0 0 16,-11 26 1-16,11-26 23 0,0 0-39 0,0 0 39 15,0 0-39-15,-11 25 15 0,11-25 1 0,0 0-3 16,0 0 3-16,0 0-2 0,-9 23 2 0,9-23-1 0,0 0 0 15,0 0 0-15,0 0 0 0,0 0 0 16,-9 23 0-16,9-23 0 0,0 0 0 0,0 0 0 16,0 0 1-16,0 0-2 0,0 0 3 0,0 0-3 15,0 0 1-15,0 0 0 0,-9 22-1 0,9-22 1 16,0 0 0-16,0 0 1 0,0 0 0 0,0 0-2 16,0 0 1-1,0 0-1-15,0 0 1 0,0 0 0 0,-6 23 1 16,6-23-1-16,0 0 2 0,0 0-1 0,0 0 1 15,0 0-1-15,0 0-2 0,0 0 1 16,0 0 1-16,0 0-2 0,0 0 3 0,-12 24-4 16,12-24 2-16,0 0 0 0,0 0 0 0,0 0 2 15,0 0-2-15,0 0 0 0,0 0 0 0,0 0 0 16,0 0 0-16,0 0 0 0,0 0 0 0,0 0 1 0,0 0-1 16,0 0 1-16,0 0-2 0,0 0 1 0,0 0 1 15,0 0-1-15,0 0 0 0,0 0 0 16,0 0 0-16,0 0 1 0,0 0 1 0,0 0-3 15,0 0 1-15,0 0 1 0,0 0 0 0,0 0 3 16,0 0 1-16,0 0-2 0,0 0 0 0,0 0 0 16,0 0-1-1,0 0-1-15,0 0 1 0,0 0-2 0,0 0 2 16,0 0-3-16,0 0 2 0,0 0 0 0,0 0-1 0,0 0 1 0,0 0-1 16,0 0 0-16,0 0 0 0,0 0 2 0,0 0 5 15,0 0 4-15,0 0 0 0,0 0 12 0,0 0 1 16,0 0-3-16,0 0-1 0,0 0-13 0,0 0-5 15,27 8-2-15,-27-8 0 16,0 0 0-16,0 0 1 0,0 0 0 0,0 0-1 16,0 0 1-16,22 0-1 0,-22 0 1 0,0 0-1 15,0 0 0-15,0 0 1 0,0 0-1 16,0 0-1-16,26-4 2 0,-26 4-1 0,0 0 0 16,0 0 1-16,0 0-1 0,0 0 2 0,0 0-2 15,0 0 0-15,0 0-1 0,24 3 0 0,-24-3 1 16,0 0 0-16,0 0 0 0,0 0 0 0,0 0 1 0,0 0-1 15,0 0-1-15,25 6 2 0,-25-6-1 0,0 0 1 16,0 0-1-16,0 0 0 0,0 0 1 0,0 0-3 16,25-2 3-16,-25 2-2 0,0 0 1 15,0 0 0-15,23-1-2 0,-23 1 2 0,0 0-1 16,0 0 2-16,0 0 0 0,25-3-1 0,-25 3 0 16,0 0 0-16,0 0-1 15,0 0 0-15,25 0 1 0,-25 0 0 16,0 0 0-16,0 0 0 0,0 0 0 0,0 0 0 15,0 0 0-15,0 0 0 0,20 6 0 0,-20-6 0 16,0 0-1-16,0 0 2 0,0 0-3 16,0 0 2-16,0 0 0 0,0 0 0 0,25 19 1 15,-25-19 0-15,0 0-1 0,0 0-1 0,0 0 1 0,0 0 1 16,0 0-1-16,0 0 0 0,21 11 0 0,-21-11 0 0,0 0 0 16,0 0 0-16,0 0 1 0,0 0-2 15,22 2 1-15,-22-2 0 0,0 0 1 0,0 0-1 16,0 0 0-16,0 0-1 0,26-3 2 0,-26 3-1 15,0 0 0-15,0 0 0 0,0 0-1 0,0 0 1 16,25 1 1-16,-25-1-2 0,0 0 0 0,0 0 2 16,0 0-2-1,0 0 1-15,0 0 0 0,0 0 0 0,0 0 0 16,22 0 1-16,-22 0-2 0,0 0 2 0,0 0 0 16,0 0-2-16,0 0 2 0,0 0-2 0,0 0 1 15,0 0 0-15,0 0 0 0,0 0 0 16,0 0 0-16,0 0 0 0,0 0-1 0,0 0 1 15,0 0 0-15,0 0 1 0,0 0-2 0,0 0 1 16,0 0 0-16,0 0-1 0,0 0 1 0,0 0 0 0,0 0-1 16,0 0 1-16,0 0 1 0,0 0-1 0,0 0 1 15,0 0 0-15,0 0-2 0,0 0 1 0,0 0 2 16,0 0-2-16,0 0 1 0,0 0-3 16,0 0-37-16,0 0-81 0,25-11-364 0,-25 11-86 15,0 0 6-15</inkml:trace>
  </inkml:traceGroup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244 8 229 0,'0'0'118'0,"0"0"16"0,0 0 4 0,0 0 2 16,0 0-21-16,0 0 5 0,0 0-7 0,1-25 0 15,-1 25-13-15,0 0-18 0,0 0-19 16,0 0-13-16,0 0-4 0,0 0-7 0,0 0-9 16,0 0-12-16,0 0-5 0,0 0-5 0,0 0 3 15,-30 25-1 1,30-25 0-16,0 0-4 0,-29 25 2 0,29-25-3 15,-23 23 1-15,23-23-4 0,-27 26 1 0,27-26-4 16,-27 33 3-16,27-33-3 0,-24 39 3 0,24-39-2 16,-23 41 4-16,23-41-5 0,-21 41 3 15,21-41-5-15,-15 39 2 0,15-39-3 0,-8 39 2 16,8-39-1-16,-7 42 5 0,3-18-3 0,1-2 5 16,-1 5-5-16,4-5 1 0,0 2-4 0,0-24 3 0,7 44-4 15,-6-22 3-15,-1-22-4 0,13 42 5 0,-13-42-5 16,13 40 4-16,-13-40-4 0,18 41-5 0,-18-41 29 15,21 34-29-15,-21-34 28 0,26 24-20 16,-26-24-4-16,28 17 2 0,-28-17-1 0,27 6-11 16,-27-6-11-16,32 0-14 0,-32 0-22 0,30-6-27 15,-3 12-96-15,-27-28-174 16,0 22-199-16,34-17 57 0,-28-6 397 16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62 584 757 0,'0'0'122'0,"0"0"-22"0,-23 16 2 0,23-16-9 15,0 0-15-15,0 0-16 0,0 0-38 0,0 0 27 16,0 0-33-16,0 0 21 0,0 0-8 0,0 0-5 16,0 0-4-16,0 0 1 0,0 0 0 0,0 0 0 15,0 0-4-15,0 0-5 16,10-24-3-16,-10 24-6 0,0 0 3 16,24-33-6-16,-24 33 6 0,22-28-5 0,-22 28 3 0,24-39-3 0,-24 39 3 0,33-46-5 15,-15 23 5-15,0-2-6 0,0-2 3 0,0-2-6 16,0 0 6-16,-1-2-6 0,3 1 6 0,-2-3-5 15,2-3 5-15,-2 6-5 0,-1-1 4 16,-1 5-5-16,-3 3 5 0,-13 23-4 0,19-35 3 16,-19 35 0-16,0 0 2 0,15-22-1 15,-15 22 4-15,0 0 6 16,0 0 0-16,0 0 1 0,0 0-4 0,0 0-5 16,0 0-3-16,0 0 0 0,0 0-1 0,0 0-2 15,0 0 1-15,0 0 0 0,0 0 0 0,0 0 1 16,0 0 1-16,0 0 1 0,8 26-2 0,-8-26 2 15,7 29-4-15,-7-29 4 0,4 33-3 16,-4-33 4-16,5 48-4 0,-1-24 5 16,-3 1-4-16,2-1 3 0,-2 4-1 0,3-2 2 0,-2-2-3 0,2 4 7 15,-4-1-5-15,4-2 5 0,-3 5-6 0,2-3 3 16,-1-3-7-16,2-1 4 0,-2 1-4 0,3 0 5 16,-5-24-5-1,6 42 5-15,-6-42-4 0,10 37 1 0,-10-37 23 0,8 39-33 16,-8-39 34-16,6 32-35 0,-6-32 9 15,4 28 4-15,-4-28-3 0,0 0 3 16,6 24-1-16,-6-24-1 0,0 0 0 0,0 0 2 16,0 0-2-16,0 0 2 0,0 0-1 0,0 0 0 15,0 0 0-15,0 0-1 0,0 0 2 0,-25-13-2 16,25 13 0-16,0 0-1 0,0 0 2 0,-31-23-2 16,31 23 2-16,0 0-1 0,-29-18 1 0,29 18-2 15,-23-7 1-15,23 7 0 16,-27-12-23-16,27 12 23 0,-34-8-22 0,34 8 21 0,-38-10 1 0,38 10 12 15,-41-3-12-15,41 3 12 0,-45-1-12 0,23-1 0 16,0 2 0-16,-1 0 0 0,23 0 1 0,-44-3 0 16,44 3 5-16,-36-10 0 0,36 10 2 0,-30-6-1 15,30 6-3-15,-27-7-1 0,27 7-2 0,0 0 0 16,0 0 0-16,-23-8-1 0,23 8-1 16,0 0-1-16,0 0-2 0,0 0-8 0,0 0-10 0,0 0-3 15,0 0-18-15,0 0-13 0,28 17-14 0,-28-17-112 16,27 14-148-16,-27-14-208 0,32 3 37 0,-9 12 439 15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70 0 626 0,'0'0'188'0,"0"0"-70"0,0 0 1 16,0 0-12-16,0 0-10 0,0 0-29 0,0 0-14 15,0 0-11-15,0 0-5 0,0 0-6 0,0 0-6 16,0 0-6-16,0 0-3 0,0 0 8 0,0 0 2 16,11 25 1-16,-11-25-3 0,0 0-13 0,-2 29-3 15,2-29-5-15,-7 23 2 0,7-23 22 0,-6 32-37 16,6-32 36-16,-4 31-37 0,4-31 10 0,-8 26 3 0,8-26-4 16,-7 27 3-16,7-27-3 0,-10 29 3 0,10-29-2 15,-11 32 2-15,11-32-2 0,-12 31 3 16,12-31-4-16,-11 26 3 0,11-26-2 0,0 0 1 31,0 0-2-31,0 0 1 0,0 0 0 0,0 0 0 16,0 0 0-16,0 0 0 0,0 0 0 0,-10 22 0 15,10-22 0-15,0 0 1 0,0 0 0 0,0 0-1 16,0 0 0-16,0 0 1 0,0 0 2 0,0 0 2 0,0 0 0 16,0 0-1-16,0 0-1 0,0 0-3 15,0 0 0-15,0 0 2 0,0 0-2 0,0 0 0 16,0 0 1-16,25 19 0 0,-25-19 0 0,0 0 1 15,0 0-2-15,30 0 1 0,-30 0 0 0,0 0 0 16,35-4 0-16,-35 4-2 0,25-5 2 0,-25 5-1 16,27-7 0-16,-27 7 0 0,29-6 0 0,-29 6-1 0,29-6 0 0,-29 6-1 15,25-6 2-15,-25 6-2 16,22-6 2-16,-22 6-4 0,26-5-26 0,-26 5-18 16,25-2-27-16,-25 2-75 0,22-4-114 0,-22 4-134 15,0 0-102-15,0 0 205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62 0 801 0,'0'0'106'0,"0"0"-41"0,0 0 0 16,0 0 27-16,0 0 9 0,0 0-5 0,0 0-4 15,0 0-26-15,0 0-23 0,0 0-13 0,0 0-4 16,0 0-3-16,11 28-2 0,-11-28-5 0,0 0-2 16,-9 24-6-16,9-24-3 15,0 0-2-15,-13 32-1 0,13-32-2 0,-12 22 2 16,12-22-3-16,-16 33 2 0,16-33-2 15,-18 34 1-15,18-34-15 0,-14 22-16 0,14-22-48 16,0 0-74-16,0 33-122 0,0-33-214 0,0 0 21 16,0 0 302-16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6-06-26T18:32:33.8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0A969E9-F50C-472B-AEE7-745EA526ED97}" emma:medium="tactile" emma:mode="ink">
          <msink:context xmlns:msink="http://schemas.microsoft.com/ink/2010/main" type="writingRegion" rotatedBoundingBox="4913,2516 18943,2580 18929,5605 4899,5541"/>
        </emma:interpretation>
      </emma:emma>
    </inkml:annotationXML>
    <inkml:traceGroup>
      <inkml:annotationXML>
        <emma:emma xmlns:emma="http://www.w3.org/2003/04/emma" version="1.0">
          <emma:interpretation id="{100C51F7-3823-4E99-9368-F8648E8B9A98}" emma:medium="tactile" emma:mode="ink">
            <msink:context xmlns:msink="http://schemas.microsoft.com/ink/2010/main" type="paragraph" rotatedBoundingBox="5097,2522 18943,2576 18939,3463 5093,34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8E72F6-95AE-42E3-AF0C-75B318D1F567}" emma:medium="tactile" emma:mode="ink">
              <msink:context xmlns:msink="http://schemas.microsoft.com/ink/2010/main" type="line" rotatedBoundingBox="5097,2522 18943,2576 18939,3463 5093,3409"/>
            </emma:interpretation>
          </emma:emma>
        </inkml:annotationXML>
        <inkml:traceGroup>
          <inkml:annotationXML>
            <emma:emma xmlns:emma="http://www.w3.org/2003/04/emma" version="1.0">
              <emma:interpretation id="{E3C7309C-373F-4C67-8E44-6BA9A283B1A8}" emma:medium="tactile" emma:mode="ink">
                <msink:context xmlns:msink="http://schemas.microsoft.com/ink/2010/main" type="inkWord" rotatedBoundingBox="5097,2626 10899,2658 10895,3420 5093,3388"/>
              </emma:interpretation>
              <emma:one-of disjunction-type="recognition" id="oneOf0">
                <emma:interpretation id="interp0" emma:lang="en-GB" emma:confidence="0">
                  <emma:literal>Hamiltonian</emma:literal>
                </emma:interpretation>
                <emma:interpretation id="interp1" emma:lang="en-GB" emma:confidence="0">
                  <emma:literal>Hamiltonians</emma:literal>
                </emma:interpretation>
                <emma:interpretation id="interp2" emma:lang="en-GB" emma:confidence="0">
                  <emma:literal>"Hamiltonian</emma:literal>
                </emma:interpretation>
                <emma:interpretation id="interp3" emma:lang="en-GB" emma:confidence="0">
                  <emma:literal>"Hamiltonians</emma:literal>
                </emma:interpretation>
                <emma:interpretation id="interp4" emma:lang="en-GB" emma:confidence="0">
                  <emma:literal>#Hamiltonian</emma:literal>
                </emma:interpretation>
              </emma:one-of>
            </emma:emma>
          </inkml:annotationXML>
          <inkml:trace contextRef="#ctx0" brushRef="#br0">3435-436 675 0,'-24'0'130'0,"24"0"6"15,0 0-35-15,0 0-21 0,0 0-23 0,0 0-13 16,0 0-8-16,0 0-2 0,0 0-8 0,0 27 0 16,0-27 20-16,0 28-19 0,0-28 19 0,-6 37-38 15,6-37 12-15,-7 47-16 0,-1-22 12 0,3 10 5 16,-4-3-9-16,2 3 4 16,1-2-11-16,-1 2 5 0,-1 1-7 0,3-1 5 15,0 0-7-15,-1-1 6 0,2 0-9 0,4-3 5 16,-8-2-5-16,8-2 4 0,-5-4-5 0,5-23 5 15,0 38-6-15,0-38 5 0,7 23-5 0,-7-23 4 16,0 0-2-16,0 0-1 0,21 16 2 0,-21-16-1 16,0 0 1-16,25-5 0 0,-25 5-6 0,22-9-3 15,-22 9 0-15,27-15-12 0,-27 15 2 16,26-21-15-16,-26 21-10 0,32-26-18 0,-9 17-18 16,-13-14-44-16,16 17-48 0,-16-17-67 0,13 7-54 15,4 16-77-15,-27-32 289 0</inkml:trace>
          <inkml:trace contextRef="#ctx0" brushRef="#br0" timeOffset="827.5905">3638-152 699 0,'-24'19'185'0,"24"-19"-90"0,0 0 10 16,-23-4 3-16,23 4-39 0,0 0-28 0,0 0-16 0,0 0-2 16,0 0 6-16,0 0 6 0,32 6 0 0,-32-6-6 15,35 0-7-15,-35 0-2 0,43-11-5 0,-19 4-3 16,1-1-6-16,1 0-3 0,2-2-2 0,-2-2 0 15,1-1-6-15,4 0-13 0,-4-8-38 16,12 13-55-16,-14-22-130 0,21 19-172 16,-4 2-58-16,-15-15 228 0</inkml:trace>
          <inkml:trace contextRef="#ctx0" brushRef="#br0" timeOffset="390.7734">3788-389 524 0,'0'0'124'0,"0"0"6"16,0 0 1-16,-4-24-13 0,4 24-26 0,0 0-43 15,0 0-3-15,0 0-39 0,0 0 12 16,0 0 22-16,0 0-13 0,0 24 24 0,0-24-20 16,5 26-7-16,-5-26-19 0,0 33 17 15,0-33-15-15,0 38 13 0,0-15 3 0,0-23-8 16,-5 47 5-16,-1-22-9 0,6 2 5 0,-10-2-7 16,10 3 4-16,-9-2-7 0,3 3 4 0,-1 2-7 15,2 1 3-15,-2-1-8 0,2 0 6 0,0-3-8 16,-2-2 6-16,3-3-6 0,4-23 5 15,-7 37-4-15,7-37 3 0,0 28-2 0,0-28 0 16,0 0-1-16,10 25 1 0,-10-25-1 0,0 0 1 16,0 0-2-16,0 0 0 0,0 0-2 15,23 10-5-15,-23-10-8 0,0 0-7 0,0 0 4 0,27-6 2 16,-27 6 5-16,0 0-2 0,23-18-11 16,-23 18-11-16,0 0 5 0,24-34-15 15,-24 34-14-15,20-23-25 0,-20 23-27 0,24-28-55 16,-24 28-27-16,26-23-48 0,-26 23-15 0,32-17 57 15,-32-8 202-15</inkml:trace>
          <inkml:trace contextRef="#ctx0" brushRef="#br0" timeOffset="1407.0809">4456 6 303 0,'0'0'122'0,"0"0"0"15,0 0 7-15,-4-25-8 0,4 25-15 0,0 0-9 16,0 0-19-16,0 0-11 0,0 0-8 0,-24-18-6 15,24 18-7-15,0 0-6 0,0 0-6 0,-26 0-6 16,26 0-4-16,0 0-4 0,-29 11-3 0,29-11-6 16,-24 14-4-16,24-14-4 0,-26 24-1 15,26-24-3-15,-25 33 4 0,25-33-5 16,-21 35 4-16,21-35-5 0,-16 34 3 0,16-34-3 16,-7 29 1-16,7-29-2 0,6 25 1 0,-6-25-2 15,0 0 1-15,26 24 0 0,-26-24 1 0,25 8 0 16,-25-8 3-16,30 0-1 0,-30 0 0 0,33-14 1 15,-33 14-1-15,36-21 3 0,-36 21-3 0,33-26 4 16,-33 26-4-16,25-33 3 0,-25 33-2 16,18-35 4-16,-18 35-3 0,9-34 4 0,-9 34-3 15,0-29 3-15,0 29-2 0,-8-23 1 0,8 23-3 16,0 0 3-16,-23-22-3 0,23 22 1 0,0 0-2 16,-21-11-1-16,21 11-4 0,0 0-3 15,0 0-11-15,0 0-15 0,-27 11-19 0,27-11-23 16,0 0-28-16,0 34-42 0,0-34-49 0,0 0-55 15,13 35-55-15,-13-35 10 0,18 23 295 16</inkml:trace>
          <inkml:trace contextRef="#ctx0" brushRef="#br0" timeOffset="1875.7206">4726-2 401 0,'0'0'115'0,"0"0"-22"0,0 0 0 16,0 0 1-16,0 0-5 0,0 0-14 15,0 0-19-15,0 0-13 0,0 0 7 0,0 0 7 16,0 0 7-16,0 0-1 0,0 0-15 0,0 27-8 16,0-27-8-16,0 27-2 0,0-27-8 15,-11 34 0-15,11-34-7 0,-9 36-2 0,9-36-5 16,-9 35 1-16,9-35-5 0,-9 32 3 0,9-32-6 15,-8 31 2-15,8-31-3 0,0 0 0 0,-6 20-1 16,6-20 0-16,0 0 0 0,0 0-1 0,0 0 2 16,0 0 0-16,0 0 2 0,0 0 1 0,15-28 1 15,-15 28-5-15,20-40 4 0,-6 18-6 16,1-1 5-16,-1-1-3 0,-1 1 4 16,-1-2-5-16,1 4 4 0,-13 21-3 0,23-37 3 15,-23 37-2-15,22-28 1 0,-22 28-2 0,0 0 2 16,29-18-3-16,-29 18 1 0,0 0 0 0,21-5 0 15,-21 5 0-15,0 0 0 0,23 13 2 0,-23-13-1 16,0 0 2-16,25 27-2 0,-25-27 2 0,17 29-2 16,-17-29 1-16,16 33-2 0,-16-33 3 15,11 35-4-15,-11-35 6 0,8 34-4 0,-8-34 2 16,7 31-4-16,-7-31 4 0,4 27-12 16,-4-27-14-16,9 22-17 0,-9-22-28 0,0 0-28 15,0 0-39-15,32 23-44 0,-32-23-58 0,21-14-44 16,4 19-86-16,-21-28 253 0</inkml:trace>
          <inkml:trace contextRef="#ctx0" brushRef="#br0" timeOffset="2345.5494">5305-157 972 0,'-15'-22'164'0,"15"22"-33"16,0 0-17-16,0 0-26 0,-33-27-21 0,33 27-17 15,0 0-11-15,0 0-12 0,0 0-7 16,0 0-9-16,0 0-7 0,0 0-5 0,0 0-3 16,0 0-2-16,0 0 2 0,0 0 0 0,0 0-5 15,0 0-8-15,0 0-8 0,0 0-12 0,0 0-8 16,25-6-16-16,-25 6-21 0,22 0-39 0,0 15-63 16,-22-15-50-16,28 0-83 0,-3 15-65 15,-25-15 228-15</inkml:trace>
          <inkml:trace contextRef="#ctx0" brushRef="#br0" timeOffset="2126.7303">5312-19 556 0,'0'0'142'0,"7"-21"-32"0,-7 21-15 16,0 0-10-16,0 0-17 0,0 0-10 15,0 0-5-15,0 0-5 0,6 31-7 0,-6-31-10 16,0 23-5-16,0-23-8 0,0 27-3 0,0-27-7 16,-8 30 1-16,8-30-3 0,0 29 1 15,0-29-5-15,-8 28 2 0,8-28-4 0,0 24 1 16,0-24-3-16,-6 22 2 0,6-22-6 0,0 0-12 16,0 25-21-16,0-25-39 0,0 0-45 0,0 0-70 15,0 0-56-15,0 29-107 0,0-29 37 16,0 0 319-16</inkml:trace>
          <inkml:trace contextRef="#ctx0" brushRef="#br0" timeOffset="2889.3552">5822-2 573 0,'0'0'144'0,"0"0"7"15,0 0-11-15,-4-24-30 0,4 24-39 0,0 0-17 0,0 0-10 16,0 0-2-16,0 0-4 0,-25-20-2 16,25 20-7-16,0 0-5 0,0 0-4 0,-29-14-2 15,29 14-3-15,0 0 1 0,-29 0-3 0,29 0 0 16,-23 0-3-16,23 0-3 0,-27 0-3 0,27 0-3 0,-31 21 0 16,31-21-1-16,-27 25 2 0,27-25-4 0,-25 30 5 15,25-30-5-15,-17 32 2 0,17-32-3 16,-10 30 3-16,10-30-3 0,0 30 3 0,0-30-2 15,0 21 1-15,0-21-3 0,0 0 2 16,23 23-1-16,-23-23 1 0,0 0-1 0,29 10 1 16,-29-10 0-16,27 0 0 0,-27 0 0 0,28-8-2 15,-28 8-1-15,26-11-5 0,-26 11 1 0,25-15-1 16,-25 15 4-16,0 0 1 0,28-26 2 0,-28 26 0 16,16-25 2-16,-16 25-3 0,14-25 3 0,-14 25-1 15,11-27 2-15,-11 27 0 0,9-24 1 16,-9 24-2-16,0 0 1 0,0 0 0 0,8-21 0 15,-8 21-1 1,0 0 0-16,0 0-2 0,0 0 1 0,0 0 0 0,0 0 1 0,0 0 1 0,17 24 0 16,-17-24 2-1,8 25-3-15,-8-25 2 0,8 23-1 0,-8-23 1 0,8 22-2 0,-8-22 1 16,9 21-1-16,-9-21 1 0,0 0-9 0,17 27-14 16,-17-27-19-16,0 0-23 0,27 18-16 15,-27-18-19-15,0 0-27 0,21 0-48 0,-21 0-41 16,23 6-40-16,-23-6-19 0,31 0 172 0</inkml:trace>
          <inkml:trace contextRef="#ctx0" brushRef="#br0" timeOffset="3342.6235">6106-5 328 0,'0'0'108'0,"0"0"3"0,0 0 13 0,0 0-8 15,0 0-32-15,0 0-30 0,0 0-13 0,0 0 4 16,0 0 6-16,0 0 2 0,0 0-13 0,0 0-11 15,13 30-1-15,-13-30-6 0,0 21 1 0,0-21-3 16,0 25 3-16,0-25 0 0,0 24 3 0,0-24-5 16,-4 24 0-16,4-24-7 0,0 0 2 15,-5 26-2-15,5-26 0 0,0 0-3 0,0 21-3 16,0-21-4-16,0 0-1 0,0 0-1 0,0 0-2 16,0 0 0-16,0 0-2 0,0 0 0 0,0 0-1 15,0 0 1-15,0 0 1 0,0 0 1 0,0 0 2 16,0 0-1-16,23 0 0 0,-23 0 1 0,13-26-3 15,-13 26 4-15,17-26-4 0,-17 26 2 16,21-26-1-16,-21 26 2 0,21-30-3 16,-21 30 3-16,24-27-4 0,-24 27 4 0,18-22-3 15,-18 22 1-15,0 0-1 0,21-18 1 0,-21 18 0 16,0 0 1-16,0 0-2 0,25 0 1 0,-25 0 1 16,0 0-1-16,0 0 1 0,27 12 0 0,-27-12 7 15,0 0 0-15,19 28 6 0,-19-28 1 0,17 24 2 16,-17-24-2-16,15 28 4 0,-15-28-6 15,14 31 1-15,-14-31-5 0,12 31 1 0,-12-31-5 16,8 29 1-16,-8-29-4 0,9 31 2 16,-9-31-4-16,8 31 2 0,-8-31-4 0,7 23 3 15,-7-23-2-15,0 0-11 0,0 0-17 0,0 0-30 16,13 24-52-16,-13-24-98 0,0 0-163 0,0 0-131 16,0 0 160-16,0 0 343 0</inkml:trace>
          <inkml:trace contextRef="#ctx0" brushRef="#br0" timeOffset="-2450.7625">1030-404 494 0,'24'-22'110'0,"-24"22"-30"16,0 0 9-16,0 0-18 0,0 0 2 0,0 0-12 15,0 0-11-15,0 0-8 0,0 0-1 0,0 0-2 16,0 0 6-16,0 0-3 0,23-10-3 0,-23 10-6 16,0 0-1-16,0 0 0 0,0 0 1 15,14 26-2-15,-14-26 0 0,8 23 16 0,-8-23-20 16,5 34 17-16,-5-34-42 0,0 39 13 0,0-14-18 15,0-3 13-15,0 5 4 0,-5-2-8 0,5 1 2 16,-4 2-7-16,4-3 5 0,-6 3-5 0,6 3 7 16,-4 0-5-16,4 2 5 0,-5-3-7 0,5 3 5 15,-5-6-6-15,5 1 4 0,-5-1-6 0,5-3 3 16,-7 0-5-16,7-24 6 16,-7 36-5-16,7-36 2 0,0 29-1 0,0-29 0 15,0 0 0-15,0 23 3 0,0-23-8 0,0 0-4 16,0 0-8-16,0 0-7 0,0 0-8 0,0 0-10 15,10 23-14-15,-10-23-18 0,0 0-15 0,0 0-25 16,0 0-24-16,0 0-40 0,0 0-9 0,0 0-52 16,0 0-14-16,0 0 78 0,0 0 177 15</inkml:trace>
          <inkml:trace contextRef="#ctx0" brushRef="#br0" timeOffset="-2169.5078">784-56 604 0,'-11'24'171'0,"11"-24"-45"16,0 0-13-16,-33 7-4 0,33-7-22 0,0 0-25 16,0 0-18-16,0 0-12 0,-12 26-8 0,12-26-6 15,0 0-8-15,0 0-4 0,0 0-2 0,0 0 0 16,11 28 1-16,-11-28 3 0,0 0 2 0,24 8 0 15,-24-8 0-15,29 4-6 16,-29-4-2-16,40 0-2 0,-17 0-1 0,1-6 2 16,2 0-2-16,0 2 2 0,2-5-3 0,0 5 2 15,2-2-12-15,0 6-17 0,-3-8-27 0,8 16-34 16,-13-17-38-16,15 18-41 0,-37-9-54 0,49 0-63 16,-12 19-69-16,-37-19 242 0</inkml:trace>
          <inkml:trace contextRef="#ctx0" brushRef="#br0" timeOffset="-2857.0113">659-414 277 0,'0'0'149'15,"0"0"-12"-15,0 0 9 0,0 0-30 0,0 0-10 16,0 0-27-16,0 0-14 0,0 0-14 0,0 0-6 16,0 0-1-16,0 0 2 0,0 0-1 15,0 0 3-15,0 0-7 0,15 29-4 0,-15-29 18 16,0 28-41-16,0-28 35 0,0 35-41 16,0-35 8-16,4 41 1 0,-4-41-9 0,0 43 2 15,0-19-4-15,0 1 3 0,0 3-6 0,0-3 4 16,0 3-5-16,0 3 7 0,0 1-4 0,0 4 6 15,-6 0-7-15,2-3 2 0,-1 0-7 0,1-3 7 16,-2-4-8-16,6-2 7 0,-8-1-8 16,8-23 3-16,-5 37-2 0,5-37 2 0,0 30-2 15,0-30 3-15,0 0-3 0,0 26 2 0,0-26-2 16,0 0 0-16,0 0-3 0,0 0-5 0,0 0-6 16,0 0-6-16,0 0-4 0,0 0-5 15,0 0-5-15,0 0-8 0,0 0-12 0,0 0-25 16,23-7-34-16,-23-16-64 0,0 23-41 0,17-33-77 15,-12 0-50-15,-5 33 165 0,18-52 182 16</inkml:trace>
          <inkml:trace contextRef="#ctx0" brushRef="#br0" timeOffset="-1622.6389">1673 102 320 0,'0'0'126'0,"4"-22"-20"0,-4 22 9 15,0 0-1-15,0 0-4 0,-4-22-11 0,4 22-16 16,0 0-14-16,0 0-8 0,0 0-5 0,0 0-8 16,0 0-4-16,0 0-3 0,0 0-3 0,0 0-2 15,-29-19-2-15,29 19-6 0,0 0-4 0,-24 0-5 16,24 0-4-16,0 0-2 0,-33 7-2 16,33-7-3-16,-22 9-1 0,22-9-2 15,-24 16-3-15,24-16 1 0,-29 23-3 0,29-23 3 16,-30 31-4-16,30-31 3 0,-30 31-3 0,30-31 2 15,-23 33-3-15,23-33 2 0,-14 33-3 0,14-33 2 16,-4 27-3-16,4-27 3 0,4 22-3 0,-4-22 2 16,14 22-3-16,-14-22 1 0,21 15-1 15,-21-15 0-15,28 7-4 0,-28-7 0 0,33-6 0 16,-33 6-1-16,35-16 5 0,-35 16-1 0,36-28 4 16,-36 28-1-16,34-37 4 0,-17 15-4 0,-2 1 5 15,-15 21-4-15,26-40 5 0,-26 40-4 16,16-33 3-16,-16 33-3 0,10-26 3 0,-10 26-2 15,0 0 2-15,0 0-1 0,8-21 0 0,-8 21 0 16,0 0-2-16,0 0-1 0,0 0-1 0,0 0 2 16,0 0-1-16,0 0 3 0,0 0-1 15,17 24 0-15,-17-24-1 32,0 0 2-32,19 32-3 0,-19-32 2 0,12 25-1 0,-12-25 2 0,16 26-3 0,-16-26 3 0,18 23-10 0,-18-23-6 0,22 22-11 15,-22-22-19-15,28 13-21 0,-28-13-29 0,30 7-35 16,-30-7-54-16,33-8-32 0,-33 8-73 0,24-22-54 15,6 27 214-15</inkml:trace>
          <inkml:trace contextRef="#ctx0" brushRef="#br0" timeOffset="-890.4907">2098 45 521 0,'0'0'142'0,"0"0"-4"0,0 0-4 0,0 0-20 0,0 0-28 15,0 0-18-15,0 0-13 0,0 0-9 0,0 0-7 16,0 0-9-16,0 0-7 0,0 0-5 0,0 0-7 16,0 0-2-16,0 0 1 0,0 0 3 0,0 0 7 15,0 21-2-15,0-21-1 0,0 0-7 0,0 31-2 0,0-31-4 16,0 22 3-16,0-22-2 0,-4 23 1 16,4-23-3-16,0 24 3 0,0-24-4 0,-8 26 4 15,8-26-5-15,0 24 2 0,0-24-3 0,0 0 1 16,-6 27-1-16,6-27-1 0,0 0 0 0,0 0-1 15,0 0 0-15,0 0 0 0,0 0-1 0,0 0 1 16,0 0 1-16,0 0 1 0,0 0 2 0,25-14-1 16,-25 14 1-16,18-32-3 0,-18 32 4 15,20-38-4-15,-20 38 3 0,22-37-3 16,-22 37 2-16,20-33-2 0,-20 33 2 0,19-27-2 16,-19 27 3-16,18-23-4 0,-18 23 3 0,0 0-2 15,30-24 1-15,-30 24-1 0,0 0 0 0,29-11-1 16,-29 11 1-16,0 0 1 0,24 8-2 0,-24-8 3 15,0 0-1-15,18 22 1 0,-18-22-2 0,0 0 3 16,16 31-3-16,-16-31 4 0,0 0-3 16,8 29 1-16,-8-29-2 0,0 0 1 0,5 23 0 15,-5-23 1-15,0 0-2 0,0 0 2 16,0 0-1-16,0 0 0 0,0 0-1 0,0 0 0 16,0 0 0-16,10 22 0 0,-10-22 0 0,0 0-1 15,0 0 1-15,0 0-1 0,0 0 2 0,0 0-1 16,0 0 0-16,26-20 2 0,-26 20-1 0,0 0 0 15,22-22 1-15,-22 22-4 0,0 0 4 16,24-22-2-16,-24 22 1 0,0 0-2 0,28-21 2 16,-28 21-1-16,25-19 2 0,-25 19 0 0,23-17-1 15,-23 17-1-15,27-14 1 0,-27 14-1 0,26-10 2 16,-26 10-2-16,25 0 0 0,-25 0 1 0,24 0-1 16,-24 0 1-16,0 0 0 0,28 10-2 0,-28-10 1 15,0 0 1-15,22 25-2 0,-22-25 4 16,0 0-3-16,16 26 2 0,-16-26-1 15,6 22 1-15,-6-22-1 0,8 23 1 0,-8-23-1 16,0 0 2-16,9 28-2 0,-9-28 0 0,0 0-2 16,6 26 2-16,-6-26-2 0,0 0 3 0,4 21-5 15,-4-21-10-15,0 0-14 0,0 0-18 0,6 22-21 16,-6-22-33-16,0 0-61 0,0 0-86 0,0 0 13 16,0 0-90-16,0 0 3 0,11 31 321 15</inkml:trace>
          <inkml:trace contextRef="#ctx0" brushRef="#br0" timeOffset="-593.5987">3024 49 576 0,'0'0'182'15,"0"0"-51"-15,0 0-23 0,0 0-27 0,0 0-18 16,0 0-12-16,0 0-1 0,0 23-9 0,0-23-6 16,0 0-9-16,0 25-8 0,0-25-6 0,0 0 0 15,-5 28-2-15,5-28 5 0,-4 25-5 16,4-25 1-16,0 24-7 0,0-24-1 16,0 0-3-16,-5 26 0 0,5-26-1 0,0 0-2 15,0 0-5-15,0 0-15 0,0 0-19 0,0 0-25 16,0 0-28-16,0 0-44 0,0 0-51 0,0 0-104 15,0 0-76-15,0 0 163 0,9-44 207 0</inkml:trace>
          <inkml:trace contextRef="#ctx0" brushRef="#br0" timeOffset="-406.1124">3045-303 976 0,'0'0'140'0,"0"0"-11"0,0 0-28 0,-29-4-26 16,29 4-23-16,0 0-15 0,0 0-12 0,0 0-8 15,0 0-7-15,0 0-5 16,0 0-6-16,0 0-2 0,0 0 0 0,0 0 0 16,0 0-2-16,0 0-10 0,0 0-14 0,0 0-19 15,0 0-22-15,0 0-24 0,0 0-44 0,0 0-76 16,0 0-67-16,28 13-60 0,-28-13 19 0,0 0 322 16</inkml:trace>
        </inkml:traceGroup>
        <inkml:traceGroup>
          <inkml:annotationXML>
            <emma:emma xmlns:emma="http://www.w3.org/2003/04/emma" version="1.0">
              <emma:interpretation id="{F5DF4A56-81E2-4FA6-AE4F-9DAC829D8C04}" emma:medium="tactile" emma:mode="ink">
                <msink:context xmlns:msink="http://schemas.microsoft.com/ink/2010/main" type="inkWord" rotatedBoundingBox="11930,2534 17360,2726 17332,3498 11903,3306"/>
              </emma:interpretation>
              <emma:one-of disjunction-type="recognition" id="oneOf1">
                <emma:interpretation id="interp5" emma:lang="en-GB" emma:confidence="0">
                  <emma:literal>Simulation</emma:literal>
                </emma:interpretation>
                <emma:interpretation id="interp6" emma:lang="en-GB" emma:confidence="0">
                  <emma:literal>simulation</emma:literal>
                </emma:interpretation>
                <emma:interpretation id="interp7" emma:lang="en-GB" emma:confidence="0">
                  <emma:literal>Simulati0n</emma:literal>
                </emma:interpretation>
                <emma:interpretation id="interp8" emma:lang="en-GB" emma:confidence="0">
                  <emma:literal>Simnlati0n</emma:literal>
                </emma:interpretation>
                <emma:interpretation id="interp9" emma:lang="en-GB" emma:confidence="0">
                  <emma:literal>SimulatiOn</emma:literal>
                </emma:interpretation>
              </emma:one-of>
            </emma:emma>
          </inkml:annotationXML>
          <inkml:trace contextRef="#ctx0" brushRef="#br0" timeOffset="4295.7369">7969-469 213 0,'0'0'117'0,"0"0"22"0,0 0-14 0,0 0 15 15,5-25-15-15,-5 25 8 0,0 0-15 0,0 0-17 16,0 0-24-16,0 0-16 0,0 0-10 15,0 0-8-15,0 0-5 0,-20-21-9 0,20 21-3 16,0 0-3-16,-30-12-3 0,30 12-5 0,-27 0-1 16,27 0-3-16,-31 0-3 0,31 0 0 15,-41 6-2-15,17 2-1 0,1 1-4 0,-6 3 2 16,2 3-4-16,-2 2 2 0,0 3-3 0,-1-3 4 16,2 2-4-16,3-1 5 0,4-1 17 0,21-17-34 15,-26 37 35-15,26-37-36 0,-15 35 12 16,15-35 3-16,0 29-4 0,0-29 4 0,7 32-2 15,-7-32 1-15,18 32-1 0,-18-32 3 0,29 31-4 16,-29-31 4-16,40 25-4 0,-19-14 4 0,4 0-3 16,-1-4 4-16,1 3-2 0,-4-3 1 0,1 1-3 15,1 1 2-15,-1-1-1 0,-22-8 1 0,40 15 0 16,-40-15 1-16,31 14-2 0,-31-14 3 0,21 17-2 16,-21-17 1-16,0 0-2 15,19 26 2-15,-19-26 0 0,0 0 2 0,0 26 0 16,0-26 1-16,-7 22-3 0,7-22 3 0,-17 22 0 15,17-22 4-15,-24 24 0 0,24-24 3 0,-31 25-3 16,31-25 3-16,-40 21-1 0,40-21 2 0,-43 19-3 16,20-10 1-16,0-1-3 0,-2 0 0 0,-1 1-3 15,-1 0 0-15,-3-1-3 0,2-1 3 16,0 1-1-16,3-8 1 0,25 0-2 0,-34 4 0 16,34-4-1-16,0 0-2 0,-26-7 0 0,26 7-1 15,0 0-3-15,0 0-14 0,0 0-10 0,0 0-7 16,0 0-11-16,0 0-8 0,33-11-17 0,-33 11-31 15,43-5-48-15,-43 5-90 0,50-7-94 0,-20 13-102 16,-30-6 176-16,64 0 261 0</inkml:trace>
          <inkml:trace contextRef="#ctx0" brushRef="#br0" timeOffset="4553.7111">8224 32 667 0,'0'0'252'16,"0"0"-93"-16,0 0-36 0,0 0-34 16,0 0-34-16,0 0-25 0,0 0-13 0,0 0 1 15,0 0 8-15,0 0 4 0,0 0 2 16,0 0-6 0,13 33-4-16,-13-33-3 0,6 26 1 0,-6-26-5 15,0 30-3-15,0-30-7 0,-6 30 1 0,6-30-7 16,0 29 4-16,0-29-4 0,-4 29 1 0,4-29-4 15,0 23 6-15,0-23-8 0,0 0-7 16,-5 24-16-16,5-24-24 0,0 0-23 0,0 0-32 0,0 0-65 16,0 0-131-16,0-27-123 0,0 27 6 0,9-43 409 15</inkml:trace>
          <inkml:trace contextRef="#ctx0" brushRef="#br0" timeOffset="4730.4416">8282-293 1092 0,'0'0'172'0,"-26"-36"-37"15,26 36-10-15,0 0-59 0,0 0 14 0,-28-27-55 16,28 27 7-16,0 0-6 0,0 0-13 0,0 0-6 16,0 0-6-16,0 0-3 0,0 0-2 15,0 0-10-15,0 0-8 0,0 0 6 0,0 0-52 16,11 24 17-16,-11-24-73 0,21 25-41 0,-21-25-67 16,0 0-83-16,29 33-112 0,-29-33 93 15,27 19 334-15</inkml:trace>
          <inkml:trace contextRef="#ctx0" brushRef="#br0" timeOffset="5558.4446">8584 57 467 0,'0'0'200'0,"0"0"-70"0,0 0-14 15,0-22 1-15,0 22-11 0,0 0-28 0,0 0-27 16,0 0-18-16,0 0-18 0,0 0-7 0,0 0-3 16,0 0 4-16,0 0 10 0,0 0 7 0,11 27 5 15,-11-27-3-15,0 21-3 0,0-21-5 0,0 26-5 16,0-26-7-16,0 28-1 0,0-28-4 15,-5 26 1-15,5-26-3 0,0 25 2 0,0-25-3 16,0 0 2-16,0 29-3 0,0-29 1 0,0 0-1 16,0 0-1-16,0 0 1 0,0 0-1 15,0 0 0-15,0 0 2 0,0 0 2 0,21 0 0 16,-21 0 1-16,17-28-3 0,-17 28 2 0,23-33-2 16,-23 33 3-16,24-34-4 0,-24 34 4 0,21-33-5 15,-21 33 3-15,22-26-2 0,-22 26 1 16,0 0 0-16,24-24-1 0,-24 24 0 0,0 0 1 15,0 0-2-15,0 0 1 0,0 0 1 0,23 7-1 16,-23-7 2 0,0 0-1-16,0 0 1 0,16 29-1 0,-16-29 2 0,5 23-3 0,-5-23 3 31,0 24-2-31,0-24 2 0,4 21-3 0,-4-21 2 0,0 0-2 0,0 22 1 0,0-22-1 0,0 0 2 0,0 0-3 16,0 0 1-16,0 0 0 15,0 0-1-15,0 0 2 0,0 0 0 0,24 4 2 16,-24-4-2-16,0 0 2 0,25-29-4 0,-25 29 4 15,23-26-2-15,-23 26 2 0,25-26-1 0,-25 26 1 16,23-26-3-16,-23 26 3 0,21-23-4 0,-21 23 2 16,0 0-1-16,27-19 1 0,-27 19-1 0,0 0 0 15,0 0 1-15,23 0-1 0,-23 0 0 16,0 0 1-16,0 0 1 0,27 26 0 0,-27-26 2 16,16 23-3-16,-16-23 2 0,13 33-3 0,-13-33 1 15,12 30-1-15,-12-30 3 0,10 28-3 0,-10-28 2 16,11 23-3-16,-11-23 2 0,0 0-3 0,17 23-3 15,-17-23-14-15,0 0-17 0,22 11-21 16,-22-11-27-16,0 0-35 0,0 0-75 0,28-10-77 16,-28 10-141-16,0 0 90 0,26-7 323 15</inkml:trace>
          <inkml:trace contextRef="#ctx0" brushRef="#br0" timeOffset="6011.5745">9320 4 707 0,'0'0'166'0,"0"0"-12"16,0 0-17-16,4-26-31 0,-4 26-34 0,0 0-19 15,0 0-11-15,0 0-7 0,0 0-8 16,0 0-8-16,0 0-10 0,0 0-5 0,0 0 0 16,0 0 0-16,0 34 6 0,0-34-4 0,-9 33 3 15,9-33-5-15,-10 33 0 0,10-33-4 0,-7 34 2 16,7-34-4-16,-4 33 5 0,4-33-6 15,0 32 5-15,0-32-3 0,4 28 1 0,-4-28-2 16,0 0 1-16,15 25-2 0,-15-25 1 0,0 0-1 16,27 13 1-16,-27-13 1 0,23 0-1 0,-23 0 2 15,32-17-2-15,-32 17 3 0,38-25-3 0,-38 25 3 16,36-33-2-16,-36 33 4 0,29-36-5 0,-29 36 5 16,21-32-3-16,-21 32 3 0,16-29-2 15,-16 29 1-15,7-25-3 0,-7 25 2 16,0 0-2-16,10-28 3 0,-10 28-2 0,0 0 0 15,0 0-1-15,0 0-1 0,0 0 0 0,0 0 1 16,0 0-1-16,0 0 0 0,0 0 1 0,25-6-1 16,-25 6 2-16,0 0-2 0,0 0 1 0,16 29-1 15,-16-29 2-15,9 24-2 0,-9-24 2 0,9 23-6 16,-9-23 3-16,11 24-9 0,-11-24-7 0,0 0-7 16,18 27-10-16,-18-27-3 0,0 0-6 15,28 24-13-15,-28-24-20 0,0 0-22 16,0 0-43-16,31 6-26 0,-31-6-44 0,0 0-25 15,27-7-64-15,-33-15 244 0</inkml:trace>
          <inkml:trace contextRef="#ctx0" brushRef="#br0" timeOffset="6324.4567">9934-457 643 0,'0'0'159'0,"0"0"-14"0,0 0-37 0,0 0-26 16,0 0-17-16,0 0-6 0,0 0-2 0,4 34 5 16,-4-34-15-16,0 33-5 15,0-33 15-15,0 46-39 0,0-22 33 0,0 4-38 16,0 1 7-16,0 2 4 0,0 1-9 0,-4 2 4 16,4-2-7-16,0 2 3 0,-7 0-9 0,7 1 4 15,0-1-10-15,0-2 5 0,0-1-8 0,0-3 5 16,0-3-4-16,0-2 2 0,0 0-3 0,0-23 3 15,5 36-5-15,-5-36-6 0,6 25-12 0,-6-25-12 16,0 0-13-16,0 0-10 0,17 23-15 16,-17-23-19-16,0 0-21 0,0 0-41 0,0 0-41 15,0 0-86-15,18-23-46 0,-18 23 14 0,0 0 313 16</inkml:trace>
          <inkml:trace contextRef="#ctx0" brushRef="#br0" timeOffset="6872.4685">10388-41 289 0,'0'0'174'0,"0"0"30"15,0 0-12-15,0-27-27 0,0 27-39 0,0 0-23 16,0 0-19-16,0 0-14 0,0 0-15 0,0 0-13 0,0 0-12 16,0 0-7-16,0 0-4 0,-29-9-3 0,29 9-1 15,0 0-3-15,-21 11-2 0,21-11-1 16,0 0-2-16,-28 10-2 0,28-10 0 15,0 0-2 1,-30 22 1-16,30-22-2 0,-21 23 2 0,21-23-2 16,-24 26 0-16,24-26-2 0,-19 26 0 0,19-26-1 15,-16 28 2-15,16-28-4 0,-11 29 5 0,11-29-5 16,-5 29 2-16,5-29-2 0,0 23 2 0,0-23-2 16,0 0 3-16,16 29-2 0,-16-29 1 0,0 0-3 15,22 24 2-15,-22-24-1 0,0 0-1 0,21 14-3 16,-21-14-2-16,0 0-3 0,27 0 2 0,-27 0 1 15,0 0 3-15,32-10 4 0,-32 10-1 0,0 0 4 16,23-24-2-16,-23 24 2 0,13-23-2 0,-13 23 2 0,11-26-2 16,-11 26 3-16,10-28-1 0,-10 28 1 0,9-31-3 15,-9 31 3-15,11-30-5 0,-11 30 5 16,6-29-3-16,-6 29 2 0,7-22-1 0,-7 22 1 16,0 0-2-16,9-25 1 0,-9 25-1 15,0 0 0-15,0 0 0 0,0 0-1 0,0 0 1 16,0 0 0-16,0 0 0 0,0 0 0 0,0 0 1 15,24 16 0-15,-24-16 1 0,0 0-2 0,9 30 2 16,-9-30-3-16,11 26 2 0,-11-26-2 0,13 24 3 16,-13-24-2-16,14 23 3 0,-14-23-3 15,17 23 2-15,-17-23-3 0,0 0-9 0,31 21-14 16,-31-21-15-16,0 0-15 0,26 8-8 0,-26-8-10 16,0 0-17-16,38 10-27 0,-38-10-48 0,23-5-28 15,-23 5-42-15,0 0-10 0,41 0-22 0,-41 0 267 16</inkml:trace>
          <inkml:trace contextRef="#ctx0" brushRef="#br0" timeOffset="7591.2263">10824-220 841 0,'0'0'93'16,"-29"0"8"-16,29 0 14 0,0 0-24 0,-29 0-26 16,29 0-25-16,0 0-16 0,0 0-13 0,0 0-6 15,0 0 0-15,0 0 5 0,0 0 6 0,26 6 5 16,-26-6 2-16,32 0-2 0,-32 0-4 0,40 0-5 15,-40 0-6-15,38-8 0 0,-38 8-5 16,41-10 0-16,-20 6-2 0,2-3 1 0,1 1-3 16,1-2 2-16,1-3-17 0,5 7-15 0,-5-11-33 15,14 15-35-15,-14-20-47 0,15 20-83 0,-15-5-88 16,4-8-108-16,14 25 250 0</inkml:trace>
          <inkml:trace contextRef="#ctx0" brushRef="#br0" timeOffset="7403.7247">10919-352 232 0,'0'0'160'16,"0"0"24"-16,0-27 0 0,0 27-23 15,0 0-28-15,0 0-39 0,0 0-22 0,0 0-17 16,0 0-36-16,0 0 17 0,0 0-33 0,0 0 17 16,0 0-2-16,0 0 0 0,0 0-1 15,0 0-2-15,0 0-7 0,0 0 3 0,0 0 4 16,0 0 5-16,0 0 29 0,0 0-26 0,5 25 19 16,-5-25-40-16,8 22 9 0,-8-22-14 0,4 28 10 15,-4-28 5-15,0 34-3 0,0-34 3 16,0 44-4-16,0-17 3 0,-4 0-4 0,4 5 7 15,-13-1-5-15,10 1 4 0,-5 2-7 0,2 1 4 16,-3-4-7-16,5 3 7 0,-4-3-7 0,1-5 5 16,-1 2-7-16,6-5 2 0,2 0-5 0,-6-2 4 15,6-21-4-15,0 36 4 0,0-36-4 0,0 28 3 16,0-28-3-16,0 21 2 0,0-21-2 16,0 0 2-16,0 0-2 0,15 22 1 0,-15-22-2 15,0 0 1-15,0 0 1 0,0 0 0 16,20-8 2-16,-20 8-3 0,0 0 3 0,30-29-4 15,-30 29 1-15,24-30-5 0,-24 30-6 0,30-38-10 16,-30 38-2 0,35-43-10-16,-14 25 2 0,-5-5-12 0,-16 23-9 0,31-39-22 0,-31 39-17 0,22-36-37 15,-22 36-46-15,18-27-60 0,-18 27-66 47,25-16-71-47,-34-10 269 0</inkml:trace>
          <inkml:trace contextRef="#ctx0" brushRef="#br0" timeOffset="7903.7332">11598 39 477 0,'0'0'103'15,"0"0"10"-15,0 0 25 0,0 0-9 0,0 0-35 16,-13 23-28-16,13-23-11 0,0 0-5 0,0 30 0 16,0-30-7-16,0 0-7 0,-12 30-11 0,12-30-3 15,-7 26-2-15,7-26 2 0,-10 31-4 0,10-31-1 16,-9 35-10-16,9-35-3 0,-9 39-5 16,9-39 2-16,-11 35-3 0,11-35 3 0,-6 21-2 15,6-21-1-15,0 0-12 0,0 0-11 0,0 23-16 16,0-23-26-16,0 0-23 0,0 0-57 0,0 0-43 15,0 0-112-15,0-26-80 0,0 26 155 16,10-27 227-16</inkml:trace>
          <inkml:trace contextRef="#ctx0" brushRef="#br0" timeOffset="8060.1299">11620-217 1017 0,'-22'-20'134'0,"22"20"-30"0,-18-23 4 16,18 23-26-16,0 0-23 0,0 0-23 0,-22-26-14 15,22 26-12-15,0 0-6 0,0 0-6 0,0 0-13 16,0 0-33-16,0 0-53 0,0 0-120 0,0 0-122 16,0 0-126-16,0 0 92 15,18 27 377-15</inkml:trace>
          <inkml:trace contextRef="#ctx0" brushRef="#br0" timeOffset="8950.026">12183 65 243 0,'0'0'146'15,"0"0"-6"-15,0 0 2 0,0 0 0 0,0-27-9 16,0 27-9-16,0 0-21 0,0 0-20 0,0 0-16 16,0 0-16-16,0 0-6 0,0 0-10 15,-23-23-6-15,23 23-6 0,0 0-7 16,0 0-5-16,-31 10-3 0,31-10-4 0,-22 16-1 16,22-16-4-16,-33 30-3 0,33-30 3 0,-34 37-4 15,18-16 7-15,4 1-5 0,12-22 5 0,-24 41-6 16,24-41 2-16,-10 38-2 0,10-38 4 0,0 33-5 15,0-33 5-15,0 29-4 0,0-29 1 16,0 0-2-16,27 27 1 0,-27-27 0 0,26 7 0 16,-26-7 5-16,36 0 0 0,-12-8 2 0,2-4-2 15,-1-6 0-15,3-4-1 0,0-1 4 0,-2-8-5 16,0 2 8-16,-2 2-9 0,-5-1 8 0,-5 2-5 16,-6 2 5-16,-3 3-4 0,-5 21 5 0,0-39-5 15,0 39 3-15,-13-30-3 0,13 30 3 16,0 0-3-16,-33-27 1 0,33 27-2 15,-31 0-2-15,31 0-1 0,-29 0-2 0,29 0-2 16,-24 16-15-16,24-16-14 0,0 0-18 0,-21 21-24 16,21-21-25-16,0 0-39 0,4 40-45 0,-4-40-50 15,0 0-41-15,23 40-62 0,-23-40 263 0</inkml:trace>
          <inkml:trace contextRef="#ctx0" brushRef="#br0" timeOffset="9435.2621">12528 125 562 0,'0'-25'156'0,"0"25"-12"0,0 0-5 16,0 0-14-16,0 0-37 0,0 0-30 16,0 0-20-16,0 0-15 0,0 0-7 15,0 0-3-15,0 0 3 0,0 0 5 0,0 0 4 16,0 32 4-16,0-32-4 0,0 25-1 0,0-25-7 15,-5 29-1-15,5-29-9 0,-6 34 0 0,6-34-5 16,-7 26 2-16,7-26-4 0,0 25 3 0,0-25-4 16,-7 23 1-16,7-23 0 0,0 0 0 0,0 22-1 15,0-22 1-15,0 0-2 0,0 0 0 16,0 0-1-16,0 0 1 0,0 0-1 0,0 0 3 16,0 0 3-16,0 0-1 0,28-19 2 15,-28 19-4-15,24-29 3 0,-24 29-4 0,29-34 5 16,-29 34-4-16,31-35 2 0,-31 35-4 0,31-36 6 15,-31 36-6-15,29-31 5 0,-29 31-1 0,23-23-1 16,-23 23 0-16,0 0 0 0,29-26 0 0,-29 26 0 16,0 0-1-16,24-15 0 0,-24 15-2 15,0 0 3-15,24 0-1 0,-24 0 0 0,0 0 1 16,0 0 0-16,23 17 3 0,-23-17 0 0,0 0 8 16,16 29 2-16,-16-29 3 0,11 31-4 0,-11-31-3 15,12 32-8-15,-12-32 2 0,7 30-7 0,-7-30 4 16,8 30-3-16,-8-30 1 0,7 25-1 0,-7-25-5 15,5 23-9-15,-5-23-10 16,5 23-17-16,-5-23-19 0,7 25-36 0,-7-25-62 16,0 0-75-16,5 26-156 0,-5-26-24 0,0 0 223 15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7:20.0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0B14FB8-A268-46AE-9EAB-0E7029B7D36F}" emma:medium="tactile" emma:mode="ink">
          <msink:context xmlns:msink="http://schemas.microsoft.com/ink/2010/main" type="writingRegion" rotatedBoundingBox="2029,1649 17466,1697 17431,12853 1994,12805"/>
        </emma:interpretation>
      </emma:emma>
    </inkml:annotationXML>
    <inkml:traceGroup>
      <inkml:annotationXML>
        <emma:emma xmlns:emma="http://www.w3.org/2003/04/emma" version="1.0">
          <emma:interpretation id="{965AD4E1-D889-46D8-9E7F-0F366C33D5BA}" emma:medium="tactile" emma:mode="ink">
            <msink:context xmlns:msink="http://schemas.microsoft.com/ink/2010/main" type="paragraph" rotatedBoundingBox="8940,1526 15230,1861 15187,2665 8897,232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7ED9066-D1F8-4A24-9BDE-C554584CE32E}" emma:medium="tactile" emma:mode="ink">
              <msink:context xmlns:msink="http://schemas.microsoft.com/ink/2010/main" type="line" rotatedBoundingBox="8940,1526 15230,1861 15187,2665 8897,2329"/>
            </emma:interpretation>
          </emma:emma>
        </inkml:annotationXML>
        <inkml:traceGroup>
          <inkml:annotationXML>
            <emma:emma xmlns:emma="http://www.w3.org/2003/04/emma" version="1.0">
              <emma:interpretation id="{4B3F4327-D90F-4A33-9E2A-F1CED0C029C9}" emma:medium="tactile" emma:mode="ink">
                <msink:context xmlns:msink="http://schemas.microsoft.com/ink/2010/main" type="inkWord" rotatedBoundingBox="8935,1623 10948,1730 10910,2437 8897,2329"/>
              </emma:interpretation>
              <emma:one-of disjunction-type="recognition" id="oneOf0">
                <emma:interpretation id="interp0" emma:lang="en-GB" emma:confidence="0">
                  <emma:literal>Talk</emma:literal>
                </emma:interpretation>
                <emma:interpretation id="interp1" emma:lang="en-GB" emma:confidence="0">
                  <emma:literal>talk</emma:literal>
                </emma:interpretation>
                <emma:interpretation id="interp2" emma:lang="en-GB" emma:confidence="0">
                  <emma:literal>Tatk</emma:literal>
                </emma:interpretation>
                <emma:interpretation id="interp3" emma:lang="en-GB" emma:confidence="0">
                  <emma:literal>Taik</emma:literal>
                </emma:interpretation>
                <emma:interpretation id="interp4" emma:lang="en-GB" emma:confidence="0">
                  <emma:literal>tatk</emma:literal>
                </emma:interpretation>
              </emma:one-of>
            </emma:emma>
          </inkml:annotationXML>
          <inkml:trace contextRef="#ctx0" brushRef="#br0">38 42 392 0,'0'0'125'0,"0"0"2"16,3-25 23-16,-3 25-15 0,0 0-2 15,0 0-18-15,4-21-6 0,-4 21-13 16,0 0-19-16,0 0-18 0,0 0-13 0,0 0-6 15,0 0-4-15,0 0-2 0,0 0-5 0,0 0-8 16,0 0-10-16,0 0-3 0,0 0-4 0,0 0-1 16,0 0 2-16,2 23 5 0,-2-23-1 0,-2 40 4 15,-5-13-7-15,6 0 2 0,-5-1-7 0,4 5 4 16,-3-5-7-16,1 3 6 0,1 1-7 0,-1 0 6 16,3 0-5-16,0-3 4 15,-2 0-4-15,3-1 3 0,-6-4-2 0,6-22 3 16,0 44-4-16,0-44 3 0,0 34-3 0,0-34 3 15,-1 34-3-15,1-34 3 0,0 22-2 0,0-22 0 16,0 0-1-16,0 0-12 0,0 0-6 0,0 0-6 16,0 0-10-16,0 0 4 0,0 0-13 0,0 0-23 15,0 0-42-15,3-22-38 0,-3 22-63 16,8-38-77-16,-11 8-116 0,3 30 24 0,2-66 360 16</inkml:trace>
          <inkml:trace contextRef="#ctx0" brushRef="#br0" timeOffset="285.2938">-208-51 925 0,'0'0'159'0,"0"0"-12"0,-32-30-42 0,32 30 4 0,0 0-54 16,0 0 1-1,-23-6-7-15,23 6-7 0,0 0-1 0,0 0-12 16,0 0-10-16,0 0-10 0,0 0-7 0,0 0 0 15,0 0 0-15,0 0-9 0,0 0 38 16,20 33-33-16,-20-33 34 0,23 20-22 0,-23-20-3 16,29 18-1-16,-29-18-4 0,37 12 1 0,-37-12-2 15,47 10-1-15,-21-7 0 0,3-3 0 0,3-1 1 16,1-2-1-16,3-4 0 0,0 4-2 0,2-2 1 16,-2 1 0-16,6 0-15 0,-4-4-17 0,2 10-27 15,-7-15-33-15,14 26-112 0,-47-13-178 0,54-11-147 0,-22 18 53 16,-32-7 443-16</inkml:trace>
          <inkml:trace contextRef="#ctx0" brushRef="#br0" timeOffset="840.7376">806 335 884 0,'0'0'176'0,"-22"-17"-69"15,22 17 1-15,0 0-9 0,0 0-24 0,-27-21-21 16,27 21-16-16,0 0-7 0,-26-9-9 16,26 9-3-16,-22-5-2 0,22 5-3 0,-24-5 1 15,24 5-2-15,-23 7-2 0,23-7-3 0,-28 10 0 16,28-10-5-16,-36 27 2 0,36-27-3 0,-34 33 2 15,34-33-4-15,-29 37 4 0,29-37-4 16,-21 38 2-16,21-38-3 0,-17 41 2 0,17-41-4 0,-1 37 4 16,1-37-4-1,4 29 2-15,-4-29-2 0,24 26 3 0,-24-26-3 16,27 14 1-16,-27-14-1 0,39 7 0 16,-17-9 0-16,-22 2 1 0,42-13 1 15,-42 13 0-15,45-26 4 0,-24 7-6 0,4 0 1 0,-25 19-7 16,37-40 3-16,-37 40-2 0,28-38 9 0,-28 38-2 15,18-37 5-15,-18 37-4 0,8-35 4 0,-8 35-2 16,0 0 1-16,6-23 1 0,-6 23 0 0,0 0 3 16,0 0 0-16,0 0-1 0,0 0-1 15,0 0-5-15,0 0 1 0,0 0 0 0,0 0 0 16,4 30 2-16,-4-30-5 0,1 33 4 0,-1-33-3 16,2 37 2-16,-2-37-2 0,1 39 3 0,-1-39-4 15,6 40 3-15,-6-40-2 0,2 36 2 0,-2-36-3 16,9 28 3-16,-9-28-4 0,12 33 3 0,-12-33-8 15,0 0-16-15,25 28-21 0,-25-28-19 16,0 0-34-16,0 0-27 0,39-10-41 16,-39-11-81-16,0 21-50 0,37-28-98 0,-33-1 149 15,17 16 246-15</inkml:trace>
          <inkml:trace contextRef="#ctx0" brushRef="#br0" timeOffset="1116.4423">1161 46 808 0,'-5'-32'190'0,"5"32"-43"16,0 0-15-16,0 0-22 0,0 0-29 16,0 0-26-16,0 0-23 0,0 0-15 0,0 0-8 15,0 0-1-15,0 0 8 0,0 0 7 0,12 30 0 16,-12-30 3-16,4 32-13 0,-4-32 1 0,2 47-6 16,2-21 3-16,-4 1-7 0,-4 3 4 0,2 2-3 15,0 5 9-15,0 0-3 0,-3 0 4 16,2-2-10-16,-3-4 1 0,4 3-8 0,0-6 5 15,-3 2-6-15,2-3 6 0,1 0-5 0,2-4 3 16,0-23-3-16,0 38 3 0,0-38-3 0,3 24 1 16,-3-24-19-16,0 0-12 15,0 0-17-15,0 0-13 0,0 0-19 0,0 0-43 16,36-5-53-16,-41-22-109 0,21 3-146 0,-16 24 19 16,18-53 302-16</inkml:trace>
          <inkml:trace contextRef="#ctx0" brushRef="#br0" timeOffset="1507.0401">1441-44 762 0,'4'23'223'0,"-4"-23"-118"0,0 0-28 16,0 0 22-16,-9 33-6 0,9-33-21 16,-5 33-13-16,5-33-18 0,-4 41-5 0,4-41-13 15,-4 47-2-15,1-23-8 0,3 11 4 0,-3-5-1 16,3 3 5-16,-8 4-8 0,5 0 2 0,-3-3-11 15,1-2 3-15,1-2-7 0,2-1 4 0,-3 0-7 16,2-1 7-16,0-2-6 0,-1 0 4 0,4-26-3 16,-3 32 3-16,3-32-2 0,-6 22 2 15,6-22-1-15,0 0 0 0,0 0-3 0,0 0 0 16,0 0-2-16,0 0 0 0,0 0 0 0,0 0 3 16,0 0 1-16,0 0 0 0,0 0 3 0,18-24-4 15,-18 24 4-15,17-37-5 0,-17 37 4 16,21-41-4-16,-8 18 4 0,-1 2-3 0,3-3 3 15,1 1-4-15,-1-3 5 0,0 3-6 0,0 1 5 16,3 0-2-16,-18 22 2 0,43-42-3 16,-43 42 4-16,40-34-6 0,-40 34 3 0,33-20-2 15,-33 20 1-15,28-12-2 0,-28 12-27 0,0 0-32 16,29 9-59-16,-29-9-59 0,0 0-117 0,0 21-173 16,0-21 43-16,-7 25 303 0</inkml:trace>
          <inkml:trace contextRef="#ctx0" brushRef="#br0" timeOffset="1710.1497">1540 471 805 0,'0'0'199'0,"0"0"-98"16,0 0 0-16,0 0 10 0,0 0-11 0,15 23-22 15,-15-23-26-15,0 0-12 0,0 0-12 16,24 35-5-16,-24-35-7 0,18 24-1 0,-18-24-7 15,15 21 1-15,-15-21-6 0,0 0-1 0,21 27-4 16,-21-27 3-16,0 0-3 0,0 0-15 0,33 29-26 16,-33-29-87-16,25 16-172 0,-25-16-226 15,0 0 45-15,25 6 298 0</inkml:trace>
        </inkml:traceGroup>
        <inkml:traceGroup>
          <inkml:annotationXML>
            <emma:emma xmlns:emma="http://www.w3.org/2003/04/emma" version="1.0">
              <emma:interpretation id="{19C47B82-B49A-4E36-A7BE-43480548B758}" emma:medium="tactile" emma:mode="ink">
                <msink:context xmlns:msink="http://schemas.microsoft.com/ink/2010/main" type="inkWord" rotatedBoundingBox="13744,1782 15230,1861 15192,2567 13706,2488"/>
              </emma:interpretation>
              <emma:one-of disjunction-type="recognition" id="oneOf1">
                <emma:interpretation id="interp5" emma:lang="en-GB" emma:confidence="0">
                  <emma:literal>Outline</emma:literal>
                </emma:interpretation>
                <emma:interpretation id="interp6" emma:lang="en-GB" emma:confidence="0">
                  <emma:literal>Out Line</emma:literal>
                </emma:interpretation>
                <emma:interpretation id="interp7" emma:lang="en-GB" emma:confidence="0">
                  <emma:literal>outline</emma:literal>
                </emma:interpretation>
                <emma:interpretation id="interp8" emma:lang="en-GB" emma:confidence="0">
                  <emma:literal>Outlines</emma:literal>
                </emma:interpretation>
                <emma:interpretation id="interp9" emma:lang="en-GB" emma:confidence="0">
                  <emma:literal>Outlie</emma:literal>
                </emma:interpretation>
              </emma:one-of>
            </emma:emma>
          </inkml:annotationXML>
          <inkml:trace contextRef="#ctx0" brushRef="#br0" timeOffset="7189.8768">4578 54 640 0,'0'0'109'0,"0"0"-19"0,0 0 2 0,0 0-2 16,0-28 4-16,0 28-9 0,0 0-2 0,0 0-10 16,0 0-10-16,0 0-11 0,0 0-14 0,0 0-8 15,0 0-8-15,0 0-4 0,0 0 5 16,0 0 6-16,0 0 0 0,12 23 0 16,-12-23-10-16,-5 36-4 0,2-14-9 0,-1 5 3 0,-2 3-6 15,1 1 2-15,-2 4-5 0,2 0 5 16,-4 5-7-16,2 1 6 0,3-2-8 0,-1-3 7 15,2 3-7-15,2-4 7 0,-2 1-5 0,0-6 5 16,3 1-6-16,3-7 5 0,-3-1-5 0,0-23 5 16,7 34-5-16,-7-34 2 0,0 0-2 15,18 27 1-15,-18-27-1 0,0 0 3 0,0 0-2 16,27 15 2-16,-27-15-1 0,0 0 0 0,0 0 0 16,26-5 0-16,-26 5-10 0,0 0-8 0,22-8-12 15,-22 8-8-15,0 0-11 0,0 0-25 0,42-13-40 16,-42 13-39-16,23-8-45 0,-23 8-62 0,0 0-45 15,32-11-59-15,-32 11 258 16</inkml:trace>
          <inkml:trace contextRef="#ctx0" brushRef="#br0" timeOffset="7627.3438">4922 346 1136 0,'0'0'220'15,"-20"-36"-96"-15,20 36-25 0,0 0-26 0,0 0-23 16,-25-25-14-16,25 25-11 0,0 0-8 0,0 0-6 15,0 0-5-15,0 0-5 0,0 0-4 0,0 0 1 16,0 0-1-16,0 0 2 0,0 0-5 0,0 0-15 16,0 0-20-16,26 14-21 0,-26-14-46 0,0 0-57 15,47 38-96-15,-47-38-125 0,0 0-61 16,28 41 155-16</inkml:trace>
          <inkml:trace contextRef="#ctx0" brushRef="#br0" timeOffset="7424.2349">4924 481 695 0,'0'0'158'0,"0"0"-24"15,0 0-26-15,0 0-17 0,0 0-13 0,0 0-5 16,0 0-11-16,0 0-7 0,0 0-12 0,0 0-14 16,-18 31-14-16,18-31-2 0,-4 22-8 0,4-22 2 15,-4 24-4-15,4-24 1 0,-4 24-4 16,4-24 2-16,-6 27-2 0,6-27 1 0,0 0-2 16,-3 28 1-16,3-28-2 0,0 0 1 0,0 0-17 15,0 0-19-15,10 33-38 0,-10-33-52 16,0 0-56-16,0 0-103 0,0 0-121 0,0 0 10 15,0 0 355-15</inkml:trace>
          <inkml:trace contextRef="#ctx0" brushRef="#br0" timeOffset="8134.3179">5165 519 941 0,'0'0'246'0,"0"0"-136"16,0 0-15-16,0 0-18 0,0 0-21 0,0 0-22 15,-17 23-8-15,17-23-10 0,0 0-1 0,-6 30-6 16,6-30-1-16,-2 23-5 0,2-23 0 0,0 24-3 15,0-24 3-15,-3 23-2 0,3-23 3 16,0 0-1-16,0 31 0 0,0-31-1 0,0 0-1 16,0 0-1-16,0 0 0 0,0 0 0 15,5 22-1-15,-5-22-1 0,0 0 0 0,0 0-2 16,0 0 1-16,0 0 1 0,0 0 2 0,0 0 2 16,17-33-2-16,-17 33 2 0,17-28-3 0,-17 28 4 15,19-34-4-15,-19 34 3 0,22-33-3 0,-22 33 3 16,20-31-3-16,-20 31 3 0,18-26-2 15,-18 26 2-15,0 0-1 0,24-29 3 0,-24 29-1 16,0 0 1-16,0 0-2 0,28-8 1 0,-28 8-1 16,0 0-1-16,0 0 2 0,26 6-2 0,-26-6 0 15,0 0 0-15,0 0 0 0,22 20 0 0,-22-20 1 16,0 0-2-16,18 27 2 0,-18-27-3 16,11 26 4-16,-11-26-2 0,13 29 2 0,-13-29-4 15,9 34 3-15,-9-34-3 0,8 27 2 16,-8-27-2-16,6 25 1 0,-6-25-2 0,0 0 3 15,15 28-25-15,-15-28-15 0,0 0-28 0,0 0-39 16,26 39-30-16,-26-39-87 0,0 0-53 0,0 0-110 16,0 0 9-16,32 27 321 0</inkml:trace>
          <inkml:trace contextRef="#ctx0" brushRef="#br0" timeOffset="8504.7469">5563 655 318 0,'0'0'134'15,"21"-24"-30"-15,-21 24 20 0,0 0-17 0,0 0-7 16,0 0-31-16,0 0-12 0,0 0-17 0,0 0-2 16,0 0-6-16,0 0-2 0,0 0-4 0,0 0-1 0,0 0-3 0,26-8 1 15,-26 8-3-15,0 0-2 0,0 0 0 16,26 13 4-16,-26-13 17 0,0 0 6 16,26 4-7-16,-26-4-7 0,24 2-21 0,-24-2-5 15,25-2-2-15,-25 2-1 0,26-1 0 0,-26 1 0 0,26-7-1 0,-26 7 0 16,0 0 2-16,28-14-3 0,-28 14 4 15,0 0-3-15,15-23 3 0,-15 23 2 0,0 0 9 16,8-27 3-16,-8 27 5 0,-1-22-3 16,1 22-2-16,-4-27-5 0,4 27 2 0,-9-24-4 15,9 24 1-15,0 0-2 0,-27-30 3 0,27 30-2 16,0 0 2-16,-28-14-4 0,28 14-1 0,0 0-4 16,-27 4-2-16,27-4 1 0,-25 21-4 0,25-21 3 15,-22 37-3-15,9-13 3 0,2-2-4 0,3 1 4 16,0 5-4-16,4-4 3 0,0 0-3 15,4-1 4-15,0-23-4 0,5 37 3 16,-5-37-4-16,12 30-13 0,-12-30 35 0,22 25-35 16,-22-25 35-16,28 16-19 0,-28-16-2 0,32 6 0 15,-32-6-18-15,41-3-18 0,-9 2-18 0,-7-23-86 16,26 18-234-16,-10-15-139 0,-1-6 11 0,11 9 414 16</inkml:trace>
          <inkml:trace contextRef="#ctx0" brushRef="#br0" timeOffset="2497.3717">2861 110 695 0,'0'0'152'0,"0"0"-20"0,0 0 4 0,0 0-17 16,-11-22-18-16,11 22-16 0,0 0-22 16,0 0-15-16,0 0-12 15,-28-3-8-15,28 3-6 0,-27 6-3 0,27-6-4 16,-36 18-1-16,36-18-4 0,-39 28-1 0,14-7-5 16,2 2 1-16,0 6-4 0,-2 0 5 0,1 7-8 15,2-1 7-15,3 3-7 0,3-5 5 16,4 4-6-16,4-3 6 0,7 0-6 0,1-4 5 15,3 0-6-15,5-4 5 0,-8-26-5 0,26 38 4 16,-26-38-4-16,41 27 3 0,-16-22-1 0,3 0 1 16,3-5 1-16,3-7-1 0,1-5 1 0,3-3-2 15,2-6 4-15,-5-3-4 0,-3-5 5 0,-2 0-4 16,-2-2 5-16,-2 1-5 0,-2-1 6 0,-5 1-7 16,-5-1 7-16,-3 0-5 0,-6 2 5 15,1 0-4-15,-6-2 5 0,-2 4-6 0,-2-5 7 16,-4 3-7-16,-3-4 6 0,-2 2-8 0,-4 0 4 15,-3 2-4-15,-2 3 3 0,0 5-3 0,-3 8 4 16,2 3-4-16,-3 7 1 0,1 5-1 0,0 5-8 16,2 3-9-16,23-10-17 0,-40 28-23 0,36 3-49 15,4-31-49-15,-11 48-95 16,11-48-74-16,-13 38-109 0,31-4 120 0,-18-34 315 16</inkml:trace>
          <inkml:trace contextRef="#ctx0" brushRef="#br0" timeOffset="3091.0697">3340 442 1325 0,'-24'-24'134'0,"24"24"-52"0,0 0-15 16,0 0-13-16,0 0-15 0,0 0-9 0,0 0-7 15,0 0-6-15,0 0-2 0,0 0-6 0,0 0-2 16,0 0-5-16,0 0-2 0,0 0-1 16,0 0 0-16,0 0 2 0,-22 21-2 0,22-21 3 15,-5 30-3-15,5-30 1 0,-1 26-1 0,1-26 1 16,6 28-2-16,-6-28 2 0,11 26-3 0,-11-26 3 16,16 23-2-16,-16-23 1 0,0 0 0 0,33 28 0 15,-33-28-15-15,24 13-4 0,-24-13-6 0,30 0 1 16,-30 0 12-16,32-16 5 0,-32 16 7 15,33-36-2-15,-33 36 5 0,31-42-3 16,-31 42 4-16,28-41-4 0,-28 41 4 0,19-41-3 16,-19 41 3-16,15-32-3 0,-15 32 3 0,11-26-3 15,-11 26 3-15,0 0-2 0,0 0 0 0,0 0-2 16,0 0 0-16,0 0 2 0,0 0-1 0,24-3 3 16,-24 3-3-16,0 0 2 0,14 36-1 0,-14-36 1 15,1 35-4-15,-1-35 5 0,4 41-5 16,-4-41 4-16,4 38-4 0,-4-38 4 0,6 33-4 15,-6-33 3-15,8 32-3 0,-8-32 2 0,10 24-19 16,-10-24-12-16,0 0-24 0,4 22-19 0,-4-22-24 16,0 0-17-16,19 23-24 0,-19-23-74 15,0 0-56-15,0 0-129 0,0 0 107 0,39-13 291 16</inkml:trace>
          <inkml:trace contextRef="#ctx0" brushRef="#br0" timeOffset="3356.6932">3954 46 435 0,'0'0'172'0,"0"0"-34"0,0 0-1 15,0 0-32-15,5-28-19 16,-5 28-11-16,0 0-2 0,0 0-3 0,0 0-8 0,0 0-18 16,0 0-18-16,0 0-10 0,0 0 3 15,0 0 10-15,0 0 7 0,7 34 7 0,-7-34-8 16,-3 23-5-16,3-23-8 0,-2 32-3 0,2-32-6 15,-2 39 1-15,2-39-5 0,-5 45 4 0,1-20-5 16,2 8 4-16,-5-3-4 0,2 7 2 0,-4-1-7 16,3-2 4-16,-1-1-8 0,1-1 7 15,1-4-7-15,1 3 4 0,-1-7-4 0,4-1 3 16,1-1-3-16,0-22 3 0,0 36-5 0,0-36 4 16,3 25-3-16,-3-25 2 0,0 0-2 0,0 0 1 15,16 22-2-15,-16-22 0 0,0 0 0 16,0 0 2-16,29-1 0 0,-29 1 1 0,0 0 1 15,29-12-2-15,-29 12 2 0,24-17-3 0,-24 17 1 16,24-20-4-16,-24 20-13 0,22-23-5 16,-22 23 1-16,25-25-9 0,-25 25-11 0,28-28-42 15,-2 25-54-15,-26-25-90 0,23 20-143 0,-23 8-80 16,11-27 106-16,-11 27 345 0</inkml:trace>
          <inkml:trace contextRef="#ctx0" brushRef="#br0" timeOffset="3591.3351">3861 254 1082 0,'-44'-7'131'0,"44"7"-50"16,0 0 3-16,0 0-15 0,0 0-31 0,0 0-21 15,0 0-14-15,0 0 1 0,0 0 1 16,0 0 1-16,25 23-2 0,-25-23-1 0,36 1-2 15,-36-1 0-15,43 0 0 0,-21 0-2 0,2-1 0 16,3-4-25-16,4 8-57 0,-7-19-57 0,20 22-121 16,-15-13-146-16,8-12-11 0,15 17 225 0</inkml:trace>
        </inkml:traceGroup>
      </inkml:traceGroup>
    </inkml:traceGroup>
    <inkml:traceGroup>
      <inkml:annotationXML>
        <emma:emma xmlns:emma="http://www.w3.org/2003/04/emma" version="1.0">
          <emma:interpretation id="{30A2790D-FE37-474B-A768-BFDFA8D88ACB}" emma:medium="tactile" emma:mode="ink">
            <msink:context xmlns:msink="http://schemas.microsoft.com/ink/2010/main" type="paragraph" rotatedBoundingBox="2020,4523 16047,4567 16044,5445 2017,5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C7D0B3-28B8-4BEA-8FE0-0E64D3333537}" emma:medium="tactile" emma:mode="ink">
              <msink:context xmlns:msink="http://schemas.microsoft.com/ink/2010/main" type="inkBullet" rotatedBoundingBox="2019,4909 2194,4910 2193,5101 2018,5100"/>
            </emma:interpretation>
            <emma:one-of disjunction-type="recognition" id="oneOf2">
              <emma:interpretation id="interp10" emma:lang="en-GB" emma:confidence="0">
                <emma:literal>•</emma:literal>
              </emma:interpretation>
            </emma:one-of>
          </emma:emma>
        </inkml:annotationXML>
        <inkml:trace contextRef="#ctx0" brushRef="#br0" timeOffset="10181.3849">-7200 2518 800 0,'-23'-24'132'16,"23"24"-6"-16,0 0-36 0,0 0-5 0,0 0-31 15,0 0-18-15,0 0-15 0,0 0-5 0,0 0-2 16,0 0-2-16,12-29 5 0,-12 29-1 0,0 0 4 16,30-21-4-16,-30 21-2 0,0 0-4 15,32-16-4-15,-32 16-2 0,0 0-1 0,26-5-1 16,-26 5 1-16,0 0-1 0,0 0 1 0,21 10 2 16,-21-10-2-16,0 0 2 0,10 22-1 15,-10-22 2-15,2 22-1 0,-2-22 5 0,-5 24-2 16,5-24 4-16,-13 22 19 0,13-22-22 0,0 0 20 15,-20 31-35-15,20-31 20 0,0 0-12 32,-28 18 20-32,28-18-1 0,0 0-5 0,-20 2-1 0,20-2-3 0,0 0-4 0,-27-10-21 0,27 10 32 15,0 0-35-15,-15-23 32 0,15 23-14 0,0 0-3 16,-8-35 3-16,8 35-2 0,3-24 2 0,-3 24-3 16,0 0 1-16,7-31 0 0,-7 31 1 15,0 0-1-15,0 0 1 0,22-24-2 0,-22 24 0 16,0 0 1-16,29-5-1 0,-29 5 2 15,24 0 0-15,-24 0 0 0,0 0 0 0,29 9-1 16,-29-9-1-16,0 0 1 0,24 16-1 0,-24-16 3 16,0 0-2-16,12 28 3 0,-12-28-3 0,0 0 2 15,-3 31-1-15,3-31-1 0,-7 22 1 0,7-22-15 16,-17 27 33-16,17-27-32 0,-18 26 33 0,18-26-18 16,0 0 1-16,-32 23 6 0,32-23-1 0,0 0 5 15,-25 9-3-15,25-9-1 0,0 0-4 16,0 0-2-16,-25-9-1 0,25 9-3 0,0 0 1 15,-11-22-1-15,11 22-18 0,-2-25 33 16,2 25-32-16,2-30 32 0,-2 30-11 0,9-24-4 16,-9 24 2-16,0 0-2 0,16-32 1 0,-16 32-1 15,0 0 1-15,22-20-1 0,-22 20 2 0,0 0-2 16,32-8 2-16,-32 8-1 0,0 0-1 16,29 4 1-16,-29-4 0 0,0 0 1 0,23 17 0 15,-23-17-1-15,0 0-2 0,21 24 3 0,-21-24-3 16,0 0 3-16,10 27-1 0,-10-27 1 0,1 22-1 15,-1-22-14-15,-7 24 34 0,7-24-34 0,0 0 32 16,-21 26-16-16,21-26-1 0,0 0 2 16,0 0-2-16,-27 19 0 0,27-19 0 0,0 0 0 15,0 0 0-15,-29-2-1 0,29 2 1 16,0 0-2 0,-24-6 0-16,24 6 0 0,0 0-2 0,0 0 1 15,0 0-7-15,-24-15-13 0,24 15-25 0,0 0-25 16,0 0-118-16,-2-25-158 0,2 25-211 0,0 0 31 15,20-30 470-15</inkml:trace>
      </inkml:traceGroup>
      <inkml:traceGroup>
        <inkml:annotationXML>
          <emma:emma xmlns:emma="http://www.w3.org/2003/04/emma" version="1.0">
            <emma:interpretation id="{EB8272FE-5975-44FA-AEC4-D14481461206}" emma:medium="tactile" emma:mode="ink">
              <msink:context xmlns:msink="http://schemas.microsoft.com/ink/2010/main" type="line" rotatedBoundingBox="3069,4526 16047,4567 16044,5445 3067,5404"/>
            </emma:interpretation>
          </emma:emma>
        </inkml:annotationXML>
        <inkml:traceGroup>
          <inkml:annotationXML>
            <emma:emma xmlns:emma="http://www.w3.org/2003/04/emma" version="1.0">
              <emma:interpretation id="{8D862E52-D216-46DB-9E4B-F9D59AE71F47}" emma:medium="tactile" emma:mode="ink">
                <msink:context xmlns:msink="http://schemas.microsoft.com/ink/2010/main" type="inkWord" rotatedBoundingBox="3087,4513 9150,4733 9120,5581 3056,5361"/>
              </emma:interpretation>
              <emma:one-of disjunction-type="recognition" id="oneOf3">
                <emma:interpretation id="interp11" emma:lang="en-GB" emma:confidence="0">
                  <emma:literal>Hamiltonian</emma:literal>
                </emma:interpretation>
                <emma:interpretation id="interp12" emma:lang="en-GB" emma:confidence="0">
                  <emma:literal>Hamilton; an</emma:literal>
                </emma:interpretation>
                <emma:interpretation id="interp13" emma:lang="en-GB" emma:confidence="0">
                  <emma:literal>Hamilton, an</emma:literal>
                </emma:interpretation>
                <emma:interpretation id="interp14" emma:lang="en-GB" emma:confidence="0">
                  <emma:literal>Hamiltonians</emma:literal>
                </emma:interpretation>
                <emma:interpretation id="interp15" emma:lang="en-GB" emma:confidence="0">
                  <emma:literal>Hamilton an</emma:literal>
                </emma:interpretation>
              </emma:one-of>
            </emma:emma>
          </inkml:annotationXML>
          <inkml:trace contextRef="#ctx0" brushRef="#br0" timeOffset="13075.6749">-3981 2615 839 0,'0'0'227'0,"0"0"-129"0,0 0-23 0,-25 8-12 15,25-8-14-15,0 0-14 0,7 23-6 16,-7-23-5-16,0 0-3 0,-1 27-6 16,1-27-2-16,0 22-7 0,0-22 0 0,1 27-3 15,-1-27 3-15,-5 27-4 0,5-27 2 0,-3 29-3 16,3-29-1-16,-1 28-2 0,1-28 3 0,0 27-3 15,0-27 3-15,0 0-3 0,0 0-14 0,0 0-41 16,0 0-65-16,4 24-107 0,-4-24-138 0,0 0-86 16,0 0 185-16</inkml:trace>
          <inkml:trace contextRef="#ctx0" brushRef="#br0" timeOffset="13247.536">-3927 2307 1304 0,'-43'-3'95'16,"43"3"-30"-16,0 0-10 0,0 0-12 16,0 0-20-16,0 0-12 0,0 0-7 0,0 0-7 15,0 0-1-15,0 0-1 0,0 0-28 0,0 0-43 16,11 32-80-16,-11-32-64 0,24 7-89 0,3 2-143 16,-27-9 110-16,50 2 342 0</inkml:trace>
          <inkml:trace contextRef="#ctx0" brushRef="#br0" timeOffset="16875.5894">-3474 2254 512 0,'0'0'126'0,"0"0"2"0,0 0 3 16,0 0-1-16,-2-31-17 0,2 31-9 16,0 0-13-16,0 0-16 0,0 0-13 0,0 0-9 15,0 0-12-15,0 0-4 0,0 0-6 0,0 0-3 16,0 0-5-16,0 0-4 0,0 0-6 0,0 0-2 15,-10 29-4-15,10-29 3 0,-14 38-2 0,10-16 3 16,-4 2-5-16,0 3 2 0,1 1-8 0,-2 3 5 16,5 5-8-16,-5 2-10 0,-1 0 30 15,2 2-29-15,-2-1 31 0,3 2-14 0,4-5-8 16,-2-3 7-16,4-1-8 0,1-2 7 16,0-8-6-16,1 1 4 0,-1-23-2 0,5 35 2 15,-5-35-3-15,7 23 2 0,-7-23-1 0,0 0 1 16,7 22-2-16,-7-22 1 0,0 0-1 0,0 0 1 15,0 0 1-15,24 15 0 0,-24-15 0 0,0 0-1 16,0 0 0-16,27 0 0 0,-27 0-6 16,0 0-13-16,28 0-14 0,-28 0-19 0,0 0-22 15,22-19-52-15,1 29-92 0,-23-10-137 0,0 0-138 16,22-13 97-16,-26-11 397 0</inkml:trace>
          <inkml:trace contextRef="#ctx0" brushRef="#br0" timeOffset="17594.2874">-3228 2477 715 0,'0'0'150'0,"-35"-2"-35"0,35 2 3 0,0 0-32 16,0 0-24-16,0 0-31 0,0 0-9 0,0 0-2 16,-2 26 4-16,2-26 1 0,0 0-3 0,27 13-5 15,-27-13-3-15,37 6 18 0,-37-6-25 0,46 3 18 16,-24-1-24-16,4-2-1 0,0-2-1 0,0 2-22 15,-1-3 22-15,0-1-24 0,1 0 5 16,9 8-23-16,-11-16-89 0,18 23-104 0,-16-10-185 16,-1-7-3-16,15 19 264 0</inkml:trace>
          <inkml:trace contextRef="#ctx0" brushRef="#br0" timeOffset="17313.1048">-3033 2282 1049 0,'0'0'166'0,"0"0"-52"0,0 0-21 16,0 0-30-16,0 0-19 0,0 0-10 0,0 30 1 16,0-30-1-16,0 0-1 0,-9 31-9 0,9-31-2 15,-6 31-7-15,6-31 1 0,-7 41-3 16,0-19 0-16,1 3-6 0,-1-1 2 0,1 4 14 16,-2-3-33-16,1 0 29 0,3-1-32 15,-3 3 11-15,4-3 6 0,-4 1-6 0,3-3 5 16,-1 1-4-16,3 2 1 0,-5-2-2 0,7-23 4 15,-9 40-4-15,9-40 4 0,-4 36-4 0,4-36 2 16,-3 29-2-16,3-29 2 0,0 0-2 0,5 28 1 16,-5-28-1-16,0 0 1 0,0 0-1 0,0 0 1 15,25 24 0-15,-25-24-1 0,0 0 0 16,0 0 1-16,31 0 1 0,-31 0-2 16,0 0 2-16,24-11-1 0,-24 11 0 0,0 0 1 15,28-19 1-15,-28 19-4 0,22-16-11 0,-22 16-14 16,0 0-15-16,28-22-14 0,-28 22-14 0,0 0-33 15,38-7-47-15,-38 7-47 0,0 0-88 0,25-14-93 16,-25 14-6-16,0 0 321 0</inkml:trace>
          <inkml:trace contextRef="#ctx0" brushRef="#br0" timeOffset="17969.2646">-2447 2574 898 0,'-27'-10'224'0,"27"10"-101"15,0 0-11-15,-23 10-42 0,23-10-25 0,0 0-39 16,-27 17 5-16,27-17 0 0,-17 24-5 0,17-24 1 16,-15 28-6-16,15-28 1 0,-7 32-3 15,7-32 2-15,-2 31-3 0,2-31 3 0,4 30-3 16,-4-30 3-16,8 25-2 0,-8-25 1 15,0 0-3-15,23 27 2 0,-23-27-1 0,24 13 1 16,-24-13-1-16,23 5 2 0,-23-5-2 0,25 1 0 16,-25-1 1-16,28-3-1 0,-28 3 1 0,24-7 0 15,-24 7 0-15,22-12 0 0,-22 12 1 0,0 0 0 16,28-27 1-16,-28 27 0 0,0 0 1 16,14-31-2-16,-14 31 3 0,5-26-3 0,-5 26 4 15,7-36-3-15,-7 36 3 0,2-31-2 0,-2 31 4 16,-5-31-4-16,5 31 2 0,-9-30 14 0,9 30-15 15,0 0 16-15,-22-29-17 0,22 29-1 0,0 0-1 16,-29-8-1-16,29 8-23 0,-28 1-31 16,28-1-90-16,-27 10-151 0,27-10-204 15,-17 26 41-15,17-26 373 0</inkml:trace>
          <inkml:trace contextRef="#ctx0" brushRef="#br0" timeOffset="18698.3465">-2014 2585 851 0,'0'0'160'0,"0"0"-30"0,0 0-3 0,0 0-44 0,0 0-24 16,0 0-26-16,0 0-18 0,0 0-10 16,0 0 0-16,0 0 2 0,0 0 0 15,-3 28 5-15,3-28-3 0,0 28 1 0,0-28-5 16,-3 30 4-16,3-30-7 0,-1 32 3 0,1-32-6 15,0 24 3-15,0-24-1 0,0 0 0 0,-3 28-1 16,3-28 2-16,0 0-2 0,0 0 0 0,0 0-1 16,3 23 2-16,-3-23-2 0,0 0 0 0,0 0 1 15,0 0-2-15,0 0 2 0,0 0 1 16,0 0 3-16,0 0 3 0,19-34 4 0,-19 34-4 16,18-29 2-16,-18 29-5 0,19-33 1 0,-19 33-4 15,21-38 4-15,-21 38-4 0,24-38 5 0,-24 38-1 16,23-33 6-16,-23 33 14 0,25-29-37 15,-25 29 37-15,22-16-41 0,-22 16 20 0,0 0 0 16,30-5-2-16,-30 5 1 0,0 0 0 0,25 10-2 16,-25-10 1-16,0 0 20 0,34 19-37 15,-34-19 37 1,21 20-35-16,-21-20 13 0,23 22 4 0,-23-22-3 0,21 28 3 16,-21-28-3-16,18 27 2 0,-18-27-3 0,11 30 2 15,-11-30-4-15,8 33 3 0,-8-33-2 0,6 32 1 16,-6-32-1-16,4 29 1 0,-4-29-2 0,0 23 1 15,0-23-31-15,0 0-27 0,15 43-68 0,-15-43-79 16,0 0-102-16,4 31-161 0,-4-31 50 16,0 0 361-16</inkml:trace>
          <inkml:trace contextRef="#ctx0" brushRef="#br0" timeOffset="19151.4832">-1291 2382 1145 0,'0'0'164'0,"-23"-28"-49"16,23 28-25-16,0 0-31 0,0 0-28 0,0 0-13 15,0 0-10-15,0 0-6 0,0 0-5 0,0 0 0 16,0 0 0-16,0 0 1 0,0 0 2 16,0 0-33-16,0 0-30 0,27 29-64 0,-27-29-50 15,22 15-66-15,-22-15-153 0,0 0 14 0,42 24 182 16</inkml:trace>
          <inkml:trace contextRef="#ctx0" brushRef="#br0" timeOffset="18979.5774">-1300 2612 756 0,'0'0'189'0,"0"0"-91"0,0 0-26 15,0 0-33-15,0 0 21 0,0 0 0 0,0 0 3 16,0 0 2-16,0 0-22 0,0 0-11 0,0 0-9 16,8 25-4-16,-8-25-7 0,1 25 0 0,-1-25-4 15,0 32 2-15,0-32-4 0,-1 34 1 16,1-34-5-16,-6 36 2 0,6-36-5 15,-2 32 3-15,2-32-4 0,-6 29 2 0,6-29-2 16,-4 22 3-16,4-22-4 0,0 0-21 0,0 26-47 16,0-26-56-16,0 0-57 0,0 0-72 0,7-24-121 15,-7 24-6-15,7-26 230 0</inkml:trace>
          <inkml:trace contextRef="#ctx0" brushRef="#br0" timeOffset="11104.1603">-6154 2064 884 0,'0'0'237'0,"0"0"-90"15,0 0-20-15,0 0-34 0,0 0-35 0,0 0-25 16,0 0-12-16,0 0-10 0,0 0 1 0,0 0 2 16,11 45 8-16,-12-20-2 0,2 6 4 0,-4 5-9 15,1 0 3-15,-3 3-11 0,0 3 3 0,2 1-10 16,-2-1 6-16,3-1-9 0,-2 1 7 0,0-1 12 16,4-3-29-16,0 0 29 15,-1-4-30-15,1-3 12 0,0 0 3 0,0-3-4 16,0-3 4-16,0-25-4 0,1 41 4 0,-1-41-3 15,4 30 2-15,-4-30-1 0,0 0-4 0,6 26-16 16,-6-26-13-16,0 0-17 0,0 0-16 0,0 0-21 16,0 0-31-16,18 26-51 0,-18-26-59 0,0 0-77 15,0 0-103-15,0 0 151 0,0 0 258 0</inkml:trace>
          <inkml:trace contextRef="#ctx0" brushRef="#br0" timeOffset="11713.4567">-6085 2422 983 0,'-26'11'140'0,"26"-11"-27"0,0 0-41 16,0 0-40-16,0 0-19 0,0 0 3 15,0 0 5-15,18 25 5 0,-18-25-5 0,0 0-3 16,30 22-6-16,-30-22-3 0,33 12-5 0,-33-12-1 15,37 9-3-15,-37-9 1 0,46 2-1 0,-21-2 0 16,1 0 0-16,1-2 0 0,5 4-43 0,-32-2-66 16,59 4-89-16,-59-4-202 0,37-4-37 15,-2 19 140-15</inkml:trace>
          <inkml:trace contextRef="#ctx0" brushRef="#br0" timeOffset="11479.0972">-5752 2040 499 0,'0'0'114'0,"0"0"-1"16,0 0 0-16,0 0-19 0,0 0-18 0,0 0 0 15,0 0 11-15,0 0 7 0,0 0-2 0,0 0-14 16,0 0-25-16,25 6-9 0,-25-6-8 0,0 0-5 15,6 30-5-15,-6-30-3 0,4 33-5 0,-4-33 1 16,4 37-6-16,-3-13 2 0,-2-1-6 16,1 2 2-16,-1 0-8 0,-2 5 4 15,3 0-5-15,-1 0 4 0,-2 0-6 0,1-2 4 16,2-1-6-16,-1-1 4 0,-2 3-3 0,3-5 3 16,0 1-5-16,0-1-11 0,0-2 32 0,0 4-33 15,0-3 32-15,0-1-16 0,0-22-4 0,-4 37 5 16,4-37-4-16,-1 30 3 0,1-30-3 0,-2 22 2 15,2-22-2-15,0 0 2 0,0 33-15 16,0-33-10-16,0 0-16 0,0 0-19 0,0 0-16 16,0 0-21-16,0 0-33 0,0 0-20 0,0 0-108 15,0 0-92-15,0 0-55 0,0 0 257 0</inkml:trace>
          <inkml:trace contextRef="#ctx0" brushRef="#br0" timeOffset="12825.691">-4867 2543 1107 0,'0'0'126'0,"-3"-28"-38"15,3 28 7-15,0 0-34 0,0 0-24 0,0 0-17 16,0 0-11-16,0 0-6 0,0 0-2 16,0 0-1-16,0 0 2 0,0 0 22 0,7 28-19 15,-7-28 22-15,4 30-35 0,-4-30 14 0,0 34-13 16,0-34 12-16,-2 37 2 0,2-37-5 16,-6 40 3-16,6-40-4 0,-4 34 4 0,4-34-5 15,-5 31 3-15,5-31-3 0,0 0 1 0,-5 27 0 16,5-27-1-16,0 0-2 0,0 0-1 0,0 0-1 15,0 0-1-15,0 0 4 0,0 0-1 0,0 0 4 16,18-33-1-16,-18 33 1 0,21-39-4 0,-21 39 3 16,26-39-2-16,-26 39 2 0,26-38-3 15,-26 38 5-15,21-36-5 0,-21 36 4 0,22-27 12 16,-22 27-36-16,0 0 38 0,26-27-38 16,-26 27 22-16,0 0-1 0,0 0 1 0,26-4-1 15,-26 4 2-15,0 0 22 0,0 0-38 0,25 28 37 16,-25-28-36-16,0 0 13 0,21 33 2 0,-21-33-1 15,16 23 3-15,-16-23-3 0,11 22 1 0,-11-22-2 16,0 0 0-16,17 29 0 0,-17-29 3 16,0 0-3-16,18 31 1 0,-18-31-2 0,0 0 2 15,0 0-1-15,19 23 0 0,-19-23 0 0,0 0 0 16,0 0 0-16,28-2 0 0,-28 2 1 16,0 0 0-16,0 0 1 0,20-23-1 0,-20 23 1 15,0 0-1-15,17-24 0 0,-17 24 0 0,0 0 1 16,17-29-2-16,-17 29 2 0,0 0-2 0,13-26 3 15,-13 26-2-15,0 0 0 0,0 0 0 16,0 0 0-16,24-14 0 0,-24 14-1 0,0 0 3 16,0 0-2-16,0 0 1 0,0 0 0 0,23 23 0 15,-23-23-1-15,0 0 1 0,18 25 0 0,-18-25 1 16,0 0-2-16,24 32 2 0,-24-32-3 0,12 23 2 16,-12-23-2-16,10 26 2 0,-10-26-2 0,13 22 1 15,-13-22-1-15,0 0 1 0,13 28-3 16,-13-28-23-16,0 0-19 0,8 23-18 0,-8-23-50 15,0 0-58-15,21 33-114 0,-21-33-169 16,0 0 28-16,0 0 391 0</inkml:trace>
          <inkml:trace contextRef="#ctx0" brushRef="#br0" timeOffset="12193.7073">-5236 2477 932 0,'0'0'196'0,"-36"-12"-74"0,36 12-6 16,0 0-33-16,-23-4-27 0,23 4-18 0,0 0-11 15,-33-7-5-15,33 7-4 0,0 0-3 0,-32 3-4 16,32-3-4-16,0 0-2 0,-33 8-3 0,33-8 0 15,-22 19-1-15,22-19 1 0,-25 26-4 0,25-26 6 16,-25 33 13-16,25-33-33 0,-18 35 36 16,18-35-37-16,-8 39 15 0,8-39 3 0,-1 37-5 15,1-37 5-15,9 30-4 0,-9-30 1 0,19 22 0 16,-19-22-1-16,24 17 0 0,-24-17 0 0,27 4 0 16,-27-4 1-16,35-7 1 0,-35 7 0 15,39-19 1-15,-39 19-1 0,31-30 2 0,-31 30-2 16,33-37 5-16,-33 37-2 0,31-38 3 0,-31 38 12 15,22-39-36-15,-22 39 34 0,13-32-34 16,-13 32 20-16,0 0 2 0,14-28-1 0,-14 28 1 16,0 0-2-16,0 0 0 0,0 0 0 0,0 0-3 15,0 0 1-15,0 0 0 0,0 0 2 0,0 0-1 16,15 28 2-16,-15-28 19 0,9 32-34 0,-9-32 33 16,9 37-34-16,-9-37 12 0,9 39 3 0,-9-39-4 0,6 32 3 15,-6-32-2-15,10 34 2 0,-10-34-21 16,11 29-21-16,0-3-52 0,-11-26-66 0,21 25-111 15,-21-25-181-15,0 0-8 0,30 38 303 16</inkml:trace>
          <inkml:trace contextRef="#ctx0" brushRef="#br0" timeOffset="19713.9033">-784 2615 834 0,'0'0'111'0,"0"0"9"0,0 0-6 0,-6-28-15 15,6 28-19-15,0 0-20 0,0 0-13 0,0 0-7 16,0 0-6-16,-28-11-7 0,28 11-6 0,0 0-4 16,0 0-4-16,-30 7-1 0,30-7-3 15,0 0-2-15,-33 20-1 0,33-20-2 0,-25 19 0 16,25-19-1-16,0 0 0 0,-28 32-3 0,28-32 2 15,0 0-3-15,-20 31 2 0,20-31-3 16,-3 22 2-16,3-22-2 0,5 26 0 0,-5-26 0 16,0 0 2-16,18 24-2 0,-18-24 1 0,0 0 0 15,31 11-1-15,-31-11 0 0,24 5 0 0,-24-5 1 16,28-3 1-16,-28 3-3 0,25-3 1 0,-25 3 1 16,23-6 0-16,-23 6 2 0,0 0-1 0,25-17 0 15,-25 17-3-15,0 0 2 0,28-29-2 16,-28 29 2-16,19-25-1 0,-19 25 4 0,15-26-3 15,-15 26 4-15,15-30-1 0,-15 30-2 16,0 0-1-16,15-28 3 0,-15 28-1 0,0 0 1 16,0 0 0-16,0 0-2 0,0 0 0 0,0 0 2 15,0 0 1-15,0 0 1 0,0 0 1 0,22 25-5 16,-22-25 3-16,9 31-4 0,-9-31 3 0,2 39-3 16,-2-39 2-16,6 42-2 0,-6-42 2 15,7 33-3-15,-7-33 3 0,9 28-4 0,-9-28 2 16,0 0-3-16,18 23 2 0,-18-23-9 0,0 0-20 15,24 12-28-15,-24-12-37 0,0 0-51 16,18-22-49-16,-18 22-84 0,27-8-89 0,-23-16-13 16,20 24 302-16</inkml:trace>
          <inkml:trace contextRef="#ctx0" brushRef="#br0" timeOffset="20186.7815">-392 2631 522 0,'0'0'218'0,"0"0"-79"16,0 0-25-16,0 0-29 0,0 0-26 0,0 0-19 15,0 0-11-15,0 0 16 0,0 0 18 0,0 0 1 16,0 0 0-16,0 0-20 0,0 0-22 0,11 33 1 16,-11-33-5-16,1 26 1 0,-1-26-4 15,2 32 1-15,-2-32-3 0,-2 32 3 0,2-32-4 16,0 25 0-16,0-25-6 0,0 0-2 16,2 25-4-16,-2-25 1 0,0 0-2 0,0 0 1 15,0 0 0-15,0 0-2 0,0 0 0 0,0 0 0 16,0 0 1-16,0 0 0 0,0 0 3 0,0 0-1 15,26-15 2-15,-26 15-3 0,15-25 1 0,-15 25-1 16,18-36 2-16,-18 36-3 0,22-34 4 16,-22 34-4-16,18-30 3 0,-18 30-2 0,18-27 2 15,-18 27-4-15,18-22 4 0,-18 22-3 0,0 0 2 16,0 0-1-16,0 0 0 0,20-22 0 0,-20 22 0 16,0 0 1-16,0 0-1 0,0 0 0 0,0 0 0 15,27-2 1-15,-27 2 1 0,0 0-1 0,0 0 1 16,22 10 1-16,-22-10-1 0,0 0 3 0,0 0-4 15,17 24 5-15,-17-24-1 16,0 0 3-16,10 33 2 0,-10-33 3 0,7 26-2 16,-7-26 1-16,0 0-4 0,4 30-3 0,-4-30-3 15,0 0 3-15,4 30-3 0,-4-30 2 0,0 0-4 16,0 29 2-16,0-29-3 0,0 0 1 0,6 25-1 16,-6-25 1-16,0 0-1 0,0 0 1 0,0 0-1 15,0 0-1-15,0 0-3 0,0 0-17 16,0 0-16-16,0 0-17 0,11 24-52 0,-11-24-69 0,0 0-171 15,0 0-151-15,0 0 33 0,0 0 405 0</inkml:trace>
        </inkml:traceGroup>
        <inkml:traceGroup>
          <inkml:annotationXML>
            <emma:emma xmlns:emma="http://www.w3.org/2003/04/emma" version="1.0">
              <emma:interpretation id="{A60B8941-6C5B-478F-9A54-176FBF247999}" emma:medium="tactile" emma:mode="ink">
                <msink:context xmlns:msink="http://schemas.microsoft.com/ink/2010/main" type="inkWord" rotatedBoundingBox="11380,4647 14805,4658 14803,5315 11378,5305"/>
              </emma:interpretation>
              <emma:one-of disjunction-type="recognition" id="oneOf4">
                <emma:interpretation id="interp16" emma:lang="en-GB" emma:confidence="0">
                  <emma:literal>simulation</emma:literal>
                </emma:interpretation>
                <emma:interpretation id="interp17" emma:lang="en-GB" emma:confidence="0">
                  <emma:literal>simul at ion</emma:literal>
                </emma:interpretation>
                <emma:interpretation id="interp18" emma:lang="en-GB" emma:confidence="0">
                  <emma:literal>simulate; on</emma:literal>
                </emma:interpretation>
                <emma:interpretation id="interp19" emma:lang="en-GB" emma:confidence="0">
                  <emma:literal>si mutation</emma:literal>
                </emma:interpretation>
                <emma:interpretation id="interp20" emma:lang="en-GB" emma:confidence="0">
                  <emma:literal>Simul at ion</emma:literal>
                </emma:interpretation>
              </emma:one-of>
            </emma:emma>
          </inkml:annotationXML>
          <inkml:trace contextRef="#ctx0" brushRef="#br0" timeOffset="23188.9816">2134 2564 1020 0,'0'0'98'0,"0"0"-49"0,9 21-14 16,-9-21 15-16,0 0-19 0,2 27-3 0,-2-27-2 15,4 22 2-15,-4-22 4 0,3 27-6 0,-3-27-3 16,1 23-11-16,-1-23 0 0,2 25-2 0,-2-25 4 16,0 0-2-16,2 34 2 0,-2-34-5 15,0 0 0-15,-2 22-3 0,2-22-1 16,0 0-2-16,0 0-1 0,0 0 0 0,0 0-1 15,0 0 0-15,0 0 1 0,0 0 0 0,0 0 0 16,0 0-2-16,0 0 3 0,0 0 3 0,0 0 0 16,9-21 4-16,-9 21-7 0,18-37 2 0,-18 37-4 15,25-40 4-15,-25 40-2 0,25-40 5 0,-25 40-3 16,24-33 6-16,-24 33-3 0,25-21 2 16,-25 21 13-16,0 0-19 0,28-9 13 0,-28 9-17 15,0 0-14-15,0 0 15 0,27 8-14 0,-27-8 16 16,0 0 1-16,0 0-1 0,24 31 1 0,-24-31-3 15,9 20 3-15,-9-20-4 0,3 29 4 16,-3-29-4-16,2 25 1 0,-2-25-2 0,1 27 1 16,-1-27-1-16,4 21 3 0,-4-21-3 0,0 0 1 15,0 0-3-15,17 22 0 0,-17-22 1 16,0 0 0-16,22-1 2 0,-22 1-2 0,0 0 3 16,37-23-2-16,-37 23 5 0,30-33-5 0,-30 33 4 15,40-32-4-15,-40 32 3 0,36-30-2 0,-36 30 2 16,32-22-2-16,-32 22 2 0,25-13-1 0,-25 13 1 15,23-8 0-15,-23 8 1 0,0 0 0 0,26 0-1 16,-26 0 0-16,0 0 1 0,0 0 3 0,26 19 3 16,-26-19 3-16,0 0-1 15,17 32 0-15,-17-32-8 0,4 25 0 0,-4-25-2 16,3 23 1-16,-3-23-2 0,-3 25 1 0,3-25-2 16,-3 25 1-16,3-25 0 0,0 0 1 0,-5 27-3 15,5-27 0-15,0 0-28 0,0 0-25 0,0 0-39 16,0 0-47-16,0 0-55 0,0 0-74 0,0 0-177 15,36-7 57-15,-34-17 252 0</inkml:trace>
          <inkml:trace contextRef="#ctx0" brushRef="#br0" timeOffset="24266.1418">3031 2503 716 0,'0'0'142'0,"0"0"7"0,0 0-15 16,0 0 2-16,0 0-26 0,0 0-13 15,0 0-30-15,0 0-20 0,0 0-16 0,0 0-12 16,0 0-8-16,0 0-1 0,-11 30 22 0,11-30-36 16,-8 31 33-16,8-31-36 0,-7 37 9 0,7-37 2 15,-7 35-5-15,7-35 3 0,-1 29-3 0,1-29 3 16,0 30-3-16,0-30 1 0,6 23-2 0,-6-23 2 16,0 0-2-16,18 25 1 0,-18-25-2 0,0 0 0 15,24 4 0-15,-24-4 0 0,25-8 1 16,-25 8 1-16,28-27 2 0,-28 27-1 0,34-36 2 15,-34 36-2-15,31-42 3 0,-14 20-4 16,-3-3-15-16,-14 25 34 0,30-43-35 0,-30 43 34 16,25-32-14-16,-25 32-3 0,19-26 1 0,-19 26-1 15,0 0 1-15,0 0-2 0,0 0 2 0,22-9 1 16,-22 9 0-16,0 0 2 0,7 24-2 16,-7-24 1-16,3 24-3 0,-3-24-15 0,0 36 35 15,0-36-35-15,-2 43 34 0,2-43-17 0,-1 40-5 16,1-40 5-16,3 35-3 0,-3-35 2 0,5 28-3 15,-5-28 2-15,0 0-3 0,14 29 1 0,-14-29-2 16,0 0 0-16,0 0-15 0,23 5-16 0,-23-5-33 16,0 0-47-16,31-11-37 0,-34-13-75 0,3 24-121 15,37-16-54-15,-33-10 42 0,20 24 360 16</inkml:trace>
          <inkml:trace contextRef="#ctx0" brushRef="#br0" timeOffset="24267.1418">3648 2164 1064 0,'0'0'185'15,"0"0"-48"-15,0 0-21 0,0 0-42 0,0 0-36 16,0 0-12 0,0 0 1-16,9 23 0 0,-9-23 5 0,4 36-10 15,-4-36-1-15,0 44-6 0,0-17 3 0,-3 1-7 16,3 2 2-16,-3 3-7 0,0 2 3 0,-1-1-8 15,2-2 6-15,-1 5 12 0,-1-2-29 0,4 0 30 16,-4-1-31-16,2-3 9 0,-1-3 5 16,3 1-5-16,0-5 3 0,0-24-3 0,6 37 3 15,-6-37-5-15,8 25 4 0,-8-25-5 0,0 0-19 16,22 17-22-16,-22-17-28 0,28 4-82 0,-31-29-105 16,33 25-126-16,-30 0-96 0,40-43 60 15,-5 30 420-15</inkml:trace>
          <inkml:trace contextRef="#ctx0" brushRef="#br0" timeOffset="24505.5585">4339 2520 676 0,'0'0'211'0,"0"0"-25"0,0 0-23 0,0 0-56 15,0 0-14-15,0 0-42 0,0 0 10 0,0 0-16 16,0 0-12-16,-26-21-6 0,26 21-6 0,0 0-2 15,-27-3-3-15,27 3-1 0,-23 0-4 0,23 0-2 0,-32 7-4 16,32-7-2-16,-38 11 0 0,38-11-3 0,-43 14 1 16,43-14-2-16,-44 26-14 0,44-26 36 15,-40 28-36-15,40-28 34 0,-35 31-19 0,35-31-3 16,-26 31 4-16,26-31-4 0,-11 31 4 0,11-31-4 0,-3 29 3 16,3-29-4-16,3 24 3 0,-3-24-4 15,0 0 2-15,22 27-1 0,-22-27 0 0,28 2 2 16,-28-2-1-16,36-13 4 0,-36 13-3 0,42-26 4 15,-20 11-3-15,2-3 3 16,-2 0-2-16,1 0 1 0,-1 0-2 16,-22 18 3-16,36-34-4 0,-36 34 5 15,29-30 11-15,-29 30-34 0,0 0 36 0,25-26-36 16,-25 26 20-16,0 0 1 0,0 0-1 0,0 0 1 16,0 0 0-16,0 0 0 0,0 0 0 0,0 0 1 15,0 0 0-15,0 0 21 0,0 0-36 0,8 27 35 16,-8-27-35-16,-1 28 13 0,1-28 1 0,0 27-2 15,0-27 3-15,-2 24-3 0,2-24 3 16,0 24-2-16,0-24 1 0,0 0-3 0,5 32 3 16,-5-32-3-16,0 0 1 0,0 0-1 0,18 20-1 15,-18-20-1-15,0 0 0 0,24 0-14 0,-24 0-16 16,29-11-28-16,-29 11-53 0,37-24-50 16,-34-2-91-16,25 8-201 0,-28 18 55 0,30-37 169 15</inkml:trace>
          <inkml:trace contextRef="#ctx0" brushRef="#br0" timeOffset="25177.3998">4811 2401 764 0,'-34'5'209'0,"11"-13"-89"0,23 8 6 0,-35 0-13 15,35 0-16-15,-25 3-24 0,25-3-16 16,0 0-11-16,0 0-5 0,-27 9-12 0,27-9-12 16,0 0-10-16,0 0-5 0,0 0-4 0,0 0 3 15,0 0 0-15,0 0 0 0,34 23-1 0,-34-23 1 16,32 7-2-16,-32-7 1 0,40 3 0 0,-15-5 0 16,-2 1-1-16,2-3 1 0,2 1-1 0,2-3-1 15,0 1 1-15,4-2-2 0,-1 5-21 16,-2-10-32-16,16 15-65 0,-25-16-54 15,27 25-72-15,-23-11-222 0,2-2 81 0,9 15 174 16</inkml:trace>
          <inkml:trace contextRef="#ctx0" brushRef="#br0" timeOffset="24896.1446">4862 2230 1129 0,'-12'-27'174'0,"12"27"-57"0,0 0-18 15,0 0-20-15,0 0-27 0,0 0-14 0,0 0-10 16,0 0-5-16,0 0-7 0,0 0-5 15,0 0-3-15,0 0 1 0,0 0 2 0,0 33 4 16,0-33-4-16,-1 34 1 0,1-34-8 0,-3 40 1 16,0-17-3-16,-1 1 2 0,1 1-5 0,0-3 4 15,-5 5-5-15,3-1 5 0,-2 1-5 0,1-7 4 16,-1 4-4-16,1 2-11 0,0-4 31 16,1 0-31-16,-1 2 32 0,6-24-17 0,-10 42-4 15,10-42 3-15,-4 35-2 0,4-35 1 0,0 28-2 16,0-28 3-16,0 28-3 0,0-28 2 0,0 0-1 15,4 30 1-15,-4-30-1 0,0 0 1 0,10 21-2 16,-10-21 1-16,0 0-2 0,0 0 1 16,0 0-1-16,0 0 0 0,22 16-1 15,-22-16-4-15,0 0-1 0,26-15-5 0,-26 15 0 16,0 0-6-16,36-25-2 0,-36 25-2 0,28-27 5 16,-28 27 3-16,34-30-9 0,-34 30-26 0,36-28-32 15,-29 6-33-15,-7 22-29 0,20-31-66 0,-20 31-158 16,34-19-18-16,-34 19 84 0</inkml:trace>
          <inkml:trace contextRef="#ctx0" brushRef="#br0" timeOffset="25458.6073">5466 2520 1159 0,'-12'23'127'16,"12"-23"-39"-16,0 0-8 0,0 0-9 0,-11 24-38 15,11-24-2-15,-5 26-20 0,5-26 11 0,-4 27 1 16,4-27-7-16,0 32-2 0,0-32-6 16,0 33 0-16,0-33-4 0,0 35 2 0,0-35-3 15,0 32 1-15,0-32-3 0,-1 26 0 0,1-26-1 16,0 0 0-16,-1 25 0 0,1-25-1 0,0 0 0 15,0 0-1-15,0 0-21 0,0 0-28 0,0 0-70 16,0 0-40-16,0 0-67 0,0 0-81 0,0 0-101 16,0 0 46-16,8-39 325 0</inkml:trace>
          <inkml:trace contextRef="#ctx0" brushRef="#br0" timeOffset="25630.8106">5528 2270 1190 0,'0'0'226'0,"-18"-29"-131"16,18 29-13-16,0 0-14 0,0 0-29 16,0 0-14-16,0 0-10 0,0 0-7 0,0 0-3 15,0 0-5-15,0 0-4 0,0 0 0 0,0 0 1 16,0 0-23-16,0 0-29 0,25-4-79 0,-25 4-115 16,0 0-246-16,0 0 8 0,25-12 191 0</inkml:trace>
          <inkml:trace contextRef="#ctx0" brushRef="#br0" timeOffset="21703.2283">1340 2455 306 0,'22'-22'107'0,"-22"22"4"0,0 0 16 16,0 0 36-16,0 0-17 0,0 0 6 15,0 0-16-15,0 0-21 0,0 0-25 0,0 0-27 16,0 0-24-16,0 0-2 0,-14-23-1 0,14 23-7 16,0 0-4-16,0 0-3 0,-22-7-5 0,22 7-3 15,0 0-3-15,-27 0-4 0,27 0-1 16,-26 4-3-16,26-4-1 0,-32 13 0 0,32-13-2 15,-35 20 1-15,35-20-2 0,-33 22 1 0,33-22-2 16,-29 23 3-16,29-23-3 0,0 0 2 0,-24 30-3 16,24-30 2-16,0 0-3 0,-3 26 2 0,3-26 21 15,0 0-36-15,20 26 36 0,-20-26-35 16,24 16 14-16,-24-16 3 0,27 13-2 0,-27-13 2 16,32 10-2-16,-32-10 2 0,32 14-2 15,-32-14 1-15,29 14-1 0,-29-14 2 0,26 20-2 16,-26-20 2-16,0 0-2 0,19 28 2 0,-19-28-2 15,0 0 2-15,9 24-1 0,-9-24 2 0,0 0-1 16,-10 30 1-16,10-30-2 0,0 0 3 0,-25 28-4 16,25-28 3-16,-25 19-4 0,25-19 2 0,-23 14-1 15,23-14 2-15,-28 15-2 0,28-15 2 16,-27 13-1-16,27-13 0 0,-28 14 0 0,28-14 0 16,-23 8-1-16,23-8 1 0,0 0-1 0,-22 8-1 15,22-8 0-15,0 0-11 0,0 0-15 0,0 0-23 16,0 0-13-16,0 0-18 0,0 0-38 0,0 0-27 15,33-14-93-15,-33 14-74 0,14-26-91 0,12 31 112 16,-26-5 293-16</inkml:trace>
          <inkml:trace contextRef="#ctx0" brushRef="#br0" timeOffset="21953.2093">1657 2615 972 0,'26'2'108'16,"-26"-2"-13"-16,0 0 1 0,0 0 1 16,0 0-21-16,0 22-30 0,0-22-9 0,0 0-7 15,0 36-3-15,0-36-10 0,-4 24-3 0,4-24-5 16,-4 24 0-16,4-24-4 0,-7 26 0 0,7-26-3 16,-5 25 0-16,5-25-3 0,0 0 1 0,-7 24-1 15,7-24 0-15,0 0 1 0,0 0-1 0,0 0-14 16,0 0-24-16,1 25-55 0,-1-25-57 15,0 0-74-15,0 0-64 0,0 0-137 16,0 0 62-16,-5-38 324 0</inkml:trace>
          <inkml:trace contextRef="#ctx0" brushRef="#br0" timeOffset="22125.0814">1707 2322 1220 0,'-11'-21'259'0,"11"21"-147"0,0 0-30 0,0 0-15 15,-20-28-19-15,20 28-17 0,0 0-8 0,0 0-7 16,0 0-2-16,0 0-5 0,0 0-5 0,0 0-3 16,0 0-2-16,0 0-1 0,0 0-8 15,0 0-12-15,0 0-15 0,0 0-21 0,0 0-35 16,0 0-78-16,31 9-150 0,-31-9-201 0,0 0 50 16,31 15 295-16</inkml:trace>
          <inkml:trace contextRef="#ctx0" brushRef="#br0" timeOffset="26229.0467">6122 2552 1016 0,'-19'-30'116'0,"19"30"-10"0,0 0-26 16,0 0 12-16,0 0-25 0,0 0-22 0,-29-18-11 15,29 18-7-15,0 0-4 0,-28 0-5 16,28 0-7-16,-29 6-4 0,29-6-4 0,-34 10 2 16,34-10-4-16,-37 21 3 0,37-21 18 15,-42 27-36-15,42-27 36 0,-37 35-36 0,37-35 14 16,-28 33 1-16,28-33-2 0,-15 29 2 0,15-29-4 15,-5 34 3-15,5-34-3 0,7 28 3 0,-7-28-3 16,16 25 1-16,-16-25-1 0,31 15 1 0,-31-15-1 16,38 9 1-16,-14-9 0 0,-2-3-9 15,2-2-3-15,0-2-2 0,1-7 3 0,-2 1 6 16,-23 13 7-16,40-33-2 0,-40 33 5 0,30-37-4 16,-30 37 6-16,16-36-2 0,-16 36 4 0,0-32 15 15,0 32-7-15,-9-32 17 0,9 32-34 16,-16-21 19-16,16 21-26 0,-22-16 15 0,22 16-1 0,-26-7-3 15,26 7-1-15,-25-4 0 0,25 4-2 16,0 0 0-16,-22 0-5 0,22 0-20 0,0 0-40 16,0 0-34-16,0 0-20 0,0 0-53 0,0 0-37 15,0 0-87-15,0 0-92 0,29 28 85 0,-29-28 304 16</inkml:trace>
          <inkml:trace contextRef="#ctx0" brushRef="#br0" timeOffset="26758.6779">6407 2520 803 0,'0'0'140'0,"0"0"-38"0,0 0 22 0,0 0-31 16,0 0 2-16,0 0-24 0,0 0-14 0,0 0-13 15,0 0-9-15,-1 24 14 0,1-24-44 16,0 0 35-16,0 34-39 0,0-34 10 0,1 28 2 15,-1-28-6-15,0 31 1 0,0-31-3 0,-1 28 2 16,1-28-3-16,0 29 2 0,0-29-2 0,0 0 1 16,-1 26-2-16,1-26 0 0,0 0-2 15,0 0 1-15,0 0-1 0,0 0 1 0,0 0 0 16,0 0 0-16,0 0 1 0,0 0-2 0,0 0-1 16,0 0-2-16,0 0 0 0,0 0 2 15,0 0 1-15,0 0 0 0,22-26 2 0,-22 26-3 16,23-29 2-16,-23 29-3 0,26-31 3 0,-26 31-3 15,28-33 3-15,-28 33 14 0,27-36-35 0,-27 36 34 16,29-31-35-16,-29 31 18 0,31-22 3 0,-31 22-2 16,26-18 2-16,-26 18-2 0,0 0 2 0,29-17-2 15,-29 17 2-15,0 0-1 0,23-6 1 16,-23 6 0-16,0 0-1 0,0 0 1 0,28 5-1 16,-28-5 2-16,0 0-1 0,24 16 1 15,-24-16 1-15,0 0 5 0,21 24 4 0,-21-24 3 16,0 0-1-16,21 30-17 0,-21-30 29 0,11 26-35 15,-11-26 33-15,8 25-17 0,-8-25-3 0,6 26 1 16,-6-26-4-16,2 21 2 0,-2-21-4 0,6 23 3 16,-6-23-3-16,0 0 2 0,1 28-2 15,-1-28 2-15,0 0-2 0,0 0 1 0,3 28-1 16,-3-28-19-16,0 0-21 0,0 0-36 0,0 0-88 16,0 0-172-16,0 0-197 0,0 0 44 0,0 0 292 15</inkml:trace>
        </inkml:traceGroup>
      </inkml:traceGroup>
    </inkml:traceGroup>
    <inkml:traceGroup>
      <inkml:annotationXML>
        <emma:emma xmlns:emma="http://www.w3.org/2003/04/emma" version="1.0">
          <emma:interpretation id="{8A9FC234-95E9-4515-923D-4192B5DA2FB0}" emma:medium="tactile" emma:mode="ink">
            <msink:context xmlns:msink="http://schemas.microsoft.com/ink/2010/main" type="paragraph" rotatedBoundingBox="3080,5928 17453,5935 17452,6730 3079,67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92B6273-DB1E-4213-BB87-16CFA97DA513}" emma:medium="tactile" emma:mode="ink">
              <msink:context xmlns:msink="http://schemas.microsoft.com/ink/2010/main" type="inkBullet" rotatedBoundingBox="3080,6382 3678,6383 3677,6402 3079,6401"/>
            </emma:interpretation>
            <emma:one-of disjunction-type="recognition" id="oneOf5">
              <emma:interpretation id="interp21" emma:lang="en-GB" emma:confidence="0">
                <emma:literal>-</emma:literal>
              </emma:interpretation>
            </emma:one-of>
          </emma:emma>
        </inkml:annotationXML>
        <inkml:trace contextRef="#ctx0" brushRef="#br0" timeOffset="229561.6906">-6165 3910 415 0,'0'0'196'15,"0"0"-44"-15,0 0-2 0,0 0-6 0,0 0-12 16,0 0-25-16,0 0-21 0,0 0-24 15,0 0-9-15,0 0-12 16,0 0-8-16,0 0-7 0,0 0-5 0,0 0-3 16,0 0-4-16,0 0-2 0,0 0-1 0,0 0-4 15,0 0-1-15,0 0-2 0,0 0-2 16,0 0 0-16,0 0 7 0,0 0 8 0,0 0 2 16,0 0 0-16,23 4-8 0,-23-4-8 0,0 0-2 15,24-4 1-15,-24 4 0 0,0 0 0 0,31-1 0 16,-31 1-1-16,0 0-1 0,33 1 0 0,-33-1 0 0,25 0 0 15,-25 0 1-15,25 0-1 0,-25 0 1 0,26 0 1 16,-26 0-1-16,29 0 0 0,-29 0-1 0,36 0 0 16,-36 0 1-16,33 0-1 0,-33 0 0 15,32 0 0-15,-32 0 0 0,33 2-1 0,-33-2 3 16,31 2-2-16,-31-2 0 0,28-2 2 0,-28 2-3 16,28 0 2-1,-28 0 0-15,0 0-2 0,31 0 1 0,-31 0 0 16,0 0 0-16,29-2 1 0,-29 2 0 0,0 0 0 15,0 0-2-15,26-1 1 0,-26 1 0 0,0 0 0 16,0 0 1-16,0 0-1 0,0 0 0 0,0 0 1 16,25-9-1-16,-25 9 1 0,0 0-1 15,0 0 1-15,0 0-1 0,0 0 0 0,0 0 0 16,0 0-1-16,0 0 0 0,0 0 0 0,0 0 1 0,22-5 0 16,-22 5 0-16,0 0 0 0,0 0 0 0,0 0 1 15,0 0-2-15,0 0 1 0,0 0-3 0,0 0 0 16,0 0 1-16,0 0-19 0,0 0-19 0,0 0-48 15,0 0-75-15,0 0-89 0,0 0-202 16,0 0-44-16,28 14 227 0</inkml:trace>
      </inkml:traceGroup>
      <inkml:traceGroup>
        <inkml:annotationXML>
          <emma:emma xmlns:emma="http://www.w3.org/2003/04/emma" version="1.0">
            <emma:interpretation id="{73848DCE-4E34-46EA-88A2-396A791A1299}" emma:medium="tactile" emma:mode="ink">
              <msink:context xmlns:msink="http://schemas.microsoft.com/ink/2010/main" type="line" rotatedBoundingBox="4265,5929 17453,5935 17452,6730 4264,6724"/>
            </emma:interpretation>
          </emma:emma>
        </inkml:annotationXML>
        <inkml:traceGroup>
          <inkml:annotationXML>
            <emma:emma xmlns:emma="http://www.w3.org/2003/04/emma" version="1.0">
              <emma:interpretation id="{1806FF8A-DE05-41AA-9C16-91AB0FE47441}" emma:medium="tactile" emma:mode="ink">
                <msink:context xmlns:msink="http://schemas.microsoft.com/ink/2010/main" type="inkWord" rotatedBoundingBox="4265,6009 6901,6011 6900,6725 4264,6724"/>
              </emma:interpretation>
              <emma:one-of disjunction-type="recognition" id="oneOf6">
                <emma:interpretation id="interp22" emma:lang="en-GB" emma:confidence="0">
                  <emma:literal>What</emma:literal>
                </emma:interpretation>
                <emma:interpretation id="interp23" emma:lang="en-GB" emma:confidence="0">
                  <emma:literal>what</emma:literal>
                </emma:interpretation>
                <emma:interpretation id="interp24" emma:lang="en-GB" emma:confidence="0">
                  <emma:literal>What-</emma:literal>
                </emma:interpretation>
                <emma:interpretation id="interp25" emma:lang="en-GB" emma:confidence="0">
                  <emma:literal>Wheat</emma:literal>
                </emma:interpretation>
                <emma:interpretation id="interp26" emma:lang="en-GB" emma:confidence="0">
                  <emma:literal>wheat</emma:literal>
                </emma:interpretation>
              </emma:one-of>
            </emma:emma>
          </inkml:annotationXML>
          <inkml:trace contextRef="#ctx0" brushRef="#br0" timeOffset="239287.1171">-4970 3598 618 0,'0'0'156'0,"0"0"-17"0,0 0-9 0,-10-22-11 0,10 22-20 0,0 0-16 0,0 0-22 16,0 0-14-16,0 0-12 0,0 0-13 0,0 0-4 15,0 0-7-15,0 0-3 0,0 0 3 0,0 0 3 16,5 22 2-16,-5-22 0 0,3 30-7 0,-3-30-3 16,7 42-7-1,-4-15 4-15,2 1-6 0,-3 1 6 16,0 2-6-16,1-1 5 0,0 1-4 0,0-4 5 0,4 2-6 15,-6-3 5-15,6-2-6 0,-4 0 6 0,4 2-5 16,-5-3 6-16,-2-23-5 0,9 39 2 16,-9-39-2-16,11 24 2 0,-11-24-1 0,0 0 0 0,0 0 0 15,30 16 1-15,-30-16 0 0,0 0 1 0,30-12 1 16,-30 12-1-16,22-13 1 16,-22 13-1-16,24-24 3 0,-24 24 0 0,22-25 6 0,-22 25-2 0,26-34 4 15,-26 34-5-15,25-31 2 0,-25 31-6 0,19-29 2 16,-19 29-4-16,0 0 2 0,21-26-3 0,-21 26 1 15,0 0-1-15,0 0 0 0,0 0-1 0,24-4 1 16,-24 4-1-16,0 0 2 0,0 0 1 16,0 0-2-16,18 24 2 0,-18-24-3 15,10 25 2-15,-10-25-2 16,3 34 3-16,-3-34-3 0,7 32 2 0,-7-32-3 16,8 30 4-16,-8-30-4 0,10 28 3 0,-10-28-3 15,0 0 2-15,19 31-2 0,-19-31 2 0,0 0 0 16,0 0 0-16,29 24-1 0,-29-24 0 0,0 0 0 15,0 0-1-15,25 2 2 0,-25-2-1 0,0 0 1 16,0 0 0-16,0 0 0 0,0 0 1 16,0 0 1-16,22-8-1 0,-22 8 1 0,0 0-1 0,0 0-1 15,0 0 0-15,18-31 1 0,-18 31-1 0,9-22 2 16,-9 22-1-16,15-28 1 0,-15 28-3 0,18-36 5 16,-18 36-6-16,20-43 5 0,-9 19-4 0,-2-1 4 15,6 0-4-15,-5 1 5 0,1-4-6 0,4-2 5 16,-4 1-4-16,0-2 5 0,0 6-6 0,3 0 5 31,-14 25-4-31,19-35 4 0,-19 35 0 0,0 0-1 16,18-28-1-16,-18 28-1 0,0 0-1 0,0 0 1 15,0 0-3-15,0 0-16 0,0 0-32 0,0 0-74 16,0 0-140-16,0 0-279 0,-15 31 29 0,15-31 326 16</inkml:trace>
          <inkml:trace contextRef="#ctx0" brushRef="#br0" timeOffset="239309.2273">-3897 3627 442 0,'0'0'130'16,"0"0"-10"-16,0 0 4 0,0 0-3 0,0 0-13 15,0 0-11-15,0 0-10 0,0 0-10 0,-22-20-8 16,22 20-13-16,0 0-9 0,0 0-11 0,0 0-6 0,0 0-7 15,0 0-6-15,0 0-2 0,0 0-4 16,0 0-2-16,0 0-4 0,-7 23-1 0,7-23-2 16,-1 37 3-16,-1-15-3 0,2 4 6 0,0 6-5 15,0-1 4-15,0 0-5 0,0 2 5 0,0-4-8 16,-4 6 5-16,3-7-5 0,1 5 3 0,-2-6-5 16,2 4 4-16,-1-4-5 15,1 0 4-15,0-2-2 0,0-2 4 16,0-23-5-16,0 34 5 0,0-34-5 15,3 24 4-15,-3-24-2 0,0 0 2 0,0 0-3 16,0 0 2-16,0 0-1 0,0 0 0 0,0 0 1 16,0 0 0-16,0 0 1 0,0 0-1 0,0 0 0 15,0 0 2-15,0 0-1 0,0 0 1 0,27-20 0 16,-27 20-2-16,20-32 2 0,-20 32-4 0,23-38 4 0,-23 38-4 0,22-38 4 16,-22 38-2-16,25-32 2 0,-25 32-3 15,26-31 2-15,-26 31-1 0,22-24 1 16,-22 24-2-16,24-19 2 0,-24 19 0 0,27-17 1 15,-27 17-3-15,22-4 2 0,-22 4-1 0,25 0 0 16,-25 0 1-16,0 0-1 0,28 21 1 0,-28-21-1 16,13 25 2-16,-13-25-2 0,14 33 2 0,-14-33-3 0,4 32 3 0,-4-32-3 15,6 32 2-15,-6-32-4 0,3 36 4 16,-3-36-3-16,1 27 2 0,-1-27-3 16,4 25 3-16,-4-25-4 0,0 0 3 0,10 31-7 15,-10-31-13-15,0 0 1 0,3 23-45 0,-3-23-39 16,0 0-76-16,24 22-111 0,-24-22-89 0,0 0-61 15,0 0 285-15</inkml:trace>
          <inkml:trace contextRef="#ctx0" brushRef="#br0" timeOffset="239310.2273">-3102 3947 688 0,'0'0'212'0,"0"0"-19"0,0 0-31 0,0 0-36 0,0 0-44 15,0 0-26-15,-27-22-14 0,27 22-7 0,0 0-7 16,-28 0-7-16,28 0-6 0,-26 5-4 16,26-5-4-16,-30 12-2 0,30-12-2 15,-43 23 0-15,43-23-1 0,-44 27 3 0,44-27-2 16,-39 35 0-16,39-35-3 0,-29 27 2 0,29-27-4 16,-22 28 2-16,22-28-3 15,0 0 0-15,-5 30 0 0,5-30 0 0,0 0 0 16,18 24 1-16,-18-24-2 0,26 11 2 0,-26-11 0 15,30 4 0-15,-30-4-2 0,39-7-4 16,-16-1-1-16,-23 8-1 0,41-20 2 0,-41 20 2 16,42-24 2-16,-42 24 0 0,37-27 4 15,-37 27-2-15,28-26 4 0,-28 26-2 0,17-24 2 16,-17 24-1-16,0 0 1 0,14-24-1 0,-14 24 0 0,0 0 0 0,0 0 1 16,0 0-1-16,0 0 1 0,0 0-1 0,0 0-1 15,0 0-1-15,0 0-1 0,0 0 1 16,0 0 1-16,0 0 0 0,0 0-1 0,24 20 2 15,-24-20-2-15,0 0 2 0,11 28-2 16,-11-28 2-16,0 0-2 0,16 29 1 0,-16-29-1 16,0 0 2-16,13 29-4 0,-13-29 4 0,0 0-4 0,20 26-7 0,-20-26-11 15,0 0-9-15,25 21-34 0,-25-21-31 0,0 0-46 16,0 0-21-16,35-2-17 0,-35 2-84 0,0-27-95 16,0 27 55-16,0 0 303 0</inkml:trace>
          <inkml:trace contextRef="#ctx0" brushRef="#br0" timeOffset="239541.0467">-2808 3731 498 0,'0'0'212'0,"0"0"-86"0,-22-4 20 15,22 4-4-15,0 0-32 0,0 0-39 0,0 0-40 16,0 0-15-16,0 0 8 0,0 0 7 0,0 0 6 16,30 11-6-16,-30-11-14 0,30 2-6 0,-30-2-5 15,43 0-2-15,-22 0-1 0,5-1-2 16,-4-4 0-16,4 2-2 0,2 0 1 0,2-2-8 16,3 7-58-16,-9-18-59 15,17 22-55-15,-41-6-98 0,58-27-163 16,-11 31 55-16,-20-25 353 0</inkml:trace>
          <inkml:trace contextRef="#ctx0" brushRef="#br0" timeOffset="239324.8575">-2625 3554 686 0,'0'0'133'0,"0"0"-28"0,1-31 4 0,-1 31 1 16,0 0-8-16,0 0-17 0,0 0-12 0,0 0-19 0,0 0-19 15,0 0-12-15,0 0-12 0,0 0 6 0,0 0 6 16,0 0 5-16,0 0-1 0,9 26-5 0,-9-26-8 16,-2 34-1-16,2-34-4 0,-5 38 0 15,2-15-5-15,0 1 3 0,-1-1-4 0,1 5 2 16,3 0-7-16,-7-2 4 0,6 3-4 0,-6-1 4 16,4-6-4-1,-3 4 4-15,3-4-5 0,-3 1 5 0,4 0-5 16,2-23 4-16,-2 42-3 0,2-42 3 0,0 32-3 15,0-32 0-15,0 0-1 0,4 27 2 0,-4-27-1 16,0 0 2-16,0 0-2 0,0 0 1 16,0 0-1-16,0 0-1 0,0 0 0 0,25 17 1 15,-25-17 1-15,0 0 0 0,0 0 1 0,0 0-1 16,0 0 0-16,0 0-2 0,29-22-7 0,-29 22-6 0,0 0-9 16,0 0-3-16,25-17 3 0,-25 17 2 0,0 0 4 15,0 0-4-15,22-16-6 0,-22 16-10 0,0 0-7 16,0 0 3-16,25-18 13 0,-25 18-15 0,0 0-34 15,0 0-26-15,29-10-14 0,-29 10 21 16,0 0 32-16,0 0-11 0,27-14 4 0,-27 14-57 16,0 0-39-1,32-2-99-15,-32 2 180 0,0 0 88 0</inkml:trace>
        </inkml:traceGroup>
        <inkml:traceGroup>
          <inkml:annotationXML>
            <emma:emma xmlns:emma="http://www.w3.org/2003/04/emma" version="1.0">
              <emma:interpretation id="{4A5F29A8-CA78-49A4-B919-546C2879DE49}" emma:medium="tactile" emma:mode="ink">
                <msink:context xmlns:msink="http://schemas.microsoft.com/ink/2010/main" type="inkWord" rotatedBoundingBox="7841,6157 8446,6158 8445,6656 7840,6655"/>
              </emma:interpretation>
              <emma:one-of disjunction-type="recognition" id="oneOf7">
                <emma:interpretation id="interp27" emma:lang="en-GB" emma:confidence="0">
                  <emma:literal>is</emma:literal>
                </emma:interpretation>
                <emma:interpretation id="interp28" emma:lang="en-GB" emma:confidence="0">
                  <emma:literal>iS</emma:literal>
                </emma:interpretation>
                <emma:interpretation id="interp29" emma:lang="en-GB" emma:confidence="0">
                  <emma:literal>TS</emma:literal>
                </emma:interpretation>
                <emma:interpretation id="interp30" emma:lang="en-GB" emma:confidence="0">
                  <emma:literal>1's</emma:literal>
                </emma:interpretation>
                <emma:interpretation id="interp31" emma:lang="en-GB" emma:confidence="0">
                  <emma:literal>Ts</emma:literal>
                </emma:interpretation>
              </emma:one-of>
            </emma:emma>
          </inkml:annotationXML>
          <inkml:trace contextRef="#ctx0" brushRef="#br0" timeOffset="240112.4943">-1368 3906 617 0,'0'0'206'0,"0"0"-83"0,0 0-16 0,0 0 3 0,0 0-11 16,0 0-27-16,0 0-17 0,0 0-19 0,0 0 1 16,0 0 0-16,0 0 1 0,0 0-5 15,-8 28-11-15,8-28-11 0,-6 24-3 0,6-24-6 16,-4 30 1-16,4-30-4 0,-4 27 1 0,4-27-2 16,-6 29 3-1,6-29-3-15,-4 26 2 0,4-26 0 0,-4 24-1 16,4-24-11-16,0 0-10 0,1 34-24 0,-1-34-26 15,0 0-42-15,0 0-45 0,0 0-58 0,0 0-79 16,0 0-84-16,0 0 87 0,0 0 293 16</inkml:trace>
          <inkml:trace contextRef="#ctx0" brushRef="#br0" timeOffset="240274.2611">-1325 3670 1095 0,'0'0'154'0,"0"0"-27"15,0 0-27-15,0 0-33 0,0 0-29 0,0 0-16 16,0 0-12-16,0 0-6 0,0 0-5 16,0 0-2-16,0 0 0 15,0 0 0-15,0 0 1 0,0 0 1 16,0 0 0-16,0 0-13 0,31 14-19 0,-31-14-28 16,28 15-58-16,-28-15-56 0,30 11-106 0,-30-11-167 15,0 0 38-15,48 34 348 0</inkml:trace>
          <inkml:trace contextRef="#ctx0" brushRef="#br0" timeOffset="240693.4932">-799 3767 1146 0,'0'0'167'0,"-23"0"-74"16,23 0-12-16,-25 0-16 15,25 0-22-15,-25 1-14 0,25-1-9 16,-25 10-5-16,25-10-4 0,-27 11-5 0,27-11-2 16,-27 17-3-16,27-17 1 0,-26 21-2 0,26-21 1 15,-23 22-3-15,23-22 3 0,-18 26-4 0,18-26 3 16,-13 24-3-16,13-24 2 0,0 0-2 0,3 28 1 16,-3-28-2-16,0 0 2 0,24 22 0 0,-24-22 1 31,26 12-1-31,-26-12 1 0,33 9-1 0,-33-9 2 0,32 9 1 0,-32-9 1 0,33 10 0 0,-33-10-1 15,30 13-1-15,-30-13 1 0,0 0-3 0,29 14 3 16,-29-14-2-16,0 0 3 0,0 0-1 0,14 26 2 16,-14-26-2-16,0 0 3 0,0 0-2 0,-13 23 1 15,13-23-1-15,0 0 1 0,-30 24-3 0,30-24 2 16,-32 19-3-16,32-19 2 16,-36 19-3-16,36-19 2 0,-31 17-1 15,31-17 2-15,-26 13-2 0,26-13 1 0,0 0-1 0,-25 11-1 16,25-11-26-16,0 0-30 0,0 0-52 15,0 0-138-15,0 0-226 0,0 0-32 0,0 0 251 0</inkml:trace>
        </inkml:traceGroup>
        <inkml:traceGroup>
          <inkml:annotationXML>
            <emma:emma xmlns:emma="http://www.w3.org/2003/04/emma" version="1.0">
              <emma:interpretation id="{BECEE9CA-12A5-4915-B34A-5BDC911B83B8}" emma:medium="tactile" emma:mode="ink">
                <msink:context xmlns:msink="http://schemas.microsoft.com/ink/2010/main" type="inkWord" rotatedBoundingBox="9791,5968 10607,5969 10607,6656 9790,6655"/>
              </emma:interpretation>
              <emma:one-of disjunction-type="recognition" id="oneOf8">
                <emma:interpretation id="interp32" emma:lang="en-GB" emma:confidence="0">
                  <emma:literal>It.</emma:literal>
                </emma:interpretation>
                <emma:interpretation id="interp33" emma:lang="en-GB" emma:confidence="0">
                  <emma:literal>H.</emma:literal>
                </emma:interpretation>
                <emma:interpretation id="interp34" emma:lang="en-GB" emma:confidence="0">
                  <emma:literal>h.</emma:literal>
                </emma:interpretation>
                <emma:interpretation id="interp35" emma:lang="en-GB" emma:confidence="0">
                  <emma:literal>It</emma:literal>
                </emma:interpretation>
                <emma:interpretation id="interp36" emma:lang="en-GB" emma:confidence="0">
                  <emma:literal>H,</emma:literal>
                </emma:interpretation>
              </emma:one-of>
            </emma:emma>
          </inkml:annotationXML>
          <inkml:trace contextRef="#ctx0" brushRef="#br0" timeOffset="241317.6538">611 3504 958 0,'0'0'190'0,"0"0"-56"16,-4-23-29-16,4 23-27 0,0 0-34 0,0 0-23 0,0 0-3 15,0 0 12-15,0 0 7 0,5 35 5 0,-5-35-12 16,4 42-6-16,-2-15-10 0,-1 1 4 0,-2 6-8 16,1 0 1-16,-2 4-8 0,-5 1 3 15,5-1-8-15,-3 1 5 0,1-6-6 0,0-2 5 16,0 0-5-16,-1-3 5 0,0-1-6 0,4-1 5 16,-4-4-4-1,2 0 5-15,-3 2-4 0,6-24 3 0,-11 36-3 16,11-36 2-16,-8 25-3 0,8-25-6 0,0 0-17 15,0 0-16-15,1 27-34 0,-1-27-41 0,0 0-43 16,0 0-113-16,0 0-102 0,0 0-75 0,17-44 216 16</inkml:trace>
          <inkml:trace contextRef="#ctx0" brushRef="#br0" timeOffset="241872.3725">682 3841 1084 0,'0'0'127'0,"0"0"-29"16,0 0-35-16,0 0-31 0,0 0-20 15,0 0 2-15,0 0 8 0,0 0 9 0,0 0 1 16,0 0-8-16,28 13-9 0,-28-13-4 0,34 7-2 16,-34-7-3-16,39 6-2 0,-17-6-2 0,3-2-2 15,0 2 0-15,2-4 0 0,1 3 0 0,-1 1-9 16,-3-6-39-16,12 17-76 0,-36-11-102 0,53-13-201 0,-25 25-46 16,-28-12 194-16</inkml:trace>
          <inkml:trace contextRef="#ctx0" brushRef="#br0" timeOffset="241634.0614">1005 3504 787 0,'0'0'300'0,"26"-5"-193"0,-26 5-27 0,0 0-6 0,0 0 5 15,0 0-10-15,0 0-12 0,0 0-2 0,0 26-20 16,0-26-7-16,3 24-11 0,-3-24-3 0,0 36-6 16,0-36 4-16,-2 43-3 0,2-17 4 0,-2 4-7 15,-2-4 2-15,-1 10-8 0,0-3 3 0,-1 1-6 16,1 0 5-16,-3-3-5 0,3-3 5 15,-3-1-6-15,0 1 5 16,1 0-7-16,-1-2 7 0,4 1-5 16,-3-4 4-16,7-23-3 0,-8 41 3 0,8-41-15 15,-5 28-3-15,5-28-16 0,0 0-12 0,0 31-18 16,0-31-26-16,0 0-15 0,0 0-53 0,0 0-46 16,0 0-70-16,0 0-115 0,0 0 42 0,6-42 347 15</inkml:trace>
          <inkml:trace contextRef="#ctx0" brushRef="#br0" timeOffset="246799.0677">1341 4161 819 0,'0'0'196'0,"0"0"-80"0,0 0 6 15,0 0-47-15,0 0-9 0,0 0-27 0,0 0-12 16,0 0-6-16,0 0-3 0,0 0-4 0,0 0-5 15,0 0-5-15,0 0 1 0,0 0 12 0,0 0 6 16,0 0 3-16,0 0-3 0,0 0-11 0,0 0-6 16,0 0-3-16,21 7 0 0,-21-7-2 0,0 0 1 15,0 0 5-15,0 0 7 0,0 0 6 0,0 0 2 0,0 0-1 16,0 0-6-16,0 0-4 0,0 0-3 16,0 0-5-16,0 0-1 0,0 0-3 0,0 0 0 15,0 0-13-15,0 0-15 0,0 0-28 0,-26-5-32 16,26 5-89-16,0 0-166 0,0 0-145 0,0 0-11 15,0 0 432-15</inkml:trace>
        </inkml:traceGroup>
        <inkml:traceGroup>
          <inkml:annotationXML>
            <emma:emma xmlns:emma="http://www.w3.org/2003/04/emma" version="1.0">
              <emma:interpretation id="{1E98BE95-0104-4C6F-9519-EC092A30A914}" emma:medium="tactile" emma:mode="ink">
                <msink:context xmlns:msink="http://schemas.microsoft.com/ink/2010/main" type="inkWord" rotatedBoundingBox="14255,6033 16759,6034 16758,6677 14254,6676"/>
              </emma:interpretation>
              <emma:one-of disjunction-type="recognition" id="oneOf9">
                <emma:interpretation id="interp37" emma:lang="en-GB" emma:confidence="0">
                  <emma:literal>simulation?</emma:literal>
                </emma:interpretation>
                <emma:interpretation id="interp38" emma:lang="en-GB" emma:confidence="0">
                  <emma:literal>simulation ?</emma:literal>
                </emma:interpretation>
                <emma:interpretation id="interp39" emma:lang="en-GB" emma:confidence="0">
                  <emma:literal>si mutation?</emma:literal>
                </emma:interpretation>
                <emma:interpretation id="interp40" emma:lang="en-GB" emma:confidence="0">
                  <emma:literal>Si mutation?</emma:literal>
                </emma:interpretation>
                <emma:interpretation id="interp41" emma:lang="en-GB" emma:confidence="0">
                  <emma:literal>s; mutation?</emma:literal>
                </emma:interpretation>
              </emma:one-of>
            </emma:emma>
          </inkml:annotationXML>
          <inkml:trace contextRef="#ctx0" brushRef="#br0" timeOffset="250251.8496">5276 3967 626 0,'0'0'189'0,"8"-25"-45"0,-8 25-4 16,0 0-11-16,0 0-21 0,9-23-29 0,-9 23-13 15,0 0-13-15,0 0-10 0,0 0-10 0,0 0-7 0,0 0-5 0,-27-25-4 16,27 25-2-16,-22-2-3 0,22 2-1 0,-32 2-2 16,32-2-1-16,-37 10-2 0,15-4-3 15,22-6 2-15,-43 20-3 0,43-20 2 0,-38 21-3 16,38-21 0-16,-33 24-1 0,33-24 2 0,-21 23-3 16,21-23 1-16,0 0-4 0,-8 32 2 0,8-32-1 15,0 0 2-15,27 24-2 0,-27-24 2 0,33 14-2 0,-33-14 1 16,40 5-11-16,-40-5-3 0,46-3-3 0,-22-2-2 15,4-3 12-15,-5 2 1 0,2-3 6 16,-3-3-1-16,-22 12 2 0,40-19-1 0,-40 19 3 16,28-19-1-16,-28 19 2 0,0 0-1 0,0 0 1 15,22-22 0-15,-22 22 2 0,0 0 9 16,0 0 4-16,0 0 1 16,0 0 1-16,0 0-10 0,0 0-4 0,0 0-4 15,0 0-1-15,0 0 1 0,0 0-1 0,-3 28 2 16,3-28-4-16,-4 27 3 0,4-27-4 0,3 22 4 15,-3-22-3-15,4 23 1 0,-4-23-2 16,7 21 3-16,-7-21-2 0,0 0 1 0,18 30-19 16,-18-30-7-16,0 0-22 0,0 0-28 0,36 21-32 15,-36-21-45-15,22-2-80 0,-22 2-118 0,15-26-39 0,11 26 80 16,-25-25 311-16</inkml:trace>
          <inkml:trace contextRef="#ctx0" brushRef="#br0" timeOffset="250867.981">5704 3727 1126 0,'0'0'97'0,"0"0"-5"15,-33 1-16-15,33-1-20 0,0 0-29 0,0 0-14 16,0 27-7-16,0-27 3 0,0 0 2 15,22 26 0-15,-22-26-3 0,29 11 0 0,-29-11-3 16,39 8-2-16,-39-8-2 0,42 5 0 0,-17-4-3 16,3-1-1-16,2 0 1 0,-1 0-2 0,0 1-5 15,-3-2-30 1,10 7-40-16,-36-6-56 0,63 8-140 0,-35 0-173 16,-6-9 34-16,12 20 274 0</inkml:trace>
          <inkml:trace contextRef="#ctx0" brushRef="#br0" timeOffset="250683.0763">5816 3560 1124 0,'27'-14'126'16,"-27"14"-6"-16,0 0-15 0,0 0-25 0,0 0-34 16,0 0-20-16,0 0-6 0,0 0-2 15,0 0-4-15,0 0-5 0,0 0-2 0,0 0 8 16,0 0 10-16,0 0 1 0,-7 24 3 0,7-24-12 15,0 30-4-15,0-30-3 0,-2 34 2 0,-4-10-7 0,2 3 3 16,-1-2-8-16,-1 9 5 0,-2-3-5 0,-2 3 2 16,0 1-4-16,1-6 5 0,-5 4-7 0,3-3 7 15,0 2-7-15,1-4 5 0,-2 3-4 16,2-7 4-16,5 1-4 0,-2-1 4 0,7-24-4 16,-7 36 4-16,7-36-4 0,4 25 3 0,-4-25-2 15,0 0 3 1,0 0-3-16,14 24 1 0,-14-24 0 0,0 0-1 15,0 0 1-15,26 4-1 0,-26-4 1 0,0 0 0 16,28-13-6-16,-28 13-4 0,26-15-6 0,-26 15-6 16,26-25-1-16,-26 25-8 0,29-27 2 0,-29 27-11 15,41-33-20-15,-26 9-39 0,14 16-35 16,-20-23-56-16,24 25-66 0,-33 6-92 0,23-43-20 16,5 37 178-16</inkml:trace>
          <inkml:trace contextRef="#ctx0" brushRef="#br0" timeOffset="251130.689">6388 3939 1234 0,'0'0'153'16,"0"0"-58"-16,0 0-32 0,0 0-28 15,0 0-21-15,0 0 2 0,0 0 2 0,0 0 4 16,0 0-1-16,-4 29-8 15,4-29-8-15,0 26 1 0,0-26-7 0,0 33 3 16,0-33-3-16,-2 30 1 0,2-30-2 0,-4 32 4 16,4-32-3-16,-3 26 1 0,3-26-1 0,0 23 1 15,0-23-2-15,0 0 3 0,-1 27-19 0,1-27-14 16,0 0-42-16,0 0-39 0,0 0-27 16,0 0-70-16,0 0-61 0,27-11-157 0,-28-11 68 15,1 22 314-15</inkml:trace>
          <inkml:trace contextRef="#ctx0" brushRef="#br0" timeOffset="251315.5863">6465 3746 1381 0,'-39'-19'114'0,"39"19"-22"0,0 0-16 16,0 0-29-16,0 0-23 0,0 0-14 0,0 0-7 16,0 0-5-16,0 0-1 0,0 0 1 0,0 0 0 0,0 0 2 15,0 0-11-15,0 0-11 0,0 0-13 0,24 17-2 16,-24-17-13-16,29 7-30 0,1 10-54 0,-30-17-73 15,45 5-97-15,-16 7-131 0,-29-12 56 16,47 22 335-16</inkml:trace>
          <inkml:trace contextRef="#ctx0" brushRef="#br0" timeOffset="251701.0011">6873 3942 943 0,'-25'-11'301'0,"25"11"-188"16,0 0-16-16,-32-12-9 0,32 12-26 0,0 0-29 16,0 0-14-16,-22 4-10 0,22-4-4 0,0 0-1 0,0 0 0 15,-29 23 1-15,29-23 0 0,-16 22-2 0,16-22 2 16,-17 26-3-16,17-26 2 0,-12 33-6 0,12-33 4 16,-8 28-4-16,8-28 2 0,-2 33-1 0,2-33 1 15,7 22-3-15,-7-22 4 0,0 0-2 16,23 30 1-16,-23-30-1 0,25 9-1 0,-25-9 0 15,28 0-8-15,-28 0-3 16,32-13-3-16,-32 13 0 0,37-22 7 0,-37 22 5 16,34-28 0-16,-34 28 5 0,28-32-3 15,-28 32 5-15,16-33-3 0,-16 33 3 0,11-36-2 16,-11 36 2-16,4-36-2 0,-4 36 3 0,-2-39-3 16,2 39 7-16,-10-31-1 0,10 31 6 15,-16-28-2-15,16 28-1 0,0 0-5 0,-29-21 0 16,29 21-3-16,0 0-2 0,-29 0 0 0,29 0-2 0,0 0-1 0,0 0-15 15,0 0-13-15,-11 31-34 0,11-31-39 16,0 0-47-16,0 0-60 0,20 28-81 0,-20-28-132 16,0 0 63-16,39 25 328 0</inkml:trace>
          <inkml:trace contextRef="#ctx0" brushRef="#br0" timeOffset="252249.2588">7227 3936 1097 0,'0'0'178'16,"10"-22"-65"-16,-10 22-9 0,0 0-18 15,0 0-34-15,0 0-22 16,0 0-18-16,0 0-9 0,0 0-1 0,0 0-3 16,0 0 2-16,2 22 1 0,-2-22 0 0,3 24-1 15,-3-24 2-15,-3 25-1 0,3-25 4 16,-1 26-3-16,1-26 4 0,-1 24-3 0,1-24 1 15,-5 25-1-15,5-25 1 0,-5 25-2 0,5-25 1 16,-3 23-4-16,3-23 2 0,0 0-3 16,-4 24 2-16,4-24-1 0,0 0-1 0,0 0 0 0,0 0 1 0,0 0-1 15,0 0 2-15,0 0-1 0,0 0 1 0,25-11 0 16,-25 11-1-16,19-27 2 0,-19 27-3 0,25-30 5 16,-25 30-5-16,26-34 4 0,-26 34-3 15,24-38 0-15,-24 38 0 0,24-28 3 0,-24 28-3 16,22-30 4-16,-22 30-4 0,0 0 1 15,32-24-1-15,-32 24 0 16,0 0-1-16,28-15 1 0,-28 15 0 0,0 0 2 16,22-3-2-16,-22 3 0 0,0 0 1 0,0 0-1 15,25 14 1-15,-25-14-2 0,0 0 4 0,0 0-2 16,16 27 2-16,-16-27-2 0,4 22 1 0,-4-22-3 16,2 30 3-16,-2-30-4 0,0 35 3 15,0-35-3-15,-3 27 3 0,3-27-2 16,0 0 0-16,-6 29 0 0,6-29 1 0,0 0-2 0,0 0 2 0,-2 28-1 15,2-28-10-15,0 0-16 0,0 0-9 0,1 28-31 16,-1-28-32-16,0 0-49 0,0 0-52 0,0 0-111 16,0 0-134-16,0 0 91 0,0 25 302 0</inkml:trace>
          <inkml:trace contextRef="#ctx0" brushRef="#br0" timeOffset="247638.7621">2670 3792 919 0,'0'0'115'0,"0"0"-12"16,0 0-7-16,0 0-22 16,0 0-30-16,-24-3-17 0,24 3-3 0,0 0 0 15,0 0 3-15,-27-4-3 0,27 4-6 0,0 0-2 16,-35 7-3-16,35-7 0 16,-27 15-2-16,27-15-1 0,-29 14-2 0,29-14 1 15,-33 20 0-15,33-20 2 0,-33 20-2 0,33-20 0 16,0 0-5-16,-28 28-1 0,28-28-4 0,0 0 1 15,-10 29-3-15,10-29 1 0,0 0-1 0,10 28 2 0,-10-28-2 0,0 0 3 16,33 24-1-16,-33-24 2 0,33 11 0 0,-33-11 0 16,37 8-1-16,-37-8 0 0,35 9-1 15,-35-9 1-15,23 13-1 0,-23-13 2 16,0 0-2-16,22 24 2 0,-22-24-3 0,0 0 3 16,3 29-1-16,-3-29 2 0,-11 22-2 0,11-22 1 15,-18 23-2-15,18-23 3 16,-26 23-3-16,26-23 2 0,-30 17-1 0,30-17 1 15,-34 14-1-15,34-14 0 0,-30 7-1 0,30-7 1 16,-25 0 1-16,25 0 1 0,0 0 0 16,0 0 0-16,-22-16 0 0,22 16-3 15,0 0 1-15,0 0-2 0,0 0-2 0,0 0 0 16,-9-22-2-16,9 22-18 0,0 0-25 0,0 0-36 16,26 1-50-16,-26-1-38 0,0 0-65 0,0 0-101 0,0 0-22 0,44 9 162 15</inkml:trace>
          <inkml:trace contextRef="#ctx0" brushRef="#br0" timeOffset="247917.4022">3000 3936 1014 0,'0'0'110'0,"0"0"-20"15,0 0-5-15,0 0-16 16,0 0-24-16,-9 29-6 0,9-29-7 0,0 0-2 0,-13 29-6 15,13-29-4-15,0 0-10 0,-2 36-2 16,2-36-5-16,0 0 0 16,-9 30-2-16,9-30 1 0,-1 22-4 0,1-22 3 15,0 26-3-15,0-26 2 0,-3 22-1 0,3-22 1 16,0 0-2-16,-4 24-21 0,4-24-18 0,0 0-57 16,7 31-51-16,-7-31-82 0,0 0-110 15,0 0-89-15,0 0 164 0,0 0 266 0</inkml:trace>
          <inkml:trace contextRef="#ctx0" brushRef="#br0" timeOffset="248215.1012">3028 3692 1207 0,'-7'-22'132'0,"7"22"-31"0,-25-21-14 0,25 21-17 16,0 0-24-16,-20-19-19 0,20 19-12 15,0 0-8-15,0 0-6 16,0 0-5-16,0 0 0 0,0 0-4 0,0 0-19 15,0 0-30-15,0 0-54 0,30 41-101 0,-30-41-122 16,0 0-147-16,30 26 56 0,-30-26 395 0</inkml:trace>
          <inkml:trace contextRef="#ctx0" brushRef="#br0" timeOffset="248883.2117">3385 3965 848 0,'0'0'132'0,"0"0"-22"0,0 0 0 16,0 0-22-16,0 0-23 15,0 0-23-15,0 0-8 0,0 0-5 0,0 0-3 16,0 0 1-16,0 0-2 0,0 0-3 0,0 0 1 16,-4 26-7-16,4-26 1 0,-9 25-6 0,9-25 1 15,-5 28-6-15,5-28 1 0,-8 26-5 0,8-26 1 16,-10 25-4-16,10-25 3 0,-8 24-4 0,8-24 3 16,-6 23-2-16,6-23 1 15,0 0-2-15,0 0 2 0,0 0-2 0,0 23 0 0,0-23 1 0,0 0 0 16,0 0 1-16,0 0 2 0,0 0 1 0,32-18-1 15,-32 18 2-15,26-31-3 0,-26 31 2 0,32-40-3 16,-32 40 4-16,38-40-5 0,-38 40 4 0,44-36-2 16,-44 36 2-16,35-32-2 0,-35 32 1 0,28-21-3 15,-28 21 2-15,22-8-1 0,-22 8 0 16,0 0 0 0,0 0 0-16,26 3 0 0,-26-3 1 0,0 0 2 15,0 0-1-15,9 25 1 0,-9-25-3 0,0 0 2 16,0 22-2-16,0-22 1 0,0 0-3 0,-2 24 3 15,2-24-2-15,0 0 0 0,0 0 1 0,0 0-1 16,0 0 0-16,0 0 1 0,12 23-1 0,-12-23 0 16,0 0 2-16,0 0 0 0,26-8 0 0,-26 8 0 15,26-15 0-15,-26 15-1 0,28-15 2 0,-28 15-2 16,28-16 1-16,-28 16-1 0,22-12 0 0,-22 12 0 16,0 0 0-16,30-5-1 0,-30 5 1 0,0 0 0 15,0 0 0-15,26 6 1 0,-26-6-2 0,0 0 3 16,0 0-2-16,15 31 1 0,-15-31-2 0,0 0 3 15,7 28-3-15,-7-28 2 0,0 0-2 0,1 27 0 16,-1-27 0-16,0 24 2 0,0-24-3 0,0 0 3 16,0 29-3-16,0-29 1 0,0 0-1 0,-1 23-18 15,1-23-30-15,0 0-45 0,0 0-66 0,0 0-55 16,25 18-102-16,-25-18-130 0,0 0 91 0,32-7 340 16</inkml:trace>
          <inkml:trace contextRef="#ctx0" brushRef="#br0" timeOffset="249295.9417">4157 3881 898 0,'0'0'157'0,"0"0"-58"0,0 0-17 0,0 0-6 16,0 0-22-16,0 0-10 0,-11 25-9 0,11-25-3 15,0 0-8-15,-9 27-4 0,9-27-11 0,0 0-1 16,-8 34-6-16,8-34 2 0,-1 22-3 0,1-22 2 15,-2 23-1-15,2-23 2 0,0 0-3 0,6 32 1 16,-6-32-2-16,0 0 2 0,12 26-3 0,-12-26 2 16,0 0-2-16,0 0 2 0,25 21-2 0,-25-21 3 15,0 0-1-15,28 0-1 0,-28 0 2 0,23-9-2 16,-23 9 1 0,25-17-1-16,-25 17 2 0,25-29-3 15,-25 29 5-15,27-31-4 0,-27 31 3 0,28-37-3 16,-28 37 3-16,24-35-3 0,-24 35 6 0,24-23 5 15,-24 23 4-15,0 0-1 0,0 0-2 0,22-21-7 16,-22 21-4-16,0 0 1 0,0 0-1 0,0 0 2 16,0 0-1-16,0 0 0 0,12 26-2 0,-12-26 1 15,0 24-2-15,0-24 2 0,0 29-3 0,0-29 4 0,0 30-4 16,0-30 3-16,3 30-4 0,-3-30 3 16,4 23-2-16,-4-23 2 0,0 0-3 0,10 25-17 15,-10-25-28-15,0 0-39 0,21 26-64 0,-21-26-54 16,0 0-53-16,0 0-86 0,0 0-8 0,31-2 176 15</inkml:trace>
          <inkml:trace contextRef="#ctx0" brushRef="#br0" timeOffset="249565.4728">4722 3546 1107 0,'0'0'124'15,"0"0"-15"-15,0 0-18 0,0 0-36 0,0 0-28 0,0 0-3 0,0 0 6 16,0 0 5-16,11 30 6 16,-11-30-15-16,1 36-4 0,-1-36-8 0,0 48 3 15,-1-22-3-15,-1 3 5 0,-1 3-2 0,3 4 4 16,-5-4-10-16,1 2 1 0,0 1-11 0,-2-5 3 16,2 5-6-16,0-3 5 0,0-1-8 0,-2 1 6 15,2-6-6-15,0-1 6 0,4-1-7 0,0-24-11 0,6 36-27 0,-6-36-27 16,0 0-66-16,0 0-75 15,37 23-127-15,-37-23-166 0,30-23 96 0,-2 19 335 16</inkml:trace>
          <inkml:trace contextRef="#ctx0" brushRef="#br0" timeOffset="252703.7591">7972 3528 917 0,'0'0'69'16,"0"0"4"-16,-5-28 20 0,5 28-13 0,0 0-21 16,0 0-22-16,8-30-9 0,-8 30-1 0,0 0 2 15,0 0 0-15,22-19-2 0,-22 19-2 0,0 0-1 16,28-4-1-16,-28 4-5 0,0 0-4 0,30 2-6 16,-30-2-3-16,26 8-3 0,-26-8 3 0,27 10-4 15,-27-10 2-15,26 12-2 0,-26-12-1 0,0 0 0 16,31 29 2-16,-31-29-1 0,0 0 2 0,24 28 1 15,-24-28 1 1,11 24 1-16,-11-24 4 0,7 25 0 16,-7-25 3-16,1 26 2 0,-1-26 1 0,-3 26-5 15,3-26 1-15,-9 28-9 0,9-28 0 0,-14 27-3 16,14-27 3-16,-14 26-2 0,14-26 1 0,-14 25-2 16,14-25 0-16,-11 24-1 0,11-24 1 0,0 0-1 15,-11 24 1-15,11-24-2 0,0 0 2 0,0 0-4 16,-5 22-12-16,5-22-13 0,0 0-17 0,0 0-29 15,0 0-26-15,11 33-46 0,-11-33-70 0,0 0-90 16,0 0-106-16,0 0 55 0,12 32 358 0</inkml:trace>
          <inkml:trace contextRef="#ctx0" brushRef="#br0" timeOffset="252888.6551">8138 4109 1549 0,'-29'18'89'16,"29"-18"-28"-16,0 0 6 0,0 0-10 0,0 0-12 16,0 0-19-16,0 0-10 0,0 0-7 0,0 0-4 15,0 0-3-15,0 0 0 0,0 0-2 0,0 0-1 16,0 0-7-16,0 0-15 0,0 0-17 0,0 0-59 0,0 0-252 16,0 0-200-16,0 0-25 0,-29-17 297 15</inkml:trace>
        </inkml:traceGroup>
      </inkml:traceGroup>
    </inkml:traceGroup>
    <inkml:traceGroup>
      <inkml:annotationXML>
        <emma:emma xmlns:emma="http://www.w3.org/2003/04/emma" version="1.0">
          <emma:interpretation id="{D3C7C7B8-1A7F-4B1A-B06A-A15C573A0801}" emma:medium="tactile" emma:mode="ink">
            <msink:context xmlns:msink="http://schemas.microsoft.com/ink/2010/main" type="paragraph" rotatedBoundingBox="3125,7228 15889,7488 15869,8508 3105,82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7CFC6C-AADC-4AD5-8F37-D19187F68F74}" emma:medium="tactile" emma:mode="ink">
              <msink:context xmlns:msink="http://schemas.microsoft.com/ink/2010/main" type="inkBullet" rotatedBoundingBox="3113,7848 3504,7856 3503,7874 3112,7866"/>
            </emma:interpretation>
            <emma:one-of disjunction-type="recognition" id="oneOf10">
              <emma:interpretation id="interp42" emma:lang="en-GB" emma:confidence="0">
                <emma:literal>-</emma:literal>
              </emma:interpretation>
            </emma:one-of>
          </emma:emma>
        </inkml:annotationXML>
        <inkml:trace contextRef="#ctx0" brushRef="#br0" timeOffset="300997.7031">-6132 5370 510 0,'0'0'220'0,"0"0"-43"0,0 0-23 16,0 0-17-16,0 0-24 0,0 0-33 15,0 0-21-15,0 0-19 0,0 0-11 0,0 0-10 16,0 0-8-16,0 0-5 0,0 0-4 0,0 0 7 15,0 0 16-15,0 0 3 0,0 0 3 0,0 0-6 0,0 0-14 16,0 0 1-16,26-2 0 0,-26 2 2 0,0 0-1 16,23 2-2-16,-23-2-2 0,0 0-2 0,34 3-1 15,-34-3 0-15,22 3 1 0,-22-3-3 16,27 0 1-16,-27 0 1 0,32 5-4 0,-32-5 1 16,29 1-1-16,-29-1-3 0,33-3 2 0,-33 3 0 15,33-3-1 1,-33 3 0-16,30-1-1 0,-30 1 0 0,26-4 2 15,-26 4 0-15,24-3 0 0,-24 3-1 0,0 0-1 16,27 0 1-16,-27 0-1 0,0 0-1 0,0 0 1 16,0 0 1-16,25 0 0 0,-25 0-7 0,0 0-13 15,0 0-26-15,0 0-45 0,0 0-118 16,0 0-192-16,0 0-149 0,0 0 72 0,0 0 478 16</inkml:trace>
      </inkml:traceGroup>
      <inkml:traceGroup>
        <inkml:annotationXML>
          <emma:emma xmlns:emma="http://www.w3.org/2003/04/emma" version="1.0">
            <emma:interpretation id="{B46BA3D2-B152-4D47-9EBF-A75AD8470763}" emma:medium="tactile" emma:mode="ink">
              <msink:context xmlns:msink="http://schemas.microsoft.com/ink/2010/main" type="line" rotatedBoundingBox="4255,7251 15889,7488 15869,8508 4234,8271"/>
            </emma:interpretation>
          </emma:emma>
        </inkml:annotationXML>
        <inkml:traceGroup>
          <inkml:annotationXML>
            <emma:emma xmlns:emma="http://www.w3.org/2003/04/emma" version="1.0">
              <emma:interpretation id="{9E1CD600-284C-4394-A297-0BAB53672697}" emma:medium="tactile" emma:mode="ink">
                <msink:context xmlns:msink="http://schemas.microsoft.com/ink/2010/main" type="inkWord" rotatedBoundingBox="4253,7337 7644,7406 7630,8103 4239,8033"/>
              </emma:interpretation>
              <emma:one-of disjunction-type="recognition" id="oneOf11">
                <emma:interpretation id="interp43" emma:lang="en-GB" emma:confidence="0">
                  <emma:literal>Jordan</emma:literal>
                </emma:interpretation>
                <emma:interpretation id="interp44" emma:lang="en-GB" emma:confidence="0">
                  <emma:literal>Jordon</emma:literal>
                </emma:interpretation>
                <emma:interpretation id="interp45" emma:lang="en-GB" emma:confidence="0">
                  <emma:literal>Jourdan</emma:literal>
                </emma:interpretation>
                <emma:interpretation id="interp46" emma:lang="en-GB" emma:confidence="0">
                  <emma:literal>Jordin</emma:literal>
                </emma:interpretation>
                <emma:interpretation id="interp47" emma:lang="en-GB" emma:confidence="0">
                  <emma:literal>Jorden</emma:literal>
                </emma:interpretation>
              </emma:one-of>
            </emma:emma>
          </inkml:annotationXML>
          <inkml:trace contextRef="#ctx0" brushRef="#br0" timeOffset="301799.9284">-4612 5012 595 0,'0'0'214'0,"0"0"-61"0,0 0-31 0,0 0 5 16,0 0-36-16,0 0-5 0,0 0-22 16,0 0-11-16,-18-23-8 0,18 23-8 0,0 0-5 0,0 0-6 0,0 0-6 15,0 0-8-15,0 0-5 0,0 0-6 0,0 0-3 16,0 0 1-16,0 0-1 0,4 23 4 0,-4-23-1 15,0 25 2-15,0-25 16 0,1 38-34 16,-1-16 33-16,0 2-32 0,0 2 10 0,0-2 4 16,-1 0-2-16,1 4 4 0,0 3-3 15,-4-6 4-15,3 6-7 16,-1-4 6-16,-1-1-6 0,3 2 6 0,-5-4-3 16,5-24 3-16,-4 40-4 0,4-40 4 0,-14 36-4 15,14-36 5-15,-11 22-3 0,11-22 2 0,0 0-2 16,0 0 2-16,-26 24 1 0,26-24-1 0,0 0 1 15,-29 8-1-15,29-8 0 0,-21 4 0 16,21-4 4-16,-27-6 3 0,27 6 2 0,-33-6-2 16,33 6-1-16,-34-16-4 0,34 16 0 0,-34-12 1 0,34 12 0 15,-39-21-3-15,39 21 1 0,-34-28-5 0,34 28 1 16,-28-24 0-16,28 24 2 0,-18-29-2 0,18 29 0 16,-9-28-3-16,9 28-3 0,0 0-16 15,0-23-16-15,0 23-25 0,0 0-53 0,7-41-74 16,16 42-154-16,-23-1-159 0,25-28 35 0,0 28 463 15</inkml:trace>
          <inkml:trace contextRef="#ctx0" brushRef="#br0" timeOffset="302078.6527">-4897 4888 1023 0,'0'0'245'0,"0"0"-117"16,0 0-37-16,0 0-33 0,0 0-25 0,0 0-18 16,0 0-9-16,0 0-4 0,0 0-1 0,0 0 0 15,0 0 6-15,0 0 4 0,23 3 3 0,-23-3-1 16,0 0-4-16,34 6-3 0,-34-6-1 0,31 5-2 16,-31-5-1-16,37 4 0 0,-16-4-2 0,3-4 0 15,4 2 1-15,1-1-1 0,0 0 0 0,4-2 0 16,-3 0-2-16,5-3 3 0,-4 5-3 0,3-2 1 15,-4-2-31-15,6 13-38 0,-36-6-80 0,66 6-107 16,-66-6-119-16,41-2-95 0,-4 19 155 0,-37-17 316 16</inkml:trace>
          <inkml:trace contextRef="#ctx0" brushRef="#br0" timeOffset="302633.4162">-4066 5237 1207 0,'0'0'153'0,"0"0"-45"0,0 0-27 0,0 0-28 16,-27-6-13-16,27 6-11 0,0 0-6 0,-26 0-7 16,26 0-7-16,0 0-4 0,-29 16-1 0,29-16-4 15,-19 24 2-15,19-24-3 0,-23 31 2 0,23-31-3 16,-21 37 4-16,21-37-3 0,-11 40 3 0,11-40-4 15,-7 42 2-15,7-42-7 0,3 36 4 0,-3-36-1 16,13 27-1-16,-13-27-2 0,23 18-7 0,-23-18-3 16,31 7 0-16,-31-7 3 0,37-12 4 0,-15 3 0 15,-22 9-1-15,45-37 5 0,-25 15-1 0,0-5 8 16,2 1-3-16,-10 2 6 0,-1 2-4 0,-11 22 5 16,14-41-5-16,-14 41 5 0,1-35-2 0,-1 35 2 15,-7-33-1 1,7 33 1-16,-12-22-1 0,12 22 2 0,0 0-2 15,-35-20 0-15,35 20-2 0,0 0-3 16,-28 0-1-16,28 0-4 0,0 0-14 0,-20 23-28 16,20-23-47-16,-8 31-79 0,8-31-71 0,0 0-121 15,0 40-72-15,0-40 186 0,12 24 252 0</inkml:trace>
          <inkml:trace contextRef="#ctx0" brushRef="#br0" timeOffset="302965.5646">-3697 5367 828 0,'0'0'196'0,"0"0"-88"0,0 0-24 15,0 0-21-15,0 0-28 16,0 0-13-16,0 0-4 0,0 0 1 16,0 0-4-16,-17 27-3 0,17-27-4 15,0 0-1-15,0 0-2 0,6 25 0 0,-6-25-3 16,0 0 1-16,8 23-2 0,-8-23 0 0,0 0-1 15,0 0 2-15,0 0-1 0,0 0 0 0,3 23 0 16,-3-23-2-16,0 0 1 0,0 0 0 0,0 0 0 16,0 0 0-16,0 0 1 0,0 0-1 0,0 0-1 0,0 0 0 0,0 0 2 15,0 0-1-15,0 0 3 0,0 0 0 16,16-28-1-16,-16 28-1 0,11-22 1 16,-11 22-3-16,10-33 3 0,-10 33-2 0,17-39 2 15,-17 39-3-15,13-40 3 0,-13 40-2 0,17-36 4 16,-17 36-5-16,16-34 6 0,-16 34 1 0,12-24 6 15,-12 24 1-15,0 0 0 16,0 0-5-16,19-24-4 0,-19 24-3 0,0 0 0 16,0 0-1-16,0 0 1 0,27-9 0 15,-27 9-1-15,0 0 1 0,0 0 0 0,28-1-1 16,-28 1 0-16,0 0 0 0,23 1-1 16,-23-1 2-16,0 0 0 0,0 0 0 0,28 5 0 15,-28-5-1-15,0 0 0 0,0 0 1 0,26 11-1 16,-26-11 1-16,0 0-2 0,0 0 0 0,24 7 0 0,-24-7 0 0,0 0 0 15,0 0 2-15,0 0-2 0,27 8 0 0,-27-8-19 16,0 0-34-16,26 9-57 0,-26-9-49 16,0 0-80-16,0 0-50 0,0 0-120 15,33 2 175-15,-33-2 235 0</inkml:trace>
          <inkml:trace contextRef="#ctx0" brushRef="#br0" timeOffset="303551.4665">-2983 5299 813 0,'0'0'179'16,"0"0"-42"-16,-9-24-15 0,9 24-22 0,0 0-33 15,0 0-21-15,0 0-8 0,0 0-8 0,0 0-3 16,0 0-2-16,-15-26-1 0,15 26-2 0,0 0-1 15,0 0-5-15,0 0-2 0,0 0-3 0,-22-10-1 16,22 10-2-16,0 0-2 0,-27 8-2 16,27-8-3-16,-26 10 0 0,26-10 1 0,-27 16-1 0,27-16-2 15,-30 21 3-15,30-21-4 0,-30 24 4 0,30-24-3 16,-31 33 2-16,31-33-3 0,-22 31 3 16,22-31-4-16,-18 34 3 0,18-34-3 0,-6 24 1 15,6-24-1-15,0 0 0 0,8 30 0 0,-8-30 0 16,0 0-1-16,26 21 2 0,-26-21-1 15,0 0 2-15,33 6-1 16,-33-6 1-16,28 0-1 0,-28 0 1 0,30-9 1 16,-30 9-3-16,30-18 3 0,-30 18-2 0,32-23 3 15,-32 23-3-15,30-31 4 0,-30 31-3 0,25-37 3 16,-25 37-2-16,22-42 2 0,-11 21-2 16,-1-1 3-16,-1-4-5 0,2-3 5 0,-4 2-7 15,2-6 8-15,-2 5-6 0,1-8-15 0,-5 3 33 16,3 3-32-16,-4-4 32 0,3 7-12 0,-2-2-5 0,-3 6 5 15,0 23-5-15,1-33 4 0,-1 33-3 0,0 0 2 16,0 0-1-16,0 0 0 0,0 0-2 0,0 0-3 16,0 0 3-16,0 0-2 0,0 0 2 15,0 0 1-15,7 43 2 0,-7-19-5 0,2 2 7 16,-1 4 13-16,3-4-31 0,-4 7 32 0,3-3-32 16,-3 4 11-16,1-5 4 0,1 3-4 0,3-6 3 0,-3 2-3 15,-1-6-17-15,7 4-34 0,-8-26-45 0,13 45-107 16,-13-45-125-16,0 0-177 0,4 37 50 0,-4-37 440 15</inkml:trace>
          <inkml:trace contextRef="#ctx0" brushRef="#br0" timeOffset="304253.3929">-2451 5244 694 0,'0'0'213'0,"0"0"-64"16,0 0-21-16,0 0-12 0,0 0-33 15,0 0-23-15,0 0-14 0,0 0-10 0,0 0-6 16,-18-23-5-16,18 23-3 0,0 0 1 0,0 0 0 0,0 0 1 0,0 0-2 15,-22-12-4-15,22 12-4 0,0 0-5 16,-24-2-3-16,24 2-3 0,-25 5-2 0,25-5-1 16,-27 14 2-16,27-14-2 0,-30 25 1 0,30-25-1 15,-31 30 1-15,31-30-2 0,-25 34 4 16,25-34-6-16,-17 32 3 0,17-32-3 0,-7 31 1 16,7-31-3-16,5 29 3 15,-5-29-2-15,0 0 1 0,21 30-12 0,-21-30-2 16,0 0-4-16,36 17 2 0,-36-17 6 15,30-1 2-15,-30 1 1 0,39-11-1 0,-39 11 4 16,33-18 0-16,-33 18 5 0,34-25 0 0,-34 25 3 16,25-28-1-16,-25 28 3 0,22-29-4 15,-22 29 3-15,15-26-2 0,-15 26 2 0,10-21-1 16,-10 21 2-16,8-22-3 0,-8 22 2 0,0 0-4 0,12-33 3 0,-12 33-2 16,0 0 2-16,0 0-1 0,0 0 1 15,16-22-2-15,-16 22 0 0,0 0 0 0,0 0-1 16,0 0 3-16,0 0-1 0,0 0 2 0,23 34-2 15,-23-34 2-15,8 30-2 0,-8-30 4 0,6 44-6 16,-3-19 5-16,-3-3-6 0,1 0 3 16,3-1-1-16,-4-21 1 0,6 39-4 0,-6-39 4 0,16 33-50 0,-16-33-45 15,0 0-55-15,0 0-64 0,40 21-98 16,-40-21-121-16,25-10 83 0,2 16 350 0</inkml:trace>
          <inkml:trace contextRef="#ctx0" brushRef="#br0" timeOffset="304723.4456">-2019 5299 726 0,'0'0'226'0,"0"0"-102"0,0 0-26 0,0 0-12 16,0 0-25-16,-5 27-18 0,5-27-13 16,0 0-7-16,0 0-5 0,0 28 0 0,0-28-5 15,0 0 3-15,0 28 0 0,0-28 4 16,0 27-1-16,0-27 2 0,-3 28-3 0,3-28 3 0,-1 31-5 0,1-31 0 15,-4 27-8-15,4-27-5 0,0 0-3 0,0 33 2 16,0-33-2-16,0 0 2 0,0 30-3 0,0-30 2 16,0 0-2-16,0 0 1 0,4 28-3 0,-4-28 2 15,0 0-2-15,0 0 0 0,0 0 3 16,29 0-2-16,-29 0 3 0,19-23-1 16,-19 23 2-16,25-31-2 15,-25 31 4-15,27-48-6 0,-11 24 4 0,-3 0-4 16,4 0 5-16,-3 0-3 0,-1-2 3 0,1 3-3 15,-14 23 2-15,25-37-3 0,-25 37 3 0,19-26-2 16,-19 26 1-16,0 0-2 0,22-22 1 0,-22 22-1 16,0 0 2-16,0 0 0 0,22-12 0 15,-22 12-1-15,0 0 0 0,0 0 1 0,0 0-1 16,27 17 4-16,-27-17 1 0,0 0 7 0,16 30 4 0,-16-30 4 16,12 26-5-16,-12-26 0 0,16 32-6 0,-16-32 2 15,12 37-2-15,-6-12 2 0,-6-25-6 0,9 44 2 16,-9-44-6-16,7 39 2 0,-7-39-4 0,6 32 3 15,-6-32-4-15,8 32 2 0,-8-32-2 0,0 0 1 16,5 26 0-16,-5-26 0 0,0 0-14 16,0 0-15-16,0 0-28 0,0 0-58 0,14 33-110 0,-14-33-211 15,0 0-69-15,0 0 109 0</inkml:trace>
        </inkml:traceGroup>
        <inkml:traceGroup>
          <inkml:annotationXML>
            <emma:emma xmlns:emma="http://www.w3.org/2003/04/emma" version="1.0">
              <emma:interpretation id="{E867EE11-1C5B-48FE-B2AC-1D8B3090BB2B}" emma:medium="tactile" emma:mode="ink">
                <msink:context xmlns:msink="http://schemas.microsoft.com/ink/2010/main" type="inkWord" rotatedBoundingBox="8583,8023 8609,7428 8648,7429 8622,8025"/>
              </emma:interpretation>
              <emma:one-of disjunction-type="recognition" id="oneOf12">
                <emma:interpretation id="interp48" emma:lang="en-GB" emma:confidence="0">
                  <emma:literal>|</emma:literal>
                </emma:interpretation>
                <emma:interpretation id="interp49" emma:lang="en-GB" emma:confidence="0">
                  <emma:literal>l</emma:literal>
                </emma:interpretation>
                <emma:interpretation id="interp50" emma:lang="en-GB" emma:confidence="0">
                  <emma:literal>I</emma:literal>
                </emma:interpretation>
                <emma:interpretation id="interp51" emma:lang="en-GB" emma:confidence="0">
                  <emma:literal>1</emma:literal>
                </emma:interpretation>
                <emma:interpretation id="interp52" emma:lang="en-GB" emma:confidence="0">
                  <emma:literal>\</emma:literal>
                </emma:interpretation>
              </emma:one-of>
            </emma:emma>
          </inkml:annotationXML>
        </inkml:traceGroup>
        <inkml:traceGroup>
          <inkml:annotationXML>
            <emma:emma xmlns:emma="http://www.w3.org/2003/04/emma" version="1.0">
              <emma:interpretation id="{057722E7-CF44-4428-B586-49E20A5D493E}" emma:medium="tactile" emma:mode="ink">
                <msink:context xmlns:msink="http://schemas.microsoft.com/ink/2010/main" type="inkWord" rotatedBoundingBox="9201,8031 9280,7725 9488,7778 9409,8085"/>
              </emma:interpretation>
              <emma:one-of disjunction-type="recognition" id="oneOf13">
                <emma:interpretation id="interp53" emma:lang="en-GB" emma:confidence="0">
                  <emma:literal>O</emma:literal>
                </emma:interpretation>
                <emma:interpretation id="interp54" emma:lang="en-GB" emma:confidence="0">
                  <emma:literal>0</emma:literal>
                </emma:interpretation>
                <emma:interpretation id="interp55" emma:lang="en-GB" emma:confidence="0">
                  <emma:literal>o</emma:literal>
                </emma:interpretation>
                <emma:interpretation id="interp56" emma:lang="en-GB" emma:confidence="0">
                  <emma:literal>1</emma:literal>
                </emma:interpretation>
                <emma:interpretation id="interp57" emma:lang="en-GB" emma:confidence="0">
                  <emma:literal>D</emma:literal>
                </emma:interpretation>
              </emma:one-of>
            </emma:emma>
          </inkml:annotationXML>
          <inkml:trace contextRef="#ctx0" brushRef="#br0" timeOffset="306363.1226">76 5315 989 0,'0'0'269'15,"0"0"-141"-15,-23-16-34 0,23 16-19 0,0 0-32 16,0 0-17-16,-24 7-14 0,24-7-5 15,0 0-4-15,0 0-1 0,-20 34-2 0,20-34 1 16,-6 36-3-16,6-36 4 0,-5 40-4 0,5-40 3 16,-2 43-2-16,2-43 2 0,6 36-5 15,-6-36 3-15,12 28-2 0,-12-28 2 0,18 26-1 16,-18-26 1-16,25 15-2 0,-25-15 2 0,20 11 0 0,-20-11 0 0,25-2 0 16,-25 2 0-16,24-15 2 0,-24 15-3 0,27-30 4 15,-27 30-4-15,25-39 4 0,-25 39-2 16,25-42 4-16,-25 42-3 0,11-40 3 0,-11 40-4 15,8-39 4-15,-8 39-3 0,-4-35 3 0,4 35-4 16,-5-30 3-16,5 30-3 0,0 0 2 16,-27-27-3-16,27 27 1 0,-26-6-2 0,26 6-18 0,-30 1-28 0,30-1-56 15,-35 8-70-15,37 15-135 0,-2-23-165 0,-31 19 35 16,33 3 358-16</inkml:trace>
        </inkml:traceGroup>
        <inkml:traceGroup>
          <inkml:annotationXML>
            <emma:emma xmlns:emma="http://www.w3.org/2003/04/emma" version="1.0">
              <emma:interpretation id="{B5AFFB88-2CB4-4B89-B4FA-967609FE81CF}" emma:medium="tactile" emma:mode="ink">
                <msink:context xmlns:msink="http://schemas.microsoft.com/ink/2010/main" type="inkWord" rotatedBoundingBox="9764,7785 11627,7739 11635,8088 9772,8134"/>
              </emma:interpretation>
              <emma:one-of disjunction-type="recognition" id="oneOf14">
                <emma:interpretation id="interp58" emma:lang="en-GB" emma:confidence="0">
                  <emma:literal>mom</emma:literal>
                </emma:interpretation>
                <emma:interpretation id="interp59" emma:lang="en-GB" emma:confidence="0">
                  <emma:literal>moms</emma:literal>
                </emma:interpretation>
                <emma:interpretation id="interp60" emma:lang="en-GB" emma:confidence="0">
                  <emma:literal>mam</emma:literal>
                </emma:interpretation>
                <emma:interpretation id="interp61" emma:lang="en-GB" emma:confidence="0">
                  <emma:literal>mum</emma:literal>
                </emma:interpretation>
                <emma:interpretation id="interp62" emma:lang="en-GB" emma:confidence="0">
                  <emma:literal>mmm</emma:literal>
                </emma:interpretation>
              </emma:one-of>
            </emma:emma>
          </inkml:annotationXML>
          <inkml:trace contextRef="#ctx0" brushRef="#br0" timeOffset="307282.0556">543 5297 561 0,'0'0'131'0,"0"0"-27"0,0 0-8 16,0 0-7-16,0 0-22 0,0 0-4 0,0 0-3 15,0 0 16-15,0 0 0 0,0 0-13 0,14 33-8 16,-14-33-27-16,-5 22-5 0,5-22-7 0,-7 29-2 0,7-29-6 16,-7 35 0-16,7-35-6 0,-4 35 1 0,4-35-3 15,-6 31 3-15,6-31-5 0,-3 31 4 0,3-31-2 16,0 0 0-16,0 27 0 0,0-27-1 15,0 0-1-15,0 0 1 0,0 0 1 0,0 0 3 16,29-6 1-16,-29 6-2 0,26-31 3 0,-26 31-5 16,31-38 4-1,-31 38-6-15,34-42 4 0,-34 42-3 0,32-39 3 16,-32 39-3-16,27-27 2 0,-27 27-1 0,0 0 0 16,28-23 0-16,-28 23 1 0,0 0-1 0,0 0 1 15,0 0 1-15,0 0 0 0,0 0 0 16,22 23 0-16,-22-23 0 0,0 0-2 0,0 34 3 15,0-34-4-15,0 25 2 0,0-25-2 0,-5 26 2 16,5-26-2-16,0 0 2 0,-2 26-3 0,2-26 2 0,0 0-2 16,0 0 2-16,0 0-1 0,0 0-1 0,0 0 1 15,25 13 0-15,-25-13 0 0,21-13-1 0,-21 13 3 16,29-26-2-16,-29 26 2 0,33-26-2 16,-33 26 2-16,30-27-3 0,-30 27 5 0,30-22-4 15,-30 22 1-15,27-15-1 0,-27 15 0 0,0 0 1 16,27-12 0-16,-27 12 1 0,0 0-2 0,0 0 2 0,26 7-1 15,-26-7 0-15,0 0 0 0,0 0 0 0,18 24 0 16,-18-24 1-16,7 23-1 0,-7-23 3 0,1 27-3 16,-1-27 2-16,2 36-3 0,-2-36 3 0,-2 34-4 15,2-34 3 1,-1 33-2-16,1-33 1 0,0 34-2 0,0-34 3 16,1 26-4-16,-1-26 3 0,10 28-50 15,-10-28-67-15,0 0-106 0,0 0-100 0,0 0-126 16,35 21 46-16,-35-21 403 0</inkml:trace>
          <inkml:trace contextRef="#ctx0" brushRef="#br0" timeOffset="307528.4531">1446 5316 989 0,'0'0'170'0,"0"0"-53"16,0 0-16-16,-33 0-34 0,33 0-32 0,0 0-22 15,-26 23-6-15,26-23-4 0,-22 32 1 16,22-32-3-16,-20 38 2 0,20-38-5 0,-12 38 4 16,12-38-5-16,-10 41 4 15,10-41-4-15,0 31 3 0,0-31-2 0,10 32 1 16,-10-32-1-16,0 0 0 0,25 27-1 0,-25-27 3 16,22 6-2-16,-22-6 1 0,26-2 1 15,-26 2-1-15,27-12 2 0,-27 12-1 0,29-28 3 16,-29 28-2-16,27-29 2 0,-27 29-2 15,22-35 3-15,-22 35-4 0,18-39 3 0,-18 39-2 16,9-32 2-16,-9 32-1 0,6-36 6 0,-6 36-1 0,0-34 5 0,0 34-3 16,-7-24-2-16,7 24-4 0,0 0 0 0,-21-24-3 15,21 24 1-15,0 0-3 0,-27-5-13 0,27 5-28 16,0 0-70-16,-42 15-75 0,46 7-144 16,-4-22-132-16,-23 30 58 0,28-5 406 0</inkml:trace>
          <inkml:trace contextRef="#ctx0" brushRef="#br0" timeOffset="308336.9671">1876 5337 744 0,'0'0'144'16,"0"0"-36"-16,0 0-19 0,0 0-23 0,0 0-23 15,0 0-12-15,0 0 2 0,0 0 1 0,0 0 7 16,-7 26-6-16,7-26-9 0,-1 25-5 0,1-25 2 15,-2 25-3-15,2-25 3 0,-1 24-5 16,1-24-1-16,0 24-4 0,0-24-3 0,0 0-6 0,-3 30 1 16,3-30-5-16,0 0 2 0,0 0 0 0,0 22 0 15,0-22-1-15,0 0-1 0,0 0 0 0,0 0-2 16,0 0-1-16,0 0 2 0,0 0 2 0,0 0 2 0,0 0 3 16,28-34-4-16,-28 34 0 0,27-30-1 15,-27 30 1-15,31-37-1 0,-31 37 2 0,31-36-3 16,-31 36 3-16,31-27-4 0,-31 27 2 0,28-21-2 15,-28 21 1-15,24-13 0 0,-24 13 1 0,0 0-2 16,29-6 2-16,-29 6-2 0,0 0 0 0,0 0 3 16,23 10-2-16,-23-10 3 0,0 0-2 0,10 24 0 15,-10-24-1-15,1 28 2 0,-1-28-3 0,3 26 3 16,-3-26-5-16,0 21 4 0,0-21-2 0,0 0 0 16,3 24 1-1,-3-24-1-15,0 0 0 0,0 0 0 16,0 0 0-16,0 0 1 0,27-2 2 0,-27 2-1 15,0 0 0-15,31-33-3 0,-31 33 3 0,34-34-2 16,-34 34 4-16,35-36-4 0,-35 36 4 0,30-25-4 16,-30 25 1-16,26-21-1 0,-26 21 1 0,0 0-1 15,29-15 3-15,-29 15-3 0,0 0 1 0,0 0 0 16,0 0-1-16,26 16 3 0,-26-16-1 0,0 0 1 16,7 26-3-16,-7-26 3 0,0 31-3 0,0-31 3 15,-5 33-4-15,5-33 5 0,-7 37-5 0,7-37 3 16,-7 41-3-16,7-41 3 0,-6 35-3 0,6-35 2 15,-5 23-3-15,5-23 2 0,0 0-1 0,3 22-31 16,-3-22-55-16,0 0-61 0,0 0-122 0,20 23-162 16,-20-23 10-1,21-3 245-15</inkml:trace>
        </inkml:traceGroup>
        <inkml:traceGroup>
          <inkml:annotationXML>
            <emma:emma xmlns:emma="http://www.w3.org/2003/04/emma" version="1.0">
              <emma:interpretation id="{D69903B3-EDD0-4728-A746-4896CF9C4DA0}" emma:medium="tactile" emma:mode="ink">
                <msink:context xmlns:msink="http://schemas.microsoft.com/ink/2010/main" type="inkWord" rotatedBoundingBox="12470,7419 15889,7488 15869,8508 12449,8438"/>
              </emma:interpretation>
              <emma:one-of disjunction-type="recognition" id="oneOf15">
                <emma:interpretation id="interp63" emma:lang="en-GB" emma:confidence="0">
                  <emma:literal>orphisms</emma:literal>
                </emma:interpretation>
                <emma:interpretation id="interp64" emma:lang="en-GB" emma:confidence="0">
                  <emma:literal>orphism's</emma:literal>
                </emma:interpretation>
                <emma:interpretation id="interp65" emma:lang="en-GB" emma:confidence="0">
                  <emma:literal>orphism</emma:literal>
                </emma:interpretation>
                <emma:interpretation id="interp66" emma:lang="en-GB" emma:confidence="0">
                  <emma:literal>Orphisms</emma:literal>
                </emma:interpretation>
                <emma:interpretation id="interp67" emma:lang="en-GB" emma:confidence="0">
                  <emma:literal>Orphism's</emma:literal>
                </emma:interpretation>
              </emma:one-of>
            </emma:emma>
          </inkml:annotationXML>
          <inkml:trace contextRef="#ctx0" brushRef="#br0" timeOffset="309317.1194">3237 5299 648 0,'0'0'168'0,"0"0"-83"0,0 0-25 16,0 0 8-16,0 0-4 0,0 0-3 0,-5 22-18 15,5-22-10-15,0 0-1 0,-2 30-5 0,2-30-3 16,-1 24-12-1,1-24-3-15,-4 27-6 0,4-27 3 0,-4 28-2 0,4-28 5 16,-6 24 0-16,6-24 1 0,-1 22-4 0,1-22-1 16,0 0-6-16,0 0 0 15,0 0 0-15,0 0 0 0,0 0 2 0,0 0 4 16,0 0 4-16,0 0 6 0,0 0 4 0,28-13-1 0,-28 13-2 16,13-26-5-16,-13 26 0 0,18-35-6 0,-18 35 4 15,17-40-2-15,-5 17 7 0,-12 23-5 0,19-42 6 0,-19 42-4 16,18-40 3-16,-18 40-2 0,18-34-2 15,-18 34-4-15,0 0-1 0,15-23-3 0,-15 23-1 16,0 0-1-16,0 0 0 0,0 0 0 0,0 0 2 16,0 0 0-16,0 0-1 0,28 26 2 0,-28-26-4 15,0 0 2-15,25 28-2 0,-25-28 2 0,0 0-2 16,32 24 1-16,-32-24-1 0,28 11 1 0,-28-11-1 0,34 3 1 16,-34-3 0-16,33-1-1 0,-33 1 1 15,34-2-1-15,-34 2-36 0,32-11-42 16,-5 17-62-16,-27-6-83 0,29-11-107 0,-29 11-99 15,26-6 62-15,-1 15 368 0</inkml:trace>
          <inkml:trace contextRef="#ctx0" brushRef="#br0" timeOffset="309871.9392">3860 5375 759 0,'0'0'191'0,"0"0"-94"0,-15 22-20 16,15-22-6-16,0 0-13 0,0 0-18 0,-10 36-6 0,10-36-3 0,-5 28 2 16,5-28-6-16,-6 39-2 0,1-16-12 0,2 5 1 15,-2-3-8-15,2 1 2 0,-3 3-7 0,2-1 5 16,2 4-6-16,-4-4 6 0,3 3-7 16,-1-2 4-16,1-2-6 0,1 0 6 0,-1-3 16 15,1-2-17-15,2-22 19 0,-1 36-36 16,1-36 14-16,1 24-16 15,-1-24 16-15,0 0 1 0,0 0-2 0,2 23 1 16,-2-23-1-16,0 0 1 0,0 0 4 0,0 0-2 16,8-29 4-16,-8 29 14 0,7-34-38 0,-1 11 37 15,-2-7-37-15,1 3 18 0,1-8 8 16,-1 1 0-16,-2-6 16 0,4 0-5 0,-6-6 7 16,5 3-15-16,-1-1 0 0,-1-2-10 15,2-3 6-15,2 6-9 0,2 4 9 0,-1 9-7 0,5 2 8 0,-14 28-4 16,21-34 4-16,-21 34-3 0,0 0-2 0,26-19-2 15,-26 19-1-15,0 0 0 0,29 3 1 0,-29-3 2 16,0 0-2-16,34 24 3 0,-34-24-4 16,27 24 3-16,-27-24-2 0,23 30 2 0,-23-30-3 15,22 28 2-15,-22-28-2 0,15 30 2 16,-15-30-2-16,13 24 3 16,-13-24-2-16,0 0 4 0,0 28-1 0,0-28 1 15,0 0-1-15,-13 33 3 0,13-33 5 0,0 0 5 16,-23 29-3-16,23-29-2 0,-24 22-7 0,24-22-1 15,-23 25-3-15,23-25 2 0,-22 14-3 16,22-14 1-16,0 0 0 0,-28 13-1 0,28-13-3 16,0 0 2-16,0 0-17 0,0 0-16 0,0 0-38 15,0 0-66-15,0 0-55 0,-18-37-94 0,18 37-170 0,0 0 46 16,9-39 312-16</inkml:trace>
          <inkml:trace contextRef="#ctx0" brushRef="#br0" timeOffset="310720.9948">4343 4954 793 0,'0'0'91'0,"0"0"-51"0,0 0-12 16,0 0 25-16,0 0 16 0,0 0 13 15,0 0 16-15,0 0-25 0,30 19-3 0,-30-19-15 16,0 0-7 0,4 34-17-16,-4-34-3 0,3 35 13 0,0-10-42 15,-6-1 36-15,3 3-40 0,-3 4 11 0,2-2 5 16,-2 2-10-16,-3-1 6 0,4 4-8 0,-5-5 5 15,1 3-7-15,1-3 4 0,-4 2-3 0,3-4 4 16,-1-1-5-16,3-3 5 0,4-23-3 0,-9 33 2 16,9-33-2-16,-2 31 2 0,2-31-3 15,0 0 2-15,-3 24-2 0,3-24-1 0,0 0 1 0,0 0 0 16,0 0 2-16,23-4 1 0,-23 4 1 0,26-26-2 16,-26 26 3-16,33-40-4 0,-10 15 4 0,0-1-4 15,0 4 5-15,4-4-5 0,-4 4 4 0,2-3-4 16,-2 9 3-16,-23 16-3 0,37-24 2 0,-37 24-2 15,29-10 1-15,-29 10-1 0,24 2 2 16,-24-2-1-16,0 0-1 0,27 9 4 0,-27-9-3 0,0 0 2 0,21 33-1 16,-21-33 1-16,7 32-4 0,-7-32 4 0,4 39-4 15,-4-39 4-15,0 40-4 0,0-40 4 16,-1 34-4-16,1-34 3 0,-3 37-3 0,3-37 2 16,0 31-2-16,0-31 1 0,0 26-1 0,0-26-13 15,0 0-37-15,0 0-51 0,18 28-60 16,-18-28-88-16,0 0-127 15,27-9-49-15,-27 9 161 0</inkml:trace>
          <inkml:trace contextRef="#ctx0" brushRef="#br0" timeOffset="310874.6487">5005 5384 638 0,'0'0'228'0,"0"0"-108"0,-12 25-21 16,12-25 0-16,0 0-16 0,0 30-13 0,0-30-23 15,0 0-9-15,-4 31-9 0,4-31-5 0,-4 22-8 16,4-22-5-16,0 26-7 0,0-26 1 16,-3 31-6-16,3-31 4 0,-1 24-6 0,1-24 3 15,0 0-2-15,0 0-4 0,7 27-57 0,-7-27-34 16,0 0-44 0,0 0-70-16,0 0-25 0,0 0-150 0,11-32 45 15,-11 32 314-15</inkml:trace>
          <inkml:trace contextRef="#ctx0" brushRef="#br0" timeOffset="311006.1574">5077 5091 1059 0,'-7'-26'304'16,"7"26"-157"-16,0 0-54 0,0 0-12 0,0 0-49 16,0 0 0-16,0 0-14 0,0 0-9 0,0 0-6 15,0 0-2-15,0 0-3 0,0 0-18 0,0 0 34 16,0 0-34-16,0 0 35 0,-14 30-23 15,14-30-18-15,0 0-15 0,17 35-36 0,-17-35-52 16,0 0-62-16,0 0-99 16,19 22-194-16,-19-22 75 0,0 0 298 15</inkml:trace>
          <inkml:trace contextRef="#ctx0" brushRef="#br0" timeOffset="311391.6506">5460 5333 1226 0,'0'0'129'0,"0"0"-25"0,-33-21-18 16,33 21-23-16,0 0-31 0,0 0-16 0,-33-6-6 0,33 6-2 16,0 0-1-16,-27 7 1 0,27-7-6 0,0 0 1 15,-29 17-4-15,29-17 1 0,0 0-1 16,-25 26 1-16,25-26-1 0,-13 23 2 0,13-23-3 15,-7 24 1 1,7-24-2-16,6 26 1 0,-6-26-1 0,14 22 1 16,-14-22-1-16,25 17 0 0,-25-17 0 15,31 10 0-15,-31-10 0 0,33 11-3 0,-33-11-4 16,29 5-1-16,-29-5 2 0,25 3 5 0,-25-3 2 16,0 0 3-16,0 0-1 0,0 0 1 0,0 0 1 15,0 0 2-15,0 0-2 0,0 0 1 0,8 22-3 16,-8-22 2-16,0 0-3 0,-33 26 4 0,33-26-3 15,-29 19 2-15,29-19-3 0,-30 18 1 0,30-18 0 16,-34 20 1-16,34-20-1 0,-38 24 1 0,38-24-3 16,-37 31 3-16,37-31-3 0,-30 27 3 0,30-27-3 15,-15 25 0-15,15-25-3 0,0 0-6 0,0 0-39 0,0 0-39 16,22 25-54-16,-22-25-76 0,25-16-68 16,-2 11-151-16,-9-17 71 0,20 16 340 0</inkml:trace>
          <inkml:trace contextRef="#ctx0" brushRef="#br0" timeOffset="312046.5486">5715 5412 748 0,'-9'-30'128'15,"9"30"-54"-15,0 0 1 0,0 0 0 0,0 0-19 16,0 0-25-16,0 0-22 0,0 0 14 0,0 0 32 15,0 0 11-15,0 0 9 0,0 0-11 0,0 0-27 0,12 25-3 16,-12-25-8-16,-4 23-4 0,4-23-7 16,-6 29 4-16,6-29-6 0,-9 38 4 0,9-38-6 15,-14 37-1-15,14-37-3 0,-13 29-1 0,13-29-4 16,-6 28 2-16,6-28-5 0,0 0 2 0,-9 25-2 16,9-25 1-16,0 0-2 0,0 0 0 0,0 0 0 15,0 0 0-15,0 0 2 0,0 0 1 0,0 0 1 0,31-21-1 16,-31 21 2-16,24-33-4 0,-24 33 5 15,28-39-6-15,-28 39 4 0,29-42-3 0,-29 42 3 16,27-39-3-16,-27 39 3 0,25-30-3 0,-25 30 4 16,25-28-2-16,-25 28 1 0,0 0-2 0,26-14 0 15,-26 14-1-15,0 0 1 0,0 0 0 0,0 0 0 16,0 0 0-16,25 14-2 16,-25-14 2-16,0 0 0 0,8 25-1 0,-8-25 1 15,0 0 1-15,3 28-2 0,-3-28 2 16,0 0-2-16,6 26 0 0,-6-26 0 15,0 0 1-15,0 0 0 0,0 0 1 0,9 26-3 16,-9-26 1-16,0 0-2 0,0 0 2 0,0 0 0 16,0 0 1-16,0 0 0 0,24-7-1 0,-24 7 1 15,0 0-1-15,23-22 1 0,-23 22-1 0,18-23 2 0,-18 23-3 0,22-21 1 16,-22 21 0-16,0 0 2 0,28-19-1 16,-28 19 2-16,0 0-2 0,0 0 0 15,23-9-1-15,-23 9 1 0,0 0-1 0,0 0 1 16,0 0 0-16,26-4 0 0,-26 4 1 0,0 0-2 15,0 0 3-15,0 0-3 0,24 25 1 0,-24-25 1 16,0 0-1-16,0 0-1 16,19 27 2-16,-19-27-1 0,0 0 1 0,14 29-2 15,-14-29 2-15,0 0-2 0,5 32 2 0,-5-32-2 16,4 22 2-16,-4-22-3 16,2 23 3-16,-2-23-3 0,0 0 2 0,5 22 0 15,-5-22-1-15,0 0-7 0,0 0-16 0,0 0-19 16,0 0-28-16,0 0-30 0,0 0-25 0,0 0-46 15,0 0-66-15,0 0-106 0,0 31-45 0,0-31 214 0</inkml:trace>
          <inkml:trace contextRef="#ctx0" brushRef="#br0" timeOffset="312664.7901">6638 5337 981 0,'0'0'127'0,"0"0"-22"0,-11-27 3 0,11 27-17 0,0 0-27 15,0 0-24-15,0 0-13 0,0 0-8 0,0 0-3 16,-23-13-4-16,23 13-2 0,0 0-1 0,0 0-1 15,-28 3 0-15,28-3 1 16,0 0 3-16,-28 12 0 0,28-12 2 0,-24 11-3 16,24-11-1-16,0 0-6 0,-30 31 0 0,30-31-4 15,-17 22-1-15,17-22 0 0,0 0 0 0,-11 33-2 0,11-33 3 0,0 0-3 16,3 30 3-16,-3-30-3 0,0 0 2 0,18 34 0 16,-18-34 2-16,0 0-4 0,23 29 4 0,-23-29-2 15,0 0 1-15,0 0 0 0,29 28-1 16,-29-28 2-16,0 0 0 0,0 0-1 15,20 26 2-15,-20-26-3 0,0 0 3 0,0 0-1 16,1 22 3-16,-1-22-4 16,0 0 3-16,0 0-2 0,-17 31 12 0,17-31 7 15,0 0 3-15,-23 17 2 0,23-17-10 0,0 0-6 16,-28 27-2-16,28-27-2 0,-24 17 1 0,24-17-3 16,-24 14 1-16,24-14-3 15,0 0 0-15,-30 16-1 0,30-16 0 0,0 0-1 16,0 0-12-16,0 0-25 0,-24-3-50 0,24 3-180 15,0 0-295-15,0 0 34 0,0 0 199 0</inkml:trace>
          <inkml:trace contextRef="#ctx0" brushRef="#br0" timeOffset="308700.2497">2778 5291 971 0,'0'0'223'0,"0"0"-89"0,0 0-20 15,-26-12-32-15,26 12-34 0,0 0-24 0,0 0-12 16,-31 16-8-16,31-16-1 0,-20 23-4 0,20-23 3 16,-19 36-3-16,19-36 3 0,-25 40-4 0,25-40 2 15,-12 41-2-15,12-41 2 0,-7 36-3 0,7-36 2 16,4 29-4-1,-4-29 4-15,14 24-3 0,-14-24 3 0,23 13-1 16,-23-13 1-16,26 3 1 0,-26-3-1 16,29-4 1-16,-29 4 1 0,36-17 0 0,-36 17-2 15,33-22 3-15,-33 22-1 0,32-27 2 0,-32 27-2 16,23-35 3-16,-23 35-4 0,18-41 4 0,-18 41-2 16,13-38 8-16,-13 38 3 0,4-37 7 0,-4 37-2 15,-8-27-3-15,8 27-10 0,-14-29-1 0,14 29-3 0,-22-24 0 0,22 24 0 16,-22-9-1-16,22 9-2 15,0 0-2-15,-32 6-11 0,32-6-20 0,0 0-37 16,-12 42-81-16,12-42-90 0,-11 22-189 0,12 1-36 16,-1-23 192-16</inkml:trace>
        </inkml:traceGroup>
      </inkml:traceGroup>
    </inkml:traceGroup>
    <inkml:traceGroup>
      <inkml:annotationXML>
        <emma:emma xmlns:emma="http://www.w3.org/2003/04/emma" version="1.0">
          <emma:interpretation id="{3D7FF364-0BEE-4D45-A60D-F63B782DE954}" emma:medium="tactile" emma:mode="ink">
            <msink:context xmlns:msink="http://schemas.microsoft.com/ink/2010/main" type="paragraph" rotatedBoundingBox="3096,8987 16743,8895 16748,9682 3101,97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8146B19-B216-4D52-8A83-9452D3D63FD5}" emma:medium="tactile" emma:mode="ink">
              <msink:context xmlns:msink="http://schemas.microsoft.com/ink/2010/main" type="inkBullet" rotatedBoundingBox="3098,9407 3598,9403 3599,9430 3099,9433"/>
            </emma:interpretation>
            <emma:one-of disjunction-type="recognition" id="oneOf16">
              <emma:interpretation id="interp68" emma:lang="en-GB" emma:confidence="0">
                <emma:literal>-</emma:literal>
              </emma:interpretation>
            </emma:one-of>
          </emma:emma>
        </inkml:annotationXML>
        <inkml:trace contextRef="#ctx0" brushRef="#br0" timeOffset="253906.9831">-6146 6924 545 0,'0'0'211'0,"0"0"-56"16,0 0-17-16,0 0-7 0,0 0-24 16,0 0-18-16,0 0-22 15,0 0-17-15,0 0-17 0,0 0-9 16,0 0-8-16,0 0-3 0,0 0-1 0,0 0-4 15,0 0 0-15,0 0 14 0,0 0 5 0,0 0 1 16,0 0 0-16,0 0-11 0,0 0-6 0,32 13 0 16,-32-13 1-16,23 2-3 0,-23-2-2 0,33 3-2 15,-33-3-1-15,40 2-2 0,-40-2-2 0,46 0 1 16,-22 0-2-16,3 0 1 0,0-2-1 0,-1 0 0 16,2 2-4-16,-1-3-15 0,7 3-29 0,-12-13-45 15,20 26-137-15,-42-13-186 0,40-21-124 0,-11 23 110 16,-29-2 431-16</inkml:trace>
      </inkml:traceGroup>
      <inkml:traceGroup>
        <inkml:annotationXML>
          <emma:emma xmlns:emma="http://www.w3.org/2003/04/emma" version="1.0">
            <emma:interpretation id="{9DFD5D59-B494-4449-BF05-07F2B1528B77}" emma:medium="tactile" emma:mode="ink">
              <msink:context xmlns:msink="http://schemas.microsoft.com/ink/2010/main" type="line" rotatedBoundingBox="4180,8979 16743,8895 16748,9682 4186,9766"/>
            </emma:interpretation>
          </emma:emma>
        </inkml:annotationXML>
        <inkml:traceGroup>
          <inkml:annotationXML>
            <emma:emma xmlns:emma="http://www.w3.org/2003/04/emma" version="1.0">
              <emma:interpretation id="{2B53E6BE-512A-465F-85EB-C1073A10150D}" emma:medium="tactile" emma:mode="ink">
                <msink:context xmlns:msink="http://schemas.microsoft.com/ink/2010/main" type="inkWord" rotatedBoundingBox="4179,9027 8884,8983 8891,9694 4186,9738"/>
              </emma:interpretation>
              <emma:one-of disjunction-type="recognition" id="oneOf17">
                <emma:interpretation id="interp69" emma:lang="en-GB" emma:confidence="0">
                  <emma:literal>Universal</emma:literal>
                </emma:interpretation>
                <emma:interpretation id="interp70" emma:lang="en-GB" emma:confidence="0">
                  <emma:literal>universal</emma:literal>
                </emma:interpretation>
                <emma:interpretation id="interp71" emma:lang="en-GB" emma:confidence="0">
                  <emma:literal>Uniuersal</emma:literal>
                </emma:interpretation>
                <emma:interpretation id="interp72" emma:lang="en-GB" emma:confidence="0">
                  <emma:literal>Univensal</emma:literal>
                </emma:interpretation>
                <emma:interpretation id="interp73" emma:lang="en-GB" emma:confidence="0">
                  <emma:literal>UniversaL</emma:literal>
                </emma:interpretation>
              </emma:one-of>
            </emma:emma>
          </inkml:annotationXML>
          <inkml:trace contextRef="#ctx0" brushRef="#br0" timeOffset="256159.6788">-3259 6939 792 0,'-10'-21'88'0,"10"21"-33"16,0 0 1-16,0 0 6 0,0 0 1 0,0 0 1 15,0 0 1-15,0 0 4 0,0 0-10 0,0 0-9 16,0 0-10-16,24 31-8 0,-24-31-9 0,7 26-6 16,-7-26-6-16,7 32-1 0,-7-32-7 15,7 37 2-15,-7-37-6 0,8 42 1 0,-8-42-2 0,8 38 5 16,-8-38-5-16,10 31 2 0,-10-31-2 0,0 0 1 16,15 24-1-16,-15-24 3 0,0 0-3 0,22 17 3 15,-22-17 0-15,0 0 0 0,0 0 1 0,23 4-1 16,-23-4 0-16,0 0 1 0,0 0 0 0,25-15 0 15,-25 15 1-15,0 0-2 0,33-28 1 16,-33 28-2-16,25-33 4 0,-25 33-5 0,32-42 4 0,-14 18-3 16,1-1 2-16,2-5-4 0,2 4 4 0,-4-2-6 15,7 2-17-15,-12-1-28 0,12 13-41 0,-17-12-53 16,14 26-56-16,-23 0-84 0,11-35-141 0,-11 35 54 16,0 0 370-16</inkml:trace>
          <inkml:trace contextRef="#ctx0" brushRef="#br0" timeOffset="256529.4729">-2691 6994 255 0,'25'-10'103'15,"-25"10"-9"-15,0 0 15 0,27-1-9 0,-27 1-17 0,0 0-13 16,31 1-7-16,-31-1-8 0,24 1 15 0,-24-1-2 15,0 0-8-15,28-10-11 0,-28 10-25 16,0 0-3-16,33-20 4 0,-33 20 10 0,0 0 1 16,19-35 0-16,-19 35-7 0,0 0-2 0,15-31-5 15,-15 31 1-15,6-26-4 0,-6 26 3 0,0-26-2 16,0 26 3 0,-6-21-3-16,6 21-1 0,0 0-5 0,-16-25-2 15,16 25-5-15,0 0-1 0,-26-12-3 0,26 12-1 16,-25 2-3-16,25-2 1 0,-32 16-1 0,32-16-1 15,-33 27 3-15,33-27-3 0,-36 46 4 16,21-22-5-16,3 0 5 0,2 0-4 0,2-2 4 16,8-22-4-16,-7 41 3 0,7-41-4 0,7 35 2 15,-7-35-2-15,15 35 4 0,-15-35-3 0,23 24 1 0,-23-24-2 16,31 16 3-16,-31-16-3 0,34 6 1 0,-34-6 0 16,43-3-21-16,-16 3-35 0,-27 0-62 0,56-15-79 15,-56 15-104-15,51-37-96 0,-17 31-16 16,-17-21 332-16</inkml:trace>
          <inkml:trace contextRef="#ctx0" brushRef="#br0" timeOffset="256927.9496">-2225 6918 693 0,'0'0'254'0,"0"0"-141"0,0 0-13 0,0 0-25 16,0 0-30-16,0 0-28 0,0 0-10 0,0 0 9 16,0 27 7-16,0-27 5 0,0 0 5 15,0 25-8-15,0-25-3 0,0 22-5 0,0-22-1 16,0 24-4-16,0-24 2 15,0 24-2-15,0-24 0 0,0 26-5 16,0-26 1-16,-3 26-6 0,3-26 1 0,-2 23-3 16,2-23 2-16,0 0-4 0,0 0 3 0,0 0-2 15,0 0 0-15,0 0 2 0,0 0-2 0,0 0 3 16,0 0-1-16,24 3 1 0,-24-3-1 0,14-26 2 16,-14 26-4-16,13-38 4 0,-13 38-4 15,18-42 5-15,-9 19-5 0,-2-3 5 0,-1 2-5 0,0 0 5 16,2 0-4-16,-8 24 6 0,10-39 1 0,-10 39 7 15,10-24 2-15,-10 24 1 0,0 0-6 0,0 0-4 16,0 0-5-16,0 0-1 0,0 0 1 0,0 0-2 16,0 0 2-16,26 5-1 0,-26-5 0 0,0 0 0 15,30 19-1-15,-30-19 0 0,26 9 1 0,-26-9-2 16,28 14 2 0,-28-14 0-16,33 5-1 0,-33-5-1 0,30 4 0 15,-30-4 0-15,33 5-1 0,-33-5-20 16,32-3-10-16,-32 3-26 0,0 0-57 15,43 11-66-15,-43-11-107 0,0 0-131 0,27 0-5 16,-27 0 305-16</inkml:trace>
          <inkml:trace contextRef="#ctx0" brushRef="#br0" timeOffset="257369.1753">-1440 6800 931 0,'0'0'200'0,"0"0"-62"0,0 0-17 0,-23-22-26 16,23 22-33 0,0 0-22-16,0 0-7 0,-32-6-7 0,32 6-6 15,0 0-4-15,-29 1-4 0,29-1-3 16,-25 4-2-16,25-4-3 0,-25 2 0 0,25-2-3 16,-23 12 1-16,23-12-1 0,-23 12 0 0,23-12-2 15,0 0 1-15,-22 27-3 0,22-27 2 0,-5 24-1 16,5-24 2-16,6 22-3 0,-6-22 3 0,12 24-3 15,-12-24 3-15,24 23-2 0,-24-23 2 0,27 21-1 0,-27-21 1 16,28 20-1-16,-28-20 2 0,26 21-2 16,-26-21 2-16,23 20-2 0,-23-20 1 0,0 0 0 15,29 32 1-15,-29-32 0 0,0 0 1 0,17 28-2 16,-17-28 3-16,0 0-2 0,-4 34 1 0,4-34-2 16,0 0 3-16,-24 32-3 0,24-32 1 0,-23 16-2 15,23-16 1-15,-32 17 0 0,32-17 7 0,-38 17-1 0,38-17 2 16,-38 16-3-16,38-16-4 0,-30 10-1 0,30-10 1 15,0 0-2-15,-29 6 0 0,29-6 0 16,0 0-6-16,0 0-12 0,0 0-16 0,0 0-21 16,-7-22-19-16,7 22-40 0,0 0-53 0,29-16-57 15,-29 16-88-15,9-36-92 0,14 36 79 0,-23-24 326 16</inkml:trace>
          <inkml:trace contextRef="#ctx0" brushRef="#br0" timeOffset="257849.3245">-986 6894 466 0,'0'0'162'0,"0"0"15"0,0 0 17 0,0 0-11 0,0 0-37 16,12-24-46-16,-12 24-28 0,0 0-16 0,0 0-11 16,0 0-11-16,-18-25-7 0,18 25-7 15,0 0-5-15,-26-9-3 0,26 9-3 0,-28-2 0 16,28 2-3-16,-33 5-2 0,33-5-1 0,-32 18-3 15,32-18 2-15,-34 21-2 0,34-21 1 0,-33 31-2 16,33-31 1-16,-28 30-1 16,28-30 3-16,-13 31-4 0,13-31 1 15,-6 27-1-15,6-27 2 0,8 21-3 0,-8-21 3 16,0 0-2-16,25 27 0 0,-25-27-13 16,28 15-7-16,-28-15-11 0,30 14-4 0,-30-14 8 15,28 4 4-15,-28-4 7 0,27-3 3 0,-27 3 4 16,28-12 3-16,-28 12 4 0,27-18 2 0,-27 18 1 15,20-22-1-15,-20 22 5 0,18-24-5 0,-18 24 4 0,9-27-3 0,-9 27 4 16,14-33-4-16,-14 33 7 0,14-29 1 16,-14 29 4-16,12-28 1 0,-12 28 2 0,13-22-4 15,-13 22 2-15,0 0-1 0,0 0-2 16,0 0-3-16,0 0-1 0,0 0 0 0,0 0 1 16,0 0 2-16,0 0 0 0,24 18 0 0,-24-18-4 15,2 31 0-15,-2-31-4 0,0 36 3 0,0-36-4 0,-3 40 3 0,3-40-4 16,-3 39 4-16,3-39-3 0,6 34 2 15,-6-34-3 1,9 31 2-16,-9-31-2 0,13 23-17 0,-13-23-17 16,0 0-7-16,30 28-39 0,-30-28-39 15,0 0-52-15,0 0-67 0,30-16-146 16,-30 16-23-16,0 0 259 0</inkml:trace>
          <inkml:trace contextRef="#ctx0" brushRef="#br0" timeOffset="258164.763">-427 6496 975 0,'0'0'262'0,"0"0"-166"16,0 0-27-16,-23 7 9 0,23-7-50 0,0 0 4 16,0 24-4-16,0-24-3 0,-5 28 2 0,5-28-8 15,-5 39 0-15,4-17-7 16,-4 4 4-16,1 2-5 0,-3 2 6 0,-1 1-5 15,0 1 3-15,-3 2-8 0,3-1 3 0,-3-2-7 16,1 4 8-16,0-7-10 16,1 5 4-16,2-9-4 0,1 0 1 0,6 1-4 15,0-25 3-15,0 36-4 0,0-36 3 0,6 33-1 16,-6-33 2-16,0 0-3 0,16 24 0 0,-16-24-13 16,0 0-10-16,31 10-19 0,-31-10-20 15,30-10-37-15,-30 10-36 0,43-13-60 16,-43 13-168-16,34-32-80 0,2 32 65 0,-22-24 380 15</inkml:trace>
          <inkml:trace contextRef="#ctx0" brushRef="#br0" timeOffset="254762.4872">-4988 6561 398 0,'0'0'129'15,"0"0"-3"-15,0 0-24 0,0 0-10 0,0 0-27 16,0 0-6-16,0 0-9 0,0 0 0 0,0 0-2 15,0 0 6-15,0 0 3 0,0 0 2 0,0 0-2 16,0 23-10-16,0-23-11 0,0 0-13 0,-10 36-4 16,10-36-6-16,-14 37-1 15,14-37-5-15,-12 43 4 0,3-19-7 16,5 6 5-16,-3-1-7 0,1 3 6 0,1 3-7 16,1-4 5-16,2 3-7 0,2-5 4 15,0 0-6-15,1-3 5 0,4-2-5 0,-5-24 5 16,14 43-5-16,-14-43 4 0,21 37-5 0,-21-37 4 15,32 28-2-15,-32-28 1 0,38 13-1 0,-38-13 0 16,44 1 2-16,-20-6-3 0,0-2 4 0,4-8-1 0,0-4 1 16,-2 0-2-16,0-4 3 0,-5-1-3 0,3-4 5 15,-4 2-4-15,-1 2 4 0,0-5-5 16,-2 3 5-16,-5 1-5 0,3 0 6 0,-5-5-6 16,0 6 5-16,-2 1-5 0,-8 23 6 0,14-37-2 15,-14 37 8-15,7-23 2 0,-7 23 3 0,0 0 0 16,0 0-6-16,0 0-4 15,0 0-5-15,0 0-3 0,0 0 0 0,0 0 3 16,0 0-1-16,0 24 3 0,0-24-3 0,-2 41 3 16,2-16-6-16,-1 5 5 15,-3-3-6-15,2 5 6 0,1-1-5 0,0 1 4 16,1-8-5-16,0 2 4 0,0-1-29 0,0-25-20 16,11 44-56-16,-11-44-82 0,16 25-90 0,-16-25-123 15,0 0-31-15,28 32 287 0</inkml:trace>
          <inkml:trace contextRef="#ctx0" brushRef="#br0" timeOffset="255194.634">-4279 6949 800 0,'15'23'158'16,"-15"-23"-51"-16,0 0-6 0,0 0-20 0,-8 22-18 15,8-22-16-15,0 0-8 0,-7 29-10 16,7-29-3-16,-1 28-9 0,1-28-3 15,-1 25-3-15,1-25 0 0,0 26-1 0,0-26 2 16,-6 24-4-16,6-24 0 0,0 0-5 0,-3 31-1 16,3-31-1-16,0 0-1 15,0 0-1-15,0 0 1 0,0 0-2 16,0 0-1-16,0 0 2 0,0 0-1 0,0 0 2 16,0 0 2-16,26-23 0 0,-26 23-3 0,24-32 3 15,-24 32-3-15,25-31 2 0,-25 31-3 16,24-32 5-16,-24 32-4 0,20-24 2 15,-20 24 0-15,0 0 0 0,27-31-1 0,-27 31 0 0,0 0-1 0,0 0 1 16,22-12 0-16,-22 12 2 0,0 0-1 0,0 0 0 0,0 0 2 16,28 19-3-16,-28-19 2 0,0 0-1 0,19 29 1 15,-19-29-1-15,14 25 3 0,-14-25-3 0,14 35 2 16,-14-35-4-16,14 32 3 0,-14-32-4 16,12 27 3-16,-12-27-2 0,14 25 1 15,-14-25-1-15,5 27 1 0,-5-27-1 0,9 22 2 16,-9-22-4-16,0 0-12 15,15 27-32-15,-15-27-50 0,0 0-68 0,0 0-53 16,0 0-40-16,22 0-57 0,-22 0-28 0,26-19 239 16</inkml:trace>
          <inkml:trace contextRef="#ctx0" brushRef="#br0" timeOffset="255426.5068">-3665 6997 867 0,'0'0'215'0,"0"0"-78"0,0 0-49 0,0 0-30 16,0 0-30-16,0 0-5 0,0 0 2 16,0 0 6-16,0 0-1 0,-16 27-7 0,16-27-8 15,-1 28-1-15,1-28-6 0,0 30 0 16,0-30-5-16,-3 38 1 0,3-38-5 0,-5 33 3 0,5-33-4 0,-3 25 2 16,3-25-3-16,0 0 4 0,0 25-3 0,0-25-6 15,0 0-23-15,0 0-31 0,0 0-62 0,0 0-77 16,0 0-111-16,0 0-167 0,0 0 124 0,0 0 355 15</inkml:trace>
          <inkml:trace contextRef="#ctx0" brushRef="#br0" timeOffset="255611.4057">-3632 6680 1330 0,'0'0'124'0,"0"0"-36"16,-32-24-20-16,32 24-22 0,0 0-20 15,0 0-12-15,0 0-9 0,0 0-6 0,0 0-2 16,0 0-4-16,0 0-19 0,0 0-23 0,-3 22-49 0,3-22-66 16,11 25-106-16,-11-25-124 0,0 0-79 0,28 39 257 15</inkml:trace>
        </inkml:traceGroup>
        <inkml:traceGroup>
          <inkml:annotationXML>
            <emma:emma xmlns:emma="http://www.w3.org/2003/04/emma" version="1.0">
              <emma:interpretation id="{476133A2-AE41-4BB3-9642-11DF502E5513}" emma:medium="tactile" emma:mode="ink">
                <msink:context xmlns:msink="http://schemas.microsoft.com/ink/2010/main" type="inkWord" rotatedBoundingBox="12819,8921 16743,8895 16748,9682 12824,9708"/>
              </emma:interpretation>
              <emma:one-of disjunction-type="recognition" id="oneOf18">
                <emma:interpretation id="interp74" emma:lang="en-GB" emma:confidence="0">
                  <emma:literal>Hamiltonians</emma:literal>
                </emma:interpretation>
                <emma:interpretation id="interp75" emma:lang="en-GB" emma:confidence="0">
                  <emma:literal>Hamilton ians</emma:literal>
                </emma:interpretation>
                <emma:interpretation id="interp76" emma:lang="en-GB" emma:confidence="0">
                  <emma:literal>Hamiltonian S</emma:literal>
                </emma:interpretation>
                <emma:interpretation id="interp77" emma:lang="en-GB" emma:confidence="0">
                  <emma:literal>Hamilton icing</emma:literal>
                </emma:interpretation>
                <emma:interpretation id="interp78" emma:lang="en-GB" emma:confidence="0">
                  <emma:literal>Hamiltonian s</emma:literal>
                </emma:interpretation>
              </emma:one-of>
            </emma:emma>
          </inkml:annotationXML>
          <inkml:trace contextRef="#ctx0" brushRef="#br0" timeOffset="261379.6788">3574 6457 977 0,'-18'-24'279'0,"18"24"-193"0,0 0-19 0,0 0-7 16,0 0-31-16,0 0-11 0,0 0 3 0,0 0 8 15,3 25 24-15,-3-25-39 0,3 34 28 0,-3-34-40 16,-2 42 13-16,2-17 1 0,-5 0-9 16,2 3 2-16,-2-3-8 0,-1 6 4 15,-1-2-6-15,0 1 5 0,-1 1-6 0,-3 3 5 16,3-3-5-16,0 3 4 0,-2-5-4 0,3 1 3 0,0-4-5 0,3-2 5 15,4-24-4-15,-8 36 4 0,8-36-2 16,0 0 1-16,2 28-2 0,-2-28 0 0,0 0 0 16,0 0 0-16,24 15-11 0,-24-15-6 0,0 0-15 15,23-5-15-15,-23 5-27 0,0 0-50 0,43-16-67 16,-40-8-93-16,-3 24-58 0,40-17-62 16,-35-12 233-16</inkml:trace>
          <inkml:trace contextRef="#ctx0" brushRef="#br0" timeOffset="262128.4955">3880 6658 1331 0,'0'0'51'0,"0"0"-7"0,-27 7-3 0,27-7-3 15,0 0-19-15,0 0-12 0,0 0-2 0,14 32-1 16,-14-32 0-16,28 16 0 0,-28-16-2 0,40 5 0 16,-17-5-2-16,3 0-1 0,5-2 1 0,2-2-1 15,1-3-8-15,2-4-33 0,9 11-76 0,-17-22-98 16,23 7-285-16,-7 10 39 0,-12-17 260 0</inkml:trace>
          <inkml:trace contextRef="#ctx0" brushRef="#br0" timeOffset="261774.3293">3922 6547 814 0,'0'-24'141'0,"0"24"-69"16,0 0 2-16,0 0 5 0,0 0-7 0,0 0-17 15,0 0-15-15,22-13-23 0,-22 13 17 0,0 0-19 16,0 0 21-16,0 0 2 0,15 24-7 0,-15-24 0 15,7 26-7-15,-7-26 0 0,2 32-4 0,-2-32 0 16,0 36-7-16,0-36 1 0,-2 33-3 16,2-33 1-16,-4 42-5 0,0-18 7 0,4-24-4 0,-11 46 5 15,4-22-5-15,2 2 1 0,-5 2-7 0,2-1 1 16,-1-3-5-16,4 4 4 0,-1-3-6 0,1-1 5 16,-1-3-5-16,6-21 3 0,-6 39-3 0,6-39 3 15,-5 27-3-15,5-27 2 0,-1 25-1 0,1-25 1 16,0 0-2-16,0 0 2 0,6 22-1 15,-6-22-1 1,0 0 2-16,0 0 0 0,0 0-2 0,22 2 2 16,-22-2-2-16,0 0 1 0,0 0 1 0,30-21-9 15,-30 21-8-15,0 0-13 0,32-29-10 0,-32 29-6 16,26-25-5-16,-26 25-21 0,27-24-31 0,-25-1-47 16,24 18-15-16,-26 7 26 0,27-27-20 0,-27 27-92 15,22-36-68-15,7 35 117 0</inkml:trace>
          <inkml:trace contextRef="#ctx0" brushRef="#br0" timeOffset="262598.5746">4577 6878 660 0,'0'0'162'0,"0"0"-69"0,0 0-1 0,0 0 1 16,16-34-10-16,-16 34-8 0,0 0-4 0,0 0-2 16,0 0-2-16,0 0-14 0,-1-24-13 0,1 24-11 15,0 0-5-15,0 0-3 0,0 0-4 0,-25-4-4 16,25 4-5-16,0 0-4 0,-26 14-3 0,26-14 1 16,-22 26-4-16,22-26 3 15,-26 35-3-15,26-35 2 0,-24 43-2 16,13-19 3-16,4-3-5 0,7-21 4 0,-6 39-4 15,6-39 2-15,8 29-3 0,-8-29 4 16,23 23-4-16,-23-23-1 0,33 10-4 0,-33-10 0 16,43 0 0-16,-43 0 1 0,45-15 0 0,-22 7-1 15,-1-5 2-15,-22 13 0 0,42-26 5 0,-42 26-2 16,36-29 4-16,-36 29-3 0,26-31 5 0,-26 31-2 0,14-28 3 0,-14 28-2 16,3-28 4-16,-3 28-3 0,-4-24 3 15,4 24-2-15,0 0 2 0,-22-28-1 0,22 28 0 16,-27-17-3-16,27 17 0 0,-30-10-1 15,30 10 0-15,-30-3-1 0,30 3 0 0,-25 0-7 16,25 0-34-16,0 0-43 0,0 0-52 0,-25 10-34 16,25-10-52-16,0 0-29 0,0 0-114 0,36 33 83 0,-36-33 284 0</inkml:trace>
          <inkml:trace contextRef="#ctx0" brushRef="#br0" timeOffset="263077.5209">5058 6828 1170 0,'0'0'116'0,"0"0"-30"15,0 0-17-15,0 0-30 0,0 0-20 0,0 0-9 16,0 0 13-16,0 0 7 0,0 0 6 16,-2 26-3-16,2-26-9 0,0 0-6 0,-4 32-1 15,4-32-5-15,-4 27 0 0,4-27-4 0,-8 29 2 16,8-29-3-16,-14 35 0 0,14-35-4 0,-11 26 0 0,11-26-2 0,0 0 1 15,-11 31-2-15,11-31 1 0,0 0-2 16,0 0 1-16,0 0-2 0,0 0 0 0,0 0 1 16,0 0 2-16,0 0 0 0,0 0 2 0,25-4 0 15,-25 4-4-15,32-31 3 0,-32 31-3 0,37-41 4 16,-18 19-5-16,-19 22 5 0,40-42-4 16,-40 42 3-16,33-38-3 15,-33 38 2-15,32-33-3 0,-32 33 3 0,25-23-1 16,-25 23 1-16,0 0-1 0,26-19 0 0,-26 19 0 15,0 0-1-15,0 0 0 16,0 0 2-16,0 0 0 0,23 11 0 0,-23-11 1 16,0 0-2-16,10 26 2 0,-10-26-1 0,3 24 2 15,-3-24-3-15,4 34 3 0,-4-34-2 0,1 34 2 16,-1-34-3-16,3 30 3 0,-3-30-4 0,5 35 2 0,-5-35-2 16,0 25 3-16,0-25-3 0,4 26 1 0,-4-26-1 15,9 25 1-15,-9-25-2 0,0 0 1 16,16 24-3-16,-16-24-16 0,0 0-16 15,26 7-14-15,-26-7-30 0,0 0-34 0,43 4-51 16,-43-4-67-16,32-15-45 0,-32 15-82 0,23-31 13 0,9 31 251 0</inkml:trace>
          <inkml:trace contextRef="#ctx0" brushRef="#br0" timeOffset="263284.5526">5730 6870 656 0,'0'0'156'16,"0"0"-25"-16,-11-30-8 0,11 30-12 0,0 0-16 15,0 0-15-15,0 0-24 0,0 0-20 0,0 0 2 16,0 0-1-16,0 0-2 0,0 0 6 0,15 23-15 0,-15-23-4 16,5 23-6-16,-5-23-1 0,1 30-8 0,-1-30 1 15,-3 26-6-15,3-26 2 0,-3 28-4 16,3-28 1-16,-2 22-2 0,2-22 1 0,-3 23-1 16,3-23 1-16,0 0-12 0,-7 24-21 0,7-24-58 15,0 0-84-15,0 0-135 0,0 0-195 0,0 0 64 16,0 0 314-16</inkml:trace>
          <inkml:trace contextRef="#ctx0" brushRef="#br0" timeOffset="263501.7074">5836 6599 1581 0,'0'0'66'0,"-24"-26"-13"0,24 26-3 16,0 0-14-16,0 0-17 0,0 0-13 0,0 0-5 15,0 0-1-15,0 0-3 0,0 0-21 0,0 0-32 16,0 0-50-16,-25-16-92 0,25 16-140 16,0 0-74-16,27 20-64 0,0-8 277 0</inkml:trace>
          <inkml:trace contextRef="#ctx0" brushRef="#br0" timeOffset="264117.9048">6334 6821 994 0,'0'0'118'15,"0"0"-12"-15,-15-24 3 0,15 24-16 0,0 0-28 16,0 0-21-16,-13-27-12 0,13 27-9 0,0 0-4 0,-24-16-6 0,24 16-1 15,-25-7-3-15,25 7 0 0,-31 0-1 16,31 0-3-16,-33 10-2 0,33-10-3 0,-44 22 2 16,21-5-4-16,1-3 3 0,-2 0-3 0,24-14 4 15,-40 36-4-15,40-36 2 0,-26 39-2 16,26-39 2-16,-11 38-3 0,11-38 1 0,2 33-2 16,-2-33 2-16,15 29-6 15,-15-29-15-15,30 24-24 0,-30-24-18 0,45 10-13 16,-21-20 15-16,8 5 22 0,-3-10 18 15,4 3 20-15,0-7 1 0,0 0 6 0,0-4-3 16,-4 2 3-16,-3 1-2 0,-26 20 4 0,40-31 16 16,-40 31 20-16,25-21 15 0,-25 21 13 15,0 0-5-15,5-22-5 0,-5 22-8 0,0 0-12 16,0 0-13-16,0 0-15 0,0 0-10 0,0 0 0 0,0 0-1 0,0 0-1 16,-14 35 2-16,14-35-3 0,-13 26 3 0,13-26-4 15,-10 27 2-15,10-27-2 0,-4 33 3 16,4-33-3-16,-4 30 5 0,4-30-6 0,-2 33 3 15,2-33-2-15,0 25 0 0,0-25 0 16,0 23-5-16,0-23-14 0,0 0-8 0,11 29-14 16,-11-29-7-16,0 0-17 15,0 0-22-15,27 13-42 0,-27-13-49 0,0 0-73 16,26-13-156-16,-26 13 47 0,27-22 247 0</inkml:trace>
          <inkml:trace contextRef="#ctx0" brushRef="#br0" timeOffset="264550.1938">6663 6830 809 0,'0'0'87'0,"0"0"-25"0,0 0-10 16,0 0-1-16,0 0 11 0,0 0 4 0,0 0 14 15,-3 22-6-15,3-22-17 0,0 0-5 0,0 0-10 16,-2 28-6-16,2-28-8 0,-2 25-2 16,2-25-3-16,-4 31-1 0,4-31-4 0,-8 28 1 15,8-28-5-15,-8 33 0 0,8-33-6 16,-9 23 0-16,9-23-5 15,-8 22 1-15,8-22-3 0,0 0 0 0,0 0-2 16,0 0 1-16,-8 23-1 0,8-23 0 0,0 0 1 16,0 0-1-16,0 0 3 0,0 0-2 0,26-31 3 15,-26 31-3-15,29-32 1 0,-29 32-2 0,33-38 4 16,-33 38-6-16,37-40 7 0,-37 40-5 0,36-40 3 16,-36 40-2-16,37-33 1 15,-37 33-1-15,32-31 1 0,-32 31-1 0,28-18 2 0,-28 18-2 0,0 0 0 16,26-5 1-16,-26 5-1 0,0 0 1 0,0 0 0 15,0 0 0-15,26 23 0 0,-26-23 1 0,11 22-2 16,-11-22 3-16,14 33-4 0,-14-33 3 0,9 35-3 16,-9-35 2-16,9 32-2 0,-9-32 1 0,9 31-1 15,-9-31 3-15,9 26-4 16,-9-26 2-16,0 0-1 0,5 25 1 0,-5-25 0 0,0 0-1 0,0 0-1 16,0 0 0-16,0 0-12 0,0 0-10 0,0 0-15 15,0 0-20-15,25 20-34 0,-25-20-46 0,0 0-74 16,0 0-108-16,0 0-100 0,0 0 37 0,16-29 359 15</inkml:trace>
          <inkml:trace contextRef="#ctx0" brushRef="#br0" timeOffset="265020.5655">7501 6837 1111 0,'-25'-28'129'0,"25"28"-12"0,0 0-11 0,0 0-23 0,0 0-27 16,0 0-16-16,0 0-9 0,0 0-7 0,-23-26-5 15,23 26-7-15,0 0-3 0,0 0-4 0,0 0-1 16,-26-5-1-16,26 5 0 0,0 0-2 0,-24 3 1 16,24-3 1-16,-23 8-1 0,23-8 2 0,0 0-2 15,-30 21 0-15,30-21-2 0,0 0 1 0,-25 27-3 16,25-27 3-1,0 0-4-15,-13 33 3 0,13-33-2 16,0 22 2-16,0-22-2 0,6 23 2 0,-6-23-3 16,0 0 3-16,18 29-2 0,-18-29 1 0,0 0 0 0,22 26 1 15,-22-26-1-15,0 0 1 0,20 24-1 0,-20-24 1 16,0 0-1-16,18 24 2 0,-18-24-3 0,0 0 4 16,10 21-1-16,-10-21 0 0,0 0-1 0,-1 27 0 15,1-27 0-15,-11 25 1 0,11-25 0 16,0 0 1-16,-24 29-2 0,24-29 2 0,0 0-1 15,-30 31 3-15,30-31 6 0,-24 13 6 0,24-13 0 16,-26 14 0-16,26-14-9 0,-25 9-3 0,25-9-2 16,-23 9 0-16,23-9 0 0,0 0-1 0,-25-2-1 15,25 2-1-15,0 0-1 0,0 0 0 0,0 0-8 16,0 0-10-16,-12-23-15 0,12 23-17 0,0 0-26 16,0-31-47-16,0 31-85 0,0 0-143 0,0 0-110 15,26-7 24-15,-26 7 388 0</inkml:trace>
          <inkml:trace contextRef="#ctx0" brushRef="#br0" timeOffset="258750.7566">700 6476 549 0,'0'0'195'16,"0"0"-106"-16,0 0 2 0,0 0 40 0,0 0 10 15,0 0-5-15,0 0-22 0,0 0-37 0,0 0-19 16,14 27-32-16,-14-27 6 0,-1 44-22 0,-6-21 10 16,7 4 3-16,-6 6-8 0,5-2 5 0,-3 5-11 15,-3 1 6-15,-1-1-10 0,1-3 5 0,1 3-8 16,-3 3 4-16,-4-5-6 0,4-4 3 15,3 3-2-15,-2-8 3 0,2-1-6 0,2-1 5 0,4-23-6 16,-5 39 4-16,5-39-3 0,0 29 1 0,0-29-11 16,0 0-9-16,9 24-15 0,-9-24-16 0,0 0-24 15,0 0-39-15,42 1-65 0,-47-21-111 0,5 20-172 16,42-29 19-16,-37-5 356 0</inkml:trace>
          <inkml:trace contextRef="#ctx0" brushRef="#br0" timeOffset="259052.3602">1188 6461 1068 0,'0'0'256'0,"0"0"-162"0,0 0-32 0,0 0-6 15,0 0-30-15,3 33 5 0,-3-33-23 0,0 32 13 16,0-7 3-16,0-25-7 0,-7 45 0 15,6-21-6-15,-1 8 3 0,-3-3-6 0,1 5 4 16,-3-2-4-16,0 2 4 0,-1 1-8 0,2 1 4 16,-6-4-8-16,6 2 4 0,-2-3-5 0,2-3 3 15,2-6-4-15,4-22 3 0,-7 40-4 0,7-40 3 16,-2 36-3-16,2-36 5 0,0 25-4 0,0-25 2 16,0 0-11-16,0 23-10 0,0-23-9 0,0 0-11 15,0 0-6-15,0 0-6 0,0 0-42 0,0 0-61 16,0 0-67-16,0 0-97 0,-7-31-101 0,7 31 84 15,0-34 337 1</inkml:trace>
          <inkml:trace contextRef="#ctx0" brushRef="#br0" timeOffset="259274.0207">823 6757 1026 0,'0'0'144'0,"-35"7"-21"0,35-7-9 0,0 0-22 15,0 0-29-15,-20 8-25 0,20-8-14 0,0 0-14 16,0 0-7-16,0 0-2 0,0 0 2 0,0 0 0 16,20 19 6-16,-20-19-1 0,29 11 1 0,-29-11-2 15,39 14-1-15,-16-10-3 0,4 0-3 0,0 2 0 16,1-6-1-16,-1 3-2 0,1-6-24 0,1 7-32 16,-29-4-64-16,59 5-83 0,-59-5-101 0,36-11-182 15,0 20 57-15,-36-9 393 16</inkml:trace>
          <inkml:trace contextRef="#ctx0" brushRef="#br0" timeOffset="260022.8154">1928 6818 650 0,'0'0'154'0,"0"0"-17"0,0 0-3 0,0 0-15 16,0 0-24-16,-22-13-23 0,22 13-13 0,0 0-12 15,0 0-7-15,-27-9-5 0,27 9-5 0,0 0-4 0,-34-8-5 0,34 8-3 16,-24-9-4-16,24 9-1 0,-32-1-1 16,32 1-2-16,-36 0-1 0,36 0-2 0,-36 5-2 15,36-5-1-15,-31 11-3 0,31-11-2 16,-36 18 3-16,36-18-5 0,-37 28 5 0,37-28-4 16,-31 42 2-16,16-15-3 0,5-2 3 0,-3-1-4 15,9-1 5-15,4-23-4 16,-7 40 4-16,7-40-5 0,7 37-2 0,-7-37-12 15,12 31-2-15,-12-31-6 0,0 0 4 16,34 27 6-16,-34-27 4 0,33 0 1 0,-33 0-1 16,40-14 0-16,-40 14-2 0,40-26 5 0,-40 26 1 15,43-36 6-15,-43 36 0 0,36-38 5 16,-36 38-3-16,28-39 3 0,-28 39-3 0,20-37 3 16,-20 37-3-16,14-30 4 0,-14 30-2 0,8-24 2 0,-8 24 2 0,0 0 5 15,0 0 3-15,6-27 1 0,-6 27-3 16,0 0-4-16,0 0-6 0,0 0-2 0,0 0-1 15,0 0-2-15,0 0 5 0,0 0 1 0,18 33 0 16,-18-33-1-16,13 21 0 0,-13-21-3 16,14 32 2-16,-14-32-3 0,17 32 3 0,-17-32-4 15,11 34 5-15,-11-34-5 16,11 27 4-16,-11-27-3 0,14 23 1 0,-14-23-22 16,0 0-20-16,24 37-52 0,-24-37-63 15,0 0-70-15,0 0-93 0,0 0-93 0,40 12 100 16,-40-12 314-16</inkml:trace>
          <inkml:trace contextRef="#ctx0" brushRef="#br0" timeOffset="260624.4875">2266 6824 815 0,'0'0'141'15,"0"0"-50"-15,0 0-3 0,0 0 8 0,0 0-8 16,0 0-15-16,0 0-4 0,8 27-23 0,-8-27-8 15,-3 25-11-15,3-25-3 0,-5 26-5 0,5-26-1 0,-4 34-5 16,4-34 2-16,-7 34-4 0,7-34 1 0,-11 29-4 16,11-29 0-16,-7 25-6 0,7-25 3 15,0 0-4-15,-10 27-1 0,10-27 1 0,0 0-1 16,0 0 1-16,0 0 0 0,0 0-1 0,0 0 0 16,0 0-3-16,0 0 2 0,0 0 2 0,0 0-1 15,18-31 3 1,-18 31-3-16,28-41 2 0,-28 41-4 0,37-45 7 15,-37 45-5-15,37-40 4 0,-37 40-4 0,36-36-1 16,-36 36-2-16,29-24 2 0,-29 24 0 16,25-18 2-16,-25 18-2 0,0 0 2 0,29-7-2 15,-29 7 0-15,0 0 1 0,0 0-1 0,0 0 3 16,22 25-2-16,-22-25 1 0,5 24-1 0,-5-24 1 16,2 28-2-16,-2-28 2 0,-2 32-2 0,2-32 3 0,-3 31-3 15,3-31 3-15,-2 23-3 0,2-23 1 0,0 0-1 16,0 0-1-16,7 24 2 0,-7-24-2 15,0 0 2-15,0 0 0 0,0 0 0 0,23-2 1 16,-23 2-1-16,0 0 0 0,29-21 0 0,-29 21 0 16,23-22 0-16,-23 22-1 0,31-28 2 0,-31 28-3 15,31-24 4 1,-31 24-2-16,32-23 1 0,-32 23-1 0,32-18 0 16,-32 18 0-16,27-14 2 0,-27 14-3 0,25-7 2 15,-25 7-1-15,0 0-2 0,30 2 2 0,-30-2 0 16,0 0 0-16,0 0-1 0,25 21 3 15,-25-21-4-15,0 0 3 0,11 31-1 0,-11-31 1 16,3 25-2-16,-3-25 3 0,0 28-3 0,0-28 2 16,-1 29-4-16,1-29 3 0,-2 26-2 0,2-26-13 0,0 0-20 15,-1 24-17-15,1-24-41 0,0 0-38 0,16 29-63 16,-16-29-106-16,0 0-145 0,0 0 29 0,0 0 386 16</inkml:trace>
          <inkml:trace contextRef="#ctx0" brushRef="#br0" timeOffset="260856.2834">3046 6892 665 0,'23'7'147'0,"-23"-7"-42"0,0 0-3 0,0 0-8 16,0 0-16-16,0 0-17 0,7 22-5 16,-7-22-5-16,0 0-2 0,0 0-9 0,6 32-7 15,-6-32-8-15,0 0-6 0,1 26-6 0,-1-26-3 16,-1 24-5-16,1-24 1 0,0 27-5 0,0-27 1 0,-3 22-3 0,3-22 2 15,0 0-3-15,-2 28 2 0,2-28-2 16,0 0 0-16,0 0-31 0,0 0-36 0,6 30-58 16,-6-30-63-16,0 0-74 0,0 0-109 15,0 0 2-15,0 0 242 0</inkml:trace>
          <inkml:trace contextRef="#ctx0" brushRef="#br0" timeOffset="261036.5094">3155 6684 758 0,'-13'-27'155'0,"13"27"-24"0,-15-34 7 16,15 34-14-16,0 0-30 0,0 0-26 16,-12-23-25-16,12 23-13 0,0 0-13 0,0 0-8 15,0 0-8-15,0 0-5 16,0 0 0-16,0 0 1 16,0 0-4-16,0 0-16 0,0 0-29 0,0 0-35 15,20 30-49-15,-20-30-29 0,0 0-78 0,0 0-38 16,0 0-96-16,28 7 191 0,-28-7 186 0</inkml:trace>
        </inkml:traceGroup>
      </inkml:traceGroup>
    </inkml:traceGroup>
    <inkml:traceGroup>
      <inkml:annotationXML>
        <emma:emma xmlns:emma="http://www.w3.org/2003/04/emma" version="1.0">
          <emma:interpretation id="{38880930-96AD-41DC-B938-EE91AED7AFC3}" emma:medium="tactile" emma:mode="ink">
            <msink:context xmlns:msink="http://schemas.microsoft.com/ink/2010/main" type="paragraph" rotatedBoundingBox="2139,10558 12964,10613 12957,11940 2133,11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2D661C-0BFB-4639-AC5E-5D659A639885}" emma:medium="tactile" emma:mode="ink">
              <msink:context xmlns:msink="http://schemas.microsoft.com/ink/2010/main" type="inkBullet" rotatedBoundingBox="2137,10966 2357,10967 2356,11210 2136,11209"/>
            </emma:interpretation>
            <emma:one-of disjunction-type="recognition" id="oneOf19">
              <emma:interpretation id="interp79" emma:lang="en-GB" emma:confidence="0">
                <emma:literal>•</emma:literal>
              </emma:interpretation>
            </emma:one-of>
          </emma:emma>
        </inkml:annotationXML>
        <inkml:trace contextRef="#ctx0" brushRef="#br0" timeOffset="28286.3576">-7037 9736 819 0,'-19'-29'182'0,"19"29"-61"16,0 0-10-16,0 0-22 0,0 0-23 0,-10-25-24 15,10 25-16-15,0 0-10 0,0-21-3 0,0 21-4 16,0 0-2-16,0 0-3 0,15-27 1 16,-15 27-1-16,0 0 2 0,0 0-1 0,24-22 0 15,-24 22-1-15,0 0 0 0,0 0-2 0,26 5 0 16,-26-5 1-16,0 0-2 0,0 0 2 15,0 0-1-15,26 20 1 0,-26-20-1 0,0 0 1 16,6 24-1-16,-6-24 2 0,0 0-3 0,0 30 5 16,0-30 1-16,-6 24 6 0,6-24-2 0,0 0 2 15,-22 29-6-15,22-29 0 0,0 0-1 0,-28 28 2 16,28-28 4-16,0 0 6 0,-27 10 1 0,27-10 0 16,0 0-4-16,0 0-4 0,-26-4-3 15,26 4-3-15,0 0-1 0,-15-27-3 16,15 27 2-16,-5-23-3 0,5 23 1 0,2-32-2 15,-2 32 3-15,7-44-3 0,-7 44 3 0,15-35-4 16,-15 35 3-16,18-31-2 0,-18 31 2 0,0 0-1 16,27-26 0-16,-27 26-1 0,0 0-1 0,27-11 2 15,-27 11-1-15,0 0 1 0,24 8 0 0,-24-8 0 16,0 0 0-16,0 0 2 0,22 29-1 16,-22-29 1-16,10 23-2 0,-10-23 0 0,0 27 0 15,0-27 2-15,0 27-1 0,0-27 3 0,-10 35-4 16,10-35 2-16,-9 27-3 0,9-27 3 0,0 0-2 15,-25 26 2-15,25-26 0 0,0 0 0 0,-24 17-1 16,24-17 1-16,0 0-1 0,0 0 2 16,0 0 0-16,-24 3 1 0,24-3 0 0,0 0-3 15,0 0 0-15,-3-27-4 0,3 27 2 16,11-26 0-16,-11 26 1 0,15-33-1 0,-15 33 2 16,22-28-2-16,-22 28 2 0,0 0-2 0,29-29 1 15,-29 29-2-15,0 0 1 0,28-11 0 0,-28 11 2 16,0 0-1-16,26 3 2 0,-26-3-1 0,0 0 0 15,21 14-1-15,-21-14-1 0,0 0 3 0,11 26-3 16,-11-26 2-16,0 0-1 0,-3 29 2 0,3-29-2 16,0 0 2-16,-20 32-3 0,20-32 0 0,0 0-1 15,-31 30 1-15,31-30 2 0,-24 17 0 0,24-17 0 16,-26 14 0-16,26-14-3 0,-20 7 2 16,20-7 0-16,0 0-10 15,-27 3-6-15,27-3-12 0,0 0-19 0,0 0-30 16,0 0-90-16,0 0-126 0,0 0-213 0,0 0 37 15,-4-31 287-15</inkml:trace>
      </inkml:traceGroup>
      <inkml:traceGroup>
        <inkml:annotationXML>
          <emma:emma xmlns:emma="http://www.w3.org/2003/04/emma" version="1.0">
            <emma:interpretation id="{81F2CF14-D0FE-46F3-B4ED-7A491D9CBDF2}" emma:medium="tactile" emma:mode="ink">
              <msink:context xmlns:msink="http://schemas.microsoft.com/ink/2010/main" type="line" rotatedBoundingBox="3227,10563 12964,10613 12957,11940 3221,11890"/>
            </emma:interpretation>
          </emma:emma>
        </inkml:annotationXML>
        <inkml:traceGroup>
          <inkml:annotationXML>
            <emma:emma xmlns:emma="http://www.w3.org/2003/04/emma" version="1.0">
              <emma:interpretation id="{8F473864-A065-44E4-8602-6D514FDBA265}" emma:medium="tactile" emma:mode="ink">
                <msink:context xmlns:msink="http://schemas.microsoft.com/ink/2010/main" type="inkWord" rotatedBoundingBox="3229,10538 8513,10597 8498,11938 3214,11879"/>
              </emma:interpretation>
              <emma:one-of disjunction-type="recognition" id="oneOf20">
                <emma:interpretation id="interp80" emma:lang="en-GB" emma:confidence="0">
                  <emma:literal>Holographic</emma:literal>
                </emma:interpretation>
                <emma:interpretation id="interp81" emma:lang="en-GB" emma:confidence="0">
                  <emma:literal>ttolographic</emma:literal>
                </emma:interpretation>
                <emma:interpretation id="interp82" emma:lang="en-GB" emma:confidence="0">
                  <emma:literal>Holographie</emma:literal>
                </emma:interpretation>
                <emma:interpretation id="interp83" emma:lang="en-GB" emma:confidence="0">
                  <emma:literal>ttolographie</emma:literal>
                </emma:interpretation>
                <emma:interpretation id="interp84" emma:lang="en-GB" emma:confidence="0">
                  <emma:literal>Holograph"</emma:literal>
                </emma:interpretation>
              </emma:one-of>
            </emma:emma>
          </inkml:annotationXML>
          <inkml:trace contextRef="#ctx0" brushRef="#br0" timeOffset="31619.9253">-3491 9709 944 0,'-28'-18'148'0,"28"18"-55"16,0 0-21-16,0 0-28 0,0 0-24 16,0 0-8-16,0 0 0 0,-2 34 8 0,2-34 1 15,2 26-3-15,-2-26-4 0,-1 34-4 0,1-34-6 16,0 35 1-16,0-35-3 0,-1 34 5 0,1-34-6 16,-5 32 6-16,5-32-7 0,5 26-3 15,-5-26 2-15,0 0-2 0,0 0 1 0,0 0 0 16,0 0-2-16,0 0 0 0,0 0 2 0,0 0 1 15,0 0 5-15,0 0-2 0,24-13 2 16,-24 13-3-16,13-38 3 0,-13 38-4 0,15-44 6 16,-10 18-5-16,2 2 4 0,-3-1-3 0,1 1 10 15,1-1 2-15,-1 0 10 0,3 1-4 0,-7 0 1 16,-1 24-11-16,10-39 2 0,-10 39-4 0,8-23 1 16,-8 23-2-16,0 0-1 0,0 0-4 0,0 0 1 15,0 0-1-15,28-10 0 0,-28 10 1 16,0 0-2-16,30 13 1 0,-30-13-1 0,23 16 0 15,-23-16 0-15,0 0 0 0,32 19-1 16,-32-19 2-16,25 11-3 0,-25-11 2 0,30 8-1 16,-30-8 1-16,36 0-1 0,-36 0-1 0,40-3 1 15,-40 3-27-15,40 5-44 0,-40-5-64 0,36 0-76 16,-36 0-101-16,0 0-151 0,47-15 82 0,-47 15 356 16</inkml:trace>
          <inkml:trace contextRef="#ctx0" brushRef="#br0" timeOffset="32057.3755">-2775 9609 889 0,'0'0'236'0,"0"0"-111"16,-28-10-6-16,28 10-25 0,0 0-34 0,0 0-18 15,-27-14-10-15,27 14-5 0,0 0-3 0,0 0-3 16,-27-10-3-16,27 10-4 0,0 0-6 0,-22 4-2 15,22-4-5-15,-25 17 0 0,25-17-2 0,-26 27 2 16,26-27-3-16,-29 38 4 0,29-38-4 0,-24 43 3 16,24-43-4-16,-15 35 3 0,15-35-2 15,-3 28 2-15,3-28-3 0,5 25 3 0,-5-25-2 16,0 0 1-16,24 29-1 0,-24-29 1 16,24 7-3-16,-24-7-1 0,33 2-17 0,-33-2-9 15,30-6-6-15,-30 6-9 0,33-15 9 0,-33 15 3 16,28-21 9-16,-28 21 10 0,19-23 11 0,-19 23 4 15,0 0 3-15,19-32-1 0,-19 32 3 0,9-24-4 16,-9 24 3-16,8-28-3 0,-8 28 4 16,7-29-2-16,-7 29 2 0,0 0 7 0,12-25 3 15,-12 25 0-15,0 0-1 0,0 0-7 0,0 0-2 16,0 0 1-16,0 0-1 0,0 0 1 0,28 31-4 16,-28-31 3-16,11 27-4 0,-11-27 2 0,12 33-3 15,-12-33 1-15,10 31-6 0,-10-31 7 0,10 33-8 16,-10-33 7-16,4 30-4 0,-4-30-43 15,9 29-85-15,-9-29-141 0,0 0-229 16,0 0 33-16,0 0 329 0</inkml:trace>
          <inkml:trace contextRef="#ctx0" brushRef="#br0" timeOffset="32794.1213">-2411 9831 487 0,'0'0'158'0,"0"0"-52"15,15-24-4-15,-15 24-1 16,0 0-1-16,0 0-6 0,0 0-6 16,0 0-9-16,0 0-15 0,0 0-21 0,0 0-21 15,0 0-12-15,0 0-4 0,0 0 3 0,3 26 2 16,-3-26 3-16,0 37-6 0,0-13 1 0,-5 3-8 15,2 1 2-15,-1 4-6 0,-2-1 6 0,2 1-8 16,-1-1 7-16,-2 1-5 0,3 0 5 0,-3-4-6 16,3 0 7-16,-2 0-7 0,3-5 6 15,3-23-5-15,-5 36 4 0,5-36-4 16,0 0 3-16,1 27-3 0,-1-27 1 0,0 0-1 16,0 0 1-16,0 0 4 0,0 0 0 0,0 0 3 15,7-34-3-15,-7 34 3 0,3-42-5 0,0 16 7 16,1 0-5-16,-4-6 10 0,5-2-3 0,-1 0 8 15,-1-3-8-15,3-4 6 0,-4-1-10 0,5-1 4 16,-1-5-8-16,1 1 6 0,1 6-8 16,2-2 8-16,2 6-8 0,0 5 6 0,-1 4-5 15,-11 28 3-15,27-35-3 0,-27 35 1 0,26-18-3 16,-26 18 2-16,22-4-1 0,-22 4 2 0,26 6 0 16,-26-6-1-16,26 18 2 0,-26-18-3 0,21 25 4 15,-21-25-3-15,22 27 2 0,-22-27-3 16,21 32 2-16,-21-32-3 0,12 30 3 0,-12-30-2 15,8 26 2-15,-8-26-3 0,3 23 5 16,-3-23-3-16,-7 24 4 0,7-24-2 0,0 0 0 16,-25 28-1-16,25-28 1 0,-27 24-3 0,27-24 2 15,-37 20-2-15,37-20 1 0,-43 21-2 0,22-8 3 16,21-13-4-16,-41 21 4 0,41-21-3 0,-33 16 1 16,33-16-1-16,0 0-1 0,-26 10-3 0,26-10-33 15,0 0-72-15,0 0-34 0,0 0-81 16,9-24-75-16,-9 24-94 0,28-27 21 0,-21-8 351 15</inkml:trace>
          <inkml:trace contextRef="#ctx0" brushRef="#br0" timeOffset="33294.0876">-1831 9167 990 0,'0'0'130'0,"0"0"-44"0,-1 39 3 0,1-39-14 16,-10 35-15-16,10-35-17 0,-8 47-8 0,0-20-7 15,8 5-1-15,-4 0-10 0,2 2 3 16,-3 1 10-16,2 3-33 0,-4 1 31 16,4 3-31-16,-2-2 11 0,-1 1 7 0,0-7-9 15,-1 4 4-15,0-7-7 0,1 0 6 0,1-4-7 16,1 1 4-16,-1-5-6 0,5-23 3 0,-8 39-3 15,8-39 1-15,-1 26-2 0,1-26 1 0,0 0-3 16,0 0 0-16,0 0 0 0,0 0-1 0,0 0 2 16,0 0 0-16,27-16 4 0,-27 16-3 15,24-41 4-15,-10 15-4 0,1 2 5 0,3-3-8 16,2 1 4-16,-20 26-3 0,33-40 2 0,-33 40 0 16,27-27 3-16,-27 27-3 0,0 0 3 0,30-30-3 15,-30 30 2-15,0 0-1 0,27-13 1 16,-27 13-1-16,0 0 0 0,25 3 2 0,-25-3-1 15,0 0 1-15,24 18 0 0,-24-18 1 0,19 23-3 16,-19-23 3-16,15 26-4 0,-15-26 3 16,15 30-2-16,-15-30 2 0,10 33-3 0,-10-33 2 15,10 39-3-15,-6-18 3 0,-4-21-3 0,7 34 4 16,-7-34-4-16,0 0 2 0,7 27-2 0,-7-27-4 16,0 0-22-16,0 0-17 0,0 0-28 0,0 0-40 15,0 0-38-15,0 0-64 0,30-27-73 0,-30 27-117 16,15-40 51-16,-15 40 322 0</inkml:trace>
          <inkml:trace contextRef="#ctx0" brushRef="#br0" timeOffset="33512.8684">-1355 9668 423 0,'0'0'106'16,"0"0"13"-16,0 0 9 0,0 0-8 0,0 0-26 15,0 0-7-15,0 0-10 0,0 0-1 16,0 0-7-16,12 23-14 0,-12-23-11 0,0 0-14 15,6 34-7-15,-6-34-9 0,0 30-2 0,0-30-8 16,0 34 2-16,0-34-5 0,0 39 2 0,0-39-4 16,0 40 3-16,0-40-4 0,0 36 3 15,0-36-5-15,1 35 4 0,-1-35-5 0,0 0-35 16,8 33-49-16,-8-33-56 0,0 0-107 0,0 0-86 16,0 0-41-16,0 0 140 0</inkml:trace>
          <inkml:trace contextRef="#ctx0" brushRef="#br0" timeOffset="33716.6634">-1314 9481 1420 0,'0'0'90'0,"-23"-16"-12"16,23 16-17-16,0 0-26 0,0 0-15 0,0 0-10 15,0 0-9-15,0 0 0 0,0 0-2 0,0 0-1 16,0 23 1-16,0-23-1 0,0 0 0 0,0 0 10 15,0 0-46-15,27 22 32 0,-27-22-55 0,0 0-3 16,24 11-7-16,-24-11-56 0,23 10-21 0,-1 4-120 16,-22-14-150-16,24 15 20 0,-2 4 281 15</inkml:trace>
          <inkml:trace contextRef="#ctx0" brushRef="#br0" timeOffset="34060.3769">-768 9620 1156 0,'-28'-3'124'0,"28"3"-29"0,0 0-2 0,0 0-20 16,-22-15-34-16,22 15-9 0,0 0-8 0,0 0-2 15,-23-7-1-15,23 7-4 0,0 0-3 0,0 0-3 16,0 0-4-16,-28 4-1 0,28-4-3 15,0 0 1-15,-23 22-1 0,23-22 2 0,-19 25 1 16,19-25 2-16,-22 36-3 0,22-36 3 0,-18 38-3 16,18-38 2-16,-15 31-3 0,15-31 2 0,-9 30-3 15,9-30 0-15,-1 22-1 0,1-22 0 0,0 0-1 16,12 28 1-16,-12-28-1 0,0 0 1 16,28 17-1-16,-28-17 0 0,26 3 0 0,-26-3 1 15,29-3 0-15,-29 3 0 0,34-4 0 16,-34 4 0-16,36-7-1 0,-36 7-14 0,32-9-21 15,-32 9-41-15,36-4-95 0,-36 4-144 0,15-21-192 16,-15 21 33-16,0 0 322 0</inkml:trace>
          <inkml:trace contextRef="#ctx0" brushRef="#br0" timeOffset="28853.3363">-6008 9306 904 0,'0'0'246'0,"25"-4"-117"0,-25 4-22 0,0 0-20 16,0 0-29-16,0 0-20 0,0 0-15 0,0 0-10 16,0 0-5-16,0 0-2 0,0 0 3 0,0 0 6 15,-2 39 0-15,2-39 3 0,2 40-9 16,-2-14 1-16,0 1-7 0,0 0-13 0,0 6 30 16,0-2-32-16,-2 4 31 0,0 2-16 0,1-6-5 15,-2 4 5-15,3 0-5 0,-1-5 5 0,-2 2-6 16,2-3 5-16,1 2-5 0,-2-7 5 0,2 0-6 15,0 0 5-15,0-24-5 0,2 38 4 0,-2-38-13 16,1 28-15-16,-1-28-20 0,0 0-22 16,12 26-30-16,-12-26-19 0,0 0-26 15,0 0-41-15,0 0-40 0,0 0-88 0,13-39-29 16,-13 39 224-16</inkml:trace>
          <inkml:trace contextRef="#ctx0" brushRef="#br0" timeOffset="29415.8018">-5963 9568 1040 0,'0'0'219'0,"-28"4"-149"16,28-4-25-16,0 0-27 0,0 0-11 16,0 0 5-16,0 0 9 0,0 0 3 0,36 29 1 15,-36-29-7-15,27 14-3 0,-27-14-5 16,42 9-3-16,-42-9-3 0,45 13-2 0,-19-8-2 16,-1-3 0-16,7 2-2 0,0-1 1 0,-1 1-2 15,2-2 1-15,-1 1-3 0,-4-11-73 0,13 21-84 16,-41-13-127-16,50-7-219 0,-15 17 84 0,-35-10 361 15</inkml:trace>
          <inkml:trace contextRef="#ctx0" brushRef="#br0" timeOffset="29181.4488">-5551 9204 651 0,'0'0'133'0,"0"0"-40"0,0 0-28 0,0 0 7 16,0 0 9-1,0 0 11-15,8 24 11 0,-8-24-31 0,0 0-10 0,0 30-13 0,0-30-7 16,3 30-10-16,-3-30 0 0,2 36-7 0,-2-36-2 15,2 41-7-15,-2-18-1 0,-2-1-7 0,1 5 2 16,0-3 15-16,1 6-34 0,-6 0 31 0,5 0-32 16,-1 1 9-16,0-1 5 0,-1 0-6 0,2 0 4 15,-1-2-3-15,2-3 2 0,-1-1-3 0,1-24 4 16,1 42-5-16,-1-42 4 0,2 37-3 0,-2-37 1 16,1 33-2-16,-1-33 0 0,0 0-20 15,3 21-10-15,-3-21-23 0,0 0-14 0,0 0-16 16,0 0-49-16,0 0-77 0,0 0-73 15,0 0-148-15,0 0 70 0,-32-14 363 0</inkml:trace>
          <inkml:trace contextRef="#ctx0" brushRef="#br0" timeOffset="29790.7747">-5099 9723 1177 0,'0'0'143'0,"-25"-3"-29"16,25 3-25-16,-22-2-28 0,22 2-16 0,-26 2-13 15,26-2-11-15,-28 7-8 0,28-7-4 16,-26 17-6-16,26-17-5 0,-28 28-4 0,28-28 2 16,-20 34-3-16,20-34 9 0,-11 35-4 0,11-35 2 15,0 33-2-15,0-33 1 0,6 28-3 0,-6-28 2 16,18 21 3-16,-18-21 2 0,31 16-5 0,-31-16-9 16,36 6-14-16,-36-6-6 0,40-4-6 0,-40 4 3 15,42-18-3-15,-42 18-5 0,40-19-3 0,-40 19 0 16,29-26 7-16,-29 26 9 15,18-27 18-15,-18 27 7 0,10-27 10 0,-10 27 1 16,1-28 6-16,-1 28 2 0,-5-33 18 0,5 33 2 16,-10-33 2-16,10 33-6 0,-14-31-14 0,14 31-7 15,-18-31-2-15,18 31-2 0,0 0 1 0,-26-20 0 16,26 20-2-16,0 0-2 0,0 0-3 0,-22 7-2 16,22-7-2-16,0 0-15 0,-7 26-30 15,7-26-38-15,7 25-61 0,-7-25-45 0,0 0-91 16,28 33-121-16,-28-33 64 0,22 9 341 0</inkml:trace>
          <inkml:trace contextRef="#ctx0" brushRef="#br0" timeOffset="30087.6248">-4785 9325 700 0,'0'0'230'0,"0"0"-113"0,0 0-43 15,0 0-22-15,0 0-21 0,0 0-11 0,0 0 9 16,0 0 15-16,0 0 6 0,27 11 5 0,-27-11-14 16,0 0-8-16,10 29-6 15,-10-29-1-15,8 32-7 0,-8-32 1 0,3 40-7 0,1-17 1 16,-9-1 15-16,3 6-38 0,0 3 32 0,-3-4-35 16,1 1 11-16,-1-3 5 0,1 2-6 15,-5 6 5-15,2 1-6 0,3-4 6 0,-4 6-7 16,3-5 5-16,2 1-4 0,1-2 3 0,-2-4-3 15,4-26 3-15,4 37-20 0,-4-37-22 0,0 0-31 16,0 0-39-16,0 0-34 0,0 0-70 16,28-6-83-16,-28 6-117 0,23-39 119 0,4 32 297 15</inkml:trace>
          <inkml:trace contextRef="#ctx0" brushRef="#br0" timeOffset="30462.5412">-4421 9604 830 0,'0'0'277'0,"-36"-7"-130"15,36 7-24-15,0 0-33 0,0 0-31 0,-25 5-19 16,25-5-12-16,0 0-10 0,-21 16-6 0,21-16-7 16,0 0 0-16,-26 30-4 0,26-30 1 0,-12 31-3 15,12-31 3-15,-15 31-4 0,15-31 4 0,-9 34-4 16,9-34 3-16,-2 35-3 0,2-35 3 0,2 33-4 15,-2-33 3-15,9 32-4 0,-9-32 5 0,16 30-6 16,-16-30 4-16,22 20-6 0,-22-20-3 0,25 10-8 16,-25-10-1-1,26-5 2-15,-26 5 2 0,0 0 11 0,31-34 0 16,-31 34 7-16,20-29-4 0,-20 29 6 0,17-39-5 16,-17 39 3-16,9-37-1 0,-9 37 3 15,2-35-3-15,-2 35 4 0,-3-29-3 0,3 29 1 16,-11-28 0-16,11 28-2 0,0 0 1 0,-28-26 0 15,28 26-4-15,0 0 1 0,-27-12-1 0,27 12-9 16,0 0-23-16,-25 7-50 0,25-7-64 0,0 0-109 16,-30 18-122-16,30-18-71 0,0 0 233 0</inkml:trace>
          <inkml:trace contextRef="#ctx0" brushRef="#br0" timeOffset="31182.4407">-3858 9624 588 0,'-18'-23'149'0,"18"23"-39"0,0 0 3 0,0 0-11 15,-29-24-2-15,29 24-13 0,0 0-14 0,0 0-19 16,-34-14-14-16,34 14-9 0,0 0-7 0,-29-2-6 16,29 2-3-16,-21 4-3 0,21-4-3 0,-27 7-2 15,27-7-2-15,-25 13-1 0,25-13-4 0,-22 21 2 16,22-21-4-16,-19 31 3 0,19-31-3 0,-22 41 3 15,22-41-4-15,-13 43 4 0,13-43-5 16,-7 40 4-16,7-40-3 0,6 40 3 0,-6-40-3 16,14 30 1-16,-14-30-8 0,23 23-18 0,-23-23-18 15,28 20-14-15,-6-6-22 0,-22-14-1 0,35 6-6 16,-35-6 3-16,38-6 21 0,-38 6 23 0,36-25 25 16,-36 25 12-16,34-42 13 0,-34 42-3 15,26-43 5-15,-26 43 8 0,14-41 19 0,-14 41 18 16,10-39 24-16,-10 39-1 0,6-35 1 15,-6 35-19-15,0 0-15 0,7-22-11 0,-7 22-9 16,0 0-7-16,0 0-6 0,0 0-8 0,0 0-5 16,0 0 0-16,0 0 2 0,-4 22 2 0,4-22-3 15,0 39 3-15,-1-11-4 0,-2 3 5 0,-2 7-8 16,0 0 8-16,-4 6-9 0,1 3 9 0,-2 0-10 16,-5 3 10-16,2-3-9 0,-2 2 9 15,-1-3-9-15,0-1 8 0,-1-5 14 0,-7 0-12 16,5-5 14-16,-2-4-32 0,-2-3 12 0,2-5-13 15,0-4 14-15,21-19 5 0,-44 32-2 16,24-22 8-16,-5-1 5 0,25-9 3 0,-44 3 0 16,44-3-5-16,-39-10-6 0,39 10-4 0,-38-21 1 15,38 21-3-15,-36-30 2 0,36 30-8 0,-36-39 5 16,36 39 12-16,-30-40-38 0,30 40 39 16,-24-43-39-16,21 16 20 0,-2 3 3 0,4 1-17 15,1 23-13-15,6-47-30 0,-6 47-34 0,27-39-31 16,2 30-35-16,-18-17-80 0,17 6-78 0,15 14-63 15,-25-26 253-15</inkml:trace>
        </inkml:traceGroup>
        <inkml:traceGroup>
          <inkml:annotationXML>
            <emma:emma xmlns:emma="http://www.w3.org/2003/04/emma" version="1.0">
              <emma:interpretation id="{A8BD38F1-54F3-4E83-8DC6-1E5825253BCD}" emma:medium="tactile" emma:mode="ink">
                <msink:context xmlns:msink="http://schemas.microsoft.com/ink/2010/main" type="inkWord" rotatedBoundingBox="9250,10645 12964,10664 12957,11936 9243,11917"/>
              </emma:interpretation>
              <emma:one-of disjunction-type="recognition" id="oneOf21">
                <emma:interpretation id="interp85" emma:lang="en-GB" emma:confidence="0">
                  <emma:literal>duality</emma:literal>
                </emma:interpretation>
                <emma:interpretation id="interp86" emma:lang="en-GB" emma:confidence="0">
                  <emma:literal>duali ty</emma:literal>
                </emma:interpretation>
                <emma:interpretation id="interp87" emma:lang="en-GB" emma:confidence="0">
                  <emma:literal>dualit y</emma:literal>
                </emma:interpretation>
                <emma:interpretation id="interp88" emma:lang="en-GB" emma:confidence="0">
                  <emma:literal>dnali ty</emma:literal>
                </emma:interpretation>
                <emma:interpretation id="interp89" emma:lang="en-GB" emma:confidence="0">
                  <emma:literal>duality y</emma:literal>
                </emma:interpretation>
              </emma:one-of>
            </emma:emma>
          </inkml:annotationXML>
          <inkml:trace contextRef="#ctx0" brushRef="#br0" timeOffset="35106.1352">377 9691 607 0,'0'0'237'0,"0"0"-95"0,-11-28-21 16,11 28-13-16,0 0-16 0,0 0-13 0,0 0-12 16,-26-12-17-16,26 12-10 0,0 0-10 0,-32-7-8 15,32 7-6-15,-27 0-4 0,27 0-1 0,-33 4-1 16,33-4 0-16,-39 13-4 0,39-13 0 0,-43 21-3 16,43-21-1-16,-41 27-1 0,41-27 1 15,-41 33-3-15,41-33 2 0,-33 33-3 0,33-33 3 16,-25 35-3-16,25-35 2 0,-14 36-2 15,14-36 2-15,0 33-4 0,0-33 4 0,14 25-5 16,-14-25 2-16,25 23 0 0,-25-23 0 0,37 15-1 16,-37-15 4-16,45 2-3 0,-21-4-1 0,3-6 1 15,1-3-2-15,-1-5 4 0,1 1-1 16,-1-7 4-16,1 0-4 0,-3-3 5 0,0-1-4 16,-6-3 4-16,0 2-4 0,-1-5 5 0,-1 2-7 15,-5-3 8-15,3 2-7 0,-5-3 7 0,0-3 11 16,-1 0-31-16,1 5 31 0,-2-4-30 0,0 3 14 15,-4 2 13-15,2 0-3 0,-5 2 8 0,2 2-3 16,-4 3 4-16,1 24-4 0,0-34 6 16,0 34-1-16,0 0-1 0,0 0-3 15,0 0-6-15,0 0-5 0,0 0-6 0,0 0 1 16,0 0-1-16,0 0 2 0,-9 28 0 0,7-5 3 16,-4 5-7-16,2 4 7 0,-1 0-8 0,0 2 7 15,-1 1-6-15,3 4-10 0,-4 1 28 0,6 2-27 16,-6 1 27-16,4-1-11 0,-3-4-8 0,4-1 7 15,0-2-6-15,-2-5 4 0,4 0-5 0,0-6-17 16,6 2-18-16,-6-26-16 0,12 36-37 16,-12-36-29-16,23 19-47 0,-23-19-86 0,28-3-127 15,-28 3-27-15,23-14 118 0</inkml:trace>
          <inkml:trace contextRef="#ctx0" brushRef="#br0" timeOffset="35496.7338">815 9586 990 0,'25'-4'212'0,"-25"4"-83"16,0 0-27-16,0 0-30 0,0 0-33 0,0 0-24 15,0 0-8-15,0 0-3 0,-9 24 5 0,9-24-2 16,-6 33 5-16,6-33-6 0,-4 43 2 0,1-21-7 16,0 2 2-16,3-24-4 0,-1 43 2 0,1-43-3 15,1 38 3-15,-1-38-3 0,6 33 4 16,-6-33-4-16,11 23 2 0,-11-23-4 15,0 0 2-15,27 13 0 0,-27-13-2 0,27-6 5 16,-27 6-2-16,27-21 2 0,-27 21 0 0,37-33 1 16,-37 33-3-16,39-40 3 0,-39 40-4 0,36-39 5 15,-36 39-4-15,32-37 5 0,-32 37-4 0,27-39 2 16,-27 39-2-16,22-29 1 0,-22 29-1 0,14-25 3 16,-14 25 4-16,0 0 4 0,0 0-3 15,0 0 1-15,0 0-5 0,0 0-1 0,0 0 0 16,25-3 0-16,-25 3 1 0,0 0-2 0,16 25 3 15,-16-25-4-15,4 29 2 0,-4-29-3 16,6 33 1-16,-6-33-1 0,1 35 1 0,-1-35-2 16,2 33 2-16,-2-33-4 0,1 28 4 0,-1-28-4 15,0 0-34-15,10 39-65 0,-10-39-80 16,0 0-149-16,0 0-145 0,0 0 51 0,22 33 302 16</inkml:trace>
          <inkml:trace contextRef="#ctx0" brushRef="#br0" timeOffset="36227.5584">1693 9725 738 0,'-11'-23'139'0,"11"23"-25"0,0 0 8 16,0 0-14-16,0 0-10 0,0 0-15 0,-12-30-17 15,12 30-15-15,0 0-15 0,0 0-8 0,0 0-7 16,-28-14-3-16,28 14-3 0,0 0-3 0,-31-6-1 16,31 6-3-16,-25 6-2 0,25-6 0 15,-31 10-3-15,31-10-1 0,-35 17-3 0,35-17 2 16,-35 22-3-16,35-22 4 0,-27 24-3 0,27-24 3 15,-24 29-2-15,24-29 2 0,-18 28-4 0,18-28 3 16,-7 32-4-16,7-32 2 0,0 28-3 16,0-28 2-16,11 26-2 0,-11-26 2 0,25 14-3 15,-25-14 3-15,28 4-3 0,-28-4-1 0,37-3 1 16,-37 3-2-16,40-10 1 0,-40 10 1 16,43-16 3-16,-43 16 0 0,37-26 2 0,-37 26-1 15,37-31 2-15,-37 31-4 0,30-28 5 0,-30 28-2 16,24-23 1-16,-24 23 1 0,0 0 0 0,11-24 0 15,-11 24 1-15,0 0-2 0,0 0 2 0,0 0 1 16,0 0 0-16,0 0 3 0,0 0 3 0,0 0 1 16,0 0-1-16,0 0-4 0,0 0-5 0,0 0-5 15,0 0 1-15,0 0 1 16,0 0 0-16,0 0 3 0,0 0-1 0,0 0 2 16,16 27-3-16,-16-27 2 0,0 0-2 0,11 34 3 15,-11-34-4-15,10 31 4 0,-10-31-5 0,8 28 4 16,-8-28-2-16,9 25 2 0,-9-25-2 0,0 0 1 15,17 30-18-15,-17-30-14 0,0 0-15 0,0 0-23 16,25 12-20-16,-25-12-18 0,0 0-47 16,20-30-70-1,-20 30-118-15,35-27-38 0,-32-1 168 0</inkml:trace>
          <inkml:trace contextRef="#ctx0" brushRef="#br0" timeOffset="36627.175">2177 9255 1052 0,'0'0'118'0,"0"0"-35"16,0 0-15-16,0 0-5 0,0 0-7 0,0 0-5 16,0 0-4-16,4 31-8 0,-4-31-8 0,-1 39-2 15,-2-16-9-15,0 6 2 0,0-4-8 0,-3 7 5 16,0-2 11-16,-1 6-32 0,-1 0 28 15,0 3-32-15,-1-4 9 0,0 3 5 0,-1-1-9 16,2-1 5-16,-1-6-6 0,1 4 4 0,4-6-4 16,-1 1 4-16,5-6-6 0,-2 0 7 0,2-23-5 15,2 35 1-15,-2-35-2 0,0 0-2 0,17 26-19 16,-17-26-10-16,0 0-14 0,25-10-24 16,-25 10-27-16,28-22-34 0,-3 17-51 0,-21-25-60 15,21 16-33-15,-25 14-96 0,29-44 99 16,-3 40 274-16</inkml:trace>
          <inkml:trace contextRef="#ctx0" brushRef="#br0" timeOffset="36752.17">2419 9696 408 0,'0'0'107'16,"0"0"21"-16,0 0 19 0,0 0-14 16,0 0-12-16,11 24-20 0,-11-24-12 15,0 0-7-15,0 0-12 0,3 35-10 0,-3-35-15 16,0 23-4-16,0-23-12 0,0 25-3 0,0-25-7 0,0 27-2 15,0-27-7-15,-3 28-3 0,3-28-5 16,-1 23 1-16,1-23-5 0,0 0 4 0,0 29-3 16,0-29 2-16,0 0-2 0,0 27 2 0,0-27-3 15,0 0-12-15,0 0-46 0,0 0-58 16,0 0-103-16,0 0-127 0,4-25-106 0,-4 25 47 16,4-33 386-16</inkml:trace>
          <inkml:trace contextRef="#ctx0" brushRef="#br0" timeOffset="36924.0318">2566 9436 1396 0,'-38'-29'125'0,"38"29"-42"0,0 0-18 0,0 0-19 16,0 0-16-16,0 0-14 0,-23 0-10 0,23 0-4 16,0 0-4-16,0 0 0 0,0 0-3 0,0 0-5 15,0 0-25-15,0 0-19 0,0 0-46 0,0 0-64 16,0 0-111-16,0 0-224 0,26 0 71 0,-26 0 233 15</inkml:trace>
          <inkml:trace contextRef="#ctx0" brushRef="#br0" timeOffset="37927.0383">2847 9502 1188 0,'-43'-8'139'0,"43"8"-21"15,0 0-18-15,0 0-31 0,0 0-37 16,0 0-17-16,0 0-10 0,0 0-17 0,0 0 22 15,18 23-15-15,-18-23 16 0,29 14-2 16,-29-14-5-16,36 17 0 0,-36-17-4 0,44 9 0 16,-18-8 0-16,0-2-1 0,-1-1 2 0,2-2-2 15,4-3 0-15,-6 0-2 0,6 6-34 0,-31 1-38 16,58-9-110-16,-58 9-145 0,37-20-175 0,-9 25 44 16,-28-5 372-16</inkml:trace>
          <inkml:trace contextRef="#ctx0" brushRef="#br0" timeOffset="37612.4827">3016 9248 840 0,'0'0'150'0,"0"0"-51"15,0 0-18-15,0 0 6 0,0 0-6 0,0 0-8 16,0 0-18-16,-14 40-11 0,14-40-10 0,-5 37-3 16,5-37-7-16,-4 48 0 0,-2-22-10 0,5-1 7 15,-5 5-8-15,5-3-14 16,-7 2 29-16,4 3-38 0,-5 1 33 0,2-1-17 16,-2 0-5-16,0-3 6 0,0 2-9 0,-1-3 4 15,2 2-5-15,-2-5 4 0,2 0-3 0,2-1 4 16,0 2-4-16,6-26 4 0,-10 35-3 0,10-35 1 15,-6 29 1-15,6-29-1 0,0 0-3 0,2 28 3 16,-2-28-3-16,0 0 4 0,0 0-3 16,0 0 1-16,0 0-2 0,0 0 1 0,26 19 0 15,-26-19 1-15,0 0 2 0,0 0-3 16,26-8 3-16,-26 8-2 0,0 0 1 0,29-15 0 16,-29 15 0-16,24-11 0 0,-24 11-1 0,22-13-2 15,-22 13-15-15,0 0-9 0,35-23-8 0,-35 23-17 16,24-20-9-16,-24 20-28 0,25-20-21 0,-25 20-19 15,24-19-38-15,-24 19-32 0,20-22-76 16,-20 22-70-16,0 0 150 0,33-18 195 0</inkml:trace>
          <inkml:trace contextRef="#ctx0" brushRef="#br0" timeOffset="38452.6265">3443 9646 800 0,'0'0'281'0,"0"0"-172"16,0 0-9-16,0 0-6 0,0 0-18 0,0 0-29 16,0 0-23-16,0 0-13 0,0 0-5 15,0 0-3-15,0 0 1 0,-1 24-3 0,1-24 3 16,-3 32-4-16,3-32 2 0,-1 34-3 0,1-34 3 16,0 37-5-16,0-37 5 0,4 39-5 0,-4-39 4 15,6 34-4-15,-6-34 3 0,13 26-2 16,-13-26 1-16,0 0 0 0,28 27 0 0,-28-27 1 15,22 5-2-15,-22-5 1 0,25-6-1 0,-25 6 2 16,27-22-1-16,-27 22 4 0,31-35-4 16,-16 12 3-16,1 1-2 0,-2-2 3 0,1 1-4 15,-15 23 5-15,24-40-4 0,-24 40 3 0,16-31-3 0,-16 31 2 16,10-23-2-16,-10 23 4 0,0 0 3 0,0 0 4 16,0 0 1-16,0 0-2 0,0 0-6 0,0 0-3 15,0 0 0-15,0 0 0 0,0 0 1 0,0 0-1 16,22 23 2-16,-22-23-3 15,1 34 3-15,-1-34-5 0,-4 45 5 16,3-20-4-16,-2 6 3 0,0 4-4 0,-2 2 5 16,-2 1-7-16,1 2 8 0,-2 3-8 0,-2 2 8 15,1-4-9-15,-2 1 9 0,0 2-9 0,0-7 10 16,0 2-6-16,-5-1 8 0,3-6 20 0,-2-1-32 0,-2-4 37 0,0-2-31 16,17-25 10-16,-33 41 3 0,33-41-5 0,-40 33 0 15,40-33-4-15,-37 24 1 0,37-24-3 16,-38 12 0-16,38-12-2 0,-39-2-1 0,39 2-1 15,-34-19-2-15,34 19-11 0,-28-31-17 0,28 31-26 16,-30-42-75-16,30 42-126 0,-25-28-237 0,25 28-10 16,-19-35 256-16</inkml:trace>
        </inkml:traceGroup>
      </inkml:traceGroup>
    </inkml:traceGroup>
    <inkml:traceGroup>
      <inkml:annotationXML>
        <emma:emma xmlns:emma="http://www.w3.org/2003/04/emma" version="1.0">
          <emma:interpretation id="{10F96E2E-A6D5-49DF-930B-AF9C9C3E3764}" emma:medium="tactile" emma:mode="ink">
            <msink:context xmlns:msink="http://schemas.microsoft.com/ink/2010/main" type="paragraph" rotatedBoundingBox="3235,12784 3672,12784 3672,12809 3235,128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ADFC3F9-9C5C-4527-9AB9-4604CB24BDFE}" emma:medium="tactile" emma:mode="ink">
              <msink:context xmlns:msink="http://schemas.microsoft.com/ink/2010/main" type="inkBullet" rotatedBoundingBox="3234,12794 3671,12778 3672,12792 3235,12809"/>
            </emma:interpretation>
            <emma:one-of disjunction-type="recognition" id="oneOf22">
              <emma:interpretation id="interp90" emma:lang="en-GB" emma:confidence="0">
                <emma:literal>-</emma:literal>
              </emma:interpretation>
            </emma:one-of>
          </emma:emma>
        </inkml:annotationXML>
        <inkml:trace contextRef="#ctx0" brushRef="#br0" timeOffset="267357.5392">-6000 11391 475 0,'0'0'157'0,"0"0"4"0,0 0-16 0,0 0-9 0,0 0-18 16,0 0-18-16,0 0-16 0,0 0-24 0,0 0-12 16,0 0-16-16,0 0-11 0,0 0-5 0,0 0-1 15,0 0 0-15,0 0 0 0,0 0 11 16,0 0 5-16,0 0-2 0,0 0 0 15,0 0-11-15,29-10-4 0,-29 10-2 0,0 0-2 16,28-3-4-16,-28 3-1 16,0 0 0-16,34-3 0 0,-34 3 0 0,29 0 1 15,-29 0 0-15,32-2-2 0,-32 2-1 0,32-1-1 16,-32 1-1-16,33-3-1 0,-33 3 1 0,36-1 0 16,-36 1-2-16,29 0 1 0,-29 0 0 15,30-2 1-15,-30 2 0 0,27 0-1 16,-27 0 0-16,27 2-1 0,-27-2 0 0,20 0 0 15,-20 0 0-15,0 0 1 0,27 0 0 0,-27 0-2 0,0 0 3 0,0 0-2 16,0 0 0-16,0 0 2 0,0 0-2 0,0 0-16 16,0 0-18-16,0 0-23 0,24 5-36 0,-24-5-82 15,0 0-154-15,0 0-177 0,0 0 14 0,0 0 392 16</inkml:trace>
      </inkml:traceGroup>
    </inkml:traceGroup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5:51:29.1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7463 7665 192 0,'0'0'123'0,"0"0"15"16,0 0 0-16,0 0 3 0,0 0-18 15,0 0-14-15,0 0-20 0,0 0-12 0,0 0-13 16,0 0-9-16,0 0-9 0,0 0-4 16,0 0-11-16,0 0-4 0,0 0-7 0,0 0-5 15,0 0-5-15,0 0 0 0,-10 28-3 0,10-28 6 16,-6 32-2-16,6-8 2 0,0-24-6 0,-8 46 0 15,8-23-7-15,-4 5 3 0,4 1 14 0,-5-2-15 16,5 4 15-16,-5-4-31 0,5 4 12 0,-5-2-11 16,5 2 10-16,-6-6 5 15,6-2-4-15,0-23 4 0,-5 40-3 0,5-40 4 0,-4 34-4 16,4-34 4-16,0 24-3 0,0-24 1 16,0 0-1-16,0 0 1 0,-9 23-1 0,9-23 2 15,0 0-2-15,0 0 2 0,0 0-1 0,0 0 0 16,0 0 0-16,0 0 1 0,-9 22-1 0,9-22 1 15,0 0-1-15,0 0-1 0,0 0 1 0,0 0 2 16,0 0 3-16,0 0 0 0,0 0 1 16,0 0-4-16,0 0-3 0,0 0-2 0,0 0-2 15,0 0 5-15,0 0 5 0,0 0 1 0,0 0 2 16,25 6-1-16,-25-6-2 0,0 0 1 0,23 0 0 16,-23 0 2-16,22 0-2 0,-22 0 0 15,28 0-1-15,-28 0 0 0,30 0 0 0,-30 0-2 16,34-6 0-16,-34 6-2 0,33-4-1 0,-33 4 0 15,34-7-1-15,-34 7 0 0,31-10 0 16,-31 10-1-16,33-3 2 0,-33 3-1 0,31 0-1 16,-31 0 0-16,30-4-1 0,-30 4-9 0,28 0-13 15,-28 0-19-15,28 4-25 0,-28-4-30 0,32 0-80 16,-32 0-80-16,0 0-149 0,32 0-34 0,-32 0 313 16</inkml:trace>
  <inkml:trace contextRef="#ctx0" brushRef="#br0" timeOffset="1">7494 7910 386 0,'0'0'164'0,"0"0"-43"16,0 0-22-16,0 0-18 0,0 0-22 0,0 0-6 15,0 0 18-15,0 0 2 0,0 0 4 16,0 0-7-16,25 0-29 0,-25 0-10 16,0 0-6-16,33 5-5 0,-33-5-7 0,0 0-3 15,32 0-5-15,-32 0-3 0,23 0 0 0,-23 0-1 16,29-5 0-16,-29 5-1 0,22 0-1 0,-22 0-1 15,22 0-4-15,-22 0-25 0,24 0-39 0,-24 0-48 16,22 0-57-16,-22 0-39 0,0 0-51 0,27 0-57 16,-27 0 121-16,0 0 201 0</inkml:trace>
  <inkml:trace contextRef="#ctx0" brushRef="#br0" timeOffset="2">7503 7657 424 0,'0'0'141'16,"0"0"-39"-16,0 0-23 0,0 0-15 0,0 0-24 0,0 0 16 16,0 0 17-16,0 0 8 0,0 0 8 15,0 0-14-15,0 0-23 0,0 0-5 0,26 8-7 16,-26-8-7-16,0 0-8 0,31 0-6 0,-31 0-6 16,22-5-3-16,-22 5-4 0,25-3-3 0,-25 3-1 15,24 0-1-15,-24 0 0 0,26-5-1 16,-26 5 0-16,26 0-1 0,-26 0 0 0,25 0-5 15,-25 0-24-15,0 0-47 0,40 17-105 0,-40-17-153 16,0 0-137-16,27 7 100 0,-27-7 372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203 48 222 0,'0'0'98'0,"0"0"7"0,0 0 20 15,0 0-6-15,0 0-4 0,0 0-25 0,0 0-7 16,17-24-3-16,-17 24 1 0,0 0 1 16,0 0 1-16,0 0-12 0,0 0-11 0,0 0-12 15,0 0-8-15,-19-25-8 0,19 25-4 0,0 0-2 16,0 0-2-16,0 0-2 0,-27 0-4 0,27 0-2 0,0 0-4 16,-28 9-3-16,28-9-1 0,-26 9-3 0,26-9 0 15,-26 16-3-15,26-16 1 0,-24 21-3 0,24-21 1 16,-25 23-1-16,25-23 3 0,-20 24-4 15,20-24 3-15,-17 25-2 0,17-25 0 0,-8 22-1 16,8-22 1-16,0 0-4 0,1 27 4 0,-1-27-3 16,0 0 3-16,14 22-2 0,-14-22 0 0,0 0 0 0,22 18 1 15,-22-18 0-15,0 0 1 0,28 5 0 0,-28-5 0 16,0 0 0-16,26 3 1 0,-26-3-1 0,0 0 1 16,0 0-1-16,0 0 0 0,0 0 1 15,0 0 0-15,0 0 2 0,0 0 0 0,0 0 0 16,0 0 0-16,0 0-2 0,1 28 1 0,-1-28-2 31,0 0 0-31,-22 26 0 0,22-26 1 0,-19 22-2 0,19-22 3 16,0 0-3-16,-26 29 3 0,26-29-3 0,0 0-15 15,-17 26 37-15,17-26-38 0,0 0 36 0,-3 22-20 16,3-22-2-16,0 0 2 0,0 0 1 16,0 0 0-16,0 0 0 0,28 23-1 0,-28-23 0 15,0 0 1-15,28 4 0 0,-28-4 0 0,22 3 1 16,-22-3-1-16,26 2 1 0,-26-2-1 0,30 1 0 0,-30-1-1 15,33 0 0-15,-33 0 1 0,31-1 0 0,-31 1 0 16,33-5-1-16,-33 5 0 0,33 0-25 0,-33 0-20 16,30 0-31-16,-30 0-47 0,25-2-66 0,-25 2-104 15,0 0-189-15,27-10 66 0,-27 10 354 16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68 0 997 0,'0'0'210'0,"0"0"-102"0,0 0-21 16,0 0-19-16,0 0-24 0,0 0-9 0,0 0 4 15,0 0 2-15,0 0-14 0,0 0 1 16,5 30-29-16,-5-30 7 0,0 0 0 0,-14 36-5 16,14-36 2-16,-12 29-3 15,12-29 2-15,-18 35-3 0,18-35 2 16,-19 28-3-16,19-28 3 0,-13 22-14 0,13-22-18 16,0 0-41-16,0 0-77 0,-5 29-124 0,5-29-196 15,0 0-19-15,0 0 283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0 127 595 0,'0'0'141'0,"0"0"-31"16,0 0 17-16,0 0-18 15,0 0-19-15,0 0-24 0,0 0-11 0,0 0-13 16,0 0-8-16,0 0-11 0,0 0-11 0,0 0-3 16,0 0 3-16,11-24 9 0,-11 24 6 0,0 0 2 15,25-26-5-15,-25 26-4 0,0 0-6 16,29-26-2-16,-29 26-4 0,26-18 0 0,-26 18-2 15,28-16-1-15,-28 16-1 0,26-9-1 0,-26 9-3 16,22-7 2-16,-22 7-1 0,0 0 1 0,26 2 0 0,-26-2-1 16,0 0 1-16,0 0 0 0,22 20 2 0,-22-20 3 15,0 0 3-15,5 25 1 0,-5-25 4 0,-5 26-7 16,5-26 0-16,-9 31-6 0,9-31 1 16,-10 30-4-16,10-30 3 0,-8 26-3 0,8-26 1 15,0 0-1-15,-6 24 1 0,6-24-2 0,0 0 1 16,0 0-1-16,0 0 1 0,0 0 0 0,0 0 2 0,0 0-1 15,0 0 1-15,24 5 1 0,-24-5-2 0,0 0 2 16,29-24-2-16,-29 24 2 0,23-21-3 0,-23 21 3 16,22-23-2-16,-22 23 2 0,25-21-2 15,-25 21 1-15,25-16-1 0,-25 16 1 0,0 0-1 16,26-13 1-16,-26 13-1 0,0 0-1 0,0 0 2 16,23 0-2-16,-23 0 1 15,0 0 1-15,0 0-1 0,24 12 0 16,-24-12 1-16,0 0-2 0,0 0 3 0,18 30-1 15,-18-30 1-15,4 22-2 0,-4-22 2 0,3 33-4 16,-3-33 5-16,-2 34-5 0,2-34 5 16,-1 40 19-16,0-17-31 0,1-23 36 0,-2 42-34 15,2-42 12-15,-1 38 1 0,1-38-5 0,-4 34 3 16,4-34-4-16,-3 37 2 0,3-37-2 0,-2 32 1 0,2-32-3 16,-1 24 4-16,1-24-3 0,0 0 2 0,-5 23-1 15,5-23 0-15,0 0 0 0,0 0 1 0,0 0-1 16,0 0 1-16,0 0 0 0,0 0 0 0,0 0-1 15,0 0-2-15,0 0-12 0,0 0-14 16,0 0-27-16,0 0-52 0,0 0-94 0,-28-2-149 16,28 2-156-16,0 0 56 15,0 0 406-15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5 525 0,'0'0'129'0,"0"0"-12"16,0 0 8-16,0 0-21 0,0 0-32 0,0 0-12 15,22-14 0-15,-22 14 0 0,0 0-3 0,23 11-6 16,-23-11-12-16,0 0-6 0,0 0-7 0,30 30-1 16,-30-30-3-16,17 25 0 0,-17-25-3 15,16 29 2-15,-16-29-6 0,13 38 2 0,-13-38-8 16,11 37 0-16,-11-37-7 0,5 41 4 0,-5-41-5 15,6 40 5-15,-6-40 6 0,3 44 10 0,-6-20-3 16,3 2 4-16,-3-3-15 0,2-1-2 0,1-22-5 16,-9 42 4-1,5-20-5-15,4-22 7 0,-13 39-5 0,13-39 3 16,-14 31-2-16,14-31 1 0,-15 29 19 16,15-29-35-16,-18 32 33 0,18-32-35 0,-18 27 13 15,18-27 3-15,-17 23-3 0,17-23 2 0,0 0-1 16,-23 23-1-16,23-23 0 0,0 0 0 0,0 0-5 15,0 0-13-15,0 0-22 0,0 0-33 0,0 0-71 16,-26 3-76-16,26-3-189 0,0 0-61 0,0 0 93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0 809 0,'0'0'273'0,"0"0"-122"0,0 0-40 16,0 0-17-16,0 0-38 0,0 0-27 0,0 0-16 0,0 0 0 16,0 0 10-16,0 0 5 0,0 0 6 0,0 0-3 15,0 0-8-15,16 21-2 0,-16-21-3 16,0 0-3-16,29 9-4 0,-29-9-1 0,22 2-3 15,-22-2-1-15,26 3-2 0,-26-3-2 0,32 0-1 16,-32 0 1-16,35-1-2 0,-35 1 1 0,37-3 0 16,-37 3-1-1,31-7 0-15,-31 7-1 0,31-3 1 0,-31 3-21 16,34-2-42-16,-34 2-87 0,37-3-189 0,-37 3-206 16,0 0 48-16,38-11 326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213 28 717 0,'0'0'223'0,"0"0"-78"0,0 0-14 15,0 0-21-15,0 0-20 0,-24-19-29 0,24 19-16 0,0 0-8 16,0 0-7-16,0 0-4 0,-24-8-4 0,24 8-4 16,0 0-5-16,-27 0-1 0,27 0-4 0,0 0-2 15,-27 8-3-15,27-8-1 0,0 0-2 0,-32 21-1 16,32-21 4-16,0 0-4 0,-26 28 0 15,26-28-1-15,0 0 1 0,-17 30-1 0,17-30 2 0,0 0-3 16,0 31 2-16,0-31-2 0,0 0 2 0,18 27-1 16,-18-27 1-16,0 0 0 0,26 24 0 0,-26-24-1 15,0 0 2-15,31 16-2 0,-31-16 3 0,0 0-1 16,25 20 1-16,-25-20-2 0,0 0 1 0,0 0 1 16,13 26 1-16,-13-26-2 0,0 0 3 15,-4 27-3-15,4-27 3 0,0 0-2 0,-23 29 0 31,23-29 0-31,-24 19 0 0,24-19-2 0,-26 18 2 0,26-18-1 16,-25 15-15-16,25-15 36 0,-22 15-37 0,22-15 37 16,0 0-22-16,0 0 0 0,-24 10 2 0,24-10-1 15,0 0 1-15,0 0-2 0,0 0 17 0,0 0-39 16,0 0 36-16,-3-25-45 0,3 25 15 16,0 0-9-16,0 0-12 0,22-26-14 0,-22 26-27 15,0 0-34-15,25-28-46 0,-3 33-58 0,-22-5-79 0,12-26-65 16,-12 26 44-16,22-19 317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0-3 510 0,'0'0'130'0,"0"0"-10"0,0 0-7 16,0 0 5-16,0 0-33 0,0 0-6 16,0 0-7-16,0 0 4 0,0 0-10 0,0 0-8 15,0 0-7-15,24 2-7 0,-24-2-8 0,0 0-3 0,0 0-8 16,0 0-2-16,0 0-5 0,12 31-2 0,-12-31-4 16,0 0-3-16,1 27-4 0,-1-27-1 0,-1 21-4 15,1-21 3-15,0 0-3 0,-1 31 1 0,1-31-2 16,0 0 2-16,-7 28-3 0,7-28 2 0,0 0-1 15,-6 25 1-15,6-25-2 0,0 0-4 16,0 0 2-16,0 0-35 0,2 30-15 0,-2-30-63 0,0 0-53 0,0 0-97 16,0 0-191-16,0 0 27 0,0 0 275 15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5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50 49 1374 0,'-27'-23'144'0,"27"23"-50"0,0 0-13 15,0 0-18-15,-28-27-23 0,28 27-13 0,0 0-12 16,0 0-5-16,0 0-4 0,0 0-5 0,0 0-4 16,0 0 0-16,0 0 0 0,0 0 0 15,0 0-14-15,0 0-11 0,0 0-25 0,0 0-31 0,29 32-79 0,-29-32-116 16,0 0-237-16,0 0 26 0,0 0 277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44 0 852 0,'0'0'260'15,"0"0"-131"-15,0 0-18 0,0 0-22 0,0 0-30 16,0 0-32-16,0 0-11 0,0 0-8 0,0 0 2 16,-24 24 1-16,24-24 1 0,0 0 0 0,-8 26 0 15,8-26-3-15,0 0 0 16,-7 29 0-16,7-29 4 0,0 0-3 15,-4 30 4-15,4-30-5 0,0 0-4 0,0 0-2 16,-1 23-2-16,1-23 0 0,0 0 1 0,0 0-2 16,0 0 2-16,0 0-3 0,0 0 1 15,0 0 0-15,0 0 1 0,0 0 0 0,0 0-1 16,0 0 0-16,0 0 0 0,0 0 2 0,24 13 2 16,-24-13 0-16,0 0-3 0,27-25 1 0,-27 25-3 0,23-22 4 15,-23 22-4-15,24-26 5 0,-24 26-4 0,22-22 1 16,-22 22-1-16,0 0 1 0,31-23-1 15,-31 23 0-15,0 0-1 0,28-12 1 0,-28 12 0 16,0 0 0-16,0 0-1 0,23-5 0 0,-23 5 1 16,0 0 0-16,0 0 2 0,0 0-2 0,0 0 2 15,0 0-2-15,15 22 2 0,-15-22-2 0,0 0 3 0,0 28-3 16,0-28 2-16,0 0-1 0,-5 28-2 0,5-28 0 16,0 0 1-16,0 23-1 0,0-23 1 15,0 0-1-15,0 0 1 0,0 0-1 0,0 0 0 16,0 0 1-16,0 0-1 0,0 0 1 0,26 19 0 15,-26-19 0-15,0 0 1 0,24-12 0 0,-24 12-1 16,0 0 2-16,34-27-3 16,-34 27 3-16,28-21-4 0,-28 21 3 15,31-20-2-15,-31 20 2 0,31-20-2 0,-31 20 3 16,23-15-3-16,-23 15 2 0,0 0-2 0,28-11 0 16,-28 11 1-16,0 0-1 0,0 0 2 15,0 0-1-15,0 0 0 0,23 15 0 0,-23-15 1 16,0 0-1-16,0 0 1 0,12 29-2 0,-12-29 3 15,0 0-3-15,4 31 3 0,-4-31-3 0,6 22 1 0,-6-22-1 0,0 0 2 16,4 29-3-16,-4-29 3 0,0 0-2 16,6 23 0-16,-6-23 0 0,0 0 1 0,0 0-1 15,0 0 0-15,0 0-10 0,0 0-27 0,13 29-45 16,-13-29-56 0,0 0-85-16,0 0-134 0,0 0-70 0,0 0 9 15,13-32 401-15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 17 1002 0,'0'0'239'0,"0"0"-102"16,0 0-22-16,0 0-28 0,0 0-33 0,0 0-20 0,0 0-11 15,0 0-10-15,0 0-5 0,0 0-4 16,0 0-3-16,0 0-1 0,0 0 2 0,0 0-1 15,0 0 2-15,0 0-1 0,5 29 0 0,-5-29-3 16,-4 27 4-16,4-27-5 0,-4 33 5 0,4-33-5 16,-6 34 3-16,6-34-2 0,0 33 2 0,0-33-3 15,6 33 4-15,-6-33-5 0,9 24 4 0,-9-24-3 0,0 0 3 16,18 24-2-16,-18-24 0 0,0 0 0 16,24 7 0-16,-24-7 2 0,0 0 0 0,31-20 1 15,-31 20-2-15,24-29 1 0,-24 29-2 0,26-33 3 16,-26 33-2-16,26-46 3 0,-26 46-5 0,28-42 4 15,-28 42-3-15,26-39 3 0,-26 39-3 0,22-28 4 16,-22 28-5 0,0 0 3-16,18-24-1 0,-18 24-2 0,0 0 1 15,0 0-1-15,0 0 1 0,0 0 0 0,0 0 3 16,7 25-2-16,-7-25 2 0,0 30-3 16,0-30 3-16,-3 36-4 0,3-36 3 0,-4 40-3 0,4-40 3 15,0 38-4-15,0-38 4 0,3 29-3 16,-3-29 3-16,0 0-3 0,11 27 1 0,-11-27-28 0,0 0-14 15,0 0-28-15,0 0-32 0,29 19-10 0,-29-19-73 16,0 0-113-16,22-13-151 0,-22 13 69 0,23-19 333 16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154 0 1039 0,'0'0'238'0,"0"0"-134"16,0 0-30-16,0 0-29 0,0 0-27 0,0 0-5 16,0 0 6-16,0 0 7 0,3 30 7 0,-3-30-5 0,1 29-4 15,-1-29-8-15,-3 41 2 0,-2-18-3 0,1 5 7 16,-4 3-3-16,-1 4 5 0,-3-3-8 15,-2 5 1-15,-2-2-11 0,3-5 4 0,1 2-9 16,-2-5 4-16,3 4-6 0,1-3 3 0,2-4-4 16,0 0 4-16,8-24-4 0,-9 36 4 0,9-36-4 15,0 29 2 1,0-29-2-16,0 0 1 0,12 24-1 0,-12-24 1 16,0 0-1-16,0 0 1 0,27 3 1 0,-27-3-2 15,0 0-2-15,35-18-7 0,-35 18-6 0,35-14-11 16,-10 10-27-16,-25 4-36 0,47-4-56 15,-47 4-91-15,40-20-239 0,-14 22-6 0,-26-2 216 16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240 24 727 0,'0'0'176'15,"0"0"-44"-15,0 0-18 0,0 0-5 0,-28-23-23 16,28 23-17-16,0 0-12 0,0 0-9 0,0 0-7 16,-23 0-6-16,23 0-7 0,0 0-5 0,-24-1-4 15,24 1-4-15,0 0-1 0,-32 7-2 0,32-7 0 16,-27 12 0-16,27-12-4 0,-28 12-1 0,28-12-3 15,-23 21-1-15,23-21-3 0,0 0 2 16,-33 34-4-16,33-34 1 0,-14 22 0 0,14-22 1 16,0 0-2-16,-8 32 1 0,8-32-1 0,0 0 1 0,4 25-1 15,-4-25 3-15,0 0-4 16,0 0 3-16,27 21-2 0,-27-21 1 0,0 0 1 16,28 6-1-16,-28-6 0 0,25 0-6 0,-25 0-5 15,30-3-2-15,-30 3 0 0,32-8 3 16,-32 8 3-16,25-11 1 0,-25 11 4 0,23-18-1 15,-23 18 5-15,19-22-2 0,-19 22 4 16,0 0-3-16,20-31 2 0,-20 31-2 0,0 0 1 16,15-28 0-16,-15 28 1 0,0 0-1 0,0 0 0 15,0 0 0-15,0 0 0 0,0 0 0 0,0 0-1 16,0 0-1-16,0 0 0 0,0 0 1 0,0 0 0 16,0 0 4-16,0 0 0 0,0 0 3 15,0 0 0-15,22 20-1 0,-22-20-3 0,1 22 1 16,-1-22-5-16,3 28 1 0,-3-28-1 0,1 24 2 0,-1-24-2 15,0 0 2-15,7 29-3 0,-7-29 2 0,0 0-1 16,0 0 0-16,17 26 21 0,-17-26-22 0,0 0 6 16,0 0-33-16,25 13-32 0,-25-13-50 0,0 0-52 15,0 0-98-15,45-31-127 0,-45 31-48 16,25-29 167-16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144 21 1001 0,'0'0'145'0,"7"-24"-15"0,-7 24-7 0,0 0-21 15,0 0-38-15,0 0-28 0,0 0-14 0,0 0-10 16,0 0-5-16,0 0-3 0,0 0 3 0,0 0 5 15,-1 35 6-15,1-35 0 0,-7 32 4 0,7-32-5 16,-11 42 3-16,11-42-5 0,-10 47 1 16,3-23-4-16,2 0 0 0,-4 1-6 0,1-3 1 0,0 4-5 15,0-2 4-15,-1 0-6 0,0 0 3 0,0-3-4 16,0 3 3-16,9-24-4 0,-13 43 3 0,13-43-2 16,-12 38 3-16,12-38-4 0,-10 36 4 0,10-36-4 15,-4 29 3-15,4-29-2 0,0 0 1 0,1 27-1 16,-1-27 0-16,0 0 0 0,0 0 0 15,0 0 0-15,0 0 0 16,0 0 0-16,27 22 0 0,-27-22 1 16,0 0-1-16,24-4 2 0,-24 4-2 0,0 0 0 15,31-15-4-15,-31 15-5 0,26-9-3 0,-26 9-2 16,29-12-6-16,-29 12-6 0,27-10-10 0,-27 10-6 16,25-10-12-16,-25 10-24 0,0 0-45 0,46-2-45 0,-46 2-102 15,12-22-149-15,-12 22 12 0,0 0 277 16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0 966 0,'0'0'161'0,"0"0"-47"0,0 0-18 0,0 0-30 16,0 0-36-16,0 0-22 0,0 0 7 0,0 0 7 15,4 26 8 1,-4-26 0-16,0 0-9 0,32 8-7 0,-32-8-6 16,33 5-4-16,-33-5-2 0,40 10-2 0,-17-9 1 15,-1 3-1-15,5-3 0 0,-3 1 1 16,3-1-2-16,-4-1 0 0,0 2-1 0,1 6-32 15,-24-8-50-15,47 6-57 0,-47-6-88 0,41-7-221 16,-16 16 18-16,-25-9 217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0 941 0,'0'0'145'0,"0"0"-61"0,0 0-15 16,0 0-22-16,0 0-24 0,0 0 2 16,0 0 7-16,0 0 6 0,15 24 5 0,-15-24-11 15,0 0-4-15,0 23-5 0,0-23-2 0,1 26-9 16,-1-26-3-16,-4 30-6 0,4-30 2 0,-5 33-5 0,5-33 3 15,-7 27-5-15,7-27 3 0,-7 22-2 0,7-22 2 16,-6 23 21-16,6-23-35 0,0 0 35 0,-5 25-37 16,5-25-6-16,0 0-18 0,0 0-70 15,0 0-41-15,0 0-137 0,0 0-181 0,0 0 47 16,0 0 318-16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22-2 1261 0,'0'0'333'0,"0"0"-257"0,0 0-12 0,-27-5-13 15,27 5-21-15,0 0-16 16,0 0-8-16,0 0-4 0,0 0-1 0,0 0-2 16,0 0-2-16,0 0-1 0,0 0-10 15,0 0-13-15,0 0-16 0,0 0-23 0,0 0-35 16,14 36-72-16,-14-36-116 0,0 0-206 0,-2 26 30 15,2-26 308-15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200 96 832 0,'0'0'213'0,"-13"-22"-86"0,13 22-11 15,0 0-13-15,0 0-28 0,0 0-25 0,0 0-12 16,-24-12-10-16,24 12-5 16,0 0-1-16,0 0-4 0,-23-5-2 15,23 5-3-15,0 0-5 0,0 0-2 0,-33 10-3 16,33-10-1-16,-22 17-3 0,22-17 3 0,-27 27-4 15,27-27 4-15,-26 30-4 0,26-30 3 16,-18 29-4-16,18-29 5 0,-12 27-3 0,12-27-14 16,-6 25 35-16,6-25-38 0,0 0 38 0,9 29-22 15,-9-29 1-15,0 0 0 0,33 9 0 0,-33-9 0 16,30-6 0-16,-30 6 0 0,41-19-21 0,-16 4 35 0,-25 15-35 16,39-27 35-16,-39 27-11 0,36-28-1 0,-36 28 1 15,31-32-1-15,-31 32 3 0,20-34-5 16,-20 34 6-16,5-29-4 0,-5 29 3 0,-3-26-2 15,3 26 2-15,-11-22-2 0,11 22 1 16,0 0-2-16,-29-19 1 0,29 19-2 0,0 0 0 16,-31-2 0-16,31 2 0 0,0 0-1 0,-31 13-1 0,31-13-3 0,0 0-18 15,-23 18-17-15,23-18-37 0,0 0-42 0,3 31-41 16,-3-31-76-16,0 0-63 0,9 26-120 16,-9-26 95-16,0 0 324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 0 940 0,'0'0'105'0,"0"0"-51"16,0 0-1-16,0 0 6 0,0 0-3 0,0 0 1 0,0 0-14 15,1 26-5-15,-1-26-5 0,0 0-1 0,-5 24-5 16,5-24-1-16,0 0-7 0,-6 32-4 0,6-32-6 16,0 0 3-16,-8 27 0 0,8-27 0 15,0 0-2-15,-4 21-2 0,4-21-5 0,0 0 1 16,0 0-3-16,0 0 0 0,0 0-1 0,0 23 0 16,0-23 0-1,0 0-1-15,0 0 2 0,0 0 0 0,0 0 0 16,0 0 1-16,0 0 0 0,26-14-2 0,-26 14 2 15,0 0-1-15,29-23 1 0,-29 23-3 0,23-22 3 16,-23 22-4-16,27-23 5 0,-27 23-5 16,27-21 3-16,-27 21-1 0,25-20 1 0,-25 20-1 15,0 0 0-15,26-10 0 0,-26 10 0 0,0 0 1 16,0 0-1-16,0 0 0 0,24-4 0 0,-24 4 1 0,0 0 0 16,0 0 0-16,0 0-1 0,0 0 1 0,24 13 1 15,-24-13 10-15,0 0 7 0,0 0 1 0,0 0-1 16,21 22-6-16,-21-22-5 0,0 0 1 15,0 0-1-15,14 30 1 0,-14-30-2 0,0 0 2 16,4 24-3-16,-4-24 1 0,0 0-1 0,6 22-1 16,-6-22-3-16,0 0 0 0,2 22-3 0,-2-22-11 0,0 0 33 15,2 30-34-15,-2-30 36 0,0 0-23 0,2 24 0 16,-2-24 0-16,0 0-2 0,2 23 2 0,-2-23-17 16,0 0-21-16,4 25-41 0,-4-25-85 15,0 0-177-15,0 0-173 0,0 0 5 0,26 30 345 16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204 59 708 0,'-7'-23'173'0,"7"23"-31"0,0 0-24 0,0 0-2 16,0 0-21-16,0 0-10 0,-5-22-22 0,5 22-16 15,0 0-11-15,0 0-10 0,0 0-2 0,0 0-4 16,-26-15-2-16,26 15-2 0,0 0-2 0,-25 2-5 16,25-2-2-16,0 0-2 0,-34 13-3 15,34-13 1-15,-28 17-3 0,28-17 2 16,-25 24-3-16,25-24 1 0,-23 26-1 0,23-26 1 0,-18 26-2 0,18-26 2 15,-10 28-3-15,10-28-11 0,-1 30 35 0,1-30-35 16,5 30 35-16,-5-30-22 0,0 0 0 0,21 28 0 16,-21-28-4-16,0 0-3 0,34 15-4 0,-34-15 2 15,24 3 0-15,-24-3 6 0,25-5 3 0,-25 5-1 16,26-11 3-16,-26 11-1 16,23-18 1-16,-23 18-1 15,24-24 2-15,-24 24 12 0,20-29-37 0,-20 29 36 16,18-28-35-16,-18 28 21 0,13-28 4 0,-13 28-2 15,8-31 3-15,-8 31-1 0,3-26 1 0,-3 26-1 16,0 0 2-16,-15-27-3 0,15 27 3 0,0 0-2 16,0 0 2-16,-28-16-3 0,28 16-1 0,0 0-1 15,-29 7-4-15,29-7-3 0,0 0-20 16,-33 21-18-16,33-21-38 0,0 0-41 0,-10 38-46 0,10-38-81 16,0 0-76-16,0 0-87 0,0 0 159 0,9 29 255 15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326 81 841 0,'0'0'162'0,"0"0"-49"0,0 0-8 16,1-26-11-16,-1 26-14 0,0 0-14 0,0 0-11 15,0 0-14-15,0 0-7 0,-16-28-4 0,16 28-4 16,0 0-1-16,0 0-3 0,-24-19-2 0,24 19-2 31,0 0-1-31,-25-5-2 0,25 5 0 0,0 0-2 16,-30-3-2-16,30 3-1 0,0 0-1 0,-27 4-2 16,27-4-1-16,0 0-1 0,-31 11-1 0,31-11 1 15,0 0-2-15,-25 21 0 0,25-21-3 0,0 0 1 16,-24 33-3-16,24-33 4 0,-16 34-4 0,16-34 3 15,-15 39-2-15,15-39 0 0,-18 45-1 0,9-17 5 16,2-4-6-16,-1 0 6 0,1 1-5 0,1-4 3 0,-1 6-2 0,7-27 3 16,-8 42-4-16,8-42 4 0,-8 33-4 0,8-33-13 15,-10 37 32-15,10-37-31 0,-7 31 31 16,7-31-17-16,0 24-1 0,0-24 0 16,0 0-1-16,6 22 2 0,-6-22-14 0,0 0-1 15,0 0-13-15,0 0-6 0,0 0-1 0,0 0-10 16,0 0-9-16,0 0-24 0,30 20-37 0,-30-20-23 15,0 0-59 1,0 0-40-16,8-22-135 0,-8 22 16 0,0 0 221 16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D09042F-73FC-46B9-92F8-A4D417801A0C}" emma:medium="tactile" emma:mode="ink">
          <msink:context xmlns:msink="http://schemas.microsoft.com/ink/2010/main" type="writingRegion" rotatedBoundingBox="1864,1392 23606,1228 23634,4997 1893,5161"/>
        </emma:interpretation>
      </emma:emma>
    </inkml:annotationXML>
    <inkml:traceGroup>
      <inkml:annotationXML>
        <emma:emma xmlns:emma="http://www.w3.org/2003/04/emma" version="1.0">
          <emma:interpretation id="{B5389F9C-B070-4F54-8AAF-D048384578E3}" emma:medium="tactile" emma:mode="ink">
            <msink:context xmlns:msink="http://schemas.microsoft.com/ink/2010/main" type="paragraph" rotatedBoundingBox="1864,1392 23606,1228 23634,4997 1893,51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E7662E-8F57-492D-94B5-87C860749229}" emma:medium="tactile" emma:mode="ink">
              <msink:context xmlns:msink="http://schemas.microsoft.com/ink/2010/main" type="line" rotatedBoundingBox="1864,1392 22938,1233 22948,2587 1875,2746"/>
            </emma:interpretation>
          </emma:emma>
        </inkml:annotationXML>
        <inkml:traceGroup>
          <inkml:annotationXML>
            <emma:emma xmlns:emma="http://www.w3.org/2003/04/emma" version="1.0">
              <emma:interpretation id="{A5AE9AB9-A89F-497C-806B-FC05037AC15B}" emma:medium="tactile" emma:mode="ink">
                <msink:context xmlns:msink="http://schemas.microsoft.com/ink/2010/main" type="inkWord" rotatedBoundingBox="1865,1453 4697,1432 4703,2237 1871,2258"/>
              </emma:interpretation>
              <emma:one-of disjunction-type="recognition" id="oneOf0">
                <emma:interpretation id="interp0" emma:lang="en-GB" emma:confidence="0">
                  <emma:literal>What</emma:literal>
                </emma:interpretation>
                <emma:interpretation id="interp1" emma:lang="en-GB" emma:confidence="0">
                  <emma:literal>what</emma:literal>
                </emma:interpretation>
                <emma:interpretation id="interp2" emma:lang="en-GB" emma:confidence="0">
                  <emma:literal>what to</emma:literal>
                </emma:interpretation>
                <emma:interpretation id="interp3" emma:lang="en-GB" emma:confidence="0">
                  <emma:literal>What to</emma:literal>
                </emma:interpretation>
                <emma:interpretation id="interp4" emma:lang="en-GB" emma:confidence="0">
                  <emma:literal>what's</emma:literal>
                </emma:interpretation>
              </emma:one-of>
            </emma:emma>
          </inkml:annotationXML>
        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      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      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      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      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      </inkml:traceGroup>
        <inkml:traceGroup>
          <inkml:annotationXML>
            <emma:emma xmlns:emma="http://www.w3.org/2003/04/emma" version="1.0">
              <emma:interpretation id="{DE88F943-C255-4E2A-BE8D-5E67AE94844F}" emma:medium="tactile" emma:mode="ink">
                <msink:context xmlns:msink="http://schemas.microsoft.com/ink/2010/main" type="inkWord" rotatedBoundingBox="5732,1614 11354,1348 11406,2451 5784,2717"/>
              </emma:interpretation>
              <emma:one-of disjunction-type="recognition" id="oneOf1">
                <emma:interpretation id="interp5" emma:lang="en-GB" emma:confidence="0">
                  <emma:literal>properties</emma:literal>
                </emma:interpretation>
                <emma:interpretation id="interp6" emma:lang="en-GB" emma:confidence="0">
                  <emma:literal>properties'</emma:literal>
                </emma:interpretation>
                <emma:interpretation id="interp7" emma:lang="en-GB" emma:confidence="0">
                  <emma:literal>Properties</emma:literal>
                </emma:interpretation>
                <emma:interpretation id="interp8" emma:lang="en-GB" emma:confidence="0">
                  <emma:literal>proper time</emma:literal>
                </emma:interpretation>
                <emma:interpretation id="interp9" emma:lang="en-GB" emma:confidence="0">
                  <emma:literal>proper tea</emma:literal>
                </emma:interpretation>
              </emma:one-of>
            </emma:emma>
          </inkml:annotationXML>
        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      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      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      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      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      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      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      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      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      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      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      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      </inkml:traceGroup>
        <inkml:traceGroup>
          <inkml:annotationXML>
            <emma:emma xmlns:emma="http://www.w3.org/2003/04/emma" version="1.0">
              <emma:interpretation id="{AAFFB64F-DA7F-482F-8775-2A98D8FABBD4}" emma:medium="tactile" emma:mode="ink">
                <msink:context xmlns:msink="http://schemas.microsoft.com/ink/2010/main" type="inkWord" rotatedBoundingBox="12491,1371 15894,1327 15906,2224 12503,2268"/>
              </emma:interpretation>
              <emma:one-of disjunction-type="recognition" id="oneOf2">
                <emma:interpretation id="interp10" emma:lang="en-GB" emma:confidence="0">
                  <emma:literal>should</emma:literal>
                </emma:interpretation>
                <emma:interpretation id="interp11" emma:lang="en-GB" emma:confidence="0">
                  <emma:literal>Should</emma:literal>
                </emma:interpretation>
                <emma:interpretation id="interp12" emma:lang="en-GB" emma:confidence="0">
                  <emma:literal>should do</emma:literal>
                </emma:interpretation>
                <emma:interpretation id="interp13" emma:lang="en-GB" emma:confidence="0">
                  <emma:literal>shouted</emma:literal>
                </emma:interpretation>
                <emma:interpretation id="interp14" emma:lang="en-GB" emma:confidence="0">
                  <emma:literal>showed</emma:literal>
                </emma:interpretation>
              </emma:one-of>
            </emma:emma>
          </inkml:annotationXML>
        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      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      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      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      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      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      </inkml:traceGroup>
        <inkml:traceGroup>
          <inkml:annotationXML>
            <emma:emma xmlns:emma="http://www.w3.org/2003/04/emma" version="1.0">
              <emma:interpretation id="{D634E2A0-8C8B-4629-A4C4-DAE789CB272E}" emma:medium="tactile" emma:mode="ink">
                <msink:context xmlns:msink="http://schemas.microsoft.com/ink/2010/main" type="inkWord" rotatedBoundingBox="17152,1364 19243,1179 19322,2077 17232,2262"/>
              </emma:interpretation>
              <emma:one-of disjunction-type="recognition" id="oneOf3">
                <emma:interpretation id="interp15" emma:lang="en-GB" emma:confidence="0">
                  <emma:literal>Hi I</emma:literal>
                </emma:interpretation>
                <emma:interpretation id="interp16" emma:lang="en-GB" emma:confidence="0">
                  <emma:literal>HI I</emma:literal>
                </emma:interpretation>
                <emma:interpretation id="interp17" emma:lang="en-GB" emma:confidence="0">
                  <emma:literal>HA I</emma:literal>
                </emma:interpretation>
                <emma:interpretation id="interp18" emma:lang="en-GB" emma:confidence="0">
                  <emma:literal>Him I</emma:literal>
                </emma:interpretation>
                <emma:interpretation id="interp19" emma:lang="en-GB" emma:confidence="0">
                  <emma:literal>H=</emma:literal>
                </emma:interpretation>
              </emma:one-of>
            </emma:emma>
          </inkml:annotationXML>
        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      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      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      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      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      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      </inkml:traceGroup>
        <inkml:traceGroup>
          <inkml:annotationXML>
            <emma:emma xmlns:emma="http://www.w3.org/2003/04/emma" version="1.0">
              <emma:interpretation id="{8C7F2CAB-9C5E-4552-9E4F-394C4211ECF7}" emma:medium="tactile" emma:mode="ink">
                <msink:context xmlns:msink="http://schemas.microsoft.com/ink/2010/main" type="inkWord" rotatedBoundingBox="20177,1451 22939,1430 22947,2425 20184,2446"/>
              </emma:interpretation>
              <emma:one-of disjunction-type="recognition" id="oneOf4">
                <emma:interpretation id="interp20" emma:lang="en-GB" emma:confidence="0">
                  <emma:literal>ECHO)</emma:literal>
                </emma:interpretation>
                <emma:interpretation id="interp21" emma:lang="en-GB" emma:confidence="0">
                  <emma:literal>c CH)</emma:literal>
                </emma:interpretation>
                <emma:interpretation id="interp22" emma:lang="en-GB" emma:confidence="0">
                  <emma:literal>ECHO))</emma:literal>
                </emma:interpretation>
                <emma:interpretation id="interp23" emma:lang="en-GB" emma:confidence="0">
                  <emma:literal>he</emma:literal>
                </emma:interpretation>
                <emma:interpretation id="interp24" emma:lang="en-GB" emma:confidence="0">
                  <emma:literal>ACHY)</emma:literal>
                </emma:interpretation>
              </emma:one-of>
            </emma:emma>
          </inkml:annotationXML>
        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      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      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      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      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      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      </inkml:traceGroup>
      </inkml:traceGroup>
      <inkml:traceGroup>
        <inkml:annotationXML>
          <emma:emma xmlns:emma="http://www.w3.org/2003/04/emma" version="1.0">
            <emma:interpretation id="{0B6322F7-2F18-46D0-BA45-FB43331A0F14}" emma:medium="tactile" emma:mode="ink">
              <msink:context xmlns:msink="http://schemas.microsoft.com/ink/2010/main" type="line" rotatedBoundingBox="2084,2552 23628,2880 23610,4064 2066,3736"/>
            </emma:interpretation>
          </emma:emma>
        </inkml:annotationXML>
        <inkml:traceGroup>
          <inkml:annotationXML>
            <emma:emma xmlns:emma="http://www.w3.org/2003/04/emma" version="1.0">
              <emma:interpretation id="{01BAA90B-B89E-4D30-8D6F-C7CD75739391}" emma:medium="tactile" emma:mode="ink">
                <msink:context xmlns:msink="http://schemas.microsoft.com/ink/2010/main" type="inkWord" rotatedBoundingBox="2083,2582 7604,2662 7589,3714 2068,3634"/>
              </emma:interpretation>
              <emma:one-of disjunction-type="recognition" id="oneOf5">
                <emma:interpretation id="interp25" emma:lang="en-GB" emma:confidence="0">
                  <emma:literal>reproduce</emma:literal>
                </emma:interpretation>
                <emma:interpretation id="interp26" emma:lang="en-GB" emma:confidence="0">
                  <emma:literal>reproducer</emma:literal>
                </emma:interpretation>
                <emma:interpretation id="interp27" emma:lang="en-GB" emma:confidence="0">
                  <emma:literal>reproduces</emma:literal>
                </emma:interpretation>
                <emma:interpretation id="interp28" emma:lang="en-GB" emma:confidence="0">
                  <emma:literal>reproduced</emma:literal>
                </emma:interpretation>
                <emma:interpretation id="interp29" emma:lang="en-GB" emma:confidence="0">
                  <emma:literal>reproducers</emma:literal>
                </emma:interpretation>
              </emma:one-of>
            </emma:emma>
          </inkml:annotationXML>
          <inkml:trace contextRef="#ctx0" brushRef="#br0" timeOffset="8.53944E7">274 738 697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        <inkml:trace contextRef="#ctx0" brushRef="#br0" timeOffset="8.5395E7">720 780 574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        <inkml:trace contextRef="#ctx0" brushRef="#br0" timeOffset="8.53955E7">1265 750 403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        <inkml:trace contextRef="#ctx0" brushRef="#br0" timeOffset="8.53938E7">-463 734 485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        <inkml:trace contextRef="#ctx0" brushRef="#br0" timeOffset="8.53964E7">2074 741 449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        <inkml:trace contextRef="#ctx0" brushRef="#br0" timeOffset="8.53971E7">2694 763 447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        <inkml:trace contextRef="#ctx0" brushRef="#br0" timeOffset="8.5398E7">2763 710 292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        <inkml:trace contextRef="#ctx0" brushRef="#br0" timeOffset="8.53989E7">3259 738 426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        <inkml:trace contextRef="#ctx0" brushRef="#br0" timeOffset="8.54007E7">4127 714 708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        <inkml:trace contextRef="#ctx0" brushRef="#br0" timeOffset="8.54007E7">4452 890 669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      </inkml:traceGroup>
        <inkml:traceGroup>
          <inkml:annotationXML>
            <emma:emma xmlns:emma="http://www.w3.org/2003/04/emma" version="1.0">
              <emma:interpretation id="{25DFF936-7372-44F9-9734-020FF601FBA6}" emma:medium="tactile" emma:mode="ink">
                <msink:context xmlns:msink="http://schemas.microsoft.com/ink/2010/main" type="inkWord" rotatedBoundingBox="8580,2747 8936,3482 8454,3715 8099,2980"/>
              </emma:interpretation>
              <emma:one-of disjunction-type="recognition" id="oneOf6">
                <emma:interpretation id="interp30" emma:lang="en-GB" emma:confidence="0">
                  <emma:literal>to</emma:literal>
                </emma:interpretation>
                <emma:interpretation id="interp31" emma:lang="en-GB" emma:confidence="0">
                  <emma:literal>t0</emma:literal>
                </emma:interpretation>
                <emma:interpretation id="interp32" emma:lang="en-GB" emma:confidence="0">
                  <emma:literal>To</emma:literal>
                </emma:interpretation>
                <emma:interpretation id="interp33" emma:lang="en-GB" emma:confidence="0">
                  <emma:literal>T0</emma:literal>
                </emma:interpretation>
                <emma:interpretation id="interp34" emma:lang="en-GB" emma:confidence="0">
                  <emma:literal>tO</emma:literal>
                </emma:interpretation>
              </emma:one-of>
            </emma:emma>
          </inkml:annotationXML>
          <inkml:trace contextRef="#ctx0" brushRef="#br0" timeOffset="8.52703E7">5857 452 328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        <inkml:trace contextRef="#ctx0" brushRef="#br0" timeOffset="8.52707E7">6100 987 400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        <inkml:trace contextRef="#ctx0" brushRef="#br0" timeOffset="8.52712E7">5717 655 964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      </inkml:traceGroup>
        <inkml:traceGroup>
          <inkml:annotationXML>
            <emma:emma xmlns:emma="http://www.w3.org/2003/04/emma" version="1.0">
              <emma:interpretation id="{ED65D700-23C7-456D-A4FC-526BE67D7823}" emma:medium="tactile" emma:mode="ink">
                <msink:context xmlns:msink="http://schemas.microsoft.com/ink/2010/main" type="inkWord" rotatedBoundingBox="9910,2861 14751,2915 14742,3736 9901,3682"/>
              </emma:interpretation>
              <emma:one-of disjunction-type="recognition" id="oneOf7">
                <emma:interpretation id="interp35" emma:lang="en-GB" emma:confidence="0">
                  <emma:literal>simulate</emma:literal>
                </emma:interpretation>
                <emma:interpretation id="interp36" emma:lang="en-GB" emma:confidence="0">
                  <emma:literal>Simulate</emma:literal>
                </emma:interpretation>
                <emma:interpretation id="interp37" emma:lang="en-GB" emma:confidence="0">
                  <emma:literal>simulates</emma:literal>
                </emma:interpretation>
                <emma:interpretation id="interp38" emma:lang="en-GB" emma:confidence="0">
                  <emma:literal>simulated</emma:literal>
                </emma:interpretation>
                <emma:interpretation id="interp39" emma:lang="en-GB" emma:confidence="0">
                  <emma:literal>Simulates</emma:literal>
                </emma:interpretation>
              </emma:one-of>
            </emma:emma>
          </inkml:annotationXML>
          <inkml:trace contextRef="#ctx0" brushRef="#br0" timeOffset="8.52743E7">8050 605 858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        <inkml:trace contextRef="#ctx0" brushRef="#br0" timeOffset="8.52742E7">7999 922 647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        <inkml:trace contextRef="#ctx0" brushRef="#br0" timeOffset="8.52751E7">8449 956 422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        <inkml:trace contextRef="#ctx0" brushRef="#br0" timeOffset="8.52755E7">9276 893 539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        <inkml:trace contextRef="#ctx0" brushRef="#br0" timeOffset="8.52759E7">9916 553 451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        <inkml:trace contextRef="#ctx0" brushRef="#br0" timeOffset="8.52738E7">7607 759 228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        <inkml:trace contextRef="#ctx0" brushRef="#br0" timeOffset="8.52767E7">10723 905 504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        <inkml:trace contextRef="#ctx0" brushRef="#br0" timeOffset="8.52774E7">11084 730 566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        <inkml:trace contextRef="#ctx0" brushRef="#br0" timeOffset="8.52771E7">11232 555 570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        <inkml:trace contextRef="#ctx0" brushRef="#br0" timeOffset="8.52779E7">11807 1024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      </inkml:traceGroup>
        <inkml:traceGroup>
          <inkml:annotationXML>
            <emma:emma xmlns:emma="http://www.w3.org/2003/04/emma" version="1.0">
              <emma:interpretation id="{74387A36-C6EB-418F-AF4B-680BCEBEC285}" emma:medium="tactile" emma:mode="ink">
                <msink:context xmlns:msink="http://schemas.microsoft.com/ink/2010/main" type="inkWord" rotatedBoundingBox="15767,2761 19107,2811 19094,3714 15753,3663"/>
              </emma:interpretation>
              <emma:one-of disjunction-type="recognition" id="oneOf8">
                <emma:interpretation id="interp40" emma:lang="en-GB" emma:confidence="0">
                  <emma:literal>entire</emma:literal>
                </emma:interpretation>
                <emma:interpretation id="interp41" emma:lang="en-GB" emma:confidence="0">
                  <emma:literal>antire</emma:literal>
                </emma:interpretation>
                <emma:interpretation id="interp42" emma:lang="en-GB" emma:confidence="0">
                  <emma:literal>entere</emma:literal>
                </emma:interpretation>
                <emma:interpretation id="interp43" emma:lang="en-GB" emma:confidence="0">
                  <emma:literal>antive</emma:literal>
                </emma:interpretation>
              </emma:one-of>
            </emma:emma>
          </inkml:annotationXML>
          <inkml:trace contextRef="#ctx0" brushRef="#br0" timeOffset="8.52891E7">13330 995 418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        <inkml:trace contextRef="#ctx0" brushRef="#br0" timeOffset="8.52896E7">13888 1020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        <inkml:trace contextRef="#ctx0" brushRef="#br0" timeOffset="8.52903E7">14522 679 565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        <inkml:trace contextRef="#ctx0" brushRef="#br0" timeOffset="8.529E7">14707 459 593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        <inkml:trace contextRef="#ctx0" brushRef="#br0" timeOffset="8.52908E7">15259 716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        <inkml:trace contextRef="#ctx0" brushRef="#br0" timeOffset="8.52907E7">15203 944 446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        <inkml:trace contextRef="#ctx0" brushRef="#br0" timeOffset="8.52913E7">15539 1038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        <inkml:trace contextRef="#ctx0" brushRef="#br0" timeOffset="8.52918E7">16210 1044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      </inkml:traceGroup>
        <inkml:traceGroup>
          <inkml:annotationXML>
            <emma:emma xmlns:emma="http://www.w3.org/2003/04/emma" version="1.0">
              <emma:interpretation id="{D923544E-9914-45F1-9DB0-792EC7FC7C3F}" emma:medium="tactile" emma:mode="ink">
                <msink:context xmlns:msink="http://schemas.microsoft.com/ink/2010/main" type="inkWord" rotatedBoundingBox="20218,2922 23626,2973 23610,4064 20202,4012"/>
              </emma:interpretation>
              <emma:one-of disjunction-type="recognition" id="oneOf9">
                <emma:interpretation id="interp44" emma:lang="en-GB" emma:confidence="0">
                  <emma:literal>physics</emma:literal>
                </emma:interpretation>
                <emma:interpretation id="interp45" emma:lang="en-GB" emma:confidence="0">
                  <emma:literal>physic's</emma:literal>
                </emma:interpretation>
                <emma:interpretation id="interp46" emma:lang="en-GB" emma:confidence="0">
                  <emma:literal>Physics</emma:literal>
                </emma:interpretation>
                <emma:interpretation id="interp47" emma:lang="en-GB" emma:confidence="0">
                  <emma:literal>physic</emma:literal>
                </emma:interpretation>
                <emma:interpretation id="interp48" emma:lang="en-GB" emma:confidence="0">
                  <emma:literal>physic'S</emma:literal>
                </emma:interpretation>
              </emma:one-of>
            </emma:emma>
          </inkml:annotationXML>
          <inkml:trace contextRef="#ctx0" brushRef="#br0" timeOffset="8.52997E7">19994 1059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        <inkml:trace contextRef="#ctx0" brushRef="#br0" timeOffset="8.52999E7">20087 720 895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        <inkml:trace contextRef="#ctx0" brushRef="#br0" timeOffset="8.53002E7">20410 973 577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        <inkml:trace contextRef="#ctx0" brushRef="#br0" timeOffset="8.53007E7">21075 908 554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        <inkml:trace contextRef="#ctx0" brushRef="#br0" timeOffset="8.52943E7">17665 998 465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        <inkml:trace contextRef="#ctx0" brushRef="#br0" timeOffset="8.52943E7">18262 550 472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        <inkml:trace contextRef="#ctx0" brushRef="#br0" timeOffset="8.52985E7">18867 932 313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        <inkml:trace contextRef="#ctx0" brushRef="#br0" timeOffset="8.52991E7">19628 914 277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      </inkml:traceGroup>
      </inkml:traceGroup>
      <inkml:traceGroup>
        <inkml:annotationXML>
          <emma:emma xmlns:emma="http://www.w3.org/2003/04/emma" version="1.0">
            <emma:interpretation id="{B838AB89-ACC1-4D2A-ADAE-D0337CB1356D}" emma:medium="tactile" emma:mode="ink">
              <msink:context xmlns:msink="http://schemas.microsoft.com/ink/2010/main" type="line" rotatedBoundingBox="2004,4305 6029,3951 6131,5106 2105,5460"/>
            </emma:interpretation>
          </emma:emma>
        </inkml:annotationXML>
        <inkml:traceGroup>
          <inkml:annotationXML>
            <emma:emma xmlns:emma="http://www.w3.org/2003/04/emma" version="1.0">
              <emma:interpretation id="{A9600B8E-AB24-4D4E-9494-D70222D1A3A3}" emma:medium="tactile" emma:mode="ink">
                <msink:context xmlns:msink="http://schemas.microsoft.com/ink/2010/main" type="inkWord" rotatedBoundingBox="2004,4305 3199,4200 3265,4948 2069,5053"/>
              </emma:interpretation>
              <emma:one-of disjunction-type="recognition" id="oneOf10">
                <emma:interpretation id="interp49" emma:lang="en-GB" emma:confidence="0">
                  <emma:literal>of</emma:literal>
                </emma:interpretation>
                <emma:interpretation id="interp50" emma:lang="en-GB" emma:confidence="0">
                  <emma:literal>o fs</emma:literal>
                </emma:interpretation>
                <emma:interpretation id="interp51" emma:lang="en-GB" emma:confidence="0">
                  <emma:literal>off</emma:literal>
                </emma:interpretation>
                <emma:interpretation id="interp52" emma:lang="en-GB" emma:confidence="0">
                  <emma:literal>oof</emma:literal>
                </emma:interpretation>
                <emma:interpretation id="interp53" emma:lang="en-GB" emma:confidence="0">
                  <emma:literal>fo</emma:literal>
                </emma:interpretation>
              </emma:one-of>
            </emma:emma>
          </inkml:annotationXML>
          <inkml:trace contextRef="#ctx0" brushRef="#br0" timeOffset="7.82393E6">-298 2328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        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      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      </inkml:traceGroup>
        <inkml:traceGroup>
          <inkml:annotationXML>
            <emma:emma xmlns:emma="http://www.w3.org/2003/04/emma" version="1.0">
              <emma:interpretation id="{737D177B-0554-4F29-A17A-7D9C804B7095}" emma:medium="tactile" emma:mode="ink">
                <msink:context xmlns:msink="http://schemas.microsoft.com/ink/2010/main" type="inkWord" rotatedBoundingBox="3957,4250 6002,3883 6214,5065 4169,5432"/>
              </emma:interpretation>
              <emma:one-of disjunction-type="recognition" id="oneOf11">
                <emma:interpretation id="interp54" emma:lang="en-GB" emma:confidence="0">
                  <emma:literal>H?</emma:literal>
                </emma:interpretation>
                <emma:interpretation id="interp55" emma:lang="en-GB" emma:confidence="0">
                  <emma:literal>H??</emma:literal>
                </emma:interpretation>
                <emma:interpretation id="interp56" emma:lang="en-GB" emma:confidence="0">
                  <emma:literal>Hr?</emma:literal>
                </emma:interpretation>
                <emma:interpretation id="interp57" emma:lang="en-GB" emma:confidence="0">
                  <emma:literal>HR?</emma:literal>
                </emma:interpretation>
                <emma:interpretation id="interp58" emma:lang="en-GB" emma:confidence="0">
                  <emma:literal>1?</emma:literal>
                </emma:interpretation>
              </emma:one-of>
            </emma:emma>
          </inkml:annotationXML>
        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      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      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          <inkml:trace contextRef="#ctx0" brushRef="#br0" timeOffset="8.54059E7">3235 2711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          <inkml:trace contextRef="#ctx0" brushRef="#br0" timeOffset="8.54054E7">2969 1811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      </inkml:traceGroup>
      </inkml:traceGroup>
    </inkml:traceGroup>
  </inkml:traceGroup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31-3 935 0,'0'0'171'0,"-34"3"-35"0,34-3-11 15,0 0-23-15,0 0-36 0,0 0-30 0,0 0-18 16,0 0-12-16,0 0 1 0,0 0 4 0,0 0 5 0,0 0 5 15,0 0 1-15,18 22-1 0,-18-22 1 32,22 8-3-32,-22-8-3 0,31 7-4 0,-31-7-3 15,39 8-4-15,-14-7-2 0,1 1 0 0,-1-2-3 0,2 0 1 16,-2 0-1-16,1-2 0 0,-4 2-1 0,2-3 1 16,-1 0-11-16,2 3-29 0,-25 0-52 0,51 0-146 15,-51 0-307-15,25-12 41 0,-25 12 152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98 0 1000 0,'0'0'161'0,"0"0"-33"0,0 0-14 16,0 0-27-16,0 0-29 0,0 0-19 0,0 0-9 15,0 0-5-15,0 0-4 0,0 0 0 16,0 0 0-16,0 0 4 0,0 0 5 16,-9 21-6-16,9-21 0 0,-4 35-9 0,4-35-2 15,-8 42-5-15,5-19 1 0,-2 3-6 0,2-2 2 16,-5 3-6-16,4-3 5 0,-2 5-6 15,2-3 4-15,-2-2-3 0,0 4 3 16,3-4-3-16,-1 0 5 0,0-1-6 0,1-1 4 16,-1-1-3-16,4-21-14 0,-4 40 31 0,1-16-30 15,3-24 29-15,-6 36-13 0,6-36-2 16,-1 29-1-16,1-29 0 0,0 0 1 0,0 23-1 16,0-23 1-16,0 0-4 0,0 0-7 0,0 0-10 15,0 0-11-15,0 0-14 0,0 0-12 0,0 0-46 0,0 0-61 16,0 0-112-16,0 0-151 0,0 0-34 0,26-18 202 15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70 0 915 0,'0'0'296'0,"0"0"-141"0,0 0-45 15,0 0-38-15,0 0-30 0,0 0-18 0,0 0-8 0,0 0-5 16,0 0 3-16,0 0 6 0,0 0 3 16,0 0 1-16,10 30-1 0,-10-30-8 0,0 28 2 15,0-28-2-15,-3 30-1 0,3-30-6 0,-4 33 0 16,4-33-5-16,-4 35 2 0,4-35-3 15,-7 37 4-15,7-37-4 0,-4 42 4 0,4-42-4 16,-8 43 3-16,8-43-4 0,-10 43 2 0,5-20-3 0,0 1 3 16,0 0-4-16,5-24 4 0,-10 41-5 0,10-41 4 15,-8 38 14-15,8-38-30 0,-4 37 30 0,4-37-31 16,-3 31 13-16,3-31 2 0,0 30-1 0,0-30 2 16,0 24-2-16,0-24 0 0,0 0-10 15,0 0-9-15,0 0-13 0,0 0-14 0,0 0-1 16,0 0-14-16,0 0-32 15,0 0-43-15,28-3-97 0,-28 3-81 0,-3-36-141 16,3 36 74-16,1-27 360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 9 1306 0,'-30'-11'126'0,"30"11"-16"15,0 0-32-15,0 0-32 0,0 0-24 16,0 0-15-16,0 0-6 16,0 0-1-16,0 0 2 0,0 0 4 0,28 16-1 15,-28-16 2-15,30 10-2 0,-30-10 0 0,37 6-3 16,-37-6-1-16,42 4 0 0,-42-4-1 15,44 5 1-15,-44-5-1 0,40 3-1 0,-40-3 2 16,35 0-2-16,-35 0 1 0,35 0-20 0,-35 0-22 16,34 5-70-16,-34-5-97 0,27-13-214 15,-27 13-86-15,0 0 94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47 22 1044 0,'-6'-25'172'0,"6"25"-62"0,0 0-24 16,0 0-33-16,0 0-28 0,0 0-13 0,0 0-7 15,0 0 1-15,0 0 8 0,0 0 6 0,14 25 1 16,-14-25 1-16,0 0-6 0,17 23-1 0,-17-23 1 16,0 0 1-16,11 27 0 0,-11-27 0 15,4 24-3-15,-4-24 0 0,0 27-4 0,0-27 3 0,-2 23-6 16,2-23 3-16,-8 24-4 0,8-24 2 0,-11 23-4 15,11-23 1-15,0 0-4 0,-19 24 0 0,19-24 0 16,0 0 0-16,0 0-1 0,-21 22 0 0,21-22-19 16,0 0-20-16,0 0-52 0,-26-2-94 0,26 2-232 15,0 0-101-15,0 0 43 0,0 0 436 16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-8 38 849 0,'24'-15'137'0,"-24"15"-15"15,0 0-8-15,0 0-11 0,0 0-18 0,0 0-25 16,0 0-13-16,0 0-7 16,0 0-6-16,5-24-4 0,-5 24-4 15,0 0-5-15,0 0-3 0,0 0 2 16,0 0 0-16,0 0 1 0,0 0 0 0,0 0-6 16,0 0 0-16,0 0-2 0,0 0-2 0,0 0-2 15,0 0-3-15,0 0-3 0,0 0-1 0,0 0-2 16,0 0 2-16,0 0-2 0,0 0 2 0,0 0 0 15,0 0-2-15,0 0 1 0,0 0-2 0,0 0 0 0,0 0 0 16,-11 27-1-16,11-27 0 0,0 0-6 0,0 0-2 16,0 0-8-16,-12 24-8 0,12-24-3 0,0 0-8 15,0 0-6-15,0 0-2 0,0 0-14 0,0 0-27 16,19 22-42-16,-19-22-40 0,0 0-74 16,0 0-47-16,0 0-100 0,0 0 124 0,0 0 265 15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 0 819 0,'0'0'231'0,"0"0"-74"0,0 0-29 0,0 0-17 16,0 0-41-16,0 0-26 0,0 0-13 0,0 0-3 15,0 0-2-15,0 0-5 0,0 0-5 16,0 0-6-16,0 0-4 0,0 0-3 0,0 0-2 15,0 0 0-15,0 0 0 0,0 0 0 0,0 0 0 16,0 0-1-16,0 0 0 16,0 0 0-16,0 0-1 0,0 0-1 0,0 0 3 15,0 0-1-15,0 0 1 0,0 0 1 16,0 0-2-16,0 0 1 0,0 0-1 0,0 0 0 16,0 0 0-16,0 0 1 0,0 0-2 0,0 0 3 15,0 0-1-15,0 0 0 0,0 0 1 16,0 0 0-16,0 0-2 0,0 0 2 0,0 0-1 15,-8 22-1-15,8-22 1 0,0 0-1 0,0 0-1 0,0 0 1 0,0 0-1 16,0 0-2-16,0 0-31 0,0 0-56 16,0 0-126-16,0 0-263 0,0 0-23 0,0 0 108 15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7:08.3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2873 4253 459 0,'0'0'184'0,"0"0"-73"0,0 0-3 0,0 0-13 15,6-24-1-15,-6 24-17 0,0 0-6 0,0 0-13 16,5-25-2-16,-5 25-8 0,0 0-12 15,0 0-11-15,0 0-12 0,0 0 12 0,24-22-21 16,-24 22 16-16,0 0-18 0,0 0 0 0,24-2 0 16,-24 2-17-16,0 0 17 0,0 0-17 0,29 20 17 0,-29-20 1 15,0 0-1-15,20 24 0 0,-20-24-1 0,7 24 1 16,-7-24-2-16,4 26 3 0,-4-26-3 0,0 24 2 16,0-24-1-16,-3 23 2 0,3-23-2 15,-8 25 2-15,8-25-4 0,-15 23 4 0,15-23-4 16,0 0 2-16,-27 26 0 0,27-26 1 0,0 0-1 15,-24 8 1 1,24-8-1-16,0 0 1 0,-27 3 0 0,27-3-1 16,0 0 1-16,0 0 0 0,-27-15 0 0,27 15-2 15,0 0 3-15,-10-33-3 0,10 33 4 0,-5-34-2 16,5 34 5-16,0-30 0 0,0 30 2 0,5-27-4 16,-5 27 2-16,0 0-4 0,13-29 3 15,-13 29-3-15,0 0 3 0,0 0-3 0,24-21-1 16,-24 21-1-16,0 0 0 0,27 0 0 0,-27 0 0 0,0 0 0 15,22 12-2-15,-22-12 2 0,0 0 0 0,0 0 2 16,26 30-1-16,-26-30 1 0,11 21-2 0,-11-21 2 16,1 24-3-16,-1-24 3 0,-1 31-3 0,1-31 3 15,-7 26-3-15,7-26 2 0,-10 24-3 16,10-24 3-16,-11 25-4 0,11-25 3 0,0 0-1 16,-18 27 1-1,18-27 1-15,0 0 0 0,0 0-1 0,-22 16-1 16,22-16 2-16,0 0-1 0,0 0-1 0,0 0 2 15,-23-15-1-15,23 15-1 0,0 0 1 0,-14-24-2 16,14 24 2-16,-8-28-2 0,8 28 3 0,-4-28-3 16,4 28 4-16,2-34-2 0,-2 34 2 15,6-24-1-15,-6 24 3 0,0 0-3 0,16-26 1 16,-16 26-3-16,0 0 1 0,27-13-2 0,-27 13 2 0,0 0 0 16,31 3-1-16,-31-3 1 0,0 0-1 0,35 13 0 15,-35-13 0-15,0 0 1 0,27 20 0 0,-27-20 1 16,0 0-2-16,18 30 3 0,-18-30-3 0,7 28 2 15,-7-28-2-15,-1 27 2 0,1-27-2 16,-7 28 2-16,7-28-2 0,-10 27 2 0,10-27-3 16,0 0 1-16,-18 25-1 15,18-25 1-15,0 0 2 0,0 0 1 16,0 0 0-16,-23 10 0 0,23-10-3 0,0 0 1 16,0 0 0-16,0 0-2 0,-24-24 2 0,24 24-1 15,0 0 1-15,-16-27-3 0,16 27 3 0,-8-24-2 16,8 24 3-16,-9-31-3 0,9 31 3 0,-5-34-3 15,5 34 3-15,-4-38-3 0,4 38 3 16,-3-33-2-16,3 33 2 0,3-26-3 0,-3 26 2 0,0 0-2 0,14-24 0 16,-14 24 0-16,0 0-1 0,0 0 2 15,0 0-1-15,23-5 0 0,-23 5 1 0,0 0 1 16,0 0-2-16,25 31 3 0,-25-31-2 0,11 24 0 16,-11-24-1-16,9 33 1 0,-9-33-1 0,7 35 3 0,-7-35-3 15,3 38 2-15,-3-38-2 0,0 33 2 0,0-33-2 16,0 23 2-16,0-23-2 0,0 0 2 0,-4 27-3 15,4-27 3-15,0 0-2 0,0 0 2 16,0 0 1-16,-15 26-1 0,15-26 0 0,0 0 1 16,0 0 0-16,0 0 0 0,0 0 0 0,-24-15-2 15,24 15 1-15,0 0 0 0,-13-27 0 0,13 27-1 16,-7-28 3-16,7 28-4 0,-6-30 4 16,6 30-1-16,-5-39 4 15,5 39 1-15,-3-37 2 0,3 37-3 0,3-23-1 16,-3 23-4-16,0 0 0 0,0 0-1 0,13-22-1 15,-13 22 1-15,0 0-2 0,0 0 1 16,28-8 0-16,-28 8 0 0,22 5 1 0,-22-5 2 16,28 6-1-16,-28-6 0 0,24 6-1 0,-24-6 0 15,0 0-1-15,29 16 2 0,-29-16-2 16,0 0 1-16,0 0-1 0,25 23 2 0,-25-23-1 0,0 0 2 0,2 34-1 16,-2-34 1-16,-9 24-2 0,9-24 3 0,0 0-4 15,-23 27 4-15,23-27-1 0,0 0-1 0,-25 13 0 16,25-13-1-16,0 0 0 0,-30 5-1 15,30-5 1-15,0 0 0 0,-28-5 0 0,28 5 0 16,0 0 2-16,0 0-2 0,-23-24 0 0,23 24-1 16,0 0 1-1,-10-35-1-15,10 35 1 0,-3-26-1 0,3 26 2 16,4-31-3-16,-4 31 4 0,7-26-4 0,-7 26 3 16,10-30-2-16,-10 30 2 0,14-25-3 0,-14 25 3 15,0 0-2-15,23-17 1 0,-23 17 1 16,0 0-1-16,0 0-1 0,28-5 1 0,-28 5-1 15,0 0-1-15,0 0 3 0,22 12-2 0,-22-12 2 0,0 0-1 16,11 25 1-16,-11-25-2 0,5 24 2 0,-5-24-2 16,-1 33 3-16,1-33-2 0,-10 27 2 0,10-27-3 15,-13 31 2-15,13-31-2 0,-14 27 3 0,14-27-2 16,0 0 1-16,-22 24-1 0,22-24 0 16,0 0 0-16,0 0 0 0,-28 12 1 0,28-12 0 15,0 0 0-15,0 0-1 0,0 0 1 0,-22-11 0 16,22 11-2-16,0 0 0 0,0 0 0 0,-10-22-3 0,10 22-7 15,0 0-15-15,0 0-22 0,-9-29-41 0,9 29-81 16,0 0-106-16,0 0-246 0,0 0 49 0,0-37 361 31</inkml:trace>
  <inkml:trace contextRef="#ctx0" brushRef="#br0" timeOffset="1">5045 4462 784 0,'-19'-21'218'0,"19"21"-71"0,0 0-37 16,0 0-13-16,0 0-26 0,0 0-25 0,0 0-18 15,0 0-8-15,0 0-6 0,0 0-4 16,0 0 7-16,0 0 6 0,0 0 0 0,11 31 0 15,-11-31-14-15,0 28-2 0,0-28-7 0,-3 31 3 16,3-31-3-16,-2 34 2 0,2-34-2 0,-10 36 1 0,10-36-2 16,-6 26 2-16,6-26-2 0,-2 26 2 0,2-26-2 15,0 0 1-15,-3 22-1 0,3-22 0 0,0 0-1 16,0 0 0-16,0 0 1 0,0 0 1 16,0 0 1-16,0 0 0 0,0 0 1 0,28-14-2 15,-28 14 1-15,0 0-1 0,23-31 2 0,-23 31-3 16,25-27 3-1,-25 27-4-15,23-39 4 0,-23 39-4 0,32-42 5 16,-32 42-4-16,27-37 3 0,-27 37-2 0,28-26 0 16,-28 26-1-16,0 0 1 0,28-21-1 0,-28 21 1 15,0 0 0-15,0 0 1 0,27 0-2 16,-27 0 1-16,0 0 0 0,0 0 0 0,28 31 1 16,-28-31-1-16,9 24 1 0,-9-24-2 0,11 29 2 15,-11-29-2-15,13 34 4 0,-13-34-5 0,8 32 4 0,-8-32-4 16,6 36 3-16,-6-36-2 0,4 40 2 0,-4-40-4 15,4 35 5-15,-4-35-4 0,0 23 2 0,0-23-2 16,0 0 1-16,8 32-25 0,-8-32-40 16,0 0-66-16,0 0-58 0,0 0-79 0,0 0-127 15,13-27-8-15,-13 27 237 0</inkml:trace>
  <inkml:trace contextRef="#ctx0" brushRef="#br0" timeOffset="2">5540 4317 795 0,'-37'-1'180'0,"37"1"-7"0,0 0-24 16,0 0-40-16,0 0-50 0,0 0-30 16,0 0-9-16,0 0 8 0,0 0 5 0,0 0 3 15,23 16-3-15,-23-16-15 0,25 5-5 0,-25-5-2 16,32 1-6-16,-32-1-1 0,37 0-1 0,-15 0-4 15,2 0 1-15,-1-1-1 0,3 1-4 0,-2-5-18 16,5 7-22 0,-29-2-32-16,58 3-76 0,-58-3-90 0,52-13-206 15,-16 24-20-15,-14-22 237 0</inkml:trace>
  <inkml:trace contextRef="#ctx0" brushRef="#br0" timeOffset="3">5751 4073 429 0,'0'0'136'0,"0"0"-10"0,0 0 9 15,-7-23-12-15,7 23-1 0,0 0-26 0,0 0-11 16,0 0-23-16,0 0-21 0,0 0-16 16,0 0-10-16,0 0-7 0,0 0 0 0,0 0 3 15,0 0 3-15,0 0 2 0,0 0 0 0,0 0-3 0,0 0-2 16,0 0 8-16,0 0 7 0,0 0 3 0,0 0 3 16,0 0-10-16,6 26-6 0,-6-26-5 0,0 0 2 15,-6 31 1-15,6-31 1 0,-4 30 19 0,4-30-38 16,-7 34 29-16,4-11-33 0,-2 0 9 0,1 2 4 15,-3 0-6-15,-1 6 5 0,1-5-6 16,0 6 5-16,0-5-4 16,-1 4 4-16,1-2-4 0,1 2 3 15,-1-5-5-15,1 2 5 0,1 2-4 0,0-6 4 16,-2-3-4-16,3 3 4 0,-2 2-4 0,6-26 3 16,-5 37-3-16,5-37 3 0,-6 32-2 0,6-32 2 15,-1 28-3-15,1-28 3 0,0 0-2 0,0 30 1 16,0-30 0-16,0 0 0 0,0 0-1 15,10 24 1-15,-10-24-1 0,0 0 1 0,0 0 0 0,15 23 0 16,-15-23-1-16,0 0 2 0,0 0-2 0,15 27 1 16,-15-27 0-16,0 0-1 0,0 0 0 0,15 28 1 15,-15-28-2-15,0 0 2 0,0 0-1 0,0 0 1 16,0 0 0-16,28 14-1 0,-28-14 0 0,0 0-2 16,27-13-5-16,-27 13-8 0,19-22-11 0,-19 22-14 15,25-34-10-15,-16 9-20 0,13 11-37 0,-17-20-60 0,24 21-56 16,-22-19-78-16,7 3-112 0,15 17 113 15,-24-21 301-15</inkml:trace>
  <inkml:trace contextRef="#ctx0" brushRef="#br0" timeOffset="4">6105 4617 522 0,'0'0'130'0,"0"0"-3"0,0 0-1 16,0 0-8-16,0 0-11 0,-9-24-25 0,9 24-11 16,0 0-13-16,0 0-14 15,0 0-16-15,0 0-9 0,0 0-6 0,0 0-3 16,0 0-3-16,0 0-2 0,0 0-1 0,0 0 0 16,0 0-1-16,4 31 1 0,-4-31-4 15,1 31 2-15,-1-31-3 0,0 31 2 0,0-31-1 16,0 36 2-16,0-36-5 0,0 36 4 0,0-36-4 0,3 33 3 15,-3-33-1-15,0 29 2 0,0-29-2 0,0 0 1 16,0 0-1-16,0 0 0 0,0 0 0 0,0 0 0 16,0 0 2-16,0 0 0 0,0 0 3 0,0 0-3 15,22-35 3-15,-22 35-5 0,8-41 6 0,-8 41-4 16,9-44 3-16,-7 21-3 0,0-4 13 16,0 1-1-16,0-2 6 0,-1 6-3 15,-1-2-2-15,0 24-4 0,3-36 1 0,-3 36-2 16,5-26-1-16,-5 26-5 0,0 0 0 0,0 0-3 15,0 0 1-15,0 0 0 0,0 0 0 0,27-11-1 16,-27 11 0-16,0 0 0 16,0 0 0-16,29 11 1 0,-29-11-1 0,0 0 1 15,27 15 0-15,-27-15 1 0,0 0 0 16,26 17 0-16,-26-17 2 0,0 0-1 0,25 11-1 16,-25-11 0-16,0 0-2 0,28 7 0 15,-28-7 1-15,0 0-1 0,33 3-2 0,-33-3 0 16,22 0-14-16,-22 0-15 0,0 0-23 0,0 0-66 15,36 0-116-15,-36 0-177 0,0 0-73 0,26 0 205 0</inkml:trace>
  <inkml:trace contextRef="#ctx0" brushRef="#br0" timeOffset="5">6647 4548 498 0,'0'0'216'0,"0"0"-87"16,0 0 4-16,0 0-5 0,0 0-20 0,0 0-30 16,0 0-24-16,0 0-11 0,0 0-16 0,0 0-9 15,0 0-7-15,0 0-4 0,0 0-4 0,0 0-1 0,0 0-2 0,-11 29 3 16,11-29-3-16,-4 33 2 0,4-33-2 0,-3 38 1 16,3-38-2-16,0 40 2 0,0-40-3 0,0 36 4 15,0-36-5-15,4 38 4 0,-4-38-4 16,10 34 3-16,-10-34-1 0,0 0 1 15,23 25-1-15,-23-25 0 0,0 0-1 0,33-1 0 16,-33 1 3-16,28-19-2 16,-28 19 4-16,23-36-3 0,-23 36 4 0,25-43-6 15,-15 21 6-15,1 1-5 0,-3-2 5 0,-8 23-3 16,15-42 3-16,-15 42 3 0,10-35 14 0,-10 35 3 16,4-24 8-16,-4 24-5 0,0 0-9 0,0 0-4 15,0 0-5-15,0 0-5 0,0 0-3 16,0 0 1-16,0 0-1 0,0 0 1 15,0 0 0-15,26 14 0 0,-26-14-2 0,9 28 1 0,-9-28-2 0,8 30 2 16,-8-30-3-16,11 35 2 0,-11-35-3 0,10 37 3 16,-10-37-15-16,11 31-8 0,-11-31-19 0,12 32-19 15,-12-32-23-15,0 0-47 0,30 39-79 0,-30-39-119 16,0 0-96-16,25 1 117 0,-25-1 308 16</inkml:trace>
  <inkml:trace contextRef="#ctx0" brushRef="#br0" timeOffset="6">7513 4423 713 0,'-32'14'224'0,"32"-14"-70"0,0 0-18 15,0 0-26-15,0 0-38 0,-25-13-31 0,25 13-8 16,0 0-3-16,0 0-2 0,0 0-6 16,0 0-5-16,0 0-4 0,0 0-3 0,0 0-2 15,-22 10 0-15,22-10 0 0,0 0 0 0,0 0 0 0,-28 9 0 16,28-9-1-16,0 0 1 0,-31 18-3 0,31-18 0 16,-24 19-4-16,24-19 1 0,-27 27-2 0,27-27 1 15,-28 34-2-15,28-34 2 0,-27 41-3 0,27-41 4 16,-31 39-4-16,31-39 2 0,-24 37-3 0,24-37 3 15,-18 27-2-15,18-27 2 0,-5 22-2 16,5-22 2 0,0 0-2-16,16 28 2 0,-16-28-1 0,0 0 3 15,35 15-2-15,-35-15 1 0,29 1-1 0,-29-1 0 16,35-1 0-16,-35 1 0 0,38-6 0 0,-38 6-1 16,40-10 1-16,-40 10-3 0,43-14-17 0,-43 14-10 15,43-17-22-15,-43 17-34 0,45-20-58 0,-35-2-81 16,23 20-74-16,-33 2-154 0,35-21 95 15,-2 26 358-15</inkml:trace>
  <inkml:trace contextRef="#ctx0" brushRef="#br0" timeOffset="7">7699 4262 700 0,'0'0'133'0,"0"0"-31"0,0 0-25 0,0 0-5 16,0 0-5-16,0 0 12 0,5 26 9 0,-5-26-1 15,0 0-18-15,29-3-20 0,-29 3-9 0,40 0-11 16,-18 0-9-16,3-2-8 0,-2-1-6 0,4 2-2 15,-1-4-3-15,1-2-1 0,1 1-1 0,-2 1-2 16,-1-6-21-16,4 9-25 0,-29 2-54 0,58-14-93 16,-58 14-74-16,47-29-226 0,-10 32 75 0,-14-23 349 15</inkml:trace>
  <inkml:trace contextRef="#ctx0" brushRef="#br0" timeOffset="8">8014 3936 822 0,'-19'27'235'15,"19"-27"-81"-15,0 0-21 0,0 0-32 0,0 0-37 16,0 0-33-16,0 0-16 0,0 0-9 0,0 0-1 15,-14 24 0-15,14-24 5 0,-3 31 1 0,3-31 5 16,-4 38-2-16,0-15 3 0,4-23-4 0,-8 45 1 16,2-23 14-16,0 8-35 0,-3-3 28 0,1 5-31 15,1-1 9 1,0 3 6-16,-1 0-8 0,1-1 6 16,-3 3-4-16,2 2 4 0,-2 0-5 0,2-1 5 15,1-3-7-15,3-1 7 0,-1 1-6 0,2-10 5 16,0-1-4-16,3-23 3 0,0 34-3 0,0-34 2 15,0 0-1-15,13 26 2 0,-13-26-3 0,0 0 3 16,0 0-2-16,26 16 0 0,-26-16 2 0,0 0-1 16,27-6 1-16,-27 6-1 0,0 0 1 0,32-14-1 0,-32 14 0 15,25-14 0-15,-25 14 0 0,23-12-1 16,-23 12 1-16,24-12-1 0,-24 12-4 0,26-17-16 16,-26 17-7-16,27-12-13 0,-27 12-8 0,27-12 0 15,-27 12-13-15,0 0-24 0,40-11-37 0,-40 11-39 16,0 0-29-16,18-27-15 0,-18 27-15 0,24-4-29 15,-24 4 46-15,0 0 204 0</inkml:trace>
  <inkml:trace contextRef="#ctx0" brushRef="#br0" timeOffset="9">4143 3994 203 0,'0'0'130'16,"0"0"14"-16,0 0 6 0,0 0 13 0,9-23-13 16,-9 23-4-16,0 0-41 0,0 0-15 0,0 0-27 15,0 0-15-15,0 0 1 0,0 0 1 0,0 0-5 16,-25 0-6-16,25 0-5 15,0 0-7-15,-27-8-6 0,27 8-4 0,-22 3-3 16,22-3-3-16,-32 7-3 0,32-7-1 16,-40 12-4-16,17 0 1 0,1-3-3 0,-3 4 2 15,0 5-4-15,2 1 4 0,-1 2-4 16,-2 2 2-16,4-1-3 0,1 4-13 0,2-1 34 16,-2 2-31-16,5-2 30 0,-2 6-14 0,3-4-6 15,0 6 4-15,5-3-4 0,0 1 4 0,1-2-5 0,3 3 5 0,1-6-4 16,3 4 4-16,2-4-4 0,2-2 3 15,0-3-3-15,-2-21 2 0,13 41-2 0,-13-41 2 16,19 35-1-16,-19-35 2 0,26 23-1 16,-26-23 1-16,29 18 0 0,-29-18 2 0,32 8-2 0,-32-8 0 15,38 0-1-15,-11-4-1 0,-3 0 2 0,4-7-2 16,0-1 3-16,2-6-4 0,2 1 3 0,1-4-3 0,5 3-22 16,-7-6-33-16,13 11-44 0,-21-18-86 15,30 28-122-15,-20-11-196 0,-3-4 34 0,17 21 387 16</inkml:trace>
  <inkml:trace contextRef="#ctx0" brushRef="#br0" timeOffset="10">4717 4424 842 0,'-31'14'286'15,"31"-14"-141"-15,0 0-13 0,-38-17-37 16,38 17-31-16,0 0-19 0,0 0-11 0,-34-11-3 15,34 11-5-15,-22-7-4 0,22 7-5 0,-25 0-5 16,25 0-1-16,-23 3-6 0,23-3-1 0,-25 11-2 0,25-11-1 0,-24 18-1 16,24-18 2-16,-17 26-4 0,17-26 2 0,-14 39-2 15,14-39 3-15,-10 40-3 0,10-40 3 16,-3 40-3-16,3-40 2 0,7 37-3 0,-7-37 3 16,14 26-4-16,-14-26 4 0,0 0-2 0,32 19 0 15,-32-19 2-15,33 2-1 0,-33-2 0 16,38-8 1-16,-38 8-1 15,38-19 1-15,-38 19 2 0,35-34-3 0,-35 34 5 16,35-41-5-16,-35 41 4 0,27-40-2 0,-27 40 1 16,12-40-3-16,-12 40 4 0,4-35-4 15,-4 35 4-15,-6-26-2 0,6 26 0 0,0 0 1 16,-26-30-3-16,26 30 0 0,-28-11 1 0,28 11-2 16,-29 0-2-16,29 0-8 0,-30 8-15 15,30-8-12-15,-29 25-22 0,29-25-28 0,-20 34-68 0,20-34-66 0,-17 30-119 16,17-30-126-16,0 0 120 0,5 45 348 0</inkml:trace>
  <inkml:trace contextRef="#ctx0" brushRef="#br0" timeOffset="11">3644 5693 551 0,'0'0'149'0,"0"0"-23"0,0 0-7 16,0 0-16-16,-4-27-9 0,4 27-14 0,0 0-10 16,0 0-13-16,0 0-10 0,0 0-11 0,0 0-6 15,5-21-5-15,-5 21-2 16,0 0 1-16,0 0-2 0,0 0 0 15,0 0-5-15,0 0-4 0,0 0-6 16,0 0-3-16,0 0-1 0,0 0-4 0,0 0 0 16,0 0 3-16,0 0-2 0,-1 23 4 0,1-23-3 15,-1 34 2-15,1-34-4 0,-7 39 3 0,7-39-5 16,-4 41 5-16,4-41-4 0,-2 37 3 0,2-37-2 16,4 34 1-16,-4-34-2 0,6 29 3 0,-6-29-2 0,10 27 1 15,-10-27-1-15,12 22 2 0,-12-22-2 16,0 0 3-16,0 0-3 0,28 14 2 0,-28-14 1 15,0 0-2-15,27-19 4 0,-27 19-3 0,19-28 1 0,-19 28-1 16,21-34 1-16,-21 34-3 0,24-35 3 0,-24 35-2 16,20-31 3-16,-20 31-3 0,18-30 3 0,-18 30-3 31,17-23 3-31,-17 23-3 0,0 0 1 0,16-24-3 0,-16 24 1 16,0 0 1-16,0 0 0 0,0 0 0 15,0 0-1-15,0 0-1 0,0 0 2 0,0 0 0 16,0 0 1-16,0 0 0 0,22-6-2 0,-22 6 2 15,0 0-2-15,0 0 2 0,11 26-1 0,-11-26 0 16,7 23-1-16,-7-23 3 0,8 35-4 0,-8-35 3 16,10 33-2-16,-10-33 2 0,8 27-3 0,-8-27 3 0,10 26-3 15,-10-26 2-15,10 24 0 0,-10-24-1 16,0 0-25-16,0 0-25 0,19 32-53 16,-19-32-65-16,0 0-31 0,0 0-81 0,0 0-156 0,27-3 63 15,-27 3 374-15</inkml:trace>
  <inkml:trace contextRef="#ctx0" brushRef="#br0" timeOffset="12">4414 5618 939 0,'0'0'167'0,"0"0"-42"0,0 0-16 16,0 0-31-16,0 0-31 0,5-25-15 16,-5 25-6-16,0 0-1 0,0 0 2 0,0 0-4 0,0 0-3 15,0 0-5-15,0 0-6 0,0 0-4 0,0 0-2 16,-28-1-3-16,28 1 0 0,0 0-2 0,-30 24 4 16,30-24-4-16,-20 22 3 0,20-22-2 0,-19 26 2 0,19-26-2 15,-18 28 2-15,18-28-4 0,-9 27 4 0,9-27-4 16,-5 26 3-16,5-26-3 0,2 23 2 15,-2-23-1-15,0 0 1 0,15 33-1 16,-15-33 1-16,0 0-1 0,26 25 2 0,-26-25-1 16,24 16 2-1,-24-16-3-15,22 14 3 0,-22-14-2 0,0 0 2 16,29 26 0-16,-29-26 0 0,0 0-2 0,0 0 2 0,24 27-1 16,-24-27 0-16,0 0 1 0,0 0 0 0,0 0-1 15,6 28 2-15,-6-28-2 0,0 0 1 16,-13 22-1-16,13-22 1 0,0 0-1 15,0 0 0-15,-20 29 0 0,20-29 1 0,0 0-2 16,0 0 2-16,-26 19-2 0,26-19 1 0,0 0-1 16,0 0 0-16,-29 15 0 0,29-15 1 0,0 0 0 0,0 0-11 0,-22 1-14 15,22-1-13-15,0 0-19 0,0 0-17 0,0 0-31 16,0 0-29-16,0 0-40 0,-24-24-44 16,24 24-47-16,0 0-108 0,0 0 211 15,0 0 162-15</inkml:trace>
  <inkml:trace contextRef="#ctx0" brushRef="#br0" timeOffset="13">4751 5813 507 0,'0'0'162'0,"0"0"-45"16,0 0-18-16,0 0-4 0,0 0-17 0,0 0-13 0,0 0-6 0,0 0-6 15,0 0-8-15,0 0-13 0,0 0 18 0,0 0-3 16,0 0 3-16,0 0 1 0,0 0-28 0,12 29-8 15,-12-29-3-15,0 24-6 0,0-24-1 16,-4 30-5-16,4-30 2 0,-4 30-4 16,4-30 4-16,-2 27-4 0,2-27 2 0,0 0-1 15,-2 27 1 1,2-27-3-16,0 0 3 0,-2 27-9 0,2-27-23 0,0 0-38 16,0 0-59-16,0 0-60 0,0 0-45 0,0 0-53 15,0 0-106-15,0 0 169 0,25-4 224 0</inkml:trace>
  <inkml:trace contextRef="#ctx0" brushRef="#br0" timeOffset="14">4855 5538 1219 0,'-26'-17'192'0,"26"17"-71"0,0 0-53 0,0 0-1 0,-20-13-20 16,20 13-18-16,0 0-9 0,0 0-8 15,0 0-3-15,0 0-6 0,0 0-3 16,0 0-4-16,0 0-1 0,0 0-5 0,0 0-16 15,0 0-19-15,0 0-12 0,0 0-73 0,46 23-104 0,-46-23-154 0,0 0-131 16,40 9 150-16,-40-9 369 0</inkml:trace>
  <inkml:trace contextRef="#ctx0" brushRef="#br0" timeOffset="15">5186 5735 696 0,'0'0'187'0,"0"0"-94"0,0 0-33 0,0 0 9 16,0 0-1-16,0 0-6 16,-5 23 0-16,5-23-19 0,0 0-6 0,-4 28-10 0,4-28-4 0,2 24-7 15,-2-24-1-15,-2 32-1 0,2-32 4 0,0 34 0 16,0-34 3-16,-3 33-6 0,3-33-1 0,-3 29-7 16,3-29-1-16,-4 23-5 0,4-23 1 0,0 0-1 15,-6 22 1-15,6-22 1 0,0 0 0 0,0 0-3 16,0 0 2-16,0 0 0 0,0 0 0 15,0 0 2 1,0 0-4-16,0 0 1 0,0 0 0 0,0 0 1 16,0 0 0-16,21-30 0 0,-21 30-2 0,22-31 1 15,-22 31-2-15,28-33 3 0,-28 33-2 0,30-30 3 16,-30 30-4-16,30-27 4 0,-30 27-4 0,31-25 3 16,-31 25-1-16,31-15 0 0,-31 15 0 0,25-6 0 15,-25 6-1-15,0 0 0 0,32 3 0 16,-32-3 1-16,0 0 0 0,23 24 0 0,-23-24 2 0,13 22-4 15,-13-22 3-15,5 29-2 0,-5-29 3 0,4 34-3 16,-4-34 2-16,-1 36-4 0,1-36 4 0,-3 32-4 16,3-32 3-16,-5 27-3 0,5-27 2 0,0 0-3 15,0 28 2-15,0-28-2 0,0 0-14 0,0 0-21 16,0 0-36-16,0 0-60 0,0 0-38 16,23 22-70-16,-23-22-61 0,0 0-82 0,0 0 135 0,0 0 250 15</inkml:trace>
  <inkml:trace contextRef="#ctx0" brushRef="#br0" timeOffset="16">5940 5845 445 0,'0'0'193'0,"-7"-23"-69"15,7 23-17-15,0 0-6 0,0 0-19 0,1-25-7 16,-1 25 0-16,0 0 6 0,0 0-4 0,0 0-10 16,0 0-14-16,2-28-13 0,-2 28-7 0,0 0-8 15,0 0-3-15,0 0-4 0,0 0-5 0,0 0 0 16,0 0-3-16,0 0-3 0,0 0-1 0,-28-7-3 16,28 7-1-16,0 0-1 0,-22 14 0 0,22-14-2 15,0 0 2-15,-34 32-1 0,34-32 1 0,-31 35-3 16,31-35 3-16,-30 40-4 0,30-40 3 0,-22 43-3 15,22-43 3 1,-19 38-3-16,19-38 3 0,-8 33-4 16,8-33 3-16,1 25-3 0,-1-25 2 0,0 0 0 15,18 25-1-15,-18-25-8 0,0 0-1 0,27 9 0 16,-27-9 2-16,0 0 8 0,33-13 2 0,-33 13 2 16,25-21-2-16,-25 21 3 0,24-25-3 0,-24 25 3 15,22-31-2-15,-22 31 2 0,20-31-2 0,-20 31 2 16,14-33-3-16,-14 33 2 0,17-28-2 0,-17 28 3 15,14-24-2-15,-14 24 3 0,0 0-3 0,11-24 2 16,-11 24-2-16,0 0 2 0,0 0-2 0,0 0 0 16,0 0-2-16,0 0 0 0,0 0 1 0,0 0-1 15,0 0 2-15,0 0 1 0,0 0 0 0,0 0 0 0,0 0 1 16,16 24-3-16,-16-24 2 0,0 0-2 0,3 35 2 16,-3-35-2-16,-3 31 3 0,3-31-4 0,0 34 3 15,0-34-2-15,-7 39 3 0,7-39-3 16,-8 40 3-1,8-40-3-15,-10 47 7 0,3-22-4 0,2 3 6 16,-2 2-1-16,-4-3 7 0,1 1-5 0,-2-2 3 16,1-2-8-16,1-1 0 0,-2-1-6 0,2 0 5 15,10-22 21-15,-22 41-30 0,22-41 35 16,-23 31-32-16,23-31 12 0,0 0 0 0,-32 26-5 0,32-26 0 0,-23 8-2 16,23-8-2-16,-22 5 1 0,22-5-2 15,-24 1-2-15,24-1 1 0,-23-5 1 0,23 5-1 16,-22-9 1-16,22 9-3 0,0 0-4 0,-33-23-12 15,33 23-13-15,-22-29-6 0,22 29-54 0,-23-38-15 16,23 38-123-16,-5-29-198 0,5 29-51 0,5-28 97 16</inkml:trace>
  <inkml:trace contextRef="#ctx0" brushRef="#br0" timeOffset="17">6911 5918 626 0,'0'0'177'0,"0"0"-22"0,0 0-16 16,0 0-36-16,-23-18-16 0,23 18-44 15,0 0-1-15,0 0-13 0,0 0-10 0,0 0-8 16,-2 29-6-16,2-29-1 0,-1 24-3 0,1-24 3 16,0 33-3-16,0-33 2 0,0 44-4 0,1-20 5 0,-1-1-5 0,0 3 5 15,0 3-5-15,2-3 2 0,-2 1-4 0,1 3 5 16,1-1-5-16,-2-1 5 0,2-2-6 0,0 0 5 16,-2-26-13-16,1 35-11 15,-1-35-30-15,0 0-34 0,8 32-41 0,-8-32-36 16,0 0-20-16,0 0-13 0,0 0-11 0,0 0-53 15,2-24 128-15,-2 24 133 16</inkml:trace>
  <inkml:trace contextRef="#ctx0" brushRef="#br0" timeOffset="18">6906 5958 426 0,'0'-39'137'16,"-7"12"17"-16,7 27-2 0,-11-54-24 0,11 54-1 0,-3-42-36 0,3 42-9 15,1-25-15-15,-1 25-15 0,3-24-7 0,-3 24-9 16,0 0-7-16,14-24-7 0,-14 24-4 0,0 0-6 16,0 0-3-16,23-21-4 0,-23 21-1 15,24-2 0-15,-24 2-1 0,27 8-1 16,-27-8 0-16,29 10 0 0,-29-10-1 0,32 16 2 16,-32-16-2-16,36 14 0 0,-36-14 1 0,33 11 1 0,-33-11-2 0,32 15 3 15,-32-15-2-15,30 11 0 0,-30-11-2 0,28 10 1 16,-28-10-2-16,22 14 2 0,-22-14-1 0,0 0 2 15,0 0-1-15,0 0 1 0,0 0 0 16,18 23 1-16,-18-23-1 0,0 0 1 16,0 0-1-16,-21 23 0 0,21-23 18 0,0 0-37 15,-32 33 36-15,32-33-36 16,-27 15 16-16,27-15 2 0,-31 18-3 0,31-18 2 16,-34 21 0-16,34-21 1 0,-39 19-2 0,39-19 1 15,-34 14-1-15,34-14 0 0,-28 11 0 0,28-11 0 16,0 0-7-16,-27 3-7 0,27-3-6 0,0 0-15 15,0 0-33-15,0 0-46 0,0 0-40 16,0 0-38-16,0 0-79 0,0 0-120 16,22-24 20-16,5 30 372 0</inkml:trace>
  <inkml:trace contextRef="#ctx0" brushRef="#br0" timeOffset="19">7468 5837 326 0,'0'0'90'15,"0"0"-30"-15,0 0 11 0,0 0 25 0,0 0 12 16,0 0 0-16,0 0-16 0,0 0-13 0,0 0-6 15,0 0-4-15,28 16-8 0,-28-16-7 0,0 0-9 16,0 0-3-16,27 0-8 0,-27 0-6 0,0 0-5 16,24-6-27-16,-24 6 16 0,0 0-22 0,26-10 18 15,-26 10-1-15,0 0 1 0,22-6-2 16,-22 6 3-16,0 0 3 0,0 0-1 0,27-22 2 0,-27 22-3 16,0 0-4-16,0 0-3 0,16-30 0 0,-16 30-1 15,0 0 1-15,0 0 0 0,2-29 0 0,-2 29-3 16,0 0 1-16,-9-27-1 0,9 27 2 0,0 0-1 15,-17-28 2-15,17 28-4 0,0 0 3 0,-21-24-2 16,21 24 2-16,0 0-1 0,-28-16 0 16,28 16 0-16,0 0 0 0,-35-3-2 0,35 3 1 0,-25 4-1 15,25-4-1-15,-22 18 1 0,22-18-4 0,-18 29 5 16,18-29-3-16,-12 35 5 0,12-35-4 0,-8 43 3 16,8-43-4-16,0 40 4 0,5-14 16 0,-5-26-36 15,13 43 36-15,-13-43-35 0,20 34 17 0,-20-34 3 16,22 29-4-16,-22-29 3 0,26 22-2 15,-26-22 1-15,28 14-1 16,-28-14 2-16,28 9-2 0,-28-9 1 16,33 4-1-16,-33-4-19 0,34-6-19 0,-34 6-35 15,37-15-68-15,-33-11-63 0,24 19-111 0,-28 7-99 16,25-35 68-16,5 30 347 0</inkml:trace>
  <inkml:trace contextRef="#ctx0" brushRef="#br0" timeOffset="20">7884 5802 468 0,'0'0'136'0,"0"0"-3"0,0 0-5 16,0 0-21-16,0 0 0 0,0 0-32 0,0 0 6 15,0 0-10-15,-1 22-6 0,1-22-16 0,0 0-10 16,0 0-13-16,0 0-6 0,4 32 10 0,-4-32-36 16,6 28 35-1,-6-28-35-15,2 32 14 0,-2-32-1 0,7 26-6 16,-7-26 1-16,3 30-2 0,-3-30 1 15,0 0-1-15,1 24 0 0,-1-24 0 0,0 0 0 16,0 0-2-16,0 0 2 0,0 0-1 0,0 0 2 16,0 0 2-16,0 0-2 0,0 0 3 0,0 0-2 15,24-17 1-15,-24 17-3 0,8-26 2 0,-8 26-2 16,7-35 1-16,-7 35 19 0,8-39-35 0,-8 39 36 0,7-41-35 16,-7 41 15-16,7-27 2 0,-7 27-3 15,6-26 8-15,-6 26 2 0,0 0 2 0,0 0-2 16,12-23-3-16,-12 23-5 0,0 0 0 0,0 0-1 15,0 0 0-15,0 0 0 0,27 1-1 0,-27-1 2 16,0 0-2-16,27 8 1 0,-27-8-1 0,0 0 1 16,27 8 2-16,-27-8 6 0,28 8 1 0,-28-8 1 0,27 5-4 15,-27-5-5-15,31 3-1 0,-31-3-1 0,27 0 1 16,-27 0-1-16,0 0 0 0,29-4-1 16,-29 4-11-16,0 0-14 0,26-6-15 0,-26 6-24 15,0 0-36-15,17-26-62 0,-17 26-111 0,23 0-221 16,-23 0 70-16,28-7 325 0</inkml:trace>
  <inkml:trace contextRef="#ctx0" brushRef="#br0" timeOffset="21">8562 5446 426 0,'0'0'122'0,"0"0"6"16,-5-25 8-16,5 25-1 0,0 0-10 15,0 0-12-15,0 0-22 0,0 0-20 0,0 0-17 16,0 0-14-16,0 0-14 0,0 0-8 0,0 0-4 15,0 0 16-15,0 0 3 0,0 0 8 0,0 0-3 16,15 32-13-16,-15-32-8 0,3 29-2 16,-3-29-5-16,1 39 1 15,-1-39-4-15,-3 42 1 0,1-16-5 0,-2 0 0 16,-1 3-6-16,-1 2 6 0,-1 4-7 16,3-3 7-16,-1 0-7 0,0 3 7 0,1-3 10 15,-2 1-30-15,1-4 31 0,1 3-31 0,-1-8 16 16,3-1 4-16,2-23-6 0,0 42 4 0,0-42-5 15,2 37 5-15,-2-37-2 0,6 28 2 0,-6-28-2 16,0 0 2-16,8 25-1 0,-8-25 0 0,0 0 0 0,13 23-2 16,-13-23 1-16,0 0 0 0,0 0-1 15,0 0 3-15,0 0 0 0,23 17-1 0,-23-17 2 16,0 0-3-16,0 0 1 0,30-12-1 0,-30 12 1 16,22-10 0-16,-22 10 0 0,25-19 0 0,-25 19 1 15,25-29-2-15,-25 29-1 0,28-34-18 0,-28 34 0 0,29-35-13 16,-29 35-9-16,30-41-9 15,-30 41-25-15,23-47-30 0,-1 38-85 0,-23-20-45 16,1 29-109-16,36-24-74 0,-38-6 236 16</inkml:trace>
  <inkml:trace contextRef="#ctx0" brushRef="#br0" timeOffset="22">8433 5607 730 0,'-36'3'155'15,"36"-3"16"-15,0 0-29 0,0 0-31 0,0 0-56 16,0 0-25-16,0 0 0 0,0 0 8 0,0 0 10 0,22 22-3 16,-22-22-11-16,28 3-6 0,-28-3-9 0,37 0-7 15,-37 0-4-15,44-1-4 0,-19-2-2 16,-2 0-1-16,2-5-1 0,1 3-1 0,-2-2-12 15,-1-3-20-15,6 8-29 0,-29 2-59 0,54-9-119 16,-54 9-206-16,40-18-28 0,0 23 201 0</inkml:trace>
  <inkml:trace contextRef="#ctx0" brushRef="#br0" timeOffset="23">9121 5815 675 0,'-13'-23'176'0,"13"23"-5"0,0 0-33 15,0 0-15-15,0 0-38 0,0 0-21 0,0 0-16 16,0 0-8-16,0 0-9 0,0 0-11 16,0 0-11-16,0 0-6 0,-5 24-4 0,5-24 2 15,-7 26 14-15,7-26-35 0,-7 37 35 0,4-13-34 16,2 2 17-16,-2-2 3 0,3-24-4 0,3 39 4 0,-3-39-3 16,4 31 3-16,-4-31-6 0,14 25-3 0,-14-25-3 15,0 0 4-15,29 26-2 0,-29-26 7 0,23 0 3 16,-23 0-3-16,28-13 4 15,-28 13-2 1,30-17 2-16,-30 17-2 0,30-27 2 0,-30 27-1 16,29-31 1-16,-29 31-3 0,29-38 4 0,-15 13-5 15,-2 2 5-15,-12 23 18 0,24-40-36 0,-24 40 37 0,15-25-37 16,-15 25 16-16,0 0 1 0,0 0 0 16,12-20-1-16,-12 20 2 0,0 0-2 0,0 0-1 0,0 0 0 15,0 0 1-15,0 0 0 0,0 0 3 16,5 23-4-16,-5-23 2 0,4 24 13 15,-4-24-37-15,1 33 37 0,-1-33-35 0,1 34 18 16,-1-34 1-16,9 39-36 0,-9-39-29 0,7 34-37 0,-7-34-59 0,12 32-76 16,-12-32-71-16,0 0-114 0,19 22 206 0,-19-22 217 15</inkml:trace>
  <inkml:trace contextRef="#ctx0" brushRef="#br0" timeOffset="24">9622 5865 645 0,'-24'10'108'0,"24"-10"-27"0,0 0-9 16,0 0-3-16,0 0-9 0,9 23-5 15,-9-23-4-15,0 0-24 0,8 23 9 16,-8-23-21-16,6 30 22 0,-6-30 1 0,7 26-1 16,-7-26-6-16,4 23-19 15,-4-23 5-15,4 26 1 0,-4-26 1 0,0 0-2 16,4 27-6-16,-4-27-9 0,0 0 0 0,0 0-2 15,0 0 0-15,0 0 1 0,0 0 0 0,0 0 1 16,0 0 0-16,0 0 2 0,0 0-1 0,0 0 1 16,0 0-1-16,25-30 0 15,-25 30-2-15,8-27 3 0,-8 27 1 0,9-28 12 16,-9 28-3-16,9-36 6 0,-9 36 15 0,11-42-22 0,-11 42 18 0,7-37-35 16,-7 37 14-16,10-24-17 0,-10 24 14 0,0 0 1 15,12-29-4-15,-12 29 1 0,0 0-3 0,0 0 0 16,24-19-1-16,-24 19 0 0,0 0-1 0,0 0 1 15,26-4 0-15,-26 4 0 16,0 0 0-16,23 4 0 0,-23-4 1 0,0 0-2 16,32 10 0-16,-32-10 1 15,22 4 0-15,-22-4 1 0,23 3 0 0,-23-3-2 16,0 0 1-16,28 11-1 0,-28-11 0 0,0 0 0 16,28 6-1-16,-28-6 1 0,0 0 1 0,0 0-2 15,27 0-1-15,-27 0-20 0,0 0-30 0,0 0-74 16,0 0-151-16,15-26-217 0,-15 26-12 15,10-26 320-15</inkml:trace>
  <inkml:trace contextRef="#ctx0" brushRef="#br0" timeOffset="25">10303 5434 584 0,'0'0'132'0,"-23"-16"-13"16,23 16 1-16,0 0-10 0,0 0-18 0,0 0-23 15,0 0-13-15,0 0-9 0,0 0-8 0,0 0-5 16,0 0-1-16,0 0 2 0,-3 24 1 16,3-24-6-1,-1 26-4-15,1-26-12 0,-3 37-1 0,3-37-6 16,-3 47 2-16,0-19-7 0,-2 3 4 0,-2 0-9 16,1 4 6-16,-2 2-7 0,1-3 7 0,0-1-7 15,2 1 6-15,-2-2 11 0,0-4-33 0,3-3 35 16,-2-1-35-16,6-24 20 0,-2 27 1 0,2-27-3 15,0 0 0-15,0 0 1 0,0 0-1 0,0 0 3 16,0 0 2-16,0 0 1 0,0 0-1 0,0 0 1 16,29-35-4-16,-29 35 1 0,19-24 20 0,-19 24-36 15,25-24 36-15,-25 24-35 0,29-24 14 0,-29 24 2 16,30-17-2-16,-30 17 2 0,30-14-3 0,-30 14 3 16,25-11-3-16,-25 11 3 0,26-7-2 0,-26 7 1 15,27 1 0-15,-27-1-1 0,23 6 0 0,-23-6 0 16,0 0 1-1,25 13-2-15,-25-13 2 0,0 0-2 16,0 0 1-16,23 26-1 0,-23-26 3 0,0 0 13 16,2 34-35-16,-2-34 36 0,-5 35-36 0,5-35 20 15,-5 24 2-15,5-24-2 0,0 0 2 0,-15 22-1 16,15-22 1-16,0 0 0 0,0 0 9 0,-25 13 2 16,25-13 0-16,0 0 1 0,-25 2-7 0,25-2-7 15,-25 1 0-15,25-1-2 0,-27 3 1 0,27-3 2 16,-26 10-1-16,26-10 0 0,-25 11-1 0,25-11-1 15,-25 13 3-15,25-13-2 0,0 0 1 0,-28 10-7 16,28-10-6-16,0 0-10 0,0 0-20 0,0 0-21 16,-26-16-40-16,26 16-61 0,0 0-50 0,11-22-100 15,-11 22-96-15,9-31 88 0,-9 31 323 0</inkml:trace>
  <inkml:trace contextRef="#ctx0" brushRef="#br0" timeOffset="26">11038 5810 656 0,'0'0'163'15,"0"0"-18"-15,0 0 1 0,0 0-37 0,0 0-14 16,-17-23-32-16,17 23-14 0,0 0-13 0,0 0-5 16,0 0-3-16,-26 0-4 0,26 0-2 0,0 0-4 15,-27 0-5-15,27 0-3 0,0 0-3 0,-29 8-1 0,29-8-3 16,-27 8 0-16,27-8-2 0,-27 13 0 15,27-13-1-15,-29 18 1 0,29-18 14 16,-30 21-15-16,30-21 15 0,-28 35-37 0,28-35 20 0,-22 41-18 16,22-41 18-16,-11 30 2 0,11-30-2 15,0 28 2-15,0-28-3 0,0 0 2 0,19 30-16 16,-19-30-1-16,0 0-5 16,35 19 2-16,-35-19 12 0,29 0 5 0,-29 0 3 15,30-12 1-15,-30 12 1 0,32-21-3 16,-32 21 5-16,27-26-5 0,-27 26 3 0,26-28-2 15,-26 28 2-15,21-35 20 0,-21 35-19 0,18-34 20 16,-18 34-36-16,12-27 15 0,-12 27-6 16,0 0 21-16,9-23 5 0,-9 23 0 0,0 0-3 15,0 0-5-15,0 0-1 0,0 0-3 0,0 0-3 0,0 0-3 0,0 0-4 16,0 0 0-16,0 0 1 0,0 0 0 16,0 0 1-16,0 0 1 0,0 0-2 0,0 0 1 15,23 15-1-15,-23-15 1 0,0 0 14 0,11 32-36 16,-11-32 36-16,11 31-38 0,-11-31 22 0,11 22-10 15,-11-22-11-15,15 24-11 0,-15-24-33 16,0 0-48-16,29 46-83 0,-29-46-66 0,0 0-215 0,28 27 73 0,-28-27 344 16</inkml:trace>
  <inkml:trace contextRef="#ctx0" brushRef="#br0" timeOffset="27">11294 5644 772 0,'0'0'151'0,"0"0"-4"0,-18 24-18 0,18-24-41 16,0 0-27-16,0 0-22 0,0 0 7 0,22 9 0 15,-22-9-3-15,32 5-7 0,-10-4-9 0,-22-1-9 16,46-8-8-16,-22 4-6 0,0-5-3 16,1 3 1-16,-3 0-3 0,1 0 3 0,2 3-3 15,3-1 0-15,0 2-9 0,3 4-32 0,-8-10-60 16,17 20-124-16,-40-12-216 16,51-6-37-16,-8 19 161 0</inkml:trace>
  <inkml:trace contextRef="#ctx0" brushRef="#br0" timeOffset="28">11508 5477 520 0,'0'0'119'0,"0"0"8"0,0 0 12 0,0 0 0 16,0 0-11-16,0 0-28 0,0 0-30 0,0 0-22 15,0 0-9-15,0 0-8 0,0 0-4 16,0 0-4-16,0 0-2 0,0 0-1 0,0 0-3 16,0 0-4-16,0 0-4 0,0 0-4 0,0 0 4 15,0 0 2-15,0 0 6 0,5 33-3 0,-5-33 0 16,-4 31-3 0,4-31 1-16,-4 36-5 0,3-13 2 0,-3 0-7 15,-1 4 3-15,1-3-6 0,0 2 3 0,-1 2-4 16,1-3 3-16,-2-1-4 0,3 2 5 15,-1-2-7-15,1 2-12 0,3-26 32 0,-2 42-34 16,2-42 35-16,0 36-14 0,0-36-4 0,0 25 3 16,0-25-1-16,2 23 0 0,-2-23 0 0,6 23 0 15,-6-23-1-15,4 22 1 0,-4-22-1 0,0 0 1 0,11 30-2 16,-11-30 2-16,0 0-2 0,17 28 2 0,-17-28-2 16,0 0 2-16,0 0-1 0,29 16 0 0,-29-16-1 15,0 0-2-15,27 1-7 0,-27-1-4 16,0 0-1-16,26-7-2 0,-26 7 3 0,0 0-5 15,32-15 1-15,-32 15-3 0,0 0-3 0,28-18 1 16,-28 18-2 0,0 0-9-16,30-24-12 0,-30 24-21 0,0 0-24 15,21-39-36-15,-21 39-24 0,0 0-13 0,26-28-50 16,-26 28-17-16,7-34-69 0,-7 34 267 0</inkml:trace>
  <inkml:trace contextRef="#ctx0" brushRef="#br0" timeOffset="29">12164 5856 598 0,'-6'26'170'0,"6"-26"-31"0,0 0-5 15,0 0-13-15,0 0-23 0,0 0-34 16,-16 30-40-16,16-30 10 0,0 0-27 0,0 0 13 16,-6 30-3-16,6-30-6 0,0 0-1 0,-4 33-5 15,4-33-1-15,-1 25-4 0,1-25 3 16,-3 29-4-16,3-29 3 16,-4 27-3-16,4-27 2 0,0 22-7 0,0-22-16 15,0 24-33-15,0-24-38 0,0 0-62 0,0 0-31 16,0 0-49-16,0 0-21 0,0 0-64 0,0 0 188 15,0 0 132-15</inkml:trace>
  <inkml:trace contextRef="#ctx0" brushRef="#br0" timeOffset="30">12241 5595 838 0,'-37'-15'252'0,"15"1"-94"0,22 14-18 0,0 0-35 16,0 0-34-16,-24-8-16 0,24 8-11 0,0 0-9 15,0 0-11-15,0 0-10 0,0 0-10 16,0 0-5-16,0 0-1 16,0 0-1-16,0 0-4 0,0 0-15 0,0 0-14 15,25 14-24-15,-25-14-34 0,0 0-70 0,0 0-95 16,39 21-221-16,-39-21 14 0,26 22 320 0</inkml:trace>
  <inkml:trace contextRef="#ctx0" brushRef="#br0" timeOffset="31">12565 6016 866 0,'0'0'117'0,"0"0"6"15,-32-20-4-15,32 20-32 0,0 0-35 0,0 0-20 32,-30-15-9-32,30 15-4 0,0 0-3 0,-23-6-4 15,23 6-3-15,0 0-4 0,0 0-1 0,-25 14-2 16,25-14-2-16,0 0 2 0,-11 22-2 0,11-22 2 15,-4 27-4-15,4-27 4 0,-3 37-4 0,3-37 3 0,4 39-3 16,-4-39 3-16,10 31-4 0,-10-31 4 0,13 26-2 16,-13-26 1-16,0 0-2 0,35 14 0 15,-35-14 1-15,27-4 1 0,-27 4 1 0,29-18 0 16,-29 18 2-16,32-26-3 0,-32 26 3 0,28-35-3 16,-28 35 3-16,20-37-2 0,-20 37 2 0,18-41-3 15,-18 41 3-15,10-32-3 0,-10 32 4 0,3-29-4 16,-3 29 2-16,0 0-1 0,-11-25-1 0,11 25 3 15,0 0-3-15,0 0 0 0,-29-7 0 0,29 7-3 16,0 0-18 0,-31 6-23-16,31-6-46 0,0 0-49 15,-18 32-60-15,18-32-52 0,0 0-171 0,-8 34 83 16,8-34 339-16</inkml:trace>
  <inkml:trace contextRef="#ctx0" brushRef="#br0" timeOffset="32">12897 6050 598 0,'-27'-2'143'0,"27"2"-9"16,0 0-10-16,0 0-34 0,0 0-38 0,0 0-22 15,0 0-4-15,0 0 8 0,0 0 6 0,1 27-1 16,-1-27-6-16,0 0-6 0,0 0-8 0,3 28-2 16,-3-28-6-16,0 0-1 0,3 26-7 0,-3-26 1 0,0 0-4 15,6 29 2-15,-6-29-3 0,0 0 1 16,0 0-1-16,0 0 0 0,7 23 2 0,-7-23-1 15,0 0 0-15,0 0 0 0,0 0 1 0,0 0 0 16,25-7 3-16,-25 7-2 0,14-23 2 0,-14 23-4 16,16-32 3-16,-16 32-3 0,25-34 3 0,-25 34-3 15,22-34 3-15,-22 34 1 0,20-30 8 0,-20 30 4 0,18-25 6 16,-18 25 1-16,0 0-1 0,26-25-5 16,-26 25-1-16,0 0-4 0,0 0-3 0,29-20-2 15,-29 20 2-15,0 0-3 0,23-3 1 0,-23 3 2 16,0 0 0-16,28 10 5 0,-28-10-1 0,0 0 0 15,23 23-4-15,-23-23 2 0,17 24-3 0,-17-24 3 16,12 30-6-16,-12-30 1 16,12 33-6-16,-12-33 1 0,9 35-1 15,-9-35 0-15,7 34-2 0,-7-34-7 16,8 22-26-16,-8-22-29 0,0 0-84 0,0 0-172 16,0 0-216-16,0 0 29 0,0 0 382 0</inkml:trace>
  <inkml:trace contextRef="#ctx0" brushRef="#br0" timeOffset="33">14168 5955 503 0,'23'-11'230'16,"-23"11"-26"-16,0 0-45 0,0 0-15 16,0 0-35-16,0 0-37 0,0 0-25 15,0 0-3-15,0 0-7 0,-24-25-4 0,24 25-4 0,0 0-1 0,0 0 16 16,-25-27-41-16,25 27 34 0,0 0-44 0,-22-17 16 16,22 17-3-16,0 0-2 0,-33 0-1 0,33 0-1 15,-28 13 17-15,28-13-36 0,-32 22 34 0,32-22-33 16,-34 31 14-16,34-31 3 0,-34 34-2 15,34-34 2-15,-25 36-3 0,25-36 4 16,-15 37-4-16,15-37 2 16,-2 36-6-16,2-36-9 0,11 32-8 0,-11-32-3 15,0 0 0-15,35 21 11 0,-35-21 3 0,34 0 5 16,-34 0 3-16,37-16-2 0,-37 16 5 0,39-25-1 16,-39 25 4-16,34-28-2 0,-34 28 1 0,28-30-2 15,-28 30 3-15,22-25-1 0,-22 25 3 16,18-27-3-16,-18 27 5 0,0 0 1 0,11-30 6 15,-11 30 2-15,0 0 3 0,0 0-3 0,0 0-3 0,0 0-1 16,0 0-4-16,0 0-2 0,0 0-5 0,0 0-1 16,0 0 0-16,0 0 0 0,0 0 1 0,0 0 2 15,-4 25-4-15,4-25 4 0,-4 36-4 0,2-11 5 16,0-1-6-16,-3 5 6 0,4-3-6 16,-2 3 5-16,1-2-5 0,-3 5 4 0,1 3-5 15,-3 2 5 1,2 1-6-16,-2 0 6 0,0-2-7 0,-1-3 7 15,-2-2-5-15,1 2 5 0,-1-8-3 0,-4-2 4 16,14-23-3-16,-25 37 4 0,25-37-5 0,-26 28 5 16,26-28-3-16,-27 19 2 0,27-19 0 0,-29 10-1 15,29-10 1-15,-34-3 1 0,34 3-1 0,-33-11-1 16,33 11 1-16,-31-15-2 0,31 15 2 16,-31-21-3-16,31 21 2 0,-26-23-2 0,26 23 1 0,-25-27-2 15,25 27 2-15,-18-30-14 0,18 30-13 0,-8-28-14 16,8 28-34-16,4-31-48 0,-4 31-75 0,14-22-113 15,-14 22-145-15,36-18 35 0,-28-8 372 0</inkml:trace>
  <inkml:trace contextRef="#ctx0" brushRef="#br0" timeOffset="34">14526 5981 723 0,'0'0'163'0,"0"0"-37"16,0 0 4-16,0 0-13 0,0 0-33 0,0 0-23 0,-23-10-16 0,23 10-9 15,0 0-4-15,0 0-4 0,0 0-4 16,0 0-4-16,0 0 1 0,0 0-2 15,-25 4 0-15,25-4-2 0,0 0-6 0,0 0-2 16,0 0-2-16,-27 18-1 0,27-18-2 0,0 0 1 16,-22 23-2-16,22-23-1 0,-16 21-2 0,16-21 1 15,-15 28-3-15,15-28 3 0,-11 27-4 0,11-27 4 16,-4 24-3-16,4-24 2 0,0 0-3 0,4 22 1 16,-4-22-1-16,0 0 0 0,0 0-2 0,25 18-2 31,-25-18-2-31,0 0 1 0,29 0 1 0,-29 0 3 15,0 0 2-15,28-6-1 0,-28 6 1 0,0 0-1 16,27-18 2-16,-27 18 0 0,0 0 1 0,0 0 0 16,28-30 3-16,-28 30-2 0,0 0 1 0,18-31-2 15,-18 31 2-15,9-26-2 0,-9 26 2 0,10-24-2 16,-10 24 4-16,0 0-2 0,10-23 1 0,-10 23 2 16,0 0 5-16,0 0 3 0,0 0 0 0,0 0-2 15,0 0-8-15,0 0-2 0,0 0-1 0,0 0 2 16,0 0-1-16,0 0 1 0,0 0-2 0,13 26 1 15,-13-26-1-15,0 0 1 0,11 27-2 0,-11-27 2 16,0 0-2-16,14 33 2 0,-14-33-2 0,13 25 2 0,-13-25-2 16,0 0 0-16,13 31-3 0,-13-31 3 0,13 23-10 31,-13-23-14-31,0 0-20 0,0 0-35 16,19 30-73-16,-19-30-153 0,0 0-198 0,0 0 34 15,0 0 344-15</inkml:trace>
  <inkml:trace contextRef="#ctx0" brushRef="#br0" timeOffset="35">15154 5977 502 0,'0'0'222'0,"0"0"-80"0,0 0-14 15,-16-24 11-15,16 24-17 0,0 0-23 16,0 0-30-16,0 0-21 0,-24-8-13 15,24 8-9-15,0 0-6 0,-35 3-6 0,35-3-2 16,-32 8-3-16,32-8-1 0,-35 12 0 0,35-12 1 16,-39 13-2-16,39-13 0 0,-39 21-3 0,39-21 0 15,-35 27-3-15,35-27 1 16,-29 27-3-16,29-27 2 0,-20 33-3 0,20-33 2 16,-7 25-3-16,7-25 3 0,2 23-4 15,-2-23 3-15,0 0-2 0,19 28 1 0,-19-28 0 16,24 16 0-16,-24-16-1 0,28 4 0 15,-28-4 1-15,38-8 0 0,-38 8 3 0,38-21-1 16,-38 21 2-16,43-27-3 0,-43 27 4 0,37-34-3 16,-37 34 3-16,32-44-3 0,-17 22 3 0,-3-2-3 0,1 1 5 0,-13 23-4 15,18-44 7-15,-13 22 22 0,1-1-29 16,-6 23 36-16,4-43-37 0,-4 43 9 0,4-35 1 16,-4 35-7-16,-1-41 3 0,1 41-5 0,-6-39 5 15,6 39 0-15,-1-27 4 0,1 27-1 16,0 0 2-16,0 0-4 0,0 0-1 0,0 0-5 15,0 0-2-15,0 0-1 0,0 0 0 0,0 0 2 0,0 0-1 0,-3 26 3 16,3-26-4-16,0 40 4 0,0-16-5 16,0 2 6-16,0 3 10 0,0 0-30 0,0 3 31 15,0-1-32-15,0 1 15 0,-4 1 3 0,4-5-4 16,-1 0 5-16,-1 1-5 0,-2-6-7 16,7 1-14-16,-3-24-7 0,0 36-19 0,0-36-9 15,5 28-37-15,-5-28-60 16,0 0-135-16,0 0-109 0,0 0-42 0,36 24 248 15</inkml:trace>
  <inkml:trace contextRef="#ctx0" brushRef="#br0" timeOffset="36">15579 6003 955 0,'0'0'179'0,"0"0"-41"0,0 0-23 0,0 0-25 16,0 0-22-16,-9-24-17 0,9 24-11 0,0 0-8 16,0 0-8-16,0 0-8 0,0 0-6 0,-29-5-5 15,29 5-2 1,0 0-2-16,-28 8 0 0,28-8-2 0,-26 16 3 16,26-16-2-16,-32 25 2 0,32-25-3 0,-31 31 2 15,31-31-2-15,-27 36 2 0,27-36-2 16,-19 33 3-16,19-33-4 0,-9 31 2 0,9-31-3 15,0 27 3-15,0-27-2 0,0 0 1 0,17 30-2 16,-17-30 0-16,0 0-7 0,29 8-2 0,-29-8-1 16,28-8 0-16,-28 8 8 0,36-22-1 0,-36 22 6 0,36-33 1 15,-36 33 2-15,27-27-2 0,-27 27 2 0,18-30-3 16,-18 30 2-16,11-24-1 0,-11 24 2 16,0 0-1-16,8-25 2 0,-8 25 6 0,0 0 3 15,0 0 1-15,0 0 3 0,0 0-5 0,0 0-3 16,0 0-3-16,0 0-5 0,0 0-4 0,0 0 0 15,0 0 1 1,0 0 0-16,0 0 4 0,2 22-4 0,-2-22 4 16,4 27-4-16,-4-27 3 0,0 36-2 0,0-36 1 15,-1 40-2-15,1-17 3 0,-3 2-5 0,1 5 5 16,0-2-3-16,-1 3 3 0,-3-5-3 16,4 1 4-16,-4 3-5 0,2-4 4 0,-4 1-4 15,-2 0 5-15,-2-4-5 0,1-1 6 0,11-22-5 16,-24 37 3-16,24-37-2 0,-30 27 3 0,30-27-2 0,-29 19 2 15,29-19-3-15,-30 14 2 0,30-14-2 0,-33 2 2 16,33-2 1-16,-34-1-2 0,34 1 0 0,-30-16-5 16,30 16-3-16,-25-24-8 0,25 24-6 15,-22-33-12-15,22 33-10 0,-18-40-23 0,18 40-66 16,-15-48-81-16,15 48-107 0,0-35-157 0,-7 4 80 16,7 31 391-16</inkml:trace>
  <inkml:trace contextRef="#ctx0" brushRef="#br0" timeOffset="37">15890 6133 623 0,'0'0'133'0,"0"0"-71"15,0 0-27-15,0 0-10 0,0 0 37 0,0 0 4 16,0 0 9-16,0 0 3 0,0 0-34 0,0 0-4 16,0 0 0-16,27-3-3 0,-27 3-5 15,0 0-4-15,0 0-9 0,24 7-4 0,-24-7-3 16,0 0-2-16,22 0-2 0,-22 0-1 0,0 0-1 0,26-7-1 0,-26 7 6 15,0 0 0-15,30-24 4 0,-30 24 0 16,26-24-3-16,-26 24-3 0,25-26 3 0,-25 26-2 16,18-24 3-16,-18 24-1 0,11-22 2 0,-11 22 0 15,0 0 4-15,3-25 1 0,-3 25-1 16,0 0-3-16,-17-24-6 0,17 24-4 0,0 0-2 0,-34-5 0 16,34 5-2-16,-36 5-1 0,36-5 0 0,-36 14-1 0,36-14-1 15,-38 21 3-15,38-21-1 0,-39 21 1 0,39-21-3 16,-25 28 2-16,25-28-2 0,-19 30 3 15,19-30-3 1,-11 24 4-16,11-24-4 0,0 25 3 0,0-25-3 16,8 26 2-16,-8-26-1 0,22 25 0 15,-22-25-1-15,29 20 3 0,-29-20-3 16,32 22 1-16,-32-22-1 0,34 13 0 0,-34-13-9 0,35 7-7 16,-35-7-9-16,37-4-11 0,-15 4-11 0,-22 0-28 0,43-9-52 15,-43 9-53-15,36-19-80 0,-36 19-76 0,24-36-47 16,4 32 217-16</inkml:trace>
  <inkml:trace contextRef="#ctx0" brushRef="#br0" timeOffset="38">16380 5827 925 0,'0'0'206'0,"-31"2"-103"15,31-2 8-15,0 0-20 0,0 0-26 0,0 0-27 16,-23 12-20-16,23-12-9 0,0 0 1 0,0 0 1 15,0 0 3 1,0 0-2-16,27 21-1 0,-27-21-2 16,22 6-3-16,-22-6 0 0,27 3-1 0,-27-3-2 15,33 1 0-15,-33-1-2 0,35 0-1 0,-35 0 1 16,40-1-2-16,-40 1 1 0,36-2 0 0,-36 2-1 16,33-7-13-16,-33 7-5 0,31 0-51 0,-6 13-52 15,-25-13-86-15,39 2-122 0,-39-2-140 0,32-2 59 16,1 16 399-16</inkml:trace>
  <inkml:trace contextRef="#ctx0" brushRef="#br0" timeOffset="39">16474 5655 835 0,'0'0'143'0,"0"0"-30"16,0 0-8-16,0 0-16 0,0 0-20 0,0 0-22 16,0 0-16-16,0 0-8 0,0 0 7 0,0 0 2 15,0 0 2-15,0 0-5 0,0 0-4 0,10 27-4 16,-10-27 4-16,2 26-3 0,-2-26 1 0,0 34-7 16,0-34-2-16,0 37-7 0,0-37 2 15,-2 37-5-15,2-37 3 0,-5 35-4 16,5-35-16-16,-5 42 33 0,1-19-34 0,0-2 32 0,4-21-12 0,-9 38-5 15,9-38 4-15,-11 41-5 0,11-41 2 0,-11 35-3 16,11-35 4-16,-11 34-4 0,11-34 2 0,-9 31-1 16,9-31 1-16,0 0-3 0,-7 32 3 0,7-32-2 15,0 0 0-15,-3 29 0 0,3-29 1 0,0 0-2 16,6 29 2-16,-6-29-2 16,0 0 2-16,8 26-3 15,-8-26 2-15,0 0-2 0,0 0 1 0,0 0 0 16,26 15 0-16,-26-15 1 0,0 0 0 0,28-10 2 15,-28 10-2-15,22-8-7 0,-22 8-2 0,23-12 1 16,-23 12-4-16,0 0 3 0,29-22-16 0,-29 22-6 16,22-10-2-16,-22 10-6 0,25-10-6 0,-25 10-59 15,0 0-25-15,40-11-26 0,-40 11-36 16,0 0-28-16,29-14-120 0,-29 14-4 0,0 0 298 0</inkml:trace>
  <inkml:trace contextRef="#ctx0" brushRef="#br0" timeOffset="40">17034 5934 744 0,'0'0'202'16,"0"0"-71"-16,0 0 6 0,0 0-34 0,0 0-3 15,0 0-29-15,0 0-30 0,0 0-15 0,0 0-9 16,0 0 2-16,0 0 2 0,-25-10-3 0,25 10-4 15,0 0-3-15,0 0-3 0,-24 7 0 0,24-7 1 16,0 0 2-16,-24 7 0 0,24-7 0 0,0 0-4 16,-27 15 0-16,27-15-3 0,0 0 0 0,-29 18-1 0,29-18-1 15,0 0-1-15,-24 22 0 0,24-22-2 16,0 0 1-16,-18 26-1 0,18-26 1 0,0 0-2 16,0 31 2-16,0-31-2 0,0 0 1 0,15 28-1 15,-15-28 0-15,0 0 0 0,27 28-2 0,-27-28-4 16,0 0 2-16,32 15-2 0,-32-15 4 0,0 0 1 15,28 12 2 1,-28-12-1-16,0 0 0 0,26 7 1 0,-26-7 0 16,0 0 2-16,0 0-1 0,23 8 1 15,-23-8-1-15,0 0-1 0,0 0 3 0,0 0-2 16,0 0 2-16,6 23-1 0,-6-23 2 0,0 0-1 16,0 0 0-16,-21 24 0 0,21-24 2 0,0 0 3 15,-25 22 2-15,25-22 0 0,0 0 0 0,-27 20-6 16,27-20 2-16,0 0-3 0,-29 20 1 0,29-20-1 0,0 0 0 15,-22 14-1-15,22-14 0 0,0 0-1 16,0 0 0-16,-24-3 0 0,24 3-1 0,0 0-11 16,0 0-16-16,0 0-20 0,0 0-49 0,0 0-117 15,-18-23-156-15,18 23-137 0,0 0 40 0,3-30 450 16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3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2409-791 510 0,'0'0'183'0,"0"0"-26"0,0 0 11 15,0 0-45-15,0 0-8 0,0 0-42 0,0 0-27 16,0 0-16-16,0 0-7 0,0 0-5 0,0 0 10 16,0 0 3-16,0 0-1 0,9 31-1 0,-9-31-9 15,2 39 15-15,3-16-35 0,-3-1 33 16,0 4-36-16,0-3 7 0,1 10 7 0,0-3-2 0,-2 4 8 16,-1 2-5-16,3 0 2 0,-3-2-9 0,1 4 5 15,-2 0-6-15,1 2 6 0,0 1-8 0,0-4 5 16,-3 0-7-16,2 0 7 0,1-7-7 0,-3 3 5 15,2-6-6-15,-1 2 4 0,0-5-4 0,2-24 3 16,-4 39-3-16,4-39 2 0,-2 23-2 16,2-23 2-1,0 0-1-15,0 0 0 0,0 0-1 0,0 0 1 16,0 0-1-16,0 0 1 0,0 0 1 0,0 0 0 16,0 0-1-16,0 0 0 0,0 0-1 0,0 0-2 15,0 0-5-15,-4-28-11 0,4 28-14 0,1-27-17 16,-1 27-17-16,7-37-28 0,-7 37-75 0,7-37-103 15,-7 37-150-15,26-33-57 0,-27-1 333 16</inkml:trace>
  <inkml:trace contextRef="#ctx0" brushRef="#br0" timeOffset="1">2838-657 458 0,'0'0'169'0,"0"0"-20"0,0 0 10 0,0 0-18 16,0 0-21-16,0 0-38 0,0 0-19 0,0 0-15 15,0 0-10-15,0 0-7 0,0 0-8 0,0 0-5 16,0 0-4 0,0 0-4-16,0 0-2 0,0 0-3 15,0 0-1-15,0 0-1 0,0 0-1 0,0 0 12 16,0 0 6-16,0 0 3 0,0 0 0 0,16 26-8 15,-16-26-8-15,0 0 2 0,0 0-1 0,6 29 2 0,-6-29-2 16,0 0 1-16,1 32-5 0,-1-32 2 16,3 26-3-16,-3-26 0 0,1 33-2 0,-1-33 2 15,-1 38-6-15,-2-16 7 0,2 2-6 0,-2 4 5 16,-3-1-5-16,5 1 5 0,-6 5-3 0,6-5 9 16,-3 1-5-16,-1-4 5 0,1-4-5 0,4-21-2 15,-5 46-4-15,3-22 3 0,2 0-3 0,-2-2 4 16,2-22-4-16,-2 41 4 0,2-41-4 0,-4 34 4 15,4-34-4-15,0 27 4 0,0-27-3 0,-3 22 1 16,3-22-1-16,0 0 1 0,0 0-1 0,0 0 1 16,0 0 0-16,0 0-1 0,0 0 1 0,0 0-1 15,0 0 1-15,0 0 0 0,0 0-2 0,0 0 0 16,0 0-5-16,0 0-4 0,0 0-6 0,0 0-9 16,0 0-10-1,0 0-12-15,0 0-21 0,0 0-40 0,0 0-66 16,-1-22-81-16,1 22-84 0,0 0-106 0,4-33 254 15</inkml:trace>
  <inkml:trace contextRef="#ctx0" brushRef="#br0" timeOffset="2">2506-169 589 0,'0'0'132'0,"0"0"2"0,0 0 9 16,0 0-16 0,0 0-19-16,0 0-29 0,0 0-16 0,0 0-20 0,0 0-10 15,0 0-7-15,0 0-5 0,0 0-5 0,0 0-2 16,0 0 7-16,0 0 10 0,0 0 2 15,0 0 1-15,0 0-7 0,0 0-12 0,29 10-1 16,-29-10-1-16,0 0-2 0,30 6-3 0,-30-6-2 16,25 2 0-16,-25-2-1 0,31 1-1 0,-31-1-1 15,28 3-2-15,-28-3 0 0,29 3-1 0,-29-3 0 16,26 0 0-16,-26 0 0 0,27 1 1 0,-27-1-1 0,28-1 0 16,-28 1 0-16,25-3 0 0,-25 3-1 15,22-4-10-15,-22 4-8 0,0 0-18 0,36-6-14 16,-36 6-15-16,0 0-51 0,0 0-82 0,36-13-137 15,-36 13-171-15,0 0 89 0,27-7 418 0</inkml:trace>
  <inkml:trace contextRef="#ctx0" brushRef="#br0" timeOffset="3">4982-381 439 0,'0'0'126'0,"0"0"3"15,0 0 18-15,0 0 7 0,0 0-22 0,0 0-31 16,0 0-25-16,0 0-17 0,0 0-10 0,0 0-6 16,0 0-3-16,0 0-3 0,0 0-5 0,0 0-6 15,0 0-6-15,0 0-4 0,0 0 11 16,0 0 2-16,16 23 0 0,-16-23 0 0,0 0-13 0,0 0-4 0,28 16-1 16,-28-16-2-16,0 0-1 0,32 13-3 15,-32-13-1-15,26 5 0 0,-26-5-1 0,29 1-1 16,-29-1 0-16,33-1-1 0,-33 1-1 0,34-7 1 15,-34 7 0-15,32-5-1 0,-32 5 0 0,30-8 1 16,-30 8-2-16,32-8-1 0,-32 8-5 16,28-6-11-16,-28 6-15 0,27-3-22 0,-27 3-17 0,0 0-36 0,0 0-68 15,42-3-91-15,-42 3-117 0,0 0-75 0,0 0 221 16</inkml:trace>
  <inkml:trace contextRef="#ctx0" brushRef="#br0" timeOffset="4">4898-19 298 0,'0'0'138'0,"0"0"-6"0,0 0-1 15,0 0 26-15,0 0-23 0,23-10-8 0,-23 10-19 16,0 0-13-16,24-18-26 0,-24 18-23 0,0 0-9 16,36-2-3-1,-36 2 0-15,22-2-1 0,-22 2-6 0,26-2-3 16,-26 2-3-16,29 0-4 0,-29 0-1 0,27 2 0 15,-27-2-4-15,26-2-5 0,-26 2-2 0,31-1-3 0,-31 1-1 0,32-3 1 16,-32 3 0-16,31-5-1 0,-31 5 1 0,32-3-2 16,-32 3 1-16,32-8 0 0,-32 8-7 0,33-11-15 15,-33 11-20-15,27-23-29 16,-5 27-84-16,-20-30-107 0,-2 26-230 0,38-23-3 16,-35 0 338-16</inkml:trace>
  <inkml:trace contextRef="#ctx0" brushRef="#br0" timeOffset="5">6539-726 350 0,'0'0'143'0,"0"0"-32"0,0 0-1 16,0 0 2-16,0 0-18 0,0 0-12 0,0 0-7 15,0 0-28-15,0 0 23 0,3-30-27 0,-3 30 16 16,0 0-7-16,0 0-7 0,0 0-5 0,0 0-4 16,0 0-1-16,0 0-1 0,0 0-4 0,0 0-4 15,0 0-4 1,-22-9-4-16,22 9-4 0,0 0-4 15,0 0 2-15,0 0 1 0,-31-5 3 0,31 5-1 16,0 0 0-16,0 0-2 0,-25 3-3 0,25-3 0 16,0 0-1-16,-26 2-1 0,26-2 0 0,0 0 1 15,-25 1 1-15,25-1-3 0,0 0 1 0,-26 0-1 16,26 0-1-16,0 0-2 0,-22-1-1 0,22 1 0 16,0 0-1-16,0 0 2 0,-27-2-2 0,27 2-1 15,0 0 0-15,0 0-1 0,-29 0 0 0,29 0 1 16,0 0-1-16,-27 2 2 0,27-2-3 0,-23 1 1 15,23-1-1-15,-26 3-1 0,26-3 1 0,0 0 1 16,-30 8 0-16,30-8 0 0,-25 5 0 0,25-5 1 16,-24 3-1-16,24-3 1 0,-23 4-1 0,23-4 1 15,0 0-1 1,-30-4 1-16,30 4-1 0,0 0 0 16,-27-1 1-16,27 1-1 0,0 0 0 0,0 0 0 15,-24-7-1-15,24 7 2 0,0 0 0 0,0 0-1 16,0 0 1-16,-22-3 0 0,22 3-1 0,0 0 0 15,0 0-1-15,0 0 1 0,0 0 0 0,0 0 0 16,0 0 1-16,0 0 0 0,0 0-1 0,-24 1 0 16,24-1 0-16,0 0 0 0,0 0 1 0,0 0-2 0,0 0 2 15,-22 0-1-15,22 0 1 0,0 0-1 16,0 0 0-16,0 0 0 0,0 0-1 0,0 0 1 16,0 0 0-16,-25 0 0 0,25 0-1 0,0 0 3 15,0 0-3-15,0 0 1 0,0 0-1 0,0 0 1 16,0 0 0-16,0 0-1 0,0 0 1 0,0 0 0 15,0 0-1-15,0 0 1 16,0 0-1-16,0 0 0 0,0 0 0 16,0 0 0-16,0 0 0 0,0 0 0 15,0 0-1-15,0 0 2 0,0 0 0 0,0 0 0 16,0 0 0-16,0 0 0 0,0 0-1 0,25 18 1 16,-25-18 0-16,0 0 1 0,0 0-2 0,25 22 2 15,-25-22-2-15,0 0-10 0,23 25 32 0,-23-25-33 16,0 0 33-16,26 26-20 0,-26-26-2 0,0 0 2 0,28 25-1 0,-28-25 0 15,0 0 0-15,28 26 0 16,-28-26-1-16,0 0 1 0,30 26 0 0,-30-26 1 16,0 0-2-16,30 24 2 0,-30-24-3 0,0 0 2 15,25 23-1-15,-25-23 1 0,0 0 0 0,23 18 0 16,-23-18 0-16,0 0 0 0,0 0-1 0,29 22 4 16,-29-22-4-16,0 0 3 0,0 0-1 0,28 18-2 0,-28-18 2 0,0 0-1 15,0 0 0-15,26 11 0 0,-26-11 0 16,0 0 0-16,0 0 0 0,0 0 0 15,0 0 0-15,0 0 0 0,21 16-1 0,-21-16 1 16,0 0-1-16,0 0 1 0,0 0-1 0,0 0 2 16,0 0-2-16,0 0 2 0,0 0-2 0,0 0 2 15,-2 22-1-15,2-22 0 16,0 0 0-16,0 0 0 0,-6 21-1 0,6-21 1 16,0 0 0-16,0 0 1 0,-11 27-1 15,11-27 1-15,0 0-2 0,0 0 1 16,-23 22-2-16,23-22 2 0,0 0-2 0,-24 18 0 15,24-18 1-15,0 0 0 0,-22 25 0 0,22-25 1 16,-16 24-4-16,16-24-1 0,-17 21-3 0,17-21 4 16,0 0 0-16,-27 31 3 0,27-31-1 0,0 0 1 0,-27 32-2 0,27-32 1 15,0 0-1-15,-26 29 0 0,26-29-1 0,0 0 0 16,-22 24 0-16,22-24 1 16,0 0 1-16,-18 23 3 0,18-23-2 0,0 0 3 15,-21 22-3-15,21-22 1 0,0 0-2 0,-22 22 3 16,22-22-2-16,0 0 1 0,-19 27 0 0,19-27 0 15,-18 23-1-15,18-23 2 16,-20 22-2-16,20-22 2 0,0 0-2 0,-22 27 2 16,22-27-1-16,0 0 1 0,0 0-2 0,-18 25 1 15,18-25 0-15,0 0 1 0,0 0 0 16,0 0-1-16,0 0 0 0,0 0-1 0,0 0 1 16,-23 24 1-16,23-24 0 0,0 0 0 15,0 0 0-15,0 0-1 0,0 0 0 0,0 0 0 16,0 0 0-16,0 0 0 0,0 0 1 0,0 0-1 0,0 0 0 0,0 0 0 15,0 0 1-15,0 0-1 0,0 0 0 0,0 0 0 16,0 0-1-16,0 0-1 0,0 0 1 16,0 0 0-16,0 0 1 0,0 0 2 0,0 0-3 15,0 0 1-15,0 0-1 0,0 0-1 0,0 0 2 16,0 0 1-16,0 0 0 0,0 0-1 16,0 0 1-16,0 0-1 0,0 0 1 0,0 0 0 0,0 0-1 0,0 0 5 15,0 0 1-15,7 21 1 0,-7-21 1 0,0 0-4 16,0 0 0-16,0 0 2 0,28 3-1 15,-28-3 1-15,0 0-1 0,0 0-1 0,27 0 1 16,-27 0 0-16,0 0 1 0,28-3-3 0,-28 3-1 16,0 0 0-16,27-7-2 0,-27 7 1 15,0 0 0-15,28-3-1 16,-28 3 1-16,22-3-1 0,-22 3-1 0,26-2 1 16,-26 2-1-16,25-5 0 0,-25 5 1 0,27-1 0 15,-27 1 0-15,22 1 0 0,-22-1 0 0,0 0-1 16,31 3 1-16,-31-3-1 0,0 0 0 15,31 4 3-15,-31-4-1 0,27 3 0 0,-27-3 0 16,0 0-2-16,29 0 1 0,-29 0-8 0,23-3-10 16,-23 3-12-16,23-8-20 0,-23 8-14 0,27-10-36 0,-27 10-88 15,30-18-170-15,-30 18-178 0,26-21 67 0,-26 21 399 16</inkml:trace>
  <inkml:trace contextRef="#ctx0" brushRef="#br0" timeOffset="6">5931 317 414 0,'0'0'135'15,"0"0"15"-15,0 0-4 0,0 0-3 16,0 0-25-16,0 0-20 0,0 0-23 0,0 0-12 0,0 0-7 0,0 0-7 16,0 0-6-16,0 0-6 0,0 0-4 0,0 0-9 15,0 0-6-15,0 0-8 0,0 0-4 16,0 0-1-16,0 0 1 0,0 0-1 0,-22 22-1 16,22-22-2-16,0 0 2 0,-30 24-1 15,30-24 1-15,-25 21-4 0,25-21 1 0,-28 26-3 16,28-26 3-16,-35 32-2 0,35-32 3 0,-38 31-3 0,38-31 2 0,-37 33-1 15,37-33 1-15,-36 25-1 0,36-25 1 0,-27 19-2 16,27-19 2-16,0 0-2 0,-28 21 1 16,28-21 0-16,0 0 0 0,0 0 1 0,-25 17-1 15,25-17 0-15,0 0 0 0,0 0 0 0,0 0-1 16,0 0 1-16,0 0-1 0,0 0 0 16,0 0 1-16,-8 24-1 15,8-24 2-15,0 0-2 0,0 0 2 0,0 0 0 16,7 27 4-16,-7-27 4 0,0 0 2 0,0 0 1 15,0 0 0-15,25 22-2 0,-25-22 3 0,0 0-2 16,0 0-2-16,27 18-2 0,-27-18-2 0,0 0-3 16,32 19 1-16,-32-19-2 0,25 13 2 15,-25-13-3-15,26 15 1 0,-26-15 0 16,28 13 0-16,-28-13-1 0,22 7 1 0,-22-7-2 0,0 0 1 0,33 13 0 16,-33-13 0-16,0 0-1 0,27 7 1 0,-27-7-1 15,0 0 1-15,21 3 0 0,-21-3-2 0,0 0 0 16,23 0-8-16,-23 0-13 0,0 0-18 0,29 4-24 15,-29-4-42-15,0 0-76 0,0 0-86 16,35-21-149-16,-35 21-39 0,0 0 268 16</inkml:trace>
  <inkml:trace contextRef="#ctx0" brushRef="#br0" timeOffset="7">6090 623 256 0,'0'0'149'16,"0"0"-15"-16,0 0 2 0,0 0 3 0,0 0-17 15,0 0-16-15,0 0-16 0,0 0-9 16,0 0-12-16,0 0-11 0,0 0-12 0,0 0-15 0,0 0-14 15,0 0 10-15,0 0-2 0,0 0 0 0,0 0 0 16,0 0-16-16,0 0-5 0,0 0-1 0,0 0-2 16,0 0 0-16,0 0 0 0,11 24 0 0,-11-24-2 15,0 0 1-15,0 0-2 0,0 22 2 0,0-22-2 16,0 0-7-16,-2 23-16 0,2-23-19 0,0 0-34 31,0 0-57-31,4 29-7 0,-4-29-26 0,0 0-63 16,0 0-18-16,0 0-82 0,0 0 192 0</inkml:trace>
  <inkml:trace contextRef="#ctx0" brushRef="#br0" timeOffset="8">6141 444 987 0,'-31'-29'214'0,"31"29"-47"0,0 0-39 16,0 0-29-16,0 0-35 0,0 0-13 0,0 0-17 15,0 0-10-15,0 0-10 0,0 0-5 0,0 0-3 16,0 0-5-16,0 0-1 0,0 0-3 0,0 0-1 16,0 0-8-1,0 0-6-15,0 0-15 0,0 0-33 16,0 0-52-16,22 24-113 0,-22-24-133 0,0 0-142 16,0 0 63-16,0 0 443 0</inkml:trace>
  <inkml:trace contextRef="#ctx0" brushRef="#br0" timeOffset="9">6395 748 554 0,'0'0'129'16,"0"0"11"-16,0 0-3 0,0 0 0 0,0 0-24 16,0 0-17-16,0 0-23 0,0 0-15 0,-24-3-15 15,24 3-11-15,0 0-7 0,0 0-4 0,0 0-4 16,0 0-7-16,-13 24-4 0,13-24-3 0,0 0-2 0,0 0 1 15,0 0-3-15,-20 24 1 0,20-24 0 0,0 0-1 16,0 0 1-16,0 0-1 0,0 0-2 16,-17 28 2-16,17-28-11 0,0 0-5 0,0 0-17 15,0 0-19 1,-5 24-28-16,5-24-41 0,0 0-39 0,0 0-62 16,0 0-25-16,-2 22-119 0,2-22 95 0,0 0 272 15</inkml:trace>
  <inkml:trace contextRef="#ctx0" brushRef="#br0" timeOffset="10">6561 694 442 0,'0'0'131'16,"0"0"-3"-16,0 0-11 0,0 0 2 0,0 0-24 31,0 0-17-31,0 0-21 0,0 0-7 0,0 0-9 0,0 0 1 16,0 0-9-16,0 0-2 0,0 0-1 0,0 0-5 15,0 0-5-15,0 0-3 0,-19 28-8 0,19-28-3 16,0 0-4-16,1 30 2 0,-1-30-4 16,1 21 0-16,-1-21 0 0,4 30 1 0,-4-30-2 15,3 29 3-15,-3-29-5 0,3 29 3 0,-3-29-2 16,3 31 3-16,-3-31-4 0,2 25 4 0,-2-25 20 0,2 27-20 15,-2-27 19-15,5 26-19 0,-5-26-3 0,2 23-14 16,-2-23 16-16,0 0-15 0,0 0 16 0,-10 23 1 16,10-23 0-16,0 0 0 0,0 0 0 15,0 0 1-15,0 0-2 0,0 0 3 0,-29 11 2 16,29-11 3-16,0 0 4 0,-23 3 1 0,23-3 1 16,0 0-1-1,-31-4-1-15,31 4-1 0,-23-1-1 0,23 1-4 16,-22-5-3-16,22 5-3 0,0 0-1 0,-28-13-4 15,28 13 3-15,0 0 14 0,-16-27-17 0,16 27 3 16,-3-24-53-16,3 24-8 0,0 0-56 16,0-43-52-16,0 43-85 0,15-25-105 0,-16 1-40 15,1 24 197-15</inkml:trace>
  <inkml:trace contextRef="#ctx0" brushRef="#br0" timeOffset="11">6590 455 1231 0,'-32'-10'152'16,"32"10"-15"-16,0 0-24 15,0 0-28-15,0 0-25 0,0 0-15 0,0 0-13 16,0 0-8-16,-25 5-9 0,25-5-5 0,0 0-6 16,0 0-3-16,0 0 0 0,0 0-3 15,0 0 1-15,0 0-3 0,0 0-8 0,0 0-12 16,0 0-13-16,0 0-18 0,0 0-28 15,0 0-52-15,31 2-140 0,-31-2-238 0,0 0 1 16,26 11 255-16</inkml:trace>
  <inkml:trace contextRef="#ctx0" brushRef="#br0" timeOffset="12">6864 389 682 0,'0'0'176'0,"0"0"-15"16,0 0-2-16,0 0-20 0,0 0-36 15,0 0-34-15,0 0-33 0,0 0-13 0,0 0-7 16,0 0-6-16,0 0-4 0,0 0 7 0,0 0 7 0,0 0 3 0,0 0 1 16,0 0-8-16,0 0-8 0,0 0-2 0,0 0-2 15,28 21-1-15,-28-21 0 0,0 0 2 0,19 23-1 16,-19-23 2-16,0 0-2 0,26 19 1 0,-26-19-2 15,0 0 0-15,28 19-2 0,-28-19 0 16,23 18-2-16,-23-18 2 0,0 0-1 16,26 18 0-16,-26-18 0 15,0 0 0-15,24 22 0 0,-24-22 1 0,0 0-1 16,0 0 0-16,0 0-1 0,20 21 1 0,-20-21 0 16,0 0 0-16,0 0 0 0,0 0 1 0,0 0-1 15,0 0 0-15,0 0 0 0,24 21 0 0,-24-21-1 16,0 0 1-16,0 0 0 0,0 0 0 0,0 0 0 15,0 0 0-15,0 0 2 0,0 0 1 16,0 0 2-16,0 0-3 0,0 0-1 0,0 0 0 0,0 0-2 16,0 0 1-16,0 0 0 0,0 0 0 0,-24 14-1 15,24-14 0-15,0 0 0 0,0 0 1 0,-15 23 0 16,15-23 1-16,0 0-3 0,-18 22 1 0,18-22 0 16,0 0 1-16,-25 30-1 0,25-30 3 0,0 0-4 15,-26 32 2-15,26-32 0 0,-19 24 2 0,19-24-1 16,-18 24 1-16,18-24-3 0,-23 26 3 0,23-26-3 15,-22 25 3-15,22-25-1 0,-24 28 0 0,24-28 2 16,0 0 6-16,-30 28-1 0,30-28 1 0,0 0-3 31,0 0-4-31,0 0-2 0,0 0 0 0,0 0-4 16,0 0 1-16,0 0-4 0,0 0-10 0,0 0-18 16,0 0-17-16,0 0-24 0,0 0-55 15,0 0-108-15,0 0-189 0,0 0-44 0,0 0 152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4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522 15 103 0,'7'-23'48'0,"-7"23"9"0,0 0 0 15,0 0 4-15,0 0 2 0,0 0 13 0,0 0 9 16,0 0 15-16,0 0 1 0,0 0-5 0,0 0-11 16,0 0-11-16,0 0-12 0,0 0-4 0,0 0-9 31,0 0-9-31,0 0-12 0,0 0-8 0,0 0 7 0,0 0 10 0,0 0 8 15,0 0-1-15,0 0-8 0,0 0-14 16,-2 24-3-16,2-24-5 0,0 0-1 0,-19 29-5 16,19-29-1-16,-16 22-3 0,16-22 0 0,-18 23-3 15,18-23 1-15,-22 25-1 0,22-25 2 0,-27 21-2 16,27-21 3-16,-27 19 0 0,27-19 1 0,-30 21-1 16,30-21 0-16,-29 16-3 0,29-16 2 0,-35 9-2 0,35-9 3 15,-30 7 5-15,30-7 2 0,-29 1 3 16,29-1-4-16,-28 0-6 0,28 0-2 0,-29-4-3 31,29 4-1-31,-30-8 2 0,30 8-1 0,-36-5 2 16,36 5-1-16,-37-7 2 0,37 7-2 0,-34-14 0 15,34 14-2-15,-28-18 3 0,28 18-5 0,0 0 3 16,-22-27-3-16,22 27 2 0,0 0 0 0,0-31 1 0,0 31 0 16,0 0 1-16,14-24 0 0,-14 24 3 0,0 0-2 15,26-25 3-15,-26 25-3 0,0 0 0 16,32-22-3-16,-32 22 3 0,22-8-1 0,-22 8 0 0,24-1 3 15,-24 1-2-15,24 5 0 0,-24-5 2 0,25 14-2 16,-25-14 0-16,0 0 3 0,30 23-1 0,-30-23 5 16,23 19-1-16,-23-19 1 0,22 22-2 0,-22-22 0 15,20 28-1-15,-20-28 1 0,22 27-1 0,-22-27 0 16,21 24-3-16,-21-24 2 0,19 28-4 16,-19-28 2-1,19 25-2-15,-19-25 2 0,18 25-5 0,-18-25 5 16,0 0-3-16,29 32 2 0,-29-32-1 0,0 0 1 15,30 30-3-15,-30-30 3 0,0 0-2 0,25 19 1 16,-25-19-1-16,0 0 2 0,25 19-3 0,-25-19 2 16,0 0-2-16,0 0 0 0,25 18-27 0,-25-18-19 15,0 0-57-15,0 0-75 0,0 0-128 16,0 0-192-16,0 0 74 0,19 24 324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6:04.7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0 840 0,'0'0'161'0,"0"0"-46"0,0 0-6 15,0 0-19-15,0 0-26 0,0 0-30 0,0 0-16 16,0 0-10-16,0 0 3 0,0 0 8 15,0 0 4-15,0 0 0 0,0 0-6 0,0 0-10 16,11 26-2-16,-11-26-3 0,0 0 0 0,2 30-2 16,-2-30 1-16,0 0-2 0,-2 27 3 0,2-27-3 0,0 0 1 0,0 0 0 15,0 0 0-15,2 20 0 0,-2-20 1 16,0 0-4-16,0 0-20 0,0 0-26 0,0 0-45 16,7 23-25-16,-7-23-51 0,0 0-43 15,0 0-77-15,0 0-69 0,0 0 129 0,-17-24 230 16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4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 36 813 0,'-2'-24'279'0,"2"24"-127"16,0 0-24-1,0 0-28-15,0 0-40 0,0 0-22 0,0 0-16 16,0 0-8-16,-9-22-7 0,9 22-4 0,0 0-3 0,0 0-2 0,0 0 1 15,0 0 0-15,0 0-2 0,0 0-20 0,0 0-35 16,0 0-52-16,35 16-77 0,-35-16-99 16,0 0-164-16,0 0 27 0,0 0 351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4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110 0 636 0,'0'0'143'16,"0"0"-14"-16,0 0-22 0,0 0-5 0,0 0-25 16,0 0-14-16,0 0-20 0,0 0-11 0,0 0-10 0,0 0-4 0,0 0 16 15,0 0 3-15,0 0-3 0,0 0-3 0,14 24-21 16,-14-24-3-16,0 0-2 0,0 0 0 0,0 0-1 16,9 28 1-16,-9-28-3 0,0 0 1 0,0 0-2 15,7 27 2-15,-7-27-2 16,0 0 1-16,3 27-1 0,-3-27 2 0,0 0-1 15,-3 30 2-15,3-30 21 16,0 0-37-16,-4 30 37 0,4-30-38 0,-1 28 13 16,1-28 2-16,-7 22-3 0,7-22 2 0,0 0-1 15,-10 24 0-15,10-24-1 0,0 0 1 0,-11 26-1 16,11-26 4-16,0 0-2 0,-15 29 0 0,15-29 0 16,0 0-1-16,0 0-1 0,0 0 2 15,-25 14 0-15,25-14 0 0,0 0 0 16,0 0-2-16,0 0 1 0,-27 4 1 0,27-4 0 0,0 0 3 0,0 0-1 15,0 0-2-15,-24-18 1 0,24 18-1 0,0 0 2 16,0 0-1-16,-12-24 0 0,12 24-4 0,0 0 2 16,0 0-2-16,-4-24 2 0,4 24-3 0,0 0 1 15,2-23-2-15,-2 23-21 0,0 0-20 16,0 0-54-16,3-39-45 0,-3 39-77 16,0 0-105-16,10-32-106 15,-10 32 118-15,5-34 314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 12 1481 0,'0'0'99'0,"0"0"-13"0,0 0-16 0,-15-22-16 15,15 22-14-15,0 0-10 0,0 0-8 0,0 0-7 16,0 0-4-16,0 0-6 0,0 0-2 0,0 0-4 15,0 0 0-15,0 0 0 0,0 0-1 0,0 0-2 16,0 0-11-16,0 0-13 0,0 0-20 16,0 0-29-16,0 0-40 0,0 0-121 0,-1 28-291 0,1-28 9 15,0 0 185-15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30 0 659 0,'0'0'166'0,"0"0"-59"15,0 0-35-15,0 0 6 0,0 0-34 0,0 0 27 16,0 0 6-16,0 0 3 0,0 0-5 0,0 0-18 16,3 22-21-16,-3-22-4 0,0 0 18 0,1 28-38 15,-1-28 37-15,-1 27-40 0,1-27 11 0,-1 31 1 0,1-31-10 16,-3 35 4-16,3-35-9 0,-3 42 1 0,3-18-5 15,0-1 2-15,-1 4-4 0,1 1 6 16,-2-4-7-16,2-2 4 0,3 4-3 0,-4-2 3 16,2-1-3-16,2 0 3 0,-6-1-5 0,3-22 2 15,3 41-1-15,-3-41 2 0,-3 38-3 0,3-38 3 16,0 34-2-16,0-34 2 0,-3 32-3 0,3-32 4 16,-8 36-5-16,8-36 3 0,-8 24 0 0,8-24 1 15,0 0 1-15,-3 26-1 0,3-26-3 0,0 0 3 16,0 0-4-16,0 0 2 0,0 0 1 0,-3 22-1 15,3-22 1-15,0 0 1 0,0 0-1 0,0 0-1 16,0 0 2-16,0 0-1 0,0 0 0 0,0 0 0 16,0 0-2-16,0 0-2 0,0 0 3 0,0 0-1 15,0 0 3-15,0 0 0 0,15-27 1 0,-15 27-3 32,0 0 4-32,24-30-4 0,-24 30 2 0,16-25-3 15,-16 25 1-15,20-24 1 0,-20 24 0 0,0 0 1 16,26-27 1-16,-26 27-2 0,0 0 2 0,27-30-1 15,-27 30 1-15,0 0-1 0,29-25 0 0,-29 25-2 16,0 0 2-16,29-19-2 0,-29 19 1 0,0 0-1 16,22-11 2-16,-22 11-1 0,0 0-1 0,0 0 1 15,25 0 0-15,-25 0 0 0,0 0 0 0,0 0 2 0,0 0-1 16,26 22 0-16,-26-22-1 0,0 0 0 16,13 22 0-16,-13-22 0 0,0 0 0 15,14 26 2-15,-14-26-3 0,0 0 3 0,12 33-3 16,-12-33 2-16,10 27 0 0,-10-27 5 0,7 34-3 15,-7-34 2-15,4 23-3 0,-4-23-1 0,0 0-2 16,5 31 2-16,-5-31-2 16,2 28 2-16,-2-28-2 0,0 0 2 0,0 25-2 0,0-25 1 0,0 0-2 15,0 0 3-15,0 0-18 0,0 0-10 0,0 0-22 16,0 0-34 0,5 29-80-16,-5-29-160 0,0 0-172 0,0 0-7 15,-25-25 369-15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34 27 800 0,'-15'-32'165'0,"15"32"-18"15,0 0-19-15,0 0-16 0,0 0-35 0,0 0-28 0,0 0-17 16,0 0-9-16,0 0-7 0,0 0-3 0,0 0-2 16,0 0-2-16,0 0 3 0,0 0 7 15,0 0 0-15,0 23 3 0,0-23-6 0,0 0-4 16,-3 30-4-16,3-30 1 0,-2 25-4 0,2-25-1 15,0 22-2-15,0-22 0 0,-2 31-2 0,2-31-9 16,-2 31 33-16,2-31-34 16,-3 32 33-16,3-32-21 0,-2 27-3 0,2-27 2 15,-3 26-2-15,3-26 2 0,0 0-3 16,-3 29 2-16,3-29-1 0,0 0 1 16,0 0-1-16,0 0 0 0,0 0-8 0,0 0-14 15,0 0-11-15,0 0-12 0,0 0-19 0,0 0-26 16,0 0-36-16,0 0-44 0,0 0-100 0,0 0-143 15,0 0 14-15,28-5 314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13 0 818 0,'0'0'171'0,"0"0"-66"0,0 0-9 0,0 0-15 16,0 0-19-16,0 0-25 0,0 0-15 15,0 0-11-15,0 0-1 0,0 0 15 0,0 0 6 16,0 0 3-16,0 0 4 0,0 0-11 0,0 0-1 16,19 24-2-16,-19-24-1 0,0 0-7 0,0 24-2 0,0-24-6 0,0 0-2 15,-4 29-3-15,4-29 1 0,-3 24-3 0,3-24 3 16,-3 29-5-16,3-29-8 0,-4 30 33 0,4-30-35 15,-5 33 35-15,5-33-22 0,-6 32-4 16,6-32 3-16,-1 30-3 0,1-30 3 16,-4 22-2-16,4-22 2 0,0 0-3 0,-5 32 2 15,5-32-2-15,0 0 1 0,-1 25-14 0,1-25-9 0,0 0-13 0,0 0-17 16,0 0-9-16,0 0-23 0,0 0-39 0,0 0-25 16,0 0-63-16,0 0-34 0,0-27-139 0,0 27 67 15,0 0 319-15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7 909 0,'0'0'251'0,"0"0"-114"16,0 0-20-16,0 0-34 0,0 0-45 0,0 0-22 15,0 0-8-15,0 0 5 0,0 0 5 0,0 0-9 16,0 0 14-16,0 0-19 0,22 3 8 0,-22-3 1 16,0 0-5-16,28 7-3 0,-28-7-3 0,0 0-2 15,34 0 1-15,-34 0-1 0,25-3 1 16,-25 3-3-16,28-5-10 0,-28 5-14 16,29-3-64-16,-29 3-71 0,27-5-171 0,-27 5-179 15,0 0 45-15,31-1 398 16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2 111 585 0,'0'0'212'0,"0"0"-97"0,0 0-51 16,0 0-5-16,0 0 2 0,0 0-5 0,0 0-4 16,0 0-18-16,0 0-20 0,0 0-7 0,22 16-2 15,-22-16-1-15,0 0-1 0,0 0-1 0,26 0 0 16,-26 0-1-16,0 0 1 0,0 0-1 15,26-6 0-15,-26 6 1 0,0 0-1 0,0 0 1 16,26-12-1 0,-26 12 2-16,0 0 0 0,0 0 0 0,23-21 0 15,-23 21-1-15,0 0 1 0,0 0 0 0,19-25 12 16,-19 25-11-16,0 0 13 0,0 0-4 0,8-22 11 16,-8 22 7-16,0 0 0 0,0 0 2 0,-3-23-9 15,3 23-25-15,0 0 24 0,0 0-30 16,0 0 19-16,0 0-1 0,-27-18-3 0,27 18 0 15,0 0-1-15,-25 0 1 0,25 0 0 0,-22 8 1 0,22-8 3 16,0 0 24-16,-32 20-39 0,32-20 34 0,0 0-38 16,-25 29 9-16,25-29 1 0,0 0-3 0,-15 27 2 15,15-27-2-15,0 0 0 0,-4 31-2 0,4-31 2 16,0 0 0-16,7 29 1 0,-7-29 1 0,0 0-1 16,17 26-3-16,-17-26 0 0,0 0-3 15,26 24 4 1,-26-24-1-16,22 9 2 0,-22-9-2 0,23 5 0 15,-23-5-1-15,22 1 2 0,-22-1-13 0,25-3-11 16,-25 3-26-16,0 0-40 0,41-3-32 0,-41 3-22 16,0 0-104-16,24 0-128 0,-24 0-23 0,0 0 233 15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20 506 0,'0'0'132'0,"0"0"-32"0,0 0 1 15,0 0-16-15,13-25-17 0,-13 25-21 0,0 0-10 0,0 0-9 16,0 0 0-16,0 0 0 0,0 0 5 0,0 0 2 16,0 0 6-16,0 0-2 0,0 0 3 0,23-2 1 15,-23 2 1-15,0 0-1 0,0 0-5 0,0 0-6 16,0 0-5-1,0 0-2-15,0 0-6 0,9 29-4 0,-9-29-6 16,0 0-3-16,0 0-4 0,-2 28 1 16,2-28-2-16,0 0 0 0,-4 22-2 0,4-22 2 15,0 0-2-15,-1 23 1 0,1-23-1 0,0 0 0 16,0 24-19-16,0-24-13 0,0 0-18 0,0 0-25 0,0 0-24 16,0 0-40-16,0 0-109 0,0 0-116 0,0 0-57 15,0 0 223-15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5:55:00.61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7E7AA99-8C56-402B-9928-170DC4FDA757}" emma:medium="tactile" emma:mode="ink">
          <msink:context xmlns:msink="http://schemas.microsoft.com/ink/2010/main" type="writingRegion" rotatedBoundingBox="1670,11381 23774,11436 23758,17830 1654,17775"/>
        </emma:interpretation>
      </emma:emma>
    </inkml:annotationXML>
    <inkml:traceGroup>
      <inkml:annotationXML>
        <emma:emma xmlns:emma="http://www.w3.org/2003/04/emma" version="1.0">
          <emma:interpretation id="{6C6B7396-B920-4AF0-9725-D0442C7AD992}" emma:medium="tactile" emma:mode="ink">
            <msink:context xmlns:msink="http://schemas.microsoft.com/ink/2010/main" type="paragraph" rotatedBoundingBox="5534,11587 17628,11370 17653,12750 5558,129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3B593B-7194-44FB-80A9-5BBC46CD11C7}" emma:medium="tactile" emma:mode="ink">
              <msink:context xmlns:msink="http://schemas.microsoft.com/ink/2010/main" type="line" rotatedBoundingBox="5534,11587 17628,11370 17653,12750 5558,12967"/>
            </emma:interpretation>
          </emma:emma>
        </inkml:annotationXML>
        <inkml:traceGroup>
          <inkml:annotationXML>
            <emma:emma xmlns:emma="http://www.w3.org/2003/04/emma" version="1.0">
              <emma:interpretation id="{2A9F3812-7C12-428F-BB47-220B35556050}" emma:medium="tactile" emma:mode="ink">
                <msink:context xmlns:msink="http://schemas.microsoft.com/ink/2010/main" type="inkWord" rotatedBoundingBox="5534,11587 12397,11463 12422,12820 5558,12943"/>
              </emma:interpretation>
              <emma:one-of disjunction-type="recognition" id="oneOf0">
                <emma:interpretation id="interp0" emma:lang="en-GB" emma:confidence="0">
                  <emma:literal>to co's'):</emma:literal>
                </emma:interpretation>
                <emma:interpretation id="interp1" emma:lang="en-GB" emma:confidence="0">
                  <emma:literal>ECO's'):</emma:literal>
                </emma:interpretation>
                <emma:interpretation id="interp2" emma:lang="en-GB" emma:confidence="0">
                  <emma:literal>Eco's:</emma:literal>
                </emma:interpretation>
                <emma:interpretation id="interp3" emma:lang="en-GB" emma:confidence="0">
                  <emma:literal>too's'):</emma:literal>
                </emma:interpretation>
                <emma:interpretation id="interp4" emma:lang="en-GB" emma:confidence="0">
                  <emma:literal>two's'):</emma:literal>
                </emma:interpretation>
              </emma:one-of>
            </emma:emma>
          </inkml:annotationXML>
          <inkml:trace contextRef="#ctx0" brushRef="#br0">1569-449 472 0,'0'0'167'0,"0"0"-46"0,0 0 7 0,0 0-8 16,0 0 0-16,0 0-22 0,0 0-20 0,0 0-19 16,0 0-8-16,0 0-8 0,0 0-1 0,0 0-5 15,0 0-2-15,0 0-1 0,0 0-6 16,-29 6-1-16,29-6-4 0,0 0-6 0,-19 29 5 16,19-29-8-16,0 0 5 0,-27 29-4 15,27-29-2-15,0 0-2 0,-27 32-19 0,27-32 32 16,-19 25-32-16,19-25 32 0,-23 27-15 0,23-27-5 15,-21 35 3-15,21-35-4 0,-21 38 4 0,21-38-5 16,-18 38 4-16,18-38-3 0,-16 42 1 0,16-42-1 16,-15 42 1-16,15-42-5 0,-13 42 4 0,13-42-4 15,-11 43 4-15,11-43-3 0,-8 38 2 16,8-38-3-16,-6 35 2 0,6-35-3 16,0 37 4-16,0-37-3 0,5 31 2 0,-5-31-2 15,2 35 2-15,-2-35-3 0,7 35 3 0,-7-35-3 16,10 33 4-16,-10-33-3 0,8 38 2 0,-8-38-2 15,13 35 2-15,-13-35-3 0,15 34 3 0,-15-34-3 16,12 35 3-16,-12-35-2 0,17 34 1 0,-17-34-1 16,19 34 1-16,-19-34-2 0,19 32-11 15,-19-32 29-15,25 29-29 0,-25-29 29 0,22 24-15 16,-22-24-2-16,0 0 1 0,29 30-1 0,-29-30 1 16,0 0-1-16,26 22 0 0,-26-22-1 0,0 0 0 15,28 9 1-15,-28-9-2 0,0 0-1 0,27 3-4 16,-27-3-6-16,0 0-6 0,31-6-8 0,-31 6-14 15,0 0-16-15,23-22-39 0,2 28-117 0,-25-6-213 16,4-34-117-16,-4 34 128 16</inkml:trace>
          <inkml:trace contextRef="#ctx0" brushRef="#br0" timeOffset="36720.5525">2290-288 232 0,'0'0'94'0,"0"0"13"16,0 0 5-16,0 0 5 0,0 0-17 0,0 0 20 15,0 0-4-15,0 0 8 0,0 0-18 0,0 0-26 16,0 0-25-16,0 0-13 0,0 0-4 0,0 0-1 15,0 0-4-15,0 0-5 0,0 0-2 0,0 0-2 16,0 0-1-16,0 0-1 0,-23-19-3 16,23 19-6-16,0 0 1 0,0 0-4 0,0 0 0 15,-22 3 2-15,22-3-3 0,0 0-3 0,0 0 3 32,-25 16-4-32,25-16 2 0,0 0-2 0,-25 28 1 15,25-28-2-15,-19 25 1 0,19-25-3 0,-21 25 5 16,21-25-3-16,-23 31 2 0,23-31-4 0,-20 34 1 15,20-34-2-15,-22 38 3 0,22-38-4 0,-18 36 5 16,18-36-5-16,-19 35 3 0,19-35-3 0,-16 38 3 16,16-38-3-16,-13 43 2 0,13-43-3 0,-12 41 3 15,12-41-5-15,-10 41 5 0,10-41-3 16,-8 43 3-16,8-43-3 0,-4 43 3 0,4-22-3 0,-3 2 3 16,3-1-4-16,0 1 4 0,0-23-5 0,3 42 5 15,-3-42-4-15,7 45 4 0,-7-45-4 0,11 38 3 16,-11-38-4-16,12 34-10 0,-12-34 30 15,15 31-30-15,-15-31 30 0,13 22-16 0,-13-22-1 16,0 0 2-16,24 23-1 0,-24-23 0 0,0 0-1 16,25 21 0-16,-25-21 0 0,0 0 1 0,33 13-1 0,-33-13 0 31,26 4 1-31,-26-4-1 0,28 1-1 0,-28-1 1 16,28-1-2-16,-28 1 1 0,27-2 1 0,-27 2-1 15,32-9 2-15,-32 9-2 0,30-13 1 16,-30 13-2-16,30-17 2 0,-30 17-1 0,32-23 2 15,-32 23-1-15,30-30-16 0,-30 30 29 0,28-31-31 16,-28 31 30-16,30-37-13 0,-30 37-1 0,27-40 3 16,-27 40-2-16,23-39 3 0,-23 39-1 0,23-35 4 15,-23 35-4-15,25-38 4 0,-25 38-6 0,13-32 2 16,-13 32-3-16,15-32 3 0,-15 32-3 16,9-26 2-16,-9 26 0 0,11-30 0 15,-11 30-3-15,10-28 1 0,-10 28-5 0,10-23 1 16,-10 23 0-16,8-27 1 0,-8 27 0 0,7-26 2 15,-7 26-3-15,9-27 4 0,-9 27-3 0,6-31 4 16,-6 31-3-16,3-27 4 0,-3 27-2 0,3-29 3 16,-3 29-2-16,0-29 1 0,0 29 0 0,-3-27 2 15,3 27-3-15,-6-34 3 0,6 34-2 16,-7-31 1-16,7 31 0 0,-8-26 1 0,8 26-4 16,0 0 3-16,-15-28-2 0,15 28 2 0,0 0 0 15,0 0 1-15,-22-17-1 0,22 17 0 16,0 0-1-16,0 0-1 0,-24-4 1 0,24 4 0 0,0 0 0 0,-22 7-2 15,22-7 0-15,0 0-2 0,-30 14 1 0,30-14 3 16,0 0 1-16,0 0 0 0,-22 18 0 16,22-18 0-16,0 0 0 0,0 0-2 15,0 0 2-15,0 0-1 0,-25 21 0 0,25-21 0 16,0 0 1-16,0 0-1 0,0 0 2 0,0 0-1 16,0 0-1-16,0 0 0 0,0 0 0 0,-23 13-1 0,23-13 1 15,0 0 0-15,0 0 0 0,0 0-1 0,-6 26 2 16,6-26-3-16,0 0 3 0,6 24-3 0,-6-24 4 15,9 22-4-15,-9-22 4 0,11 22-3 16,-11-22 2-16,0 0-1 0,23 29 0 0,-23-29-2 16,0 0 3-16,22 24-4 0,-22-24 5 0,0 0 0 15,30 13 0-15,-30-13 1 0,0 0-3 0,27 10-1 16,-27-10 0-16,0 0 0 0,27-2 0 16,-27 2 0-16,0 0-1 0,29-16 0 0,-29 16-3 15,23-15-7-15,-23 15-9 0,0 0-13 0,29-24-15 16,-29 24-17-16,0 0-29 0,41-5-75 15,-41 5-75-15,0 0-141 0,35-14-77 0,-35 14 247 0</inkml:trace>
          <inkml:trace contextRef="#ctx0" brushRef="#br0" timeOffset="37712.3174">3029-543 590 0,'0'0'224'0,"0"0"-49"0,2 25-16 16,-2-25-35-16,0 0-36 0,0 0-29 0,0 0-13 15,0 0-9-15,0 0-7 0,0 0-9 0,0 0-6 16,0 0-6-16,0 0-3 0,0 0-1 16,0 0 4-16,0 0 2 0,0 0 4 0,0 0-1 15,12 24-1-15,-12-24-1 0,0 0-1 0,0 0-2 16,13 23 0-16,-13-23-2 0,0 0 0 0,0 0-2 15,13 26 0-15,-13-26-2 0,0 0 1 0,5 26-3 16,-5-26 2-16,0 0-3 0,6 32 2 0,-6-32-2 16,0 0 2-16,0 31 19 0,0-31-35 15,0 0 33-15,-6 28-35 0,6-28 16 16,0 0 1-16,-11 31-2 0,11-31 3 0,-9 24-3 16,9-24 2-16,-13 23-3 0,13-23-2 0,-16 23-6 15,16-23-4-15,-17 23-7 0,17-23-5 0,0 0-10 16,0 0-15-16,-18 33-21 0,18-33-48 0,0 0-87 15,0 0-78-15,0 0-165 0,0 0 28 0,0 0 400 16</inkml:trace>
          <inkml:trace contextRef="#ctx0" brushRef="#br0" timeOffset="-1631.6878">44-383 521 0,'0'0'160'0,"0"0"-27"0,0 0-10 0,0 0 2 16,0 0-5-16,0 0-37 0,0 0-2 0,0 0-42 16,0 0 9-16,0 0-6 0,0 0-2 0,0 0-4 15,0 0-1-15,0 0-6 0,0 0-7 16,0 0-1-16,0 0-7 0,4 24 17 0,-4-24-36 15,-1 27 31-15,1-27-32 0,-2 38 11 0,1-13 4 16,-3-1-8-16,2 8 5 0,1 2-7 0,-3 5 5 16,0 1-7-16,-2 6 6 0,2-3-6 0,1 1 7 15,-2-1-8-15,2-1 8 0,0-3-8 0,3-3 6 16,0-6-6-16,0 1 8 0,0-7-7 0,3 0 2 16,-3-24 0-16,3 40 0 0,-3-40-1 0,8 33 4 15,-8-33-7 1,0 0 4-16,14 22-2 0,-14-22 0 0,0 0 1 15,0 0-3-15,0 0 3 0,27 11 0 0,-27-11 1 16,0 0 2-16,25-9-2 0,-25 9 0 0,0 0 2 16,28-20 1-16,-28 20-1 0,0 0-1 0,31-25 3 15,-31 25-5-15,0 0 4 0,24-20-2 16,-24 20-1-16,0 0 4 0,23-14-2 0,-23 14 2 16,0 0 0-16,0 0-4 0,25 3 2 0,-25-3-1 15,0 0-2-15,0 0 4 0,23 19-1 0,-23-19 0 16,0 0-1-16,21 33 1 0,-21-33-2 0,15 22 1 15,-15-22 0-15,0 0 1 0,18 33-2 0,-18-33 1 0,0 0-1 16,18 31 2-16,-18-31 20 0,0 0-34 16,13 21 32-16,-13-21-32 0,0 0 12 15,0 0 1-15,0 0-19 0,0 0 32 0,0 0-36 16,0 0 35-16,0 0-15 0,0 0 0 0,0 0 4 16,5-27 0-16,-5 27 3 0,4-31-3 0,-4 31 3 15,6-35-3-15,-6 35 2 0,4-45-3 0,-4 45 5 16,5-41-4-16,-5 41 5 0,7-38-4 0,-7 38 6 15,4-32-3-15,-4 32 2 0,6-30 0 16,-6 30-1-16,0 0-3 0,5-24 3 0,-5 24-4 16,0 0 1-16,0 0-2 0,0 0-2 0,0 0 1 15,0 0 1-15,27-13 0 0,-27 13 0 0,0 0 0 16,26 4 0-16,-26-4 0 0,0 0 1 16,29 5-1-16,-29-5-1 0,23 6 1 0,-23-6-1 15,29 9 1-15,-29-9-3 0,26 6 4 0,-26-6-3 16,28 6 1-16,-28-6 0 0,29 9-1 15,-29-9 0-15,27 2 0 0,-27-2 0 0,27 2-4 16,-27-2-11-16,23 0-11 0,-23 0-21 0,0 0-25 16,33 5-64-16,-33-5-117 0,0 0-225 0,22-21-37 15,-22 21 271-15</inkml:trace>
          <inkml:trace contextRef="#ctx0" brushRef="#br0" timeOffset="-1078.5837">-130-187 616 0,'-26'-23'195'0,"26"23"-67"16,0 0-1-16,0 0-2 0,0 0-8 0,0 0-26 15,0 0-28-15,0 0-19 0,0 0-11 0,0 0-7 16,0 0-6-16,0 0-7 0,0 0-3 16,0 0-1-16,0 0 3 0,0 0 4 0,0 0 3 15,0 0 0-15,26 0-2 0,-26 0 1 0,25 10-3 16,-25-10 1-16,28 13-4 0,-28-13 1 0,31 14-4 15,-31-14 0-15,35 10-2 0,-35-10-1 16,33 11-1-16,-33-11 0 0,38 7-1 0,-38-7-1 16,39 5-1-16,-39-5 0 0,37 8-2 0,-37-8 0 15,40 1 2-15,-40-1-2 0,40-1-1 0,-40 1 1 16,35-6-3-16,-35 6-5 0,33-7-13 0,-33 7-19 0,35-3-40 16,-35 3-111-16,36-21-297 0,-36 21-53 0,22-14 86 15</inkml:trace>
          <inkml:trace contextRef="#ctx0" brushRef="#br0" timeOffset="39556.2048">3689 802 498 0,'0'0'177'0,"0"0"-31"0,0 0-14 15,0 0-14-15,0 0-17 0,0 0-25 0,0 0-19 16,0 0-15-16,0 0-9 0,0 0-10 16,0 0-4-16,0 0-3 0,0 0-1 0,0 0 0 15,0 0 0-15,0 0 3 0,0 0 1 0,0 0 0 16,0 0-2-16,0 0-3 0,-18-24-3 0,18 24 0 16,0 0-1-16,0 0 3 0,0-27-2 0,0 27 0 15,0 0-1-15,3-28 3 0,-3 28-1 16,1-24 2-16,-1 24-1 0,0-28 2 0,0 28-5 15,3-34 2-15,-3 34-5 0,5-37 1 16,-5 37-3-16,6-39 3 0,-6 39-1 0,8-41-16 16,-8 41 33-16,8-44-33 0,-1 23 30 0,-3-1-11 15,-4 22-6-15,14-44 2 0,-14 44-3 0,17-41 2 16,-17 41-4-16,18-35 3 0,-18 35-3 0,15-26 1 16,-15 26-2-16,18-29 2 0,-18 29-4 0,22-25 4 15,-22 25-3-15,19-22 2 0,-19 22-1 16,0 0 1-16,28-32 0 0,-28 32 0 0,0 0-2 15,23-29 2-15,-23 29-2 0,0 0 1 16,19-24 0-16,-19 24 1 0,0 0-1 0,0 0 0 16,0 0-1-16,24-26 1 0,-24 26-1 0,0 0 0 15,0 0 0-15,0 0 0 0,0 0 1 0,25-10 0 16,-25 10-1-16,0 0 0 0,0 0 1 0,0 0 0 16,27 12 0-16,-27-12-1 0,0 0 1 15,0 0 0-15,25 27 1 0,-25-27-3 0,0 0 2 16,14 28-2-16,-14-28 0 0,0 0-2 0,9 32 2 15,-9-32-2-15,0 0 3 0,4 24 0 0,-4-24 0 16,0 0 1-16,0 0 0 0,-2 21 0 0,2-21 1 16,0 0-1-16,0 0 1 0,-13 24-2 0,13-24 2 15,0 0-2-15,-18 29 2 0,18-29-2 16,-18 23 2-16,18-23-2 0,-22 24 2 16,22-24-2-16,0 0 2 0,-28 26-1 0,28-26 1 15,0 0-1-15,-28 19 2 0,28-19-1 0,0 0 0 16,-23 10 1-16,23-10-1 0,0 0 1 0,0 0 0 15,-25-5-1-15,25 5 1 0,0 0 0 0,0 0-3 16,0 0 2-16,-26-27-2 0,26 27 2 0,0 0-1 16,-13-23 0-16,13 23-1 0,0 0 1 15,-14-21-2-15,14 21 2 0,0 0-6 0,0 0-6 16,-5-31-7-16,5 31-9 0,0 0-11 0,0 0-16 16,5-28-24-16,-5 28-62 0,0 0-90 0,29-11-143 15,-29 11-132-15,0 0 167 0,53-10 339 16</inkml:trace>
          <inkml:trace contextRef="#ctx0" brushRef="#br0" timeOffset="40472.0692">4403-403 515 0,'0'0'147'0,"0"0"-45"0,0 0-10 16,0 0 1-16,0 0 10 0,8 23-2 0,-8-23-11 15,0 0-11-15,0 0-16 0,0 0-15 0,0 0-30 16,0 0 13-16,0 0-28 0,0 0 23 0,0 0 2 16,0 0-3-16,0 0 1 0,0 0-7 0,0 0 16 15,16 25-22-15,-16-25 20 0,0 0-39 0,0 0 15 16,16 27-16-16,-16-27 13 0,4 22 1 0,-4-22-4 15,3 24 1-15,-3-24-2 0,0 28 3 16,0-28-1-16,-5 26 3 0,5-26-2 0,0 0 2 16,-8 30-2-16,8-30 0 0,0 0-2 0,-11 31 0 15,11-31-2-15,0 0 1 0,-14 24-3 0,14-24 2 0,0 0-2 16,0 0 2-16,-18 29-2 0,18-29 2 0,0 0-2 16,0 0-2-16,0 0-4 0,-23 24-4 15,23-24-6-15,0 0-3 0,0 0-9 16,0 0-14-16,0 0-18 0,0 0-35 0,-10 24-77 15,10-24-65-15,0 0-121 0,0 0-92 0,0 0 205 16,6 23 246 0</inkml:trace>
          <inkml:trace contextRef="#ctx0" brushRef="#br0" timeOffset="41393.7308">4987-495 450 0,'0'0'205'0,"0"0"-9"16,-23-16-20-16,23 16-8 0,0 0-34 0,0 0-34 15,0 0-32-15,0 0-16 0,0 0-13 0,0 0-11 16,0 0-12-16,0 0-5 0,0 0-3 0,0 0-2 16,0 0 3-16,0 0 2 0,8 23 2 0,-8-23-1 15,15 22-4-15,-15-22 1 0,17 29-2 0,-17-29 2 16,16 28-3-16,-16-28 1 0,15 30-3 15,-15-30-15-15,18 29 36 0,-18-29-36 16,17 31 32-16,-17-31-21 0,16 32-2 0,-16-32 4 16,17 35-3-16,-17-35 6 0,5 38-5 0,-5-38 3 15,9 38-3-15,-9-38 2 0,2 44-3 0,1-19 3 16,-3-4-4-16,-3 6 5 0,2 4-5 0,-2-4 5 16,0 4-5-16,-1-1 5 0,-1 3-3 15,-1-3 2-15,-2 1-3 0,-2-4 6 0,2 2-9 16,-3-5 9-16,3 0-6 0,-2 0 3 0,10-24-4 15,-16 42 4-15,16-42-4 0,-20 36 3 0,20-36-2 16,-20 30 2-16,20-30-1 0,-17 23 2 0,17-23-3 16,0 0 3-16,-26 24-2 0,26-24 1 0,0 0-1 15,-22 21 1-15,22-21-1 0,0 0 1 16,0 0-1-16,0 0 1 0,0 0-1 16,-25 17-17-16,25-17 17 0,0 0-17 0,0 0 36 15,0 0-21-15,0 0 19 0,0 0-22 0,0 0-6 16,-8 24-4-16,8-24-8 0,0 0-7 0,0 0-15 15,0 0-21-15,4 25-43 0,-4-25-73 0,0 0-143 16,0 0-124-16,0 0-25 0,0 0 405 0</inkml:trace>
          <inkml:trace contextRef="#ctx0" brushRef="#br0" timeOffset="42372.0069">6274-122 416 0,'-23'-18'180'0,"23"18"-25"15,0 0 3-15,0 0-16 0,0 0-15 0,0 0-23 16,0 0-28-16,0 0-19 16,0 0-10-16,0 0-7 0,0 0-5 0,0 0-4 15,0 0-9-15,0 0 2 0,0 0-6 0,0 0 1 16,0 0 0-16,0 0-4 0,0 0-1 0,0 0-3 16,0 0 0-16,0 0 0 0,0 0-1 0,0 0-1 15,0 0-1-15,0 0-1 0,7 26 3 0,-7-26-1 16,0 0 0-16,0 0-2 0,22 11-4 0,-22-11 5 15,0 0-2-15,22 9 1 0,-22-9 5 16,23 4-6-16,-23-4 2 0,25 4 0 0,-25-4-2 16,27 6 0-16,-27-6-1 0,32 9-1 15,-32-9-2-15,33 5 0 0,-33-5-1 0,29 3 1 16,-29-3-2-16,36 4 1 0,-36-4-1 0,29 5 0 16,-29-5 0-16,26 0 1 0,-26 0-1 0,24-4 0 15,-24 4 1-15,24-1-2 0,-24 1 2 0,0 0-2 16,29-5 1-16,-29 5-3 0,0 0-5 15,0 0-1-15,25-2-10 0,-25 2-3 0,0 0-7 16,0 0-8-16,0 0-8 0,0 0-17 0,29-7-21 16,-29 7-42-16,0 0-77 0,0 0-91 0,19-25-180 15,-19 25 36-15,0 0 395 0</inkml:trace>
          <inkml:trace contextRef="#ctx0" brushRef="#br0" timeOffset="43112.6968">6253 168 254 0,'0'0'111'0,"0"0"21"15,0 0 6-15,0 0 0 0,0 0-8 0,0 0-5 16,0 0-13-16,0 0-13 0,0 0-22 0,0 0-18 16,0 0-14-16,0 0-5 0,0 0-6 0,0 0-2 15,0 0-2-15,27 5-1 0,-27-5-4 0,0 0-2 16,0 0-2-16,0 0-3 0,26 5-1 15,-26-5-3-15,0 0-2 0,27 6-1 0,-27-6-3 16,0 0-1-16,29 9-1 0,-29-9 0 0,0 0 1 16,31 3 0-16,-31-3-1 0,0 0 0 0,33 3-1 15,-33-3-1-15,0 0 1 0,31 1 0 0,-31-1-1 32,27 0-2-32,-27 0 0 0,27 0 0 0,-27 0-1 0,28 0 1 15,-28 0-1-15,25 2-1 16,-25-2 2-16,22 0-3 0,-22 0 0 0,0 0 2 15,30-2 0-15,-30 2 1 0,0 0-2 0,22-3-1 16,-22 3 2-16,0 0-1 0,0 0 1 0,25-4 0 0,-25 4 0 16,0 0 0-16,0 0 1 0,0 0-1 0,0 0 2 15,22-6 0-15,-22 6-4 0,0 0 2 0,0 0-2 16,0 0-2-16,0 0 4 0,0 0-2 0,0 0 0 16,0 0 2-16,0 0 1 0,0 0-1 0,0 0 2 15,0 0-3-15,0 0-2 0,0 0 2 0,0 0-2 16,0 0 0-16,0 0-3 0,0 0-6 0,0 0-9 15,0 0-9-15,0 0-26 0,0 0-41 0,0 0-120 16,0 0-179-16,0 0-137 0,0 0 66 16,-10-33 466-1</inkml:trace>
        </inkml:traceGroup>
        <inkml:traceGroup>
          <inkml:annotationXML>
            <emma:emma xmlns:emma="http://www.w3.org/2003/04/emma" version="1.0">
              <emma:interpretation id="{4B97D67B-1CB5-4A57-AA67-1538EA9C8213}" emma:medium="tactile" emma:mode="ink">
                <msink:context xmlns:msink="http://schemas.microsoft.com/ink/2010/main" type="inkWord" rotatedBoundingBox="13244,11529 14064,11514 14081,12439 13261,12453"/>
              </emma:interpretation>
              <emma:one-of disjunction-type="recognition" id="oneOf1">
                <emma:interpretation id="interp5" emma:lang="en-GB" emma:confidence="0">
                  <emma:literal>to</emma:literal>
                </emma:interpretation>
                <emma:interpretation id="interp6" emma:lang="en-GB" emma:confidence="0">
                  <emma:literal>tr</emma:literal>
                </emma:interpretation>
                <emma:interpretation id="interp7" emma:lang="en-GB" emma:confidence="0">
                  <emma:literal>try</emma:literal>
                </emma:interpretation>
                <emma:interpretation id="interp8" emma:lang="en-GB" emma:confidence="0">
                  <emma:literal>toe</emma:literal>
                </emma:interpretation>
                <emma:interpretation id="interp9" emma:lang="en-GB" emma:confidence="0">
                  <emma:literal>E</emma:literal>
                </emma:interpretation>
              </emma:one-of>
            </emma:emma>
          </inkml:annotationXML>
          <inkml:trace contextRef="#ctx0" brushRef="#br0" timeOffset="57800.0573">7554-316 735 0,'0'0'344'0,"0"0"-172"0,0 0-26 0,0 0-63 15,0 0-18-15,0 0-18 0,0 0-16 0,0 0-10 16,0 0-9-16,0 0-3 0,0 0 3 0,0 0 4 15,0 0 3-15,0 0 2 0,31 5-3 0,-31-5-2 16,35 14-3-16,-11-7-2 0,-24-7-5 0,44 17-1 16,-22-10-4-16,4 0-1 15,0 0-1-15,2 0 3 0,0 0-3 0,-1-3 2 16,1 2-4 0,1-6-8-16,0 3-13 0,-5-6-23 0,8 12-44 15,-32-9-110-15,54-9-285 0,-31 5-40 0,-23 4 111 16</inkml:trace>
          <inkml:trace contextRef="#ctx0" brushRef="#br0" timeOffset="57264.8026">7791-548 191 0,'0'0'91'0,"0"0"9"0,0 0 21 0,0 0-2 16,0 0-2-16,0 0-12 0,0 0 15 0,0 0-1 15,0 0 2-15,0 0-15 0,0 0-22 0,0 0-20 16,0 0-13-16,0 0-11 16,0 0-6-16,0 0-2 0,0 0-4 0,0 0-4 15,0 0-1-15,0 0-5 0,0 0-1 0,0 0-3 16,0 0-4-16,0 0 0 0,0 0-4 0,0 0-2 16,0 0 0-16,-26 34-2 0,26-34 1 0,-8 27-1 15,8-27 2-15,-6 42-6 0,2-13 5 0,2 0 11 16,-4 2-27-16,3 3 28 0,1 4-27 0,-3 1 9 15,0 5 7-15,-2-2-7 0,0-1 6 16,0 3-6-16,3-6 7 0,-1 0-7 0,2-1 5 16,1-3-5-16,2 1 4 0,-1-6-5 0,1 4 5 15,0-10-4-15,0 1 4 0,0-24-3 16,4 37 2-16,-4-37-2 0,7 24 2 0,-7-24-1 0,0 0 1 0,14 27-1 16,-14-27 1-16,0 0-2 0,0 0 1 15,0 0 1-15,25 15-1 0,-25-15 0 16,0 0 3-16,26 4-3 0,-26-4 2 0,25-4 0 15,-25 4-4-15,23-6 5 0,-23 6-2 0,0 0 3 0,32-15 0 16,-32 15 0-16,22-18 0 0,-22 18 0 0,23-16-2 16,-23 16 1-16,0 0-2 0,31-22 1 0,-31 22-2 15,0 0 2-15,0 0-1 0,0 0 1 0,0 0-1 16,0 0 1-16,0 0 0 16,22-9-1-16,-22 9 2 0,0 0-1 15,0 0 1-15,0 0-1 0,22 31 0 16,-22-31-2-16,0 0 2 0,11 29-1 0,-11-29 2 15,4 23-3-15,-4-23 2 0,0 0-3 0,12 31-1 16,-12-31 2-16,0 0 1 0,13 25-1 0,-13-25 2 16,0 0-2-16,0 0 1 0,0 0-2 0,0 0 1 15,0 0 0-15,0 0 1 0,0 0 3 0,0 0-2 16,0 0 3-16,15-37-4 0,-15 37 1 16,4-40-3-16,0 17 6 0,-3-2-4 0,2-2 3 15,1-1-3-15,0 5 3 0,3-5-5 0,-3 4 5 16,2 0-5-16,-6 24 5 0,8-37-2 0,-8 37 3 15,6-24-2-15,-6 24 2 0,0 0 0 0,7-30 1 16,-7 30 0-16,0 0 0 0,0 0-2 0,0 0-1 16,0 0-2-16,0 0 0 0,0 0 0 15,0 0-1-15,0 0 2 0,0 0-1 0,0 0 0 16,26-16 2-16,-26 16-3 0,0 0 1 0,22 6 0 16,-22-6-1-16,0 0 1 0,25 7-1 0,-25-7 1 15,0 0-1-15,30 8 1 0,-30-8 0 0,0 0 0 0,28 5 0 0,-28-5-1 16,0 0 1-16,27 0-1 0,-27 0 1 0,0 0-1 15,24 0 0-15,-24 0 0 0,0 0 1 16,24-7-2-16,-24 7-5 0,0 0-8 0,25-7-15 16,-25 7-17-16,0 0-27 0,0 0-52 15,46 0-139-15,-46 0-272 0,0 0 16 0,26 14 304 16</inkml:trace>
        </inkml:traceGroup>
        <inkml:traceGroup>
          <inkml:annotationXML>
            <emma:emma xmlns:emma="http://www.w3.org/2003/04/emma" version="1.0">
              <emma:interpretation id="{A59570EF-1EEF-4F14-AA58-8D03A7237AFA}" emma:medium="tactile" emma:mode="ink">
                <msink:context xmlns:msink="http://schemas.microsoft.com/ink/2010/main" type="inkWord" rotatedBoundingBox="14677,11442 17628,11389 17653,12750 14701,12803"/>
              </emma:interpretation>
              <emma:one-of disjunction-type="recognition" id="oneOf2">
                <emma:interpretation id="interp10" emma:lang="en-GB" emma:confidence="0">
                  <emma:literal>(0p)</emma:literal>
                </emma:interpretation>
                <emma:interpretation id="interp11" emma:lang="en-GB" emma:confidence="0">
                  <emma:literal>cop)</emma:literal>
                </emma:interpretation>
                <emma:interpretation id="interp12" emma:lang="en-GB" emma:confidence="0">
                  <emma:literal>top)</emma:literal>
                </emma:interpretation>
                <emma:interpretation id="interp13" emma:lang="en-GB" emma:confidence="0">
                  <emma:literal>10p)</emma:literal>
                </emma:interpretation>
                <emma:interpretation id="interp14" emma:lang="en-GB" emma:confidence="0">
                  <emma:literal>lop)</emma:literal>
                </emma:interpretation>
              </emma:one-of>
            </emma:emma>
          </inkml:annotationXML>
          <inkml:trace contextRef="#ctx0" brushRef="#br0" timeOffset="58917.243">9211-583 197 0,'0'0'107'16,"0"0"-15"-16,0 0 11 0,0 0-2 0,0 0 2 16,0 0-14-16,-8 26 0 0,8-26-9 0,0 0 3 15,0 0-1-15,0 0-3 0,0 0-2 0,0 0-3 16,0 0-8-16,0 0-4 0,0 0-8 15,-9 25-6-15,9-25-7 0,0 0-7 0,0 0-6 16,-22 19-7-16,22-19-6 0,0 0-2 0,-27 36-8 16,27-36 2-16,-21 35-5 0,10-12 1 0,0 4-3 15,-1-2-12-15,1 5 31 0,-1 0-29 16,1 1 31-16,2 0-13 0,-1 3-5 0,1-6 5 16,2 2-7-16,0-4 6 0,1-2-5 0,1 2 1 15,2-2-2-15,2 1 4 0,-4-1-5 16,5 0 7-16,2 1-6 0,2-1 3 0,-1 0-4 15,2-3 2-15,3 6-3 0,-2-4 3 0,4 0-4 16,-1 0 3-16,4 0-2 0,-2-2 2 0,0 1-3 16,3 1 4-16,-14-23-5 0,27 42 4 0,-27-42-3 15,29 38 2-15,-29-38-2 0,29 31 3 0,-29-31-3 16,26 20 2-16,-26-20-2 0,0 0 1 0,30 15 0 16,-30-15 0-16,0 0 1 0,29 3-1 0,-29-3-3 15,0 0-8-15,33-7-10 0,-33 7-17 0,29-7-28 16,-29 7-47-16,36-7-148 0,-36 7-293 0,0 0 52 31,37-17 269-31</inkml:trace>
          <inkml:trace contextRef="#ctx0" brushRef="#br0" timeOffset="63349.4525">9944-580 500 0,'0'0'171'16,"0"0"-11"-16,0 0-14 0,0 0 0 0,0 0-18 15,0 0-22-15,0 0-32 0,0 0-16 16,0 0-17-16,0 0-9 0,0 0-6 0,0 0-6 0,-25 17 0 16,25-17 5-16,0 0-1 0,-18 26 0 0,18-26-3 15,0 0-5 1,-26 21-5-16,26-21-1 0,-22 22-7 15,22-22 4-15,-25 34-7 0,13-11 2 0,-5 1-1 16,2 2 2-16,-1 2 14 0,0 3-28 0,0 3 27 16,2 4-29-16,0-3 11 0,3 6 6 0,2-3-6 15,0 1 5-15,2-2-5 0,3-5 5 0,3-5-7 16,1 1 6-16,1-2-4 0,-1-26 2 0,11 40 0 16,-11-40 0-16,18 31-2 0,-18-31 3 0,18 24-4 15,-18-24 3-15,22 15-2 0,-22-15 0 0,31 14 0 16,-31-14 3-16,33 8-1 0,-33-8 0 0,37 3 1 15,-14-3-2-15,-1 0 1 0,3-3 1 0,0-1 0 16,0-3-1-16,1-6 1 0,-1-1-1 0,1-4 2 16,-4-2-2-16,1-1 3 0,4-3-5 0,-5-1 5 15,2-6-5-15,-2 1 5 0,-2-2-4 0,-4 2 5 16,1-2-3-16,-5 4 2 0,2-2-5 0,-3 0 5 0,-1 2-6 16,-1 0 6-16,0 2-5 0,-3 4-14 15,0-1 29-15,-6 23-31 0,8-42 30 0,-8 42-13 16,6-42-2-16,-6 42 4 0,3-33-4 0,-3 33 4 15,-3-36-3-15,3 36 3 0,-8-28-2 0,8 28 3 16,-14-31-3-16,14 31 3 0,-18-28 0 0,18 28 1 16,-22-30-3-16,22 30 3 0,-24-23-3 15,24 23 2-15,-24-15-4 0,24 15 3 0,-27-7-2 16,27 7-2-16,-31 3 4 0,31-3-2 0,-31 6 1 16,31-6 0-16,-24 13 1 0,24-13-3 0,0 0 1 15,-29 26 0-15,29-26 1 0,-18 28-1 0,18-28 3 16,-15 31-4-16,15-31 3 0,-14 34-4 0,14-34 4 15,-7 35-3-15,7-35 3 0,-2 34-2 0,2-34 2 16,6 39-2-16,-6-39 4 16,10 40-4-16,-10-40-14 0,18 31 36 0,-18-31-34 15,20 26 32-15,-20-26-16 0,24 26-5 0,-24-26 2 16,27 17 0-16,-27-17 1 0,32 15-1 0,-32-15 1 16,36 8-1-16,-36-8-1 0,30 0 1 0,-30 0-1 15,30-3 1-15,-30 3-1 0,29-7 2 0,-29 7-6 31,31-10-7-31,-31 10-11 0,29-11-30 16,-29 11-35-16,29-13-103 0,-35-10-183 0,6 23-162 16,0 0 40-16,17-39 483 0</inkml:trace>
          <inkml:trace contextRef="#ctx0" brushRef="#br0" timeOffset="65105.0563">10904 696 193 0,'0'0'65'15,"0"0"-7"-15,0 0 14 0,0 0 12 16,0 0 28-16,0 0 9 0,0 0 27 0,0 0-1 16,0 0-11-16,0 0-26 0,-5-21-28 0,5 21-24 15,0 0-9-15,3-24-4 0,-3 24-5 16,0 0-5-16,-6-36-4 0,6 36-5 0,0-25-2 16,0 25-4-16,3-29 1 0,-3 29-3 0,1-31 2 15,-1 31 11-15,7-38-33 0,-7 38 33 16,7-42-33-16,-7 42 17 0,6-40 4 0,-4 14-7 15,1 0 3-15,1 2-6 0,0-5 2 0,2 5-4 16,-1 1 3-16,-5 23-5 0,11-41 3 0,-11 41-3 16,11-33 1-16,-11 33-2 0,16-26 1 0,-16 26-2 15,18-24 1-15,-18 24-3 0,19-22 0 0,-19 22-1 16,18-23 2-16,-18 23-2 0,18-26 2 0,-18 26-2 16,19-26 2-16,-19 26 0 0,18-27 2 0,-18 27-4 15,21-31 3-15,-21 31-3 0,24-27 0 16,-24 27 2-16,27-22-1 0,-27 22-3 0,22-18 4 15,-22 18-4-15,0 0 3 0,24-12-1 0,-24 12 0 16,0 0-1 0,25 0 0-16,-25 0 0 0,0 0 2 0,26 12-1 15,-26-12-1-15,0 0 1 0,25 22-2 0,-25-22 2 16,0 0-1-16,22 34 0 0,-22-34-2 16,10 32 6-16,-10-32-5 0,8 43 6 0,-8-43-2 15,0 38-4-15,0-38 0 0,-7 39 0 0,7-39-1 0,-9 38 6 16,9-38-4-16,-14 29 3 0,14-29-3 0,0 0 2 15,-24 23-1-15,24-23 2 0,0 0-1 0,-27 10 0 16,27-10 0-16,0 0-1 0,-32 9 1 16,32-9-1-16,-22 1 0 0,22-1 2 0,-25 0-4 15,25 0 3-15,-26 0-1 0,26 0 2 0,-23 3 2 16,23-3-3-16,0 0-1 0,-29-3-1 0,29 3-1 16,0 0 1-16,0 0 0 0,0 0-4 0,-25 0-3 15,25 0-3-15,0 0-5 0,0 0-3 0,0 0-5 16,0 0-11-16,0 0-17 0,0 0-28 0,0 0-44 15,0 0-54-15,0 0-67 0,0 0-86 16,7-22-101-16,-7 22 61 0,0 0 371 16</inkml:trace>
          <inkml:trace contextRef="#ctx0" brushRef="#br0" timeOffset="66267.6134">11797-624 381 0,'0'0'130'0,"0"0"12"0,0 0-3 16,0 0 8-16,-11-28-14 0,11 28-15 0,0 0-24 0,0 0-23 15,0 0-21-15,0 0-11 0,0 0-7 0,0 0-10 16,0 0-2-16,0 0-2 0,0 0-4 15,0 0 6-15,0 0 1 0,2 25 2 0,-2-25 2 16,0 0-3-16,7 30-6 0,-7-30-1 0,4 23-6 16,-4-23 0-16,14 23-3 0,-14-23 1 0,13 26-1 15,-13-26 2-15,14 30-2 0,-14-30 3 0,14 35-2 16,-6-12 2-16,0 1-5 0,2 2 2 0,-2 2 15 16,1 3-31-16,-1-3 30 0,-3 6-30 0,4-2 8 15,-4 1 6-15,2 1-6 0,-3 2 5 16,-1 0-5-16,3-1 6 0,-5 0-7 0,0-4 7 15,-1-3-6-15,-1 0 4 0,0-1-4 0,-2-3 5 16,-1-1-5-16,4-23 5 0,-10 43-4 0,10-43 2 16,-12 38-2-16,12-38 3 0,-16 40-2 0,16-40 3 15,-20 37 2-15,20-37 2 0,-21 30-1 0,21-30 2 16,-23 34-3-16,23-34 2 0,-28 36-3 16,28-36 4-16,-26 27-5 0,26-27 3 15,-18 23-3-15,18-23 1 0,0 0-3 0,-22 27 2 16,22-27-2-16,0 0-1 0,0 0 0 0,0 0-2 15,0 0 0-15,0 0-4 0,0 0-9 0,0 0-9 16,0 0-18-16,0 0-28 0,0 0-9 0,0 0-94 16,0 0-142-16,0 0-218 0,0 0 44 0,0 0 357 15</inkml:trace>
        </inkml:traceGroup>
      </inkml:traceGroup>
    </inkml:traceGroup>
    <inkml:traceGroup>
      <inkml:annotationXML>
        <emma:emma xmlns:emma="http://www.w3.org/2003/04/emma" version="1.0">
          <emma:interpretation id="{7C954BB0-E10B-47F9-817F-BB3E3E914CC3}" emma:medium="tactile" emma:mode="ink">
            <msink:context xmlns:msink="http://schemas.microsoft.com/ink/2010/main" type="paragraph" rotatedBoundingBox="5297,13533 18734,13522 18735,14949 5298,149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00023CF-9B54-44D0-9F9E-4260AC29AFEF}" emma:medium="tactile" emma:mode="ink">
              <msink:context xmlns:msink="http://schemas.microsoft.com/ink/2010/main" type="line" rotatedBoundingBox="5297,13533 18734,13522 18735,14949 5298,14959"/>
            </emma:interpretation>
          </emma:emma>
        </inkml:annotationXML>
        <inkml:traceGroup>
          <inkml:annotationXML>
            <emma:emma xmlns:emma="http://www.w3.org/2003/04/emma" version="1.0">
              <emma:interpretation id="{392BC87E-C7E4-4396-8947-94BB2525FA60}" emma:medium="tactile" emma:mode="ink">
                <msink:context xmlns:msink="http://schemas.microsoft.com/ink/2010/main" type="inkWord" rotatedBoundingBox="5297,13666 7816,13665 7817,14715 5298,14717"/>
              </emma:interpretation>
              <emma:one-of disjunction-type="recognition" id="oneOf3">
                <emma:interpretation id="interp15" emma:lang="en-GB" emma:confidence="0">
                  <emma:literal>01</emma:literal>
                </emma:interpretation>
                <emma:interpretation id="interp16" emma:lang="en-GB" emma:confidence="0">
                  <emma:literal>O's.</emma:literal>
                </emma:interpretation>
                <emma:interpretation id="interp17" emma:lang="en-GB" emma:confidence="0">
                  <emma:literal>01.</emma:literal>
                </emma:interpretation>
                <emma:interpretation id="interp18" emma:lang="en-GB" emma:confidence="0">
                  <emma:literal>o.</emma:literal>
                </emma:interpretation>
                <emma:interpretation id="interp19" emma:lang="en-GB" emma:confidence="0">
                  <emma:literal>o's.</emma:literal>
                </emma:interpretation>
              </emma:one-of>
            </emma:emma>
          </inkml:annotationXML>
          <inkml:trace contextRef="#ctx0" brushRef="#br0" timeOffset="116253.4385">1591 2320 954 0,'0'0'148'0,"0"0"-43"16,0 0-36-16,0 0-25 0,0 0-11 0,0 0 0 16,0 0 3-16,0 0 6 0,0 0 4 0,24-1-4 15,-24 1-3-15,31 1-5 0,-31-1-7 0,40 4-6 16,-16 0-5-16,-24-4-2 0,41 3-4 0,-41-3-4 15,43 3-1-15,-43-3-3 0,43 3-1 0,-43-3 0 16,41 3 0-16,-16-3-1 0,-3-3-2 16,-22 3 0-16,44-4-15 0,-18 2-21 0,-26 2-38 15,54-3-80-15,-54 3-161 0,41-29-208 0,-9 29 40 16,-32 0 374-16</inkml:trace>
          <inkml:trace contextRef="#ctx0" brushRef="#br0" timeOffset="115956.5574">1660 2029 857 0,'0'0'174'0,"0"0"-26"16,0 0-39-16,0 0-14 0,0 0-27 0,0 0-21 15,0 0-13-15,0 0-11 16,0 0-5-16,0 0-7 0,0 0 1 0,0 0 2 15,0 0 3-15,0 0 4 0,0 0-2 0,33-7-3 16,-33 7-2-16,0 0-2 0,31 9-3 0,-31-9-1 16,24 6-2-16,-24-6-2 0,29 6-2 0,-29-6-1 15,29 4-1-15,-29-4 0 0,33 0 0 0,-33 0-1 16,37-4 1-16,-37 4 1 0,39-6-1 0,-39 6-2 16,37-5-11-16,-37 5-16 0,33-1-20 15,-33 1-29-15,35 6-37 0,-35-6-120 0,0 0-101 16,32 6-159-16,-32-6 108 0,0 0 387 0</inkml:trace>
          <inkml:trace contextRef="#ctx0" brushRef="#br0" timeOffset="114247.1014">-55 1850 456 0,'15'-25'142'0,"-15"25"-19"0,0 0 5 16,0 0-4-16,0 0-1 0,0 0-11 0,0 0-16 16,0 0-22-16,0 0-12 0,0 0-8 0,0 0-6 15,0 0-1-15,0 0-6 0,0 0-10 0,0 0-8 16,0 0-6-16,0 0-4 0,0 0-3 16,-27 1 1-16,27-1-3 0,-25 21 0 0,25-21-3 15,-32 32 2-15,32-32-4 0,-41 44 3 0,19-18-4 16,-2 1 3-16,2 1-5 0,-1 0-10 15,3 0 30-15,2 3-31 0,4-1 31 0,-1-1-17 16,3 1-6-16,-1 1 5 0,4-1-6 0,-1 0 7 16,0 0-6-16,3-2 5 0,1-1-5 15,0-1 3-15,5-1-1 0,1-25 2 0,0 40-3 16,0-40 4-16,7 39-5 0,-7-39 5 0,6 39-2 0,-6-39 0 16,9 33-1-16,-9-33 1 0,12 26-3 0,-12-26 4 15,0 0-3-15,24 29 2 0,-24-29-2 0,0 0 1 16,34 22 0-16,-34-22 0 0,26 9 0 0,-26-9 0 15,31 0 1-15,-31 0-1 0,36-5 2 0,-36 5-2 16,38-11 3-16,-38 11-3 0,39-15 1 16,-39 15-1-16,43-18 0 0,-20 8 0 0,-23 10 2 15,43-22-2-15,-19 8 3 0,-24 14-3 0,41-31 2 16,-41 31-2-16,42-36 2 0,-42 36-3 0,37-38 4 16,-37 38-4-16,36-43 5 0,-20 21-4 0,-16 22 3 15,32-40-3-15,-32 40 3 0,28-39-4 0,-28 39 3 16,21-36-2-16,-21 36 3 15,17-35-3-15,-17 35 3 0,18-38-3 0,-18 38 2 16,17-35-2-16,-17 35 4 0,12-38-5 0,-12 38-16 16,11-41 32-16,-11 41-32 0,6-38 32 0,-6 38-11 15,1-35-4-15,-1 35 3 0,3-37-3 0,-3 37 5 16,2-36-5-16,-2 36 4 0,-5-34-3 0,5 34 2 16,-4-29-2-16,4 29 2 0,-8-24 0 0,8 24 0 15,0 0-1-15,-17-27 0 0,17 27 0 16,0 0 1-16,0 0-1 0,-22-22 1 0,22 22-2 15,0 0 1-15,0 0-1 0,-27-12 0 0,27 12 1 16,0 0-1-16,-27-9 1 0,27 9-1 0,0 0 0 16,-27-7 2-16,27 7-2 0,0 0 1 15,-29 0-1-15,29 0-1 0,0 0 1 0,-29 3 0 16,29-3 0-16,0 0-1 0,-25 13 2 0,25-13-2 16,0 0 1-16,-26 22-1 0,26-22 2 15,0 0-2-15,-20 23 2 0,20-23-3 0,0 0 2 16,0 0-2-16,-12 27 2 0,12-27-1 0,0 0 1 15,0 0-1-15,0 24 0 0,0-24 0 0,0 0 1 16,0 0-2-16,14 25 2 0,-14-25-1 0,0 0 0 16,0 0 0-16,29 24 0 0,-29-24 0 0,0 0 1 15,27 14-2-15,-27-14 3 0,24 8-2 16,-24-8 1-16,27 6-1 0,-27-6 1 0,29 2 0 16,-29-2 0-16,28-2 0 0,-28 2 0 15,26-3 0-15,-26 3-1 0,28-3 2 0,-28 3-2 16,28-8 1-16,-28 8-1 0,27-8 2 0,-27 8-2 15,26-9 2-15,-26 9-5 0,0 0-7 0,31-21-11 16,-31 21-16-16,0 0-35 0,40-7-89 0,-40 7-206 16,0 0-151-16,0 0 3 0,11-30 442 15</inkml:trace>
          <inkml:trace contextRef="#ctx0" brushRef="#br0" timeOffset="115279.5406">854 1616 569 0,'-7'-23'226'0,"7"23"-142"0,0 0-42 0,0 0-15 16,0 0 7-16,0 0 18 0,0 0 17 0,0 0 11 16,0 0-5-16,22 21-10 0,-22-21-12 0,0 0-7 15,0 0-7-15,21 36-4 0,-21-36-5 0,8 24-1 16,-8-24-6-16,7 26-2 0,-7-26-5 0,1 26-2 0,-1-26-4 16,2 24 1-16,-2-24-5 0,-3 24 2 0,3-24-3 15,-8 24 1-15,8-24-2 0,-11 24 0 16,11-24-3-16,-11 24 0 0,11-24-2 0,0 0 2 15,-22 28-3-15,22-28 1 0,0 0-3 0,0 0-8 16,-22 31-11-16,22-31-11 0,0 0-17 0,0 0-22 16,0 0-41-16,0 0-59 0,0 23-59 0,0-23-103 15,0 0-57-15,0 0 153 0,4-26 239 0</inkml:trace>
        </inkml:traceGroup>
        <inkml:traceGroup>
          <inkml:annotationXML>
            <emma:emma xmlns:emma="http://www.w3.org/2003/04/emma" version="1.0">
              <emma:interpretation id="{7FA56141-2C31-4A96-83CC-9EC92687EA90}" emma:medium="tactile" emma:mode="ink">
                <msink:context xmlns:msink="http://schemas.microsoft.com/ink/2010/main" type="inkWord" rotatedBoundingBox="8818,13662 12120,13660 12121,14664 8819,14667"/>
              </emma:interpretation>
              <emma:one-of disjunction-type="recognition" id="oneOf4">
                <emma:interpretation id="interp20" emma:lang="en-GB" emma:confidence="0">
                  <emma:literal>Eco),</emma:literal>
                </emma:interpretation>
                <emma:interpretation id="interp21" emma:lang="en-GB" emma:confidence="0">
                  <emma:literal>ECO),</emma:literal>
                </emma:interpretation>
                <emma:interpretation id="interp22" emma:lang="en-GB" emma:confidence="0">
                  <emma:literal>Eco)),</emma:literal>
                </emma:interpretation>
                <emma:interpretation id="interp23" emma:lang="en-GB" emma:confidence="0">
                  <emma:literal>Ego),</emma:literal>
                </emma:interpretation>
                <emma:interpretation id="interp24" emma:lang="en-GB" emma:confidence="0">
                  <emma:literal>Eco,</emma:literal>
                </emma:interpretation>
              </emma:one-of>
            </emma:emma>
          </inkml:annotationXML>
          <inkml:trace contextRef="#ctx0" brushRef="#br0" timeOffset="117287.3226">3507 1788 202 0,'0'0'91'0,"0"0"17"16,0 0 14-16,0 0 31 0,0 0-2 0,0 0 2 16,0 0-24-16,0 0-21 0,0 0-27 0,0 0-26 15,0 0-6-15,-14-24-8 0,14 24-6 0,0 0-4 16,0 0-2-16,0 0-2 0,-23-17 0 0,23 17-3 15,0 0-2-15,-24-6-3 0,24 6-4 0,0 0-2 16,-32-4-1-16,32 4-4 0,-29 3-2 16,29-3-1-16,-31 7-1 0,31-7 2 0,-31 7-1 15,31-7-2-15,-31 12 0 0,31-12-2 16,-29 14-2-16,29-14 3 0,-29 23-3 0,29-23 2 16,-25 26-2-16,25-26 1 0,-18 24-1 0,18-24 1 15,0 0-1-15,-12 28 0 0,12-28-1 0,0 0 1 16,1 28-1-16,-1-28 0 0,0 0-1 15,10 21 2-15,-10-21-2 0,0 0 2 0,0 0 0 16,33 18-1-16,-33-18 2 0,23 5-1 0,-23-5 1 16,28 1 0-16,-28-1-1 0,26 2 1 0,-26-2 0 15,23 1 0-15,-23-1 1 0,0 0 0 0,28 5 0 0,-28-5 0 16,0 0-1-16,0 0 1 0,0 0 0 0,22 15 1 16,-22-15-1-16,0 0 1 0,0 0 0 0,-5 24 1 15,5-24-2 1,0 0 1-16,-24 31-3 0,24-31-18 0,-26 33 35 0,26-33-33 0,-32 44 33 0,32-44-14 15,-36 42-4-15,36-42 3 0,-37 44-4 16,37-44 4-16,-33 41-3 0,33-41 3 0,-27 35-3 16,27-35 3-16,-18 22-2 0,18-22 2 0,0 0-2 15,0 0 1 1,-11 26-2-16,11-26 2 0,0 0-2 0,0 0 1 16,0 0-1-16,15 26 1 0,-15-26-1 15,0 0 3-15,25 16-2 0,-25-16 1 0,23 11-1 0,-23-11 2 16,29 8-1-16,-29-8 1 0,33 8 0 0,-33-8 1 15,36 4 0-15,-36-4 0 0,40 0 1 16,-18-2-2-16,-22 2 2 0,44-7-2 0,-44 7-1 16,43-11 0-16,-43 11 1 0,40-15-1 0,-40 15 0 15,36-16-11-15,-36 16-13 0,35-19-32 16,-10 20-53-16,-22-23-153 0,23 10-267 0,-26 12 20 16,28-15 277-16</inkml:trace>
          <inkml:trace contextRef="#ctx0" brushRef="#br0" timeOffset="118040.0064">4452 1656 621 0,'0'0'197'16,"0"0"-55"-16,0 0-22 0,0 0-11 0,0 0-25 16,0 0-19-16,-29-13-11 0,29 13-8 15,0 0-6-15,0 0-2 0,-26 20-2 0,26-20-1 16,0 0-3-16,-25 22-4 0,25-22-3 0,0 0-3 15,-32 26-5-15,32-26 0 0,-26 26-5 0,26-26 1 16,-27 29-5-16,27-29 2 0,-29 32-4 0,29-32 1 16,-26 37-4-16,26-37 2 0,-27 39-4 0,27-39 2 15,-22 41-2-15,22-41 2 0,-18 42-4 16,12-19 4-16,0 2-4 0,3 0-12 0,2 1 30 16,0 3-29-16,1-2 30 0,1 0-13 15,2-2-4-15,1 1 2 0,0 0-3 0,3-2 2 16,0-2-3-16,-7-22 3 0,14 36-5 0,-14-36 4 15,17 29-4-15,-17-29 3 0,20 26-2 0,-20-26 2 16,23 18-2-16,-23-18 2 0,24 12-2 0,-24-12 1 16,24 9-1-16,-24-9 0 0,27 4-1 15,-27-4-8-15,23-1-7 0,-23 1-11 0,26-3-17 16,-26 3-24-16,29 3-37 0,-29-3-107 0,28-3-140 16,-28 3-146-16,0 0 45 0,40 16 455 0</inkml:trace>
          <inkml:trace contextRef="#ctx0" brushRef="#br0" timeOffset="119032.0029">4959 1821 768 0,'0'0'168'0,"0"0"-42"0,0 0-11 0,0 0-21 16,0 0-30-16,0 0-21 0,-23-5-15 0,23 5-5 16,0 0 2-16,-24 21 2 0,24-21 3 0,0 0-1 15,-27 33 2-15,27-33-4 0,-26 22 0 0,26-22-5 16,-28 27-3-16,28-27-4 0,-30 33-1 16,30-33-4-16,-26 37 1 15,26-37-5-15,-22 37 1 0,22-37 10 0,-23 44-33 16,17-22 32-16,-3 1-33 0,9-23 17 0,-7 37 3 15,7-37-5-15,-2 32 3 0,2-32-2 0,0 29 1 16,0-29-1-16,4 24 2 0,-4-24-2 0,0 0 1 16,14 29 0-16,-14-29 0 0,0 0 0 0,16 23 1 15,-16-23-2-15,0 0 1 0,24 17 0 16,-24-17-1-16,0 0-1 0,30 13 2 0,-30-13 0 16,25 4-1-16,-25-4 2 0,27 0-1 0,-27 0 0 0,31-4 4 15,-31 4-1-15,31-9 1 0,-31 9 0 0,36-16-2 16,-36 16 2-16,37-21-2 0,-37 21 2 0,39-26-2 15,-39 26 1-15,38-28-3 0,-38 28 3 0,39-30-5 16,-39 30 4-16,37-31-3 0,-37 31 2 0,33-29 0 31,-33 29 0-31,27-27-1 0,-27 27 1 0,20-25-1 16,-20 25-16-16,18-24 35 0,-18 24-35 0,0 0 33 16,24-21-15-16,-24 21-2 0,0 0 2 0,0 0-3 15,17-26 3-15,-17 26-2 0,0 0 0 0,13-24 0 16,-13 24 2-16,0 0-2 0,4-30 3 0,-4 30-2 15,3-26 3-15,-3 26-4 0,-3-30 3 0,3 30-3 16,-4-30 2-16,4 30-1 0,-6-32 3 16,6 32-5-16,-5-35 6 0,5 35-4 0,-10-31 2 0,10 31-1 0,-12-28 3 15,12 28-1-15,-11-24 3 0,11 24-3 0,0 0 2 16,-22-30-1-16,22 30 0 0,0 0 0 0,-24-27-1 16,24 27 0-16,0 0 0 0,-23-12-1 15,23 12 0-15,0 0-1 0,-28-5 1 0,28 5-1 16,0 0-1-16,-33 8 0 0,33-8-2 15,-22 11 1-15,22-11 0 0,-26 16 1 0,26-16-1 16,-23 18 0-16,23-18-1 0,0 0 2 0,-21 24-3 16,21-24 3-16,0 0-3 0,0 0 2 0,-14 27-1 15,14-27 2-15,0 0-3 0,0 22 2 0,0-22-1 16,0 0 0-16,8 24-1 0,-8-24 1 0,0 0-1 16,17 24 2-16,-17-24-1 0,0 0 0 15,27 18 0-15,-27-18-1 0,24 10 1 0,-24-10 0 16,23 6 0-16,-23-6 2 0,28 2-1 15,-28-2 0-15,32 0 0 0,-32 0-1 0,30-6 1 16,-30 6-1-16,33-9 1 0,-33 9-1 0,32-11 0 16,-32 11-1-16,29-13-3 0,-29 13-7 0,26-12-7 15,-26 12-11-15,0 0-10 0,23-19-24 0,-23 19-36 0,0 0-123 16,28 2-164-16,-28-2-132 0,0 0 72 16,0 0 447-16</inkml:trace>
          <inkml:trace contextRef="#ctx0" brushRef="#br0" timeOffset="119568.5324">5635 1588 652 0,'0'0'190'16,"0"0"-29"-16,0 0-15 0,0 0-20 0,0 0-50 16,0 0-36-16,0 0-24 0,0 0-9 0,0 0 1 15,0 0 3-15,-2 28 6 0,2-28 2 0,14 26 3 16,-14-26-3-16,18 24 2 0,-18-24-3 16,23 29 3-16,-23-29-3 0,24 30 0 0,-24-30-3 15,20 28 2-15,-20-28-3 0,18 35 3 0,-18-35-4 16,14 40 2-16,-14-40-5 0,10 42 2 15,-10-42-4-15,4 43 1 0,-7-20-3 0,0-1 2 16,-2 1-3-16,5-23 4 0,-13 41-6 0,4-14-16 16,-2 0 29-16,-4 2-31 0,1 0 30 0,-3 2-11 15,-1-1-7-15,0 1 6 0,2 0-5 0,-1-7 4 16,5-2-5-16,12-22 3 0,-21 37-2 0,21-37 1 16,-15 27-7-16,15-27-9 0,0 0-15 0,0 0-25 15,0 0-36-15,0 0-85 0,0 0-116 16,0 0-216-16,0 0 26 0,0 0 389 15</inkml:trace>
          <inkml:trace contextRef="#ctx0" brushRef="#br0" timeOffset="120793.3999">6415 2348 545 0,'0'0'155'0,"0"0"-42"0,0 0-12 0,0 0-10 31,0 0-2-31,0 0-5 0,0 0-5 0,0 0-6 16,0 0-10-16,0 0-16 0,1 24-10 0,-1-24-5 16,0 0-7-16,7 30-1 0,-7-30-5 0,3 24-2 15,-3-24-2-15,0 24 1 0,0-24-5 16,0 24 3-16,0-24-5 0,-3 24 0 0,3-24-4 0,-6 24 1 15,6-24-4-15,-11 23 2 0,11-23-3 0,0 0 0 16,-18 27-1-16,18-27 0 0,0 0-2 0,0 0-1 16,-22 20-9-16,22-20-16 0,0 0-20 0,0 0-33 15,0 0-66-15,0 0-115 0,0 0-227 0,0 0 9 16,0 0 345-16</inkml:trace>
        </inkml:traceGroup>
        <inkml:traceGroup>
          <inkml:annotationXML>
            <emma:emma xmlns:emma="http://www.w3.org/2003/04/emma" version="1.0">
              <emma:interpretation id="{15519118-A777-42B3-8DC3-C29CB12CF169}" emma:medium="tactile" emma:mode="ink">
                <msink:context xmlns:msink="http://schemas.microsoft.com/ink/2010/main" type="inkWord" rotatedBoundingBox="13593,13703 15428,13702 15429,14951 13594,14953"/>
              </emma:interpretation>
              <emma:one-of disjunction-type="recognition" id="oneOf5">
                <emma:interpretation id="interp25" emma:lang="en-GB" emma:confidence="0">
                  <emma:literal>p:</emma:literal>
                </emma:interpretation>
                <emma:interpretation id="interp26" emma:lang="en-GB" emma:confidence="0">
                  <emma:literal>2:</emma:literal>
                </emma:interpretation>
                <emma:interpretation id="interp27" emma:lang="en-GB" emma:confidence="0">
                  <emma:literal>pit</emma:literal>
                </emma:interpretation>
                <emma:interpretation id="interp28" emma:lang="en-GB" emma:confidence="0">
                  <emma:literal>p=</emma:literal>
                </emma:interpretation>
                <emma:interpretation id="interp29" emma:lang="en-GB" emma:confidence="0">
                  <emma:literal>Pit</emma:literal>
                </emma:interpretation>
              </emma:one-of>
            </emma:emma>
          </inkml:annotationXML>
          <inkml:trace contextRef="#ctx0" brushRef="#br0" timeOffset="122414.2318">7906 2880 433 0,'0'0'162'0,"0"0"-33"0,0 0-20 0,0 0-7 16,0 0-8-16,-7-23-8 0,7 23-12 15,0 0-30-15,0 0 8 0,0-21-28 0,0 21 12 16,0 0-3-16,7-24-4 0,-7 24 1 0,0 0-3 15,2-34 2-15,-2 34-5 0,7-25 0 0,-7 25-6 16,9-30 1-16,-9 30-6 0,11-36 2 16,-11 36-4-16,11-42 3 0,-11 42-4 0,11-46 5 15,-5 22-5-15,1-3 4 0,0-2-5 0,-1-2 3 16,1-3-6-16,0 0 5 0,1 0-6 16,-1-1 6-16,2 6-6 0,2 0 7 0,-1 4-7 0,-3-1 7 15,-7 26-6-15,16-43 4 0,-16 43-2 0,17-31-1 16,-17 31-3-16,17-29 1 0,-17 29-3 0,17-24 0 15,-17 24 0-15,0 0-1 0,22-30 0 0,-22 30-16 32,0 0 32-32,27-26-32 0,-27 26 33 0,0 0-18 15,33-19 0-15,-33 19 1 0,22-7-2 16,-22 7 0-16,23-3 1 0,-23 3 0 0,0 0 0 16,29 2 0-16,-29-2 0 0,0 0 0 0,28 5 0 15,-28-5 0-15,0 0-1 0,27 6 0 0,-27-6 1 16,0 0-2-16,22 16-16 0,-22-16 33 0,0 0-32 15,18 30 33-15,-18-30-15 0,14 23-3 0,-14-23 3 16,4 27-2-16,-4-27 3 0,2 27-4 0,-2-27 4 16,-2 24-4-16,2-24 4 0,-4 24-2 15,4-24 1-15,-8 22-1 0,8-22 1 0,-13 23-1 16,13-23 2-16,0 0-2 0,-23 28 1 16,23-28-1-16,0 0 0 0,-29 19 0 0,29-19 1 15,0 0-1-15,-33 16 2 0,33-16-2 0,-26 8 1 16,26-8 0-16,-28 6 0 0,28-6-1 0,-32 4 0 15,32-4-1-15,-28 1 2 0,28-1-1 16,-27 4 0-16,27-4 0 0,0 0 0 0,-27 2-1 16,27-2 1-16,0 0-1 0,0 0-7 0,0 0-4 15,0 0-9-15,-24 12-7 0,24-12-5 0,0 0-9 16,0 0-13-16,-4 24-15 0,4-24-30 16,0 0-58-16,0 0-77 0,0 0-97 0,26 29-115 0,-26-29 166 0,25 0 281 15</inkml:trace>
          <inkml:trace contextRef="#ctx0" brushRef="#br0" timeOffset="122776.7214">8785 1630 665 0,'0'0'308'0,"0"0"-133"15,0 0-52-15,0 0-33 0,0 0-35 0,0 0-24 16,0 0-15-16,0 0-5 16,0 0 1-16,0 0 6 0,12 24 8 0,-12-24 1 15,0 0 1-15,8 31-6 0,-8-31-2 0,3 26-5 16,-3-26 0-16,0 27-5 0,0-27 0 0,-1 24-5 15,1-24 0-15,-4 23-3 0,4-23 1 0,0 0-3 16,-13 31 2-16,13-31-3 0,0 0 4 0,-18 29-5 16,18-29 1-16,0 0-10 0,0 0-13 0,-22 24-20 15,22-24-29-15,0 0-52 0,0 0-95 16,0 0-117-16,0 0-152 0,0 0 119 0,0 0 370 16</inkml:trace>
          <inkml:trace contextRef="#ctx0" brushRef="#br0" timeOffset="123668.7464">9212 2369 617 0,'0'0'202'0,"0"0"-73"0,0 0-35 0,0 0-4 16,23 9-2-16,-23-9-8 0,0 0-5 0,0 0-10 16,0 0-11-16,0 0-8 0,36-7-8 0,-36 7-5 15,22-2-7-15,-22 2-2 0,29-3-5 0,-29 3-2 16,37-4-3-16,-37 4-3 0,39 0-1 0,-39 0-2 15,35-1-2-15,-35 1 0 0,39-2-2 16,-39 2-1-16,38-2-1 0,-38 2-1 0,31-3 0 16,-31 3 0-16,29-6 0 0,-29 6-1 0,33-5 0 15,-33 5 0-15,29-3-1 0,-29 3-1 0,27-7-12 16,-27 7-13-16,23-6-33 0,-23 6-58 0,0 0-163 16,43-12-273-16,-43 12 30 0,0 0 340 0</inkml:trace>
          <inkml:trace contextRef="#ctx0" brushRef="#br0" timeOffset="123246.8976">9311 2050 600 0,'0'0'288'0,"0"0"-104"0,0 0-49 31,0 0-39-31,0 0-39 0,0 0-16 16,0 0-13-16,0 0-4 0,0 0-5 0,0 0-2 0,0 0 4 0,0 0 5 0,0 0 6 0,0 0 1 31,0 0-3-31,0 0-6 0,29 7-4 0,-29-7-20 0,0 0 16 16,32 2-20-16,-32-2-1 0,26 2 17 15,-26-2-4-15,28 0-3 0,-28 0 18 0,34 0-22 16,-34 0 1-16,39-4-1 0,-39 4-1 0,37-4 0 15,-37 4 1-15,40-8 0 0,-40 8-1 0,38-3 1 0,-38 3-5 16,38 0-9-16,-38 0-16 0,30 9-10 0,-30-9-58 16,30 17-74-16,-30-17-172 0,0 0-186 0,22 12 48 15,-22-12 450-15</inkml:trace>
        </inkml:traceGroup>
        <inkml:traceGroup>
          <inkml:annotationXML>
            <emma:emma xmlns:emma="http://www.w3.org/2003/04/emma" version="1.0">
              <emma:interpretation id="{F8874388-A0C3-4D3C-82D2-E05981DF4893}" emma:medium="tactile" emma:mode="ink">
                <msink:context xmlns:msink="http://schemas.microsoft.com/ink/2010/main" type="inkWord" rotatedBoundingBox="16284,13524 18734,13522 18735,14728 16285,14730"/>
              </emma:interpretation>
              <emma:one-of disjunction-type="recognition" id="oneOf6">
                <emma:interpretation id="interp30" emma:lang="en-GB" emma:confidence="0">
                  <emma:literal>ELp)</emma:literal>
                </emma:interpretation>
                <emma:interpretation id="interp31" emma:lang="en-GB" emma:confidence="0">
                  <emma:literal>ECO)</emma:literal>
                </emma:interpretation>
                <emma:interpretation id="interp32" emma:lang="en-GB" emma:confidence="0">
                  <emma:literal>Elp)</emma:literal>
                </emma:interpretation>
                <emma:interpretation id="interp33" emma:lang="en-GB" emma:confidence="0">
                  <emma:literal>Elf)</emma:literal>
                </emma:interpretation>
                <emma:interpretation id="interp34" emma:lang="en-GB" emma:confidence="0">
                  <emma:literal>Ells)</emma:literal>
                </emma:interpretation>
              </emma:one-of>
            </emma:emma>
          </inkml:annotationXML>
          <inkml:trace contextRef="#ctx0" brushRef="#br0" timeOffset="124856.2627">11045 1716 96 0,'0'0'55'0,"10"-24"21"16,-10 24 12-16,0 0 15 0,0 0 4 0,0 0 4 15,0 0 9-15,0 0 9 0,0 0-7 16,0 0-11-16,0 0-20 0,0 0-15 15,0 0-8-15,0 0-3 0,0 0-8 0,0 0-7 16,0 0-3-16,-24-21-8 0,24 21-4 0,0 0-6 16,-27-14-6-16,27 14-3 0,0 0-4 0,-29-7-2 15,29 7-4-15,-33-3-3 0,33 3-3 0,-40 6-1 16,16 0-2-16,-1 6 0 0,-2-2-1 0,2 4 0 16,-3 3-2-16,2 0 3 0,-1 1-3 15,2-1 4-15,3 0-4 0,-2 3 3 0,24-20-3 16,-31 31 4-16,31-31-4 0,0 0 1 0,-25 29-1 15,25-29 2-15,0 0-2 0,0 0 2 0,-3 27-3 16,3-27 2-16,0 0-1 0,15 23 1 16,-15-23-1-16,0 0 2 0,31 22-1 0,-31-22 0 15,24 14 0-15,-24-14 2 0,32 9-2 0,-32-9 1 16,36 6 0-16,-36-6-1 0,43 2 1 16,-20-4 0-16,-23 2 0 0,39-3 1 0,-39 3-1 15,33-2 0-15,-33 2 0 0,26-1 0 0,-26 1 1 16,0 0-1-16,0 0 1 0,0 0 0 0,22 0-1 15,-22 0 1-15,0 0 2 0,0 0-1 0,0 0 3 16,0 0-1-16,0 0-1 0,0 0 0 0,0 0-2 16,-26 19 1-16,26-19-3 0,-35 21 2 15,35-21-3-15,-40 26 3 0,18-11-3 0,-1 4-10 16,-3-1 30-16,2 3-30 0,-1-4 30 16,25-17-16-16,-40 33-3 0,40-33 2 0,-31 27-2 15,31-27 1-15,-18 27-1 0,18-27 1 0,-10 25-2 16,10-25 3-16,-1 24-4 0,1-24 3 0,0 0-3 15,11 26 3-15,-11-26-2 0,0 0 3 0,23 21-1 16,-23-21 0-16,0 0-1 0,36 21 1 16,-36-21 0-16,24 13 1 0,-24-13-2 0,31 11 2 15,-31-11-2-15,33 10 1 0,-33-10 0 0,35 6 0 16,-35-6 0-16,36 5 0 0,-36-5 0 0,40 0 1 16,-17-2-1-16,-23 2 0 0,41-8 0 0,-19 2-1 15,-22 6 1-15,44-13 0 0,-44 13-1 0,38-13-6 16,-38 13-7-16,29-10-18 0,-29 10-20 15,23-16-45-15,2 21-94 0,-25-5-195 16,16-34-155-16,-16 34 82 0,21-35 459 0</inkml:trace>
          <inkml:trace contextRef="#ctx0" brushRef="#br0" timeOffset="136085.4709">11891 1509 631 0,'0'0'199'0,"-10"-24"-24"16,10 24-23-16,0 0-29 0,0 0-38 0,0 0-25 15,0 0-17-15,0 0-8 0,0 0-9 0,0 0-4 16,0 0 1-16,0 0-1 0,-18 31 2 16,18-31-3-16,0 0-1 0,-24 29-4 0,24-29 0 15,-18 30-4-15,18-30 0 0,-28 39-4 0,17-15 0 16,-5-1-3-16,-1 3 4 0,-1-1-4 0,2 1 5 16,-1 0-7-16,2 2 5 0,-2-1-6 0,4 1 4 15,-1-1-5-15,1 0 4 0,1-1-5 0,1 0 4 16,1-2-5-16,2 0 4 0,8-24-3 15,-12 46-13-15,12-46 30 0,0 46-29 16,0-23 29-16,4 0-13 0,1 0-6 0,-5-23 4 16,13 40-3-16,-13-40 3 0,18 41-3 0,-18-41 3 15,22 34-4-15,-22-34 3 0,24 28-2 0,-24-28 2 16,32 24-2-16,-32-24 1 0,32 19-1 0,-32-19 1 16,30 14-1-16,-30-14 1 0,22 9-2 0,-22-9 1 15,0 0-2-15,28 3-6 0,-28-3-11 16,0 0-12-16,25-3-17 0,-25 3-36 0,0 0-66 15,13-28-224-15,-13 28-176 0,24-16 41 0,-24-9 494 16</inkml:trace>
          <inkml:trace contextRef="#ctx0" brushRef="#br0" timeOffset="136897.0192">12121 2656 511 0,'0'0'152'0,"0"0"-41"0,0 0 10 16,2-26-4-16,-2 26-9 0,0 0-15 16,8-24-19-16,-8 24-15 0,4-28-12 0,-4 28-1 15,5-30-6-15,-5 30 0 0,7-37-8 0,-4 14-2 16,-3 23-7-16,10-46 2 0,-3 20-7 0,-2-4 2 16,3 0-7-16,-1-4 4 0,3 1-8 0,1 1 4 0,0 1-5 15,1-3 3-15,2 4-6 0,1 0 6 0,2-1 7 16,-3 2-29-16,-1 2 30 0,0 2-31 15,-13 25 17-15,25-40 2 0,-25 40-4 0,20-32 2 16,-20 32-5-16,18-22 2 0,-18 22-1 16,0 0 0-16,0 0 0 0,28-21-1 0,-28 21 0 15,0 0 0-15,0 0 0 0,27-7-1 0,-27 7 0 16,0 0 1 0,28 3-1-16,-28-3 0 0,0 0 2 0,27 14-3 15,-27-14 2-15,0 0-1 0,28 22 0 16,-28-22-1-16,17 22 2 0,-17-22-2 0,9 26 3 15,-9-26-2-15,4 29 0 0,-4-29-2 0,0 33-9 16,0-33 30-16,-4 40-30 0,4-40 31 0,-14 40-19 16,14-40-2-16,-13 37 1 0,13-37-3 0,-17 34 3 15,17-34-2-15,-19 28 2 0,19-28-1 0,-19 25 3 16,19-25-1-16,-28 20 1 0,28-20-2 16,-29 12 3-16,29-12-2 0,-28 6 2 15,28-6-2-15,-26 3 1 0,26-3-1 0,-23-3 1 16,23 3 0-16,-24-6-1 0,24 6 0 0,0 0 0 15,-34-21 0-15,34 21-2 0,0 0 2 0,-25-30-2 16,25 30 2-16,0 0-4 0,-12-26-2 0,12 26-9 16,0 0-7-16,0 0-16 0,0 0-18 0,0 0-34 15,0 0-32-15,0 0-67 0,0 0-78 0,0 0-97 16,0 0-93-16,37 21 306 0</inkml:trace>
          <inkml:trace contextRef="#ctx0" brushRef="#br0" timeOffset="137511.1746">12847 1478 774 0,'0'0'273'0,"0"0"-146"0,-8-28-19 0,8 28-24 16,0 0-18-16,0 0-19 0,0 0-13 15,0 0-11 1,0 0-12-16,0 0-6 0,0 0-5 0,0 0 0 16,0 0 1-16,0 0 1 0,0 0 1 0,21 32 1 0,-21-32-1 0,22 34 6 15,-22-34-4-15,22 45 6 0,-7-18-4 0,-3 4 2 16,5 0-4-16,0 4 3 0,-5-5-7 16,3 2 7-16,-3-2-6 0,-2 1 7 0,-2 1-6 15,2 0 7-15,-4-2-5 0,-4 5 7 16,-2-4-4-16,-1-1 5 0,-6 2 17 0,6 0-30 15,-8-1 29-15,0 2-31 0,-2-5 9 0,-4 3 4 16,1 0-4-16,-1-2 3 0,-3 0-5 0,0-2 4 16,0-1-4-16,-1 0 2 0,3-4-6 0,16-22 3 15,-30 37-4-15,30-37 3 0,0 0-4 0,-25 24 2 16,25-24-2-16,0 0 1 0,0 0-1 16,0 0-2-16,0 0-5 0,0 0-9 0,0 0-15 15,0 0-20-15,0 0-31 0,0 0-82 0,0 0-152 16,7-22-228-16,-7 22 27 0,0 0 444 15</inkml:trace>
        </inkml:traceGroup>
      </inkml:traceGroup>
    </inkml:traceGroup>
    <inkml:traceGroup>
      <inkml:annotationXML>
        <emma:emma xmlns:emma="http://www.w3.org/2003/04/emma" version="1.0">
          <emma:interpretation id="{051B0219-378A-42EB-806F-D959B3A614D3}" emma:medium="tactile" emma:mode="ink">
            <msink:context xmlns:msink="http://schemas.microsoft.com/ink/2010/main" type="paragraph" rotatedBoundingBox="1659,15744 23763,15799 23758,17830 1654,17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BAC10A-60E4-440B-9B65-D57A635EB4A0}" emma:medium="tactile" emma:mode="ink">
              <msink:context xmlns:msink="http://schemas.microsoft.com/ink/2010/main" type="line" rotatedBoundingBox="1659,15740 22865,15800 22861,16959 1656,16899"/>
            </emma:interpretation>
          </emma:emma>
        </inkml:annotationXML>
        <inkml:traceGroup>
          <inkml:annotationXML>
            <emma:emma xmlns:emma="http://www.w3.org/2003/04/emma" version="1.0">
              <emma:interpretation id="{849A0480-F800-4AC4-BD12-CB2FA2BE89FF}" emma:medium="tactile" emma:mode="ink">
                <msink:context xmlns:msink="http://schemas.microsoft.com/ink/2010/main" type="inkWord" rotatedBoundingBox="1650,15771 7280,15711 7291,16748 1661,16807"/>
              </emma:interpretation>
              <emma:one-of disjunction-type="recognition" id="oneOf7">
                <emma:interpretation id="interp35" emma:lang="en-GB" emma:confidence="0">
                  <emma:literal>(observables</emma:literal>
                </emma:interpretation>
                <emma:interpretation id="interp36" emma:lang="en-GB" emma:confidence="0">
                  <emma:literal>(Observables</emma:literal>
                </emma:interpretation>
                <emma:interpretation id="interp37" emma:lang="en-GB" emma:confidence="0">
                  <emma:literal>{observables</emma:literal>
                </emma:interpretation>
                <emma:interpretation id="interp38" emma:lang="en-GB" emma:confidence="0">
                  <emma:literal>(observable,</emma:literal>
                </emma:interpretation>
                <emma:interpretation id="interp39" emma:lang="en-GB" emma:confidence="0">
                  <emma:literal>tobservables</emma:literal>
                </emma:interpretation>
              </emma:one-of>
            </emma:emma>
          </inkml:annotationXML>
          <inkml:trace contextRef="#ctx0" brushRef="#br1" timeOffset="168097.8963">-1927 4709 561 0,'0'0'145'15,"0"0"-58"-15,0 0-28 0,0 0-15 0,0 0-5 16,0 0 6-16,0 0 9 0,0 0 16 0,0 0-1 16,0 0-7-16,0 0-11 0,0 0-9 0,0 0-8 15,22 19-10-15,-22-19-8 0,0 0-5 16,22 3-4-16,-22-3-3 0,0 0 0 0,31 2 0 15,-31-2 1-15,22-3 0 0,-22 3 1 0,23-7-1 16,-23 7 2-16,22-11 2 0,-22 11 4 16,0 0 1-16,29-30 4 0,-29 30-2 0,19-27 2 15,-19 27-4-15,17-28 2 0,-17 28-2 0,14-30 2 16,-14 30 1-16,7-29 2 0,-7 29-2 0,0 0 1 16,0-29-3-16,0 29-1 0,0 0-3 0,0 0-2 15,-17-23-4-15,17 23-2 0,-23 0-2 16,23 0 0-16,-31 9 0 0,31-9-1 0,-40 24 1 0,40-24-2 15,-40 40 3-15,40-40-3 16,-40 38 3 0,40-38-3-16,-31 38 3 0,31-38-4 0,-24 31 3 15,24-31-2-15,-12 27 1 0,12-27-2 0,-2 26 2 16,2-26-3-16,6 26 3 0,-6-26-4 0,14 24 4 16,-14-24-4-16,25 16 3 0,-25-16-2 0,28 12 1 15,-28-12-1-15,36 3 1 0,-36-3-2 0,39-3-7 16,-16-1-6-16,-23 4-12 0,44-10-6 15,-44 10-10-15,43-17-14 0,-43 17-48 0,47-20-48 16,-47 20-85-16,36-27-76 0,-11 24-102 0,-18-20 137 16,23 27 281-16</inkml:trace>
          <inkml:trace contextRef="#ctx0" brushRef="#br1" timeOffset="168838.5931">-1496 4658 817 0,'0'0'142'16,"0"0"-40"-16,0 0-11 0,0 0-6 0,0 0-15 15,0 0-21-15,0 0-17 0,0 0-9 0,0 0-5 16,0 0 1-16,0 0 4 0,0 0 2 16,0 0 2-16,10 26-7 0,-10-26-3 15,0 0-7-15,-3 29-1 0,3-29-5 0,0 0-1 16,-1 33-3-16,1-33 1 0,0 0-2 0,0 30 2 16,0-30-2-16,0 0 3 0,4 23-3 0,-4-23 1 15,0 0 0-15,0 0 0 0,0 0 0 0,0 0 0 16,0 0-1-16,4 22 2 0,-4-22-1 0,0 0 0 15,0 0 1-15,0 0-1 0,0 0 2 16,0 0 0-16,0 0 1 0,0 0 3 0,0 0 4 16,0 0 0-16,24-18 3 0,-24 18-4 0,0 0-1 15,19-24-3-15,-19 24 0 0,11-22-1 0,-11 22 2 16,15-24-2-16,-15 24 1 0,14-26-2 0,-14 26 2 16,15-31-1-16,-15 31 3 0,14-29-1 15,-14 29 2-15,14-22-2 0,-14 22 2 0,0 0-4 16,13-26 1-16,-13 26-3 0,0 0 1 15,0 0 0-15,0 0-1 0,0 0 0 0,0 0 0 16,0 0-1-16,25-20 1 0,-25 20-1 0,0 0 1 16,0 0 0-16,0 0 0 0,28 0 1 0,-28 0 0 15,0 0-1-15,23 7 2 0,-23-7-1 0,0 0 1 16,29 7 2-16,-29-7-2 0,0 0 0 0,24 3-1 16,-24-3 1-16,0 0-1 0,24 0-1 15,-24 0-1-15,0 0-1 0,28-7 1 0,-28 7-3 16,0 0-9-16,26-17-19 0,-26 17-35 0,0 0-148 15,40-26-342-15,-40 26 4 0,25-15 171 0</inkml:trace>
          <inkml:trace contextRef="#ctx0" brushRef="#br1" timeOffset="173992.5141">-904 4572 542 0,'-11'-26'233'0,"11"26"-68"0,0 0-13 0,0 0-26 16,0 0-23-16,0 0-31 0,0 0-18 0,0 0-15 15,0 0-8-15,0 0-7 0,0 0-7 0,0 0-3 16,0 0-3-16,0 0-2 0,0 0-1 15,0 0 1-15,0 0 3 0,0 0 2 0,0 0 2 16,0 0 0-16,0 0-2 0,0 0-2 0,0 0 0 16,0 0-2-16,0 0-1 0,24 22-1 0,-24-22-2 15,10 29 0-15,-10-29-2 0,8 31 1 0,-8-31-4 16,7 30 2-16,-7-30-3 0,6 32 2 16,-6-32-3-16,8 33 2 0,-8-33-3 0,8 31 4 15,-8-31-4-15,9 32 3 0,-9-32-2 0,8 27 1 16,-8-27-1-16,0 0 2 0,16 26-1 15,-16-26 0-15,0 0-1 0,0 0 1 0,0 0 0 16,24 15-1-16,-24-15 1 0,0 0-1 0,0 0 2 16,0 0 1-16,0 0 1 0,25-21-1 0,-25 21 0 15,0 0-1-15,19-34 2 0,-19 34-3 0,14-30 5 16,-14 30-4-16,15-29 4 0,-15 29-1 16,16-27 1-16,-16 27-1 0,16-29 0 0,-16 29-3 15,17-29 2-15,-17 29-3 0,17-24 2 0,-17 24-3 16,0 0 0-16,21-22-1 0,-21 22-1 0,0 0-7 15,0 0-9-15,0 0-12 0,0 0-14 0,0 0-12 16,30-10-16-16,-30 10-58 0,0 0-72 16,0 0-113-16,22-10-155 0,-22 10 60 0,0 0 383 15</inkml:trace>
          <inkml:trace contextRef="#ctx0" brushRef="#br1" timeOffset="174734.5574">-235 4654 387 0,'0'0'117'0,"0"0"2"0,0 0 8 0,18-23-3 16,-18 23-4-16,0 0-10 0,0 0-9 0,0 0-8 15,0 0-16-15,0 0-15 0,0 0-14 16,0 0-7-16,0 0-6 0,0 0-2 0,0 0-4 15,-22-22-2-15,22 22-5 0,0 0-2 0,0 0-5 16,-27 4-3-16,27-4-2 0,-24 8-4 0,24-8 0 16,-29 18-2-16,29-18 0 0,-35 22-1 0,35-22 2 15,-38 27-1-15,38-27 3 0,-37 24-1 0,37-24 1 16,-32 19-2-16,32-19 0 0,0 0-3 0,-27 21 1 16,27-21-4-16,0 0 1 15,0 0-2-15,0 0 1 0,0 0-2 0,-4 24 2 16,4-24-1-16,0 0 1 0,26 13 1 0,-26-13-1 15,27 3 0-15,-27-3 0 0,35 1-2 0,-35-1-2 16,32-1-2-16,-32 1-2 0,33-3-2 0,-33 3 0 16,27-5-1-16,-27 5 1 0,22-6 3 0,-22 6 4 15,0 0 2-15,26-17 2 0,-26 17 0 0,0 0 0 16,24-24 2-16,-24 24-2 0,12-21 3 16,-12 21-2-16,10-26 2 0,-10 26-2 15,10-29 3-15,-10 29-2 0,9-27 4 0,-9 27-1 0,7-21 2 16,-7 21-2-16,0 0 2 0,0 0-1 0,3-24 0 15,-3 24-3-15,0 0 1 0,0 0-3 0,0 0 1 16,0 0-1-16,0 0-1 0,0 0-1 0,0 0 1 16,0 0-1-16,0 0-1 0,0 0 1 15,0 0-1-15,0 0 1 0,0 0 1 0,0 0 0 16,0 0-1-16,0 0 1 0,19 27 0 0,-19-27 0 16,7 23-1-16,-7-23 2 0,6 29-2 0,-6-29 2 15,2 28-3-15,-2-28 2 0,5 29-5 0,-5-29-3 16,6 24-9-16,-6-24-8 0,9 24-13 0,-9-24-12 15,11 23-20-15,-11-23-40 0,0 0-56 0,0 0-84 16,22 24-75-16,-22-24-108 0,0 0 173 16,27 24 260-16</inkml:trace>
          <inkml:trace contextRef="#ctx0" brushRef="#br1" timeOffset="175765.9583">257 4130 232 0,'0'0'131'0,"0"0"-22"0,5-30 16 0,-5 30-14 16,0 0 5-16,0 0-14 0,0 0 5 0,-6-28-12 16,6 28-3-16,0 0-12 0,0 0-16 0,0 0-13 0,0 0-14 15,0 0-9-15,0 0-7 0,0 0-6 16,0 0 3-16,-14 32-3 0,14-32 3 0,-9 40-4 15,4-12 2-15,-3-1 17 0,1 10-36 0,-1-1 31 16,3 2-34-16,-2-1 6 0,0 1 6 0,3-2-7 16,-2 0 5-16,-1-4-5 0,4-1 4 0,1 0-5 15,-2-4 4-15,2-6-4 0,2-21 5 0,-3 38-4 16,3-38 4-16,-1 23-2 0,1-23 2 0,0 0-1 16,0 0 0-16,1 22 0 0,-1-22-2 0,0 0 1 15,0 0 0-15,0 0-1 0,0 0 0 0,0 0 0 16,0 0 1-16,0 0 2 0,0 0 1 15,0 0-1-15,29-17-1 0,-29 17 1 0,0 0-2 16,35-31 1-16,-35 31-2 0,25-21 1 0,-25 21-2 16,29-20 1-16,-29 20 0 0,27-14 0 15,-27 14-1-15,25-7 1 0,-25 7-1 0,26-7 0 16,-26 7 1-16,28-2-1 0,-28 2 1 0,24 5-2 16,-24-5-1-16,0 0 0 0,29 21 2 0,-29-21-1 15,0 0 3-15,20 32-2 0,-20-32 2 16,5 28-2-16,-5-28 3 0,0 29-3 0,0-29 3 15,-1 28-3-15,1-28 2 0,-6 24-1 0,6-24 3 16,0 0-1-16,0 0 0 0,-11 22 2 0,11-22 3 16,0 0 4-16,0 0 4 0,0 0 2 0,-23 3-3 15,23-3-1-15,0 0-3 0,-32-1-1 0,32 1-2 16,-27 0 0-16,27 0-1 0,-33 1 0 16,33-1 0-16,-36 0 0 0,36 0 0 15,-32-1 0-15,32 1-1 0,-29-3 0 0,29 3-2 16,-25-2-1-16,25 2-2 0,0 0 0 0,0 0 0 15,-26-2-1-15,26 2-1 0,0 0-4 0,0 0-6 16,0 0-10-16,0 0-9 0,0 0-15 0,0 0-23 16,0 0-35-16,0 0-78 0,1 29-70 0,-1-29-104 15,0 0-94-15,0 0 129 0,0 0 321 16</inkml:trace>
          <inkml:trace contextRef="#ctx0" brushRef="#br1" timeOffset="176226.3871">817 4078 570 0,'0'0'224'0,"0"0"-67"0,0 0 1 15,0 0-27-15,0 0-26 0,0 0-38 16,0 0-24-16,0 0-12 0,0 0-3 0,-21 28-1 16,21-28 5-16,-8 38-6 0,7-10-13 15,-6-1 30-15,4 10-34 0,-4-5 29 0,0 6-20 16,0-2-11-16,3 0 4 0,-3 1-10 0,3-1 5 16,-3-2-8-16,2 1 6 0,-1-1-5 0,-1-2 4 15,2-2-5-15,1-2 4 0,-2 0-6 0,3-6 4 16,1 0-10-16,2-22-7 0,-4 33-12 0,4-33-14 15,2 23-18-15,-2-23-23 0,0 0-62 0,0 0-81 16,13 24-74-16,-13-24-162 0,0 0 99 0,20 24 364 16</inkml:trace>
          <inkml:trace contextRef="#ctx0" brushRef="#br1" timeOffset="176710.4209">856 4731 495 0,'0'0'197'0,"0"0"-85"0,0 0-20 16,23-19 4-16,-23 19-7 0,0 0-11 0,0 0-10 16,0 0-10-16,19-24-8 0,-19 24-6 0,0 0-8 15,0 0-6-15,0 0-5 0,29-10-4 16,-29 10-4-16,0 0-2 0,0 0-2 0,29-2-1 16,-29 2-2-16,0 0-2 15,25-1-2-15,-25 1-2 0,0 0 0 0,27-3-1 16,-27 3 0-16,0 0-2 0,32-9 1 0,-32 9-1 0,24-6 1 15,-24 6-1-15,0 0 1 0,27-18-1 16,-27 18 1-16,0 0-1 0,22-26 2 0,-22 26-1 16,0 0 1-16,14-24-1 0,-14 24 1 15,0 0-2-15,3-29 1 0,-3 29 0 0,0 0 2 16,-9-24-2-16,9 24 2 0,0 0-2 0,-22-20 0 16,22 20 0-16,0 0-1 0,-33-10 1 0,33 10 2 15,-30 3 1-15,30-3-1 0,-34 9 3 0,34-9 0 16,-32 19 1-16,32-19-1 0,-28 30 2 0,28-30-3 15,-24 32 0-15,24-32-4 0,-13 32 0 0,13-32-3 16,-8 34 2-16,8-34-3 16,0 34 3-16,0-34-3 0,5 34 3 0,-5-34-3 15,13 36 4-15,-13-36-5 0,20 38 5 0,-20-38-4 16,25 29 3-16,-25-29-2 0,28 19 2 0,-28-19-2 16,33 11 2-16,-33-11-2 0,40 2 0 0,-40-2-2 15,40-10-9-15,-15 4-8 0,-25 6-9 0,48-18-7 16,-48 18-15-16,54-25-21 0,-37-2-73 0,21 24-67 15,-38 3-113-15,36-39-123 0,-6 41 104 16,-30-2 344-16</inkml:trace>
          <inkml:trace contextRef="#ctx0" brushRef="#br1" timeOffset="177235.1691">1567 4518 819 0,'0'0'180'0,"0"0"-48"0,0 0-17 0,0 0-21 16,0 0-34-16,0 0-16 0,0 0-11 0,0 0-8 16,0 0-5-16,0 0-1 0,-27-9-3 15,27 9-3-15,0 0-2 0,-23 7-3 0,23-7-1 16,0 0-2-16,-23 15 0 0,23-15-2 0,0 0 0 15,-25 29-3-15,25-29 2 0,-17 26-4 16,17-26 2-16,-11 27 0 0,11-27 1 0,-7 21-2 16,7-21 2-16,0 0-3 0,0 26 2 0,0-26-2 15,0 0 2-15,0 0-2 0,17 26 1 16,-17-26 0-16,0 0 1 0,25 10-1 0,-25-10 1 16,0 0-1-16,29 6 1 0,-29-6-1 0,0 0 1 15,29 8 0-15,-29-8 0 0,0 0-1 0,26 12 1 16,-26-12-1-16,0 0 1 0,0 0-1 0,26 20 2 15,-26-20-2-15,0 0 2 0,7 25-1 0,-7-25 2 16,0 0-2-16,-6 32 3 0,6-32-1 0,-8 29 4 16,8-29-1-16,-12 27 5 0,12-27-1 15,-17 27 3-15,17-27-3 0,-18 25 0 16,18-25-4-16,0 0 1 0,-27 27-3 0,27-27 1 16,0 0-1-16,0 0-1 0,-28 17 0 0,28-17-1 15,0 0 0-15,0 0-2 0,0 0-6 0,0 0-8 16,-22-9-12-16,22 9-18 0,0 0-22 0,-15-22-52 15,15 22-69-15,0 0-118 0,0-24-150 0,0 24 17 16,0 0 415-16</inkml:trace>
          <inkml:trace contextRef="#ctx0" brushRef="#br1" timeOffset="165904.1136">-3346 4488 492 0,'0'0'141'0,"0"0"-7"0,0 0 20 0,0 0 1 15,0 0-16-15,0 0-25 0,1-27-24 0,-1 27-22 16,0 0-12-16,0 0-10 0,0 0-6 0,0 0-8 16,0 0-5-16,0 0-6 0,-26-6-2 15,26 6-6-15,0 0-3 0,0 0-2 0,-22 20-4 16,22-20 1-16,-15 25-4 0,15-25 2 15,-21 40-5-15,11-15 4 0,-2 1-4 0,0-1 5 16,2 3-5-16,-1-4 4 0,4 0-4 0,7-24 3 16,-19 42-3-16,19-42 3 0,-9 41-3 0,9-41 3 15,-6 38-3-15,6-38 3 0,0 33-3 0,0-33 2 16,4 25-1-16,-4-25 1 0,9 25-2 0,-9-25 2 16,14 22-1-16,-14-22 1 0,0 0-1 15,29 31 1-15,-29-31-1 0,26 14 0 0,-26-14 0 16,29 8 1-16,-29-8 1 0,35 0-1 15,-35 0-1-15,41-13 0 0,-19 1 1 0,3-3-1 16,-2-3 3-16,2-5-3 0,1 1 5 0,0-6-5 16,-1 1 5-16,-1-4-5 0,-2 3 6 0,0 1-7 15,-4-4 5-15,2 7-4 0,-7-4 4 0,2 3-4 16,-7-2 6-16,0 3-5 0,-8 24 5 16,9-40-3-16,-9 40 5 0,-3-32-2 0,3 32 1 15,-12-28-2-15,12 28 1 0,-22-24-3 0,22 24 1 16,-28-21-2-16,28 21 1 0,-36-13-2 0,36 13 1 15,-43-8-2-15,21 8 1 0,-2 2-1 0,24-2 0 16,-45 9 0-16,45-9 0 0,-38 12-2 16,38-12-4-16,-33 16-5 0,33-16-7 0,-25 17-9 15,25-17-13-15,0 0-13 0,-15 41-24 16,15-41-59-16,1 26-59 0,-1-26-96 0,0 0-142 16,17 29 29-16,-17-29 297 0</inkml:trace>
          <inkml:trace contextRef="#ctx0" brushRef="#br1" timeOffset="166688.565">-2721 4278 633 0,'0'0'138'0,"0"0"-3"0,0 0-6 16,0 0-2-16,-11 22-21 0,11-22-19 0,0 0-25 16,0 0-15-16,-15 25-8 0,15-25-9 0,-11 33-2 15,11-33-8-15,-14 49 1 0,8-22-8 0,0 5 3 16,-2 1-7-16,4 2 3 0,-3 3-9 0,1-1 4 16,2-3-7-16,-1-1 6 0,0-3-7 15,1-3 5-15,0-2-4 0,3-2 4 0,1-23-2 16,-6 34 5-16,6-34-4 0,-1 22 3 0,1-22-2 15,0 0-1-15,0 0 0 0,0 0 0 0,0 0-1 16,0 0 0-16,0 0-2 0,0 0 1 0,0 0-1 16,0 0 1-16,0 0 0 0,0 0-2 0,0 0 2 15,0 0 0-15,0 0 1 0,0 0 0 0,0 0 2 16,0 0 0-16,25-18 2 0,-25 18-2 16,18-26 1-16,-18 26-3 0,22-25 1 0,-22 25-3 15,26-26 1-15,-26 26-2 0,27-19 3 0,-27 19-3 16,28-16 2-16,-28 16-1 0,26-15 0 0,-26 15 1 15,26-4-1-15,-26 4 0 0,24-2 0 0,-24 2-1 16,23 3 1-16,-23-3 0 0,0 0 0 0,26 14 0 16,-26-14 0-16,0 0 0 0,18 24-1 15,-18-24 1-15,0 0-1 0,4 28 2 16,-4-28-2-16,0 26 2 0,0-26-2 0,-4 25 3 16,4-25-2-16,0 0 1 0,-15 30-1 0,15-30 2 15,0 0-2-15,0 0 2 0,-27 24 0 0,27-24 0 16,0 0 4-16,0 0 4 0,-29 3 2 0,29-3 2 15,0 0-1-15,-29-2-4 0,29 2 0 0,-24-3-2 16,24 3 0-16,-26-6-2 0,26 6-1 16,-26-6-1-16,26 6-1 0,-28-7-1 0,28 7 0 15,-23-3 0-15,23 3 0 0,0 0-1 0,0 0-1 16,-25-2-2-16,25 2-8 0,0 0-8 0,0 0-16 16,0 0-21-16,0 0-19 0,0 0-39 15,0 0-73-15,0 0-108 0,0 0-135 0,30 15-30 16,-30-15 284-16</inkml:trace>
          <inkml:trace contextRef="#ctx0" brushRef="#br1" timeOffset="167312.5281">-2213 4567 366 0,'0'0'181'0,"0"0"-24"0,0 0-14 0,0 0 5 16,0 0-8-16,0 0-22 0,-9-22-18 0,9 22-31 16,0 0-18-16,0 0-11 0,0 0-5 0,0 0-3 15,-30-5-5-15,30 5-5 0,0 0-3 16,-26 8-2-16,26-8-4 0,0 0 0 16,-33 18-5-16,33-18 0 0,-24 15-3 0,24-15 0 15,-25 20-2-15,25-20 2 0,0 0-3 0,-27 29 2 16,27-29-3-16,0 0 0 0,-15 29-2 0,15-29 2 15,0 0-3-15,-3 24 1 0,3-24-1 0,0 0 1 16,15 25 0-16,-15-25 0 0,0 0-1 0,30 18 2 16,-30-18-2-16,25 9 1 0,-25-9 0 15,28 10 0-15,-28-10 1 0,23 8-1 0,-23-8 1 16,0 0 0-16,24 13-1 0,-24-13 1 0,0 0 0 16,0 0 1-16,0 0-1 0,23 22 1 0,-23-22 0 31,0 0 1-31,0 0 0 0,0 0 2 0,-4 27-3 0,4-27 1 15,0 0 0-15,0 0-1 0,-25 27 0 0,25-27 0 16,0 0 0-16,-27 17 1 0,27-17 0 16,-27 6 1-16,27-6-1 0,-27 10 1 15,27-10 0-15,-26 8 0 0,26-8-2 0,0 0 0 0,-29 10-2 0,29-10 0 16,0 0 1-16,0 0-1 0,-24 15-8 16,24-15-15-16,0 0-26 0,0 0-28 0,0 0-47 15,0 0-71-15,0 0-83 0,0 0-205 0,0 0 74 16,36 11 312-16</inkml:trace>
          <inkml:trace contextRef="#ctx0" brushRef="#br1" timeOffset="219143.5679">-3739 4104 624 0,'4'-26'260'0,"-4"26"-72"16,0 0-46-16,0 0-26 0,0 0-26 0,0 0-28 16,0 0-17-16,0 0-9 0,0 0-5 0,-14 26-2 15,14-26-1-15,0 0-4 0,-23 26-3 16,23-26-2-16,0 0-1 0,-26 33-2 0,26-33-2 16,-21 30-14-16,21-30 29 0,-26 43-33 0,12-19 29 15,-1 1-16-15,-2 0-7 0,4 4 4 16,-5 0-4-16,3-1 4 0,2 1-4 0,-2 0 3 15,3-1-4-15,1 2 4 0,-2-2-6 0,3 4 7 16,2-2-6-16,4-1 5 0,-1-2-5 16,2 1 4-16,1-2-6 0,-2-1 4 0,4-1-3 15,4 1 3-15,-4-1-3 0,3-1 3 0,3-1-5 16,-4 1 5-16,-2-23-4 0,11 42 3 0,-11-42-3 16,14 40 4-16,-14-40-4 0,13 32 3 0,-13-32-2 15,16 29 1-15,-16-29-2 0,18 28-13 0,-18-28 31 16,14 24-31-16,-14-24 32 0,0 0-17 0,27 29-1 15,-27-29 0-15,0 0 0 0,32 14 1 16,-32-14-1-16,0 0 0 0,28 0-4 16,-28 0-14-16,0 0-16 0,27-20-42 0,-5 24-69 15,-26-28-265-15,4 24-157 0,39-19 45 0,-31-4 448 16</inkml:trace>
        </inkml:traceGroup>
        <inkml:traceGroup>
          <inkml:annotationXML>
            <emma:emma xmlns:emma="http://www.w3.org/2003/04/emma" version="1.0">
              <emma:interpretation id="{A6DC1A21-4419-4061-B1A7-7611D03F16E4}" emma:medium="tactile" emma:mode="ink">
                <msink:context xmlns:msink="http://schemas.microsoft.com/ink/2010/main" type="inkWord" rotatedBoundingBox="8113,16241 8709,15724 8987,16045 8392,16562"/>
              </emma:interpretation>
              <emma:one-of disjunction-type="recognition" id="oneOf8">
                <emma:interpretation id="interp40" emma:lang="en-GB" emma:confidence="0">
                  <emma:literal>U</emma:literal>
                </emma:interpretation>
                <emma:interpretation id="interp41" emma:lang="en-GB" emma:confidence="0">
                  <emma:literal>u</emma:literal>
                </emma:interpretation>
                <emma:interpretation id="interp42" emma:lang="en-GB" emma:confidence="0">
                  <emma:literal>o</emma:literal>
                </emma:interpretation>
                <emma:interpretation id="interp43" emma:lang="en-GB" emma:confidence="0">
                  <emma:literal>d</emma:literal>
                </emma:interpretation>
                <emma:interpretation id="interp44" emma:lang="en-GB" emma:confidence="0">
                  <emma:literal>W</emma:literal>
                </emma:interpretation>
              </emma:one-of>
            </emma:emma>
          </inkml:annotationXML>
          <inkml:trace contextRef="#ctx0" brushRef="#br1" timeOffset="178333.4533">2845 4220 285 0,'0'0'136'0,"9"-24"9"0,-9 24-5 15,0 0-7-15,0 0-10 0,0 0-5 0,0 0-9 16,0 0-8-16,0 0-15 0,7-23-40 0,-7 23 2 15,0 0-34-15,0 0 10 0,0 0 16 0,-25 16-21 16,25-16 19-16,-21 24-38 0,21-24 14 16,-30 34-15-16,30-34 12 0,-37 42 3 0,15-19-5 15,2 4 1-15,0 1-5 0,0 2 3 0,-2 0-8 0,4 0 6 16,3-1-7-16,-1 1 5 0,0-2-4 0,5-3 5 16,0 2-4-16,11-27 4 0,-9 41-7 0,9-41 3 15,-2 35-4-15,2-35 3 0,6 27-4 0,-6-27 1 16,15 23-1-16,-15-23 1 0,0 0 1 15,26 24 3-15,-26-24-2 0,22 11 1 0,-22-11 0 16,28 6 1-16,-28-6-2 0,32 0 2 0,-32 0-1 16,34-5 0-16,-34 5 1 0,43-11-1 15,-43 11 1-15,42-19-2 0,-19 7 2 0,0-2-1 16,0-4 1 0,4-1-2-16,-1-3 2 0,0-2-3 0,1-2 4 15,-4 0-5-15,1-1 3 0,-3 0-7 16,-2 2 3-16,1 0-5 0,-4 3 4 0,-2 0-5 15,-2-1 5-15,-1 0-3 0,2 1 5 0,-13 22-3 16,15-41 6-16,-15 41-5 0,8-38 6 0,-8 38-3 16,-1-36 2-16,1 36 17 0,-10-30-36 0,10 30 37 15,-15-28-37-15,15 28 18 0,0 0 2 0,-29-21-1 16,29 21 1-16,0 0 0 0,-29-10 0 0,29 10-1 16,0 0 1-16,-29 2 1 15,29-2 0-15,0 0 1 0,-27 3-1 0,27-3 1 16,0 0 0-16,0 0 3 0,-28 5 1 0,28-5 0 15,0 0-2-15,0 0-2 0,0 0-1 0,0 0-2 16,-25 22 1-16,25-22 0 0,0 0 20 0,-1 31-36 16,1-31 36-16,5 26-36 0,-5-26 16 0,7 28 2 15,-7-28-2-15,15 28 3 0,-15-28-2 0,18 26 2 16,-18-26-4-16,0 0 2 0,31 31-2 16,-31-31 2-16,24 18-3 0,-24-18 3 0,25 12-3 15,-25-12 0-15,28 10-4 0,-28-10-9 0,29 3-10 16,-29-3-19-16,31 4-21 0,-31-4-51 0,34 1-84 15,-34-1-119-15,0 0-177 0,28-1 81 0,-28 1 414 16</inkml:trace>
        </inkml:traceGroup>
        <inkml:traceGroup>
          <inkml:annotationXML>
            <emma:emma xmlns:emma="http://www.w3.org/2003/04/emma" version="1.0">
              <emma:interpretation id="{9AB7CABA-74CD-41AD-B4A3-86BE6D0790C4}" emma:medium="tactile" emma:mode="ink">
                <msink:context xmlns:msink="http://schemas.microsoft.com/ink/2010/main" type="inkWord" rotatedBoundingBox="9691,16407 10225,15794 10726,16230 10191,16843"/>
              </emma:interpretation>
              <emma:one-of disjunction-type="recognition" id="oneOf9">
                <emma:interpretation id="interp45" emma:lang="en-GB" emma:confidence="0">
                  <emma:literal>&amp;</emma:literal>
                </emma:interpretation>
                <emma:interpretation id="interp46" emma:lang="en-GB" emma:confidence="0">
                  <emma:literal>d</emma:literal>
                </emma:interpretation>
                <emma:interpretation id="interp47" emma:lang="en-GB" emma:confidence="0">
                  <emma:literal>R</emma:literal>
                </emma:interpretation>
                <emma:interpretation id="interp48" emma:lang="en-GB" emma:confidence="0">
                  <emma:literal>%</emma:literal>
                </emma:interpretation>
                <emma:interpretation id="interp49" emma:lang="en-GB" emma:confidence="0">
                  <emma:literal>a</emma:literal>
                </emma:interpretation>
              </emma:one-of>
            </emma:emma>
          </inkml:annotationXML>
          <inkml:trace contextRef="#ctx0" brushRef="#br1" timeOffset="179533.5949">4421 4513 299 0,'0'0'118'0,"0"0"-11"15,0 0 9-15,0 0 3 0,0 0-4 0,0 0-15 16,0 0-16-16,-3 31-13 0,3-31-15 16,0 0-11-16,0 0-13 0,-19 25-10 0,19-25-6 15,0 0-3-15,-24 30-2 0,24-30 0 0,-18 28-2 16,18-28 1-16,-20 27-3 0,20-27 0 0,-25 25-3 16,25-25 1-16,-28 27-3 0,28-27 2 0,-29 24-3 15,29-24 2-15,-30 21-3 0,30-21 2 16,-32 18-1-16,32-18 1 0,-30 20 0 0,30-20 4 15,-28 10 3-15,28-10 5 0,-22 3 1 16,22-3-1-16,0 0 0 0,-23-3-2 0,23 3-1 16,0 0-3-16,0 0 1 0,-21-24-4 0,21 24 1 15,0 0-2-15,-9-35 2 0,9 35-3 0,0-33 5 16,0 33-2-16,4-34 3 0,-4 34-1 0,9-33 3 16,-9 33-5-16,14-24 1 0,-14 24-4 0,18-23 1 15,-18 23-3-15,0 0 1 0,30-25-3 0,-30 25 2 16,27-10-2-16,-27 10 2 0,28-3-2 15,-28 3 1-15,35 0 1 0,-35 0-2 16,40 2 1 0,-40-2 0-16,44 1 0 0,-22-1 0 0,1-1 0 15,-1-2 0-15,2-2 1 0,-2-2-1 0,1 1 1 16,-23 6 0-16,40-20-1 0,-40 20 1 0,40-27-2 16,-40 27 3-16,35-29-2 0,-35 29 2 0,33-30-3 15,-33 30 3-15,27-34-2 0,-27 34 5 0,21-36-2 16,-21 36 6-16,17-35-2 0,-17 35 4 0,9-31-2 15,-9 31 1-15,3-29-1 0,-3 29 0 0,-4-28-4 16,4 28 1-16,-11-24 13 0,11 24-37 0,0 0 37 16,-32-28-38-16,32 28 20 0,-32 0 0 0,32 0 0 0,-37 14 19 0,14 3-36 15,1 3 35-15,-2 5-33 0,4 2 12 0,-1 1 5 16,3 0-4-16,3 3 5 16,3 1-5-16,2 0 6 0,2 1-6 0,2-2 5 15,5 2-5-15,1 0 4 0,1 0-4 0,3-2 6 16,0-1-6-16,2-4 7 0,-1-2-6 0,-5-24 5 15,18 41-4-15,-18-41 1 0,25 35-2 0,-25-35 0 16,28 24-1-16,-28-24 2 0,33 10-1 0,-33-10 0 16,38 8-2-16,-38-8-5 0,44 2-9 0,-44-2-14 15,40 0-24-15,-40 0-31 0,39 4-51 16,-39-4-101-16,33 0-119 0,-33 0-133 0,26 9 173 16,2 13 316-16</inkml:trace>
        </inkml:traceGroup>
        <inkml:traceGroup>
          <inkml:annotationXML>
            <emma:emma xmlns:emma="http://www.w3.org/2003/04/emma" version="1.0">
              <emma:interpretation id="{27D1168D-A3DC-442D-B9CF-337847D1EFDD}" emma:medium="tactile" emma:mode="ink">
                <msink:context xmlns:msink="http://schemas.microsoft.com/ink/2010/main" type="inkWord" rotatedBoundingBox="11334,15672 14520,15800 14473,16947 11288,16818"/>
              </emma:interpretation>
              <emma:one-of disjunction-type="recognition" id="oneOf10">
                <emma:interpretation id="interp50" emma:lang="en-GB" emma:confidence="0">
                  <emma:literal>density</emma:literal>
                </emma:interpretation>
                <emma:interpretation id="interp51" emma:lang="en-GB" emma:confidence="0">
                  <emma:literal>densitJ</emma:literal>
                </emma:interpretation>
                <emma:interpretation id="interp52" emma:lang="en-GB" emma:confidence="0">
                  <emma:literal>densitg</emma:literal>
                </emma:interpretation>
                <emma:interpretation id="interp53" emma:lang="en-GB" emma:confidence="0">
                  <emma:literal>densiteg</emma:literal>
                </emma:interpretation>
                <emma:interpretation id="interp54" emma:lang="en-GB" emma:confidence="0">
                  <emma:literal>densitug</emma:literal>
                </emma:interpretation>
              </emma:one-of>
            </emma:emma>
          </inkml:annotationXML>
          <inkml:trace contextRef="#ctx0" brushRef="#br1" timeOffset="180481.8608">5879 4479 585 0,'0'0'142'0,"0"0"1"16,0 0-9-16,0 0-12 0,0 0-29 0,0 0-21 16,0 0-25-16,-27-14-11 0,27 14-8 0,0 0-2 15,-23-2-5-15,23 2-3 0,-25 0-2 16,25 0-3-16,-27 3 1 0,27-3 0 0,-29 10 1 0,29-10-4 16,-29 16-1-16,29-16-5 0,-28 24-1 15,28-24-4-15,-26 31 2 0,26-31-3 0,-25 42 2 16,16-21-3-16,3 3 3 0,-1 0-4 0,7-24 3 15,-7 42-6-15,7-42-1 0,2 40-9 0,-2-40-1 16,8 27-7-16,-8-27 5 0,0 0 0 0,23 22 3 0,-23-22 1 16,0 0 1-16,33 10-2 0,-33-10 0 0,25 0 0 15,-25 0-3-15,26-7-1 16,-26 7-2-16,31-14 1 0,-31 14 1 0,31-21 6 16,-31 21 3-16,31-26 6 0,-31 26 1 0,27-28 4 15,-27 28-2-15,26-25 1 0,-26 25 0 0,24-32 2 16,-24 32-1-16,21-37 3 0,-10 14 0 0,-11 23 5 15,26-44 0-15,-15 18 9 0,1-1-5 0,1-2 8 16,-2 0-7-16,-2 0 4 0,1-1-7 0,-2-3 6 16,-2 4-6-16,-1-3 6 0,2 3 14 15,-6 0-12-15,4 6 16 0,-5-1-35 0,0 24 17 16,0-29-16-16,0 29 20 0,0 0 2 0,0 0-2 16,0 0-5-16,0 0-6 0,0 0-6 0,0 0 0 15,0 0-1-15,0 0 4 0,-7 34 19 16,4-10-35-16,0 5 35 0,0 4-32 0,-2-3 12 15,1 4 6-15,-2-2-5 0,2 1 4 16,-3 1-6-16,2-3 4 0,2 0-7 0,0 2 5 16,0-3-7-16,2 0 5 0,-2 1-6 0,2-7 4 15,1 0-4-15,0-24 4 0,3 42-5 0,-3-42 4 16,7 33-7-16,-7-33-4 0,8 27-11 0,-8-27-17 16,10 23-17-16,-10-23-24 0,11 23-50 0,-11-23-86 15,0 0-86-15,20 30-169 0,-20-30 132 0,17 27 338 16</inkml:trace>
          <inkml:trace contextRef="#ctx0" brushRef="#br1" timeOffset="181287.7933">6300 4673 679 0,'0'0'180'0,"0"0"-41"0,0 0-28 15,0 0-28-15,0 0-22 0,0 0-23 0,0 0-10 16,0 0-6-16,14-24-3 0,-14 24-5 0,0 0 0 16,24-6-6-16,-24 6 0 0,0 0-2 0,27-9-1 15,-27 9 0-15,23-6 1 0,-23 6 0 16,25-8 1-16,-25 8-1 0,25-13 0 16,-25 13-1-16,26-18 0 0,-26 18-2 0,26-22 1 15,-26 22-2-15,25-28 2 0,-25 28-2 0,21-29 2 16,-21 29 0-16,18-29 4 0,-18 29 0 0,10-27 4 15,-10 27-1-15,0 0 3 0,2-27-1 0,-2 27 1 16,0 0-3-16,0 0-2 0,-20-25-3 0,20 25-3 0,-25-3-1 16,25 3-2-16,-37 14 1 0,15-6-1 0,-2 7 2 15,-1 3-2-15,0 0 3 16,-1 6-5-16,4-4 6 0,22-20-5 0,-40 42 4 16,40-42-4-16,-20 35 3 0,20-35-3 0,-9 37 3 15,9-37-3-15,3 31 2 0,-3-31-3 0,14 28 3 16,-14-28-3-16,26 20 3 0,-26-20-3 0,30 11 0 15,-30-11-2 1,38 2-5-16,-15-4-6 0,-23 2-9 0,41-10-7 0,-41 10-2 16,44-14 2-16,-44 14-11 0,53-21-22 15,-34-2-59-15,13 20-38 0,-32 3-33 16,44-24 1-16,-44 24 25 0,30-22 24 0,-30 22 32 0,25-12 29 0,-25 12 35 16,0 0 27-16,0 0 36 0,25-12 27 0,-25 12 23 15,0 0 16-15,0 0 4 0,0 0 3 0,0 0 9 16,0 0 6-16,0 0 7 0,0 0 2 0,0 0-5 15,0 0-12-15,0 0-20 0,0 0-21 16,0 0-20-16,0 0-6 0,0 0-1 16,0 0-1-16,0 0 2 0,0 0-2 0,-19 27-1 15,19-27-5-15,-2 25 1 0,2-25-5 0,-4 30 1 16,4-30-4-16,-4 35 3 0,4-35-5 0,-4 34 3 16,4-34-6-16,-3 28 2 0,3-28-5 0,-3 26 1 15,3-26-3-15,0 0 0 0,3 26-2 0,-3-26 0 16,0 0 0-16,0 0-1 0,0 0 2 15,0 0 1-15,0 0 1 0,0 0 0 0,0 0 1 16,28-26-4-16,-28 26 3 0,19-32-5 0,-19 32 2 16,23-34-2-16,-23 34 3 0,25-34-3 0,-25 34 3 15,25-32-3-15,-25 32 4 0,22-25-1 0,-22 25 2 16,0 0-1-16,32-30 1 0,-32 30-1 0,0 0 0 16,24-16-1-16,-24 16 0 0,0 0-1 15,23-2-1-15,-23 2 1 0,0 0 0 16,0 0 1-16,28 27 0 0,-28-27 1 0,16 25-1 15,-16-25 2-15,11 30-5 0,-11-30 5 0,11 33-5 16,-11-33 2-16,8 33-2 0,-8-33 3 0,8 25-4 0,-8-25 3 16,8 23-3-16,-8-23-4 0,0 0-7 0,0 0-7 15,0 0-12-15,0 0-12 0,25 24-15 0,-25-24-26 16,0 0-54-16,11-26-76 0,-11 26-52 16,28-10-111-1,-28-13 1-15,26 23 355 0</inkml:trace>
          <inkml:trace contextRef="#ctx0" brushRef="#br1" timeOffset="181715.4398">7400 4465 869 0,'0'0'214'0,"0"0"-83"0,0 0-32 15,0 0-21-15,0 0-22 0,0 0-15 0,0 0-12 16,0 0-8-16,-22-11-6 0,22 11-5 0,0 0-2 15,0 0-4-15,-23 6-1 0,23-6-2 0,0 0 1 16,-25 25-3-16,25-25 2 0,-18 22-1 16,18-22 0-16,-13 23-1 0,13-23 2 15,-9 24-3-15,9-24 3 0,-3 24-3 0,3-24 2 16,0 0-2-16,1 29 1 0,-1-29-1 0,0 0 1 16,0 0 0-16,18 26 0 0,-18-26 0 0,0 0 1 15,0 0-1-15,29 21 1 0,-29-21 0 0,0 0 0 16,25 18-2-16,-25-18 2 0,0 0-1 0,0 0 2 15,21 27-2-15,-21-27 2 0,0 0-2 16,0 0 3-16,9 28-2 0,-9-28 2 0,0 0-3 16,-1 22 3-16,1-22-1 0,0 0 0 0,-12 33 0 15,12-33 0-15,-13 27-1 0,13-27 2 0,-18 27-3 16,18-27 2-16,-15 22-2 0,15-22 2 0,0 0-3 16,0 0 2-16,-18 24-4 0,18-24-6 0,0 0-4 15,0 0-5-15,0 0-10 0,0 0-13 16,0 0-12-16,0 0-38 0,0 0-49 15,0 0-58-15,0 0-35 0,3-24-72 0,-3 24-41 16,0 0 264-16</inkml:trace>
          <inkml:trace contextRef="#ctx0" brushRef="#br1" timeOffset="181996.6907">7570 4592 772 0,'28'11'193'0,"-28"-11"-114"0,0 0-22 0,0 0 4 16,0 0 0-16,0 0-12 0,0 0-14 0,0 0-7 15,0 0-3-15,0 0-1 0,27 3 1 0,-27-3-1 16,0 0 2-16,0 0-2 0,9 27-3 16,-9-27-3-16,0 22-4 0,0-22-5 0,-1 29 0 15,1-29-7-15,-4 28 3 0,4-28-6 0,-3 22 2 16,3-22-1-16,0 0 0 0,-3 31-3 0,3-31-8 15,0 0-11-15,0 0-16 0,0 0-20 0,0 0-32 16,3 24-55-16,-3-24-85 0,0 0-78 0,0 0-136 16,3-34 232-16,-3 34 212 0</inkml:trace>
          <inkml:trace contextRef="#ctx0" brushRef="#br1" timeOffset="182184.1943">7721 4192 1317 0,'0'0'78'0,"-25"-20"-33"0,25 20 13 16,0 0-35-16,0 0 3 0,0 0-9 16,0 0-11-16,0 0-5 0,0 0-3 0,0 0-1 15,0 0 1-15,0 0-1 0,0 0-5 0,0 0-10 16,0 0-14-16,29 3 2 0,-29-3-41 0,24 7-2 16,-24-7-91-16,42 4-75 0,-17-4-114 15,-3-11-95-15,29 28 323 0</inkml:trace>
          <inkml:trace contextRef="#ctx0" brushRef="#br1" timeOffset="183159.3791">7922 4396 791 0,'-27'-5'144'0,"27"5"-33"0,0 0-22 16,0 0-38-16,0 0-10 0,0 0 1 0,0 0 4 15,31 2 1-15,-31-2-6 0,34-2-8 0,-34 2-6 16,45-2-7-16,-20-1-4 0,2 2-7 0,1-3-3 16,-1 1-3-16,2 0-1 0,-1 0-2 0,1-1 0 15,-2-1-2-15,1 3-8 0,-5-4-16 16,6 8-20-16,-29-2-39 0,46 3-70 0,-46-3-75 15,36 0-110-15,-11 15-90 0,-25-15 235 0</inkml:trace>
          <inkml:trace contextRef="#ctx0" brushRef="#br1" timeOffset="182784.3788">8170 4109 245 0,'0'0'120'0,"0"0"7"16,13-24-15-16,-13 24 8 0,0 0-16 0,0 0 11 15,0 0-11-15,0 0-4 0,0 0-23 16,0 0-17-16,0 0-10 0,0 0-1 16,0 0-2-16,-3 28-2 0,3-28-8 0,-7 28-6 0,7-28 12 15,-12 40-41-15,3-17 32 0,5 6-38 0,-3-4 11 16,1 5 3-16,0-2-8 0,-2 2 4 0,-1 0-5 15,0 1 4-15,-1-1-6 0,2-1 5 0,-2 1-5 16,3-1 3-16,-1-2-4 0,4-3 4 0,-2-1-4 16,6-23 3-16,-4 34-1 0,4-34 1 15,-1 24-2-15,1-24 3 0,0 0-3 0,1 27 2 16,-1-27-1-16,0 0-1 0,0 0 0 16,0 0 1-16,0 0-1 0,13 23 2 0,-13-23-2 15,0 0 1-15,0 0 0 0,0 0 0 0,0 0 0 16,0 0 0-16,27 15-1 0,-27-15 1 0,0 0-2 15,0 0-2-15,29 5-3 0,-29-5-4 0,0 0-4 16,25-5-4-16,-25 5-5 0,0 0-8 16,34-6-6-16,-34 6-11 0,24-13-7 0,-24 13-17 15,30-11-21-15,-30 11-32 0,29-17-26 0,-29 17-36 32,26-24-19-32,-26 24-36 0,21-32-66 0,8 33 308 15</inkml:trace>
          <inkml:trace contextRef="#ctx0" brushRef="#br1" timeOffset="183614.1862">8580 4494 539 0,'0'0'156'0,"0"0"-48"0,0 0-13 0,0 0-15 0,0 0-14 15,0 0-18-15,0 0-9 0,-16 24-4 16,16-24-6-16,-2 22-5 0,2-22-6 0,-2 28-3 16,2-28-6-16,-1 31-1 0,1-31-4 0,1 32 3 15,-1-32-4-15,4 30 4 0,-4-30-4 0,7 25 2 0,-7-25-4 16,0 0 2-16,18 23-2 0,-18-23 2 0,0 0 0 15,25 7 1-15,-25-7 1 0,0 0-1 16,30-16 1-16,-30 16-2 0,27-22 1 16,-27 22-3-16,29-32 2 0,-29 32-4 0,30-37 2 0,-30 37-2 15,26-36 4-15,-26 36-3 0,23-27 3 0,-23 27 2 16,0 0 4-16,0 0 1 0,0 0 0 0,0 0-3 16,21-23-3-16,-21 23-3 0,0 0 2 0,0 0 1 15,0 0 2 1,0 0 3-16,6 31-1 0,-6-31 3 0,0 28-4 15,0-28 2-15,-6 39-5 0,3-14 3 16,-2-1-2-16,2 2 7 0,-4 1-5 0,4 1 7 16,-3 0-8-16,-1 3 7 0,-3 2-7 0,0 0 6 15,-2 1-6-15,1 2 4 0,-4-3-6 0,2 1-9 16,-3-1 34-16,1-1-30 0,-3-5 35 16,1 1-18-16,1-6-4 0,16-22 3 0,-33 37-5 15,33-37 1-15,-28 28-4 0,28-28-3 0,-26 17 0 16,26-17-2-16,-25 8-2 0,25-8 1 15,-22 0-1-15,22 0-4 0,0 0-5 0,-33-17-11 16,33 17-10-16,-22-23-19 0,22 23-15 0,-25-37-31 16,25 37-59-16,-22-48-70 0,22 48-74 0,-15-47-101 15,-4 2 54-15,19 45 345 0</inkml:trace>
        </inkml:traceGroup>
        <inkml:traceGroup>
          <inkml:annotationXML>
            <emma:emma xmlns:emma="http://www.w3.org/2003/04/emma" version="1.0">
              <emma:interpretation id="{0B5501E4-24AF-420F-B80C-BEB8836425CF}" emma:medium="tactile" emma:mode="ink">
                <msink:context xmlns:msink="http://schemas.microsoft.com/ink/2010/main" type="inkWord" rotatedBoundingBox="15145,15887 19174,15928 19166,16719 15137,16678"/>
              </emma:interpretation>
              <emma:one-of disjunction-type="recognition" id="oneOf11">
                <emma:interpretation id="interp55" emma:lang="en-GB" emma:confidence="0">
                  <emma:literal>matrices</emma:literal>
                </emma:interpretation>
                <emma:interpretation id="interp56" emma:lang="en-GB" emma:confidence="0">
                  <emma:literal>matriceS</emma:literal>
                </emma:interpretation>
                <emma:interpretation id="interp57" emma:lang="en-GB" emma:confidence="0">
                  <emma:literal>mat-rices</emma:literal>
                </emma:interpretation>
              </emma:one-of>
            </emma:emma>
          </inkml:annotationXML>
          <inkml:trace contextRef="#ctx0" brushRef="#br1" timeOffset="184676.8387">9470 4599 336 0,'0'0'130'0,"0"0"-25"0,0 0 4 16,0 0 8-16,0 0-6 0,0 0-17 15,0 0-15-15,0 0-20 0,0 0-15 0,0 0-9 16,0 0-5-16,0 0-1 0,0 0-2 0,0 0-1 16,0 0-5-16,-11 32 0 0,11-32-4 0,-3 24 2 15,3-24-5-15,-4 29 0 0,4-29-6 0,-3 32 1 16,3-32-4-16,-4 28 1 0,4-28-4 0,3 25 2 16,-3-25-3-16,0 0 3 0,1 28-4 0,-1-28 1 15,0 0-1-15,0 0 1 0,0 0 0 16,0 0 0-16,0 0 3 0,0 0 1 0,0 0 2 15,28 2 0-15,-28-2 3 0,18-23-3 16,-18 23 3-16,23-30-3 0,-23 30 4 0,26-34-2 16,-26 34 3-16,29-33-4 0,-29 33 2 0,28-28-4 15,-28 28 2-15,25-24-3 0,-25 24 2 0,0 0-3 16,30-24 1-16,-30 24-3 0,0 0-1 16,0 0-1-16,26-10-1 0,-26 10 1 0,0 0-1 15,0 0 1-15,0 0 0 0,25 22 0 0,-25-22 0 16,0 0 2-16,11 31-1 0,-11-31 0 0,5 24-1 15,-5-24 1-15,0 0-1 0,5 30 2 0,-5-30-3 16,0 0 2-16,6 23-2 0,-6-23 1 0,0 0 0 16,0 0-1-16,0 0 1 0,0 0 0 0,27 14 0 15,-27-14 0-15,0 0 2 16,26-10-2-16,-26 10 1 0,0 0-1 0,33-28 2 16,-33 28-2-16,25-23 2 0,-25 23-3 0,26-24 2 15,-26 24-2-15,23-19 2 0,-23 19-1 0,0 0 1 16,31-20-2-16,-31 20 1 0,0 0-1 0,0 0 0 15,27 0 0-15,-27 0 0 0,0 0 0 0,0 0-1 16,20 24 2-16,-20-24-1 0,9 23 4 0,-9-23-3 16,7 28 2-16,-7-28-3 0,3 28 2 15,-3-28-2-15,1 26 2 0,-1-26-3 0,6 23-1 16,-6-23-6-16,0 0-7 0,8 32-14 0,-8-32-13 16,0 0-20-16,0 0-46 0,21 31-69 0,-21-31-93 15,0 0-88-15,27 6-76 0,-27-6 321 16</inkml:trace>
          <inkml:trace contextRef="#ctx0" brushRef="#br1" timeOffset="185192.4685">10466 4706 671 0,'0'0'155'0,"0"0"-26"0,0 0-9 16,2-24-13-16,-2 24-26 0,0 0-19 15,0 0-13-15,0 0-5 0,0 0-7 0,0 0-3 16,-16-22-3-16,16 22-5 0,0 0-4 16,0 0-4-16,-27-3-5 0,27 3-3 0,-22 9-2 15,22-9-3-15,-26 20 0 0,26-20-3 0,-32 26 2 16,32-26-4-16,-36 30 3 0,36-30-4 0,-33 37 4 16,33-37-4-16,-26 37 2 0,26-37-3 0,-17 35 4 15,17-35-6-15,-4 25 3 0,4-25-2 16,0 0 1-16,8 31-2 0,-8-31-2 0,0 0-4 15,0 0-2-15,32 23-1 0,-32-23 1 0,25-2 1 16,-25 2 3-16,30-12 3 0,-30 12-1 0,32-22 4 16,-32 22-3-16,30-26 2 0,-30 26-1 0,29-32 3 15,-29 32-1-15,29-37 3 0,-29 37-2 0,26-39 3 16,-26 39-3-16,20-30 4 0,-20 30-3 16,15-23 4-16,-15 23 0 0,0 0 4 15,0 0 1-15,0 0-1 0,0 0-2 0,0 0-5 16,0 0-3-16,0 0-1 0,0 0 0 0,0 0 1 15,0 0 2-15,0 0 0 0,23 15 2 0,-23-15-2 16,0 0 2-16,7 30-2 0,-7-30 1 0,10 29-2 16,-10-29 3-16,11 32-4 0,-11-32 3 0,11 27-3 15,-11-27 3-15,12 25-5 0,-12-25-6 16,17 23-10-16,-17-23-7 0,0 0-16 0,19 22-13 16,-19-22-27-16,0 0-49 0,29 21-30 0,-29-21-57 15,0 0-23-15,29 9-138 0,-30-33 196 0,27 28 184 16</inkml:trace>
          <inkml:trace contextRef="#ctx0" brushRef="#br1" timeOffset="185809.3013">10833 4349 984 0,'0'0'98'0,"-25"16"-11"0,25-16-22 0,0 0-23 16,0 0-13-16,0 0-6 0,3 31 1 0,-3-31 0 16,0 0 2-16,27 25-5 0,-27-25 0 15,29 13-2-15,-29-13-2 0,37 7-3 0,-37-7-3 16,42-2-3-16,-22-1-5 0,5-3-1 0,1-3-2 16,-26 9 1-16,45-22-9 0,-23 15-12 0,-22 7-30 15,44-17-52-15,-36-6-129 0,20 15-172 0,-4 6-73 16,-13-22 247-16</inkml:trace>
          <inkml:trace contextRef="#ctx0" brushRef="#br1" timeOffset="185559.2827">10966 4241 568 0,'6'-28'152'15,"-6"28"-19"-15,0 0-10 0,0 0-16 0,0 0-21 31,0 0-33-31,0 0-20 0,0 0-3 0,0 0 2 16,0 0-9-16,0 0 18 0,15 31-21 0,-15-31 10 16,3 34-1-16,-3-34-6 0,-1 38 1 0,1-38-6 15,-5 44 1-15,0-22-5 0,1 5 1 0,-5-2-6 16,4 4 4-16,-5 0-7 0,2 4 6 0,-2 0-7 0,1 1 5 16,-4 1-8-16,6-2 4 0,-5-1-7 0,2-1 5 15,2-2-5-15,1-3 3 0,3-2-3 16,1-3 3-16,3-21-4 0,-4 37 3 0,4-37-3 15,6 29 2-15,-6-29-1 0,5 23 1 0,-5-23-1 16,0 0-1-16,0 0-2 0,22 25-2 0,-22-25-4 16,0 0 0-16,22 3-4 0,-22-3-3 0,0 0-3 15,27-12-7-15,-27 12-4 0,23-15-9 16,-23 15-11-16,28-19-22 0,-28 19-29 0,28-26-42 16,-5 19-17-16,-15-15-36 0,-8 22 0 15,34-26-39-15,-31-8-58 0,23 33 294 0</inkml:trace>
          <inkml:trace contextRef="#ctx0" brushRef="#br1" timeOffset="186815.5993">11387 4727 522 0,'0'0'162'0,"0"0"-36"0,0 0-8 0,0 0-16 16,0 0-20-16,0 0-30 0,0 0-23 0,0 0-10 15,0 0 1-15,0 0 2 0,-3 24 5 0,3-24-6 16,0 22-2-16,0-22-7 0,-3 24 0 0,3-24-4 15,0 0 0-15,-4 31-4 0,4-31 0 0,0 0-2 16,0 26 0-16,0-26 0 0,0 0 0 16,0 0-2-16,4 25 0 0,-4-25 1 0,0 0-1 15,0 0 0-15,0 0 3 0,0 0-2 0,0 0 2 16,0 0 0-16,0 0 0 0,0 0 0 16,0 0 1-16,22-1-2 0,-22 1 1 0,0 0-1 15,0 0 0-15,24-26 0 0,-24 26 0 0,0 0 2 16,23-31-1-16,-23 31 3 0,17-24 1 15,-17 24 6-15,18-30 1 0,-18 30 6 0,15-33-2 32,-15 33 2-32,14-34-4 0,-14 34 2 0,13-30-7 15,-13 30 3-15,0 0-4 0,13-30 2 0,-13 30-3 16,0 0 0-16,0 0-3 0,0 0-2 0,0 0-2 16,0 0-1-16,0 0 0 0,0 0-1 0,0 0 1 15,0 0 0-15,0 0 1 0,22-10 0 0,-22 10 0 16,0 0 1-16,0 0 1 0,0 0-1 15,26 7 2-15,-26-7-2 0,0 0-1 0,0 0 1 16,25 12 0-16,-25-12-1 0,0 0 1 0,25 8 0 16,-25-8-1-16,0 0-1 0,30 3 1 0,-30-3-2 15,26 0 0-15,-26 0 1 0,29-2-1 16,-29 2 1-16,30 0-1 0,-30 0 0 0,32 2-1 16,-32-2-1-16,36 1-5 0,-36-1-11 0,33 4-18 15,-33-4-24-15,32 5-33 0,-8 9-72 16,-24-14-102-16,27 0-108 0,-27 0-97 0,24 6 290 15</inkml:trace>
          <inkml:trace contextRef="#ctx0" brushRef="#br1" timeOffset="187091.3239">12114 4699 744 0,'0'0'215'16,"0"0"-72"-16,0 0-34 0,0 0-36 0,0 0-25 16,0 0-22-16,0 0-5 0,0 0-1 0,0 0-1 15,0 0 4-15,0 31-8 0,0-31-3 16,-2 27-4-16,2-27 0 0,-6 32-3 0,6-32 0 16,-5 30-4-16,5-30 2 0,-3 24-3 0,3-24 1 15,0 0-4-15,-1 23 1 0,1-23-7 0,0 0-10 0,0 0-15 0,0 0-24 16,0 0-24-16,0 0-62 0,0 0-49 0,0 0-95 15,0 0-107-15,0 0 123 0,12-38 272 0</inkml:trace>
          <inkml:trace contextRef="#ctx0" brushRef="#br1" timeOffset="187268.2146">12178 4357 1333 0,'0'0'104'0,"-31"-23"-15"16,31 23-20-16,0 0-16 0,0 0-18 15,0 0-11-15,-23-7-11 0,23 7-5 16,0 0-6-16,0 0-2 0,0 0-2 0,0 0 0 16,0 0-6-16,0 0-4 0,0 0-14 0,0 0-16 15,0 0-20-15,0 0-26 0,0 0-77 0,0 0-138 16,28 25-201-16,-28-25 5 0,23 16 482 0</inkml:trace>
          <inkml:trace contextRef="#ctx0" brushRef="#br1" timeOffset="188026.4092">12568 4533 172 0,'0'0'65'0,"0"0"-16"16,0 0 1-16,0 0 14 0,0 0 11 16,0 0 13-16,0 0 13 0,0 0 12 0,0 0 8 15,0 0-4-15,0 0-10 0,0 0-22 0,0 0-18 16,0 0-19-16,0 0-13 0,0 0-11 0,0 0-7 16,0 0-1-16,0 0 2 0,0 0 3 15,0 0 1-15,0 0 1 0,0 0-1 0,-26 24-3 16,26-24-2-16,0 0 0 0,-28 15-4 0,28-15 0 15,0 0-2-15,-29 19-1 0,29-19-3 16,0 0 0-16,-30 28-4 0,30-28 1 0,0 0-3 16,-29 30 1-16,29-30-3 0,0 0 2 0,-26 32-1 15,26-32 1-15,0 0-1 0,-11 28 2 0,11-28-3 16,0 0 3-16,-4 24-3 0,4-24 2 0,0 0-1 16,0 0 2-16,13 24-1 0,-13-24 1 0,0 0 0 15,24 18 1-15,-24-18-1 0,0 0 2 16,33 14-3-16,-33-14 2 0,22 3-3 15,-22-3 1-15,25 1-1 0,-25-1 1 0,27-1-1 16,-27 1 0-16,28-3-1 0,-28 3-2 0,29-5-5 16,-29 5-9-16,30-6-11 0,-30 6-18 0,28-6-17 15,-28 6-26-15,31-5-49 0,-31 5-71 0,28-13-51 16,-28 13-113-16,0 0-15 0,45-14 341 0</inkml:trace>
          <inkml:trace contextRef="#ctx0" brushRef="#br1" timeOffset="188630.6887">12816 4696 212 0,'0'0'59'0,"0"0"5"16,0 0 5-16,0 0 4 0,0 0-4 15,0 0 3-15,0 0 1 0,0 0 8 0,0 0 0 16,0 0 1-16,0 0-4 0,0 0-5 0,0 0-8 16,0 0-6-16,0 0-12 0,0 0-5 15,23 20-6-15,-23-20-4 0,0 0-3 0,0 0-2 16,0 0-3-16,29 9-3 0,-29-9-3 0,0 0-2 15,0 0-3-15,28 2-3 0,-28-2-1 0,0 0-2 16,30-5-2-16,-30 5-1 0,25-6-1 16,-25 6-1-16,25-6 0 0,-25 6-1 0,23-11 1 15,-23 11-1-15,24-13 1 0,-24 13-1 0,22-16 1 16,-22 16-1-16,0 0 2 0,24-24 0 0,-24 24 4 16,0 0 0-16,10-25 4 0,-10 25-1 0,0 0 3 15,0 0-2-15,-8-28-1 16,8 28-3-16,0 0 0 0,0 0-4 0,-33-25 0 15,33 25-2-15,-29-5 1 0,29 5-2 16,-37 5 2-16,15 2-2 0,-2 0 0 0,2 3 2 16,-1 1-2-16,1 2 4 0,22-13-1 0,-38 24 1 15,38-24-2-15,-26 23 2 0,26-23-4 0,0 0 2 16,-16 31-3-16,16-31 1 0,0 22-1 0,0-22 1 16,5 24-1-16,-5-24 1 0,13 23-1 15,-13-23 1-15,23 21-1 0,-23-21 2 0,29 18-1 16,-29-18 1-16,32 11-1 0,-32-11-1 15,40 3-1-15,-40-3 0 0,41 3-4 0,-18-7-4 16,-2 5-7-16,-21-1-10 0,48-3-13 0,-48 3-14 16,46-3-21-16,-46 3-61 0,42 3-48 0,-42-3-90 15,29-4-77-15,-2 18-62 0,-27-14 320 0</inkml:trace>
          <inkml:trace contextRef="#ctx0" brushRef="#br1" timeOffset="189203.3583">13476 4576 421 0,'0'0'170'0,"0"0"-22"0,0 0 4 0,-3-25-3 15,3 25-25-15,0 0-21 0,0 0-31 0,0 0-14 16,0 0-12-16,0 0-9 0,0 0-7 0,0 0-6 16,0 0-4-16,0 0-2 0,-25-2-1 15,25 2-1-15,0 0-2 0,-27 19-2 0,27-19 0 16,-26 21-3-16,26-21 1 0,-29 24-3 0,29-24 2 0,-29 21-3 16,29-21 2-16,-28 26-3 0,28-26 1 0,-26 28-3 15,26-28 0-15,-21 28-4 0,21-28 3 0,0 0-4 16,-18 28 2-16,18-28-2 0,0 0 1 0,0 0-1 15,5 25 2-15,-5-25-1 0,0 0 0 0,0 0-1 16,31 22 2-16,-31-22-2 0,22 8 2 16,-22-8-1-16,25 3 1 0,-25-3-1 0,33 4 1 15,-33-4 0-15,28 1 0 0,-28-1 0 0,25 6 0 16,-25-6 0-16,0 0 0 0,27 6-1 0,-27-6 1 16,0 0-1-16,0 0 1 0,0 0 0 15,0 0 1-15,0 0-1 0,22 25 4 0,-22-25-2 16,0 0 2-16,0 0-2 0,-16 29 1 15,16-29 0-15,0 0 3 0,-25 27 1 0,25-27 1 16,0 0-3-16,-29 30 0 0,29-30-2 0,-21 22 0 16,21-22-2-16,-26 23 1 0,26-23-3 0,-19 24 2 15,19-24-1-15,0 0 1 0,-32 29-1 0,32-29 1 16,0 0-5-16,0 0-18 0,0 0 30 0,0 0-24 16,0 0 12-16,0 0-11 0,0 0-32 0,0 0-15 15,0 0-21-15,0 0-54 0,0 0-86 16,0 0-111-16,0-35-138 0,0 35 129 0,12-30 343 15</inkml:trace>
        </inkml:traceGroup>
        <inkml:traceGroup>
          <inkml:annotationXML>
            <emma:emma xmlns:emma="http://www.w3.org/2003/04/emma" version="1.0">
              <emma:interpretation id="{2F68B616-ACD7-48B6-BCA1-9076B7390277}" emma:medium="tactile" emma:mode="ink">
                <msink:context xmlns:msink="http://schemas.microsoft.com/ink/2010/main" type="inkWord" rotatedBoundingBox="20044,16778 20515,16115 20715,16257 20245,16920"/>
              </emma:interpretation>
              <emma:one-of disjunction-type="recognition" id="oneOf12">
                <emma:interpretation id="interp58" emma:lang="en-GB" emma:confidence="0">
                  <emma:literal>P</emma:literal>
                </emma:interpretation>
                <emma:interpretation id="interp59" emma:lang="en-GB" emma:confidence="0">
                  <emma:literal>p</emma:literal>
                </emma:interpretation>
                <emma:interpretation id="interp60" emma:lang="en-GB" emma:confidence="0">
                  <emma:literal>R</emma:literal>
                </emma:interpretation>
                <emma:interpretation id="interp61" emma:lang="en-GB" emma:confidence="0">
                  <emma:literal>N</emma:literal>
                </emma:interpretation>
                <emma:interpretation id="interp62" emma:lang="en-GB" emma:confidence="0">
                  <emma:literal>.</emma:literal>
                </emma:interpretation>
              </emma:one-of>
            </emma:emma>
          </inkml:annotationXML>
          <inkml:trace contextRef="#ctx0" brushRef="#br1" timeOffset="192354.5499">14487 5186 315 0,'0'0'146'0,"0"0"-18"16,0 0-12-16,0 0 9 0,0 0-18 0,0 0-8 15,0 0-18-15,0 0-12 0,0 0-17 16,0 0-11-16,0 0-12 0,0 0-5 0,0 0-5 16,0 0-3-16,0 0-1 0,0 0 1 0,0 0-2 15,-13-25 1-15,13 25-1 0,0 0 1 0,0 0 1 16,9-31 4-16,-9 31-1 0,0 0 2 15,14-34-4-15,-14 34 0 0,13-31 13 0,-13 31-38 16,16-38 36-16,-8 14-36 0,-8 24 17 0,20-45 5 16,-11 20-5-16,1-5 6 0,0 3-7 15,-1-3 4-15,2 0-7 0,-2 0 5 0,4 1-6 16,0 2 6-16,-2 3-6 0,2-1 4 0,-13 25-4 16,21-42 3-16,-21 42-3 0,19-36 3 0,-19 36-4 15,20-31 2-15,-20 31-4 0,16-30 2 0,-16 30-2 16,0 0 1-16,25-30-1 0,-25 30 0 0,0 0-1 15,0 0 1-15,28-27-1 0,-28 27 1 16,0 0-1-16,22-17 0 0,-22 17 0 16,0 0 1-16,0 0-2 0,27-13 1 0,-27 13-1 15,0 0 0-15,0 0 0 0,25 2 0 0,-25-2 0 16,0 0 1-16,0 0 0 0,29 21-1 0,-29-21 2 16,17 22-3-16,-17-22 2 0,12 28-1 0,-12-28 1 15,11 29-2-15,-11-29 3 0,7 34-2 0,-7-34 1 16,1 30-1-16,-1-30 2 0,0 30-3 15,0-30 3-15,-8 28-3 0,8-28 3 0,-12 28-2 16,12-28 2-16,-17 23-1 0,17-23 1 0,0 0-2 16,-29 25 3-16,29-25-1 0,-25 17 2 0,25-17-3 15,-23 12 2-15,23-12-2 0,-28 9 1 0,28-9 1 16,-31 9-1-16,31-9 0 0,-28 4 1 16,28-4-1-16,-28-3 0 0,28 3 0 0,0 0-2 15,-23-7 1-15,23 7-1 0,0 0-1 16,0 0-3-16,0 0-5 0,-14-24-9 0,14 24-6 15,0 0-16-15,0 0-13 0,22-35-25 0,-22 35-36 16,0 0-83-16,43-14-76 0,-43 14-159 0,0 0-6 16,46-10 372-16</inkml:trace>
        </inkml:traceGroup>
        <inkml:traceGroup>
          <inkml:annotationXML>
            <emma:emma xmlns:emma="http://www.w3.org/2003/04/emma" version="1.0">
              <emma:interpretation id="{DA73F212-0B5C-484D-8B44-D6D023CD6849}" emma:medium="tactile" emma:mode="ink">
                <msink:context xmlns:msink="http://schemas.microsoft.com/ink/2010/main" type="inkWord" rotatedBoundingBox="21463,16203 22863,16207 22862,16568 21462,16564"/>
              </emma:interpretation>
              <emma:one-of disjunction-type="recognition" id="oneOf13">
                <emma:interpretation id="interp63" emma:lang="en-GB" emma:confidence="0">
                  <emma:literal>are</emma:literal>
                </emma:interpretation>
                <emma:interpretation id="interp64" emma:lang="en-GB" emma:confidence="0">
                  <emma:literal>arc</emma:literal>
                </emma:interpretation>
                <emma:interpretation id="interp65" emma:lang="en-GB" emma:confidence="0">
                  <emma:literal>ave</emma:literal>
                </emma:interpretation>
                <emma:interpretation id="interp66" emma:lang="en-GB" emma:confidence="0">
                  <emma:literal>ane</emma:literal>
                </emma:interpretation>
                <emma:interpretation id="interp67" emma:lang="en-GB" emma:confidence="0">
                  <emma:literal>arê</emma:literal>
                </emma:interpretation>
              </emma:one-of>
            </emma:emma>
          </inkml:annotationXML>
          <inkml:trace contextRef="#ctx0" brushRef="#br1" timeOffset="193288.0734">16053 4544 304 0,'0'0'90'0,"0"0"-1"0,0 0 16 0,0 0 16 15,0 0 9-15,0 0-7 0,0 0-14 0,0 0-21 16,0 0-19-16,0 0-17 0,0 0-6 0,0 0-5 16,0 0-4-16,-22-14-5 0,22 14-6 15,0 0-2-15,-26-3-1 0,26 3-2 0,0 0-1 16,-31 1-3-16,31-1-1 0,-24 2-4 0,24-2-1 15,-28 4-2-15,28-4-2 0,-29 12-2 16,29-12-3-16,-27 15 0 0,27-15-2 0,-27 24 1 16,27-24-1-16,-26 25 1 0,26-25-2 0,-20 26 2 15,20-26-4-15,-17 25 3 0,17-25-1 0,-8 23 1 16,8-23-2-16,0 0 0 0,5 25-1 16,-5-25 1-16,0 0-1 0,0 0 0 0,25 21 0 15,-25-21 0-15,0 0 0 0,32 1-1 0,-32-1-1 16,27-4 0-16,-27 4 1 0,35-17-2 0,-35 17 5 15,40-26-3-15,-40 26 3 0,38-29-1 0,-38 29 3 16,39-32-3-16,-39 32 4 0,34-32-3 16,-34 32 2-16,33-28-1 0,-33 28 1 0,0 0-2 15,29-29 2-15,-29 29-1 0,0 0 2 16,0 0-2-16,0 0 2 0,0 0 0 0,0 0-1 16,0 0 0-16,0 0-2 0,0 0 0 0,0 0 1 15,0 0 0-15,0 0 0 0,0 0 2 0,-2 33-2 16,2-33 1-16,-11 32-1 0,11-32 3 0,-7 35-5 15,7-35 4-15,-7 34-3 0,7-34 3 0,-2 28-4 16,2-28 3-16,2 26-2 0,-2-26 1 16,0 0-1-16,9 24 1 0,-9-24-3 0,0 0 0 15,21 12-8-15,-21-12-12 0,0 0-12 0,29-7-19 16,-29 7-21-16,0 0-55 0,44-11-64 0,-44 11-92 31,21-28-104-31,4 32 9 0,-25-4 381 0</inkml:trace>
          <inkml:trace contextRef="#ctx0" brushRef="#br1" timeOffset="193737.7149">16330 4713 347 0,'0'0'91'16,"0"0"-17"-16,0 0-7 0,0 0 0 0,-23 24-11 16,23-24-5-16,0 0-7 0,0 0 4 0,0 0 0 15,0 0 1-15,2 24-4 0,-2-24-1 0,0 0-7 0,0 0-4 16,7 25-4-16,-7-25-4 0,0 0-4 15,0 0-2-15,3 23-3 0,-3-23-3 0,0 0-2 16,0 0-2-16,0 0-1 0,0 0 0 0,0 0-1 16,0 0 2-16,0 0 4 0,0 0 6 0,0 0 6 15,0 0 2-15,0 0-1 0,23-10-6 0,-23 10-2 16,0 0-4-16,16-31 0 0,-16 31-4 0,12-24 2 16,-12 24-4-16,12-26 3 15,-12 26-2-15,13-29 5 0,-13 29-5 0,14-28 4 16,-14 28-3-16,13-24-1 0,-13 24 0 0,0 0 1 31,18-22 0-31,-18 22 2 0,0 0-1 0,0 0 1 0,0 0-4 16,0 0-1-16,0 0-4 0,22-18 0 15,-22 18-2-15,0 0 1 0,0 0 1 0,0 0-2 16,28 16 1-16,-28-16 0 0,0 0 0 0,23 14-1 16,-23-14 1-16,0 0-1 0,28 10 0 15,-28-10 0-15,0 0 1 0,34 3-1 0,-34-3-2 16,31 0 1-16,-31 0-1 0,31-6 1 0,-31 6 0 15,32-9-3-15,-32 9-8 0,30-12-7 0,-30 12-18 16,25-7-27-16,-25 7-76 0,24-10-118 0,-24 10-175 16,0 0-69-16,0 0 299 0</inkml:trace>
          <inkml:trace contextRef="#ctx0" brushRef="#br1" timeOffset="194284.5903">16881 4724 528 0,'0'0'152'0,"0"0"-71"0,0 0-33 0,0 0-2 0,6-25 1 15,-6 25-1-15,0 0-5 0,0 0-1 16,0 0 0-16,33-4-1 0,-33 4-3 16,0 0-6-16,0 0-4 0,29-4-3 0,-29 4-2 15,0 0 0-15,26-3 0 0,-26 3-1 0,0 0-2 16,30-5-4-16,-30 5-2 0,0 0-3 0,26-12-3 16,-26 12-2-16,0 0-1 0,29-17-2 0,-29 17 1 15,0 0-2-15,25-21 3 0,-25 21-3 0,0 0 2 16,19-21-2-16,-19 21 2 0,0 0-1 15,14-24 2-15,-14 24-1 0,0 0 1 0,2-22-1 16,-2 22 2-16,0 0 1 0,0 0 4 0,-5-26-2 16,5 26 1-16,0 0-1 0,0 0-2 0,-23-18-1 15,23 18 2-15,0 0-1 0,-34-5 2 16,34 5 4-16,-31 5 2 0,31-5 3 0,-33 14 2 16,33-14 0-16,-31 20-3 0,31-20 1 0,-27 25-6 15,27-25 2-15,-23 31-4 0,23-31 1 16,-21 36-4-16,21-36 2 0,-15 39-5 0,15-39 2 15,-5 35-3-15,5-35 3 0,4 34-5 0,-4-34 4 16,9 35-5-16,-9-35 3 0,20 31-3 0,-20-31 2 16,22 24-1-16,-22-24 1 0,26 16-1 0,-26-16 0 15,29 12-4-15,-29-12-6 0,30 4-13 0,-30-4-20 16,35 0-24-16,-35 0-63 0,48-8-86 0,-48 8-211 16,37-22-49-16,-1 25 257 15</inkml:trace>
        </inkml:traceGroup>
      </inkml:traceGroup>
      <inkml:traceGroup>
        <inkml:annotationXML>
          <emma:emma xmlns:emma="http://www.w3.org/2003/04/emma" version="1.0">
            <emma:interpretation id="{5A8EEE74-9D6B-4550-8DD0-4C98C007D1D2}" emma:medium="tactile" emma:mode="ink">
              <msink:context xmlns:msink="http://schemas.microsoft.com/ink/2010/main" type="line" rotatedBoundingBox="2287,16820 23761,16874 23758,17830 2285,17776"/>
            </emma:interpretation>
          </emma:emma>
        </inkml:annotationXML>
        <inkml:traceGroup>
          <inkml:annotationXML>
            <emma:emma xmlns:emma="http://www.w3.org/2003/04/emma" version="1.0">
              <emma:interpretation id="{A894C34F-E279-447F-856A-518AB093A736}" emma:medium="tactile" emma:mode="ink">
                <msink:context xmlns:msink="http://schemas.microsoft.com/ink/2010/main" type="inkWord" rotatedBoundingBox="2290,16899 7777,17008 7762,17791 2275,17683"/>
              </emma:interpretation>
              <emma:one-of disjunction-type="recognition" id="oneOf14">
                <emma:interpretation id="interp68" emma:lang="en-GB" emma:confidence="0">
                  <emma:literal>Hermitian,</emma:literal>
                </emma:interpretation>
                <emma:interpretation id="interp69" emma:lang="en-GB" emma:confidence="0">
                  <emma:literal>Hermitian.</emma:literal>
                </emma:interpretation>
                <emma:interpretation id="interp70" emma:lang="en-GB" emma:confidence="0">
                  <emma:literal>Hermitian;</emma:literal>
                </emma:interpretation>
                <emma:interpretation id="interp71" emma:lang="en-GB" emma:confidence="0">
                  <emma:literal>Hermitian</emma:literal>
                </emma:interpretation>
                <emma:interpretation id="interp72" emma:lang="en-GB" emma:confidence="0">
                  <emma:literal>Hermitian'</emma:literal>
                </emma:interpretation>
              </emma:one-of>
            </emma:emma>
          </inkml:annotationXML>
          <inkml:trace contextRef="#ctx0" brushRef="#br1" timeOffset="195580.0741">-3404 5463 650 0,'-2'-26'162'16,"2"26"-10"-16,0 0-2 0,0 0-19 0,-2-27-23 15,2 27-30-15,0 0-21 0,0 0-11 0,0 0-8 16,0 0-5-16,0 0-6 0,0 0-6 0,0 0-6 0,0 0-6 16,0 0-2-16,0 0 1 0,0 0 1 0,0 0 3 15,1 37-3-15,0-14 3 0,-1 1-8 0,0 5 3 16,0-1-6-16,2 2 4 0,-2 2-7 0,0 0 5 15,0 1-6-15,0-2 6 0,-2 0-7 16,2-3 7-16,-1 1-7 0,1-5 6 0,1-1-5 16,-1-23 5-16,0 40 14 0,0-40-34 0,2 36 35 15,-2-36-37-15,3 29 15 0,-3-29-3 16,0 0-8-16,2 22-5 0,-2-22-11 0,0 0-9 0,0 0-11 16,0 0-15-16,18 23-28 0,-18-23-40 0,0 0-43 15,0 0-34-15,0 0-60 0,28-12-81 16,-31-15 97-16,3 27 256 0</inkml:trace>
          <inkml:trace contextRef="#ctx0" brushRef="#br1" timeOffset="196177.6309">-3276 5630 554 0,'-15'22'138'0,"15"-22"2"0,0 0 16 15,-32 3-13-15,32-3-20 0,0 0-30 16,0 0-21-16,0 0-16 0,0 0-12 0,0 0-9 15,0 0-9-15,0 0-4 0,0 0 1 0,0 0 4 16,0 0 1-16,0 0 1 0,32 24-5 16,-32-24-6-16,26 9-4 0,-26-9-4 0,33 8-3 15,-33-8-2-15,41 1-2 0,-41-1 0 0,46-1-2 16,-23-3 0-16,2 1-1 0,1-4 1 0,1 1-6 16,0 1-7-16,-5-5-18 0,6 9-24 0,-28 1-38 15,53-8-91-15,-53 8-176 0,32-29-147 0,-7 29 11 16,-25 0 435-16</inkml:trace>
          <inkml:trace contextRef="#ctx0" brushRef="#br1" timeOffset="195927.6519">-2977 5309 560 0,'0'0'156'0,"25"-20"-14"15,-25 20 3-15,0 0-21 0,0 0-23 16,0 0-24-16,0 0-12 0,0 0-8 0,0 0-5 16,0 0-2-16,0 0-5 0,0 0-3 0,0 0-6 15,27 31-3-15,-27-31-7 0,5 29-1 0,-5-29-9 16,1 42 0-16,-4-17-8 0,3 3 0 16,-3-1-5-16,-1 2 3 0,2 1-6 0,-1-2 4 15,-3 3-7-15,2-3 6 0,-1 2-6 0,-2 1 5 16,1-4-6-16,1-1 6 0,1 1-6 0,-2-1 5 15,1-1-4-15,5-25 4 0,-7 43-4 0,7-43 5 16,-7 37 12-16,7-37-37 0,-3 31 30 0,3-31-41 16,0 0 15-16,-3 24-1 0,3-24-3 0,0 0-5 15,0 0-9-15,0 0-6 16,0 0-7 0,0 0 5-16,15-24-41 0,-16-1-22 0,1 25-51 15,11-35-29-15,-11 35-8 0,12-34-29 0,-9 7-27 16,-3 27-21-16,2-39 273 0</inkml:trace>
          <inkml:trace contextRef="#ctx0" brushRef="#br1" timeOffset="200268.7109">-2599 5740 125 0,'0'0'41'15,"0"0"10"-15,0 0 4 0,0 0 11 0,0 0-7 16,0 0 6-16,0 0-7 0,0 0 8 0,0 0-5 16,0 0 9-16,0 0-4 0,0 0 9 0,0 0-2 15,0 0 9-15,0 0-3 0,0 0 5 0,0 0-12 16,23 17-11-16,-23-17-12 0,0 0-15 16,0 0-6-16,0 0-4 0,0 0-4 0,0 0-1 15,0 0-1-15,0 0-3 0,0 0-2 0,26 9-3 16,-26-9-2-16,0 0-2 0,0 0-1 15,28 12-1-15,-28-12-1 0,0 0 0 0,32 6 0 16,-32-6-1-16,20 1 0 0,-20-1-1 0,26-4 0 16,-26 4 1-16,25-10 1 0,-25 10-2 15,0 0 2-15,31-24-2 0,-31 24 2 0,0 0-3 16,26-31 3-16,-26 31-3 0,13-22 2 0,-13 22-1 16,0 0 1-16,14-33-1 0,-14 33 2 0,0 0-2 15,3-30 1-15,-3 30-1 0,0 0 1 0,-4-22-1 16,4 22 1-16,0 0-1 0,0 0 0 0,-24-16-1 15,24 16 0-15,0 0-1 0,-27 4 1 16,27-4 0-16,-25 13 0 0,25-13 1 16,-32 20-1-16,32-20 1 0,-35 24-1 0,35-24 1 15,-31 24-2-15,31-24 2 0,-20 24-3 0,20-24 4 16,-16 26-4-16,16-26 4 0,-9 26-4 0,9-26 4 16,-4 24-3-16,4-24 1 0,-5 24-1 0,5-24 2 15,0 0-3-15,5 29 3 0,-5-29-2 0,0 0 3 16,13 27-2-16,-13-27 2 0,0 0-2 0,20 23 1 15,-20-23-1-15,0 0 1 0,36 9-1 0,-36-9 0 0,33-1 1 16,-33 1-2-16,37-10 1 0,-37 10-5 0,44-15-6 16,-44 15-14-16,47-17-14 0,-47 17-34 15,52-17-47-15,-37-8-95 0,25 23-59 0,-8-1-182 32,-10-10 83-32,18 23 346 0</inkml:trace>
          <inkml:trace contextRef="#ctx0" brushRef="#br1" timeOffset="200818.6852">-1994 5778 719 0,'0'0'163'15,"0"0"-35"-15,0 0-31 0,0 0-17 0,0 0-20 16,0 0-15-16,0 0-10 0,0 0-5 0,0 0-1 16,0 0-2-16,0 0-7 0,0 0-4 0,-6 28-6 15,6-28 1-15,-3 24-6 0,3-24 1 0,-1 24-5 16,1-24 0-16,0 0 19 0,0 27-19 16,0-27 19-16,0 0-19 0,0 0-2 0,0 0 2 0,4 22-2 15,-4-22 2-15,0 0 0 0,0 0 0 0,0 0 0 16,0 0 0-16,0 0 0 0,0 0 1 15,0 0 1-15,0 0 0 0,0 0-18 0,0 0 20 16,21-27-20-16,-21 27 21 0,0 0 1 0,9-29-3 16,-9 29 3-16,7-24-4 0,-7 24 4 0,11-30-1 15,-11 30 5-15,9-33 0 0,-9 33 5 16,5-34-1-16,-5 34 4 0,8-29-7 0,-8 29 3 16,9-27-7-16,-9 27 1 0,0 0-4 0,11-27 1 15,-11 27-2-15,0 0 0 0,0 0-3 0,0 0 0 16,0 0 0-16,23-13-1 0,-23 13 1 0,0 0-1 15,0 0 0-15,22 7 0 0,-22-7 0 0,0 0 1 16,25 15 1-16,-25-15-1 16,0 0 3-16,25 15-2 0,-25-15 0 0,0 0 0 15,29 11 0-15,-29-11-1 0,0 0 0 0,29 7-1 16,-29-7 0-16,0 0 0 0,29 5 0 0,-29-5-1 16,0 0-2-16,31 0-8 0,-31 0-16 0,22-1-22 15,-22 1-60-15,29-1-104 0,-29 1-165 0,0 0-106 16,25-13 49-16,-25 13 435 0</inkml:trace>
          <inkml:trace contextRef="#ctx0" brushRef="#br1" timeOffset="202191.2251">-1418 5749 528 0,'0'0'162'0,"0"0"-38"0,-14-29-11 0,14 29 2 0,0 0-13 0,0 0-18 16,0 0-20-16,0 0-18 0,0 0-16 0,0 0-13 15,0 0-7-15,0 0-5 0,0 0-1 0,0 0 1 16,0 0 2-16,0 0 4 0,0 0 0 16,0 0 1-16,22 22 1 0,-22-22 1 15,0 0 0-15,12 28 1 0,-12-28-3 0,0 0 3 16,9 29-5-16,-9-29 3 0,0 0-4 0,5 29 1 15,-5-29-2-15,0 0 0 0,-1 24-2 0,1-24-1 16,0 0-2-16,0 0 1 0,-3 23-2 0,3-23 1 16,0 0-1-16,0 0 1 0,0 0 1 0,0 0 0 15,0 0 2-15,0 0-2 0,0 0 0 0,0 0 1 16,0 0 2-16,0 0 1 0,0 0 2 16,25-26-2-16,-25 26 2 0,16-26-5 0,-16 26 2 15,20-24-5-15,-20 24 3 0,22-29-3 0,-22 29 2 16,23-24-2-16,-23 24 0 0,21-23-2 15,-21 23 2-15,0 0-2 0,27-21 1 0,-27 21-1 16,0 0 2-16,0 0-2 0,27-10 0 0,-27 10 0 16,0 0 0-16,0 0-1 0,23-4 1 0,-23 4 0 15,0 0-1-15,0 0 1 0,0 0-1 16,0 0 1-16,0 0-1 0,21 26 3 0,-21-26-2 16,0 0 1-16,4 32-1 0,-4-32 1 0,0 22-1 15,0-22 2-15,0 0-3 0,3 24 3 0,-3-24-3 16,0 0 2-16,0 0-1 0,0 0-1 0,0 0 1 15,0 0-1-15,0 0 1 0,0 0-1 0,0 0 3 16,22 7-2-16,-22-7 2 16,0 0-1-16,26-28 1 0,-26 28-2 0,26-20 2 15,-26 20-2-15,23-20 1 0,-23 20 0 0,25-18 0 16,-25 18-1-16,24-14 1 0,-24 14-2 0,0 0 2 16,34-18-2-16,-34 18 1 0,22-10 0 0,-22 10 1 15,0 0-2-15,29-7 1 0,-29 7 0 0,0 0-1 16,22 0 1-16,-22 0 0 0,0 0 0 0,0 0 0 15,23 9 1-15,-23-9-1 0,0 0 2 16,0 0 0-16,0 0 3 0,14 24 0 0,-14-24 2 16,0 0-1-16,6 29-1 0,-6-29-3 0,0 25 0 15,0-25-2-15,1 25 1 0,-1-25-1 0,0 23 1 16,0-23-3-16,0 0 1 0,4 31-8 16,-4-31-8-16,0 0-15 0,0 0-15 0,13 31-21 15,-13-31-47-15,0 0-47 0,0 0-115 0,0 0-105 16,26 23-65-16,-26-23 233 0</inkml:trace>
          <inkml:trace contextRef="#ctx0" brushRef="#br1" timeOffset="202503.7334">-596 5730 517 0,'0'0'149'0,"0"0"-50"0,0 0-8 15,0 0-11-15,0 0-8 0,0 0-14 0,22 10 0 16,-22-10-4-16,0 0-1 0,0 0-9 16,0 0-8-16,6 26-10 0,-6-26-4 0,0 0-6 15,0 33-1-15,0-33-4 0,-4 24-1 0,4-24-4 16,-3 29 0-16,3-29 14 0,-7 32-17 0,7-32 17 15,-3 29-39-15,3-29 18 0,-1 24-19 0,1-24 17 16,0 0-5-16,0 24-10 0,0-24-16 16,0 0-28-16,0 0-32 0,0 0-49 0,0 0-30 15,0 0-67-15,0 0-113 0,8-30 55 16,-8 30 298-16</inkml:trace>
          <inkml:trace contextRef="#ctx0" brushRef="#br1" timeOffset="202691.2328">-506 5465 1298 0,'-26'-28'138'0,"26"28"-40"0,0 0-20 0,0 0-20 15,0 0-14-15,0 0-13 0,0 0-10 16,0 0-6-16,0 0-7 0,0 0-3 0,0 0-3 16,0 0-1-16,0 0-1 0,0 0-2 0,0 0-8 15,0 0-21-15,0 0-28 0,0 0-89 0,0 0-124 16,0 0-201-16,0 0-35 0,5 24 214 0</inkml:trace>
          <inkml:trace contextRef="#ctx0" brushRef="#br1" timeOffset="203526.2689">-91 5275 498 0,'0'0'168'15,"0"0"-43"-15,0 0-10 0,0 0-16 0,0 0-12 16,0 0-21-16,0 0-8 0,0 0-1 16,0 0 2-16,0 0 1 0,0 0-3 0,0 0-7 15,-10 27-9-15,10-27-4 0,-5 28-10 0,5-28-1 16,-5 35-7-16,5-35-2 0,-6 42-4 0,3-16 0 16,-4-4-6-16,1 4 3 0,2-4-6 0,-1 3 3 15,1 1-6-15,0-1 4 0,-2 1-6 16,0 2 4-16,4-4-5 0,-4-2 3 0,3 1-5 15,3-23 5-15,-5 42-4 0,5-42 4 0,-3 40-3 16,3-40 4-16,-1 33-5 0,1-33 4 0,1 30-3 16,-1-30 3-16,2 28-2 0,-2-28 0 0,0 0-1 15,8 25 1-15,-8-25 16 0,0 0-36 0,0 0 36 16,11 23-40-16,-11-23 21 0,0 0 0 0,0 0 0 0,0 0 0 16,0 0 1-16,0 0 1 0,26 19 0 0,-26-19 1 15,0 0 0-15,0 0-1 0,25-5-1 16,-25 5 0-16,0 0-2 0,26-13 18 0,-26 13-22 15,0 0 12 1,32-19-42-16,-32 19 9 0,27-17-27 0,-27 17 4 16,32-20-13-16,-32 20-37 0,32-17-23 0,-32 17-66 15,27-21-25-15,-27 21-131 0,15-24 17 0,7 31 226 16</inkml:trace>
          <inkml:trace contextRef="#ctx0" brushRef="#br1" timeOffset="203806.5643">-268 5520 838 0,'0'0'125'16,"0"0"-40"-16,0 0-25 0,0 0-22 0,0 0-9 15,0 0 5-15,0 0 16 0,0 0 13 0,0 0 3 16,25 17-5-16,-25-17-14 0,24 7-6 16,-24-7-8-16,24 5-7 0,-24-5-7 15,29 3-5-15,-29-3-5 0,33 3-4 0,-33-3-2 16,39 2-1-16,-39-2-2 0,40-2 0 0,-18 2 1 16,1-1-4-16,2 1-9 0,-3-3-16 0,7 7-28 15,-29-4-65-15,55 6-76 0,-55-6-128 0,35-6-135 16,-5 21 46-16,-30-15 381 0</inkml:trace>
          <inkml:trace contextRef="#ctx0" brushRef="#br1" timeOffset="204168.9075">397 5713 602 0,'0'0'257'0,"0"0"-134"0,0 0-53 0,0 0-26 16,0 0-4-16,0 0 0 0,0 0 9 0,0 0 3 15,0 0 3-15,0 0-9 0,0 0-8 0,0 0-8 16,13 24-5-16,-13-24-6 0,0 0-5 16,-4 29-5-16,4-29-2 0,-3 23-3 0,3-23 0 15,-6 24-5-15,6-24 4 0,-5 24-5 16,5-24 4-16,-6 30 15 0,6-30-23 0,-10 33 7 15,10-33-54-15,-6 31 0 0,6-31-45 0,-4 27-24 16,4-27-34-16,0 0-61 0,0 0-49 0,0 0-107 16,0 0 169-16,0 0 204 0</inkml:trace>
          <inkml:trace contextRef="#ctx0" brushRef="#br1" timeOffset="204340.7862">452 5420 1248 0,'0'0'136'0,"0"0"-36"0,-28-11-21 16,28 11-25-16,0 0-18 0,0 0-11 0,0 0-7 15,0 0-5-15,0 0-3 0,0 0-3 16,0 0-3-16,0 0-3 0,0 0-1 0,0 0-1 16,0 0-1-16,0 0 1 0,0 0 0 0,0 0 1 15,24 4-2-15,-24-4-9 0,0 0-15 0,23 0-21 16,-23 0-34-16,0 0-84 0,43 14-110 0,-43-14-222 15,22 3 26-15,-22-3 320 0</inkml:trace>
          <inkml:trace contextRef="#ctx0" brushRef="#br1" timeOffset="204966.4933">933 5742 512 0,'0'0'123'15,"0"0"11"-15,0 0-6 0,0 0 2 0,-27-12-18 16,27 12-12-16,0 0-16 0,0 0-7 0,-23-7-10 16,23 7-12-16,0 0-6 0,-23-3-11 0,23 3-4 15,-24-2-6-15,24 2-4 0,-25 2-5 0,25-2-4 16,-29 10-3-16,29-10-3 0,-35 19-1 0,35-19-4 16,-36 27 1-16,36-27-4 0,-33 34 3 0,33-34-5 15,-26 33 3-15,26-33-3 16,-16 30 1-16,16-30-2 0,-2 27-18 0,2-27 35 15,0 0-35-15,11 31 36 0,-11-31-19 0,0 0-1 16,24 20-1-16,-24-20-1 0,0 0-1 0,31 7-1 16,-31-7 1-16,23-4 0 0,-23 4-1 0,28-12 1 15,-28 12 21-15,29-24-35 0,-29 24 37 0,29-37-33 16,-29 37 16-16,27-42 4 0,-27 42-4 16,29-39 5-16,-29 39-4 0,29-36 3 0,-29 36-3 15,22-33 2-15,-22 33-2 0,13-24 2 0,-13 24-2 16,0 0 2-16,0 0-1 0,0 0 2 0,16-23 0 15,-16 23-2-15,0 0 0 0,0 0-1 0,0 0-1 16,0 0 0-16,0 0 1 0,0 0 1 16,0 0 2-16,17 25-2 0,-17-25 1 0,9 22-1 15,-9-22 0-15,10 26-1 0,-10-26 2 16,8 27-4-16,-8-27 4 0,8 26-5 0,-8-26 3 16,6 23-2-16,-6-23 1 0,0 0-7 0,12 27-7 15,-12-27-10-15,0 0-11 0,0 0 9 0,0 0-36 16,28 29-12-16,-28-29-75 0,0 0-61 0,0 0-60 15,22-16-89-15,-22 16-20 0,0 0 284 0</inkml:trace>
          <inkml:trace contextRef="#ctx0" brushRef="#br1" timeOffset="205561.9682">1222 5757 361 0,'0'0'178'0,"0"0"-66"0,0 0 1 15,0 0-9-15,0 0 9 0,0 0-13 16,0 0-7-16,0 0-15 0,0 0-13 0,0 0-13 16,0 0-13-16,0 0-5 0,0 0 1 0,0 0 0 15,0 0 1-15,0 0-4 0,23 14-7 0,-23-14-4 16,0 0-2-16,3 28-4 0,-3-28-1 0,2 24-2 16,-2-24-2-16,1 24-3 0,-1-24 1 0,0 28-5 15,0-28-19-15,3 27 36 0,-3-27-37 0,0 0 36 16,4 28-16-16,-4-28-3 0,0 0 1 15,0 0 0-15,0 0 0 0,0 0 0 0,0 0 1 16,0 0 1-16,27 7-1 0,-27-7 2 0,0 0-3 16,20-25-16-16,-20 25 35 0,18-30-37 15,-18 30 36-15,19-33-17 0,-19 33-3 0,23-34 3 16,-23 34-3-16,22-36 3 0,-22 36-4 0,18-35 5 16,-18 35-4-16,22-31 3 0,-22 31-3 0,17-25 2 15,-17 25-1-15,0 0 0 0,23-25 0 16,-23 25 0-16,0 0-1 0,0 0 1 0,22-9-1 15,-22 9-1 1,0 0 2-16,0 0-1 0,0 0 1 0,28 4 0 16,-28-4 1-16,0 0-1 0,0 0 0 0,0 0 0 15,26 27 2-15,-26-27-2 0,0 0 3 0,18 31-2 16,-18-31 3-16,11 31-3 0,-11-31 3 0,8 32-5 16,-8-32 3-16,10 34-5 0,-10-34 4 0,8 30-3 15,-8-30 3-15,9 27-2 0,-9-27-18 0,8 25 34 16,-8-25-38-16,9 23 28 0,-9-23-33 0,0 0-22 15,0 0-45-15,17 33-87 0,-17-33-128 0,0 0-222 16,0 0 67-16,-3-23 389 0</inkml:trace>
          <inkml:trace contextRef="#ctx0" brushRef="#br1" timeOffset="206232.8493">2057 5884 454 0,'0'0'138'0,"0"0"-77"0,0 0-29 0,0 0-3 16,0 0 19-16,0 0 26 0,0 0 23 0,0 0 13 15,0 0-6-15,0 0-12 0,0 0-14 0,0 0-11 16,0 0-12-16,0 0-7 0,0 0-4 16,0 0-6-16,14 22-8 0,-14-22-25 0,0 0 13 15,-6 25-23-15,6-25 14 0,0 0-2 0,-16 29-5 16,16-29 1-16,0 0-3 0,-19 31 3 0,19-31-3 15,0 0 0-15,-22 29-5 0,22-29-7 16,0 0-9-16,-24 17-18 0,24-17-25 0,0 0-54 16,0 0-110-16,0 0-129 0,0 0-125 0,0 0 167 15,-1-26 315-15</inkml:trace>
        </inkml:traceGroup>
        <inkml:traceGroup>
          <inkml:annotationXML>
            <emma:emma xmlns:emma="http://www.w3.org/2003/04/emma" version="1.0">
              <emma:interpretation id="{BD4B9EA9-A3E3-4F7A-8D54-7E42BA4C1331}" emma:medium="tactile" emma:mode="ink">
                <msink:context xmlns:msink="http://schemas.microsoft.com/ink/2010/main" type="inkWord" rotatedBoundingBox="9071,17150 9798,17220 9761,17610 9034,17540"/>
              </emma:interpretation>
              <emma:one-of disjunction-type="recognition" id="oneOf15">
                <emma:interpretation id="interp73" emma:lang="en-GB" emma:confidence="0">
                  <emma:literal>so</emma:literal>
                </emma:interpretation>
                <emma:interpretation id="interp74" emma:lang="en-GB" emma:confidence="0">
                  <emma:literal>50</emma:literal>
                </emma:interpretation>
                <emma:interpretation id="interp75" emma:lang="en-GB" emma:confidence="0">
                  <emma:literal>So</emma:literal>
                </emma:interpretation>
                <emma:interpretation id="interp76" emma:lang="en-GB" emma:confidence="0">
                  <emma:literal>SO</emma:literal>
                </emma:interpretation>
                <emma:interpretation id="interp77" emma:lang="en-GB" emma:confidence="0">
                  <emma:literal>S0</emma:literal>
                </emma:interpretation>
              </emma:one-of>
            </emma:emma>
          </inkml:annotationXML>
          <inkml:trace contextRef="#ctx0" brushRef="#br1" timeOffset="207253.5023">3503 5503 417 0,'0'0'129'0,"0"0"-14"0,0 0 13 16,0 0 10-16,0 0 2 0,0 0-20 15,0 0-28-15,0 0-22 0,0 0-21 0,0 0-11 16,0 0-4-16,0 0-2 0,0 0-5 0,-7-22-1 16,7 22-4-16,0 0-2 0,0 0-4 0,-22-11-3 15,22 11-5-15,0 0-2 0,-25-2-3 16,25 2 0-16,0 0 0 0,-28 10-3 0,28-10 2 15,0 0-3-15,-27 18 1 0,27-18-1 0,0 0 1 16,-18 27-1-16,18-27 1 0,0 0-1 16,-8 24 0-16,8-24-1 0,0 0 2 0,7 29-3 15,-7-29 2-15,0 0-2 0,19 29 2 0,-19-29-3 16,0 0 2-16,29 21 0 0,-29-21 1 0,0 0 1 16,33 18 1-16,-33-18-1 0,22 13 0 0,-22-13 0 15,0 0 0-15,26 19-1 0,-26-19 2 0,0 0-1 16,0 0 0-16,22 24-1 0,-22-24 1 15,0 0-2-15,3 24 3 0,-3-24-2 0,0 0 2 16,-11 25-1-16,11-25 2 0,0 0-2 0,-22 27 1 16,22-27-2-16,0 0 3 0,-24 17-1 0,24-17 1 15,0 0-2-15,-26 10 1 0,26-10-1 16,0 0 1-16,-26 3 0 0,26-3 0 0,0 0 1 16,-26 0-1-16,26 0 0 0,0 0 0 0,0 0-2 15,-24-1 1-15,24 1-1 0,0 0 1 16,0 0-1-1,0 0-5-15,0 0-4 0,0 0-8 0,0 0-13 16,0 0-15-16,0 0-17 0,0 0-13 0,0 0-22 16,0 0-38-16,0 0-22 0,0 0-68 0,0 0-29 15,25 18-114-15,-25-18 222 0,25 0 147 0</inkml:trace>
          <inkml:trace contextRef="#ctx0" brushRef="#br1" timeOffset="207722.1273">3886 5602 368 0,'0'0'132'0,"0"0"9"0,0 0-1 16,0 0 7-16,4-26-9 0,-4 26-11 0,0 0-17 0,0 0-16 15,0 0-22-15,0 0-21 0,0 0-17 0,0 0-17 16,0 0-6-16,0 0-2 0,-23 17-2 0,23-17 2 15,-24 28-3-15,24-28 3 0,-27 36-3 0,27-36 3 16,-31 42-6-16,15-21 2 0,1 3-5 0,15-24 4 0,-21 41-5 16,21-41 3-16,-11 36-4 0,11-36 3 15,0 28-3-15,0-28 2 0,0 0-2 0,16 29 2 16,-16-29-2-16,0 0 3 0,34 14 22 0,-34-14-23 16,30 2 1-16,-30-2-1 0,33-6-23 0,-33 6 23 15,40-17 1-15,-40 17-2 0,40-24 3 0,-40 24-2 16,40-30 2-16,-17 15-3 0,-1-2 3 0,-22 17-4 15,37-34 2-15,-37 34-2 0,28-31 3 0,-28 31-1 16,18-26 4-16,-18 26-4 16,0 0 4-16,8-31-1 0,-8 31 4 0,0 0 2 15,-8-26 2-15,8 26 1 0,0 0 0 0,-19-24-5 32,19 24-1-32,0 0-3 0,-31-20-2 0,31 20-1 15,-26-4-1-15,26 4-1 0,-32 4 0 0,32-4-3 16,-33 17-8-16,33-17-8 0,-33 24-15 0,33-24-15 15,-24 23-28-15,24-23-49 0,0 0-76 16,-28 11-104-16,28-11-121 0,0 0 4 0,0 0 403 16</inkml:trace>
        </inkml:traceGroup>
        <inkml:traceGroup>
          <inkml:annotationXML>
            <emma:emma xmlns:emma="http://www.w3.org/2003/04/emma" version="1.0">
              <emma:interpretation id="{9EEFEB5C-49F8-46BA-BE9D-FF904EED116C}" emma:medium="tactile" emma:mode="ink">
                <msink:context xmlns:msink="http://schemas.microsoft.com/ink/2010/main" type="inkWord" rotatedBoundingBox="10755,17038 13008,16864 13068,17646 10815,17820"/>
              </emma:interpretation>
              <emma:one-of disjunction-type="recognition" id="oneOf16">
                <emma:interpretation id="interp78" emma:lang="en-GB" emma:confidence="0">
                  <emma:literal>Eco)</emma:literal>
                </emma:interpretation>
                <emma:interpretation id="interp79" emma:lang="en-GB" emma:confidence="0">
                  <emma:literal>Eco}</emma:literal>
                </emma:interpretation>
                <emma:interpretation id="interp80" emma:lang="en-GB" emma:confidence="0">
                  <emma:literal>Eco,</emma:literal>
                </emma:interpretation>
                <emma:interpretation id="interp81" emma:lang="en-GB" emma:confidence="0">
                  <emma:literal>ECO)</emma:literal>
                </emma:interpretation>
                <emma:interpretation id="interp82" emma:lang="en-GB" emma:confidence="0">
                  <emma:literal>ECO}</emma:literal>
                </emma:interpretation>
              </emma:one-of>
            </emma:emma>
          </inkml:annotationXML>
          <inkml:trace contextRef="#ctx0" brushRef="#br1" timeOffset="212424.9918">5534 5312 250 0,'0'0'109'16,"0"0"-5"-16,0 0 8 0,0 0 7 0,-23 15 10 16,23-15 0-16,0 0-4 0,0 0-20 0,0 0-18 15,0 0-15-15,0 0-13 0,0 0-7 0,-25 3-7 31,25-3-8-31,0 0-3 0,-24 4-5 0,24-4-7 16,-26 6-4-16,26-6-6 0,-29 11-2 0,29-11-3 16,-31 16-2-16,31-16-2 0,-33 22 0 15,33-22 0-15,-38 24 0 0,38-24-1 0,-40 21 2 16,40-21-3-16,-40 27 2 0,40-27-2 0,-38 29 1 16,38-29-3-16,-35 30 3 0,35-30-2 0,-29 26 2 15,29-26-2-15,-19 22 1 0,19-22-1 0,0 0 2 16,-18 29-2-16,18-29 0 0,0 0-1 0,-4 29 1 15,4-29-3-15,0 0 2 0,14 28-1 0,-14-28 0 16,0 0 0-16,0 0 2 0,29 25 0 16,-29-25 0-16,25 9 1 0,-25-9-1 15,27 4 1-15,-27-4 0 0,33 2 0 0,-33-2-1 16,40-2 1-16,-40 2-1 0,39-2 0 0,-39 2 0 16,36-6 1-16,-36 6-1 0,30-3 1 0,-30 3-1 15,0 0 0-15,27-3 0 0,-27 3 0 0,0 0 0 16,0 0 1-16,0 0-1 0,0 0 1 0,0 0 2 15,0 0 1-15,0 0 3 0,0 0 0 16,0 0 0-16,0 0-3 0,-17 22-2 0,17-22-2 16,-27 18 2-16,27-18-3 0,-27 28 3 0,27-28-3 15,-32 29 3-15,32-29-3 0,-33 30 2 0,33-30-3 16,-30 28 3-16,30-28-2 0,-21 22 3 0,21-22-4 16,0 0 2-16,-21 27 0 0,21-27 0 15,0 0 21-15,0 0-36 0,-2 24 36 16,2-24-37-16,0 0 16 0,0 0 1 0,18 24-1 15,-18-24 1-15,0 0-1 0,29 12 1 0,-29-12 1 16,31 5 0-16,-31-5 0 0,36 4 0 0,-36-4-1 16,37-4 0-16,-37 4 0 0,40-7-1 0,-40 7 1 15,44-7-2-15,-44 7 1 0,44-13-1 0,-22 7 1 16,-22 6 15-16,40-12-37 0,-40 12 33 0,36-10-45 16,-36 10 4-16,31-8-20 0,-31 8-38 15,28 0-57-15,-28 0-166 0,0 0-181 0,38-14-9 16,-38 14 388-16</inkml:trace>
          <inkml:trace contextRef="#ctx0" brushRef="#br1" timeOffset="213018.732">6168 5346 634 0,'0'0'193'0,"0"0"-24"0,-15 22-31 0,15-22-26 16,0 0-28-16,-22 5-17 0,22-5-11 15,0 0-8-15,-24 29-3 0,24-29-9 0,-23 21-2 16,23-21-6-16,-26 31-3 0,26-31-6 0,-25 28 0 15,25-28-8-15,-22 34 0 0,22-34-5 16,-22 36 2-16,22-36-6 0,-19 39 3 0,19-39-4 16,-14 42 3-16,7-20-6 0,0 2 5 0,1-1-2 15,0 1 3-15,0 1-4 0,3-3 5 0,2 1-8 16,1-23 5-16,3 41-4 0,-3-41 1 0,9 30-2 16,-9-30-11-16,14 27 33 0,-14-27-32 15,0 0 34-15,24 26-20 0,-24-26-2 16,0 0 2-16,31 14-1 0,-31-14 0 0,22 0 0 15,-22 0 0-15,26-6 0 0,-26 6-3 0,28-12-3 16,-28 12 1-16,29-16-50 0,-29 16 5 0,29-15-54 16,-28-10-134-16,27 26-155 0,-28-1-137 0,27-22 141 15,1 32 389-15</inkml:trace>
          <inkml:trace contextRef="#ctx0" brushRef="#br1" timeOffset="214266.6061">6653 5398 587 0,'0'0'174'0,"0"0"-15"0,0 0-12 15,0 0-25-15,0 0-30 0,0 0-29 16,0 0-18-16,0 0-13 0,0 0-8 0,0 0-9 15,0 0-4-15,0 0-2 0,0 0-2 0,-23 18 1 16,23-18-3-16,-14 25 2 0,14-25-2 0,-18 30 3 16,18-30-2-16,-18 33 3 0,18-33-2 0,-22 37 5 15,22-37-2-15,-22 36 4 0,22-36-3 16,-21 39 2-16,21-39-5 0,-19 36 3 0,19-36-5 16,-12 30 3-16,12-30-5 0,-6 26 3 0,6-26-4 15,1 24 1-15,-1-24-3 0,9 24 1 0,-9-24-2 16,13 23 1-16,-13-23-2 0,20 22 3 0,-20-22-4 15,26 20 3-15,-26-20-1 0,32 13 1 0,-32-13-3 16,33 7 2-16,-33-7 0 0,40 4-1 16,-40-4 2-16,40-5-2 0,-40 5 0 0,40-8 0 15,-40 8 0-15,41-18 0 0,-41 18 2 0,41-24-2 16,-41 24 3-16,38-32-4 0,-38 32 5 0,30-34-4 16,-30 34 4-16,22-38-4 0,-22 38 3 0,18-36-4 15,-18 36 5-15,15-39-4 0,-15 39 4 16,10-32-3-16,-10 32 2 0,2-29-2 0,-2 29 2 0,0-29-2 15,0 29 2-15,-2-30-3 0,2 30 2 16,-7-29-1-16,7 29 2 0,-10-28-3 0,10 28 3 16,-12-28-2-16,12 28 2 0,-17-26-1 15,17 26 0-15,0 0-1 0,-34-28 1 0,34 28-1 16,-26-14 2-16,26 14-2 0,-24-4 1 0,24 4 1 16,-23 1 0-16,23-1 1 0,-22 8 0 0,22-8 0 15,0 0-2-15,-27 23 1 0,27-23-1 0,-11 27 1 16,11-27-3-16,-8 35 2 0,8-35-2 15,-4 33 2-15,4-33-2 0,4 30 2 0,-4-30-2 16,6 28 2-16,-6-28-2 0,15 24 3 0,-15-24-3 16,0 0 3-16,29 28-3 0,-29-28 2 0,27 11-2 15,-27-11 2-15,29 4-1 0,-29-4 0 0,32 2 0 16,-32-2 0-16,36-5 0 0,-36 5 0 0,40-9 0 16,-40 9-2-16,42-13 1 0,-42 13-8 15,42-20-5-15,-42 20-15 0,43-24-11 16,-43 24-23-16,39-22-30 0,-33-4-101 0,23 28-107 15,-29-2-189-15,25-23 36 0,2 31 445 0</inkml:trace>
          <inkml:trace contextRef="#ctx0" brushRef="#br1" timeOffset="214594.7379">7281 5193 850 0,'0'0'176'0,"-22"4"-33"15,22-4-41-15,0 0-27 0,0 0-28 16,0 0-16-16,0 0-9 0,0 0-3 0,2 24 3 16,-2-24-3-16,0 0 3 0,-2 31-4 0,2-31 3 15,7 29-3-15,-7-29 1 0,9 35-5 0,-9-35 1 16,12 36-5-16,-12-36 1 0,12 39-5 0,-12-39 1 15,16 43-5-15,-16-43 4 0,11 42-4 0,-5-19 4 16,-1-2-2-16,0 3 4 0,-5-24-1 16,3 43 3-16,-3-43-4 0,-1 44 4 15,-2-20-5-15,-1 0 2 0,-2 2-6 0,-1 0 4 16,-2 0-6-16,-1 1 4 0,0-2-4 0,1-1 4 16,-2 0-5-16,11-24-11 0,-24 43 33 0,24-43-33 15,-19 37 33-15,19-37-21 0,-17 27-7 0,17-27-5 16,0 0-9-16,0 0-8 0,0 0-16 0,-24 7-32 15,24-7-60-15,0 0-128 0,0 0-171 16,0 0-36-16,-2-37 223 0</inkml:trace>
        </inkml:traceGroup>
        <inkml:traceGroup>
          <inkml:annotationXML>
            <emma:emma xmlns:emma="http://www.w3.org/2003/04/emma" version="1.0">
              <emma:interpretation id="{009406FF-643A-43DB-8E2C-D7F905FDB0C5}" emma:medium="tactile" emma:mode="ink">
                <msink:context xmlns:msink="http://schemas.microsoft.com/ink/2010/main" type="inkWord" rotatedBoundingBox="13870,17504 14388,17041 14737,17432 14219,17895"/>
              </emma:interpretation>
              <emma:one-of disjunction-type="recognition" id="oneOf17">
                <emma:interpretation id="interp83" emma:lang="en-GB" emma:confidence="0">
                  <emma:literal>R</emma:literal>
                </emma:interpretation>
                <emma:interpretation id="interp84" emma:lang="en-GB" emma:confidence="0">
                  <emma:literal>&amp;</emma:literal>
                </emma:interpretation>
                <emma:interpretation id="interp85" emma:lang="en-GB" emma:confidence="0">
                  <emma:literal>%</emma:literal>
                </emma:interpretation>
                <emma:interpretation id="interp86" emma:lang="en-GB" emma:confidence="0">
                  <emma:literal>r</emma:literal>
                </emma:interpretation>
                <emma:interpretation id="interp87" emma:lang="en-GB" emma:confidence="0">
                  <emma:literal>d</emma:literal>
                </emma:interpretation>
              </emma:one-of>
            </emma:emma>
          </inkml:annotationXML>
          <inkml:trace contextRef="#ctx0" brushRef="#br1" timeOffset="222103.7403">8515 5702 388 0,'0'0'128'0,"0"0"-24"0,0 0-20 0,0 0 0 15,0 0-18-15,0 0-15 0,0 0-8 0,0 0 1 16,0 0-2 0,0 0 1-16,0 0-4 0,0 0-2 0,0 0-4 15,12 26-2-15,-12-26-7 0,0 0-3 0,-9 29-5 16,9-29 0-16,-11 24-3 0,11-24 1 0,-13 22-4 15,13-22 1-15,0 0-4 0,-26 34 1 0,26-34-2 16,0 0 3-16,-32 30 20 0,32-30-21 0,0 0 19 16,-31 25-22-16,31-25-1 0,-24 17-16 0,24-17 16 15,-23 15-13-15,23-15 17 0,-24 10 5 0,24-10 4 16,0 0 2-16,-30 3 1 0,30-3 1 16,0 0-3-16,0 0-4 0,-26-7-3 0,26 7-4 15,0 0-2-15,0 0 15 0,-15-28-17 0,15 28 15 0,-4-24-37 16,4 24 20-16,-6-27-20 0,6 27 20 15,3-28 3-15,-3 28-3 0,4-26 4 0,-4 26-2 16,5-26 4-16,-5 26-2 0,6-24 3 16,-6 24-3-16,0 0 2 0,15-31-3 0,-15 31 0 15,0 0-1-15,22-20-1 0,-22 20-1 0,0 0 1 16,33-17-1-16,-33 17 0 0,26-9-2 0,-26 9 2 16,29-6-2-16,-29 6 1 0,27-3 1 0,-27 3 0 15,31-3-1-15,-31 3 1 0,33-3-2 16,-33 3 2-16,35-10-2 0,-35 10 2 0,37-14-3 15,-37 14 2-15,39-18 0 0,-39 18 0 0,38-21 0 16,-38 21 1-16,36-22-2 0,-36 22 2 0,29-23-2 16,-29 23 3-16,26-24-3 0,-26 24 3 0,24-23-2 15,-24 23 2-15,0 0-1 0,17-29 2 16,-17 29 0-16,0 0 1 0,0 0 0 16,0-27 2-16,0 27-2 0,0 0 1 0,0 0-2 15,-16-27 0-15,16 27 0 0,0 0 0 0,-28-8 0 16,28 8 1-16,-26 0-1 0,26 0 0 0,-29 7 0 15,29-7-2-15,-34 21 1 0,34-21-2 0,-39 34 2 16,39-34-2-16,-34 39 3 0,34-39-5 0,-22 39 5 16,22-39-4-16,-14 36 3 0,14-36-3 0,-3 43 2 15,3-43-2-15,3 42 2 0,-3-42-4 16,8 39 4-16,-8-39-4 0,11 37 4 0,-11-37-3 16,17 35 3-16,-17-35-3 0,19 28 2 0,-19-28-3 15,25 22 3-15,-25-22-2 0,30 20 1 16,-30-20-2-16,36 12-1 0,-36-12-7 0,34 7-10 15,-34-7-12-15,33 5-21 0,-8 4-2 0,-25-9-100 16,36 6-110-16,-36-6-260 0,0 0 21 0,44 30 431 16</inkml:trace>
        </inkml:traceGroup>
        <inkml:traceGroup>
          <inkml:annotationXML>
            <emma:emma xmlns:emma="http://www.w3.org/2003/04/emma" version="1.0">
              <emma:interpretation id="{80F190E1-6474-4F53-9DE3-46AB79B78B84}" emma:medium="tactile" emma:mode="ink">
                <msink:context xmlns:msink="http://schemas.microsoft.com/ink/2010/main" type="inkWord" rotatedBoundingBox="15409,17121 17282,16987 17335,17737 15462,17871"/>
              </emma:interpretation>
              <emma:one-of disjunction-type="recognition" id="oneOf18">
                <emma:interpretation id="interp88" emma:lang="en-GB" emma:confidence="0">
                  <emma:literal>(he</emma:literal>
                </emma:interpretation>
                <emma:interpretation id="interp89" emma:lang="en-GB" emma:confidence="0">
                  <emma:literal>alp)</emma:literal>
                </emma:interpretation>
                <emma:interpretation id="interp90" emma:lang="en-GB" emma:confidence="0">
                  <emma:literal>(PIE</emma:literal>
                </emma:interpretation>
                <emma:interpretation id="interp91" emma:lang="en-GB" emma:confidence="0">
                  <emma:literal>c(s)</emma:literal>
                </emma:interpretation>
                <emma:interpretation id="interp92" emma:lang="en-GB" emma:confidence="0">
                  <emma:literal>a(s)</emma:literal>
                </emma:interpretation>
              </emma:one-of>
            </emma:emma>
          </inkml:annotationXML>
          <inkml:trace contextRef="#ctx0" brushRef="#br1" timeOffset="223784.7556">10742 5391 685 0,'0'0'222'15,"0"0"-53"-15,0 0-34 0,0 0-32 0,0 0-34 0,0 0-16 0,0 0-8 16,0 0-5-16,0 0-4 0,0 0-6 15,0 0-4-15,0 0-4 0,0 0-3 16,0 0-3-16,-28 8-2 0,28-8-1 0,0 0 0 16,-33 28 0-16,33-28 0 0,-27 30-2 0,27-30 1 0,-29 37-5 15,29-37 3-15,-35 40-5 0,35-40 3 0,-31 42-6 16,15-18 4-16,3-1-5 0,-1 3 3 0,3-2-4 16,1 0 3-16,2 2-4 0,5-2 4 15,-2 0-5 1,3-2 5-16,1 1-5 0,1-23 5 0,3 39-5 15,-3-39-13-15,9 39 32 0,-9-39-32 0,15 39 32 16,-15-39-17-16,14 35-2 0,-14-35 3 0,22 31-4 16,-22-31 4-16,22 27-3 0,-22-27 2 0,22 25-2 15,-22-25 1-15,25 20-5 0,-25-20-8 0,26 16-10 16,-26-16-13-16,25 10-16 0,-25-10-32 16,26 6-63-16,-26-6-104 0,24-11-153 0,-24 11-81 15,23-10 193-15</inkml:trace>
          <inkml:trace contextRef="#ctx0" brushRef="#br1" timeOffset="228915.9271">10953 6097 187 0,'0'0'120'0,"0"0"6"0,0 0-8 16,0 0 4-16,0 0-6 0,0 0 5 0,0 0-14 16,-24-21-7-16,24 21-25 0,0 0-15 15,0 0-15-15,0 0-8 0,0 0-7 0,0 0-6 16,0 0-3-16,0 0-4 0,0 0-1 0,0 0-2 16,0 0-1-16,0 0 0 0,0 0 1 0,0 0 1 15,0 0-1-15,0 0 3 0,0 0-2 16,0 0 1-16,0 0-3 0,15-31-1 0,-15 31-2 15,7-24 1-15,-7 24-2 0,10-26 2 0,-10 26-3 16,5-29 4-16,-5 29-4 0,13-32 2 0,-13 32 13 16,10-32-37-16,-10 32 35 0,11-34-36 0,-11 34 18 15,9-31 4-15,-9 31-5 0,10-27 4 0,-10 27-5 16,11-31 4-16,-11 31-4 0,12-27 3 0,-12 27-4 16,9-26 4-16,-9 26-4 15,13-24 1-15,-13 24 0 0,0 0 1 0,20-31-2 16,-20 31 1-16,0 0-1 0,18-24 1 0,-18 24-1 15,0 0 1-15,0 0-1 0,24-24 1 0,-24 24-1 16,0 0 1-16,0 0-1 0,29-18 0 0,-29 18 0 16,0 0 0-16,26-13-1 0,-26 13 2 0,0 0-2 15,23-8 1-15,-23 8-1 0,0 0 1 16,0 0-1-16,24-6 1 0,-24 6-1 0,0 0-1 16,0 0 0-16,0 0 0 0,22 4 1 0,-22-4-1 15,0 0 1-15,0 0-1 0,0 0 1 0,17 27-1 16,-17-27 2-16,0 0-2 0,4 24 2 15,-4-24-2-15,0 0 2 0,0 28-3 0,0-28 2 16,0 0-1-16,-5 29 1 0,5-29-3 0,0 0 4 16,-9 33-3-16,9-33 4 0,-9 24-2 15,9-24 1-15,-11 23-1 0,11-23 2 0,0 0-2 16,-18 26 3-16,18-26-2 0,0 0 1 0,0 0-1 16,0 0 1-16,-31 25-2 0,31-25 2 0,0 0 1 15,-24 10-1-15,24-10 1 0,0 0 0 0,-27 3-1 16,27-3 1-16,0 0 1 0,-26-1 1 0,26 1 1 15,0 0 0-15,-26-5 0 0,26 5-1 0,0 0-1 16,-22-2-2-16,22 2 0 16,0 0-1-16,0 0-1 0,0 0 1 0,0 0 0 15,0 0-2-15,0 0-4 0,0 0-7 0,0 0-13 16,-23-6-17-16,23 6-14 0,0 0-17 0,0 0-15 16,0 0-48-16,0 0-53 0,0 0-97 0,0 0-91 15,23 25-35-15,-23-25 388 0</inkml:trace>
          <inkml:trace contextRef="#ctx0" brushRef="#br1" timeOffset="229408.4629">11515 5303 718 0,'0'0'152'0,"0"0"-35"0,0 0-22 0,0 0-31 15,0 0-23-15,0 0-22 0,0 0-3 0,0 0 5 16,0 0 7-16,12 24 10 0,-12-24 0 0,10 22-1 16,-10-22-6-16,11 32-3 0,-11-32-7 0,14 42-1 0,-14-42-7 15,14 44 0-15,-14-44-6 0,12 43 1 16,-12-43-4-16,10 37 2 0,-10-37-3 0,7 34 2 16,-7-34-2-16,5 35 6 0,-5-35-3 0,0 38 7 15,0-38-3-15,-8 36 4 0,8-36-4 0,-15 43 2 16,6-19-6-16,0 0 3 0,-2-2-6 0,0 1 3 15,-3 0-6-15,14-23 2 0,-21 43 17 0,21-43-35 16,-20 36 34-16,20-36-35 0,-18 24 14 16,18-24 0-16,0 0-6 0,0 0-7 0,0 0-9 15,-28 21-9-15,28-21-15 0,0 0-26 16,0 0-49-16,-25-2-85 0,25 2-99 0,0 0-139 16,0 0 99-16,24 23 348 0</inkml:trace>
          <inkml:trace contextRef="#ctx0" brushRef="#br1" timeOffset="253840.0139">10135 5403 305 0,'0'0'104'0,"0"0"-24"15,0 0-6-15,0 0 0 0,0 0 7 16,0 0 7-16,0 0-1 0,0 0-6 0,0 0-9 16,0 0-10-16,0 0-4 0,0 0-1 0,-23 14-6 15,23-14-3-15,0 0-4 0,0 0-5 0,0 0-3 16,0 0-4-16,-29-1-3 0,29 1-2 0,0 0-1 15,-25 5-4-15,25-5-4 0,0 0-3 0,-33 6-4 16,33-6-2-16,-31 6-2 0,31-6-1 16,-31 14-2-16,31-14 0 0,-34 20-2 0,34-20 2 15,-35 25-4-15,35-25 3 0,-31 24-2 0,31-24 1 16,-29 24-2-16,29-24 2 0,-26 21-1 0,26-21 4 16,-24 20-1-16,24-20 2 0,0 0-2 15,-23 28 1-15,23-28-2 0,0 0 1 0,-16 24-3 16,16-24 1-16,0 0-1 0,-8 25 0 0,8-25-2 15,0 0 3-15,-3 30-3 0,3-30 1 16,0 22-1-16,0-22 2 0,0 0-3 0,7 30 3 16,-7-30-2-16,0 0 2 0,9 24-2 0,-9-24 1 15,0 0-1-15,0 0 2 0,23 20-2 0,-23-20 2 16,0 0 0-16,29 5 0 0,-29-5 0 0,23 0-1 16,-23 0 1-16,25-4 0 0,-25 4-1 0,28-3 1 15,-28 3-1-15,27-1 1 0,-27 1-2 0,28-3 1 16,-28 3 0-16,23-3 0 0,-23 3 1 15,24-4-1-15,-24 4 0 0,0 0 1 16,26-5 0-16,-26 5-1 0,0 0 1 0,0 0-1 16,0 0 0-16,0 0 0 0,22-2 0 0,-22 2 0 15,0 0 1-15,0 0 0 0,0 0 0 0,0 0 0 16,0 0 1-16,0 0 2 0,0 0 4 0,0 0 2 16,0 0-1-16,0 0-3 0,0 0-3 15,-28 9-3-15,28-9 0 0,0 0 1 0,-34 16-2 0,34-16 2 16,-22 14-1-16,22-14 1 0,-28 18-1 0,28-18 2 15,-29 19-4-15,29-19 3 0,-30 21-3 0,30-21 4 16,-23 21 17-16,23-21-35 0,0 0 35 16,-28 31-34-1,28-31 15-15,0 0 2 0,-22 27-2 0,22-27 0 0,0 0-1 16,-12 26 3-16,12-26-3 0,0 0 2 16,-9 23-1-16,9-23 0 0,0 0-1 15,0 0 3-15,2 27-2 0,-2-27 1 0,0 0 0 16,8 27 1-16,-8-27-3 0,0 0 3 0,14 27-2 0,-14-27 3 15,0 0-2-15,0 0 1 0,23 25-2 0,-23-25 2 16,0 0-1-16,25 17 1 0,-25-17-1 0,0 0 1 16,35 6 2-16,-35-6 0 0,28 2 2 0,-28-2 1 15,32-2 0-15,-32 2-1 0,36-5 1 16,-36 5-2-16,34-3-2 0,-34 3-1 0,36-1 0 16,-36 1-2-16,36-3 0 0,-36 3 1 0,30-1-1 15,-30 1 0-15,27-2-2 0,-27 2-8 0,24-1-9 16,-24 1-21-16,0 0-30 0,0 0-86 0,40-8-220 15,-40 8-185-15,0 0 9 0,33-5 495 0</inkml:trace>
        </inkml:traceGroup>
        <inkml:traceGroup>
          <inkml:annotationXML>
            <emma:emma xmlns:emma="http://www.w3.org/2003/04/emma" version="1.0">
              <emma:interpretation id="{FF8BFA00-6AD2-4823-80B0-097E687F7E18}" emma:medium="tactile" emma:mode="ink">
                <msink:context xmlns:msink="http://schemas.microsoft.com/ink/2010/main" type="inkWord" rotatedBoundingBox="17921,16978 20017,17074 19985,17767 17889,17670"/>
              </emma:interpretation>
              <emma:one-of disjunction-type="recognition" id="oneOf19">
                <emma:interpretation id="interp93" emma:lang="en-GB" emma:confidence="0">
                  <emma:literal>make</emma:literal>
                </emma:interpretation>
                <emma:interpretation id="interp94" emma:lang="en-GB" emma:confidence="0">
                  <emma:literal>mate</emma:literal>
                </emma:interpretation>
                <emma:interpretation id="interp95" emma:lang="en-GB" emma:confidence="0">
                  <emma:literal>matie</emma:literal>
                </emma:interpretation>
                <emma:interpretation id="interp96" emma:lang="en-GB" emma:confidence="0">
                  <emma:literal>Make</emma:literal>
                </emma:interpretation>
                <emma:interpretation id="interp97" emma:lang="en-GB" emma:confidence="0">
                  <emma:literal>maki</emma:literal>
                </emma:interpretation>
              </emma:one-of>
            </emma:emma>
          </inkml:annotationXML>
          <inkml:trace contextRef="#ctx0" brushRef="#br1" timeOffset="230992.3088">12219 5668 120 0,'0'0'56'0,"0"0"5"0,0 0 15 16,0 0 0-16,0 0 14 0,0 0-3 0,0 0 11 15,0 0-7-15,0 0-2 0,0 0-13 0,0 0-2 16,0 0-9-16,0 0-1 0,0 0-5 0,0 0 1 16,0 0-4-16,0 0-2 0,0 0-6 15,10 24-9-15,-10-24-9 0,0 0-6 16,-7 24-8-16,7-24-2 0,-3 24-5 0,3-24-2 16,-3 24-3-16,3-24 0 0,-5 29-3 0,5-29 2 15,-4 28-3-15,4-28 3 0,-4 24-4 0,4-24 3 16,-3 23-3-16,3-23 2 0,0 0 20 0,0 0-21 15,0 22 21-15,0-22-22 0,0 0 1 0,0 0 1 16,0 0 0-16,0 0-1 0,0 0-18 0,0 0 20 16,0 0-18-16,25-23 19 0,-25 23 1 15,18-30-3-15,-18 30 1 0,19-34-2 0,-19 34 3 16,26-33-4-16,-26 33 4 0,22-30-3 0,-22 30 3 16,17-26-2-16,-17 26 3 0,0 0-2 15,23-30 4-15,-23 30-3 0,0 0 3 0,22-24-3 16,-22 24 0-16,0 0-2 0,0 0 0 0,0 0-1 15,26-11 0-15,-26 11 1 0,0 0-1 16,0 0 0-16,0 0 0 0,0 0 2 0,25 22-2 16,-25-22 3-16,0 0-3 0,7 29 2 0,-7-29-2 15,1 23 2-15,-1-23-3 0,0 0 1 0,0 29 0 16,0-29 0-16,0 0 0 0,0 0 1 0,2 26-2 16,-2-26 1-16,0 0 0 0,0 0-1 0,0 0 0 15,0 0 1-15,0 0-1 0,25 0 2 0,-25 0 0 16,0 0-1-16,24-21 2 15,-24 21-2-15,0 0 1 0,28-26-1 0,-28 26 2 16,0 0-2-16,26-21 1 0,-26 21 0 0,0 0 0 16,0 0 0-16,22-11 1 0,-22 11-1 0,0 0 2 15,0 0-2-15,0 0 0 0,26-7 1 0,-26 7-1 16,0 0-1-16,0 0 1 0,0 0 1 0,0 0-1 16,22 20 2-16,-22-20 0 0,0 0 1 0,7 28-3 15,-7-28 1-15,3 21-3 0,-3-21 3 16,3 23-3-16,-3-23 2 0,0 0-2 0,5 29 1 15,-5-29-3-15,0 0-3 0,0 0-11 0,9 24-10 16,-9-24-15-16,0 0-18 0,0 0-9 0,0 0-80 16,26 31-66-16,-26-31-136 0,0 0-93 15,0 0 168-15,0 0 276 0</inkml:trace>
          <inkml:trace contextRef="#ctx0" brushRef="#br1" timeOffset="231679.9318">12983 5716 368 0,'0'0'149'16,"0"0"-26"-16,23 0 9 0,-23 0-11 0,0 0-6 15,0 0-18-15,0 0-10 0,0 0-8 0,0 0-5 16,0 0-9-16,0 0-8 0,4-22-9 0,-4 22-9 15,0 0-7-15,0 0-7 0,0 0-6 0,0 0-4 16,0 0-4-16,-27 0-1 0,27 0-4 0,0 0-1 16,-32 8-3-16,32-8 1 0,-29 14-2 15,29-14 1-15,-33 20 0 0,33-20 3 0,-36 21-1 16,36-21 3-16,-30 22-2 0,30-22 0 0,-25 23-4 16,25-23 0-16,0 0-3 0,-22 31 3 0,22-31-3 15,0 0 3-15,-6 27-3 0,6-27 1 0,0 0 0 16,9 24-1-16,-9-24 18 0,0 0-38 15,0 0 33-15,27 21-37 0,-27-21 17 16,0 0 0-16,32 8 2 0,-32-8-1 0,21-3 1 16,-21 3 1-16,0 0 1 0,30-10 21 0,-30 10-18 15,0 0 19-15,23-15-36 0,-23 15 17 0,0 0-17 16,24-24 18-16,-24 24 2 0,0 0-2 0,25-24 2 16,-25 24-1-16,0 0 1 0,0 0-2 0,24-20 2 15,-24 20-1-15,0 0-1 0,0 0 1 0,0 0-2 16,0 0 1-16,0 0-1 0,0 0 0 0,0 0 0 15,0 0 1-15,0 0 0 0,0 0 1 0,0 0-1 16,0 0 2 0,0 0-1-16,0 0 1 0,0 0 0 0,0 0-1 0,0 0-1 0,24 13 2 15,-24-13-2-15,0 0 2 0,0 0-1 0,0 0 0 16,0 0 0-16,0 0 1 0,25 7-2 0,-25-7 1 16,0 0-1-16,0 0 1 0,0 0 1 15,22 0 0-15,-22 0 0 0,0 0-1 0,0 0 0 0,0 0 1 16,0 0-1-16,0 0-2 0,0 0 1 0,0 0-1 15,23-3 1-15,-23 3 0 0,0 0 0 0,0 0 1 32,0 0-2-32,0 0 2 0,10 23-3 0,-10-23 0 15,0 0-7-15,0 0-2 0,12 27 14 0,-12-27-28 0,0 0 15 16,0 0-34-16,0 0-16 0,0 0-22 16,28 28-29-16,-28-28-43 0,0 0-47 15,0 0-55-15,0 0-107 0,33-2 96 0,-33 2 268 16</inkml:trace>
          <inkml:trace contextRef="#ctx0" brushRef="#br1" timeOffset="232250.4767">13375 5365 712 0,'-22'-25'191'0,"22"25"-82"15,0 0-26-15,0 0-13 0,0 0-4 16,0 0-7-16,0 0-9 0,0 0-10 0,0 0-4 16,0 0-3-16,0 0-2 0,9 23 3 0,-9-23-3 15,0 0-3-15,0 34-5 0,0-34-1 0,-2 37-7 16,-1-13 0-16,1-1-6 0,0 3 3 0,-3-2-4 15,2 2 5-15,-2-1-6 0,0 2 3 16,0-2-6-16,1 1 2 0,-2-1-5 0,2-1 3 16,0 1-5-16,0-1 5 0,1 2-6 0,-4 0 5 15,2-3-5-15,5-23 4 0,-9 40 16 0,9-40-35 16,-5 32 36-16,5-32-36 0,-4 29 16 0,4-29 2 0,0 0-2 0,0 0 2 31,-3 24-2-31,3-24 1 0,0 0-1 0,0 0-1 16,0 0 1-16,0 0 0 0,0 0 1 15,0 0 1-15,0 0 0 0,0 0-1 0,17-30 3 16,-17 30 14-16,11-26-34 0,-11 26 35 0,16-26-35 16,-16 26 16-16,17-25 2 0,-17 25-1 0,19-25 1 15,-19 25-2-15,21-26 2 0,-21 26-3 0,27-27 4 16,-27 27-4-16,28-27 3 0,-28 27-1 0,27-28 1 16,-27 28-3-16,28-26 3 0,-28 26-3 0,30-24 3 15,-30 24-2-15,30-23 2 0,-30 23-3 16,23-19 3-16,-23 19-2 0,0 0 0 0,33-23 0 15,-33 23 0-15,0 0-4 0,22-14-4 0,-22 14-7 0,0 0-8 0,0 0-9 16,27-8-11-16,-27 8-13 0,0 0-18 16,0 0-37-16,26-2-57 0,-26 2-76 0,0 0-63 0,0 0-121 15,0 0 232-15,0 0 197 0</inkml:trace>
          <inkml:trace contextRef="#ctx0" brushRef="#br1" timeOffset="232531.691">13477 5740 789 0,'0'0'175'0,"0"0"-45"0,0 0-39 16,0 0-26-16,0 0-19 0,0 0-6 0,0 0-2 16,0 0 0-16,-1 26-7 0,1-26-5 0,0 0-7 15,14 31-1-15,-14-31-5 0,0 0-1 0,15 31-3 16,-15-31-1-16,0 0-3 0,25 23 0 0,-25-23-3 15,0 0 0-15,30 13-2 0,-30-13 1 0,23 6-1 16,-23-6-1-16,25-3-3 0,-25 3-10 16,22-9-9-16,-22 9-20 0,26-11-20 15,-26 11-52-15,23-17-45 0,-23 17-86 0,15-28-44 16,-15 28-133-16,0 0 242 0,40-6 181 0</inkml:trace>
          <inkml:trace contextRef="#ctx0" brushRef="#br1" timeOffset="233020.5406">13838 5792 381 0,'0'0'81'15,"0"0"-34"-15,0 0-12 0,0 0 8 0,0 0 1 16,21-11 10-16,-21 11-3 15,0 0 9-15,0 0-7 0,0 0 0 0,28-3-10 16,-28 3-5-16,0 0-9 0,0 0-3 0,24 3-1 16,-24-3 0-16,0 0-2 0,0 0 0 0,27 1-4 15,-27-1-2-15,0 0 0 0,0 0 0 0,22-4 0 16,-22 4-2-16,0 0-1 0,0 0-3 0,22-14 1 16,-22 14-2-16,0 0 0 0,0 0 0 0,0 0 1 15,25-27-1-15,-25 27 2 0,0 0 0 16,0 0 3-16,13-23-1 0,-13 23 2 0,0 0 0 15,0 0 3-15,0-22 1 0,0 22 2 0,0 0-3 16,0 0 0-16,-18-22-5 0,18 22 0 0,0 0-1 16,-26-12 0-16,26 12-2 0,0 0-2 15,-29 2-1-15,29-2-2 0,-26 13 1 0,26-13-3 16,-29 27 3-16,29-27-2 0,-26 36 2 16,26-36-4-16,-19 39 3 0,19-39-7 0,-15 38 4 15,15-38-5-15,-7 38 4 0,7-38 16 0,-5 38-35 16,5-38 34-16,0 39-35 0,0-39 17 0,5 33 2 15,-5-33-3-15,9 28 2 0,-9-28-2 0,14 26 2 16,-14-26-3-16,23 22 3 0,-23-22-3 0,35 15 1 16,-35-15-3-16,44 9-6 0,-15-7-12 0,-1-8-17 15,7 7-16-15,-4-10-13 0,17 14-46 16,-18-22-100-16,24 14-148 0,-4 6-105 16,-12-20 208-16</inkml:trace>
        </inkml:traceGroup>
        <inkml:traceGroup>
          <inkml:annotationXML>
            <emma:emma xmlns:emma="http://www.w3.org/2003/04/emma" version="1.0">
              <emma:interpretation id="{A700047D-1F6B-4BAD-A65E-645DA895199C}" emma:medium="tactile" emma:mode="ink">
                <msink:context xmlns:msink="http://schemas.microsoft.com/ink/2010/main" type="inkWord" rotatedBoundingBox="20782,16866 23761,16874 23759,17705 20780,17698"/>
              </emma:interpretation>
              <emma:one-of disjunction-type="recognition" id="oneOf20">
                <emma:interpretation id="interp98" emma:lang="en-GB" emma:confidence="0">
                  <emma:literal>sense.)</emma:literal>
                </emma:interpretation>
                <emma:interpretation id="interp99" emma:lang="en-GB" emma:confidence="0">
                  <emma:literal>sense .)</emma:literal>
                </emma:interpretation>
                <emma:interpretation id="interp100" emma:lang="en-GB" emma:confidence="0">
                  <emma:literal>sense. )</emma:literal>
                </emma:interpretation>
                <emma:interpretation id="interp101" emma:lang="en-GB" emma:confidence="0">
                  <emma:literal>sense. s</emma:literal>
                </emma:interpretation>
                <emma:interpretation id="interp102" emma:lang="en-GB" emma:confidence="0">
                  <emma:literal>sense . )</emma:literal>
                </emma:interpretation>
              </emma:one-of>
            </emma:emma>
          </inkml:annotationXML>
          <inkml:trace contextRef="#ctx0" brushRef="#br1" timeOffset="234005.1707">15338 5621 311 0,'0'0'109'15,"-2"-22"-5"-15,2 22 13 0,0 0-7 0,0 0 2 16,-26-17-12-16,26 17-11 0,0 0-15 0,0 0-16 15,-33 5-16-15,33-5-9 0,-27 12-7 16,27-12-1-16,-35 14-2 0,35-14 3 16,-36 20-3-16,36-20 2 0,-30 21-3 0,30-21-2 15,-25 21-5-15,25-21 0 0,0 0-7 0,-26 24-1 16,26-24-4-16,0 0-1 0,0 0-2 0,-8 25 1 16,8-25-2-16,0 0 3 0,0 0-1 0,24 25 2 15,-24-25 0-15,21 8 1 0,-21-8 0 0,28 7 1 16,-28-7-1-16,31 7 1 0,-31-7-1 15,29 10-1-15,-29-10-2 0,22 15 3 16,-22-15-2-16,0 0 2 0,24 27-2 0,-24-27 2 16,0 0-2-16,4 32 3 0,-4-32 20 0,-3 26-18 15,3-26 19 1,0 0-36-16,-18 31 16 0,18-31-16 0,0 0 19 16,-24 22-1-16,24-22-3 0,0 0 1 0,-34 17-5 15,34-17 1-15,-26 7-1 0,26-7 0 0,0 0 0 16,-33 6-1-16,33-6 0 0,0 0-2 15,-27 2-2-15,27-2-7 0,0 0-6 0,0 0-10 16,0 0-9-16,0 0-24 0,0 0-34 0,-22-12-37 16,22 12-45-16,0 0-34 0,0 0-47 0,30 4-69 15,-30-4 38-15,26-3 288 0</inkml:trace>
          <inkml:trace contextRef="#ctx0" brushRef="#br1" timeOffset="234400.7775">15510 5826 369 0,'0'0'113'15,"0"0"-3"-15,28-13 6 0,-28 13-22 0,0 0-12 16,29-13-19-16,-29 13-4 0,24-7-10 16,-24 7-6-16,26-9-5 0,-26 9-7 0,29-13-5 15,-29 13-6-15,28-16-2 0,-28 16-3 0,0 0-2 16,34-24-2-16,-34 24 0 0,0 0-4 0,29-31 1 15,-29 31-3-15,13-22 6 0,-13 22 2 0,14-24 8 16,-14 24 5-16,0 0 6 0,6-24 1 0,-6 24-1 16,0 0-5-16,-15-23-2 0,15 23-8 0,0 0-3 15,-29-7-4-15,29 7-4 0,-33 13 0 16,33-13-3-16,-40 20 3 0,17-6-2 0,1 2 2 16,-2 2-4-16,2 1 3 0,22-19-4 15,-33 40 4-15,33-40-4 0,-20 35 2 0,20-35-3 16,-9 34 1-16,9-34-2 0,2 28 2 0,-2-28-3 15,8 23 3-15,-8-23 16 0,15 22-17 0,-15-22 18 16,22 17-39-16,-22-17 18 0,33 13-23 0,-33-13 15 16,36 8-5-16,-36-8-6 0,39 0-10 0,-17 3-13 15,-22-3-1-15,45-7-44 0,-45 7-54 0,48-16-88 16,-48 16-87-16,35-42-105 0,1 44 210 0,-29-32 214 16</inkml:trace>
          <inkml:trace contextRef="#ctx0" brushRef="#br1" timeOffset="234927.6673">15968 5758 609 0,'0'0'121'16,"0"0"-20"-16,0 0 4 0,0 0-25 15,0 0-15-15,0 0-14 0,0 0 0 0,0 0-3 16,0 0-2-16,-10 24-5 0,10-24-3 0,0 0-8 16,-4 31-1-16,4-31-7 0,0 0-1 0,-13 30-6 15,13-30-1-15,0 0-5 0,-5 24-2 0,5-24 17 16,0 0-22-16,0 0 19 0,0 0-20 0,0 0-1 16,0 0 1-16,0 0-1 0,0 0-1 15,0 0 2-15,0 0 1 0,0 0-19 0,0 0 21 16,0 0-20-16,25-13 18 0,-25 13 1 0,18-24-3 15,-18 24 2-15,23-34-3 0,-23 34 3 0,28-39-3 16,-28 39 3-16,30-37-2 0,-30 37 2 16,29-35-3-16,-29 35 4 0,23-28-1 0,-23 28 4 15,0 0 0-15,28-27 2 0,-28 27-2 0,0 0-1 16,22-10 0-16,-22 10-2 0,0 0 0 16,0 0 0-16,25 3-1 0,-25-3 2 0,0 0 0 15,0 0 1-15,22 20 2 0,-22-20-1 0,0 0 5 16,16 27-2-16,-16-27 3 0,9 24-2 0,-9-24 0 15,2 30-4-15,-2-30 2 0,4 37-3 0,-4-37 3 16,2 38-4-16,-2-38 3 0,1 32-3 0,-1-32 1 16,2 29-5-16,-2-29-17 0,2 25 34 15,-2-25-36-15,0 0 35 16,10 27-18-16,-10-27-5 0,0 0-10 0,0 0-16 16,0 0-26-16,0 0-32 0,0 0-88 0,0 0-156 15,0 0-168-15,0 0 20 0,23 11 483 0</inkml:trace>
          <inkml:trace contextRef="#ctx0" brushRef="#br1" timeOffset="235675.9707">16807 5621 226 0,'0'0'78'0,"0"0"12"0,0 0 12 15,0 0 12-15,0 0-4 0,0 0-4 0,0 0-21 16,0 0-10-16,-28-18-15 0,28 18-11 16,0 0-9-16,-23 10-7 0,23-10-4 0,0 0 0 15,-36 10-5-15,36-10 0 0,-23 14-2 0,23-14 1 16,0 0-1-16,-28 23 1 0,28-23-3 0,0 0 0 15,0 0-3-15,-23 15-3 0,23-15-4 0,0 0-4 16,0 0-3-16,0 0-3 0,0 0-1 0,0 0 1 16,0 0 0-16,0 0 1 0,0 0 1 15,0 0-1-15,20 25-1 0,-20-25 1 0,0 0-1 16,20 24 1-16,-20-24-2 0,0 0 3 0,20 33-3 16,-20-33 2-16,8 24-2 0,-8-24 4 0,5 22-4 15,-5-22 5-15,0 25-4 0,0-25 4 0,-3 26 17 16,3-26-16-16,-10 27 18 0,10-27-38 0,-14 24 18 0,14-24-17 15,-16 23 17-15,16-23 3 0,0 0-3 0,-28 27 1 16,28-27-2-16,0 0 1 0,-25 13-2 16,25-13 1-16,0 0 0 0,0 0-2 0,-22 2 1 15,22-2-2 1,0 0-6-16,0 0-8 0,0 0-8 0,0 0-17 16,0 0-18-16,0 0-29 0,0 0-48 15,-19-28-37-15,19 28-59 0,0 0-22 0,0 0-93 16,32 5 195-16,-32-5 151 0</inkml:trace>
          <inkml:trace contextRef="#ctx0" brushRef="#br1" timeOffset="236129.1019">17077 5764 142 0,'0'0'96'0,"0"0"-10"0,0 0 4 15,23-15-18-15,-23 15-1 0,0 0-5 0,28-9 9 16,-28 9 1-16,0 0 12 0,27-26-4 0,-27 26-1 16,0 0-14-16,36-26-17 0,-36 26-11 15,20-24-12-15,-20 24 0 0,0 0-5 0,23-31-1 16,-23 31-1-16,0 0 2 0,0 0 0 0,8-23 3 15,-8 23-3-15,0 0-2 0,0 0-3 0,0 0-4 16,0 0-3-16,-22-17-2 0,22 17-3 0,0 0-1 16,-36 7 0-16,36-7 2 0,-29 13 3 0,29-13 1 15,-35 15 4-15,35-15-1 0,-35 16 2 16,35-16-2-16,-40 20 0 0,40-20-4 16,-36 25-1-16,36-25-5 0,-29 31 0 0,29-31-4 15,-20 35 1-15,20-35-4 0,-10 36 4 0,10-36-5 16,4 30 4-16,-4-30-4 0,13 24 3 0,-13-24-3 15,0 0 1-15,33 30 0 0,-33-30-3 0,37 4-2 16,-14-7-3-16,2 0-6 0,0-7-6 0,3 2-11 16,-6-4-12-16,11 6-20 0,-33 6-63 0,58-17-69 15,-58 17-140-15,37-29-123 0,-4 38 140 16,-33-9 320-16</inkml:trace>
          <inkml:trace contextRef="#ctx0" brushRef="#br1" timeOffset="241307.4849">17516 5878 928 0,'0'0'226'0,"0"0"-83"16,0 0-43-16,0 0-23 0,0 0-14 0,0 0-10 15,0 0-7-15,0 0-6 0,0 0-23 0,0 0-8 16,0 0 0-16,0 0-5 0,0 0 20 0,0 0-1 16,0 0-1-16,0 0-1 0,0 0-2 0,0 0-2 15,0 0-2-15,0 0-1 0,0 0-2 0,0 0-3 16,0 0 1-16,0 0-3 0,0 0-1 15,0 0-2-15,0 0-1 0,0 0-1 0,0 0 0 16,0 0-1-16,0 0 0 0,0 0 0 0,0 0 0 16,0 0 0-16,0 0-2 0,0 0 0 0,0 0 0 15,0 0 1-15,0 0-2 0,0 0-5 16,0 0-8-16,0 0-13 0,0 0-11 0,0 0 0 16,0 0-23-16,0 0-64 0,0 0-185 15,0 0-284-15,0 0 43 0,28 3 401 0</inkml:trace>
          <inkml:trace contextRef="#ctx0" brushRef="#br1" timeOffset="243834.135">17041 5749 170 0,'0'0'80'0,"0"0"-14"0,0 0-4 15,0 0-13-15,0 0 3 0,0 0-3 16,0 0 11-16,0 0 1 0,0 0 8 0,0 0-5 15,0 0 0-15,0 0-3 0,0 0 12 0,0 0-3 16,0 0-3 0,0 0-14-16,0 0-16 0,0 0-11 0,0 0-3 15,0 0-6-15,0 0-5 0,0 0-3 0,0 0-4 16,0 0-2-16,0 0-1 0,0 0 0 16,0 0 0-16,0 0 0 0,0 0-1 0,0 0-1 15,0 0-9-15,0 0-23 0,0 0-46 16,23-2-50-16,-23 2-83 0,0 0-66 0,0 0-137 15,0 0 252-15,18 23 162 0</inkml:trace>
          <inkml:trace contextRef="#ctx0" brushRef="#br1" timeOffset="242618.4126">17900 5184 440 0,'0'0'248'0,"0"0"-60"0,0 0-22 0,0 0-40 16,0 0-32-16,0 0-35 0,0 0-16 0,0 0-12 16,0 0-6-16,0 0-6 0,0 0-3 0,0 0-5 15,0 0-2-15,0 0-1 0,0 0 3 0,0 0 2 16,0 0 2-16,0 0 0 0,0 0-2 0,0 0-1 15,0 0-1-15,27 31 0 0,-27-31-2 16,18 25 0-16,-18-25-5 0,14 31 2 0,-14-31-5 16,21 36 3-16,-21-36-3 0,16 40 2 15,-5-17-4-15,-11-23 5 0,18 43-5 0,-11-19 5 16,1-1-4-16,-2-1 4 0,-6-22-4 0,9 41 2 16,-9-41-2-16,9 38 2 0,-9-38-3 0,1 39 4 15,-1-39-4-15,0 40 4 0,0-40-4 0,-7 39 4 16,7-39-3-16,-8 39 4 0,8-39-2 15,-14 40 2-15,14-40-3 0,-18 41 4 0,18-41-4 16,-18 38 6-16,18-38-4 0,-23 38-13 0,23-38 35 16,-20 31-35-16,20-31 36 0,-20 28-17 0,20-28-2 15,-19 23 1-15,19-23-1 0,0 0-1 0,-25 19 0 16,25-19-3-16,0 0-1 0,0 0 0 0,0 0-1 16,-22 16 1-16,22-16-2 15,0 0 1-15,0 0-2 0,0 0 1 0,0 0-1 16,0 0 2-16,-20 23-2 0,20-23 0 0,0 0 0 15,0 0-3-15,0 0-2 0,0 0-5 0,0 0-7 16,0 0-8-16,0 0-10 0,0 0-18 0,0 0-27 16,0 0-90-16,0 0-134 0,0 0-207 0,0 0 1 15,0 0 497-15</inkml:trace>
        </inkml:traceGroup>
      </inkml:traceGroup>
    </inkml:traceGroup>
  </inkml:traceGroup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 0 1282 0,'0'0'219'16,"0"0"-130"-16,0 0-16 0,0 0-19 0,0 0-19 15,0 0-14 1,0 0-11-16,0 0-8 0,0 0-3 15,0 0-1-15,0 0 1 0,0 0-1 0,0 0 0 16,0 0-13-16,0 0-9 0,-1 22-19 0,1-22-11 16,0 0-28-16,0 0-43 0,14 30-60 0,-14-30-118 15,0 0-115-15,0 0-14 0,0 0 336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79 1 869 0,'0'0'157'0,"0"0"-38"0,0 0-10 0,0 0-17 0,0 0-24 16,0 0-18-16,0 0-9 0,0 0-19 0,0 0 8 15,0 0-20-15,0 0 7 0,0 0-5 0,-24-7-5 0,24 7 0 16,0 0-4-16,0 0 1 0,0 0 2 0,-24 10 0 16,24-10-1-16,0 0 0 0,0 0-3 15,0 0 1-15,-25 26-2 0,25-26 0 16,0 0-1-16,0 0 1 0,-6 24-2 0,6-24 1 16,0 0-2-16,0 0 1 0,6 27-1 0,-6-27 1 15,0 0-2-15,0 0 1 0,23 20-1 0,-23-20 2 16,0 0 0-16,0 0 1 0,28 15-1 0,-28-15 1 15,0 0 0-15,0 0 0 0,22 11-1 0,-22-11 2 0,0 0 0 16,0 0 0-16,0 0 0 0,0 0 0 0,0 0 0 16,0 0 3-16,15 24-1 0,-15-24 0 15,0 0 0 1,0 0-2-16,0 0-1 0,0 0 1 0,0 0-1 16,-21 27 2-16,21-27-2 0,0 0 1 0,0 0-2 15,-26 12 2-15,26-12-2 0,0 0 1 0,0 0 1 16,0 0-3-16,-26 8 2 0,26-8-1 0,0 0 2 0,0 0-2 15,0 0-30-15,0 0-29 0,0 0-63 16,0 0-63-16,0 0-103 0,-8 24-158 0,8-24 28 16,0 0 325-16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5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23 0 724 0,'0'0'186'0,"0"0"-53"15,0 0-12-15,0 0-8 0,0 0-15 0,0 0-27 0,0 0-21 16,0 0-17-16,0 0-5 0,0 0-3 16,0 0-3-16,0 0 2 0,0 0-5 0,0 0-6 15,0 0 0-15,0 0-8 0,0 0 14 0,0 0 6 0,0 0 1 16,0 0 0-16,10 24-13 0,-10-24-7 0,0 0 1 16,0 30 0-16,0-30 0 0,-3 30-3 0,3-30 2 15,-6 36-6-15,6-36 4 0,-4 42-5 16,4-42 3-16,-7 38-3 0,7-38 2 0,-5 37-1 15,5-37 2-15,-4 32-4 0,4-32 3 0,-6 33-1 16,6-33 0-16,0 0-1 0,0 27 1 0,0-27-2 16,0 0 1-16,0 0-1 0,2 24 1 15,-2-24-15-15,0 0-8 0,0 0-18 0,0 0-18 16,4 26-21 0,-4-26-44-16,0 0-61 0,0 0-99 0,0 0-166 15,0 0 16-15,0 0 317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29-4 1072 0,'-33'5'173'0,"33"-5"-23"16,0 0-30-16,0 0-37 0,0 0-28 0,0 0-18 0,0 0-16 0,0 0-11 16,0 0 4-16,0 0 3 0,0 0 0 0,5 24 6 15,-5-24-9-15,0 0 0 0,0 0-1 0,34 28-1 16,-34-28-2-16,27 9 0 0,-27-9-2 16,37 12-2-16,-37-12-1 0,44 6-3 0,-22-4-2 15,3-2 1-15,-1 0-1 0,2-2 0 16,0 0 0-16,-1 1-1 15,1-1 1-15,-3 1-1 0,2-1-16 0,-25 2-15 16,47 0-33-16,-47 0-50 0,44 5-141 0,-44-5-296 16,0 0 26-16,37-5 204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0 552 539 0,'0'0'199'0,"0"0"-60"0,0 0-50 0,0 0 1 16,0 0 8-16,0 0 0 0,0 0-4 0,0 0-10 15,17-23-29-15,-17 23-16 0,0 0-9 0,22-12-6 16,-22 12-3-16,0 0-5 0,24-27 0 0,-24 27-3 16,24-21 2-16,-24 21-4 0,23-28 2 0,-23 28-5 15,32-28 0-15,-32 28-5 0,36-32 0 0,-36 32-4 16,34-40 6 0,-34 40-5-16,39-42 4 0,-39 42-4 15,37-44 0-15,-19 19-2 0,-3 0 6 0,0-1-5 16,-2-1 5-16,1 3-6 0,-5-2 7 0,1 3-6 15,-3 1 5-15,0-1-5 0,-7 23 2 0,9-34-2 16,-9 34 2-16,0 0 0 0,0 0 5 0,0 0 2 16,0 0 4-16,0 0 0 0,0 0-3 0,0 0-2 15,0 0-8-15,0 0 2 0,0 0-4 0,0 0 5 16,0 0 1-16,0 0-1 0,0 0 1 0,0 0-4 16,0 0 2-16,17 32 0 0,-17-32-1 0,4 26 3 15,-4-26-4-15,3 34 5 0,-3-34-4 0,5 36 4 16,-5-36-5-16,6 37 4 0,-6-37-5 0,5 45 3 15,-5-45-3-15,6 41 3 0,-6-41-4 0,8 39 5 16,-8-39-4 0,8 39 4-16,-8-39-4 0,9 33 2 15,-9-33-2-15,9 30 3 0,-9-30-2 0,8 27 2 16,-8-27-2-16,11 22 2 0,-11-22-3 0,9 25 3 16,-9-25-3-16,9 26 3 0,-9-26-2 0,0 0 1 15,14 30-2-15,-14-30 2 0,0 0-2 0,0 0 2 16,11 30 0-16,-11-30 0 0,0 0 0 0,0 0 0 15,8 26 0-15,-8-26 0 0,0 0-1 0,0 0 1 0,0 0-2 16,0 0 2-16,0 0 1 0,0 0-2 16,0 0 0-16,0 0 1 0,0 0 1 0,0 0 1 15,0 0 1-15,0 0-2 0,0 0 1 0,0 0-1 16,0 0 0-16,0 0 0 0,0 0-1 0,0 0 0 16,0 0 1-16,0 0-2 0,-23 8 1 0,23-8 1 15,0 0 0-15,0 0 0 0,-28-5-1 0,28 5 1 0,0 0-2 16,-23 0 2-16,23 0-1 0,0 0 1 15,-32-3-1-15,32 3 1 0,-26-4 1 0,26 4-2 16,-27 0 9-16,27 0 2 0,-28 2 2 0,28-2 2 16,-33 5-7-16,33-5-3 0,-43 5-2 0,21 1 0 15,-3-3 2-15,-1 2 1 0,1-3 2 0,3 1 1 16,0 2-1-16,22-5-2 16,-41 3-1-16,41-3-1 0,-32 0 0 15,32 0-3-15,0 0 1 0,-26-3-3 16,26 3-1-16,0 0 2 0,0 0-2 0,0 0 1 15,0 0-1-15,0 0-5 0,0 0-6 0,0 0-6 16,0 0-12-16,0 0-5 0,0 0-26 0,23 10-27 0,2 8-95 16,-25-18-178-16,0 0-142 0,25 5-6 0,-25-5 408 15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89 0 963 0,'0'0'148'0,"0"0"-44"0,0 0-8 0,0 0-22 16,0 0-17-16,0 0-17 0,0 0-10 0,0 0-6 15,-21 21-2-15,21-21-2 0,0 0 5 16,-5 30-2-16,5-30-2 0,-3 22-2 0,3-22-1 15,-5 24-3-15,5-24 1 0,-5 24-4 0,5-24 0 16,-6 25-5-16,6-25 0 16,-5 27-4-16,5-27-1 0,-7 27 22 0,7-27-34 15,-8 30 34-15,8-30-33 0,-7 28 7 0,7-28 4 16,-5 22-3-16,5-22 2 0,0 0 2 0,-7 22-2 16,7-22-1-16,0 0 1 0,0 0-3 15,0 0 3-15,-10 23-3 0,10-23 2 0,0 0-2 16,0 0 2-16,0 0 0 0,0 0 1 0,0 0-1 15,0 0-2-15,0 0 1 0,0 0-1 0,0 0 2 0,0 0 1 16,0 0-2-16,0 0 3 0,0 0-1 0,0 0 3 16,0 0 5-16,18 23 2 0,-18-23-1 0,0 0 0 15,0 0-1-15,0 0-2 0,0 0-4 16,26 4-1-16,-26-4 0 0,0 0-2 0,24 2 3 16,-24-2-1-16,0 0-4 0,29 0 1 0,-29 0 0 15,0 0 1 1,33-2 0-16,-33 2 0 0,0 0 0 0,30-1 0 15,-30 1-1-15,0 0-16 0,33-3-21 0,-33 3-31 16,22 6-77-16,-22-6-111 0,0 0-284 0,0 0 40 16,25-33 217-16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529 9 675 0,'-22'-13'172'0,"22"13"-36"0,0 0-11 0,0 0-16 16,0 0-21-16,0 0-19 0,0 0-14 0,0 0-8 16,0 0-4-16,0 0-5 0,-22 3-28 0,22-3 20 15,0 0-2-15,0 0-2 0,-24 7-2 16,24-7-15-16,0 0 11 0,0 0-15 0,-26 10 35 15,26-10-23 1,0 0-26-16,0 0 20 0,-30 7-4 0,30-7-1 16,0 0 21-16,-31 4-19 0,31-4-2 0,-23 0 1 15,23 0-1-15,0 0 0 0,-29 2-19 0,29-2 21 16,0 0-2-16,-26-2 0 0,26 2 15 0,0 0-19 16,-33 0-19-16,33 0 19 0,-24-4-16 15,24 4 15-15,-27-5 1 0,27 5 0 0,-26 0-1 16,26 0 1-16,-28-2-1 0,28 2 1 0,-25-1-2 0,25 1 1 15,-22 1 1-15,22-1 0 0,0 0 2 0,-29 0-1 16,29 0 1-16,0 0 0 0,0 0 1 16,-23 0 0-16,23 0-2 0,0 0 0 0,0 0-2 15,0 0-3-15,0 0 3 0,0 0-1 0,0 0 1 16,0 0 4-16,0 0-5 0,0 0 0 16,0 0 0-16,0 0 1 0,0 0-1 0,0 0 1 0,0 0-1 15,0 0-1-15,0 0 2 0,0 0 0 0,0 0 2 16,0 0-2-16,-24 11-1 0,24-11 0 0,0 0 1 0,0 0-1 15,0 0 0-15,0 0 1 0,0 0-2 0,0 0 1 16,0 0 0-16,0 0-1 0,0 0 2 0,0 0 1 16,0 0 18-16,0 0-19 0,0 0 15 31,0 0-15-31,0 0-19 0,0 0 18 0,0 0-15 0,0 0 14 16,-22 6 18-16,22-6-18 0,0 0-1 0,0 0 3 15,0 0-19-15,0 0 18 0,0 0 18 0,0 0-18 16,0 0 18-16,0 0-18 0,0 0-1 0,0 0 2 15,0 0-2-15,0 0 2 0,0 0 0 0,0 0-3 16,0 0 2-16,0 0 1 0,0 0-1 16,0 0 3-16,0 0-2 0,0 0-1 0,0 0 2 0,0 0-1 15,0 0 2-15,0 0 1 0,0 0-1 0,0 0 1 16,0 0-3-16,0 0 1 0,0 0 0 0,0 0-2 16,0 0 0-16,0 0-1 0,0 0 1 0,0 0 0 15,0 0 0-15,0 0-1 0,0 0 0 0,0 0 1 16,0 0-1-16,0 0 1 0,-13 26 0 15,13-26 0 1,0 0-1-16,0 0 2 0,0 0-2 0,12 22 1 16,-12-22 0-16,0 0 0 0,0 0 0 0,0 0-1 15,17 23 2-15,-17-23-1 0,0 0-1 0,0 0 2 16,0 0-2-16,0 0 2 0,22 24-1 0,-22-24 0 16,0 0 0-16,0 0 1 0,0 0-2 0,22 28 3 15,-22-28-2-15,0 0 0 0,0 0 0 0,20 29-2 16,-20-29 1-16,0 0 2 0,20 30-2 0,-20-30 4 15,0 0-5-15,20 30 3 0,-20-30-2 0,0 0 0 16,18 30-1-16,-18-30 3 0,0 0-2 0,19 27 1 16,-19-27 0-16,0 0 1 0,21 25-2 0,-21-25 1 15,0 0 1-15,21 22 0 0,-21-22 0 0,0 0 0 16,16 23-3-16,-16-23 2 0,0 0-1 0,0 0 1 16,22 28 0-1,-22-28 1-15,0 0-3 0,0 0 3 16,18 24-1-16,-18-24 0 0,0 0 0 0,0 0-2 15,0 0 0-15,0 0 2 0,0 0-1 0,21 24 1 16,-21-24 0-16,0 0 0 0,0 0-1 0,0 0 1 16,0 0 0-16,0 0-1 0,0 0 0 0,0 0 2 15,0 0-2-15,0 0 2 0,0 0-1 0,23 17-1 16,-23-17-1-16,0 0 1 0,0 0 2 0,0 0-2 16,0 0 2-16,0 0-1 0,0 0 1 0,0 0-1 15,0 0 0-15,0 0 1 0,0 0-2 0,0 0 2 16,0 0 0-16,0 0-1 0,0 0 2 0,0 0-1 15,0 0 0-15,0 0-1 0,0 0 1 0,0 0 0 16,0 0 0-16,0 0-1 0,0 0-1 0,0 0 1 16,0 0-1-16,0 0 2 0,0 0 0 0,0 0-1 15,0 0 1-15,0 0-2 0,0 0 1 0,0 0 2 16,-23 2-3-16,23-2 2 0,0 0-1 0,0 0-1 16,0 0 0-16,0 0 1 0,-23 21 0 0,23-21 1 15,0 0-2-15,0 0 1 0,-20 21-1 0,20-21 1 16,0 0-1-16,-15 23 2 0,15-23-2 0,0 0 1 15,-12 25-1-15,12-25 2 16,0 0-2-16,0 0 2 0,-14 28-1 16,14-28 1-16,0 0-1 0,0 0-1 15,-18 24 0-15,18-24 1 0,0 0 0 0,0 0 1 16,-18 27-1-16,18-27 0 0,0 0 0 0,0 0 1 16,0 0-2-16,0 0 2 0,-18 24-2 0,18-24 0 15,0 0 1-15,0 0-2 0,0 0 1 0,-22 26 1 16,22-26-1-16,0 0 2 0,-19 26-1 0,19-26 1 0,0 0-1 15,-19 25 2-15,19-25-2 0,0 0 1 16,0 0-1-16,0 0-1 0,-13 25 0 0,13-25 1 16,0 0-1-16,0 0 1 0,0 0 1 0,0 0-1 15,0 0 1-15,0 0-1 0,0 0 0 0,0 0 0 16,0 0-1-16,0 0 1 0,0 0 1 0,0 0-2 16,0 0 1-16,0 0 0 15,-9 23-1-15,9-23 1 0,0 0 0 0,0 0 0 16,0 0-1-16,0 0 2 0,0 0-1 15,0 0 0-15,0 0 1 0,0 0-1 16,0 0 0-16,0 0-1 0,0 0 0 0,0 0 0 16,-20 24 1-16,20-24 0 0,0 0 0 0,0 0-1 15,0 0 1-15,0 0 0 0,0 0 0 0,0 0-1 16,0 0 2-16,0 0-2 0,0 0 2 0,0 0 0 0,0 0-2 0,0 0 1 16,0 0 0-16,0 0-1 0,0 0 1 15,0 0 1-15,0 0-1 0,0 0 0 0,0 0 1 16,0 0-2-16,0 0 1 0,0 0 0 15,0 0-1-15,0 0 2 0,0 0 0 0,0 0-1 16,0 0 0-16,0 0 0 0,0 0 1 0,0 0-1 16,0 0 1-16,0 0 0 0,0 0-1 0,0 0 0 0,0 0-2 0,0 0 2 15,0 0-1-15,0 0 0 0,0 0 1 16,0 0 0-16,0 0 0 0,0 0 0 0,0 0 1 16,0 0 2-16,0 0 1 0,25 16 0 0,-25-16 0 15,0 0-4-15,0 0 1 0,0 0 0 0,26 0-2 16,-26 0 3-16,0 0-1 0,0 0 0 15,22 0 5-15,-22 0 0 16,0 0 0-16,24-4-1 0,-24 4-3 0,0 0 0 16,0 0-2-16,29-6 1 0,-29 6-1 15,0 0 0-15,23-3 0 0,-23 3 1 0,0 0-1 16,28-2 0-16,-28 2 0 0,0 0 0 0,31 2-1 16,-31-2 1-16,0 0 0 0,29 8 1 0,-29-8 0 15,0 0 0-15,26 0 0 0,-26 0-2 0,0 0 1 16,27-5 1-16,-27 5 0 0,0 0 1 0,24-3 1 0,-24 3-3 15,0 0 2-15,28-3-2 0,-28 3 0 0,0 0 0 16,0 0-1-16,0 0 0 0,26-3 2 16,-26 3 0-16,0 0 0 0,0 0-1 0,0 0 0 15,26-3-1-15,-26 3 1 0,0 0 0 0,0 0-1 16,0 0 1-16,24 3-1 0,-24-3 0 0,0 0 1 16,0 0 0-1,0 0-1-15,0 0 1 0,0 0 1 0,0 0-1 16,22 1 1-16,-22-1-1 0,0 0 0 0,0 0 0 15,0 0 0-15,0 0 0 0,0 0 0 16,25 3 0-16,-25-3 0 0,0 0 0 0,0 0 0 16,0 0 0-16,0 0 0 0,0 0 0 0,0 0 0 15,23-1 0-15,-23 1 0 0,0 0 0 0,0 0 0 16,0 0 0-16,0 0 0 0,0 0 0 0,0 0 0 0,0 0-1 16,0 0 2-16,23 0-2 0,-23 0 1 0,0 0 0 15,0 0-1-15,0 0 1 0,0 0 0 16,0 0 0-16,0 0 0 0,0 0-1 0,0 0 2 15,0 0-2-15,0 0 0 0,0 0-9 0,0 0-8 16,0 0-16-16,0 0-44 0,0 0-80 0,0 0-339 16,0 0-103-1,10-23 67-15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248 0 423 0,'0'0'124'0,"0"0"-17"15,0 0-10-15,0 0 6 16,0 0 6-16,0 0 1 0,0 0-7 0,0 0-9 0,0 0-14 0,0 0-12 0,0 0-11 0,0 0-10 15,0 0-9-15,0 0-9 0,0 0-4 16,0 0-3-16,0 0 1 0,-10 24-3 0,10-24-4 16,0 0-6-16,0 0-4 0,-22 27-2 0,22-27 0 15,0 0 0-15,-30 24-2 0,30-24-1 16,0 0 1-16,-32 36-4 0,32-36 2 0,-27 19 1 16,27-19 2-16,-32 21-2 15,32-21 3-15,-28 21-3 0,28-21 1 0,-23 20 0 16,23-20 0-16,0 0 0 0,-28 15 0 15,28-15-1-15,0 0 0 0,0 0-3 0,0 0 2 16,0 0-2-16,0 0 3 0,0 0-1 0,0 0 1 16,0 0-1-16,0 0-2 0,0 0 1 15,0 0 2-15,0 0 0 0,-19 23 1 0,19-23-1 16,0 0-1-16,0 0 0 0,0 0 1 0,0 0-2 0,0 0 0 0,0 0 1 16,0 0 0-16,0 0 0 0,0 0 0 15,0 0 1-15,0 0 1 0,0 0 3 0,0 0 0 16,0 0 2-16,0 0-1 0,4 23 0 0,-4-23 3 15,0 0-1-15,0 0 2 0,26 6-3 0,-26-6-2 16,0 0-1-16,27 12 0 0,-27-12-1 16,0 0 1-16,26 11-1 15,-26-11 0-15,0 0 0 0,23 15-2 0,-23-15 0 16,0 0-1-16,24 10 1 0,-24-10-1 16,0 0-1-16,0 0 1 0,24 12-1 0,-24-12 1 15,0 0-1-15,0 0 1 0,0 0-1 0,0 0-8 16,0 0-9-16,0 0-15 0,25 16-26 0,-25-16-13 15,0 0-51-15,0 0-62 0,0 0-110 16,0 0-206-16,0 0 72 0,31 5 312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 0 726 0,'0'0'164'0,"0"0"-60"15,0 0-12-15,0 0-11 0,0 0-10 0,0 0-5 16,0 0-2-16,0 0-11 0,0 0-5 0,0 0-18 15,0 0-9-15,0 0-7 0,0 0-3 0,11 23-5 16,-11-23-2-16,0 0-2 0,-3 24 0 0,3-24-2 16,0 0 0-16,-6 28-1 0,6-28 1 0,0 0-2 15,0 0 2-15,-6 22-3 0,6-22-7 16,0 0-20-16,0 0-26 0,0 0-51 0,0 0-45 0,0 0-61 16,0 0-109-16,0 0-63 0,0 0 107 0,0 0 278 15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21 9 1096 0,'0'0'177'16,"0"0"-52"-16,0 0-26 0,0 0-26 0,0 0-25 15,0 0-17-15,-24-11-13 0,24 11-11 0,0 0-7 16,0 0-1-16,0 0 0 0,0 0-1 0,0 0 0 15,0 0-13-15,0 0-11 0,0 0-11 0,0 0-23 16,0 0-29-16,25 14-56 0,-25-14-67 0,0 0-102 16,0 0-122-16,0 0 102 0,25 3 334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B354321-D610-47B0-B308-20E172221FEE}" emma:medium="tactile" emma:mode="ink">
          <msink:context xmlns:msink="http://schemas.microsoft.com/ink/2010/main" type="inkDrawing"/>
        </emma:interpretation>
      </emma:emma>
    </inkml:annotationXML>
  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  </inkml:traceGroup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53 0 758 0,'0'0'235'0,"0"0"-92"0,0 0-18 0,0 0-15 16,0 0-28-16,0 0-29 0,0 0-17 0,0 0-14 15,0 0-8-15,0 0-5 0,3 28-1 0,-3-28-2 16,0 0-1-16,0 0-1 0,-1 23-3 0,1-23 0 15,0 0-1-15,-11 22-1 0,11-22 1 0,0 0-6 16,-15 23-16-16,15-23-32 0,0 0-50 0,-7 33-73 16,7-33-99-16,0 0-161 0,0 0 12 0,-24 5 315 15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40 4 745 0,'0'0'181'16,"0"0"-62"-16,-22-14-20 0,22 14 13 0,0 0-34 16,0 0 0-16,0 0-23 0,0 0-17 0,0 0-14 15,0 0-8-15,0 0-5 0,-12 25-2 0,12-25 15 16,0 0-19-16,0 0 14 15,0 0-18-15,0 0 0 0,-14 22-1 0,14-22-1 16,0 0 0-16,0 0-3 0,0 0-9 16,0 0-14-16,0 0-21 0,0 0-39 0,0 0-41 0,4 28-51 0,-4-28-75 0,0 0-72 15,0 0-56-15,0 0 217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167 0 470 0,'0'0'195'16,"0"0"-84"-16,0 0-30 0,0 0-10 0,0 0-11 16,0 0-9-16,0 0-9 0,0 0-3 15,-11 22-1-15,11-22 8 0,0 0 3 16,0 0-2-16,0 26-10 0,0-26-7 0,0 0-13 15,3 30-24-15,-3-30 18 0,1 30-21 0,-1-30 18 16,-1 29 2-16,1-29-8 0,-2 30 1 16,2-30 2-16,-1 33 6 0,1-33-1 0,-4 29 6 15,4-29-9-15,-6 33 1 0,6-33-4 0,-5 29-1 16,5-29 2-16,-5 22 4 0,5-22-2 16,0 0 2-16,0 0-1 0,0 0 2 15,0 0 5-15,-13 23-1 0,13-23 0 0,0 0-3 16,0 0-2-16,0 0-3 0,-26-7 1 0,26 7-3 15,0 0-1-15,0 0 0 0,-28-7-2 0,28 7 0 0,0 0 1 0,-26-9-2 16,26 9 0-16,0 0 1 0,-24-6-1 0,24 6 0 16,0 0-1-16,0 0-1 15,0 0-1-15,-23-9-3 0,23 9-14 0,0 0-16 16,0 0-22-16,0 0-36 0,0 0-40 0,-1-30-38 16,1 30-80-16,0 0-43 0,8-28-86 0,-8 28 231 15,9-22 150-15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6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16 4 1249 0,'0'0'217'0,"-24"-11"-137"0,24 11-14 0,0 0-9 15,0 0-13-15,0 0-16 0,0 0-12 16,0 0-8-16,0 0-5 0,0 0-3 0,0 0 0 16,0 0-2-16,0 0 0 0,0 0 0 0,0 0 0 15,0 0-2-15,0 0-10 0,0 0-14 0,0 0-14 0,0 0-19 0,0 0-36 16,28 16-85-16,-28-16-114 0,0 0-191 0,0 0 25 16,0 0 375-16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12 0 685 0,'0'0'213'16,"0"0"-64"-16,0 0-14 0,0 0-14 0,0 0-20 16,0 0-33-16,0 0-27 0,4 23-17 0,-4-23-7 15,0 0-7-15,0 24-3 16,0-24-5-16,0 0 0 0,-1 24-3 0,1-24 1 0,0 0-1 16,0 0 2-16,-3 26-3 0,3-26 2 0,0 0-5 15,0 0-15-15,-7 26-24 0,7-26-38 0,0 0-58 0,0 0-47 16,0 0-77-16,-10 28-111 0,10-28 9 0,0 0 277 15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8 0 977 0,'0'0'204'0,"0"0"-62"0,0 0-32 15,0 0-44-15,0 0-27 0,0 0-17 0,0 0-4 16,0 22-3-16,0-22 1 0,0 0-2 15,0 0 0-15,4 23-2 0,-4-23 0 0,0 0-2 16,0 0-2 0,16 29 0-16,-16-29 0 0,0 0-3 0,0 0 2 15,23 24-2-15,-23-24 0 0,0 0-3 0,0 0 1 16,29 26-3-16,-29-26 1 0,0 0-1 0,25 18 0 16,-25-18-1-16,0 0 3 0,29 32-4 0,-29-32 3 15,22 23-2-15,-22-23 3 0,24 18-2 16,-24-18 1-16,24 17-3 0,-24-17 1 0,0 0 0 15,29 23 0-15,-29-23 2 0,0 0-1 0,0 0 0 0,29 24 1 16,-29-24-2-16,0 0 2 0,0 0-1 0,0 0 3 16,0 0 0-16,0 0-2 0,0 0 1 0,0 0 0 15,-7 21 0-15,7-21 3 0,0 0 10 0,-24 4 3 16,24-4 2-16,-23 5-3 0,23-5-9 16,-26 9-3-16,26-9-3 0,-28 7 2 0,28-7-2 15,-29 17 1-15,29-17-1 0,-31 21 0 0,31-21-2 0,-36 28 1 16,36-28-4-16,-33 25-14 0,33-25 30 0,-25 23-31 15,25-23 32-15,0 0-16 0,-15 22-6 0,15-22-10 16,0 0-17-16,0 0-31 0,0 0-81 0,0 0-104 16,0 0-312-16,0 0 39 0,9-40 310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22 22 579 0,'0'0'108'0,"0"0"-13"0,0 0-6 0,0 0-5 16,0 0-2-16,0-26-3 0,0 26-3 0,0 0-4 16,0 0-7-16,0 0-7 0,0 0-11 0,0 0-6 15,0 0-6-15,0 0-4 0,0 0-1 0,0 0-25 16,0 0 21-16,0 0-28 0,0 0 18 16,0 0 0-16,0 0 6 0,0 0 25 0,-3 24-32 0,3-24 34 0,0 31-41 15,0-31 6-15,0 37 1 0,3-13-5 16,-2 2 0-16,-1 3-4 0,0 4 3 0,-1 3-10 15,-2-6 6-15,3 3-5 0,0 1 3 0,0-3-4 16,0 2 4-16,0-3-6 0,-1 0 5 0,1-2-4 16,0-3 4-16,0 1-4 0,-2 0 3 15,0-3-4-15,-2 1 4 0,4-24-4 0,-5 39 5 0,5-39-4 0,-2 30 4 16,2-30-3-16,0 0 2 0,-3 25-4 16,3-25 2-16,0 0 0 0,0 0 0 0,0 0 2 15,0 0-2 1,0 0 1-16,0 0-2 0,0 0 3 0,0 0-2 15,0 0 1-15,0 0 1 0,0 0 1 0,0 0-1 16,14-27 2-16,-14 27-2 0,12-25 2 0,-12 25-3 16,14-25 2-16,-14 25-3 0,18-30 3 0,-18 30-3 15,16-32 4-15,-16 32-3 0,18-34-1 16,-18 34-2-16,22-27 4 0,-22 27-3 0,20-27 2 16,-20 27 3-16,0 0-3 0,24-30 0 0,-24 30 2 15,0 0-4-15,0 0 3 0,25-18-1 0,-25 18 0 16,0 0-1-16,0 0 1 0,0 0-1 0,0 0 1 0,25 2-1 15,-25-2 2-15,0 0-1 0,22 6 2 0,-22-6-1 16,0 0-2-16,25 14 2 0,-25-14-3 16,0 0 1-16,25 26 0 0,-25-26 1 0,0 0-1 15,20 30 3-15,-20-30-2 0,11 24 2 0,-11-24-2 16,10 29 2-16,-10-29-3 0,8 27 2 0,-8-27-3 16,6 28 3-1,-6-28-2-15,4 22 2 0,-4-22-1 0,0 25 0 16,0-25-1-16,0 0 2 0,0 29-2 0,0-29 2 15,0 0-1-15,0 24 1 0,0-24-2 0,0 0 3 16,0 0-4-16,0 0 1 0,0 0-1 16,0 0 0-16,0 0 0 0,0 0-12 0,0 0-12 15,0 0-17-15,0 0-25 0,0 0-29 0,0 0-89 16,0 0-145-16,0 0-159 0,0 0 4 0,0 0 385 16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23 0 675 0,'0'0'187'0,"0"0"-25"0,0 0-37 0,0 0-13 15,0 0-22-15,0 0-14 0,0 0-17 16,0 0-7-16,0 0-16 0,-6 24-8 0,6-24-6 16,0 29 0-16,0-29-7 0,-1 28 1 0,1-28-6 31,-1 34 1-31,1-34-3 0,-2 30-13 0,2-30 32 0,-4 36-36 15,4-36 32-15,-3 35-19 0,3-35-5 0,-2 26 3 16,2-26-3-16,0 0 2 0,-4 29-1 0,4-29 0 16,0 0-1-16,0 0 0 0,0 0-2 15,0 0 1-15,0 0-2 0,0 0-13 0,1 22-16 16,-1-22-12-16,0 0-9 0,0 0-10 0,0 0-24 16,0 0-35-16,0 0-50 0,16-35-60 0,-16 35-68 0,28-7-65 15,-31-15 127-15,3 22 239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14 0 585 0,'0'0'176'0,"0"0"-49"0,0 0-24 16,0 0 7-16,0 0-7 0,0 0-9 0,0 0-16 15,0 0-16-15,0 0-18 0,0 0-8 16,0 0-4-16,0 0-4 0,17 24-3 15,-17-24-1-15,0 0-4 0,6 32 1 0,-6-32-5 16,-1 24-1-16,1-24-4 0,-3 30-2 0,3-30-4 16,0 31 2-16,0-31-5 0,-3 38-12 0,3-38 32 0,-5 35-35 0,5-35 34 15,-6 31-19-15,6-31-3 0,-4 33 2 0,4-33-1 16,-6 26 0-16,6-26-2 0,-4 26 1 16,4-26-11-16,0 0-6 0,-5 25-16 0,5-25-16 15,0 0-20-15,0 0-31 0,0 0-50 16,0 0-54-16,0 0-95 0,0 0-109 0,0 0 25 15,0 0 366-15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20 0 923 0,'0'0'268'0,"-22"10"-139"0,22-10-26 16,0 0-39-16,0 0-51 0,0 0 1 16,0 0-16-16,0 0 16 0,0 0 4 0,0 0-1 15,31 18-1-15,-31-18-4 0,0 0-2 16,34 0-3-16,-34 0-4 0,30 0-1 0,-30 0-2 0,32 0-1 16,-32 0 0-16,30-2 0 0,-30 2 0 0,29-2 0 0,-29 2-4 0,33 0-28 15,-33 0-41-15,32 0-96 0,-32 0-112 0,0 0-219 16,33-8 65-16,-33 8 331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5D6ACC7-4884-4EDC-AF5C-834C3B88B993}" emma:medium="tactile" emma:mode="ink">
          <msink:context xmlns:msink="http://schemas.microsoft.com/ink/2010/main" type="inkDrawing"/>
        </emma:interpretation>
      </emma:emma>
    </inkml:annotationXML>
  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  </inkml:traceGroup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30 128 490 0,'0'0'129'0,"0"0"-28"15,0 0-29-15,0 0-25 0,0 0-22 16,0 0-10-16,0 0 6 0,0 0 17 15,0 0 7-15,0 0 8 0,0 0-12 0,0 0-13 0,0 0-10 0,27-12-6 16,-27 12-4-16,0 0-4 0,0 0-2 0,28-8 0 16,-28 8-1-16,0 0 0 0,28-10 1 0,-28 10-1 15,0 0-1-15,30-19 2 0,-30 19-2 0,0 0 3 16,25-24-1-16,-25 24 1 0,0 0 13 16,15-24-10-16,-15 24 27 0,0 0 8 15,0 0 6-15,-4-28 10 16,4 28-7-16,0 0-14 0,0 0-3 0,-22-14-9 15,22 14-8-15,0 0-7 0,-35 14-17 0,35-14 10 16,-29 13-14-16,29-13 15 0,-29 18 2 0,29-18 2 16,-26 21 3-16,26-21-2 0,-21 22 1 0,21-22-7 15,-15 24 2-15,15-24-4 0,-2 24 0 0,2-24 1 16,0 0 0-16,1 30-3 0,-1-30 3 16,0 0-4-16,18 26 3 0,-18-26-1 0,0 0 0 0,27 15 0 15,-27-15 0-15,22 9 0 0,-22-9 1 0,27 0-2 16,-27 0-8-16,33-1-22 0,-33 1-30 0,37-4-73 15,-37 4-41-15,30-13-65 0,-30 13-53 0,13-24-90 16,13 29 163-16,-26-5 221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 0 816 0,'0'0'181'0,"0"0"-55"0,0 0-21 0,0 0-17 16,0 0-22-16,0 0-21 0,0 0-12 0,0 0-7 16,0 0-3-16,9 22 0 0,-9-22 0 0,0 0-5 15,0 0-1-15,-2 23-5 0,2-23 1 0,0 0-4 16,-4 28 0-16,4-28-2 0,0 0-1 0,-5 30-4 16,5-30 0-16,-5 22-4 0,5-22 2 0,0 0-1 15,-4 30 1-15,4-30-2 0,0 0-5 0,0 0-23 16,0 0-29-16,0 0-63 0,0 0-51 0,0 0-92 15,0 0-102 1,0 0-56-16,0 0 224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36 50 1020 0,'-24'-39'188'0,"24"39"-42"0,0 0-34 16,0 0-34-16,0 0-25 0,0 0-14 0,0 0-10 15,0 0-13-15,-24-20-8 0,24 20-5 0,0 0-4 16,0 0-1-16,0 0-2 0,0 0 2 0,0 0-10 16,0 0-11-16,0 0-13 0,0 0-20 0,24 24-34 15,-24-24-52-15,0 0-56 0,0 0-116 0,0 0-110 16,20 25 36-16,-20-25 388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7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118 0 875 0,'0'0'166'0,"0"0"-29"16,0 0-8-16,0 0-48 0,0 0-7 0,0 0-42 16,0 0 12-16,0 0-11 0,0 0-4 0,0 0-6 0,0 0-5 15,0 0-3-15,0 0-4 0,-26-12-2 16,26 12-2-16,0 0 0 0,0 0 1 0,-24 23 21 16,24-23-37-16,0 0 32 0,-15 20-36 0,15-20 11 15,0 0 1-15,0 0-1 0,-10 30 2 0,10-30-1 16,0 0-1-16,-2 27 0 0,2-27 0 0,0 0-2 15,6 22 2-15,-6-22-3 16,0 0 2-16,0 0-1 0,24 22 2 0,-24-22 2 16,0 0 1-16,0 0 0 15,22 15-2-15,-22-15-1 0,0 0-1 0,25 10-1 16,-25-10 3-16,0 0-1 0,0 0 2 0,0 0-1 16,23 18 1-16,-23-18 0 0,0 0 0 0,0 0 2 15,0 0 0-15,0 0 0 0,-1 25 0 0,1-25-2 16,0 0 3-16,0 0-2 0,-22 18 3 0,22-18 0 0,0 0 4 0,0 0 0 15,-28 17 4-15,28-17-1 0,0 0-5 16,0 0 0-16,-25 9-7 0,25-9 2 16,0 0-1-16,-22 5-1 0,22-5 2 0,0 0-3 15,0 0 1-15,0 0-1 0,-26 0-1 0,26 0 0 16,0 0-8-16,0 0-6 0,0 0-10 0,0 0-17 16,0 0-13-16,0 0-30 0,-25 5-46 0,25-5-60 0,0 0-71 15,0 0-89-15,25 22-59 0,-25-22 198 16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8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62 0 403 0,'0'0'131'0,"0"0"-15"16,0 0 6-16,0 0-28 0,0 0-17 15,0 0-32-15,0 0-15 0,0 0-9 0,0 0 6 0,0 0 30 16,0 0 16-16,0 0 2 0,8 25 1 0,-8-25-28 15,0 0-9-15,0 0-8 0,-2 27-5 0,2-27-7 16,0 0-5-16,-3 30-4 0,3-30 2 16,0 22-3-16,0-22 1 0,0 24-3 0,0-24 0 0,-2 29-6 15,2-29 1-15,0 28-3 0,0-28 3 0,-1 30 23 16,1-30-36-16,-1 28 37 0,1-28-38 0,-2 24 11 16,2-24 2-16,-4 24-2 0,4-24 3 0,0 0-2 15,-4 31 2-15,4-31-4 0,0 0 4 16,-5 24-2-16,5-24 0 0,0 0 0 0,0 0 1 15,0 0 0-15,0 0 0 0,0 0-1 16,0 0 0 0,0 0-1-16,0 0 2 0,0 0 3 0,0 0 10 15,0 0 6-15,0 0 3 0,0 0-4 0,0 0-11 16,0 0-5-16,0 0-4 0,1-22 1 0,-1 22 0 16,0 0 0-16,0 0 0 0,12-28 1 0,-12 28-1 15,0 0 1-15,0 0-1 0,18-26 1 0,-18 26-2 16,0 0 1-16,0 0-1 0,24-9 0 15,-24 9 0-15,0 0 3 0,0 0-2 0,29-4 0 0,-29 4 0 16,0 0-2-16,24 8 2 0,-24-8-2 0,0 0 3 16,27 17-2-16,-27-17 2 0,0 0-2 0,0 0 2 15,27 24 0-15,-27-24 0 0,0 0-2 0,0 0 2 16,17 28-2-16,-17-28 3 0,0 0-3 0,0 0 1 16,4 28-2-16,-4-28 2 0,0 0 0 15,-3 24 2-15,3-24-4 0,0 0 3 0,0 0-1 0,-15 24 2 16,15-24 0-16,0 0-1 0,0 0-1 0,0 0 1 15,-22 15-1-15,22-15 2 0,0 0-1 0,0 0 0 16,-28 2 0-16,28-2-1 0,0 0 0 0,-29 0 0 16,29 0 1-16,0 0-1 0,-31-2 0 0,31 2 1 15,-24-5 0-15,24 5 0 0,-23-8 0 0,23 8-1 32,-22-6 1-32,22 6-1 0,0 0 1 0,-26-15-1 15,26 15-1-15,0 0 0 0,0 0 0 0,0 0-2 16,0 0-1-16,0 0-2 0,0 0-13 0,-11-26-13 15,11 26-18-15,0 0-33 0,0 0-40 0,0 0-39 16,35-1-98-16,-35 1-108 0,0 0-43 0,24 1 211 16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8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45 56 728 0,'0'0'179'0,"0"0"-58"0,0 0-6 16,0 0-18-16,0 0-19 0,0 0-20 0,0 0-15 16,0 0-9-16,0 0-9 0,0 0-7 0,0 0-10 15,0 0-5-15,0 0-2 0,-25 14 1 16,25-14-2-16,0 0 1 0,-11 20-2 0,11-20 3 16,0 0-2-16,-8 30 2 0,8-30-3 0,0 0 3 15,0 25-3-15,0-25-1 0,0 0 1 0,0 0 0 0,10 26-1 16,-10-26 2-16,0 0-1 0,0 0 0 0,22 14 2 15,-22-14-2-15,0 0 0 0,23 2 2 0,-23-2 0 16,0 0 0-16,26-5 0 0,-26 5-1 0,0 0 0 16,28-11 0-16,-28 11 0 0,0 0-1 15,29-18 1-15,-29 18 1 0,0 0 2 0,19-24-3 16,-19 24 3-16,0 0-2 16,8-27 3-16,-8 27 8 0,0 0 13 15,0-28 4-15,0 28 4 0,0 0-5 16,-9-24-8-16,9 24-4 0,0 0-2 0,0 0-5 15,-28-28 0-15,28 28-5 0,0 0-1 0,-29-14-1 16,29 14-1-16,0 0-1 0,-25-9 0 0,25 9-1 16,0 0 0-16,0 0-2 0,0 0-18 0,0 0-19 15,0 0-42-15,-26 15-61 0,26-15-92 0,0 0-106 0,0 0-133 0,15 34 90 16,-15-34 384-16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8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0 636 0,'0'0'170'0,"0"0"-46"0,0 0-13 15,0 0-22-15,0 0-30 0,0 0-27 0,0 0-28 16,0 0 21-16,0 0 0 0,0 0 19 15,11 32-1-15,-11-32-19 0,0 0-12 0,0 23-6 16,0-23 1-16,0 0-4 0,4 28 1 0,-4-28-3 16,0 0 1-16,2 31-3 0,-2-31 2 0,0 0 0 15,2 23-1-15,-2-23 0 0,0 0 0 0,0 0-3 0,10 24 3 16,-10-24 0-16,0 0 0 0,0 0 2 0,0 0-2 16,0 0 0-16,0 0-2 0,0 0 1 15,25 13 1-15,-25-13 1 0,0 0 1 0,0 0 1 16,26-15-4-16,-26 15 2 0,0 0-2 0,22-13 1 15,-22 13 0-15,0 0 0 0,25-19 1 0,-25 19 0 16,0 0-2 0,20-22 2-16,-20 22-1 0,0 0 1 0,0 0 1 15,21-28-1-15,-21 28-3 0,0 0 3 0,0 0-2 16,0 0 1-16,0 0 0 0,0 0 0 16,0 0 0-16,0 0 0 0,0 0 1 0,0 0 0 15,0 0 1-15,24 0-1 0,-24 0 0 0,0 0-1 16,0 0 1-16,6 33-1 0,-6-33 2 0,0 0-2 15,0 27 1-15,0-27-3 0,0 0 3 0,0 27-3 0,0-27 2 16,0 0-2-16,2 24 0 0,-2-24-1 0,0 0-64 16,7 23-51-16,-7-23-52 0,0 0-92 15,0 0-45-15,0 0-48 0,0 0 207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8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19 9 714 0,'0'0'117'0,"0"0"-53"0,0 0 2 0,0 0 11 16,0 0-1-16,0 0 8 0,-7 24-17 0,7-24-9 0,0 0-7 15,0 0-11-15,0 0-9 0,0 0-6 0,-3 28-3 16,3-28-3-16,0 0-1 0,0 0-5 0,-2 25-3 15,2-25-4-15,0 0-2 0,0 0-3 16,-7 23 2-16,7-23-2 0,0 0 0 0,0 0-1 16,0 0 1-16,0 0-1 0,0 0-1 0,0 0 1 15,0 0-1-15,0 0 1 0,0 0-1 0,0 0 0 0,0 0 1 16,0 0 1-16,0 0-1 0,0 0 2 0,0 0-3 16,29-23 2-16,-29 23-1 0,0 0 1 0,26-29-1 15,-26 29 1-15,0 0-2 0,26-26 1 16,-26 26-1-16,0 0 3 0,22-19-3 0,-22 19 3 15,0 0-2-15,0 0 0 0,23-12-1 0,-23 12 1 16,0 0 0-16,0 0 0 16,0 0 0-16,0 0 0 0,0 0 0 0,24-1 0 15,-24 1 1-15,0 0-1 0,0 0 0 0,0 0 0 16,0 0 1-16,0 0-1 0,23 28 2 16,-23-28-3-16,0 0 2 0,10 30-2 15,-10-30 3-15,4 22-2 0,-4-22 1 0,0 0-2 16,4 31 1-16,-4-31-1 0,2 23 1 0,-2-23-1 15,0 0 0-15,0 22 0 0,0-22 1 0,0 0 0 0,0 0-1 0,0 0-23 16,0 0-32-16,0 0-62 0,0 0-79 0,0 0-109 16,0 0-132-16,0 0 40 0,0 0 365 15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39:59.18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109 262 739 0,'0'0'145'0,"0"0"-35"16,0 0-7-16,0 0-13 0,0 0-19 0,0 0-4 16,0 0-14-16,0 0-12 0,0 0-6 0,0 0-8 15,0 0-2-15,-27 7-2 0,27-7 1 0,0 0-5 16,0 0-1-16,0 0-2 15,-25 9-3-15,25-9-5 0,0 0-1 0,0 0-5 16,-26 21 1-16,26-21-2 16,0 0-1-16,-17 22 0 0,17-22 0 0,0 0-1 15,-12 26 1-15,12-26-2 0,0 0 2 0,-3 23-3 16,3-23 3-16,0 0-2 0,4 24 1 0,-4-24 0 16,0 0-1-16,0 0 0 0,17 26 1 0,-17-26 0 15,0 0 0-15,0 0-1 0,0 0-1 16,25 16-4-16,-25-16 0 0,0 0-2 15,0 0 2-15,25-5 4 0,-25 5 2 0,0 0 1 0,23-16 0 0,-23 16 1 16,0 0-2-16,22-27 3 0,-22 27-2 0,14-25 2 16,-14 25-1-16,16-30 1 0,-16 30-2 0,14-31 2 31,-14 31-3-31,14-32 5 0,-14 32-5 0,11-31 3 16,-11 31-3-16,11-27 2 0,-11 27-1 0,8-26 2 15,-8 26 12-15,7-31-34 0,-7 31 39 16,3-25-35-16,-3 25 22 0,-2-30 2 0,2 30-5 0,-1-25 2 15,1 25-3-15,0-25 3 0,0 25-2 0,0-23 2 16,0 23-2-16,0 0 2 0,0-27-2 0,0 27 1 16,0 0-1-16,0 0 3 0,0 0-1 0,0 0 1 15,0 0-2-15,0 0-4 0,0 0 1 0,0 0-2 16,0 0 0-16,0 0 0 0,0 0 0 16,0 0 0-16,0 0 2 0,0 0 0 0,0 0 1 0,0 0-1 15,12 27 0-15,-12-27 0 0,0 0 0 0,6 33-2 16,-6-33 3-16,1 28-4 0,-1-28 5 15,-1 35 21-15,1-35-34 0,0 42 34 0,0-42-35 16,0 37 9-16,0-37 4 0,-3 34-4 0,3-34 4 16,-4 36-3-16,4-36 2 0,0 34-1 15,0-34 0-15,0 30-2 16,0-30 2-16,1 24-4 0,-1-24 3 0,0 0-13 16,0 0-22-16,9 31-71 0,-9-31-108 0,0 0-303 0,0 0 20 0,0 0 188 15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 0 859 0,'-7'22'130'0,"7"-22"-12"0,0 0-4 15,0 0-14-15,-7 26-17 0,7-26-25 16,0 0-13-16,-6 25-16 0,6-25-19 0,-2 24 14 16,2-24-19-16,0 24 12 0,0-24-2 0,2 24-7 15,-2-24 0-15,2 30-3 0,-2-30 3 16,0 36-4-16,0-36-1 0,0 37-3 0,-2-16 2 16,2-21-4-16,0 46 6 15,0-46-4-15,0 45 1 0,2-19-2 0,-2-2 4 16,0 8-5-16,-4-5 6 0,2 0-6 15,-1 2 3-15,2-8-3 0,1-21 3 0,-7 40-3 0,7-40 4 0,-3 35-3 16,3-35 2-16,0 28-2 0,0-28 1 0,0 0-2 16,0 31 3-16,0-31-1 0,0 0 0 15,0 0 1-15,9 27 0 0,-9-27-3 0,0 0 2 16,2 29-3-16,-2-29 3 0,5 30-2 0,-5-30 4 16,0 38-4-16,0-38 3 0,-5 31-3 0,5-31 1 15,0 0-10-15,0 0-8 0,0 26-9 16,0-26-8-16,0 0-4 0,0 0-5 0,0 0-9 15,0 0 5-15,0 0-4 0,0 0-22 16,17-23-33-16,-17 23-74 0,5-28-82 0,-5 28-156 16,5-37 163-16,-5 37 257 15</inkml:trace>
  <inkml:trace contextRef="#ctx0" brushRef="#br0" timeOffset="1">57 394 794 0,'0'0'178'0,"0"0"-73"0,0 0-17 0,0 0-3 16,0 0-2-16,0 0-2 0,0 0-12 0,0 0-19 15,0 0-10-15,28 28-3 0,-28-28-7 0,0 0-5 16,36 9-7-16,-36-9-3 0,35 12-5 0,-35-12-3 16,38 5-3-16,-38-5-1 0,44 7-2 0,-44-7-1 15,47 8 0-15,-21-8-1 0,1 3 0 0,-2-6 0 16,3 3-5-16,-2-4-15 0,6 4-30 0,-32 0-52 15,57 0-142-15,-57 0-290 0,39-10 13 0,-11 15 285 16</inkml:trace>
  <inkml:trace contextRef="#ctx0" brushRef="#br0" timeOffset="2">637-73 637 0,'0'0'218'16,"0"0"-57"-16,0 0-8 0,0 0-27 0,0 0-21 15,0 0-32-15,0 0-18 0,0 0-14 0,0 0-10 0,0 0-12 16,0 0-2-16,0 0-3 0,-8 25 4 0,8-25-1 16,-5 24 0-16,5-24-5 0,-6 33-1 0,6-33-6 15,-4 34-17-15,4-34 28 0,-8 40-34 16,8-40 36-16,-9 44-15 0,8-20-2 0,0 5 6 0,-3-5-8 16,1 2 3-16,3 3-3 0,-2-5 1 0,2 0-2 15,0-1 3-15,0-23-4 0,0 39 6 16,0-39-5-16,2 37 3 0,-2-37-3 0,7 42 3 15,-6-17-3-15,-1 2 4 0,1-2-4 0,-1 2 4 16,3 1-4-16,-1-1 4 0,0-1-5 31,0 2 7-31,-2-3-7 0,1 2 3 0,2-2-2 0,-3 1 2 16,1-4-2-16,-1-1 4 0,0-21-3 0,4 38 1 16,-4-38-2-16,0 24 2 0,0-24-1 0,0 0 1 15,0 22 14-15,0-22-33 0,0 0 34 0,0 0-33 0,0 0 17 16,-9 28-6-16,9-28-3 0,0 0-2 0,0 0-2 15,0 0 4-15,-18 26-3 0,18-26-1 16,0 0-3-16,0 0-8 0,0 0-8 0,0 0-16 0,0 0-23 16,-26-5-27-16,26 5-69 0,0 0-54 15,0 0-141-15,0 0-67 0,-2-42 263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AD1F8A6-00DD-4A26-B771-C145E74C14B8}" emma:medium="tactile" emma:mode="ink">
          <msink:context xmlns:msink="http://schemas.microsoft.com/ink/2010/main" type="inkDrawing"/>
        </emma:interpretation>
      </emma:emma>
    </inkml:annotationXML>
  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  </inkml:traceGroup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-6577 11213 424 0,'0'0'229'0,"0"0"-41"0,-4-24-20 15,4 24-15-15,0 0-35 0,0 0-30 16,0 0-29-16,0 0-13 0,-29-24-10 16,29 24-8-16,0 0-5 0,-23-4-6 0,23 4-2 15,0 0-1-15,-28-3-3 0,28 3-3 0,0 0-3 16,-32 6-2-16,32-6-3 0,0 0 0 0,-27 21-1 0,27-21 0 0,0 0-1 16,-24 33 3-16,24-33-2 0,0 0 1 0,-12 27-2 15,12-27 2-15,0 0-3 0,0 27 3 16,0-27-2-16,0 0 1 0,8 25-1 0,-8-25 2 15,0 0-2-15,0 0 3 0,27 26-2 16,-27-26 1-16,0 0-1 0,24 20 1 0,-24-20-1 16,0 0 2-16,31 17-2 0,-31-17 3 0,0 0-3 0,29 14 1 0,-29-14 0 15,0 0 0-15,22 13-1 0,-22-13 1 0,0 0-1 16,0 0 3-16,23 28-3 0,-23-28 3 16,0 0 15-16,11 31-36 0,-11-31 36 0,0 21-35 15,0-21 17-15,-7 24 4 0,7-24-3 16,-8 22 2-16,8-22-1 0,0 0 1 0,-19 26-1 15,19-26 1-15,0 0-2 16,-31 27 2-16,31-27-3 0,-24 20 3 0,24-20-3 16,-24 20 2-16,24-20-1 0,-25 20 1 0,25-20 0 15,0 0 0-15,-29 8-1 0,29-8 1 0,0 0-1 16,0 0-2-16,0 0 1 0,0 0-3 16,0 0-15-16,-22-23-19 0,22 23-26 0,0 0-53 15,0 0-73-15,6-30-89 0,-6 30-210 16,22-15 66-16,-28-7 418 0</inkml:trace>
  <inkml:trace contextRef="#ctx0" brushRef="#br0" timeOffset="1">-7043 11014 895 0,'0'0'282'0,"-27"-20"-106"15,27 20-46-15,0 0-36 16,0 0-22-16,-13-30-23 0,13 30-17 0,0 0-15 16,0 0-8-16,0 0-6 0,0 0-3 0,0 0-2 15,0 0-1-15,0 0-1 0,0 0-1 0,0 0-17 16,0 0-17-16,0 0-26 0,24 11-33 0,-3 13-81 15,-21-24-105-15,0 0-222 16,28 22 26-16,-28-22 408 0</inkml:trace>
  <inkml:trace contextRef="#ctx0" brushRef="#br0" timeOffset="2">-7033 11297 157 0,'0'0'102'15,"0"0"16"-15,0 0 2 0,0 0 15 0,0 0-15 16,0 0 17-16,0 0-5 0,0 0-2 0,0 0-19 0,0 0-20 15,0 0-26-15,0 0-11 0,0 0-11 16,0 0-3-16,0 0-5 0,0 0-6 0,0 0-3 16,0 0-8-16,0 0-5 0,0 0-4 0,0 0-1 15,0 0 3-15,0 0-4 0,-5 26 1 0,5-26-3 16,-3 23-3-16,3-23-2 0,-2 28 3 0,2-28-4 16,-2 30 3-16,2-30-4 15,-2 26 1-15,2-26 16 0,0 28-33 16,0-28 32-16,0 28-30 0,0-28 6 15,-3 23-3-15,3-23-8 0,0 0-11 0,0 23-4 16,0-23-4-16,0 0-9 0,0 0-7 0,0 0-19 16,0 0-24-16,0 0-44 0,0 0-49 0,0 0-102 15,0 0-108-15,7-41 142 0,-7 41 260 0</inkml:trace>
  <inkml:trace contextRef="#ctx0" brushRef="#br0" timeOffset="3">-5776 10895 332 0,'0'0'152'16,"0"0"-32"-16,0 0-10 0,0 0 3 0,0 0-2 15,0 0-9-15,0 0-8 0,0 0-6 0,0 0-7 16,0 0-13-16,0 0-18 0,0 0-17 0,0 0-14 0,0 0-6 16,0 0-3-16,-13 30 6 0,13-30 0 0,-13 23 4 15,13-23-4-15,-16 21 2 0,16-21-2 0,-16 23-2 16,16-23-2-16,-18 26-2 0,18-26-7 0,-17 29 1 15,17-29-3-15,-12 26 2 0,12-26-3 0,-14 25 2 16,14-25-2-16,-12 33 3 0,12-33-3 0,-10 37 5 16,10-37-3-1,-8 40 3-15,8-40-1 0,-3 38 5 0,3-38-1 16,-5 40 4-16,5-40-4 0,0 40 0 16,0-40-3-16,5 34-18 0,-5-34 37 0,6 37-33 15,-6-37 33-15,11 40-13 0,-11-40-7 0,13 35 2 0,-13-35-4 16,13 27 2-16,-13-27-3 0,15 27 2 0,-15-27-3 15,17 22 1-15,-17-22-2 0,0 0 4 16,28 29-5-16,-28-29 2 0,0 0 0 0,35 17 0 0,-35-17 0 16,22 12 1-16,-22-12-3 0,23 4 1 15,-23-4-11-15,0 0-10 0,32 5-18 0,-32-5-24 16,0 0-42-16,0 0-75 0,39 12-153 0,-39-12-175 0,0 0 32 16,34 14 450-16</inkml:trace>
  <inkml:trace contextRef="#ctx0" brushRef="#br0" timeOffset="4">-5341 11554 395 0,'0'0'197'0,"0"0"-55"15,0 0-11-15,0 0-11 0,0 0-6 0,0 0-27 16,-8-21-18-16,8 21-13 0,0 0-9 0,0 0-8 16,18-32-5-16,-18 32-10 0,15-22-1 0,-15 22-6 15,21-28 3-15,-21 28-7 16,22-39 3-16,-22 39 12 0,25-38-38 0,-25 38 35 15,23-40-38-15,-23 40 15 0,26-38 4 0,-26 38-4 16,26-38 2-16,-26 38-3 0,25-33 2 0,-25 33-4 0,21-32 4 0,-21 32-4 16,18-27 4-16,-18 27-3 0,18-29 3 0,-18 29-3 15,16-27 3-15,-16 27-3 0,15-26 1 0,-15 26-1 16,16-29 2-16,-16 29-2 16,11-23 4-16,-11 23-5 0,0 0 4 0,13-26-2 15,-13 26 2-15,0 0-1 0,0 0 0 0,0 0 1 16,0 0-2-16,0 0 1 15,0 0-1-15,0 0-2 0,0 0 0 0,0 0 0 16,0 0 2-16,0 0 2 0,0 0 0 0,0 0 1 16,0 0 6-16,24 25 5 0,-24-25-1 0,7 23 2 15,-7-23-9-15,8 30-1 0,-8-30-5 16,10 38 3-16,-3-15-5 0,-3 1 4 0,4 2-4 16,0 0 5-16,0 4-6 0,1-5 5 15,-1 2-5-15,2-2 4 0,-2 1 15 0,-3-2-33 0,4 2 33 0,-1-1-32 16,2-1 14-16,-10-24 2 0,18 42-3 0,-18-42 3 15,12 37-3-15,-12-37 3 0,14 34-2 0,-14-34 2 16,11 28-2-16,-11-28 2 0,0 0-2 0,11 21 1 16,-11-21-1-16,0 0 1 0,0 0 0 15,0 0 1-15,0 0-1 0,0 0 0 16,0 0 1-16,0 0 0 16,0 0 0-16,0 0 2 0,0 0-1 0,0 0 1 15,0 0-1-15,0 0-2 0,0 0-2 0,0 0 1 16,0 0 1-16,0 0 0 0,0 0 0 0,-24 20 1 15,24-20-1-15,0 0 0 0,-23 5 0 0,23-5-1 16,0 0 1-16,-28 7 0 0,28-7 1 16,0 0 0-16,-29-6-1 0,29 6 0 0,0 0 1 15,-33-4 0-15,33 4-1 0,-23-3 1 0,23 3 0 0,-25-12-1 16,25 12 3-16,-27-10-3 0,27 10 3 0,-29-18-3 16,29 18 3-16,-33-17-1 0,33 17 1 0,-39-15 0 15,39 15 1-15,-40-11-1 0,40 11 4 0,-37-12-1 16,37 12 1-16,-28-3-2 0,28 3 0 15,-27 0-1-15,27 0-3 0,-27 2 0 0,27-2 0 16,0 0-2-16,-27 7 2 0,27-7-1 0,0 0-1 0,0 0 2 16,0 0-2-16,-24 6 0 0,24-6 0 0,0 0-1 15,0 0 1-15,0 0-1 0,0 0-1 0,0 0-13 16,0 0-13-16,0 0-9 0,0 0-11 0,0 0-10 16,-2 22-24-16,2-22-56 0,0 0-80 15,0 0-94-15,0 0-162 0,0 0 116 0,0 0 359 16</inkml:trace>
  <inkml:trace contextRef="#ctx0" brushRef="#br0" timeOffset="5">-4503 11521 381 0,'0'0'63'0,"0"0"-6"0,0 0 23 0,0 0 18 15,0 0 27 1,0 0-3-16,0 0 9 0,0 0-8 16,0 0-9-16,0 0-26 0,0 0-21 0,0 0-17 15,0 0-10-15,0 0-5 0,0 0-7 0,0 0-3 16,0 0-8-16,0 0-6 0,0 0-5 0,0 0-2 15,0 0-3-15,0 0 1 0,0 0-2 0,0 0 2 16,-12 26-2-16,12-26 1 0,-8 22-2 0,8-22 2 16,-9 31-2-16,9-31 2 0,-8 30-3 0,8-30 3 15,-10 33-3-15,10-33 3 0,-8 38-3 0,8-38 2 16,-8 32-2-16,8-32 2 0,-7 29-1 0,7-29 2 16,0 0-2-16,-6 25 2 0,6-25-2 0,0 0 1 15,0 0 0-15,0 0-2 0,0 0 1 0,0 0 2 16,0 0-1-16,0 0 1 0,0 0-1 0,0 0 0 15,0 0 0-15,0 0 0 16,-4 26 0-16,4-26 1 0,0 0-2 16,-1 25 1-16,1-25 0 0,0 0 1 15,-3 23-2-15,3-23 1 0,0 0-1 0,0 0 1 16,0 0-1-16,0 22 1 0,0-22-2 0,0 0 1 16,0 0 0-16,0 0 0 0,0 0 0 0,0 0-1 15,0 0 0-15,0 0 0 0,0 0 4 0,0 0 0 16,0 0 0-16,0 0 3 0,25 13 3 0,-25-13 4 0,0 0 4 0,0 0 2 15,0 0-6-15,28-1-3 16,-28 1-2-16,0 0 2 0,23-7 2 0,-23 7-2 16,0 0-1-16,29-5-6 0,-29 5 0 0,23-3-2 15,-23 3 0-15,25-2 0 0,-25 2-1 0,29 0-1 16,-29 0 1-16,26 2 0 0,-26-2-1 0,22 2 1 16,-22-2-5-16,0 0-8 0,35 14-20 0,-35-14-24 0,26 11-62 0,-26-11-129 15,22-5-255-15,-22 5-10 16,0 0 238-16</inkml:trace>
  <inkml:trace contextRef="#ctx0" brushRef="#br0" timeOffset="6">-3807 11663 673 0,'0'0'194'0,"0"0"-41"0,-12-20-25 0,12 20-20 15,0 0-28-15,0 0-27 0,0 0-19 0,0 0-8 16,0 0-9-16,0 0-4 0,0 0 8 16,0 0 4-16,0 0 4 0,5 20 2 0,-5-20-12 15,0 0-4-15,-4 26-5 0,4-26-1 0,-4 26-5 16,4-26 0-16,-9 29-4 0,9-29 2 0,-9 32-3 16,9-32 1-16,-7 27-1 0,7-27 1 0,-12 28-2 0,12-28 3 15,0 0-3-15,-11 30 3 0,11-30-4 0,0 0-9 16,0 0-15-16,0 0-26 0,0 0-47 15,0 0-52-15,0 0-79 0,0 0-85 0,0 0-106 16,0 0 94-16,0 0 328 0</inkml:trace>
  <inkml:trace contextRef="#ctx0" brushRef="#br0" timeOffset="7">-2853 11227 625 0,'0'0'143'0,"7"-24"-16"16,-7 24 2-16,0 0-13 0,0 0-7 0,0 0-30 0,0 0-17 15,0 0-17-15,0 0-9 0,0 0-7 0,-23-18-5 16,23 18-2-16,0 0-2 0,0 0-3 0,-24 0 1 16,24 0-4-16,0 0 2 0,-30 6 1 0,30-6-4 15,0 0 0-15,-32 8-5 0,32-8-3 16,-23 7-2-16,23-7-3 0,-24 11 1 0,24-11-2 15,-25 16 2 1,25-16-3-16,-19 23 1 0,19-23-1 0,-12 25 1 16,12-25 0-16,-13 29 1 0,13-29-2 0,-5 25 3 15,5-25-4-15,0 0 3 0,3 22-2 0,-3-22 2 16,0 0-2-16,0 0 2 0,0 0-2 0,27 19 2 16,-27-19 0-16,0 0 0 0,29 2 1 15,-29-2-1-15,24-2 1 0,-24 2 0 0,0 0-1 16,28-3 1-16,-28 3-1 0,0 0 0 0,0 0 0 0,23 3 0 15,-23-3 1-15,0 0-2 0,0 0 1 0,0 0 1 16,0 0-1-16,0 0 1 16,9 23 19-16,-9-23-36 0,0 0 35 0,-5 24-35 15,5-24 16-15,0 0 1 0,-13 35-3 0,13-35 2 16,-11 25-1-16,11-25 0 0,-12 28 0 16,12-28 2-16,-11 27-2 0,11-27 4 0,-13 24-3 15,13-24 1-15,0 0-3 0,-9 23 3 16,9-23-2-16,0 0 1 0,0 0-1 0,0 0 0 15,0 0 1-15,0 0-1 0,1 23 1 0,-1-23 1 16,0 0-1-16,0 0 1 0,0 0-1 0,0 0 0 16,0 0-2-16,28 17 2 0,-28-17-1 0,0 0 2 15,0 0-2-15,31 10 0 0,-31-10 1 16,0 0-2-16,28 2 0 0,-28-2 0 0,23-2 1 0,-23 2-1 0,27 0-6 16,-27 0-29-16,29 3-34 0,-29-3-51 15,33 3-88-15,-33-3-91 0,0 0-161 0,30-3 53 16,-30 3 358-16</inkml:trace>
  <inkml:trace contextRef="#ctx0" brushRef="#br0" timeOffset="8">-2594 11628 537 0,'0'0'121'16,"0"0"3"-16,0 0 3 0,0 0-18 15,0 0-15-15,0 0-5 16,13 26-11-16,-13-26-12 0,0 0-11 0,0 0-16 16,-6 23-7-16,6-23-9 0,0 0-5 0,-11 22-6 15,11-22-3-15,0 0-6 0,-14 27 0 0,14-27-3 16,-11 22 1-16,11-22-1 0,0 0 0 16,-13 31-2-16,13-31-6 0,0 0-36 0,0 0-39 15,-6 30-67-15,6-30-79 0,0 0-77 16,0 0-107-16,0 0 108 0,0 0 305 0</inkml:trace>
  <inkml:trace contextRef="#ctx0" brushRef="#br0" timeOffset="9">-2037 11502 476 0,'0'0'201'0,"0"0"-77"0,0 0-39 0,0 0-2 15,0 0-12-15,0 0-12 0,0 0-15 16,0 0-2-16,0 0-4 0,0 0 0 0,0 0-1 0,3-22 2 16,-3 22 0-16,0 0-1 0,0 0-6 0,22-26-5 15,-22 26-6-15,0 0-5 0,21-26-6 0,-21 26-3 16,0 0 14-16,20-23-18 0,-20 23 16 0,0 0-18 16,0 0 0-16,28-20-21 0,-28 20 20 0,0 0-20 0,0 0 20 15,23-4 21-15,-23 4-21 0,0 0 22 0,0 0-21 16,26 19 0-16,-26-19-17 0,0 0 16 15,13 25-16-15,-13-25 16 0,3 22 1 0,-3-22-1 16,2 30 2-16,-2-30-3 0,0 27 3 0,0-27-5 16,0 34 4-16,0-34-2 0,0 35 1 0,0-35-2 15,-2 26 3-15,2-26-3 0,0 0 3 0,0 0-2 16,0 25 1-16,0-25-1 0,0 0 0 0,0 0 0 16,0 0-1-1,0 0 1-15,0 0 1 0,0 0 2 16,0 0-1-16,0 0 1 0,26-35-2 0,-26 35 1 15,15-24-2-15,-15 24 3 0,16-24-3 0,-16 24 3 16,18-30-4-16,-18 30 4 0,20-29-3 0,-20 29 2 16,20-26 0-16,-20 26 0 0,21-28 17 0,-21 28-17 15,0 0 16-15,25-26-16 0,-25 26 0 0,0 0 0 16,0 0-2-16,0 0 2 0,0 0-1 0,0 0-1 0,22-7 2 16,-22 7-1-16,0 0 2 0,0 0 0 15,0 0 2-15,0 0-3 0,0 0-15 0,0 0 19 16,21 28-15-16,-21-28 17 0,6 22 0 0,-6-22 2 15,7 29 1-15,-7-29-2 0,6 22 2 0,-6-22-8 16,4 27 3-16,-4-27 2 0,1 34 4 0,-1-34-2 16,3 28 1-1,-3-28-8-15,0 30 0 0,0-30-2 0,2 32 3 16,-2-32-4-16,0 35 3 0,0-35-4 16,-2 32 3-16,2-32-4 0,2 36 4 0,-2-36-3 15,-2 39 3-15,2-39-2 0,-3 30 2 0,3-30-2 16,-1 25 2-16,1-25-2 0,0 24 1 0,0-24-3 15,1 30 4-15,-1-30-2 0,0 0 2 0,-1 22-2 16,1-22 1-16,0 0-1 0,0 0 1 0,0 0-1 0,0 0 0 16,0 24 1-16,0-24-1 0,0 0 0 15,0 0-3-15,0 0-17 0,0 0-12 0,0 0-24 16,0 0-33-16,0 0-38 0,0 0-92 0,0 0-187 16,0 0-39-16,10-27 186 0</inkml:trace>
  <inkml:trace contextRef="#ctx0" brushRef="#br0" timeOffset="10">-1288 11072 653 0,'0'0'136'0,"0"0"-36"0,0 0-23 0,0 0-12 16,0 0 26-16,0 0-3 0,0 0 6 0,0 0-2 15,0 0-32-15,0 0-13 0,0 0-11 16,23 24-9-16,-23-24-4 0,0 0-9 0,25 28 2 16,-25-28-4-16,18 28 1 0,-18-28-3 0,19 27-2 15,-19-27-6-15,18 38 2 0,-18-38-4 0,12 43 3 16,-5-20-4-1,-1-1 5-15,-2 1-6 0,0 1 4 0,-3 3 16 16,1-1-33-16,-2 7 31 0,-2-4-29 0,1 0 11 16,-3-2 5-16,1-2-3 0,-1 5 2 15,0-6-5-15,-3-1 4 0,7-23-3 0,-10 42 4 16,10-42-5-16,-11 37 4 0,11-37-2 0,-9 29 1 16,9-29-3-16,0 0-15 0,-10 22-16 0,10-22-22 15,0 0-37-15,0 0-35 0,0 0-61 0,0 0-74 0,0 0-110 16,0 0-16-16,-29-17 257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5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1054 788 382 0,'0'0'172'0,"0"0"-12"0,0 0-38 0,0 0-6 16,0 0-19-16,0 0-13 0,-27-13-13 0,27 13-10 15,0 0-18-15,0 0-6 0,0 0-2 0,0 0-3 16,0 0-4-16,0 0-4 0,0 0-6 0,0 0-4 0,0 0-2 0,0 0-2 16,0 0-4-16,0 0-2 0,0 0-1 0,0 0-1 15,0 0 1-15,0 0-1 16,0 0-1-16,-4 26 1 0,4-26-3 0,0 26 3 0,0-26-2 16,0 25 1-16,0-25-3 0,0 28 3 15,0-28 15-15,-1 30-36 0,1-30 37 0,-3 31-36 16,3-31 18-16,-1 35 3 15,1-35-4-15,-3 38 3 0,3-38-2 0,-1 34 2 16,1-34-2-16,-5 28 3 0,5-28-3 0,-1 31 2 16,1-31-3-16,-4 24 4 0,4-24-3 15,0 0 1-15,-7 28 1 0,7-28 0 0,0 0-1 16,0 0 0-16,0 0 0 0,0 0 1 16,0 0 0-16,0 0 0 0,0 0 0 0,0 0 0 15,0 0-1-15,0 0 0 0,0 0 0 0,0 0-1 0,0 0 1 0,0 0-2 16,0 0 1-16,0 0-1 0,0 0 2 0,0 0 0 15,0 0 1-15,0 0 0 0,0 0 0 16,0 0-1-16,0 0 0 0,17-26 0 0,-17 26 0 16,0 0-1-16,0 0 1 0,29-19 0 0,-29 19-1 15,0 0 1-15,24-7-1 0,-24 7 0 16,0 0 1-16,25-6 0 16,-25 6 1-16,0 0-1 0,30 0-1 0,-30 0 1 15,0 0 0-15,31-1 0 0,-31 1-1 0,0 0 0 16,30 7 0-16,-30-7 0 0,0 0 1 15,25 10 0-15,-25-10-1 0,0 0 3 0,0 0-3 16,22 26 2-16,-22-26-2 0,0 0 2 0,12 26-2 16,-12-26 2-16,0 0-2 0,0 0 1 15,6 21 0-15,-6-21 0 0,0 0 1 0,0 0 0 0,0 0 1 0,-13 24 0 16,13-24-1-16,0 0 2 0,0 0-1 0,0 0-1 16,-27 14 0-16,27-14 0 0,0 0-2 0,-25 6 3 15,25-6 0-15,-22 6 0 0,22-6 0 16,-23 8 1-16,23-8 3 0,-24 3 9 0,24-3 6 15,-22 1 1-15,22-1-4 0,-23 0-7 0,23 0-4 16,-22 2-2-16,22-2-3 0,0 0 0 0,-28 0 1 0,28 0-2 16,0 0-1-16,0 0 0 0,0 0-4 0,0 0 3 15,0 0-2-15,0 0-1 0,0 0-2 0,0 0-11 16,0 0-7-16,0 0-8 0,0 0-16 16,-5-32-18-16,5 32-47 0,0 0-49 0,27-12-95 15,-27 12-88-15,2-27-72 0,-2 27 246 16</inkml:trace>
  <inkml:trace contextRef="#ctx0" brushRef="#br0" timeOffset="1">1413 1028 682 0,'0'0'212'0,"0"0"-41"0,0 0-35 16,0 0-27-16,0 0-33 0,0 0-22 0,0 0-8 15,0 0-5-15,0 0-5 0,0 0-11 0,0 0-7 16,0 0-4-16,0 0-1 0,0 0-3 16,0 0 0-16,-9 24-2 0,9-24-1 0,0 0-3 15,0 0-3-15,-13 31-1 0,13-31-1 0,0 0-1 0,-5 32 3 16,5-32-1-16,0 25 0 0,0-25-1 0,2 22 4 16,-2-22-5-16,0 0 4 0,10 32-4 0,-10-32 2 15,0 0-2-15,15 28 0 0,-15-28-1 0,0 0 0 16,0 0-1-16,28 18 1 0,-28-18 1 15,0 0 0-15,26-2 0 0,-26 2 1 0,0 0 1 16,25-10-1-16,-25 10 1 0,0 0 0 0,26-18 1 0,-26 18-1 16,0 0 1-16,23-24-2 0,-23 24 2 0,0 0-1 15,0 0 1-15,21-29-2 0,-21 29 3 0,0 0-1 16,4-22 2-16,-4 22-1 0,0 0 0 0,0 0 0 16,-7-26 1-16,7 26-1 0,0 0 5 15,0 0 1-15,-18-24 3 0,18 24 0 0,0 0-2 16,0 0-5-1,-27-16-1-15,27 16-1 0,0 0-1 0,-28-10 0 16,28 10 0-16,0 0-1 0,-30-4 0 0,30 4 0 16,0 0 0-16,-29-3-6 0,29 3-7 0,0 0-6 15,0 0-18-15,0 0-23 0,0 0-66 16,-23-4-65-16,23 4-96 0,0 0-120 0,0 0-32 16,31 19 301-16</inkml:trace>
  <inkml:trace contextRef="#ctx0" brushRef="#br0" timeOffset="2">1700 1054 569 0,'0'0'190'15,"0"0"-18"-15,0 0-23 0,0 0-12 0,0 0-23 16,0 0-34-16,0 0-24 0,0 0-12 0,0 0-7 16,0 0-6-16,0 0-3 0,0 0-7 0,0 0-6 15,0 0-6-15,0 0-5 0,0 0-2 16,0 0 0-16,0 0-2 15,0 0 2-15,1 32-2 0,-1-32 1 16,0 24-4-16,0-24 6 0,2 28-7 0,-2-28 5 16,4 31 0-16,-4-31-1 0,4 27-2 0,-4-27 2 15,7 28-3-15,-7-28 2 0,7 24-2 0,-7-24 2 16,0 0-1-16,0 0 0 0,0 0 0 0,27 22 0 16,-27-22-1-16,0 0 1 0,24-1 1 0,-24 1-3 15,0 0 1-15,24-21-2 0,-24 21 2 0,0 0 3 0,23-31 2 16,-23 31 1-16,16-23-1 0,-16 23-5 15,17-25 5-15,-17 25-5 0,12-29 5 0,-12 29-1 16,12-26 0-16,-12 26-1 0,0 0 3 0,10-27-3 16,-10 27 0-16,0 0 3 0,0 0-5 0,0 0 2 15,0 0 0-15,0 0-1 0,0 0 4 0,0 0-3 16,0 0 1 0,0 0-1-16,0 0 1 0,0 0 1 15,0 0-2-15,25 13 2 0,-25-13-3 0,0 0 2 16,11 30-2-16,-11-30 3 0,5 22-3 0,-5-22 2 15,7 23-3-15,-7-23 0 0,0 0-21 0,4 26-13 16,-4-26-22-16,0 0-27 0,17 29-37 0,-17-29-32 16,0 0-51-16,0 0-67 0,0 0-135 0,0 0 131 15,0 0 276-15</inkml:trace>
  <inkml:trace contextRef="#ctx0" brushRef="#br0" timeOffset="3">2087 1103 540 0,'0'0'181'0,"0"0"-49"16,0 0-4-16,0 0-13 0,0 0-14 0,0 0-22 15,0 0-27-15,0 0-15 0,0 0-10 0,0 0-5 0,0 0 4 16,0 0 0-16,0 0 2 0,0 0-2 0,0 0-7 16,0 0-2-16,0 0-6 0,0 0-1 0,10 27-7 15,-10-27 1-15,0 0-3 0,8 24 1 0,-8-24-1 16,0 0 0-16,3 26-2 0,-3-26 2 16,0 0-2-16,4 30 2 0,-4-30-1 0,0 0 0 15,1 26 0-15,-1-26 1 0,0 0-2 0,0 0 1 0,0 0-2 16,0 0 1-16,0 0-1 0,0 0 0 0,0 0-1 15,0 0 1-15,0 0 3 0,0 0-1 0,0 0 3 16,0 0-3-16,13-26 1 0,-13 26-1 0,0 0 1 16,14-30-2-16,-14 30 2 0,12-25-3 0,-12 25 3 15,18-25-3-15,-18 25 2 0,16-21-1 16,-16 21 1-16,0 0-1 16,25-30 4-16,-25 30-4 0,0 0 5 0,28-17-1 15,-28 17-3-15,0 0 3 0,0 0-3 16,22-7-1-16,-22 7 1 0,0 0 0 0,0 0 0 15,0 0 0-15,0 0-1 0,0 0 2 0,23 6-1 16,-23-6 0-16,0 0 0 0,0 0 1 0,0 0 0 16,0 0 1-16,0 0 0 0,0 0-1 15,0 0 0-15,21 26 1 0,-21-26-2 0,0 0 1 0,0 0 1 0,0 0 0 16,4 28-1-16,-4-28 0 0,0 0 0 16,6 31 1-16,-6-31-1 0,0 0 1 0,0 27-2 15,0-27 1-15,0 0-1 0,1 27 1 0,-1-27-1 16,0 0 1-16,0 0-1 0,1 22 0 0,-1-22 0 15,0 0 0-15,0 0 0 0,0 0 0 0,0 0 0 16,0 0 0 0,0 0-2-16,0 0 0 0,0 0-13 0,-2 24-10 15,2-24-18-15,0 0-35 0,0 0-59 16,0 0-54-16,0 0-109 0,8 27-136 0,-8-27 50 16,0 0 386-16</inkml:trace>
  <inkml:trace contextRef="#ctx0" brushRef="#br0" timeOffset="4">2699 1076 593 0,'0'0'193'0,"0"0"-48"0,0 0-27 0,0 0-17 16,0 0-27-16,-25 9-18 0,25-9-11 0,0 0-5 15,0 0-3-15,-29-2-6 0,29 2-5 0,0 0-2 0,-27 4-3 16,27-4-1-16,-24 0-2 0,24 0-6 0,-22 6-2 16,22-6-5-16,0 0-1 0,-33 20-2 15,33-20-1-15,0 0-1 0,-29 35 1 0,29-35-2 16,-18 25 4-16,18-25-4 0,-12 30 2 0,12-30-3 15,-8 30 1-15,8-30-2 0,0 34 3 0,0-34-3 16,2 26 2-16,-2-26-9 16,0 0-3-16,18 29-3 0,-18-29-1 15,0 0 2-15,25 11 2 0,-25-11 2 0,0 0 0 16,33-5 4-16,-33 5 1 0,25-15 1 16,-25 15 0-16,26-23 2 0,-26 23-3 0,26-29 2 15,-26 29-5-15,28-30 2 0,-28 30-3 0,26-31 5 16,-26 31 1-16,22-31 5 0,-22 31-3 0,17-38 5 15,-17 38-6-15,12-38 5 0,-12 38-3 0,12-38 4 0,-12 38 3 16,5-39 9-16,-5 39 0 0,5-41 9 0,-5 41-6 16,0-42 2-16,0 42 19 0,-4-40-33 0,4 40 35 15,-4-36-34-15,4 36 11 0,-8-32 3 0,8 32-7 16,-10-25 4-16,10 25-3 0,0 0 1 16,0 0 0-16,0 0-4 0,0 0-5 0,0 0-2 15,0 0-2 1,0 0 0-16,0 0 0 0,0 0-2 0,0 0 1 15,0 0 0-15,0 0-1 0,0 0 0 0,0 0-4 16,-10 30-1-16,10-30 6 0,2 29-5 0,-2-29-12 16,1 39 28-16,-1-39-31 0,6 42 33 15,-5-20-14-15,2 4-4 0,2-2 3 0,-3 4-13 16,-1 1 0-16,6-2-8 0,-7-2 0 0,3 2 0 0,-3-27 3 16,5 40-10-16,-5-40-3 0,6 29-13 0,-6-29-12 0,12 31-96 15,-12-31-82-15,11 22 8 0,-11-22 21 0,0 0 7 16,26 34-30-16,-26-34 8 0,0 0 220 15</inkml:trace>
  <inkml:trace contextRef="#ctx0" brushRef="#br0" timeOffset="5">3016 1249 1348 0,'0'0'248'0,"0"0"-144"0,0 0-25 15,0 0-20-15,0 0-12 0,0 0-14 0,0 0-8 16,-22 0-6-16,22 0-4 0,0 0-2 0,0 0-2 15,0 0-4-15,0 0-1 0,0 0-2 0,0 0-2 0,0 0 0 16,0 0-1-16,0 0-2 0,-24 0 0 0,24 0-2 16,0 0-7-16,0 0-7 0,0 0-9 0,0 0-15 15,0 0-15-15,0 0-28 0,-13-32-56 16,13 32-189-16,0 0-250 0,26-11 19 16,-26 11 384-16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6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1012 0,'0'0'192'0,"0"0"-66"0,0 0-36 0,0 0-23 0,0 0-14 16,0 0-11-16,0 0-11 0,0 0-11 15,0 0-5-15,0 0-7 0,0 0-6 16,0 0 10-16,0 0 3 0,0 0 6 0,0 0 3 0,0 0-7 0,26 0-3 16,-26 0 1-16,0 0-1 0,27 3 0 0,-27-3-4 15,22-1-4-15,-22 1 0 0,28 0 0 16,-28 0-1-16,25 1 3 0,-25-1-3 0,26 2 0 16,-26-2-3-16,27 1-2 0,-27-1 1 0,28 0-2 15,-28 0 6-15,28 2-2 0,-28-2-2 16,29 3-1-16,-29-3-2 0,34 9 4 0,-34-9-1 0,29 1 0 0,-29-1-2 15,30 5 2-15,-30-5-2 0,35 1 5 0,-35-1-3 16,36 2 1-16,-36-2-2 0,30 1-1 0,-30-1 2 31,34 3-2-31,-34-3 3 0,27 2-2 0,-27-2 1 16,0 0-1-16,28 2-1 0,-28-2 2 0,0 0-4 16,21 2 4-16,-21-2-1 0,0 0-4 15,0 0 6-15,0 0-3 0,26 0 1 0,-26 0 1 0,0 0 0 16,0 0-13-16,0 0-9 0,0 0-8 0,26 15-22 15,-26-15-15-15,0 0-41 0,0 0-81 0,0 0-141 16,18 27-191-16,-18-27 31 0,0 0 428 0</inkml:trace>
  <inkml:trace contextRef="#ctx0" brushRef="#br0" timeOffset="1">46 385 537 0,'0'0'216'0,"0"0"-33"0,0 0-20 0,0 0-23 0,0 0-33 15,0 0-32-15,0 0-21 0,0 0-10 0,0 0-9 16,0 0-3-16,0 0-4 0,0 0 1 0,0 0-1 16,0 0-4-16,0 0 1 0,0 0-4 0,0 0-4 15,0 0-3-15,0 0-4 0,0 0-5 0,0 0-1 16,0 0-1-16,0 0-1 0,0 0 6 0,0 0 6 31,0 0 1-31,0 0 1 0,0 0-8 0,25-19-4 16,-25 19-4-16,0 0-2 0,36 5 4 0,-36-5-4 15,22 4 3-15,-22-4 2 0,25 3-2 0,-25-3 0 16,25-3 0-16,-25 3-2 0,25 0 1 0,-25 0 2 16,26-2-1-16,-26 2-1 0,31-5-1 0,-31 5 1 15,31 0 1-15,-31 0 0 0,25 0 0 0,-25 0 0 16,24 3 1-16,-24-3-2 0,28 8 3 0,-28-8-5 0,30 3 2 16,-30-3 1-16,28 2-5 0,-28-2 9 15,30 0-6-15,-30 0 1 0,28 1 1 0,-28-1-3 16,27 0 4-16,-27 0-2 0,25-3 3 0,-25 3-3 15,0 0 0-15,28-3 0 0,-28 3-1 0,0 0 1 16,0 0 1-16,0 0-1 0,22-6-2 0,-22 6 2 16,0 0-1-1,0 0 2-15,0 0 2 0,0 0-6 0,0 0 3 16,0 0 0-16,0 0 0 0,0 0 4 16,0 0-4-16,0 0 1 0,0 0-1 0,0 0 0 15,0 0 0-15,0 0 0 0,0 0-1 0,0 0-7 16,0 0-9-16,0 0-13 0,0 0-15 0,0 0-31 15,0 0-42-15,0 0-148 0,0 0-296 16,0 0 42-16,0 0 281 0</inkml:trace>
  <inkml:trace contextRef="#ctx0" brushRef="#br0" timeOffset="2">552-248 860 0,'-30'-21'204'16,"30"21"-49"-16,0 0-42 0,0 0-11 0,0 0-49 0,0 0 6 16,0 0-9-16,0 0-8 0,0 0-7 0,0 0-10 15,0 0-4-15,0 0-6 0,0 0-4 16,0 0-3-16,0 0-2 0,0 0-2 0,0 0-1 15,0 0-1-15,0 0-2 0,0 0 1 0,0 0-1 16,0 0 5 0,0 0 5-16,0 0 1 0,0 0 1 0,0 0-20 15,8 27 15-15,-8-27-15 0,0 0 32 0,13 26-14 16,-13-26 12-16,15 24-15 0,-15-24-4 0,18 29 1 16,-18-29-2-16,19 30 0 0,-19-30-2 15,19 30 3-15,-19-30-2 0,24 27 1 0,-24-27-2 16,20 30 2-16,-20-30-4 0,22 25 3 0,-22-25-2 15,24 26 2-15,-24-26-1 0,19 24 0 0,-19-24-1 16,18 29 2-16,-18-29-2 0,15 27 2 0,-15-27-2 0,14 25 2 0,-14-25-2 16,18 27 3-16,-18-27-3 0,15 23 2 15,-15-23-1-15,0 0 0 0,0 0-1 16,21 21 0-16,-21-21 1 0,0 0 0 0,0 0 0 16,0 0 0-16,0 0 0 0,0 0 0 0,0 0 0 15,0 0 1-15,0 0 0 0,0 0-1 0,0 0-1 16,0 0 2-16,0 0-2 15,0 0 2-15,19 22-1 0,-19-22 0 0,0 0-1 16,0 0 1-16,0 0 0 0,0 0-1 0,0 0 1 16,0 0 0-16,0 0-1 0,0 0 1 15,0 0 1-15,0 0-1 0,0 0 0 16,0 0 2-16,0 0-2 0,0 0 1 0,0 0-1 16,0 0 0-16,0 0 1 0,0 0-1 0,0 0 3 15,0 0-3-15,0 0 1 0,0 0-1 0,0 0 0 0,0 0 2 0,0 0-2 16,0 0 2-16,0 0-1 0,0 0-1 0,0 0 0 15,0 0 0-15,0 0-1 0,0 0 1 16,0 0 0-16,0 0 1 0,0 0-3 16,-28 20 3-16,28-20-2 0,0 0 1 0,0 0 1 15,-24 21 0-15,24-21-2 0,0 0 2 0,-21 21-2 16,21-21 0-16,0 0 1 0,-19 27 0 0,19-27 0 0,0 0 1 0,-20 29-3 16,20-29 3-16,-18 23-3 0,18-23 2 0,-20 24-1 15,20-24 1-15,-17 22 1 0,17-22-1 0,-18 23 0 31,18-23 3-31,-15 22-7 0,15-22 4 16,0 0-2-16,-21 33 4 0,21-33 2 16,0 0-3-16,0 0-2 0,-24 26 0 0,24-26-2 15,0 0 3-15,-20 22 0 0,20-22-1 0,0 0 2 0,-27 32 0 0,27-32-2 16,-21 23 1-16,21-23 0 0,0 0-15 0,-27 26 15 16,27-26-16-16,0 0 32 0,-24 23-15 0,24-23 16 15,0 0-11-15,0 0-2 0,0 0 5 16,0 0 0-16,0 0-4 0,0 0-3 0,0 0 0 15,0 0-1-15,0 0 2 0,0 0 0 0,0 0-3 16,0 0-1-16,0 0-1 0,0 0 1 0,0 0-1 0,0 0-1 16,0 0-7-16,0 0-11 0,0 0-19 0,0 0-44 15,0 0-109-15,0 0-417 0,0 0 22 0,24-38 210 32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159 0 868 0,'0'0'152'0,"0"0"-36"15,0 0-3-15,0 0-4 0,0 0-18 16,0 0-31-16,0 0-23 0,0 0-11 0,0 0-1 16,0 0 4-16,0 0-1 0,0 0-5 0,-26 4-3 0,26-4 0 15,0 0-1-15,0 0 4 0,-22 7-5 16,22-7-1-16,0 0-5 0,0 0-5 0,-29 8-1 16,29-8-4-16,0 0-2 0,-23 26 1 0,23-26-2 15,-18 28 2-15,18-28-3 0,-18 32 3 0,18-32-3 16,-13 37 2-16,13-37-2 0,-8 38 2 0,8-38-2 15,-3 37 3-15,3-37-3 0,6 35 2 0,-6-35-3 0,12 24 4 16,-12-24-3-16,15 22 2 0,-15-22-2 16,0 0 3-16,34 22-4 0,-34-22 4 0,23 5-3 15,-23-5 2-15,32-7 0 0,-32 7-1 0,30-17 2 16,-30 17-2-16,33-21 2 0,-33 21-2 0,29-27 2 16,-29 27-2-16,26-34 3 0,-26 34-2 0,19-36 2 15,-19 36-3 1,13-39 4-16,-13 39-3 0,7-39 3 0,-7 39-2 15,-2-29 2-15,2 29-3 0,-8-23 2 0,8 23-2 16,0 0 2-16,0 0-1 0,-29-24 1 16,29 24-2-16,0 0-1 0,-32-11 0 0,32 11 0 15,-22 5 2-15,22-5-2 0,-24 11-1 0,24-11-4 16,0 0-8-16,-29 19-9 0,29-19-16 0,0 0-16 16,0 0-26-16,0 0-67 0,-27 5-60 0,27-5-137 0,0 0-125 15,0 0 54-15,23 26 402 0</inkml:trace>
  <inkml:trace contextRef="#ctx0" brushRef="#br0" timeOffset="1">442-11 850 0,'0'0'285'0,"0"0"-141"0,0 0-25 0,0 0-30 0,0 0-31 0,0 0-23 0,0 0-17 16,0 0-10-16,0 0-7 0,0 0 10 0,0 0 11 16,0 0 4-16,0 0 5 0,27 6-5 0,-27-6-8 15,22 9-1-15,-22-9-4 0,31 9-5 16,-31-9-5-16,37 8 1 0,-37-8-4 16,37 10 1-16,-37-10 0 0,43 3 0 0,-18 0-1 15,2-3-7-15,2 4-29 16,-5-10-39-16,17 24-138 0,-41-18-225 0,43-6-106 15,-9 11 68-15</inkml:trace>
  <inkml:trace contextRef="#ctx0" brushRef="#br0" timeOffset="2">760-265 753 0,'0'0'136'16,"0"0"-30"-16,-16-30 4 16,16 30 5-16,0 0-11 0,0 0-12 15,0 0-32-15,0 0-11 0,0 0-9 0,0 0-3 16,-7-22-2-16,7 22-5 0,0 0-1 0,0 0-5 0,0 0-2 15,0 0-4-15,-27-13-2 0,27 13-2 16,0 0-1-16,0 0-4 0,-28 0-4 0,28 0-1 0,0 0-3 16,-25 3 2-16,25-3 0 0,0 0-2 15,0 0-1-15,-29 24 1 0,29-24-3 0,-13 23 2 16,13-23-1-16,-11 30 3 0,11-30-4 0,-13 37 3 16,13-37-3-16,-10 38-11 0,10-38 32 0,-7 45-31 0,4-23 30 15,2 0-15-15,1 3-6 0,0-1 5 16,0 3-4-16,0-3 3 0,1 3-3 0,1-2 3 15,-1 3-5-15,2-6 6 0,-2 2-5 16,-1 2 5-16,2-1-4 0,-1-3 4 0,-1 2-5 16,0-2 3-16,-1 1-2 0,-1 0 2 0,2-23-2 15,-4 35 2-15,4-35-3 16,0 0 4-16,0 27-3 0,0-27 3 0,0 0-5 16,0 0-7-16,0 0-5 0,0 0-11 0,0 0-10 15,0 0-5-15,0 0-15 0,0 0-26 16,0 0-56-16,0 0-53 0,0 0-100 15,7-22-169-15,-7 22 66 0,0 0 326 0</inkml:trace>
  <inkml:trace contextRef="#ctx0" brushRef="#br0" timeOffset="3">1761-350 708 0,'0'0'204'0,"0"0"-94"15,0 0-16-15,0 0-4 16,0 0-5-16,0 0-13 0,0 0-18 0,0 0-20 15,0 0-4-15,0 0-2 0,0 0 0 0,0 0-4 16,0 0-5-16,0 0-5 0,0 0 3 0,0 0 5 16,0 0 5-16,-7 29-3 0,7-29-3 0,-2 31-10 15,2-31-1-15,0 30-2 0,0-30 1 0,2 39-2 16,-2-39 2-16,2 44 16 0,1-17-33 16,-3-1 30-16,0 2-33 0,0 0 10 0,0-1 3 0,0 4-4 15,0-4 5-15,0-2-4 0,-3 3 4 0,3-4-6 16,-1 0 4-16,-2 2-3 0,1 1 3 0,-3-4-3 15,5-23 3-15,-6 38-3 0,6-38 3 0,-6 27-2 16,6-27 1-16,0 0-2 0,-6 23 3 0,6-23-2 16,0 0 1-16,0 0-5 0,0 0-7 15,0 0-9 1,0 0-11-16,0 0-19 0,0 0-24 0,0 0-46 16,0 0-37-16,0 0-68 0,0 0-64 0,-19-23-120 15,19 23 35-15,0 0 368 0</inkml:trace>
  <inkml:trace contextRef="#ctx0" brushRef="#br0" timeOffset="4">1798-20 954 0,'0'0'252'0,"-33"7"-123"0,33-7-23 0,0 0-26 15,0 0-34-15,0 0-22 0,0 0-12 0,0 0 0 16,0 0 7-16,0 0 4 0,27 18 4 0,-27-18-9 15,26 12-5-15,-26-12-4 16,36 14-2-16,-36-14-2 0,40 8-1 0,-40-8-2 16,44 6-1-16,-19-1-1 15,-3-3-1-15,2-1 0 0,-24-1-25 0,48 0-34 16,-48 0-98-16,52 2-206 0,-52-2-157 0,40-2 10 16,-14 13 410-16</inkml:trace>
  <inkml:trace contextRef="#ctx0" brushRef="#br0" timeOffset="5">2122-416 963 0,'0'0'199'0,"0"0"-139"15,0 0-15-15,0 0 2 0,0 0 24 0,0 0-1 16,13 27-15-16,-13-27-8 0,0 0-17 0,3 21-7 16,-3-21 4-16,0 0-1 0,10 31-1 0,-10-31-3 15,5 24-1 1,-5-24-3-16,4 27 0 0,-4-27-6 15,6 31 2-15,-6-31-6 0,1 32 0 0,-1-32-4 16,0 37-11-16,0-37 31 0,-1 42-30 0,-2-19 30 16,2 0-17-16,-2 0-6 0,3-23 3 0,-5 46-6 15,3-26 6-15,-1 3-7 0,1 2 3 0,2-25-1 16,-7 40 1-16,7-40-2 0,-7 41 5 0,7-41-5 16,-7 41 3-16,7-41-3 0,-7 39 3 0,7-39-3 15,-7 38 4-15,7-38-5 0,-8 39 3 0,8-39-3 16,-7 30 3-16,7-30 0 0,0 0-1 0,0 0-3 15,-5 25-5 1,5-25-8-16,0 0-5 0,0 0-6 0,0 0-5 16,0 0-8-16,0 0-4 0,0 0-14 0,0 0-51 15,0 0-46-15,0 0-59 0,0 0-65 0,-5-27-29 16,5 27-49-16,5-23 194 0,-18-4 164 16</inkml:trace>
  <inkml:trace contextRef="#ctx0" brushRef="#br0" timeOffset="6">2393 264 966 0,'0'0'181'0,"0"0"-78"16,0 0-5-16,0 0-18 0,0 0-28 0,0 0-25 15,0 0-8-15,3 26-2 0,-3-26 1 0,0 0 2 16,0 33-4-16,0-33-9 0,-2 26 0 0,2-26-6 16,-1 30 2-16,1-30-3 0,-4 35 2 0,4-35-3 0,-3 39 3 0,3-39-4 15,-3 31 2-15,3-31-3 0,-4 30 4 0,4-30-3 16,-1 24 2-16,1-24-2 0,0 0 0 16,0 0-11-16,0 0-2 0,0 0 0 0,0 0 2 15,0 0 11-15,0 0 2 0,0 0 3 16,14-24-2-16,-14 24 3 0,2-28-4 0,-2 28 3 15,2-33-2-15,-2 33 3 16,0-36-2-16,0 36 6 0,-2-38-1 0,2 38 4 16,-1-41-2-16,1 41 1 0,0-41-6 0,0 41 5 15,3-39-5-15,-3 39 2 0,7-24-2 16,-7 24 0-16,0 0-3 0,12-26 0 0,-12 26-2 16,0 0 1-16,0 0-1 0,28-21 1 0,-28 21 0 15,0 0 0-15,25-4 0 0,-25 4 0 16,0 0 0-16,31 4-1 0,-31-4 1 0,24 7-1 0,-24-7 2 0,22 11-2 15,-22-11 1-15,0 0-1 0,30 21 2 0,-30-21-2 16,0 0 1-16,18 27 0 0,-18-27 0 16,0 0-1-16,10 21 1 0,-10-21 0 0,0 0 2 15,0 0-2-15,-6 27 2 0,6-27-2 0,0 0 0 16,-19 27-1-16,19-27 2 0,0 0-3 16,-31 27 4-16,31-27-3 0,-24 16 2 0,24-16-1 0,-25 13 0 0,25-13-1 15,0 0 1-15,-26 13 1 0,26-13 0 0,0 0-2 16,0 0 2-16,0 0-1 0,0 0-2 15,0 0 0-15,0 0-1 0,0 0-1 0,0 0 2 16,0 0 0-16,0 0 1 0,0 0 2 0,23 7-2 16,-23-7 2-16,0 0-1 0,32 0 0 0,-32 0 1 15,25 1 0 1,-25-1-1-16,23 2 0 0,-23-2-1 0,0 0 0 16,28 7 1-16,-28-7-1 0,0 0 2 0,0 0-2 15,0 0 2-15,23 27 0 0,-23-27 0 0,0 0-1 16,1 23 1-16,-1-23-1 0,0 0 1 15,-5 30-2-15,5-30 2 0,0 0-1 0,-15 28 0 16,15-28 0-16,0 0 0 0,-20 27-1 0,20-27 3 16,0 0-1-16,0 0 1 0,-26 16-1 0,26-16 0 0,0 0 0 15,-22 1 1-15,22-1-1 0,0 0 1 0,-33-8 0 16,33 8-2-16,-23-5 2 0,23 5-3 0,-25-9 2 16,25 9 0-16,-26-9 0 0,26 9 1 15,-22-3-3-15,22 3 1 0,0 0 1 0,-28 0-3 16,28 0 0-16,0 0 0 0,0 0-22 0,0 0-36 31,0 0-85-31,0 0-136 0,0 0-205 0,0 0 1 0,0 0 318 16</inkml:trace>
  <inkml:trace contextRef="#ctx0" brushRef="#br0" timeOffset="7">2844 404 742 0,'0'0'150'0,"0"0"-54"0,0 0 9 16,0 0 4-16,0 0-7 0,0 0-7 0,0 0-28 15,0 0-22-15,0 0-14 0,0 0-7 0,0 0-4 16,0 0-7-16,0 0-4 0,0 0-2 0,0 0-3 15,0 0 0-15,0 0-3 0,0 0 2 16,0 0-4-16,-15 34 3 0,15-34-3 0,-2 30 1 16,2-30-1-16,0 26 1 0,0-26-2 0,2 32 2 0,-2-32-3 0,4 30 3 15,-4-30-2-15,5 26 3 0,-5-26-3 16,0 0 2-16,14 31-2 0,-14-31 1 0,0 0-2 16,0 0 2-16,22 8 0 0,-22-8 0 0,0 0 2 15,26-16-1-15,-26 16 1 0,21-29-1 16,-21 29 1-16,22-34-2 0,-22 34 4 0,16-34-3 31,-16 34 3-31,13-28-3 0,-13 28 3 0,10-25-3 0,-10 25 2 0,0 0-3 16,9-27 3-16,-9 27-2 0,0 0 1 15,0 0-1-15,0 0 0 0,0 0-1 0,0 0 0 16,0 0 0-16,0 0 0 0,0 0 0 0,0 0 1 16,11 27 1-16,-11-27-2 0,4 24 3 15,-4-24-4-15,0 29 3 0,0-29-2 0,3 30 1 16,-3-30-2-16,3 27 2 0,-3-27-3 0,4 25 3 0,-4-25-2 0,0 0 1 15,4 28-7-15,-4-28-15 0,0 0-23 16,0 0-20-16,0 0-24 0,0 0-18 0,26-1-13 16,-26 1-51-16,0 0-40 0,15-28-141 0,-19 5 18 15,4 23 258-15</inkml:trace>
  <inkml:trace contextRef="#ctx0" brushRef="#br0" timeOffset="8">3186 183 811 0,'0'0'220'0,"0"0"-115"0,0 0-33 16,0 0-3-16,0 0-11 0,0 0-21 0,0 0-4 0,0 0 6 0,0 0 0 16,13 22 4-16,-13-22-9 0,0 0-18 15,14 30-1-15,-14-30-2 0,7 26-1 0,-7-26-1 16,0 33 2-16,0-33-4 0,-4 38 4 0,4-38-4 15,-11 39 2-15,11-39-5 0,-13 40 3 0,13-40-7 16,-9 42 3-16,9-42-5 0,-7 35 2 16,7-35-3-16,-8 30 2 0,8-30-2 0,-3 29 2 0,3-29-2 0,1 22 1 15,-1-22-2-15,0 0 2 0,6 26-1 0,-6-26 0 16,0 0-1-16,0 0 1 0,16 24-13 0,-16-24-10 16,0 0-21-16,0 0-22 0,28 6-45 15,-28-6-45-15,0 0-63 0,14-30-99 0,-14 30-77 16,24-15 52-16,-25-7 344 0</inkml:trace>
  <inkml:trace contextRef="#ctx0" brushRef="#br0" timeOffset="9">3440 174 793 0,'0'0'161'0,"0"0"-79"0,0 0-25 0,0 0 14 16,0 0 2-16,0 0-6 0,0 0-8 0,3 23-23 15,-3-23-10-15,3 26 3 0,-3-26-1 0,0 30-1 16,0-30-6-16,0 37 4 0,0-37-4 0,-3 36 5 15,3-36-6-15,-3 39 1 0,3-39-7 0,-6 40 0 16,6-40-7-16,-5 39 2 0,5-39-5 0,-8 36 3 16,8-36-2-16,-5 34 1 0,5-34-2 0,-6 28 1 15,6-28-4-15,-4 31 0 0,4-31-1 16,-3 24 2-16,3-24-3 0,0 0 3 0,-1 22-4 0,1-22 3 16,0 0-1-16,0 0 0 0,0 0 0 0,0 0 1 15,0 0-1-15,0 0 1 0,0 0-2 0,0 0 2 16,0 0 0-16,0 0 0 0,0 0 4 15,0 0-3-15,0 0 1 0,12-25-3 0,-12 25 2 16,13-25-2-16,-13 25 1 0,0 0-1 0,19-25-1 16,-19 25 0-16,0 0 1 15,22-26-1-15,-22 26 3 0,0 0-2 16,32-24 1-16,-32 24-2 0,20-18 2 0,-20 18-2 16,28-18 2-16,-28 18-2 0,23-17 1 0,-23 17-1 15,25-15 1-15,-25 15 0 0,0 0 1 0,29-13-5 16,-29 13-17-16,0 0-3 0,24-5-2 0,-24 5-4 15,0 0 8-15,0 0-4 0,0 0-31 0,0 0-6 16,0 0-1-16,0 0-35 0,0 0-9 0,0 0-43 16,20 27-75-16,-20-27-60 0,0 0-66 0,0 0 173 15,0 0 179-15</inkml:trace>
  <inkml:trace contextRef="#ctx0" brushRef="#br0" timeOffset="10">3515 501 993 0,'0'0'178'15,"0"0"-63"-15,0 0-24 0,-11 34-12 0,11-34-21 16,0 0-17-16,3 24-18 0,-3-24-4 15,0 0-6-15,18 31 3 0,-18-31-3 0,0 0 0 16,23 29-6-16,-23-29-1 0,0 0-1 0,26 28 1 16,-26-28-2-16,0 0 0 0,0 0 17 0,28 22-22 15,-28-22 22-15,0 0-37 0,0 0 15 0,0 0-15 16,0 0 17-16,0 0-2 0,22 11-14 0,-22-11-4 0,0 0-105 16,0 0-89-16,0 0-253 0,1-25-64 15,-1 25 205-15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7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-1037-60 656 0,'-25'6'160'16,"25"-6"-35"-16,0 0 5 0,-23-8-10 0,23 8-17 15,0 0-22-15,0 0-21 0,0 0-10 0,0 0-5 16,-22 5-7-16,22-5-3 0,0 0-7 0,0 0-6 15,0 0-5-15,0 0-4 0,0 0-2 16,0 0-2-16,-13 26-1 0,13-26-1 0,0 0-3 0,6 33 3 0,-6-33-4 16,12 25 1-16,-12-25-1 0,16 22-1 15,-16-22-2-15,19 27 2 0,-19-27-4 16,20 24 3-16,-20-24-3 0,25 28 2 0,-25-28-1 16,24 27 2-16,-24-27-1 0,22 21 1 0,-22-21-2 15,22 23 2-15,-22-23-3 0,22 24 3 0,-22-24-3 16,18 26 2-1,-18-26 0-15,12 23-1 0,-12-23 0 0,0 0 2 0,14 28-3 16,-14-28 6-16,0 0-3 0,0 0 1 0,0 0 0 0,0 0-2 16,-10 21-2-16,10-21 2 0,0 0 2 0,-27 12 1 15,27-12-3-15,-29 8 1 0,29-8-2 16,-35 13 1-16,35-13 0 0,-37 16 1 0,37-16-2 16,-38 17-26-16,38-17 36 0,-35 19-37 0,35-19 37 15,-26 15-10-15,26-15 0 0,0 0 0 0,0 0-5 16,-26 6-11-16,26-6-17 0,0 0-26 0,0 0-48 15,0 0-39-15,0 0-134 0,0 0-162 16,0 0-42-16,45-1 359 0</inkml:trace>
  <inkml:trace contextRef="#ctx0" brushRef="#br0" timeOffset="1">-2395 28 630 0,'0'0'174'15,"0"0"-16"-15,0 0-21 0,0 0-18 16,0 0-31-16,0 0-21 0,0 0-19 0,0 0-12 0,0 0-9 16,0 0-8-16,0 0-7 0,0 0-4 0,0 0 3 15,0 0 8-15,0 0 6 0,0 0 2 0,0 0-3 16,0 0-7-16,23 4-4 0,-23-4-2 0,22 6 1 16,-22-6-3-16,28 6 2 0,-28-6-3 0,27 6-1 15,-27-6 1-15,31 7-2 0,-31-7 1 0,33 5-2 16,-33-5 2-1,34 5-3-15,-34-5 3 0,39 10-3 0,-39-10 0 16,33 1 2-16,-33-1 0 0,36 7 1 16,-36-7 0-16,35 9-2 0,-35-9 0 0,35 8-1 15,-35-8-2-15,36 10-1 0,-36-10 0 0,37 8 0 16,-37-8 0-16,40 8-1 0,-40-8 1 0,41 10 0 16,-41-10 0-16,37 7-1 0,-37-7 3 0,40 8-5 15,-40-8 4-15,40 4 2 0,-40-4 0 0,43 3 2 0,-43-3-3 16,43 0-2-16,-20 0-1 0,-1 0 1 0,3 0 1 15,-25 0-1-15,43 0 2 0,-43 0-3 16,43 0 0-16,-43 0 2 0,42 2-2 0,-42-2 1 16,43 2 1-16,-43-2-1 0,40 0-2 0,-40 0 2 15,40 2-1-15,-17-1-1 0,-23-1 3 0,42 3-1 16,-42-3 0-16,41 0 1 16,-41 0-3-16,39 0 0 0,-39 0 1 15,35-1 0-15,-35 1 4 0,34 1-2 16,-34-1 0-16,27 0-1 0,-27 0-2 0,28 1 2 15,-28-1 0-15,22 0 0 0,-22 0-2 0,0 0 2 16,24 0-2-16,-24 0 0 0,0 0 1 0,0 0-2 16,0 0 2-16,0 0 1 0,0 0 1 0,0 0-2 15,0 0 1-15,0 0 1 0,0 0-1 0,0 0 8 0,0 0-1 16,0 0 0-16,0 0 1 0,0 0-7 0,0 0-1 16,0 0 0-16,0 0-2 0,0 0 3 15,0 0-1-15,0 0 0 0,0 0-2 0,0 0 2 16,0 0-2-16,0 0 2 0,0 0 0 0,0 0-2 15,0 0 2-15,0 0-2 0,0 0 0 0,0 0 3 16,0 0-3-16,0 0 1 0,0 0 3 0,0 0-3 0,0 0-1 16,0 0 1-16,0 0-1 0,0 0-1 0,0 0 1 15,0 0-1-15,0 0 2 0,0 0-1 0,0 0 0 16,0 0-1-16,0 0-6 0,0 0 1 16,0 0-3-16,0 0-2 0,0 0-2 0,0 0-4 15,0 0-6-15,0 0-9 0,0 0-11 0,0 0-27 16,0 0-29-16,12 28-111 15,-12-28-166-15,0 0-134 0,0 0 49 16,0 0 462-16</inkml:trace>
  <inkml:trace contextRef="#ctx0" brushRef="#br0" timeOffset="2">261 2 464 0,'0'0'187'0,"0"0"-51"32,0 0-15-32,-24-4-6 0,24 4-8 0,0 0-19 15,0 0-17-15,-23 0-18 0,23 0-13 0,0 0-11 0,-26 8-7 0,26-8-5 16,-25 10-2-16,25-10-4 0,-22 15-1 0,22-15 0 16,-24 16 3-16,24-16-2 0,0 0 1 15,-27 24-6-15,27-24-2 0,0 0-3 16,-14 26 1-16,14-26-4 0,0 0 2 0,0 29-1 15,0-29 0-15,0 0-1 0,12 31 3 0,-12-31-4 16,0 0 3-16,25 29-1 0,-25-29 1 0,0 0-1 0,29 23 2 0,-29-23-2 16,0 0 1-16,29 22-1 0,-29-22 1 0,0 0 1 31,24 19 0-31,-24-19-3 0,0 0 4 0,0 0-3 16,12 26 2-16,-12-26 2 0,0 0-4 15,0 0 1-15,0 0 2 0,-16 24-2 0,16-24 4 16,0 0-2-16,-24 18-1 0,24-18 0 0,-23 10-1 15,23-10 0-15,-22 11 0 0,22-11 0 0,-27 14 2 0,27-14-3 16,-27 14 2-16,27-14 9 0,-28 21-13 0,28-21 12 16,-29 20-39-16,29-20 27 0,0 0-26 0,0 0 10 15,0 0-15-15,-15 30-33 0,15-30-37 16,0 0-93-16,0 0-82 0,18-24-187 0,8 31 128 16,-23-33 338-16</inkml:trace>
  <inkml:trace contextRef="#ctx0" brushRef="#br0" timeOffset="3">618 97 731 0,'0'0'170'0,"0"0"-28"0,0 0-20 0,0 0-27 15,0 0-20-15,0 0-20 0,0 0-18 0,0 0-9 0,-28-7-7 16,28 7-1-16,0 0-3 0,0 0 0 0,0 0 0 16,-26 9-1-16,26-9-2 0,0 0 0 0,-26 12-5 15,26-12-1-15,0 0-5 0,-30 28-1 0,30-28-2 16,-26 25 0-16,26-25-1 0,-28 28 1 15,28-28-2-15,-24 29 3 0,24-29-5 0,-13 28 3 16,13-28-2-16,-7 23 3 0,7-23-3 0,0 0 2 0,7 28-2 16,-7-28-1-16,0 0-7 0,26 12-1 0,-26-12-2 15,0 0 1-15,33-1 6 0,-33 1 3 0,26-11 4 16,-26 11-1-16,28-17 3 0,-28 17-2 0,25-23 2 16,-25 23-2-16,20-23 1 0,-20 23-3 31,0 0 4-31,22-31-1 0,-22 31 1 0,0 0-1 15,11-24 0-15,-11 24 1 0,0 0 1 0,5-22 1 0,-5 22 6 16,0 0 5-16,0 0 5 0,0 0 1 0,0 0-7 16,0 0-6-16,0 0-6 0,0 0-1 0,0 0 0 15,0 0 1-15,0 0-2 0,5 26 1 0,-5-26-1 16,1 24 1-16,-1-24-1 0,3 29 3 16,-3-29-5-16,6 30 2 0,-6-30-3 0,4 22 1 15,-4-22-17-15,0 0-7 0,15 27-17 0,-15-27-16 0,0 0-33 16,0 0-74-16,34 24-122 0,-34-24-204 0,0 0 74 15,39 9 380-15</inkml:trace>
  <inkml:trace contextRef="#ctx0" brushRef="#br0" timeOffset="4">877 140 909 0,'0'0'154'0,"0"0"-29"0,0 0-20 15,0 0-30-15,0 0-24 0,0 0-23 16,0 0-11-16,0 0-8 0,0 0-2 0,0 0 1 16,0 0 1-16,0 0 1 0,-11 30 4 15,11-30-3-15,0 0 3 0,-9 34-1 0,9-34 1 0,-9 27-1 16,9-27-1-16,-5 31-5 0,5-31 0 0,-3 31-5 16,3-31 3-16,-4 27-5 0,4-27 3 0,-4 22-4 15,4-22 2-15,0 0-3 0,0 0 1 0,0 0 1 16,0 0-1-16,0 0 0 0,0 0-1 0,0 0 2 15,0 0-1-15,0 0 2 0,26 3 1 16,-26-3 0-16,0 0-2 0,29-34 2 0,-29 34-4 0,19-28 4 16,-19 28-2-16,20-26 3 0,-20 26-3 0,17-27 3 15,-17 27-4-15,0 0 2 0,25-26-1 0,-25 26 1 32,0 0-1-32,0 0 0 0,24-12 0 0,-24 12 0 15,0 0-1-15,0 0 0 0,0 0 0 0,22 8 1 16,-22-8 1-16,0 0-1 0,0 0 2 15,12 27-2-15,-12-27 1 0,6 22-2 0,-6-22 2 0,8 23-2 16,-8-23 1-16,0 0-2 0,3 28 4 0,-3-28-4 16,0 0 3-16,0 0-2 0,11 24 0 0,-11-24 0 15,0 0 0-15,0 0-1 0,0 0 1 0,0 0 1 16,26-15-1-16,-26 15 3 0,0 0-2 0,25-30 2 16,-25 30-3-16,19-24 2 0,-19 24-2 15,19-27 3-15,-19 27-1 0,0 0 0 0,25-26-1 0,-25 26 1 16,0 0-1-16,0 0 1 0,0 0 0 0,26-11-1 15,-26 11-1-15,0 0 1 0,0 0-1 0,0 0 1 16,23 9 1-16,-23-9-2 0,0 0 2 0,17 23-1 16,-17-23 1-16,10 23-2 0,-10-23 2 0,7 33-3 15,-7-33 3-15,3 39-4 0,-3-39 5 0,1 31-4 16,-1-31 2 0,0 31 8-16,0-31-53 0,6 31 15 0,-6-31-64 15,9 29-69-15,-9-29-121 0,0 0-232 16,0 0 51-16,0 0 429 0</inkml:trace>
  <inkml:trace contextRef="#ctx0" brushRef="#br0" timeOffset="5">1479 283 550 0,'0'0'114'0,"0"0"-44"16,0 0-24-16,0 0 22 0,0 0-2 0,0 0 11 16,0 0-5-16,0 0-17 0,0 0-12 15,0 0-1-15,22 13-4 0,-22-13-6 0,0 0-4 16,27 4-6-16,-27-4-9 0,0 0-1 0,26-4-5 16,-26 4-2-16,0 0 2 0,25-8-2 0,-25 8 2 15,0 0-2-15,0 0 0 0,28-15 2 0,-28 15 0 0,0 0 1 16,18-23 1-16,-18 23-6 0,7-22 3 0,-7 22-3 15,9-22 5-15,-9 22 4 0,6-24 7 0,-6 24 2 16,0 0 2-16,0-25-3 0,0 25-1 0,0 0-3 16,-13-25 1-16,13 25-3 0,0 0-2 15,-23-13-3-15,23 13-2 0,0 0-3 0,-35 7-2 16,35-7 1-16,-24 20-3 16,24-20 3-16,-28 30-2 0,28-30 3 15,-25 36-2-15,25-36 3 0,-18 34-1 0,18-34 1 16,-15 32-3-16,15-32 1 0,-3 33-4 0,3-33 3 15,2 30-5-15,-2-30 4 0,11 28-3 16,-11-28 3-16,21 29 10 0,-21-29-38 0,22 21 37 16,-22-21-38-16,29 11 26 0,-29-11 0 0,38 4-6 15,-38-4-6-15,46-2-10 0,-46 2 15 0,55-11-37 0,-29-8-18 0,20 21-135 16,-20-23-157-16,7 5-130 0,12 16 65 16,-20-28 421-16</inkml:trace>
  <inkml:trace contextRef="#ctx0" brushRef="#br0" timeOffset="6">4204-4 731 0,'-25'-18'193'0,"25"18"-40"0,0 0-28 15,0 0-25-15,0 0-22 0,0 0-22 0,0 0-15 16,0 0-6-16,-25-2-3 0,25 2-2 0,0 0-5 16,0 0-5-1,-30 9-6-15,30-9-1 0,0 0-4 0,-31 18-2 16,31-18-2-16,-23 16-1 0,23-16-2 0,0 0 0 15,-29 28-3-15,29-28 1 0,0 0-2 0,-21 30 2 16,21-30-1-16,0 0 1 0,-4 31-2 16,4-31 1-16,0 0-1 0,15 29 1 0,-15-29-1 15,0 0 3-15,29 21-2 0,-29-21 1 0,26 10-2 16,-26-10 1-16,27 9 0 0,-27-9 1 0,0 0-1 0,30 15 1 16,-30-15 1-16,0 0 0 0,0 0-1 0,22 24 1 15,-22-24-2-15,0 0 2 0,0 0 0 0,0 0 0 16,0 0-1-16,-7 23 2 0,7-23-2 15,0 0 1-15,0 0-1 0,0 0 2 0,-29 24 0 16,29-24-2-16,0 0 0 0,-27 16-1 0,27-16 0 16,0 0 1-16,-31 21-1 0,31-21 1 0,0 0-2 0,-25 18 2 15,25-18 0-15,0 0 0 0,0 0-2 0,0 0-1 16,0 0-19-16,0 0-7 0,0 0-11 0,0 0-10 16,0 0-4-16,0 0-36 0,0 0-55 0,0 0-82 15,38 0-72-15,-38 0-143 0,24-18 180 0,7 29 262 16</inkml:trace>
  <inkml:trace contextRef="#ctx0" brushRef="#br0" timeOffset="7">4559 86 213 0,'0'0'101'0,"0"0"-21"0,0 0 3 16,0 0 8-16,0 0 8 16,0 0-8-16,0 0-8 0,0 0-8 0,0 0 2 15,0 0 8-15,0 0 10 0,0 0-10 16,0 0-9-16,0 0-22 0,0 0-12 0,0 0-3 16,0 0-3-16,0 0-6 0,0 0-2 0,0 0-4 15,0 0 0-15,0 0-1 0,8 24-5 0,-8-24-5 16,0 0-3-16,0 0-7 0,-4 30 3 15,4-30-5-15,0 0 3 0,-2 31-4 0,2-31 1 0,0 0-2 0,-6 33-1 16,6-33 1-16,-3 26 2 0,3-26-1 0,-6 30 2 16,6-30-2-16,-7 29 1 0,7-29-3 15,0 0 3-15,-7 29-3 0,7-29 3 0,0 0-3 16,0 0 3-16,-5 23-3 0,5-23 0 0,0 0-1 16,0 0-2-16,0 0 1 0,0 0-12 15,0 0-5-15,0 0-9 0,0 0-21 0,7-34-26 0,-7 34-76 0,7-29-92 16,-7 29-120-16,26-26-106 0,-33-6 229 0</inkml:trace>
  <inkml:trace contextRef="#ctx0" brushRef="#br0" timeOffset="8">4561-217 1464 0,'-29'-24'128'0,"29"24"-42"0,0 0-19 16,0 0-14-16,0 0-15 0,0 0-12 0,0 0-11 16,0 0-7-16,0 0-4 0,0 0-5 0,0 0-1 15,0 0-2-15,0 0 1 0,0 0-4 0,0 0-8 0,0 0-14 16,0 0-22-16,0 0-35 0,28 41-121 0,-28-41-221 16,0 0-131-16,25 10 62 0,-25-10 497 0</inkml:trace>
  <inkml:trace contextRef="#ctx0" brushRef="#br0" timeOffset="9">5041 3 661 0,'0'0'180'16,"0"0"-57"-16,0 0 2 0,0 0-16 0,0 0-20 15,0 0-20-15,0 0-14 0,0 0-12 0,0 0-9 32,0 0-9-32,0 0-1 0,0 0-1 0,-24 1 0 0,24-1-1 15,0 0-1-15,0 0-4 0,-22 13-2 16,22-13-4-16,0 0-2 0,-27 18-5 0,27-18 0 16,-25 13-2-16,25-13 0 0,0 0-1 0,-30 26 1 15,30-26-3-15,-18 23 2 0,18-23-2 0,-18 24 2 16,18-24-1-16,0 0 1 0,-19 32-2 0,19-32 2 15,0 0-3-15,-10 28 1 0,10-28 0 0,0 0 1 0,0 27-4 16,0-27 5-16,0 0-3 0,5 25 1 16,-5-25 3-16,0 0-3 0,0 0-1 0,0 0 2 15,24 27-2-15,-24-27 1 0,0 0 1 0,0 0-1 16,29 17-1-16,-29-17 2 0,0 0-2 0,29 1 2 16,-29-1-1-16,26-5 1 0,-26 5 0 0,29-7 0 15,-29 7 1-15,33-16-2 16,-33 16 1-16,32-17 0 0,-32 17 1 15,35-16-15-15,-35 16-16 0,38-18-19 16,-38 18-48-16,26-11-63 0,0 20-84 0,-26-9-111 16,0 0-79-16,32-10 142 0,-32 10 292 0</inkml:trace>
  <inkml:trace contextRef="#ctx0" brushRef="#br0" timeOffset="10">5567 53 635 0,'-16'-25'231'15,"16"25"-74"-15,0 0-28 0,0 0-17 0,0 0-29 0,0 0-17 16,0 0-16-16,0 0-8 0,0 0-6 0,0 0-4 16,0 0 0-16,0 0-4 0,0 0-4 0,-22 0-5 15,22 0-6-15,0 0-1 0,0 0-4 0,-25 4 1 16,25-4-1-16,0 0-1 0,-26 6 0 0,26-6-3 16,0 0-1-16,-25 18 0 0,25-18-4 0,0 0 2 15,-32 16-1-15,32-16 1 0,0 0-1 0,-26 18 0 16,26-18-2-16,0 0 2 0,0 0-2 0,-19 22 1 15,19-22-1-15,0 0 2 0,0 0-2 0,0 0 2 16,4 24-1-16,-4-24 0 0,0 0 0 0,0 0 0 16,0 0-1-16,23 21 1 15,-23-21 0-15,0 0 1 0,28 9 0 0,-28-9 0 16,23 4-1-16,-23-4 1 0,22 7-1 0,-22-7 2 16,0 0-2-16,29 14 1 0,-29-14-1 0,0 0 1 15,0 0-1-15,28 23 0 16,-28-23 1-16,0 0 0 0,16 24 0 0,-16-24 1 15,0 0-3-15,7 22 3 0,-7-22-2 0,0 0 2 16,0 0-2-16,-3 28 2 0,3-28-1 16,0 0 2-16,0 0-1 0,0 0 1 15,-26 24-1-15,26-24 1 0,0 0-2 0,-25 8 2 16,25-8 0-16,0 0 5 0,-27 5 3 0,27-5-1 16,0 0 2-16,-30 13-3 0,30-13-1 0,-27 3 0 0,27-3 2 0,-23 5-2 15,23-5-1-15,0 0 0 0,-29 5-3 0,29-5 1 16,0 0-3-16,-26 8 0 0,26-8-1 0,0 0 2 15,0 0-2-15,0 0 0 0,0 0-1 16,-22 7-1-16,22-7 0 0,0 0 0 16,0 0-5-16,0 0-12 0,0 0-20 0,0 0-26 15,0 0-40-15,0 0-126 16,25-21-223-16,-25 21-85 0,0 0 166 0</inkml:trace>
  <inkml:trace contextRef="#ctx0" brushRef="#br0" timeOffset="11">2405 161 694 0,'0'0'163'0,"0"0"-39"15,0 0-29-15,0 0-20 0,0 0-26 0,0 0-14 16,0 0-12-16,0 0 15 0,0 0 7 0,0 0 5 16,0 0-2-16,-5 35-15 0,5-35-14 0,0 27-2 15,0-27-8-15,0 42 2 0,0-42-9 0,-4 46 4 16,0-24-7 0,2 4 5-16,-1 0 7 0,-2 0-35 0,5 3 35 15,-4-3-36-15,0 2 22 0,2-3 5 0,-1-2-5 16,3-23 4-16,-5 39-3 0,5-39 3 15,-3 24-2-15,3-24 1 0,0 0-1 0,0 0-1 16,0 0-1-16,0 0 0 0,0 0 0 0,0 0 0 16,0 0 4-16,0 0 0 0,0 0 6 0,0 0-1 15,18-38 6-15,-18 38 0 0,10-45 6 0,-6 23-3 0,3-6 1 16,-4 0 19-16,1-4-35 0,0 0 32 0,0-3-32 16,-1 1 4-16,-1-4 8 0,1 2-6 15,-3 1 8-15,2 1-6 0,0 3 7 0,0 5-5 16,-1 2 2-16,-1 24-6 0,4-35-1 0,-4 35-4 15,0 0 1-15,13-28-2 0,-13 28 0 0,0 0-1 16,0 0 0 0,27-8 0-16,-27 8 1 0,0 0 0 0,29 7 0 15,-29-7-1-15,24 14 0 0,-24-14 1 0,24 19-1 16,-24-19 1-16,24 30-1 0,-24-30 4 16,18 35-5-16,-18-35 5 0,15 36-5 0,-15-36 2 15,12 29-2-15,-12-29 1 0,6 32 0 0,-6-32 3 16,1 28-3-16,-1-28 4 0,-5 23-4 0,5-23 1 15,0 0 1-15,-14 24 1 0,14-24-1 0,0 0 2 0,0 0-3 0,-25 11 2 16,25-11-3-16,0 0 1 0,-30 7 0 0,30-7-1 16,0 0 3-16,-28-11-3 0,28 11 1 15,0 0-2-15,-23-22-1 0,23 22-4 0,0 0-6 16,-19-26-6-16,19 26-11 0,0 0-12 0,0 0-13 16,-27-31-22-16,27 31-59 0,0 0-79 0,0 0-112 31,0 0-156-31,0 0 148 0,0 0 335 0</inkml:trace>
  <inkml:trace contextRef="#ctx0" brushRef="#br0" timeOffset="12">2911-215 813 0,'0'0'203'0,"0"0"-61"0,0 0-35 0,-13-23-37 0,13 23-28 0,0 0-19 15,0 0-10-15,0 0-2 0,0 0 2 0,0 0 2 16,0 0 2-16,0 0 1 0,23 24-1 0,-23-24 1 16,0 0 4-16,8 31-2 0,-8-31 3 15,3 35-7-15,1-12-1 0,-4-23-9 0,-4 45 0 16,4-19-6-16,-4 2 4 0,1 0-6 0,-1 1 4 15,-1-1-5 1,-1 3 5-16,1-2-6 0,-2 2 6 0,3-2-5 0,-2-1 5 0,2-2-4 0,1-1 5 16,3-25-2-16,-5 39 3 0,5-39-3 0,-2 27 1 15,2-27-4-15,0 0 2 0,0 0-1 16,0 0 1-16,10 22 0 0,-10-22-1 0,0 0 2 16,0 0-1-16,0 0 3 0,22-8 2 0,-22 8 3 15,0 0-2-15,25-26 0 16,-25 26-4-16,22-32 1 0,-22 32-3 0,30-39 4 15,-16 16-5-15,2 2 4 0,-16 21-4 0,31-42 5 16,-31 42-5-16,27-34 4 0,-27 34-4 0,0 0 3 16,27-26-2-16,-27 26 1 0,0 0 1 15,0 0-1-15,0 0 0 0,23 2 0 0,-23-2-1 16,0 0 1-16,18 21 1 0,-18-21-2 0,10 24 2 16,-10-24-3-16,11 31 2 0,-11-31-2 0,8 34 3 0,-8-34-3 15,7 34 3-15,-7-34-3 0,4 32 2 0,-4-32-3 16,3 34 3-16,-3-34-4 0,4 25 2 0,-4-25-2 31,0 0-6-31,4 28-19 0,-4-28-16 0,0 0-16 16,0 0-116-16,17 25-164 0,-17-25-187 15,0 0 47-15,29 6 458 0</inkml:trace>
  <inkml:trace contextRef="#ctx0" brushRef="#br0" timeOffset="13">3487 41 618 0,'0'0'278'0,"0"0"-94"0,0 0-51 0,0 0-31 15,0 0-39 1,0 0-26-16,0 0-19 0,0 0-6 0,0 0-3 16,0 0 4-16,0 25-2 0,0-25-1 0,1 27-3 15,-1-27 0-15,3 32-4 0,-3-32 1 0,1 33-4 16,-1-33 1-16,4 32-2 0,-4-32 2 0,6 26-2 16,-6-26 2-16,0 0-3 0,15 28 2 15,-15-28-2-15,0 0 2 0,0 0 0 0,25 23 0 16,-25-23-2-16,0 0 3 0,0 0-2 0,27 2 0 0,-27-2 2 15,0 0-1-15,22-25 3 0,-22 25-2 0,17-32 4 16,-17 32-5-16,18-42 5 0,-10 18-6 0,2 3 6 16,-5-3-4-16,-5 24 8 0,15-38 0 0,-15 38 4 15,10-26-1-15,-10 26-1 0,0 0-4 0,0 0-1 16,0 0-2-16,0 0-1 0,0 0-2 16,0 0-1-16,0 0 1 15,0 0-1-15,10 28 3 0,-10-28-5 0,-2 43 3 16,1-14-4-16,-3 0 5 0,0 2-6 15,-3 0 6-15,0 1-7 0,1 4 7 0,-1-5-6 16,1 1 7-16,-4 0 16 0,2-1-33 0,-2 0 34 16,-1-3-35-16,0 2 13 0,0-6 4 0,11-24-4 15,-22 39 4-15,22-39-1 0,0 0 2 16,-31 28 1-16,31-28 2 0,0 0 1 0,-28 0-1 0,28 0-3 16,-25-4-1-16,25 4-2 0,-26-7 1 0,26 7-1 15,-31-10-1-15,31 10 2 0,-30-11-4 0,30 11-11 16,-26-10-12-16,26 10-18 0,0 0-27 0,0 0-49 15,-38-26-73-15,38 26-136 0,0 0-128 0,0 0 77 16,0 0 380-16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0:43.89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6443 10377 950 0,'3'-31'169'15,"-3"31"-34"-15,0 0-16 0,0 0-25 16,0 0-31-16,0 0-22 0,0 0-10 0,0 0-9 15,0 0-7-15,0 0-4 0,0 0-6 0,0 0-3 16,0 0-1-16,0 0 0 16,0 0 1-16,0 0 0 0,5 29-1 0,-5-29 2 15,0 0-4-15,2 32 2 0,-2-32-2 0,0 31 1 16,0-31-3-16,3 36 5 0,-3-36-4 0,4 33 3 16,-4-33-4-16,4 29 2 0,-4-29-9 15,7 23-12-15,-7-23-3 0,0 0 1 0,25 27 1 0,-25-27 11 16,0 0 1-16,27 0-1 0,-27 0 7 15,0 0 3-15,32-26 1 0,-32 26-1 0,27-25 3 0,-27 25-2 16,34-34 4-16,-34 34-3 0,30-41 2 0,-30 41-1 16,25-37 11-16,-25 37 1 0,19-37 9 0,-19 37-1 15,15-30 0-15,-15 30-3 0,10-24-1 16,-10 24-3-16,0 0 0 0,0 0-2 0,9-27 0 16,-9 27 0-16,0 0-1 0,0 0-3 0,0 0-3 15,0 0-4-15,0 0-1 0,0 0 0 0,0 0 1 0,0 0 1 16,5 34-2-16,-5-34 2 0,1 21-3 0,-1-21 3 15,3 30-4-15,-3-30 3 0,4 30-3 0,-4-30 2 16,5 33-2-16,-5-33 2 0,10 27-18 16,-10-27-8-16,0 0-15 0,0 0-29 0,28 25-24 15,-28-25-25-15,0 0-61 0,0 0-131 0,0 0-133 16,37-15 33 0,-39-16 394-16</inkml:trace>
  <inkml:trace contextRef="#ctx0" brushRef="#br0" timeOffset="1">4470 10213 857 0,'0'0'242'0,"0"0"-79"0,0 0-18 0,0 0-35 15,0 0-54-15,0 0-18 0,0 0-34 0,0 0 7 16,0 0-2-16,0 0 12 0,0 0 2 16,0 0 1-16,0 0-1 0,26 11-16 0,-26-11-3 15,0 0-3-15,31 15 1 0,-31-15-1 0,27 3 0 16,-27-3 0-16,29 3-1 15,-29-3-1-15,31 2-1 0,-31-2 0 16,34-4-18-16,-11 6-18 0,-23-2-32 0,46-3-90 16,-46 3-100-16,39-24-262 0,-39 24 36 0,37-21 304 15</inkml:trace>
  <inkml:trace contextRef="#ctx0" brushRef="#br0" timeOffset="2">5343 10175 669 0,'0'0'199'0,"0"0"-48"0,0 0-11 0,0 0-44 0,0 0-10 16,-26-15-47-16,26 15 11 0,0 0-10 0,-26-1-7 31,26 1-6-31,-24-6-11 0,24 6-2 16,-25 1-5-16,25-1-4 0,-27 3 0 0,27-3-1 0,0 0-1 15,-31 13 0-15,31-13-1 0,0 0 18 0,-26 21-19 16,26-21 17-16,-14 24-36 0,14-24 17 0,-5 22-17 16,5-22 16-16,0 0 0 0,3 29-2 0,-3-29 3 15,0 0-1-15,16 31 2 0,-16-31-2 0,0 0 1 16,26 22-1-16,-26-22 0 0,0 0 2 0,31 17 1 16,-31-17-2-16,0 0 4 0,30 14-5 15,-30-14 3-15,0 0-3 0,28 11 2 0,-28-11 0 0,0 0 0 16,0 0 1-16,0 0-1 0,23 26 0 0,-23-26 2 15,0 0-3-15,1 25 1 0,-1-25 0 0,0 0 2 16,0 0-3-16,-16 28 2 0,16-28-2 0,0 0 2 16,-22 21-1-16,22-21 1 0,0 0-2 15,-33 33 2-15,33-33-1 0,-26 18 1 16,26-18-1-16,-25 12 1 16,25-12-1-16,-24 13 2 0,24-13-2 0,0 0 0 15,-22 6 1-15,22-6-2 0,0 0-4 0,0 0-19 16,0 0-14-16,0 0-18 0,0 0-21 15,-3-25-16-15,3 25-24 0,0 0-28 0,25-12-49 16,-25 12-22-16,6-25-122 0,-6 25 57 0,0 0 281 16</inkml:trace>
  <inkml:trace contextRef="#ctx0" brushRef="#br0" timeOffset="3">5594 9953 1202 0,'-43'-23'158'0,"43"23"-10"0,0 0-43 16,-26 10-33-16,26-10-22 16,0 0-16-16,-25 4-11 0,25-4-10 15,0 0-8-15,0 0-3 0,0 0-2 0,0 0-2 16,0 0 0-16,0 0-14 0,0 0-14 0,0 0-3 15,0 0-25-15,0 0-20 0,37 16-92 0,-37-16-123 16,27-3-198-16,-27 3 2 0,34 4 339 0</inkml:trace>
  <inkml:trace contextRef="#ctx0" brushRef="#br0" timeOffset="4">5546 10333 547 0,'0'0'157'0,"0"0"-15"0,24-9-23 15,-24 9-12-15,0 0-20 0,0 0-9 0,0 0-9 16,0 0-10-16,0 0-16 0,0 0-13 0,0 0-8 16,0 0-5-16,0 0 0 0,0 0 6 0,0 0 1 15,0 0-3-15,0 0-2 0,0 33-14 16,0-33-2-1,-1 24-2-15,1-24 1 0,0 24-3 0,0-24 2 16,0 34-3-16,0-34 3 0,-4 36-3 0,4-36 3 16,-1 28-4-16,1-28 0 0,1 37-10 0,-1-37 1 15,1 33-17-15,-1-33-13 0,0 0-21 0,0 0-28 16,13 24-24-16,-13-24-16 0,0 0-51 0,9-24-64 16,-14-2-124-16,5 26 80 0,8-41 290 15</inkml:trace>
  <inkml:trace contextRef="#ctx0" brushRef="#br0" timeOffset="5">5838 10357 650 0,'0'0'167'15,"0"0"-51"-15,0 0-8 0,0 0-12 16,0 0-17-16,0 0-28 0,0 0-23 0,0 0-16 15,0 0 0-15,0 0 9 0,0 0 7 0,0 0 5 16,0 0-5-16,0 0-9 0,11 24-7 0,-11-24-3 16,0 0-4-16,3 35 0 0,-3-35-5 0,0 24 2 15,0-24-4-15,-2 26 2 0,2-26-1 0,0 26 1 0,0-26 0 0,0 0 0 16,-1 29 0-16,1-29-1 16,0 0-1-16,0 0 0 0,0 0-1 0,0 0 1 15,0 0 1-15,0 0 0 0,0 0 4 0,0 0 0 16,23-8 2-16,-23 8 1 0,11-22 7 0,-11 22 0 15,17-30 7-15,-17 30-4 0,18-25 1 0,-18 25-4 16,15-28-1-16,-15 28-3 16,0 0-2-16,17-27-3 0,-17 27 0 0,0 0-2 15,0 0 0-15,0 0-2 0,0 0 0 16,0 0 0-16,0 0 0 0,23-21 0 16,-23 21 0-16,0 0 0 0,0 0 0 0,0 0 1 15,0 0-1-15,28 21 1 0,-28-21-1 0,0 0 0 16,12 24 0-16,-12-24 0 0,0 0-2 0,13 22 2 15,-13-22-1-15,0 0 1 0,12 27-1 0,-12-27 2 0,0 0-3 0,0 0 1 16,0 0-1-16,22 21 1 0,-22-21 1 0,0 0-1 16,0 0 1-16,25-9 0 15,-25 9 1-15,0 0-1 0,26-26 2 0,-26 26-2 16,0 0 2-16,30-34-2 0,-30 34 2 0,0 0-3 16,27-28 3-16,-27 28-2 0,0 0 0 0,0 0 0 15,22-18 0-15,-22 18 0 0,0 0 1 0,0 0-1 0,0 0 0 0,0 0 0 16,0 0 0-16,23 11 1 0,-23-11-1 0,0 0 1 15,0 0-2-15,17 29 2 0,-17-29-3 16,0 0 3-16,9 27-1 0,-9-27 1 16,6 25-2-16,-6-25 1 0,5 23-2 0,-5-23 2 15,7 25-1-15,-7-25 1 0,4 23-3 0,-4-23 3 16,0 0-25-16,0 0-21 16,17 38-57-16,-17-38-38 0,0 0-54 0,0 0-95 15,0 0-119-15,0 0 30 0,0 0 356 0</inkml:trace>
  <inkml:trace contextRef="#ctx0" brushRef="#br0" timeOffset="6">7094 9939 683 0,'0'0'250'15,"0"0"-159"-15,0 0 22 0,-7-21 8 0,7 21-9 16,0 0-30-16,0 0-27 0,0 0-21 15,0 0-13-15,0 0-10 0,0 0 0 0,0 0 5 16,0 0 6 0,2 27 1-16,-2-27 2 0,-3 33-9 0,3-33-1 15,-8 41-8-15,3-12 0 0,-1 1-7 0,-3 1 6 16,1 0-7-16,-2 7-9 0,2-4 29 0,0-1-30 16,-2 2 30-16,3-2-15 0,2-6-5 0,-1 4 3 15,2-5-3-15,3-2 3 0,1-2-6 16,0-22 5-16,5 33-3 0,-5-33 2 0,0 0-2 0,18 24 1 15,-18-24 0-15,0 0 1 0,28 5 0 0,-28-5 0 16,23-5-1-16,-23 5-1 0,26-20-8 0,-26 20-18 16,29-30-21-16,-19 3-59 0,19 25-108 0,-25-24-180 15,-4 26-116-15,40-20 100 0,-37-5 412 0</inkml:trace>
  <inkml:trace contextRef="#ctx0" brushRef="#br0" timeOffset="7">7680 10355 766 0,'0'0'100'0,"0"0"-7"0,0 0 10 0,0 0-8 15,-14-28-9-15,14 28-14 0,0 0-11 0,0 0-7 16,0 0-13-16,0 0-9 0,0 0-5 0,-22-14 0 16,22 14-3-16,0 0-3 0,-23-10-2 15,23 10-3-15,-22-3-1 16,22 3-2-16,-24 2-3 0,24-2-4 0,-23 7-2 15,23-7-3-15,-28 10 0 0,28-10 0 16,-27 21-2-16,27-21 2 0,-29 26-2 0,29-26 1 16,-31 34-2-16,31-34 3 0,-20 36-2 0,20-36 2 15,-13 35-4-15,13-35 3 0,-2 29-4 0,2-29 2 16,0 0-1-16,15 27 2 0,-15-27-3 0,25 13 4 16,-25-13-1-16,30-1-1 0,-30 1 0 0,36-15-2 0,-36 15-1 15,38-21-2-15,-38 21 0 0,42-30-2 0,-20 11 6 16,-22 19-2-16,38-38 7 0,-38 38-3 0,31-40 4 15,-31 40-3-15,19-36 4 0,-19 36-3 0,8-21 2 16,-8 21-1-16,0 0 2 0,0 0 0 0,0 0 9 16,0 0 3-16,0 0-2 0,0 0 0 0,0 0-9 15,0 0-3-15,0 0-2 0,0 0 1 0,0 0-3 16,0 0 2-16,-18 26 0 0,18-26 0 0,-5 30 0 16,5-30 1-16,-3 28-3 0,3-28 4 0,-4 34-5 15,4-34 3-15,3 27-2 0,-3-27 1 0,4 33-15 16,-4-33-5-16,10 26-12 0,-10-26-10 15,15 25-19-15,-15-25-56 0,20 27-50 0,-20-27-54 32,0 0-89-32,44 25-92 0,-44-25 96 0,31-3 307 0</inkml:trace>
  <inkml:trace contextRef="#ctx0" brushRef="#br0" timeOffset="8">7927 10137 777 0,'0'0'249'0,"-17"23"-120"0,17-23 8 0,0 0-27 15,-26 16-53-15,26-16-31 0,0 0-17 0,0 0 1 16,0 0 7-16,0 0 7 0,33 9 5 16,-33-9-4-16,33-6-25 0,-33 6 16 0,44-15-25 15,-16 10 17-15,0-6-2 0,1-1-5 0,2 0 0 16,1 1-4-16,2-3 2 0,1-3-21 0,5 11-36 16,-11-16-71-16,22 26-106 0,-23-20-141 0,5 8-84 15,11 14 122 1,-44-6 338-16</inkml:trace>
  <inkml:trace contextRef="#ctx0" brushRef="#br0" timeOffset="9">8110 9984 683 0,'3'-23'226'0,"-3"23"-113"0,0 0 14 0,0 0 5 16,0 0-28-16,0 0-27 0,0 0-24 0,0 0-10 16,0 0-5-16,0 0-7 0,0 0-7 0,0 0-8 15,0 0-8-15,0 0-3 16,0 0 3-16,0 0 5 0,0 0 0 15,-3 36 3-15,3-36-7 0,-5 33-1 0,5-33-6 16,-8 41 3-16,2-17-5 0,-1 0 3 0,0 2-6 16,-1 4-10-16,2-3 29 0,-2 5-30 0,0-3 31 15,1 3-17-15,0-4-5 0,-1 2 4 16,4-2-4-16,-3-3 6 0,4 2-4 0,0-4 5 16,1 1-5-16,0-4 5 0,2 3-5 0,0-23 4 0,0 37-3 15,0-37 2-15,2 23-1 0,-2-23 1 0,0 0-2 16,0 0 2-16,12 23-1 0,-12-23 0 0,0 0 1 15,0 0-1-15,0 0-1 0,0 0 1 0,29 10-1 16,-29-10 0-16,0 0 2 0,26-16-3 16,-26 16-14-16,24-16-2 0,-24 16-7 0,26-18-12 15,-26 18 4-15,30-23-10 16,-30 23-14-16,30-22-33 0,-6 27-56 0,-24-5 2 16,34-8-14-16,-34 8-42 0,25-19-61 15,-25 19-83-15,0 0 203 0</inkml:trace>
  <inkml:trace contextRef="#ctx0" brushRef="#br0" timeOffset="10">8711 10416 844 0,'0'0'198'0,"-8"-22"-38"15,8 22-16-15,0 0-33 0,0 0-32 0,0 0-25 16,0 0-11-16,0 0-9 0,0 0-8 0,0 0-12 15,0 0-5-15,0 0-5 0,0 0-2 0,0 0-1 0,-15 27 0 16,15-27-1-16,0 0 1 0,-18 35-2 0,18-35 2 16,-12 24-2-16,12-24 3 0,-10 22-4 15,10-22 2 1,0 0-2-16,-10 34-6 0,10-34-13 0,-2 23-9 0,2-23-17 16,0 0-11-16,11 28-28 0,-11-28-28 0,0 0-25 15,0 0-13-15,0 0-29 0,0 0-42 0,23-44-136 16,-1 38 55-16,-25-32 304 0</inkml:trace>
  <inkml:trace contextRef="#ctx0" brushRef="#br0" timeOffset="11">8746 10133 826 0,'-36'-12'130'16,"36"12"8"-16,0 0-45 0,0 0-3 0,-30 18-30 0,30-18-14 15,0 0-13-15,0 0-10 0,0 0-12 0,0 0-5 16,-15 22-5-16,15-22-1 0,0 0 20 0,0 0-21 15,0 0 20-15,0 0-21 0,27 24-24 16,-27-24-34-16,28 14-64 0,-28-14-76 0,26 1-143 16,-26-1-86-16,26 10 118 0,2 14 311 0</inkml:trace>
  <inkml:trace contextRef="#ctx0" brushRef="#br0" timeOffset="12">9052 10363 959 0,'0'0'147'0,"0"0"-11"0,0 0-16 16,0 0-29-16,0 0-30 0,0 0-25 15,0 0-7-15,0 0-9 0,0 0-5 0,0 0-6 16,0 0-4-16,0 0-3 0,-22-10 0 0,22 10-2 15,0 0 2-15,0 0-2 16,-26 26 1-16,26-26-1 0,-17 24 1 0,17-24-3 16,-14 36 3-16,8-15-4 0,6-21 4 0,-10 42-4 15,10-42 4-15,-3 35-3 0,3-35 2 0,3 23-2 16,-3-23 1-16,0 0-1 0,18 27 1 16,-18-27 0-16,0 0 0 0,30 7 0 15,-30-7 0-15,26-11 0 0,-26 11 1 0,29-22 0 16,-29 22-2-16,31-28 4 0,-31 28-4 0,29-39 5 0,-29 39-4 0,29-42 3 15,-29 42-3-15,20-40 4 0,-20 40-3 0,10-37 4 16,-10 37-5-16,1-33 5 0,-1 33-3 0,-4-24 3 16,4 24-2-16,0 0 1 0,-19-27-2 0,19 27 1 15,0 0-2-15,-32-15 0 16,32 15-1-16,-23 5-2 0,23-5 2 0,0 0-14 16,-32 31-7-16,32-31-14 0,-19 27-16 0,19-27-23 0,-11 27-27 0,16-2-49 15,-5-25-25-15,0 22-93 0,0-22-126 0,0 0 51 16,19 41 344-16</inkml:trace>
  <inkml:trace contextRef="#ctx0" brushRef="#br0" timeOffset="13">9402 10383 744 0,'0'0'131'0,"0"0"-14"0,0 0-1 15,0 0-19-15,-23-17-12 0,23 17-13 0,0 0-11 16,0 0-12-16,0 0-17 0,0 0-13 0,0 0-9 16,0 0-7-16,0 0-2 0,0 0 0 0,-10 34-3 15,10-34 4-15,-3 30-3 0,3-30 2 16,-2 33-3-16,2-33 4 0,-2 45-3 0,1-17 3 15,1-5-4 1,0-23 4-16,-1 28-4 0,1-28 2 0,0 0-1 16,2 29 0-16,-2-29 0 0,0 0-1 0,0 0 1 15,0 0 1-15,0 0 1 0,0 0 0 0,24-1 2 16,-24 1-3-16,0 0 3 0,19-36-3 0,-19 36 2 16,17-34 0-16,-17 34 3 0,19-39-1 0,-19 39 3 15,22-39-2-15,-22 39 3 0,25-33-2 0,-25 33 6 16,25-34-2-16,-25 34 2 0,22-29-5 0,-22 29 3 15,23-31-4-15,-23 31 3 0,19-21-4 0,-19 21 1 16,0 0-2-16,28-24-1 0,-28 24 0 0,0 0-2 16,0 0 2-16,23-9-2 0,-23 9 0 0,0 0 2 0,0 0-2 15,0 0-1-15,24 13 2 0,-24-13-3 0,0 0 1 16,0 0 7-16,16 22-1 0,-16-22 6 16,7 29 9-16,-7-29-7 0,6 29 2 0,-6-29-7 15,1 23-5-15,-1-23-3 0,2 31 5 0,-2-31-6 16,0 33 1-16,0-33-1 0,0 34 0 0,0-34-3 31,-2 23 6-31,2-23-5 0,2 22 2 0,-2-22-1 16,0 0-6-16,8 23-9 0,-8-23-9 0,0 0-19 15,0 0-16-15,11 26-69 0,-11-26-126 0,0 0-269 16,0 0 11-16,-4-30 316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1:42.9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2560 497 576 0,'-27'-3'153'0,"27"3"-5"16,0 0 6-16,0 0-15 0,0 0-22 16,0 0-32-1,0 0-28-15,0 0-13 0,0 0-11 0,0 0-6 16,0 0-7-16,0 0-3 0,0 0 4 0,0 0 3 15,0 0 1-15,1 24-1 0,-1-24-8 0,0 0-4 16,0 0-2-16,25 19-1 0,-25-19-3 0,0 0-1 16,23 14-2-16,-23-14-1 0,0 0-1 0,34 9 0 15,-34-9-1-15,26 5 1 0,-26-5 0 0,27 5-2 16,-27-5 2-16,25 0-2 0,-25 0 0 0,26-5 1 16,-26 5-1-16,24-4-10 0,-24 4-13 0,0 0-14 15,29-6-14-15,-29 6-12 0,0 0-31 0,0 0-67 16,30-14-102-16,-30 14-93 0,0 0-90 0,0 0 233 15</inkml:trace>
  <inkml:trace contextRef="#ctx0" brushRef="#br0" timeOffset="1">2479 751 746 0,'-23'0'195'0,"23"0"-25"0,0 0-33 0,0 0-31 15,0 0-41-15,0 0-26 0,0 0-16 0,0 0-2 16,0 0 8-16,0 0 1 0,0 0 1 0,30 12-3 16,-30-12-12-16,0 0-1 0,23 15-2 0,-23-15-1 15,24 13-2-15,-24-13-3 0,26 9-3 0,-26-9 0 16,25 9-3-16,-25-9 1 0,27 4 0 0,-27-4 0 16,31 2-1-1,-31-2-1-15,29 0 0 0,-29 0-1 16,27 2 1-16,-27-2 0 0,29 3-1 0,-29-3-6 15,32 1-20-15,-32-1-20 0,34 4-47 0,-34-4-110 16,29-7-184-16,-29 7-127 0,32 0 90 0,-4 18 425 16</inkml:trace>
  <inkml:trace contextRef="#ctx0" brushRef="#br0" timeOffset="2">4304 285 541 0,'0'0'202'0,"0"0"-37"0,-28-17-25 15,28 17 7-15,0 0-55 0,0 0-14 0,0 0-33 16,0 0-15 0,0 0-11-16,-10 29 2 0,10-29 23 0,-4 23-34 0,4-23 36 15,-4 37-34-15,4-37 12 0,0 42 2 0,0-42-7 0,-4 48-1 16,4-23-10-16,0 2 2 0,0 1-9 15,0 2 4-15,1-1-5 0,-1 3 3 0,3 1-6 16,-6-2 6-16,3 5-6 0,-1-2 5 16,0-2-4-16,-1-1 4 0,0-4-5 15,-3-1 6-15,4 2-5 0,-3-6 5 0,4-22-4 16,-4 37 2-16,4-37-2 0,-2 23 1 0,2-23 0 16,0 0-1-16,0 0 0 0,0 0 2 0,0 0-2 15,0 0 0-15,0 0 0 0,0 0-1 0,0 0 1 16,0 0 0-16,0 0 3 0,0 0-1 0,0 0 4 15,0 0-5-15,25-36 2 0,-25 36-2 0,14-27 2 16,-14 27-3-16,17-27 3 0,-17 27-3 0,19-25 2 16,-19 25-1-16,0 0 1 0,26-26-1 0,-26 26 1 15,0 0-1-15,25-24 0 0,-25 24-1 0,0 0 2 16,23-15-1-16,-23 15 0 0,0 0 1 0,22-7-2 16,-22 7 2-16,0 0-1 0,0 0 0 0,28 11-1 15,-28-11 2-15,0 0-1 0,21 23 1 0,-21-23 0 16,0 0 0-16,13 26-1 0,-13-26 2 0,10 24-2 15,-10-24 3-15,7 27-3 0,-7-27 2 0,4 34-3 32,-4-34 3-32,0 32-4 0,0-32 4 0,3 32-4 15,-3-32 2-15,0 28-2 0,0-28 2 0,2 26-1 16,-2-26 1-16,0 0-2 0,6 25-2 0,-6-25-18 16,0 0-10-16,0 0-17 0,0 0-17 0,0 0-30 0,0 0-47 15,0 0-49-15,0 0-85 0,21 2-39 16,-21-2-73-16,0 0 258 0</inkml:trace>
  <inkml:trace contextRef="#ctx0" brushRef="#br0" timeOffset="3">4750 1065 397 0,'0'0'178'0,"0"0"-15"0,0 0 4 0,0 0-27 16,0 0-14-16,0 0-40 0,0 0-24 0,0 0-18 15,0 0-5-15,0 0-10 0,0 0-5 0,-18 23-6 0,18-23-3 16,0 0-5-16,4 22 0 0,-4-22 13 16,0 0-15-16,0 31 15 0,0-31-18 0,-4 20-2 15,4-20-22-15,0 23 19 0,0-23-18 0,-1 29 19 16,1-29 2-16,-1 23-1 0,1-23-1 0,0 0-1 16,-2 29 2-16,2-29-4 0,0 0 4 0,-3 31-3 15,3-31 1-15,0 0-2 0,0 0-6 0,0 0-13 0,0 0-19 16,0 0-32-16,0 0 3 0,0 0-18 0,0 0-29 15,0 0-39-15,7-41-64 0,-7 41-89 16,24-27-30-16,-27-2 232 0</inkml:trace>
  <inkml:trace contextRef="#ctx0" brushRef="#br0" timeOffset="4">4786 820 795 0,'0'0'191'0,"-26"0"-18"15,26 0-18-15,0 0-36 0,0 0-36 0,0 0-22 16,0 0-11-16,0 0-13 0,0 0-13 0,0 0-12 16,0 0-6-16,0 0-5 0,0 0-2 0,0 0 0 15,0 0-2-15,0 0-1 0,0 0-9 0,0 0-20 0,0 0-17 0,15 22-41 16,-15-22-63-16,0 0-67 0,0 0-128 16,0 0-102-16,44 12 115 0,-44-12 336 15</inkml:trace>
  <inkml:trace contextRef="#ctx0" brushRef="#br0" timeOffset="5">5007 1136 461 0,'-23'-18'171'0,"23"18"-16"0,0 0-38 15,0 0-17-15,0 0-23 0,0 0-22 0,-4 23-11 16,4-23 0-16,0 0-2 0,9 29-21 0,-9-29 18 16,1 29-28-16,-1-29 16 0,4 28-3 15,-4-28-8-15,1 28 2 0,-1-28-9 0,3 26-1 16,-3-26-4-16,4 21-1 0,-4-21-1 0,3 26 1 16,-3-26-3-16,0 30 3 0,0-30-3 0,0 26 3 0,0-26-3 15,-3 23 2-15,3-23-3 0,0 0 3 0,-5 32-2 0,5-32 1 16,0 0-2-16,-8 32 3 0,8-32-1 0,-9 21 1 15,9-21-2-15,-9 26 1 0,9-26-3 16,-11 30 4-16,11-30-3 0,-17 34 4 0,17-34-1 16,-14 30 6-16,14-30 3 0,-15 24 5 15,15-24-1-15,0 0 0 0,0 0-2 0,-22 24 0 0,22-24-2 16,0 0-4-16,0 0-3 0,0 0-4 16,0 0 1-16,0 0-1 0,0 0 1 0,-27-23-2 0,27 23 1 15,0 0-2-15,-14-28 2 16,14 28-1-16,-8-30 1 0,8 30-2 0,-10-37-6 15,10 37-11-15,-13-39-7 0,4 15-12 0,9 24-10 16,-14-42-17-16,14 42-26 16,-10-37-34-16,10 37-39 0,-2-30-38 0,2 30-57 15,0 0-87-15,7-29 158 0,-7 29 188 0</inkml:trace>
  <inkml:trace contextRef="#ctx0" brushRef="#br0" timeOffset="6">5069 930 1238 0,'-34'-18'212'0,"34"18"-80"0,0 0-38 15,0 0-13-15,0 0-19 0,0 0-13 16,0 0-8-16,0 0-7 0,0 0-6 16,10 24-5-16,-10-24-8 0,0 0-3 0,0 0-4 0,0 0-3 0,0 0-1 0,0 0-2 15,0 0-1-15,0 0 0 0,0 0-2 0,0 0 0 16,4 22-2-16,-4-22-5 0,0 0-7 15,0 0-9-15,0 0-18 0,0 0-11 0,0 0-39 16,9-31-88-16,-9 31-376 0,23-18-33 16,-23 18 111-16</inkml:trace>
  <inkml:trace contextRef="#ctx0" brushRef="#br0" timeOffset="7">1260 1093 448 0,'0'0'159'0,"0"0"-19"0,0 0-21 16,0 0 1-16,0 0-38 0,0 0-6 0,0 0-22 16,0 0-12-16,0 0-15 0,0 0-4 0,-23 25 14 15,23-25-20-15,0 0 17 0,-6 23-20 16,6-23-6-16,-2 27 0 0,2-27-5 0,-5 30-14 16,5-30 12-16,-4 25-12 0,4-25 12 0,1 26 0 15,-1-26 0-15,3 23-1 0,-3-23 0 0,0 0 0 16,8 25-1-16,-8-25 0 0,0 0 1 0,0 0 0 0,0 0-1 15,25 10 2-15,-25-10 0 0,0 0-1 0,0 0 4 16,29-25-4-16,-29 25 3 0,18-21-2 16,-18 21 2-16,23-33-4 0,-23 33 5 0,22-40 14 0,-22 40-13 15,21-37 19-15,-21 37-35 0,19-27 19 0,-19 27-17 16,0 0 16-16,0 0-1 0,23-22-3 0,-23 22-1 16,0 0-1-16,0 0 1 0,0 0 1 0,0 0-1 15,0 0 1-15,23 25 18 0,-23-25-20 0,0 0 19 16,5 30-19-16,-5-30-2 0,3 24-16 15,-3-24 16-15,0 29-17 0,0-29 17 0,1 26 2 16,-1-26-4-16,0 0 1 0,6 27-16 0,-6-27-11 16,0 0-30-16,0 0-42 0,15 26-50 0,-15-26-50 15,0 0-86 1,0 0-41-16,0 0 31 0,32-7 297 0</inkml:trace>
  <inkml:trace contextRef="#ctx0" brushRef="#br0" timeOffset="8">1643 879 393 0,'0'0'153'16,"0"0"-3"-16,0 0-17 0,0 0-2 0,0 0-29 16,0 0-25-16,0 0-28 0,0 0 1 15,0 0 0-15,0 0 2 0,0 0-3 0,0 0-12 16,-5 30-12-16,5-30 0 0,0 32-6 0,0-32 0 15,-4 34-8-15,4-34-2 16,-4 35-7-16,4-35 3 0,-7 38-6 16,7-38 4-16,-7 38-5 0,7-38 4 0,-2 42 16 15,2-42-35-15,-6 42 36 0,6-42-35 0,-3 40 14 16,3-40 4-16,-2 34-3 0,2-34 2 16,0 31-1-16,0-31 1 0,0 0-3 0,2 27 2 15,-2-27-4-15,0 0 3 0,0 0-3 0,0 0 2 16,0 0-3-16,0 0-6 0,0 0-2 0,0 0-5 0,22 10-2 0,-22-10 2 15,0 0-9-15,0 0-12 0,0 0-22 16,24-33-35-16,-24 33-68 0,0 0-19 0,22-21-58 16,-22 21-28-16,5-31-60 0,23 35 288 0</inkml:trace>
  <inkml:trace contextRef="#ctx0" brushRef="#br0" timeOffset="9">1917 901 515 0,'0'0'169'0,"0"0"-21"0,0 0-23 16,0 0-6-16,0 0-34 0,0 0-25 0,0 0-10 0,0 0 1 16,0 0-3-16,0 0-2 0,-18 29-19 15,18-29-1-15,0 30-5 0,0-30 1 0,-7 36-6 16,7-36-2-16,-5 40-7 0,5-40 4 0,-7 42-5 15,1-19 6-15,3 0 16 0,-2 7-34 16,2-6 33-16,2 0-36 0,-6-2 11 0,4 2 2 16,-2 0-6-16,5-24 5 0,-9 45-5 0,9-45 4 0,-4 35-3 0,4-35 2 15,-3 29-3-15,3-29 3 0,0 0-4 16,0 24 4-16,0-24-1 0,0 0 0 0,0 0-1 0,0 0 0 16,0 0-1-16,0 0 1 0,0 0 1 0,0 0-3 31,0 0 3-31,0 0 1 0,0 0 0 15,0 0 0-15,0 0 0 0,25-17-2 0,-25 17 2 16,0 0-1-16,25-25 1 0,-25 25-2 0,18-22 3 0,-18 22-2 16,15-24 1-16,-15 24-2 0,22-22 1 15,-22 22-1-15,19-24 1 0,-19 24-2 0,24-26-3 0,-24 26-8 16,21-24-3-16,-21 24-8 0,20-21-4 16,-20 21 10-16,0 0-31 0,26-37 5 15,-26 37-50-15,0 0-45 0,28-9-64 0,-28 9-76 16,0 0-55-16,0 0-35 0,0 0 367 0</inkml:trace>
  <inkml:trace contextRef="#ctx0" brushRef="#br0" timeOffset="10">1964 1251 635 0,'0'0'185'0,"0"0"-27"15,0 0-11-15,0 0-34 0,0 0-34 16,0 0-25-16,-13 24-14 0,13-24-3 0,0 0-7 16,0 0-2-16,14 24-6 0,-14-24-1 0,0 0-4 15,19 22-1-15,-19-22-7 0,0 0 0 16,22 23-7-16,-22-23 0 0,0 0-3 0,24 24 1 0,-24-24-4 0,0 0 0 16,34 16-2-16,-34-16-20 0,21 8-21 0,-21-8-39 15,26 4-107-15,-26-4-122 0,0 0-183 0,0 0 74 16,0 0 424-16</inkml:trace>
  <inkml:trace contextRef="#ctx0" brushRef="#br0" timeOffset="11">828 846 458 0,'0'0'178'15,"0"0"-30"-15,0 0-23 0,0 0-9 0,0 0-25 16,0 0-15-16,0 0-19 0,-11 32-8 0,11-32-13 15,0 0-7-15,-5 28-12 0,5-28-4 0,-2 30-9 16,2-30 1-16,-1 36-5 0,1-36 2 16,-3 37-4-16,3-37 4 0,-5 41-4 0,5-41 2 0,-3 41 17 15,3-41-18-15,-2 40 17 0,2-40-29 0,-5 32-20 16,5-32-27-16,0 34-52 0,0-34-47 0,-3 24-43 16,3-24-51-16,0 0-68 0,14 35 40 0,-14-35 281 15</inkml:trace>
  <inkml:trace contextRef="#ctx0" brushRef="#br0" timeOffset="12">836 944 118 0,'0'0'90'0,"-11"-23"18"0,11 23-9 15,0 0-1-15,0 0-16 0,0 0-1 16,0 0-3-16,0 0-3 0,-1-21-6 15,1 21-5-15,0 0-1 0,0 0 5 0,0 0 3 16,0 0-1-16,0 0-10 0,0 0-11 0,15-22-13 0,-15 22-9 0,0 0-8 0,0 0-4 16,32-16-5-16,-32 16-2 0,0 0 0 15,27-7-2-15,-27 7-2 0,0 0-1 0,29 1-1 16,-29-1-2-16,0 0 0 0,29 10 1 0,-29-10-2 16,0 0 2-16,0 0-2 15,28 17 2-15,-28-17-2 0,0 0 3 0,11 24-1 16,-11-24 1-16,0 0-2 0,4 26 0 0,-4-26-2 15,0 0 3-15,0 0-1 0,0 22 1 0,0-22-2 16,0 0 1-16,0 0-1 0,0 0 1 0,0 0-3 16,0 0-5-16,-15 24-7 0,15-24-4 0,0 0-6 15,0 0 1-15,0 0-3 16,-21 27 3-16,21-27 4 0,0 0 6 16,0 0 5-16,0 0 5 0,-15 25 1 0,15-25-1 15,0 0 2-15,0 0 1 0,0 0 0 0,0 0 0 16,0 0 1-16,0 0 0 0,0 0-1 0,0 0 1 15,0 0 0-15,0 0-1 0,23 16 3 0,-23-16 0 16,0 0-1-16,0 0 1 0,28 3 0 0,-28-3-1 16,0 0 1-16,0 0-1 0,28 8-2 0,-28-8 1 15,0 0 0-15,0 0 1 0,22 20-1 0,-22-20 2 16,0 0-3-16,0 0 2 0,15 22-1 0,-15-22 0 16,0 0 19-16,0 0-18 0,4 26 18 15,-4-26-18-15,0 0-2 0,0 23 3 0,0-23-3 16,0 0 4-16,0 0-2 0,-10 28 1 0,10-28 0 15,0 0-16-15,0 0 16 0,-18 23-16 0,18-23 18 0,0 0 8 16,0 0 4-16,-22 8 6 0,22-8 2 0,0 0-3 16,-24 7-2-16,24-7-3 0,0 0 1 0,-23 6-3 15,23-6 0-15,0 0-1 0,-27 4-1 16,27-4 2 0,0 0-1-16,-25 4 4 0,25-4-2 0,0 0-1 15,-25 5-3-15,25-5-6 0,0 0-1 0,0 0-3 16,-22 1 1-16,22-1-1 0,0 0 0 0,0 0 0 0,0 0-2 15,0 0 0-15,0 0-2 0,0 0-12 16,0 0-15-16,0 0-20 0,0 0-20 0,-25-20-26 0,25 20-70 16,0 0-67-16,0 0-140 0,34-8-50 0,-34 8 266 15</inkml:trace>
  <inkml:trace contextRef="#ctx0" brushRef="#br0" timeOffset="13">85 0 356 0,'0'0'164'0,"0"0"-22"15,0 0-4-15,0 0-11 0,0 0-9 0,0 0-22 16,0 0-14 0,0 0-18-16,0 0-14 0,0 0-14 0,0 0-8 15,0 0-5-15,0 0 1 0,0 0 4 16,-18 33 2-16,18-33-4 0,0 0-3 0,-6 24-7 16,6-24-2-16,0 0-1 0,-5 37 0 0,5-37-5 15,-1 30 4-15,1-30-6 0,-1 36 5 0,1-36-6 0,-4 44 2 16,2-19-4-16,2-1 2 0,-1 0-5 15,1 3-7-15,0 1 32 0,0-1-32 0,0 4 30 0,0-2-18 16,-2 2-5-16,2-2 4 0,-1 2-4 16,-3-4 4-16,3-4-3 0,1 7 5 0,-2-6-6 15,1 0 6-15,1 2-5 0,0 1 3 0,-4-3-2 16,2-1 1-16,2-23-3 0,-1 41 1 0,1-41-3 16,-1 38 4-16,1-38-4 0,-2 35 4 0,2-35-4 15,-4 34 3 1,4-34-2-16,-3 34 3 0,3-34-4 0,-3 31 5 15,3-31-4-15,0 0 1 0,-8 28-2 16,8-28 2-16,0 0 0 0,0 0 0 0,0 0 2 16,0 0-2-16,0 0-1 0,0 0 2 0,0 0-2 15,0 0 1-15,0 0 0 0,0 0 0 0,0 0-2 16,0 0-5-16,0 0-12 0,0 0-12 0,0 0-16 16,0 0-17-16,0 0-22 0,-18-43-63 0,18 43-95 0,11-36-121 15,-11 3-106-15,0 33 218 0,25-53 253 0</inkml:trace>
  <inkml:trace contextRef="#ctx0" brushRef="#br0" timeOffset="14">174 477 309 0,'-27'13'116'0,"27"-13"11"0,0 0-17 0,0 0-3 16,0 0-10-16,-24 23-2 0,24-23-6 0,0 0-3 0,0 0-13 0,0 0-15 15,-11 22-13-15,11-22-12 0,0 0-7 0,0 0-5 16,0 0-5-16,0 0 2 0,0 0 4 0,0 0 5 15,0 0 1-15,0 0 0 0,0 0-5 0,0 0-4 16,29 19-2-16,-29-19-3 16,0 0-2-16,0 0-2 0,31 8 0 0,-31-8-3 15,0 0 2-15,31 5 1 0,-31-5-1 0,26 4-1 0,-26-4 0 0,27 2-3 16,-27-2 0-16,28 0-1 0,-28 0-1 0,26 1-2 16,-26-1-1-16,29 1 3 0,-29-1-2 0,32-1 2 15,-32 1-2-15,33 0-2 0,-33 0 1 0,29 0-2 16,-29 0 1-16,29-3-11 0,-29 3-9 15,33-7-21-15,-33 7-22 0,36-6-22 0,-36 6-69 16,37-17-123 0,-37 17-222-16,29-9 10 0,8 22 429 0</inkml:trace>
  <inkml:trace contextRef="#ctx0" brushRef="#br0" timeOffset="15">634 73 429 0,'0'0'126'0,"0"0"-11"0,0 0-3 15,0 0 4-15,0 0-14 0,3 22-8 16,-3-22-19-16,0 0-6 0,0 0-16 0,-10 29-7 16,10-29-13-16,0 0-3 0,-10 30-9 15,10-30 0-15,-2 22-5 0,2-22 1 0,-7 26-2 16,7-26 2-16,-3 30-5 0,3-30 3 0,-6 33-2 16,6-33 3-16,-1 35 23 0,1-35-37 0,-1 42 31 0,-1-19-37 0,2 2 5 15,0-1 6-15,-4 0-3 0,4 3 7 16,-1 0-3-16,1-2 3 0,0-1-7 0,0 4 4 15,0-5-6-15,-2-1 5 0,2-22-4 16,-1 36 0-16,1-36-2 0,0 31 2 0,0-31-4 16,-6 31 4-16,6-31-4 0,0 0 3 0,-1 26-3 15,1-26 2-15,0 0 0 0,0 0 0 0,-3 22-1 0,3-22 0 0,0 0-1 16,0 0 2-16,0 0-2 0,0 0 2 0,0 0-2 16,0 0 1-16,0 0 0 0,0 0-1 15,0 0 2-15,-5 23-2 0,5-23 0 16,0 0-1-16,0 0-10 0,0 0-3 0,0 0-7 15,0 0-4-15,-14 25-1 0,14-25-4 0,0 0-2 16,0 0 1-16,0 0-2 16,0 0-3-16,-22 24-18 0,22-24-45 0,0 0-58 15,0 0-40-15,0 0-43 0,-4-31-38 16,-11 9-60-16,15 22 272 0</inkml:trace>
  <inkml:trace contextRef="#ctx0" brushRef="#br0" timeOffset="16">3138 1303 217 0,'0'0'159'0,"0"0"8"16,0 0 8-16,0 0-26 0,0 0-19 0,0 0-25 15,0 0-17-15,0 0-20 0,0 0-22 16,0 0-17-16,0 0-14 0,0 0-5 0,0 0 5 0,0 0 7 16,-26 18 5-16,26-18 2 0,0 0-2 0,0 0-4 15,0 0-5-15,-25 27 0 0,25-27-4 0,0 0 0 16,-26 20-5-16,26-20-1 0,0 0-4 0,-32 28 0 15,32-28-1-15,-23 19 1 0,23-19-2 0,-27 19 2 16,27-19-3-16,-30 24 1 0,30-24 0 16,-34 24 2-1,34-24-2-15,-33 25 1 0,33-25-2 0,-27 21 0 16,27-21 0-16,0 0 4 0,-27 24 1 0,27-24 7 16,0 0 1-16,0 0 1 0,0 0-3 0,0 0-3 15,0 0-5-15,0 0-3 0,0 0 0 0,0 0-1 16,0 0-1-16,0 0 0 0,0 0 1 0,0 0-1 15,0 0 1-15,0 0 1 0,0 0-2 0,0 0 3 16,0 0-1-16,0 0 1 0,0 0 1 0,0 0 2 16,0 0 2-16,0 26 3 0,0-26 1 0,0 0-2 15,0 0-1-15,0 0-1 0,27 24-2 0,-27-24 2 16,0 0-3-16,27 21 2 0,-27-21-2 0,0 0-4 16,27 18-3-16,-27-18 3 0,0 0-3 0,32 20 4 15,-32-20-2-15,0 0 2 0,23 21-1 0,-23-21 0 16,0 0 0-1,0 0 0-15,22 21-1 0,-22-21 1 0,0 0-1 16,0 0 1-16,0 0 0 0,0 0 0 16,0 0-1-16,21 23 1 0,-21-23-6 0,0 0-6 0,0 0-7 0,0 0-11 15,0 0-13-15,0 0-13 0,0 0-26 16,0 0-50-16,22 7-76 0,-22-7-117 0,0 0-137 16,0 0 57-16,4-24 405 0</inkml:trace>
  <inkml:trace contextRef="#ctx0" brushRef="#br0" timeOffset="17">3218 1404 952 0,'0'0'239'0,"0"0"-76"0,0 0-40 0,0 0-43 16,0 0-26-16,0 0-22 0,0 0-15 0,0 0-10 16,0 0-6-16,0 0-1 0,0 0-1 0,0 0-1 15,0 0 1-15,9 26 0 0,-9-26-13 0,0 0-15 0,0 0-17 16,22 15-31-16,-22-15-51 0,0 0-72 15,0 0-101-15,0 0-165 0,40 22 64 0,-40-22 402 16</inkml:trace>
  <inkml:trace contextRef="#ctx0" brushRef="#br0" timeOffset="18">3207 1607 395 0,'0'0'189'0,"0"0"-35"0,0 0-10 16,0 0 3-16,0 0-7 0,0 0-38 0,0 0-33 16,0 0-20-16,0 0-6 15,0 0-5-15,0 0 0 0,0 0-14 16,5 23-5-16,-5-23-6 0,0 0-2 0,0 0-3 16,4 27-3-16,-4-27-3 0,0 0 1 15,5 22-3-15,-5-22 2 0,0 0-3 0,1 23 1 16,-1-23-2-16,0 0 1 0,0 0 1 0,5 23 1 15,-5-23-1-15,0 0 0 0,0 0-2 0,0 0-2 16,0 0-8-16,0 0-8 0,9 20-12 0,-9-20-13 0,0 0-27 16,0 0-43-16,0 0-13 0,0 0-41 0,0 0-48 15,0 0-56-15,-6-36-81 0,6 36 205 0</inkml:trace>
  <inkml:trace contextRef="#ctx0" brushRef="#br0" timeOffset="19">3426 1697 620 0,'-26'16'129'0,"26"-16"-12"0,0 0-3 15,0 0-1-15,0 0-26 0,0 26-19 0,0-26-18 16,0 0-7-16,0 0-8 0,0 0-6 0,0 0-8 0,0 0-4 16,-10 22-5-16,10-22-4 0,0 0-4 0,-8 23 0 15,8-23-3-15,0 0 0 0,-10 21-2 16,10-21 1-16,0 0 0 0,0 0-1 0,0 0 0 16,-14 26-9-16,14-26-21 0,0 0-32 0,0 0-43 15,0 0-38-15,-4 32-31 0,4-32-67 0,0 0-41 16,0 0-67-1,0 0 284-15</inkml:trace>
  <inkml:trace contextRef="#ctx0" brushRef="#br0" timeOffset="20">3628 1712 351 0,'0'0'143'0,"0"0"-35"15,0 0-14-15,0 0 4 0,-22-7-9 0,22 7-6 16,0 0-14-16,0 0-4 0,0 0-2 15,0 0-5-15,0 0-14 0,5 29-9 0,-5-29-13 16,0 0-11-16,0 0-5 0,0 31-2 0,0-31-3 16,0 0 2-16,1 29-3 0,-1-29 2 0,0 0-3 15,3 32 2-15,-3-32-2 0,0 28 2 0,0-28-3 0,0 35 4 16,0-35-4-16,0 29 3 0,0-29-2 0,-3 24 2 16,3-24 16-16,0 0-15 0,-3 24 16 0,3-24-16 15,0 0-2-15,-7 23 2 0,7-23-1 16,0 0 1-16,0 0 0 0,0 0 1 0,0 0 7 15,-18 23-14-15,18-23 27 0,0 0-17 0,0 0 17 16,0 0-3-16,-27 10-4 0,27-10 0 0,0 0-2 0,0 0 0 16,-28 0-3-16,28 0-3 0,0 0-2 0,-23-9 16 15,23 9-20-15,0 0 18 0,0 0-20 0,-28-17-2 16,28 17-18-16,0 0 17 0,0 0-19 16,-15-31 6-16,15 31-13 0,-4-23-26 0,4 23-48 31,-3-29-55-31,3 29-63 0,8-22-107 0,-8 22-64 15,14-25 137-15,-15-4 255 0</inkml:trace>
  <inkml:trace contextRef="#ctx0" brushRef="#br0" timeOffset="21">3597 1539 1244 0,'0'0'176'0,"0"0"-54"15,0 0-39-15,0 0-20 0,0 0-21 0,0 0-18 16,0 0-12-16,0 0-7 0,0 0-5 16,0 0-1-16,0 0 1 0,0 0-3 0,0 0 2 15,0 0-1-15,0 0-12 0,0 0-14 0,0 0-21 16,0 0-23 0,0 0-46-16,0 0-100 0,0 0-152 0,0 0-123 15,27-19 91-15,-27 19 402 0</inkml:trace>
  <inkml:trace contextRef="#ctx0" brushRef="#br0" timeOffset="22">3772 1402 761 0,'-25'-13'190'15,"25"13"-22"-15,0 0-26 0,0 0-36 0,0 0-36 16,0 0-20-1,0 0-13-15,0 0-7 0,0 0-8 0,0 0-4 0,0 0-5 16,0 0 0-16,1 26 2 0,-1-26-2 16,0 0 2-16,9 24-3 0,-9-24-1 0,0 0-1 15,9 26-4-15,-9-26 2 0,0 0-4 0,15 27 1 16,-15-27-4-16,0 0 1 0,22 25-2 0,-22-25 1 16,0 0-1-16,24 20 2 0,-24-20-2 0,0 0 0 15,30 24 0-15,-30-24 1 0,22 23-1 0,-22-23 2 0,26 21-1 16,-26-21-2-16,27 15 1 0,-27-15 0 0,23 13 0 15,-23-13 1-15,25 16-2 0,-25-16 2 0,26 17-2 16,-26-17 3-16,0 0-3 0,26 18 1 0,-26-18 0 16,0 0 0-16,0 0-1 0,0 0 1 15,0 0 1-15,0 0 0 0,0 0 1 0,0 0 0 16,0 0 2 0,0 0 6-16,0 0 3 0,0 0 0 0,0 0-2 15,0 0-7-15,0 0-3 0,0 0-1 0,0 0 0 16,-19 23 0-16,19-23 1 0,0 0-1 15,-26 18-1-15,26-18 1 0,0 0-1 0,-29 23 1 16,29-23-1-16,-24 20 2 0,24-20-3 0,-24 24 4 16,24-24-3-16,-25 26 3 0,25-26-4 15,-22 21 2-15,22-21 0 0,0 0 0 0,-31 21 0 0,31-21 1 0,0 0-1 16,0 0 0-16,0 0 1 0,0 0-1 0,-23 5-2 16,23-5 1-16,0 0-2 0,0 0 1 0,0 0-9 15,0 0-10-15,0 0-12 0,0 0-9 16,0 0-9-16,0 0-16 0,0 0-56 0,0-39-92 15,0 39-118-15,30-4-164 0,-30 4 108 16,29-17 389-16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1:43.0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703 75 206 0,'0'0'117'0,"0"0"-16"16,0 0-19-16,0 0 0 0,0 0-12 0,0 0 6 15,0 0-4-15,0 0 8 0,0 0-3 0,0 0 8 0,0 0-1 0,0 0 4 16,0 0-7-16,0 0-8 0,0 0-16 16,0 0-8-16,0 0-8 0,0 0-7 0,0 0-11 15,0 0-10-15,0 0-6 0,-27-14 0 16,27 14 6-16,0 0 5 0,0 0 2 0,-24 3-2 15,24-3-2-15,0 0-1 0,0 0-3 0,-23 3-1 16,23-3-1-16,0 0-1 16,-23 0-2-16,23 0-1 0,0 0 0 0,0 0-1 15,-28 5 0-15,28-5-1 0,0 0 1 16,0 0 0-16,-23-4 2 0,23 4-2 0,0 0 0 16,-23-5 1-16,23 5-2 0,0 0 1 15,0 0 0-15,-29-6-2 0,29 6 1 0,0 0-2 16,-26-6 0-16,26 6 1 0,0 0 0 0,-29-7-2 15,29 7 1-15,0 0 0 0,-31-5 0 0,31 5 0 0,0 0 0 0,-29-3 1 16,29 3-1-16,0 0 1 0,-30-9 0 0,30 9-2 16,0 0 0-16,-32-6-1 0,32 6 1 15,-23-1 0-15,23 1 0 0,0 0 1 16,-30-4-1-16,30 4-1 0,0 0 0 0,-22-4-1 16,22 4 2-16,0 0 1 0,0 0-1 0,-28-5-1 15,28 5 1-15,0 0-2 0,0 0 2 0,0 0 0 0,0 0-2 0,-23-5 2 16,23 5-2-16,0 0 2 0,0 0-1 15,0 0 0-15,0 0 0 0,0 0 1 0,0 0-1 16,-23-2 0-16,23 2 0 0,0 0-1 16,0 0 1-16,0 0 1 0,0 0-1 0,0 0 1 15,0 0-1-15,0 0-1 0,-23 0 1 0,23 0-1 16,0 0 0-16,0 0 2 16,0 0-1-16,0 0 1 0,-25 0 0 0,25 0-1 15,0 0 0-15,0 0 1 0,0 0-2 0,0 0 1 16,0 0 0-16,0 0 0 0,0 0 0 15,-20 2-1-15,20-2 1 0,0 0 0 0,0 0 1 16,0 0-1-16,0 0 1 0,0 0-1 16,0 0 1-16,0 0-2 0,0 0 2 0,0 0-2 15,0 0 1-15,0 0 0 0,0 0 0 0,0 0 1 0,0 0-1 0,0 0 0 16,0 0 1-16,0 0-2 0,0 0 0 0,0 0 1 16,0 0-1-16,0 0 1 0,0 0 1 15,0 0-2-15,0 0 0 0,0 0 2 0,0 0-1 16,0 0 0-16,0 0 1 0,0 0-2 15,0 0 2-15,0 0-2 0,0 0 0 0,0 0 0 16,0 0 0-16,0 0 2 16,0 0-2-16,0 0 1 0,0 0-1 0,0 0 1 15,0 0 1-15,0 0-1 0,0 0 0 0,0 0-1 16,0 0 1-16,0 0-1 0,0 0 1 0,0 0 0 16,0 0 0-16,0 0 0 0,0 0 0 15,0 0-1-15,0 0 1 0,0 0 0 16,0 0-1-16,0 0-1 0,0 0 2 0,0 0 0 15,0 0 0-15,0 0 2 0,0 0-2 0,0 0 0 0,23 25 0 0,-23-25 0 16,0 0-1-16,0 0 2 0,0 0-2 0,22 24 2 16,-22-24 0-16,0 0-1 0,0 0 0 0,0 0 1 15,21 27-2-15,-21-27 2 0,0 0-2 0,0 0 1 16,18 22-1-16,-18-22 1 16,0 0 0-16,0 0 1 0,19 23-2 0,-19-23 2 15,0 0-2-15,0 0 1 0,0 0 0 0,22 29 0 0,-22-29 0 0,0 0 0 16,0 0 0-16,0 0-1 0,21 26-1 0,-21-26 2 15,0 0 1-15,0 0 0 0,18 22-1 0,-18-22-13 16,0 0 12-16,0 0-14 0,0 0 14 0,0 0 1 16,22 23 16-16,-22-23-15 0,0 0 16 15,0 0-16-15,0 0 0 0,20 24 0 16,-20-24-2-16,0 0 1 16,0 0 0-16,15 28 0 0,-15-28-1 0,0 0 2 15,14 24-1-15,-14-24 0 0,0 0 0 0,14 25 2 16,-14-25-2-16,0 0 1 0,0 0-2 0,18 30 0 15,-18-30-1-15,0 0 3 0,0 0-1 0,19 26 1 16,-19-26-2-16,0 0 2 0,0 0-2 0,22 25 2 16,-22-25-1-16,0 0 1 0,0 0-1 15,20 28-1-15,-20-28 1 0,0 0 0 0,0 0-1 0,0 0 2 16,0 0-1-16,22 16 0 0,-22-16 1 0,0 0-2 16,0 0 0-16,0 0 0 0,0 0 1 0,0 0 0 15,0 0 0-15,0 0 0 0,0 0 0 0,0 0 1 16,0 0-1-16,0 0 0 0,0 0 1 0,0 0-3 15,0 0 2-15,0 0 0 0,0 0-1 16,0 0 1 0,0 0 0-16,0 0 1 0,0 0-2 0,0 0 1 15,0 0 0-15,0 0-2 0,0 0 1 0,0 0 1 16,23 8 0-16,-23-8 1 0,0 0 0 0,0 0-1 16,0 0 1-16,0 0-1 0,23 9-1 0,-23-9 1 15,0 0-2-15,0 0 2 0,0 0 1 0,25 15-1 16,-25-15 1-16,0 0 0 0,0 0-1 15,0 0 0-15,0 0 0 0,0 0-1 0,0 0 2 0,0 0-2 16,0 0 1-16,0 0-1 0,0 0 2 0,0 0 1 16,0 0-1-16,0 0 0 0,0 0 0 0,0 0 1 15,0 0-1-15,0 0 0 0,0 0-1 16,0 0-1-16,0 0 1 0,0 0-1 0,0 0 1 16,0 0 1-16,0 0-1 0,0 0 1 0,0 0-1 15,0 0 0 1,0 0 0-16,0 0 0 0,0 0 1 0,0 0-1 15,0 0 1-15,0 0-1 0,0 0 0 0,0 0 1 16,0 0 0-16,0 0 0 0,0 0-1 0,0 0 1 16,0 0-1-16,0 0 1 0,0 0-1 0,0 0 1 15,0 0 0-15,0 0-1 0,0 0 2 0,0 0-2 16,0 0 1-16,0 0 0 0,0 0-2 0,0 0 2 16,0 0-1-16,0 0 0 0,0 0 1 0,0 0 0 15,0 0 0-15,0 0 0 0,0 0-1 0,0 0 0 16,-11 24-1-16,11-24 1 0,0 0 0 0,0 0 1 15,0 0-1-15,-25 19 2 0,25-19-2 0,0 0 0 16,0 0 0-16,0 0 0 0,0 0 0 0,-19 23 0 16,19-23 0-16,0 0 0 0,0 0 0 0,0 0 0 15,0 0-1-15,0 0 1 0,-25 23 0 0,25-23 2 16,0 0-1-16,0 0 0 0,0 0-1 0,0 0 0 16,0 0-1-16,-23 27 1 0,23-27-1 0,0 0 1 15,0 0 0-15,-18 24 0 0,18-24-1 0,0 0 1 16,0 0 0-16,-21 24 0 0,21-24 0 0,0 0 1 15,0 0 0-15,-16 23 0 0,16-23-2 0,0 0 0 16,0 0 1-16,0 0 0 16,-20 28 1-16,20-28-1 15,0 0-1-15,0 0 2 0,0 0-3 0,0 0 2 16,-24 24 0-16,24-24-1 0,0 0 2 0,0 0 0 16,0 0-1-16,0 0 2 0,0 0-3 0,-22 19 2 15,22-19-2-15,0 0 1 0,0 0 0 0,0 0-1 16,-24 18 2-16,24-18-1 0,0 0 0 0,0 0 1 15,0 0-2-15,-26 24 1 0,26-24 0 0,0 0 1 0,0 0-1 16,-26 23 1-16,26-23-1 0,0 0 0 16,0 0 0-16,0 0 0 0,-21 19-1 0,21-19 2 15,0 0-2-15,0 0 1 0,0 0 0 0,0 0 0 16,0 0-1-16,-26 21 2 0,26-21-1 0,0 0 1 16,0 0-2-16,0 0 0 0,0 0 1 0,0 0-1 15,-21 22 1-15,21-22 0 16,0 0 0-16,0 0 0 0,0 0 0 15,-20 25 3-15,20-25-3 0,0 0 0 16,0 0 0-16,0 0-1 0,-25 25 0 0,25-25 1 16,0 0 0-16,0 0 0 0,0 0 0 0,0 0 1 15,-22 21-1-15,22-21 0 0,0 0-1 0,0 0 2 16,0 0-2-16,0 0 2 0,-24 23-1 0,24-23 1 16,0 0-2-16,0 0 2 0,0 0-1 0,0 0 0 0,0 0 0 15,-26 18 0-15,26-18-2 0,0 0 3 0,0 0-1 16,0 0 0-16,0 0 1 0,0 0-2 0,0 0 1 15,0 0 0-15,-22 13-1 0,22-13 2 16,0 0-3-16,0 0 2 0,0 0 0 0,0 0 0 16,0 0 0-16,0 0 0 0,0 0 0 0,-23 14 0 15,23-14 1-15,0 0-1 0,0 0 0 0,0 0 1 0,0 0-1 0,0 0 1 16,0 0-1-16,0 0-1 0,0 0 2 16,0 0-1-16,0 0 0 0,0 0 1 0,0 0 0 15,0 0-1-15,0 0-1 0,0 0 2 0,0 0-2 16,0 0 1-16,0 0 1 0,0 0-1 15,0 0 0-15,0 0 0 0,0 0-1 0,0 0 1 16,0 0-1-16,0 0 1 16,0 0-1-16,0 0 1 0,0 0 0 0,0 0 1 15,0 0-1-15,0 0 1 0,0 0-1 16,0 0 1-16,0 0-1 0,0 0 0 0,0 0 0 16,0 0-2-16,0 0 2 0,0 0-1 0,0 0 0 15,0 0 0-15,0 0 0 0,0 0-1 0,0 0 3 16,0 0 1-16,0 0 0 0,0 0 0 15,0 0-2-15,0 0 0 0,0 0 0 0,26 16-18 0,-26-16 18 0,0 0-16 16,0 0 16-16,0 0 0 0,27 2 1 16,-27-2 0-16,0 0-1 0,0 0 1 0,0 0-2 15,25-2 18-15,-25 2-17 0,0 0 19 0,0 0-17 16,0 0-2-16,26-3 2 0,-26 3-1 0,0 0 0 16,0 0 1-16,0 0-1 0,28-9-1 0,-28 9 1 15,0 0-2 1,0 0 2-16,0 0 0 0,25-5 0 0,-25 5 0 15,0 0 0-15,0 0-1 0,0 0 0 16,25-8 0-16,-25 8 0 0,0 0 0 0,0 0 0 16,0 0 0-16,27-9 2 0,-27 9-2 0,0 0 0 15,0 0-1-15,21-3 0 0,-21 3 1 0,0 0 0 16,0 0-1-16,0 0 1 0,25-3 0 0,-25 3 0 16,0 0-2-16,0 0 2 0,0 0-1 0,23-3 2 0,-23 3 0 15,0 0 0-15,0 0-1 0,0 0 1 0,25 2-1 16,-25-2 0-16,0 0 0 0,0 0 0 15,23 1 0-15,-23-1 0 0,0 0-1 0,0 0 1 16,0 0-1-16,0 0 2 0,26 3 0 0,-26-3-2 16,0 0 2-16,0 0-1 0,0 0 1 0,23 0-1 15,-23 0 1 1,0 0-2-16,0 0 1 0,0 0-1 0,24 3 1 16,-24-3 1-16,0 0-1 0,0 0 0 0,0 0-1 15,0 0 1-15,0 0 0 0,27 4 1 16,-27-4-2-16,0 0 1 0,0 0-1 0,0 0 1 15,0 0 0-15,22 5-1 0,-22-5 3 0,0 0-2 16,0 0 0-16,0 0 0 0,0 0 0 0,24 2 0 16,-24-2 0-16,0 0 1 0,0 0-1 0,0 0 0 0,0 0-1 15,0 0 1-15,0 0-1 0,0 0 2 0,0 0-1 16,22 1 0-16,-22-1 0 0,0 0 0 16,0 0 1-16,0 0-2 0,0 0 2 0,0 0-1 15,0 0 0-15,0 0 0 0,0 0 1 0,0 0-3 16,0 0 2-16,24-3 1 0,-24 3-2 0,0 0 2 15,0 0 0-15,0 0-1 0,0 0 0 0,0 0 0 0,0 0 0 16,0 0 0-16,0 0 0 0,23 0 0 0,-23 0-1 16,0 0 0-16,0 0 1 0,0 0-1 15,0 0 1-15,0 0 1 0,0 0-2 0,0 0 3 16,24 4-2-16,-24-4 1 0,0 0-1 0,0 0-1 16,0 0 1-16,27 6-1 0,-27-6 1 0,0 0 0 15,0 0 0-15,0 0 0 16,25 6 0-16,-25-6-1 0,0 0 1 15,0 0 0-15,0 0 0 0,0 0 0 0,0 0 1 16,0 0-2-16,0 0 1 0,24 1 0 0,-24-1 0 16,0 0 1-16,0 0-1 0,0 0 1 15,0 0-2-15,0 0 2 0,0 0-1 0,0 0-1 16,0 0 2-16,20-4-2 0,-20 4 3 0,0 0-1 16,0 0 1-16,0 0-2 0,0 0 0 0,0 0-1 0,0 0 0 0,25-3 1 15,-25 3 0-15,0 0 1 0,0 0 0 16,0 0-2-16,0 0 2 0,0 0-2 0,0 0 2 15,0 0 0-15,0 0-1 0,0 0-1 16,0 0 1-16,0 0 0 0,0 0 0 0,0 0 1 16,0 0-1-16,0 0 0 0,0 0 1 0,0 0-2 15,0 0 2-15,0 0-1 16,0 0-2-16,0 0 3 0,0 0-1 0,0 0 1 16,0 0 0-16,0 0-2 0,0 0 2 0,0 0-2 15,0 0 2-15,0 0-1 0,0 0-1 16,0 0 1-16,0 0 0 0,0 0-1 15,0 0 1-15,0 0-9 0,0 0-15 0,0 0-54 16,0 0-178-16,0 0-324 0,-30-2-30 0,30 2 234 16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2:50.8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C45CF01-4DCD-47CA-BF68-2B6B2F8D2570}" emma:medium="tactile" emma:mode="ink">
          <msink:context xmlns:msink="http://schemas.microsoft.com/ink/2010/main" type="writingRegion" rotatedBoundingBox="12485,9494 22511,9430 22519,10717 12494,10781"/>
        </emma:interpretation>
      </emma:emma>
    </inkml:annotationXML>
    <inkml:traceGroup>
      <inkml:annotationXML>
        <emma:emma xmlns:emma="http://www.w3.org/2003/04/emma" version="1.0">
          <emma:interpretation id="{75DD7896-C517-4296-99A3-AF17B6A7E1E4}" emma:medium="tactile" emma:mode="ink">
            <msink:context xmlns:msink="http://schemas.microsoft.com/ink/2010/main" type="paragraph" rotatedBoundingBox="12485,9494 22511,9430 22519,10717 12494,107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4B6831-E642-4700-A60B-657466E16684}" emma:medium="tactile" emma:mode="ink">
              <msink:context xmlns:msink="http://schemas.microsoft.com/ink/2010/main" type="line" rotatedBoundingBox="12485,9494 22511,9430 22519,10717 12494,10781"/>
            </emma:interpretation>
          </emma:emma>
        </inkml:annotationXML>
        <inkml:traceGroup>
          <inkml:annotationXML>
            <emma:emma xmlns:emma="http://www.w3.org/2003/04/emma" version="1.0">
              <emma:interpretation id="{7D69D6AA-2C5F-4850-9AD8-812EDD6710A3}" emma:medium="tactile" emma:mode="ink">
                <msink:context xmlns:msink="http://schemas.microsoft.com/ink/2010/main" type="inkWord" rotatedBoundingBox="12485,9494 14145,9484 14153,10762 12494,10773"/>
              </emma:interpretation>
              <emma:one-of disjunction-type="recognition" id="oneOf0">
                <emma:interpretation id="interp0" emma:lang="en-GB" emma:confidence="0">
                  <emma:literal>(9 m</emma:literal>
                </emma:interpretation>
                <emma:interpretation id="interp1" emma:lang="en-GB" emma:confidence="0">
                  <emma:literal>(Em</emma:literal>
                </emma:interpretation>
                <emma:interpretation id="interp2" emma:lang="en-GB" emma:confidence="0">
                  <emma:literal>(9m</emma:literal>
                </emma:interpretation>
                <emma:interpretation id="interp3" emma:lang="en-GB" emma:confidence="0">
                  <emma:literal>(am</emma:literal>
                </emma:interpretation>
                <emma:interpretation id="interp4" emma:lang="en-GB" emma:confidence="0">
                  <emma:literal>(em</emma:literal>
                </emma:interpretation>
              </emma:one-of>
            </emma:emma>
          </inkml:annotationXML>
          <inkml:trace contextRef="#ctx0" brushRef="#br0">608 578 442 0,'0'0'117'0,"0"0"4"16,14-25 2-16,-14 25-4 0,0 0-13 0,0 0-11 15,0 0-17-15,0 0 15 0,3-27-22 0,-3 27 3 0,0 0-16 16,0 0-18-16,0 0-8 0,0 0-5 15,0 0-4-15,0 0 0 0,0 0-1 0,0 0-7 16,0 0 0 0,0 0-3-16,-27 4-3 0,27-4-2 0,0 0-1 15,-26 6 0-15,26-6-2 0,0 0 1 0,-23 7-1 16,23-7 1-16,0 0-1 0,-32 16 2 16,32-16-2-16,0 0-22 0,-30 19 36 0,30-19-37 0,0 0 35 15,-26 28-13-15,26-28-2 0,0 0 0 16,0 0 0-16,0 0 0 0,0 0-1 0,-23 26 0 0,23-26 0 0,0 0-3 15,0 0 2-15,3 24-1 0,-3-24 2 0,0 0 0 16,0 0-2-16,0 0 1 0,25 25 0 0,-25-25 1 16,0 0 0-16,0 0 0 0,23 16 0 15,-23-16-1-15,0 0 1 0,0 0 1 0,27 7-3 16,-27-7 3-16,0 0-1 0,0 0 0 0,0 0 1 16,0 0 0-16,0 0-1 0,0 0 2 15,0 0 0 1,0 0 0-16,0 0 1 0,0 0 0 0,-7 21-3 15,7-21 2-15,0 0-2 0,-25 25 2 0,25-25-2 16,0 0 0-16,-26 33-1 0,26-33 2 16,0 0-2-16,-25 26 2 0,25-26-1 0,0 0 1 0,-21 32-2 15,21-32 1-15,0 0 0 0,-15 26 0 16,15-26-1-16,0 0 2 0,0 0-2 0,-7 26 1 16,7-26 0-16,0 0-1 0,0 0 0 0,3 24 1 15,-3-24-2-15,0 0 1 0,0 0 0 0,0 0-1 16,0 0 2-16,0 0-1 0,0 0 1 0,22 18 1 15,-22-18 0-15,0 0 2 0,0 0-2 0,30-5-1 0,-30 5 1 16,0 0-1-16,31-8 0 0,-31 8 0 0,22-3 0 16,-22 3 0-16,26-5 0 0,-26 5 0 15,26-3 0-15,-26 3-1 0,22-6 0 0,-22 6 0 0,24-2 0 16,-24 2-19-16,0 0-21 0,26-15-28 0,-26 15-91 16,0 0-106-16,0 0-252 0,22-4 22 0,-22 4 296 31</inkml:trace>
          <inkml:trace contextRef="#ctx0" brushRef="#br0" timeOffset="1">882 971 435 0,'0'0'119'0,"0"0"-22"16,0 0-7-16,0 0-11 0,0 0-14 0,0 0-20 15,0 0-18-15,0 0-8 0,0 0-5 16,0 0 54-16,0 0 10 0,0 0-3 0,0 0 0 31,0 0-54-31,8 24 1 0,-8-24 12 0,0 0 7 16,0 0-1-16,0 0-7 0,0 0-8 0,0 26-5 0,0-26-3 15,0 0-2-15,0 0-7 0,0 0-1 0,-12 26-3 16,12-26 1-16,0 0-3 0,0 0 0 0,-14 21-1 16,14-21-2-16,0 0 1 0,0 0 1 15,0 0 0-15,0 0 1 0,0 0-2 0,0 0-1 16,-18 23-1-16,18-23-14 0,0 0-24 0,0 0-33 16,0 0-52-16,0 0-44 0,0 0-78 0,-12 22-108 0,12-22-29 15,0 0 210-15</inkml:trace>
          <inkml:trace contextRef="#ctx0" brushRef="#br0" timeOffset="2">1287 809 323 0,'0'0'118'0,"0"0"-34"0,0 0-15 0,0 0-4 16,0 0 1-16,0 0-16 0,0 0-12 16,0 0-5-16,0 0 8 0,0 0 0 0,0 0 1 0,0 0-6 15,-1-25-7-15,1 25-4 0,0 0-3 0,0 0-4 16,0 0 1-16,15-21-1 0,-15 21 4 0,0 0 0 0,14-22-2 15,-14 22-5-15,0 0-1 0,19-22-5 16,-19 22 0-16,0 0-1 0,0 0 0 0,25-28 0 16,-25 28 1-16,0 0-1 0,0 0 0 0,0 0-1 15,0 0-2-15,26-14 0 0,-26 14 1 0,0 0 0 16,0 0 0-16,0 0-1 0,0 0 1 0,0 0-1 16,0 0-2-16,0 0 1 0,22 0-3 0,-22 0 0 0,0 0 1 15,0 0 0-15,0 0 0 0,0 0 3 16,0 0-3-16,22 26 0 0,-22-26 2 0,0 0-1 15,0 0 0-15,9 20 1 0,-9-20-2 0,0 0 1 16,0 27-1-16,0-27 2 0,0 0-4 0,-3 28 3 16,3-28-3-1,0 0 1-15,0 0 0 0,0 26 1 16,0-26-2-16,0 0 0 0,0 0-1 0,0 0-1 0,0 0 2 16,0 0 0-16,0 0 2 0,0 0-1 0,0 0 0 15,0 0 1-15,0 0 0 0,0 0 1 16,0 0 0-16,0 0-1 0,0 0 2 0,0 0 2 15,0 0 1-15,0 0 2 0,0 0 0 0,0 0-1 16,0 0 0-16,0 0-3 0,0 0-1 0,0 0-3 16,0 0 1-16,0 0-3 0,22-24 2 0,-22 24-1 0,0 0 1 15,0 0-2-15,19-30 1 0,-19 30-1 0,0 0 1 16,18-24 0-16,-18 24 0 0,0 0 0 16,0 0 0-16,28-22-1 0,-28 22 2 0,0 0-1 15,0 0 1-15,26-16-2 0,-26 16 1 0,0 0 0 16,0 0 1-16,22-11-1 0,-22 11 0 0,0 0-1 15,0 0 1 1,0 0-1-16,25-14 2 0,-25 14-1 0,0 0 0 16,0 0 0-16,22-6 0 0,-22 6 0 0,0 0-1 15,0 0 1-15,0 0-1 0,0 0 1 16,0 0 0-16,0 0 0 0,0 0-1 0,25 5 1 16,-25-5 0-16,0 0 0 0,0 0 1 15,0 0-1-15,0 0 1 0,0 0 0 0,0 0 0 16,0 0 0-16,11 22 0 0,-11-22 0 0,0 0 1 0,0 0 1 0,0 0-2 15,0 0 1-15,6 21 0 0,-6-21 5 0,0 0 5 16,0 0 4-16,0 0-1 0,-1 28-5 16,1-28-4-16,0 0-2 0,0 0-4 0,0 27 2 15,0-27-1-15,0 0 1 0,0 23 0 0,0-23 2 16,0 0-1-16,0 29 2 0,0-29-1 16,0 0 3-16,-3 32-3 0,3-32 2 0,-1 26-3 0,1-26 2 0,-1 31-5 15,1-31 4-15,-3 31-5 0,3-31 3 0,-4 34-3 16,4-34 2-16,-2 29-3 0,2-29 3 0,0 26-2 15,0-26 2-15,0 0-1 0,0 31 1 16,0-31-2-16,0 0 1 0,-1 29 0 0,1-29 0 16,0 0 0-16,0 0 1 0,0 24 0 0,0-24-1 15,0 0 0 1,0 0 1-16,0 0 0 0,0 0 2 0,0 0-1 16,-7 23 2-16,7-23-1 0,0 0 0 0,0 0 0 15,0 0 0-15,0 0-3 0,0 0 3 0,0 0-2 16,0 0 0-16,-4 20 1 0,4-20-2 15,0 0 1-15,0 0-1 0,0 0-2 0,0 0 1 16,0 0 0-16,-1 25 1 0,1-25 1 16,0 0 0-16,0 0-1 0,0 0-1 0,0 0 0 0,0 0 1 0,0 0 0 15,0 0 0-15,0 0-1 0,0 0 1 0,0 0-1 16,0 0 0-16,0 0-1 0,0 0-16 0,0 0-35 16,0 0-85-16,0 0-166 0,0 0-211 15,0 0 43-15,0 0 333 0</inkml:trace>
        </inkml:traceGroup>
        <inkml:traceGroup>
          <inkml:annotationXML>
            <emma:emma xmlns:emma="http://www.w3.org/2003/04/emma" version="1.0">
              <emma:interpretation id="{B56AF7E3-539F-42CE-A7D1-755803254149}" emma:medium="tactile" emma:mode="ink">
                <msink:context xmlns:msink="http://schemas.microsoft.com/ink/2010/main" type="inkWord" rotatedBoundingBox="14729,9807 16199,9797 16204,10497 14733,10507"/>
              </emma:interpretation>
              <emma:one-of disjunction-type="recognition" id="oneOf1">
                <emma:interpretation id="interp5" emma:lang="en-GB" emma:confidence="0">
                  <emma:literal>so</emma:literal>
                </emma:interpretation>
                <emma:interpretation id="interp6" emma:lang="en-GB" emma:confidence="0">
                  <emma:literal>'so</emma:literal>
                </emma:interpretation>
                <emma:interpretation id="interp7" emma:lang="en-GB" emma:confidence="0">
                  <emma:literal>150</emma:literal>
                </emma:interpretation>
                <emma:interpretation id="interp8" emma:lang="en-GB" emma:confidence="0">
                  <emma:literal>bo</emma:literal>
                </emma:interpretation>
                <emma:interpretation id="interp9" emma:lang="en-GB" emma:confidence="0">
                  <emma:literal>xo</emma:literal>
                </emma:interpretation>
              </emma:one-of>
            </emma:emma>
          </inkml:annotationXML>
          <inkml:trace contextRef="#ctx0" brushRef="#br0" timeOffset="3">2238 314 760 0,'0'0'146'0,"0"0"-11"0,0 0-29 0,0 0-24 15,0 0-33-15,0 0-23 0,0 0 12 0,0 0 9 16,0 0 6-16,0 0 6 0,0 0-22 0,10 24-7 16,-10-24-4-16,0 0 1 0,15 27-3 15,-15-27-2-15,12 25-5 0,-12-25 0 0,16 25-5 16,-16-25 0-16,19 28-5 0,-19-28 2 0,19 27-1 15,-19-27 4 1,21 29-3-16,-21-29 0 0,25 26-6 0,-25-26 2 16,26 25-4-16,-26-25-17 0,23 33 34 0,-23-33-36 15,24 26 36-15,-24-26-17 0,0 0-1 0,30 27 3 16,-30-27-3-16,23 15 2 0,-23-15-2 16,0 0 2-16,32 29-2 0,-32-29 1 0,0 0-2 15,29 27 1-15,-29-27 0 0,0 0 2 0,26 25-2 16,-26-25 1-16,0 0-2 0,24 30 2 0,-24-30-1 0,0 0 1 15,22 25-2-15,-22-25 1 0,0 0-1 0,25 20 2 16,-25-20-1-16,0 0 2 0,30 25-3 0,-30-25 2 16,0 0-2-16,23 14 1 0,-23-14-1 0,0 0 2 15,0 0-2-15,27 19 1 0,-27-19 0 16,0 0 1-16,0 0-1 0,0 0 0 0,22 16 0 16,-22-16-1-1,0 0 2-15,0 0-1 0,0 0 1 0,0 0 0 16,0 0-1-16,0 0 0 0,0 0 0 0,0 0 1 15,0 0 0-15,0 0-1 0,0 0 1 0,0 0-2 16,0 0 1-16,0 0-1 0,0 0 1 0,0 0 0 16,0 0 1-16,0 0 0 0,0 0 1 15,0 0-1-15,0 0-1 0,0 0-15 0,0 0-15 16,0 0-22-16,0 0-62 0,0 0-75 0,0 0-150 0,0 0-169 16,0 0 47-16,0 0 359 0</inkml:trace>
          <inkml:trace contextRef="#ctx0" brushRef="#br0" timeOffset="4">2763 630 773 0,'0'0'223'16,"0"0"-57"-16,0 0-20 0,0 0-18 0,0 0-33 16,0 0-33-16,0 0-15 0,0 0-8 0,0 0-4 15,0 0-9-15,0 0-6 0,0 0-5 16,0 0-3-16,0 0-5 0,0 0-1 0,0 0-2 0,0 0-2 0,0 0-2 15,0 0 0-15,0 0 0 0,0 0 0 16,0 0 1-16,0 0 2 0,0 0-3 0,-4 30 2 16,4-30-2-16,0 0 1 0,17 33-2 0,-17-33 2 15,12 29-2-15,-12-29 2 0,13 24-1 0,-13-24 1 16,13 24-1-16,-13-24 1 0,10 21-3 16,-10-21 3-16,0 0-2 15,15 29 2-15,-15-29-2 0,0 0 1 0,13 24-1 16,-13-24 1-16,0 0-1 0,0 0 2 0,15 23-1 15,-15-23 1-15,0 0-1 0,0 0 0 0,0 0-1 16,0 0 0-16,12 23 0 0,-12-23 1 16,0 0 0-16,0 0 2 0,0 0-2 0,0 0 1 15,0 0 0-15,0 0 0 0,0 0 1 16,0 0-1-16,0 0 1 0,0 0 0 0,0 0-1 0,0 0-1 0,0 0 1 16,0 0-1-16,-25 15 1 0,25-15-1 0,0 0-1 15,-22 9 2-15,22-9-2 0,0 0 3 0,-31 14-4 16,31-14 3-16,-23 13-1 0,23-13 0 0,-24 12 0 15,24-12 1-15,-24 13 0 0,24-13 0 16,-25 13-1-16,25-13 4 0,-22 6 4 16,22-6 3-16,-23 3 1 15,23-3-3-15,0 0-6 0,-29 11-2 0,29-11-1 16,0 0 0-16,-23 6 1 0,23-6 0 0,0 0-1 16,0 0 1-16,0 0-1 0,-24 7-1 0,24-7 0 15,0 0 0-15,0 0-8 0,0 0-8 16,0 0-14-16,0 0-22 0,0 0-33 0,0 0-81 15,0 0-179-15,0 0-184 0,0 0 36 0,0 0 351 16</inkml:trace>
          <inkml:trace contextRef="#ctx0" brushRef="#br0" timeOffset="15.6023">3469 546 566 0,'0'0'260'0,"0"0"-123"16,0 0-2-16,-14-27-23 0,14 27 4 0,0 0-23 0,0 0-18 0,0 0-16 0,0 0-11 15,0 0-5-15,0 0-7 0,0 0-4 16,0 0-8-16,0 0-5 0,0 0-4 0,0 0-6 16,0 0 0-16,-29 1-1 0,29-1-2 0,0 0-1 31,-25 19 2-31,25-19-3 0,-19 24-15 0,19-24 30 16,-23 39-32-16,23-39 30 0,-24 41-15 0,24-41-1 15,-23 41 1-15,13-18 0 0,2 0 3 0,0 1-6 0,8-24 4 16,-9 44-4-16,9-44 2 0,-1 40-3 15,1-40 3-15,10 39-3 0,-10-39 3 0,15 34-3 0,-15-34 4 0,22 27-5 16,-22-27 3-16,27 23-2 0,-27-23 0 0,39 10 1 16,-39-10 1-16,39 0 0 0,-39 0-1 0,38-14 3 15,-16 3-3-15,2 0 1 0,0-1-2 16,0 0 2-16,-1-5-2 0,-23 17 4 0,40-35-4 16,-40 35 5-16,35-45-2 0,-22 22 1 15,1 2 0-15,-4-3 1 0,-2 1-5 0,-8 23 4 16,8-40-3-16,-8 40 3 0,-1-40-2 0,-4 17-12 15,-2 1 30-15,7 22-31 0,-27-39 35 0,27 39-11 16,-30-23-2-16,30 23 2 0,-38-16-6 0,38 16-4 16,-45-15-1-1,45 15 0-15,-44-6-1 0,44 6 1 0,-40-2 1 0,40 2-1 16,-30 0 0-16,30 0 0 0,-23 4-2 16,23-4-6-16,0 0-6 0,-22 10-13 0,22-10-15 15,0 0-31-15,0 0-30 0,-6 45-87 0,6-45-149 0,0 0-168 16,-4 22 31-16,4-22 363 0</inkml:trace>
        </inkml:traceGroup>
        <inkml:traceGroup>
          <inkml:annotationXML>
            <emma:emma xmlns:emma="http://www.w3.org/2003/04/emma" version="1.0">
              <emma:interpretation id="{2D4E405A-A366-47DE-BC81-9C5A4F20A126}" emma:medium="tactile" emma:mode="ink">
                <msink:context xmlns:msink="http://schemas.microsoft.com/ink/2010/main" type="inkWord" rotatedBoundingBox="17184,10169 17805,10165 17807,10493 17187,10497"/>
              </emma:interpretation>
              <emma:one-of disjunction-type="recognition" id="oneOf2">
                <emma:interpretation id="interp10" emma:lang="en-GB" emma:confidence="0">
                  <emma:literal>as</emma:literal>
                </emma:interpretation>
                <emma:interpretation id="interp11" emma:lang="en-GB" emma:confidence="0">
                  <emma:literal>a</emma:literal>
                </emma:interpretation>
                <emma:interpretation id="interp12" emma:lang="en-GB" emma:confidence="0">
                  <emma:literal>As</emma:literal>
                </emma:interpretation>
                <emma:interpretation id="interp13" emma:lang="en-GB" emma:confidence="0">
                  <emma:literal>at</emma:literal>
                </emma:interpretation>
                <emma:interpretation id="interp14" emma:lang="en-GB" emma:confidence="0">
                  <emma:literal>am</emma:literal>
                </emma:interpretation>
              </emma:one-of>
            </emma:emma>
          </inkml:annotationXML>
          <inkml:trace contextRef="#ctx0" brushRef="#br0" timeOffset="16.6023">4890 744 683 0,'0'0'170'0,"0"0"-51"16,0 0 0-16,0 0-16 0,0 0-16 0,0 0-10 15,-3-27-14-15,3 27-11 0,0 0-8 0,0 0-3 16,0 0-4-16,0 0-2 0,0 0-5 0,-18-27-5 15,18 27-2-15,0 0-3 16,0 0-3-16,-25-10 0 0,25 10-7 0,0 0-3 16,-25 0-3-16,25 0 0 0,0 0-3 0,-33 11 1 15,33-11-1-15,-24 20 0 0,24-20-2 0,-24 22 2 0,24-22-3 0,-23 27 2 16,23-27-2-16,-13 26 2 0,13-26-2 0,-5 26 3 16,5-26-4-16,-2 27 2 0,2-27-3 0,9 24 2 15,-9-24-12-15,0 0-1 0,30 27-2 16,-30-27-3-16,26 4 10 0,-26-4 3 0,33-8 2 15,-33 8 4-15,33-21 1 0,-33 21 1 0,33-32 2 16,-33 32-5-16,27-31 5 0,-27 31-3 0,19-32 2 0,-19 32-1 16,15-26 2-16,-15 26-2 0,0 0 4 0,4-25-2 15,-4 25 1-15,0 0 6 0,0 0 3 0,0 0 5 16,0 0-2-16,0 0-6 0,0 0-7 16,0 0-2-16,0 0-2 0,0 0 3 15,-25 31-1 1,25-31 0-16,-9 34-3 0,9-34 3 0,-4 28-4 15,4-28 2-15,2 31-1 0,-2-31 3 0,7 30-4 0,-7-30 3 16,11 25-4-16,-11-25 2 0,0 0-12 0,20 22-5 16,-20-22-12-16,0 0-10 0,31 13-6 0,-31-13-30 15,25 6-53-15,-25-6-55 0,33-6-103 16,-33 6-163-16,25-22 52 0,0 22 310 16</inkml:trace>
          <inkml:trace contextRef="#ctx0" brushRef="#br0" timeOffset="17.6023">5293 683 1056 0,'0'0'146'0,"0"0"-26"16,0 0-19-16,0 0-25 0,-23-6-22 0,23 6-15 16,0 0-9-16,-23-4-9 0,23 4-4 0,0 0-7 0,0 0-5 15,-29 11-2-15,29-11-1 0,0 0-2 0,0 0 2 16,-27 28-3-16,27-28 1 0,0 0-2 0,-2 32 2 15,2-32-2-15,8 26 2 0,-8-26-3 0,14 24 2 16,-14-24-1-16,18 23 2 0,-18-23-2 16,0 0 1-16,33 30-1 0,-33-30 1 0,0 0 0 15,30 33 2-15,-30-33-1 0,0 0 2 0,19 25-3 0,-19-25 2 16,0 0 0-16,0 0 1 0,5 25 1 0,-5-25 1 16,0 0-2-16,0 0 2 0,-24 30 2 0,24-30 8 15,0 0 0-15,-29 22 2 0,29-22-7 0,-22 9-5 16,22-9-3-16,0 0 0 0,-30 10-1 0,30-10-1 15,0 0 0-15,-22-2-4 0,22 2-20 16,0 0-24-16,0 0-66 0,0 0-86 0,0 0-158 0,0 0-142 16,-10-26 57-16,10 26 397 0</inkml:trace>
        </inkml:traceGroup>
        <inkml:traceGroup>
          <inkml:annotationXML>
            <emma:emma xmlns:emma="http://www.w3.org/2003/04/emma" version="1.0">
              <emma:interpretation id="{69E6A3F1-BCD3-4229-B319-5C5A18539CCF}" emma:medium="tactile" emma:mode="ink">
                <msink:context xmlns:msink="http://schemas.microsoft.com/ink/2010/main" type="inkWord" rotatedBoundingBox="20174,9526 22511,9511 22519,10698 20181,10713"/>
              </emma:interpretation>
              <emma:one-of disjunction-type="recognition" id="oneOf3">
                <emma:interpretation id="interp15" emma:lang="en-GB" emma:confidence="0">
                  <emma:literal>sin)</emma:literal>
                </emma:interpretation>
                <emma:interpretation id="interp16" emma:lang="en-GB" emma:confidence="0">
                  <emma:literal>Also)</emma:literal>
                </emma:interpretation>
                <emma:interpretation id="interp17" emma:lang="en-GB" emma:confidence="0">
                  <emma:literal>Sin)</emma:literal>
                </emma:interpretation>
                <emma:interpretation id="interp18" emma:lang="en-GB" emma:confidence="0">
                  <emma:literal>Auto)</emma:literal>
                </emma:interpretation>
                <emma:interpretation id="interp19" emma:lang="en-GB" emma:confidence="0">
                  <emma:literal>Aliso)</emma:literal>
                </emma:interpretation>
              </emma:one-of>
            </emma:emma>
          </inkml:annotationXML>
          <inkml:trace contextRef="#ctx0" brushRef="#br0" timeOffset="20.6023">7689 971 586 0,'0'0'131'0,"0"0"-25"16,0 0-11-16,0 0-15 0,0 0-15 0,0 0-20 16,0 0-10-16,0 0-12 0,0 0-3 0,0 0 0 15,0 0-3-15,0 0 40 0,0 0 10 0,0 0 6 16,0 0 1-16,26-21-36 0,-26 21-12 0,0 0-5 16,34-18-5-16,-34 18-3 0,26-15-5 0,-26 15 1 0,32-24-3 15,-32 24 4-15,37-28-1 0,-15 13 1 16,3 1-5-16,-1-2 1 0,0 0-6 0,3-2 3 15,-3 2-3-15,1 0 1 0,1 1-2 0,2-1 2 16,-2 0-2-16,0 6 3 0,0-6-3 0,-2 0 2 16,1 2-2-16,-2 1 3 0,-23 13-3 0,40-32 2 15,-40 32 19-15,37-29-38 0,-37 29 38 0,36-27-36 0,-36 27 15 16,35-21 3-16,-35 21-4 0,38-25 2 0,-38 25-1 16,35-21 2-16,-35 21-1 0,27-23 2 15,-27 23-4-15,22-22 5 0,-22 22-4 0,0 0 2 16,33-32-2-16,-33 32 3 0,24-22-4 0,-24 22 3 15,23-17-2-15,-23 17 2 0,0 0-1 0,0 0 1 16,0 0 0 0,0 0 0-16,0 0 0 0,0 0-2 0,0 0 2 15,0 0-1-15,0 0-1 0,0 0-2 0,0 0-15 16,0 0-20-16,0 0-31 0,22-5-67 16,-22 5-59-16,0 0-92 0,0 0-170 0,0 0 82 15,-16 21 265-15</inkml:trace>
          <inkml:trace contextRef="#ctx0" brushRef="#br0" timeOffset="21.6023">8398 279 907 0,'0'0'177'0,"-31"-11"-41"16,31 11-6-16,0 0-16 0,0 0-31 0,0 0-35 0,0 0-22 0,0 0-17 15,0 0-7-15,0 0-2 0,0 0 1 0,0 0 0 16,0 0 1-16,0 0-1 0,23 19 3 16,-23-19 2-16,28 13 3 0,-28-13 1 0,29 13 1 15,-29-13-3 1,31 16 1-16,-31-16-3 0,29 19 0 0,-29-19-3 16,28 22 0-16,-28-22-2 0,26 18 2 0,-26-18-3 0,22 16 2 0,-22-16-2 15,0 0 1-15,22 22 0 0,-22-22 1 0,0 0 0 16,11 24 6-16,-11-24 4 0,0 0 3 15,-3 27-2-15,3-27-3 0,-12 22-6 16,12-22-1-16,-18 24-3 0,18-24 1 0,-23 33-2 16,23-33-17-16,-25 37 33 0,25-37-34 0,-17 36 29 15,17-36-30-15,0 0-25 0,0 0-38 0,7 30-79 0,-7-30-108 0,0 0-247 16,21-23 57-16,-21 23 240 0</inkml:trace>
          <inkml:trace contextRef="#ctx0" brushRef="#br0" timeOffset="22.6023">9346 663 717 0,'0'0'139'0,"0"0"-62"0,-23-6-1 0,23 6 0 0,0 0-6 15,-12 24-8-15,12-24-5 0,0 0-7 0,-32 23-6 16,32-23-3-16,-21 22-9 0,21-22-2 15,-27 27-5-15,27-27-2 0,-36 28-4 0,36-28 2 16,-40 25-2-16,40-25 3 0,-44 24-3 16,44-24-4-16,-39 21-5 0,39-21-1 0,-34 12-4 15,34-12 2-15,-29 2 1 0,29-2 0 16,0 0-1-16,-26-8-4 0,26 8-1 0,0 0-4 16,-10-31 3-16,10 31-3 0,7-24 3 0,-7 24-4 0,11-35 3 15,-11 35-2-15,14-35 3 0,-14 35-1 16,18-28 1-16,-18 28-2 0,17-23 2 0,-17 23-2 15,0 0 2-15,0 0-4 0,28-24 4 16,-28 24-1-16,0 0-1 0,0 0 2 0,0 0-1 0,26-6-1 16,-26 6 1-16,0 0 0 0,0 0 0 0,28 11 2 15,-28-11-1-15,0 0-1 0,26 15 0 16,-26-15 1-16,0 0-3 0,29 21 3 0,-29-21-2 16,0 0 3-16,30 27-2 0,-30-27 1 0,21 22-2 15,-21-22 2-15,19 27-3 0,-19-27 2 16,19 26-1-16,-19-26 0 0,0 0 0 0,27 26 1 15,-27-26-1-15,0 0 2 16,23 25-1-16,-23-25 0 0,0 0-1 0,26 16 1 16,-26-16-2-16,0 0 2 0,26 16 0 0,-26-16 0 15,0 0 1-15,35 8-1 0,-35-8 0 16,22 7 0-16,-22-7-1 0,0 0 0 0,32 1 0 16,-32-1 2-16,0 0-2 0,27-1 1 15,-27 1 0-15,0 0-1 0,22-10 0 0,-22 10 0 16,0 0 1-16,25-19 0 0,-25 19 2 0,0 0-2 0,22-19 0 0,-22 19-1 15,0 0 2-15,0 0-2 0,26-27 2 0,-26 27-1 16,0 0 1-16,13-22-1 0,-13 22 2 16,0 0-1-16,5-29 2 0,-5 29-3 0,0 0 3 15,-3-29-2-15,3 29 1 0,0 0 1 0,-17-26 4 16,17 26 5-16,0 0 2 0,-23-31-1 16,23 31-2-16,-20-23-7 0,20 23 1 0,-22-25-1 0,22 25 3 0,-22-23 1 15,22 23-14-15,-24-25 35 0,24 25-33 0,-30-14 33 16,30 14-17-16,-30-6-3 0,30 6-3 0,-29 7-21 15,29-7 17-15,0 0-20 0,-26 23 32 16,26-23-13-16,0 0 12 0,-17 23-12 0,17-23-4 16,0 0-9-16,-6 21-17 0,6-21-28 15,0 0-94 1,0 0-201-16,0 0-209 0,0 0 42 0,0 0 350 0</inkml:trace>
          <inkml:trace contextRef="#ctx0" brushRef="#br0" timeOffset="18.6023">6299 981 716 0,'0'0'171'0,"0"0"-50"0,0 0-7 0,0 0-6 16,0 0-19-16,0 0-27 0,0 0-22 16,0 0-11-16,25-20 0 0,-25 20 3 0,0 0-2 15,17-31-5-15,-17 31-4 0,12-23-4 0,-12 23-5 16,15-24 2-16,-15 24-3 16,21-30 1-16,-21 30-4 0,21-31 0 0,-21 31-6 15,25-38 1-15,-25 38-3 0,28-41 3 16,-11 17-5-16,-3-2 6 0,2 2-6 0,-1-1 5 15,-1-4 16-15,0 0-33 0,-3 5 32 16,-1-2-32-16,-10 26 12 0,20-45 4 0,-10 23-3 16,-10 22 3-16,15-39-2 0,-15 39 4 0,10-28-4 15,-10 28 3-15,0 0-2 0,8-25 0 0,-8 25 0 0,0 0 2 0,0 0 3 16,0 0 3-16,0 0-1 0,0 0-2 0,0 0-3 16,0 0-3-16,0 0 1 0,0 0 1 15,0 0 2-15,0 0 2 0,3 27 2 0,-3-27-2 16,3 25 5-16,-3-25-2 0,2 30 1 15,-2-30-2-15,3 31-1 0,-3-31-3 0,6 39 1 16,-6-39-5-16,5 48-15 0,1-24 31 0,-4 1-32 0,4 5 31 0,1-5-12 16,-4-2-5-16,1 3 5 0,1-2-6 0,2 2 6 31,-3-4-6-31,3 1 5 0,0-1-4 0,-1 1 4 16,-6-23-4-16,13 42 4 0,-13-42-4 0,13 42 3 15,-13-42-2-15,15 38 1 0,-15-38-2 16,12 28 2-16,-12-28-1 0,0 0 1 0,20 27-1 15,-20-27 1-15,0 0-2 0,0 0 3 0,0 0-1 0,17 21 0 16,-17-21 0-16,0 0 0 0,0 0 1 0,0 0 0 16,0 0 0-16,0 0 1 0,0 0 0 0,0 0 1 15,0 0 0-15,0 0-3 0,0 0 1 0,0 0-1 16,0 0 1-16,0 0-1 0,0 0 0 16,-26-21 0-16,26 21-1 0,0 0 1 0,-22-5 1 15,22 5 0-15,0 0 0 0,-34-6-1 0,34 6 0 0,-28-3 0 16,28 3 1-16,-31-6-1 0,31 6 1 0,-36-1-1 15,36 1 1-15,-42-3-1 0,42 3 1 0,-40-3 0 16,40 3 2-16,-35-5 3 0,35 5 1 0,-39-3 0 16,39 3-2-16,-37-5-1 15,37 5-2-15,-39-6-1 0,39 6 2 0,-36-10 2 0,36 10 2 16,-26-6 1 0,26 6-3-16,0 0-2 0,-29-4-3 0,29 4 0 15,0 0 1-15,0 0-2 0,0 0 1 0,0 0-1 16,-23 4-2-16,23-4 0 0,0 0-2 0,0 0-6 15,0 0-13-15,0 0-11 0,16 31-25 0,-16-31-20 16,0 0-65-16,0 0-82 0,42 11-259 16,-42-11-10-16,31-1 172 0</inkml:trace>
          <inkml:trace contextRef="#ctx0" brushRef="#br0" timeOffset="19.6023">6984 888 853 0,'0'0'165'0,"0"0"-47"15,0 0-6-15,0 0-16 0,0 0-24 0,0 0-30 0,0 0-18 16,0 0-11-16,0 0-3 0,0 0 16 0,0 0 6 15,0 0 2-15,0 0 3 0,13 24-15 0,-13-24 0 16,4 26-3-16,-4-26 2 0,0 33-7 0,0-33-1 16,-4 39-6-16,4-39 1 0,-3 37-3 0,3-37 2 15,-1 35-3-15,1-35 1 0,-2 33-3 16,2-33 1-16,-4 32-4 16,4-32 3-16,-3 28-4 0,3-28 3 0,-2 27-3 15,2-27 4-15,0 0-3 0,0 24 2 16,0-24-1-16,0 0 1 0,0 0-2 0,0 0 2 15,0 0-1-15,0 0-1 0,0 0 1 0,0 0 1 16,0 0 1-16,0 0 3 0,0 0 1 0,0 0 0 16,0 0-2-16,0 0-2 0,0 0-1 0,0 0-2 15,0 0 0-15,0 0 0 0,0 0 1 0,0 0 0 0,0 0 1 16,22 18 0-16,-22-18 0 0,0 0 0 0,27-2-1 16,-27 2 1-16,22-2-1 0,-22 2 0 15,26 0 0-15,-26 0 0 0,27-4 0 0,-27 4 0 16,29-5-1-16,-29 5 0 0,31-6 0 0,-31 6-1 15,28-12 1-15,-28 12-24 0,23-8-34 0,-23 8-61 16,26-2-200 0,-26 2-224-16,0 0 39 0,0 0 269 0</inkml:trace>
        </inkml:traceGroup>
      </inkml:traceGroup>
    </inkml:traceGroup>
  </inkml:traceGroup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5:04.5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09B9AE9-5BBC-41A3-B43F-63CD84CB3B69}" emma:medium="tactile" emma:mode="ink">
          <msink:context xmlns:msink="http://schemas.microsoft.com/ink/2010/main" type="inkDrawing" rotatedBoundingBox="12224,17740 12298,16893 12444,16906 12371,17753" semanticType="callout" shapeName="Other"/>
        </emma:interpretation>
      </emma:emma>
    </inkml:annotationXML>
    <inkml:trace contextRef="#ctx0" brushRef="#br0">179 0 211 0,'0'0'92'0,"0"0"-12"0,0 0-4 15,0 0 19-15,0 0 2 0,0 0 16 16,0 0-6-16,0 0-3 0,0 0-19 0,0 0-10 15,0 0-9-15,0 0-1 0,0 0-1 0,0 0-2 16,0 0-8-16,0 0-9 0,0 0-5 0,0 0-5 16,0 0-5-16,0 0-5 0,0 0-4 0,0 0-3 15,0 0-2-15,0 0-1 0,0 0-2 0,0 0 0 16,0 0-2-16,0 0 0 0,0 0 2 0,-25 1-2 16,25-1 5-16,0 0-5 0,-14 22 1 15,14-22-2-15,0 0 1 0,-16 27-2 16,16-27 0-16,-11 23-2 0,11-23-1 0,-14 23-2 15,14-23 1-15,-12 22-1 0,12-22 1 0,-11 24-2 16,11-24 2-16,-10 21-1 0,10-21 1 0,-7 23-1 16,7-23 3-16,-7 25-1 0,7-25 0 0,-10 24-3 15,10-24 2-15,-8 27-2 0,8-27 1 16,-7 31-1-16,7-31 1 0,-8 35-3 0,8-35 1 16,-8 35-2-16,8-35 2 0,-7 30-3 0,7-30 3 15,-3 30-4-15,3-30 4 0,-3 25-4 0,3-25 5 16,3 28-2-16,-3-28 3 0,0 28-1 15,0-28 0-15,0 20-1 0,0-20-1 0,0 0-3 16,4 30 2-16,-4-30-1 0,0 0 3 0,6 32-1 16,-6-32 1-16,0 0-2 0,4 32 1 15,-4-32-2-15,7 26 2 0,-7-26-2 0,5 22 3 16,-5-22-4-16,4 24 3 0,-4-24-3 0,6 24-20 16,-6-24 22-16,4 22-22 0,-4-22 30 0,0 0-6 15,7 24 6-15,-7-24-8 0,0 0-1 0,0 0 1 16,11 26-1-16,-11-26 1 0,0 0-1 0,0 0 1 15,0 0 1-15,12 21-1 0,-12-21 1 16,0 0 0-16,0 0-2 0,0 0 2 16,17 22-1-16,-17-22-1 0,0 0 2 0,0 0-2 15,0 0 1-15,0 0 0 0,0 0 0 0,0 0 0 16,0 0-2-16,0 0 2 0,0 0 0 0,0 0 0 16,0 0 1-16,0 0-1 0,0 0 0 0,0 0 0 15,0 0 0-15,0 0 0 0,0 0 0 0,0 0-1 16,0 0 2-16,0 0-1 0,0 0 0 15,0 0 1-15,0 0-1 0,0 0-1 0,0 0 1 16,0 0-1-16,0 0 1 0,0 0 0 0,0 0 0 16,0 0 0-16,0 0-2 0,0 0 2 0,0 0 0 15,23 18 0-15,-23-18 1 0,0 0-2 16,0 0 0-16,0 0-9 0,0 0-5 0,0 0-12 16,0 0-14-16,0 0-21 0,0 0-119 0,0 0-362 15,0 0-27-15,0 0 95 0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45:07.01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D45FCA4-E637-49E2-BF84-CBF53697C5C9}" emma:medium="tactile" emma:mode="ink">
          <msink:context xmlns:msink="http://schemas.microsoft.com/ink/2010/main" type="writingRegion" rotatedBoundingBox="22154,16969 22347,16969 22347,17837 22154,17837"/>
        </emma:interpretation>
      </emma:emma>
    </inkml:annotationXML>
    <inkml:traceGroup>
      <inkml:annotationXML>
        <emma:emma xmlns:emma="http://www.w3.org/2003/04/emma" version="1.0">
          <emma:interpretation id="{7C643EC7-C2C0-4EDF-BEB7-3624DBAE3245}" emma:medium="tactile" emma:mode="ink">
            <msink:context xmlns:msink="http://schemas.microsoft.com/ink/2010/main" type="paragraph" rotatedBoundingBox="22154,16969 22347,16969 22347,17837 22154,17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7B67F5-7408-43B1-8463-517BD18408EC}" emma:medium="tactile" emma:mode="ink">
              <msink:context xmlns:msink="http://schemas.microsoft.com/ink/2010/main" type="line" rotatedBoundingBox="22154,16969 22347,16969 22347,17837 22154,17837"/>
            </emma:interpretation>
          </emma:emma>
        </inkml:annotationXML>
        <inkml:traceGroup>
          <inkml:annotationXML>
            <emma:emma xmlns:emma="http://www.w3.org/2003/04/emma" version="1.0">
              <emma:interpretation id="{AC103B79-C1E4-4D72-8A50-69725801AE5F}" emma:medium="tactile" emma:mode="ink">
                <msink:context xmlns:msink="http://schemas.microsoft.com/ink/2010/main" type="inkWord" rotatedBoundingBox="22154,16969 22347,16969 22347,17837 22154,17837"/>
              </emma:interpretation>
              <emma:one-of disjunction-type="recognition" id="oneOf0">
                <emma:interpretation id="interp0" emma:lang="en-GB" emma:confidence="0">
                  <emma:literal>)</emma:literal>
                </emma:interpretation>
                <emma:interpretation id="interp1" emma:lang="en-GB" emma:confidence="0">
                  <emma:literal>'</emma:literal>
                </emma:interpretation>
                <emma:interpretation id="interp2" emma:lang="en-GB" emma:confidence="0">
                  <emma:literal>,</emma:literal>
                </emma:interpretation>
                <emma:interpretation id="interp3" emma:lang="en-GB" emma:confidence="0">
                  <emma:literal>`</emma:literal>
                </emma:interpretation>
                <emma:interpretation id="interp4" emma:lang="en-GB" emma:confidence="0">
                  <emma:literal>(</emma:literal>
                </emma:interpretation>
              </emma:one-of>
            </emma:emma>
          </inkml:annotationXML>
          <inkml:trace contextRef="#ctx0" brushRef="#br0">102 0 922 0,'0'0'178'0,"0"0"-76"0,0 0-13 16,0 0-1-16,0 0-7 0,0 0-12 0,0 0-26 15,0 0-15-15,0 0-6 0,0 0-6 0,0 0-2 16,0 0-4-16,0 0-4 0,0 0-2 16,0 0-1-16,0 0 0 0,0 0 0 0,0 0 0 15,0 0 1-15,0 0-1 0,0 0 1 0,0 0 17 16,0 0 0-16,0 0 3 0,0 0-2 0,0 0-15 15,0 0-4-15,0 0 1 0,0 0 0 0,14 23 3 16,-14-23-1-16,0 0 1 0,0 0-3 0,0 0 3 16,0 0-3-16,14 26 1 0,-14-26 2 15,0 0-3-15,0 0 3 0,0 0-1 16,0 0-1-16,18 29 1 0,-18-29-1 0,0 0 2 16,0 0-3-16,8 24 0 0,-8-24-2 0,0 0 0 15,0 0-2-15,10 32 3 0,-10-32-2 0,0 0 1 16,8 27-2-16,-8-27 1 0,0 0-2 0,7 31 2 15,-7-31-2-15,0 0 3 0,4 29-3 0,-4-29 1 16,0 0 0-16,6 31 0 0,-6-31 0 16,0 0 1-16,1 29-2 0,-1-29 2 15,0 0-2-15,1 31 1 0,-1-31-1 0,0 0 2 16,0 30-2-16,0-30 3 0,-1 24-4 0,1-24 2 16,-1 23-3-16,1-23 4 0,-2 26-3 0,2-26 2 15,0 26-1-15,0-26 1 0,-4 22-2 0,4-22 3 16,-1 22-2-16,1-22 2 0,0 0-2 0,-4 35 2 15,4-35-2-15,0 0 2 0,-7 24-2 16,7-24 3-16,0 0-1 0,-7 24 4 0,7-24 5 16,0 0 0-16,0 0-1 0,-11 26-3 0,11-26-6 15,0 0 1-15,0 0-1 0,-10 22 1 0,10-22-1 16,0 0 1-16,-10 25-1 0,10-25-26 0,0 0 25 16,0 0-24-16,-11 27 25 0,11-27 1 15,0 0 5-15,0 0-5 0,-8 24 6 0,8-24-8 16,0 0 2-16,0 0-1 0,0 0 0 15,0 0-1-15,-14 26 0 0,14-26 2 0,0 0-2 16,0 0 2-16,0 0 0 0,0 0 0 0,0 0-1 16,0 0 1-16,-15 24-2 0,15-24 2 0,0 0-1 15,0 0-1-15,0 0 1 0,0 0 1 0,0 0-1 16,0 0 1-16,0 0-1 0,0 0 0 0,-20 24 1 16,20-24-1-16,0 0 0 0,0 0-1 15,0 0 0-15,-16 25 0 0,16-25 2 0,0 0 0 16,0 0-3-16,-13 29 3 0,13-29-2 15,0 0 1-15,0 0 1 0,0 0-1 0,0 0 0 16,0 0 1-16,0 0-1 0,0 0 0 0,-14 24 0 16,14-24 1-16,0 0-2 0,0 0 1 0,0 0 0 15,0 0 0-15,0 0 1 0,0 0-1 0,0 0-1 16,0 0 0-16,0 0 2 0,0 0 0 0,0 0-1 16,0 0 0-16,0 0 0 0,0 0 1 0,0 0 0 15,0 0 1-15,0 0-3 0,0 0 1 0,0 0 0 16,0 0 0-16,0 0 2 0,0 0-2 0,0 0 1 15,0 0 0 1,0 0-1-16,0 0 1 0,0 0-1 0,0 0 1 16,0 0-2-16,0 0 1 0,0 0 0 0,0 0 0 15,0 0 2-15,0 0-2 0,0 0 0 16,0 0 0-16,0 0-1 0,0 0 0 0,0 0 2 16,0 0-2-16,0 0 1 0,0 0 0 0,0 0-1 0,0 0 1 15,0 0-1-15,0 0 1 0,0 0 0 0,0 0 0 16,0 0 0-16,0 0-1 0,0 0 1 0,0 0 0 15,0 0 0-15,0 0-1 0,0 0 0 0,0 0 0 16,0 0 1-16,0 0 0 0,0 0-2 16,0 0-10-16,0 0-8 0,0 0-21 0,-10 24-51 15,-4-47-181-15,14 23-298 0,0 0 26 0,0 0 187 16</inkml:trace>
        </inkml:traceGroup>
      </inkml:traceGroup>
    </inkml:traceGroup>
  </inkml:traceGroup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9:03.92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6958-590 567 0,'0'0'194'0,"0"0"-64"0,0 0-5 0,0 0-21 15,0 0-31-15,0 0-34 0,0 0-19 0,0 0 15 16,0 0 10-16,0 0 4 0,-10 20-3 0,10-20-15 15,3 22-11-15,-3-22-2 0,5 26-5 0,-5-26-3 16,0 30-6-16,0-30 1 0,2 28-5 0,-2-28 1 16,0 27-1-16,0-27 0 15,2 29-2-15,-2-29 3 16,4 25-4-16,-4-25 4 0,3 26-20 0,-3-26-10 0,4 21-10 16,-4-21-27-16,0 0-31 0,0 0-25 15,0 0-16-15,0 0 5 0,0 0 28 0,0 0-10 16,0 0-25-16,0 0-88 0,12-24-38 0,-12 24 237 15</inkml:trace>
  <inkml:trace contextRef="#ctx0" brushRef="#br0" timeOffset="1">7003-516 224 0,'-13'-24'119'16,"13"24"-6"-16,0 0-6 0,0 0-5 0,-11-25-8 16,11 25-3-16,0 0 0 0,0 0-3 0,0 0-5 15,-12-21-11-15,12 21-7 0,0 0-10 0,0 0-6 16,0 0-10-16,0 0-7 15,0 0-5-15,9-22-3 0,-9 22 1 16,0 0-3-16,0 0 1 0,20-21-3 0,-20 21-2 16,0 0-3-16,0 0-2 0,24-23-4 15,-24 23 0-15,0 0-3 0,23-15 0 0,-23 15-3 16,21-9 0-16,-21 9-3 0,22-6 1 0,-22 6-1 16,22-3-1-16,-22 3 1 0,0 0 1 0,28 1 0 15,-28-1 0-15,0 0-1 0,0 0-1 0,24 13 1 0,-24-13-1 16,0 0 2-16,0 0 0 0,9 25 1 0,-9-25-1 15,0 0 1-15,-5 26-3 0,5-26 2 16,-8 20-2-16,8-20 3 0,-9 25-3 0,9-25 1 16,-14 26-3-16,14-26 2 0,-11 20-6 0,11-20 0 15,0 0-6-15,-18 22-2 0,18-22 0 0,0 0 0 16,0 0 2-16,-16 21 1 0,16-21 2 0,0 0 1 0,0 0-1 0,0 0 1 16,0 0 0-16,0 0 1 0,0 0-3 15,0 0 2-15,0 0 3 0,0 0 1 0,0 0 5 31,0 0-1-31,0 0 2 0,0 0-2 0,0 0 1 16,0 0 0-16,0 0 0 0,20 15 0 0,-20-15 1 16,0 0-1-16,0 0 0 0,22 8 0 15,-22-8 0-15,0 0 0 0,0 0-2 0,26 19 3 0,-26-19-3 0,0 0 4 16,0 0-4-16,22 24 3 0,-22-24-1 16,0 0 0-16,11 24 0 0,-11-24-1 0,0 0-1 15,0 0 3-15,0 0-1 0,13 23 0 0,-13-23 2 16,0 0-2-16,0 0 0 0,0 0 1 0,0 0-2 15,6 23 2-15,-6-23-1 0,0 0 3 16,0 0 0-16,0 0 6 0,-10 22 3 0,10-22 0 0,0 0-2 0,0 0-4 16,0 0-2-16,-22 19 2 0,22-19 3 15,0 0 0-15,0 0 0 0,-24 10-3 0,24-10-2 16,0 0 0-16,-22 6 0 0,22-6 5 0,0 0 0 16,-23 3 0-16,23-3-1 0,0 0-3 15,-29-3-2-15,29 3-1 0,-20 0 0 0,20 0-1 16,-20 3 0-16,20-3 0 15,0 0-1-15,-23 4 0 0,23-4 0 0,0 0 0 16,0 0-1-16,0 0-1 0,0 0-10 16,0 0-21-16,0 0-32 0,-22-9-54 0,22 9-41 15,0 0-92-15,0 0-102 0,23-1-62 16,-23 1 203-16</inkml:trace>
  <inkml:trace contextRef="#ctx0" brushRef="#br0" timeOffset="2">7382-455 706 0,'0'0'163'0,"0"0"-36"0,0 0-14 15,0 0-31-15,0 0-34 0,0 0-24 16,0 0-12-16,0 0-8 0,0 0-1 0,-14 27-1 16,14-27 0-16,0 0-2 0,-4 27 1 0,4-27-2 15,-4 24 2-15,4-24-2 0,-3 26 2 0,3-26-2 16,1 20 2-1,-1-20-3-15,0 0 1 0,6 26-2 0,-6-26 1 16,0 0 0-16,0 0 2 0,0 0-2 0,22 15 3 16,-22-15-1-16,0 0 0 0,21-5 3 0,-21 5-2 15,0 0 1-15,27-20-1 0,-27 20 0 16,24-16-1-16,-24 16 3 0,20-22-1 0,-20 22 2 16,0 0-2-16,28-25 6 0,-28 25 4 0,0 0 2 15,0 0 2-15,20-16-4 0,-20 16-6 0,0 0-2 0,0 0 0 16,0 0-1-16,0 0 1 0,0 0 0 0,0 0-1 15,0 0-1-15,21 17 2 0,-21-17-2 16,0 0 0-16,3 22-2 0,-3-22 2 16,0 0-3-16,3 31 2 0,-3-31-3 0,0 25 1 15,0-25-1-15,3 23 2 0,-3-23-1 0,1 23 1 16,-1-23-1-16,0 0 1 16,7 23-3-16,-7-23-19 0,0 0-47 0,0 0-51 0,0 0-32 0,0 0-48 0,25-3-9 15,-25 3-89-15,9-24 4 0,14 24 271 0</inkml:trace>
  <inkml:trace contextRef="#ctx0" brushRef="#br0" timeOffset="3">7738-608 594 0,'0'0'139'0,"0"0"7"0,-8 21-4 0,8-21-9 15,0 0-23-15,0 0-32 0,-7 22-15 0,7-22-13 16,0 0-8-16,-3 28-12 0,3-28-3 0,-2 27-9 0,2-27-1 16,0 31-6-16,0-31-1 0,-5 32-5 0,5-32 1 15,-4 29-6-15,4-29 4 0,-2 33-4 0,2-33 2 16,-2 29-4-16,2-29 4 0,0 25-4 0,0-25 2 16,0 0-2-16,2 28 1 0,-2-28 0 15,0 0 2-15,8 21-3 0,-8-21-9 0,0 0-18 16,0 0-13-16,0 0-26 15,0 0-23-15,0 0-19 0,0 0-37 0,21 8-37 16,-21-8-59-16,3-21-77 0,-3 21-28 16,0 0 321-16</inkml:trace>
  <inkml:trace contextRef="#ctx0" brushRef="#br0" timeOffset="4">7922-635 628 0,'0'0'155'16,"0"0"-19"-16,0 0-8 0,0 0-9 0,0 0-27 16,0 0-37-16,0 0-19 0,0 0-11 15,0 0 12-15,0 0 2 0,0 0 3 0,3 26 1 16,-3-26-15-16,2 22-8 16,-2-22-2-16,-4 28-6 0,4-28-1 0,-5 30-8 15,5-30 3-15,-6 32-5 0,6-32 2 16,-7 30-3-16,7-30 2 0,-8 26-4 0,8-26 3 15,-8 26-3-15,8-26 3 0,-3 25-2 0,3-25 2 16,-4 29-2-16,4-29 2 0,-3 21-3 16,3-21 3-16,0 0-2 0,0 0 1 0,-3 22 0 15,3-22-1-15,0 0 1 0,0 0 0 0,0 0 0 0,0 0 1 0,0 0-1 16,0 0 0-16,0 0-1 0,0 0 2 0,0 0 0 16,0 0 0-16,0 0 2 0,0 0-2 0,15-24 1 15,-15 24-1-15,0 0 0 0,16-25-2 16,-16 25 3-16,16-18-3 0,-16 18 2 0,18-22-2 15,-18 22 2-15,23-17-3 0,-23 17 3 16,23-19-1-16,-23 19 1 16,22-19-1-16,-22 19 1 0,22-13-2 0,-22 13 1 15,24-11-1-15,-24 11 0 0,20-9 0 0,-20 9-9 16,0 0-6-16,22 0-2 0,-22 0-17 0,0 0-6 16,0 0-22-16,23 17-63 0,-23-17-10 15,0 0-38-15,0 0-38 0,0 0-11 0,16 24-82 16,-16-24 21-16,0 0 284 0</inkml:trace>
  <inkml:trace contextRef="#ctx0" brushRef="#br0" timeOffset="5">8002-391 643 0,'0'0'140'15,"0"0"-6"-15,0 0-16 0,0 0 2 0,0 0-19 16,7 21-23-16,-7-21-16 0,0 0-10 0,0 0-15 16,0 0-7-16,18 20-11 0,-18-20-4 0,0 0-6 15,0 0-4-15,24 19-3 16,-24-19 0-16,0 0-3 16,20 19 2-16,-20-19-1 0,0 0 0 0,0 0-1 15,28 17-12-15,-28-17-22 0,0 0-50 0,24 9-86 16,-24-9-116-16,4-21-171 0,-4 21 14 0,0 0 371 15</inkml:trace>
  <inkml:trace contextRef="#ctx0" brushRef="#br0" timeOffset="6">8055-1214 588 0,'0'0'148'0,"0"0"-7"0,0 0-2 0,0 0-17 16,0 0-32-16,0 0-43 0,0 0-13 0,0 0 7 16,0 0 6-16,0 0 5 0,9 25-1 0,-9-25-16 15,10 28-1-15,-10-28-7 0,13 32 0 0,-13-32-8 16,14 33 3-16,-14-33-6 0,19 40 2 0,-15-19-8 16,-4-21 0-16,20 38-7 0,-11-16 3 0,1-3-5 15,-1 6 5-15,-1-5-5 0,1 0 3 0,-2 0-4 16,2 1-12-16,-3-2 33 0,1 0-34 0,-7-19 33 15,10 36-17-15,-10-36-4 0,10 30 2 0,-10-30-2 16,9 25 3 0,-9-25-4-16,8 25 4 0,-8-25-3 0,9 25 2 15,-9-25-2-15,0 0 2 0,13 23-2 16,-13-23 1-16,0 0 0 0,0 0 1 0,0 0-1 16,0 0 0-16,0 0 0 0,0 0 0 0,0 0 1 15,0 0 0-15,0 0 2 0,0 0 0 0,0 0 3 16,0 0 3-16,0 0 3 0,0 0-1 0,0 0-3 15,0 0-4-15,20-8-3 0,-20 8-2 0,0 0 2 0,0 0-1 16,0 0 0-16,13-20 0 0,-13 20 0 16,0 0 1-16,0 0-1 0,0 0 0 0,10-27-1 15,-10 27 0-15,0 0 2 0,10-24-2 0,-10 24 3 16,9-20-3-16,-9 20 2 0,10-26-2 0,-10 26 3 16,10-26-4-16,-10 26-17 0,12-33 33 0,-12 33-33 15,17-36 32 1,-17 36-11-16,21-38-4 0,-12 18 4 0,1-1-4 15,2-2 4-15,-1 0-5 0,-1-1 6 16,0-1-5-16,2 2 4 0,-1 0-4 0,-11 23 3 0,20-36-4 0,-20 36 5 0,14-24-4 16,-14 24 1-16,0 0 0 0,14-25 0 0,-14 25-7 15,0 0-7-15,0 0-12 0,0 0-12 0,0-23-8 16,0 23-11-16,0 0-18 0,0 0-61 16,-1-24-100-16,1 24-208 0,20-6-32 15,-20 6 241-15</inkml:trace>
  <inkml:trace contextRef="#ctx0" brushRef="#br0" timeOffset="7">8852-1427 705 0,'0'0'146'0,"0"0"28"0,0 0-9 0,0 0-31 16,0 0-42-16,0 0-35 0,0 0-16 0,0 0-13 16,0 0-11-16,0 0-2 0,0 0 4 0,0 0 2 15,0 0 7-15,0 0-2 0,11 21-4 16,-11-21-3-16,0 0-3 0,26 4-6 0,-26-4-1 16,0 0-4-16,30 2-2 0,-30-2-2 0,24 0 1 15,-24 0-2 1,21 0 0-16,-21 0-1 0,25-3 0 0,-25 3-4 15,24-8-13-15,-24 8-16 0,29-16-26 0,-9 16-24 16,-20 0-55-16,40-15-147 0,-40 15-207 0,39-17 1 16,-11 23 350-16</inkml:trace>
  <inkml:trace contextRef="#ctx0" brushRef="#br0" timeOffset="8">8971-1638 734 0,'0'0'180'15,"0"0"-10"-15,0 0-31 16,0 0-14-16,0 0-67 0,0 0-2 0,0 0-16 15,0 0-9-15,0 0-9 0,0 0-8 0,0 0-6 16,0 0 6-16,0 0 5 0,0 0 3 16,-4 23 1-16,4-23-21 0,0 23 29 0,0-23-38 15,-3 29 33-15,3-29-18 0,-1 34-6 0,1-34 3 16,-3 39-5-16,2-18 3 0,1 1-4 0,-1-2 4 16,-2 1-5-16,3 3 5 0,-1-4-5 0,1 1 4 0,-1-2-4 15,1-19 4-15,-2 38-4 0,2-38 3 0,0 31-2 16,0-31 2-16,-1 26-1 0,1-26 1 15,0 0-2-15,3 23 1 0,-3-23-2 0,0 0 2 16,0 0-1-16,6 24 0 0,-6-24-6 16,0 0-5-16,0 0-7 0,0 0-9 0,0 0-4 15,0 0-1-15,0 0-4 0,0 0-1 0,0 0-9 0,0 0-38 0,0 0-57 16,0 0-51-16,0 0-62 0,0 0-88 0,0 0-10 16,0 0 254-16</inkml:trace>
  <inkml:trace contextRef="#ctx0" brushRef="#br0" timeOffset="9">9253-796 665 0,'0'0'197'0,"0"0"-47"0,0 0 4 16,0 0-19-16,0 0-32 0,0 0-32 0,0 0-20 0,0 0-14 0,0 0-9 15,0 0 1-15,0 0 3 0,0 0 2 0,0 0-12 16,0 0 9-16,27 8-23 0,-27-8 12 0,0 0 0 16,29 0-6-16,-29 0-3 0,26 0-24 15,-26 0 18-15,26 0-22 0,-26 0 19 0,32-4-1 16,-32 4-1-16,34-3 1 0,-34 3 13 15,36-6-19-15,-36 6 1 0,39-6-37 0,-39 6-37 0,48-5-118 0,-48 5-248 16,32-22-70-16,-4 23-9 0,-28-1 523 0</inkml:trace>
  <inkml:trace contextRef="#ctx0" brushRef="#br0" timeOffset="10">9393-979 499 0,'0'0'189'0,"0"0"-56"0,0 0 2 0,0 0-10 16,-3 21-9-16,3-21-32 0,0 0-12 16,0 0-9-16,0 0-6 0,0 0-10 0,-2 27-4 15,2-27-5-15,0 0-3 16,2 27-5-16,-2-27-3 0,4 21-5 0,-4-21-4 15,1 23-5-15,-1-23-2 0,0 27-8 16,0-27 1-16,0 30 16 0,0-30-33 0,1 34 32 16,-1-34-33-16,-1 35 12 0,1-35 5 0,-2 31-5 15,2-31 3-15,-5 31-2 0,5-31 1 0,-2 27-1 16,2-27 1-16,-1 21-9 0,1-21-5 16,0 0-9-16,0 0-11 0,0 0-12 0,0 0-17 0,0 0-30 0,0 0-27 15,0 0-38-15,0 0-29 0,0 0-39 0,0 0-44 16,-7-25-84-16,7 25 177 0,0 0 177 15</inkml:trace>
  <inkml:trace contextRef="#ctx0" brushRef="#br0" timeOffset="11">2582-1345 560 0,'0'0'157'0,"0"0"-8"0,0 0-4 0,0 0-13 16,0 0-23-16,0 0-27 0,0 0-24 0,0 0-19 16,0 0-10-16,0 0-10 0,0 0-9 0,0 0-3 0,0 0 10 15,0 0 6-15,0 0 6 0,2 23-2 0,-2-23-7 16,5 36-9-16,-5-15 0 0,0 0-7 15,1 5 3-15,2-2-7 0,-3 7 4 0,3-3-6 16,-3 2 6-16,0 1-7 0,1-3 7 0,-1 6-8 16,0 1 6-16,-1-2-6 0,-2 0-9 0,3-1 33 15,0 1-31 1,-3-4 31-16,2 2-16 0,1-4-8 0,-2-1 7 16,-1-3-7-16,3-2 6 0,0-1-5 0,0-20 4 15,-3 32-3-15,3-32 1 0,0 0 0 0,-1 21 1 16,1-21-1-16,0 0 0 0,0 0-1 15,0 0 0-15,0 0-3 0,0 0 0 0,0 0 1 16,0 0 2-16,0 0 2 0,9-21-11 0,-9 21-13 16,4-22-25-16,-4 22-56 0,7-30-54 0,-7 30-98 0,17-23-94 15,-13 1-81-15,-4 22 185 0,12-41 247 0</inkml:trace>
  <inkml:trace contextRef="#ctx0" brushRef="#br0" timeOffset="12">2680-858 691 0,'-20'-10'160'0,"20"10"0"0,0 0-15 15,0 0-40-15,0 0-6 16,0 0-38-16,0 0-13 0,0 0-12 0,0 0-12 15,0 0-8-15,0 0-6 0,0 0-3 0,0 0-2 16,0 0-3-16,0 0-1 0,0 0 8 0,0 0 8 16,0 0 4-16,0 0-1 0,0 0-8 15,0 0-6-15,25 10-1 0,-25-10 0 0,19 3-1 16,-19-3-1-16,27 0-2 0,-27 0 0 16,33 1 0-16,-33-1-1 0,26 0 0 0,-26 0 1 0,28-1-1 15,-28 1 0-15,30-3-1 0,-30 3 0 0,26-10 1 16,-26 10-33-16,30-11-26 0,-9 15-89 0,-21-4-80 15,30-19-169-15,-30 19-83 0,26-20 151 0</inkml:trace>
  <inkml:trace contextRef="#ctx0" brushRef="#br0" timeOffset="13">2932-1248 369 0,'0'0'116'0,"0"0"-3"15,0 0 10 1,0 0 7-16,0 0 4 0,0 0-21 0,9 29-18 15,-9-29-17-15,0 0-11 0,0 0-11 0,-6 25-10 16,6-25-11-16,0 0-2 0,-6 19-4 0,6-19 0 16,0 0-5-16,-4 30-3 0,4-30-5 15,0 0-1-15,-1 29-5 0,1-29 0 0,0 25-4 16,0-25 1-16,0 25-4 0,0-25 0 0,5 30-3 16,-5-30 3-16,3 33-6 0,-3-33 5 0,6 28-4 0,-6-28 3 0,8 33-4 15,-8-33 6-15,8 35 18 0,-8-35-34 16,1 36 36-16,-1-36-37 0,4 39 12 0,-4-19 5 15,3-1-5-15,-3-19 5 0,-3 37-5 0,3-37 4 16,0 33-4-16,0-33 2 0,0 27-2 16,0-27 2-16,0 21-2 0,0-21 2 0,0 0-2 15,0 0 1-15,0 0 0 16,0 0 0-16,0 0 1 0,0 0-13 0,0 0-10 16,0 0-13-16,3 21-24 0,-3-21-13 15,0 0-26-15,0 0-21 0,0 0-12 0,0 0-8 16,0 0-28-16,0 0-21 0,-21 1-100 0,21-1-24 15,0 0 278-15</inkml:trace>
  <inkml:trace contextRef="#ctx0" brushRef="#br0" timeOffset="14">3244-1456 289 0,'0'0'145'0,"0"0"-1"0,0 0 7 0,0 0-3 15,0 0-21-15,0 0-14 0,0 0-16 0,0 0-12 16,0 0-16-16,0 0-18 0,0 0-16 0,0 0-14 15,0 0-7-15,0 0-7 0,0 0-2 0,0 0-3 16,0 0 1-16,0 0 11 0,0 0 3 0,0 0 2 16,0 0 0-16,7 21-7 0,-7-21 1 0,0 0 0 15,0 0 3 1,12 23-4-16,-12-23-2 0,0 0-2 16,10 20-1-16,-10-20-2 0,0 0 1 0,13 30-4 15,-13-30 2-15,2 22-2 0,-2-22 1 0,1 28-2 16,-1-28 2-16,-1 23-2 0,1-23 2 0,-2 20-2 15,2-20 1-15,0 0-2 0,-10 30 1 0,10-30-1 16,0 0 1-16,-13 28-3 0,13-28 2 0,0 0-3 16,-14 26 3-16,14-26-1 0,0 0 0 0,-13 22-2 15,13-22-11-15,0 0-21 0,0 0-22 0,0 0-36 16,0 0-37-16,1 24-41 0,-1-24-85 0,0 0-158 16,0 0 10-16,0 0 287 0</inkml:trace>
  <inkml:trace contextRef="#ctx0" brushRef="#br0" timeOffset="15">3574-890 294 0,'0'0'87'15,"0"0"-2"-15,0 0 13 0,0 0-4 0,-13 24-20 16,13-24-11-16,0 0-16 0,0 0 8 0,0 0-6 0,-12 21-2 15,12-21-3-15,0 0 2 0,0 0-1 0,0 0-3 16,0 0-4-16,0 0 12 0,0 0 1 0,0 0 5 16,0 0 2-16,0 0-13 0,0 0-5 15,0 0-4-15,0 0-7 0,22 12-7 0,-22-12 0 16,0 0 0-16,22 0-2 0,-22 0-3 0,0 0-5 16,19-3-4-1,-19 3-3-15,0 0-3 0,27 0 2 0,-27 0-1 0,24-2-2 0,-24 2 1 0,22-2-2 16,-22 2 0-16,20-2 0 0,-20 2-1 0,22 0 1 15,-22 0 0-15,20 0 0 0,-20 0 0 16,0 0 0-16,29-1 0 0,-29 1-1 0,0 0 0 16,26-4 0-1,-26 4 0-15,0 0-24 0,30-2-13 0,-30 2-23 16,20 0-60-16,-20 0-47 0,0 0-133 0,22-7-133 0,-22 7-1 16,0 0 310-16</inkml:trace>
  <inkml:trace contextRef="#ctx0" brushRef="#br0" timeOffset="16">3553-1130 644 0,'0'0'139'16,"0"0"7"-16,0 0-20 0,0 0-9 0,0 0-24 0,0 0-16 0,0 0-20 15,0 0-11-15,0 0-10 0,0 0-10 16,0 0-11-16,0 0-6 0,0 0 17 0,0 0 4 16,0 0 4-16,0 0 2 0,0 0-15 15,0 0 0-15,0 0 0 0,24 19-2 0,-24-19-3 16,0 0-4-16,19 2-3 0,-19-2-2 0,0 0-2 16,23 7-1-16,-23-7-2 15,0 0 1-15,33 5 0 0,-33-5-1 0,20 5-1 16,-20-5-1-16,24 2 0 0,-24-2 0 0,22 4-1 15,-22-4 0-15,20 4 0 0,-20-4 1 16,22 1-1-16,-22-1 1 0,23 0-1 0,-23 0-11 16,24 0-8-16,-24 0-11 0,22-2-13 15,-22 2 0-15,22-8-8 0,-22 8-13 0,23-9-26 16,-23 9-38-16,19-9-48 0,-19 9-77 0,0 0-69 0,22-17-63 0,-22 17 216 16</inkml:trace>
  <inkml:trace contextRef="#ctx0" brushRef="#br0" timeOffset="17">6402-1307 448 0,'0'0'122'0,"0"0"-32"0,0 0-10 16,0 0 4-16,0 0 0 0,0 0-23 0,5 26-6 15,-5-26 1-15,0 0 6 0,0 0 4 0,1 29 4 16,-1-29-9-16,0 0-5 0,0 0-7 0,1 25-5 0,-1-25-7 16,0 0-1-16,0 0-10 0,2 24-1 0,-2-24-3 15,0 0-1-15,0 23-6 0,0-23-1 16,-2 21-7-16,2-21 1 0,-1 27-5 0,1-27 2 16,-1 27-3-16,1-27 2 0,-1 31-3 0,1-31 1 15,-1 33-3-15,1-33 3 0,0 33-4 0,0-33 5 16,0 30-4-1,0-30 4-15,-3 31-4 0,3-31-13 0,-3 32 35 16,3-32-34-16,0 33 35 0,0-33-16 0,-1 33-1 16,1-33 5-16,-5 25-5 0,5-25 2 15,0 28-6-15,0-28 2 0,-2 26-2 0,2-26 0 16,-2 20 0-16,2-20-1 0,0 0 0 0,-3 20 1 16,3-20-1-16,0 0 0 0,-3 21 0 0,3-21 1 15,0 0-1-15,0 0 1 0,-2 22 0 0,2-22 0 0,0 0-3 0,0 0 3 16,0 0-1-16,0 0 0 0,-6 19 1 15,6-19-1-15,0 0 1 0,0 0-1 0,0 0-1 16,0 0 1-16,0 0 0 0,0 0 0 16,0 0 1-16,-5 22-1 0,5-22 0 0,0 0 0 15,0 0 0-15,0 0 0 0,0 0 0 0,-1 20 0 16,1-20 0-16,0 0 0 0,0 0-1 0,0 0 0 0,0 0 0 0,0 0 0 16,0 0 0-16,0 0 1 0,0 0 0 15,0 0 0-15,0 0-1 0,0 0 1 0,0 0-1 16,0 0 1-16,0 0-1 0,0 0 0 15,0 0 1-15,0 0-1 0,0 0 1 0,0 0 0 16,0 0 1-16,0 0-1 0,0 0 0 0,0 0 0 16,0 0 1-16,0 0 0 15,0 0-2-15,0 0 2 0,0 0-2 0,0 0 2 16,0 0-1-16,0 0 0 0,0 0 1 0,0 0-1 16,0 0 0-16,0 0 0 0,0 0 0 15,0 0-1-15,0 0 1 0,0 0 1 16,0 0-2-16,0 0 1 0,0 0 1 0,0 0-1 0,0 0 0 15,0 0 1-15,0 0 1 0,0 0-1 0,7-23 1 16,-7 23-3-16,0 0 1 0,9-24-1 0,-9 24 2 0,0 0 0 16,13-23 0-16,-13 23-1 0,0 0 1 0,10-24-2 15,-10 24 2-15,0 0-1 0,15-19 1 0,-15 19-2 16,0 0 2-16,15-25-2 0,-15 25 2 16,0 0-1-16,16-21-1 0,-16 21 1 0,0 0 0 15,0 0 0-15,14-20 1 0,-14 20-2 0,0 0 0 16,0 0 0-1,0 0 2-15,0 0-3 0,0 0 3 0,25-16-1 16,-25 16 0-16,0 0 0 0,0 0 0 0,0 0 0 16,0 0-1-16,0 0 2 0,21-12-2 0,-21 12 1 15,0 0 0-15,0 0 0 0,20 2 0 16,-20-2 0-16,0 0 0 0,0 0-3 16,24 6 2-16,-24-6 0 0,0 0 0 0,0 0 3 0,20 18-1 15,-20-18 0-15,0 0-1 0,0 0 1 0,17 25-2 0,-17-25 2 16,0 0-2-16,10 26 1 0,-10-26 0 0,0 0 1 15,11 25-2-15,-11-25 2 0,0 0-1 0,0 0 1 16,12 27-2-16,-12-27 2 0,0 0-3 0,5 21 3 16,-5-21-1-16,0 0 1 0,0 0-1 15,8 20 1-15,-8-20-1 0,0 0 1 0,0 0-1 16,0 0 0 0,0 0 0-16,0 21 1 0,0-21-1 0,0 0 2 15,5 26 3-15,-5-26 6 0,2 25-3 0,-2-25 2 0,3 24-8 0,-3-24-1 0,3 21-1 16,-3-21 1-16,3 22-1 0,-3-22 1 0,0 0-1 15,1 22 0-15,-1-22 0 0,0 0-1 16,0 0 2-16,0 0-1 0,0 0 0 0,0 0 2 16,0 0-3-16,0 0 2 15,0 0-1-15,0 0-2 0,0 0 1 0,0 0-11 16,0 0-35-16,3-41-105 0,15 19-416 0,-18-4-4 16,4-6 100-16</inkml:trace>
  <inkml:trace contextRef="#ctx0" brushRef="#br0" timeOffset="18">5447-1246 504 0,'0'0'180'0,"0"0"-5"0,0 0-15 0,0 0-15 16,0 0-21-16,0 0-19 0,0 0-29 15,0 0-19-15,0 0-10 0,0 0-8 0,0-24-3 16,0 24-5-16,0 0-4 0,0 0-6 0,0 0-3 16,0 0-4-16,0 0-3 0,0 0-2 0,0-19-5 15,0 19 1 1,0 0-2-16,0 0 0 0,0 0 1 0,0 0 0 16,0 0-1-16,0 0 0 0,0 0-1 0,0 0-1 15,0 0 0-15,0 0-1 0,0 0-1 16,0 0 0-16,0 0 1 0,0 0-1 0,0 0 0 15,0 0 1-15,0 0 1 0,0 0 1 0,0 0 1 16,0 0 1-16,8 26 0 0,-8-26 4 0,0 0-1 16,12 26 1-16,-12-26-3 0,10 24-2 0,-10-24-3 0,10 29 2 15,-10-29-3-15,12 36 3 0,-6-15-4 0,-6-21 4 16,13 37-3-16,-13-37 2 0,11 39-3 0,-11-39 3 16,13 37-4-16,-13-37 5 0,10 35-4 15,-10-35 5-15,10 36-4 0,-10-36-11 0,8 34 31 16,-8-34-30-16,8 37 30 0,-8-37-16 0,10 34-4 15,-10-34 3 1,7 28-3-16,-7-28 2 0,7 28-1 0,-7-28 2 16,6 27-2-16,-6-27 2 0,4 22-3 0,-4-22 2 15,0 0-2-15,8 22 2 0,-8-22-2 0,0 0 1 16,6 29-1-16,-6-29 2 0,5 21-2 16,-5-21 2-16,5 21-2 0,-5-21 2 0,0 0-2 15,2 22 2-15,-2-22-1 0,0 0 0 0,0 0-1 16,0 0 1-16,0 0 0 0,0 0 0 0,0 0 0 0,0 0 0 15,0 0 0-15,0 0-1 0,0 0 1 0,0 0-1 16,0 0 1-16,0 0 1 0,0 0-1 0,0 0 0 16,0 0 0-16,0 0-1 0,0 0 2 15,0 0-1-15,0 0 1 0,0 0 0 0,0 0 0 16,0 0-1-16,0 0 1 0,0 0-2 0,0 0 2 16,0 0-1-16,0 0-1 0,0 0 2 0,0 0-2 0,0 0 1 15,0 0 0-15,0 0-1 0,0 0 1 0,0 0 0 16,0 0-1-16,0 0 1 0,0 0 0 0,0 0-1 15,0 0 3-15,0 0 0 0,0 0 1 16,0 0-1-16,22-7 2 0,-22 7 5 0,0 0 1 16,0 0-1-16,0 0 0 0,0 0-8 0,17-21 0 15,-17 21 0 1,0 0 0-16,0 0 0 0,15-20-1 0,-15 20 1 16,0 0-1-16,0 0 1 0,14-25 0 0,-14 25-2 15,0 0 3-15,0 0-3 0,17-26 2 0,-17 26-1 16,0 0 1-16,13-22-4 0,-13 22 4 0,0 0-2 15,15-29 3-15,-15 29 0 0,0 0 0 16,18-32-3-16,-18 32 0 0,15-21 0 0,-15 21 1 16,13-21 0-16,-13 21 1 0,13-25-2 0,-13 25-16 0,16-26 16 15,-16 26-17-15,14-26 30 0,-14 26-10 0,12-28 10 16,-12 28-10-16,14-21-2 0,-14 21 1 0,13-23-2 16,-13 23 2-16,10-23-1 0,-10 23 1 0,12-22-1 15,-12 22 0-15,15-19 1 0,-15 19 3 0,16-23-3 16,-16 23 3-16,15-22-7 0,-15 22 5 0,16-24-3 31,-16 24 2-31,13-22 0 0,-13 22-1 0,16-24-1 16,-16 24 2-16,14-22-2 0,-14 22 2 0,0 0-1 15,17-28 2-15,-17 28-3 0,0 0 2 0,14-24-1 0,-14 24 0 16,0 0 0-16,0 0 0 0,14-25-1 0,-14 25 1 16,0 0-1-16,0 0 2 0,10-20-1 15,-10 20 0-15,0 0 1 0,0 0-1 16,0 0-1-16,17-25 2 0,-17 25 0 0,0 0-1 0,0 0 0 15,13-19 0-15,-13 19 0 0,0 0 0 0,0 0 0 16,0 0 0-16,14-21 0 0,-14 21 0 0,0 0 0 16,0 0 0-16,0 0-1 0,0 0 2 0,0 0-1 15,0 0-1-15,0 0 3 0,0 0-3 16,0 0 0-16,0 0 1 0,0 0-4 0,0 0-3 16,0 0-19-16,-4 29-43 0,4-29-106 0,-7 19-406 0,7-19 0 15,-17 26 84-15</inkml:trace>
  <inkml:trace contextRef="#ctx0" brushRef="#br0" timeOffset="19">4914-1475 396 0,'0'0'139'0,"0"0"-3"0,0 0 0 0,0 0-19 16,0 0-14-16,0 0-17 0,0 0 0 0,0 0-3 16,0 0-10-1,0 0-9-15,0 0-11 0,0 0-6 0,0 0-10 16,0 0-9-16,0 0-6 0,0 0-5 0,-19-7 3 15,19 7-1-15,0 0-2 0,0 0 0 0,0 0-2 16,0 0-1-16,0 0 2 0,-22-1-5 16,22 1 1-16,0 0 1 0,0 0-5 0,0 0 2 15,-21-4-4-15,21 4 0 0,0 0 0 0,0 0-1 16,-26-4 0-16,26 4-1 0,0 0 0 0,-23-2 0 0,23 2-2 16,-22 0 1-16,22 0-2 0,-23 0 1 0,23 0 1 15,-24 0 0-15,24 0 3 0,-26-1 0 0,26 1 1 16,-19-1 0-16,19 1-2 0,-23-3 0 15,23 3-1-15,-20-5-1 0,20 5-1 0,0 0 3 16,-29-4 0-16,29 4-2 0,0 0 3 0,0 0-4 16,-24-7-1-16,24 7 1 0,0 0-1 0,0 0-1 0,-19-7 2 15,19 7-1-15,0 0-2 0,0 0 1 0,0 0 0 16,-25-6 0-16,25 6 1 0,0 0-1 0,0 0 1 16,-24-7 1-16,24 7-1 0,0 0-1 15,-26-8 1-15,26 8-1 0,-28-8 2 0,28 8-1 16,-25-5 0-16,25 5-1 0,-21 0-1 0,21 0 0 15,0 0 2 1,-30-1 0-16,30 1-1 0,0 0-1 0,0 0 2 16,0 0-2-16,0 0 2 0,-19 0-1 0,19 0 0 15,0 0 1-15,0 0-2 0,0 0 2 0,0 0-1 0,0 0 0 0,0 0 2 0,0 0-3 16,0 0 1-16,-21 1 1 16,21-1-1-16,0 0 0 0,0 0 0 0,0 0-1 15,0 0-1-15,0 0 2 0,0 0 1 16,0 0-1-16,-20-1 2 0,20 1-2 0,0 0 0 15,0 0-1-15,0 0 1 0,0 0 1 0,0 0-1 16,0 0 0-16,0 0 1 0,0 0-1 0,0 0 0 16,0 0 0-16,0 0-1 0,0 0 1 0,0 0 0 15,0 0-1-15,0 0 3 0,0 0-2 16,0 0 0-16,0 0 1 0,0 0-1 0,0 0 0 16,0 0 0-1,0 0 0-15,0 0 0 0,0 0 0 0,0 0-1 16,0 0 1-16,0 0 0 0,0 0-1 0,0 0 1 15,0 0 0-15,0 0 0 0,0 0-1 0,0 0 1 16,0 0 0-16,0 0 0 0,0 0 0 0,0 0 0 16,0 0-2-16,0 0 2 0,0 0-2 15,0 0 1-15,0 0 1 0,0 0-2 0,0 0 3 16,0 0-1-16,0 0 0 0,0 0 0 0,-9 23 1 0,9-23-2 16,0 0 2-16,0 0-1 0,7 21-1 0,-7-21 1 15,0 0 1-15,9 23-1 0,-9-23 1 0,0 0-2 16,9 19 2-16,-9-19-2 0,0 0 1 0,9 21-1 15,-9-21 2-15,0 0-2 0,0 0 1 16,9 26 0-16,-9-26 1 0,0 0-1 0,0 0 0 16,16 24 0-16,-16-24 0 0,0 0 0 0,10 22 1 0,-10-22-2 15,0 0 1-15,17 25 0 0,-17-25 0 0,0 0-2 16,16 27 3-16,-16-27-2 0,0 0 2 0,19 27-2 16,-19-27 1-16,0 0-2 0,18 22 3 0,-18-22-2 15,0 0 2-15,16 21-2 0,-16-21 1 0,0 0-1 16,0 0 1-16,22 25 1 0,-22-25 0 15,0 0-3-15,0 0 2 16,22 24-1-16,-22-24 1 0,0 0 0 16,0 0 1-16,22 20-2 0,-22-20 1 0,0 0-1 15,0 0 1-15,0 0 0 0,22 21 0 0,-22-21-1 16,0 0 2-16,0 0-2 0,22 19 2 0,-22-19-2 16,0 0 1-16,0 0-1 0,20 20 2 0,-20-20-2 15,0 0 1-15,0 0-1 0,0 0 1 16,0 0 1-16,0 0-1 0,0 0-1 0,0 0 1 0,21 17 0 0,-21-17 0 15,0 0 0-15,0 0 0 0,0 0-1 16,0 0 1-16,0 0 0 0,0 0 0 0,0 0 1 16,0 0-1-16,0 0 0 0,0 0 0 0,0 0 0 15,0 0 0-15,0 0 0 0,0 0 1 0,0 0-1 16,0 0 0-16,0 0 0 0,0 0 0 16,0 0 0-1,0 0 1-15,4 19-2 0,-4-19 1 0,0 0 1 0,0 0-1 16,0 0 0-16,0 0 0 0,0 0-1 15,-12 27 2-15,12-27-1 0,0 0 0 0,0 0 0 16,-13 20-1-16,13-20 1 0,0 0 0 0,0 0 0 16,-13 23 1-16,13-23-1 0,0 0 0 0,0 0-1 15,-23 28 1-15,23-28-1 0,0 0 2 16,-17 20-1-16,17-20 1 0,0 0-2 0,-24 24 2 0,24-24-3 0,-15 20-10 16,15-20 11-16,-16 28-11 0,16-28 30 15,-17 25-17-15,17-25 17 0,-16 26-16 0,16-26-3 16,0 0 2-16,-20 27-2 0,20-27 2 0,0 0-2 15,0 0 1-15,-21 22-1 0,21-22 1 0,0 0-1 16,0 0 2-16,-17 23-1 0,17-23 0 0,0 0 0 16,-17 21-1-1,17-21 0-15,0 0 1 0,-18 26-2 0,18-26 1 16,-16 21-2-16,16-21 2 0,0 0 0 0,-23 30 2 16,23-30-2-16,-12 20 2 0,12-20-3 15,0 0 3-15,-22 28-2 0,22-28 2 0,0 0-1 16,0 0 0-16,-18 22 0 0,18-22 0 0,0 0 0 15,0 0 0-15,0 0 0 0,0 0 0 0,0 0 0 16,0 0 1-16,0 0-2 0,0 0 1 0,0 0 1 0,0 0-1 16,0 0 1-16,0 0-1 0,0 0-1 0,0 0 1 15,0 0-2-15,0 0 2 0,0 0-2 0,0 0 0 16,0 0 0-16,0 0 0 0,0 0 1 0,0 0 1 16,0 0 0-16,0 0 1 0,0 0-1 15,0 0 0-15,0 0 0 0,0 0 0 0,24 20-1 16,-24-20 1-16,0 0 1 0,0 0-1 0,0 0 1 0,0 0-1 15,23 6 0-15,-23-6 1 0,0 0-2 0,0 0 1 16,0 0 0-16,22 1 0 0,-22-1 0 0,0 0 1 16,0 0-1-16,22-5 0 0,-22 5 1 15,0 0-1-15,0 0 0 0,25-5 0 0,-25 5 0 16,0 0-1-16,25-3 1 0,-25 3 0 0,0 0 0 16,23-5 0-16,-23 5 0 15,0 0 0-15,25-6 1 0,-25 6-1 16,0 0 0-16,20-10 0 0,-20 10 1 0,0 0-1 15,21-7 1-15,-21 7-2 0,0 0 1 0,25-5 0 16,-25 5 0-16,0 0 0 0,26-3 0 0,-26 3 0 16,0 0 1-16,23-4-2 0,-23 4 1 0,0 0 0 15,20 2 0-15,-20-2 0 0,0 0 0 16,20 5-1-16,-20-5 1 0,0 0 0 0,22 7 0 0,-22-7 1 16,0 0-3-16,0 0 2 0,23 5 0 0,-23-5-1 15,0 0 2-15,0 0-1 0,0 0 0 0,23 4-1 16,-23-4 1-16,0 0 1 0,0 0-1 0,0 0 0 15,0 0 0-15,0 0 0 0,18-2-1 0,-18 2 1 16,0 0 1-16,0 0-1 0,0 0 0 0,0 0 0 16,22-4 0-1,-22 4 0-15,0 0 1 0,0 0-2 16,19 2 1-16,-19-2 0 0,0 0-2 0,22 5 3 16,-22-5-2-16,0 0 1 0,20 5 1 0,-20-5-2 15,0 0 1-15,0 0 0 0,27 6 0 0,-27-6 0 16,0 0 0-16,0 0 1 0,0 0-1 0,22 8 0 15,-22-8-1-15,0 0 0 0,0 0 1 0,0 0 0 0,0 0 0 16,0 0 0-16,0 0 0 0,0 0 0 0,0 0 0 16,23 9-1-16,-23-9 1 0,0 0 0 15,0 0-1-15,0 0-6 0,0 0-23 0,0 0-37 16,0 0-86-16,0 0-157 0,0 0-253 0,0 0 25 16,0 0 298-16</inkml:trace>
  <inkml:trace contextRef="#ctx0" brushRef="#br0" timeOffset="20">4215-280 292 0,'0'0'114'0,"0"0"-6"15,0 0 6-15,0 0 25 0,0 0-10 0,0 0 1 16,0 0-15-16,0 0-5 15,0 0-11-15,0 0-16 0,0 0-22 0,0 0-15 16,0 0-8-16,0 0-4 0,0 0-3 0,0 0-4 16,0 0-4-16,0 0-10 15,0 0-5-15,0 0-4 0,-18-7-5 0,18 7 2 16,0 0-2-16,0 0 1 0,-27 27-1 0,27-27 2 16,-20 21-2-16,20-21 1 0,-24 23-2 0,24-23 3 15,-27 26-3-15,27-26 4 0,-26 29-3 0,26-29-13 0,-24 28 36 0,24-28-35 16,-29 29 33-16,29-29-18 0,-26 27-5 0,26-27 5 15,-25 24-4-15,25-24 3 0,-17 21-4 0,17-21 5 16,0 0-4-16,-17 24 0 0,17-24 3 0,0 0-2 16,0 0 1-16,0 0 1 0,-7 20-2 0,7-20 1 15,0 0-1-15,0 0 2 0,0 0-1 0,0 0-1 16,0 0 1-16,-2 22 0 0,2-22-1 0,0 0 2 16,0 0-2-16,0 0 1 0,0 0-2 0,9 21 2 15,-9-21 1-15,0 0-1 0,0 0 2 16,0 0-2-16,20 17 0 0,-20-17 3 15,0 0-3-15,22 15 2 0,-22-15 0 0,0 0-1 16,32 21-2-16,-32-21 3 0,23 17-3 0,-23-17 2 16,23 16-1-16,-23-16 0 15,0 0-1-15,27 21 0 0,-27-21 0 0,0 0 1 16,22 15-1-16,-22-15 1 0,0 0-1 0,0 0 0 16,24 22 0-16,-24-22 0 0,0 0-1 0,0 0-26 15,20 13-18-15,-20-13-34 0,0 0-88 16,0 0-85-16,24-6-226 0,-24 6 6 15,0 0 278-15</inkml:trace>
  <inkml:trace contextRef="#ctx0" brushRef="#br0" timeOffset="21">4404-14 433 0,'0'0'181'0,"0"0"-82"0,0 0 8 0,0 0 3 16,0 0 22-16,0 0-12 0,0 0-8 0,0 0-20 15,0 0-19-15,0 0-20 0,0 0-16 0,0 0-11 16,0 0-8-16,0 0-4 0,0 0-3 0,0 0 0 16,-21 24 1-16,21-24-2 0,0 0 0 15,0 0-4-15,0 0 1 0,-12 30-2 0,12-30 1 0,0 0 21 0,-3 24-37 16,3-24 35-16,-5 24-37 0,5-24 14 15,-5 22 0-15,5-22-1 0,0 0 0 0,-2 29-2 16,2-29 1-16,0 0-1 0,0 0 1 0,0 0 0 16,4 23-1-16,-4-23 0 0,0 0-1 0,0 0 1 15,0 0 0-15,0 0-1 0,0 0 1 0,25 3 0 16,-25-3-2 0,0 0 3-16,0 0-1 0,27-10 1 0,-27 10 1 15,0 0-3-15,28-8-11 0,-28 8-1 16,0 0-10-16,29 7-18 0,-29-7-22 0,0 0-67 15,0 0-63-15,34 18-103 0,-34-18-139 0,0 0 33 16,0 0 317-16</inkml:trace>
  <inkml:trace contextRef="#ctx0" brushRef="#br0" timeOffset="22">4436-190 1111 0,'0'0'189'0,"0"0"-53"0,0 0-19 0,0 0-35 16,0 0-26 0,0 0-18-16,0 0-11 0,-22-12-11 0,22 12-7 15,0 0-7-15,0 0-4 0,0 0 1 16,0 0-2-16,0 0 2 0,0 0 0 0,0 0-3 16,0 0-19-16,20 24-21 0,-20-24-25 0,0 0-67 15,0 0-46-15,42 15-120 0,-42-15-179 0,0 0 75 16,37 20 278-16</inkml:trace>
  <inkml:trace contextRef="#ctx0" brushRef="#br0" timeOffset="23">4697 182 711 0,'0'0'273'0,"0"0"-135"0,0 0-36 15,0 0-3-15,0 0-12 0,0 0-24 0,0 0-19 0,0 0-14 16,0 0-7-16,0 0-5 0,0 0-2 15,0 0-2-15,0 0 3 0,0 0-1 0,0 0 1 16,0 0-2-16,0 0-4 0,0 0-3 0,0 0-4 16,-23 9-3-16,23-9 1 0,0 0-3 0,0 0 2 0,-14 31-2 15,14-31 1-15,0 0-3 0,-8 24 2 16,8-24-6-16,0 0-13 0,-3 29-17 0,3-29-24 16,0 0-37-16,0 0-24 0,2 31-29 15,-2-31-25-15,0 0-45 0,0 0-54 0,0 0-74 16,0 0 162-16,0 0 187 0</inkml:trace>
  <inkml:trace contextRef="#ctx0" brushRef="#br0" timeOffset="24">4943 75 434 0,'0'0'183'0,"0"0"-70"16,-7-23-19-16,7 23-11 0,0 0-21 0,0 0-16 15,0 0-12-15,0 0-3 0,0 0 8 0,0 0 5 16,0 0-2-16,0 0-5 0,0 23-11 16,0-23-22-16,0 0 16 0,0 0-19 0,1 28 13 15,-1-28-2-15,0 0-7 0,2 27 0 0,-2-27-3 16,0 0 1-16,0 29-3 0,0-29 2 0,0 0-2 0,1 27 3 16,-1-27-3-16,0 0 1 0,0 32-2 0,0-32 2 15,-1 24-2-15,1-24 4 0,-2 23-2 0,2-23 0 16,-2 24-1-16,2-24 1 0,-5 23-2 15,5-23 3-15,-2 22-4 0,2-22 4 0,0 0-4 16,-7 31 3-16,7-31 0 0,0 0-1 0,-10 24 2 16,10-24 0-1,0 0-2-15,0 0 3 0,0 0-1 0,-18 23 1 16,18-23 13-16,0 0 5 0,0 0 4 0,0 0 3 16,-27 13-13-16,27-13-4 0,0 0-4 0,0 0-1 15,0 0-1-15,-25 5-2 0,25-5 1 16,0 0-5-16,0 0-1 0,-26-3 1 0,26 3-1 15,0 0-2-15,0 0 0 0,0 0-7 0,0 0-25 16,-20-26-26-16,20 26-39 0,0 0-41 0,0 0-53 0,2-34-48 16,-2 34-133-16,0 0 57 0,-7-47 319 0</inkml:trace>
  <inkml:trace contextRef="#ctx0" brushRef="#br0" timeOffset="25">4940-74 1210 0,'-14'-24'130'0,"14"24"-25"0,0 0-24 16,0 0-20-16,0 0-19 0,0 0-13 0,0 0-11 15,0 0-6-15,0 0-7 0,0 0-5 0,0 0 0 0,0 0-3 16,0 0-1-16,0 0-19 0,0 0-25 0,0 0-10 15,0 0-52-15,0 0-45 0,0 0-104 0,0 0-222 16,0 0 72-16,31 32 266 0</inkml:trace>
  <inkml:trace contextRef="#ctx0" brushRef="#br0" timeOffset="26">5156-160 657 0,'0'0'148'0,"0"0"-30"0,0 0-14 16,0 0-1-16,0 0-15 0,0 0-12 15,0 0-11-15,0 0-12 0,0 0-10 0,0 0-9 0,0 0-8 16,0 0-3-16,0 0-4 0,0 0-1 0,0 0-5 16,0 0-5-16,0 0-6 0,0 0-1 15,0 0 2-15,0 0 9 0,0 0 8 0,0 0-2 0,0 0-2 16,0 0-5-16,0 0-9 0,0 0 0 0,22 17-1 15,-22-17 0-15,0 0-1 0,0 0 0 0,24 23 0 16,-24-23 1-16,0 0-1 0,0 0 1 0,27 22-2 16,-27-22 1-16,0 0-1 0,0 0 0 0,28 21 0 15,-28-21 1-15,0 0 0 0,22 20 0 16,-22-20 0 0,0 0 0-16,0 0 0 0,30 18 2 0,-30-18-3 15,0 0 0-15,0 0 0 0,25 12 1 0,-25-12 0 16,0 0 1-16,0 0-1 0,0 0 0 15,26 15 0-15,-26-15-1 0,0 0 0 0,0 0 1 16,0 0-1-16,0 0 2 0,25 14-2 0,-25-14 1 16,0 0-1-16,0 0 1 0,0 0-1 15,0 0 2-15,0 0-1 0,0 0-1 0,0 0 1 0,0 0-2 0,0 0 2 16,0 0 0-16,0 0 1 0,0 0 1 0,0 0-1 16,0 0 0-16,0 0 1 0,0 0 0 0,0 0-1 15,0 0 1-15,0 0-2 0,-1 26 1 16,1-26-1-16,0 0 1 0,0 0 18 0,-26 31-36 15,26-31 37-15,0 0-36 0,-24 27 16 0,24-27 1 16,-16 24-2-16,16-24 3 0,-21 24-3 0,21-24 4 0,-22 27-3 16,22-27 2-16,0 0-1 0,-28 25 1 0,28-25-2 15,0 0 1-15,0 0-1 0,-23 23 1 0,23-23 0 16,0 0 1-16,0 0-3 0,0 0 2 0,0 0-1 16,0 0 0-16,0 0 0 0,0 0 0 0,0 0 0 15,0 0-1-15,0 0-2 0,0 0-25 16,0 0-32-1,-25 1-61-15,25-1-108 0,0 0-210 0,0 0-54 16,0 23 157-16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6:09:03.95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10528 966 183 0,'0'0'102'0,"0"0"-26"16,0 0-17-16,0 0-16 0,0 0 1 15,0 0 3-15,0 0 14 0,0 0 0 0,0 0 6 16,0 0-4-16,0 0 6 0,0 0-1 0,0 0 10 16,0 0 1-16,0 0 15 0,0 0 0 0,0 0-5 15,0 0-13-15,0 0-30 0,0 0-19 0,-20-21-13 16,20 21-7-16,0 0-1 0,0 0-1 0,0 0-2 0,0 0 0 15,-20-9 0-15,20 9-1 0,0 0 0 16,0 0-1-16,-24 2-2 0,24-2 1 0,0 0-1 16,-22 12 1-16,22-12 0 0,0 0 0 0,0 0 0 15,-23 22 0-15,23-22-1 0,0 0 2 0,0 0-2 16,-13 20 0-16,13-20 0 0,0 0 1 0,0 0-1 16,6 25 1-1,-6-25-2-15,0 0 3 0,0 0-2 0,20 21 1 16,-20-21 0-16,0 0 0 0,23 16 0 15,-23-16 0-15,0 0-1 0,20 16 1 0,-20-16-1 16,0 0 1-16,23 16 0 0,-23-16 1 0,0 0-2 16,0 0 2-16,24 18-2 0,-24-18 1 0,0 0 0 15,0 0 0-15,0 0 0 0,0 0 0 0,0 0-1 16,0 0 2-16,0 0-1 0,0 0 1 0,0 0 1 0,13 21 0 16,-13-21 0-16,0 0-1 0,0 0-1 15,-21 16 1-15,21-16-2 0,0 0 2 0,-22 13-2 16,22-13 3-16,0 0-2 0,-24 15 0 0,24-15 1 15,0 0-2-15,-21 11 1 0,21-11 1 0,0 0-3 16,-23 9 1-16,23-9-2 0,0 0-15 0,0 0-11 16,-20 10-18-1,20-10-24-15,0 0-10 0,0 0-24 0,0 0-9 0,0 0-4 16,0 0-5-16,0 0-15 0,0 0-46 16,0 0-109-16,33 10 47 0,-33-10 246 0</inkml:trace>
  <inkml:trace contextRef="#ctx0" brushRef="#br0" timeOffset="1">11177 1008 524 0,'0'0'133'0,"0"0"-30"16,0 0-5-16,0 0 2 0,0 0-16 15,-23 9-14-15,23-9-13 0,0 0-11 0,0 0-3 16,0 0-2-16,0 0-2 0,-22 2-1 0,22-2-6 0,0 0-7 0,0 0-6 16,0 0-5-16,-19 8-3 0,19-8-2 0,0 0-3 15,0 0-4-15,-23 13 0 0,23-13-2 0,0 0 1 16,0 0-2-16,-20 21 2 0,20-21-2 0,-10 19 2 16,10-19-2-16,-7 26 0 0,7-26-2 15,-5 27 4-15,5-27-4 0,2 27 4 16,-2-27-3-16,0 0 1 15,7 24-1-15,-7-24 1 0,0 0 0 0,0 0 0 16,26 7 1-16,-26-7 0 0,0 0 0 0,23-3 0 16,-23 3 0-16,0 0 1 0,25-15-1 0,-25 15 0 15,0 0 0-15,23-13 0 0,-23 13 0 0,0 0-1 16,0 0 3-16,24-24-3 0,-24 24 3 16,0 0-2-16,0 0 1 0,16-21 0 0,-16 21 0 15,0 0 0-15,0 0 1 0,9-19-2 0,-9 19 1 0,0 0-1 16,0 0 2-16,6-25-1 0,-6 25 0 0,0 0 0 15,0 0 1-15,0 0 0 0,0 0 1 0,0 0 5 16,1-20 6-16,-1 20 1 0,0 0 0 0,0 0-3 16,0 0-8-16,0 0-1 0,0 0-1 15,0 0-3-15,0 0 0 0,0 0 1 0,0 0-1 16,0 0 2 0,0 0-1-16,5 20 1 0,-5-20-1 0,0 0 1 15,6 21-2-15,-6-21 1 0,0 0-1 0,8 22 1 16,-8-22 0-16,0 0 1 0,5 23-3 0,-5-23 2 15,0 0-1-15,11 28 0 0,-11-28 0 0,0 0-2 16,14 24-15-16,-14-24-7 0,0 0-29 0,0 0-64 16,0 0-37-16,0 0-49 0,27 10-97 15,-27-10-84-15,0 0 76 0,34-13 309 0</inkml:trace>
  <inkml:trace contextRef="#ctx0" brushRef="#br0" timeOffset="2">10772 801 514 0,'0'0'203'16,"0"0"-51"-16,0 0-42 0,0 0 5 15,0 0-53-15,0 0-3 0,0 0-21 16,0 0 15-16,0 0 12 0,0 0 3 0,0 0-3 16,0 0-19-16,0 0-15 0,0 0-5 0,0 0-6 0,11 26-6 15,-11-26 16-15,1 22-38 0,-1-22 36 0,1 28-34 16,-1-28 11-16,-1 33 3 0,1-33-1 0,-6 31 2 15,6-31-4-15,-6 34 2 0,6-34-9 16,-5 41 5-16,1-22-5 0,4-19 5 0,-5 36-5 16,5-36 3-16,-5 33-4 0,5-33 4 0,-1 33-3 15,1-33 4-15,-2 32-2 0,2-32 1 0,2 22-2 0,-2-22 1 16,0 0-2-16,1 26 2 16,-1-26-1-16,0 0 1 0,0 0-1 0,9 23 2 15,-9-23-2-15,0 0 1 0,0 0-1 16,0 0 1-16,0 0 1 0,0 0 0 15,0 0-1-15,0 0 0 0,0 0-3 0,21 5 4 16,-21-5-1-16,0 0 0 0,0 0 2 0,0 0-3 16,26-14-9-16,-26 14 1 0,0 0-3 0,25-19-10 15,-25 19 3-15,16-24-14 0,-16 24-9 0,15-30-33 0,-15 30-15 0,24-25-23 16,-4 24-48-16,-20 1-13 0,22-23-31 16,-22 23-38-16,15-33-74 0,5 34 121 0,-21-23 196 15</inkml:trace>
  <inkml:trace contextRef="#ctx0" brushRef="#br0" timeOffset="3">10697 973 516 0,'0'0'114'0,"0"0"-24"16,0 0 3-16,0 0-19 0,0 0 10 16,0 0 10-16,0 0 8 0,0 0 2 0,0 0-19 15,0 0-32-15,0 0-15 0,26-11-10 16,-26 11-9-16,23-8-10 0,-23 8-5 0,26-3-2 16,-26 3-1-16,27-5-1 0,-27 5 0 0,27-8-2 15,-27 8-22-15,24-7-30 0,-24 7-46 0,24-11-51 0,-2 20-68 0,-22-9-63 16,0 0-121-16,43-10 128 0,-43 10 275 0</inkml:trace>
  <inkml:trace contextRef="#ctx0" brushRef="#br0" timeOffset="4">11386 809 500 0,'0'0'77'0,"0"0"5"15,0 0 4-15,-13 23-13 0,13-23-13 0,0 21-1 16,0-21 3-16,1 26-5 0,-1-26 7 15,0 33-17-15,0-33 0 0,-3 33-8 0,3-33-8 0,-1 34-4 16,1-34-9-16,-4 37-2 0,4-37-9 0,-5 30 0 16,5-30-7-16,-3 33 2 0,3-33-4 0,-4 36 4 15,4-36-4-15,-3 32 3 0,3-32-3 0,-3 31 3 16,3-31-2-16,-3 21 2 0,3-21-2 0,0 0 0 16,0 0-2-16,0 0 1 0,0 0 1 15,0 0 1-15,0 0 3 0,0 0 3 0,0 0 5 0,0 0 2 16,21-8 3-16,-21 8-5 0,0 0-3 0,21-21-4 15,-21 21-1-15,0 0-1 0,20-25 1 0,-20 25-3 16,0 0 2-16,26-20-1 0,-26 20 3 0,0 0-2 16,26-11-1-1,-26 11 0-15,0 0 0 0,24-8 0 0,-24 8 1 0,0 0-2 0,26-2 1 16,-26 2-1 0,0 0-1-16,22 7 4 0,-22-7-3 0,0 0 2 15,23 19 0-15,-23-19-2 0,0 0 0 0,0 0 1 16,17 21-1-16,-17-21 2 0,0 0-2 0,0 0 2 15,3 19-2-15,-3-19 1 0,0 0 0 0,-5 21 0 16,5-21 1-16,0 0 1 0,0 0-3 0,0 0 1 16,-16 22 0-16,16-22-1 0,0 0-1 0,0 0 2 15,-22 19-2-15,22-19 1 0,0 0 0 0,-24 19 0 16,24-19-1-16,0 0 2 16,-26 19-1-16,26-19 1 0,0 0 2 0,-28 10-1 15,28-10 0-15,0 0 1 0,-20-2 1 0,20 2 2 16,0 0 3-16,-20-8-1 0,20 8 0 0,0 0-3 0,-21-18 0 15,21 18-1-15,0 0-2 0,-21-12-2 16,21 12 3-16,0 0-4 0,0 0 2 0,0 0-3 16,0 0-9-16,-16-22-18 15,16 22-46-15,0 0-44 0,0 0-20 0,0 0-26 16,0 0-25-16,0 0-70 0,0 0-87 0,33 16 152 16,-33-16 195-16</inkml:trace>
  <inkml:trace contextRef="#ctx0" brushRef="#br0" timeOffset="5">11737 920 844 0,'0'0'204'0,"-26"16"-53"16,26-16-16-16,0 0-41 0,0 0-44 15,0 0-31-15,0 0-14 0,0 0-3 0,0 0-1 16,0 0-1-16,0 0 1 0,0 0-1 0,0 0-3 15,24 10-23-15,-24-10-29 0,0 0-45 0,21-8-66 0,0 17-118 0,-21-9-137 16,25-4 9-16,2 15 373 0</inkml:trace>
  <inkml:trace contextRef="#ctx0" brushRef="#br0" timeOffset="6">11730 1115 433 0,'0'0'131'16,"0"0"-16"-16,0 0-1 0,0 0-7 15,0 0-17-15,0 0-15 0,0 0-7 0,0 0-10 16,3 22-7-16,-3-22-14 0,0 0-6 15,0 0-6-15,-4 23-6 0,4-23-6 0,0 0 1 16,0 28-7-16,0-28 1 0,0 0-2 0,-2 28-3 16,2-28-3-16,0 0 1 0,0 25-2 0,0-25 2 15,0 0-2-15,0 0 0 0,0 0-1 0,0 0-11 0,0 0-30 0,0 0-16 16,0 0-34-16,0 0-42 0,0 0-44 16,0 0-76-16,-3-24-111 0,3 24 107 15,6-21 259-15</inkml:trace>
  <inkml:trace contextRef="#ctx0" brushRef="#br0" timeOffset="7">11959 786 695 0,'0'0'120'0,"0"0"8"0,0 0-32 0,0 0-6 16,0 0-34-16,0 0-26 0,0 0-2 15,0 0 6-15,-7 23 24 0,7-23-20 0,6 30 8 16,-6-30-46-16,0 34 10 0,1-12-15 0,-6 0 8 15,3 2 5-15,-1-1-9 0,-1 1 5 0,1-4-5 32,-3 2 4-32,6-22-4 0,-8 38 4 0,8-38-4 0,-8 34 2 15,8-34-4-15,-2 31 4 0,2-31-4 0,2 27 4 16,-2-27-2-16,6 23 1 0,-6-23-1 16,0 0 2-16,12 20-3 0,-12-20 2 0,0 0-1 15,0 0 0-15,22 5 1 0,-22-5 0 0,0 0 1 16,21-8 0-16,-21 8 1 0,0 0-2 0,22-16 1 15,-22 16-1-15,0 0 1 0,25-18-2 0,-25 18 2 0,0 0-2 16,23-15 1-16,-23 15-1 0,0 0 2 0,0 0-1 16,22-18 1-16,-22 18-1 0,0 0 2 15,0 0-2-15,0 0 0 0,0 0 0 0,0 0 0 16,20-16 0-16,-20 16 0 0,0 0 0 0,0 0 1 16,0 0-2-16,0 0 1 0,0 0-1 0,0 0 1 15,0 0 0 1,0 0 0-16,0 0 1 0,0 0-1 0,22 21 0 15,-22-21-1-15,0 0 1 0,1 32-1 0,-1-32 2 16,0 19-2-16,0-19 2 0,0 20-4 0,0-20 2 16,0 0-19-16,-1 25-17 0,1-25-23 15,0 0-29-15,0 0-30 0,0 0-46 0,0 0-47 16,0 0-70-16,0 0-54 0,0 0 220 0</inkml:trace>
  <inkml:trace contextRef="#ctx0" brushRef="#br0" timeOffset="8">12150 910 1104 0,'-17'21'146'16,"17"-21"-10"-16,0 0-42 0,0 0-48 0,0 0-25 16,0 0-12-16,0 0-6 0,0 0 0 0,0 0-1 15,0 0-2-15,0 0 3 0,0 0-3 16,0 0-1-16,0 0-26 0,0 0-43 0,31 4-85 15,-31-4-107-15,0 0-233 0,0 0 60 0,0 0 313 16</inkml:trace>
  <inkml:trace contextRef="#ctx0" brushRef="#br0" timeOffset="9">12339 1027 491 0,'0'0'147'0,"0"0"-40"16,0 0-13-16,0 0-19 0,0 0 1 16,0 0-6-16,0 0-11 0,0 0-3 0,0 0-20 15,0 0-17-15,0 0-6 16,21-13-2-16,-21 13-4 0,0 0-2 0,20 3-1 16,-20-3 0-16,0 0 0 0,21 1 1 0,-21-1-1 15,0 0 0-15,0 0 1 0,0 0-1 0,21 7 1 16,-21-7 0-16,0 0 0 0,0 0 1 0,0 0 1 15,14 19 2-15,-14-19 2 16,0 0 1-16,0 0 0 0,0 0-1 0,2 24-4 16,-2-24-3-16,0 0 0 0,-5 21-2 0,5-21-1 0,0 0 2 0,-13 26-6 15,13-26 5-15,-10 26-4 0,10-26 4 0,-14 29-3 16,14-29 3-16,-16 27-4 0,16-27 4 16,-17 25-4-16,17-25 3 0,-15 21-1 0,15-21 2 15,0 0-2-15,-21 24 1 0,21-24-1 0,0 0 1 16,0 0-1-16,0 0 1 0,-22 19 0 15,22-19 0-15,0 0-1 0,0 0 0 0,0 0 0 0,0 0 0 0,0 0-1 16,0 0 2-16,0 0-2 0,0 0 2 0,0 0-1 16,-8 22 2-16,8-22 2 0,0 0 6 15,0 0 1-15,0 0 2 0,0 0-1 0,0 0-2 16,0 0 3-16,22 15 1 0,-22-15 0 0,0 0-1 16,0 0-4-16,20 3 0 0,-20-3-3 15,0 0 0-15,0 0-2 16,22 0-2-16,-22 0 0 0,0 0-2 15,0 0 1-15,26-3-1 0,-26 3 1 0,0 0 0 16,22-7-1-16,-22 7 0 0,0 0-2 0,0 0-9 16,26-6-9-16,-26 6-14 0,0 0-23 0,0 0-27 15,23-15-42-15,-23 15-54 0,0 0-58 0,0 0-102 16,11-23-19-16,-11 23 243 0</inkml:trace>
  <inkml:trace contextRef="#ctx0" brushRef="#br0" timeOffset="10">12286 1132 636 0,'0'0'99'0,"0"0"-8"0,0 0 6 16,0 0 7-16,0 0 2 0,0 0-4 0,21 19-15 15,-21-19-19-15,0 0-16 0,0 0-14 0,31-6-10 16,-31 6-7-16,0 0-8 0,29-4-5 16,-29 4-2-16,22-4-5 0,-22 4 0 0,23-4 0 15,-23 4-3-15,30-3-10 0,-30 3-22 0,29 0-41 16,-29 0-48-16,31-5-38 0,-31 5-67 0,35-16-146 16,-9 22-12-16,-26-6 222 0</inkml:trace>
  <inkml:trace contextRef="#ctx0" brushRef="#br0" timeOffset="11">12642 1170 360 0,'0'0'77'0,"0"0"3"0,0 0 14 0,0 0-1 0,21 10-18 15,-21-10-8-15,0 0-5 0,0 0 2 0,0 0-1 16,0 0-9-16,21-2-5 16,-21 2-9-16,0 0-10 0,0 0-7 15,0 0-6-15,23 0-9 0,-23 0-3 0,0 0 2 16,0 0-4-16,20 0 0 0,-20 0 1 0,0 0-1 16,0 0 3-16,0 0 5 0,23-12 2 0,-23 12 4 15,0 0-2-15,0 0-2 0,14-21-7 0,-14 21 0 16,0 0-3-16,0 0 0 0,9-25 2 0,-9 25 3 15,0 0 6 1,0 0 7-16,0 0 0 0,1-25 1 0,-1 25-3 16,0 0-4-16,0 0-3 0,0 0 0 15,0 0-4-15,-18-22-1 0,18 22 0 0,0 0-4 16,0 0-1-16,-26-3-1 0,26 3-1 0,0 0-1 16,-26 9 2-16,26-9-3 0,0 0 2 0,-24 25-2 15,24-25 3-15,-16 24-2 0,16-24 3 0,-15 25-3 16,15-25 3-16,-7 30-4 0,7-30 2 0,-1 29-1 0,1-29 1 15,2 22-1-15,-2-22 1 0,0 0-2 16,12 25 2-16,-12-25-2 0,0 0 1 0,0 0 0 16,26 19 0-16,-26-19 1 0,0 0 0 0,25 2-1 15,-25-2 0-15,0 0 0 0,27-2-1 0,-27 2-2 16,0 0-12-16,31-4-6 0,-31 4-14 0,24-9-26 16,-24 9-24-16,24-13-34 0,-24 13-37 0,20-15-45 0,-20 15-85 0,14-20-72 15,10 28 176-15</inkml:trace>
  <inkml:trace contextRef="#ctx0" brushRef="#br0" timeOffset="12">12932 1182 268 0,'0'0'126'0,"0"0"-29"0,0 0-12 15,0 0-17-15,0 0-26 0,0 0-17 0,0 0-13 16,0 0-2-16,0 0 19 0,0 0 11 0,0 0 10 15,0 0 8-15,0 0-11 0,0 0-4 0,0 0-5 16,0 0-3-16,0 0-5 0,-6 25-3 0,6-25-4 16,0 0-1-16,0 0-5 0,0 0-4 0,0 0-5 0,0 0-3 15,0 0-2-15,0 0 1 0,0 0-1 0,0 0-1 16,0 0 0-16,0 0-1 0,0 0 0 16,0 0 0-16,0 0 0 0,0 0 2 0,0 0 0 15,20 0 0-15,-20 0 1 0,0 0-1 0,13-19 0 16,-13 19-2-16,0 0 3 0,12-25-2 0,-12 25 3 15,0 0 7-15,4-27 12 16,-4 27 2-16,0 0 3 0,4-21-9 0,-4 21-6 16,0 0-3-16,0 0-1 0,8-23-2 0,-8 23-2 15,0 0-3-15,0 0 1 16,13-24-2-16,-13 24 0 0,0 0-1 0,0 0 2 16,0 0-3-16,21-22 1 0,-21 22 1 0,0 0-3 15,0 0 1-15,0 0 1 0,0 0-1 0,0 0 0 0,22-3 1 16,-22 3 0-16,0 0 0 0,0 0 0 0,0 0-1 0,0 0 1 15,0 0 1-15,23 14-2 0,-23-14 2 0,0 0-1 16,0 0-2-16,0 0 2 0,22 13-1 16,-22-13 1-16,0 0-1 0,21 9 1 0,-21-9 0 0,0 0-4 15,22 8 4-15,-22-8-3 0,0 0 1 0,21 5 1 16,-21-5 0-16,0 0-1 0,23-6-5 0,-23 6-28 16,0 0-16-16,25-7-20 0,-25 7-45 0,0 0-37 15,0 0-45-15,30-24-128 0,-30 24-35 0,0 0 217 16</inkml:trace>
  <inkml:trace contextRef="#ctx0" brushRef="#br0" timeOffset="13">13419 1050 250 0,'0'0'124'0,"0"0"-14"0,0 0-11 16,0 0-12-16,0 0-4 0,0 0-3 0,0 0 11 15,0 0-1-15,-3-22 5 16,3 22-1-16,0 0-8 0,0 0-14 0,0 0-11 16,0 0-19-16,0 0-17 0,0 0-10 0,0 0-9 15,0 0-1-15,0 0-1 0,0 0 0 0,0 0-1 16,0 0-1-16,-20 0 0 0,20 0-1 0,0 0-1 0,0 0 0 16,-22 15-1-16,22-15 2 0,0 0-2 0,-18 21 3 15,18-21-2-15,-14 19 1 0,14-19-1 16,0 0 0-16,-18 29-1 0,18-29 2 0,0 0-2 15,-9 21 0-15,9-21 0 16,0 0 1-16,0 0-2 0,5 27 2 0,-5-27-2 16,0 0 1-16,0 0 1 0,0 0 0 0,21 18-1 15,-21-18 0-15,0 0 1 0,0 0 0 16,21 13-2-16,-21-13 3 0,0 0-2 0,0 0 1 16,25 8 0-16,-25-8 0 0,0 0 0 0,0 0-1 0,0 0 1 15,22 13 1-15,-22-13-2 0,0 0 2 0,0 0-2 16,0 0 1-16,0 0 0 0,0 0 0 0,16 20 0 15,-16-20 2-15,0 0-2 0,0 0 1 0,-2 23 0 16,2-23 0-16,0 0-1 0,0 0 2 16,-10 21-2-16,10-21 1 0,0 0-1 0,0 0 1 15,-17 19-1-15,17-19 1 0,0 0 0 16,0 0 0-16,-22 19-1 0,22-19 1 0,0 0-2 16,0 0 2-16,-23 18-1 0,23-18 0 0,0 0 1 15,0 0-2-15,0 0-3 0,-21 10-19 0,21-10-35 16,0 0-47-16,0 0-64 0,0 0-80 15,0 0-188-15,0 0 22 0,0 0 342 16</inkml:trace>
  <inkml:trace contextRef="#ctx0" brushRef="#br0" timeOffset="14">9867 283 454 0,'0'0'133'0,"0"0"-2"16,0 0 1-16,0 0-22 0,0 0-14 15,0 0-17-15,0 0-9 0,0 0-13 0,0 0-16 16,0 0-11-16,0 0-9 0,0 0-4 0,0 0-1 0,0 0-1 0,0 0 1 16,0 0-3-16,0 0 1 0,0 0-1 15,0 0-2-15,0 0 2 0,0 0 1 0,0 0 0 16,0 0 0-16,0 0 0 0,0 0-3 0,0 0-2 15,0 0 12-15,0 0 6 0,0 0 0 0,0 0 0 16,5-26-15-16,-5 26-8 0,0 0 0 0,20-31-3 16,-20 31 2-1,14-23-3-15,-14 23 3 0,19-33-3 0,-19 33-19 16,17-33 34-16,-17 33-34 0,20-33 33 16,-20 33-11-16,21-36-4 0,-21 36 3 0,20-39-2 15,-10 19 3-15,1 0-4 0,-1-1 4 0,0 0-3 16,6-1 2-16,-3 1-4 0,1 1 5 15,1 0-4-15,-15 20 3 0,23-34-2 0,-23 34 2 16,17-33-3-16,-17 33 3 0,17-25-3 0,-17 25 3 0,15-26-4 0,-15 26 4 16,0 0-1-16,12-21 0 0,-12 21 0 15,0 0-1-15,0 0-1 0,0 0 1 0,0 0 0 16,0 0 0-16,0 0 1 0,16-20-1 0,-16 20 0 16,0 0 0-16,0 0 0 0,0 0 1 0,15-22-2 0,-15 22 1 15,0 0 0-15,0 0 1 0,0 0-2 16,17-21 2-1,-17 21-1-15,0 0 1 0,0 0 1 0,0 0-2 16,0 0 1-16,0 0-1 0,0 0-2 16,0 0 0-16,0 0 0 0,0 0-2 0,0 0 2 15,0 0 1-15,0 0 3 0,0 0-1 0,0 0 1 16,0 0-1-16,0 0 0 0,0 0 0 0,0 0 1 16,0 0-1-16,15 23 1 0,-15-23-2 0,0 0 1 15,5 24-1-15,-5-24 1 0,2 23-2 0,-2-23 3 0,0 27-4 16,0-27 4-16,1 28-3 0,-1-28 2 0,0 29-2 15,0-29 3-15,6 31-4 0,-6-31 4 16,3 35-4-16,3-15 2 0,-6-20-1 0,8 40 3 16,-8-40-5-16,8 37 5 0,-4-18-5 0,-4-19 5 15,10 37-5-15,-10-37 6 0,10 34-5 0,-10-34 3 16,12 30-4-16,-12-30 4 0,8 27 16 0,-8-27-32 0,10 30 35 16,-10-30-36-16,12 26 16 0,-12-26 1 0,7 21-3 15,-7-21 4-15,0 0-3 0,9 27 3 16,-9-27-2-16,0 0-1 0,0 0 2 0,0 0-1 15,0 0 0-15,11 20 0 0,-11-20-1 0,0 0 0 16,0 0 1-16,0 0 0 0,0 0 0 16,0 0 0-16,0 0 0 15,14 20 1-15,-14-20-1 0,0 0 1 0,0 0-2 16,0 0 0-16,18 20-1 0,-18-20 1 0,0 0 0 16,0 0 0-16,0 0 1 0,0 0 2 15,0 0-2-15,0 0 0 0,0 0 1 0,0 0-2 16,0 0 1-16,0 0 2 0,0 0-1 0,0 0 0 15,0 0-1-15,0 0 1 0,0 0 0 0,0 0 0 16,0 0 2-16,0 0 1 0,0 0 0 0,0 0-2 0,0 0 0 16,0 0-2-16,0 0-1 0,0 0 1 0,0 0 1 15,0 0-1-15,0 0 2 0,0 0-1 16,0 0-1-16,0 0 1 0,-22 12-2 0,22-12 0 16,0 0 1-16,0 0 0 0,-27 5 0 0,27-5 1 15,0 0-1-15,0 0 1 0,-22 1 4 0,22-1 10 16,0 0 3-1,0 0 0-15,-21-1-6 0,21 1-7 0,0 0-3 16,-21-3 1-16,21 3 1 0,0 0-1 0,-20-5 2 16,20 5-2-16,0 0 0 0,-23-3 2 0,23 3-2 15,0 0 1-15,-24-2 1 0,24 2 0 16,0 0 0-16,-29 0 0 0,29 0-1 0,-20 0 1 16,20 0-1-16,-20 1 1 0,20-1-1 15,-22 1 0-15,22-1-2 0,0 0 0 0,-27 1-1 0,27-1-1 0,0 0 1 16,-30 4 1-16,30-4 0 0,-20 1 0 0,20-1-1 15,0 0-1-15,-25-1 2 0,25 1-1 0,0 0-1 16,-27 0 0-16,27 0-1 0,0 0 0 16,-22 0 2-16,22 0-1 0,0 0 0 0,-27 0 1 15,27 0-1-15,0 0 1 0,-27-4-2 0,27 4 2 16,0 0 0-16,-24-2-1 0,24 2 2 0,0 0-2 0,0 0 0 16,-20-3-1-16,20 3 2 0,0 0-3 0,0 0 2 15,0 0 0-15,0 0 0 0,0 0 0 0,0 0 0 16,0 0-1-16,0 0 0 0,0 0-2 15,0 0 1-15,0 0 0 0,0 0 0 0,0 0-1 16,0 0-14-16,0 0-10 0,0 0-17 0,0 0-21 16,0 0-30-1,0 0-75-15,26 13-161 0,-26-13-174 0,23-13 17 16,-1 17 342-16</inkml:trace>
  <inkml:trace contextRef="#ctx0" brushRef="#br0" timeOffset="15">10787 177 303 0,'0'0'171'0,"0"0"-40"0,0 0-17 0,0 0-12 0,0 0-22 16,0 0-8-16,0 0-4 0,0 0-7 16,0 0 2-16,0 0 2 0,0 0 2 0,0 0-16 15,0 0 11-15,0 0-27 0,-25-20 10 0,25 20-7 16,0 0-6-16,0 0-6 0,0 0-6 16,0 0-3-16,-21-4-4 0,21 4-1 0,0 0-2 15,0 0-2-15,-23 3-3 0,23-3-1 0,0 0-2 16,-23 6 0-16,23-6-1 0,0 0 1 0,-25 15-2 15,25-15 1-15,0 0-1 0,-20 18 1 16,20-18-2-16,0 0 1 0,-19 19 0 0,19-19 1 0,0 0-1 0,0 0 0 16,-20 28-3-16,20-28 3 0,0 0-1 0,0 0 0 15,0 0 0-15,-5 22 0 0,5-22-1 0,0 0 1 16,0 0 0-16,0 0 0 0,13 22 0 16,-13-22 2-16,0 0-2 0,0 0 1 0,0 0-1 15,17 22 1-15,-17-22-1 0,0 0 1 16,0 0 0-16,0 0 0 15,23 21-1-15,-23-21 1 0,0 0-1 0,0 0 1 16,26 14 0-16,-26-14 0 0,0 0 0 0,0 0 1 16,24 19-2-16,-24-19 1 0,0 0-1 0,0 0 1 15,0 0 0-15,20 13 0 0,-20-13 0 16,0 0 1-16,0 0-1 0,0 0 0 0,0 0 0 16,13 23 1-16,-13-23-1 0,0 0 1 15,0 0 0-15,0 0 0 0,0 0 1 0,0 0-1 0,0 0-1 0,-1 23 1 16,1-23 0-16,0 0 0 0,0 0 0 0,0 0 0 15,0 0 0-15,0 0 1 0,-25 21-2 0,25-21 1 16,0 0 0-16,0 0 0 0,-22 10 0 0,22-10 0 16,0 0 1-16,0 0 8 0,-22 9 2 15,22-9 2-15,0 0 0 0,0 0-8 16,0 0-4-16,-25 14 0 16,25-14-2-16,0 0 1 0,-20 19-1 0,20-19 3 15,0 0-3-15,-23 19 3 0,23-19-1 0,0 0 1 16,0 0-1-16,-20 15 0 0,20-15 0 0,0 0-1 15,0 0 0-15,0 0 0 0,0 0-1 0,0 0-2 16,0 0 0-16,0 0-2 0,0 0-8 16,0 0-16-16,0 0-23 0,0 0-55 0,0 0-110 15,0 0-298-15,0 0 11 0,0 0 171 0</inkml:trace>
  <inkml:trace contextRef="#ctx0" brushRef="#br0" timeOffset="16">11941-337 316 0,'0'0'150'15,"0"0"-17"1,0 0-13-16,0 0-9 0,0 0-6 0,0 0 0 0,0 0-3 0,0 0-10 16,0 0-21-16,0 0-20 0,0 0-10 0,0 0 0 15,0 0-3-15,0 0-4 16,0 0-2-16,-21-19-2 0,21 19-3 0,0 0-5 16,0 0-1-16,0 0-2 0,0 0 0 15,-29-1 1-15,29 1-4 0,0 0 2 0,0 0-2 16,-27-3-3-16,27 3 1 0,0 0-3 0,-20 4 0 15,20-4 0-15,0 0-3 0,-30 3 1 0,30-3-2 16,-22 2-1-16,22-2-1 0,-21 2-1 0,21-2 0 16,-21 0-1-16,21 0 2 0,-21 1-1 0,21-1 0 0,-23 2-1 15,23-2-2-15,-23 2-1 0,23-2 1 16,-23 2 0-16,23-2 0 0,-22 7-1 0,22-7 1 16,0 0-1-16,-28 2 4 0,28-2 2 0,0 0 0 15,-26-1 0-15,26 1-2 0,0 0 0 0,-26-1-2 16,26 1 0-16,0 0 1 0,-25-7-2 0,25 7-1 15,0 0 1 1,0 0-1-16,-23-2 1 0,23 2 0 0,0 0 0 16,0 0 0-16,0 0 0 0,-24-7 0 15,24 7-2-15,0 0 1 0,0 0 0 0,-21-6 0 16,21 6 0-16,0 0 0 0,0 0 0 0,0 0 0 16,-25-8 0-16,25 8 1 0,0 0-1 0,0 0 0 15,-23-5 1-15,23 5-1 0,0 0 0 0,0 0 0 16,-22-5 2-16,22 5-2 0,0 0 2 0,0 0-1 0,0 0-2 15,-24-4 2-15,24 4-2 0,0 0 1 0,0 0 0 32,0 0 0-32,0 0 1 0,0 0-1 0,0 0-1 0,0 0 0 0,0 0 0 0,0 0-2 15,0 0 3-15,0 0-2 0,0 0 2 0,0 0-1 16,0 0 0-16,0 0 0 0,0 0 1 0,0 0 0 16,0 0 0-16,-12 22 0 0,12-22-1 0,0 0 2 0,0 0-2 15,6 22 1-15,-6-22 0 0,0 0 0 0,0 0 0 16,13 25 1-16,-13-25-2 0,0 0 1 15,0 0 0-15,17 25 1 0,-17-25-2 0,0 0 1 16,16 21-2-16,-16-21 3 0,0 0-2 0,16 24 1 16,-16-24-1-16,0 0 1 0,20 25-1 0,-20-25 2 15,0 0-3-15,23 22 2 16,-23-22 0-16,0 0 0 0,25 22-1 0,-25-22 2 16,0 0-3-16,25 24 2 0,-25-24-1 0,0 0 2 15,23 27-3-15,-23-27 3 16,0 0-2-16,22 21 0 0,-22-21 1 0,0 0 0 15,0 0 0-15,21 24 1 0,-21-24-2 0,0 0 1 16,0 0-2-16,18 24 3 0,-18-24-2 0,0 0 1 16,0 0 0-16,14 22 1 0,-14-22-1 0,0 0 0 0,0 0-2 0,7 20 1 15,-7-20-1-15,0 0 3 0,0 0-2 0,0 20 1 16,0-20-1-16,0 0 1 16,0 0 0-16,-8 25 1 0,8-25-1 0,0 0 1 15,-15 22-2-15,15-22 1 0,0 0-3 0,-17 20-1 16,17-20-2-16,0 0-14 0,-23 24 33 0,23-24-29 15,-20 17 31-15,20-17-16 16,-22 18-1-16,22-18 1 0,-19 17 0 0,19-17 1 16,-22 18-1-16,22-18 1 0,-20 14-1 0,20-14 1 15,0 0-2-15,-26 22 1 0,26-22-3 16,0 0 2-16,-25 22-2 0,25-22 3 16,0 0-2-16,-25 22 2 0,25-22-1 0,0 0 2 15,-23 22-2-15,23-22 2 0,0 0-2 0,-24 21 2 16,24-21 0-16,0 0 0 0,-29 19-1 0,29-19 1 0,-21 18-1 0,21-18 1 15,-23 15-1-15,23-15 3 0,-19 18-4 0,19-18 3 16,0 0-2-16,-26 25 1 0,26-25 0 0,0 0 0 16,-22 21 0-16,22-21 0 0,0 0-1 15,0 0 2-15,-21 22-1 0,21-22 0 16,0 0 0-16,0 0 0 0,0 0-1 0,0 0 1 16,0 0 1-16,0 0-1 15,0 0-1-15,0 0 1 0,0 0-1 0,0 0 1 16,0 0 0-16,0 0 0 0,0 0 0 0,0 0 0 15,0 0-1-15,0 0 0 0,0 0 1 0,0 0-1 16,0 0 1-16,0 0 1 0,0 0-2 16,0 0 2-16,0 0-1 0,21 19 0 0,-21-19 0 15,0 0 0-15,0 0 1 0,26 4 0 16,-26-4 0-16,0 0 1 0,24 2 1 0,-24-2 0 0,0 0 1 0,27 5-1 16,-27-5 0-16,0 0 0 0,27 4 1 0,-27-4 0 15,20 0-2-15,-20 0 1 0,20 1-2 0,-20-1 1 16,21 0 2-16,-21 0 0 0,22-1 1 15,-22 1-3-15,25-2-1 0,-25 2 0 0,23-4 0 16,-23 4 0-16,22-3 1 0,-22 3-2 16,21-3 2-16,-21 3-2 0,20-7 0 0,-20 7 0 0,22-4 1 0,-22 4-1 15,20-4 2-15,-20 4-1 0,20-2 0 0,-20 2 0 16,0 0-2-16,28-2 2 0,-28 2 0 0,0 0-1 16,24-5 2-16,-24 5-2 0,0 0 1 15,0 0 1-15,22-3-2 0,-22 3 1 0,0 0 0 16,0 0 1-16,21 0 0 0,-21 0-1 0,0 0 0 15,0 0-2 1,25 3 1-16,-25-3 0 0,0 0 2 0,0 0-1 16,0 0-1-16,22 0 1 0,-22 0-2 0,0 0 1 15,0 0 2-15,0 0-1 0,21 2 0 0,-21-2-1 16,0 0 1-16,0 0-1 0,0 0-1 0,0 0 1 16,21 6 1-16,-21-6-1 0,0 0 2 15,0 0-1-15,0 0-4 0,0 0 3 0,0 0 0 16,0 0 0-16,0 0 0 0,20 9 0 0,-20-9 1 0,0 0-1 15,0 0 0-15,0 0 0 0,0 0 0 0,0 0-1 16,0 0 0-16,0 0 1 0,0 0-1 16,0 0 2-16,0 0-6 0,0 0-9 0,0 0-10 15,0 0-16-15,0 0-20 0,0 0-25 16,0 0-88-16,0 0-155 0,0 0-203 0,0 0 18 16,0 0 356-16</inkml:trace>
  <inkml:trace contextRef="#ctx0" brushRef="#br0" timeOffset="17">14146-151 688 0,'0'0'175'0,"0"0"-4"0,0 0-25 16,0 0-36-16,0 0-21 0,0 0-30 16,0 0-17-16,0 0-12 0,0 0-8 0,0 0-8 31,0 0-1-31,0 0 9 0,0 0 4 0,0 0 1 15,11 24-3-15,-11-24-14 0,8 19-1 0,-8-19-3 16,10 30 2-16,-10-30-4 0,13 33 4 0,-13-33-5 16,15 40 4-16,-15-40-4 0,12 38 4 0,-5-16-6 15,0-3 4-15,1 3-6 0,-3 0 4 16,1-3-5-16,-6-19 5 0,9 38 14 0,-5-18-33 0,-4-20 33 16,7 38-33-16,-7-38 14 0,6 34 4 0,-6-34-4 15,4 31 4-15,-4-31-4 0,6 33 4 0,-6-33-4 16,9 35 3-16,-9-35-1 0,4 34 1 0,-4-34-3 15,5 31 2-15,-5-31-3 0,4 30 4 0,-4-30-2 16,6 21 2-16,-6-21-2 0,0 0 0 0,7 23-2 16,-7-23 5-16,0 0-1 0,0 0 1 0,0 0 2 15,19 17-5-15,-19-17 0 0,0 0 1 0,0 0-1 16,0 0 1 0,0 0 2-16,0 0-2 0,0 0 0 0,0 0 1 15,0 0 4-15,0 0 7 0,0 0 3 0,0 0-3 16,17-20-1-16,-17 20-8 0,0 0-1 0,18-24-2 15,-18 24 3-15,12-23-3 0,-12 23 2 0,15-24-1 16,-15 24 1-16,16-29-2 0,-16 29 2 16,18-30-2-16,-18 30 2 0,20-36-3 0,-20 36 4 15,24-39-3-15,-24 39 3 0,22-39-4 0,-10 19 3 16,-12 20-3-16,21-39-15 0,-21 39 32 0,19-32-32 0,-19 32 33 16,17-28-12-16,-17 28-2 0,18-29 5 0,-18 29-6 15,18-28 3-15,-18 28-5 0,18-30 4 0,-18 30-5 0,17-26 4 16,-17 26-3-16,15-25 0 15,-15 25 0-15,10-20 1 0,-10 20-2 0,0 0 3 16,12-26-3-16,-12 26 2 0,0 0-2 0,0 0 2 16,7-21-1-16,-7 21-1 0,0 0-2 0,0 0-14 15,0 0-13-15,0 0-18 0,0 0-12 0,0 0-9 16,0 0-23-16,0 0-37 0,12-24-55 0,-12 24-103 16,24-2-168-16,-24 2 61 15,0 0 320-15</inkml:trace>
  <inkml:trace contextRef="#ctx0" brushRef="#br0" timeOffset="18">14756-449 905 0,'0'0'158'16,"0"0"2"-16,0 0-35 0,0 0-26 0,0 0-30 15,0 0-21 1,0 0-6-16,0 0-5 0,0 0-5 0,0 0-7 16,0 0-8-16,0 0-8 0,0 0-4 0,0 0-3 15,0 0 3-15,0 0 7 0,0 0 4 16,0 0-1-16,23 0-1 0,-23 0-6 0,0 0-4 16,20 3 1-16,-20-3-2 0,0 0-2 0,32 6 0 15,-32-6 0-15,25 3-1 0,-25-3 0 0,24 5 1 16,-24-5-1-16,19 2 0 0,-19-2-1 0,0 0 0 0,27 5 0 15,-27-5 1-15,0 0 1 0,23-1-2 0,-23 1-14 16,0 0-15-16,23 5-27 0,-23-5-44 16,0 0-96-16,0 0-160 0,0 0-168 0,0 0 54 15,0 0 408 1</inkml:trace>
  <inkml:trace contextRef="#ctx0" brushRef="#br0" timeOffset="19">14863-533 444 0,'0'0'134'15,"0"0"3"-15,0 0-16 0,0 0-25 0,0 0-31 0,0 0-16 16,0 0-1-16,0 0-7 0,0 0 24 16,0 0-13-16,0 0 13 0,0 0-9 0,0 0-16 15,0 0-11-15,0 0-2 0,0 0 9 0,0 0-1 16,7 22 2-16,-7-22-11 0,0 0-12 0,2 24-3 0,-2-24 0 0,2 25-3 15,-2-25 0-15,2 30-4 0,-2-30 2 16,4 38-5-16,-4-38 5 0,0 36-3 0,0-36 1 16,2 38-3-16,-2-38 2 0,0 39-4 0,0-18 4 15,0-2-4-15,0 3 2 0,-2-1-3 16,2-21 3-16,0 37-3 0,0-37 4 0,0 33-4 16,0-33 3-16,-2 31-4 15,2-31 3-15,-4 22-1 0,4-22 1 0,0 0 0 16,2 21 0-16,-2-21-2 0,0 0 2 15,0 0-3-15,0 0 2 0,0 0-1 0,0 0 0 16,0 0 1-16,0 0-14 0,0 0-17 0,0 0-27 16,24-17-60-16,-24 17-42 0,0 0-91 0,4-23-119 15,-4 23-36-15,0 0 155 0</inkml:trace>
  <inkml:trace contextRef="#ctx0" brushRef="#br0" timeOffset="20">12271-269 288 0,'0'0'107'0,"0"0"13"0,0 0 14 16,0 0 0-16,0 0-15 0,0 0-23 0,0 0-4 15,0 0-1-15,0 0-5 0,0 0-4 0,0 0-13 16,0 0-12-16,0 0-10 0,0 0-7 0,0 0-9 0,0 0-6 0,0 0-4 15,0 0-4-15,0 0-3 0,0 0-3 0,0 0-3 16,0 0-3-16,0 0-3 0,0 0 0 0,0 0 3 16,0 0 8-16,0 0 1 0,1 27 2 15,-1-27-5-15,7 27-4 0,-7-27-5 16,12 34 3-16,-12-34-3 0,11 38 3 0,-3-13-4 16,0 1 4-16,1-2-4 0,-1 4 4 0,0-5-5 0,0 6 3 0,-1-4-5 15,2 0 4-15,0 1-6 0,-1-4 6 0,1 3-5 16,0-3 5-16,-1 1 14 0,1-4-32 0,0 2 33 15,-2 0-32-15,2 0 13 0,-3-1 3 16,0 1-4-16,-6-21 4 0,10 36-3 16,-10-36 3-16,8 33-2 0,-8-33 3 0,5 30-4 15,-5-30 4-15,5 22-4 16,-5-22 3-16,0 0-2 0,0 0 1 0,6 22-1 16,-6-22 1-16,0 0-1 0,0 0 1 0,0 0 0 15,0 0 0-15,0 0 0 0,0 0 1 0,0 0 0 16,0 0-1-16,0 0 1 0,0 0 1 15,0 0 0-15,0 0-1 0,0 0 1 0,0 0 0 16,0 0 0-16,0 0 2 0,0 0 2 16,0 0-1-16,24-26 0 0,-24 26-2 0,0 0 0 0,17-22-3 0,-17 22 1 15,0 0-1-15,23-24 3 0,-23 24-4 0,13-24 3 16,-13 24-2-16,18-28 1 0,-18 28-1 0,20-31 2 16,-20 31-3-16,20-34 3 0,-20 34-3 15,23-39-15-15,-12 20 31 0,-11 19-30 0,24-37 32 16,-13 15-4-16,-11 22-2 0,23-40 6 0,-12 17-6 15,-2 2-2 1,1-1-5-16,-1 2 3 0,-2-1-3 0,1 1 2 16,0-2-4-16,-8 22 2 0,11-34-4 0,-11 34 2 15,13-27-2-15,-13 27 1 0,9-21-1 0,-9 21 1 16,0 0-2-16,0 0 0 0,10-20 0 0,-10 20 0 16,0 0-4-16,0 0-12 0,0 0-13 15,0 0-14-15,0 0-18 0,0 0-29 0,0 0-78 16,30 7-152-16,-30-7-205 0,0 0 37 0,36-14 321 0</inkml:trace>
  <inkml:trace contextRef="#ctx0" brushRef="#br0" timeOffset="21">13198-215 448 0,'0'0'174'0,"0"0"-61"0,0 0 3 15,-17 28 3 1,17-28-9-16,-2 20-7 0,2-20-16 0,-1 22-10 16,1-22-17-16,-2 25-12 0,2-25-15 0,0 28-4 15,0-28-7-15,2 34-1 0,-2-34-10 0,3 33 1 16,-3-33-9-16,2 38 3 0,-2-19-4 0,0 2 4 15,2 0-5-15,-2 2 5 0,0-1 16 16,0-1-35-16,-2 1 35 0,0-3-34 0,2-19 13 16,-3 38 4-16,3-38-4 0,-3 32 2 0,3-32-4 15,-3 19 3-15,3-19-3 0,0 0 2 0,-4 23-1 16,4-23-1-16,0 0 0 0,0 0 0 0,0 0 0 16,0 0 0-16,0 0 1 0,0 0 0 0,0 0 0 15,0 0 1-15,0 0-1 0,0 0 1 16,0 0-1-16,0 0 1 0,0 0-1 0,0 0 0 0,0 0 1 15,0 0-2-15,0 0 3 0,0 0-1 0,0 0 2 16,0 0-1-16,0 0 0 0,0 0-2 0,0 0 1 16,21-24-2-16,-21 24 2 0,0 0-1 0,20-25 1 15,-20 25-1-15,16-19 2 0,-16 19-4 0,17-23 4 16,-17 23-3-16,0 0 2 0,19-26-2 0,-19 26 2 31,0 0 16-31,0 0-18 0,0 0 18 0,24-17-18 16,-24 17 1-16,0 0 0 0,0 0-17 0,0 0 16 15,20 4-17-15,-20-4 17 0,0 0 0 0,0 0 1 16,24 15 0-16,-24-15 0 0,0 0 0 0,0 0-1 16,26 20 1-16,-26-20 0 0,0 0 1 0,22 21-2 15,-22-21 2-15,0 0-2 0,17 30 2 0,-17-30-1 16,0 0 1-16,14 25-2 0,-14-25 3 0,9 22-2 16,-9-22 2-16,4 20 0 0,-4-20 1 0,0 0-1 15,6 27 1-15,-6-27-2 0,0 0 1 0,1 28-2 16,-1-28 1-16,1 20-1 0,-1-20 1 0,0 0-2 15,0 25 0-15,0-25 1 0,0 0-1 0,0 0 1 16,0 0-1-16,0 0 0 0,0 0 1 0,0 0-5 16,0 0-10-16,0 0-16 0,0 0-24 0,0 0-49 15,0 0-59-15,21 0-88 0,-21 0-123 0,0-24-53 16,0 24 195-16</inkml:trace>
  <inkml:trace contextRef="#ctx0" brushRef="#br0" timeOffset="22">13814 340 359 0,'0'0'149'16,"0"0"-12"-16,0 0-1 0,0 0-3 16,0 0-6-16,0 0-15 0,-21-16-1 0,21 16-21 15,0 0-18-15,0 0-16 0,0 0-12 0,0 0-13 16,0 0-7-16,0 0-3 0,0 0-2 0,0 0 2 15,0 0 2-15,0 0-3 0,0 0 0 0,0 0-5 16,-22-10-2-16,22 10-3 0,0 0-3 0,0 0-1 0,-23 0-1 16,23 0-2-16,0 0 0 0,-25 4-1 15,25-4-1-15,0 0 0 0,-20 10-2 0,20-10 2 16,0 0-3-16,0 0 2 0,0 0 0 0,-24 15 0 16,24-15-1-16,0 0 0 0,0 0 0 0,-12 22 1 0,12-22-1 15,0 0 1-15,-9 21 0 0,9-21 1 0,0 0-3 16,-5 25 2-16,5-25-4 0,0 0 6 0,0 22-4 15,0-22 2-15,0 0-1 0,0 0 0 16,13 24 1 0,-13-24 0-16,0 0-1 0,0 0 1 0,22 24 0 15,-22-24 0-15,0 0-1 0,21 17 2 16,-21-17-3-16,0 0 3 0,23 10-2 0,-23-10 0 16,0 0-1-16,20 15 2 0,-20-15-1 0,0 0 2 15,0 0-1-15,25 19 0 0,-25-19-1 0,0 0 2 0,0 0-1 16,0 0 0-16,18 20-1 0,-18-20 0 0,0 0 0 15,0 0 1-15,0 0 2 0,0 0-2 16,0 0 1-16,0 0 0 0,0 0-3 0,0 0 4 16,0 0-1-16,0 0-1 0,7 21 2 0,-7-21-1 15,0 0-1-15,0 0 0 0,0 0 0 0,-15 23 1 16,15-23-2-16,0 0 3 0,0 0-1 0,0 0 0 0,-22 19-1 16,22-19 1-16,0 0-3 0,0 0 4 0,-26 15-2 15,26-15 0-15,0 0 0 0,-26 16-1 16,26-16 1-16,0 0 1 0,-32 26 0 0,32-26 1 15,-23 20-3-15,23-20 6 0,-20 17 4 0,20-17 4 16,0 0-2-16,-21 18-4 0,21-18-5 0,0 0 0 16,0 0-1-16,0 0 0 15,0 0 1-15,0 0-3 0,0 0 0 0,0 0 0 16,0 0 0-16,0 0-1 0,0 0 3 16,0 0-9-16,0 0-9 0,0 0-7 15,7-20-19-15,-7 20-14 0,0 0-41 0,-2-30-101 16,2 30-158-16,25 0-158 0,-25 0 57 0,24-6 422 15</inkml:trace>
</inkml:ink>
</file>

<file path=ppt/ink/ink2083.xml><?xml version="1.0" encoding="utf-8"?>
<inkml:ink xmlns:inkml="http://www.w3.org/2003/InkML">
  <inkml:definitions/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8T21:03:17.44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36A6CFBE-2D70-4325-86FC-966A1D977873}" emma:medium="tactile" emma:mode="ink">
          <msink:context xmlns:msink="http://schemas.microsoft.com/ink/2010/main" type="inkDrawing" rotatedBoundingBox="26559,10165 26746,9867 26912,9971 26726,10270" semanticType="callout" shapeName="Other"/>
        </emma:interpretation>
      </emma:emma>
    </inkml:annotationXML>
    <inkml:trace contextRef="#ctx0" brushRef="#br0">17807 4108 572 0,'0'0'174'16,"0"0"-94"-16,-7 25-17 0,7-25-3 0,0 0-9 15,0 0-15-15,-2 24-10 0,2-24-9 16,0 0-4-16,0 24-8 16,0-24 2-16,5 24-4 0,-5-24 4 15,2 32-3-15,-2-32 0 0,3 33-3 16,-3-33 1-16,4 27-4 0,-4-27 3 0,0 0-3 16,3 31 4-16,-3-31-3 0,0 24 2 0,0-24-1 15,0 0 0-15,-6 25-1 0,6-25 1 0,0 0 0 16,0 0 1-16,0 0-1 0,-11 23 2 0,11-23-1 15,0 0 0-15,0 0 2 0,0 0 1 0,-23 16 1 0,23-16 2 16,0 0 12-16,0 0 15 0,-30-2 8 16,30 2 4-16,0 0-7 0,-29-2-11 0,29 2-7 15,-24-5-5-15,24 5-5 0,-26-4-4 0,26 4-4 16,0 0 0-16,-33-2-1 0,33 2-1 0,0 0-1 16,-22-1-1-16,22 1-1 0,0 0-31 0,0 0-59 15,0 0-64-15,0 0-85 16,0 0-73-16,-18-27-70 0,18 27 188 0,4-22 196 15</inkml:trace>
  </inkml:traceGroup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6:09.6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-461 194 551 0,'-24'-12'151'0,"24"12"-10"0,0 0-13 16,0 0-11-16,0 0-21 0,0 0-11 0,0 0-35 16,0 0 15-16,0 0-37 0,0 0 15 0,0 0-8 15,-15-21-8-15,15 21-2 0,0 0-4 0,0 0-2 16,4-23-3-16,-4 23-2 0,0 0-3 0,0 0-1 15,14-25-4-15,-14 25-1 0,0 0-3 16,0 0 1-16,0 0-2 0,26-22 0 0,-26 22 0 16,0 0 0-16,0 0-1 0,28-2 0 15,-28 2 1-15,0 0 0 0,0 0 0 0,27 6 0 16,-27-6 1-16,0 0-1 0,0 0 1 0,24 22 0 16,-24-22 1-16,0 0-3 0,9 25 4 0,-9-25-4 15,0 0 3-15,-4 32-2 0,4-32 0 0,-12 24 25 16,12-24-36-16,-19 26 36 0,19-26-36 15,-24 26 11-15,24-26 1 0,-22 16-2 0,22-16 3 16,-25 14 3-16,25-14 7 0,-22 7 2 16,22-7 3-16,0 0-3 0,-27 0-1 0,27 0-3 15,0 0-3-15,-24-11-1 0,24 11-4 0,0 0-1 16,0 0-1-16,-13-31 0 0,13 31-2 0,0 0-23 16,4-31 35-16,-4 31-33 0,9-22 33 0,-9 22-10 15,0 0-2-15,20-24 2 0,-20 24-2 16,0 0 2-16,31-16-2 0,-31 16 2 0,24-10-3 15,-24 10 3-15,26-5-1 0,-26 5-1 0,27 0 2 16,-27 0-1-16,28 3 0 0,-28-3-1 0,0 0 1 16,28 12 0-16,-28-12 0 0,0 0 1 0,0 0 1 15,17 24-1-15,-17-24 1 0,0 0-2 0,-2 25-10 16,2-25 33-16,-10 25-34 0,10-25 35 16,0 0-22-16,-23 30-2 0,23-30 3 15,0 0-2-15,-28 20 1 0,28-20-2 0,0 0 1 16,-29 6-1-16,29-6 3 0,0 0 3 0,0 0 0 15,-27-5 1-15,27 5-2 0,0 0-3 0,0 0-2 16,0 0-1-16,-16-25-1 0,16 25-22 0,0 0 34 16,10-34-33-16,-10 34 34 0,15-28-11 0,-15 28-1 15,0 0 2-15,33-31-2 0,-33 31 1 16,22-14-1-16,-22 14 1 0,24-8-1 0,-24 8 2 16,22-3-2-16,-22 3 2 0,22 1-1 0,-22-1 0 15,0 0 1-15,27 8-2 0,-27-8 2 0,0 0-1 16,0 0-1-16,25 16 1 0,-25-16 0 15,0 0 0-15,0 0 1 0,0 0-1 0,0 23 1 16,0-23-1-16,0 0 2 0,0 0-2 0,-27 32-11 16,27-32 11-16,-26 15-11 0,26-15 34 15,-24 13-22-15,24-13 22 0,-25 7-22 0,25-7-1 16,0 0 0-16,-26 4-2 0,26-4 1 0,0 0-3 16,0 0-6-16,0 0-11 0,0 0-21 0,0 0-20 15,0 0-28-15,0 0-71 0,0 0-69 0,0 0-174 16,25-16-78-16,-25 16 120 0,30 0 362 0</inkml:trace>
  <inkml:trace contextRef="#ctx0" brushRef="#br0" timeOffset="1">655-144 591 0,'0'0'139'0,"0"0"-7"0,0 0-8 0,0 0-13 16,0 0-11-16,0 0-5 0,-11-23-11 0,11 23-11 15,0 0-19-15,0 0-15 0,0 0-12 0,0 0-9 16,0 0-8-16,0 0-5 0,0 0-1 15,0 0 1-15,0 0 7 0,0 0 6 0,10 23 2 16,-10-23 3-16,0 0-8 0,11 33-2 16,-11-33-3-16,5 28 0 0,-5-28-3 0,4 37 3 15,-4-37-5-15,6 40 3 0,-6-40-6 0,1 41 1 16,-1-41-3-16,0 41 3 0,0-20-5 0,0-21 5 16,-1 40-4-16,1-40 3 0,0 32-3 0,0-32 3 15,-2 34 22-15,2-34-34 0,-5 36 34 0,5-36-33 16,-1 24 8-16,1-24 3 0,0 0-2 15,-2 31 0-15,2-31-1 0,0 0 1 0,0 0-2 16,-1 23-3-16,1-23-10 0,0 0-6 16,0 0-10-16,0 0-8 0,0 0-9 0,0 0-26 15,4 25-44-15,-4-25-27 0,0 0-57 0,0 0-40 16,0 0-113-16,0 0 4 0,11-45 197 0</inkml:trace>
  <inkml:trace contextRef="#ctx0" brushRef="#br0" timeOffset="2">790-247 638 0,'0'0'127'0,"0"0"-9"15,0 0-10-15,4-34-9 0,-4 34-8 0,0 0-9 16,0 0-8-16,0 0-20 0,0 0-20 0,0 0-16 15,0 0-7-15,0 0 2 0,0 0 8 0,0 0 6 16,26 11 0-16,-26-11-2 0,0 0-4 0,22 26-6 31,-22-26 0-31,21 22-4 0,-21-22 2 0,25 24-3 0,-25-24 1 16,29 33-4-16,-29-33 1 0,32 32-6 16,-32-32 3-16,34 34-5 0,-34-34 1 0,36 34-1 15,-36-34 2-15,31 37-4 0,-31-37 5 0,31 36-6 16,-31-36 4-16,22 33-3 0,-22-33 4 0,18 35-3 0,-18-35 4 15,9 35-3-15,-9-35 4 0,3 39-5 0,-3-39 5 16,-7 40 22-16,-1-16-36 0,8-24 35 0,-22 44-35 16,22-44 9-16,-32 39 5 0,32-39-5 15,-36 35 4-15,36-35-3 0,-38 28 2 0,38-28-2 0,-40 24 2 16,40-24-2-16,-41 24 2 0,16-14-2 0,1-2 2 16,1 3-2-16,23-11 2 0,-40 16-3 15,40-16 3-15,-36 14-3 0,36-14 2 0,-32 12-1 16,32-12-1-1,0 0 0-15,-29 3 1 0,29-3-1 0,0 0 1 0,0 0-2 0,0 0-4 0,0 0-16 16,0 0-16-16,0 0-26 0,0 0-30 16,0 0-40-16,-8-22-49 0,8 22-87 0,0 0-156 15,0 0 36-15,35 1 279 0</inkml:trace>
  <inkml:trace contextRef="#ctx0" brushRef="#br0" timeOffset="3">1490 234 508 0,'-10'-26'190'0,"10"26"-52"16,0 0-3-16,0 0 2 0,0 0-11 0,0 0-25 15,0 0-22-15,0 0-44 0,0 0 15 0,-11-25-39 16,11 25 19-16,0 0-9 0,0 0-5 15,0 0-3-15,0 0-2 0,0 0 24 0,0 0-27 16,-1 35 24-16,1-35-38 0,-10 32 11 0,10-32-8 16,-9 39 8-16,9-39 4 0,-10 40-7 0,6-17 3 15,3-1-5-15,-1 1 4 0,2-23-4 0,0 39 3 16,0-39-4-16,6 31 4 0,-6-31-5 0,7 27 3 16,-7-27-2-16,0 0 1 0,24 21 1 15,-24-21-1-15,0 0 0 0,35-8 0 16,-35 8 2-16,30-23-3 0,-30 23 3 0,36-37-4 15,-36 37 4-15,36-44-4 0,-20 22 4 0,1-3-5 16,-3 3 5-16,-14 22-3 0,23-39 2 0,-23 39-2 16,18-29 3-16,-18 29-3 0,0 0 2 0,0 0-1 15,17-24-1-15,-17 24 2 0,0 0 0 0,0 0-2 16,0 0 1-16,0 0 0 0,0 0-1 0,0 0 5 16,6 31-4-16,-6-31 5 0,5 27-5 15,-5-27 1-15,1 32-1 0,-1-32 1 16,0 31-2-16,0-31 3 0,1 32-3 0,-1-32 2 15,3 27-2-15,-3-27 2 0,0 0-2 0,8 30 1 16,-8-30-3-16,0 0-11 0,0 0-12 0,0 0-13 16,28 22-28-16,-28-22-38 0,0 0-67 0,15-22-67 15,7 22-70-15,-22 0-52 0,21-24 9 16,11 33 325-16</inkml:trace>
  <inkml:trace contextRef="#ctx0" brushRef="#br0" timeOffset="4">2083 297 621 0,'0'0'191'0,"5"-27"-4"0,-5 27-38 0,0 0-12 16,0 0-30-16,0 0-30 0,0 0-18 15,0 0-13-15,0 0-9 0,-3-25-6 16,3 25-5-16,0 0-3 0,0 0-2 0,0 0-2 16,0 0-5-16,0 0-2 0,-22-13-4 0,22 13-4 15,0 0 1-15,-24 7-3 0,24-7 1 0,0 0-3 16,-31 20 1-16,31-20-2 0,-26 21 2 0,26-21-1 15,-27 27 2-15,27-27-3 0,-23 32 2 0,23-32-3 16,-16 35 3-16,16-35-3 0,-11 34 3 16,11-34-4-16,0 29 3 0,0-29-10 0,0 0-3 15,12 30-6-15,-12-30-3 0,0 0 3 0,26 14 2 16,-26-14 3-16,27 0 2 0,-27 0 4 0,27-8 2 16,-27 8 3-16,25-15-1 0,-25 15 4 0,25-19-2 15,-25 19 3-15,23-24-2 0,-23 24 2 16,20-27-2-16,-20 27 2 0,13-28-1 15,-13 28 2-15,14-28-4 0,-14 28 4 0,13-31-3 16,-13 31 2-16,9-28-2 0,-9 28 3 0,10-23-3 16,-10 23 3-16,0 0-3 0,0 0 2 0,0 0 0 15,0 0-2 1,0 0 0-16,0 0 0 0,0 0 3 0,0 0 0 16,0 0 2-16,0 0-1 0,0 0 1 0,23 34-4 15,-23-34 3-15,2 34-3 0,-2-34 2 0,1 38-4 16,-1-38 5-16,1 39-4 0,-1-39 4 15,7 38-3-15,-7-38 2 0,11 34-3 0,-11-34 3 0,14 35-4 16,-14-35 3-16,15 32-3 0,-15-32 2 16,17 26-4-16,-17-26-8 0,0 0-12 0,26 13-10 15,-26-13-17-15,0 0-19 0,33 0-32 0,-33 0-35 16,0 0-36-16,14-37-29 16,-14 37-9-16,20-25 16 0,-10-1-2 0,-10 26-33 15,25-41 218-15</inkml:trace>
  <inkml:trace contextRef="#ctx0" brushRef="#br0" timeOffset="5">2480-131 399 0,'6'-22'129'0,"-6"22"7"0,0 0-2 0,-1-30-11 16,1 30-11-16,0 0-15 0,0 0-12 16,0 0-13-16,0 0-15 0,0 0-13 0,0 0 0 15,0 0-5-15,0 0 1 0,10 23-4 0,-10-23-10 16,7 31-6-16,-7-31 2 0,1 40-5 15,-1-11 5-15,-1 0-6 0,1 5 4 0,-7 3-10 0,1 2 4 16,1-1-12-16,-4 4-10 0,3-1 30 16,-3 1-32-16,4-2 31 0,-4-1-16 0,3-2-8 15,0-1 8-15,2-6-8 0,3 4 6 16,-1-7-5-16,2 3 4 0,2-6-4 0,-2-24 3 16,4 37-9-16,-4-37-9 0,8 25-14 0,-8-25-15 15,0 0-23-15,0 0-40 0,26 17-51 0,-26-17-53 16,0 0-82-16,29-13-96 0,-29 13 30 0,35-17 314 15</inkml:trace>
  <inkml:trace contextRef="#ctx0" brushRef="#br0" timeOffset="6">2770 370 481 0,'-20'-17'159'0,"20"17"-9"0,0 0-15 0,0 0-23 16,0 0 0-16,0 0-16 0,0 0-9 0,8 26-20 15,-8-26-29-15,0 0-10 0,-3 26-13 16,3-26-2-16,0 29-5 0,0-29-1 0,0 30-4 16,0-30 3-16,0 34-5 0,0-34 2 0,-1 28-3 15,1-28 2-15,-2 24-3 0,2-24 0 0,0 0 0 16,0 0-7-16,2 28-25 0,-2-28-51 0,0 0-74 16,0 0-60-16,0 0-87 0,0 0-98 0,9-23 92 15,15 28 311-15</inkml:trace>
  <inkml:trace contextRef="#ctx0" brushRef="#br0" timeOffset="7">2921 138 1162 0,'-45'-28'170'0,"45"28"-53"0,0 0-42 0,0 0-24 0,0 0-20 16,0 0-12-16,-24 3-10 0,24-3-6 15,0 0-3-15,0 0-2 0,0 0-3 0,0 0-13 16,0 0-22-16,0 0-37 0,0 0-66 15,0 0-41-15,0 0-51 0,0 0-98 0,0 0-23 16,45 11 112-16,-45-11 244 0</inkml:trace>
  <inkml:trace contextRef="#ctx0" brushRef="#br0" timeOffset="8">3232-120 958 0,'0'0'176'16,"0"0"-54"-16,0 0-25 0,0 0-33 0,0 0-26 15,0 0-5-15,0 0 3 16,0 0 5-16,8 28 1 0,-8-28-11 0,0 0-1 16,7 32-7-16,-7-32 0 0,6 39-8 0,-6-39-1 15,2 41-6-15,-2-16 2 0,-1 1-5 0,0 0 4 16,-3 0-5-16,-1 1 4 0,0 2 15 0,2-4-34 15,-5 3 32-15,2 1-33 0,1-6 11 0,-2 4 4 16,0-6-5-16,2 3 5 0,-2 2-5 16,1-3 4-16,2 0-3 0,4-23 3 0,-14 36-4 15,14-36 4-15,-5 34-3 0,5-34 2 0,-2 26-2 16,2-26 1-16,0 0-2 0,3 31 0 0,-3-31 0 16,0 0-1-16,0 0 0 0,0 0 1 15,22 9 0-15,-22-9 0 0,0 0 2 0,28-19-2 16,-28 19-2-16,25-19-4 0,-25 19-2 0,27-23-3 15,-27 23 3-15,30-27-2 0,-30 27 1 16,35-29-10-16,-35 29-9 0,34-32-21 0,-10 18-14 16,-8-11-20-16,13 13-53 0,-21-15-59 0,20 19-89 15,-28 8-67-15,23-38-36 0,5 42 281 0</inkml:trace>
  <inkml:trace contextRef="#ctx0" brushRef="#br0" timeOffset="9">3163 80 775 0,'-25'3'119'15,"25"-3"-39"-15,0 0 3 0,0 0-15 0,0 0-19 16,0 0-18-16,0 0 4 0,0 0 11 0,0 0 8 15,0 0-10-15,0 0-11 0,32 17-12 0,-32-17-7 16,28 1-6-16,-28-1-3 0,30 0-2 0,-30 0-2 16,32-1 0-16,-32 1 0 0,35-7-1 0,-35 7 0 15,40-3-24-15,-40 3-28 0,39-4-27 16,-39 4-53-16,37-4-29 0,-37 4-63 16,37-9-57-16,-2 18-82 0,-35-9 208 0</inkml:trace>
  <inkml:trace contextRef="#ctx0" brushRef="#br0" timeOffset="10">3760 220 504 0,'0'0'196'0,"0"0"-70"0,0 0-21 0,0 0 1 16,0 0-3-16,0 0-16 0,0 0-15 0,0 0-14 15,0 0-13-15,0 0-10 0,0 0-10 16,0 0-9-16,0 0-7 0,0 0-4 16,0 0-17-16,0 0 18 0,0 0-16 0,-10 22 13 15,10-22 1-15,0 0-3 0,2 34 2 0,-2-34-2 16,0 24 1-16,0-24-3 0,5 23 3 0,-5-23-2 16,0 0 1-16,14 30-2 0,-14-30 2 0,0 0-1 15,0 0 1-15,27 17-2 0,-27-17 1 0,0 0 0 16,27-7-1-16,-27 7 1 0,0 0-2 15,30-20 3-15,-30 20-3 0,0 0 4 0,26-30-4 16,-26 30 3-16,17-24-2 0,-17 24 3 0,12-30-2 16,-12 30 3-16,12-33 15 0,-12 33-16 15,11-26 15-15,-11 26-37 0,10-23 21 0,-10 23-22 16,0 0 21-16,0 0 1 0,10-22 0 0,-10 22-1 0,0 0-1 16,0 0-1-16,0 0 0 0,0 0 2 15,0 0-1-15,0 0 24 0,5 25-21 0,-5-25 19 16,0 0-36-16,0 38 14 0,0-38-14 0,-4 34 15 15,4-34 2-15,-3 39-3 0,2-17 3 0,0 1-4 0,-4 2 6 16,3 5-6-16,-2 0 6 0,-2 2-4 0,1 0 9 16,-1 4-5-16,-2 0 9 0,-1-2-8 0,1-1 8 15,-3 3-5-15,2-4 6 0,-4-4-6 16,2-3 2-16,-1-4-5 0,-1 2 4 0,13-23-2 0,-24 41 4 16,24-41-5-16,-28 32 1 0,28-32-4 0,-25 19 0 15,25-19-1-15,0 0-1 0,-33 9 0 0,33-9-1 16,0 0-3-16,-30-2-9 0,30 2-14 0,-22-5-15 15,22 5-44-15,-25-17-66 0,25 17-103 0,0 0-239 16,-30-6 65-16,30 6 274 0</inkml:trace>
  <inkml:trace contextRef="#ctx0" brushRef="#br0" timeOffset="11">4792 222 537 0,'0'0'125'0,"0"0"4"16,-25 2-3-16,25-2-13 0,0 0-32 0,0 0-25 16,0 0-5-16,0 0-10 0,0 0 26 0,0 0-14 15,0 0 1-15,19 34-13 0,-19-34-10 16,0 0-1-16,25 12-7 0,-25-12-2 16,25 10-7-16,-25-10-3 0,32 9-4 0,-32-9-3 15,37 6-1-15,-37-6-2 0,44 2-1 0,-18-2-1 16,-1-3 1-16,1 0-4 0,7 1-24 0,-9-8-36 15,16 15-60-15,-40-5-51 0,59-10-96 0,-59 10-37 16,44-15-85-16,-5 29 142 0,-39-14 251 0</inkml:trace>
  <inkml:trace contextRef="#ctx0" brushRef="#br0" timeOffset="12">5189-73 592 0,'0'0'140'0,"0"0"-17"0,0 0-15 15,0 0 4-15,-25-21-12 16,25 21-14-16,0 0-14 16,0 0-12-16,0 0-8 0,0 0-7 0,0 0-6 15,0 0-6-15,-21-24-1 0,21 24-2 0,0 0-2 16,0 0-3-16,0 0-1 0,-24-5-4 0,24 5-1 16,0 0-2-16,-22 0-4 0,22 0-2 0,0 0-2 15,-28 5-1-15,28-5-3 0,0 0 1 16,-29 19-2-16,29-19 0 0,-22 22-3 0,22-22 2 15,-23 38-3-15,23-38 2 0,-24 44-4 16,13-18 4-16,0-1-5 0,1 1 4 0,4 2-3 16,-1-3 4-16,3 1-6 0,-2 3-10 0,2 1 30 15,0 0-31-15,1-1 33 0,0-5-17 0,3 4-4 16,0-3 5-16,0 0-10 0,0-3-3 0,2 3-14 16,-2-25-6-16,2 39-7 0,-2-39-3 0,3 35-6 15,-3-35-6-15,6 29-23 0,-6-29-13 16,0 0-13-16,0 0 2 0,5 32 5 15,-5-32 13-15,0 0 7 0,0 0-16 0,0 0-28 16,0 0-15-16,0 0-2 0,0 0 16 0,0 0 26 16,6-26-11-16,-10 4-45 0,4 22 150 0</inkml:trace>
  <inkml:trace contextRef="#ctx0" brushRef="#br0" timeOffset="13">5372 274 834 0,'-44'-11'211'0,"44"11"-84"0,0 0-5 0,-22 16-22 16,22-16-29-16,0 0-26 0,-28 3-22 0,28-3-6 15,0 0-6-15,0 0-4 0,-30 29-2 0,30-29-1 16,0 0-5-16,-11 30 4 0,11-30-4 16,0 0 2-16,-3 33-2 0,3-33 1 0,4 23-2 15,-4-23 2-15,0 0-3 0,23 24 2 0,-23-24-3 16,0 0 2-16,33 7-1 0,-33-7 0 0,30-4-4 16,-30 4-3-16,32-9 1 0,-32 9-2 0,29-17 6 15,-29 17-1-15,26-17 3 0,-26 17 0 0,0 0 4 16,25-26 0-16,-25 26 1 0,0 0 0 15,9-29 1-15,-9 29-1 0,0 0 2 16,-1-28-4-16,1 28 3 0,0 0-2 0,-13-32 2 16,13 32-2-16,0 0 2 0,-19-31 16 0,19 31-17 15,0 0 17-15,-26-24-18 0,26 24-2 0,0 0-1 16,-23-8-2-16,23 8-13 0,0 0-19 0,0 0-35 16,0 0-24-16,0 0-29 0,0 0-24 0,-5 29-59 15,5-29-69-15,0 0-86 0,33 27 132 16,-33-27 230-16</inkml:trace>
  <inkml:trace contextRef="#ctx0" brushRef="#br0" timeOffset="14">5682 311 749 0,'0'0'115'0,"0"0"-35"0,0 0-5 0,0 0-3 16,0 0-6-16,-16 30-14 0,16-30-9 0,0 0-7 15,0 0-9-15,-2 22-4 0,2-22-8 0,0 0-2 16,0 22-5-16,0-22-1 0,0 0-3 0,0 29 1 16,0-29-2-16,0 0 0 0,0 0-2 0,3 25-1 15,-3-25-1-15,0 0 1 0,0 0-2 16,0 0 1-16,0 0 3 0,0 0 3 0,0 0 7 16,0 0 2-16,0 0 4 0,28-25-4 0,-28 25-2 15,16-26-4-15,-16 26-2 0,17-30-5 16,-17 30 3-16,15-32-1 0,-15 32 9 0,18-31 5 15,-18 31 9-15,16-32 1 0,-16 32 1 0,14-26-4 16,-14 26 1-16,10-23 15 0,-10 23-39 0,0 0 35 16,0 0-41-16,0 0 17 0,0 0-3 15,0 0-4-15,0 0 0 0,22-14-1 0,-22 14 0 16,0 0-18-16,0 0 38 0,23 16-37 0,-23-16 36 16,0 0-19-16,22 16-3 0,-22-16 0 0,0 0 0 15,28 10-1-15,-28-10-1 0,26 8 0 0,-26-8-1 16,28 8 0-16,-28-8-13 0,26 8-5 0,-26-8-20 15,27 4-44-15,4 10-110 0,-31-14-139 0,27-11-192 16,1 18 67-16,-28-7 344 16</inkml:trace>
  <inkml:trace contextRef="#ctx0" brushRef="#br0" timeOffset="15">7093-228 862 0,'0'0'134'16,"0"0"-15"-16,0 0-4 0,0 0-6 0,0 0-26 16,0 0-22-16,0 0-21 0,0 0-4 0,0 0-3 15,0 0 2-15,-7 24-1 0,7-1-3 0,-2-2-10 16,2 8 1-16,-4 1-8 0,1 6 2 0,-3 1-11 15,1 2 4-15,-3 2-11 0,2-3 8 0,2 0-9 16,-2-4-13-16,2 2 31 0,0 0-31 16,1-6 31-16,3 3-12 0,0-7-5 15,0-6 4-15,0-20-5 0,4 41 5 0,-4-41-5 16,6 30-3-16,-6-30-13 0,0 0-11 0,12 25-16 16,-12-25-9-16,0 0-15 0,0 0-36 0,0 0-58 0,17-29-68 15,-17 29-88-15,33-10-77 0,-29-13 65 0,20 22 332 16</inkml:trace>
  <inkml:trace contextRef="#ctx0" brushRef="#br0" timeOffset="16">7460-202 1033 0,'0'0'140'0,"0"0"-37"15,0 0-31-15,0 0 1 0,0 0-11 0,0 0-4 16,0 0-1-16,3 24-14 0,-3-24-8 31,5 26-3-31,-5-26-8 0,2 39-3 0,-2-16-11 16,0 4 1-16,-2 0-7 0,-1 5 4 0,-1 1-7 15,-1-1 5-15,1 2-8 0,-3-1 6 0,0-2-7 16,1 2-12-16,-1-3 29 0,2 3-30 0,1-6 31 16,1-2-12-16,-1 0-6 0,4-25 4 0,-3 38-6 15,3-38-5-15,0 33-15 0,0-33-5 16,0 0-16-16,0 0-9 0,8 30-18 0,-8-30-28 15,0 0-30-15,0 0-43 0,0 0-73 0,13-30-30 16,-13 30-94-16,0 0 125 0,15-47 246 0</inkml:trace>
  <inkml:trace contextRef="#ctx0" brushRef="#br0" timeOffset="17">7075 108 1131 0,'0'0'95'0,"0"0"-46"0,0 0-8 16,0 0-5-16,0 0-2 0,0 0 3 0,0 0-4 15,21 24-12-15,-21-24-9 0,40 8-4 16,-15-5-2-16,2 3-5 0,4-5 1 0,-1 1-3 16,2-1 1-16,1-2-1 0,-4-2-38 15,11 7-58-15,-17-19-76 0,21 22-120 0,-16-9-104 16,-1-1 44-16,13 16 201 0</inkml:trace>
  <inkml:trace contextRef="#ctx0" brushRef="#br0" timeOffset="18">7928 91 1147 0,'0'0'135'16,"0"0"-38"-16,0 0-11 0,-26-30-13 0,26 30-23 15,0 0-13-15,0 0-8 0,-26-13-2 0,26 13-6 16,0 0-3-16,-26 2-5 0,26-2-5 16,-22 9-2-16,22-9-3 0,-28 18 0 0,28-18-3 15,-37 26 3-15,37-26-3 0,-36 37 2 0,36-37-3 16,-33 36 3-16,33-36 15 0,-27 38-32 0,27-38 33 16,-20 39-36-16,20-39 16 0,-2 29 3 0,2-29-3 15,0 0 2-15,13 29-2 0,-13-29-2 0,24 10 1 16,-24-10 0-16,29-2 1 0,-29 2-2 15,37-15-2-15,-37 15-4 0,43-22 2 0,-43 22 0 16,41-32 5-16,-41 32 18 0,36-36-35 16,-36 36 36-16,27-32-36 0,-27 32 19 0,24-23 2 15,-24 23-2-15,0 0 3 0,21-27-3 0,-21 27 1 16,0 0 0-16,0 0 1 0,0 0-1 0,0 0-1 16,0 0 0-16,0 0 0 0,0 0 1 0,0 0 1 15,0 0 1-15,24 10-2 0,-24-10 2 16,9 20-3-16,-9-20 2 0,6 32 18 0,-6-32-36 15,6 37 35-15,-6-37-35 0,8 35 16 0,-8-35 2 16,11 31-2-16,-11-31 1 0,14 22-6 16,-14-22-11-16,0 0-18 0,0 0-23 0,33 23-54 15,-33-23-47-15,0 0-63 0,0 0-33 0,35-19-6 16,-35 19 37-16,24-22 13 0,-2 21 70 0,-22 1 141 16</inkml:trace>
  <inkml:trace contextRef="#ctx0" brushRef="#br0" timeOffset="19">8171 214 264 0,'4'-22'134'16,"-4"22"-12"-16,0 0-8 0,6-28-17 0,-6 28-12 15,0 0-11-15,0 0-16 0,12-24-26 0,-12 24 7 16,0 0-22-16,0 0 24 0,0 0 10 0,0 0 15 16,0 0 3-16,10 22 0 0,-10-22-11 0,0 0-4 15,-6 28 11-15,6-28-43 0,-3 30 29 16,3-30-43-16,-4 33 12 0,4-33 0 0,-5 31-6 16,5-31 2-16,-6 29-6 0,6-29 1 0,-4 26-6 15,4-26 0-15,0 0-3 0,-1 28 1 0,1-28-3 16,0 0 2-16,0 0-2 0,0 0 0 15,0 0 0-15,0 0-1 0,0 0 1 0,0 0-1 16,23-9 3-16,-23 9-3 0,21-29 2 0,-21 29-2 16,25-34 3-16,-25 34-3 0,26-36 3 15,-26 36-3-15,27-38-18 0,-27 38 37 0,25-31-36 16,-25 31 36-16,0 0-17 0,28-22-1 0,-28 22 0 16,0 0-1-16,0 0 1 0,0 0-1 0,23-12-1 15,-23 12 1-15,0 0 0 0,0 0 1 0,0 0-1 16,13 24 3-16,-13-24 17 0,0 0-37 0,0 34 38 15,0-34-37-15,0 28 17 0,0-28 1 0,2 22-2 16,-2-22 3-16,0 0-3 16,7 30 2-16,-7-30-2 0,0 0 0 0,0 0 1 15,0 0-1-15,0 0 1 0,22 17-1 0,-22-17 1 16,0 0-1-16,25-16 2 0,-25 16-3 0,24-21 2 16,-24 21-3-16,30-30 0 0,-30 30 16 0,29-30-37 15,-29 30 39-15,29-28-35 0,-29 28 18 0,31-18 2 16,-31 18-1-16,36-15 1 0,-36 15 0 15,33-10 1-15,-33 10-1 0,25 0-1 0,-25 0 0 16,0 0 0-16,28 15 2 0,-28-15-2 0,0 0 2 16,20 32 19-16,-20-32-36 0,9 31 36 0,-9-31-35 15,5 42 14-15,-5-42 4 0,4 40-4 16,-4-40 3-16,-1 36-3 0,1-36 3 0,-4 34-4 16,4-34 3-16,-2 30-4 0,2-30 4 0,0 25-11 15,0-25-12-15,0 0-35 0,0 0-60 16,0 0-61-16,0 0-76 0,0 0-106 0,36 14-37 15,-36-14 114-15,28-8 283 0</inkml:trace>
  <inkml:trace contextRef="#ctx0" brushRef="#br0" timeOffset="20">9046 211 548 0,'0'0'190'16,"0"0"-35"-16,0 0-29 0,0 0-13 0,-15 26-27 15,15-26 1-15,-11 26-36 0,11-26-5 0,-8 34-10 16,8-34-16-16,-9 29-2 0,9-29-8 0,-6 34-2 16,6-34-6-16,-6 32 1 0,6-32-3 0,-6 24 1 15,6-24-3-15,0 0 0 0,2 23-32 16,-2-23-51-16,0 0-86 0,0 0-98 0,0 0-103 16,0 0-15-16,0 0 209 0</inkml:trace>
  <inkml:trace contextRef="#ctx0" brushRef="#br0" timeOffset="21">9041-2 1526 0,'-22'-11'44'0,"22"11"-11"0,0 0 2 16,0 0-6-16,-25-15-10 0,25 15-10 0,0 0-5 15,0 0-3-15,0 0-3 0,0 0-3 0,0 0-24 16,0 0-24-16,0 0-41 0,0 0-48 0,0 0-41 15,0 0-68-15,34-19-95 0,-8 25-47 0,-26-6 191 16</inkml:trace>
  <inkml:trace contextRef="#ctx0" brushRef="#br0" timeOffset="22">9498-246 677 0,'0'0'250'0,"0"0"-138"15,0 0-15-15,-26 8-1 0,26-8-6 16,0 0-13-16,-3 37-9 0,3-37-18 0,-9 36-6 16,9-36-8-16,-14 45-1 0,7-17-11 0,1 2 0 15,-2 2-10-15,1 1 2 0,0 1-9 16,-1-2 3-16,3 0-8 0,0 1 4 0,0-5 14 16,-2 7-31-16,3-3 30 0,-3 2-31 0,3-6 9 15,0-2 5-15,1-4-5 0,3-22 4 0,-3 37-7 16,3-37-7-16,4 25-13 0,-4-25-11 0,0 0-22 15,0 0-27-15,24 20-47 0,-24-20-46 0,0 0-94 0,0 0-95 0,29-30-22 0,-3 27 212 16</inkml:trace>
  <inkml:trace contextRef="#ctx0" brushRef="#br0" timeOffset="23">9834-244 879 0,'-18'-27'200'0,"18"27"-80"16,0 0-27-16,0 0 2 0,-6 24-13 0,6-24-19 16,-2 27-24-16,2-27-5 0,-5 37-9 0,5-14 0 15,-4 3-6-15,1 1 0 0,-3 0-9 0,-1 7 3 16,-2 1-8-16,-1-4 6 0,-1 5-8 16,1-3 6-16,1-3-8 0,-1 0 4 0,0-5 16 15,1 2-34-15,-1-4 33 0,3 5-32 16,0-4 10-16,7-24 5 0,-8 37-5 0,8-37 3 15,-1 30-2-15,1-30 3 0,1 21-4 0,-1-21 3 16,0 0-2-16,10 27-1 0,-10-27 1 0,0 0 0 16,0 0-1-16,26 10 0 0,-26-10 0 0,0 0-1 15,25-7 1-15,-25 7-7 0,0 0-3 0,34-27-8 16,-34 27-4-16,25-22-8 0,-25 22-8 0,25-24-21 16,-25 24-34-16,27-30-38 0,0 26-54 15,-23-24-57-15,19 18-70 0,3 1-52 16,-17-15 153-16,18 24 213 0</inkml:trace>
  <inkml:trace contextRef="#ctx0" brushRef="#br0" timeOffset="24">9624 59 820 0,'0'0'167'16,"0"0"-67"-16,0 0-21 0,0 0-7 0,-24 5-24 31,24-5-11-31,0 0-10 0,0 0-4 0,25 27-5 0,-25-27-4 0,27 10-5 0,-27-10-1 16,40 16-5-16,-16-12-1 0,-1-1-2 15,3 2-1-15,1-2-2 0,-3-4-26 0,7 7-43 16,-31-6-47-16,59-3-50 0,-59 3-53 0,52-11-3 31,-21 9 1-31,-6-6-33 0,14 19 151 0,-39-11 106 16</inkml:trace>
  <inkml:trace contextRef="#ctx0" brushRef="#br0" timeOffset="25">10151 132 656 0,'0'0'202'0,"0"0"-87"0,-27 13-6 0,27-13-12 16,-22 25 17-16,22-25-33 0,-24 27-22 0,24-27-27 16,-22 25-2-16,22-25-20 0,-20 33 7 0,20-33-1 15,-18 34-9-15,18-34-1 0,-10 30-4 0,10-30 0 16,0 28-2-16,0-28 1 0,4 23-4 0,-4-23 2 15,0 0-1-15,26 21 0 0,-26-21 1 16,27-6 0-16,-27 6 0 0,31-11 0 16,-31 11 2-16,40-24-3 0,-40 24 3 0,39-32-3 15,-39 32 1-15,29-36-2 0,-29 36 4 0,25-40 14 16,-25 40-12-16,11-41 13 0,-11 41-38 0,1-33 22 16,-1 33-20-16,-4-30 22 0,4 30 3 0,-14-24-3 15,14 24 1-15,0 0-3 0,-29-19 1 0,29 19-1 16,-22-4-2-16,22 4-1 0,0 0-15 15,-30 9-17-15,30-9-39 0,0 0-39 0,-4 24-40 16,4-24-88-16,0 0-86 0,8 26-63 0,-8-26 202 16</inkml:trace>
  <inkml:trace contextRef="#ctx0" brushRef="#br0" timeOffset="26">10366 142 804 0,'0'0'156'0,"0"0"-98"16,0 0-11-16,0 0 6 0,0 0 15 0,0 0-4 16,0 0-8-16,-16 22 3 0,16-22-31 0,1 26 17 15,-1-26-28-15,4 26-4 0,-4-26-15 0,0 29 14 16,0-29-13-16,2 31 12 0,-2-31 2 16,0 24-5-16,0-24 3 0,0 0-2 0,0 26-1 15,0-26-2-15,0 0-2 0,0 0-2 0,0 0-2 16,0 0 2-16,0 0-2 0,0 0 2 15,0 0-1-15,27-19 0 0,-27 19-1 0,20-27 1 16,-20 27-3-16,27-38 2 0,-27 38 14 0,28-39-38 16,-28 39 38-16,26-29-37 0,-26 29 22 0,23-21 2 15,-23 21-1-15,0 0 2 0,32-21-2 16,-32 21 1-16,0 0-1 0,23-11-1 0,-23 11 2 16,0 0-2-16,0 0 2 0,0 0 0 0,25 14 0 15,-25-14-1-15,0 0 3 0,13 27-4 0,-13-27 3 16,6 32 23-16,-6-32-38 0,2 38 37 0,-2-38-37 15,3 38 11-15,-3-38 4 0,2 33-4 0,-2-33 3 16,2 29-4-16,-2-29-4 0,3 26-29 16,-3-26-42-16,0 0-63 0,0 0-72 15,9 26-124-15,-9-26-68 0,0 0 59 0,39 13 346 16</inkml:trace>
  <inkml:trace contextRef="#ctx0" brushRef="#br0" timeOffset="27">10861 194 935 0,'0'0'127'0,"0"0"-35"15,-8 30-18-15,8-30 6 0,-7 28-29 0,7-28-7 16,-8 28-10-16,8-28-15 0,-6 27-7 16,6-27-7-16,-5 34 0 0,5-34-5 0,-5 29 3 15,5-29-2-15,-4 27 0 0,4-27-4 0,0 0-7 16,6 29-57-16,-6-29-58 0,0 0-84 15,0 0-66-15,0 0-132 0,0 0 60 0,15-23 307 16</inkml:trace>
  <inkml:trace contextRef="#ctx0" brushRef="#br0" timeOffset="28">10938 20 1402 0,'-37'-26'180'0,"37"26"-134"0,-23-7-2 0,23 7-5 15,0 0-12-15,0 0-11 0,-27-7-7 0,27 7-4 16,0 0-4-16,0 0-1 0,0 0-3 0,0 0-9 16,0 0-13-16,0 0-13 0,0 0-12 0,0 0-18 0,31 10-67 15,-31-10-60-15,34 0-97 0,-34 0-133 0,36-3 45 16,1 16 234-16</inkml:trace>
  <inkml:trace contextRef="#ctx0" brushRef="#br0" timeOffset="29">11312 101 1109 0,'-36'-32'84'0,"36"32"-14"0,0 0 5 0,0 0-4 16,0 0-24-16,-25-21-15 0,25 21-5 0,0 0-7 15,-23-8-4-15,23 8-4 0,0 0-1 0,-27 1 0 16,27-1-4-16,0 0 0 0,-35 20-2 16,35-20 1-16,-29 28-3 0,29-28 2 15,-29 32-5-15,29-32 3 0,-25 35-4 0,25-35 4 16,-18 38 19-16,18-38-35 0,-12 41 35 0,12-41-36 16,-5 38 13-16,5-38 2 0,7 30-3 0,-7-30 3 15,11 28-4-15,-11-28 3 0,0 0-2 0,29 14 1 16,-29-14-5-16,28-4-4 0,-28 4-3 0,38-18-6 15,-38 18 2-15,40-32 0 0,-40 32 6 16,38-41 17-16,-19 17-8 0,-3 1 15 0,1 2-35 16,-17 21 21-16,23-37-20 0,-23 37 21 15,16-24 4-15,-16 24-2 0,0 0 4 0,9-24 7 16,-9 24 6-16,0 0 1 0,0 0-3 0,0 0-10 16,0 0-5-16,0 0-2 0,0 0 0 0,0 0 3 15,3 32-3-15,-3-32 2 0,-1 29-3 0,1-29 3 16,-2 32 20-16,2-32-36 0,-5 41 37 15,3-19-36-15,2-22 11 0,-4 38 4 0,4-38-4 16,-1 32 3-16,1-32-14 0,-3 27-13 0,3-27-30 16,0 0-44-16,17 32-41 0,-17-32-47 0,0 0-63 15,0 0-25-15,0 0-88 0,37-3 153 0,-37 3 211 16</inkml:trace>
  <inkml:trace contextRef="#ctx0" brushRef="#br0" timeOffset="30">11579 128 790 0,'-30'-27'122'16,"30"27"-30"-16,0 0-6 0,0 0 12 0,0 0-12 15,-7 34-8 1,7-34-23-16,-8 23-15 0,8-23 13 0,-10 28-27 0,10-28 17 0,-10 36-39 16,10-36 9-16,-8 39-12 0,8-39 13 0,-11 33 3 15,11-33-6-15,-7 24-2 0,7-24-5 0,0 0-1 16,-4 23-3-16,4-23 1 0,0 0-2 15,0 0-1-15,0 0 1 0,0 0-1 0,0 0 1 16,0 0 1-16,0 0 1 0,23-18-4 0,-23 18-5 16,22-29-8-16,-22 29 0 0,28-36-4 0,-28 36 9 15,29-37 16-15,-29 37-34 0,27-31 40 16,-27 31-36-16,25-29 21 0,-25 29 2 0,24-24-5 16,-24 24 3-16,26-20-1 0,-26 20 4 0,23-16 1 15,-23 16 2-15,0 0-1 0,0 0 0 0,24-6 1 16,-24 6-1-16,0 0 2 0,0 0 1 0,8 22 4 15,-8-22 1-15,0 0 2 0,-3 33 0 0,3-33 2 16,-4 32 20-16,4-32-38 0,-5 40 36 0,2-18-38 16,3-22 10-16,-3 35 4 0,3-35-7 15,-4 32 3-15,4-32-3 0,-4 30 1 16,4-30-3-16,0 22 2 0,0-22-3 0,0 0-7 16,5 28-13-16,-5-28-14 0,0 0-47 0,0 0-44 15,0 0-64-15,0 0-61 0,0 0-93 0,31 7-19 16,-31-7 171-16</inkml:trace>
  <inkml:trace contextRef="#ctx0" brushRef="#br0" timeOffset="31">12287-76 912 0,'0'0'250'0,"0"0"-116"16,0 0-25-16,-29-8-26 0,29 8-31 0,0 0-17 16,0 0-8-16,-30 7-9 0,30-7-4 0,0 0-5 15,-32 7-4-15,32-7-2 0,-22 17-1 0,22-17-2 16,-24 22 2-16,24-22-2 0,-20 23 1 0,20-23-1 16,-16 26 2-16,16-26-3 0,-10 24 2 0,10-24-3 15,-3 24 2-15,3-24 20 0,0 0-36 16,4 31 36-16,-4-31-37 0,0 0 16 0,17 29 1 15,-17-29-1-15,0 0 1 0,22 22 0 0,-22-22 0 16,0 0 0-16,0 0 0 0,22 23 0 16,-22-23 1-16,0 0-1 0,0 0 2 0,0 0-2 15,15 29 2-15,-15-29-1 0,0 0 6 0,0 0 7 16,-3 28 6-16,3-28-3 0,0 0 3 16,-11 24-6-16,11-24 0 0,0 0 0 0,-22 31-3 15,22-31-5-15,-23 21 1 0,23-21-4 0,-28 19-1 16,28-19-1-16,-23 16-1 0,23-16-1 0,0 0-4 15,-26 17-12-15,26-17-14 0,0 0-29 0,0 0-63 16,0 0-180-16,0 0-225 0,0 0 9 0,0 0 289 16</inkml:trace>
  <inkml:trace contextRef="#ctx0" brushRef="#br0" timeOffset="32">640 1585 852 0,'-23'-26'158'0,"23"26"-24"16,0 0-17-16,0 0-14 0,0 0-39 0,0 0-23 15,0 0-16-15,0 0-6 0,0 0-5 0,0 0 5 16,0 0 7-16,0 0 3 0,0 0 4 0,26 8-6 15,-26-8-3-15,0 0-1 0,0 0-3 0,33 5-2 16,-33-5-3-16,0 0-3 0,32 3-2 0,-32-3-2 0,30 2-3 16,-30-2-2-16,33 0 0 0,-33 0 1 0,36 0-1 15,-36 0-1-15,35 1-1 0,-35-1-1 0,42 3 0 16,-42-3 1-16,43 2-1 0,-43-2 0 16,41 2 1-16,-41-2 0 0,39-2-1 0,-39 2 0 15,37-2 0-15,-37 2 1 0,39-1 0 0,-39 1-1 16,32 1 0-16,-32-1 0 0,31 2 0 0,-31-2 1 15,32 2 0-15,-32-2 0 0,32 0-2 16,-32 0 1-16,34 5 0 0,-34-5 0 0,35 4 0 16,-35-4 1-16,37 5-1 0,-37-5 0 15,37 3 0-15,-37-3 0 0,33 4-1 0,-33-4 1 16,36 3-1-16,-36-3 2 0,37 5 0 0,-37-5-1 16,34 1 1-16,-34-1-2 0,28 2 2 0,-28-2-2 15,28 0 1-15,-28 0 1 0,26 1-2 0,-26-1 2 16,25 0-1-16,-25 0 0 0,0 0 0 0,30 2 0 15,-30-2 0-15,0 0 0 0,25 1-1 0,-25-1 1 16,0 0 0-16,0 0 0 0,27 2 1 16,-27-2-1-16,0 0 0 0,0 0 0 0,0 0 0 15,0 0 0-15,22 2 0 0,-22-2 0 16,0 0 0-16,0 0 1 0,0 0-1 0,0 0 0 16,0 0 0-16,0 0 0 0,0 0 0 0,0 0 0 15,0 0 0-15,0 0 0 0,0 0 1 0,0 0-1 16,24-8 0-16,-24 8 0 0,0 0 1 0,0 0-2 15,0 0 2-15,0 0-1 0,0 0 0 16,0 0 0-16,0 0-2 0,0 0-9 0,0 0-11 16,0 0-15-16,0 0-15 0,0 0-30 0,0 0-61 15,0 0-58-15,0 0-86 0,0 0-142 0,0 0 47 16,0 0 206-16</inkml:trace>
  <inkml:trace contextRef="#ctx0" brushRef="#br0" timeOffset="33">1682 1480 651 0,'0'0'145'0,"-9"-35"-25"0,9 35 8 0,0 0-3 15,0 0-12-15,-21-24-13 0,21 24-20 0,0 0-14 16,0 0-13-16,0 0-10 0,0 0-10 0,0 0-13 16,0 0-7-16,0 0-9 0,0 0-4 15,0 0 0-15,0 0 1 0,0 0 1 0,0 0 1 16,0 0-2-16,23 24 2 0,-23-24-3 0,14 22 3 15,-14-22-3-15,21 24 1 0,-21-24-2 0,19 24 2 16,-19-24-2-16,19 24 3 0,-19-24-3 0,18 24 1 16,-18-24-1-16,13 24 1 0,-13-24-1 15,8 22 2-15,-8-22-2 0,0 0 3 0,0 26-1 16,0-26 1-16,0 0-1 0,-17 25 1 16,17-25-1-16,0 0 1 0,-33 27-3 0,33-27 3 15,-33 27-3-15,33-27 2 0,-35 26-3 0,35-26 3 16,-35 26-4-16,35-26 3 0,-25 30 19 0,25-30-52 15,-12 29 7-15,12-29-88 0,0 25-125 0,0-25-180 16,0 0-89-16,-6 28 114 0</inkml:trace>
  <inkml:trace contextRef="#ctx0" brushRef="#br0" timeOffset="34">2491 1694 447 0,'0'0'94'0,"18"-24"-7"0,-18 24 12 0,0 0-11 15,0 0-11-15,0 0-28 0,0 0-7 0,0 0-9 16,28-1-1-16,-28 1-6 0,0 0-4 0,0 0-3 16,29 1-1-16,-29-1 0 0,0 0 0 15,29 0-4-15,-29 0-2 0,24 0-6 0,-24 0-3 16,25-1 1-16,-25 1-1 0,0 0 2 0,32-9 4 15,-32 9 5-15,0 0 5 0,26-23 6 0,-26 23 2 16,0 0 5-16,22-30 4 0,-22 30 4 0,7-22-1 16,-7 22-3-16,0-26-9 0,0 26-1 0,-4-25-6 15,4 25 1-15,0 0-4 0,-24-27-2 16,24 27-4-16,-22-5-3 0,22 5-4 16,-35 2-2-16,35-2-1 0,-42 14-2 0,20-7 3 15,-1 7-4-15,23-14 5 0,-39 27-5 0,39-27 3 16,-29 31-3-16,29-31 2 0,-16 28-3 0,16-28 4 15,-9 31-3-15,9-31 2 0,5 29-2 0,-5-29 2 16,13 26-2-16,-13-26 2 0,25 25-1 0,-25-25 2 16,35 21-2-16,-35-21 2 0,37 13-1 15,-15-5 0-15,3-2-1 0,1-3 0 0,-4-3 0 16,1 0 1-16,-23 0 0 0,43 0-1 0,-43 0-19 16,41-9-25-16,-13 12-26 0,-28-3-77 15,41-15-36-15,-41 15-94 0,26-33-84 0,-1 28-17 16,-22-17 234-16</inkml:trace>
  <inkml:trace contextRef="#ctx0" brushRef="#br0" timeOffset="35">2994 1630 638 0,'0'0'150'0,"0"0"-58"16,0 0-18-16,0 0-17 0,0 0-13 0,0 0-7 16,0 0 20-16,0 0 14 0,0 0 12 0,0 0-9 15,0 0-20-15,0 0-20 0,2 31-8 0,-2-31-3 16,-3 26 1-16,3-26-2 0,-6 24 3 15,6-24-6-15,-4 27-2 0,4-27-6 0,0 0-1 16,-5 28-5-16,5-28 0 0,0 0-4 16,0 0 1-16,7 24-3 0,-7-24 2 0,0 0 0 15,0 0 0-15,0 0 0 0,0 0 0 0,0 0 1 16,0 0-1-16,29-23 1 0,-29 23-2 0,20-20 3 16,-20 20-3-16,24-30 3 0,-24 30-4 0,19-30 1 15,-19 30-1-15,22-27 0 0,-22 27 0 16,23-21 1-16,-23 21-1 0,0 0 2 0,29-24-1 15,-29 24 1-15,0 0-1 0,28-11 0 0,-28 11 0 16,0 0 1-16,26 2-1 0,-26-2 1 0,0 0 0 16,0 0-2-16,29 27 3 0,-29-27-2 0,12 28 2 15,-12-28-3-15,13 38 4 0,-13-38-4 0,7 37 3 16,-7-37-4-16,5 30 3 0,-5-30-4 16,8 32-12-16,-8-32 36 0,7 29-36 15,-7-29 21-15,0 0-39 0,14 30-35 0,-14-30-39 16,0 0-35-16,0 0-21 0,0 0-70 0,0 0 0 15,24-28-97-15,-24 28 1 0,0 0 298 0</inkml:trace>
  <inkml:trace contextRef="#ctx0" brushRef="#br0" timeOffset="36">3438 1704 224 0,'0'0'82'0,"7"-21"-15"0,-7 21-9 0,0 0 9 15,0 0-5-15,27-8 16 0,-27 8 15 0,0 0 10 16,25-3-21-16,-25 3-16 0,25 1-35 0,-25-1-7 0,30-1-3 15,-30 1 0-15,31-3-1 0,-31 3-2 0,34-5 1 16,-34 5 2-16,33-7 1 0,-33 7 0 16,32-11-2-16,-32 11-3 0,23-12-1 0,-23 12-4 15,0 0 3-15,28-20 11 0,-28 20 18 16,0 0 8-16,8-31 11 0,-8 31-10 0,0 0-10 16,4-29-10-16,-4 29-7 0,-8-23-8 0,8 23-2 0,0 0-4 15,-21-31-1-15,21 31-3 0,0 0-1 0,-29-17-4 16,29 17 0-16,-23 0-1 0,23 0-1 0,-26 11 1 15,26-11-2-15,-26 18 1 0,26-18-2 0,-28 26 2 16,28-26-2-16,-23 38 2 0,23-38-3 16,-16 34 2-16,16-34-2 0,-6 35 2 0,6-35-3 15,5 36 4-15,-5-36-3 0,10 33 3 16,-10-33-2-16,18 27 2 0,-18-27-3 0,20 15 1 16,-20-15-2-16,26 11 2 0,-26-11-1 0,32 6 0 15,-32-6-1-15,43-4-7 0,-17-1-7 0,-4-3-5 16,4 1-6-16,-26 7-4 0,49-18-7 0,-49 18-10 15,45-25-3-15,-45 25-3 0,43-23 11 16,-43 23 6-16,33-19 9 0,-33 19 5 0,0 0 7 16,23-21 5-16,-23 21 6 0,0 0 6 0,0 0 4 15,0 0 6-15,0 0 9 0,0 0 4 0,0 0-1 16,0 0-4-16,0 0-9 0,0 0-3 0,0 0 0 16,0 0 3-16,-1 26-2 0,1-26 2 0,-3 24-4 15,3-24 0-15,-1 24-3 16,1-24 4-16,-4 21-2 0,4-21 8 0,-2 26 25 15,2-26-21-15,0 0 20 0,-1 32-26 0,1-32-6 16,0 0-1-16,0 0 0 0,0 0-2 0,1 22 0 16,-1-22 0-16,0 0 1 0,0 0 3 0,0 0 1 15,0 0 0-15,0 0 0 0,18-28-5 0,-18 28-22 16,17-25 20-16,-17 25-20 0,12-27 20 0,-12 27 4 16,17-34-3-16,-17 34 4 0,13-37-4 15,-13 37 4-15,17-36-1 0,-17 36 10 0,16-34 3 16,-16 34 9-16,17-32-5 0,-17 32 1 0,14-22-7 15,-14 22-1-15,0 0-2 0,0 0-2 0,0 0-1 16,0 0 0-16,25-12 1 0,-25 12 0 0,0 0 0 16,0 0-4-16,0 0 1 0,20 27-2 15,-20-27-1-15,0 0 0 0,18 24 1 0,-18-24-2 16,0 0 1-16,29 15-1 0,-29-15 0 16,24 7-2-16,-24-7 1 0,26 6-1 0,-26-6 0 15,27 0 0-15,-27 0-2 0,24-5 2 0,-24 5-8 16,25-3-14-16,-25 3-16 0,0 0-33 0,0 0-39 15,35-2-49-15,-35 2-77 0,0 0-50 0,0 0-135 16,0 0 79-16,0 0 323 0</inkml:trace>
  <inkml:trace contextRef="#ctx0" brushRef="#br0" timeOffset="37">4525 1610 452 0,'0'0'75'0,"0"0"25"0,21-24 16 0,-21 24 15 15,0 0-23-15,0 0 0 0,0 0 0 0,0 0 0 16,0 0-14-16,0 0-17 0,0 0-23 16,0 0-16-16,0 0-8 0,0 0-6 0,0 0-1 15,0 0-3-15,-10-22-2 0,10 22-5 0,0 0-2 16,0 0-3-16,0 0-2 0,0 0-1 0,-27-4-2 16,27 4-1-16,0 0 0 0,-25 7 0 0,25-7-1 15,0 0 0-15,-30 21-1 0,30-21 1 0,-25 22-2 16,25-22 2-16,-25 25-2 0,25-25 2 15,-17 29-2-15,17-29 2 0,-9 32-2 16,9-32 2-16,-4 29-4 0,4-29 4 0,7 27-5 16,-7-27 3-16,11 24-1 0,-11-24 2 0,0 0-3 15,29 26-16-15,-29-26 30 0,24 12-39 0,-24-12 36 16,0 0-3-16,29-8-32 0,-29 8 39 0,0 0-35 16,28-27 21-16,-28 27 3 0,19-24-2 0,-19 24 4 15,17-30-3-15,-17 30 2 0,15-29-2 16,-15 29 3-16,12-32-4 0,-12 32 4 15,11-29-4-15,-11 29 3 0,0 0-2 0,14-28 1 16,-14 28-1-16,0 0-1 0,0 0 0 0,0 0 1 16,0 0 0-16,0 0 0 0,0 0 2 0,0 0-3 15,10 38 3-15,-10-38-3 0,-7 40 3 0,3-18-4 16,0 3 4-16,-1 1-5 0,1 4-10 0,2 3 33 16,-3 5-33-16,-3-1 32 0,0 1-16 15,0 1-7-15,-3-3 8 0,-2 1-7 0,2-7 7 16,-1 0-6-16,1-1 5 0,-3-4-5 0,1 0 6 15,13-25 0-15,-28 40 5 0,28-40-3 0,-36 24 2 16,36-24-5-16,-36 20-1 0,36-20-1 0,-41 12-1 16,41-12 0-16,-42 5-1 0,42-5 0 0,-41-3 0 15,41 3-7-15,-39-10-8 0,39 10-7 16,-38-14-9-16,38 14-7 0,-42-21-23 0,42 21-57 16,-34-27-76-16,34 27-146 0,0 0-125 15,-26-35 58-15,26 35 392 0</inkml:trace>
  <inkml:trace contextRef="#ctx0" brushRef="#br0" timeOffset="38">4835 1631 738 0,'0'0'141'15,"0"0"-14"-15,0 0-6 0,0 0-10 0,-5-27-17 16,5 27-18-16,0 0-19 0,0 0-13 0,0 0-13 16,0 0-9-16,0 0-7 0,0 0-7 0,0 0-1 15,0 0 0-15,0 0-1 0,3 31 4 16,-3-31-6-16,-3 27 1 0,3-27-5 0,-2 24 2 15,2-24-4-15,5 26 3 0,-5-26-3 0,5 22 3 16,-5-22-2-16,0 0 3 0,12 28-3 0,-12-28 1 16,0 0-1-16,0 0 0 0,28 23 1 0,-28-23 0 15,0 0 0-15,25 1-1 0,-25-1 0 16,0 0 0-16,29-10 0 0,-29 10-5 0,23-18 2 16,-23 18-4-16,22-22 4 0,-22 22 1 15,18-22 4-15,-18 22 0 0,0 0 2 0,18-29-3 16,-18 29 1-16,0 0-1 0,0 0-1 0,0 0 1 15,0 0-2-15,0 0 1 0,0 0 0 0,0 0 1 16,0 0 1-16,0 0-1 0,0 0-1 0,0 0 2 16,19 35-2-16,-19-35 2 0,-1 34-3 0,1-34 4 15,-3 40 20-15,-1-17-36 0,1 2 35 16,-2 0-34-16,-1 5 11 0,-2-2 5 16,0 3-5-16,-2 1 6 0,-4 1-7 0,2-1 6 15,0-4-7-15,-4-2 8 0,4 2-3 0,0-4 5 16,1-1-2-16,11-23 3 0,-24 35-4 0,24-35 2 15,-27 25-4-15,27-25 2 0,-27 17-1 0,27-17-1 16,-26 8 0-16,26-8-1 0,-25 6-1 0,25-6 1 16,0 0-3-16,-34-6-11 0,34 6-18 0,-22-14-32 15,22 14-50-15,-25-17-52 0,25 17-96 0,0 0-103 16,-25-19-37-16,25 19 177 0</inkml:trace>
  <inkml:trace contextRef="#ctx0" brushRef="#br0" timeOffset="39">5946 1605 787 0,'0'0'151'0,"0"0"-59"0,0 0 2 15,0 0-11-15,0 0-5 0,0 0-9 16,0 0-8-16,0 0-5 0,0 0-9 16,-27-20-12-16,27 20-10 0,0 0-10 0,0 0-5 0,-28-2-3 15,28 2-1-15,0 0-2 0,-35 5 0 0,35-5-2 16,-27 9-1-16,27-9 0 0,-28 10 0 0,28-10-1 16,-26 13 0-16,26-13-1 0,-22 15 1 0,22-15-1 15,0 0 2-15,-25 27-3 16,25-27 1-16,0 0-1 0,-7 24 1 15,7-24-1-15,0 0 2 0,14 29-3 16,-14-29 3-16,0 0-3 0,31 26 3 0,-31-26-3 16,31 13 3-16,-31-13-1 0,33 10 1 0,-33-10-1 15,29 9 2-15,-29-9-1 0,25 12 0 0,-25-12 24 0,0 0-24 16,25 19 23-16,-25-19-21 0,0 0-1 0,0 0-15 16,0 0 17-16,5 27-15 0,-5-27 13 0,0 0 1 15,0 0-1-15,-30 24 1 0,30-24 0 16,-26 9 1-16,26-9-2 0,-29 11 1 0,29-11 0 15,-35 10 1-15,35-10-2 0,-31 9 2 0,31-9-1 16,-25 5 0-16,25-5-2 0,0 0 1 16,0 0-1-16,0 0-2 0,0 0-2 0,0 0-1 15,0 0-5-15,0 0-11 0,0 0-20 0,0 0-39 16,32-14-48-16,-28-12-51 0,30 26-131 0,-8-10-126 16,-26 10 34-16,50-18 355 0</inkml:trace>
  <inkml:trace contextRef="#ctx0" brushRef="#br0" timeOffset="40">6369 1604 1112 0,'0'0'149'0,"0"0"-28"0,0 0-12 0,-3-21-24 0,3 21-26 15,0 0-17-15,0 0-9 0,0 0-6 16,0 0-8-16,-23-11-5 0,23 11-5 0,0 0-3 15,-28 10 0-15,28-10-2 0,-26 17 1 0,26-17-2 16,-27 24 2-16,27-24-3 0,-28 32 1 0,28-32-3 16,-25 30 1-16,25-30-2 0,-22 32 2 15,22-32-4-15,-11 29 3 0,11-29-2 0,-1 26 3 16,1-26-2-16,0 0-14 0,11 30 13 0,-11-30-14 16,0 0 35-16,36 19-23 0,-36-19 13 0,36 0-26 15,-36 0-9-15,38-6 5 0,-12 6-15 0,-26 0 4 16,47-11-29-16,-47 11-24 0,46-10-9 0,-46 10 0 15,49-12-20-15,-49 12-4 0,54-18-67 16,-54 18-5-16,54-28 32 0,-27 12 25 16,-3 2 70-16,1 4 9 0,-25 10 13 0,38-21 10 15,-38 21 35-15,29-23 38 0,-29 23 27 0,23-18 55 16,-23 18 25-16,0 0 27 0,13-30-3 0,-13 30-8 16,0 0-26-16,0 0-18 0,-4-22-28 0,4 22-25 15,0 0-19-15,0 0-18 0,0 0-5 0,0 0-6 16,-26-18-5-16,26 18-4 0,0 0-5 15,0 0 0-15,-31 9-3 0,31-9 1 0,-22 13-1 16,22-13 0-16,-25 19-1 0,25-19 0 0,-27 26-2 16,27-26 1-16,-25 28-4 0,25-28 5 15,-19 34-5-15,19-34 5 0,-14 32-3 0,14-32 1 16,-7 29-2-16,7-29 2 0,1 24-2 0,-1-24 2 16,0 0-3-16,27 28-12 0,-27-28 34 0,0 0-37 15,29 14 33-15,-29-14-26 0,23-2-1 16,-23 2 15-16,22-14-33 0,-22 14 40 0,19-22-34 15,-19 22 22-15,20-27 4 0,-20 27-3 0,18-24 4 16,-18 24-4-16,13-27 3 0,-13 27-2 0,0 0 2 16,13-29-2-16,-13 29 2 0,0 0-2 0,0 0-1 15,0 0 0-15,0 0 0 0,0 0-1 0,0 0 1 16,0 0 1-16,0 0-1 0,0 0 2 16,25-3-1-16,-25 3 1 0,0 0-2 15,0 0 1-15,15 27 0 0,-15-27-1 0,0 0 0 16,0 0 0-16,16 25-5 0,-16-25-5 0,0 0-5 15,0 0-4-15,0 0-5 0,24 22-5 0,-24-22-14 16,0 0-33-16,23 16-24 0,-23-16-55 0,0 0-27 16,0 0-83-16,0 0-101 0,36-17 20 0,-36 17 319 15</inkml:trace>
  <inkml:trace contextRef="#ctx0" brushRef="#br0" timeOffset="41">7142 1188 1014 0,'0'0'268'0,"0"0"-156"0,0 0-29 16,0 0-27-16,0 0-22 0,0 0-7 0,0 0 1 16,0 0 0-16,-1 29 4 0,1-29-14 0,-2 45 1 15,0-14-9-15,0 0 2 0,-2 5-6 0,1 1 5 16,-3 0-6-16,1 2 6 0,-3-2-7 0,0-1 4 15,-2 1-7-15,2-2 4 0,0-1-7 16,-1-3 6-16,1 0-6 0,0-7 4 0,4 0-5 16,4-24-11-16,-4 37 33 0,4-37-33 0,7 26 29 15,-7-26-35-15,0 0-20 0,0 0-23 0,0 0-41 16,0 0-34-16,33 17-77 0,-33-17-86 16,1-24-157-16,-1 24 54 0,0 0 350 0</inkml:trace>
  <inkml:trace contextRef="#ctx0" brushRef="#br0" timeOffset="42">7328 1734 966 0,'0'0'174'0,"0"0"-52"16,0 0-20-16,0 0-20 0,0 0-35 0,0 0-27 0,0 0-15 15,0 0-5-15,0 0 0 16,0 0 1-16,0 0 0 0,0 0 0 0,0 0 0 15,31-9-2-15,-31 9 9 0,26 0 4 0,-26 0 1 16,34-1 1-16,-34 1-8 0,40-9-5 0,-40 9 2 16,44-11-3-16,-44 11 2 0,42-18-2 0,-42 18 2 15,37-22-4-15,-37 22 5 0,33-21-4 0,-33 21 3 16,22-25 0-16,-22 25 2 0,0 0-1 16,7-32 3-16,-7 32 1 0,0 0 5 0,-17-28-1 15,17 28 5-15,-22-15-1 0,22 15 1 0,-27-11-1 16,27 11-3-16,-33 2-5 0,33-2-3 0,-38 14-1 15,38-14-2-15,-41 28 2 0,41-28-3 16,-36 34 3-16,36-34-4 0,-27 36 5 0,27-36-6 16,-17 39 3-16,17-39-3 0,-5 39 2 0,5-39-3 15,4 36 6-15,-4-36-6 0,14 28 4 16,-14-28 19-16,23 27-36 0,-23-27 37 0,28 19-37 16,-28-19 14-16,27 11-3 0,-27-11-13 0,29 4-7 15,-29-4-9-15,29 3-6 0,-29-3 14 0,36-6 7 16,-10 5-4-16,-26 1-16 0,58-20-57 0,-37-1-22 15,20 17-47-15,-18-18-59 0,10 9-62 16,7 8-87-16,-23-19 135 0,26 22 238 0</inkml:trace>
  <inkml:trace contextRef="#ctx0" brushRef="#br0" timeOffset="43">8119 1525 1066 0,'0'0'126'0,"-27"-32"-10"0,27 32-2 15,0 0-23-15,0 0-30 0,-25-18-19 16,25 18-11-16,0 0-6 0,-22-10-5 0,22 10-5 16,0 0-4-16,-29 2-2 0,29-2-2 0,0 0-2 15,-28 14 1-15,28-14-3 0,0 0 0 0,-24 23-4 16,24-23 2-16,0 0-3 0,-16 34 2 0,16-34-3 16,0 22 3-16,0-22-2 0,5 23 2 0,-5-23-2 15,11 21 1-15,-11-21-1 0,15 23 1 16,-15-23-1-16,15 24-1 0,-15-24-6 15,0 0 0-15,27 30-1 0,-27-30 4 0,0 0 2 16,23 23 4-16,-23-23-1 0,0 0 1 0,0 0 0 16,12 22 0-16,-12-22 0 0,0 0 0 0,0 0 0 15,0 0 1-15,0 0 0 0,-17 28-1 0,17-28 1 0,0 0 1 16,-26 13-3-16,26-13 3 0,-23 16-3 0,23-16 2 16,-26 16 21-16,26-16-37 0,-25 15 39 15,25-15-38-15,0 0 13 0,-28 13 2 0,28-13-4 16,0 0 0-1,0 0-19-15,0 0-11 0,0 0-10 0,0 0-9 16,0 0-42-16,0 0-36 0,31 0-88 16,-31 0-97-16,0 0-121 0,23-15 68 0,-23 15 368 15</inkml:trace>
  <inkml:trace contextRef="#ctx0" brushRef="#br0" timeOffset="44">8301 1849 1075 0,'0'0'138'0,"0"0"-21"0,0 0-10 16,0 0-18-16,0 0-29 0,7 26-18 0,-7-26-8 16,0 0-9-16,-12 32-8 0,12-32-9 15,-13 27-1-15,13-27-6 0,-15 28 2 0,15-28-3 16,-12 26 1-16,12-26-2 0,-15 27 1 0,15-27-4 15,0 0-18-15,-21 30-45 0,21-30-88 0,0 0-254 16,0 0-106-16,0 0 21 0,-6 21 437 0</inkml:trace>
  <inkml:trace contextRef="#ctx0" brushRef="#br0" timeOffset="45">2585 2772 623 0,'0'0'190'0,"0"0"-61"16,0 0-25-16,0 0-15 0,0 0-8 0,0 0-8 15,-18-24-6-15,18 24-3 0,0 0-6 0,0 0-9 16,0 0-11-16,-23-18-8 0,23 18-7 0,0 0-3 16,-27-10-2-16,27 10-2 0,0 0-4 0,-29-3-3 15,29 3-5-15,-27 8-1 0,27-8-3 16,-35 16 2-16,35-16-2 0,-34 24 1 0,34-24-1 15,-32 32 0-15,32-32-2 0,-34 33 2 16,34-33-3-16,-21 29 5 0,21-29-6 0,-14 24 5 16,14-24-4-16,6 25-1 0,-6-25 1 0,0 0 0 15,23 22-1-15,-23-22-4 0,25 9-4 0,-25-9 0 16,29 2 0-16,-29-2 2 0,35-8 4 0,-35 8 0 16,38-18 4-16,-38 18-1 0,37-24 4 0,-37 24-3 15,35-28 4-15,-35 28-3 0,34-35 4 0,-34 35-3 16,31-44 4-16,-31 44-6 0,27-45 5 15,-12 23-4-15,-5-4 5 0,0 2 12 16,-1-2-34-16,-3 2 35 0,2-2-34 0,-1 4 17 16,-2-3 5-16,0-1-5 0,-3 1 5 0,4 1-5 15,-5 4 10-15,-1 20-2 0,2-34 7 0,-2 34 1 16,0 0 1-16,0 0-2 0,-2-24-1 0,2 24-5 16,0 0-5-16,0 0-3 0,0 0-3 15,-4 24 4-15,4-24-3 0,-8 41 4 0,1-16-5 16,0 5 5-16,1 3-8 0,0-4 8 0,3 5 14 15,-4-2-32-15,1-2 34 0,4 4-33 0,-1-5 11 16,0 1 5-16,3-2-6 0,0-4 5 0,4 1-4 16,-4-25 4-16,7 34-5 0,-7-34-11 0,15 28-15 15,-15-28-18-15,25 17-37 0,-25-17-33 16,29 3-46-16,-29-3-54 0,29-13-60 16,-29 13-113-16,32-25 35 0,-1 25 324 0</inkml:trace>
  <inkml:trace contextRef="#ctx0" brushRef="#br0" timeOffset="46">2957 2721 679 0,'0'0'185'0,"0"0"-18"0,0 0-10 16,0 0-38-16,0 0-36 0,0 0-31 0,0 0-17 15,0 0-4-15,-17 23-4 0,17-23-1 16,-6 26-10-16,6-26-3 0,-2 23-6 0,2-23-2 16,-1 30-3-16,1-30 1 0,1 28-3 15,-1-28 1-15,7 24-2 0,-7-24 1 0,0 0-1 16,13 28 1-16,-13-28 0 0,0 0-1 0,24 5 1 15,-24-5-1-15,26-17 2 0,-26 17-1 0,31-26 3 16,-31 26-5-16,30-42 5 0,-15 19-4 16,-2-4 3-16,-13 27-2 0,23-38 2 0,-23 38-2 15,13-26 3-15,-13 26-3 0,0 0 3 0,0 0 3 16,0 0 1-16,0 0-1 0,0 0 1 0,0 0-5 16,0 0-1-16,0 0 2 0,4 37-4 0,-4-37 2 15,-9 44-2-15,4-19 2 0,1 6-3 0,-2-2 4 16,-1 7-6-16,2-3 6 0,-3 6-6 0,-1-1 5 15,1 0-5-15,0 0 6 16,-2-3-7-16,0-4 8 0,-1 0-7 0,0 0 5 16,-2-3-4-16,-1-6 4 0,14-22-3 0,-30 39 8 15,30-39 4-15,-29 24 8 0,29-24 2 0,-31 12 0 16,31-12-7-16,-33 3-3 0,33-3-4 0,-36-5-1 0,36 5 0 16,-33-13-3-16,33 13 1 0,-34-18-2 0,34 18 0 15,-35-20-3-15,35 20 3 0,-29-27-6 16,29 27-6-16,-26-37-15 0,26 37-11 0,-16-39-23 15,16 39-31-15,-4-41-50 0,4 41-63 0,16-33-95 0,-16 33-134 16,39-29 41-16,-28 1 338 0</inkml:trace>
  <inkml:trace contextRef="#ctx0" brushRef="#br0" timeOffset="47">3508 2742 713 0,'0'0'137'0,"0"0"-71"0,0 0-10 16,0 0-10-16,0 0-24 16,0 0-14-16,0 0 7 0,0 0 11 0,0 0 16 15,0 0 9-15,0 0 6 0,-8 23 1 0,8-23-4 16,0 0-2-16,-10 26-10 0,10-26-6 0,-7 34-12 15,7-34-3-15,-8 34-8 0,8-34 0 0,-9 31-5 16,9-31 0-16,-5 25-3 0,5-25 0 0,0 0-2 16,-4 33 0-16,4-33-2 0,0 0 1 0,0 0-2 15,0 0 0-15,0 0 1 0,0 0-1 16,0 0 2-16,0 0 2 0,0 0 2 0,0 0-1 16,24-20 1-16,-24 20-6 0,26-38 3 0,-26 38-4 15,32-39 3-15,-32 39-2 0,33-40 3 16,-33 40-3-16,29-33 3 0,-29 33-4 0,22-26 3 15,-22 26-1-15,0 0 3 0,31-22 2 0,-31 22 3 16,0 0 0-16,28-7 0 0,-28 7 1 16,0 0 0-16,23 18 0 0,-23-18-3 0,0 0-1 15,25 35-4-15,-25-35 1 0,14 33-4 0,-14-33 2 16,11 32-2-16,-11-32 2 0,10 28-3 0,-10-28 3 16,4 21-3-16,-4-21 3 0,7 24-3 0,-7-24 1 15,2 27-17-15,-2-27-19 0,7 29-66 0,-7-29-95 16,0 0-138-16,0 30-151 0,0-30 52 0,14 30 346 15</inkml:trace>
  <inkml:trace contextRef="#ctx0" brushRef="#br0" timeOffset="48">4283 2815 676 0,'0'0'195'0,"0"0"-84"16,0 0-13-16,-10-27 7 0,10 27-9 0,0 0-11 15,0 0-20-15,-5-25-7 0,5 25-14 0,0 0-10 16,0 0-5-16,0 0-8 0,-28-22-4 0,28 22-2 16,0 0-3-16,-33-3-2 0,33 3-3 0,-25 10-5 15,25-10 1-15,-27 17-2 0,27-17 1 16,-31 23-1-16,31-23 1 0,-27 27-4 0,27-27 3 16,-18 27-3-16,18-27 3 0,-11 23-4 0,11-23 3 15,-3 25-4-15,3-25 4 0,6 28-4 0,-6-28 2 16,15 24-2-16,-15-24-5 0,27 20-11 0,-27-20-8 15,31 10-9-15,-31-10 3 0,34 0 8 16,-34 0 10-16,37-12 11 0,-37 12 3 16,39-22 5-16,-39 22-3 0,33-29 3 0,-33 29-2 15,22-29 2-15,-22 29-2 0,18-28 4 0,-18 28 7 16,9-25 10-16,-9 25 3 0,7-23 7 0,-7 23-5 16,0 0-1-16,0 0-1 0,0 0-3 0,0 0-5 15,0 0-8-15,0 0-5 0,0 0-3 0,0 0-2 16,0 0 2-16,0 0 1 0,0 0-3 0,-1 28 4 15,1-28-4-15,0 30 3 0,0-30-3 16,1 28 2-16,-1-28-4 0,3 25 3 16,-3-25-1-16,6 27-12 0,-6-27-14 0,0 0-13 15,19 31-25-15,-19-31-22 0,0 0-34 0,0 0-27 16,37 20-69-16,-37-20-26 0,0 0-140 0,37-13 36 16,-37 13 306-16</inkml:trace>
  <inkml:trace contextRef="#ctx0" brushRef="#br0" timeOffset="49">4648 2844 718 0,'-6'-23'163'16,"6"23"-50"-16,0 0-28 0,0 0-8 0,0 0-4 15,0 0-4-15,0 0-5 0,-8 31-12 0,8-31-12 16,0 0-9-16,-14 29-10 0,14-29 0 16,0 0-5-16,-5 33 0 0,5-33-1 0,0 0-2 15,-8 30-2-15,8-30-2 0,0 0-5 16,0 0-2-16,-3 26-2 0,3-26 1 0,0 0-1 15,0 0 0-15,0 0 0 0,0 0 1 0,0 0 0 16,0 0 1-16,0 0 2 0,0 0-3 0,32-29 2 16,-32 29-3-16,27-29 2 0,-27 29-2 0,32-29 1 15,-32 29-1-15,31-27 1 0,-31 27-2 0,28-26 2 16,-28 26-2-16,22-21 2 0,-22 21-2 16,24-15 2-16,-24 15-2 0,0 0 2 0,23-6-1 15,-23 6 0-15,0 0-1 0,0 0 2 0,0 0 1 16,0 0-1-16,22 26 1 0,-22-26-2 0,0 27 3 15,0-27-3-15,-4 29 3 0,4-29-3 16,-6 34 1-16,6-34-2 0,-5 28 2 0,5-28-3 16,0 0 3-16,1 30-2 0,-1-30 0 0,0 0 0 15,0 0 1-15,0 0-1 0,28 3 2 16,-28-3 0-16,0 0-2 0,29-26 4 0,-29 26-4 16,26-28 3-16,-26 28-4 0,32-28 3 0,-32 28-2 15,33-30 2-15,-33 30-2 0,31-25 2 0,-31 25-1 16,27-22 1-16,-27 22-1 0,22-16 0 0,-22 16 0 15,0 0 0-15,27-14-1 0,-27 14 1 0,0 0 0 16,0 0 1-16,25 14 1 0,-25-14-1 16,0 0 3-16,15 31-4 0,-15-31 3 15,11 26-5-15,-11-26 3 0,10 23-2 0,-10-23 3 16,12 23-2-16,-12-23 1 0,11 22-3 0,-11-22 2 16,0 0-1-16,22 31 0 0,-22-31-11 0,0 0-22 15,25 21-44-15,-25-21-42 0,0 0-44 0,0 0-58 16,36-2-42-16,-36 2-119 0,0 0 40 0,37-2 314 15</inkml:trace>
  <inkml:trace contextRef="#ctx0" brushRef="#br0" timeOffset="50">5436 2828 435 0,'0'0'199'0,"0"0"-30"16,25-13-6-16,-25 13-16 0,0 0-32 0,0 0-21 16,0 0-19-16,0 0-22 0,0 0-20 0,0 0-2 15,0 0 0-15,0 0-3 0,0 0 3 16,-1 29-16-16,1-29-6 0,-5 29-6 15,5-29 2-15,-2 36-4 0,2-36 2 0,-2 37-5 16,2-37 3-16,-2 37-3 0,2-37 3 0,0 31-3 16,0-31 3-16,-3 25-2 0,3-25 1 0,0 0-11 15,0 23-20-15,0-23-41 0,0 0-40 0,12 22-48 16,-12-22-78-16,0 0-79 0,0 0-82 0,0 0 103 16,0 0 296-16</inkml:trace>
  <inkml:trace contextRef="#ctx0" brushRef="#br0" timeOffset="51">5548 2662 979 0,'0'0'197'15,"-17"-41"-111"-15,17 41 12 0,0 0-34 0,0 0-6 16,-12-30-25-16,12 30-19 0,0 0-6 16,0 0-7-16,0 0-4 0,0 0-4 0,0 0-10 15,0 0-14-15,0 0-20 0,0 0-20 0,23 15-23 0,-23-15-71 16,0 0-55-16,26 19-147 0,-26-19-10 0,28 16 242 15</inkml:trace>
  <inkml:trace contextRef="#ctx0" brushRef="#br0" timeOffset="52">5993 2750 1076 0,'0'0'162'0,"0"0"-43"0,0 0-7 0,-28-20-19 15,28 20-40-15,0 0-21 0,0 0-4 0,-24 0-4 16,24 0-2-16,0 0-8 16,-24 11-3-16,24-11-5 0,-23 21-1 0,23-21-3 15,-24 29 1-15,24-29-4 0,-30 41 4 0,30-41-5 16,-30 41 5-16,14-17-5 0,16-24 5 0,-20 42-5 16,20-42 3-16,-11 41-2 0,11-41 0 0,1 31-2 15,-1-31 3-15,0 0-3 0,21 30 3 0,-21-30-2 16,25 10 1-16,-25-10-1 0,34-4-1 0,-34 4-11 15,40-17-10-15,-15 12-7 0,-25 5-8 16,48-21 9-16,-23 8-3 0,7 9 8 0,-6-13-41 16,15 17-61-16,-19-24-55 0,24 26-97 0,-20-11-104 15,0-10 6-15,14 20 238 0</inkml:trace>
  <inkml:trace contextRef="#ctx0" brushRef="#br0" timeOffset="53">6642 2712 1120 0,'0'0'145'15,"0"0"-48"-15,0 0 0 0,-19-31-10 0,19 31-32 16,0 0-26-16,0 0-6 0,-25-19-2 0,25 19-2 16,0 0-7-16,-26 0-3 0,26 0-5 15,-24 7-1-15,24-7-1 0,-30 19-1 16,30-19-1-16,-33 24 2 0,33-24-4 0,-30 30 3 15,30-30-2-15,-16 28 1 0,16-28-2 0,-6 23 3 16,6-23-3-16,2 25 1 0,-2-25-1 0,10 23 1 16,-10-23-1-16,0 0 0 0,30 28 1 0,-30-28 0 15,31 14-1-15,-31-14 2 0,29 11-1 0,-29-11 1 16,26 15-1-16,-26-15 2 0,0 0-2 16,26 19 2-16,-26-19-1 0,0 0 1 0,0 0 0 15,0 0 1-15,12 24-1 0,-12-24 2 0,0 0-1 16,0 0 0-16,0 0 0 0,-23 31 1 0,23-31 1 15,-25 17 1-15,25-17-2 0,-32 12-1 0,32-12-3 16,-31 18 0-16,31-18-1 0,-35 16-19 16,35-16-36-16,-30 7-62 0,30-7-118 15,-17 22-276-15,17-22 26 0,0 0 186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06:35.9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-605 4609 688 0,'0'0'157'0,"0"0"-39"0,0 0-16 0,0 0-15 15,0 0-19-15,-7-26-22 0,7 26-14 0,0 0-10 16,0 0-16-16,0 0-3 0,0 0 0 16,0 0 3-16,0 0 4 0,0 0 1 0,26-5 0 15,-26 5 0-15,0 0-1 0,0 0-2 0,26-1-1 16,-26 1-2-16,0 0-1 0,0 0-1 16,25 1 0-16,-25-1-2 0,0 0 1 0,0 0 1 15,0 0 0-15,0 0 3 0,0 0 6 0,0 0 8 16,0 0 7-16,15 20 0 0,-15-20-3 0,0 0-7 15,0 0-3-15,-21 24-3 0,21-24 0 16,0 0-2-16,-22 16-1 0,22-16 1 0,0 0 0 16,-23 6 1-16,23-6 2 0,0 0 1 0,0 0 0 15,-26 2-1-15,26-2-2 0,0 0-2 0,0 0-4 16,0 0 0-16,0 0-3 0,-21-24 0 0,21 24-1 16,0 0 0-16,-1-24-1 0,1 24 1 0,0 0-1 15,11-33 1-15,-11 33-1 16,0 0 1-16,18-22 0 0,-18 22 0 0,0 0 0 15,23-10 2-15,-23 10-3 0,0 0 2 0,24-4-2 16,-24 4 0-16,0 0 0 0,26 7-1 0,-26-7 2 16,0 0-1-16,0 0 2 0,25 28-3 0,-25-28 3 15,0 0-1-15,4 31 1 0,-4-31-1 0,0 0 2 16,-10 27-3-16,10-27 3 0,0 0-2 0,-19 24 2 16,19-24 0-16,0 0-1 0,-26 18 0 15,26-18 1-15,0 0 1 0,-27 10 8 0,27-10 2 16,0 0 2-16,-24-4-2 0,24 4-6 0,0 0-1 15,-24-14-1-15,24 14-2 0,0 0 0 16,-15-24-1-16,15 24-3 0,0 0 3 0,-4-34-2 16,4 34 2-16,4-20-3 0,-4 20 1 0,0 0-2 15,15-24 2-15,-15 24-1 0,0 0 0 0,0 0 0 16,24-13 1-16,-24 13-1 0,0 0 0 16,0 0 1-16,27 3-2 0,-27-3 1 0,0 0 0 15,0 0 1-15,22 24-1 0,-22-24 1 0,0 0 0 16,10 24-1-16,-10-24 1 0,0 0 0 0,0 0 1 15,1 26-1-15,-1-26 2 0,0 0 0 0,0 0 0 16,0 0 0-16,0 0 0 0,0 0-1 0,-23 15 0 16,23-15 0-16,0 0 1 15,0 0-3-15,-28-5 2 0,28 5-1 0,0 0 1 16,0 0 0-16,-30-10 0 0,30 10-2 0,0 0-1 16,0 0-1-16,-22-14-11 0,22 14-13 0,0 0-34 15,0 0-74-15,0 0-119 0,0 0-145 0,0 0-121 16,0 0 120-16,0 0 400 0</inkml:trace>
  <inkml:trace contextRef="#ctx0" brushRef="#br0" timeOffset="1">620 4262 275 0,'0'0'147'0,"0"0"-32"16,0 0 14-16,0 0 2 0,0 0-21 0,0 0-22 15,4-22-29-15,-4 22 16 0,0 0-17 16,0 0 14-16,0 0-10 0,0 0-9 16,-24-8-11-16,24 8-8 0,0 0-8 0,0 0-3 15,-31 0-5-15,31 0 2 0,-24 4-1 0,24-4-1 16,-30 10-1-16,30-10-4 0,-39 13-2 0,39-13 0 16,-39 18 15-16,39-18-38 0,-45 27 36 0,22-9-38 15,2-2 19-15,21-16 3 0,-40 36-4 0,40-36 2 16,-31 28-4-16,31-28 0 0,-27 31-3 15,27-31 2-15,-19 31-3 0,19-31 3 0,-15 37-3 16,15-37 4-16,-12 37-3 0,12-37 2 16,-6 36-4-16,6-36 3 0,0 30-3 0,0-30 3 15,3 34-2-15,-3-34 2 0,9 27-2 0,-9-27 2 16,13 27-2-16,-13-27 3 0,0 0-2 0,32 27 1 16,-32-27-1-16,23 11 0 0,-23-11-1 0,32 5 1 15,-32-5 1-15,40-10-1 0,-14 4 2 16,-3-2-1-16,2-4 0 0,1 2-1 0,6-2-13 15,-7-4-14-15,9 9-18 0,-9-12-33 0,12 14-34 16,-16-20-42-16,23 22-72 0,-22-14-53 0,4-3-125 16,11 23 94-16,-24-27 311 0</inkml:trace>
  <inkml:trace contextRef="#ctx0" brushRef="#br0" timeOffset="2">964 4515 691 0,'-15'-23'176'15,"15"23"-34"-15,0 0-1 0,0 0-13 0,0 0-32 16,0 0-30-16,0 0-15 0,0 0-11 0,-30-25-6 16,30 25-9-16,0 0-4 0,0 0-5 0,-28-3-3 15,28 3-1-15,-22 7-5 0,22-7 2 16,-25 14-4-16,25-14 0 0,-30 22-3 0,30-22 0 16,-34 28-2-16,34-28 3 0,-35 26-4 0,35-26 3 15,-25 27-3-15,25-27 1 0,-18 23-2 0,18-23 0 16,0 0 0-16,-5 27 1 0,5-27-1 0,0 0 1 15,0 0-2-15,28 26 2 0,-28-26-2 0,27 6-2 16,-27-6-11-16,37 1-7 0,-37-1-8 16,36-6-7-16,-12 3 1 0,-24 3-1 15,41-11 6-15,-41 11 7 0,37-21 14 0,-37 21 3 16,33-26 8-16,-33 26-1 0,24-23 3 0,-24 23-1 16,0 0 2-16,18-25 0 0,-18 25 7 0,0 0 8 15,8-27 7-15,-8 27 3 0,0 0-1 0,0 0-9 16,0 0-1-16,0 0 0 0,1-22-5 0,-1 22 0 15,0 0-7-15,0 0-4 0,0 0-2 0,0 0 1 16,-3 22 0-16,3-22 2 0,-4 27-2 16,4-27 2-16,-4 25-3 0,4-25 2 0,-3 28-3 15,3-28 2-15,0 0-1 0,3 29 0 16,-3-29 1-16,0 0-1 0,11 23 0 0,-11-23 1 16,0 0-2-16,0 0 1 0,24 24-17 0,-24-24-17 15,0 0-32-15,0 0-43 0,40 7-48 0,-40-7-71 16,24-24-55-16,-24 24-103 0,25-30 79 15,1 30 308-15</inkml:trace>
  <inkml:trace contextRef="#ctx0" brushRef="#br0" timeOffset="3">1239 4538 182 0,'0'0'77'0,"0"0"8"15,0 0 21-15,0 0 2 0,0 0-20 0,0 0 3 16,0 0-9-16,0 0 7 0,0 0-1 0,0 0-17 16,0 0-13-16,0 0-11 0,13 24-3 0,-13-24-4 15,0 0 1-15,-4 26-1 16,4-26 3-16,0 0-1 0,-3 31-4 0,3-31-7 15,0 0-1-15,-9 30-8 0,9-30 1 0,0 0-5 16,-6 29-1-16,6-29-6 0,0 0-2 0,0 0-3 16,0 0-3-16,-5 21-1 0,5-21-2 0,0 0 0 15,0 0-1-15,0 0-1 0,0 0 1 0,0 0 1 16,0 0 1-16,0 0 4 0,0 0-4 0,29-28 1 16,-29 28-2-16,22-28 0 0,-22 28 0 15,27-29 2-15,-27 29-4 0,28-33 5 0,-28 33-5 16,27-27 3-16,-27 27-2 0,28-26 2 15,-28 26-1-15,25-24 1 0,-25 24 0 0,29-16 0 16,-29 16-1-16,27-13 1 0,-27 13-1 0,0 0 1 16,32-1 0-16,-32 1-1 0,0 0 1 0,22 15-2 15,-22-15 3-15,0 0-1 0,21 30 1 16,-21-30-1-16,12 25 2 0,-12-25-4 0,7 30 4 16,-7-30-5-16,8 35 5 0,-8-35-4 0,4 31 2 15,-4-31-3-15,3 28 3 0,-3-28-3 0,3 27 2 16,-3-27-1-16,0 0-3 0,7 33-30 0,-7-33-42 15,0 0-70-15,0 0-79 0,0 0-133 0,27 29-102 16,-27-29 110-16,0 0 350 0</inkml:trace>
  <inkml:trace contextRef="#ctx0" brushRef="#br0" timeOffset="4">2632 4480 467 0,'-22'-24'150'0,"22"24"-33"0,0 0 1 15,0 0-13-15,0 0 2 0,0 0-9 0,0 0-5 16,0 0-8-16,0 0-17 0,0 0-17 0,0 0-12 15,0 0-8-15,0 0-5 0,0 0-3 0,0 0 1 16,0 0 1-16,0 0-5 0,0 0 2 16,-18 35-8-16,18-35 0 0,-10 33-5 0,10-33 2 15,-11 36-8-15,11-36 2 0,-16 38-4 0,16-38 0 16,-10 34-1-16,10-34 2 0,-1 26-4 16,1-26 4-16,0 0-4 0,-5 29 2 0,5-29-2 15,0 0 1-15,0 0 1 0,0 0 2 0,0 0 1 16,25-3 1-16,-25 3 0 0,21-31-4 0,-21 31 2 15,29-43-4-15,-13 17 6 0,2 3-5 16,-18 23 5-16,33-41-5 0,-33 41 3 0,22-33-2 16,-22 33 0-16,17-26 0 0,-17 26 1 0,0 0-2 15,0 0 3-15,0 0-4 0,0 0 2 0,22-13 0 16,-22 13-1-16,0 0 2 0,0 0-3 0,0 0 3 16,18 29-2-16,-18-29 4 0,8 23-3 0,-8-23 2 15,7 31-3-15,-7-31 2 0,8 27-3 0,-8-27 4 16,9 29-3-16,-9-29 2 15,5 28-2-15,-5-28 2 0,8 22-3 0,-8-22 1 16,0 0-2-16,14 21 1 0,-14-21-13 0,0 0-8 16,0 0-14-16,24 15-12 0,-24-15-12 0,0 0-35 15,34 3-53-15,-34-3-52 0,25-15-56 0,-25 15-59 16,22-37-46-16,11 37 188 0</inkml:trace>
  <inkml:trace contextRef="#ctx0" brushRef="#br0" timeOffset="5">3098 4507 444 0,'0'0'169'0,"0"0"2"0,-13-33 17 0,13 33-19 0,0 0-22 16,0 0-38-16,0 0-33 0,0 0-22 16,0 0-12-16,0 0-10 0,0 0-9 0,0 0-6 15,0 0-9-15,-23-4-3 0,23 4-4 0,0 0 2 16,-17 28-3-16,17-28 2 0,-9 29-3 16,9-29 2-16,-5 29-2 0,5-29 3 0,0 28-2 15,0-28 1-15,9 28-3 0,-9-28 1 0,11 25-2 16,-11-25 3-16,0 0-1 0,26 30 1 0,-26-30-2 15,22 10 2-15,-22-10-3 0,26 5-4 0,-26-5-2 16,26 0-3-16,-26 0-2 0,22-5 1 0,-22 5 2 16,0 0 0-16,27-19 4 0,-27 19-1 0,0 0 4 15,19-34-1-15,-19 34 4 0,12-27 0 16,-12 27 2-16,7-37-1 0,-7 37 4 16,4-36-5-16,-4 36 4 0,-5-36-3 0,5 36 2 15,-6-35-1-15,6 35 3 0,-14-28-4 0,14 28 4 16,-17-24-3-16,17 24 1 0,-22-13-2 0,22 13 0 15,-24-8-1-15,24 8 0 0,-22-3 0 0,22 3-2 16,-23 5 2-16,23-5-3 0,0 0-2 16,0 0-20-16,-29 24-25 0,29-24-38 0,0 0-35 15,-7 40-40-15,7-40-24 0,-4 24-69 0,4-24-101 16,0 0 64-16,22 36 294 0</inkml:trace>
  <inkml:trace contextRef="#ctx0" brushRef="#br0" timeOffset="6">3519 4440 939 0,'0'0'145'0,"0"0"-9"0,0 0-15 16,0 0-26-16,0 0-40 0,0 0-34 15,0 0-13-15,0 0-4 0,0 0-2 0,0 0 4 16,0 0 9-16,0 0 7 0,0 0 5 0,0 0-3 16,-2 36-5-16,2-36-7 0,0 31 0 15,0-31-7-15,-2 36 1 0,2-36-5 0,-3 37 3 16,3-37-5-16,3 38 4 0,-3-38-5 0,6 35 5 16,-6-35-4-16,9 24 1 0,-9-24-1 15,17 24 1-15,-17-24-1 0,0 0 2 0,29 17-1 16,-29-17 2-16,0 0 1 0,33-20-1 0,-33 20 1 15,27-29-4-15,-27 29 4 0,32-35-3 0,-32 35 2 16,30-33-1-16,-30 33 1 0,0 0-3 0,29-25 5 16,-29 25-4-16,0 0 2 0,0 0 0 0,0 0-3 15,0 0 3-15,22-13-2 0,-22 13 0 0,0 0 1 16,0 0 1-16,16 25-1 0,-16-25 1 16,8 29-2-16,-8-29 1 0,4 26-3 15,-4-26 3-15,7 33-3 0,-7-33 4 0,8 31-4 16,-8-31 2-16,7 27 0 0,-7-27-1 0,0 0 1 15,0 0 1-15,22 14-1 0,-22-14 2 0,0 0 1 16,0 0-1-16,25-21 2 0,-25 21-3 0,14-26 3 16,-14 26-4-16,15-28 4 0,-15 28-3 0,16-36 3 15,-16 36-3-15,14-29 1 0,-14 29-2 16,15-31 2-16,-15 31-3 0,13-24 2 0,-13 24-8 16,18-26-15-16,-18 26-34 0,24-20-97 0,-33-10-152 15,9 30-228-15,0 0 44 0,20-38 315 0</inkml:trace>
  <inkml:trace contextRef="#ctx0" brushRef="#br0" timeOffset="7">4875 4553 637 0,'-8'-22'168'0,"8"22"-61"0,0 0 8 0,0 0-3 16,-3-25-4-16,3 25-14 0,0 0-20 16,0 0-14-16,0 0-19 0,0 0-14 0,0 0-11 15,0 0-6 1,0 0 0-16,0 0 3 0,3 25 1 0,-3-25 2 15,-3 25-7-15,3-25-2 0,-7 26-4 0,7-26 2 16,-7 30-5-16,7-30 1 0,-1 24-1 0,1-24 1 16,0 0-2-16,0 25 1 0,0-25-1 0,0 0 1 15,4 27 0-15,-4-27 1 0,0 0-2 16,0 0 1-16,6 23-2 0,-6-23 1 0,0 0 0 16,0 0 0-16,0 0-1 0,0 0 1 0,0 0 0 15,0 0 1-15,0 0 1 0,25-10-2 0,-25 10 3 16,0 0-2-16,12-34 2 0,-12 34-3 0,12-30 4 15,-12 30-4-15,10-36 4 0,-10 36-3 16,10-37 3-16,-10 37-2 0,8-30 2 0,-8 30-3 16,4-27 1-16,-4 27-1 0,0 0 1 15,6-30-1-15,-6 30 1 0,0 0-3 0,0 0 2 16,0 0-1-16,12-21 1 0,-12 21 0 0,0 0 1 16,0 0-1-16,23-1 0 0,-23 1 0 0,0 0 0 15,25 1 0-15,-25-1 0 0,0 0 1 0,26 2-1 16,-26-2 1-16,0 0-1 0,33 8 0 0,-33-8-1 15,24 7 0-15,-24-7 1 0,30 11 1 16,-30-11-2-16,29 14 0 0,-29-14 0 0,29 18 0 16,-29-18-18-16,29 11-18 0,-29-11-39 0,26 2-41 15,0 9-58-15,-26-11-68 0,28-9-140 0,-5 14-5 16,-23-5 176-16</inkml:trace>
  <inkml:trace contextRef="#ctx0" brushRef="#br0" timeOffset="8">5468 4573 343 0,'0'0'93'0,"0"0"-11"0,0 0 0 0,0 0-8 16,0 0-14-16,22 14-11 0,-22-14-8 15,0 0-4-15,23 1 0 0,-23-1-6 16,0 0 0-16,31 5-4 0,-31-5 4 0,22-5 0 15,-22 5 2-15,23-9-4 0,-23 9-3 0,26-12-3 16,-26 12 5-16,0 0 1 0,27-30 4 0,-27 30-2 16,0 0 2-16,23-31-1 0,-23 31 4 0,14-24-2 15,-14 24 0-15,4-26-5 0,-4 26-3 0,0 0-4 16,-10-27-2-16,10 27-5 0,0 0 1 16,0 0-5-16,-34-23-1 0,34 23-2 0,-28 4-5 15,28-4 0-15,-33 11-3 0,33-11 2 0,-41 27-2 16,17-12 2-16,1 4-3 0,23-19 3 0,-40 36-1 15,40-36 3-15,-26 34-2 0,26-34 2 0,-15 27-4 16,15-27 2-16,-2 31-4 0,2-31 3 16,7 29-2-16,-7-29 2 0,21 30-3 0,-21-30 3 15,29 25-2-15,-29-25 1 0,41 21-1 16,-41-21 1-16,46 14-4 0,-24-12-15 0,5 1-9 16,-3-5-1-16,6 4-3 0,-4-14-31 0,13 19-58 15,-39-7-55-15,63-13-50 0,-63 13-53 0,46-24-71 16,-8 29 50-16,-38-5 300 0</inkml:trace>
  <inkml:trace contextRef="#ctx0" brushRef="#br0" timeOffset="9">5936 4664 624 0,'0'0'211'0,"0"0"-67"15,-24-8-13-15,24 8-21 0,0 0-31 0,0 0-26 16,0 0-21-16,0 0-6 0,-3 26-1 16,3-26 0-16,-8 28-3 0,8-28 0 0,-9 29-7 15,9-29 1-15,-8 37-5 0,8-37 1 0,-8 39-4 16,5-17 2-16,3-22-8 0,-8 42 5 0,2-18-5 15,3-1 4-15,-1 1-5 0,2-1 2 16,2-23-4-16,-3 40 2 0,3-40-3 0,1 34 4 16,-1-34-4-16,0 0 3 0,0 27-1 0,0-27-1 15,0 0 1-15,0 0 1 0,0 0 2 0,0 0 1 16,0 0 1-16,0 0-1 0,11-37 0 0,-11 37-4 16,14-46 3-16,-7 19-5 0,0-1 6 0,1-7-2 15,2 0 12-15,-1 0-5 0,0-5 10 16,0-3-11-16,-3-4 3 0,1 4-9 15,-3 0 5-15,3 5-7 0,0 1 6 0,-2 7-4 16,3-1 6-16,1 8-2 0,0 1 3 0,-9 22-6 16,20-33 0-16,-20 33-3 0,0 0 1 0,31-22-2 15,-31 22 1-15,0 0 0 0,31 3 0 0,-31-3 1 16,0 0-1-16,29 24 1 0,-29-24-1 0,17 25 2 16,-17-25-4-16,17 29 4 0,-17-29-3 15,11 34 2-15,-11-34-2 0,7 30 2 16,-7-30-3-16,1 29 4 0,-1-29-1 0,-8 26 2 15,8-26-3-15,-17 25 3 0,17-25-3 0,-23 32 7 16,23-32 0-16,-33 25 3 0,33-25-3 0,-40 30 0 0,17-20-5 16,23-10 1-16,-40 21-3 0,40-21 0 15,-36 17-2-15,36-17 2 0,-25 4 0 0,25-4 0 16,0 0-1-16,0 0 0 0,0 0-12 16,0 0-13-16,0 0-25 0,0 0-33 0,0 0-50 15,-11-42-67-15,39 44-103 0,-28-2-153 0,28-33 52 16,7 30 300-16</inkml:trace>
  <inkml:trace contextRef="#ctx0" brushRef="#br0" timeOffset="10">6229 4560 510 0,'0'0'71'16,"0"0"-1"-16,0 0-6 0,0 0 0 0,0 0-8 15,22 3 2-15,-22-3-1 0,0 0 0 0,0 0-5 16,13 28-7-16,-13-28-4 0,0 0-7 15,7 28-2-15,-7-28-2 0,0 23 1 0,0-23-5 16,0 0 0-16,-4 32-5 0,4-32 0 16,0 0-5-16,0 0-1 0,0 23-4 0,0-23-2 15,0 0-3-15,0 0 3 0,0 0 7 0,0 0 8 16,0 0 3-16,0 0-5 0,11-23-6 0,-11 23-11 16,14-24-3-16,-14 24-2 0,12-29 3 0,-12 29-4 15,15-27 5-15,-15 27-5 0,14-31 3 0,-14 31-3 16,15-26 3-16,-15 26-3 0,12-31 2 0,-12 31-2 15,17-30 2-15,-17 30-3 0,16-24 4 16,-16 24-2-16,0 0 3 0,0 0-2 16,0 0 2-16,0 0 0 0,22-21 0 0,-22 21 1 15,0 0-1-15,0 0-1 0,0 0 1 0,0 0 0 16,0 0 3-16,28 15 5 0,-28-15-1 0,0 0 1 16,24 14-4-16,-24-14-2 0,0 0-4 0,31 17 0 15,-31-17-1-15,0 0 0 0,28 19 0 0,-28-19 0 16,0 0-1-16,26 14 2 0,-26-14-1 15,0 0 1-15,33 10-1 0,-33-10 1 0,22 4-3 16,-22-4-2-16,25 7-20 0,-25-7-47 0,27 5-90 16,-27-5-73-16,0 0-158 0,38-7-39 0,-38 7 116 15</inkml:trace>
  <inkml:trace contextRef="#ctx0" brushRef="#br0" timeOffset="11">6828 4456 989 0,'0'0'219'0,"0"0"-108"0,-25-22-10 0,25 22-16 0,0 0-29 15,0 0-17-15,0 0-11 0,0 0-7 0,0 0-7 16,-23 8-6-16,23-8-5 0,0 0 0 16,-17 35-2-16,17-35 1 0,-12 38-2 0,12-38 2 15,-14 40-3-15,9-18 3 0,5-22-5 16,-7 42 4-16,7-42-4 0,1 41 3 0,-1-41-3 15,11 34 2-15,-11-34-2 0,0 0 2 0,29 24-1 16,-29-24-1-16,26 2-3 0,-26-2 0 0,33-13 1 16,-33 13 0-16,39-27 5 0,-17 10 0 0,1-3 2 15,-23 20-2-15,40-42 3 0,-40 42-5 0,31-40 5 16,-31 40-4-16,15-34 4 0,-15 34-2 0,7-31 1 16,-7 31 0-16,-3-33 1 0,3 33-3 0,-10-24 3 15,10 24-4-15,0 0 2 0,-30-26-2 0,30 26 1 16,-23-10-1-16,23 10-1 0,-28-2-3 0,28 2-15 0,-32 5-17 15,32-5-43-15,-31 7-63 0,31-7-100 0,-21 24-128 16,21-24-83-16,0 0 149 0,0 0 305 16</inkml:trace>
  <inkml:trace contextRef="#ctx0" brushRef="#br0" timeOffset="12">7529 4482 731 0,'0'0'175'0,"0"0"-45"0,0 0-2 0,5-39-3 16,-5 39-21-16,0 0-25 0,15-24-19 0,-15 24-13 15,0 0-9-15,-7-22-5 0,7 22-8 0,0 0-4 16,0 0-6-16,-28-18-3 0,28 18-4 0,-24 0-1 16,24 0-3-16,-31 14-2 0,31-14 0 0,-38 20-3 15,38-20 3-15,-44 26-4 0,19-9 3 16,1 3-3-16,24-20 4 0,-41 39-3 16,41-39 3-16,-28 37-4 0,28-37 2 0,-16 30-3 15,16-30 2-15,-2 28-3 0,2-28 6 0,10 22-6 16,-10-22-3-16,0 0-7 0,26 26-7 0,-26-26-4 15,26 12 0-15,-26-12-6 0,36 6-3 0,-14-5-3 16,-22-1 5-16,36-7 11 0,-36 7 9 0,33-17 11 16,-33 17 0-16,28-22 2 0,-28 22-2 0,26-33 4 15,-26 33-4-15,23-34 3 16,-23 34-3-16,25-42 4 0,-12 17-5 0,0 1 6 16,0-6-5-16,2 4 7 0,2-11 16 0,-2 3-32 15,1 1 37-15,1-4-34 0,-1 3 12 0,-1 4 5 16,2-5-8-16,-3 7 6 0,0-1-4 0,-6 3 10 15,3 2 0-15,-11 24 8 0,8-33 0 0,-8 33 7 16,0 0-1-16,0 0-1 0,0 0-7 16,0 0-11-16,0 0-4 0,0 0-3 0,0 0 0 15,0 0 0-15,-29 42 1 0,17-13-4 0,-2-1 4 16,3 0-4-16,-1 3 8 0,-1 1-8 0,2-1 8 16,0 7 14-16,1-2-32 0,-2 3 33 0,5 0-33 15,-1-6 9-15,0 3 6 0,2-3-8 16,2-6 6-16,3 1-5 0,1-2 4 0,0-26-4 15,4 41 2-15,-4-41-16 0,8 29-7 16,-8-29-17-16,10 25-16 0,-10-25-15 0,0 0-18 16,37 23-16-16,-37-23-12 0,29-11-8 0,-29 11-8 15,33-23-4-15,-33 23 2 0,36-37 7 0,-36 37 18 16,38-39 25-16,-38 39 30 0,36-38 30 0,-36 38 29 16,26-32 36-16,-26 32 23 0,18-30 29 0,-18 30 7 15,0 0 6-15,18-22-12 0,-18 22-1 0,0 0-14 16,0 0 0-16,0 0-10 0,0 0-5 15,0 0-11-15,0 0-15 0,0 0 4 0,0 0 15 16,0 0 2-16,0 0 1 0,0 0-17 16,3 27-24-16,-3-27-6 0,-1 28-6 0,1-28 1 15,-2 26-4-15,2-26 1 0,2 24-3 0,-2-24 1 16,0 0-2-16,9 33 2 0,-9-33-1 0,0 0 1 16,25 17 0-16,-25-17 0 0,0 0-1 15,29 2 1-15,-29-2 1 0,0 0-2 0,32-18 2 16,-32 18-2-16,26-21 1 0,-26 21-2 0,27-27 2 15,-27 27-3-15,27-30 3 0,-27 30-2 0,22-26 2 16,-22 26-1-16,16-26 2 0,-16 26-2 0,0 0 3 16,14-25-2-16,-14 25 6 0,0 0 5 15,0 0 1-15,0 0 0 0,0 0-4 0,0 0-7 16,0 0 0-16,0 0-2 0,0 0 0 16,0 0 2-16,0 0-2 0,7 29 3 0,-7-29-4 15,3 24 3-15,-3-24-3 0,-3 24 2 0,3-24-2 16,-2 23 2-16,2-23-3 0,0 0 2 0,2 32-2 15,-2-32 2-15,0 0-2 0,0 0-9 0,7 24-11 16,-7-24-14-16,0 0-33 0,0 0-23 0,0 0-38 16,0 0-42-16,31 5-54 0,-31-5-54 0,0 0-77 15,29-14 125-15,-29 14 232 0</inkml:trace>
  <inkml:trace contextRef="#ctx0" brushRef="#br0" timeOffset="13">8471 4427 979 0,'0'0'163'0,"0"0"-29"0,-21-26-16 0,21 26-28 15,0 0-27-15,0 0-19 0,0 0-9 0,0 0-4 16,0 0-6-16,-26-8-5 0,26 8-6 0,0 0-4 16,-24 5-3-16,24-5-1 0,0 0-1 0,-30 21 2 15,30-21-3-15,-25 24 1 0,25-24-3 0,-24 33 1 16,24-33-4-16,-18 34 3 0,18-34-3 0,-10 32 3 15,10-32-4-15,-3 32 3 0,3-32-3 16,4 27 2-16,-4-27-2 0,11 26 2 0,-11-26-2 16,0 0 2-16,32 25-2 0,-32-25-5 0,28 6-7 15,-28-6-6-15,29 0-3 0,-29 0 4 16,31-2-8-16,-31 2-14 0,36-4-31 0,-36 4-42 16,37-10-50-16,-37 10-65 0,32-15-102 0,-9 12-64 15,-23 3 93-15,46-11 302 0</inkml:trace>
  <inkml:trace contextRef="#ctx0" brushRef="#br0" timeOffset="14">8675 4555 803 0,'0'0'103'0,"0"0"-49"0,0 0-17 16,0 0 5-16,0 0 5 0,0 0-1 0,0 0-9 16,0 0-17-16,0 0-3 15,27-15 1-15,-27 15-2 0,0 0-3 0,28-3-5 16,-28 3-5-16,0 0 5 0,31 2 23 0,-31-2 10 15,27-2 7-15,-27 2-3 0,26-6-25 0,-26 6-8 16,23-10-9-16,-23 10 0 0,24-9-2 0,-24 9 1 16,22-15 0-16,-22 15 1 0,0 0-1 0,31-24 1 15,-31 24-1-15,0 0 2 0,14-23 1 0,-14 23 14 16,0 0 3-16,-1-23 4 0,1 23-3 16,0 0-5-16,-11-24-3 0,11 24 1 0,0 0 0 15,-25-27 0-15,25 27-2 0,0 0 3 0,-30-15 0 16,30 15-1-16,-24 2-2 0,24-2-5 0,-22 13-1 15,22-13-5-15,-26 24 4 0,26-24-6 16,-28 37 3-16,16-14-4 0,0 4 1 0,2-2-3 16,2 0 4-16,5-4-5 0,0 1 4 0,3-22-4 15,2 41 3-15,-2-41-3 0,9 35 4 16,-9-35-3-16,17 23-10 0,-17-23-13 0,0 0-12 16,38 28-20-16,-38-28-8 0,35 7-6 0,-35-7-57 15,58-7-98-15,-29-2-190 0,20-9-39 0,12 15 175 16</inkml:trace>
  <inkml:trace contextRef="#ctx0" brushRef="#br0" timeOffset="15">9926 4555 1045 0,'-36'-24'151'0,"36"24"-32"16,0 0-10-16,0 0-18 0,0 0-37 0,0 0-27 16,0 0-8-16,0 0-3 0,0 0-4 0,0 0-3 15,0 0-4-15,0 0-1 0,0 0-1 0,0 0 2 16,0 0 0-16,2 29 0 0,-2-29-5 0,0 0 2 15,-10 34-1-15,10-34 1 0,-10 23-2 0,10-23 1 16,0 0-3-16,-14 26 2 0,14-26-4 16,0 0-13-16,-12 34-25 0,12-34-37 0,0 0-57 15,0 0-35-15,3 21-49 0,-3-21-53 0,0 0-103 16,0 0 43-16,15-46 301 0</inkml:trace>
  <inkml:trace contextRef="#ctx0" brushRef="#br0" timeOffset="16">9933 4253 894 0,'0'0'192'0,"0"0"-67"0,-29-17-15 15,29 17-30-15,0 0-30 0,0 0-19 0,-28 6-16 16,28-6-8-16,0 0-5 0,0 0-1 0,0 0-2 16,0 0 1-16,-16 25 1 0,16-25-1 0,0 0-3 15,0 0-22-15,9 33-15 0,-9-33-67 16,0 0-37-16,0 0-71 0,28 26-124 0,-28-26-50 15,22 11 144-15</inkml:trace>
  <inkml:trace contextRef="#ctx0" brushRef="#br0" timeOffset="17">10152 4574 845 0,'-26'14'110'0,"26"-14"-3"16,0 0 1-16,7 29-6 0,-7-29-24 0,0 0-21 16,0 0-16-16,1 31-8 0,-1-31-8 0,0 0-2 15,0 0-7-15,0 26-2 0,0-26-5 0,0 0-3 16,0 0-3-16,0 0-1 16,0 0 0-16,0 0 1 0,0 0 1 0,0 0 0 15,0 0 0-15,0 0-1 0,0 0 5 0,0 0 1 16,0 0 0-16,22-13-1 0,-22 13-4 0,19-22-4 15,-19 22 2-15,0 0-3 0,33-35 1 0,-33 35-1 16,27-27 3-16,-27 27-5 0,23-22 6 0,-23 22-5 16,28-23 3-16,-28 23-2 0,26-25 1 15,-26 25-1-15,23-20 2 0,-23 20-2 0,0 0 3 16,28-17-2-16,-28 17 0 0,0 0 1 0,0 0-2 16,23-7 0-16,-23 7 2 0,0 0 0 0,0 0 1 15,0 0 4-15,0 0 0 0,25 28 5 16,-25-28 0-16,0 0 1 0,12 24 0 0,-12-24 1 15,0 0-4-15,14 31 4 0,-14-31-5 0,7 25 0 16,-7-25-4-16,7 26 0 0,-7-26-4 16,6 24 2-16,-6-24-3 0,6 22 2 0,-6-22-2 15,6 24 1-15,-6-24-2 0,4 24 2 0,-4-24-19 16,0 0-19-16,3 40-49 0,-3-40-89 0,0 0-156 16,0 0-170-16,0 0 43 0,16 36 315 0</inkml:trace>
  <inkml:trace contextRef="#ctx0" brushRef="#br0" timeOffset="18">217 5661 464 0,'-5'-22'152'0,"5"22"1"0,0 0-7 0,0 0-6 0,0 0-26 16,0 0-20-16,-6-26-16 0,6 26-11 0,0 0-14 16,0 0-12-16,0 0-11 0,0 0-10 0,0 0-8 15,0 0-2-15,0 0-2 0,0 0 3 0,-4 29-1 16,4-29 2-16,-7 25-5 0,7-25 1 16,-7 33-4-16,7-33-1 0,-8 34-2 15,8-34 2-15,-7 32-4 0,7-32 3 0,-5 34-3 16,5-34 2-16,-3 25-3 0,3-25 4 0,0 0-4 15,-3 31 3-15,3-31-2 0,0 0 0 0,0 0 0 0,0 0 0 16,0 0-1-16,0 0 1 0,0 0 0 0,0 0 0 16,0 0 2-16,0 0 0 0,0 0 1 0,0 0 1 15,24-1 1-15,-24 1-3 0,12-25 3 16,-12 25-5-16,12-27 3 16,-12 27-2-16,13-33 3 0,-13 33-4 0,15-36 4 15,-15 36-4-15,12-36 2 0,-12 36-2 16,16-34 4-16,-16 34-3 0,7-28 2 0,-7 28-1 15,5-23 1-15,-5 23-2 0,0 0 0 0,0 0 0 16,0 0-1-16,0 0 1 0,0 0 1 0,0 0 0 16,0 0 2-16,25-15 1 0,-25 15 1 15,0 0-1-15,0 0-3 0,25 10 2 0,-25-10-3 16,0 0 2-16,23 11-2 0,-23-11 2 0,0 0-2 16,30 8 1-16,-30-8-2 0,22 9 1 0,-22-9 0 15,24 5 0-15,-24-5 0 0,25 2-2 0,-25-2 0 16,24-2-11-16,-24 2-15 0,25-2-16 0,-25 2-30 15,0 0-43-15,42 4-65 0,-42-4-79 0,0 0-136 16,44-7-27-16,-44 7 282 16</inkml:trace>
  <inkml:trace contextRef="#ctx0" brushRef="#br0" timeOffset="19">784 5645 674 0,'-28'-2'173'0,"28"2"-10"0,0 0-22 0,0 0-17 16,0 0-40-16,3 24-27 0,-3-24-18 0,0 0-5 15,0 0-7-15,0 31-4 0,0-31-7 0,0 0-4 16,-6 27-5-16,6-27 0 0,-4 30-5 16,4-30 3-16,-5 29-4 0,5-29 3 0,-4 25-5 15,4-25 2-15,-6 26-3 0,6-26 2 16,0 0-5-16,-4 25-18 0,4-25-32 0,0 0-48 15,0 0-71-15,0 0-58 0,0 0-53 0,22 11-145 16,-25-34 146-16,25 23 284 0</inkml:trace>
  <inkml:trace contextRef="#ctx0" brushRef="#br0" timeOffset="20">832 5460 1226 0,'-36'-23'152'0,"36"23"-43"15,0 0-32-15,0 0-21 0,0 0-24 0,0 0-14 16,0 0-13-16,0 0-5 0,0 0-2 0,0 0 0 16,0 0 0-16,0 0-8 0,0 0-19 0,21 23-19 15,-21-23-43-15,0 0-55 0,29 40-81 16,-29-40-73-16,0 0-153 0,33 32 88 0,-33-32 365 16</inkml:trace>
  <inkml:trace contextRef="#ctx0" brushRef="#br0" timeOffset="21">1207 5624 954 0,'0'0'182'0,"0"0"-52"0,0 0-15 0,-19-24-26 15,19 24-35-15,0 0-14 0,0 0-8 0,-22-24-3 16,22 24-4-16,0 0-5 0,0 0-7 0,-31-12-5 15,31 12-3-15,0 0-2 0,-33 16-1 0,33-16-2 16,-27 23 3-16,27-23-5 0,-28 31 4 16,28-31-4-16,-23 32 2 0,23-32 0 0,-16 31 1 15,16-31-4-15,-6 28 3 0,6-28-4 0,5 33 4 16,-5-33-4-16,10 26 3 0,-10-26-13 16,18 22-6-16,-18-22-11 0,22 16-8 0,-22-16-3 15,26 8-3-15,-26-8-6 0,29-3-5 0,-29 3 3 16,33-19 10-16,-33 19 17 0,30-31 15 15,-30 31 14-15,26-39-2 0,-26 39 6 0,20-41-5 16,-13 18 17-16,-7 23 3 0,11-37 8 0,-11 37 0 16,9-34-6-16,-9 34-7 0,6-24-2 0,-6 24-6 15,0 0-1-15,0 0-5 0,0 0-1 0,0 0-1 16,0 0-1-16,0 0 4 0,13 24-4 0,-13-24 1 16,6 39-2-16,-6-18 2 0,3 3-4 0,-6 7 4 15,3-3-7-15,-3 8 4 16,0 0-7-16,2 1 7 0,-4-1 16 0,-2 3-13 15,1 0 16-15,-3 1-30 0,-2 0 10 0,-1-1-8 16,-1 2 11-16,-1-2 11 0,-3-4 1 0,5-3 13 16,-9-7 0-16,10-1 6 0,11-24-5 0,-29 27 1 15,29-27-2-15,-27 14 1 0,27-14-5 0,-29 0-3 16,29 0-4-16,-32-7-6 0,32 7-1 0,-32-17-3 16,32 17 0-16,-30-24-3 0,30 24 0 15,-27-30-1-15,27 30 0 0,-28-32-3 0,28 32 2 16,-22-36-6-16,22 36-7 0,-17-40-13 0,17 40-9 15,-5-38-17-15,5 38-11 0,3-37-28 0,-3 37-45 16,19-25-42-16,6 21-94 0,-25 4-111 16,31-32-18-16,11 32 346 0</inkml:trace>
  <inkml:trace contextRef="#ctx0" brushRef="#br0" timeOffset="22">1517 5718 961 0,'0'0'180'16,"0"0"-39"-16,-30-20-29 15,30 20-24-15,0 0-32 0,0 0-16 0,0 0-10 16,0 0-8-16,-28-11-3 0,28 11-6 0,0 0-6 16,0 0-1-16,0 0-5 0,0 0 2 0,-23 24-3 15,23-24 2-15,-13 27-3 0,13-27 2 0,-9 29-3 16,9-29 3-16,-5 36-4 0,5-36 4 0,5 34-3 15,-5-34 2-15,12 27-1 0,-12-27 1 0,19 21-3 16,-19-21 2-16,26 15-2 0,-26-15-1 16,32 3-7-16,-32-3 0 0,35-5-3 0,-35 5-2 15,31-16 7-15,-31 16 0 0,33-26 6 0,-33 26 0 16,29-31 5-16,-29 31-3 0,21-27 4 0,-21 27-3 16,14-32 3-16,-14 32-1 0,8-31 8 0,-8 31 5 15,3-31 5-15,-3 31 1 0,-3-22-1 16,3 22-7-16,0 0-1 0,-15-24-4 15,15 24-3-15,0 0-2 0,-29-16-2 0,29 16-2 16,-28-1 0-16,28 1 0 0,-27 7-2 0,27-7-9 16,-26 16-9-16,26-16-11 0,-22 20-27 0,22-20-31 15,-13 24-95-15,13-24-91 0,0 0-143 0,0 0-46 16,0 0 305-16</inkml:trace>
  <inkml:trace contextRef="#ctx0" brushRef="#br0" timeOffset="23">1886 5744 552 0,'0'0'250'0,"0"0"-102"16,0 0-46-16,0 0-23 0,0 0-31 0,0 0-21 15,0 0-15-15,0 20 0 0,0-20-2 0,0 0 1 16,-8 30-5-16,8-30-1 0,-1 23-4 0,1-23 3 16,-5 22-4-16,5-22 2 0,0 0-4 15,0 25 2-15,0-25-3 0,0 0 1 0,0 0 0 16,0 0 0-16,11 21-1 0,-11-21 0 0,0 0 0 15,0 0 1-15,0 0 3 0,0 0 2 16,23-9 3-16,-23 9-1 0,0 0 0 0,0 0-2 16,20-34 1-16,-20 34-1 0,13-24 9 0,-13 24 7 15,11-31 7-15,-11 31 0 0,11-29 0 0,-11 29-11 16,12-36 0-16,-12 36-4 0,8-34 3 0,-8 34-2 16,10-30 3-16,-10 30-2 0,10-33 3 0,-10 33-3 15,8-22 3-15,-8 22-3 0,0 0 1 0,0 0-3 16,16-23-2-16,-16 23-3 0,0 0-3 15,0 0-1-15,0 0 1 0,0 0 1 0,27 2 3 16,-27-2 1-16,0 0-1 0,22 21 0 16,-22-21-4-16,0 0 1 0,30 25-3 0,-30-25-1 15,22 19 0-15,-22-19 1 0,25 16-3 0,-25-16 4 16,27 6-2-16,-27-6 0 0,29 7-9 0,-29-7-15 16,35-2-22-16,-35 2-38 0,38-8-59 15,-38 8-67-15,35-18-91 0,-35 18-147 0,33-14 84 16,4 21 364-16</inkml:trace>
  <inkml:trace contextRef="#ctx0" brushRef="#br0" timeOffset="24">2520 5628 810 0,'-36'11'273'0,"36"-11"-117"0,0 0-31 0,-29-11-34 15,29 11-31-15,0 0-23 0,0 0-11 0,-26 19-12 16,26-19-3-16,-16 22-5 0,16-22 0 0,-18 34-4 15,18-34 2-15,-18 41-5 0,18-41 3 0,-13 41-5 16,13-41 3-16,-4 40-2 0,4-40 2 0,0 38-3 16,0-38 3-16,11 25-2 0,-11-25 2 0,0 0-2 15,35 23 1-15,-35-23-1 0,31-2 1 16,-31 2 2-16,40-12-2 0,-40 12 3 0,40-31-5 16,-40 31 3-16,38-36-2 0,-38 36 2 0,29-35 0 15,-29 35 3-15,19-40-3 0,-19 40 5 16,11-37-4-16,-11 37 3 0,5-36-3 0,-5 36 4 15,-2-37-3-15,2 37 4 0,-14-28-2 0,14 28 3 16,-19-23-3-16,19 23 1 0,0 0-4 16,-35-18 0-16,35 18-3 0,0 0 1 0,-29 0-3 15,29 0-13-15,0 0-12 0,0 0-19 0,-26 24-21 16,26-24-32-16,0 0-42 0,7 42-53 0,-7-42-73 16,0 0-139-16,19 21 43 0,-19-21 365 0</inkml:trace>
  <inkml:trace contextRef="#ctx0" brushRef="#br0" timeOffset="25">2827 5645 926 0,'-34'-23'210'0,"34"23"-55"0,0 0-38 0,0 0-28 16,0 0-31-16,0 0-17 0,0 0-14 0,0 0-8 15,0 0-9-15,0 0-6 0,0 0-2 0,0 0 0 16,0 0-1-16,1 33 2 0,-1-33-3 15,-1 27 3-15,1-27-4 0,-1 34 2 0,1-34-2 16,0 32 1-16,0-32-1 0,1 34 3 0,-1-34-4 16,4 26 3-16,-4-26-3 0,8 22 2 0,-8-22-3 15,0 0 3-15,18 31-8 0,-18-31-1 16,0 0-3-16,25 6 2 0,-25-6 5 0,0 0 4 16,29-18 3-16,-29 18-2 0,19-25 4 15,-19 25-5-15,21-36 3 0,-21 36-1 0,21-35 2 16,-21 35-3-16,15-35 5 0,-15 35-2 0,15-33 9 15,-15 33-1-15,11-22 4 0,-11 22-4 0,0 0-1 16,0 0-3-16,15-22-1 0,-15 22-3 0,0 0-3 16,0 0 0-16,0 0-1 0,0 0 2 0,0 0 0 15,0 0 1-15,17 23-2 0,-17-23 1 0,5 23-2 16,-5-23 2-16,6 29-1 0,-6-29 2 16,8 32-5-16,-8-32 4 0,4 32-2 0,-4-32 1 15,8 28-1-15,-8-28 2 0,9 27-3 16,-9-27 2-16,0 0-8 0,12 25-5 0,-12-25-12 0,0 0-9 15,0 0-10-15,0 0-11 0,0 0-18 16,0 0-38-16,35 7-48 0,-35-7-62 0,0 0-35 16,26-28-86-16,-19 4 21 0,22 20 272 0</inkml:trace>
  <inkml:trace contextRef="#ctx0" brushRef="#br0" timeOffset="26">3426 5655 492 0,'0'0'153'16,"0"0"-5"-16,0 0 5 0,-20-30-14 16,20 30-16-16,0 0-28 0,0 0-18 15,0 0-13-15,0 0-12 0,0 0-10 0,-8-22-7 16,8 22-6-16,0 0-6 0,0 0-1 0,0 0-3 16,0 0-2-16,-26-13-3 0,26 13-4 0,0 0-2 15,0 0-4-15,-29 5 0 0,29-5-2 0,0 0 0 16,-29 14-1-16,29-14 1 0,0 0-2 0,-25 25 1 15,25-25-2-15,0 0 1 0,-11 29-2 16,11-29 2-16,0 0-3 0,0 31 4 0,0-31-4 16,0 0 2-16,15 28-1 0,-15-28 1 0,15 23 0 15,-15-23 1-15,0 0-2 0,27 31-2 0,-27-31-4 16,0 0 1-16,24 27-1 0,-24-27 5 0,0 0 0 16,0 0 3-16,25 25-2 0,-25-25 3 15,0 0-2-15,0 0 1 0,0 0-1 0,13 30 2 16,-13-30 0-16,0 0 2 0,0 0 1 15,0 0 0-15,-24 19 3 0,24-19 1 0,0 0 0 16,-30 17-1-16,30-17-5 0,-28 12-1 0,28-12-2 16,-34 15 1-16,34-15-2 0,-30 9-7 0,30-9-17 15,-27 9-26-15,27-9-60 0,-24-1-145 0,24 1-250 16,0 0-20-16,0 0 294 0</inkml:trace>
  <inkml:trace contextRef="#ctx0" brushRef="#br0" timeOffset="27">4376 5529 849 0,'-34'16'241'0,"34"-16"-102"0,0 0-17 15,-32-3-35-15,32 3-37 0,0 0-29 0,0 0-11 16,0 0-4-16,0 0 3 0,24 27 0 16,-24-27 3-16,29 13-3 0,-29-13 1 15,41 13-4-15,-18-10 1 0,2-1-3 0,1-2-2 16,2 0 1-16,1-3-2 0,3 1 0 0,2-3-3 15,2 3-21-15,-6-4-37 0,13 12-66 0,-43-6-82 16,62-6-137-16,-30 11-106 0,-6-12 68 0,12 24 383 16</inkml:trace>
  <inkml:trace contextRef="#ctx0" brushRef="#br0" timeOffset="28">4574 5261 848 0,'0'0'189'15,"0"0"-56"-15,0 0-35 0,0 0-23 16,0 0-14-16,0 0-20 0,0 0-15 0,0 0-7 0,0 0-4 16,0 0 12-16,0 0 13 0,8 24 3 15,-8-24 4-15,1 29-16 0,-1-29-11 0,-3 38-8 16,-2-14 1-16,-1 0-8 0,-2 3 2 0,-4 6-7 16,1 1 4-16,-2-3-6 0,-1 4 5 0,3-1-6 15,0-6 5-15,0 3-5 0,-1-4 4 0,2-3-4 16,2-1 5-16,8-23-4 0,-11 39 3 15,11-39-3-15,-4 32 3 0,4-32-3 16,0 23 3-16,0-23-3 0,0 0 2 0,4 26-2 16,-4-26 3-16,0 0-4 0,6 27-5 0,-6-27-5 15,0 0-3-15,8 24-6 0,-8-24 5 0,0 0-5 16,0 0 0-16,19 27-3 0,-19-27-2 0,0 0-4 16,0 0-6-16,36 6-10 0,-36-6-16 0,26-6-17 15,-26 6-19-15,28-17 3 0,-28 17-2 0,31-26 12 16,-31 26-3-16,38-34 5 0,-38 34-21 15,38-33-13-15,-38 33-73 0,31-48-61 0,-3 44 158 16</inkml:trace>
  <inkml:trace contextRef="#ctx0" brushRef="#br0" timeOffset="29">5067 5648 977 0,'0'0'192'0,"-25"21"-95"0,25-21-21 16,0 0-15-16,-19 31-19 0,19-31-22 15,-17 22-10-15,17-22-7 0,-14 26 1 0,14-26-5 16,-6 28 3-16,6-28-4 0,0 0 1 0,1 28-1 16,-1-28 2-16,0 0-2 0,16 24 2 0,-16-24-8 15,0 0-13-15,28 15-11 0,-28-15-9 0,28-1-7 16,-28 1-4-16,33-15 0 0,-33 15-2 0,33-23 11 15,-33 23 8-15,33-27 13 0,-33 27 4 16,26-31 9-16,-26 31 4 0,15-25 8 0,-15 25 8 16,7-31 29-16,-7 31 15 0,-1-27 18 0,1 27 6 15,-6-24-12-15,6 24-13 0,-12-22-10 0,12 22-14 16,0 0-11-16,-26-23-6 0,26 23-7 16,0 0-2-16,-31-10-3 0,31 10-2 0,0 0-1 15,-26 4-1-15,26-4-6 0,0 0-20 0,-12 25-33 16,12-25-36-16,0 0-42 0,0 0-35 15,4 30-59-15,-4-30-155 0,0 0 45 0,25 26 295 16</inkml:trace>
  <inkml:trace contextRef="#ctx0" brushRef="#br0" timeOffset="30">5471 5682 863 0,'0'0'208'16,"0"0"-62"-16,0 0-13 0,-25-21-29 0,25 21-33 16,0 0-30-16,0 0-14 0,0 0-10 0,0 0-9 15,0 0-6-15,0 0-2 0,0 0 0 0,4 21 2 16,-4-21-2-16,0 0 1 0,3 34-3 16,-3-34 3-16,8 23-2 0,-8-23 1 0,0 0-2 15,15 25 2-15,-15-25-1 0,0 0 0 0,19 23-10 16,-19-23-5-16,0 0-12 0,0 0-8 0,29 17-7 15,-29-17-9-15,0 0-5 0,28-14 1 0,-28 14 17 16,22-16 15-16,-22 16 20 0,22-28 5 16,-22 28 5-16,19-28-4 0,-19 28 4 0,18-33 8 15,-18 33 15-15,13-24 7 0,-13 24 12 16,0 0-8-16,11-27-6 0,-11 27-9 0,0 0-10 16,0 0-8-16,0 0-6 0,0 0 0 0,0 0-1 15,0 0 3-15,0 0 1 0,7 29-3 0,-7-29 0 16,-3 31 1-16,3-31-4 0,-8 33 5 0,2-10-6 15,2 1 5-15,-4-1-6 0,1 2 7 0,-3 0-6 16,2-1 7-16,0 2-4 0,-1-1 11 16,0-3 0-16,-1 2 9 0,10-24 20 0,-22 40-38 15,22-40 34-15,-25 37-36 0,25-37 13 16,-27 27 0-16,27-27-5 0,-28 22 0 0,28-22-3 16,-28 14 1-16,28-14-3 0,-28 10-1 0,28-10-2 15,-31 6 0-15,31-6-1 0,-32 0-1 0,32 0-11 16,-28-3-15-16,28 3-21 0,-31-10-43 0,31 10-67 15,-29-7-70-15,29 7-197 0,0 0-7 16,0 0 160-16</inkml:trace>
  <inkml:trace contextRef="#ctx0" brushRef="#br0" timeOffset="31">6588 5585 699 0,'0'0'144'0,"0"0"-31"0,0 0-13 0,0 0-2 16,-23 3-10-16,23-3-14 0,0 0-19 0,-6 34-5 15,6-34-9-15,-9 23-4 0,9-23-7 16,-10 22-3-16,10-22-5 0,-10 27-2 0,10-27-4 16,-11 24-2-16,11-24-6 0,-5 22-1 0,5-22-4 15,0 0-1-15,-6 23-1 0,6-23-1 0,0 0-1 16,0 0 1-16,0 0-1 0,0 0 2 0,0 0 1 15,0 0 0-15,24 0 1 0,-24 0-1 0,0 0 1 16,29-34-2-16,-29 34 1 0,24-29-3 16,-24 29 3-16,25-34-2 0,-25 34 3 15,26-29-4-15,-26 29 4 0,25-22-3 0,-25 22 0 16,0 0-1-16,22-15 1 0,-22 15-1 0,0 0 0 16,0 0 0-16,0 0 1 0,24 8 0 0,-24-8 0 15,0 0 2-15,11 28-2 0,-11-28 2 0,5 22-2 16,-5-22 1-16,0 0-2 0,4 26 1 0,-4-26-1 15,0 0 1-15,0 0-1 0,0 0 0 16,0 0 0-16,0 0 1 0,28 19 1 0,-28-19 0 16,0 0 0-16,34-21-2 0,-34 21 3 15,35-26-2-15,-35 26 2 0,38-32-3 0,-38 32 2 16,39-26-2-16,-39 26 2 0,36-29-1 0,-36 29 1 16,29-21-2-16,-29 21 2 0,0 0-1 0,27-10-1 15,-27 10 0-15,0 0 0 0,0 0 2 0,0 0 1 16,20 25 4-16,-20-25 1 0,4 24 3 15,-4-24-3-15,0 31 0 0,0-31-6 0,-6 35 2 16,6-35-3-16,-4 34 1 0,4-34-2 0,-5 34 2 16,5-34-4-16,-2 29 4 0,2-29-4 0,2 26 3 15,-2-26-13-15,0 0-15 0,12 25-30 0,-12-25-51 16,0 0-76-16,0 0-106 0,33-3-164 0,-33 3 20 16,28-16 300-16</inkml:trace>
  <inkml:trace contextRef="#ctx0" brushRef="#br0" timeOffset="32">7365 5653 1018 0,'-33'-12'226'0,"33"12"-104"16,0 0-31-16,0 0-22 0,-23 6-27 16,23-6-12-16,0 0-13 0,0 0-4 0,-26 32-5 15,26-32-2-15,-14 24-5 0,14-24 2 0,-11 26-4 16,11-26 2-16,-6 29-2 0,6-29 2 0,0 26-4 15,0-26 3-15,12 22-2 0,-12-22 0 0,0 0-1 16,22 24 0-16,-22-24-5 0,0 0 0 16,35 7 0-16,-35-7 0 0,28-9 5 0,-28 9 0 15,28-11 3-15,-28 11-2 0,0 0 5 16,30-35-4-16,-30 35 4 0,15-32-2 0,-15 32 3 16,10-34-1-16,-10 34 3 0,4-34 2 0,-4 34 8 15,0-34-3-15,0 34 5 0,-6-29-6 0,6 29-4 16,-9-25-2-16,9 25-2 0,0 0-2 0,-24-17 0 15,24 17-3-15,0 0-2 0,-23 5-9 0,23-5-15 16,0 0-17-16,-18 36-35 0,18-36-42 16,-6 25-57-16,6-25-71 0,0 0-179 0,11 23 25 15,-11-23 247-15</inkml:trace>
  <inkml:trace contextRef="#ctx0" brushRef="#br0" timeOffset="33">7764 5661 1094 0,'-17'-42'153'0,"17"42"-28"15,0 0-15-15,6-25-26 0,-6 25-27 0,0 0-17 16,-13-25-5-16,13 25-8 16,0 0-8-16,0 0-7 0,0 0-7 0,-30-3-3 15,30 3-1-15,0 0 0 0,-32 19-1 0,32-19 3 16,-31 24-4-16,31-24 3 0,-31 32-3 15,31-32 2-15,-27 28-3 0,27-28 2 0,-18 29 0 16,18-29 0-16,-11 26-2 0,11-26 3 0,-2 31-5 16,2-31 5-16,5 24-4 0,-5-24-5 0,0 0-10 15,19 24-3-15,-19-24-9 0,23 8 3 16,-23-8 1-16,31-3 0 0,-31 3 3 0,34-20 2 16,-34 20 8-16,34-28 3 0,-34 28 8 0,29-39 0 15,-29 39 6-15,27-42-5 0,-18 18 4 16,2-4-4-16,-1 1 3 0,-2-4-3 0,0 1 6 15,1-5-7-15,-5 4 7 0,4-1-7 0,-5-3 6 16,2 5-5-16,-2-2 6 0,1 3 0 0,-2-2 8 16,0 8-1-16,-2 23 9 0,2-34-3 0,-2 34 5 15,0 0 0-15,0 0-6 0,0 0-6 0,0 0-7 16,0 0-3-16,0 0 1 0,0 0 7 16,4 39-1-16,-4-11 5 0,-1-1-4 15,1 5 3-15,-5 0-9 0,4 4 6 0,-2-1-9 16,2 1 4-16,-2-3-7 0,2 5 6 0,-1-3-7 15,0-5 6-15,-1 3-5 0,2-9 5 0,-1 0-5 16,2-24-2-16,3 41-15 0,-3-41-13 0,7 30-24 16,-7-30-11-16,0 0-23 0,0 0-9 0,27 18-35 15,-27-18-44-15,0 0-7 0,27-32-25 16,-27 32 13-16,34-18-18 0,-31-6-19 0,22 22 205 16</inkml:trace>
  <inkml:trace contextRef="#ctx0" brushRef="#br0" timeOffset="34">7979 5688 366 0,'0'0'80'0,"0"0"-3"0,0 0-4 0,0 0 5 15,22-19-4-15,-22 19 8 0,0 0-6 16,0 0-7-16,0 0-15 0,30 5-17 0,-30-5-8 16,0 0 2-16,28-3 2 0,-28 3 10 15,0 0 26-15,41 3 0 0,-41-3-8 0,29-10-15 16,-29 10-35-16,28-8-9 0,-28 8 2 0,23-13-3 16,-23 13 3-16,0 0 0 0,22-19 7 0,-22 19 8 15,0 0 6-15,11-21 1 0,-11 21 3 0,0 0-6 16,1-34 1-16,-1 34-3 0,0 0-2 0,-5-29-4 15,5 29-1-15,0 0-4 0,-19-26 0 16,19 26-2-16,0 0 1 0,-32-20-2 0,32 20-1 16,0 0-1-16,-29-2-2 0,29 2 0 0,0 0-2 15,-32 23 2-15,32-23-3 0,-23 27 4 16,23-27-4-16,-21 37 3 0,21-37-4 0,-14 42 2 16,14-42-4-16,-5 40 5 0,5-40-5 0,1 39 4 15,-1-39-2-15,10 35 2 0,-10-35-3 0,16 29 2 16,-16-29-3-16,0 0 1 0,29 33-7 15,-29-33-2-15,0 0-3 0,31 12-4 0,-31-12-2 16,0 0 1-16,37 6 1 0,-37-6-6 0,38-14 4 16,-38 14-25-16,51-17-68 0,-40-11-54 0,24 25-58 15,-27-26-4-15,20 11-25 0,2 10-90 0,-20-27 113 16,24 21 231-16</inkml:trace>
  <inkml:trace contextRef="#ctx0" brushRef="#br0" timeOffset="35">8626 5230 1133 0,'0'0'205'0,"0"0"-118"15,0 0-24-15,0 0-11 0,0 0-10 0,0 0 0 16,-23 31-7-16,23-31-5 0,-4 37-7 16,4-14 2-16,0-23-7 0,-6 42 0 0,1-18-10 15,-2 4 3-15,0-1-5 0,-4 4 3 0,0-1-6 0,0 5 3 16,-1-6-8-16,2 4 4 0,-2-5-4 0,3 0 3 15,4-5-5-15,5-23 4 0,-6 32-3 0,6-32 2 16,6 24-7-16,-6-24-7 0,0 0-7 0,0 0-1 16,23 20-14-1,-23-20-5-15,0 0-12 0,24-10-11 16,-24 10 17-16,27-5-3 0,-5 9-38 0,-22-4-34 16,40-5-53-16,-40 5-32 0,33-14-16 0,-8 23-110 15,-25-9 49-15,47-12 282 0</inkml:trace>
  <inkml:trace contextRef="#ctx0" brushRef="#br0" timeOffset="36">8910 5615 908 0,'0'0'146'16,"-12"-35"-1"-16,12 35-13 0,0 0-27 0,0 0-30 16,-7-30-23-16,7 30-11 0,0 0-3 0,0 0-6 15,0 0-7-15,0 0-7 0,-22-12-6 0,22 12-4 16,0 0-6-16,0 0 1 0,-28 12-1 0,28-12 1 15,0 0-1-15,-27 32 0 0,27-32-2 16,-22 22 1-16,22-22-3 0,-15 24 4 0,15-24-5 16,-10 30 4-16,10-30-3 0,-6 24 1 15,6-24 0-15,2 24 1 0,-2-24-3 0,10 24 3 16,-10-24-10-16,0 0-2 0,26 33-7 0,-26-33 0 16,0 0 4-16,27 17 6 0,-27-17 5 0,0 0 3 15,28 10 0-15,-28-10 2 0,0 0-1 0,0 0-1 16,26 11-1-16,-26-11 0 0,0 0 0 15,0 0 5-15,0 0 9 0,0 0 6 0,0 0 0 16,-6 26 2-16,6-26-7 0,0 0-5 0,-27 21-2 16,27-21-1-16,-25 21-5 0,25-21 2 0,-33 25-3 15,33-25 2-15,-34 27-2 0,34-27 0 16,-28 23-13-16,28-23-9 0,0 0-27 0,-30 17-35 16,30-17-69-16,0 0-134 0,0 0-205 0,0 0 10 15,0 0 323-15</inkml:trace>
  <inkml:trace contextRef="#ctx0" brushRef="#br0" timeOffset="37">9816 5663 548 0,'0'0'119'16,"0"0"-52"-16,0 0 3 0,0 0 21 0,0 0 3 16,0 0 9-16,0 0-7 0,0 0-3 0,0 0-9 15,0 0-11-15,0 0-17 0,0 0-18 16,0 0-17-16,0 0-9 0,0 0-2 15,0 0 0-15,0 0 0 0,-21 24 3 0,21-24-5 16,-8 29 4-16,8-29-3 0,-8 26 2 0,8-26-5 16,-9 22 2-16,9-22-5 0,-4 23 1 0,4-23-4 15,0 0 2-15,-5 24-3 0,5-24 2 0,0 0-2 16,0 0 1-16,0 0-1 0,0 0 0 16,0 0 1-16,0 0 2 0,0 0 0 0,24 11 1 15,-24-11 0-15,22-25-3 0,-22 25 3 0,34-41-4 16,-12 15 5-16,2 0-6 0,3 1 6 0,-4-1-5 15,3-2 4-15,-1 6-4 0,-3 1 4 0,1 2-4 16,-23 19 3-16,32-24-3 0,-32 24 1 0,0 0-3 16,0 0 3-16,24-5-1 0,-24 5 1 15,0 0 2-15,4 22-2 0,-4-22 3 16,0 23-3-16,0-23 2 0,-4 25-3 0,4-25 2 16,-6 32-2-16,6-32 3 0,-1 24-4 0,1-24 3 15,0 0-2-15,2 22 2 0,-2-22-2 0,0 0 2 16,0 0-2-16,0 0 0 0,24 8 1 0,-24-8 0 15,0 0 2-15,29-14-3 0,-29 14 2 0,29-21-3 16,-29 21 3-16,34-28-3 0,-34 28 4 0,39-24-3 16,-39 24 1-16,36-18-1 0,-36 18 2 15,27-9-2-15,-27 9 1 0,24-3-1 0,-24 3 1 16,0 0-2-16,26 7 1 0,-26-7 1 0,0 0-2 16,15 24 3-16,-15-24-2 0,7 32 2 15,-7-32-2-15,5 31 3 0,-5-31-4 0,2 33 4 16,-2-33-3-16,1 30 1 0,-1-30-1 0,4 33 1 15,-4-33-3-15,6 22-9 0,-6-22-18 16,0 0-12-16,20 33-39 0,-20-33-29 0,0 0-45 16,24-9-75-16,-24 9-93 0,41-3-86 0,-41 3 120 15,42-21 289-15</inkml:trace>
  <inkml:trace contextRef="#ctx0" brushRef="#br0" timeOffset="38">10722 5564 952 0,'0'0'198'0,"-24"2"-71"16,24-2-19-16,0 0-32 0,0 0-26 0,-22 16-24 16,22-16-8-16,0 0-7 0,-20 35 0 0,20-35-4 15,-16 28-2-15,16-28-4 0,-13 35 2 0,13-35-6 16,-9 36 5-16,9-36-4 0,-7 34 3 0,7-34-3 16,-2 34 3-16,2-34-4 0,3 24 4 0,-3-24-4 15,0 0 3-15,17 27-2 0,-17-27 0 16,0 0-1-16,27 4-2 0,-27-4-3 0,27-15-2 15,-27 15 1-15,31-21 2 0,-31 21 6 0,33-33-1 16,-33 33 7-16,26-32-5 0,-26 32 4 0,17-40-3 16,-17 40 4-16,15-38 1 0,-15 38 10 15,7-38 2-15,-7 38 5 0,-4-34-5 0,4 34-2 16,-10-25-6-16,10 25-2 0,0 0-4 16,-22-23 0-16,22 23-3 0,0 0-2 0,-26 2-5 15,26-2-15-15,0 0-15 0,-18 27-33 0,18-27-44 16,-4 28-56-16,4-28-62 0,0 0-119 0,6 28-57 15,-6-28 135-15</inkml:trace>
  <inkml:trace contextRef="#ctx0" brushRef="#br0" timeOffset="39">10933 5661 602 0,'0'0'134'0,"0"0"-35"0,0 0 14 0,0 0-24 16,0 27-17-16,0-27-15 0,0 0-7 0,0 0-10 0,6 27-2 15,-6-27-10-15,0 0-4 0,0 0-8 0,1 27-3 16,-1-27-5-16,0 0 1 0,4 22-3 16,-4-22 2-16,0 0-1 0,6 23 1 0,-6-23 1 15,0 0-2-15,0 0-1 0,0 0 0 0,0 0 6 0,0 0 6 16,0 0 3-16,0 0-1 0,23-8-6 0,-23 8-8 16,0 0-1-16,24-35-3 0,-24 35 2 0,18-28-4 15,-18 28 5-15,18-34-3 0,-18 34 5 0,17-34-3 16,-17 34 4-16,18-31-1 0,-18 31 1 15,17-30-2-15,-17 30 1 0,15-24-4 0,-15 24 1 16,15-21-2-16,-15 21 0 0,0 0-2 0,0 0 1 31,25-21-1-31,-25 21-1 0,0 0 1 0,0 0-1 0,0 0 4 0,23 17-1 0,-23-17 1 0,0 0-3 16,29 17 1-16,-29-17-3 0,0 0 1 16,33 19 0-16,-33-19-10 0,27 14-23 0,-27-14-38 15,26 15-46-15,-26-15-46 0,25 10-60 16,-25-10-39-16,0 0-125 0,40 5 42 0,-40-5 346 15</inkml:trace>
  <inkml:trace contextRef="#ctx0" brushRef="#br0" timeOffset="40">11446 5621 645 0,'-23'15'194'0,"23"-15"-130"0,0 0-38 0,0 0-21 0,0 0 8 16,0 0 8-16,0 0 6 0,0 0-2 15,0 0-7-15,0 0-5 0,26 19 4 0,-26-19-1 16,0 0 2-16,0 0 0 0,25 11 19 0,-25-11 36 16,0 0 7-16,30-2-6 0,-30 2-24 0,34-4-38 15,-34 4-9-15,29-13 1 0,-29 13-3 16,28-17 2-16,-28 17-3 0,0 0 2 0,32-26-1 16,-32 26 4-16,0 0-2 0,12-30 3 0,-12 30 4 15,-1-28 9-15,1 28 5 0,-7-22 8 0,7 22-3 16,0 0 0-16,-22-24-8 0,22 24-1 0,-27-18-3 15,27 18-2-15,-35-2-1 0,35 2-4 0,-38 12-2 16,38-12-2-16,-35 28 2 0,35-28-4 16,-38 43 3-16,22-18-6 0,2 6 2 15,-1-3-4-15,5 1 3 0,2-2-6 0,5-3 6 16,5 4-5-16,0-6 4 0,-2-22-5 0,20 38 4 16,-20-38-15-16,29 22-11 0,-6-11-29 0,-23-11-34 15,43 16-73-15,-43-16-88 0,48 0 7 0,-48 0-121 16,54-21 2-16,2 21 184 0</inkml:trace>
  <inkml:trace contextRef="#ctx0" brushRef="#br0" timeOffset="41">304 6812 441 0,'0'0'197'0,"0"0"-41"0,0 0-23 16,0 0-20-16,0 0-19 0,0 0-7 0,0 0-16 15,-22-17-37-15,22 17 14 0,0 0-29 0,0 0 17 16,0 0-7-16,-26-10-6 0,26 10-2 16,0 0-3-16,-29-8 0 0,29 8-2 0,-25 3-3 15,25-3-3-15,-27 7-3 0,27-7-2 0,-31 8-2 16,31-8 1-16,-34 14 19 0,34-14-36 15,-36 19 36-15,36-19-38 0,-30 24 15 0,30-24 2 0,-24 28-4 16,24-28 3-16,-11 24-3 0,11-24 2 16,-4 24-3-16,4-24 3 0,4 21-2 0,-4-21 2 15,14 23-2-15,-14-23 2 0,0 0-10 16,32 25-6-16,-32-25-7 0,29 9-8 0,-29-9-2 16,34 2-3-16,-34-2 1 0,37-5 5 0,-37 5 10 15,31-15 9-15,-31 15 9 0,27-24 2 0,-27 24 5 16,25-34-3-16,-25 34 11 0,19-33 5 0,-19 33 11 15,14-31 21-15,-14 31-15 0,6-33 12 0,-6 33-41 16,0 0 20-16,4-27-24 0,-4 27 21 16,0 0-1-16,0 0-4 0,0 0-6 0,0 0-8 15,0 0-5-15,0 0-1 0,0 0 23 16,0 0-35-16,0 31 37 0,0-31-37 0,0 35 13 16,0-35 4-16,-3 40-5 0,3-40 4 0,3 41-3 15,-3-41 2-15,5 39-10 0,-5-39-6 0,10 30-13 16,-10-30-10-16,14 23-11 0,-14-23-18 0,0 0-40 15,0 0-44-15,41 24-73 0,-41-24-95 16,0 0-100-16,48-13 159 0,-42-11 260 0</inkml:trace>
  <inkml:trace contextRef="#ctx0" brushRef="#br0" timeOffset="42">697 6753 955 0,'0'0'163'0,"0"0"-46"0,0 0 2 16,-36 0-37-16,36 0-26 0,0 0-21 0,-26 9-11 16,26-9-10-16,-23 8-4 0,23-8-5 0,-27 17-1 15,27-17-4-15,0 0 2 0,-29 28 19 0,29-28-37 16,-9 27 38-16,9-27-38 0,0 25 13 0,0-25 4 0,5 24-4 16,-5-24 3-16,0 0 0 0,32 34 2 15,-32-34-2-15,28 15 3 0,-28-15-4 0,23 13 2 16,-23-13-1-16,0 0 0 0,30 19-1 0,-30-19 2 15,0 0-2-15,0 0 3 0,14 31 0 0,-14-31 0 0,0 0 0 16,0 0 0-16,-12 25-2 0,12-25 3 0,0 0-3 16,-32 33 2-16,32-33-2 0,-29 21-1 0,29-21-2 15,-32 22 2-15,32-22-2 0,-26 21 3 16,26-21-1-16,0 0-2 16,0 0-18-16,0 0-26 0,-15 24-80 0,15-24-22 15,0 0-30-15,0 0-45 0,19-31-78 0,-19 31-68 16,31-30 190-16</inkml:trace>
  <inkml:trace contextRef="#ctx0" brushRef="#br0" timeOffset="43">1010 7018 707 0,'0'0'136'0,"0"0"-22"0,-13 45 0 16,13-45-12-16,-9 34-19 0,9-34-29 0,-11 41-24 15,2-16-15-15,4 0 2 0,-2 1-6 0,3 6 4 16,-2-6-7-16,5 5 1 0,-4-4-6 16,0-3 2-16,1 2-6 0,0 2 4 0,1-4-5 15,1-2 4-15,2-22-4 0,-5 37 3 16,5-37-2-16,0 0 1 0,0 0 0 0,0 0 1 16,0 0-1-16,0 0 7 0,0 0 2 0,0 0 0 15,0 0 4-15,16-39-8 0,-16 39 3 0,12-43-4 16,-8 18 6-16,3-3-1 0,-1-1 7 0,2-3-4 15,-4 0 6-15,3-4-10 0,-2-4 4 16,1-1-10-16,-1 1 5 0,4 0-9 0,-1 1 6 16,0 0-7-16,2 7 6 0,1 4-6 0,-1 4 6 15,-10 24-5-15,20-35 5 0,-20 35-5 0,22-24 2 16,-22 24 14-16,0 0-15 0,28-18 15 0,-28 18-16 16,0 0 0-16,25 3 1 0,-25-3-14 15,0 0 17-15,23 19-13 0,-23-19 17 0,0 0 2 16,12 35-1-16,-12-35 2 0,6 22-1 15,-6-22 3-15,0 22 0 0,0-22 3 0,-6 25-3 16,6-25 3-16,-9 31-6 0,9-31 1 0,-18 30-6 16,18-30 2-16,-21 34-5 0,21-34 3 0,-23 31-5 15,23-31 5-15,-25 30-5 0,25-30 4 0,-26 23-4 16,26-23-5-16,0 0-11 0,-26 16-17 0,26-16-26 16,0 0-41-16,0 0-85 0,0 0-90 15,0 0-137-15,0 0-23 0,-7-42 277 0</inkml:trace>
  <inkml:trace contextRef="#ctx0" brushRef="#br0" timeOffset="44">1569 6872 607 0,'0'0'146'0,"0"0"-7"16,0 0-25-16,0 0-26 0,0 0-50 0,0 0-25 15,0 0-12-15,0 0 12 0,0 0 11 0,0 0 12 16,0 0 1-16,0 0-9 0,25 10-7 16,-25-10-5-16,22 2-3 0,-22-2-3 0,30-4-5 15,-30 4 0-15,34-9-3 0,-34 9 1 0,33-12 14 16,-33 12-16-16,30-17 15 0,-30 17-14 0,26-20 0 15,-26 20 3-15,0 0 1 0,21-29-21 16,-21 29 33-16,0 0-16 0,0-23 27 0,0 23 3 16,0 0-9-16,-28-24-3 0,28 24-6 0,-23-8-2 15,23 8-3-15,-35-5-4 0,35 5-1 0,-40 9-1 16,40-9-1-16,-42 14-1 0,42-14 3 0,-43 24 1 16,43-24 5-16,-32 31 20 0,32-31-37 0,-18 37 32 15,18-37-37-15,-7 40 11 0,7-40 2 16,7 40-3-16,-7-40 3 0,22 38-3 15,-22-38 3-15,40 22-2 0,-16-12 1 0,1-2-2 16,2-5-11-16,2 2-14 0,-3-8-13 0,10 10-33 16,-36-7-38-16,57-3-68 0,-57 3-65 0,44-14-126 15,-13 17-20-15,-31-3 220 0</inkml:trace>
  <inkml:trace contextRef="#ctx0" brushRef="#br0" timeOffset="45">2195 6772 949 0,'0'0'221'0,"-29"-2"-107"15,29 2 0-15,0 0-30 0,0 0-33 16,-25 4-20-16,25-4-9 0,0 0-7 0,-30 19-2 16,30-19-4-16,-22 21 2 0,22-21 19 0,-25 32-37 15,25-32 36-15,-22 36-36 0,22-36 11 0,-18 39 2 16,18-39-3-16,-11 35 1 0,11-35-4 0,-4 38 2 15,4-38-5-15,8 34 4 0,-8-34-4 16,17 21 4-16,-17-21-2 0,26 18 0 0,-26-18 0 16,30 5-11-16,-30-5-9 0,35-1-14 15,-13 1-13-15,-22 0-7 0,41-12-25 0,-41 12-22 16,47-29-7-16,-32 3-32 0,22 12-32 0,-15-12-11 16,11 2-72-16,2 11-56 0,-21-26 149 0,21 28 163 15</inkml:trace>
  <inkml:trace contextRef="#ctx0" brushRef="#br0" timeOffset="46">2413 6642 560 0,'0'0'61'16,"-32"25"-7"-16,32-25 6 0,0 0-15 0,-10 21-4 16,10-21-13-16,0 0 0 0,0 0-6 0,18 23 0 0,-18-23-5 15,24 10-3-15,-24-10-6 0,33 6-3 0,-33-6-3 16,42 3-1-16,-19-3-1 0,3 0 0 0,0 0-2 15,1 0 1-15,4 0-16 0,-2-3-37 0,7 3-28 16,-3-6-57 0,-2-3-84-16,19 19-95 0,-27-26 186 15</inkml:trace>
  <inkml:trace contextRef="#ctx0" brushRef="#br0" timeOffset="47">2545 6498 547 0,'0'0'102'0,"0"0"1"15,0 0 13-15,0-31-1 0,0 31-11 0,0 0-21 16,0 0-24-16,0 0-28 0,0 0-15 16,0 0 15-16,0 0 11 0,0 0 8 0,8 26 7 15,-8-26-21-15,3 28-5 0,-3-28-5 0,0 30 1 16,0-30-8-16,-1 40 2 0,1-40-6 15,-5 44 3-15,5-44-5 0,-6 47 3 0,-1-23-7 16,1 0 2-16,1-1-5 0,-2 1 2 0,0 2 17 16,0-2-33-16,0-3 31 0,0 3-35 0,4-1 11 15,-5 0 4-15,8-23-4 0,-8 36 2 0,8-36-2 16,0 34 2-16,0-34-4 0,4 27 4 0,-4-27-2 16,0 0 0-16,15 30-3 0,-15-30-3 0,0 0-9 15,0 0-6-15,28 11-4 0,-28-11 2 16,0 0 5-16,27-7 1 0,-27 7-4 15,27-7-10-15,-27 7-7 0,26-15-3 0,-26 15 9 16,29-16 4-16,-29 16-41 0,29-23-37 0,-5 22-45 16,-18-22-32-16,-6 23 28 0,33-24 15 0,-22-2-132 15,18 21 9-15,-25-28 206 0</inkml:trace>
  <inkml:trace contextRef="#ctx0" brushRef="#br0" timeOffset="48">3155 6733 1132 0,'-49'-17'142'16,"49"17"-39"-16,-26-5-18 0,26 5-21 0,-22-2-30 15,22 2-14-15,-25 3-9 0,25-3-4 0,-25 12-3 16,25-12 0-16,0 0-4 0,-29 22 1 16,29-22-3-16,0 0 2 0,-11 30-2 0,11-30 2 15,0 0-2-15,8 32 3 0,-8-32 21 0,14 22-38 16,-14-22 38-16,0 0-38 0,28 33 15 15,-28-33 0-15,0 0-4 0,31 27 1 0,-31-27-1 16,0 0 2-16,27 24 0 0,-27-24 4 0,0 0-2 16,0 0 2-16,19 28-1 0,-19-28 1 0,0 0 0 15,0 0 2-15,1 26-1 0,-1-26 2 0,0 0-1 16,-11 22 2-16,11-22-3 0,0 0 2 0,-25 25-2 16,25-25 0-16,0 0-1 0,-29 20 0 0,29-20-2 15,0 0 0-15,-29 17-4 0,29-17-15 16,0 0-27-16,-31 13-53 0,31-13-83 15,0 0-79-15,0 0-192 0,0 0 36 0,-31 4 285 16</inkml:trace>
  <inkml:trace contextRef="#ctx0" brushRef="#br0" timeOffset="49">4051 6832 809 0,'0'0'164'0,"0"0"-20"16,-11-29-29-16,11 29 1 0,0 0-57 15,0 0 1-15,0 0-17 0,0 0-9 0,-14-27-7 16,14 27-7-16,0 0-7 0,-23 4-5 16,23-4-3-16,-26 11 1 0,26-11 21 0,-29 24-37 15,29-24 35-15,-26 36-37 0,26-36 10 0,-18 37 4 16,18-37-4-16,-9 36 4 0,9-36-4 0,5 27 1 15,-5-27-1-15,15 23 0 0,-15-23-6 0,33 14-1 16,-33-14-5-16,41 0-1 0,-15-3-1 16,-2-6-3-16,3 2 1 0,-5-8-4 0,5 6 3 15,-27 9 1-15,42-33 10 0,-42 33 0 0,31-28 8 16,-31 28 15-16,15-35-10 0,-15 35 14 0,0-25-36 16,0 25 28-16,-10-24-20 0,10 24 24 0,0 0 0 15,-30-30-7-15,30 30-3 0,-32-8-5 16,32 8 0-16,-34-7-2 0,34 7 0 15,-35 1-1-15,35-1 0 0,-29 12-8 0,29-12-23 16,0 0-35-16,-18 25-26 0,18-25-62 0,0 0-25 16,0 0-64-16,0 0-144 0,43 29 45 0,-43-29 345 15</inkml:trace>
  <inkml:trace contextRef="#ctx0" brushRef="#br0" timeOffset="50">4389 6728 1114 0,'0'0'92'0,"0"0"-29"0,-10 27 3 15,10-27-9-15,0 0-11 0,0 0-18 0,31 33-11 16,-31-33-8-16,37 20-1 0,-37-20 21 16,47 14-25-16,-20-9 23 0,1-4-33 0,3 6-43 15,-9-14-60-15,18 22-94 0,-40-15-92 0,51 0 35 16,-24-2 63-16,6-14-105 0,18 19 163 0,-17-27 139 16</inkml:trace>
  <inkml:trace contextRef="#ctx0" brushRef="#br0" timeOffset="51">4798 6515 1144 0,'-23'-20'130'0,"23"20"-23"0,0 0-11 16,-22-21-20-16,22 21-23 0,0 0-17 0,-31-22-10 16,31 22-4-16,0 0 0 0,-30-1-3 15,30 1-2-15,-22 9-5 0,22-9-5 0,-25 14 0 16,25-14-5-16,-23 26 4 0,23-26-5 0,-22 30 4 15,22-30-4-15,-21 46 3 0,11-19-5 0,1 0 5 16,0 6-5-16,3-3 5 0,-3 4-6 0,5 2 5 16,-3-4 19-16,3 3-32 0,1 0 29 0,2 0-29 15,0-7 6-15,1 2 7 16,0-1-7-16,1-5 7 0,0 0-8 0,-1-24-3 16,6 38-9-16,-6-38-4 0,8 25-11 0,-8-25-3 15,0 0-9-15,0 0-15 0,0 0-25 0,0 0-25 16,0 0-41-16,0 0-54 0,0 0-93 0,32-5-104 15,-34-19 48-15,2 24 353 0</inkml:trace>
  <inkml:trace contextRef="#ctx0" brushRef="#br0" timeOffset="52">5986 6987 618 0,'0'0'246'0,"0"0"-123"0,14-23-5 0,-14 23-2 16,0 0-9-16,33-22-25 0,-33 22-20 0,26-28-19 16,-26 28-11-16,32-26-8 0,-32 26 1 0,34-37 8 15,-17 14-37-15,6 4 30 0,-2-2-38 16,2-1 18-16,1-2 2 0,1-6-7 0,1 3 6 16,-3-6-7-16,2 6 7 0,-3-5-8 0,-1 3 8 15,-2-3-7-15,-1 6 6 0,-4 2-1 0,-1 0 8 16,-13 24 0-16,18-31 4 0,-18 31-4 15,0 0-2-15,0 0-4 0,0 0-3 0,0 0-3 16,0 0-3-16,0 0-2 0,0 0 2 0,0 0 4 16,0 0 0-16,0 0 3 0,13 31-4 15,-13-31 3-15,2 45-2 0,1-21 4 0,0 4-4 16,1 4 4-16,0 0-8 0,0 0 6 0,2 4-6 16,-2-2 4-16,2-2-6 0,-4 2 8 0,4-6 16 15,-3 5-30-15,2-4 31 0,-1 3-31 0,0-3 6 0,1-1 5 16,0-2-13-16,-5-26-4 0,11 45-16 0,-11-45-16 15,10 35-27-15,-10-35-38 0,8 36-75 16,-8-36-40-16,0 0-54 0,3 34-124 0,-3-34 62 16,0 0 282-1</inkml:trace>
  <inkml:trace contextRef="#ctx0" brushRef="#br0" timeOffset="53">6249 6785 993 0,'-30'3'64'0,"30"-3"-30"0,0 0 12 16,0 0 7-16,0 0 7 0,0 0 5 0,30 16-22 16,-30-16-19-16,40 7-12 0,-15-6-4 0,1 2-5 15,2 3-2-15,1-2-1 0,1-1-1 16,4 6-35-16,-6-9-47 0,13 14-89 0,-19-17-108 15,13 3-135-15,6 11 55 0,-15-22 301 0</inkml:trace>
  <inkml:trace contextRef="#ctx0" brushRef="#br0" timeOffset="54">7029 6828 965 0,'0'0'293'0,"0"0"-170"16,-29-25-54-16,29 25 12 0,0 0-23 0,0 0-23 15,-34-3-16-15,34 3-8 0,0 0-7 0,-32 14 0 16,32-14 22-16,-30 23-38 0,30-23 37 0,-32 32-36 16,32-32 10-16,-33 35 3 0,33-35-3 0,-27 34 2 15,27-34-3-15,-20 32 3 0,20-32-3 16,-5 33 3-16,5-33-3 0,1 24 2 16,-1-24-3-16,0 0 2 0,21 22-3 0,-21-22 3 15,25 10-4-15,-25-10-8 0,31 2-5 0,-31-2-6 16,35-10-1-16,-35 10 2 0,36-19 8 0,-36 19 2 15,34-35 8-15,-19 12 0 0,0 0 6 0,-1 0-4 16,0-2 8-16,-4-5 8 0,-1 3-35 0,-1-4 35 16,1 1-33-16,-1-4 19 0,-3 1 9 15,2-1-8-15,0-2 6 0,-1-3-7 0,-1 6 9 16,1 2 0-16,-3 1 11 0,-3 30 0 0,4-38 12 16,-4 38-2-16,0 0 2 0,0 0-5 15,0 0-9-15,0 0-11 0,0 0-4 0,0 0-2 16,0 0-1-16,0 31 6 0,-2-6-7 0,0 5 5 15,0 0-6-15,-2 4 6 0,3-5-6 0,-1 3 6 16,1 2-7-16,-3-3 6 0,1 3-6 16,0-2-6-16,-2-3 32 0,2 0-32 0,-3 0 32 15,4-5-20-15,0-1-6 0,2-23 6 0,0 40-5 16,0-40 3-16,4 32-7 0,-4-32-7 0,14 23-22 16,-14-23-17-16,0 0-40 0,0 0-47 0,44 11-66 15,-44-11-80-15,20-31-160 0,7 25 67 0,-13-24 292 16</inkml:trace>
  <inkml:trace contextRef="#ctx0" brushRef="#br0" timeOffset="55">7813 6546 954 0,'-13'-24'349'0,"13"24"-236"16,0 0-17-16,-25-18-13 0,25 18-24 0,-25-14-20 15,25 14-15-15,-28-2-9 0,28 2-5 0,-33 12-3 16,33-12-4-16,-37 18 1 0,37-18-4 0,-37 33 2 16,37-33-3-16,-30 44 2 0,16-20-3 0,14-24 3 15,-14 42-5-15,14-42 5 0,-4 34-3 0,4-34 2 16,10 32-3-16,-10-32 3 0,19 28-2 16,-19-28 2-16,30 22-2 0,-30-22-1 15,30 18-6-15,-30-18-1 0,36 16-4 0,-36-16 4 16,32 14 3-16,-32-14-11 0,30 10 40 0,-30-10-38 15,0 0 38-15,28 17-22 0,-28-17 0 0,0 0 0 16,0 0 0-16,0 0 2 0,11 30-1 0,-11-30 1 16,0 0-1-16,-10 24 2 0,10-24 2 0,0 0 4 15,-25 22-1-15,25-22 2 0,-27 14-5 16,27-14-1-16,-35 21-4 0,35-21 1 0,-37 21-2 16,37-21 2-16,-37 20-2 0,37-20 2 0,-32 23-2 15,32-23-3-15,-24 18-14 0,24-18-18 0,0 0-33 16,-31 6-56-16,31-6-93 0,0 0-114 15,0 0-148-15,0 0 65 0,0 0 360 0</inkml:trace>
  <inkml:trace contextRef="#ctx0" brushRef="#br0" timeOffset="56">8461 6546 1037 0,'0'0'222'0,"0"0"-90"0,0 0-16 16,0 0-20-16,0 0-29 0,0 0-21 15,0 0-19-15,0 0-10 0,0 0-5 16,0 0-2-16,0 0 0 0,-12 24-1 0,12-24 4 15,-20 38 0-15,20-38 3 0,-27 44-4 0,10-14 1 16,-3-4-8-16,-4 4 3 0,-3 0-7 0,-1 2-8 16,-1-4 28-16,-4 9-27 0,0-7 26 0,0 3-17 15,3-5-4-15,2 3 3 0,3-7-5 0,3-2 5 16,22-22-5-16,-34 38 4 0,34-38-1 16,-18 24 0-16,18-24-2 0,0 0-9 0,0 0-9 15,0 0-8-15,0 0-9 0,0 0-4 0,23 16-9 16,-23-16-15-16,37-16-45 0,-26-10-59 15,29 24-94-15,-20-26-126 0,14 1-50 0,10 13 152 16</inkml:trace>
  <inkml:trace contextRef="#ctx0" brushRef="#br0" timeOffset="57">9052 6649 1131 0,'-23'-14'183'0,"23"14"-68"16,0 0-19-16,0 0-19 0,0 0-28 15,-26-11-15-15,26 11-9 0,0 0-7 0,-25-9-1 16,25 9-2-16,0 0-4 0,-35 9 0 0,35-9-3 16,-37 15 0-16,14-5 0 0,-2 7 1 0,-1-1 1 15,-2 5 1-15,1 0-3 0,2 3 2 0,0-3-7 16,4 5-9-16,3 1 27 0,5-3-29 0,-1 1 28 15,4-3-17-15,7 1-6 0,2 1 5 16,1-24-4-16,10 40 3 0,-10-40-3 0,19 35 3 16,-19-35-2-16,30 30 3 0,-30-30-3 15,40 18 1-15,-16-14-2 0,2-2-1 0,0 0-10 16,-1-4-12-16,5 2-13 0,-8-8-7 0,11 3 0 16,-8-9-18-16,18 7-38 0,-17-19-66 0,28 25-97 15,-25-25-103-15,8 2-76 0,11 14 135 0,-23-26 308 16</inkml:trace>
  <inkml:trace contextRef="#ctx0" brushRef="#br0" timeOffset="58">9551 6627 1060 0,'0'0'252'15,"-33"16"-157"-15,33-16-20 0,0 0-11 16,-5 26-12-16,5-26-15 0,-9 26-8 0,9-26-11 15,-9 33 1-15,9-33-5 0,-9 40 0 0,9-40-3 0,-9 40-14 0,9-40 31 16,-13 43-34-16,6-18 30 0,-1 2-19 0,-1-5-4 16,0 2 3-16,1-3-5 0,0 2 3 0,8-23-5 15,-11 39 4-15,11-39-3 0,-7 33 2 0,7-33-1 16,-3 23-3-16,3-23-13 0,0 0-14 16,0 0-15-16,0 0-8 0,0 0-4 0,0 0-25 15,0 0-43-15,0 0-36 0,30-22-49 0,-27-5-28 16,10 3-69-16,10 12-11 0,-20-25 188 0</inkml:trace>
  <inkml:trace contextRef="#ctx0" brushRef="#br0" timeOffset="59">9502 6568 793 0,'0'0'290'16,"-35"0"-169"-16,35 0-3 0,0 0-17 0,0 0-32 15,0 0-40-15,0 0-20 0,0 0-6 0,0 0 2 16,0 0 0-16,12 23 3 0,-12-23-2 0,0 0-1 15,35 20-3-15,-35-20 1 0,29 11-2 0,-29-11-1 16,33 5 0-16,-33-5 1 0,32 6-2 16,-32-6 2-16,34 6-1 0,-34-6-2 15,41 0 2-15,-41 0-8 0,46-7-24 0,-46 7-29 16,43-7-41-16,-43 7-55 0,40-13-54 0,-40 13-97 16,19-22-70-16,3 25 68 0,-22-3 310 0</inkml:trace>
  <inkml:trace contextRef="#ctx0" brushRef="#br0" timeOffset="60">9507 6825 1223 0,'0'0'134'0,"0"0"-112"0,0 0 8 16,0 0 18-16,0 0 6 0,0 0-3 15,0 0-17-15,0 0-18 0,33 18-6 0,-33-18-2 16,35-6-3-16,-35 6 0 0,41-7-3 0,-41 7-25 16,45-5 22-16,-21 2-23 0,2 0 24 0,-1-2-1 15,2 0-6-15,4 4-23 0,-9-10-49 0,15 17-31 16,-37-6-85-16,52-12-70 0,-30 14-170 0,-22-2 61 16,60-6 276-16</inkml:trace>
  <inkml:trace contextRef="#ctx0" brushRef="#br0" timeOffset="61">10218 6546 1156 0,'0'0'103'0,"-38"-1"-21"0,38 1 10 0,0 0 0 15,0 0-26-15,0 0-28 0,0 0-17 0,0 0-11 16,0 0-4-16,0 0 4 0,0 0 4 0,2 24 2 16,-2-24 1-16,24 18-5 0,-24-18 1 0,33 19-4 15,-33-19 1-15,37 16-6 0,-37-16 0 0,41 11-2 16,-41-11 0-16,40 12-1 0,-40-12 0 15,43 4-1-15,-43-4 1 0,46 6-2 16,-24-6 0-16,1 1 0 0,-23-1-2 0,39 4-18 16,-39-4-27-16,37 5-62 0,-37-5-79 0,30 0-128 15,-30 0-200-15,25-14 76 0,-25 14 308 0</inkml:trace>
  <inkml:trace contextRef="#ctx0" brushRef="#br0" timeOffset="62">10375 6600 912 0,'0'0'224'15,"0"0"-97"-15,0 0-36 0,0 0-22 0,0 0-12 0,0 0-22 0,0 0-6 16,0 0-1-16,8 25 3 0,-8-25 0 0,0 0-9 15,2 31-9-15,-2-31 0 0,-3 37-4 0,3-37 2 16,-7 45-7-16,4-21 4 0,-2-1-7 0,2 1-11 16,-4 4 32-16,2 2-32 0,-3-7 33 15,-1 1-20-15,2 0-4 0,7-24 2 16,-9 42-3-16,9-42 3 0,-7 41-3 0,7-41 2 16,-3 28-12-16,3-28-8 0,0 0-17 0,0 0-16 15,1 30-33-15,-1-30-41 0,0 0-59 0,0 0-71 16,0 0-117-16,0 0-15 0,0 0 190 15</inkml:trace>
  <inkml:trace contextRef="#ctx0" brushRef="#br0" timeOffset="63">11183 7039 1663 0,'0'0'37'0,"-28"-6"-1"15,28 6 1-15,0 0-6 0,0 0-17 16,0 0-21-16,0 0-19 0,0 0-18 0,0 0-23 16,0 0-63-16,0 0-97 0,0 0-253 0,28-11-8 15,-28 11 139-15</inkml:trace>
  <inkml:trace contextRef="#ctx0" brushRef="#br0" timeOffset="64">11289 6742 1399 0,'-19'-33'89'0,"19"33"-16"0,0 0 4 0,0 0-11 16,0 0-11-16,0 0-15 0,-9-24-9 0,9 24-7 16,0 0-6-16,0 0-7 0,0 0-7 0,0 0-4 15,0 0-2-15,0 0-2 0,0 0-11 16,0 0-8-16,0 0-23 0,0 0-20 15,11 33-72-15,-11-33-139 0,0 0-232 0,-1 24-17 16,1-24 245-16</inkml:trace>
  <inkml:trace contextRef="#ctx0" brushRef="#br0" timeOffset="65">634 8517 751 0,'0'0'191'0,"0"0"-30"0,0 0-18 16,0 0-17-16,0 0-42 0,0 0-49 0,0 0-2 15,0 0-27-15,0 0 18 0,0 0 14 0,0 0 3 16,0 0 1-16,0 0-6 0,0 0-13 0,29 23-10 15,-29-23 0-15,24 6-5 0,-24-6-1 0,31 6-4 16,-31-6-1-16,38 4-2 0,-38-4 1 0,43-2 0 16,-18 0-1-16,1-4 1 0,3 2-5 0,4-2-13 15,-5-3-19-15,5 12-29 0,-10-18-38 16,17 30-136-16,-40-15-164 0,44-17-123 0,-12 18 136 16</inkml:trace>
  <inkml:trace contextRef="#ctx0" brushRef="#br0" timeOffset="66">1748 8145 853 0,'0'0'223'0,"0"0"-69"15,0 0-32-15,0 0-27 0,0 0-35 0,0 0-25 16,0 0-15-16,0 0-4 0,0 0 3 0,-5 25 4 15,5-25-4-15,-4 46 0 0,0-20-9 0,1 5 3 16,-1-3-8-16,-2 6 6 0,3-5-10 16,-2 3 5-16,2-3-7 0,-1 0 6 0,0-4 13 0,-2 2-32 15,4 0 33-15,-1-3-33 0,-1 1 13 16,2-3 3-16,2-22-3 0,-4 32 1 0,4-32-1 16,0 0 2-16,0 27-1 0,0-27-1 0,0 0 0 15,0 0 1-15,0 0-1 0,0 0 1 0,0 0 2 16,0 0-1-16,0 0 3 0,0 0-3 15,21-30 2-15,-21 30-3 0,18-27 2 0,-18 27-2 16,22-30 2-16,-22 30-2 0,26-24 2 0,-26 24-2 16,28-25 2-16,-28 25-2 0,33-13 0 0,-33 13 1 15,36-8 0-15,-36 8-1 0,37 3 0 0,-37-3 0 16,36 8-2-16,-36-8 3 0,34 23-1 0,-34-23 1 16,30 26-3-16,-30-26 3 0,25 30-2 15,-25-30 2-15,17 28-2 0,-17-28 2 16,8 32-3-16,-8-32 5 0,-3 34-5 0,3-34 5 15,-16 31-3-15,16-31 2 0,-21 24-2 0,21-24 2 16,-26 18-2-16,26-18 2 0,-32 13-3 0,32-13 2 16,-32 7 1-16,32-7 0 0,-35 0 0 0,35 0-1 15,-36-5 0-15,36 5-2 0,-37-14 2 0,37 14-1 16,-39-16 2-16,39 16-3 0,-36-15 2 0,36 15-1 16,-33-16 1-16,33 16-2 0,-25-16 1 15,25 16-1-15,0 0-1 0,0 0-1 0,0 0-6 16,-23-18-18-16,23 18-18 0,0 0-14 15,0 0-26-15,0 0-45 0,33 0-69 0,-33 0-85 16,21-24-188-16,9 26 76 0,-30-2 356 0</inkml:trace>
  <inkml:trace contextRef="#ctx0" brushRef="#br0" timeOffset="67">2366 8132 778 0,'0'0'284'0,"-11"-23"-139"16,11 23-17-16,0 0-11 15,0 0-27-15,0 0-35 0,0 0-21 0,0 0-14 16,0 0 1-16,9 27-1 0,-9-1 5 0,-4 0-9 16,0 3 0-16,-3 5-9 0,0 0 5 0,-2 3-9 15,-2 3 5-15,-2-2-8 0,2-2 7 0,-2 0 12 16,1-2-29-16,1-2 28 0,3 2-31 0,0-6 11 15,4-3 4-15,-2-1-4 0,6-24 3 0,-2 38-3 16,2-38-2-16,1 30-16 0,-1-30-10 16,0 0-18-16,0 0-12 0,25 21-19 0,-25-21-47 15,27-11-85-15,-24-13-97 0,-3 24-170 0,50-30 68 16,-37-5 387-16</inkml:trace>
  <inkml:trace contextRef="#ctx0" brushRef="#br0" timeOffset="68">2710 8451 830 0,'0'0'312'0,"-38"-2"-184"0,38 2-5 15,0 0-43-15,0 0-5 0,0 0-20 0,0 0-13 16,-28-17-10-16,28 17-7 0,0 0-4 0,-23 1-5 16,23-1-5-16,0 0-4 0,-31 18-4 0,31-18-1 15,-24 24-2-15,24-24-15 0,-27 29 33 16,27-29-33-16,-20 39 33 0,20-39-17 15,-14 37-1-15,14-37 1 0,-4 32-4 0,4-32 3 16,7 24-2-16,-7-24 1 0,0 0-1 0,22 23 1 16,-22-23-7-16,26 4-4 0,-26-4-5 0,30-4-5 15,-30 4 3-15,35-13-1 0,-35 13 3 0,37-21 1 16,-37 21 6-16,30-24 2 0,-30 24 6 0,22-26 0 16,-22 26 3-16,14-29-1 0,-14 29 1 15,13-27 16-15,-13 27-35 0,0 0 36 0,11-28-36 16,-11 28 19-16,0 0 1 0,0 0 1 0,0 0 1 15,0 0 1-15,0 0-2 0,0 0-2 0,0 0-2 16,0 0 2-16,0 0 21 0,0 0-18 0,0 0 18 16,0 0-39-16,19 28 17 0,-19-28-18 15,5 24 18-15,-5-24 0 0,3 23-1 16,-3-23 1-16,7 26-2 0,-7-26-6 0,10 22-12 16,-10-22-15-16,0 0-32 0,0 0-43 0,23 42-57 15,-23-42-21-15,0 0-15 0,23 10-16 0,-23-10-132 16,39 0 81-16,-39 0 270 0</inkml:trace>
  <inkml:trace contextRef="#ctx0" brushRef="#br0" timeOffset="69">3268 8388 888 0,'0'0'316'15,"0"0"-179"-15,-30-22-36 0,30 22-19 0,0 0-24 16,0 0-19-16,-29-3-14 0,29 3-7 0,0 0-2 15,-29 10-2-15,29-10-2 0,0 0-2 0,-29 23-3 16,29-23 0-16,-23 26-4 0,23-26 3 16,-22 37-5-16,22-37-13 0,-19 38 32 0,19-38-34 15,-11 45 33-15,8-23-16 0,3-22-4 0,0 37 3 16,0-37-4-16,7 31 3 0,-7-31-3 0,0 0 2 16,33 27-1-16,-33-27-1 0,30 11 0 0,-30-11-1 15,36 3-11-15,-36-3-10 0,37-7-14 0,-37 7-12 16,40-14 11-16,-17-2-12 15,13 16-32-15,-14-22-46 0,25 24-96 0,-26-26-82 16,9 2-142-16,16 11 112 0,-26-23 337 0</inkml:trace>
  <inkml:trace contextRef="#ctx0" brushRef="#br0" timeOffset="70">3766 8051 1042 0,'0'0'153'0,"0"0"-24"0,0 0-14 0,0 0-31 16,0 0-33-16,0 0-25 0,0 0-13 0,0 0-4 16,0 0 5-16,-17 24 0 0,16 2 4 15,-2 0-9-15,2 1 0 0,-3-1-4 0,1 5 5 16,-4-3-5-16,0 3 7 0,2-4-6 0,-2 6 5 16,-4-4-6-16,1 5 5 0,-2-3-7 15,-1 1 4-15,2-3 13 0,0 1-31 0,-1-3 29 16,2 1-31-16,-1-2 12 0,2-5 4 0,9-21-5 15,-17 37 4-15,17-37-3 0,0 0 1 0,-8 22-2 16,8-22 0-16,0 0 1 0,0 0 0 0,0 0 3 16,0 0-1-16,25-10 2 0,-25 10-3 0,20-27 2 15,-20 27-2-15,28-35 1 0,-28 35-1 16,33-38 1-16,-33 38-2 0,30-39-15 16,-30 39 32-16,35-33-33 0,-35 33 32 0,34-33-14 15,-34 33-2-15,39-29 4 0,-17 14-4 0,1 1 2 16,-1 3-3-16,2-1 1 0,-2-2-9 0,2 4-2 15,-24 10-8-15,45-14-4 0,-45 14-4 0,33-2-11 16,-33 2-14-16,0 0-29 0,0 0-30 0,31 16-40 16,-31-16-38-16,0 0-36 0,0 0-94 15,-23 19-22-15,23-19 176 0</inkml:trace>
  <inkml:trace contextRef="#ctx0" brushRef="#br0" timeOffset="71">3887 8490 959 0,'0'0'130'0,"0"0"-27"0,-16 24-8 16,16-24-26-16,-2 26-9 0,2-26-37 0,2 35 0 16,-2-35-4-16,7 35-8 0,-7-35 1 0,8 29-5 15,-8-29 0-15,9 27-5 0,-9-27 0 0,0 0-3 16,21 30 2-16,-21-30-4 0,0 0-16 15,26 19-33-15,-26-19-51 0,0 0-81 16,0 0-101-16,0 0-178 0,43-14 59 0,-42-9 395 16</inkml:trace>
  <inkml:trace contextRef="#ctx0" brushRef="#br0" timeOffset="72">4813 8104 713 0,'0'0'177'0,"0"0"-32"0,0 0-11 0,0 0-20 15,0 0-18-15,0 0-30 0,0 0-20 0,0 0-16 16,0 0-8-16,0 0-7 0,0 0 3 15,0 0 4-15,0 0 5 0,-12 35-1 0,12-35-3 16,-6 36-11-16,6-36 0 0,-5 44-6 0,1-15 5 16,1-2-8-16,0 6 4 0,-2-2-6 0,1 2 3 15,-2-4-6-15,1 3 5 0,2-4-6 0,0-2-12 0,-1 1 32 16,3-5-33-16,1 1 32 0,0-23-14 16,0 37-3-16,0-37 2 0,1 26-2 0,-1-26 2 15,0 0-2-15,0 0 1 0,4 24-1 16,-4-24 0-1,0 0 1-15,0 0-1 0,0 0 2 0,0 0-1 16,0 0 1-16,0 0 0 0,0 0 0 0,0 0 1 16,0 0-1-16,0 0-1 0,0 0 1 0,0 0-2 15,0 0 0-15,0 0 3 0,0 0-1 0,0 0-1 16,19-32 2-16,-19 32-3 0,17-28 2 0,-17 28-1 0,19-30 3 16,-19 30-3-16,24-35-15 0,-24 35 31 15,26-28-33-15,-26 28 33 0,27-23-15 0,-27 23-2 16,27-18 2-16,-27 18-2 0,24-14 2 0,-24 14-2 15,0 0 1-15,31-2-1 0,-31 2 1 0,0 0 0 16,24 9-1-16,-24-9 2 0,0 0-1 0,20 27 1 16,-20-27-2-16,9 24-15 0,-9-24 34 0,9 25-33 15,-9-25 33-15,8 30-16 0,-8-30-3 16,5 25 2-16,-5-25-1 0,0 0 0 0,7 30-1 16,-7-30 2-16,0 0-2 0,0 0 1 0,11 26-1 15,-11-26 2-15,0 0-3 0,0 0 1 16,0 0-11-16,0 0-9 0,21 25-18 0,-21-25-15 15,0 0-33-15,0 0-44 0,0 0-69 0,0 0-76 16,30 6-178-16,-8 1 66 0,-22-7 306 0</inkml:trace>
  <inkml:trace contextRef="#ctx0" brushRef="#br0" timeOffset="73">5472 8476 950 0,'0'0'172'0,"0"0"-45"15,0 0 2-15,-28-20-55 0,28 20-10 16,0 0-26-16,0 0-10 0,-31 7-10 16,31-7-5-16,-24 17-5 0,24-17-3 0,-24 29 18 15,24-29-38-15,-24 36 35 0,24-36-35 0,-19 38 13 16,19-38 3-16,-10 38-2 0,10-38 1 0,-5 31-2 16,5-31 2-16,7 28-2 0,-7-28 1 0,0 0-2 15,20 31 2-15,-20-31-1 0,25 10 2 0,-25-10 0 16,30-4-1-16,-30 4 1 0,35-17-2 15,-35 17 2-15,37-28-5 0,-37 28 4 0,36-36-4 16,-36 36 6-16,29-39-3 0,-29 39 5 0,19-38-4 16,-19 38 5-16,14-37 14 0,-14 37-35 0,3-28 36 15,-3 28-36-15,-2-25 18 0,2 25 2 16,0 0-1-16,-15-30 1 0,15 30-3 0,0 0 3 16,0 0-3-16,-29-22 0 0,29 22-1 0,0 0-2 15,0 0-2-15,-25 4-19 0,25-4-13 16,0 0-31-16,0 0-37 0,-15 24-32 0,15-24-66 15,0 0-69-15,0 0-146 0,0 0 78 0,17 28 321 16</inkml:trace>
  <inkml:trace contextRef="#ctx0" brushRef="#br0" timeOffset="74">5854 8067 1050 0,'0'0'169'16,"0"0"-69"-16,0 0-46 0,0 0-14 0,-6 36-3 15,6-36-2-15,-8 39-1 0,0-17-8 16,4 7 4-16,-5-3-8 0,2 7 3 0,-1-2-10 16,1 7 2-16,-2-3-8 0,2 5 6 0,-4-3-8 15,2 2-14-15,0-2 29 0,0-1-32 0,3-5 28 16,-1 4-14-16,3-11-5 0,-1-2 3 0,5-22-3 15,0 34 1-15,0-34-2 0,5 23 1 0,-5-23-8 16,0 0-11-16,0 0-13 0,0 0-14 16,23 13-20-16,-23-13-35 0,0 0-53 15,15-30-57-15,-15 30-90 0,30-6-104 0,-24-19 50 16,22 22 356-16</inkml:trace>
  <inkml:trace contextRef="#ctx0" brushRef="#br0" timeOffset="75">5923 8557 515 0,'0'0'84'16,"0"0"-15"-16,0 0 1 0,0 0 9 0,0 0-10 15,0 0-30-15,0 0-32 0,24 2 5 0,-24-2-16 16,0 0 64-16,35 7 12 0,-35-7 3 16,27 7-3-16,-27-7-51 0,29 3-16 0,-29-3-3 15,28 0 1-15,-28 0-1 0,25-3 0 0,-25 3 1 16,22-9-1-16,-22 9 0 0,0 0-1 15,25-18 1-15,-25 18 24 0,0 0 1 0,15-22 28 16,-15 22-7-16,0 0 1 0,5-33-28 0,-5 33 15 16,0 0-22-16,0 0 17 0,-8-32-4 0,8 32-6 15,0 0-5-15,0 0-5 0,-25-24 0 0,25 24-2 16,0 0 3-16,-30-11-3 0,30 11-1 0,-22-2-2 16,22 2-1-16,-28 11-1 0,28-11-2 0,-26 18 3 15,26-18-3-15,-23 24 2 0,23-24 18 16,-15 34-36-16,15-34 31 0,-9 42-33 15,9-18 14-15,0-3 4 0,0-21-3 0,10 40 3 16,-10-40-3-16,18 39 2 0,-18-39-3 0,23 29 3 16,-23-29-3-16,32 23 1 0,-32-23-3 0,32 13-9 15,-32-13-12-15,34 2-17 0,-12 1-21 0,-22-3-42 16,48-7-89-16,-37-16-89 0,18 9-204 16,10 7 59-16,-16-21 343 0</inkml:trace>
  <inkml:trace contextRef="#ctx0" brushRef="#br0" timeOffset="76">6792 8446 436 0,'0'0'147'0,"0"0"-36"16,0 0-5-16,0 0 1 0,0 0-19 0,0 0 0 15,0 0-50-15,0 0-1 0,0 0-11 0,0 0 7 16,0 0 13-16,0 0 4 0,-22-3-8 0,22 3-4 15,0 0-11-15,0 0-5 0,0 0-4 0,0 0-3 16,0 0-2-16,-26-5-3 0,26 5-1 16,0 0-3-16,0 0-1 0,-25 5-1 0,25-5-2 15,0 0 1-15,-23 13-3 0,23-13 1 16,0 0-1-16,-33 19 0 0,33-19 0 0,0 0 1 16,-29 21 20-16,29-21-19 0,0 0 19 0,0 0-21 15,-26 28-1-15,26-28-17 0,0 0 17 0,-11 22-16 16,11-22 15-16,0 0 2 0,-2 24-1 0,2-24 1 15,0 0 0-15,0 0 1 0,6 26-3 0,-6-26 3 16,0 0-3-16,0 0 2 0,0 0-1 0,23 23 1 16,-23-23 0-16,0 0 0 15,0 0-1-15,30 17 1 0,-30-17 0 0,0 0 0 16,28 10 0-16,-28-10 0 0,0 0-1 0,26 11 2 16,-26-11-1-16,0 0 0 0,0 0 0 0,26 16 1 15,-26-16-2-15,0 0 2 0,0 0-1 0,0 0-1 16,0 0 2-16,0 0 1 0,0 0 0 0,13 24 1 15,-13-24 0-15,0 0-1 0,0 0 5 16,-24 25 5-16,24-25-1 0,0 0 4 0,-27 18-7 16,27-18 0-16,-24 12-1 0,24-12 4 0,0 0 0 15,-30 11 2-15,30-11 0 0,0 0-3 0,-25 7-2 16,25-7 1-16,0 0-3 0,0 0-2 0,0 0-1 16,-22 0-2-16,22 0 0 0,0 0-1 0,0 0-1 15,0 0 0-15,0 0-1 0,0 0-6 16,0 0-13-16,0 0-17 0,0 0-33 15,0 0-62-15,0 0-72 0,0 0-70 0,0 0-185 16,0 0 68-16,15-27 299 0</inkml:trace>
  <inkml:trace contextRef="#ctx0" brushRef="#br0" timeOffset="77">596 9964 546 0,'0'0'122'0,"0"0"12"0,0 0 1 15,0 0 11-15,-26 0-17 0,26 0-19 0,0 0-27 16,0 0-12-16,0 0-17 0,0 0-4 0,0 0-7 16,0 0-7-16,0 0-7 0,0 0-6 0,0 0-7 15,0 0-3-15,0 0-6 0,0 0-2 0,0 0-1 16,0 0-2-16,0 0-1 0,0 0-1 0,0 0 0 15,0 0 0-15,0 0 8 0,0 0 2 16,0 0 1-16,0 0 3 0,0 0-6 0,26 16-4 16,-26-16 1-16,0 0-3 0,29 3-1 0,-29-3 1 15,0 0-1-15,33 1 0 0,-33-1 0 16,27 4 0-16,-27-4-1 0,30 2 0 0,-30-2-1 16,37 0 1-16,-37 0-1 0,37 0-13 0,-37 0-15 15,36-6-19-15,-11 12-38 0,-25-6-72 0,45 0-151 16,-23-3-228-16,2-3 53 0,5 12 323 15</inkml:trace>
  <inkml:trace contextRef="#ctx0" brushRef="#br0" timeOffset="78">1667 9456 794 0,'0'0'137'0,"0"0"-11"0,0 0-1 0,0 0-25 16,-25 1-28-16,25-1-24 0,0 0-15 0,-5 37 1 16,5-37-7-16,-13 44-3 0,8-19-9 0,1 2 1 15,-2 1-8-15,-1 2 2 0,2 2-6 0,2 1 5 16,-4-3-5-16,4 0 6 0,-5 1-6 0,4-7 4 16,-1 2-7-16,-1-2 4 0,6-24-6 15,-5 40 4 1,5-40-5-16,-5 34 4 0,5-34-4 0,-1 31 2 15,1-31-1-15,0 0 1 0,0 24-1 0,0-24 1 16,0 0-1-16,0 0 0 0,0 0 0 0,0 0 0 16,0 0 1-16,28 11 2 0,-28-11 0 15,0 0-1-15,34-18 1 0,-34 18-2 0,30-17 2 0,-30 17-2 0,38-19 3 16,-38 19-4-16,37-16 3 0,-37 16-2 16,41-10 0-16,-41 10 1 0,39-7 0 0,-39 7-2 15,35 2 1-15,-35-2-1 0,31 8 0 0,-31-8 1 16,27 10-1-16,-27-10 2 0,0 0-2 0,28 27 1 0,-28-27 0 15,0 0 1-15,12 32-1 0,-12-32 3 0,-2 25-4 16,2-25 4-16,-10 27-4 0,10-27 3 0,-18 23-2 16,18-23 2-16,-25 22-3 0,25-22 2 15,-30 20-1-15,30-20 1 0,-35 12 0 16,35-12 0-16,-38 7-1 0,38-7 1 0,-35 3 1 16,35-3 0-16,-33-4 1 0,33 4-2 0,-29-6 2 15,29 6-3-15,-26-12 2 0,26 12-2 0,-25-16 0 16,25 16 0-16,-27-18 1 0,27 18-1 0,0 0 0 15,-30-29-1-15,30 29 1 0,-16-23-2 0,16 23 1 16,0 0-3-16,-9-27-5 0,9 27-13 16,0 0-15-16,-4-30-14 0,4 30-22 0,0 0-23 15,0 0-26-15,16-33-27 0,-16 33-16 0,0 0-32 16,33-12-32-16,-7 16-99 0,-26-4 168 0,36-12 160 16</inkml:trace>
  <inkml:trace contextRef="#ctx0" brushRef="#br0" timeOffset="79">2200 9546 851 0,'-17'-26'155'0,"17"26"-40"0,0 0-20 0,0 0-13 16,0 0-21-16,0 0-4 15,0 0 0-15,6 22-3 0,-6-22 0 0,2 25-10 16,-2-25-17-16,-3 37-2 0,3-37-7 0,-4 44 0 16,0-20-9-16,-2 7 2 0,1-2-5 0,-2 3 2 15,-1 0-6-15,-1-3 4 0,-2 0-8 0,0 0 5 16,-1 1-5-16,1 0 3 0,3-6-3 0,-1-1 4 16,9-23-4-16,-11 40 3 0,11-40-5 15,-4 32-7-15,4-32-17 0,3 23-10 0,-3-23-22 16,0 0-13-16,25 22-33 0,-25-22-43 0,22 4-43 15,-22-4-108-15,23-20-97 0,6 20 14 0,-16-25 370 16</inkml:trace>
  <inkml:trace contextRef="#ctx0" brushRef="#br0" timeOffset="80">2709 9838 934 0,'-37'-10'196'0,"37"10"-55"0,0 0-24 15,0 0-27-15,0 0-28 0,-25 0-16 0,25 0-9 16,0 0-7-16,-36 0-7 0,36 0-3 0,-27 10-5 16,27-10-4-16,-34 14-5 0,34-14 2 0,-34 26-4 15,34-26 1-15,-39 29-2 0,39-29-1 16,-30 36-2-16,30-36 1 0,-25 29-2 0,25-29 1 16,-11 25-2-16,11-25 2 0,-1 23-3 15,1-23 3-15,0 0-3 0,19 25 1 0,-19-25-6 16,0 0-4-16,36 15-5 0,-36-15-1 0,29 2 0 15,-29-2 2-15,29-10 3 0,-29 10 2 0,33-17 4 16,-33 17 2-16,33-23 3 0,-33 23-1 16,29-25 3-16,-29 25-2 0,22-27 5 0,-22 27-3 15,17-25 2-15,-17 25-2 0,9-22 2 0,-9 22-2 16,0 0 2-16,11-28-2 0,-11 28 1 0,0 0-2 16,0 0 2-16,10-22-2 0,-10 22 2 0,0 0-3 15,0 0 1-15,0 0 0 0,0 0 1 0,0 0 1 16,0 0 0-16,0 0 1 0,0 0-2 15,25 20 2-15,-25-20-2 0,0 0 1 16,8 31-1-16,-8-31 1 0,3 24-2 0,-3-24 1 16,4 22-1-16,-4-22 1 0,0 0-2 0,10 24 1 15,-10-24-10-15,0 0-14 0,12 23-16 0,-12-23-25 16,0 0-33-16,0 0-30 0,25 17-39 0,-25-17-49 16,0 0-55-16,33-10-102 0,-33 10 159 0,36-10 215 15</inkml:trace>
  <inkml:trace contextRef="#ctx0" brushRef="#br0" timeOffset="81">3162 9817 1048 0,'-28'-27'169'16,"28"27"-43"-16,0 0-22 0,0 0-20 0,0 0-20 0,-20-10-15 0,20 10-13 15,0 0-9-15,-26-7-5 0,26 7-3 16,0 0-5-16,0 0-3 0,-29 15-5 0,29-15 0 15,0 0-4-15,-35 36 2 0,35-36-4 0,-25 27 2 16,25-27-2-16,-22 32 2 0,22-32-3 0,-15 31 2 16,15-31-2-16,-8 31 2 0,8-31-3 0,-2 25 3 15,2-25-3-15,6 23 2 0,-6-23-1 0,0 0 1 16,19 28-2-16,-19-28 3 0,0 0-2 16,29 22 0-16,-29-22 0 0,26 8 0 0,-26-8-6 15,28 3-4-15,-28-3-8 0,26 3-4 16,-26-3-6-16,30-5-4 0,-30 5-12 0,35-7-10 15,-12 8-24-15,-23-1-42 0,44-19-44 0,-34-4-59 16,25 13 25-16,-16-12 40 0,15-1 59 0,2 2-68 16,-8-24-74-16,27 22 135 0</inkml:trace>
  <inkml:trace contextRef="#ctx0" brushRef="#br0" timeOffset="82">3765 9330 1026 0,'-36'-19'132'0,"36"19"-42"0,0 0-11 16,0 0 2-16,-26 17-16 0,26-17-35 16,-13 26-3-16,13-26-21 0,-15 33 10 15,15-33 5-15,-10 40-7 0,8-16 3 0,-5 0-3 16,5 4 4-16,-5-1-5 0,5 7 6 0,-7 1-9 16,1 2 4-16,-3-1-8 0,1 1 7 0,-3-3-7 15,2 3 7-15,0-7-9 0,-3 1 4 0,1-5-7 16,2 1 4-16,-2 1-6 0,3-5 5 0,-1-1-5 15,11-22 3-15,-18 37-3 0,18-37 2 16,-12 20-2-16,12-20 1 0,0 0 0 0,0 0-1 16,0 0 0-16,0 0 1 0,0 0-2 0,0 0-1 15,0 0 5-15,0 0-3 0,0 0 4 0,0 0-1 16,30-24 0-16,-30 24-3 0,29-27 4 16,-29 27-3-16,36-30 1 0,-36 30-1 0,36-36 0 15,-36 36-2-15,35-37 4 0,-35 37-4 0,39-30 3 16,-39 30-2-16,36-29-1 0,-36 29-6 15,30-21-3-15,-30 21-4 0,26-12-4 0,-26 12-1 16,0 0-3-16,28-15-8 0,-28 15-9 0,0 0-16 16,26 0-30-16,-26 0-34 0,0 0-42 0,0 0-39 15,0 0-30-15,0 0-71 0,0 0-31 0,22 1 240 16</inkml:trace>
  <inkml:trace contextRef="#ctx0" brushRef="#br0" timeOffset="83">3703 9845 1077 0,'-35'6'106'0,"35"-6"-30"15,-14 22-8-15,14-22 3 0,-8 30-18 0,8-30-16 16,-1 28-18-16,1-28-3 0,5 29-7 16,-5-29 0-16,15 27-5 0,-15-27 1 0,21 27-5 15,-21-27 2-15,28 32-5 0,-28-32 3 0,34 24-3 16,-34-24-4-16,36 17-16 0,-36-17-47 0,48 12-91 0,-48-12-151 15,41-19-159-15,-5 14 6 0,-12-19 428 0</inkml:trace>
  <inkml:trace contextRef="#ctx0" brushRef="#br0" timeOffset="84">4673 9387 834 0,'0'0'103'0,"0"0"-2"16,0 0-22-16,0 0 1 15,0 0-19-15,0 0-14 0,-21 29-2 0,21-29-1 16,-12 27-1-16,12-27-12 0,-13 44 0 0,5-20-9 15,4 7 3-15,-3-3-8 0,0 8 1 0,-1 0-9 16,0 0 3-16,-1-1-9 0,0 0 4 0,2-1-7 16,-2-4 5-16,0-1-6 0,2-4 7 0,-1-1-6 15,2-1 5-15,2-1-5 0,4-22 3 0,-6 32-4 16,6-32 2-16,0 0-2 0,0 27 1 16,0-27-1-16,0 0 0 0,0 0 0 0,0 0 3 15,0 0-1-15,0 0 0 0,31-4 2 0,-31 4-2 16,0 0 1-16,32-26-2 0,-32 26 2 0,26-25-3 15,-26 25 3-15,26-28-2 0,-26 28 2 16,29-30-2-16,-29 30 1 0,30-30-2 0,-30 30 2 16,30-24-2-16,-30 24 4 0,28-20-4 0,-28 20 2 15,0 0-1-15,28-14-1 0,-28 14 1 16,0 0-1-16,0 0 1 0,24 13 0 0,-24-13 1 16,0 0-2-16,17 28 3 0,-17-28-3 0,5 25 3 15,-5-25-4-15,3 28 4 0,-3-28-4 0,2 33 3 16,-2-33-3-16,1 29 2 0,-1-29-1 0,4 26 1 15,-4-26-2-15,0 0-11 0,10 29-13 0,-10-29-11 16,0 0-25-16,0 0-19 0,22 23-28 16,-22-23-26-16,0 0-19 0,0 0-21 15,37-17 12-15,-37 17 25 0,33-27 44 0,-11 16-24 16,-5-15-86-16,24 21 74 0,-26-27 130 0</inkml:trace>
  <inkml:trace contextRef="#ctx0" brushRef="#br0" timeOffset="85">5216 9814 594 0,'-29'-7'194'0,"29"7"-49"0,0 0-27 16,-17 27 2-16,17-27-14 0,-20 23-20 0,20-23-32 16,-25 30-14-16,25-30-16 0,-28 37-3 0,28-37-6 15,-19 35 2-15,19-35-6 0,-11 25 0 0,11-25-7 16,1 26-2-16,-1-26-3 0,0 0 2 0,18 28-3 16,-18-28 3-16,24 10-3 0,-24-10 2 15,30 0 0-15,-30 0 0 0,37-10 2 0,-15 0-4 16,3 0-5-16,-25 10-6 0,45-28-1 15,-45 28-2-15,39-36 10 0,-39 36-1 0,33-37 7 16,-33 37-1-16,21-34 3 0,-21 34-3 0,9-29 5 16,-9 29-4-16,-1-29 4 0,1 29-2 0,-8-25 3 15,8 25-3-15,0 0 8 0,-25-30 0 0,25 30 2 16,-22-7-1-16,22 7-5 0,-26 3-3 0,26-3-3 16,-28 17 1-16,28-17-4 0,-27 24 3 15,27-24-3-15,-20 24 1 0,20-24-14 0,0 0-12 16,-2 32-26-16,2-32-31 0,0 0-40 0,0 0-34 15,20 24-40-15,-20-24-56 0,0 0-98 16,33-9 69-16,-33 9 284 0</inkml:trace>
  <inkml:trace contextRef="#ctx0" brushRef="#br0" timeOffset="86">5625 9407 790 0,'0'0'129'0,"0"0"-58"16,0 0-20-16,0 0 46 0,0 0 14 0,0 28 1 16,0-28-14-16,-7 25-46 0,7-25-19 15,-8 41 5-15,0-18-7 0,6 5 0 0,-5 0-13 16,3 2 1-16,-3 2-6 0,3-2 5 0,-4 5-8 16,0-1 4-16,-1-2-12 0,0-1 3 0,0-4-6 15,1 1 4-15,1-6-4 0,7-22 2 0,-5 36-4 16,5-36 3-16,-2 24-3 0,2-24 3 15,0 0-12-15,4 23-4 0,-4-23-12 0,0 0-6 16,0 0-4-16,0 0-4 0,16 24-9 16,-16-24-13-16,0 0-21 0,0 0-27 0,26-7-15 15,-26 7-28-15,22-22-17 0,-22 22-37 0,23-32-35 16,1 29-57-16,-17-28 252 0</inkml:trace>
  <inkml:trace contextRef="#ctx0" brushRef="#br0" timeOffset="87">5745 9804 351 0,'0'0'91'0,"0"0"-18"0,0 0 8 16,0 0 9-16,0 0-5 0,0 0-14 16,0 0-8-16,0 0-4 0,25 13-1 0,-25-13-10 15,0 0-9-15,0 0-17 0,0 0-12 0,0 0-5 16,27 24 2-16,-27-24-1 0,0 0 2 0,22 4 1 16,-22-4 0-16,0 0 2 0,28-2 1 0,-28 2-1 15,0 0-3-15,26-9-1 0,-26 9-5 16,0 0 1-16,26-20-1 0,-26 20 1 0,0 0-3 15,31-31 2-15,-31 31-2 0,20-23 2 0,-20 23-2 16,18-22 3-16,-18 22-2 0,10-27 2 0,-10 27-1 16,0 0 3-16,0-28-2 0,0 28 2 0,0 0 0 15,-14-31 2-15,14 31 9 0,0 0 11 0,-28-10 3 16,28 10 3-16,-26 1-10 0,26-1-7 16,-34 13-1-16,34-13 1 0,-36 27 4 15,14-14 2-15,22-13 6 0,-37 41-5 0,23-18 2 16,0 0-8-16,6 4 1 0,0-1-8 0,5-2 0 15,0-1-7-15,3-23 2 0,7 39-6 0,-7-39 4 16,21 30-4-16,-21-30 2 0,33 26-2 0,-33-26 1 16,37 16-2-16,-37-16 1 0,43 10-1 0,-21-10-1 15,9 0-17-15,-3-7-19 0,11 9-40 0,-13-20-54 16,21 21-93-16,-18-6-236 0,8-14 21 16,14 12 209-16</inkml:trace>
  <inkml:trace contextRef="#ctx0" brushRef="#br0" timeOffset="88">7415 9397 623 0,'-21'-22'115'0,"21"22"7"0,0 0 18 0,0 0 2 16,-27-26-21-16,27 26-25 0,0 0-29 0,-29 0-16 16,29 0-10-16,-32 7-22 0,32-7 13 0,-33 10-17 15,33-10 10-15,-41 28 2 0,17-15-8 0,1 8 4 16,-5-3-3-16,6 5 3 0,-4-2-7 16,3 7 3-16,2-3-9 0,2 4 1 15,1 3-8-15,1 2 2 0,4-2-7 0,-1 5 5 16,3-3-7-16,1-2 6 0,2-1-5 0,2-1 4 15,4-1-4-15,0-7 3 0,2 4-2 0,0-4 2 16,0 2-8-16,0-24-4 0,7 36-16 0,-7-36-7 16,7 31-17-16,-7-31-10 0,14 22-48 0,-14-22-50 15,0 0-57-15,0 0-96 0,0 0-89 0,37 11 24 16,-37-11 378-16</inkml:trace>
  <inkml:trace contextRef="#ctx0" brushRef="#br0" timeOffset="89">6947 9649 768 0,'0'0'91'0,"-36"0"-11"15,36 0 0-15,0 0 3 0,0 0-4 0,-31 8-11 16,31-8-17-16,0 0-18 0,0 0-7 0,0 0-5 16,-4 26-1-16,4-26-1 0,0 0-2 0,18 28-7 15,-18-28-1-15,26 22-2 0,-26-22 1 0,36 24-3 16,-36-24 0-16,43 15-4 0,-20-7 1 0,5-5 0 15,-1-2 1-15,5 2-2 0,-2-3 1 16,1-3-1-16,1 2-2 0,-1 0-19 16,-5-8-24-16,9 12-25 0,-35-3-22 0,52-7-4 15,-52 7 3-15,43-6 5 0,-43 6-1 0,36 0 13 16,-36 0 9-16,0 0 19 0,26 4 20 0,-26-4 18 16,0 0 29-16,0 0 34 0,0 0 23 0,0 0 21 15,-15 33 6-15,15-33-10 0,0 0-4 0,-39 20-16 16,39-20-15-16,-26 23-20 0,26-23-10 0,-32 33-13 15,32-33-3-15,-30 31-7 0,30-31 2 16,-22 31-6-16,22-31 1 0,-4 22-4 0,4-22 0 16,0 0-1-16,11 27 0 0,-11-27-1 0,0 0 3 15,40 10-1-15,-40-10 2 0,43-7 1 16,-17 0-5-16,1-4-8 0,1-4-13 0,2 1-4 16,-4-4 0-16,2 2 13 0,-3-2 7 0,-3-1 12 15,-22 19-3-15,37-34 4 0,-37 34-3 16,23-34 5-16,-23 34-2 0,3-26 4 0,-3 26-1 15,-12-22 6-15,12 22 4 0,0 0 3 0,-32-17-3 16,32 17-4-16,-29-1-7 0,29 1-5 0,-32 5 1 16,32-5-4-16,-34 16 0 0,34-16-1 0,-25 14 1 15,25-14-10-15,0 0-23 0,-14 27-27 0,14-27-25 16,0 0-28-16,0 0-22 0,16 28-47 16,-16-28-100-16,0 0-69 0,39 21 136 15</inkml:trace>
  <inkml:trace contextRef="#ctx0" brushRef="#br0" timeOffset="90">7864 9860 671 0,'0'0'152'16,"0"0"-61"-16,-9 27-2 0,9-27-4 16,0 0-3-16,0 0-18 0,0 0-20 0,-9 22-18 15,9-22-4-15,0 0-6 0,0 0-1 0,5 24-5 16,-5-24 0-16,0 0-4 0,4 24 0 0,-4-24-1 15,0 0-1-15,0 0-1 0,7 23 1 16,-7-23-1-16,0 0 1 0,0 0-2 0,0 0 0 16,0 0-1-16,0 0 1 0,0 0 1 15,0 0 2-15,0 0 2 0,0 0 0 0,22-16 0 16,-22 16-5-16,15-26 2 0,-15 26-3 0,18-31 3 16,-18 31-3-16,18-29 3 0,-18 29-4 0,13-32 4 15,-13 32-4-15,17-34 3 0,-17 34-2 0,14-34 2 16,-14 34-2-16,9-32 4 0,-9 32 6 0,0 0 7 15,0 0 2-15,9-24 3 0,-9 24-8 0,0 0-5 16,0 0-2-16,0 0-8 0,0 0-1 16,0 0-2-16,0 0 3 0,0 0 5 15,0 0 1-15,0 0 2 0,0 0-3 0,23 26-2 16,-23-26-1-16,0 0-2 0,0 0 2 0,29 21-2 16,-29-21 2-16,0 0-1 0,30 11 1 0,-30-11-1 15,28 3 1-15,-28-3 0 0,30 0-2 0,-30 0 1 16,32-5 0-16,-32 5 0 0,36-6 0 0,-36 6-3 15,34-9-16-15,-34 9-26 0,26-14-44 16,-4 22-55-16,-22-8-46 0,24-11-56 0,-24 11-61 16,0 0-57-16,29-5 134 0,-29 5 229 0</inkml:trace>
  <inkml:trace contextRef="#ctx0" brushRef="#br0" timeOffset="91">8400 9790 530 0,'0'0'209'0,"0"0"-106"16,0 0-26-16,0 0 0 0,0 0-8 0,0 0-13 15,0 0-18-15,0 0 12 0,0 0 10 0,0 0 10 16,0 0 2-16,0 0-29 0,0 0-20 0,2 32-5 16,-2-32-2-16,0 23 5 0,0-23-1 15,-4 25 0-15,4-25-6 0,-4 27 0 0,4-27-6 16,-3 25-1-16,3-25-3 0,0 0 0 15,-3 27-3-15,3-27 0 0,0 0-2 0,0 0 1 16,0 0 0-16,0 0 0 0,0 0 3 0,0 0 0 16,0 0 0-16,0 0 0 0,28-4 0 0,-28 4-2 15,0 0 2-15,27-34-3 0,-27 34 2 0,25-28-2 16,-25 28 2-16,26-31-3 0,-26 31 3 16,29-30-3-16,-29 30 2 0,30-32-2 0,-30 32 3 15,31-21-4-15,-31 21 4 0,22-17-3 0,-22 17 1 16,0 0 0-16,26-11-1 0,-26 11-1 0,0 0 1 15,0 0-2-15,0 0 0 0,22 8 3 0,-22-8 1 16,0 0-1-16,0 0 1 0,8 33 1 0,-8-33-2 16,0 0 2-16,-2 29-4 0,2-29 4 15,0 0-2-15,-7 30 1 0,7-30-1 16,0 0 0-16,0 0-1 0,0 0 2 0,8 22-1 16,-8-22-1-16,0 0 1 0,0 0 0 0,0 0 1 15,23 0 0-15,-23 0 0 0,0 0-1 0,25-27 1 16,-25 27-1-16,26-26 1 0,-26 26-2 0,32-27 3 15,-32 27-3-15,28-20 2 0,-28 20-1 0,22-18 0 16,-22 18 0-16,26-12 0 0,-26 12-1 16,27-6 2-16,-27 6-2 0,28-3 1 0,-28 3 0 15,25 3 0-15,-25-3 0 0,22 6 0 0,-22-6 0 16,0 0-1-16,29 24 1 0,-29-24-1 16,0 0 3-16,18 27 5 0,-18-27 4 0,8 27-1 15,-8-27 1-15,3 27-8 0,-3-27 1 0,0 25-2 16,0-25 2-16,-4 34-3 0,4-34 2 0,-9 34-4 31,9-34 2-31,-11 35-3 0,11-35 2 0,-8 24-2 16,8-24 0-16,-3 24-19 0,3-24-19 0,0 0-53 15,0 0-92-15,0 32-138 0,0-32-184 0,0 0 74 16,0 0 336-16</inkml:trace>
  <inkml:trace contextRef="#ctx0" brushRef="#br0" timeOffset="92">9474 9720 498 0,'-25'4'177'16,"25"-4"-88"-16,0 0 6 0,-32-17 12 0,32 17 0 15,0 0-9-15,-23-4-10 0,23 4-15 0,0 0-11 16,-36-6-10-16,36 6-9 0,-22 3-10 0,22-3-5 16,-23 4-5-16,23-4-5 0,-24 9-4 0,24-9-2 15,-26 12-1-15,26-12 3 0,-26 18-2 0,26-18 0 16,-25 20-4-16,25-20-2 0,-21 25-4 15,21-25 1-15,-16 29-4 0,16-29 1 0,-7 28-1 16,7-28 1-16,4 24-3 0,-4-24 3 0,11 22-2 16,-11-22 1-16,0 0-1 0,35 23 2 0,-35-23-1 15,30 8-1-15,-30-8-5 0,36-2-3 0,-36 2-4 16,40-11-3-16,-17 5 2 0,-23 6 0 16,43-20 3-16,-43 20 2 0,40-26 5 0,-40 26 2 15,36-32 4-15,-36 32-2 0,26-32 4 16,-26 32-3-16,15-27 3 0,-15 27-1 0,0 0 0 15,11-27-1-15,-11 27 2 0,0 0 0 0,0 0 6 16,0 0 3-16,0 0 3 0,0 0 1 0,0 0-7 16,0 0-5-16,0 0-3 0,0 0-2 0,0 0 0 15,0 0 1-15,0 0 0 0,-7 24 2 0,7-24-4 16,-1 34 5-16,1-34-3 0,-3 37 3 0,3-37-3 16,3 33 2-16,-3-33-4 0,4 33 3 15,-4-33-3-15,5 27 3 0,-5-27-3 16,9 24 3-16,-9-24-4 0,0 0 2 0,0 0-12 15,22 21-8-15,-22-21-24 0,0 0-37 0,36-2-44 16,-36 2-56-16,29-19-68 0,-29 19-125 0,33-37 10 16,-3 30 178-16</inkml:trace>
  <inkml:trace contextRef="#ctx0" brushRef="#br0" timeOffset="93">9781 9680 1096 0,'0'0'106'15,"0"0"-29"-15,0 0-25 0,0 0-18 0,0 0-9 16,0 0-2-16,0 0 4 0,6 23-12 0,-6-23-6 16,29 12-3-16,-29-12-1 0,42 12-1 15,-18-7 0-15,2 1-2 0,3-1 0 0,-1-2-2 16,2 2 1-16,-1 0-2 0,1-4-4 15,-1 5-33-15,-29-6-28 0,54 3-44 0,-54-3-42 16,43 3-13-16,-43-3 17 0,38 7-59 0,-8 7-104 16,-30-14 41-16,53 6 255 0</inkml:trace>
  <inkml:trace contextRef="#ctx0" brushRef="#br0" timeOffset="94">9995 9411 710 0,'0'0'292'0,"0"0"-160"0,0 0-20 16,0 0-2-16,0 0-25 0,0 0-22 15,0 0-23-15,0 0-8 0,-8 29-3 0,8-29 3 16,-7 30-8-16,7-30-1 0,-7 39-7 0,7-39 1 16,-6 40-6-16,6-40 1 0,-7 39-4 0,6-16 2 15,-3 0-4-15,1 2 3 0,-2-1-6 0,1 0 3 16,-3-1-6-16,-2 4 4 0,1-2-4 0,-2-1 3 15,1 1-5-15,-2 1 5 0,0 0-6 0,0-5 4 16,-2 3-4-16,5-1 4 0,8-23-2 16,-11 37 2-16,11-37-3 0,-3 32 3 0,3-32-4 15,2 23 3-15,-2-23-3 0,0 0 3 0,15 21-4 16,-15-21-2-16,23 2-4 0,-23-2-1 16,36-6-1-16,-36 6 1 0,43-15-3 0,-43 15-4 15,44-21-6 1,-44 21-3-16,45-27-3 0,-45 27-5 0,47-27-1 15,-47 27-16-15,40-27-7 0,-40 27-4 16,35-25-11-16,-35 25-24 0,30-25-41 0,-30 25-62 16,19-30-65-16,-19 30-84 0,20-32 111 0,-20 32 239 15</inkml:trace>
  <inkml:trace contextRef="#ctx0" brushRef="#br0" timeOffset="95">10557 9863 1221 0,'0'0'103'16,"0"0"-61"-16,0 0 1 0,0 0 1 0,0 0 1 15,-25 13-14-15,25-13-18 0,0 0-9 16,-1 28 0-16,1-28-4 0,0 23 4 0,0-23-4 16,0 22 2-16,0-22-2 0,0 0 2 0,-7 34-3 15,7-34 2-15,0 0-2 0,-5 29 3 0,5-29-4 16,0 0 3-16,-7 23-4 0,7-23 2 0,0 0-32 15,0 0-35-15,0 0-37 0,0 0-43 0,0 0-36 16,0 0-70-16,0 0-103 0,33-21 7 16,-31-6 295-16</inkml:trace>
  <inkml:trace contextRef="#ctx0" brushRef="#br0" timeOffset="96">10600 9648 1090 0,'0'0'120'0,"0"0"-27"0,0 0-9 16,-26-2-21-16,26 2-23 0,0 0-28 0,0 0-10 16,0 0-6-16,0 0 2 0,0 0 0 0,8 23-18 15,-8-23-27-15,0 0-31 0,18 24-45 0,-18-24-39 16,0 0-72-16,14 25-141 0,-14-25 28 0,0 0 237 16</inkml:trace>
  <inkml:trace contextRef="#ctx0" brushRef="#br0" timeOffset="97">10939 9869 1165 0,'-17'22'116'0,"17"-22"-57"0,0 0 4 0,0 0 3 15,0 0-9-15,0 0-20 0,0 0-18 0,0 0-9 16,-18 26-3-16,18-26-1 0,0 0 0 0,0 0-1 15,-11 26 0-15,11-26-2 0,0 0 0 0,-13 23-3 16,13-23 3-16,0 0-3 16,-11 24 1-16,11-24-1 0,0 0 1 15,0 0-3-15,-7 24 2 0,7-24-3 0,0 0 2 16,0 0-1-16,0 0 0 0,19 26 0 16,-19-26 1-16,0 0-1 0,23 5-3 0,-23-5-9 15,0 0-3-15,29-5-6 0,-29 5-3 0,25-13-3 16,-25 13-9-16,24-15-3 0,-24 15-2 0,0 0 11 15,31-31 10-15,-31 31 13 0,20-22 6 0,-20 22 5 16,12-26-2-16,-12 26 4 0,10-26-4 0,-10 26 2 16,4-27-1-16,-4 27 4 0,0-29-2 0,0 29 3 15,-7-24 0-15,7 24 4 0,0 0 5 16,-19-31 3-16,19 31 1 0,0 0-1 16,-28-23-7-16,28 23-3 0,-23-7-5 0,23 7-2 15,-22 1 0-15,22-1-2 0,-24 16 0 0,24-16-2 16,0 0 1-16,-27 34-26 0,27-34-40 0,-6 24-54 15,6-24-67-15,0 0-86 0,10 28-113 0,-10-28 58 16,22 14 289-16</inkml:trace>
  <inkml:trace contextRef="#ctx0" brushRef="#br0" timeOffset="98">11268 9827 817 0,'0'0'83'16,"0"0"-42"-16,0 0-3 0,0 0 0 0,0 0-2 16,0 0-12-16,0 0-14 0,0 0-8 0,0 0-1 15,0 0 5-15,0 0 35 0,0 0 31 0,0 0 16 16,0 0 5-16,0 0-28 0,0 0-26 15,-3 36-9-15,3-36-9 0,-1 22-3 0,1-22-7 16,-4 26-2-16,4-26-6 0,-4 24 2 0,4-24-4 16,0 0 2-16,-3 29-2 0,3-29 1 15,0 0-1-15,0 23 0 0,0-23-1 0,0 0 1 16,0 0-1-16,0 0 1 0,0 0 0 0,0 0 1 16,0 0 1-16,0 0 0 0,0 0 0 15,25-6-1-15,-25 6 0 0,0 0-1 0,27-35 1 16,-27 35-3-16,22-29 3 0,-22 29-4 0,25-34 4 15,-25 34-3-15,26-31 3 0,-26 31-3 0,25-25 2 16,-25 25-3-16,25-23 4 0,-25 23-3 0,0 0 2 16,28-21 0-16,-28 21-1 0,0 0 0 0,0 0 0 15,26-17 0-15,-26 17 0 0,0 0 0 0,0 0 0 16,0 0 0-16,25 1-1 16,-25-1 1-16,0 0 1 0,0 0 3 0,0 0 6 15,20 30 6-15,-20-30 3 0,0 0 3 0,9 30-6 16,-9-30 0-16,2 24-4 0,-2-24 0 0,2 25-4 15,-2-25 0-15,0 24-4 0,0-24 1 0,0 28-5 16,0-28 2-16,-2 29-3 0,2-29 1 0,-1 24 0 16,1-24 0-16,0 0-1 0,-3 26 1 0,3-26-1 15,0 0 1-15,0 0-10 0,0 0-6 16,0 24-21-16,0-24-18 0,0 0-37 0,0 0-60 16,0 0-78-16,0 0-209 0,-23 26 12 0,23-26 110 15</inkml:trace>
  <inkml:trace contextRef="#ctx0" brushRef="#br0" timeOffset="99">431 11324 571 0,'0'0'168'16,"0"0"3"-16,-26-9 0 0,26 9-22 0,0 0-28 0,0 0-30 16,0 0-27-16,0 0-15 0,0 0-12 0,0 0-6 15,0 0-8-15,0 0-5 0,0 0-4 0,0 0-3 16,0 0-3-16,0 0-2 0,0 0-3 0,0 0 0 16,0 0 14-16,0 0 4 0,26 13 0 0,-26-13 0 15,21 5-14-15,-21-5-2 0,23 6-1 0,-23-6 0 16,26 9-2-16,-26-9 0 0,26 4-1 0,-26-4 1 15,31 5-1-15,-31-5 0 0,40-2-1 0,-40 2 0 16,42-4 1 0,-42 4-1-16,43-9-1 0,-43 9-9 0,39-11-15 15,-39 11-20-15,40-11-30 0,-40 11-56 0,37-9-116 16,-37 9-189-16,25-27-71 0,0 27 165 16</inkml:trace>
  <inkml:trace contextRef="#ctx0" brushRef="#br0" timeOffset="100">1640 10878 737 0,'0'0'183'0,"0"0"-73"15,0 0-26-15,0 0-4 0,0 0-3 0,0 0-5 16,0 0-6-16,-7 45-5 0,7-45-29 0,-3 40-7 15,-3-15 9-15,6 1-38 0,-4 1 33 0,3 4-40 16,-3-4 16-16,1 5 5 0,-3-2-9 0,2 0 6 16,-1-1-8-16,-1 0 3 0,-1-6-4 15,1 1 4-15,6-24-5 0,-11 39 5 0,11-39-5 16,-7 35 5-16,7-35-3 0,-4 24 1 16,4-24-1-16,0 0-2 0,0 0-1 0,0 0 1 15,0 0 2-15,0 0 2 0,0 0 3 0,0 0-2 16,28-22 2-16,-28 22-4 0,28-34 2 0,-28 34 0 15,36-33 1-15,-36 33-3 0,38-32 3 0,-38 32-4 16,43-19 2-16,-43 19-2 0,40-10 1 0,-40 10 0 16,39-6-1-16,-39 6 1 15,37 6-1-15,-37-6 0 0,30 8 0 0,-30-8 1 16,25 18-2-16,-25-18 2 0,18 21-1 0,-18-21 3 16,10 26-3-16,-10-26 3 0,0 29-3 0,0-29 2 15,-7 29-1-15,7-29 2 0,-18 33-2 0,18-33 1 16,-26 28-2-16,26-28 2 0,-32 18-1 0,32-18 3 15,-35 10-2-15,35-10 2 0,-35-2-1 0,35 2 0 16,-35-10 0-16,35 10-1 0,-37-17 2 16,37 17-2-16,-36-21 1 0,36 21-2 0,-34-23 2 15,34 23-2-15,-36-21 2 0,36 21-2 0,-32-18 2 16,32 18-2-16,-23-11 1 0,23 11-2 0,0 0-1 16,0 0-4-16,0 0-35 0,0 0-6 0,0 0-20 15,0 0-36-15,0 0-29 0,0 0-63 16,41 21-102-16,-11-11-115 0,-30-10 85 0,67 1 327 15</inkml:trace>
  <inkml:trace contextRef="#ctx0" brushRef="#br0" timeOffset="101">2367 11188 1152 0,'-38'-19'171'0,"38"19"-70"15,0 0-29-15,0 0-10 0,-38 4-20 0,38-4-14 16,-29 15-12-16,29-15-5 0,-30 20-4 0,30-20 0 16,-30 28-4-16,30-28 2 0,-29 33-4 0,29-33 2 15,-26 36-3-15,26-36 1 0,-20 37-3 0,20-37 3 16,-11 36-3-16,11-36 2 0,3 33-3 0,-3-33 1 16,14 27-1-16,-14-27 1 0,22 16 0 15,-22-16 2-15,34 1-1 0,-34-1-1 0,40-13 1 16,-15 2-2-16,0-3 1 0,1-4-2 0,-2-1 4 15,-24 19-3-15,41-39 5 0,-41 39-3 0,28-39 4 16,-28 39-2-16,17-35 2 0,-17 35-2 16,6-36 2-16,-6 36-2 0,-3-31 3 0,3 31-4 15,-11-24 2-15,11 24-1 0,0 0 0 16,-25-19-1-16,25 19-1 0,0 0-1 0,-27 0-9 16,27 0-14-16,0 0-21 0,-26 16-27 0,26-16-47 15,0 0-51-15,4 41-75 0,-4-41-105 0,0 0-66 16,16 24 208-16</inkml:trace>
  <inkml:trace contextRef="#ctx0" brushRef="#br0" timeOffset="102">2633 11155 681 0,'0'0'251'0,"0"0"-106"15,0 0-32-15,0 0-17 0,0 0-28 0,0 0-28 16,0 0-24-16,0 0-6 0,0 0 7 0,0 0 2 15,-5 25 6-15,5-25-7 0,1 28-5 0,-1-28-7 16,0 28 2-16,0-28-5 0,0 34 1 16,0-34-5-16,0 30 2 0,0-30-3 0,4 31 3 15,-4-31-2-15,0 0 2 0,17 24-1 0,-17-24 1 16,0 0 0-16,26 4 0 0,-26-4 2 0,23-7-2 16,-23 7 0-16,22-14-2 0,-22 14 1 15,25-20-1-15,-25 20 2 0,22-21-2 0,-22 21 3 16,24-22-3-16,-24 22 1 0,0 0-1 15,22-29 3-15,-22 29-3 0,0 0 2 0,0 0-2 16,23-25 1-16,-23 25 0 0,0 0 0 0,0 0-1 16,0 0 1-16,0 0-1 0,0 0 1 0,0 0-1 15,0 0 0-15,0 0 2 0,0 0-3 0,24 31 4 16,-24-31-2-16,4 26 0 0,-4-26-1 0,4 31 2 16,-4-31-2-16,3 30 3 0,-3-30-3 0,8 31 2 15,-8-31-4-15,14 23 4 0,-14-23-3 16,0 0 0-16,20 28-24 0,-20-28-22 0,0 0-40 15,0 0-54-15,42 10-68 0,-42-10-143 0,19-23-64 16,4 22 170-16</inkml:trace>
  <inkml:trace contextRef="#ctx0" brushRef="#br0" timeOffset="103">3282 11212 717 0,'0'0'246'0,"-26"5"-145"16,26-5-23-16,0 0-9 0,0 0-13 0,0 0-18 16,-5 31-15-16,5-31-11 0,0 0 2 0,0 22 6 0,0-22 5 15,0 0 1-15,1 32 0 16,-1-32-4-16,-1 25-1 0,1-25-2 0,0 0 1 16,-6 28-6-16,6-28-4 0,0 0-3 0,0 0-1 15,-7 23-1-15,7-23 0 0,0 0-1 0,0 0 0 0,0 0-2 16,0 0-1-16,0 0-1 0,0 0-2 0,0 0 2 15,0 0-1-15,0 0 2 0,22-27 0 0,-22 27-3 16,24-30-5-16,-24 30 3 0,27-31-3 16,-27 31 5-16,26-28 0 15,-26 28 2-15,24-18-1 0,-24 18 1 0,0 0 0 16,26-19 1-16,-26 19-2 0,0 0 1 0,0 0 0 16,30-13-1-16,-30 13 0 0,0 0 0 0,25-1-1 15,-25 1 2-15,0 0 1 0,24 7 1 16,-24-7 2-16,0 0-1 0,26 18 2 0,-26-18-4 15,0 0 2-15,23 23-2 0,-23-23 0 0,13 22 0 16,-13-22 2-16,11 30-1 0,-11-30 1 16,9 24-2-16,-9-24 3 0,8 31-5 0,-8-31 3 15,7 25-3-15,-7-25 0 0,5 23 0 0,-5-23 1 16,0 0-3-16,4 22-13 0,-4-22-22 0,0 0-34 16,1 24-79-16,-1-24-79 0,0 0-159 0,0 0-63 15,0 0 210-15</inkml:trace>
  <inkml:trace contextRef="#ctx0" brushRef="#br0" timeOffset="104">4153 11176 1060 0,'-26'-13'152'16,"26"13"-65"-16,0 0-10 0,0 0-5 0,-22-14-23 16,22 14-19-16,0 0-16 0,0 0-6 0,-28-1-2 15,28 1 0-15,0 0 0 0,-30 9-1 16,30-9 2-16,-26 13 2 0,26-13 1 0,-33 20 2 16,33-20-6-16,-39 22 3 0,39-22-5 15,-36 26 2-15,36-26-2 0,-30 29 2 0,30-29-5 16,-22 27 3-16,22-27-5 0,-10 27 1 0,10-27-2 15,0 30 1-15,0-30-1 0,9 24 2 0,-9-24-2 16,19 22 2-16,-19-22-2 0,25 20 2 0,-25-20-2 16,26 14-6-16,-26-14-6 0,29 7-5 0,-29-7-3 15,30 0 2-15,-30 0 1 0,26-6-1 16,-26 6-1-16,25-14 1 0,-25 14 4 0,26-27 4 16,-26 27 8-16,27-40 0 0,-15 13 6 0,3 0-4 15,-2 0 4-15,2-2-4 0,-6-1 6 16,2-5-7-16,-2 3 7 0,0-3-8 0,-2-5 9 15,3 1 11-15,-5 0-31 0,4 3 32 0,-3 4-33 16,-1 0 17-16,-1 10 7 0,-4 22 6 0,4-35 12 16,-4 35 4-16,0 0 6 0,0 0-7 15,0 0-7-15,0 0-9 0,0 0-9 0,0 0-1 16,0 0-2-16,0 0 2 0,-6 35-1 0,1-11 4 16,1 8-7-16,-2-2 7 0,1 5 10 0,1 0-31 15,-2-1 32-15,3 0-33 0,2 1 12 0,1-2 8 16,-3 3-8-16,-1 1 7 0,0-1-6 0,-2 1 5 15,2-3-7-15,-1-3-8 0,5 4-20 16,-4-12-12-16,8 6-33 0,-4-29-30 16,8 35-57-16,-8-35-49 0,0 0-56 0,28 27-139 15,-28-27 99-15,31 0 310 0</inkml:trace>
  <inkml:trace contextRef="#ctx0" brushRef="#br0" timeOffset="105">4698 11266 1146 0,'0'0'94'0,"-24"-12"-23"0,24 12-1 16,0 0 5-16,0 0-16 0,-26-10-20 0,26 10-11 16,0 0-9-16,0 0-5 0,-28-9-5 0,28 9-2 15,0 0-3-15,0 0-2 0,-27-1 0 16,27 1-2-16,0 0 1 0,-24 14-1 0,24-14-1 15,0 0 2-15,-30 27-4 0,30-27 4 0,-15 32-2 16,15-32 2-16,-14 28-3 0,14-28 3 0,-5 35-4 16,5-35 3-16,1 41-3 0,-1-41 4 0,8 37-5 15,-8-37-5-15,13 30-13 0,-13-30-6 0,16 29-16 16,-16-29-3-16,0 0-9 0,24 24 0 16,-24-24 1-16,0 0 2 0,34 0-2 0,-34 0-10 15,26-20-9-15,-26 20-1 0,28-30 13 16,-19 7 17-16,-9 23 26 0,27-44 9 0,-27 44 14 15,19-36 3-15,-19 36 18 0,10-27 13 0,-10 27 21 0,0 0 9 16,1-31 2-16,-1 31 0 0,0 0-4 0,0 0-10 16,0 0-14-16,0 0-18 0,0 0-15 0,0 0-6 15,0 0-3-15,0 0 1 0,1 31-1 16,-1-31 1-16,-2 29-3 0,2-29 3 0,-3 32-3 16,3-32 2-16,0 36-2 0,0-36 2 0,3 30-13 15,-3-30-25-15,6 27-21 0,-6-27-31 16,0 0-8-16,17 26 24 0,-17-26 16 0,23 8 6 15,-23-8-43-15,29 9-63 0,-29-9-79 0,49 3-87 16,-49-3 229-16</inkml:trace>
  <inkml:trace contextRef="#ctx0" brushRef="#br0" timeOffset="106">5041 11442 493 0,'0'0'165'0,"-31"10"-105"16,31-10-11-16,0 0 4 0,0 0 9 0,-9 26-11 15,9-26-15-15,0 0-17 0,-6 27-8 16,6-27-7-16,0 0 1 0,-1 26-2 16,1-26 0-16,0 0-3 0,0 30 1 0,0-30-2 15,0 0 2-15,0 0-2 0,0 0 0 0,7 22-1 16,-7-22-4-16,0 0 4 0,0 0 2 0,0 0 5 16,0 0 0-16,0 0 0 0,19-26-3 0,-19 26 0 15,18-26-4-15,-18 26 2 0,16-31-4 0,-16 31 1 16,13-30-2-16,-13 30 2 0,11-34-1 15,-11 34 4-15,10-30-1 0,-10 30 4 0,6-36-4 16,-6 36 3-16,7-35-4 0,-7 35 2 0,10-30-2 16,-10 30 2-16,0 0-1 0,0 0 1 0,14-25-1 15,-14 25-1-15,0 0 1 0,0 0 24 16,0 0 15-16,0 0 15 0,0 0 11 0,0 0-19 16,26 19-13-16,-26-19-16 0,0 0-8 0,23 18-5 15,-23-18 3-15,0 0-3 0,31 18 2 16,-31-18 0-16,24 14-2 0,-24-14-2 0,29 6 0 15,-29-6-2-15,29 4 3 0,-29-4-2 0,29 2 1 16,-29-2-1-16,26 5-2 0,-26-5-14 0,0 0-35 16,36 1-49-16,-36-1-78 0,0 0-106 0,29-12-108 15,-29 12 112-15,24-7 280 0</inkml:trace>
  <inkml:trace contextRef="#ctx0" brushRef="#br0" timeOffset="107">5515 11320 882 0,'0'0'199'16,"0"0"-125"-16,0 0-61 0,0 0 10 0,0 0 11 16,-10 31 6-16,10-31-12 0,-4 24-13 0,4-24-11 15,0 27-1-15,0-27-3 0,5 29 1 0,-5-29-1 16,7 29 1-16,-7-29-2 0,4 26 2 0,-4-26-3 15,0 0 1-15,0 0 1 0,0 0 2 16,29 16 2-16,-29-16 1 0,0 0 1 0,35-11-2 16,-35 11 5-16,27-22-5 0,-27 22 18 0,36-37 0 15,-36 37-1-15,40-38-3 0,-40 38-12 0,40-37-6 16,-40 37 2-16,31-26-1 0,-31 26 1 0,0 0-2 16,27-22 1-16,-27 22 0 0,0 0 1 0,0 0 0 15,0 0 10-15,0 0 6 0,0 0 0 0,0 0 1 0,0 0-11 16,0 0-6-16,0 0-1 0,0 0-1 0,0 0 1 15,0 0 2-15,0 0-4 0,3 22 2 16,-3-22-1-16,0 0 0 0,0 24-1 0,0-24 2 16,0 0-3-1,3 33 4-15,-3-33-4 0,-5 29 4 0,5-29-4 16,-4 35 4-16,4-35-4 0,-7 39 4 0,7-39-5 16,-8 40 4-16,8-40-3 0,-8 41 3 0,4-20-2 15,4-21 3-15,-7 42-4 0,7-42 4 0,-8 40-5 16,8-40 4-16,-9 36-3 0,9-36 5 15,-9 33-5-15,9-33 4 0,-13 34-3 0,13-34 0 16,-15 27 1-16,15-27 1 0,0 0 0 0,-30 27 1 16,30-27 19-16,-29 17-20 0,29-17 20 0,-35 11-20 15,35-11-1-15,-38 13-17 0,38-13 16 16,-46 9-17-16,22-7 8 0,-3-2-11 0,5 7-16 16,-11-15-9-16,33 8-59 0,-56-4-48 0,56 4-135 15,-46 15-155-15,19-27 24 0,27 12 404 16</inkml:trace>
  <inkml:trace contextRef="#ctx0" brushRef="#br0" timeOffset="108">6105 11318 672 0,'0'0'125'0,"0"0"-13"0,0 0 4 16,0 0 8-16,23 28-24 0,-23-28-23 0,0 0-19 16,0 0-13-16,29 11-8 0,-29-11-9 0,22 10-5 15,-22-10-7-15,30 5-4 0,-30-5-5 16,35 3-1-16,-35-3-3 0,40-2 0 0,-40 2-2 16,40-6 0-16,-17-6 0 0,1 5-2 0,-1-6-14 15,-23 13-26-15,47-17-53 0,-40-5-73 0,23 25-97 16,-30-3-138-16,19-24-20 0,10 27 261 15</inkml:trace>
  <inkml:trace contextRef="#ctx0" brushRef="#br0" timeOffset="109">6787 11078 1076 0,'0'0'121'0,"0"0"-30"0,-26 0-29 16,26 0-17-16,0 0-15 0,0 0-6 15,0 0-3-15,30 31-1 0,-30-31-13 0,36 16 0 16,-14-10-5-16,4-2 0 0,1 2-1 0,2-1 0 16,3-3-1-16,-3-1 0 0,1-1 0 0,1-1-7 15,0 2-9-15,-2-6-34 0,11 12-72 0,-18-19-71 16,21 22-143-16,-9-4-95 0,-9-12 76 0,17 27 355 16</inkml:trace>
  <inkml:trace contextRef="#ctx0" brushRef="#br0" timeOffset="110">6998 10909 863 0,'-11'-22'191'0,"11"22"-59"0,0 0-29 0,0 0-11 16,0 0-29-16,0 0-25 0,0 0-23 16,0 0-11-16,0 0-2 0,0 0 11 0,0 0 10 15,0 0 5-15,12 22 4 0,-12-22-2 0,3 22-6 16,-3-22 0-16,0 30-4 0,0-30-1 0,-3 36 12 15,-3-8-37-15,0-4 31 0,0 5-36 16,-2 2 13-16,-2-5 4 0,-1 0-6 0,-1 3 5 16,1-5-6-16,1 0 5 0,0 4-4 0,1-6 2 15,9-22-2-15,-15 43 1 0,15-43-2 16,-11 38 3-16,11-38-3 0,-10 31 2 0,10-31-2 16,-7 31 2-16,7-31-2 0,-3 24 1 0,3-24-2 15,0 0 2-15,3 26-1 0,-3-26 1 0,0 0-1 16,0 0 0-16,8 26-1 0,-8-26 2 0,0 0-2 15,0 0-1-15,32 8-1 0,-32-8-3 0,0 0-3 16,28-4-4-16,-28 4-4 0,0 0-4 16,31-12-4-16,-31 12-3 0,25-9-2 0,-25 9-1 15,26-18 1-15,-26 18-5 0,28-18-15 16,-28 18-31-16,29-22-13 0,-29 22-22 0,29-21-74 16,-29 21-103-16,18-38-96 0,6 35 108 0,-24-26 282 15</inkml:trace>
  <inkml:trace contextRef="#ctx0" brushRef="#br0" timeOffset="111">7494 11244 949 0,'-24'15'276'16,"24"-15"-217"-16,0 0-5 0,-29 1 6 16,29-1-5-16,0 0-19 0,-16 24-15 0,16-24-15 15,0 0-1-15,-20 31-1 0,20-31 2 0,-9 34-2 16,9-34 4-16,-7 34-3 0,7-34 1 0,-3 37-5 15,3-37 2-15,2 38-4 0,-2-38 3 0,5 32-5 16,-5-32 4-16,11 21-2 0,-11-21 2 0,0 0-1 16,26 22 0-16,-26-22 0 0,26 0-1 15,-26 0 1-15,32-13-7 0,-32 13-1 16,36-26-4-16,-36 26 2 0,36-36 0 0,-17 13 1 16,-4-1-4-16,-1 3 7 0,-3-3-2 0,-11 24 11 15,14-45-3-15,-14 45 3 0,3-37-3 0,-3 37 3 16,-5-36-3-16,5 36 4 0,-12-31-2 0,12 31 5 15,0 0 0-15,-30-26 0 0,30 26-2 0,-26-1-3 16,26 1-3-16,-24 4-1 0,24-4 0 16,0 0-12-16,-30 12-22 0,30-12-44 0,0 0-45 15,-3 24-51-15,3-24-36 0,0 0-85 0,17 30-63 16,-17-30 149-16,24 18 211 0</inkml:trace>
  <inkml:trace contextRef="#ctx0" brushRef="#br0" timeOffset="112">8013 11291 1375 0,'-23'-10'75'15,"23"10"-67"-15,0 0-8 0,0 0 11 16,0 0 7-16,0 0 2 0,0 0-1 0,23 7-8 0,-23-7-3 15,0 0-2-15,31 2-2 0,-31-2-1 0,22 3-3 16,-22-3 2-16,26 4-2 0,-26-4 1 0,25 10 0 16,-25-10-1-16,31 7 1 0,-31-7-16 0,44 6-35 15,-44-6-65 1,47 1-99-16,-47-1-114 0,35-22-132 0,2 25 79 16,-37-3 381-16</inkml:trace>
  <inkml:trace contextRef="#ctx0" brushRef="#br0" timeOffset="113">8859 10923 797 0,'0'0'203'0,"0"0"-90"15,0 0-29-15,0 0-7 0,0 0-20 0,0 0-10 16,0 0-14-16,-19 36-9 0,19-36 7 0,-10 41-41 16,4-13 33-16,-1 3-36 0,0 0 13 0,1-3 4 15,-2 3-5-15,1-5 5 0,-1 5-6 0,0-3 6 16,-1-2-6-16,4 0 3 0,-2-3-3 0,7-23 3 16,-10 39-3-16,10-39 4 0,-1 24-5 15,1-24 2-15,0 0 1 0,0 0 1 0,0 0 3 16,0 0 1-16,23-5 0 0,-23 5-3 0,24-28 2 15,-24 28-4-15,29-28 3 0,-29 28-4 0,34-35 3 16,-34 35-3-16,35-24 2 0,-35 24-1 16,30-21 2-16,-30 21-3 0,27-10 2 0,-27 10-2 15,25-3 1-15,-25 3 1 0,22 7-3 0,-22-7 2 16,0 0-2-16,33 21 3 0,-33-21-2 16,18 23 2-16,-18-23-2 0,11 30 3 0,-11-30-3 15,4 39 3-15,-4-39-3 0,0 42 4 0,0-42-4 16,-5 40 6-16,5-40 1 0,-13 34 8 0,13-34 3 15,-11 22 7-15,11-22 0 0,0 0-1 0,-26 20-1 16,26-20-3-16,0 0-4 0,-26 13-1 0,26-13-4 16,0 0-3-16,-33 2-1 0,33-2-2 0,-28 0 1 15,28 0-3-15,-28-2 3 16,28 2 1-16,-28-4-3 0,28 4 3 0,-32-9 0 16,32 9-3-16,-27-13 4 0,27 13-4 0,-25-14 1 15,25 14-2-15,-22-17 0 0,22 17-1 0,0 0 0 16,-28-38-3-16,28 38 4 0,0 0-5 0,-11-28 3 15,11 28-2-15,0 0-7 0,0 0-9 0,0 0-11 16,3-24-11-16,-3 24-7 0,0 0-8 16,26 8-33-16,-26-8-37 0,22 10-58 0,-22-10-60 15,0 0-137-15,44 6-2 0,-44-6 224 0</inkml:trace>
  <inkml:trace contextRef="#ctx0" brushRef="#br0" timeOffset="114">9229 11269 742 0,'0'0'184'16,"0"0"-86"-16,0 0-35 0,0 0-11 0,0 0-7 16,0 0-1-16,0 0 17 0,0 0-4 0,2 27 2 15,-2-27-8-15,0 0-25 0,-1 32-12 0,1-32-1 16,1 24-4-16,-1-24-1 0,5 26-5 15,-5-26 0-15,4 24-4 0,-4-24 3 0,0 0-3 16,13 29 1-16,-13-29-1 0,0 0 2 16,0 0-2-16,27 27 2 0,-27-27-1 0,0 0-1 15,24 9 1-15,-24-9-1 0,0 0 0 0,34-8 0 16,-34 8 1-16,26-18-3 0,-26 18 3 0,29-29-3 16,-29 29 2-16,29-36-1 0,-29 36 3 15,26-37-3-15,-26 37 4 0,19-32-2 0,-19 32 2 16,17-31-2-16,-17 31 3 0,11-24-4 0,-11 24 3 15,0 0-2-15,0 0 0 0,15-22-1 0,-15 22 0 16,0 0-1-16,0 0 1 0,0 0 3 0,0 0 0 16,4 22 0-16,-4-22-2 0,4 23 2 0,-4-23-2 15,-3 30 1-15,3-30-2 0,-1 33 2 16,1-33-4-16,1 34 4 0,-1-34-4 16,7 27 3-16,-7-27-1 0,0 0 1 0,13 29-2 15,-13-29-12-15,0 0-50 0,0 0-37 0,24 14-31 16,-24-14-7-16,0 0-35 0,0 0-56 0,29-36-123 15,-4 29 38-15,-17-22 315 0</inkml:trace>
  <inkml:trace contextRef="#ctx0" brushRef="#br0" timeOffset="115">9858 10931 818 0,'0'0'119'0,"0"0"-22"15,0 0 2-15,0 0-9 0,0 0 10 0,0 0-18 16,0 0-16-16,0 0-20 0,-5 38-18 16,5-38 12-16,-4 31-37 0,4-31 39 0,-7 48-38 15,0-23 14-15,4 6 1 0,-2-4-9 0,1 3 5 16,-3-1-8-16,3 1 4 0,-2-1-8 0,2-2 0 16,-2 2-5-16,1-3 5 0,2 0-5 0,0 0 4 15,-1-2-4-15,3-1 1 0,1-23-1 0,0 37 1 16,0-37-9-16,4 26-7 0,-4-26-13 0,0 0-8 15,11 27-6-15,-11-27-16 0,0 0-36 16,0 0-33-16,22 15-41 0,-22-15-45 16,0 0-56-16,26-4-99 0,-26 4 105 0,36-26 265 15</inkml:trace>
  <inkml:trace contextRef="#ctx0" brushRef="#br0" timeOffset="116">10225 10917 818 0,'0'0'292'0,"0"0"-179"0,0 0-47 15,0 0 3-15,-19 25-4 0,19-25-3 0,-7 33-8 0,7-33-33 16,-8 43 6-16,5-13-39 0,-3-5 16 16,2 6-16-16,-1-7 16 0,1 0 5 15,-3 2-2-15,1 3 7 0,-2-5-3 0,2 3 6 16,-2-5-7-16,1 3 3 0,7-25-7 0,-12 43 1 0,12-43-4 15,-13 40 1-15,13-40-5 0,-7 29 3 0,7-29-3 16,0 0 2-16,-8 31 0 0,8-31-1 0,0 0-1 16,0 0 0-16,0 0 0 0,0 0 0 0,0 0 0 15,0 0 0 1,0 0 0-16,0 0 2 0,0 0-2 16,0 0 1-16,0 0 0 0,0 0 0 0,0 0 1 15,0 0-1-15,0 0 2 0,24 4-2 0,-24-4 0 16,0 0-1-16,27-24-3 0,-27 24-4 0,25-26 2 15,-25 26-2-15,29-26 6 0,-29 26 1 0,29-21 2 0,-29 21-1 16,27-22 0-16,-27 22-2 0,31-22 1 0,-31 22-2 16,27-25-1-16,-27 25-5 0,22-19 2 15,-22 19-1-15,0 0 4 0,24-15-1 0,-24 15-5 16,0 0-3-16,0 0-6 0,0 0-7 0,0 0-10 16,0 0-13-16,0 0-16 0,0 0-18 0,0 0-21 15,0 0-20-15,0 0-48 0,0 0-39 0,0 0-130 16,22 14 26-16,-22-14 285 0</inkml:trace>
  <inkml:trace contextRef="#ctx0" brushRef="#br0" timeOffset="117">10213 11408 993 0,'0'0'134'0,"0"0"-51"15,-6 33-9-15,6-33-4 0,-4 26-5 16,4-26-21-16,-3 29-19 0,3-29-15 0,6 35-3 16,-6-35-8-16,9 28 3 0,-9-28-4 0,13 32 4 15,-13-32-3-15,12 27 2 0,-12-27-2 16,21 30 0-16,-21-30-2 0,0 0-15 0,33 24-31 16,-33-24-81-16,25 3-160 0,-25-3-190 0,25-5 49 15,-3 10 328-15</inkml:trace>
  <inkml:trace contextRef="#ctx0" brushRef="#br0" timeOffset="118">1441 12320 532 0,'-22'-3'114'0,"22"3"-8"0,0 0 1 0,0 0 9 15,0 0-6-15,0 0-12 0,0 0-22 0,0 0-16 16,0 0-14-16,0 0-10 0,0 0-13 0,0 0-7 15,0 0 3-15,0 0 13 0,0 0 5 0,4 24 1 16,-4-24-8-16,0 0-13 0,-1 34-7 0,1-34 1 16,-3 21-4-16,3-21 2 0,-1 24-6 15,1-24 1-15,-2 22-3 0,2-22 1 0,0 0-1 16,-2 34 1-16,2-34-2 0,0 0 1 0,0 0-1 16,0 0 0-16,5 21-1 0,-5-21 1 15,0 0 0-15,0 0 1 0,26-3 2 0,-26 3 0 16,0 0 0-16,28-28-2 0,-28 28 3 0,26-30-5 15,-26 30 4-15,29-37-4 0,-29 37 2 0,29-34-2 16,-29 34 3-16,30-30-2 0,-30 30 3 16,26-21-4-16,-26 21 2 0,0 0-1 0,29-20 1 15,-29 20-1-15,0 0-1 0,0 0 0 0,0 0-1 16,0 0 3-16,0 0-2 0,27 16 1 0,-27-16 0 16,0 0 0-16,6 31 0 0,-6-31 1 0,2 28-1 15,-2-28 2-15,-2 25-2 0,2-25 0 16,0 0-1-16,5 26 0 0,-5-26-1 15,0 0 2-15,0 0-2 0,9 22 2 0,-9-22 0 16,0 0 0-16,0 0 1 0,32-6-1 0,-32 6 1 16,26-21-2-16,-26 21 3 0,32-32-3 0,-32 32 3 15,38-39-2-15,-38 39 2 0,36-37-3 0,-36 37 3 16,30-29-4-16,-30 29 4 0,21-23-3 0,-21 23 2 16,0 0-1-16,22-14-1 0,-22 14 0 0,0 0 0 15,0 0 1-15,0 0-2 0,24 14 4 16,-24-14-2-16,0 0 0 0,12 21 1 0,-12-21-2 15,0 0 1-15,6 34 1 0,-6-34-4 0,2 25 4 16,-2-25-2-16,0 28 2 0,0-28-4 16,-1 23-14-16,1-23-19 0,0 0-18 0,11 35-50 15,-11-35-34-15,0 0-49 0,0 0-55 0,25 15-94 16,-25-15-54-16,27-5 216 0</inkml:trace>
  <inkml:trace contextRef="#ctx0" brushRef="#br0" timeOffset="119">2360 12296 771 0,'0'0'147'0,"-12"-20"-8"0,12 20-1 16,0 0-15-16,0 0-28 0,0 0-27 0,0 0-19 16,-15-28-10-16,15 28-6 0,0 0-7 0,0 0-4 15,0 0-5-15,-25-7-3 0,25 7-3 16,0 0-3-16,-26 14-3 15,26-14-2-15,0 0-2 0,-31 27 1 16,31-27-3-16,-19 25 3 0,19-25-3 0,-16 28 2 16,16-28-2-16,-16 31 2 0,16-31-3 15,-5 30 3-15,5-30-3 0,-6 25 2 0,6-25-2 16,6 26 2-16,-6-26-3 0,0 0 2 0,15 31-14 0,-15-31-4 16,0 0-8-16,0 0-6 0,33 18 3 0,-33-18 0 15,22 0 2-15,-22 0 2 0,28-8 2 0,-28 8 2 16,0 0 4-16,29-22 3 0,-29 22 5 0,0 0 0 15,31-30 2-15,-31 30 2 0,18-22 3 0,-18 22 2 16,13-23 4-16,-13 23-3 0,0 0 2 16,16-32-2-16,-16 32 4 0,0 0 4 0,0 0 4 15,13-21 1-15,-13 21-1 0,0 0-6 0,0 0-4 16,0 0-1-16,0 0 2 0,0 0 0 0,0 0 0 16,0 0 0-16,0 0 0 0,0 0 2 15,23 13 0-15,-23-13 3 0,0 0 0 0,0 0 0 16,8 28-4-16,-8-28-1 0,3 25-3 15,-3-25 1-15,0 31-3 0,0-31 3 0,0 27-3 16,0-27-13-16,6 24-32 0,-6-24-35 0,0 0-57 16,0 0-47-16,13 31-49 0,-13-31-135 0,0 0 27 15,33 9 265-15</inkml:trace>
  <inkml:trace contextRef="#ctx0" brushRef="#br0" timeOffset="120">2654 12515 605 0,'0'0'101'0,"0"0"-15"0,-14 23-13 15,14-23 12-15,-1 27-10 0,1-27 5 0,-2 32-19 16,4-9-6-16,-2-23 8 0,-6 42-18 0,6-42 14 16,-5 48-37-16,5-48 11 0,-10 49-19 15,3-23 6-15,6-2-1 0,-5 2-11 0,3-5 2 16,3-21-5-16,-6 43 1 0,6-43-3 0,-5 30 1 15,5-30-4-15,0 0 2 0,-5 26-1 0,5-26 2 16,0 0 0-16,0 0 2 0,0 0 4 0,0 0 1 16,0 0 0-16,0 0-2 0,5-29-2 15,-5 29-6-15,9-40 3 0,-4 16-6 16,2-2 5-16,0-5-5 0,1 2 6 0,-1-8 13 16,0 2-32-16,0-3 31 0,0-2-30 0,-3 0 12 15,3-2 9-15,0-2-8 0,-2 4 6 0,4 1-6 16,-1 6 6-16,0 4-5 0,-1 5 4 0,-2 3-5 15,-5 21 3-15,14-30-3 0,-14 30 1 0,0 0 0 16,0 0 0-16,24-11 0 0,-24 11 0 0,0 0 2 16,0 0 0-16,26 20 0 0,-26-20-1 15,0 0 0-15,23 25-1 0,-23-25 2 0,13 24-1 16,-13-24 2-16,9 23-3 0,-9-23 2 0,0 0-2 16,17 31 2-16,-17-31-1 0,0 0 3 15,0 0 2-15,7 24 4 0,-7-24 1 0,0 0 3 16,-17 32-6-16,17-32 0 0,-16 24-4 0,16-24-1 15,-20 26-2-15,20-26 2 0,-24 27-4 0,24-27 3 16,-24 26-2-16,24-26 2 0,-18 24-3 16,18-24 0-16,0 0-18 0,0 0-18 0,-15 35-42 15,15-35-67-15,0 0-68 0,0 0-116 0,0 0-106 16,0 0 52-16,10-27 385 0</inkml:trace>
  <inkml:trace contextRef="#ctx0" brushRef="#br0" timeOffset="121">3142 12445 598 0,'0'0'39'0,"-24"-10"-10"0,24 10 7 16,0 0-5-16,0 0-5 0,0 0-12 0,0 0-2 15,0 0 47-15,0 0 37 0,0 0 17 0,10 20 15 16,-10-20-45-16,-3 23-19 0,3-23-18 0,-7 34-8 16,7-34-14-16,-9 37-5 0,9-37-10 15,-14 45 0-15,14-45-6 0,-10 42 4 0,10-42 14 16,-7 43-35-16,6-20 35 0,-3 1-37 0,4-24 16 16,-7 44 3-16,7-44-5 0,-7 40 4 15,7-40-4-15,-6 37 4 0,6-37-4 0,-2 31 3 16,2-31-2-16,0 0 1 0,0 0 1 0,-3 24 2 15,3-24 2-15,0 0 1 0,0 0 2 0,0 0-2 16,0 0-1-16,3-26-4 0,-3 26 0 0,7-38-2 16,-7 38 3-16,9-41-3 0,-3 17 3 0,-1-5 14 15,2 3-13-15,-4 2 13 0,0-4-33 16,1 3 16-16,1-2-17 0,-1-4 17 0,5 3 3 16,-5-6-4-16,3 3 5 0,2-3-6 0,1 2 7 15,2 4-7-15,1 1 7 0,-3 3-6 0,-10 24 4 16,19-40-4-16,-19 40 3 0,14-23-2 15,-14 23 1-15,0 0-1 0,0 0 2 0,0 0 1 16,26-6 1-16,-26 6 3 0,0 0-1 0,23 28 1 16,-23-28-3-16,18 31 2 0,-18-31-4 15,13 34 2-15,-13-34-4 0,15 30 3 0,-15-30-4 16,5 25 3-16,-5-25-2 0,0 0 3 0,8 31-2 16,-8-31 1-16,0 0 5 0,0 0 8 0,0 0 7 15,0 24 4-15,0-24-3 0,0 0-6 0,0 0-6 16,0 0-3-16,-23 9-2 0,23-9-2 0,0 0-2 15,-32 9 0-15,32-9-1 0,-23 7 1 16,23-7-1-16,-30 10 2 0,30-10-3 0,-33 6 2 16,33-6-1-16,-38 9 1 0,38-9 0 15,-37 6-5-15,37-6-7 0,-26 0-9 0,26 0-17 16,0 0-19-16,0 0-62 0,0 0-72 0,0 0-96 16,0 0-188-16,4-28 65 0,-4 28 307 0</inkml:trace>
  <inkml:trace contextRef="#ctx0" brushRef="#br0" timeOffset="122">3647 12428 462 0,'0'0'172'0,"0"0"-33"0,0 0 2 16,0 0 3-16,0 0-33 0,7 32-20 0,-7-32-33 15,0 0-18-15,0 24-14 0,0-24-7 0,0 0-8 16,2 31 0-16,-2-31-5 0,0 0 2 15,1 26-5-15,-1-26 2 0,0 0-5 0,-1 24 2 16,1-24-3-16,0 0 2 0,0 0-2 0,0 0-7 16,0 0-23-16,0 0-25 0,0 0-38 0,0 0-39 15,0 0-32-15,0 0-63 0,0 0-63 16,0 0-65-16,0 0 270 0</inkml:trace>
  <inkml:trace contextRef="#ctx0" brushRef="#br0" timeOffset="123">3737 12166 1022 0,'-17'-22'127'0,"17"22"-12"16,0 0-15-16,0 0-14 0,-8-30-22 0,8 30-22 16,0 0-15-16,0 0-11 0,0 0-9 0,0 0-6 15,0 0-1-15,0 0-2 0,0 0 0 0,0 0-13 16,0 0-20-1,0 0-35-15,0 0-49 0,0 0-39 0,0 0-82 16,0 0-91-16,0 0-78 0,25 34 183 16</inkml:trace>
  <inkml:trace contextRef="#ctx0" brushRef="#br0" timeOffset="124">3975 12326 599 0,'-24'13'129'0,"24"-13"-30"15,0 0-9-15,-5 36 2 0,5-36-14 16,-4 27-5-16,4-27-20 0,-1 24-6 0,1-24-11 16,-1 28 0-16,1-28-6 0,-3 22-3 0,3-22-2 15,0 0-2-15,-4 23-4 0,4-23-2 0,0 0-8 16,0 0-1-16,0 0-4 0,0 0-1 0,0 0-2 15,0 0 0-15,0 0-1 0,0 0 2 0,0 0 3 16,0 0 0-16,0 0 1 0,27-2-3 0,-27 2 0 16,0 0-3-16,29-35 2 0,-29 35-2 15,22-26 2-15,-22 26-3 0,21-31 3 0,-21 31-3 16,25-26 3-16,-25 26-2 0,27-24 1 0,-27 24-1 16,26-24 1-16,-26 24 0 0,23-17 1 15,-23 17-4-15,22-14 3 0,-22 14-2 0,0 0 0 16,23-3 1-16,-23 3 1 0,0 0 1 0,0 0 0 15,0 0 4-15,25 29 0 0,-25-29 6 16,5 25 1-16,-5-25 0 0,2 25-4 0,-2-25-1 16,-2 33-7-16,2-33 3 0,-4 29-7 0,4-29 4 15,-4 31-3-15,4-31 2 0,0 25-1 0,0-25-5 16,0 0-20-16,3 23-21 0,-3-23-54 0,0 0-48 16,23 18-44-16,-23-18-73 0,0 0-85 0,42-17-20 15,-42 17 278-15</inkml:trace>
  <inkml:trace contextRef="#ctx0" brushRef="#br0" timeOffset="125">4638 12299 775 0,'0'0'182'15,"0"0"-79"-15,0 0-7 0,-31 1-9 16,31-1-16-16,0 0-20 0,0 0-15 15,-31 15-12-15,31-15-5 0,0 0-6 0,-31 27-2 0,31-27-4 16,-28 27 0-16,28-27-3 0,-30 28 2 0,30-28-5 16,-32 34 3-16,32-34-4 0,-28 31 2 15,28-31-3-15,-19 31 2 0,19-31-4 0,-8 22 4 16,8-22-4-16,0 0 3 0,10 30-3 16,-10-30 2-16,0 0-15 0,26 31-8 0,-26-31-14 15,23 17-12-15,-23-17-6 0,28 11-7 0,-28-11-7 16,29 11-5-16,-29-11-1 0,27 6-6 0,-27-6 22 15,24 7-1-15,-24-7 36 0,23 0 6 0,-23 0 6 16,0 0 30-16,26-24 14 0,-26 24 31 0,13-28 18 16,-13 28 7-16,15-41-2 0,-15 41 2 0,12-39-4 15,-12 39-14-15,14-40-13 0,-14 40-16 16,7-33-7-16,-7 33-8 0,4-26 0 16,-4 26-5-16,0 0-3 0,0 0-4 0,0-25-2 15,0 25-3-15,0 0 0 0,0 0-2 0,0 0-4 16,0 0-1-16,0 0-4 0,0 0 2 0,0 0 1 15,0 0 1-15,0 24 0 0,0-24 0 0,-1 25-2 16,1-25 2-16,-5 35-3 0,5-35 4 0,-2 40-5 16,2-40 5-16,-3 39-4 0,3-39 4 15,-3 44-4-15,2-21 4 0,-1 1-5 0,1 2 5 16,-2 1 17-16,-1 3-34 0,1 0 34 0,-2 1-33 16,1-4 12-16,-3-1 6 0,0-2-5 0,-1 1 4 15,8-25-5-15,-18 42 5 0,18-42-3 0,-21 30 7 16,21-30 2-16,-23 26 5 0,23-26 0 15,-26 20-2-15,26-20-4 0,-28 9 2 16,28-9-3-16,-25 6-3 0,25-6-1 0,-26 0-4 16,26 0 0-16,-26-8 2 0,26 8 0 0,-22-16-2 15,22 16 1-15,-21-22-5 0,21 22-10 0,-18-24-15 16,18 24-19-16,-18-35-33 0,18 35-54 0,-14-38-66 16,14 38-109-16,0 0-135 0,14-38 36 0,-14 38 370 15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6-02T09:02:12.18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11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7-06-02T09:03:51.132"/>
    </inkml:context>
  </inkml:definitions>
  <inkml:traceGroup>
    <inkml:annotationXML>
      <emma:emma xmlns:emma="http://www.w3.org/2003/04/emma" version="1.0">
        <emma:interpretation id="{1F8893B9-6CB2-4EF0-92F8-E44933759C28}" emma:medium="tactile" emma:mode="ink">
          <msink:context xmlns:msink="http://schemas.microsoft.com/ink/2010/main" type="writingRegion" rotatedBoundingBox="1859,4076 23116,4264 23021,14987 1764,14799"/>
        </emma:interpretation>
      </emma:emma>
    </inkml:annotationXML>
    <inkml:traceGroup>
      <inkml:annotationXML>
        <emma:emma xmlns:emma="http://www.w3.org/2003/04/emma" version="1.0">
          <emma:interpretation id="{38218CA6-5D5C-45B4-99CE-84B21663E4A3}" emma:medium="tactile" emma:mode="ink">
            <msink:context xmlns:msink="http://schemas.microsoft.com/ink/2010/main" type="paragraph" rotatedBoundingBox="2962,12404 23044,12707 23009,15031 2927,147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7E72C1-6B15-4562-92FC-F094E310D96E}" emma:medium="tactile" emma:mode="ink">
              <msink:context xmlns:msink="http://schemas.microsoft.com/ink/2010/main" type="inkBullet" rotatedBoundingBox="2958,12682 3601,12692 3591,13319 2948,13309"/>
            </emma:interpretation>
            <emma:one-of disjunction-type="recognition" id="oneOf0">
              <emma:interpretation id="interp0" emma:lang="en-GB" emma:confidence="0">
                <emma:literal>T</emma:literal>
              </emma:interpretation>
              <emma:interpretation id="interp1" emma:lang="en-GB" emma:confidence="0">
                <emma:literal>=</emma:literal>
              </emma:interpretation>
              <emma:interpretation id="interp2" emma:lang="en-GB" emma:confidence="0">
                <emma:literal>t</emma:literal>
              </emma:interpretation>
              <emma:interpretation id="interp3" emma:lang="en-GB" emma:confidence="0">
                <emma:literal>J</emma:literal>
              </emma:interpretation>
              <emma:interpretation id="interp4" emma:lang="en-GB" emma:confidence="0">
                <emma:literal>5</emma:literal>
              </emma:interpretation>
            </emma:one-of>
          </emma:emma>
        </inkml:annotationXML>
        <inkml:trace contextRef="#ctx0" brushRef="#br0">-211 1792 739 0,'0'0'229'0,"0"0"-66"0,0 0-21 0,0 0-33 16,0 0-28-16,0 0-30 0,0 0-20 0,0 0-17 15,0 0-5-15,0 0 5 0,0 0 8 16,0 0 7-16,0 0 4 0,0 0-1 0,25-6-2 16,-25 6-2-16,27 5 0 0,-27-5-4 0,33 0-5 15,-33 0-4-15,37 4-4 0,-37-4-4 16,43 0-1-16,-16 0-4 0,-1-4 0 0,2 4-2 15,-1-5 0-15,5 5 0 0,-4-4 0 0,3 4-1 16,-2-5-9-16,-1 5-10 0,2 0-12 0,-2-5-17 16,6 10-17-16,-13-11-34 0,19 19-60 15,-40-13-137-15,44-10-181 0,-19 18 3 0,-25-8 293 16</inkml:trace>
        <inkml:trace contextRef="#ctx0" brushRef="#br0" timeOffset="1">-11 1865 526 0,'0'0'199'0,"0"0"-66"0,0 0 14 16,0 0-10-16,0 0-9 0,0 0-33 16,0 0-26-16,0 0-20 0,0 0-11 0,0 0-8 15,0 0-4-15,0 0-6 0,0 0-7 0,0 0-3 16,0 0 1-16,0 0 4 0,0 0 4 0,0 0 0 16,19 29-3-16,-19-29-6 0,7 35-15 0,-7-14 34 15,0 5-36-15,3 1 33 0,-3-2-19 0,0 3-6 16,0-1 4-16,0 3-7 0,0-3 6 15,0 3-7-15,-3-1 6 0,3 0-5 0,-7-3 4 16,7 1-5-16,-4-3 5 0,4-1-4 16,0-23 3-16,-6 38-2 0,6-38 1 0,0 0-1 15,-5 26 1-15,5-26-2 0,0 0-3 0,0 0-4 16,0 0-6-16,0 0-3 0,0 0-2 0,0 0-10 16,0 0-15-16,0 0-19 0,0 0-25 0,0 0-20 15,-12-38-53-15,12 38-53 0,0-21-92 16,0-2-84-16,0 23 108 0,-7-37 283 0</inkml:trace>
      </inkml:traceGroup>
      <inkml:traceGroup>
        <inkml:annotationXML>
          <emma:emma xmlns:emma="http://www.w3.org/2003/04/emma" version="1.0">
            <emma:interpretation id="{CEE961E4-2C8E-449F-A495-C3D3BAC6108E}" emma:medium="tactile" emma:mode="ink">
              <msink:context xmlns:msink="http://schemas.microsoft.com/ink/2010/main" type="line" rotatedBoundingBox="3729,12415 23044,12707 23025,13979 3710,13687"/>
            </emma:interpretation>
          </emma:emma>
        </inkml:annotationXML>
        <inkml:traceGroup>
          <inkml:annotationXML>
            <emma:emma xmlns:emma="http://www.w3.org/2003/04/emma" version="1.0">
              <emma:interpretation id="{B13C7F70-77D0-4E31-9902-F6503FDC852A}" emma:medium="tactile" emma:mode="ink">
                <msink:context xmlns:msink="http://schemas.microsoft.com/ink/2010/main" type="inkWord" rotatedBoundingBox="3725,12727 4603,12740 4593,13343 3716,13330"/>
              </emma:interpretation>
              <emma:one-of disjunction-type="recognition" id="oneOf1">
                <emma:interpretation id="interp5" emma:lang="en-GB" emma:confidence="0">
                  <emma:literal>C,</emma:literal>
                </emma:interpretation>
                <emma:interpretation id="interp6" emma:lang="en-GB" emma:confidence="0">
                  <emma:literal>C.</emma:literal>
                </emma:interpretation>
                <emma:interpretation id="interp7" emma:lang="en-GB" emma:confidence="0">
                  <emma:literal>C</emma:literal>
                </emma:interpretation>
                <emma:interpretation id="interp8" emma:lang="en-GB" emma:confidence="0">
                  <emma:literal>c,</emma:literal>
                </emma:interpretation>
                <emma:interpretation id="interp9" emma:lang="en-GB" emma:confidence="0">
                  <emma:literal>c.</emma:literal>
                </emma:interpretation>
              </emma:one-of>
            </emma:emma>
          </inkml:annotationXML>
          <inkml:trace contextRef="#ctx0" brushRef="#br0" timeOffset="2">899 1854 577 0,'0'0'243'0,"0"0"-80"0,0 0 1 16,0 0-25-16,0 0-33 0,-8-21-22 0,8 21-22 15,0 0-8-15,0 0-9 0,0 0-3 0,-24-15-8 16,24 15-1-16,0 0-6 0,-26-6-2 0,26 6-6 16,-21 0-2-16,21 0-4 0,-32 15-2 0,32-15-2 15,-34 18-4-15,34-18 0 0,-36 33-3 0,36-33 1 16,-39 40-5-16,16-14-9 0,5 4 29 0,-2 0-28 16,2 0 28-16,3-4-16 15,3-2-4-15,3 2 4 0,1-3-5 0,3-2 4 0,5-21-3 16,0 36 3-16,0-36-4 0,0 29 4 0,0-29-4 15,10 29 3-15,-10-29-2 0,18 28 1 0,-18-28-1 16,18 24 3-16,-18-24-3 0,25 18 3 0,-25-18-3 16,28 13 0-16,-28-13 2 0,30 7-1 0,-30-7 0 0,33 0 2 15,-33 0-1-15,33-10-1 0,-33 10 2 16,41-16 0-16,-41 16 0 0,42-19 0 0,-21 9-1 16,-21 10-7-1,43-19-6-15,-43 19-14 0,42-19-12 0,-42 19-16 16,36-15-14-16,-36 15-28 0,37-13-42 0,-37 13-92 15,38-13-111-15,-38 13-104 0,32-11 36 0,-6 23 403 16</inkml:trace>
          <inkml:trace contextRef="#ctx0" brushRef="#br0" timeOffset="3">1428 2224 652 0,'0'0'239'0,"0"0"-93"0,-25-13-14 16,25 13-34-16,0 0-29 0,0 0-30 0,0 0-18 16,0 0-13-16,0 0-4 0,0 0 1 15,0 0 0-15,0 23 6 0,0-23 0 0,0 0 4 16,8 30 0-16,-8-30 0 0,0 24-3 0,0-24-1 15,0 28-5-15,0-28 1 0,0 27-5 0,0-27 2 16,0 23-2-16,0-23 2 0,0 0-1 16,-12 24 0-16,12-24-2 0,0 0-1 0,0 0-1 15,-26 19-1-15,26-19-14 0,0 0-21 0,-27 12-33 16,27-12-77-16,0 0-115 0,-25 0-192 0,25 0 31 16,0 0 295-16</inkml:trace>
        </inkml:traceGroup>
        <inkml:traceGroup>
          <inkml:annotationXML>
            <emma:emma xmlns:emma="http://www.w3.org/2003/04/emma" version="1.0">
              <emma:interpretation id="{BFF78CB0-FDEA-445D-BE15-2487207E307F}" emma:medium="tactile" emma:mode="ink">
                <msink:context xmlns:msink="http://schemas.microsoft.com/ink/2010/main" type="inkWord" rotatedBoundingBox="5411,12536 8140,12577 8122,13754 5393,13713"/>
              </emma:interpretation>
              <emma:one-of disjunction-type="recognition" id="oneOf2">
                <emma:interpretation id="interp10" emma:lang="en-GB" emma:confidence="0">
                  <emma:literal>Ashley</emma:literal>
                </emma:interpretation>
                <emma:interpretation id="interp11" emma:lang="en-GB" emma:confidence="0">
                  <emma:literal>Ashly</emma:literal>
                </emma:interpretation>
                <emma:interpretation id="interp12" emma:lang="en-GB" emma:confidence="0">
                  <emma:literal>Ashely</emma:literal>
                </emma:interpretation>
                <emma:interpretation id="interp13" emma:lang="en-GB" emma:confidence="0">
                  <emma:literal>Ackley</emma:literal>
                </emma:interpretation>
                <emma:interpretation id="interp14" emma:lang="en-GB" emma:confidence="0">
                  <emma:literal>Ashley's</emma:literal>
                </emma:interpretation>
              </emma:one-of>
            </emma:emma>
          </inkml:annotationXML>
          <inkml:trace contextRef="#ctx0" brushRef="#br0" timeOffset="4">2233 2277 786 0,'0'0'153'0,"0"-23"-30"0,0 23-13 16,0 0-17-16,0 0-22 0,0 0-16 0,0 0-15 15,0 0-5-15,0 0-3 0,0 0 0 16,14-21-3-16,-14 21 1 0,0 0-4 16,17-28 0-16,-17 28-7 0,0 0 1 0,27-29-6 15,-27 29-1-15,21-26-4 0,-21 26-1 0,24-34-4 16,-10 12 2-16,-14 22-5 0,30-41 3 0,-10 16-6 15,1 2-19-15,0-6 33 0,0 1-32 0,-1 1 33 16,-1-1-10-16,-2 6-5 0,0 1 5 0,0-1-4 16,-17 22 4-16,26-40-4 0,-26 40 4 15,20-31-4-15,-20 31 3 0,0 0-1 0,17-26 0 16,-17 26-1-16,0 0 1 0,0 0-1 0,0 0-1 16,0 0 0-16,0 0 0 0,0 0 1 15,24-16-1-15,-24 16 1 0,0 0 0 0,0 0 0 16,0 0 0-16,0 0 1 0,0 0-1 0,21 14 1 15,-21-14 0-15,0 0 1 0,0 0 0 0,0 0 3 16,17 26 0-16,-17-26 6 0,8 23-2 16,-8-23 3-16,8 31-3 0,-8-31 1 0,6 42-5 15,-6-19 3-15,4 2-6 0,-4 5-10 0,0 1 29 16,0 4-31-16,0 1 30 0,0-4-17 0,0 1-7 16,0-1 6-16,0-1-4 0,0 0 4 0,6-2-6 15,-2 0 5-15,1 0-5 0,3-2 1 0,0 0-8 16,-4-7-4-16,5 4-10 0,-9-24-1 15,9 34-7-15,-9-34 1 0,13 21-10 16,-13-21-10-16,0 0-13 0,0 0-14 0,21 13-29 16,-21-13-35-16,0 0-42 0,5-23-69 0,-5 23-34 15,0 0-53-15,4-45 214 0</inkml:trace>
          <inkml:trace contextRef="#ctx0" brushRef="#br0" timeOffset="5">2347 1969 953 0,'0'0'164'0,"-22"-5"-16"0,22 5-36 0,0 0-42 16,0 0-40-16,0 0-12 0,0 0-12 0,0 0 22 16,20 26-10-16,-20-26 11 0,26 13-6 15,-26-13-5-15,42 12-4 0,-21-6-6 0,4-1-1 16,0-5-4-16,2 7 0 0,0-7-2 0,4 0-3 15,-1 0 2-15,3 0-2 0,0 0-9 0,-3-9-17 16,7 9-24-16,-11-6-45 0,16 16-61 0,-42-10-107 16,53-8-135-16,-24 16-17 0,-29-8 196 0</inkml:trace>
          <inkml:trace contextRef="#ctx0" brushRef="#br0" timeOffset="6">3239 2037 730 0,'0'0'306'0,"0"0"-175"0,-29-25-12 16,29 25-26-16,-26-5-27 0,26 5-23 0,-28 0-16 16,28 0-8-16,-26 11-6 0,26-11-3 0,-25 10-5 15,25-10-2-15,-28 23-1 0,28-23 1 16,-25 25-3-16,25-25 2 0,-18 24-3 0,18-24 1 0,-8 21-2 15,8-21 1-15,0 0-3 0,0 30 2 16,0-30-2-16,0 0 2 0,25 28-3 0,-25-28 2 16,23 12 0-16,-23-12 1 0,33 9 0 0,-33-9 1 15,36 7 0-15,-36-7 2 0,34 4 0 0,-34-4 0 16,29 6-1-16,-29-6 2 0,24 7-1 0,-24-7 1 16,0 0-1-16,0 0 1 0,0 0 1 0,0 0 3 15,0 0 9-15,16 23 6 0,-16-23 4 0,0 0 2 16,-24 13-7-16,24-13-3 0,-28 17-4 15,28-17-3-15,-30 17-6 0,30-17-1 0,-26 22-2 16,26-22 0-16,-24 18 0 0,24-18-1 0,0 0-1 16,-29 26 1-16,29-26-2 0,0 0-5 15,0 0-11-15,0 0-18 0,-16 26-23 0,16-26-27 16,0 0-41-16,0 0-85 0,0 0-94 0,0 0-140 16,25-11 45-16,-4 11 385 0</inkml:trace>
          <inkml:trace contextRef="#ctx0" brushRef="#br0" timeOffset="7">3547 1668 557 0,'0'0'146'0,"0"0"3"15,0 0 6-15,0 0-31 0,0 0-48 0,0 0-36 16,0 0-15-16,0 0 2 0,0 0 12 0,0 0 8 16,8 24 1-16,-8-24-9 0,0 40-1 0,0-18-8 15,-4 8 4-15,-1-5-10 16,5 8-1-16,-9-4-9 0,5 1 2 0,-6 4 17 16,4 0-33-16,-1 0 31 0,1-2-34 0,2-3 6 15,4-1 5-15,-8 0-4 0,8-1 8 0,-8-3-4 16,4-2 4-16,4-22-7 0,-5 26 0 0,5-26-5 15,0 0 0-15,0 0 0 0,0 0 0 0,0 0-1 16,0 0 1-16,0 0 2 0,0 0-2 0,0 0 2 16,22-25-3-16,-22 25 2 0,22-29-3 15,-22 29 4-15,25-32-4 0,-25 32 3 16,27-36-2-16,-27 36 2 0,27-29-3 0,-27 29 3 16,24-21-3-16,-24 21 2 0,21-13-1 0,-21 13 0 15,23-7-1-15,-23 7 0 0,0 0 1 0,27 0-1 0,-27 0 2 16,0 0-2-16,24 17 2 0,-24-17-1 0,0 0 2 15,18 32-3-15,-18-32 3 0,10 25-2 16,-10-25 1-16,0 33-1 0,0-33 3 0,4 36-5 16,-4-36 4-16,0 40-11 0,0-40 3 0,0 41-5 15,0-41-6-15,0 36-5 0,0-36-15 0,0 24-22 16,0-24-21-16,0 0-31 0,0 0-53 0,15 22-66 16,-15-22-96-16,0 0-84 0,0 0 152 15,17-42 259-15</inkml:trace>
          <inkml:trace contextRef="#ctx0" brushRef="#br0" timeOffset="8">4005 1643 711 0,'0'0'248'0,"0"0"-122"15,0 0-16-15,0 0-21 0,-9 31-14 0,9-31-16 16,-8 32-8-16,8-32-13 0,-6 46-3 15,6-24-9-15,0 6-2 0,0-3-8 0,0 4 5 16,0-4-5-16,0 7 6 0,-6-2 19 0,6 3-32 16,0-2 30-16,0 2-35 0,-4-4 5 0,4 0 1 15,-5 0-8-15,5-3 4 0,-4 0-8 0,4-1 4 16,-5-2-3-16,5 0 2 0,0-23-3 16,-5 33 2-16,5-33-10 0,0 25-17 0,0-25-9 0,0 0-16 15,14 33-37-15,-14-33-31 0,0 0-51 0,0 0-76 16,0 0-73-16,25-8-98 0,-25 8 123 0,0 0 295 15</inkml:trace>
          <inkml:trace contextRef="#ctx0" brushRef="#br0" timeOffset="9">4195 2137 659 0,'0'0'128'0,"0"0"-13"0,0 0-7 15,0 0-19-15,0 0-33 0,0 0-22 0,0 0-14 16,25 20-7-16,-25-20 3 0,0 0 6 16,28 0-1-16,-28 0 0 0,25 0-2 0,-25 0-1 15,30 0 1-15,-30 0 0 0,29-7-5 0,-29 7-3 16,28-11-6-16,-28 11 1 0,22-12-3 0,-22 12 0 16,0 0 0-16,25-26 1 0,-25 26-1 0,0 0 4 15,12-30 2-15,-12 30 6 0,0-24 1 0,0 24 5 16,-6-21-4-16,6 21 1 0,0 0-4 15,-21-22 0-15,21 22-5 0,-23-6-3 16,23 6-3-16,-30 5-3 0,30-5 2 0,-35 15-3 16,35-15 3-16,-39 29-2 0,39-29 2 0,-37 37-3 15,21-13 5-15,3-1-5 0,2 0 7 0,11-23-4 16,-17 42 7-16,12-19-2 0,5 2 4 0,0-2-8 16,0-2 1-16,0-21-6 0,17 35 2 0,-17-35-3 15,26 26 2-15,-26-26-2 0,33 15 1 16,-33-15 0-16,41 5-4 0,-16-5-9 0,-1-8-14 15,8 8-18-15,-11-20-27 0,16 20-41 0,-16-29-76 16,17 29-76-16,-12-10-120 0,-3-15-14 16,14 25 319-16</inkml:trace>
          <inkml:trace contextRef="#ctx0" brushRef="#br0" timeOffset="10">4706 2163 784 0,'0'0'239'0,"0"0"-83"15,0 0-18-15,0 0-35 0,0 0-26 0,0 0-24 16,0 0-17-16,0 0-13 0,0 0-12 0,0 0-7 16,0 0-2-16,0 0 0 0,0 0-1 0,0 0 3 15,0 0-2-15,0 25 1 0,0-25-2 0,9 22 2 16,-9-22-4-16,7 28 4 16,-7-28-4-16,4 36 4 0,-4-14-4 0,0 0 3 15,0-22-6-15,11 35 5 0,-11-35-5 0,0 0 2 16,18 23-2-16,-18-23 1 0,0 0 1 0,29 0 0 15,-29 0 3-15,22-12-2 0,-22 12 1 0,26-20-4 16,-26 20 1-16,21-26-2 0,-21 26 3 0,17-29-1 16,-17 29 3-16,10-24-1 0,-10 24 2 15,10-21-1-15,-10 21 1 0,0 0-1 0,9-29 1 16,-9 29-1-16,0 0 2 0,0 0-1 0,4-22 0 16,-4 22-2-16,0 0 1 0,0 0-2 0,0 0 1 15,0 0 0-15,17-23 0 0,-17 23 0 0,0 0 1 16,0 0 0-16,0 0 0 0,0 0 0 15,0 0-1-15,22 0 1 0,-22 0 0 0,0 0 0 16,0 0 0-16,0 0 0 0,0 0 1 16,0 0 0-16,0 0 1 0,0 0 2 0,13 20-2 15,-13-20 1-15,0 0-2 0,0 26 0 0,0-26-1 16,6 25 2-16,-6-25-3 0,0 33 4 0,0-10-5 16,0 1 5-16,0 1-5 0,0-2 6 0,-7 0 2 15,7 3 8-15,-9 0-5 0,5 5 13 0,-5-3-8 16,1 1 5-16,-3-1-1 0,-1-1 1 0,1-3-5 31,-4 4 7-31,-2-3-6 0,2-2 1 16,-4 0-7-16,1-1-13 0,18-22 29 0,-38 40-30 15,38-40 33-15,-37 33-19 0,37-33-3 0,-34 18-1 16,34-18-3-16,-34 6 0 0,34-6-2 0,-33-6 0 16,33 6 0-16,-30-14-3 0,30 14-6 0,-32-25-12 0,32 25-12 15,-33-32-6-15,33 32-47 0,-29-42 3 0,29 42-81 16,-29-50-119-16,29 24-143 0,-13 2-72 15,-7-16 249-15</inkml:trace>
        </inkml:traceGroup>
        <inkml:traceGroup>
          <inkml:annotationXML>
            <emma:emma xmlns:emma="http://www.w3.org/2003/04/emma" version="1.0">
              <emma:interpretation id="{9CE29466-AB96-4E92-84B3-12C5000063A4}" emma:medium="tactile" emma:mode="ink">
                <msink:context xmlns:msink="http://schemas.microsoft.com/ink/2010/main" type="inkWord" rotatedBoundingBox="8739,12518 14063,12599 14047,13667 8722,13587"/>
              </emma:interpretation>
              <emma:one-of disjunction-type="recognition" id="oneOf3">
                <emma:interpretation id="interp15" emma:lang="en-GB" emma:confidence="0">
                  <emma:literal>Montanaro,</emma:literal>
                </emma:interpretation>
                <emma:interpretation id="interp16" emma:lang="en-GB" emma:confidence="0">
                  <emma:literal>Montanan 0,</emma:literal>
                </emma:interpretation>
                <emma:interpretation id="interp17" emma:lang="en-GB" emma:confidence="0">
                  <emma:literal>Montanaro.</emma:literal>
                </emma:interpretation>
                <emma:interpretation id="interp18" emma:lang="en-GB" emma:confidence="0">
                  <emma:literal>Montanan,</emma:literal>
                </emma:interpretation>
                <emma:interpretation id="interp19" emma:lang="en-GB" emma:confidence="0">
                  <emma:literal>Montanaro;</emma:literal>
                </emma:interpretation>
              </emma:one-of>
            </emma:emma>
          </inkml:annotationXML>
          <inkml:trace contextRef="#ctx0" brushRef="#br0" timeOffset="11">5560 2260 150 0,'0'0'72'0,"0"0"14"0,0 0 9 16,0 28 7-16,0-28 4 0,0 0 2 0,0 0-3 15,0 0-4-15,0 30-4 0,0-30-7 16,0 0-10-16,0 0-15 0,0 0-13 0,0 0-11 16,0 0-2-16,0 0 0 0,0 0 3 15,0 0 3-15,0 0-1 0,0 0-2 0,26-24-9 16,-26 24-4-16,28-41-9 0,-16 15-1 0,7-2-6 16,-3-4 4-16,4-1-8 0,1-3 5 0,-1 2-8 15,0-3 5-15,-1 0 1 0,1 1-32 0,-1 3 30 16,-4-1-33-16,-3 8 21 0,0 2 7 15,-12 24-4-15,18-36 3 0,-18 36-1 0,0 0 0 16,15-24-1-16,-15 24 1 0,0 0-2 0,0 0-1 16,0 0 2-16,0 0-1 0,0 0 1 0,5 31 0 15,-5-31 2-15,0 39-5 0,0-16 5 0,0 1-7 16,4 4-5-16,-4-1 32 0,0 2-32 0,5-3 32 16,-5-26-22-16,10 39-4 0,-10-39 2 15,13 26-2-15,-13-26 1 0,22 14-2 0,-22-14 1 16,28 0-1-16,-28 0 0 0,33-6 2 15,-33 6 0-15,29-19 2 0,-29 19-2 0,27-25 2 16,-27 25-3-16,27-32 4 0,-27 32 7 0,22-35-34 16,-22 35 35-16,19-37-35 0,-19 37 23 0,18-30 3 15,-18 30-2-15,20-29 2 0,-20 29-3 0,21-28 3 16,-21 28-2-16,20-24 2 0,-20 24-2 16,0 0 1-16,26-11-1 0,-26 11 0 0,0 0 1 0,0 0 1 15,24 21 1-15,-24-21-2 0,10 33 3 0,-10-33-4 16,8 46 5-16,-8-16 20 0,0 0-31 0,0 2 31 15,0 0-31-15,0-3 5 0,0 3 5 16,0-3-4-16,0-2 4 0,0-1-6 0,0-4 5 16,0-1-5-16,0-21 4 0,8 36-7 15,-8-36-6-15,7 24-12 0,-7-24-11 0,0 0-14 16,0 0-9-16,21 28-21 0,-21-28-36 0,0 0-58 16,0 0-83-16,0 0-73 0,29-12-21 0,-29 12 30 15,23-11 320-15</inkml:trace>
          <inkml:trace contextRef="#ctx0" brushRef="#br0" timeOffset="12">6626 2127 809 0,'0'0'202'0,"0"-24"-15"0,0 24-45 0,0 0-25 16,0 0-33-16,-15-23-19 0,15 23-15 0,0 0-8 15,0 0-10-15,-27-19-6 0,27 19-4 0,0 0-6 16,-22-4-3-16,22 4-3 0,0 0-6 0,-28 11-1 15,28-11-2-15,-21 22-2 0,21-22 2 32,-22 37-2-32,22-37 2 0,-19 41-3 0,19-41 4 15,-13 42-5-15,13-42 5 0,0 41-5 0,0-41 4 16,9 37-4-16,-9-37 2 0,20 32-3 0,-20-32 0 16,31 23-5-16,-31-23-2 0,39 8-3 0,-39-8 1 15,43 0 3-15,-43 0 1 0,41-13 4 0,-41 13 0 16,38-28 5-16,-38 28-3 0,33-37 3 15,-33 37-3-15,25-35 3 0,-25 35-1 0,15-36 3 16,-15 36-3-16,0-32 3 0,0 32-2 0,0-30 3 0,0 30-3 0,-16-30 3 0,16 30-4 16,-18-27 3-16,18 27-2 0,-27-23 2 0,27 23-3 15,-30-17 1-15,30 17-1 0,-25-8 0 0,25 8-3 16,0 0-4-16,-28 0-10 0,28 0-11 0,0 0-10 16,0 0-12-16,-22 25-10 15,22-25-21-15,0 21-26 0,5 1-44 0,-5-22-55 16,0 0-84-16,21 37-91 0,-21-37 78 0,24 20 304 15</inkml:trace>
          <inkml:trace contextRef="#ctx0" brushRef="#br0" timeOffset="13">6950 2187 633 0,'0'0'194'0,"0"0"-24"15,0 0-25-15,0 0-26 0,0 0-33 0,0 0-22 16,0 0-19-16,0 0-14 0,0 0-10 0,0 0-1 15,0 0 4-15,0 0 1 0,0 0 4 0,0 0-4 16,0 0-5-16,-4 23-3 0,4-23 0 16,0 0-5-16,0 29 1 0,0-29-5 15,0 0 1-15,0 29-4 0,0-29 1 0,0 0-2 0,-5 29 0 16,5-29-3-16,0 0 0 0,0 24-2 16,0-24 0-1,0 0 0-15,0 0-1 0,0 0-1 0,0 0 1 16,0 0-1-16,0 0 2 0,0 0 1 0,0 0 1 15,24-16 0-15,-24 16-1 0,17-25 1 0,-17 25-3 16,22-30 4-16,-22 30-4 0,24-31 2 0,-24 31-3 16,25-31 4-16,-25 31-3 15,24-29 4-15,-24 29-4 0,20-25 3 0,-20 25-2 16,0 0 2-16,25-24-2 0,-25 24 2 0,0 0-2 16,0 0 1-16,25-12 0 0,-25 12 0 0,0 0 0 15,0 0 0-15,21 5 0 0,-21-5 0 0,0 0 1 16,0 0-1-16,0 0 2 0,25 27-2 0,-25-27 2 15,0 0-3-15,13 26 4 0,-13-26-3 16,8 21 2-16,-8-21-1 0,5 25 0 0,-5-25-2 16,0 26 1-16,0-26-3 0,8 25 2 0,-8-25-1 15,0 0 2-15,9 24-6 0,-9-24-6 0,0 0-8 16,0 0-7-16,9 28-7 0,-9-28-6 16,0 0-10-16,0 0-13 0,10 32-22 0,-10-32-34 15,0 0-61-15,0 0-76 0,0 0-49 0,15 23-37 16,-15-23 146-16,0 0 196 0</inkml:trace>
          <inkml:trace contextRef="#ctx0" brushRef="#br0" timeOffset="14">7397 1833 805 0,'0'0'149'0,"0"0"7"0,-29-9-13 16,29 9-32-16,0 0-36 0,0 0-31 0,0 0-12 16,0 0 0-16,4 23 3 0,-4-23 3 0,0 0-7 15,31 29-2-15,-31-29-5 0,31 15-2 16,-31-15-4-16,42 10-4 0,-18-10-5 15,2 6-3-15,0-6-4 0,2 0-1 0,-2 0-2 16,1 0-1-16,0 0-11 0,-2 0-14 0,3 0-17 16,-6-9-25-16,14 9-30 0,-15-13-62 0,28 24-118 15,-20-11-242-15,4-6 67 0,11 17 348 0</inkml:trace>
          <inkml:trace contextRef="#ctx0" brushRef="#br0" timeOffset="15">7576 1652 354 0,'0'0'145'0,"0"0"15"15,0 0-1-15,0 0-6 0,0-23-28 0,0 23-33 16,0 0-25 0,0 0-21-16,0 0-14 0,0 0 0 0,0 0 5 15,0 0 6-15,9 23 4 0,-9-23-3 0,5 26-8 16,-5-26-4-16,0 36-5 0,6-13-2 16,-6-2-9-16,-6 5 2 0,2-1-6 0,4 3 2 15,-9 0-5-15,4 5 3 0,1-4 18 0,-1 1-31 16,-2-1 30-16,3-3-33 0,-2 0 7 15,6-1 3-15,-7 0-4 0,7 0 4 0,-5-1-5 0,5-1 4 16,0-1-4-16,0-22 2 0,0 37-5 0,0-37 4 16,0 28-4-16,0-28 2 0,0 0-2 0,10 24 1 15,-10-24-1-15,0 0-1 16,0 0 2-16,0 0-1 0,25 6 0 0,-25-6 1 16,0 0 0-16,21-9-2 0,-21 9 1 0,0 0-7 15,23-9 3-15,-23 9-8 0,0 0-3 0,21-14-6 16,-21 14-7-16,0 0-6 0,22-11-3 0,-22 11-6 15,0 0-33-15,0 0 2 0,32-15-3 0,-32 15-69 16,0 0-49-16,22-26-65 0,-22 26-53 0,28-6-32 16,-32-19 272-16</inkml:trace>
          <inkml:trace contextRef="#ctx0" brushRef="#br0" timeOffset="16">8343 2145 589 0,'0'0'205'0,"0"0"-60"0,-11-24-4 0,11 24-28 15,0 0-16-15,0 0-20 0,-12-24-11 0,12 24-13 16,0 0-7-16,0 0-8 0,-21-21-5 0,21 21-8 15,0 0-2-15,-26-8-4 0,26 8-3 16,-24 0-2-16,24 0-2 0,-31 5-3 0,31-5-3 16,-41 11-2-16,20 1-2 0,-1 2 1 0,1 0-3 15,-2 4 3-15,1-1-3 0,-1 1 3 0,2 1-3 16,21-19 4-16,-32 36-4 0,32-36 0 0,-13 24-1 16,13-24 0-16,0 0-2 0,0 26 2 15,0-26-2-15,0 0 2 0,30 21-3 0,-30-21 1 16,32 5-1-16,-32-5 0 0,38-11 3 0,-16 3-2 15,1-1 2-15,0-6-3 0,1 1-1 16,-1-1-4-16,1-2 4 0,-24 17-2 0,34-29 6 16,-34 29-2-16,25-23 4 0,-25 23-2 0,0 0 2 15,22-22-2-15,-22 22 2 0,0 0-1 0,0 0 0 16,0 0 0-16,0 0-2 0,0 0 1 0,0 0 0 16,0 0 0-16,0 0 1 0,0 0 1 15,25 11-1-15,-25-11 2 0,0 0-2 0,16 24 2 16,-16-24-4-16,0 0 3 0,18 31-3 0,-18-31 1 15,16 23-13-15,-16-23-10 0,19 23-19 16,-19-23-21-16,18 23-22 0,-18-23-33 0,23 16-57 16,-23-16-83-16,0 0-87 0,36 9-55 0,-36-9 254 15</inkml:trace>
          <inkml:trace contextRef="#ctx0" brushRef="#br0" timeOffset="17">8577 2147 632 0,'0'0'183'0,"0"0"-42"0,0 0-18 0,0 0-42 16,0 0-23-16,0 0-21 0,0 0-7 0,0 0-2 16,0 0 1-16,-7 23 3 0,7-23-5 15,0 24-2-15,0-24-2 0,-3 28 3 0,3-28-1 16,0 29 1-16,0-29-5 0,-8 30 0 16,8-30-4-16,0 24 0 0,0-24-4 0,0 0-4 0,-6 26-4 15,6-26-3-15,0 0-2 0,0 0-1 16,0 0 0-16,0 0 3 0,0 0 1 0,23-15-1 15,-23 15 0-15,19-29-2 0,-19 29 2 0,23-36-3 16,-23 36 3-16,22-35-4 0,-22 35 3 16,24-32-3-16,-24 32 3 0,20-25-3 0,-20 25 3 15,0 0-2-15,30-26 2 0,-30 26-2 0,0 0 0 16,24-16 1-16,-24 16 0 0,0 0 1 0,25 0 0 16,-25 0-1-16,0 0 0 0,23 6 0 0,-23-6-1 15,0 0 2-15,24 16-2 0,-24-16 1 16,0 0-1-16,24 23 1 0,-24-23 0 0,0 0 2 0,14 26-1 15,-14-26 1-15,7 25-2 16,-7-25 1-16,0 26-2 0,0-26 2 0,0 28-3 16,0-28 2-16,0 33-12 0,0-33-10 0,0 37-21 15,0-37-25 1,5 30-26-16,-5-30-39 0,0 23-51 0,0-23-54 0,0 0-41 0,0 0-39 0,0 0 69 16,37 21 249-16</inkml:trace>
          <inkml:trace contextRef="#ctx0" brushRef="#br0" timeOffset="18">9312 2127 528 0,'0'0'224'16,"0"0"-40"-16,0 0-19 0,0 0-35 15,0 0-22-15,0 0-26 0,0 0-15 0,0 0-14 16,-20-23-11-16,20 23-6 0,0 0-5 0,-22 0-5 15,22 0-4-15,0 0-5 0,-33 0-2 0,33 0-2 16,-29 12-3-16,29-12 0 0,-37 14-2 0,37-14 2 0,-40 15-2 16,40-15 1-16,-39 14 0 0,39-14 1 0,-37 17-2 15,37-17 0-15,-33 20-3 0,33-20-1 16,-26 21-3-16,26-21 1 0,-17 24-2 0,17-24 1 16,0 0-3-1,0 29 2-15,0-29-3 0,0 0 2 0,23 24-2 16,-23-24 1-16,28 10 0 0,-28-10 0 0,37 0-2 15,-16 0-4-15,1-4-4 0,-1-5-5 0,4 1 0 16,-2-1-1-16,-2 0 2 0,-21 9 1 0,35-18 4 16,-35 18 1-16,24-20 4 0,-24 20 1 0,0 0 3 15,24-22-1-15,-24 22 3 0,0 0-1 16,0 0 1-16,18-21 0 0,-18 21 0 0,0 0 0 16,0 0 0-16,0 0 0 0,0 0 0 0,0 0 0 15,25-16-1-15,-25 16 0 0,0 0 2 0,0 0-2 0,0 0 0 16,0 0 0-16,23 6-1 0,-23-6 0 0,0 0-3 15,0 0-2-15,10 22-2 0,-10-22 0 0,0 0-6 16,7 29-11-16,-7-29-19 0,0 0-23 16,16 34-19-16,-16-34-9 0,0 0-1 0,0 0-37 15,34 30-51-15,-34-30-76 0,21 0-62 0,4 13 12 16,-25-13 311-16</inkml:trace>
          <inkml:trace contextRef="#ctx0" brushRef="#br0" timeOffset="19">9621 2196 345 0,'0'0'148'16,"0"0"0"-16,0 0-27 0,0 0-19 0,0 0-31 16,0 0-19-16,0 0-12 0,0 0-7 0,0 0-5 15,0 0 6-15,0 0 0 0,0 0 2 0,0 0 1 16,8 21-7-16,-8-21-2 0,0 0-1 0,5 30 1 16,-5-30-5-16,0 0-4 0,0 27-2 0,0-27 0 15,0 0-3-15,11 30 0 0,-11-30-7 16,0 0-3-16,0 27-1 0,0-27-2 0,0 0-1 15,11 22 0-15,-11-22-1 0,0 0 0 0,0 0-1 16,0 0 0-16,0 0 0 0,0 0 0 16,0 0 4-16,0 0 2 0,0 0 2 0,0 0 0 15,22-33 0-15,-22 33-4 0,13-39 2 0,-13 39-3 16,13-43 6-16,-7 21-1 0,0-1 5 0,1 0-3 16,-3 0 5-16,-4 23-2 0,12-39 6 15,-12 39 0-15,9-31 4 0,-9 31-3 0,0 0 0 16,0 0-4-16,0 0-3 0,0 0-4 0,0 0-2 15,21-19-2-15,-21 19 1 0,0 0 0 0,0 0-3 16,26 8 3-16,-26-8-1 0,25 8 2 16,-25-8-2-16,34 7 0 0,-34-7-3 0,40 9 0 15,-40-9 0-15,42 4-1 0,-20-4 0 0,1 6-1 16,1-6-5-16,-2 0-10 0,-1 7-12 16,-21-7-17-16,41 6-17 0,-41-6-25 0,31 10-39 15,-31-10-79-15,23 8-109 0,-23-8-130 0,0 0 96 16,30 37 349-16</inkml:trace>
          <inkml:trace contextRef="#ctx0" brushRef="#br0" timeOffset="20">10479 2173 806 0,'0'0'181'0,"0"0"-56"0,-11-26-9 0,11 26-19 15,0 0-13-15,0 0-21 0,0 0-10 0,0 0-8 16,-25-23-7-16,25 23-7 0,0 0-9 16,0 0-9-16,-29-4-6 0,29 4-3 0,0 0-1 15,-30 11-1-15,30-11-1 0,-23 17 1 16,23-17-4-16,-23 25 5 0,23-25-5 0,-21 31 4 16,21-31-4-16,-18 40 4 0,12-17-5 0,-1 1 4 15,7 5-3-15,0-3 2 0,0 1-5 16,8-3 6-16,1-3-7 0,-9-21 5 0,27 29-4 15,-27-29 0-15,33 19-2 0,-33-19-1 0,37 4-2 16,-37-4 2-16,39-9 2 0,-39 9 0 0,41-23 4 16,-41 23-3-16,39-33 4 0,-39 33-2 0,35-36 3 15,-35 36-2-15,27-42 5 0,-27 42-4 0,17-40 5 16,-17 40-4-16,7-34 3 0,-7 34-3 0,0-36 3 16,0 36-3-16,-14-38 4 0,14 38-4 15,-16-37 3-15,16 37-4 0,-13-31 2 16,13 31-2-16,0 0 1 0,-24-21-2 0,24 21-6 0,0 0-13 15,0 0-9-15,-29 13-8 0,29-13-10 16,-12 25-5-16,12-25-19 0,-4 31-19 0,12-8-33 16,-8-23-36-16,9 35-24 0,-9-35-52 0,0 0-86 15,34 51 82-15,-34-51 240 0</inkml:trace>
          <inkml:trace contextRef="#ctx0" brushRef="#br0" timeOffset="21">10882 2529 622 0,'0'0'147'0,"0"0"-12"0,0 0-25 0,0 0-24 16,0 0-29-16,0 0-14 0,0 0-5 0,0 0 4 15,-22 0 0-15,22 0-3 0,0 0-9 0,-6 31-6 16,6-31-5-16,0 0-1 0,-19 30-4 0,19-30 0 15,-13 21-4-15,13-21-3 0,-16 29-6 0,16-29 1 16,-21 31-3-16,21-31 3 0,-26 28-3 0,26-28 2 16,-28 28 10-16,28-28-37 0,0 0-10 15,-34 17-81-15,34-17-100 0,0 0-181 0,0 0-87 16,0 0 252-16</inkml:trace>
        </inkml:traceGroup>
        <inkml:traceGroup>
          <inkml:annotationXML>
            <emma:emma xmlns:emma="http://www.w3.org/2003/04/emma" version="1.0">
              <emma:interpretation id="{0F505196-8EF1-4ED8-8712-B9DF6C709FD3}" emma:medium="tactile" emma:mode="ink">
                <msink:context xmlns:msink="http://schemas.microsoft.com/ink/2010/main" type="inkWord" rotatedBoundingBox="14953,12702 18702,12759 18687,13753 14937,13696"/>
              </emma:interpretation>
              <emma:one-of disjunction-type="recognition" id="oneOf4">
                <emma:interpretation id="interp20" emma:lang="en-GB" emma:confidence="0">
                  <emma:literal>Stephen</emma:literal>
                </emma:interpretation>
                <emma:interpretation id="interp21" emma:lang="en-GB" emma:confidence="0">
                  <emma:literal>Stephens</emma:literal>
                </emma:interpretation>
                <emma:interpretation id="interp22" emma:lang="en-GB" emma:confidence="0">
                  <emma:literal>Stephon</emma:literal>
                </emma:interpretation>
                <emma:interpretation id="interp23" emma:lang="en-GB" emma:confidence="0">
                  <emma:literal>Stephan</emma:literal>
                </emma:interpretation>
                <emma:interpretation id="interp24" emma:lang="en-GB" emma:confidence="0">
                  <emma:literal>Stephany</emma:literal>
                </emma:interpretation>
              </emma:one-of>
            </emma:emma>
          </inkml:annotationXML>
          <inkml:trace contextRef="#ctx0" brushRef="#br0" timeOffset="22">12195 1848 591 0,'0'0'190'0,"0"-24"-33"0,0 24-8 15,0 0-35-15,0 0-22 0,-28-29-20 0,28 29-17 16,-25-7-10 0,25 7-13-16,-30 0-8 0,30 0-7 0,-41 0-4 15,20 7-1-15,-4 0-1 0,1 3 1 16,-3 3-5-16,0 4 1 0,0 0-7 0,0 2 1 16,2 1-3-16,3 2 5 0,2-1 18 0,3 4-34 15,4-2 33-15,4 0-34 0,9-23 10 0,-7 35 3 0,7-35-4 16,9 31 4-16,-9-31-3 0,21 30 4 0,-21-30-4 15,32 28 3-15,-32-28-2 0,38 24 2 0,-14-14-1 16,-2 0 2-16,0 1-2 0,4-2 1 16,-5 2-1-16,-21-11 2 0,42 22-3 0,-42-22 2 0,35 21-2 15,-35-21 1-15,31 22 0 0,-31-22 2 0,18 24-2 16,-18-24 4-16,11 24-3 0,-11-24 3 0,0 22-2 16,0-22 3-16,-8 21-3 0,8-21 3 15,-20 23-1-15,20-23 5 0,-28 25 1 0,28-25 3 16,-35 22-3-16,35-22-2 0,-36 20-5 15,36-20 1-15,-37 15-3 0,37-15 2 0,-37 14-2 16,37-14 2-16,-36 9-2 0,36-9 1 0,-35 6-1 16,35-6-1-16,-27 0 1 0,27 0 0 0,0 0-1 15,-27-6-1-15,27 6-2 0,0 0-10 0,0 0-9 16,0 0-15-16,0 0-16 0,0 0-19 0,0 0-20 16,-8-29-38-16,8 29-45 0,0 0-73 0,36-12-55 15,-11 19-86-15,-25-7 265 0</inkml:trace>
          <inkml:trace contextRef="#ctx0" brushRef="#br0" timeOffset="23">12370 2026 703 0,'-29'21'151'0,"4"-25"3"0,25 4-19 16,0 0-19-16,0 0-46 0,-28 8-31 0,28-8-23 15,0 0-8-15,0 0 1 0,0 0 4 0,28 18 1 16,-28-18-2-16,34 9-2 0,-10-9-2 0,3 5-2 16,1-5-3-16,5 0-1 0,-4 0-3 0,4 0 0 15,-3-5 0-15,2 1-11 0,-3 4-14 16,-3 0-25-16,8 0-24 0,-34 0-32 0,52 10-50 15,-52-10-71-15,45 6-108 0,-11 12-50 16,-34-18 298-16</inkml:trace>
          <inkml:trace contextRef="#ctx0" brushRef="#br0" timeOffset="24">12549 1831 332 0,'0'0'140'16,"14"-29"-5"-16,-14 29 17 0,0 0-20 0,0 0-9 16,0 0-30-16,0 0-17 0,0 0-20 15,0 0-13-15,0 0-2 0,0 0 2 16,0 0 3-16,0 0 6 0,0 0-8 0,22 31-3 16,-22-31-10-16,0 38-3 0,0-16-8 0,-6 7-17 15,0-1 30-15,2 5-35 0,-4-1 30 0,0 3-17 16,-1-2-9-16,-2 3 5 0,1-2-7 0,-4 1 4 15,3-1-5-15,-3 0 5 0,4 1-8 0,-1 0 8 16,2-3-7-16,1-3 4 0,0-5-3 0,8-24 3 16,-8 38-4-16,8-38 4 0,0 23-2 15,0-23 0-15,0 0-1 0,0 0 1 0,25 22-2 16,-25-22 1-16,0 0 1 0,28 0 1 16,-28 0 0-16,25-11 0 0,-25 11 1 0,28-13-2 15,-28 13 2-15,26-13-2 0,-26 13 0 0,28-17-9 16,-28 17-7-16,25-20-13 0,-25 20-8 0,26-19-10 15,-26 19-6-15,25-20-16 0,-25 20-14 0,24-27-28 16,-24 27-35-16,22-23-57 0,-22 23-41 0,24-15-39 16,-24-8-21-16,0 23 253 0</inkml:trace>
          <inkml:trace contextRef="#ctx0" brushRef="#br0" timeOffset="25">12972 2312 539 0,'0'0'84'0,"0"0"-9"15,0 0 14-15,0 0 8 0,0 0-9 0,0 0-21 16,27-9-17-16,-27 9-10 0,0 0-11 0,32-10-5 16,-32 10-5-16,29-6-2 0,-29 6-2 15,29-11 3-15,-29 11 6 0,31-14 2 16,-31 14-5-16,37-20-4 0,-37 20-12 0,36-23-1 16,-36 23-2-16,24-23 2 0,-24 23-1 0,0 0 4 15,18-23 2-15,-18 23 7 0,0 0 2 0,-8-28 2 16,8 28-2-16,0 0-4 0,-28-21-5 0,28 21-2 15,-32-5-5-15,32 5 1 0,-40 0-1 0,16 8-1 16,1 1 1-16,0 3-2 0,-2 5 3 0,2 2-4 16,3 2 4-16,0 2-4 0,6 3 5 15,-1 3-5-15,5 2 7 0,2-1-5 16,4-1 4-16,4-4-6 0,0-3 4 0,0-22-7 16,13 34 4-16,-13-34-3 0,26 24 1 0,-26-24-1 15,32 16 1-15,-32-16-2 0,42 6-2 0,-16-6-8 16,1-5-9-1,7 1-12-15,-6-10-26 0,11 9-21 0,-9-15-59 16,14 15-68-16,-15-7-83 0,0 1-37 16,13 21 33-16,-42-10 296 0</inkml:trace>
          <inkml:trace contextRef="#ctx0" brushRef="#br0" timeOffset="26">13500 2423 563 0,'0'0'164'15,"0"0"-22"-15,0 0-36 0,0 0-36 16,-15 25-20-16,15-25-4 0,0 0-5 0,0 32-4 16,0-32-10-16,0 23-6 0,0-23-6 0,0 28 2 15,0-28-2-15,0 34 7 0,0-34-4 0,0 35 1 16,0-35-7-16,-10 41 0 0,6-20-9 16,4 3 5-16,-8-4 14 0,8-20-16 0,-8 39 17 15,8-39-37-15,-8 30 14 0,8-30-14 16,-5 26 15-16,5-26 3 0,0 0-2 0,0 0 1 15,0 0 8-15,0 0 5 0,0 0 6 0,0 0-2 16,0 0-7-16,0 0-7 0,0-26-4 0,0 26 14 16,6-38-34-16,0 13 34 0,2-4-35 0,-2-2 17 15,0-6 7-15,1-5-9 0,0-1 9 0,1-4-10 16,1 1 8-16,2-3-8 0,1 3 10 0,4 0-9 16,0 6 8-16,-4 10-7 0,3 6 5 15,-15 24-3-15,22-29 3 0,-22 29-2 16,0 0 2-16,23-14 0 0,-23 14-2 0,23 0 0 15,-23 0-1-15,29 13 2 0,-29-13-1 0,32 18 2 16,-32-18-3-16,29 27 2 0,-29-27-2 0,29 33 3 16,-29-33-4-16,24 40 6 0,-15-17-6 0,-1-1 4 15,-8-1-3-15,0-21 4 0,5 39-3 0,-5-39 4 16,-9 37-3-16,9-37 3 0,-20 33-3 0,20-33 3 16,-24 24-1-16,24-24 8 0,-33 22 2 0,33-22 5 15,-35 13-1-15,35-13-3 0,-43 7-5 0,43-7-5 16,-38 0-2-16,38 0-3 0,-36 0 1 0,36 0-2 15,-30-7 0-15,30 7-4 0,-24-10-5 0,24 10-11 16,0 0-10-16,-27-26-21 0,27 26-25 0,0-22-43 16,0 22-45-16,8-24-82 0,-8 24-68 15,36-16-102-15,-31-11 250 0,27 27 168 0</inkml:trace>
          <inkml:trace contextRef="#ctx0" brushRef="#br0" timeOffset="27">14037 1920 781 0,'0'0'137'0,"0"0"-83"0,0 0 4 16,0 0 4-16,0 0-4 0,0 0-10 0,24 20-1 16,-24-20-8-1,0 38-19-15,0-38 7 0,0 50-17 0,0-21 7 16,-4 2 2-16,-2 0-6 0,1 4 10 0,-4-2-3 15,2 4 11-15,-6-2-6 0,7 2 5 16,-8-5-8-16,7 3 3 0,-4-8-6 0,4 1 1 16,0-6-9-16,3-1-1 0,4-21-6 0,-6 33 1 0,6-33-3 15,0 0 1-15,0 0-3 0,0 0-1 0,0 0 0 16,0 0 0-16,0 0 3 0,0 0 1 0,0 0 0 16,25-17-2-16,-25 17 1 0,28-30-3 0,-28 30 3 15,29-33-3-15,-29 33 2 0,30-33-2 16,-30 33 2-16,27-28-3 0,-27 28 2 0,22-20-1 15,-22 20 2-15,0 0-2 0,29-13 1 0,-29 13 0 16,0 0 0-16,26 0 0 0,-26 0-2 0,0 0 3 16,31 21-3-16,-31-21 4 0,0 0-1 0,25 32 0 15,-25-32-1-15,15 31 1 0,-15-31-3 0,12 34 4 16,-12-34-4-16,7 32 4 0,-7-32-3 16,6 37 2-16,-6-37-5 0,0 37-16 0,0-37-23 15,0 29-29-15,0-29-48 0,0 0-95 0,11 34-132 16,-11-34-158-16,0 0 183 0,11 26 322 0</inkml:trace>
          <inkml:trace contextRef="#ctx0" brushRef="#br0" timeOffset="28">14616 2417 382 0,'0'0'84'0,"0"0"-27"16,0 0 1-16,0 0 16 0,0 0 0 0,0 0 0 15,0 0-10-15,14 21-11 0,-14-21-8 16,0 0-3-16,25 5-6 0,-25-5-3 0,25 0-1 16,-25 0-1-16,28 0 0 0,-28 0-4 0,30-11-3 15,-30 11-8-15,37-17-2 0,-37 17-7 0,37-20-1 16,-37 20-3-16,31-28 1 0,-31 28-4 0,28-30 3 16,-28 30-2-16,19-29 5 0,-19 29-1 15,5-26 7-15,-5 26 0 0,0 0 3 0,-13-29-3 16,13 29-1-16,-24-14-5 0,24 14-1 0,-36-9-2 15,15 9 0-15,-1 0-2 0,-1 0 1 0,1 0 0 16,0 9 1-16,22-9 6 0,-38 21-1 0,38-21 3 16,-29 31-5-16,29-31 0 0,-17 36-6 15,17-36 2-15,-6 39-2 0,6-39 2 16,6 38-4-16,-6-38 4 0,17 34-4 0,-17-34 2 16,24 31-3-16,-24-31 3 0,36 24-3 0,-36-24 3 15,41 16-4-15,-20-9 1 0,3-3-14 0,-24-4-19 16,46 4-24-16,-46-4-46 0,42 0-59 0,-42 0-102 15,33-15-72-15,-3 20-61 0,-24-26 388 0</inkml:trace>
          <inkml:trace contextRef="#ctx0" brushRef="#br0" timeOffset="29">15116 2371 538 0,'0'0'143'0,"0"0"-27"0,0 0-12 15,0 0-21-15,0 0-11 0,0 0-11 0,0 0-3 16,0 22-1-16,0-22-7 0,0 22-9 16,0-22-3-16,0 25-4 0,0-25 0 0,0 29-6 15,0-29-1-15,-10 31-7 0,10-31 0 0,-7 31-5 16,7-31 0-16,-8 29-4 0,8-29-1 0,-5 21-3 16,5-21 0-16,0 0-4 0,0 0 0 0,-7 21-4 15,7-21-1-15,0 0-2 0,0 0 1 0,0 0 3 16,0 0 0-16,0 0 5 15,27-29-4-15,-27 29 3 0,26-30-5 0,-26 30 3 16,34-34-3-16,-34 34 3 0,30-34-3 0,-30 34 4 16,28-29-4-16,-28 29 3 0,29-25-3 0,-29 25 1 15,26-20-2-15,-26 20 3 0,27-14-3 0,-27 14 4 16,21-12-2-16,-21 12 1 0,22-8-1 0,-22 8 1 16,0 0-1-16,28 0 1 0,-28 0 0 0,0 0 0 15,26 15 2-15,-26-15 0 0,0 0 3 16,25 23-1-16,-25-23 1 0,11 22-2 0,-11-22 1 15,10 25-3-15,-10-25 1 0,7 26-3 0,-7-26 2 16,0 29-4-16,0-29 2 0,6 30-10 0,-6-30-13 16,0 26-24-16,0-26-36 0,11 21-47 15,-11-21-83-15,0 0-118 0,26 24-155 0,-26-24 169 16,23 11 317-16</inkml:trace>
        </inkml:traceGroup>
        <inkml:traceGroup>
          <inkml:annotationXML>
            <emma:emma xmlns:emma="http://www.w3.org/2003/04/emma" version="1.0">
              <emma:interpretation id="{1E9FC9BE-CBE1-4E97-89AF-538188F6A060}" emma:medium="tactile" emma:mode="ink">
                <msink:context xmlns:msink="http://schemas.microsoft.com/ink/2010/main" type="inkWord" rotatedBoundingBox="19327,12651 23044,12707 23031,13606 19313,13550"/>
              </emma:interpretation>
              <emma:one-of disjunction-type="recognition" id="oneOf5">
                <emma:interpretation id="interp25" emma:lang="en-GB" emma:confidence="0">
                  <emma:literal>Piddock</emma:literal>
                </emma:interpretation>
                <emma:interpretation id="interp26" emma:lang="en-GB" emma:confidence="0">
                  <emma:literal>Paid do c K</emma:literal>
                </emma:interpretation>
                <emma:interpretation id="interp27" emma:lang="en-GB" emma:confidence="0">
                  <emma:literal>Piddo c K</emma:literal>
                </emma:interpretation>
                <emma:interpretation id="interp28" emma:lang="en-GB" emma:confidence="0">
                  <emma:literal>Paid ok</emma:literal>
                </emma:interpretation>
                <emma:interpretation id="interp29" emma:lang="en-GB" emma:confidence="0">
                  <emma:literal>Pidolo c K</emma:literal>
                </emma:interpretation>
              </emma:one-of>
            </emma:emma>
          </inkml:annotationXML>
          <inkml:trace contextRef="#ctx0" brushRef="#br0" timeOffset="30">16237 2058 727 0,'0'0'123'0,"0"0"5"15,0 0-7-15,0 0-8 0,-15 28-24 0,15-28-18 16,-9 33-15-16,9-33-16 0,-9 43-4 0,4-21-13 16,5 5-1-16,-8 0-9 0,8 0 0 0,-8 2-8 0,3 3 1 15,5-4-6-15,-8 4 3 0,2-4-5 16,0-2 3-16,3-3-5 0,3 0 3 0,-5-2-14 16,5-21-7-16,-4 39-18 0,4-39-15 0,0 31-20 0,0-31-21 15,0 25-32-15,0-25-60 0,0 0-39 16,0 0-72-16,0 0 39 0,0 0 82 0</inkml:trace>
          <inkml:trace contextRef="#ctx0" brushRef="#br0" timeOffset="31">16176 2210 240 0,'0'-39'121'0,"0"7"-5"0,0-3-8 16,0 4 1-16,0-2 2 0,0-4-2 15,8 10-3-15,-8-9-7 0,0 36-18 0,9-49-30 16,-9 49 8-16,11-40-29 0,-11 40 12 0,16-36-4 15,-16 36-10-15,23-27-3 0,-23 27-7 0,25-23 0 16,-25 23-5-16,28-19 1 0,-28 19-3 0,29-11 0 16,-29 11-2-16,39 0-1 0,-17 0-1 0,1 10-2 15,2-1-1-15,-1 2-2 0,2 1 0 16,-1 0-2-16,0 4 2 0,-4 0-3 16,2 2 4-16,-23-18-6 0,37 37 4 0,-37-37-3 15,34 34 4-15,-25-13 21 0,-9-21-35 0,20 39 35 16,-15-14-35-16,-5-25 12 0,0 36 5 0,0-36-4 15,-5 33 3-15,5-33-4 0,-20 33 3 0,20-33-2 16,-26 31 5-16,26-31-4 0,-37 29 5 0,12-16-4 16,4-1 4-16,-5-1-3 0,-3-2 3 15,0-1-3-15,2-2 0 0,-2-3 0 0,0-3-1 16,2 0-1-16,2 0 1 0,4-3-1 0,-1-3-2 16,22 6 2-16,-36-14-4 0,36 14 2 0,-24-11-2 15,24 11 0-15,0 0-7 0,0 0-13 0,0 0-20 16,0 0-10-16,0 0-14 0,0 0-18 0,0 0-31 15,24 14-67-15,-24-14-86 0,31 12-93 0,-2 11-47 16,-29-23 330-16</inkml:trace>
          <inkml:trace contextRef="#ctx0" brushRef="#br0" timeOffset="32">16781 2414 568 0,'0'0'254'0,"0"0"-106"16,0 0-44-16,0 0-12 0,0 0-17 0,0 0-22 15,0 0-21-15,0 0-9 0,0 0 0 0,0 0 3 16,0 0 3-16,0 0-1 0,0 0-5 0,0 27-6 16,0-27-3-16,0 25-7 0,0-25-1 15,-4 33-6-15,4-33 2 0,-13 32-4 16,13-32 4-16,-10 30-4 0,10-30 1 0,-9 26-7 15,9-26-8-15,-4 23-16 0,4-23-16 0,0 0-26 16,0 0-44-16,-6 23-54 0,6-23-92 0,0 0-76 16,0 0-68-16,-7-22 367 0</inkml:trace>
          <inkml:trace contextRef="#ctx0" brushRef="#br0" timeOffset="33">16795 2111 974 0,'0'0'185'0,"-10"-25"-45"0,10 25-30 0,0 0-24 0,0 0-35 16,0 0-25-16,0 0-18 0,0 0-7 16,0 0-3-16,0 0-1 0,0 0 3 0,0 0-3 15,13 25-10-15,-13-25-14 0,0 0-25 16,35 29-35-16,-35-29-46 0,32 17-89 0,-32-17-104 16,0 0-132-16,41 31 203 0,-41-31 255 0</inkml:trace>
          <inkml:trace contextRef="#ctx0" brushRef="#br0" timeOffset="34">17234 2370 733 0,'0'0'159'0,"0"-23"-27"0,0 23-17 15,0 0-21-15,0 0-26 0,-15-31-12 0,15 31-11 16,0 0-5-16,0 0-10 0,-26-20-6 0,26 20-9 15,0 0-4-15,-27-9-4 0,27 9-1 0,-21 0-1 16,21 0-3-16,-27 13 1 0,27-13-3 16,-37 23 1-16,37-23-3 0,-41 35 5 0,19-15-5 15,1 3 4-15,-2-1-5 0,3 1 5 0,2 0-5 16,2-1 4-16,2 1-3 0,14-23 3 0,-13 38-4 16,13-38 2-16,0 31-3 0,0-31 1 15,19 24-2-15,-19-24 2 0,32 14-4 0,-32-14 1 0,38 0-1 16,-16 0 1-16,2-8 2 0,3-5 0 15,-1-3 4-15,0-2-3 0,-2-2 5 16,2-3-4-16,-1-3 5 0,-5 1-5 0,1-3 6 16,-2 1-5-16,-6-2 5 0,2-1-4 0,-4-2 5 31,-3-3-4-31,0 0 9 0,0 3-3 0,-8-4 6 0,8-1-6 0,-8 0 4 0,6 0-10 16,-6 0 7-16,5 1 9 0,-5 4-33 0,6 6 34 31,-6 4-35-31,0 22 19 0,4-23 1 0,-4 23-3 0,0 0-1 0,0 0-2 0,0 0 1 0,0 0 2 15,0 0-1-15,12 26-9 0,-12-3 33 0,0 7-32 16,0 5 31-16,0 3-17 0,0 1-8 0,-12 3 7 16,8 3-8-16,-3 0 8 0,-1-1-9 0,0 0 9 15,3 1-9-15,-1-4 7 0,6-5-16 16,-7-7-4-16,7 3-32 0,0-7-3 0,13 6-5 16,-13-31-33-16,12 45-29 0,-12-45-75 15,10 25-58-15,-10-25-124 0,0 0 20 0,27 27 357 16</inkml:trace>
          <inkml:trace contextRef="#ctx0" brushRef="#br0" timeOffset="35">17868 2341 377 0,'0'0'143'0,"0"0"-20"0,0-21 3 16,0 21-4-16,0 0-26 0,0 0-17 0,-19-20-17 16,19 20-11-16,0 0-11 0,-33-15-7 15,33 15-6-15,-23-4-3 0,23 4-4 0,-26 0-2 16,26 0-4-16,-32 7-5 0,32-7-1 0,-35 20-4 16,35-20 1-16,-36 25-3 0,36-25 0 0,-33 33-3 15,33-33 2-15,-29 37-4 0,29-37 3 16,-25 40-4-16,25-40 6 0,-18 38-5 0,18-38 3 15,-8 35-6-15,8-35-5 0,7 27-5 0,-7-27-2 16,15 23-5-16,-15-23 5 0,0 0-1 0,27 24 2 0,-27-24 2 0,0 0 1 16,30 11 0-16,-30-11 2 0,25 0 2 0,-25 0 3 15,26-9 2-15,-26 9 0 0,29-22 5 0,-29 22-2 16,33-32 4-16,-33 32-4 0,29-34 5 0,-29 34-4 16,27-38 3-16,-12 16-3 0,0 1 4 0,-3-5-5 15,-2 0 5-15,5-2-5 0,-5-4 7 16,3 1-7-16,-2-1 7 0,-1 1-7 15,0 1 6-15,-1-1-5 0,-1-1 5 0,-2 0-5 16,-2 1 5-16,3-3 9 0,-4 4-8 0,3-3 8 16,-6 3-31-16,0 7 21 0,5-1-15 0,-5 24 24 15,0-31 7-15,0 31-1 0,-5-22 2 0,5 22-3 16,0 0 3-16,0 0-4 0,0 0-2 0,0 0-6 16,0 0-6-16,0 0 1 0,0 0 2 15,0 0 7-15,-8 28 0 0,8-3 5 0,0 9 19 16,0 5-35-16,0 2 31 0,0 9-32 0,-8-7 2 15,8 5 11-15,-5-3-12 0,5 2 8 0,-7 0-10 16,7-1 7-16,-6-3-10 0,6-3 7 16,0-7-8-16,0-4 6 0,0-2-6 0,0-6 1 15,9 0-16-15,-9-21-13 0,16 30-25 0,-16-30-32 16,0 0-36-16,20 10-72 0,3-1-42 16,-23-9-99-1,0 0-20-15,45-12 352 0</inkml:trace>
          <inkml:trace contextRef="#ctx0" brushRef="#br0" timeOffset="36">18439 2341 530 0,'24'-10'189'16,"-24"10"-29"-16,0 0-20 0,-8-23-22 0,8 23-29 16,0 0-14-16,0 0-15 0,0 0-8 0,0 0-9 15,-27-26-6-15,27 26-8 0,0 0-8 0,-26 0-4 0,26 0-5 16,-21 9-1-16,21-9-4 0,-32 21 0 15,32-21-4-15,-33 38 0 0,14-17-5 0,2 1 5 16,5 0-5-16,-3 0 4 0,15-22-4 16,-16 38 3-16,16-38-4 0,0 37 2 0,0-37-2 15,11 32 1-15,-11-32-3 0,21 23 1 0,-21-23-7 16,32 13 1-16,-32-13-3 0,36 0 1 0,-14 0 2 16,-22 0-1-16,43-16 4 0,-43 16-1 15,39-23 5-15,-39 23 0 0,31-25 2 0,-31 25-2 16,31-32 3-16,-31 32-3 0,21-29 7 0,-21 29-3 15,10-28 3-15,-10 28-1 0,0-29 4 0,0 29 0 16,-10-27 5-16,10 27 1 0,-17-24-2 0,17 24-2 16,-27-24-3-16,27 24-5 0,-28-21 2 0,28 21-4 15,-28-15 1-15,28 15-3 0,-25-7 1 0,25 7-6 16,0 0-8-16,-25 0-13 0,25 0-30 16,0 0-20-16,0 0-23 0,0 0-30 0,15 28-28 15,-15-28-50-15,0 0-63 0,38 30-101 16,-38-30 251-16,34 19 123 0</inkml:trace>
          <inkml:trace contextRef="#ctx0" brushRef="#br0" timeOffset="37">18956 2270 1065 0,'0'0'138'0,"0"0"-21"0,0 0-21 0,0 0-27 16,-22-16-23-16,22 16-10 0,0 0-6 15,-28 0-6-15,28 0-4 0,-25 10-6 0,25-10-7 0,-30 21-4 16,30-21 1-16,-33 38-3 16,16-15 4-16,-3 0-4 0,4 0 4 0,1 0-5 15,0-1 3-15,9-1-6 0,6-21 5 0,-10 39-5 16,10-39 5-16,0 35-5 0,0-35 4 0,16 29-5 16,-16-29 4-16,26 22-3 0,-26-22 2 0,37 13-1 15,-14-13 1-15,0 0-2 0,1 0 2 16,2-4-7-16,-2-5-9 0,5 1 0 0,-6-6-12 0,4 5-5 15,-3-9-14-15,10 7-12 0,-10-9-6 16,14 10-21-16,-14-17-48 0,17 18-62 0,-16-19-101 16,9 4-53-16,8 17 33 0,-28-25 318 15</inkml:trace>
          <inkml:trace contextRef="#ctx0" brushRef="#br0" timeOffset="38">19479 1937 321 0,'0'0'134'0,"0"0"18"0,0 0 4 0,0 0-18 16,0 0-28-16,0 0-29 0,0 0-13 0,0 0-11 15,0 0-12-15,0 0-12 0,0 0-2 0,0 0 4 16,0 0 5-16,-9 32-11 0,9-32 7 0,-9 45-19 16,3-24 4-16,1 5 1 0,-1 1-10 15,0 1 2-15,-3 1-7 0,4 0 5 16,-4 1-7-16,1-1 3 0,-1 0-6 0,1 2 3 15,-2 0-7-15,1-1 6 0,1 0-6 0,-1-3 5 16,1-3-5-16,0-1 5 0,8-23-5 0,-10 36 4 16,10-36-4-16,-4 29 2 0,4-29-1 0,0 21 1 15,0-21-3-15,0 0 2 0,0 0-1 0,0 0 0 16,0 0-1-16,0 0 0 0,0 0 1 16,0 0 1-16,26 13 2 0,-26-13 0 0,0 0 2 15,28-28-3-15,-28 28 3 0,26-29-3 0,-26 29 3 16,32-34-4-16,-32 34 4 0,37-36-4 0,-37 36 4 15,35-37-4-15,-35 37 4 0,41-36-4 0,-20 17 3 16,-21 19-3-16,43-36 2 0,-43 36-2 16,40-34 2-16,-18 22-1 0,-22 12 0 0,36-22-2 15,-36 22 3-15,34-17-3 0,-34 17 2 0,38-12 0 16,-38 12-4-16,32-9-12 0,-32 9-10 0,22-5-19 16,-22 5-16-16,0 0-16 0,27 11-18 0,-27-11-41 15,0 0-47-15,0 0-72 0,0 0-108 0,5 25 34 16,-5-25 329-1</inkml:trace>
          <inkml:trace contextRef="#ctx0" brushRef="#br0" timeOffset="39">19536 2353 582 0,'0'0'238'0,"-24"18"-112"0,24-18-11 16,0 0-15-16,0 0-30 0,-16 30-21 0,16-30-14 16,0 25 0-16,0-25-5 0,12 24-4 0,-12-24-8 15,17 24-4-15,-17-24-7 0,19 21-1 0,-19-21-6 16,25 22 2-16,-25-22-3 0,23 14 0 0,-23-14-1 16,24 9-22-16,-24-9-19 0,24 11-22 0,-24-11-50 15,0 0-103-15,26 15-125 0,-26-15-124 0,0 0 293 16</inkml:trace>
        </inkml:traceGroup>
      </inkml:traceGroup>
      <inkml:traceGroup>
        <inkml:annotationXML>
          <emma:emma xmlns:emma="http://www.w3.org/2003/04/emma" version="1.0">
            <emma:interpretation id="{A06E3F5A-E34E-4B97-B00C-47A517C2E738}" emma:medium="tactile" emma:mode="ink">
              <msink:context xmlns:msink="http://schemas.microsoft.com/ink/2010/main" type="line" rotatedBoundingBox="5887,13915 20048,14235 20030,15016 5869,14696"/>
            </emma:interpretation>
          </emma:emma>
        </inkml:annotationXML>
        <inkml:traceGroup>
          <inkml:annotationXML>
            <emma:emma xmlns:emma="http://www.w3.org/2003/04/emma" version="1.0">
              <emma:interpretation id="{5486ADD1-DC83-4632-98A9-64A800671178}" emma:medium="tactile" emma:mode="ink">
                <msink:context xmlns:msink="http://schemas.microsoft.com/ink/2010/main" type="inkWord" rotatedBoundingBox="5885,14028 9012,14099 8999,14659 5872,14588"/>
              </emma:interpretation>
              <emma:one-of disjunction-type="recognition" id="oneOf6">
                <emma:interpretation id="interp30" emma:lang="en-GB" emma:confidence="0">
                  <emma:literal>artist:</emma:literal>
                </emma:interpretation>
                <emma:interpretation id="interp31" emma:lang="en-GB" emma:confidence="0">
                  <emma:literal>artir:</emma:literal>
                </emma:interpretation>
                <emma:interpretation id="interp32" emma:lang="en-GB" emma:confidence="0">
                  <emma:literal>artier:</emma:literal>
                </emma:interpretation>
                <emma:interpretation id="interp33" emma:lang="en-GB" emma:confidence="0">
                  <emma:literal>arties:</emma:literal>
                </emma:interpretation>
                <emma:interpretation id="interp34" emma:lang="en-GB" emma:confidence="0">
                  <emma:literal>arti'r:</emma:literal>
                </emma:interpretation>
              </emma:one-of>
            </emma:emma>
          </inkml:annotationXML>
          <inkml:trace contextRef="#ctx0" brushRef="#br0" timeOffset="40">-8 4492 300 0,'0'0'159'0,"0"0"-26"0,0 0-7 0,0 0-18 15,0 0-5-15,0 0-13 0,0 0-6 0,0 0-8 16,0 0-9-16,0 0-10 0,0 0-5 0,0 0-6 16,0 0-5-16,-5-28-3 0,5 28-5 0,0 0-2 15,0 0-4-15,0 0-6 0,0 0-3 0,0 0-5 16,-24-12-3-16,24 12-2 0,0 0-2 15,-26 0-1-15,26 0 0 0,-23 0-2 0,23 0 0 16,-26 12-1-16,26-12 0 0,-25 18-1 0,25-18 0 16,-27 27-1-16,27-27 1 0,-24 36-2 15,24-36 2-15,-24 41-4 0,24-41 4 0,-17 45-5 16,17-45 5-16,-4 40-4 0,4-40 3 0,4 36-3 16,-4-36 2-16,11 27-3 0,-11-27 2 0,0 0-1 15,32 28 1-15,-32-28 0 0,27 3 1 16,-27-3 1-16,36-6 0 0,-36 6 1 0,37-19-2 15,-37 19 4-15,38-33-4 0,-38 33 5 0,37-41-5 16,-16 17 4-16,1 1-5 0,-3-3 5 0,-1-1-5 16,-5 3 6-16,-2 0-6 0,2 1 6 0,-13 23-3 15,11-34 2-15,-11 34-3 0,0 0 4 0,7-25 0 16,-7 25 4-16,0 0 1 0,0 0-2 0,0 0-1 16,0 0-4-16,0 0-1 15,0 0-1-15,-9 35 2 0,9-35-5 0,-13 44 4 16,13-20-4-16,-5-1 3 0,5-1-2 0,0-22 4 15,0 40-5-15,0-40 4 0,3 34-4 0,-3-34 2 16,11 25-1-16,-11-25 1 0,0 0-7 0,22 28-5 16,-22-28-13-16,0 0-14 0,37 13-18 0,-37-13-24 15,31 0-66-15,-31 0-60 0,36-21-86 16,-36 21-175-16,33-32 125 0,-1 32 344 0</inkml:trace>
          <inkml:trace contextRef="#ctx0" brushRef="#br0" timeOffset="41">414 4598 720 0,'0'0'206'0,"0"0"-71"15,0 0-15-15,0 0-28 0,0 0-25 0,0 0-28 16,0 0-18-16,0 0-8 0,0 0 0 0,0 0-2 16,13 32 1-16,-13-32-5 0,0 28 0 0,0-28-5 15,4 28 1-15,-4-28-3 0,0 30 3 0,0-30-4 16,0 24 4-16,0-24 20 0,0 0-20 0,5 28 20 15,-5-28-22-15,0 0-2 0,0 0-15 0,0 0 15 16,0 0-16-16,0 0 17 0,0 0 0 16,0 0 3-16,0 0 20 0,0 0-9 0,0 0 15 15,26-18-38-15,-26 18 17 0,15-33-22 16,-15 33 20-16,17-40 7 0,-17 40-5 0,18-41 5 16,-18 41-4-16,16-38 2 0,-16 38-4 0,17-30 2 15,-17 30-2-15,0 0 0 0,17-26-2 0,-17 26-3 16,0 0 0-16,0 0-2 0,22 0 0 15,-22 0 2-15,0 0-2 0,26 8 0 0,-26-8 1 16,0 0-3-16,27 15 2 0,-27-15-1 0,0 0 2 16,28 14-2-16,-28-14 2 0,0 0-1 0,30 7-1 15,-30-7 0-15,0 0 1 0,32 0-1 0,-32 0 0 16,22 0-4-16,-22 0-13 0,26 0-24 0,-26 0-32 16,30 0-81-16,-30 0-94 0,25-17-152 0,-25 17-84 15,0 0 276-15</inkml:trace>
          <inkml:trace contextRef="#ctx0" brushRef="#br0" timeOffset="42">1006 4322 744 0,'-17'-25'174'0,"17"25"-37"0,0 0-20 15,0 0-32-15,0 0-32 0,0 0-11 0,0 0-2 16,0 0-1-16,0 0 0 0,17 29-3 0,-17-29-10 16,16 28 0-16,-16-28-3 0,22 34 0 0,-22-34-7 15,26 43-2-15,-26-43-8 0,25 44 1 0,-25-44-6 16,28 43 2-16,-13-20-3 0,-15-23 3 0,25 42-4 15,-25-42 3-15,26 41-3 0,-26-41 3 16,25 39-4-16,-25-39 3 0,22 37-2 0,-22-37 2 16,19 27-3-16,-19-27 3 0,15 26-3 15,-15-26-13-15,0 0 36 0,18 24-37 0,-18-24 38 16,0 0-26-16,0 0-11 0,22 21-9 0,-22-21-18 16,0 0-10-16,0 0-16 0,0 0-22 0,23 21-55 15,-23-21-9-15,0 0-65 0,0 0-40 0,0 0-56 16,0 0 38-16,-10-35 277 0</inkml:trace>
          <inkml:trace contextRef="#ctx0" brushRef="#br0" timeOffset="43">1030 4802 236 0,'-31'0'146'0,"31"0"5"16,0 0-12-16,0 0-19 0,0 0-12 15,0 0-17-15,0 0-7 0,0 0-13 0,0 0-10 16,0 0-2-16,0 0-4 0,0 0 0 0,0-19-4 16,0 19-7-16,0 0-7 0,16-26-25 0,-16 26 18 15,22-26-21-15,-22 26 16 0,25-33 2 0,-25 33-8 16,35-42 2-16,-15 20-7 0,4-4 1 0,-4 1-6 16,5 0 0-16,-3 1-6 0,3-1 3 15,-4 7-6-15,-21 18 4 0,36-32-5 16,-36 32 3-16,27-24-3 0,-27 24 1 0,28-20-2 15,-28 20 0-15,26-14 0 0,-26 14 1 0,24 0-9 16,-24 0-12-16,0 0-17 0,35 8-28 0,-35-8-29 16,27 11-81-16,-27-11-98 0,0 0-215 0,28 0 17 15,-28 0 418-15</inkml:trace>
          <inkml:trace contextRef="#ctx0" brushRef="#br0" timeOffset="44">1745 4703 255 0,'11'-27'117'0,"-11"27"-11"0,0 0 16 0,0 0-12 16,13-23 8-16,-13 23-13 0,0 0 3 0,0 0-18 15,0 0-13-15,0 0-25 0,0 0-13 0,0 0-16 16,0 0-6-16,0 0 4 0,0 0 3 16,0 0 4-16,0 0 3 0,0 0-9 0,0 0-2 15,21 23-7-15,-21-23-2 0,0 27-6 0,0-27 0 16,0 34 19-16,0-34-20 0,-9 29 19 0,9-29-37 16,0 32 13-16,0-32-14 0,-7 26 13 0,7-26 2 15,0 24-18-15,0-24-17 0,0 0-39 16,0 0-43-16,0 0-43 0,0 0-36 15,0 0-89-15,0 0-69 0,16-34 55 0,-16 34 299 16</inkml:trace>
          <inkml:trace contextRef="#ctx0" brushRef="#br0" timeOffset="45">1783 4502 781 0,'0'0'274'0,"-28"0"-113"0,28 0-22 15,0 0-36-15,0 0-30 0,0 0-21 16,0 0-18-16,0 0-16 0,0 0-9 0,0 0-8 15,0 0-3-15,0 0 1 0,0 0-1 16,0 0 1-16,0 0-4 0,29 0-22 0,-29 0-27 16,33 7-63-16,-33-7-112 0,25 0-172 0,-25 0-112 15,22 15 220-15</inkml:trace>
          <inkml:trace contextRef="#ctx0" brushRef="#br0" timeOffset="46">2107 4624 515 0,'0'0'199'0,"0"0"-125"0,0 0-27 0,0 0 22 16,0 0 27-16,0 0 8 0,0 26 2 15,0-26-39-15,0 0-14 0,0 0-12 0,0 0-3 16,24 26-5-16,-24-26-2 0,0 0-7 0,20 27-4 16,-20-27-5-16,0 0-1 0,15 26-6 0,-15-26 2 15,0 0 16-15,11 28-20 0,-11-28 18 16,0 0-38-16,8 22 15 0,-8-22-16 0,0 0 16 15,0 0 1-15,0 0-1 0,0 0 0 0,0 0 1 16,0 0 1-16,0 0 0 0,22 16 5 16,-22-16 4-16,0 0 3 0,0 0 1 0,0 0-3 15,0 0-3-15,18-27 11 0,-18 27-38 0,0 0 35 16,22-34-36-16,-22 34 19 0,18-34 3 0,-18 34-4 16,24-40 4-16,-24 40-5 0,23-43 3 0,-23 43-3 15,21-31 3-15,-21 31-3 0,16-24 2 0,-16 24-2 16,0 0 1-16,0 0-1 0,0 0-1 15,0 0-7-15,0 0-12 0,0 0-19 0,27 4-46 16,-27-4-106-16,0 0-190 0,0 34-162 16,0-34 128-16,0 37 416 0</inkml:trace>
          <inkml:trace contextRef="#ctx0" brushRef="#br0" timeOffset="47">2120 4563 102 0,'0'0'53'15,"0"0"15"-15,0 0 7 0,0 0 13 0,0 0-8 16,0 0-1-16,0 0-14 0,0 0 1 0,0 0 2 15,0 0 20-15,0 0 7 0,0 0 10 0,0 0-10 16,0 0-14-16,0 0-19 0,0 0-11 0,0 0-11 16,0 0-7-16,0 0-8 0,0 0-6 15,0 0-6-15,0 0-6 0,0 0-3 0,0 0-2 16,0 0 0-16,0 0 1 0,0 0-1 0,0 0 1 16,0 0-1-16,0 0-1 0,0 0-1 0,0 0 1 15,14 21-19-15,-14-21-44 0,0 0-141 0,6 35-314 16,-6-35 27-16,0 0 302 0</inkml:trace>
          <inkml:trace contextRef="#ctx0" brushRef="#br0" timeOffset="49">2816 4900 1019 0,'0'0'190'16,"0"0"-57"-16,0 0-23 0,0 0-11 15,0 0-11-15,0 0-18 0,0 0-11 0,0-31-9 16,0 31-3-16,0 0-6 0,0 0-1 0,0 0-7 15,0 0-4-15,0 0-8 0,0 0-3 0,0 0-18 16,0 0 0-16,0 0 0 0,0 0 0 0,0 0 0 16,0 0 0-16,0 0 0 0,0 0 0 15,0 0 0-15,0 0 0 0,0 0-20 16,0 0-16-16,0 0-13 0,0 0-18 0,0 0-26 16,0 0-71-16,31 0-308 0,-31 0-105 0,0 0 8 15</inkml:trace>
          <inkml:trace contextRef="#ctx0" brushRef="#br0" timeOffset="48">2894 4455 1095 0,'-32'-11'203'0,"32"11"-86"16,0 0-22-16,0 0-13 0,0 0-12 0,0 0-11 15,0 0-9 1,0 0-7-16,0 0-5 0,0 0-7 0,0 0-4 16,0 0-5-16,0 0-4 0,0 0-3 0,0 0-4 15,0 0-2-15,0 0-3 0,0 0-2 0,0 0-2 16,0 0-3-16,0 0 0 0,0 0 1 0,0 0-1 15,0 0 1-15,0 0-1 0,0 0 0 0,0 0-3 16,0 0-4-16,0 0-8 0,0 0-10 16,0 0-17-16,0 0-16 0,27 0-21 0,-27 0-28 15,0 0-87-15,0 0-189 0,0 0-159 16,0 38 17-16,0-38 526 0</inkml:trace>
        </inkml:traceGroup>
        <inkml:traceGroup>
          <inkml:annotationXML>
            <emma:emma xmlns:emma="http://www.w3.org/2003/04/emma" version="1.0">
              <emma:interpretation id="{D2FF5912-CDCB-49F7-B918-70FE1A5ACA80}" emma:medium="tactile" emma:mode="ink">
                <msink:context xmlns:msink="http://schemas.microsoft.com/ink/2010/main" type="inkWord" rotatedBoundingBox="9572,14104 14961,14226 14948,14813 9559,14691"/>
              </emma:interpretation>
              <emma:one-of disjunction-type="recognition" id="oneOf7">
                <emma:interpretation id="interp35" emma:lang="en-GB" emma:confidence="0">
                  <emma:literal>1701.05182</emma:literal>
                </emma:interpretation>
                <emma:interpretation id="interp36" emma:lang="en-GB" emma:confidence="0">
                  <emma:literal>1701.05282</emma:literal>
                </emma:interpretation>
                <emma:interpretation id="interp37" emma:lang="en-GB" emma:confidence="0">
                  <emma:literal>1707.05182</emma:literal>
                </emma:interpretation>
                <emma:interpretation id="interp38" emma:lang="en-GB" emma:confidence="0">
                  <emma:literal>1701.05082</emma:literal>
                </emma:interpretation>
                <emma:interpretation id="interp39" emma:lang="en-GB" emma:confidence="0">
                  <emma:literal>1707.05282</emma:literal>
                </emma:interpretation>
              </emma:one-of>
            </emma:emma>
          </inkml:annotationXML>
          <inkml:trace contextRef="#ctx0" brushRef="#br0" timeOffset="50">3454 4422 282 0,'0'0'152'0,"0"0"-28"0,0 0-19 16,0 0 10-16,0 0 0 0,0 0 0 0,0 0-18 15,0 0-16-15,0 0-21 0,0 0-13 0,0 0-11 16,0 0-8-16,0 0-7 0,0 0-4 0,0 0-5 16,0 0-3-16,0 0-3 0,0 0 2 0,0 0 4 15,0 0 3-15,0 0 4 16,0 0-3-16,7-27-6 0,-7 27-4 0,0 0 0 16,21-22-4-16,-21 22 2 0,0 0-2 0,0 0 3 15,22-26 1-15,-22 26 2 0,0 0-2 0,0 0-1 16,0 0-2-16,0 0-1 0,0 0 1 0,0 0 0 15,0 0 1-15,0 0 4 0,0 0 1 0,0 0 1 16,22 24 1-16,-22-24-4 0,0 26 2 16,0-26-3-16,7 36-1 0,-7-36-3 0,0 38 3 15,0-38-2-15,4 42 3 0,-4-16-4 0,0-3 3 16,0 1-4-16,0 3 5 0,0-2-4 0,0 0 3 16,0 1-6-16,0-1 5 0,0-25 16 0,-4 41-33 15,4-41 34-15,0 29-35 0,0-29 13 0,0 23 1 0,0-23 0 16,0 0-1-16,0 0 0 0,0 0 1 15,0 0 0-15,0 0 0 0,0 0 1 16,0 0 0-16,0 0-6 0,0 0-7 0,0 0-16 16,0 0-25-16,4 24-31 0,-4-24-49 0,0 0-101 0,0 0-84 15,-26 9-164-15,26-9 146 0,0 0 336 0</inkml:trace>
          <inkml:trace contextRef="#ctx0" brushRef="#br0" timeOffset="51">3875 4397 612 0,'0'0'198'0,"0"0"-16"0,0 0-20 0,0 0-31 15,-24-12-48-15,24 12-27 0,0 0-16 0,0 0-8 16,0 0-10-16,0 0-8 0,0 0-8 0,0 0 2 15,0 0 4-15,0 0 3 0,0 0 3 0,0 0-2 16,0 0-3-16,28 27-2 0,-28-27 0 0,0 0-1 16,23 6-1-16,-23-6-1 0,0 0-2 15,35 0-1-15,-35 0-1 0,28 0 0 0,-28 0-1 16,36-5-2-16,-36 5 0 0,35-6 1 0,-35 6-2 16,32-5 0-16,-32 5 1 0,29 0-1 0,-29 0 0 15,26 0 0-15,-26 0 0 0,0 0 0 16,28 10-1-16,-28-10 1 0,0 0 0 0,0 0 0 15,26 6 1-15,-26-6-2 0,0 0 1 0,0 0 0 16,0 0 0-16,0 0-1 0,0 0 0 16,0 0 0-16,0 0 1 0,0 0 0 0,0 0 2 15,0 0-1-15,0 0-1 0,0 0 1 0,0 0-2 16,0 0 1-16,0 0-1 0,0 0 0 0,8 22 1 16,-8-22 2-16,0 0-3 0,-12 28 2 0,12-28-2 15,-14 24 2-15,14-24-3 0,-14 26 3 0,14-26-2 16,-18 30 1-16,18-30-1 0,-16 31 3 0,16-31-4 15,-18 37 3-15,18-37-4 0,-21 42 5 16,10-19-5-16,-1-1 5 0,12-22-5 0,-21 41-11 16,21-41 34-16,-18 40-34 0,18-40 33 15,-19 40-17-15,19-40-4 0,-15 39 3 0,15-39-3 16,-12 33 3-16,12-33-3 0,-12 27 2 0,12-27-6 16,0 0-2-16,-6 22-7 0,6-22-5 0,0 0-1 15,0 0-5-15,0 0-11 0,0 0-4 16,0 0-14-16,0-24-27 0,0 24-58 0,13-32-62 15,-13 32-103-15,22-29-68 0,-22-7 7 0,0 36 366 16</inkml:trace>
          <inkml:trace contextRef="#ctx0" brushRef="#br0" timeOffset="52">3924 4617 867 0,'0'0'235'0,"0"0"-54"0,0 0-59 0,0 0-43 16,0 0-32-16,0 0-17 0,0 0-2 0,0 0 1 16,0 0 0-16,0 0 3 0,0 0-10 0,10 24-2 15,-10-24-1-15,25 12-4 0,-25-12-3 0,30 10-5 16,-30-10-3-16,34 6-3 0,-34-6 0 16,35 0-1-16,-35 0 0 0,38 7-1 0,-38-7 0 15,35-7-1-15,-35 7-8 0,33-9-12 16,-33 9-15-16,32-16-22 0,-6 16-37 0,-26 0-95 15,39-18-175-15,-39 18-173 0,32-16 83 0,-2 30 456 16</inkml:trace>
          <inkml:trace contextRef="#ctx0" brushRef="#br0" timeOffset="53">4770 4541 112 0,'0'0'67'0,"19"-25"14"0,-19 25-1 0,0 0 10 16,0 0 4-16,0 0 17 0,0 0 16 0,0 0 18 16,8-22-12-16,-8 22-15 0,0 0-31 15,0 0-18-15,0 0-11 0,0 0-5 16,0 0-5-16,0 0-5 0,0 0-7 0,-23-18-7 15,23 18-5-15,0 0-4 0,0 0-4 0,-23 0-3 16,23 0-3-16,0 0-1 0,-24 16-4 0,24-16 1 16,0 0-2-16,-30 31 1 0,30-31-3 0,-24 32 2 15,24-32-4-15,-23 34 2 0,23-34-3 0,-25 42 3 16,17-18-5-16,0-2 5 0,8-22-4 16,-6 39 3-16,6-39-2 0,4 28 3 0,-4-28 18 15,24 24-34-15,-24-24 34 0,27 18-35 0,-27-18 14 16,32 14 1-16,-32-14 0 0,41 10 0 15,-41-10-1-15,42 0 1 0,-19 0 0 0,-1 0-1 16,3-4 2-16,-25 4-2 0,40-8 1 0,-40 8-2 16,40-9 2-16,-40 9-1 0,32-10 0 15,-32 10 16-15,27-14-36 0,-27 14 35 0,24-18-35 16,-24 18 19-16,21-28 4 0,-21 28-3 0,16-38 5 16,-16 38-5-16,11-43 4 0,-11 43-3 0,0-38 3 15,0 38-2-15,-7-38 3 0,7 38-4 0,-14-35 3 16,14 35-3-16,-17-28 3 0,17 28-3 0,-27-19 2 15,27 19-2-15,-30-12 1 0,30 12-1 0,-33-4-1 16,33 4 1-16,-29 0-3 0,29 0 1 16,-25 0-4-16,25 0-2 0,0 0-8 15,-26 12-4-15,26-12-8 0,0 0-6 0,0 0-14 16,0 0-10-16,-11 28-27 0,11-28-38 0,0 0-54 16,0 0-59-16,0 0-73 0,26 35-101 0,-26-35 260 15</inkml:trace>
          <inkml:trace contextRef="#ctx0" brushRef="#br0" timeOffset="54">5363 4451 340 0,'0'0'152'0,"0"0"-21"0,0 0 4 15,-25 14-16-15,25-14-14 0,0 0-26 0,0 0-17 16,0 0-16-16,0 0-7 0,0 0-2 0,0 0 0 15,0 0-2-15,0 0-4 0,0 0-7 0,0 0-2 16,0 0-2-16,0 0-2 0,25 17 1 16,-25-17-3-16,0 0 0 0,0 0-4 0,28-14-2 15,-28 14-2-15,0 0-1 0,26-21-3 0,-26 21 0 16,0 0-4-16,29-27 3 0,-29 27-3 16,0 0 3-16,23-26-2 0,-23 26 3 0,0 0 2 15,0 0 4-15,0 0 2 0,0 0-1 0,0 0-3 16,0 0-3-16,0 0-2 0,0 0-2 15,0 0 2-15,0 32-2 0,0-32 4 0,-4 36-3 16,4-36 3-16,-7 40-2 0,7-40 3 0,-7 40-4 16,7-40 5-16,0 41-3 0,0-18 5 0,0-23-4 15,-7 42 4-15,7-19-4 0,-5 2 2 0,5-2-4 16,0-23-14-16,-12 39 33 0,12-39-32 0,-7 35 31 16,7-35-17-16,-7 31-4 0,7-31 0 0,0 28-1 15,0-28 2-15,0 0-2 16,0 24 2-16,0-24-2 0,0 0 1 0,0 0-2 15,0 0-2-15,0 0-3 0,0 0-9 0,0 0-4 16,0 0-8-16,0 0-8 0,0 0-17 0,23-11-31 16,-23 11-63-16,0 0-110 0,0 0-93 0,11-29-125 15,-11 29 258-15</inkml:trace>
          <inkml:trace contextRef="#ctx0" brushRef="#br0" timeOffset="55">5833 4810 529 0,'-23'0'164'0,"23"0"-40"0,0 0 7 0,0 0-31 15,0 0-5-15,0 0-20 0,0 0-16 0,0 0-15 16,0 0-13-16,0 0-9 0,0 0-6 0,0 0-7 16,0 0-4-16,0 0-4 0,0 0 7 15,0 0 6-15,0 0 6 0,0 0 2 0,0 0-6 16,0 0-7-16,0 0-4 0,0 0 0 0,0 0-2 16,0 0-1-16,0 0-1 0,0 0 1 15,0 0-1-15,0 0 0 0,0 0 2 0,0 0 1 16,0 0 0-16,0 0 2 0,0 0 1 0,0 0 2 15,0 0 2-15,0 0 2 0,0 0-1 0,0 0-1 16,0 0-2-16,0 0 0 0,0 0-1 0,0 0-1 16,0 0-2-16,0 0-3 0,0 0-2 0,0 0-3 15,0 0-1-15,0 0-2 0,0 0 1 16,0 0 3-16,22-14 2 0,-22 14 1 16,0 0 2-16,0 0-3 0,0 0 1 0,0 0 0 15,24-7 0-15,-24 7-1 0,0 0 1 0,0 0-1 16,0 0-1-16,0 0 2 0,0 0 0 0,12 27 1 15,-12-27-1-15,0 0 1 0,0 0-2 0,0 0 2 16,0 0-1-16,-6 22 1 0,6-22 1 0,0 0 1 16,0 0 1-16,0 0-2 0,0 0 0 15,0 0-3-15,0 0-2 0,0 0 0 0,0 0-8 16,0 0-12-16,0 0-24 0,-23-28-60 0,23 28-167 16,0 0-223-16,0 0-28 0,17 26 354 0</inkml:trace>
          <inkml:trace contextRef="#ctx0" brushRef="#br0" timeOffset="56">6447 4556 430 0,'0'0'126'0,"0"0"2"15,0 0-3-15,0 0 3 0,0 0-18 0,0 0-14 16,-23-21-24-16,23 21-13 0,0 0-13 0,0 0-8 16,0 0-6-16,0 0-2 0,0 0-2 0,0 0-4 15,0 0-1-15,0 0-1 16,-28 6-5-16,28-6-1 0,0 0-3 0,0 0-2 15,-27 18-1-15,27-18-1 0,0 0-2 0,-25 30 1 16,25-30-3-16,-17 24 2 0,17-24-4 0,-18 28 1 16,18-28-4-16,-15 33 3 0,15-33-5 0,-15 33 3 15,15-33-3-15,-15 33 3 0,15-33 20 0,-11 29-36 16,11-29 36-16,-7 27-36 0,7-27 13 16,0 28 3-16,0-28-2 0,0 28 2 0,0-28-2 15,5 25 2-15,-5-25-3 0,10 26 4 0,-10-26-5 16,0 0 4-16,21 21-1 0,-21-21-1 0,0 0 1 15,31 13 0-15,-31-13 0 0,25 0 0 16,-25 0 1-16,31 0 1 0,-31 0 2 0,27 0 1 16,-27 0-1-16,26-8 1 0,-26 8-2 0,29-10-1 15,-29 10 2-15,29-16-2 0,-29 16 4 16,29-20-1-16,-29 20-1 0,29-21 0 0,-29 21 0 16,29-31-4-16,-29 31 5 0,30-35 11 0,-30 35-33 15,21-38 35-15,-21 38-34 0,21-37 19 0,-21 37 5 16,15-35-3-16,-15 35 6 0,10-33-3 0,-10 33 3 15,0-34-4-15,0 34 2 0,5-29-4 0,-5 29 2 16,-5-24-3-16,5 24 1 0,-7-24-2 0,7 24 2 16,0 0-1-16,-15-27-1 15,15 27-1-15,0 0-1 0,-24-16 0 0,24 16 0 16,-21-4 0-16,21 4 0 0,-26 0 0 0,26 0-1 16,-26 0 1-16,26 0-1 0,-28 9 0 0,28-9-1 15,-27 12 0-15,27-12-1 0,-29 13 2 0,29-13-2 16,-25 16 0-16,25-16 1 0,0 0-5 0,0 0-10 15,-27 23-7-15,27-23-14 0,0 0-10 16,0 27-24-16,0-27-39 0,8 24-125 0,-8-24-167 16,0 0-83-16,0 0 122 0,0 0 363 0</inkml:trace>
          <inkml:trace contextRef="#ctx0" brushRef="#br0" timeOffset="57">7153 4474 215 0,'0'0'118'0,"0"0"18"16,0 0-2-16,0 0 6 0,0 0-15 0,0 0-4 16,0 0-23-16,0 0-11 0,0 0-16 0,0 0-11 15,0 0-16-15,0 0-12 0,0 0-10 0,0 0-3 16,0 0 3-16,0 0 4 0,-24-4 2 15,24 4-3-15,0 0 0 0,0 0-4 16,-27 0-3-16,27 0 0 0,0 0-1 0,-31 7 0 16,31-7 0-16,0 0-1 0,-32 0-2 0,32 0-3 15,0 0-1-15,-29 0-2 0,29 0 0 0,0 0-1 16,-26 0-1-16,26 0-1 0,0 0 0 0,0 0-1 16,-27 8 1-16,27-8-1 0,0 0 0 0,0 0 0 15,0 0-1-15,0 0-1 0,-24 10-1 0,24-10 0 16,0 0-1-16,0 0 0 0,0 0-1 15,-12 31 1-15,12-31-2 0,-6 23 2 0,6-23-1 16,0 26 1-16,0-26-2 0,-4 32 3 16,4-32-3-16,0 28 3 0,0-28-3 0,0 29 2 15,0-29-1-15,0 24-14 0,0-24 33 0,0 0-34 16,14 24 34-16,-14-24-17 0,0 0-1 0,0 0 0 16,0 0-1-16,12 24 1 0,-12-24-2 0,0 0 1 15,0 0 0-15,0 0 0 0,0 0 1 16,0 0 0-16,0 0-2 0,0 0 1 0,25 3 1 15,-25-3 1-15,0 0 0 0,25 0-1 0,-25 0 1 16,0 0-1-16,28 0 0 0,-28 0 0 0,0 0-1 16,27 0 1-16,-27 0-1 0,0 0 1 0,0 0 0 15,27 17 1-15,-27-17-1 0,0 0 0 0,0 0-1 16,24 20 1-16,-24-20 0 16,0 0 0-16,0 0-1 0,17 29 2 0,-17-29-2 15,0 0 1-15,0 0-1 0,4 27 1 0,-4-27 0 16,0 0 1-16,0 0-1 0,0 21 1 0,0-21-1 15,0 0 2-15,-16 23-2 0,16-23 1 0,0 0-1 16,0 0 2-16,-28 24-2 0,28-24 2 0,0 0-2 16,-22 12 2-16,22-12-1 0,0 0 0 0,-32 0 1 15,32 0-1-15,0 0 0 0,-30 0 2 16,30 0 0-16,0 0 3 0,-29 0 0 0,29 0 1 16,0 0-2-16,-25 0-3 0,25 0-1 0,0 0-1 15,0 0-1-15,0 0 1 0,0 0-2 16,0 0 1-16,-22 7-6 0,22-7-8 0,0 0-8 15,0 0-9-15,0 0-14 0,0 0-19 0,11 27-39 16,-11-27-100-16,23 0-152 0,-23 0-142 0,35-21 41 16,-1 21 457-16</inkml:trace>
          <inkml:trace contextRef="#ctx0" brushRef="#br0" timeOffset="58">7512 4557 390 0,'0'0'140'0,"0"0"4"0,0 0-25 16,0 0-1-16,0 0-27 0,0 0-14 0,0 0-28 15,0 0-15-15,0 0-15 0,0 0-7 0,0 0-1 16,0 0 9-16,0 0 5 0,0 0 4 0,0 0-3 16,19-24-9-16,-19 24-4 0,0 0 0 15,0 0-2-15,29-25 2 0,-29 25-4 16,0 0-1-16,0 0 1 0,0 0 1 0,0 0-2 16,0 0 1-16,0 0 2 0,0 0 1 0,0 0 3 15,0 0 1-15,0 0-2 0,0 0 0 0,21 32-3 16,-21-32 1-16,0 0-3 0,0 35 1 0,0-35-1 15,0 29 3-15,0-29-2 0,0 29 3 0,0-29-2 16,-7 32 3-16,7-32 19 0,-6 33-36 0,6-33 34 16,-7 31-37-16,7-31 11 0,-7 27 3 15,7-27-4-15,-4 23 2 0,4-23-3 0,0 0 3 16,-5 30-3-16,5-30 2 0,0 0-2 0,0 0 1 16,-4 25-1-16,4-25 0 0,0 0-1 15,0 0 1-15,0 0-1 0,0 0 0 0,0 22 0 16,0-22 0-16,0 0-2 0,0 0 2 0,0 0-2 15,0 0 1-15,0 0-1 0,0 23 0 16,0-23 0-16,0 0 0 0,0 0-1 0,0 0-1 16,0 0 0-16,0 0-3 0,0 0-5 0,0 0-8 15,0 0-11-15,0 0-16 0,22-6-18 0,-22 6-34 16,0 0-135-16,19-27-142 0,-19 27-132 0,33-30 149 16,-33-9 357-16</inkml:trace>
          <inkml:trace contextRef="#ctx0" brushRef="#br0" timeOffset="59">8164 4561 358 0,'0'0'100'0,"0"0"3"0,0-24 7 0,0 24 26 15,0 0-7-15,0 0-2 0,0 0-26 0,0 0-19 16,-15-29-20-16,15 29-12 0,0 0-12 15,0 0-7-15,0 0-9 0,-28-3-5 0,28 3-3 16,0 0-5-16,-23 4-4 0,23-4-1 0,0 0-4 16,-28 24 3-16,28-24-4 0,-19 24 3 0,19-24-3 15,-18 28 2-15,18-28-3 0,-15 24 3 16,15-24-2-16,-11 21 2 0,11-21-2 0,0 0 1 16,-8 27-2-16,8-27 3 0,0 0 20 0,0 0-21 15,7 26 23-15,-7-26-22 0,0 0 0 16,0 0 1-16,22 18 1 0,-22-18-14 0,0 0 17 15,26 12-16-15,-26-12 16 0,0 0 0 0,31 12 0 16,-31-12 1-16,24 10-3 0,-24-10 2 0,0 0-3 16,32 13 0-16,-32-13 0 0,0 0 0 0,24 15-1 15,-24-15 3-15,0 0-3 0,0 0 2 0,24 24-3 16,-24-24 1-16,0 0-2 0,11 22 2 16,-11-22-3-16,0 0 2 0,5 23-1 15,-5-23 1-15,0 0-2 0,0 24 3 0,0-24-2 16,0 0 1-16,0 0-1 0,-11 28 1 0,11-28-1 15,0 0 1-15,0 0-1 0,-19 24 1 0,19-24-1 16,0 0 2-16,0 0-2 0,-30 11 1 0,30-11 0 16,0 0-1-16,-32 0 1 0,32 0-1 0,0 0 0 15,-33 0 1-15,33 0 0 0,-24-4-1 16,24 4 1-16,-26-3-2 0,26 3 1 0,-23-11 0 16,23 11 1-16,-25-9-1 0,25 9 1 0,0 0-2 15,-25-16 0-15,25 16-2 0,0 0 1 0,0 0 0 16,-9-23 0-16,9 23 2 0,0 0 0 0,0 0-1 15,0-24 2-15,0 24-2 0,0 0 2 16,0 0-2-16,15-24 1 0,-15 24 0 0,0 0 1 16,0 0-1-16,0 0 1 0,0 0-1 15,22-26 0-15,-22 26-1 0,0 0 2 0,0 0-1 16,0 0 0-16,27-14 1 0,-27 14 0 0,0 0-1 16,25-12 0-16,-25 12-1 0,0 0 2 0,31-14-2 15,-31 14 2-15,24-12 0 0,-24 12 0 0,28-18 15 16,-28 18-16-16,29-14 16 0,-29 14-39 0,27-17 22 15,-27 17-21-15,29-11 21 0,-29 11 2 16,25-13-1-16,-25 13 0 0,0 0 0 0,25-7 0 16,-25 7 0-16,0 0 0 0,0 0 0 0,28-6-1 15,-28 6 1-15,0 0 0 0,0 0 1 16,0 0-1-16,22 0 0 0,-22 0-1 0,0 0 1 16,0 0 0-16,0 0-2 0,0 0 2 0,23-18-1 15,-23 18 2-15,0 0 0 0,10-24 0 0,-10 24 0 16,0 0 1-16,0-25-1 0,0 25 3 15,0 0-2-15,0-30 3 0,0 30 1 0,0 0 3 16,-17-29-2-16,17 29 1 0,0 0-2 0,-26-18-1 16,26 18-2-16,0 0-1 0,-32-9-1 0,32 9-1 15,-26 0-1-15,26 0-1 0,-26 20 1 0,26-20-1 16,-28 18-1-16,28-18-11 0,0 0-5 0,-25 34-16 16,25-34-16-16,-8 25-35 0,8-25-51 15,0 0-67-15,0 0-84 0,0 0-93 16,15 28-24-16,-15-28 378 0</inkml:trace>
          <inkml:trace contextRef="#ctx0" brushRef="#br0" timeOffset="60">8622 4565 328 0,'0'0'151'0,"0"0"21"0,0 0-27 16,0 0 2-16,-25-16-25 0,25 16-13 15,0 0-28-15,0 0-15 0,0 0-17 0,0 0-10 16,0 0-6-16,0 0-5 0,0 0-7 0,0 0-4 16,0 0-2-16,0 0-5 0,0 0-1 0,0 0-2 15,0 0-3-15,0 0 0 0,0 0 3 0,0 0 2 16,0 0 2-16,0 0-2 0,0 0-2 0,27-16-2 16,-27 16 0-16,24-5-1 0,-24 5-1 0,0 0-1 15,31 0 0-15,-31 0-1 0,27-4 0 16,-27 4 0-16,24 0 0 0,-24 0-1 0,22 0-1 15,-22 0 1-15,0 0-1 0,28 13 2 0,-28-13-2 16,0 0 3-16,0 0-1 0,19 26 0 0,-19-26 1 16,0 0 0-16,0 27-2 0,0-27 3 15,0 23-4-15,0-23 2 0,-9 28-2 0,9-28 3 16,-14 28 19-16,14-28-35 0,-21 27 34 0,21-27-35 16,-20 27 14-16,20-27 3 0,-27 25-4 15,27-25 4-15,-27 24-3 0,27-24 1 0,-28 24-1 16,28-24 1-16,-29 26-1 0,29-26 2 0,-27 22-2 15,27-22 1-15,-26 24-1 0,26-24 2 0,-27 18-2 16,27-18 2-16,0 0-1 0,-29 22 1 0,29-22-1 16,0 0 0-16,0 0-1 0,0 0 1 0,0 0 0 15,0 0 0-15,0 0-1 0,0 0 0 16,0 0-1-16,0 0 2 0,0 0 0 0,0 0 1 16,0 0 3-16,0 0 3 0,0 0 3 15,0 0 2-15,28 11 3 0,-28-11-1 0,0 0 0 16,28 0 0-16,-28 0-3 0,0 0 1 0,33-6-3 15,-33 6 0-15,24 0-3 0,-24 0-2 0,28 0-1 16,-28 0-2-16,25 0 0 0,-25 0 0 0,27 0 0 16,-27 0-1-16,27 0 0 0,-27 0-1 15,0 0 1-15,28 0 0 0,-28 0-1 0,0 0 1 16,0 0-1-16,0 0-7 0,28 0-11 0,-28 0-16 16,0 0-27-16,0 0-49 0,30 12-186 0,-30-12-241 15,0 0 7-15,0 0 345 0</inkml:trace>
          <inkml:trace contextRef="#ctx1" brushRef="#br0">7039 4952 0</inkml:trace>
        </inkml:traceGroup>
        <inkml:traceGroup>
          <inkml:annotationXML>
            <emma:emma xmlns:emma="http://www.w3.org/2003/04/emma" version="1.0">
              <emma:interpretation id="{A2E6BC22-50D8-4843-9BE9-A13DD3E7218A}" emma:medium="tactile" emma:mode="ink">
                <msink:context xmlns:msink="http://schemas.microsoft.com/ink/2010/main" type="inkWord" rotatedBoundingBox="15458,14132 20048,14235 20030,15016 15441,14912"/>
              </emma:interpretation>
              <emma:one-of disjunction-type="recognition" id="oneOf8">
                <emma:interpretation id="interp40" emma:lang="en-GB" emma:confidence="0">
                  <emma:literal>Equant-phi]</emma:literal>
                </emma:interpretation>
                <emma:interpretation id="interp41" emma:lang="en-GB" emma:confidence="0">
                  <emma:literal>[quant-phis</emma:literal>
                </emma:interpretation>
                <emma:interpretation id="interp42" emma:lang="en-GB" emma:confidence="0">
                  <emma:literal>[quaint-phi]</emma:literal>
                </emma:interpretation>
                <emma:interpretation id="interp43" emma:lang="en-GB" emma:confidence="0">
                  <emma:literal>[quant-phi]</emma:literal>
                </emma:interpretation>
                <emma:interpretation id="interp44" emma:lang="en-GB" emma:confidence="0">
                  <emma:literal>[quant-phi}</emma:literal>
                </emma:interpretation>
              </emma:one-of>
            </emma:emma>
          </inkml:annotationXML>
          <inkml:trace contextRef="#ctx0" brushRef="#br0" timeOffset="61">9590 4393 204 0,'0'0'111'0,"0"0"-19"0,0 0 6 16,-22-10-7-16,22 10-1 0,0 0-11 0,0 0 2 15,0 0-3-15,0 0 3 0,0 0-7 0,-22-5-4 16,22 5-9-16,0 0-6 0,-24 0-8 0,24 0-4 16,0 0-8-16,0 0-5 0,-33 8-5 0,33-8 0 15,0 0-2-15,-27 10 0 0,27-10-2 16,0 0-1-16,-29 4-4 0,29-4-2 15,0 0-1-15,0 0-1 0,-26 7-3 0,26-7-1 16,0 0-4-16,0 0-2 0,0 0-1 0,-25 18 1 16,25-18-3-16,0 0 2 0,-13 30-2 0,13-30 1 15,-8 28-1-15,8-28 2 0,-4 33-2 0,4-33 2 16,-7 35-4-16,7-35 4 0,0 35-3 0,0-35 3 16,-5 36 19-16,5-36-34 0,0 32 34 15,0-32-35-15,0 32 13 0,0-32 3 0,0 33-3 16,0-33 4-16,6 27-4 0,-6-27 3 15,0 26-2-15,0-26 2 0,0 24-2 0,0-24 2 0,0 23-3 16,0-23 3-16,0 0-2 0,0 31 2 16,0-31-1-16,0 0 1 0,-8 24-2 0,8-24 2 15,0 0-2-15,0 0 2 0,0 0-1 0,-9 27 0 16,9-27 0-16,0 0 0 0,0 0 0 16,0 0 0-16,-13 25-1 0,13-25 1 0,0 0 0 15,0 0 0-15,0 0 0 0,0 0 0 0,0 0-1 16,-7 22 1-16,7-22 0 0,0 0 0 0,0 0 0 15,0 0 0-15,0 0 0 0,0 0 0 0,0 24-1 16,0-24 1-16,0 0-1 0,0 0 1 0,0 0 0 0,0 0 0 16,0 0 0-16,0 0 0 0,0 0 1 15,0 0 0-15,0 0-1 0,0 0 1 0,0 0-2 16,0 0 1-16,0 0-1 0,0 0 1 16,0 22-1-16,0-22 0 0,0 0 0 0,0 0 0 0,0 0 0 15,0 0 0-15,0 0 1 0,0 0 0 0,0 0 3 16,0 0 1-16,0 0 1 0,0 0 1 0,0 0 0 15,0 0 0-15,25 0 1 0,-25 0-2 0,0 0-1 32,0 0-1-32,26 0-3 0,-26 0 1 0,0 0 0 15,31 0-1-15,-31 0 1 0,0 0-1 0,27 6 0 16,-27-6-1-16,0 0 1 0,22 0-4 0,-22 0-15 16,0 0-21-16,0 0-40 0,0 0-92 0,37 0-161 15,-37 0-172-15,0 0 26 0,25-6 426 0</inkml:trace>
          <inkml:trace contextRef="#ctx0" brushRef="#br0" timeOffset="62">9975 4714 339 0,'0'0'130'0,"0"0"-5"16,0 0-2-16,0 0-10 0,0 0 0 16,-23-24-16-16,23 24-16 0,0 0-15 15,0 0-12-15,0 0-8 0,-24-12-5 0,24 12-4 16,0 0-5-16,-23-15-4 0,23 15-3 0,0 0-2 16,-32-4-1-16,32 4-2 0,-23 0-2 0,23 0-2 15,-25 4-3-15,25-4-4 0,-26 6-20 0,26-6 13 16,0 0-18-16,-31 28 14 0,31-28 3 0,-16 26-3 15,16-26 2-15,-8 26-3 0,8-26 3 16,0 30-4-16,0-30 1 0,5 30-9 0,-5-30-4 16,14 28-10-16,-14-28-3 0,0 0-7 0,27 22-5 15,-27-22-7-15,25 6 0 0,-25-6 8 0,31-7 12 16,-31 7 15-16,27-17 10 0,-27 17 5 0,22-24 0 16,-22 24 5-16,18-28-1 0,-18 28 13 15,14-26 3-15,-14 26 8 0,11-24-2 0,-11 24-1 16,0 0-6-16,12-30 1 0,-12 30-3 15,0 0 1-15,0 0-2 0,0 0-3 0,0 0-5 16,0 0-8-16,0 0 0 0,0 0-1 0,0 0 6 16,0 0 3-16,0 34 1 0,0-34-1 0,0 23 1 15,0-23-3-15,-7 27 3 0,7-27-4 0,-5 34 1 16,5-34-3-16,-4 35 2 0,4-35-5 0,-7 40 5 16,3-16-5-16,4 1 3 0,-7 3-5 15,7-1 4-15,-8-3-6 0,8-1 4 0,-7-1-5 16,7-22 4-16,-4 39-5 0,4-39 5 0,0 31-2 15,0-31 1-15,0 0-2 0,-6 24 1 16,6-24-1-16,0 0 1 0,0 0 0 0,0 0 0 16,0 0 0-16,0 0-6 0,0 0-9 0,0 0-16 15,0 0-14-15,0 0-30 0,0 0-63 0,14-36-69 16,-14 36-87-16,25-13-117 0,-25-15 77 16,26 28 335-16</inkml:trace>
          <inkml:trace contextRef="#ctx0" brushRef="#br0" timeOffset="63">10208 4748 586 0,'0'-27'202'0,"0"27"-57"0,0 0-5 16,0 0-27-16,0 0-22 0,0 0-20 0,0 0-13 15,0 0-4-15,0 0-8 0,0 0-8 0,0 0-12 16,0 0-13-16,0 0-8 0,0 0-1 16,0 0 1-16,0 0 2 0,0 0 0 0,-16 33 2 15,16-33-7-15,-4 31 3 0,4-31-5 0,0 30 2 16,0-30-3-16,-6 29 2 0,6-29-3 0,0 0 3 16,7 30-2-16,-7-30 1 0,0 0 0 15,0 0 0-15,18 25 0 0,-18-25-1 0,0 0 1 16,22 7 0-16,-22-7-1 0,0 0 2 0,33-8-2 15,-33 8 1-15,24-16 2 0,-24 16-4 16,26-21 4-16,-26 21-2 0,26-29 2 0,-26 29-2 16,25-29 2-16,-25 29-2 0,22-21 2 0,-22 21-2 15,0 0 1-15,25-19-2 0,-25 19 2 0,0 0 0 16,0 0-1-16,0 0 0 0,0 0-1 0,0 0 1 16,0 0-1-16,0 0 3 0,22 9-2 0,-22-9 0 15,0 0 0-15,0 0 1 0,15 31-2 16,-15-31 3-16,0 0-2 0,8 34 1 15,-8-34-2-15,0 0 2 0,10 28-2 0,-10-28 1 16,0 0-1-16,9 21 0 0,-9-21-4 0,0 0-8 16,0 0-13-16,0 0-15 0,22 28-16 0,-22-28-19 15,0 0-36-15,0 0-54 0,25 6-66 0,-25-6-64 16,0 0-104-16,26-7 189 0,-26 7 211 0</inkml:trace>
          <inkml:trace contextRef="#ctx0" brushRef="#br0" timeOffset="64">10866 4772 175 0,'0'0'90'0,"0"0"-6"0,0-23-7 0,0 23-10 16,0 0-15-16,0 0-6 0,0 0-8 0,0 0-7 16,0 0-8-16,0 0 3 0,0 0 6 15,0 0 15-15,0 0 8 0,0 0 23 0,0 0 8 16,0 0 12-16,0 0-6 0,0 0-12 0,0 0-17 16,0 0-15-16,0 0-6 0,0 0-3 15,0 0-3-15,0 0-10 0,0 0-8 0,0 0-4 16,0 0-4-16,0 0 1 0,0 0 1 0,0 0-3 15,-23 0 0-15,23 0-2 0,0 0 0 0,0 0-2 16,0 0 0-16,0 0-1 0,-28 11 3 16,28-11-1-16,0 0 0 0,-22 15-3 0,22-15 0 0,0 0-2 15,-25 28 1-15,25-28-2 0,0 0 2 0,-16 29-2 16,16-29 0-16,0 0-1 0,-10 33 2 0,10-33-3 16,0 0 3-16,0 27-2 0,0-27 1 0,0 0-1 15,7 28 0-15,-7-28-1 0,0 0 1 0,0 0-1 0,17 24 1 16,-17-24-1-16,0 0 1 0,0 0 0 15,26 15 0-15,-26-15 0 0,0 0-1 0,23 0-2 16,-23 0 1-16,0 0-1 0,26 0 1 0,-26 0 1 16,0 0-1-16,29-25 3 0,-29 25-2 0,22-26 2 15,-22 26-2-15,21-28 3 0,-21 28-3 0,18-30 3 16,-18 30-3-16,14-26 3 0,-14 26-2 0,9-26 3 16,-9 26-2-16,0 0 3 0,0 0-1 0,7-23 1 15,-7 23 0-15,0 0 0 0,0 0-1 16,0 0 1-16,0 0-1 0,0 0-1 0,0 0 0 15,0 0-3-15,0 0 1 0,0 0 0 0,0 0 2 16,0 0 0-16,0 0 0 0,-12 26-1 0,12-26 1 16,0 0 0-16,0 0 1 0,0 23-2 0,0-23 3 15,0 0-2-15,0 0 0 0,4 24 0 0,-4-24 1 16,0 0-2-16,0 0 1 16,0 0-1-16,15 26-1 0,-15-26 2 0,0 0-1 15,0 0 0-15,17 24 2 0,-17-24-3 0,0 0 1 16,0 0-2-16,20 26 1 0,-20-26-1 0,0 0-6 15,17 24-11-15,-17-24-15 0,0 0-25 0,0 0-31 16,28 22-93-16,-28-22-107 0,0 0-200 0,0 0 38 16,16-28 415-16</inkml:trace>
          <inkml:trace contextRef="#ctx0" brushRef="#br0" timeOffset="68">10903 4773 78 0,'0'0'40'0,"0"0"-1"0,-23 20-3 0,23-20 1 15,0 0-1-15,0 0 9 0,0 0 8 0,0 0 21 16,0 0 6-16,0 0 10 0,0 0-9 0,0 0 7 15,0 0 4-15,0 0 14 0,0 0-9 0,0 0-8 16,0 0-26-16,-4-21-20 0,4 21-9 16,0 0-5-16,0 0-1 0,0 0 0 15,0 0-4-15,0 0-5 0,0 0-7 0,0 0-8 16,0 0-4-16,0 0-1 0,0 0 1 0,0 0 0 16,0 0 2-16,0 0-3 0,0 0 2 0,0 0-1 15,0 0 0-15,0 0 2 0,0 0-1 0,0 0 1 16,-20 21 2-16,20-21 0 0,0 0 0 0,0 0 3 15,0 0 0-15,0 0 0 0,0 0-1 16,0 0-3-16,0 0-2 0,0 0-2 0,0 0-2 16,0 0-1-16,0 0 1 0,0 0-7 0,0 0-15 15,0 0-39-15,0 0-88 0,32 6-157 0,-32-6-155 16,0 0 10-16,37 12 449 0</inkml:trace>
          <inkml:trace contextRef="#ctx0" brushRef="#br0" timeOffset="65">11237 4872 695 0,'0'0'155'0,"0"0"-46"0,0 0-20 15,0 0-18-15,0 0-17 0,0 0-15 16,0 0-9-16,0 0 4 0,0 0 8 0,0 0 2 16,0 0 1-16,0 0-7 0,0 0-7 15,13 30 0-15,-13-30-6 0,0 0-4 0,0 0-7 16,0 28-2-16,0-28-4 0,0 0 0 0,-7 33-3 16,7-33 1-16,0 0-4 0,-6 23 1 0,6-23-1 15,0 0-1-15,0 0-1 0,0 0 1 0,0 24-2 16,0-24 2-16,0 0-1 0,0 0-1 15,0 0 0-15,0 0 0 0,0 0-1 0,0 0 1 16,0 0 1-16,0 0 0 0,0 0 2 0,0 0-1 16,28-24 2-16,-28 24-1 0,18-24 1 0,-18 24-4 15,23-30 3-15,-23 30-3 0,25-26 2 16,-25 26 0-16,22-24 2 0,-22 24-3 0,0 0 2 16,29-24-2-16,-29 24 1 0,0 0 1 0,0 0 0 15,23-17 0-15,-23 17 2 0,0 0 1 16,0 0 0-16,0 0 0 0,27-7-1 0,-27 7-1 15,0 0 2-15,0 0-1 0,0 0 0 0,24 7 0 16,-24-7-1-16,0 0 2 0,0 0-2 0,0 0 0 16,23 12-3-16,-23-12 1 0,0 0 0 0,0 0 1 15,0 0 1-15,0 0 1 0,0 0 0 0,22 29 2 16,-22-29-1-16,0 0 1 0,7 27-1 16,-7-27-1-16,0 25-3 0,0-25 1 0,5 26-2 15,-5-26 3-15,0 23-3 0,0-23 1 0,0 0-2 16,0 29 1-16,0-29-1 0,0 0 2 15,0 28-1-15,0-28 0 0,0 0 0 0,0 25-2 16,0-25 1-16,0 0-2 0,0 0-9 0,0 0-7 16,0 0-16-16,0 0-14 0,0 0-41 0,0 0-83 15,0 0-126-15,0 0-217 0,0 0 46 16,30 0 401-16</inkml:trace>
          <inkml:trace contextRef="#ctx0" brushRef="#br0" timeOffset="67">11726 4683 636 0,'0'0'169'0,"-25"14"-6"0,25-14-30 15,0 0-32-15,0 0-36 0,0 0-20 0,0 0-1 16,0 0 6-16,28 26-4 0,-28-26-15 0,31 8-11 15,-31-8-7-15,40 10-5 0,-15-10-4 0,-2 0-4 16,4 0-1-16,0 0-4 0,4-6-27 0,-9-8-46 16,14 18-113-16,-36-4-150 0,27-32-154 15,0 32 110-15,-27-24 385 0</inkml:trace>
          <inkml:trace contextRef="#ctx0" brushRef="#br0" timeOffset="66">11840 4541 143 0,'0'0'96'0,"0"0"20"0,0 0-7 15,0 0 9-15,0 0-22 0,0 0 10 0,0 0-7 16,0 0 4-16,18-27-14 0,-18 27-8 0,0 0-16 15,0 0-8-15,0 0-13 0,0 0-5 16,0 0-4-16,0 0-2 0,0 0-1 0,0 0-5 16,0 0-6-16,0 0 1 0,0 0 2 0,0 0 4 15,0 0 0-15,0 29-5 0,0-29-6 0,0 27-1 16,0-27-5-16,-11 34 2 0,11-34-7 0,-11 36-14 16,11-36 34-16,-10 38-35 0,10-38 33 0,-11 42-19 15,11-42-4-15,-12 42 2 0,12-42-2 0,-10 41 3 16,10-41-5-16,-11 41 4 15,11-41-4-15,-8 34 4 0,8-34-4 0,-7 28 3 16,7-28-4-16,0 28 3 0,0-28-2 0,0 25 1 16,0-25-1-16,0 0 1 0,7 27-1 0,-7-27 1 15,0 0-2 1,10 24 3-16,-10-24-2 0,0 0 0 0,0 0 1 16,11 21-2-16,-11-21 2 0,0 0 1 0,0 0-2 15,0 0 1-15,15 22-1 0,-15-22 0 16,0 0-1-16,0 0 0 0,0 0-1 0,0 0-3 15,25 12 1-15,-25-12-1 0,0 0 1 0,0 0 0 0,29-20-1 16,-29 20-5-16,22-20-1 0,-22 20-5 16,30-23 1-16,-30 23-5 0,31-27-5 0,-31 27-7 0,34-24-7 15,-34 24-14-15,32-19-25 0,-32 19-56 16,30-14-69-16,-30 14-69 0,15-26-69 0,-15 26-21 16,0 0 291-16</inkml:trace>
          <inkml:trace contextRef="#ctx0" brushRef="#br0" timeOffset="69">12301 4799 285 0,'0'0'108'0,"0"0"-12"0,0 0 15 16,0 0 5-16,0 0 18 0,0 0-4 0,0 0-11 16,0 0-26-16,0 0-19 15,0 0-19-15,0 0-13 0,0 0-9 0,22-14-9 16,-22 14-2-16,0 0-3 0,0 0 0 0,23 8-3 16,-23-8 1-16,0 0-1 0,0 0-2 0,27 10-1 15,-27-10-5-15,0 0-2 0,26 0 1 0,-26 0-4 16,0 0 1-16,28 3-3 0,-28-3-2 0,22 0 2 15,-22 0-3-15,26 0 2 0,-26 0-10 0,27-7-17 16,-27 7-32-16,31 0-89 0,-31 0-93 16,25-14-190-16,-25 14-19 0,0 0 233 15</inkml:trace>
          <inkml:trace contextRef="#ctx0" brushRef="#br0" timeOffset="70">12779 4861 531 0,'0'0'145'0,"0"0"-15"16,0 0 11-16,0 0-7 0,0 0-18 0,0 0-25 16,0 0-29-16,0 0-19 0,0 0-13 15,0 0-11-15,0 0-1 0,0 0 2 0,0 0 1 16,0 25 4-16,0-25-8 0,0 0-1 0,0 32-6 15,0-32 0-15,6 26-5 0,-6-26 0 0,0 32-5 16,0-32 2-16,-8 36-3 0,8-36 2 0,-10 33-3 16,10-33 3-16,-10 37-5 0,10-37 5 15,-9 31-4-15,9-31 2 0,-9 27-1 16,9-27 2-16,0 0-3 0,-6 25-1 0,6-25-5 16,0 0-1-16,0 0-1 0,0 0 2 0,0 0 2 15,0 0 2-15,0 0 2 0,0 0 1 0,0 0 2 16,0 0-2-16,0 0 2 0,0 0 0 0,0 0 0 15,0 0 0-15,0 0 0 0,0-27 0 0,0 27 3 16,9-32-3-16,-9 32 5 0,8-41-3 0,-3 16 6 16,3-3 0-16,-1-1 7 0,2-1-2 15,0 1 6-15,2 4-3 0,-3-3 3 0,5 5-7 16,-6-1 2-16,-7 24-6 0,20-39 1 0,-20 39-4 16,15-33 4-16,-15 33-3 0,0 0 3 15,20-29-4-15,-20 29-1 0,0 0-2 0,0 0 0 16,0 0-1-16,23-19 0 0,-23 19-1 0,0 0 0 15,22 0 0-15,-22 0 0 0,0 0-1 0,31 15 1 16,-31-15 0-16,0 0-1 0,23 19 2 16,-23-19-2-16,0 0 1 0,19 28-1 0,-19-28 3 15,6 27-3-15,-6-27 4 0,0 31-5 0,0-31 5 16,-8 34-4-16,8-34 3 0,-13 31-3 0,13-31 2 16,-15 31-2-16,15-31 2 0,-17 24-2 0,17-24 3 15,0 0-2-15,-26 19 1 0,26-19 0 0,0 0 0 16,-29 6 0-16,29-6 0 15,-22 0-1-15,22 0 0 0,-23-3 1 0,23 3-1 16,-24-12 0-16,24 12-1 0,0 0 0 0,-30-10-4 16,30 10-4-16,0 0-7 0,0 0-7 0,-29-20-9 15,29 20-12-15,0 0-14 0,0 0-24 0,0 0-26 16,0 0-42-16,7-22-34 0,-7 22-55 0,23 0-19 16,-23 0-89-16,31-10 183 0,-31 10 164 0</inkml:trace>
          <inkml:trace contextRef="#ctx0" brushRef="#br0" timeOffset="71">13296 4560 536 0,'0'0'147'0,"0"0"0"16,0 0-21-16,0 0-1 0,0 0-24 0,0 0-11 16,0 0-21-16,0 0-12 0,0 0-19 15,0 0-12-15,0 0-7 0,0 0-2 0,0 0 3 16,0 0 3-16,-24 6 2 0,24-6 2 0,0 0-6 15,0 34 1-15,0-34-5 0,-7 25 2 0,7-25 18 16,0 32-37-16,0-32 33 0,-4 34-38 0,4-34 10 16,-7 40 3-16,7-40-6 0,-8 41 3 15,8-41-5-15,-7 39 3 0,7-39-3 0,-10 40 3 16,10-40-4-16,-12 34 4 0,12-34-5 0,-11 29 4 16,11-29-4-16,-13 28 2 0,13-28 0 0,0 0 0 15,0 0 0-15,-9 24-1 0,9-24-1 0,0 0 0 16,0 0 1-16,0 0 0 0,0 0 1 0,0 0-1 15,0 0-1-15,0 0 1 0,0 0 1 16,0 0 0-16,0 0 3 0,24-34-2 16,-24 34 1-16,0 0-2 0,31-26 1 0,-31 26-1 15,0 0 1-15,32-29-1 0,-32 29 0 0,25-23-2 16,-25 23 3-16,24-24-1 0,-24 24 1 0,25-19-1 16,-25 19 1-16,0 0-1 0,28-13 0 0,-28 13 0 15,0 0-1-15,0 0 1 0,0 0-1 0,27 17 1 16,-27-17 0-16,0 0 1 0,15 30-1 15,-15-30 3-15,6 24-4 0,-6-24 3 0,5 23-5 16,-5-23 4-16,5 27-1 0,-5-27 1 16,7 23-2-16,-7-23 2 0,0 0-3 0,5 28 3 15,-5-28-2-15,0 0 3 0,0 26-3 0,0-26 1 16,0 0-1-16,0 0 0 0,0 0 0 0,0 0-2 16,0 0-7-16,0 0-7 0,0 0-13 0,0 0-21 15,0 0-30-15,0 0-64 0,0 0-95 16,0 0-113-16,0 0-118 0,0 0 113 0,8-49 358 15</inkml:trace>
          <inkml:trace contextRef="#ctx0" brushRef="#br0" timeOffset="72">13683 4504 549 0,'-33'-25'172'0,"33"25"3"0,0 0-27 0,0 0-4 16,0 0-37-16,0 0-26 0,0 0-25 15,0 0-18-15,0 0-14 0,0 0-10 0,0 0-6 16,0 0 2-16,0 0-1 0,0 0 5 0,0 0 0 15,0 0-2-15,0 0-1 0,17 23-1 16,-17-23-3-16,0 0-2 0,33 7-2 0,-33-7 0 16,28 5-2-16,-28-5 1 0,34 0-2 0,-34 0 0 15,36 0 0-15,-36 0 0 0,33 0 0 0,-33 0 0 16,32 0 0-16,-32 0 0 0,0 0 0 0,29 0 1 16,-29 0-1-16,0 0 1 0,0 0 0 0,0 0 0 15,0 0 0-15,0 0 0 0,0 0 2 16,0 0-1-16,0 0 0 0,0 0 2 15,0 0-1-15,13 27 2 0,-13-27 1 0,0 0 1 16,0 0-2-16,-11 28 2 0,11-28-2 0,-8 21 2 16,8-21-3-16,-10 32 3 0,10-32 20 0,-11 30-35 15,11-30 33-15,-11 37-34 0,11-37 10 0,-9 39 2 16,9-39-3-16,-7 38 2 0,7-38-4 0,0 40 3 16,0-40-3-16,0 38 3 0,0-38-3 15,0 38 5-15,0-38-5 0,0 36 3 0,0-36-2 16,0 33 2-16,0-33-3 0,-7 35 3 0,7-35-2 15,0 28 1-15,0-28-2 0,-4 27 3 0,4-27-3 16,0 24 2-16,0-24-1 0,0 0 1 0,0 25-1 16,0-25 2-16,0 0-3 0,0 0 2 15,0 26-1-15,0-26 1 0,0 0 0 0,0 0 0 16,0 0-1-16,0 0 1 0,0 0 0 16,0 26 0-16,0-26-1 0,0 0 2 0,0 0-2 15,0 0 2-15,0 0-1 0,0 0 1 0,0 0 0 16,0 0 0-16,0 0 0 0,0 0 0 0,0 0 0 15,0 0-1-15,0 0 1 0,0 0-1 0,0 0 1 16,0 0-1-16,0 0-1 0,0 0 2 0,0 0-2 16,-28 6 2-16,28-6-1 0,0 0 1 15,0 0-1-15,0 0 0 0,-26 13-1 0,26-13 2 16,0 0 0-16,0 0-1 0,-27 8 1 0,27-8 0 16,0 0 1-16,0 0 4 0,-25 6 2 15,25-6 1-15,0 0 1 0,-24 0-1 0,24 0-1 16,0 0-1-16,-23 0-1 0,23 0-2 0,0 0-1 15,0 0-1-15,-27 7-1 0,27-7-1 0,0 0-1 16,0 0-1-16,0 0-7 0,0 0-11 16,0 0-21-16,0 0-28 0,0 0-60 0,0 0-130 15,0 0-259-15,0 0 6 0,28-17 266 0</inkml:trace>
        </inkml:traceGroup>
      </inkml:traceGroup>
    </inkml:traceGroup>
  </inkml:traceGroup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7-06-02T09:02:55.3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45DF8FE-2C68-418D-BAD1-3F37E636D726}" emma:medium="tactile" emma:mode="ink">
          <msink:context xmlns:msink="http://schemas.microsoft.com/ink/2010/main" type="writingRegion" rotatedBoundingBox="27412,12191 27427,12191 27427,12206 27412,12206"/>
        </emma:interpretation>
      </emma:emma>
    </inkml:annotationXML>
    <inkml:traceGroup>
      <inkml:annotationXML>
        <emma:emma xmlns:emma="http://www.w3.org/2003/04/emma" version="1.0">
          <emma:interpretation id="{6962B265-FB7D-4C83-8038-2CD553E6178E}" emma:medium="tactile" emma:mode="ink">
            <msink:context xmlns:msink="http://schemas.microsoft.com/ink/2010/main" type="paragraph" rotatedBoundingBox="27412,12191 27427,12191 27427,12206 27412,12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09598D-9D60-495E-9A47-4BBE16CC3EB1}" emma:medium="tactile" emma:mode="ink">
              <msink:context xmlns:msink="http://schemas.microsoft.com/ink/2010/main" type="line" rotatedBoundingBox="27412,12191 27427,12191 27427,12206 27412,12206"/>
            </emma:interpretation>
          </emma:emma>
        </inkml:annotationXML>
        <inkml:traceGroup>
          <inkml:annotationXML>
            <emma:emma xmlns:emma="http://www.w3.org/2003/04/emma" version="1.0">
              <emma:interpretation id="{89F4BF46-FCFB-4E46-B89C-063F0FB8E554}" emma:medium="tactile" emma:mode="ink">
                <msink:context xmlns:msink="http://schemas.microsoft.com/ink/2010/main" type="inkWord" rotatedBoundingBox="27412,12191 27427,12191 27427,12206 27412,12206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</inkml:trace>
        </inkml:traceGroup>
      </inkml:traceGroup>
    </inkml:traceGroup>
  </inkml:traceGroup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50:28.91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CFD5DF1-EF7C-4778-8E31-C3A1BD537EA1}" emma:medium="tactile" emma:mode="ink">
          <msink:context xmlns:msink="http://schemas.microsoft.com/ink/2010/main" type="inkDrawing" rotatedBoundingBox="9609,2487 15724,2464 15725,2611 9610,2635" semanticType="underline" shapeName="Other">
            <msink:sourceLink direction="with" ref="{0A875034-18DA-494D-966C-3DC00036F396}"/>
          </msink:context>
        </emma:interpretation>
      </emma:emma>
    </inkml:annotationXML>
    <inkml:trace contextRef="#ctx0" brushRef="#br0">23 141 131 0,'0'0'73'0,"0"0"3"16,0 0 20-16,0 0-2 0,0 0 15 16,0 0-9-16,0 0 15 0,0 0-10 15,-28-12-8-15,28 12-6 0,0 0-6 0,0 0-5 16,0 0-1-16,0 0-14 0,0 0-8 0,0 0-17 16,0 0-11-16,0 0-8 15,0 0-7-15,0 0-3 0,0 0-1 0,0 0 8 16,0 0 6-16,0 0 2 0,0 0-1 0,0 0-9 15,0 0-5-15,31-17-1 0,-31 17 0 16,0 0 2-16,24 0-2 0,-24 0 0 0,0 0 2 16,31 6-4-16,-31-6 1 0,23 3-1 15,-23-3-2-15,26 2 2 0,-26-2 0 0,29 0 0 16,-29 0-1-16,36-2-3 0,-36 2-2 0,39 0 0 0,-39 0-1 0,41-1 1 16,-41 1 0-16,39 0-1 0,-39 0 2 0,37 0-1 15,-37 0 0-15,34 0 0 0,-34 0 0 0,33 1 0 16,-33-1 0-16,33 2 0 0,-33-2-1 15,31 1-1-15,-31-1 0 0,34-1 1 16,-34 1-1-16,36-3-1 0,-36 3 2 0,37-3 0 16,-37 3-1-16,37-7 1 15,-37 7 0-15,40-7 0 0,-40 7 3 0,44-6 2 16,-44 6 4-16,45-10-2 0,-45 10-22 0,44-6 17 16,-44 6-24-16,38-6 22 0,-38 6-1 0,39-6 0 15,-39 6 0-15,37-1 1 0,-37 1 0 0,34 0-1 16,-34 0 1-16,34 0-3 15,-34 0 3-15,33-2-1 0,-33 2 1 0,37-1 1 16,-37 1-1-16,43-2 12 0,-21 0-12 0,-22 2 10 0,42-2-11 0,-42 2 0 16,39-11 0-16,-39 11 0 0,41-6 0 0,-41 6 0 15,37-5 0-15,-37 5 0 0,33-2 0 0,-33 2 0 16,36-8 1-16,-36 8-1 0,36-4 0 16,-36 4 0-16,41-7-1 0,-41 7 1 15,40-6 1-15,-40 6-2 0,42-7 2 0,-42 7-1 16,41-6 0-16,-41 6-1 15,41-3 2-15,-41 3-2 0,42-7 2 0,-42 7-2 16,38 0 2-16,-38 0-1 0,36 0 0 0,-36 0 1 16,29 0-2-16,-29 0 2 0,28 2-1 0,-28-2 0 15,25 5 0-15,-25-5 0 0,24 3 0 0,-24-3 0 16,24 3 0-16,-24-3 1 0,0 0-1 16,34 2 0-16,-34-2 0 0,28 0 0 15,-28 0 0-15,27 0 0 0,-27 0-1 0,35 0 1 0,-35 0 1 0,30 0 0 16,-30 0-1-16,29 1 1 0,-29-1-2 0,28 2 1 15,-28-2 0-15,27 3 1 0,-27-3-1 0,28 0 0 16,-28 0 0-16,26 2 0 0,-26-2 0 0,27 0 0 16,-27 0 1-16,29 3-1 0,-29-3-1 15,35 0 1-15,-35 0 0 0,32-3 0 16,-32 3 0-16,34 3 1 0,-34-3-1 0,34 2 0 0,-34-2-1 0,32 0 0 16,-32 0 1-16,28 1 1 0,-28-1-1 0,25 0 0 15,-25 0 0-15,24 0 0 0,-24 0 1 0,25 0-1 16,-25 0 1-16,26 0-1 0,-26 0-1 0,25 0 1 15,-25 0-1-15,26-1 1 0,-26 1 0 0,27-2 0 16,-27 2 1-16,24-3-2 0,-24 3 1 16,24-2-1-1,-24 2 1-15,27 0 1 0,-27 0-1 0,24-2 0 16,-24 2 0-16,22 0 0 0,-22 0 0 0,0 0 1 16,27 2-2-16,-27-2 1 0,0 0 0 0,28 2 0 15,-28-2 0-15,23 3 2 0,-23-3-2 0,0 0 0 16,35 5 0-16,-35-5 1 0,27 2-1 0,-27-2 0 0,32 1 0 15,-32-1 0-15,33-1 0 0,-33 1 0 16,33 0 0-16,-33 0 0 0,37 1 0 0,-37-1 0 16,32 0 0-16,-32 0 0 0,32 2 0 0,-32-2 0 15,36 1 0 1,-36-1 0-16,35 3 0 0,-35-3 0 0,36 0 0 16,-36 0 0-16,35 0 0 0,-35 0-1 0,33 0 1 15,-33 0 0-15,32 0 0 0,-32 0 0 0,30 2 0 16,-30-2 0-16,27 0 0 0,-27 0 0 15,33 0 0-15,-33 0-1 0,39 0 2 0,-39 0-2 0,36 0 1 0,-36 0 0 16,36 0-1-16,-36 0 2 0,36 0-2 0,-36 0 1 16,31 2 0-16,-31-2-1 0,32 4 2 0,-32-4-2 15,29 0 1-15,-29 0-1 0,30-6 1 0,-30 6 3 16,39 0-1-16,-39 0 0 0,42 0 0 16,-42 0-3-16,39-2 1 0,-39 2 0 15,39-1 0-15,-39 1 0 0,37 0 0 0,-37 0-1 16,34 0 1-16,-34 0 1 0,28 0-2 0,-28 0 2 15,33 1-1-15,-33-1-1 0,29 0 1 0,-29 0 0 16,29 2-1-16,-29-2 2 0,33 6-1 0,-33-6 0 16,32 2 0-16,-32-2 1 0,31 3-2 0,-31-3 2 15,31 4-1-15,-31-4 0 0,29 2 0 0,-29-2 0 16,26 2-1 0,-26-2 1-16,27 2 0 0,-27-2-15 15,28 7 15-15,-28-7-14 0,27 3 13 0,-27-3 1 16,29 0 1-16,-29 0-2 0,31 0 1 0,-31 0 0 15,30 0 0-15,-30 0 0 0,29 0 0 0,-29 0 0 16,32 0 0-16,-32 0 14 0,33-5-13 0,-33 5-2 16,34-5 1-16,-34 5-1 0,43-2-1 0,-20 0 16 15,-1 1-15-15,-22 1 1 0,43-3-1 0,-21 0 0 16,2 1 2-16,-24 2-1 0,44-6 0 0,-44 6 0 16,38-2 0-16,-38 2 0 0,36-2 0 0,-36 2 1 15,37 0-1-15,-37 0 0 0,36 0 0 0,-36 0 0 16,37 0 0-16,-37 0 0 0,38 0 0 0,-38 0 0 15,37 0 1-15,-37 0-1 0,37 0 0 0,-37 0 1 16,34 2-1-16,-34-2 0 0,36 2 0 0,-36-2 1 16,39 4-1-16,-39-4 1 0,38 1-2 0,-38-1 1 15,38 0 0-15,-38 0 1 0,37 0-1 0,-37 0 1 16,34 3-1-16,-34-3 0 0,35 1 0 0,-35-1 0 16,34 2 0-16,-34-2 0 0,39 2-1 0,-39-2 1 15,40 0-1-15,-40 0 1 0,37 1 0 0,-37-1 0 16,33 0 0-16,-33 0 1 15,34 1-1-15,-34-1-15 0,32 2 15 16,-32-2-14-16,30 6 14 0,-30-6 0 16,28 3 0-16,-28-3 1 0,26 4-1 0,-26-4 0 15,26 4 1-15,-26-4-1 0,27 3 0 0,-27-3 0 16,30 1 1-16,-30-1-1 0,34 3 0 0,-34-3 1 16,36-4-1-16,-36 4 0 0,35 0 1 0,-35 0-1 15,31 0 0-15,-31 0 1 0,27 0-1 0,-27 0 0 0,24 0 1 16,-24 0-1-16,28-2 0 0,-28 2 0 15,25 0 1-15,-25 0-1 0,23-1 1 0,-23 1-1 16,0 0 0-16,26 1 0 0,-26-1 0 0,0 0 0 16,0 0 0-16,0 0 1 0,26 2 0 0,-26-2-1 15,0 0 1-15,0 0-1 0,0 0 0 0,0 0 1 16,0 0-1-16,0 0 7 16,0 0 7-16,0 0 0 0,0 0 1 0,23 0-7 15,-23 0-6-15,0 0-1 0,0 0-1 16,0 0 0-16,0 0 0 0,0 0 0 15,0 0 0-15,0 0 0 0,0 0 1 0,0 0 0 16,0 0-1-16,0 0 0 0,0 0 1 0,0 0 0 16,23 0 0-16,-23 0-1 0,0 0 1 0,0 0-2 15,0 0 1-15,0 0 0 0,0 0 0 0,23 0 1 0,-23 0-2 0,0 0 1 16,0 0 1-16,0 0-2 0,0 0 2 16,0 0-2-16,25 0 1 0,-25 0 0 15,0 0 0-15,0 0 0 0,0 0 1 0,0 0-1 16,0 0 0-16,22 1 1 0,-22-1-2 0,0 0 1 15,0 0 0-15,0 0 1 0,24-1-1 0,-24 1 0 16,0 0 0-16,0 0 0 0,0 0 0 0,0 0-1 0,22 0 1 0,-22 0 0 16,0 0 0-16,0 0 0 0,0 0-1 15,0 0 0-15,0 0-11 0,0 0-15 0,0 0-37 16,0 0-301-16,-26-5-222 0,-5-3 8 16,-10-5 267-16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5:27.5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50:44.0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-8 0 1121 0,'6'25'361'16,"-6"-25"-212"-16,0 0-53 0,0 0-20 0,0 0-14 0,0 0-19 0,0 0-9 15,0 0-10-15,0 0-3 0,0 0-8 0,0 0-3 16,0 0-5-16,0 0-2 0,0 0-3 0,0 0 0 16,0 0-2-16,0 0 0 0,0 0-6 0,0 0-10 15,0 0-12-15,0 0-11 0,0 0-17 0,0 0-40 16,4 30-120-16,-4-30-320 16,-8 23-23-16,8-23 117 15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50:21.4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context xml:id="ctx1">
      <inkml:inkSource xml:id="inkSrc14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12:53:43.064"/>
    </inkml:context>
  </inkml:definitions>
  <inkml:traceGroup>
    <inkml:annotationXML>
      <emma:emma xmlns:emma="http://www.w3.org/2003/04/emma" version="1.0">
        <emma:interpretation id="{F26DA044-FD79-483E-B2B0-7E947C3792AC}" emma:medium="tactile" emma:mode="ink">
          <msink:context xmlns:msink="http://schemas.microsoft.com/ink/2010/main" type="writingRegion" rotatedBoundingBox="2036,1450 22993,1661 22861,14757 1904,14546"/>
        </emma:interpretation>
      </emma:emma>
    </inkml:annotationXML>
    <inkml:traceGroup>
      <inkml:annotationXML>
        <emma:emma xmlns:emma="http://www.w3.org/2003/04/emma" version="1.0">
          <emma:interpretation id="{A2537A0F-A586-4B16-A2C2-A3ED0247F364}" emma:medium="tactile" emma:mode="ink">
            <msink:context xmlns:msink="http://schemas.microsoft.com/ink/2010/main" type="paragraph" rotatedBoundingBox="9719,1524 15694,1737 15666,2515 9692,23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A875034-18DA-494D-966C-3DC00036F396}" emma:medium="tactile" emma:mode="ink">
              <msink:context xmlns:msink="http://schemas.microsoft.com/ink/2010/main" type="line" rotatedBoundingBox="9719,1524 15694,1737 15666,2515 9692,2301">
                <msink:destinationLink direction="with" ref="{CCFD5DF1-EF7C-4778-8E31-C3A1BD537EA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74AC7A5-8BBF-4A02-80E0-9EF63608E1BC}" emma:medium="tactile" emma:mode="ink">
                <msink:context xmlns:msink="http://schemas.microsoft.com/ink/2010/main" type="inkWord" rotatedBoundingBox="9719,1524 15694,1737 15666,2515 9692,2301"/>
              </emma:interpretation>
              <emma:one-of disjunction-type="recognition" id="oneOf0">
                <emma:interpretation id="interp0" emma:lang="en-GB" emma:confidence="0">
                  <emma:literal>References</emma:literal>
                </emma:interpretation>
                <emma:interpretation id="interp1" emma:lang="en-GB" emma:confidence="0">
                  <emma:literal>references</emma:literal>
                </emma:interpretation>
                <emma:interpretation id="interp2" emma:lang="en-GB" emma:confidence="0">
                  <emma:literal>Reference,</emma:literal>
                </emma:interpretation>
                <emma:interpretation id="interp3" emma:lang="en-GB" emma:confidence="0">
                  <emma:literal>Referenees</emma:literal>
                </emma:interpretation>
                <emma:interpretation id="interp4" emma:lang="en-GB" emma:confidence="0">
                  <emma:literal>Refevences</emma:literal>
                </emma:interpretation>
              </emma:one-of>
            </emma:emma>
          </inkml:annotationXML>
          <inkml:trace contextRef="#ctx0" brushRef="#br0">7738-2272 489 0,'0'0'144'0,"0"0"-20"0,0 0 24 16,0 0-9 0,0 0-7-16,0 0-23 0,0 0-20 0,0 0-23 15,0 0-14-15,0 0-13 0,0 0-6 0,0 0-8 16,0 0-6-16,0 0 1 0,0 0 2 0,0 0 1 16,0 0 2-16,12 37-7 0,-12-37-2 0,3 44 14 15,-3-17-33-15,0 3 29 0,0 0-33 0,-6-1 7 16,6 3 6-16,-2 0-7 0,0 5 6 15,-5 0-7-15,0 2 5 0,3-2-5 0,-3 0 6 0,1-4-6 16,1 3 5-16,-1-5-6 0,3-4 4 0,-1-3-14 16,4-24-7-16,4 32-18 0,-4-32-11 0,0 0-13 15,0 0-15-15,9 27-28 0,-9-27-14 0,0 0-4 16,0 0 4-16,0 0 30 0,18-40 19 0,-18 40 28 16,9-33 15-16,-9 33 18 0,4-36 4 15,-4 36 4-15,1-41 0 0,-1 41 3 0,0-46-3 0,0 46 3 16,0-42 1-16,-1 18 24 0,1 24 18 0,-2-46 30 15,2 46 10-15,-1-49 4 0,1 49-13 0,-1-42-7 16,1 42-12-16,-5-46-7 0,5 46-9 0,0-45-2 16,0 45 7-16,3-47-39 0,-3 47 34 0,4-40-37 15,-4 40 19-15,7-34 4 0,-7 34-9 16,10-34 1-16,-10 34-9 16,14-32 0-16,-14 32-4 0,13-23 3 15,-13 23-4-15,0 0 2 0,28-22-4 0,-28 22 2 16,29-4 0-16,-29 4-2 0,34 1 1 0,-34-1-2 15,38 8 0-15,-38-8-1 0,38 17 2 0,-38-17-3 16,39 24 3-16,-39-24-3 0,37 31 3 0,-37-31-2 16,30 29 3-16,-30-29-4 0,24 32 3 0,-24-32 17 15,15 36-33-15,-15-36 34 0,10 37-33 0,-10-37 12 0,1 33 4 16,-1-33-3-16,-1 35 2 0,1-35-3 16,-9 32 3-16,9-32-3 0,-12 30 2 0,12-30-2 15,-21 29 2-15,21-29-3 0,-23 26 3 0,23-26-3 16,-32 23 3-16,32-23-1 0,-29 16 1 0,29-16-1 15,-26 11 0-15,26-11-1 0,-23 5 2 0,23-5-1 16,-25 0 0 0,25 0 1-16,-25-5-2 0,25 5 2 15,0 0 1-15,-32-5-1 0,32 5 1 0,0 0 1 16,-26-5-1-16,26 5 1 0,0 0 1 0,0 0-2 16,0 0-1-16,0 0-1 0,0 0-2 0,0 0-1 15,0 0 3-15,0 0-2 0,7 23 4 0,-7-23-2 16,22 17 2-16,-22-17 2 0,29 20 2 0,-29-20 0 15,34 24 3-15,-34-24-2 0,39 25 1 0,-39-25-3 0,44 33 0 16,-19-16-3-16,-3 0 3 0,1 2-4 0,-1-1 3 16,-22-18-4-16,43 33 1 0,-43-33-3 15,40 30 3-15,-40-30-3 0,37 24 2 0,-37-24-3 16,31 19 2-16,-31-19-2 0,0 0 1 0,30 22-13 16,-30-22-8-16,0 0-19 0,0 0-27 0,0 0-50 15,0 0-98-15,27 10-215 16,-27-10-110-16,0 0 85 0,0 0 456 15</inkml:trace>
          <inkml:trace contextRef="#ctx0" brushRef="#br0" timeOffset="538.4389">8585-1691 764 0,'0'0'129'0,"0"0"-5"0,-4-20 2 15,4 20-21-15,0 0-37 0,0 0-23 0,0 0-10 0,26-12-5 16,-26 12-4-16,0 0-6 0,0 0-7 0,26-14-6 16,-26 14 0-16,0 0-3 0,31-8 0 0,-31 8-2 15,0 0 0-15,30-13 0 0,-30 13 1 0,0 0 0 16,29-18 0-16,-29 18-2 0,0 0 1 0,28-26-1 15,-28 26 2-15,13-22-1 0,-13 22 10 0,9-26 6 16,-9 26 10 0,1-23 2-16,-1 23-2 0,-3-25-8 0,3 25-4 15,-15-24-3-15,15 24-1 0,-22-19-2 16,22 19 1-16,-29-11-2 0,29 11-1 0,-37 0-2 16,37 0-1-16,-41 14-1 0,41-14-1 0,-38 27 3 15,38-27-3-15,-35 40 3 0,35-40-3 0,-27 42 3 0,20-18-4 16,3-1 2-16,3-2-4 0,1-21 2 0,8 44-4 15,-8-44 4-15,18 36-3 0,-18-36 2 0,26 30-1 16,-26-30 0-16,32 21-1 0,-32-21 1 16,39 16-1-16,-16-13 1 0,5-3-1 0,-1 0 1 15,1-3-1-15,1-3-2 0,-2 3-11 0,1-5-12 16,1 5-16 0,-4-7-19-16,3 12-28 0,-28-2-64 0,47-2-89 15,-47 2-150-15,0 0-69 0,43 8 152 0</inkml:trace>
          <inkml:trace contextRef="#ctx0" brushRef="#br0" timeOffset="1203.119">9074-1876 1027 0,'-34'-8'143'0,"34"8"-13"16,0 0-11-16,0 0-32 0,0 0-46 0,0 0-24 0,0 0-5 0,0 0 8 15,0 0 7-15,0 0 4 0,0 0-2 0,34 24-7 16,-34-24-4-16,29 8-4 0,-29-8-5 15,38 3-1-15,-38-3-5 0,44 5 0 16,-44-5-2-16,42-6-1 0,-20 4 0 0,3 1 0 16,0-4-1-16,-25 5-1 0,44-10-12 0,-19 5-15 15,3 5-35-15,-28 0-104 16,63-7-191-16,-37-2-176 0,0 3 21 0,10 12 439 16</inkml:trace>
          <inkml:trace contextRef="#ctx0" brushRef="#br0" timeOffset="1134.0995">9442-2133 453 0,'0'0'183'0,"-1"-23"-25"15,1 23-4-15,0 0-12 0,0 0-21 0,0 0-14 0,-8-35-40 16,8 35 6-16,0 0-37 0,0 0 12 0,-10-27-5 16,10 27-8-16,0 0-3 0,0 0-7 15,-18-33-2-15,18 33-4 0,0 0 0 0,0 0-1 16,-27-21 0-16,27 21-2 0,0 0 1 0,0 0-3 15,-28-9-1-15,28 9-4 0,0 0-1 0,-22 6-1 16,22-6-3 0,0 0 0-16,-29 21-1 0,29-21 0 0,-22 24-3 15,22-24 4-15,-19 37-5 0,6-16-9 0,4 5 31 16,-1 3-32-16,3 1 28 0,0 3-13 16,5 1-7-16,-4-3 7 0,5 3-5 0,-2 0 4 15,1-2-4-15,-2 5 3 0,3-3-3 0,0-4 4 16,-1 3-5-16,-1-6 6 0,3 2-7 0,0-5 5 15,0 0-4-15,0-24 3 0,0 40-3 0,0-40 4 0,-1 41-5 16,1-41 4-16,-1 33-4 0,1-33-6 0,0 0-13 16,-3 23-6-16,3-23-17 0,0 0-1 15,0 0-15-15,0 0-24 0,0 0-69 0,0 0-80 16,0 0-107-16,12-37-148 0,-14 12 106 0,2 25 383 16</inkml:trace>
          <inkml:trace contextRef="#ctx0" brushRef="#br0" timeOffset="1905.041">9850-1749 580 0,'0'0'147'0,"0"0"-65"0,0 0-16 0,0 0 11 15,0 0 2-15,0 0-5 0,0 0-14 0,0 0-7 16,0 0-4-16,24 10-2 0,-24-10-4 0,0 0-10 15,0 0-7-15,27 2-1 0,-27-2-4 0,0 0-2 16,26-4-4-16,-26 4-3 16,24-10-1-16,-24 10-5 0,22-10 1 0,-22 10-2 15,0 0 0-15,32-23-3 16,-32 23 2-16,0 0-2 0,22-32 7 0,-22 32 1 16,8-26 6-16,-8 26 2 0,1-26 4 0,-1 26-5 15,0 0 0-15,-4-27-5 0,4 27-3 0,0 0-4 16,-26-21-1-16,26 21-1 0,-26-8-1 0,26 8 0 15,-29 0-1-15,29 0 0 0,-35 11-2 16,35-11 3-16,-38 28-2 0,38-28 3 16,-35 33-2-16,35-33 2 0,-24 39-1 0,24-39 1 0,-13 35-3 0,13-35 2 15,0 34-2-15,0-34 2 0,10 33-2 0,-10-33 1 16,21 29-3-16,-21-29 3 0,28 24-2 0,-28-24 2 16,39 17-2-16,-39-17 1 0,44 11-1 15,-20-11 0-15,2 0-1 0,1 0 0 16,1-1-17-16,-5-6-17 0,10 4-36 0,-33 3-54 15,54-17-57-15,-44-6-112 0,15 13-168 0,-3 9 35 0,-22 1 342 0</inkml:trace>
          <inkml:trace contextRef="#ctx0" brushRef="#br0" timeOffset="2337.3381">10293-1768 827 0,'0'0'162'16,"0"0"-39"-16,0 0-12 0,0 0-21 0,0 0-25 15,0 0-22-15,0 0-6 0,0 0 0 0,0 0 3 16,0 0-1-16,0 0-2 0,15 24-11 0,-15-24-5 16,1 23-8-16,-1-23 2 0,0 27-4 0,0-27-1 15,0 24-5-15,0-24-1 0,0 26-3 0,0-26 0 16,0 0-1-16,2 30 1 0,-2-30-2 16,0 0 3-16,4 23-3 0,-4-23 1 0,0 0 0 0,0 0 0 15,0 0-2-15,0 0 1 0,0 0-1 0,0 0 0 16,0 0 2-16,0 0 0 0,0 0 2 0,26-2-1 15,-26 2 1-15,12-27-2 0,-12 27 3 0,11-32-4 16,-11 32 5-16,10-39-4 0,-10 39 3 0,10-40-4 16,-10 40 4-16,9-42-4 0,-9 42 4 15,9-39-2 1,-9 39 6-16,8-26-1 0,-8 26 4 0,0 0-3 16,11-25-2-16,-11 25-2 0,0 0-1 0,0 0-1 15,0 0 0-15,0 0 0 0,25-10 0 0,-25 10 0 16,0 0 0-16,0 0 0 0,29 3 0 0,-29-3 0 15,0 0 0-15,34 10-1 0,-34-10 0 0,25 5 0 16,-25-5 0-16,30 2 0 0,-30-2 0 16,33-2-1-16,-33 2 1 0,42-6-2 0,-42 6 1 0,41-12 0 15,-18 8 0-15,-23 4-18 0,42-12-24 0,-42 12-31 16,42-3-76-16,-42 3-94 0,27-24-275 0,-27 24 29 16,0 0 254-16</inkml:trace>
          <inkml:trace contextRef="#ctx0" brushRef="#br0" timeOffset="3208.5874">10907-1754 712 0,'0'0'114'15,"0"0"-24"-15,0 0 12 0,0 0-15 16,0 0-29-16,0 0-12 0,24-7-5 0,-24 7 2 0,0 0-4 15,27 3-5-15,-27-3-1 0,0 0 1 0,31-3 3 16,-31 3 1-16,31 4-9 0,-31-4-10 0,39-1-9 16,-39 1-7-16,38-6-1 0,-38 6-1 0,39-9 0 15,-39 9-1-15,37-16 3 0,-37 16-1 0,42-19 2 16,-42 19-3-16,31-23 1 0,-31 23-3 0,24-22 3 16,-24 22-2-16,0 0 3 0,9-32-1 0,-9 32 1 15,0 0-2-15,-9-31 2 0,9 31-1 0,0 0 2 16,-28-22 1-16,28 22 0 0,-27-7-2 15,27 7 1-15,-42 4-2 0,42-4 0 0,-38 10 4 16,38-10-1-16,-39 23 5 0,39-23-1 0,-40 35 3 16,40-35-2-16,-30 37 1 0,30-37-2 0,-26 41 1 15,26-41-5-15,-17 43 2 16,17-43-7-16,-5 42 2 0,5-42-3 16,4 37 3-16,-4-37-4 0,14 31 3 0,-14-31-3 15,17 24 2-15,-17-24-2 0,25 19 1 16,-25-19-1-16,32 15 2 0,-32-15-1 0,36 6-1 15,-36-6 2-15,38-3-2 0,-11 0 3 0,-1-6-10 16,3 3-12-16,-2-7-12 0,4 5-19 0,-8-10-21 16,13 12-27-16,-17-20-34 0,20 20-18 0,-15-21-9 0,8 17 3 15,-32 10-3-15,46-36 10 0,-46 36 3 16,33-27 18-16,-33 27 42 0,23-16 32 0,-23 16 52 0,0 0 62 16,0 0 41-16,19-22 57 0,-19 22 14 15,0 0-3-15,0 0-14 0,0 0-22 0,0 0-7 16,0 0-4-16,0 0-15 0,0 0-22 0,0 0-25 15,0 0-22-15,0 0-12 16,0 0-8-16,0 0-2 0,0 0 3 16,0 0 4-16,0 0 3 0,0 0 1 0,-13 30-5 15,13-30 1-15,-6 26-6 0,6-26 2 0,-1 27-5 16,1-27 0-16,-2 32-6 0,2-32 1 0,-1 27-4 16,1-27 1-16,-1 23-2 0,1-23 0 15,0 0-2-15,0 0 1 0,1 26-2 0,-1-26 0 16,0 0-2-16,0 0 1 0,0 0 1 0,0 0 1 0,0 0 0 15,30-21-1-15,-30 21 2 0,25-29-3 0,-25 29 4 16,28-37-4-16,-28 37 3 0,29-35-2 0,-29 35 2 16,29-34-2-16,-29 34 2 0,26-29-2 15,-26 29 2-15,0 0-3 0,27-28 3 0,-27 28-1 16,0 0 1-16,28-16-1 0,-28 16 1 0,0 0-1 16,26 0 0-16,-26 0 1 0,0 0-1 0,29 14 1 0,-29-14-1 0,0 0 2 15,26 30-1-15,-26-30 1 0,13 34-2 16,-13-34 2-16,8 34-3 0,-8-34 4 0,8 37-3 15,-8-37 2-15,7 33-3 0,-7-33 3 0,6 32-4 16,-6-32 3-16,0 0-4 0,12 24 2 0,-12-24-11 16,0 0-17-16,0 0-31 0,0 0-36 15,0 0-103-15,0 0-199 16,0 0-108-16,21-10 15 0,-27-17 479 0</inkml:trace>
          <inkml:trace contextRef="#ctx0" brushRef="#br0" timeOffset="3794.6133">12555-1890 924 0,'0'0'159'0,"0"0"-26"0,-26-18 1 0,26 18-26 16,0 0-38-16,0 0-22 0,-30 5-10 0,30-5-4 15,0 0-2-15,-34 14-4 0,34-14-5 16,-31 19-3-16,31-19-5 0,-34 28 0 0,34-28-3 16,-33 28 1-16,33-28-6 0,-28 30 2 0,28-30-6 15,-19 33 0-15,19-33-2 0,-13 31 1 0,13-31-4 16,-4 29 3-16,4-29-2 0,6 26 2 0,-6-26-2 0,0 0 0 16,22 31-1-16,-22-31 2 0,23 16-2 0,-23-16 2 15,31 11-2-15,-31-11 2 0,34 8-2 16,-34-8-7-16,40 0-9 0,-40 0-11 0,46-8-16 15,-46 8-9-15,44-7-23 0,-44 7-40 0,42-14-47 16,-42 14-69-16,36-16-70 0,-14 12-120 0,-22 4 75 16,32-6 348-16</inkml:trace>
          <inkml:trace contextRef="#ctx0" brushRef="#br0" timeOffset="4211.4855">12758-1749 602 0,'0'0'197'0,"0"0"-96"15,0 0-32-15,0 0-8 16,0 0-1-16,0 0-5 0,25 9-3 16,-25-9-4-16,0 0-2 0,0 0-6 0,25 6-1 15,-25-6-9-15,0 0-4 0,0 0-6 0,31 4-4 16,-31-4-3-16,0 0 3 0,29 0 2 16,-29 0-3-16,26-3-1 0,-26 3-7 0,32-11-3 15,-32 11-2-15,31-17 0 0,-31 17-2 0,30-18 2 16,-30 18-2-16,27-24 3 0,-27 24-3 0,22-28 4 0,-22 28-1 0,14-22 2 15,-14 22 4-15,0-23 9 0,0 23 4 0,0 0 4 16,-15-28-5-16,15 28-4 0,0 0-4 16,-29-26 2-16,29 26 0 0,-25-2-3 15,25 2-2-15,-30 2-6 0,30-2 0 0,-39 19-1 16,39-19 4-16,-38 31 0 0,38-31 4 0,-33 37-4 16,33-37 4-16,-28 40-6 15,28-40 1-15,-18 42-5 0,18-42 2 0,-7 33-3 16,7-33 1-16,6 32-3 0,-6-32 3 0,14 26-3 15,-14-26 2-15,0 0-1 0,34 32 1 16,-34-32-1-16,33 8 0 0,-33-8-1 16,40 7 1-16,-40-7 0 0,46-1 1 0,-20-5-1 15,3 0-8-15,5 1-7 0,-5-6-12 0,7 5-16 16,-7-8-14-16,12 14-56 0,-41 0-59 0,66-12-119 0,-66 12-197 0,46-16 60 16,-13 19 274-16</inkml:trace>
          <inkml:trace contextRef="#ctx0" brushRef="#br0" timeOffset="4659.4374">13686-1958 1045 0,'0'0'129'0,"0"0"-15"15,0 0-2-15,0 0-28 0,-27-13-33 0,27 13-12 16,0 0-7-16,0 0-2 0,-23 5-7 0,23-5-2 0,0 0-6 16,-25 12-1-16,25-12-2 0,-22 9 0 0,22-9 0 15,0 0 1-15,-33 15-5 0,33-15-1 0,0 0-4 16,-26 29-1-16,26-29-3 0,0 0 1 0,-13 28-1 16,13-28 1-16,-1 21-3 15,1-21 3-15,0 0-2 0,8 33 1 0,-8-33-1 16,0 0 1-16,21 28 0 0,-21-28 1 0,0 0-1 0,29 30 1 0,-29-30 0 15,0 0 0-15,29 28 1 0,-29-28 0 0,0 0-1 16,23 28 1-16,-23-28-2 0,0 0 2 0,14 24-2 16,-14-24 3-16,0 0-1 0,1 23 2 15,-1-23-1-15,0 0 0 16,-15 28-1-16,15-28 2 0,0 0 3 16,-31 31 4-16,31-31 3 0,-27 19 0 0,27-19-5 15,-23 10-2-15,23-10-4 0,0 0-1 0,-32 9-1 16,32-9-1-16,0 0-1 0,-23-8-3 0,23 8-13 15,0 0-19-15,0 0-38 0,-28-22-99 0,28 22-241 16,0 0-128-16,0 0 46 0,0 0 424 0</inkml:trace>
        </inkml:traceGroup>
      </inkml:traceGroup>
    </inkml:traceGroup>
    <inkml:traceGroup>
      <inkml:annotationXML>
        <emma:emma xmlns:emma="http://www.w3.org/2003/04/emma" version="1.0">
          <emma:interpretation id="{605CF355-77EC-4ED2-AB68-1BE26569B3AD}" emma:medium="tactile" emma:mode="ink">
            <msink:context xmlns:msink="http://schemas.microsoft.com/ink/2010/main" type="paragraph" rotatedBoundingBox="2011,3803 14523,3919 14515,4751 2004,4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01ABE2-831D-48EA-B97F-6B25F92ED20E}" emma:medium="tactile" emma:mode="ink">
              <msink:context xmlns:msink="http://schemas.microsoft.com/ink/2010/main" type="line" rotatedBoundingBox="2011,3803 14523,3919 14515,4751 2004,4634">
                <msink:destinationLink direction="with" ref="{0DACA9A1-FADB-496E-9C24-C3A86AC6271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1E2E271-374A-4E17-92AD-105F50039516}" emma:medium="tactile" emma:mode="ink">
                <msink:context xmlns:msink="http://schemas.microsoft.com/ink/2010/main" type="inkWord" rotatedBoundingBox="2014,3862 7940,3959 7927,4729 2002,4631"/>
              </emma:interpretation>
              <emma:one-of disjunction-type="recognition" id="oneOf1">
                <emma:interpretation id="interp5" emma:lang="en-GB" emma:confidence="0">
                  <emma:literal>Hamiltonian</emma:literal>
                </emma:interpretation>
                <emma:interpretation id="interp6" emma:lang="en-GB" emma:confidence="0">
                  <emma:literal>Hamiltonians</emma:literal>
                </emma:interpretation>
              </emma:one-of>
            </emma:emma>
          </inkml:annotationXML>
          <inkml:trace contextRef="#ctx0" brushRef="#br0" timeOffset="280622.2764">2630 54 446 0,'0'0'203'0,"0"0"-60"0,0 0-8 0,0 0-22 15,0 0-22-15,0 0-24 0,0 0-13 0,0 0-2 16,0 0 13-16,0 0-2 0,11 23 1 16,-11-23-18-16,-3 30-17 0,3-30-10 0,-8 31-1 15,8-31-9-15,-7 39 1 0,7-39-8 0,-10 42 3 0,7-20-4 16,-3 3 4-16,3 3 18 0,-3 1-34 0,2 3 32 16,-3 2-32-16,0-4 10 0,5-1 5 0,0-2-7 15,-2-3 5-15,3 1-4 0,1-1 4 16,0-24-4-16,0 35 4 0,0-35-4 0,1 36 3 15,-1-36-3-15,6 29 2 0,-6-29-2 0,0 0 2 16,8 27-2-16,-8-27 1 0,0 0-1 0,0 0-1 0,0 0 1 16,0 0-2-16,22 21 2 0,-22-21 1 0,0 0 1 15,0 0-1-15,23-14-11 0,-23 14-14 0,0 0-11 16,28-37-20-16,-28 37-22 0,23-30-37 0,2 25-41 16,-18-23-76-16,-7 28-115 0,41-25-44 15,-35-4 208-15</inkml:trace>
          <inkml:trace contextRef="#ctx0" brushRef="#br0" timeOffset="281531.2742">2927 376 926 0,'0'0'120'0,"-22"2"6"16,22-2-28-16,0 0-21 0,0 0-39 0,0 0-29 16,0 0-8-16,0 0 8 0,0 0 8 0,0 0 3 15,35 5 0-15,-35-5-9 0,29-5-6 0,-29 5-1 0,37-5-3 16,-37 5 0-16,45-11 14 0,-45 11-15 0,40-10 14 15,-12 10-65 17,-28 0-68-32,51-5-75 0,-51 5-89 0,36-25-115 0,-6 34 0 0,-30-9 329 0</inkml:trace>
          <inkml:trace contextRef="#ctx0" brushRef="#br0" timeOffset="281029.9252">3051 110 648 0,'0'0'286'0,"0"0"-129"0,0 0-34 0,0 0-31 16,0 0-32-16,0 0-32 0,0 0-17 0,0 0-4 16,0 0 11-16,0 0 9 0,3 28 6 0,-3-28-1 15,0 23-5-15,0-23-6 0,-1 28 3 0,1-28-7 16,-2 36-2 0,2-36-7-16,-1 37 0 0,1-37-4 0,-8 39 3 15,8-39 17-15,-7 45-33 0,4-23 31 16,-4 2-33-16,5-1 10 0,-7 0 5 0,2-2-7 15,0 2 5-15,2 2-3 0,-3-2 2 0,8-23-2 16,-15 39 2-16,15-39-4 0,-12 44 5 0,12-44-4 16,-9 39 3-16,9-39-3 0,-6 27 1 0,6-27-2 15,0 0 0-15,0 0-1 0,0 0 2 0,24 17 0 0,-24-17 2 16,0 0 1-16,30-14-1 0,-30 14 2 16,29-22-2-16,-29 22 2 0,32-20-2 0,-32 20 1 15,29-21-2-15,-29 21 0 0,29-19 0 0,-29 19 2 16,24-20-10-16,-24 20-13 0,22-13-5 0,-22 13-18 15,0 0-25-15,38-8-47 0,-38 8-57 0,0 0-117 16,0 0-158-16,0 0 34 0,24-15 368 0</inkml:trace>
          <inkml:trace contextRef="#ctx0" brushRef="#br0" timeOffset="281731.8222">3593 399 852 0,'0'0'158'0,"0"0"-37"15,-33-19 7-15,33 19-32 0,0 0-34 16,0 0-19-16,0 0-11 0,-22 2-4 0,22-2-7 0,0 0-3 15,0 0-4-15,-28 17-3 0,28-17-4 0,0 0 0 16,-19 32-3 0,19-32 2-16,-14 28-5 0,14-28 3 0,-11 37-4 15,11-37 2-15,-3 35-4 0,3-35 5 0,0 31-5 16,0-31 2-16,5 29-2 0,-5-29 1 0,15 22-2 16,-15-22 1-16,0 0-2 0,30 24 3 0,-30-24-1 15,28 4 0-15,-28-4 2 0,33-3-1 0,-33 3 1 16,30-16 0-16,-30 16 1 0,29-22-2 15,-29 22 4-15,26-31-4 0,-26 31 6 0,26-38-2 0,-26 38 2 16,18-37-1-16,-18 37 2 0,3-34 6 0,-3 34 12 16,-1-24 1-16,1 24 2 0,0 0-10 15,-21-29-10-15,21 29-4 0,-25-11-2 16,25 11-2-16,-26-3-2 0,26 3-8 0,-28 10-23 16,28-10-26-16,-22 20-76 0,-1-24-106 0,23 4-292 15,0 0 42-15,0 0 268 0</inkml:trace>
          <inkml:trace contextRef="#ctx0" brushRef="#br0" timeOffset="282596.5358">4034 415 622 0,'0'0'272'0,"0"0"-126"0,0 0-41 0,0 0-19 15,0 0-17-15,0 0-14 0,-17 25-10 0,17-25-7 0,-5 24-9 16,5-24-2-16,-7 25-6 0,7-25-2 0,0 0-7 15,0 31-1-15,0-31-5 0,0 0 2 0,-3 31-4 16,3-31 1-16,0 0-4 0,-2 25 2 0,2-25-3 16,0 0 1-16,0 24-1 0,0-24 1 15,0 0-2-15,0 0 0 0,0 0-1 0,0 0 0 16,0 0-2 0,0 0 1-16,0 0 0 0,0 0 0 0,0 0 3 15,0 0 2-15,0 0 2 0,0 0 0 0,24-9-1 16,-24 9-2-16,0 0 2 0,27-32-4 0,-27 32 4 15,23-31-4-15,-23 31 4 0,32-40-3 0,-32 40 2 16,29-39-3-16,-29 39 5 0,27-30-5 0,-27 30 3 16,24-20-2-16,-24 20 2 0,0 0-2 15,23-17 1-15,-23 17 0 0,0 0-1 0,0 0 1 0,26 0 0 16,-26 0 1-16,0 0 2 0,0 0 3 0,28 19-2 16,-28-19 3-16,0 0-5 0,20 26 2 0,-20-26-3 15,0 0 3-15,20 28 0 0,-20-28 3 0,15 27 2 16,-15-27 1-16,8 30-3 0,-8-30 0 0,10 28-8 15,-10-28 2-15,9 29-5 0,-9-29 5 16,3 27-4 0,-3-27 4-16,6 28 0 0,-6-28-2 0,1 27-2 15,-1-27 2-15,1 22-3 0,-1-22 3 0,0 0-2 16,0 0-1-16,10 28-26 0,-10-28-16 0,0 0-39 16,0 0-65-16,0 0-48 0,0 0-84 0,25-18-154 15,-25 18 43-15,12-26 320 0</inkml:trace>
          <inkml:trace contextRef="#ctx0" brushRef="#br0" timeOffset="283097.8686">4788 258 1367 0,'-36'-33'153'16,"36"33"-46"-16,0 0-24 0,0 0-25 0,0 0-21 15,0 0-16-15,-22-12-8 0,22 12-6 0,0 0-4 16,0 0-3-16,0 0-3 0,0 0-1 0,0 0-2 15,0 0 1-15,0 0-7 0,0 0-15 0,22-6-28 16,-22 6-33-16,30 2-90 16,-30-2-174-16,0 0-153 0,40-23-4 15,-40 23 404-15</inkml:trace>
          <inkml:trace contextRef="#ctx0" brushRef="#br0" timeOffset="282866.075">4749 440 759 0,'0'0'192'0,"0"0"-44"16,0 0-13-16,0 0-30 0,0 0-31 15,-3 24-17-15,3-24-21 0,0 0-6 0,0 29-8 16,0-29-3-16,0 23-5 0,0-23 0 0,0 24-7 16,0-24 1-16,-4 23-3 0,4-23 1 0,-1 24-4 15,1-24 0-15,0 23-2 0,0-23 1 0,0 0-1 16,-1 31 0-16,1-31-2 0,0 0 2 0,0 32-2 16,0-32-18-16,-3 23-31 0,3-23-52 0,3 25-96 0,-3-25-125 15,0 0-154-15,0 0 47 0,0 0 405 16</inkml:trace>
          <inkml:trace contextRef="#ctx0" brushRef="#br0" timeOffset="283852.9191">5181 475 561 0,'0'0'209'0,"0"0"-54"0,0 0 4 16,0 0-23-16,0 0-27 0,0 0-26 16,0 0-20-16,0 0-17 0,-27-24-6 0,27 24-7 15,0 0-4-15,0 0-2 0,0 0-3 0,0 0-3 16,-24-18-2-16,24 18-4 15,0 0-2-15,0 0-1 0,-31-6-2 0,31 6-3 16,0 0-3-16,-25 6-2 0,25-6-2 16,0 0 1-16,-28 22-1 0,28-22 2 0,-20 25-3 15,20-25 3-15,-15 30-4 0,15-30 2 16,-14 31-2-16,14-31 3 0,-7 34-4 0,7-34 4 0,6 28-4 0,-6-28 3 16,10 27-3-16,-10-27 2 0,0 0-2 0,23 27 2 15,-23-27-2-15,0 0 1 0,32 16 0 0,-32-16 0 16,20 0 1-16,-20 0 0 0,27-8 1 15,-27 8-1-15,27-14 2 0,-27 14-1 0,26-23 1 16,-26 23-1-16,21-28 2 0,-21 28-2 16,22-27 1-16,-22 27-2 0,19-29 2 0,-19 29-1 15,17-25 2-15,-17 25-2 0,0 0 2 0,14-21-2 16,-14 21 1-16,0 0 0 0,0 0 1 0,0 0-2 16,0 0 1-16,0 0-1 0,0 0 1 0,0 0-2 15,0 0 1 1,0 0-2-16,0 0-1 0,0 0 3 0,0 0-1 15,0 0 2-15,0 0 1 0,0 0-1 16,0 0-1-16,0 0 1 0,23 26 0 0,-23-26 0 16,0 0-1-16,11 31 1 0,-11-31-2 0,8 25 3 15,-8-25-4-15,9 29 3 0,-9-29-3 0,5 28 2 16,-5-28-1-16,8 23 1 0,-8-23-3 0,9 23-13 16,-9-23-46-16,0 0-93 0,29 38-206 0,-29-38-184 0,0 0 33 15,33 1 400-15</inkml:trace>
          <inkml:trace contextRef="#ctx0" brushRef="#br0" timeOffset="470783.0916">5598 486 286 0,'0'0'150'0,"0"0"-23"0,0 0-17 15,0 0 1-15,0 0-26 0,0 0-21 0,0 0-22 0,0 0 1 16,0 0 3-16,0 0 2 0,0 0-5 0,0 0-11 16,0 0-10-1,0 0-6-15,0 0-2 0,0 0 38 0,0 0 4 16,0 0 0-16,0 0 1 0,0 0-35 15,0 0 2-15,0 0-2 0,14 26 1 0,-14-26-8 0,1 22-4 16,-1-22-5-16,3 25 1 0,-3-25-3 0,-3 28 2 16,3-28-4-16,0 33 3 0,0-33-4 0,0 29 2 15,0-29-3-15,0 23 1 0,0-23-1 0,0 0 1 16,3 28-1-16,-3-28 1 0,0 0-2 0,0 0 0 16,0 0 1-16,0 0 1 0,0 0 1 0,0 0 3 15,0 0 8-15,0 0 4 0,0 0 5 16,0 0-4-16,0 0-6 0,0 0-6 0,4-24-4 15,-4 24-1-15,0 0 0 0,0 0-1 16,2-25 1-16,-2 25-1 0,0 0 0 0,8-27 0 16,-8 27 0-16,9-24 0 0,-9 24 2 0,13-24-4 0,-13 24 4 0,15-24-3 15,-15 24 1-15,18-22 0 0,-18 22 1 0,0 0-2 16,22-31 3-16,-22 31-3 0,0 0 2 16,25-23-1-16,-25 23 0 0,0 0 0 0,23-14 0 15,-23 14 0-15,0 0 0 0,0 0 0 0,24-11 1 16,-24 11-1-16,0 0 0 0,0 0 0 15,0 0 1-15,26-13 0 16,-26 13-1-16,0 0 0 0,0 0-1 0,0 0 0 16,25-8 2-16,-25 8 0 0,0 0 0 0,0 0 0 15,0 0-1-15,0 0 0 0,22 6 0 16,-22-6 1-16,0 0-1 0,0 0 1 0,0 0-1 16,0 0 0-16,0 0 1 0,26 23 0 0,-26-23-2 15,0 0 2-15,0 0 0 0,0 0 2 16,18 24-1-16,-18-24 3 0,0 0-1 0,0 0 2 0,9 29-1 0,-9-29 0 15,0 0-1-15,6 28 1 0,-6-28-3 0,0 0 1 16,4 22-2-16,-4-22 1 0,0 0-2 16,4 27 2-16,-4-27-3 0,0 0 2 0,4 24-1 15,-4-24 0-15,0 0 0 0,0 0 0 0,6 25-1 16,-6-25 2-16,0 0-2 0,0 0 1 0,0 0 0 16,0 0 0-1,0 0-1-15,0 0 1 0,0 0 1 0,0 0 0 16,0 0 0-16,0 0-2 0,0 0-1 0,0 0 1 15,0 0-1-15,0 0-13 0,0 0-19 0,0 0-31 16,0 0-101-16,0 0-165 0,0 0-206 16,0 0 30-16,0 0 392 0</inkml:trace>
          <inkml:trace contextRef="#ctx0" brushRef="#br0" timeOffset="15257.3224">443 1 501 0,'0'0'103'15,"0"0"-19"-15,0 0 5 0,0 0-12 0,0 0 2 16,0 0 17-16,0 0 7 0,0 0 0 0,0 0-13 0,0 0-30 16,0 0-12-16,19 24-8 0,-19-24-4 15,0 0-6-15,4 26-3 0,-4-26-5 0,3 23 0 16,-3-23-6-16,1 30 2 0,-1-30-4 0,-1 29-1 16,1-29-3-16,0 40-1 0,-3-17-4 0,2 3 3 15,-2-1-6-15,3 3 5 0,-1-5 14 0,-2 6-31 16,3-1 30-1,-1-1-32-15,-2 0 10 0,1-4 4 0,1 1-4 16,-2 3 3-16,2-3-4 0,1-1 5 0,-3-1-5 16,3 2 5-16,0-24-4 0,-1 42 4 15,1-18-5-15,0-24 4 0,-2 42-4 0,2-42 3 16,0 35-3-16,0-35 2 0,2 29-15 0,-2-29-10 16,0 0-13-16,0 0-15 0,1 22-14 0,-1-22-24 15,0 0-44-15,0 0-58 0,0 0-96 0,0 0-154 0,-10-27 84 16,10 27 360-16</inkml:trace>
          <inkml:trace contextRef="#ctx0" brushRef="#br0" timeOffset="15589.3674">160 449 880 0,'0'0'139'0,"0"0"-17"15,0 0-18-15,0 0-32 0,0 0-37 16,0 0-20-16,0 0-11 0,0 0-4 0,0 0-2 16,0 0 2-16,0 0 1 0,0 0 2 15,-1 22 1-15,1-22 2 0,0 0 0 0,27 9 1 16,-27-9-3-16,22 6-1 0,-22-6-1 0,29 5 0 15,-29-5-1-15,32 5 1 0,-32-5-1 0,37 2 0 16,-12-1 0-16,-25-1-1 0,40 2-1 0,-15-4 0 0,0 12-83 0,-25-10-79 16,45-3-168-16,-19 4-148 0,-26-1 125 15,47-3 354-15</inkml:trace>
          <inkml:trace contextRef="#ctx0" brushRef="#br0" timeOffset="14840.6518">16 19 295 0,'0'0'114'0,"0"0"2"0,0 0 1 0,0 0 4 16,0 0-25-16,0 0-12 0,-3-26-5 15,3 26 1-15,0 0-2 0,0 0-5 16,0 0-21-16,0 0-17 0,0 0-15 0,0 0 12 16,0 0 4-16,8 27 6 0,-8-27-2 0,4 27-15 15,-4-27-9-15,4 45 2 0,-2-22-4 0,2 7 3 16,-4-2-6-16,0 4 2 0,-3-2-7 16,3 5 5-16,0 1 12 0,3 0-31 0,-3-2 28 15,-3 5-31-15,2-5 10 0,-1 0 6 0,-2-1-7 0,0-4 6 0,3-2-7 16,-3-2 4-16,1-1-3 0,3-24 3 15,-6 37-3-15,6-37 2 0,-4 29-1 0,4-29 1 16,0 0 0-16,0 25 0 0,0-25-2 0,0 0 2 16,0 0-2-16,0 24 2 0,0-24-2 0,0 0-10 15,0 0-17-15,0 0-18 0,0 0-36 16,0 0-37-16,0 0-29 0,0 0-31 0,0 0-73 0,0 0-123 0,0 0-3 16,26-6 348-16</inkml:trace>
          <inkml:trace contextRef="#ctx0" brushRef="#br0" timeOffset="278601.4177">1071 494 138 0,'0'0'100'16,"0"0"22"-16,0 0 9 0,2-22 18 0,-2 22-14 16,0 0 9-16,0 0-17 0,0 0-16 0,0 0-17 15,0 0-20-15,0 0-17 0,0 0-8 0,0 0-7 16,0 0-6-16,0 0-1 0,0 0-2 0,-24-18-3 16,24 18-2-1,0 0-3-15,0 0-5 0,-27-6-3 0,27 6-5 16,0 0-3-16,-25-2-1 0,25 2-4 0,0 0-2 15,-28 6 1-15,28-6-3 0,0 0-1 16,-30 18 1-16,30-18 0 0,0 0-1 0,-29 26 2 16,29-26-2-16,-18 23 1 0,18-23-1 0,-17 21 1 15,17-21-1-15,0 0 1 0,-9 32-1 0,9-32 2 16,0 21-2-16,0-21 1 0,4 26-2 0,-4-26 2 0,5 22-2 16,-5-22 2-16,0 0-2 0,18 32 2 0,-18-32-2 15,0 0 1-15,22 23-3 0,-22-23 3 16,0 0-2-16,28 5 1 0,-28-5 2 0,0 0-2 15,32-13 3-15,-32 13-1 0,24-28 3 0,-24 28-3 16,28-36 3-16,-28 36-4 0,25-42 5 0,-25 42-3 16,15-34 2-16,-15 34-2 15,14-36 1-15,-14 36-2 0,8-26 3 16,-8 26-3-16,0 0 2 0,6-27-2 0,-6 27 1 16,0 0-1-16,0 0 1 0,0 0-3 15,0 0 1-15,0 0-1 0,0 0 3 0,0 0-1 16,0 0 0-16,0 0 0 0,0 0-2 0,0 0 3 15,0 0-2-15,26 23 3 0,-26-23-3 0,7 28 3 16,-7-28-4-16,8 30 5 0,-8-30-5 0,10 32 4 0,-10-32-3 16,6 29 2-16,-6-29-1 0,10 29 1 0,-10-29-1 15,8 25 1-15,-8-25-3 0,0 0 2 16,11 33-17-16,-11-33-24 0,0 0-30 0,0 0-52 16,27 33-72-16,-27-33-101 0,0 0-198 0,0 0 44 15,9-25 406-15</inkml:trace>
          <inkml:trace contextRef="#ctx0" brushRef="#br0" timeOffset="279325.3882">1431 488 803 0,'0'0'199'0,"0"0"-68"15,0 0-25-15,0 0-22 0,0 0-32 0,0 0-20 16,0 0-11-16,0 0-3 0,0 0-2 16,0 0-3-16,0 0 3 0,0 0 8 15,0 0 0-15,0 0 3 0,0 0-7 0,3 25-8 16,-3-25-3-16,0 23 2 0,0-23-3 0,0 23 2 0,0-23-2 0,0 26 5 16,0-26 4-16,-6 32 3 0,6-32-6 0,-4 34-1 15,4-34-10-15,-6 29 0 0,6-29-4 0,-2 21 2 16,2-21-1-16,0 0 0 0,2 23-1 15,-2-23 0-15,0 0-1 0,0 0-1 0,0 0 0 16,0 0 1-16,0 0 2 0,0 0 1 16,18-28 2-16,-18 28-2 15,21-36 1-15,-21 36-2 0,26-40 3 0,-12 17-4 16,-14 23 5-16,25-42-6 0,-25 42 5 0,26-39-5 16,-26 39 4-16,28-36-2 0,-28 36 1 0,26-26-1 15,-26 26 1-15,0 0-2 0,30-21 1 16,-30 21-1-16,0 0 1 0,22-5 0 0,-22 5 0 15,0 0 0-15,0 0 0 0,25 5 1 16,-25-5-1-16,0 0 1 0,0 0-2 0,18 26 2 0,-18-26-2 0,8 21 3 16,-8-21-2-16,4 27 2 0,-4-27-2 0,3 27 1 15,-3-27-2-15,0 0 3 0,0 28-2 0,0-28 1 16,0 0-2-16,0 0 1 0,8 23-2 16,-8-23 2-16,0 0-2 0,0 0 1 0,0 0-1 15,0 0 1-15,0 0 1 0,0 0 0 16,0 0 0-16,25-24 0 15,-25 24 1-15,15-23-1 0,-15 23 2 0,19-28-4 16,-19 28 2-16,17-27-1 0,-17 27 2 0,0 0-2 16,19-24 3-16,-19 24-3 0,0 0 1 0,0 0 0 15,0 0-1-15,25-16 2 0,-25 16-2 0,0 0 1 16,0 0-1-16,0 0 1 0,25 12-1 16,-25-12 2-16,0 0-1 0,0 0 0 0,21 27-1 15,-21-27 2-15,0 0-3 0,18 34 4 0,-18-34-2 0,9 24 0 16,-9-24 0-16,0 0 2 0,11 29-3 0,-11-29 1 15,0 0 0-15,11 31-1 0,-11-31 0 0,6 24 2 16,-6-24-2-16,0 0 0 0,4 28 0 0,-4-28-22 16,0 0-15-16,0 0-12 0,0 0-25 15,0 0-19-15,14 24-50 0,-14-24-52 0,0 0-136 16,0 0-113-16,0 0 118 0,0 0 327 0</inkml:trace>
          <inkml:trace contextRef="#ctx0" brushRef="#br0" timeOffset="279626.1062">2208 503 934 0,'0'0'140'0,"0"0"-56"0,0 0-22 15,0 0-23-15,0 0-5 0,0 0 1 0,0 0 1 16,0 0 3-16,-7 24-18 0,7-24-8 0,0 0-6 0,10 22 0 16,-10-22-6-16,0 0 2 0,5 31-2 0,-5-31 1 15,0 0-1-15,2 29 0 0,-2-29-2 0,0 0 1 16,0 24-1-16,0-24 1 0,0 0-1 0,0 0 1 16,0 0-1-16,0 0-22 0,0 0-22 0,0 0-63 15,0 0-70-15,0 0-73 0,0 0-155 16,0 0 18-1,0 0 331-15</inkml:trace>
          <inkml:trace contextRef="#ctx0" brushRef="#br0" timeOffset="279842.2661">2231 301 885 0,'0'0'376'0,"0"0"-259"0,0 0-6 16,0 0-29-16,0 0-27 0,-15-22-10 0,15 22-11 15,0 0-6-15,0 0-6 0,0 0-5 0,0 0-7 16,0 0-2-16,0 0-5 0,0 0 0 0,0 0-2 16,0 0-1-16,-7-21-1 0,7 21-1 0,0 0-14 15,0 0-25-15,0 0-33 0,0 0-101 16,0 0-151-16,-26-17-194 0,26 17-7 0,0 0 412 0</inkml:trace>
        </inkml:traceGroup>
        <inkml:traceGroup>
          <inkml:annotationXML>
            <emma:emma xmlns:emma="http://www.w3.org/2003/04/emma" version="1.0">
              <emma:interpretation id="{1A43C1F3-B6FC-40C4-8178-FD5A8F698442}" emma:medium="tactile" emma:mode="ink">
                <msink:context xmlns:msink="http://schemas.microsoft.com/ink/2010/main" type="inkWord" rotatedBoundingBox="9140,3869 12454,3900 12447,4674 9133,4643"/>
              </emma:interpretation>
              <emma:one-of disjunction-type="recognition" id="oneOf2">
                <emma:interpretation id="interp7" emma:lang="en-GB" emma:confidence="0">
                  <emma:literal>simulation.</emma:literal>
                </emma:interpretation>
                <emma:interpretation id="interp8" emma:lang="en-GB" emma:confidence="0">
                  <emma:literal>simulation</emma:literal>
                </emma:interpretation>
                <emma:interpretation id="interp9" emma:lang="en-GB" emma:confidence="0">
                  <emma:literal>Simulation.</emma:literal>
                </emma:interpretation>
                <emma:interpretation id="interp10" emma:lang="en-GB" emma:confidence="0">
                  <emma:literal>Simulation</emma:literal>
                </emma:interpretation>
                <emma:interpretation id="interp11" emma:lang="en-GB" emma:confidence="0">
                  <emma:literal>Stimulation.</emma:literal>
                </emma:interpretation>
              </emma:one-of>
            </emma:emma>
          </inkml:annotationXML>
          <inkml:trace contextRef="#ctx0" brushRef="#br0" timeOffset="17224.9074">7201 182 1216 0,'-23'-4'256'0,"23"4"-161"0,0 0-22 16,-30-7-19-16,30 7-23 0,0 0-18 0,0 0-9 0,0 0-6 16,0 0 0-16,0 0-1 0,-11 25 2 15,11-25-2-15,0 0 0 0,23 35-8 0,-23-35-39 16,33 31-40-16,-33-31-115 0,39 24-173 0,-15-11-135 16,-24-13 34-16,50 28 477 0</inkml:trace>
          <inkml:trace contextRef="#ctx0" brushRef="#br0" timeOffset="17046.4893">7157 481 1037 0,'7'-21'198'0,"-7"21"-71"0,0 0-27 15,0 0-32-15,0 0-34 0,0 0-16 0,0 0-9 0,0 0-4 16,0 0-2-16,0 0 1 0,0 0-1 0,3 29 1 16,-3-29-2-16,-1 27 1 0,1-27-4 0,-2 32 3 15,2-32-4-15,-5 41 3 0,5-41-3 0,-3 39 3 16,3-39-3-16,-7 37 2 0,7-37-2 0,-3 32 3 15,3-32-8-15,0 0-24 0,0 32-40 0,0-32-61 32,0 0-38-32,0 0-54 0,0 0-108 0,0 0-69 15,10-36 158-15</inkml:trace>
          <inkml:trace contextRef="#ctx0" brushRef="#br0" timeOffset="18133.8164">7499 514 576 0,'0'0'93'0,"0"0"-32"0,0 0-11 16,0 0 29-16,0 0 8 0,0 0 5 0,0 0 6 15,0 0-25-15,8 27-15 0,-8-27-16 0,0 0-10 0,-3 24-17 0,3-24-6 16,0 27-6-16,0-27 1 0,0 24-4 16,0-24 2-16,0 0-2 0,0 25 1 0,0-25-1 15,0 0 1-15,0 22-2 0,0-22 1 0,0 0-2 16,0 0 1-16,0 0-2 0,0 0 2 16,0 0 0-16,0 0 0 0,0 0 1 0,0 0 0 15,0 0 3-15,0 0-1 0,21 10 2 0,-21-10-3 0,0 0 2 0,18-32-3 16,-18 32 4-16,19-33-3 0,-8 9 3 15,-11 24-3-15,28-40 3 0,-28 40-3 0,27-37 1 16,-27 37-2-16,25-30 3 0,-25 30-4 16,25-24 4-16,-25 24-3 0,0 0 2 0,22-22-1 15,-22 22 1-15,0 0 0 0,0 0 1 0,25-1 0 16,-25 1 1-16,0 0 6 16,0 0 7-16,18 23 5 0,-18-23 0 0,4 23-2 15,-4-23-10-15,4 27-1 0,-4-27-5 16,-6 34 2-16,6-34-4 0,-2 34 2 0,2-34-5 15,-4 29 3-15,4-29-4 0,-2 31 3 0,2-31-2 16,0 0 1-16,6 25-1 0,-6-25 1 16,0 0 0-16,0 0-1 0,0 0 2 0,0 0-1 15,22 4 2-15,-22-4-1 0,0 0 2 0,27-30-2 0,-27 30 1 0,33-38-2 16,-15 15 3-16,1-1-5 0,1 2 5 16,-20 22-4-16,38-40 4 0,-38 40-3 0,35-23 1 15,-35 23-2-15,29-16 1 0,-29 16 0 0,0 0 0 16,33-10 0-16,-33 10 0 0,0 0 0 0,22 5 0 15,-22-5 1-15,0 0 0 0,0 0 0 0,25 26 0 16,-25-26 2 0,9 25-3-16,-9-25 4 0,3 30-3 0,-3-30 2 15,5 32-1-15,-5-32 2 0,0 32-4 0,0-32 2 16,0 37-3-16,0-37 2 0,0 31-3 16,0-31 2-16,2 22-4 0,-2-22 2 0,0 0-39 15,0 0-48-15,16 30-80 0,-16-30-103 0,0 0-172 16,0 0 11-16,11-35 309 0</inkml:trace>
          <inkml:trace contextRef="#ctx0" brushRef="#br0" timeOffset="18581.3395">8324 452 788 0,'0'0'282'0,"0"0"-114"15,0 0-44 1,0 0-28-16,0 0-33 0,0 0-27 0,0 0-11 15,0 0-5-15,0 0-3 0,0 0-2 0,0 0-5 16,0 0-6-16,0 0-1 0,0 0-3 16,0 24 2-16,0-24-1 0,-3 27 2 0,3-27-4 15,-7 36 3-15,7-36-4 0,-2 38 5 0,2-38-6 16,0 36 4-16,0-36-4 0,8 29 2 0,-8-29-1 16,9 26 3-16,-9-26-3 0,0 0 1 0,0 0-2 0,21 24 2 15,-21-24 0-15,0 0 0 0,0 0 1 0,29-9-1 16,-29 9 1-16,0 0 1 0,33-35 1 15,-33 35 0-15,28-42 2 0,-17 16-6 0,2 5 5 16,0-3-4-16,-2 2 4 0,-11 22-3 0,20-37 3 0,-20 37-4 16,17-32 3-16,-17 32-1 0,0 0 0 0,15-28 0 15,-15 28 0-15,0 0-3 0,0 0 1 0,0 0-2 16,0 0 2-16,0 0 1 0,0 0-2 0,0 0 4 16,22 23-3-16,-22-23 2 0,8 29-2 0,-8-29 2 15,10 32-2-15,-10-32 2 0,10 34-2 0,-10-34 2 16,12 29-2-16,-12-29 3 0,13 23-4 0,-13-23 2 15,0 0-3-15,19 27 0 0,-19-27 0 0,0 0-13 32,23 8-8-32,-23-8-12 0,0 0-17 0,0 0-5 15,40-13-47-15,-40 13-39 0,0 0-69 0,18-34-61 16,-18 34-126-16,0 0 78 0,11-45 322 0</inkml:trace>
          <inkml:trace contextRef="#ctx0" brushRef="#br0" timeOffset="18935.5073">8975 48 758 0,'-2'-30'254'16,"2"30"-96"-16,0 0-44 0,0 0-25 0,0 0-45 16,0 0-24-16,0 0-2 0,1 21 6 0,-1-21 5 15,1 29 5-15,-1-29-9 16,-1 41-2-16,-2-20-8 0,3 7 4 0,-5-4-8 15,5 8 4-15,-3-5 17 0,0 6-33 16,-2-4 32-16,3 5-34 0,-5-2 8 0,5-1 4 16,-5 0-6-16,3-2 6 0,-2 1-7 15,5-3 6-15,-2-2-7 0,3-2 3 0,0-23-6 16,3 37 3-16,-3-37-3 0,4 29 1 0,-4-29-1 16,0 0 0-16,16 22-2 0,-16-22 2 0,0 0-14 0,0 0-11 0,29 7-14 15,-29-7-23-15,24-16-1 0,-24 16-33 16,34-20-53-16,-23-4-101 0,14 3-191 0,3 13 10 15,-16-21 287-15</inkml:trace>
          <inkml:trace contextRef="#ctx0" brushRef="#br0" timeOffset="19715.6084">9642 499 777 0,'-27'-16'165'0,"27"16"-34"0,0 0-4 0,0 0-20 16,0 0-30-16,0 0-24 0,-27 7-17 16,27-7-5-16,0 0-2 0,0 0-2 0,-29-3-2 0,29 3-2 0,0 0-2 15,-30 3-3-15,30-3-2 0,-25 2-3 0,25-2-3 16,-27 7-4-16,27-7-3 0,-28 12 0 0,28-12-4 15,-31 23 1-15,31-23-1 0,-32 28 1 0,32-28-2 16,-28 35 3-16,28-35-5 0,-16 39 3 16,16-39-3-16,-3 35 3 0,3-35-2 15,3 24 1-15,-3-24-3 16,0 0 3-16,25 26-1 0,-25-26-7 0,23 12-6 16,-23-12-2-16,32 4-3 0,-32-4 6 0,33-3-1 15,-33 3 1-15,30-7 1 0,-30 7 1 0,28-10 6 16,-28 10 2-16,24-13 5 0,-24 13-1 15,0 0 2-15,24-21-1 0,-24 21 2 0,0 0-2 16,16-27 2-16,-16 27-2 0,10-25 2 16,-10 25-2-16,8-29 3 0,-8 29-2 0,13-23 2 0,-13 23-3 0,12-24 2 15,-12 24-3-15,0 0 2 0,14-22-1 0,-14 22 1 16,0 0-1-16,0 0 1 0,0 0-2 0,0 0 0 16,0 0 1-16,0 0 0 0,0 0 1 0,0 0 1 15,0 0 1-15,0 0 3 0,18 26 1 0,-18-26-2 16,5 21 2-16,-5-21-7 15,6 36 3-15,-6-36-4 0,7 40 3 0,-7-40-4 0,8 34 3 0,-8-34-2 16,5 27 0-16,-5-27-1 0,10 24 2 0,-10-24-2 16,0 0 1-16,12 22-1 0,-12-22 0 0,0 0-19 15,0 0-27-15,31 13-61 0,-31-13-52 0,0 0-69 16,25-34-59-16,-25 34-102 0,23-19 82 0,-22-7 309 16</inkml:trace>
          <inkml:trace contextRef="#ctx0" brushRef="#br0" timeOffset="20455.3214">9977 386 960 0,'0'0'68'0,"0"0"-14"0,0 0-10 0,0 0 0 0,0 0-2 0,0 0 6 16,-3 30 10-16,3-30-9 0,0 0-13 0,25 5-8 15,-25-5-9-15,29 3-7 0,-29-3-4 0,42-1-2 16,-15-1-3-16,3 1 0 0,-1-5-2 0,-2 2 0 16,2-3-1-16,3 4-1 0,-6-4-24 0,6 6-9 0,-7-11-53 15,15 22-76-15,-40-10-85 0,45-19-213 0,-8 25 66 16,-37-6 325-16</inkml:trace>
          <inkml:trace contextRef="#ctx0" brushRef="#br0" timeOffset="20116.7597">10154 95 996 0,'0'0'188'15,"0"0"-80"-15,0 0-34 0,0 0-26 0,0 0-18 16,0 0 1-16,0 0 6 0,2 31 7 0,-2-31-7 15,0 30-7-15,0-30-8 0,-6 36-2 0,6-36-8 16,-4 42-12-16,4-20 33 0,-3 3-33 0,-1 3 32 16,2-3-18-16,-5-1-8 0,4-2 3 0,-8 5-8 15,1-2 3 1,2 1-6-16,-3-1 4 0,5 2-3 16,-2 0 4-16,0-1-6 0,0 1 4 0,5-1-3 15,-4 0 4-15,6 1-5 0,-3-1 4 0,-2-4-4 16,6-22 3-16,-4 38-2 0,4-38 3 0,0 25-4 15,0-25 2-15,0 0-2 0,0 0 1 0,14 22-1 16,-14-22 1-16,0 0 1 0,0 0 0 0,29-7 0 16,-29 7 2-16,27-18 3 0,-27 18-4 0,37-27 4 15,-37 27-6-15,44-33 3 0,-22 16-3 0,2 0 4 16,-1-3-8-16,3 7-11 0,-26 13-18 0,49-36-13 16,-49 36-22-16,45-24-58 0,-37-1-48 0,24 28-92 15,-32-3-139-15,14-29-8 0,-14 29 224 0</inkml:trace>
          <inkml:trace contextRef="#ctx0" brushRef="#br0" timeOffset="20640.2753">10760 474 872 0,'0'0'297'0,"0"0"-200"15,0 0-27-15,0 0-21 0,0 0-21 0,0 0-15 16,0 0 0-16,0 0 9 0,-9 22 5 0,9-22 3 16,0 0-9-16,4 33-6 0,-4-33-7 0,0 30 0 0,0-30-7 0,0 33 3 15,0-33-4-15,-3 38 2 16,3-38-3-16,-1 33 1 0,1-33-2 0,0 27 2 16,0-27-2-16,0 0 2 0,0 24-2 0,0-24 0 15,0 0-33-15,0 0-26 0,0 0-56 0,0 0-71 16,0 0-102-16,32-21-159 0,-32-9 51 0,0 30 368 15</inkml:trace>
          <inkml:trace contextRef="#ctx0" brushRef="#br0" timeOffset="16761.3514">6798 342 561 0,'0'0'198'0,"0"0"-81"0,-9-24 11 0,9 24-8 16,0 0-16-16,0 0-21 0,-24-8-20 0,24 8-13 16,0 0-7-16,-22-1-5 0,22 1-7 0,-28 0-7 15,28 0-8-15,-26 2-3 0,26-2-6 0,-28 9-2 16,28-9-4-16,-29 15 2 0,29-15-3 15,-27 20 1-15,27-20-3 0,0 0 3 0,-33 31-2 0,33-31 0 16,-11 24-1-16,11-24 0 0,-2 24-1 0,2-24 1 16,5 24-2-16,-5-24 3 0,15 21-2 0,-15-21 2 15,19 24-2-15,-19-24 3 0,23 18-2 0,-23-18 1 16,31 18 1 0,-31-18 0-16,27 14-2 0,-27-14 3 15,25 12-1-15,-25-12 0 0,24 12 1 0,-24-12 1 16,0 0-1-16,24 16 1 0,-24-16-1 15,0 0 2-15,0 0 0 0,0 0 1 0,2 23-1 0,-2-23 1 16,0 0-3-16,-28 25-1 0,28-25 0 0,-26 17 0 16,26-17-1-16,-30 18 3 0,30-18-3 0,-33 16 3 15,33-16-2-15,-31 12 1 0,31-12 0 0,-27 7 1 16,27-7-1-16,0 0 0 0,-25 5-2 0,25-5-1 16,0 0 0-16,0 0-5 0,0 0-1 15,0 0 0-15,0 0-18 0,0 0-17 0,25-5-47 0,-25 5-55 16,27-11-68-16,-27 11-98 0,15-26-120 0,13 33 107 15,-28-7 324-15</inkml:trace>
          <inkml:trace contextRef="#ctx0" brushRef="#br0" timeOffset="20803.0398">10833 262 1399 0,'-30'1'92'0,"30"-1"-37"0,0 0 7 16,0 0-38-16,0 0-7 0,-23 14-11 0,23-14-6 0,0 0 0 0,0 0-3 15,0 0-1-15,0 0 1 0,0 0-7 16,0 0-19-16,0 0-30 0,12 23-61 0,-12-23-33 16,0 0-112-16,0 0-106 0,0 0-53 0,25 39 210 15</inkml:trace>
          <inkml:trace contextRef="#ctx0" brushRef="#br0" timeOffset="21420.3435">11189 617 578 0,'0'0'168'15,"0"0"-52"-15,0 0-5 0,0 0 2 0,0 0-22 16,-2-28-14-16,2 28-7 0,0 0-8 0,0 0-8 15,0 0-8 1,0 0-7-16,-13-27-4 0,13 27-4 0,0 0-4 16,0 0-5-16,0 0-8 0,0 0-6 0,-31 0-4 15,31 0-2-15,0 0-3 0,-29 21 2 16,29-21-4-16,-19 27 3 0,19-27-2 0,-18 34 2 16,18-34-3-16,-9 39 3 0,9-39-3 0,-2 34 1 15,2-34-3-15,10 28 3 0,-10-28-3 16,21 24 4-16,-21-24-2 0,27 11 1 0,-27-11-1 0,36 6 0 0,-36-6 0 15,39-6 1-15,-39 6 2 0,42-18 0 0,-42 18 2 16,43-31-2-16,-43 31 3 0,41-38-2 0,-41 38 3 16,28-43-4-16,-19 21 5 0,-9 22-4 15,7-42 5-15,-7 42-3 0,-2-27 3 0,2 27-3 16,-16-25 2-16,16 25-3 0,-22-20 1 0,22 20-2 16,-27-11 1-16,27 11-1 0,-32-4-1 0,32 4-1 0,-29-3 0 15,29 3-1-15,-26 4 0 0,26-4-1 0,0 0-1 16,-23 16-14-16,23-16-22 0,0 0-20 0,7 26-37 15,-7-26-24-15,0 0-23 0,0 0-36 16,27 34-47-16,-27-34-83 0,0 0-39 0,44 14 234 16</inkml:trace>
          <inkml:trace contextRef="#ctx0" brushRef="#br0" timeOffset="22059.6943">11554 513 488 0,'0'0'167'0,"0"0"-49"0,0 0-6 0,10 24 7 0,-10-24-23 0,0 0-15 31,0 0-8-31,-2 26-1 0,2-26-9 0,0 0-7 0,-5 27-14 0,5-27-6 0,-2 24-10 0,2-24-2 0,0 27-6 16,0-27-2-16,-1 24-4 0,1-24 0 15,-2 24-5-15,2-24-1 0,0 0-3 0,-2 27-1 16,2-27-2-16,0 0 1 0,0 0 0 0,0 0-1 15,-3 25 0-15,3-25 0 16,0 0 0-16,0 0-1 0,0 0 1 0,0 0-1 16,0 0 0-16,0 0-1 0,0 0 1 15,0 0 2-15,0 0 1 0,21-30 0 0,-21 30 1 16,22-32-4-16,-22 32 5 0,22-38-4 0,-22 38 3 16,26-41-4-16,-26 41 4 0,26-32-4 15,-26 32 3-15,26-27-2 0,-26 27 2 0,22-21-2 16,-22 21 2-16,0 0-2 0,28-20 0 0,-28 20-1 0,0 0 1 0,0 0 0 15,26-5 0-15,-26 5 1 0,0 0-2 0,0 0 2 16,29 10-1-16,-29-10 0 0,0 0 0 16,0 0 1-16,23 29-1 0,-23-29 2 0,0 0-3 15,15 29 2-15,-15-29-2 0,7 23 3 16,-7-23-3-16,7 24 2 0,-7-24-1 0,7 29 1 16,-7-29-3-16,2 26 3 15,-2-26-3-15,0 25 2 0,0-25-3 0,0 26 2 16,0-26-22-16,0 0-29 0,5 42-82 0,-5-42-91 15,0 0-85-15,-4 22-113 0,4-22 33 16,0 0 283-16</inkml:trace>
          <inkml:trace contextRef="#ctx0" brushRef="#br0" timeOffset="22610.9314">12515 668 1784 0,'0'0'89'16,"0"0"-26"-16,0 0-5 0,0 0-19 0,0 0-25 0,0 0-14 0,0 0 0 16,0 0 0-16,0 0 0 0,0 0 0 0,0 0 0 15,0 0 0-15,0 0 0 0,0 0 0 0,0 0 0 16,0 0-29-16,0 0-24 0,0 0-46 0,-23-36-132 15,23 36-364-15,0 0 9 0,0 0 132 0</inkml:trace>
          <inkml:trace contextRef="#ctx1" brushRef="#br0">6679 709 0,'0'0'0,"0"0"16,0 0-16,0 0 0</inkml:trace>
        </inkml:traceGroup>
      </inkml:traceGroup>
    </inkml:traceGroup>
    <inkml:traceGroup>
      <inkml:annotationXML>
        <emma:emma xmlns:emma="http://www.w3.org/2003/04/emma" version="1.0">
          <emma:interpretation id="{AAB90F93-14E0-4BD1-ACD6-037C6DB75788}" emma:medium="tactile" emma:mode="ink">
            <msink:context xmlns:msink="http://schemas.microsoft.com/ink/2010/main" type="paragraph" rotatedBoundingBox="2163,6742 22940,6951 22931,7785 2155,7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8CB140-ACAD-4961-AF2F-E1F4D9305109}" emma:medium="tactile" emma:mode="ink">
              <msink:context xmlns:msink="http://schemas.microsoft.com/ink/2010/main" type="line" rotatedBoundingBox="2163,6742 22940,6951 22931,7785 2155,7575"/>
            </emma:interpretation>
          </emma:emma>
        </inkml:annotationXML>
        <inkml:traceGroup>
          <inkml:annotationXML>
            <emma:emma xmlns:emma="http://www.w3.org/2003/04/emma" version="1.0">
              <emma:interpretation id="{F31AEDC6-6865-4D94-BD2C-0EF32F61CFC5}" emma:medium="tactile" emma:mode="ink">
                <msink:context xmlns:msink="http://schemas.microsoft.com/ink/2010/main" type="inkWord" rotatedBoundingBox="2163,6792 4042,6811 4036,7418 2156,7399"/>
              </emma:interpretation>
              <emma:one-of disjunction-type="recognition" id="oneOf3">
                <emma:interpretation id="interp12" emma:lang="en-GB" emma:confidence="0">
                  <emma:literal>Proc.</emma:literal>
                </emma:interpretation>
                <emma:interpretation id="interp13" emma:lang="en-GB" emma:confidence="0">
                  <emma:literal>proc.</emma:literal>
                </emma:interpretation>
                <emma:interpretation id="interp14" emma:lang="en-GB" emma:confidence="0">
                  <emma:literal>Proc</emma:literal>
                </emma:interpretation>
                <emma:interpretation id="interp15" emma:lang="en-GB" emma:confidence="0">
                  <emma:literal>Pro.</emma:literal>
                </emma:interpretation>
                <emma:interpretation id="interp16" emma:lang="en-GB" emma:confidence="0">
                  <emma:literal>Prove.</emma:literal>
                </emma:interpretation>
              </emma:one-of>
            </emma:emma>
          </inkml:annotationXML>
          <inkml:trace contextRef="#ctx0" brushRef="#br0" timeOffset="64875.4567">159 3124 704 0,'0'0'152'0,"0"0"-25"0,0 0-11 0,0 0-6 0,0 0-20 15,0 0-26-15,0 0-14 0,0 0-11 16,0 0-8-16,0 0-6 0,0 0-3 0,0 0-6 16,0 0-4-16,0 0-5 0,0 0-6 0,0 0 0 15,0 0 0-15,0 0 1 0,0 0 4 0,0 0-2 0,24 15 3 16,-24-15-3-16,7 31 3 0,-7-31-4 15,1 34 4-15,-1-34-5 0,0 36 0 0,0-36-3 0,0 39 3 16,0-39-4-16,-1 40 3 0,1-40-3 0,-5 39 3 16,5-39-4-16,-4 35 3 0,4-35-2 15,-1 39 2-15,1-39-3 0,-3 26 3 0,3-26-2 16,0 0-12-16,-1 25-13 0,1-25-11 0,0 0-23 16,0 0-13-16,0 0-29 0,0 0-18 0,0 0-38 15,0 0-52 1,0 0-29-16,0 0-129 0,-4-27 185 0,4 27 184 15</inkml:trace>
          <inkml:trace contextRef="#ctx0" brushRef="#br0" timeOffset="65323.4205">199 3192 490 0,'0'0'164'0,"0"-24"-39"0,0 24 0 0,2-31-13 16,-2 31-7-16,2-25-17 0,-2 25-7 0,6-30-19 15,-6 30-13-15,5-30 8 0,-5 30-26 0,9-33 8 16,-9 33-40-16,13-27 15 0,-13 27-18 16,10-24 18-16,-10 24-2 0,0 0-3 0,0 0-3 15,24-21-4-15,-24 21 2 0,0 0-3 0,30-11 1 0,-30 11 0 16,23-3-1-16,-23 3-1 0,29-4-1 0,-29 4 1 16,32-3-2-16,-32 3 2 0,27 3 1 0,-27-3-1 15,31 5 0-15,-31-5 1 0,23 12-2 0,-23-12 3 16,0 0-2-16,33 22 2 0,-33-22-2 0,0 0 2 15,20 35 18-15,-20-35-36 0,6 34 37 16,-6-34-36-16,2 36 16 16,-2-36 3-16,-6 32-4 0,6-32 2 15,-8 28-1-15,8-28 1 0,-18 30-2 0,18-30 2 16,-21 26-2-16,21-26 3 0,-26 23-2 0,26-23 2 16,-29 18-2-16,29-18 1 0,-31 10 0 0,31-10 1 15,-35 10-1-15,35-10-1 0,-34 3-1 0,34-3 0 16,-40 2-2-16,40-2 2 0,-32 0-1 15,32 0 0-15,-26-2 1 0,26 2 0 0,0 0-1 0,-25 0 0 16,25 0-2-16,0 0-1 0,0 0-31 0,0 0-19 16,0 0-56-16,0 0-59 0,10 26-85 0,-10-26-100 15,0 0-85-15,26 18 233 0</inkml:trace>
          <inkml:trace contextRef="#ctx0" brushRef="#br0" timeOffset="65809.1929">598 3314 911 0,'0'0'185'0,"0"0"-80"0,0 0-19 16,0 0-29-16,0 0-29 0,0 0-17 0,2 25-6 0,-2-25 0 15,0 0 0-15,0 0-2 0,0 30 2 16,0-30-4-16,0 0 2 0,3 29-2 0,-3-29 2 15,0 0-2-15,1 34 1 0,-1-34-2 0,0 0 0 16,-1 26 0-16,1-26 2 0,0 0-2 0,0 22 1 16,0-22-3-16,0 0 2 0,0 0 0 0,0 0 0 15,0 0 1-15,0 0-1 0,0 0 0 0,0 0-2 0,0 0 4 16,0 0-2-16,0 0 0 0,0 0 3 16,0 0-2-16,0 0-1 0,0 0 2 0,0 0-1 15,15-32 1-15,-15 32-2 0,13-34 3 0,-13 34-5 16,13-40 6-16,-13 40-3 0,14-40 1 0,-14 40-1 15,15-39 7-15,-15 39 2 0,14-31 7 0,-14 31-1 16,12-24-1 0,-12 24-7-16,0 0-2 0,0 0-4 0,0 0 0 15,24-21 0-15,-24 21 0 0,0 0 1 16,0 0-4-16,23 4 2 0,-23-4-1 0,0 0 0 16,27 11 0-16,-27-11 1 0,0 0 0 0,28 15 0 15,-28-15-2-15,0 0 1 0,31 7-1 0,-31-7 2 16,0 0-2-16,29 7 2 0,-29-7-2 0,0 0 0 15,31 0 0-15,-31 0 0 0,0 0-4 0,28-10-37 0,-28 10-84 16,0 0-82-16,36 6-120 0,-36-6-142 16,0 0 123-16,37 14 347 0</inkml:trace>
          <inkml:trace contextRef="#ctx0" brushRef="#br0" timeOffset="66426.4062">1260 3320 1075 0,'0'0'153'0,"0"0"-30"0,0 0-25 16,0 0-36-16,0 0-21 0,-15-26-9 0,15 26-7 16,0 0-4-16,0 0-5 0,0 0-2 0,0 0-3 0,-27-20-1 0,27 20-3 15,0 0 0-15,-27 3-2 0,27-3-2 16,0 0-1-16,-33 21-2 0,33-21-1 15,-27 28-2-15,27-28 2 0,-24 33-3 0,24-33 6 16,-15 44-5-16,12-21 4 0,3-23-5 0,0 38 4 16,0-38-4-16,9 31 3 0,-9-31-3 0,19 24 4 15,-19-24 0-15,30 16 1 16,-30-16-1-16,35 6-1 0,-35-6-7 16,40-2-4-16,-40 2 0 0,41-14-1 0,-41 14 8 15,41-27 2-15,-41 27 3 0,43-34-1 16,-25 10 3-16,-3-2-3 0,-2 2 6 0,-4-2-6 15,-9 26 5-15,4-40-4 0,-4 40 4 0,-5-35-2 16,5 35 3-16,-14-26-4 0,14 26 2 0,0 0-3 16,-29-24 0-16,29 24 1 0,-27-5-2 0,27 5 1 0,-31 5 0 0,31-5-2 15,-24 14-1-15,24-14-16 0,-18 23-21 0,18-23-20 16,-9 34-53-16,9-34-37 16,0 29-71-16,0-29-80 0,0 0-135 0,11 34 128 15,-11-34 308-15</inkml:trace>
          <inkml:trace contextRef="#ctx0" brushRef="#br0" timeOffset="66564.4251">1729 3263 874 0,'-18'-26'259'0,"18"26"-111"0,0 0-37 0,0 0-31 15,0 0-26-15,0 0-15 16,0 0-4-16,0 0-4 0,0 0-5 0,0 0-4 15,-22-5-4-15,22 5-4 0,0 0-6 0,0 0-2 16,0 0-4-16,-28 8-1 0,28-8-1 0,0 0 1 16,-30 24-1-16,30-24 1 15,-22 26-2-15,22-26 3 0,-21 30-3 0,21-30 1 16,-19 38-1-16,19-38 1 0,-16 40-2 0,16-40 4 16,-12 40-5-16,12-40 4 0,-2 36-3 0,2-36 1 0,2 24-1 0,-2-24 1 15,0 0-2-15,0 0 2 0,29 26-1 0,-29-26 1 16,0 0-1-16,34 0 1 0,-34 0 0 0,31-11-9 15,-31 11-9-15,35-18-12 0,-35 18-14 16,31-21-8-16,-6 19-17 0,-25 2-31 0,40-20-33 16,-32-4-61-16,17 22-106 0,1 4-132 15,-26-2 115-15,28-12 318 16</inkml:trace>
          <inkml:trace contextRef="#ctx0" brushRef="#br0" timeOffset="66751.7344">2011 3416 1426 0,'25'16'228'16,"-25"-16"-139"-16,0 0-21 0,0 0-15 0,0 0-15 0,0 0-13 0,0 0-9 15,0 0-8-15,0 0-3 0,0 0-2 0,0 0-4 16,0 0 0-16,0 0 0 0,0 0-8 0,0 0-7 16,0 0-16-16,0 0-24 0,0 0-80 15,-27-16-299-15,27 16-165 16,0 0 16-16,0 0 496 0</inkml:trace>
        </inkml:traceGroup>
        <inkml:traceGroup>
          <inkml:annotationXML>
            <emma:emma xmlns:emma="http://www.w3.org/2003/04/emma" version="1.0">
              <emma:interpretation id="{EB715B46-63DC-4A44-A3C3-975BA7FB912C}" emma:medium="tactile" emma:mode="ink">
                <msink:context xmlns:msink="http://schemas.microsoft.com/ink/2010/main" type="inkWord" rotatedBoundingBox="4589,6819 6781,6841 6776,7372 4584,7350"/>
              </emma:interpretation>
              <emma:one-of disjunction-type="recognition" id="oneOf4">
                <emma:interpretation id="interp17" emma:lang="en-GB" emma:confidence="0">
                  <emma:literal>Natl.</emma:literal>
                </emma:interpretation>
                <emma:interpretation id="interp18" emma:lang="en-GB" emma:confidence="0">
                  <emma:literal>Nath.</emma:literal>
                </emma:interpretation>
                <emma:interpretation id="interp19" emma:lang="en-GB" emma:confidence="0">
                  <emma:literal>Natt</emma:literal>
                </emma:interpretation>
                <emma:interpretation id="interp20" emma:lang="en-GB" emma:confidence="0">
                  <emma:literal>Nate.</emma:literal>
                </emma:interpretation>
                <emma:interpretation id="interp21" emma:lang="en-GB" emma:confidence="0">
                  <emma:literal>Natl</emma:literal>
                </emma:interpretation>
              </emma:one-of>
            </emma:emma>
          </inkml:annotationXML>
          <inkml:trace contextRef="#ctx0" brushRef="#br0" timeOffset="67783.0593">2589 3453 329 0,'0'0'157'15,"0"0"-21"1,0 0-13-16,0 0-6 0,0 0-15 0,0 0-14 16,0 0-13-16,0 0-3 0,-6-30-10 0,6 30-10 15,0 0-8-15,15-26-8 0,-15 26-3 0,9-24-5 16,-9 24-1-16,8-36-8 0,-8 36 0 0,9-34-7 16,-9 34 0-16,11-40-3 0,-2 16 1 0,-1 1-6 15,2-1 4-15,-1 2-5 0,1-3 6 16,0 2-1-16,-2-2 4 0,-8 25-2 0,16-42 1 0,-16 42-3 15,10-31 2-15,-10 31-2 0,0 0 4 0,10-25-2 16,-10 25 2-16,0 0-2 0,0 0-2 0,0 0-3 16,0 0-3-16,0 0-3 0,0 0 1 0,0 0 0 15,0 0 1-15,1 33 0 0,-1-33-2 0,1 33 4 16,-1-33-4-16,6 30 6 0,-6-30-8 16,3 42 5-16,-3-42-4 0,7 45 3 0,-7-45 0 0,8 37 0 15,-8-37-4-15,5 40 4 0,-5-40-5 0,13 38 6 16,-13-38-3-16,11 31 1 0,-11-31-1 0,12 24 0 15,-12-24-2-15,0 0 3 0,0 0 0 0,24 21 1 16,-24-21-1-16,0 0-2 0,0 0 0 0,0 0 2 16,0 0 0-16,0 0 0 0,22 0 1 15,-22 0-1-15,0 0 1 16,0 0-1-16,0 0 1 0,0 0-1 16,0 0 0-16,0 0 3 0,0 0-4 0,0 0 3 15,15-23-1-15,-15 23-2 0,9-22 1 0,-9 22-2 16,10-28 5-16,-10 28-4 0,11-30 6 0,-11 30-5 15,11-38 1-15,-11 38-2 0,14-37 3 0,-14 37-2 16,14-40 3-16,-14 40-3 0,16-41 3 0,-16 41-4 16,15-36 4-16,-15 36-4 0,10-30 2 0,-10 30-3 15,8-22 3-15,-8 22-3 0,0 0 2 0,0 0 0 16,13-23 0-16,-13 23-2 0,0 0 2 0,0 0-1 16,0 0 1-16,0 0 0 0,0 0 0 0,0 0-1 15,0 0 1-15,11-22-1 0,-11 22-20 0,0 0 24 16,0 0-26-16,0 0 1 0,0 0-14 0,4-26-42 15,-4 26-72 1,0 0-51-16,0 0-87 0,1 26-122 0,-1-26 3 16,0 0 320-16</inkml:trace>
          <inkml:trace contextRef="#ctx0" brushRef="#br0" timeOffset="68384.6493">3378 3292 804 0,'0'0'140'0,"0"0"-16"0,0 0-6 0,-7-27-12 15,7 27-28-15,0 0-20 0,0 0-10 0,0 0-6 16,-4-23-5-16,4 23-1 0,0 0-5 0,0 0-6 15,-25-13-4-15,25 13-5 0,0 0-4 16,-30-1-3-16,30 1-2 0,-26 6-3 0,26-6 0 16,-29 19-2-16,29-19 0 0,-34 29-3 0,34-29 3 15,-29 31-2-15,29-31 2 16,-25 37-3-16,25-37 3 0,-13 34-3 16,13-34 0-16,-4 28-2 0,4-28 0 0,6 22-1 15,-6-22 3-15,0 0-3 0,22 29 3 0,-22-29-2 16,25 10 1-16,-25-10 1 0,33 2-2 0,-33-2 1 15,31-6 0-15,-31 6 2 0,35-16 0 16,-35 16 2-16,27-20-2 0,-27 20 1 0,21-21-2 16,-21 21 3-16,19-26-3 0,-19 26 3 0,16-24-2 0,-16 24 1 15,0 0-1-15,17-30 1 0,-17 30-1 0,0 0 0 16,0 0-1-16,18-20 1 0,-18 20-1 0,0 0 0 16,0 0 1-16,0 0-1 0,0 0 2 0,28 0-1 15,-28 0 1-15,0 0-1 0,0 0 1 0,22 22-1 16,-22-22 0-16,10 26-2 0,-10-26 2 15,6 31-3-15,-6-31 4 16,7 26-4-16,-7-26 3 0,6 24-15 0,-6-24-3 16,0 0-16-16,4 28-8 0,-4-28-10 15,0 0-23-15,14 22-51 0,-14-22-39 0,0 0-69 16,0 0-68-16,0 0-89 0,0 0 149 0,14-38 242 16</inkml:trace>
          <inkml:trace contextRef="#ctx0" brushRef="#br0" timeOffset="69102.1215">3738 3053 694 0,'0'0'170'16,"0"0"-36"-16,-32-2 1 0,32 2-24 0,0 0-35 16,0 0-44-16,0 0-24 15,0 0-8 1,0 0 0-16,0 0 3 0,0 0 1 0,0 0 2 0,31 24 2 0,-31-24 0 15,27 5 1-15,-27-5 0 0,35 6-4 16,-35-6-1-16,40 5-3 0,-40-5 1 0,45 5-1 16,-19-4 0-16,3-1 0 0,0 0-2 0,4 0 1 15,-4-1 0-15,7 2-44 0,-10-8-66 0,15 16-121 16,-16-9-147-16,-1-5-80 0,16 19 258 0</inkml:trace>
          <inkml:trace contextRef="#ctx0" brushRef="#br0" timeOffset="68770.0545">3874 2970 848 0,'0'0'286'15,"0"0"-138"-15,0 0-26 0,0 0-41 0,0 0-35 16,0 0-25-16,0 0-10 0,0 0-7 15,0 0-1-15,0 0-2 0,0 0 1 0,0 0 1 16,0 0-8-16,0 0 22 0,-2 27-10 0,2-27 14 16,0 0 0-16,-5 30-6 0,5-30 2 0,-2 27-4 15,2-27-2-15,-2 26-5 0,2-26-1 0,-7 35-2 16,7-35 5-16,-5 34-7 0,5-34 5 0,-7 36-6 0,7-36 1 16,-10 38-2-16,10-38 2 0,-15 42-3 15,15-42 5-15,-9 46-6 0,9-46 3 16,-9 41-2-16,9-41 3 0,-1 30-3 0,1-30 3 15,0 0-2-15,7 30 1 0,-7-30-1 0,0 0 1 16,0 0-1-16,0 0 0 0,0 0 1 0,0 0-1 16,22 21 1-16,-22-21 0 0,0 0-2 0,0 0 1 0,0 0 0 0,27 0-3 15,-27 0 4-15,0 0 0 0,25-7-2 0,-25 7 2 16,0 0-16-16,28-11-6 0,-28 11-7 16,0 0-8-16,36-12 3 0,-36 12-4 0,0 0-12 15,23-21-22 1,-23 21-22-16,0 0-15 0,33-11 10 0,-33 11-20 15,0 0-43-15,0 0-36 0,29-26-58 0,-29 26-70 16,0 0 283-16</inkml:trace>
          <inkml:trace contextRef="#ctx0" brushRef="#br0" timeOffset="69333.8917">4741 3422 1449 0,'0'0'158'0,"0"0"-65"15,0 0-11-15,0 0-20 0,0 0-15 0,0 0-11 16,0 0-9-16,0 0-6 0,0 0-6 0,0 0-5 15,0 0-4-15,0 0-2 16,0 0-2-16,0 0-2 0,0 0 1 0,0 0-4 16,0 0 0-16,0 0-5 0,0 0-8 0,0 0-11 15,0 0-19-15,0 0-33 0,0 0-81 0,0 0-257 16,0 0-175-16,0 0 35 16,34-3 452-16</inkml:trace>
          <inkml:trace contextRef="#ctx0" brushRef="#br0" timeOffset="146653.2405">4412 3085 225 0,'8'-26'74'16,"-8"26"14"-16,0 0 6 0,0 0 5 0,0 0-12 15,0 0-7-15,10-25-11 0,-10 25-5 0,0 0-11 16,0 0 2-16,0 0 3 0,0 0 15 0,0 0 2 16,0 0-4-16,0 0-12 0,0 0-16 15,0 0-10-15,0 0-8 0,0 0-6 16,0 0-3-16,0 0-1 15,0 0 2-15,0 0 1 0,0 0 1 0,0 0 2 16,0 0-1-16,0 0 5 0,0 0 1 0,0 0-1 16,0 0-6-16,0 0-3 0,-9 28-6 0,9-28-1 15,-9 23-3-15,9-23 1 0,-10 22-6 0,10-22 3 16,-10 34-3-16,10-34 1 0,-11 33-2 16,11-33 2-16,-9 39-2 0,9-39 2 15,-11 36-4-15,11-36 4 0,-7 34-4 0,7-34 4 0,-7 22-1 0,7-22 0 16,0 0-2-16,-3 30 2 0,3-30-3 0,0 0 3 15,-7 24-1-15,7-24-1 0,0 0 1 0,0 0 0 16,-4 27 0-16,4-27 2 0,0 0-3 0,0 0 2 16,0 0-2-16,-3 22 1 0,3-22 0 0,0 0 0 15,0 0-1-15,0 0 0 16,0 0 1-16,0 0 0 16,0 0 0-16,7 23 1 0,-7-23-1 0,0 0 1 15,0 0-1-15,0 0-1 0,0 0 1 0,0 0-1 16,0 0 0-16,0 0 2 0,0 0-1 0,0 0-1 15,0 0 1-15,0 0-1 0,0 0 0 0,0 0 1 16,0 0 0-16,24 18 0 0,-24-18-1 0,0 0 2 16,0 0-1-16,0 0 0 0,0 0 1 15,0 0-2-15,0 0 1 0,0 0-1 0,0 0 1 0,23 6 1 16,-23-6-3-16,0 0 3 0,0 0-2 0,0 0 1 16,0 0 0-16,0 0-1 0,0 0 1 0,0 0-1 15,0 0 0-15,25-3 0 0,-25 3 0 0,0 0 0 16,0 0-12-16,0 0-19 0,0 0-24 0,0 0-48 15,32-3-91-15,-32 3-147 0,0 0-154 16,0 0 22-16,0-24 473 0</inkml:trace>
        </inkml:traceGroup>
        <inkml:traceGroup>
          <inkml:annotationXML>
            <emma:emma xmlns:emma="http://www.w3.org/2003/04/emma" version="1.0">
              <emma:interpretation id="{E964C2FD-9B29-4046-87B6-FB326C8D3C60}" emma:medium="tactile" emma:mode="ink">
                <msink:context xmlns:msink="http://schemas.microsoft.com/ink/2010/main" type="inkWord" rotatedBoundingBox="7338,6794 9613,6817 9607,7477 7332,7454"/>
              </emma:interpretation>
              <emma:one-of disjunction-type="recognition" id="oneOf5">
                <emma:interpretation id="interp22" emma:lang="en-GB" emma:confidence="0">
                  <emma:literal>Acad.</emma:literal>
                </emma:interpretation>
                <emma:interpretation id="interp23" emma:lang="en-GB" emma:confidence="0">
                  <emma:literal>Accad.</emma:literal>
                </emma:interpretation>
                <emma:interpretation id="interp24" emma:lang="en-GB" emma:confidence="0">
                  <emma:literal>Acad..</emma:literal>
                </emma:interpretation>
                <emma:interpretation id="interp25" emma:lang="en-GB" emma:confidence="0">
                  <emma:literal>Accad</emma:literal>
                </emma:interpretation>
                <emma:interpretation id="interp26" emma:lang="en-GB" emma:confidence="0">
                  <emma:literal>Arad.</emma:literal>
                </emma:interpretation>
              </emma:one-of>
            </emma:emma>
          </inkml:annotationXML>
          <inkml:trace contextRef="#ctx0" brushRef="#br0" timeOffset="70505.8481">5472 3401 1031 0,'0'0'113'0,"-1"23"-41"0,1-23-15 16,0 0-5-16,0 0-2 0,0 0-3 0,0 0 4 16,22 5-3-16,-22-5-21 0,0 0-5 0,35 10-7 15,-35-10-5-15,29 6-5 0,-29-6-2 0,35 1 0 16,-35-1-3-16,42-1 2 0,-20-1-3 16,3-2 1-16,1 0-1 15,-3-1 0-15,1-1-20 0,6 7-43 16,-30-1-81-16,51-6-151 0,-51 6-207 0,41-11 37 15,-13 25 356-15</inkml:trace>
          <inkml:trace contextRef="#ctx0" brushRef="#br0" timeOffset="70921.2663">6299 3325 942 0,'0'0'137'15,"0"0"-25"-15,0 0-2 0,-4-21-20 0,4 21-31 0,0 0-17 0,0 0-7 16,0 0-4-16,0 0-5 0,0 0-5 0,0 0-4 16,-28-8-3-16,28 8-2 0,0 0-1 0,-33 16 1 15,33-16-2-15,-33 26 2 0,33-26-2 0,-41 36 2 16,41-36-1-16,-40 41 3 0,40-41-4 0,-36 33 0 15,36-33-8-15,-25 31 1 0,25-31-3 16,-12 27 1 0,12-27-3-16,-1 26 2 0,1-26-2 0,4 24 2 0,-4-24-3 15,0 0 3-15,27 28-3 0,-27-28 1 0,28 8 0 16,-28-8-1-16,37 2-6 0,-37-2-11 0,41-6-13 16,-41 6-15-16,46-19-15 0,-46 19-31 0,52-19-55 15,-39-4-81-15,20 17-108 0,-7-2-114 0,-26 8 139 16,43-18 313-16</inkml:trace>
          <inkml:trace contextRef="#ctx0" brushRef="#br0" timeOffset="71605.4718">6631 3354 901 0,'0'0'197'0,"0"0"-65"0,0 0-12 0,0 0-24 16,0 0-34-16,-3-29-18 0,3 29-4 15,0 0-2-15,0 0-2 0,0 0-6 0,0 0-6 0,-17-24-5 16,17 24-4-16,0 0-3 0,0 0-4 0,-25-5-3 16,25 5-2-16,0 0-3 0,-28 8 1 0,28-8-2 15,-25 15 2-15,25-15-2 0,-23 21 2 0,23-21-2 16,-22 28 1-16,22-28-1 0,-15 35 2 0,15-35-2 16,-10 24 0-16,10-24-1 0,0 23 1 15,0-23-2-15,0 0 2 0,14 27-2 0,-14-27 2 0,0 0-2 16,32 11 2-16,-32-11 0 0,29 0-1 0,-29 0 0 15,31-6-3-15,-31 6-2 0,29-13-3 0,-29 13 1 16,26-16 3-16,-26 16 5 0,22-14 1 0,-22 14 0 16,0 0-1-16,24-30 2 0,-24 30-1 0,8-22 2 15,-8 22-2-15,8-25 1 0,-8 25-2 16,7-22 1-16,-7 22 0 16,0 0 0-16,10-28-1 0,-10 28 1 15,0 0-1-15,0 0 2 0,0 0-1 0,0 0-2 16,0 0 1-16,0 0 0 0,0 0 1 0,0 0 0 15,23-5 1-15,-23 5-2 0,0 0 2 0,0 0-1 16,13 27 0-16,-13-27 0 0,5 24 1 0,-5-24-1 16,7 25 1-16,-7-25-3 0,3 25 3 15,-3-25-3-15,5 22 2 0,-5-22-1 0,0 0 1 0,10 31-4 16,-10-31-21-16,0 0-15 0,0 0-15 0,19 26-26 16,-19-26-27-16,0 0-52 0,0 0-77 0,24 0-83 15,-24 0-102-15,0 0 156 0,37 0 266 0</inkml:trace>
          <inkml:trace contextRef="#ctx0" brushRef="#br0" timeOffset="71890.6536">7173 3307 1028 0,'-31'-4'165'0,"31"4"-43"0,0 0-16 16,0 0-36-16,0 0-27 0,0 0-11 0,0 0-3 15,-22-21-1-15,22 21-1 0,0 0-6 16,0 0-4-16,0 0-5 0,-23-15-6 0,23 15-1 0,0 0-3 0,-28 3 0 0,28-3-2 16,0 0 0-16,-31 20-1 0,31-20 1 0,-27 20-1 15,27-20 2-15,-24 31-2 0,24-31 1 16,-20 36-2-16,20-36 3 0,-13 35-3 0,13-35 3 16,-7 34-3-16,7-34 2 0,2 33-3 0,-2-33 2 15,10 24-2-15,-10-24 1 0,0 0 0 16,36 20 0-16,-36-20-1 15,27 1 2-15,-27-1-2 0,32-4 1 0,-32 4 1 16,33-17-2-16,-33 17 3 0,32-26-2 0,-32 26 3 16,32-36-2-16,-32 36 2 0,27-47-3 0,-14 20 5 15,-4 0-4-15,1-4 4 0,-2 6-4 16,-1-5 4-16,-1 1-6 0,0-5 6 0,0 3-5 16,-1-3 5-16,0 1-5 0,-1 3 6 15,-3-1-7-15,2 2-13 0,0 3 32 0,-3 26-33 0,1-32 37 0,-1 32-17 16,0 0-1-16,0 0-1 0,0 0-1 0,0 0-1 15,0 0 1-15,0 0 17 0,0 0-35 0,-1 37 36 16,2-14-34-16,-2 4 14 0,-2 2 6 16,3 2-7-16,-3 0 6 0,0 5-7 0,1-1 7 15,-3 0-7-15,3 0 8 0,-4 5-8 16,3-1 7-16,-1-1-6 16,2-8 5-16,0 2-5 0,4-10 5 0,-2-22-4 15,5 41 3-15,-5-41-5 0,10 26-16 0,-10-26-33 16,0 0-46-16,27 34-93 0,-27-34-131 0,0 0-163 15,0 0 22-15,0 0 412 0</inkml:trace>
          <inkml:trace contextRef="#ctx0" brushRef="#br0" timeOffset="72090.9574">7587 3465 1260 0,'0'0'413'0,"0"0"-347"16,0 0-12-16,0 0 1 0,-26-2-13 0,26 2-18 15,0 0-14-15,0 0-5 0,0 0-1 0,0 0 0 16,0 0-2-16,0 0 0 0,0 0-1 0,0 0-2 0,0 0 0 16,0 0-4-16,0 0-10 0,0 0-16 0,0 0-30 15,0 0-54-15,0 0-120 0,0 0-195 0,24-24-118 16,-24 24 48-16,22-28 500 0</inkml:trace>
          <inkml:trace contextRef="#ctx0" brushRef="#br0" timeOffset="70205.0582">5331 3502 497 0,'0'0'205'0,"0"0"-78"16,0 0-30-16,0 0-16 0,0 0-2 0,0 0-7 16,0 0 0-16,0 0-5 0,0 0-14 15,0 0-11-15,27-25-10 0,-27 25-9 0,0 0-6 16,19-32-1-16,-19 32-5 0,18-26 1 0,-18 26-5 0,22-34 1 15,-22 34-5-15,28-41 2 16,-28 41-5-16,32-40 4 0,-32 40-4 0,31-40 2 0,-31 40-3 0,29-38 3 16,-29 38-2-16,28-35 2 0,-28 35-3 0,23-32 3 15,-23 32-3-15,21-35 4 0,-21 35-4 16,15-22 3-16,-15 22-3 0,0 0 3 0,14-23-2 16,-14 23 1-1,0 0-1-15,0 0-1 0,0 0 1 0,0 0 1 16,0 0-1-16,0 0 1 0,0 0-1 0,0 0 0 15,0 0 1-15,0 0 1 0,0 0 2 0,0 0 4 16,0 0 8-16,0 0 0 0,9 29 2 0,-9-29-6 16,0 0-6-16,6 33-2 0,-6-33 1 15,3 24 1-15,-3-24 6 0,9 30-2 0,-9-30 2 16,9 30-3-16,-9-30 1 0,11 29-5 0,-11-29 4 0,13 31-7 16,-13-31 3-16,13 34-3 0,-13-34 0 0,15 35-3 15,-15-35 4-15,12 33-4 0,-12-33 2 0,14 32-2 16,-14-32 2-16,14 26-3 0,-14-26 1 0,14 20-1 15,-14-20 3-15,0 0-3 0,22 27 2 0,-22-27-1 16,0 0 1-16,0 0-1 0,23 28 0 16,-23-28-2-1,0 0-23-15,0 0-21 0,0 0-24 0,32 30-56 16,-32-30-32-16,0 0-87 0,0 0-121 0,0 0-45 16,0 0 159-16</inkml:trace>
        </inkml:traceGroup>
        <inkml:traceGroup>
          <inkml:annotationXML>
            <emma:emma xmlns:emma="http://www.w3.org/2003/04/emma" version="1.0">
              <emma:interpretation id="{127D9201-791F-4E25-84F3-4C1915DA917D}" emma:medium="tactile" emma:mode="ink">
                <msink:context xmlns:msink="http://schemas.microsoft.com/ink/2010/main" type="inkWord" rotatedBoundingBox="10137,6877 11741,6893 11736,7426 10131,7410"/>
              </emma:interpretation>
              <emma:one-of disjunction-type="recognition" id="oneOf6">
                <emma:interpretation id="interp27" emma:lang="en-GB" emma:confidence="0">
                  <emma:literal>Sci.</emma:literal>
                </emma:interpretation>
                <emma:interpretation id="interp28" emma:lang="en-GB" emma:confidence="0">
                  <emma:literal>sci.</emma:literal>
                </emma:interpretation>
                <emma:interpretation id="interp29" emma:lang="en-GB" emma:confidence="0">
                  <emma:literal>Sai.</emma:literal>
                </emma:interpretation>
                <emma:interpretation id="interp30" emma:lang="en-GB" emma:confidence="0">
                  <emma:literal>Sui.</emma:literal>
                </emma:interpretation>
                <emma:interpretation id="interp31" emma:lang="en-GB" emma:confidence="0">
                  <emma:literal>Sci,</emma:literal>
                </emma:interpretation>
              </emma:one-of>
            </emma:emma>
          </inkml:annotationXML>
          <inkml:trace contextRef="#ctx0" brushRef="#br0" timeOffset="73431.1174">8943 3296 1075 0,'0'0'188'0,"0"0"-67"0,0 0-23 15,0 0-33-15,0 0-22 0,0 0-9 0,0 0-2 16,0 0-2-16,0 0-3 0,0 0-4 0,-9-25-4 0,9 25-1 16,0 0-4-16,0 0-5 0,-25-1-2 0,25 1-4 15,0 0-1-15,-31 15 1 0,31-15-3 16,-31 19 2-16,31-19-2 0,-37 37 2 0,37-37-2 16,-39 44 1-16,22-23-3 0,17-21 3 0,-23 40-3 15,23-40 4-15,-17 35-5 0,17-35 3 0,-1 25-3 16,1-25 3-16,0 0-3 15,18 26 3-15,-18-26-2 0,21 13 0 16,-21-13 1-16,34 3-1 0,-34-3 1 0,46-1 1 16,-23-4-12-16,2-3-7 0,2 3-14 15,-5-3-14-15,10 3-4 0,-32 5-14 0,48-16-28 16,-48 16-35-16,46-19 3 0,-32-4-55 0,16 16-62 16,-30 7-94-16,36-26-41 0,-9 28 287 0</inkml:trace>
          <inkml:trace contextRef="#ctx0" brushRef="#br0" timeOffset="73547.0113">9267 3317 493 0,'0'0'128'0,"0"0"-6"0,0 0-8 0,0 0-26 16,0 0-27-16,0 0-10 16,0 0 5-16,0 0 15 0,23-11 6 15,-23 11-7-15,0 0-7 0,0 0-11 0,0 0-8 16,0 0-8-16,6 24-9 0,-6-24-11 0,0 0-5 15,-2 36-6-15,2-36 1 0,-2 32-6 16,2-32 3-16,-6 31-4 0,6-31 2 0,-4 24-2 16,4-24 3-16,0 0-3 0,0 32 1 0,0-32-1 15,0 0 1-15,-3 21-2 0,3-21 3 0,0 0-6 0,0 0-23 16,6 23-37-16,-6-23-56 0,0 0-68 0,0 0-70 16,0 0-94-16,0 0-50 0,0 0 234 0</inkml:trace>
          <inkml:trace contextRef="#ctx0" brushRef="#br0" timeOffset="73694.145">9355 3063 1220 0,'0'0'264'0,"-37"-10"-164"0,37 10-21 16,0 0-13-16,0 0-21 0,-24-5-23 15,24 5-11-15,0 0-7 0,0 0-3 0,0 0-3 16,0 0-1-16,0 0 2 0,0 0 0 0,0 0 0 15,0 0 2-15,0 0-4 0,28 26-14 0,-28-26-18 0,0 0-22 0,33 25-36 16,-33-25-60-16,22 21-101 0,-22-21-112 0,0 0-121 16,19 35 147-16,-19-35 340 0</inkml:trace>
          <inkml:trace contextRef="#ctx0" brushRef="#br0" timeOffset="73925.9203">9735 3518 1662 0,'-30'-2'81'0,"30"2"-17"0,0 0 2 16,0 0-13-16,0 0-19 16,0 0-16-16,0 0-8 0,0 0-1 0,0 0-3 15,-22 2-2-15,22-2-3 0,0 0 0 0,0 0-2 16,0 0 0-16,0 0-1 0,0 0-1 0,0 0-10 15,0 0-10-15,0 0-19 0,0 0-41 0,28-10-164 16,-28 10-358-16,22-29 17 16,-22 29 187-16</inkml:trace>
          <inkml:trace contextRef="#ctx0" brushRef="#br0" timeOffset="72876.9125">8534 3023 550 0,'0'0'163'0,"0"0"-26"16,0 0-29-16,0 0 1 0,0 0-33 0,-28-11 13 15,28 11-8-15,0 0-14 0,-23 6-13 0,23-6-17 16,-32-4-8-16,32 4-8 0,-31-2-6 0,31 2-2 0,-42 4-3 16,42-4-3-16,-40 7 3 0,40-7-7 15,-38 13 2-15,38-13-2 0,-33 15-2 0,33-15-1 16,-22 18 2-16,22-18-3 0,0 0 1 0,-25 33-2 16,25-33 1-16,-7 24-1 0,7-24 1 0,4 31-1 15,-4-31 2-15,10 27-3 0,-10-27 3 0,18 24-2 16,-18-24 3-1,22 21-2-15,-22-21 2 0,27 18-2 0,-27-18 1 16,29 17 0-16,-29-17 1 0,28 21-3 16,-28-21 3-16,26 18-2 0,-26-18 2 0,0 0-2 15,33 22 2-15,-33-22-1 0,0 0 1 0,18 29-2 16,-18-29 2-16,0 0 0 0,4 31 1 0,-4-31 0 0,-4 21 0 0,4-21-1 16,-13 23 2-16,13-23-3 0,-20 22 3 15,20-22-3-15,-28 20 3 0,28-20-3 0,-36 20 2 16,36-20-1-16,-37 12 0 0,37-12 1 15,-36 8 16-15,36-8 7 16,-35 2 4-16,35-2 0 0,-38-2-15 16,38 2-5-16,-30 2-5 0,30-2-2 0,-25 0 1 15,25 0-2-15,0 0 0 0,0 0-1 0,0 0-3 16,0 0-3-16,0 0-2 0,0 0 2 0,0 0-13 16,0 0-11-16,0 0-8 0,0 0-20 0,28-2-13 15,-28 2-44-15,26-2-42 0,3 16-81 16,-29-14-98-16,23-14-60 0,8 26 142 0,-31-12 254 15</inkml:trace>
        </inkml:traceGroup>
        <inkml:traceGroup>
          <inkml:annotationXML>
            <emma:emma xmlns:emma="http://www.w3.org/2003/04/emma" version="1.0">
              <emma:interpretation id="{368A189A-39CD-4012-B8D3-49D7D6D49553}" emma:medium="tactile" emma:mode="ink">
                <msink:context xmlns:msink="http://schemas.microsoft.com/ink/2010/main" type="inkWord" rotatedBoundingBox="12784,6876 15638,6905 15632,7555 12777,7527"/>
              </emma:interpretation>
              <emma:one-of disjunction-type="recognition" id="oneOf7">
                <emma:interpretation id="interp32" emma:lang="en-GB" emma:confidence="0">
                  <emma:literal>115:38,</emma:literal>
                </emma:interpretation>
                <emma:interpretation id="interp33" emma:lang="en-GB" emma:confidence="0">
                  <emma:literal>11s:38,</emma:literal>
                </emma:interpretation>
                <emma:interpretation id="interp34" emma:lang="en-GB" emma:confidence="0">
                  <emma:literal>11S:38,</emma:literal>
                </emma:interpretation>
                <emma:interpretation id="interp35" emma:lang="en-GB" emma:confidence="0">
                  <emma:literal>15:38,</emma:literal>
                </emma:interpretation>
                <emma:interpretation id="interp36" emma:lang="en-GB" emma:confidence="0">
                  <emma:literal>11:38,</emma:literal>
                </emma:interpretation>
              </emma:one-of>
            </emma:emma>
          </inkml:annotationXML>
          <inkml:trace contextRef="#ctx0" brushRef="#br0" timeOffset="158199.9879">11827 3157 418 0,'0'0'125'0,"0"0"-6"0,0 0 2 0,0 0-2 16,0 0-15-16,0 0-9 16,0 0-4-16,0 0 3 0,0 0-3 15,0 0-13-15,0 0-25 0,0 0-22 0,0 0-13 16,0 0-5-16,0 0 2 0,0 0 5 0,0 0 3 16,0 0 1-16,0 0 1 0,0 0-1 0,0 0-2 15,0 0-1-15,-27-23-3 0,27 23-1 0,0 0-2 16,0 0-3-16,-25-12-2 0,25 12-1 0,0 0-2 15,-24-12-1-15,24 12 0 0,0 0 0 0,0 0-3 16,-25-6 1-16,25 6 0 0,0 0-1 0,0 0 1 16,0 0-2-16,-22 0 0 0,22 0-2 0,0 0 0 15,0 0-1-15,0 0 1 0,0 0 0 0,-22 26-1 16,22-26 1-16,0 0 0 0,-16 32-1 0,16-32 1 16,-13 24-1-16,13-24 1 0,-9 33-1 0,9-33 2 15,-7 31-3 1,7-31 3-16,-7 33-3 0,7-33 3 0,-7 22-3 15,7-22 2-15,0 0-1 0,-1 29 1 16,1-29 0-16,0 0 0 0,0 0-1 0,0 23 0 16,0-23 1-16,0 0 1 0,0 0-2 0,0 0 1 15,0 0-1-15,0 0 0 0,0 0-1 0,0 0 1 16,0 0 0-16,0 0 1 0,0 0-1 0,26 23 2 16,-26-23-1-16,0 0 1 0,0 0-1 0,27 0-1 0,-27 0 2 15,0 0-1-15,27-2-1 0,-27 2 1 16,0 0 0-16,22 3 0 0,-22-3 0 0,0 0 0 15,25 5 0-15,-25-5 0 0,0 0 0 0,23 13 1 16,-23-13-2-16,0 0 2 0,0 0-2 0,23 19 1 16,-23-19 0-16,0 0 0 0,0 0-2 0,18 28 3 15,-18-28-2 1,0 0 3-16,0 0-3 0,3 27 2 0,-3-27-2 16,0 0 1-16,0 0 0 0,-11 29 2 15,11-29-1-15,0 0 0 0,0 0-1 0,-23 24 0 16,23-24 0-16,0 0 1 0,-24 17 0 0,24-17-1 15,0 0 1-15,-23 8 0 0,23-8-1 0,0 0 1 16,-25 9-2-16,25-9 2 0,0 0 0 0,-28 6 1 16,28-6 0-16,0 0-1 0,-33 5-1 0,33-5 1 15,0 0 0-15,-25 8-1 0,25-8 0 0,0 0 0 16,0 0 0-16,-26 10 0 16,26-10 1-16,0 0-2 0,0 0 0 0,0 0 1 0,0 0-1 15,0 0 0-15,0 0 1 0,0 0-1 0,0 0 1 0,0 0-1 16,0 0-1-16,0 0-1 0,0 0 1 15,0 0-16-15,0 0-20 0,0 0-25 0,0 0-60 0,0 0-30 16,0 0-97-16,0 0-203 0,0 0 13 16,3 29 119-16</inkml:trace>
          <inkml:trace contextRef="#ctx0" brushRef="#br0" timeOffset="159041.9511">12187 3495 1177 0,'0'0'166'0,"0"0"-55"16,0 0-24-16,0 0-26 0,0 0-23 0,0 0-15 0,0 0-6 15,0 0-6-15,0 0-6 0,0 0-1 0,0 0-4 16,0 0-2-16,0 0-2 0,0 0 1 0,0 0 2 15,0 0 1-15,0 0 3 0,0 22-1 16,0-22-3-16,0 0 1 16,0 0-1-16,0 0 1 0,22 6 0 0,-22-6 1 15,0 0-1-15,0 0 0 0,0 0-1 16,0 0 1-16,0 0 2 0,0 0-1 0,0 0 3 16,0 0 1-16,0 0-1 0,0 0 1 0,0 0-1 15,0 0-3-15,0 0 0 0,0 0-2 0,0 0 0 0,0 0 1 0,0 0-1 16,0 0 1-16,0 0-1 0,-22 21 0 15,22-21-5-15,0 0-17 0,0 0-21 16,0 0-36-16,0 0-67 0,0 0-77 0,0 0-89 0,0 0-159 16,0 0 94-16,0 0 350 0</inkml:trace>
          <inkml:trace contextRef="#ctx0" brushRef="#br0" timeOffset="158685.6803">12201 3277 822 0,'0'0'172'0,"0"0"-47"16,0 0-21-16,0 0-11 0,0 0-18 0,0 0-14 15,0 0-14-15,0 0-7 0,1-33-3 0,-1 33-13 16,0 0-5-16,0 0-3 0,22-24-1 0,-22 24-6 16,0 0-3-16,0 0-3 0,0 0-2 0,0 0-1 15,0 0 2-15,0 0-1 0,0 0 1 16,0 0 1-16,0 0 0 0,0 0 1 0,0 0 0 0,0 0 0 0,15 23 0 16,-15-23 1-16,0 0-2 0,0 0 2 15,0 0 0-15,-11 22 0 0,11-22 0 0,0 0-2 16,0 0-2-16,0 0-1 0,0 0 0 0,0 0 1 15,0 0-1-15,0 0 0 0,0 0-2 0,0 0-2 16,0 0-19-16,0 0-20 0,0 0-50 0,0 0-63 16,0 0-32-16,0 0-83 0,0 0-145 0,0 0 26 0,0 0 247 15</inkml:trace>
          <inkml:trace contextRef="#ctx0" brushRef="#br0" timeOffset="160075.1932">12475 3040 804 0,'0'0'185'0,"0"0"-42"0,0 0-11 16,0 0-16-16,0 0-26 0,0 0-40 0,0 0-19 16,0 0-14-16,0 0-7 0,0 0-5 0,0 0-4 15,0 0-3-15,0 0 0 0,0 0 3 0,0 0-1 16,0 0 4-16,22 3-2 0,-22-3 0 0,0 0-1 15,33-3-1-15,-33 3 0 0,27-4 0 16,-27 4 1-16,31-7-1 0,-31 7 1 16,29-2-1-16,-29 2 0 0,26-1 0 15,-26 1 0-15,23 1-1 0,-23-1 2 0,0 0-1 16,0 0 0-16,0 0 0 0,20 26 1 0,-20-26-1 16,0 0 2-16,-11 31-2 0,11-31 2 15,-18 32-5-15,18-32 4 0,-27 34-4 0,27-34 4 16,-28 34-2-16,28-34 2 0,-29 27-2 0,29-27 1 15,-27 26 0-15,27-26 0 0,0 0 1 0,-26 20-1 16,26-20 0-16,0 0 1 16,0 0-3-16,0 0 0 0,0 0-1 0,0 0 0 0,0 0 2 0,0 0 0 0,0 0 2 15,0 0-1-15,29 6 1 0,-29-6-1 16,24 0 0-16,-24 0 1 0,24 0-2 0,-24 0 1 16,27 1-1-16,-27-1 0 0,23 2 1 0,-23-2 0 15,22 8-5-15,-22-8-4 0,0 0-3 0,26 11 2 16,-26-11 3-16,0 0 5 0,0 0 1 15,17 29 2-15,-17-29-3 0,0 23 4 16,0-23-2-16,-8 29 2 0,8-29-3 0,-18 33 3 16,18-33-3-16,-21 31 4 15,21-31-4-15,-30 33 3 0,30-33-2 0,-25 26 10 16,25-26 4-16,-28 20 6 0,28-20 5 0,-26 14-3 16,26-14-2-16,0 0 1 0,-29 3-3 0,29-3-3 15,0 0-2-15,0 0-7 0,-25-10-2 16,25 10-4-16,0 0 0 0,0 0 0 15,0 0-1-15,-18-24 0 0,18 24 2 0,0 0-4 16,0 0-4-16,0 0-16 0,0 0-24 0,0 0-51 0,0 0-65 0,0 0-80 16,0 0-146-16,0 0-74 0,0 0 169 0</inkml:trace>
          <inkml:trace contextRef="#ctx0" brushRef="#br0" timeOffset="160861.6718">13160 3118 769 0,'-17'-23'244'16,"17"23"-120"-16,0 0-22 0,0 0-7 0,-23-8-23 16,23 8-28-16,0 0-19 0,0 0-7 0,-32 9-3 15,32-9-1-15,0 0-1 0,-28 12-3 16,28-12-3-16,0 0-1 0,-26 16-5 0,26-16 1 15,0 0-2-15,-25 24 0 16,25-24-1-16,0 0 2 0,-19 28-2 16,19-28 1-16,0 0-1 0,-9 26 1 0,9-26-2 15,0 0 3-15,1 21-4 0,-1-21 3 0,0 0-1 16,14 26 0-16,-14-26 1 0,0 0-1 0,0 0 1 16,29 25 0-16,-29-25 0 0,0 0 1 15,29 11-2-15,-29-11 2 0,0 0-1 0,34 14 2 16,-34-14-1-16,26 6 1 0,-26-6-1 0,25 4-1 0,-25-4 0 15,26 7 0-15,-26-7-1 0,0 0 1 0,32 10 0 16,-32-10 0-16,0 0 0 0,23 14 0 0,-23-14 0 16,0 0 2-16,0 0-3 0,17 24 2 0,-17-24-2 15,0 0 3-15,3 28-1 0,-3-28 1 0,-5 28-3 16,5-28 2-16,-8 24-3 0,8-24 2 16,0 0-1-16,-15 31 2 15,15-31-2-15,0 0 2 0,-21 25-1 16,21-25 1-16,0 0-1 0,-24 20 1 0,24-20-2 15,0 0 2-15,-29 15-2 0,29-15 2 0,0 0 0 16,-28 6 0-16,28-6 0 0,0 0 0 0,-28-1-1 16,28 1 0-16,0 0 1 0,-26-13-2 0,26 13 2 15,0 0-2-15,-29-16 2 0,29 16-1 16,0 0 1-16,-30-15-1 0,30 15 0 0,0 0-1 0,-28-17 3 16,28 17-3-16,0 0 3 0,0 0-2 0,0 0 0 15,-20-26 0-15,20 26 0 0,0 0-2 0,0 0 1 16,0-23 0-16,0 23 1 0,0 0-1 0,0 0 2 15,0 0-2-15,0 0 1 0,19-24-1 0,-19 24 1 16,0 0-1-16,0 0 2 0,28-9-2 0,-28 9 2 16,0 0-2-16,30-12 1 0,-30 12 0 0,26-4 0 0,-26 4 1 15,26-9 0-15,-26 9-1 0,27-6 0 16,-27 6 0-16,22-3 0 0,-22 3 0 0,0 0 0 16,29-6 0-16,-29 6 0 0,0 0 1 0,26-7-1 15,-26 7 1-15,0 0-1 0,23-4 0 0,-23 4 1 16,0 0-2-16,0 0 1 0,25-22 0 0,-25 22 0 15,0 0 1 1,15-24 1-16,-15 24-2 0,0 0 2 0,13-31-3 16,-13 31 5-16,0 0-4 0,12-29 3 15,-12 29-2-15,0 0 0 0,5-26 6 0,-5 26 6 16,0 0 2-16,0 0 5 0,0-24-4 0,0 24-2 16,0 0-2-16,0 0 0 0,0 0-2 0,-11-24 1 15,11 24-1-15,0 0-3 0,0 0-2 0,0 0-2 16,-29-16-1-16,29 16-1 0,-23-4 0 0,23 4-1 0,-28-3 1 15,28 3-1-15,-24-3 0 0,24 3 2 16,-25-4-3-16,25 4 0 0,0 0 1 0,-30-3-2 16,30 3 0-16,0 0-1 0,-24 3-23 0,24-3-24 15,0 0-51-15,0 0-107 0,-25 7-167 0,25-7-123 16,0 0 41-16,0 0 437 0</inkml:trace>
          <inkml:trace contextRef="#ctx0" brushRef="#br0" timeOffset="163484.1343">13609 3485 517 0,'0'0'174'0,"0"0"-51"15,0 0-43-15,0 0-1 0,0 0-21 0,0 0-17 16,0 0-26-16,0 0-11 0,0 0 13 0,0 0 36 16,0 0 2-16,0 0 7 0,0 0-15 15,0 0-19-15,0 0 5 0,21 23 2 0,-21-23-2 0,0 0-7 0,0 0-6 16,0 0 0-16,0 0 3 0,0 0-1 15,2 22 0-15,-2-22-4 0,0 0-3 0,0 0-4 16,-8 23-4-16,8-23-2 0,0 0 17 0,-12 25-19 16,12-25 17-16,0 0-36 0,-18 24 14 0,18-24-16 15,0 0 17-15,-21 28 1 0,21-28-2 0,0 0 2 16,-18 26-12 0,18-26-18-16,0 0-34 0,0 0-47 0,-7 30-57 15,7-30-72-15,0 0-144 0,0 0-10 16,0 0 148-16</inkml:trace>
          <inkml:trace contextRef="#ctx0" brushRef="#br0" timeOffset="155116.9408">10781 3140 343 0,'0'0'107'0,"0"0"-11"0,0 0 6 0,0 0-7 0,0 0-14 15,0 0-15-15,0 0-8 0,0 0-3 0,0 0 3 16,0 0 2-16,0 0-4 0,0 0-8 0,0 0-10 15,0 0-10-15,0 0-6 0,0 0-2 0,0 0-1 16,0 0 0-16,0 0-2 0,0 0 25 0,0 0 0 16,0 0-2-16,0 0-2 0,25-21-30 0,-25 21-4 15,0 0-2-15,22-21 2 0,-22 21-1 0,0 0 1 16,0 0 0 0,0 0-1-16,0 0 1 0,23-18-1 15,-23 18-1-15,0 0 0 0,0 0-2 0,0 0 0 16,0 0 3-16,0 0 13 0,0 0 5 0,0 0 1 15,9 22 2-15,-9-22-14 0,0 0 3 0,1 28-1 16,-1-28 2-16,0 32-4 0,0-32 1 0,0 33-4 16,0-33 1-16,-7 45-4 0,7-23 2 0,0-22-4 15,-8 42 2-15,8-42-3 0,-6 37 1 0,6-37-3 0,-5 33 4 16,5-33-4-16,-4 30 4 16,4-30-5-16,0 0 3 0,-4 27-1 0,4-27 2 15,0 0 0-15,0 24 2 0,0-24-1 0,0 0 0 16,0 0-2-16,-9 23 0 0,9-23-2 0,0 0 2 15,0 0-1-15,-5 25 0 0,5-25 0 0,0 0 0 16,0 0 0-16,0 0-1 0,0 0-1 0,-7 23 2 0,7-23 0 0,0 0-1 16,0 0 1-16,0 0-2 0,0 0-1 15,0 0 0-15,0 0-11 0,0 0-9 0,0 0-15 16,0 0-7-16,0 0-15 0,0 0-46 0,22-15-86 16,-22 15-143-16,0-30-146 15,0 30 22-15,15-34 422 0</inkml:trace>
          <inkml:trace contextRef="#ctx0" brushRef="#br0" timeOffset="156634.2204">11185 3168 514 0,'0'0'153'15,"0"0"-7"-15,0 0-11 0,0 0-27 0,0 0-29 16,0 0-18-16,0 0-11 0,0 0-4 0,0 0-7 15,0 0-9-15,0 0-9 0,0 0-8 0,0 0-5 16,0 0-1-16,0 0-3 16,0 0 10-16,0 0 20 0,0 0 1 0,0 0 2 15,0 0-11-15,18-24-20 0,-18 24-4 0,0 0 0 16,25-25-2-16,-25 25 3 16,0 0-3-16,22-31 2 0,-22 31-2 0,0 0 1 15,0 0-1-15,0 0 1 0,24-24-2 0,-24 24 1 16,0 0 0-16,0 0 1 0,0 0 0 0,0 0 1 15,0 0-1-15,0 0 1 0,0 0 10 0,0 0 6 0,0 0 4 0,2 27-2 16,-2-27-6-16,-4 29-8 0,4-29 0 0,-4 30-3 16,4-30 2-16,-6 36-4 0,6-36 5 15,-7 39-2-15,7-39 7 0,-9 40-1 16,9-40 2-16,-9 39-5 0,9-39 1 0,-7 35-7 16,7-35 3-16,-5 29 0 0,5-29 1 0,-7 22 1 15,7-22 4-15,-6 24-3 0,6-24 2 0,-5 27 0 0,5-27 1 0,-8 25-3 16,8-25 0-16,-7 23-5 0,7-23-1 0,0 0-1 15,-7 28 2-15,7-28-3 0,0 0 2 16,0 0-2-16,-8 24 1 0,8-24-1 0,0 0 1 16,0 0 0-16,0 0 0 0,0 0 0 15,0 0 1-15,0 0 0 0,0 0 1 0,0 0-2 16,0 0-1-16,0 0 1 16,0 0-2-16,0 0 2 0,0 0 0 0,0 0-1 15,0 0 0-15,0 0 0 0,0 0 1 0,0 0-2 16,0 0-12-16,0 0-19 0,0 0-18 0,0 0-33 15,0 0-66-15,0 0-99 0,0 0-201 16,8-24-28-16,-8 24 161 0</inkml:trace>
          <inkml:trace contextRef="#ctx1" brushRef="#br0" timeOffset="267845.1041">10794 3393 0,'0'0'16,"0"0"-16,0 0 0,0 0 0,0 0 0,0 0 15</inkml:trace>
        </inkml:traceGroup>
        <inkml:traceGroup>
          <inkml:annotationXML>
            <emma:emma xmlns:emma="http://www.w3.org/2003/04/emma" version="1.0">
              <emma:interpretation id="{EC9192A2-E179-485B-AC8A-196E5949C0CE}" emma:medium="tactile" emma:mode="ink">
                <msink:context xmlns:msink="http://schemas.microsoft.com/ink/2010/main" type="inkWord" rotatedBoundingBox="16362,7239 16892,7244 16887,7724 16357,7718"/>
              </emma:interpretation>
              <emma:one-of disjunction-type="recognition" id="oneOf8">
                <emma:interpretation id="interp37" emma:lang="en-GB" emma:confidence="0">
                  <emma:literal>P.</emma:literal>
                </emma:interpretation>
                <emma:interpretation id="interp38" emma:lang="en-GB" emma:confidence="0">
                  <emma:literal>p.</emma:literal>
                </emma:interpretation>
                <emma:interpretation id="interp39" emma:lang="en-GB" emma:confidence="0">
                  <emma:literal>P</emma:literal>
                </emma:interpretation>
                <emma:interpretation id="interp40" emma:lang="en-GB" emma:confidence="0">
                  <emma:literal>p</emma:literal>
                </emma:interpretation>
                <emma:interpretation id="interp41" emma:lang="en-GB" emma:confidence="0">
                  <emma:literal>p,</emma:literal>
                </emma:interpretation>
              </emma:one-of>
            </emma:emma>
          </inkml:annotationXML>
          <inkml:trace contextRef="#ctx0" brushRef="#br0" timeOffset="164101.3473">14412 3432 829 0,'0'0'136'0,"0"0"-32"16,0 0-10-16,0 0-6 0,0 0-20 0,0 0-13 16,0 0-21-16,0 0-11 0,0 0-7 0,0 0 21 15,0 0 8-15,0 0 2 0,0 0 0 0,0 0-24 16,13 34-11-16,-13-34-1 16,-4 30-3-16,4-30 2 0,-5 36-8 15,5-36 3-15,-8 44 15 0,3-20-35 0,2-1 34 16,-4 3-34-16,2-4 12 0,-1 0 3 15,2 3-2-15,4-25 3 0,-8 44-4 0,8-44 5 16,-9 33-5-16,9-33-13 0,-5 31-18 0,5-31-28 16,0 24-51-16,0-24-31 0,0 0-72 0,0 0-50 15,0 0-140-15,0 0 45 0,0 0 284 0</inkml:trace>
          <inkml:trace contextRef="#ctx0" brushRef="#br0" timeOffset="164486.7657">14381 3605 536 0,'0'0'141'0,"4"-27"-4"0,-4 27 4 0,5-31-13 0,-5 31-40 16,3-24 1-16,-3 24-29 0,1-23 15 0,-1 23-9 15,6-25-15-15,-6 25-12 0,5-25-12 0,-5 25-3 16,0 0-7-16,13-30 0 0,-13 30-5 16,0 0 1-16,0 0-4 0,25-30-1 0,-25 30-3 15,0 0-1-15,0 0-2 0,23-9-1 0,-23 9 0 16,0 0-1-16,29-5 3 15,-29 5-1-15,26-4 1 0,-26 4-1 0,25 4 0 16,-25-4-2-16,22 5 1 0,-22-5-1 16,0 0 0-16,28 11 0 0,-28-11 0 0,0 0-1 15,24 13 0-15,-24-13 1 0,0 0 0 16,0 0 1-16,0 0 2 0,17 24 0 0,-17-24 0 16,0 0 0-16,-4 28 1 0,4-28-3 0,0 0 2 15,-24 30-2-15,24-30 2 0,-26 22-3 0,26-22 2 0,-27 20-3 0,27-20 3 16,-31 17-3-16,31-17 1 0,-31 7-1 0,31-7 3 15,-27 8 6-15,27-8 3 0,0 0 2 16,-24 5-3-16,24-5-5 0,0 0-3 16,0 0-1-16,-25-1-1 0,25 1 0 0,0 0 0 15,0 0-1-15,0 0-3 0,0 0-9 0,0 0-16 16,0 0-23-16,0 0-19 16,0 0-30-16,0 0-59 0,29 1-94 0,-29-1-223 15,0 0 70-15,33-1 196 0</inkml:trace>
          <inkml:trace contextRef="#ctx0" brushRef="#br0" timeOffset="164718.5352">14831 3581 1570 0,'0'0'117'0,"0"0"-58"0,0 0 9 15,0 0-11-15,0 0-22 0,0 0-11 0,0 0-11 16,0 0 0-16,0 0-8 16,0 0-1-16,0 0-3 0,0 0-4 0,0 0 1 15,0 0-1-15,0 0-3 0,-2-23-11 0,2 23-16 16,0 0-38-16,0 0-59 0,38-7-180 0,-38 7-258 16,0 0 64-16,22-4 185 0</inkml:trace>
        </inkml:traceGroup>
        <inkml:traceGroup>
          <inkml:annotationXML>
            <emma:emma xmlns:emma="http://www.w3.org/2003/04/emma" version="1.0">
              <emma:interpretation id="{E051C55C-A829-416B-B229-13D8C37DD47C}" emma:medium="tactile" emma:mode="ink">
                <msink:context xmlns:msink="http://schemas.microsoft.com/ink/2010/main" type="inkWord" rotatedBoundingBox="20068,6944 22939,6973 22932,7702 20061,7673"/>
              </emma:interpretation>
              <emma:one-of disjunction-type="recognition" id="oneOf9">
                <emma:interpretation id="interp42" emma:lang="en-GB" emma:confidence="0">
                  <emma:literal>9497 612018)</emma:literal>
                </emma:interpretation>
                <emma:interpretation id="interp43" emma:lang="en-GB" emma:confidence="0">
                  <emma:literal>9497 622018)</emma:literal>
                </emma:interpretation>
                <emma:interpretation id="interp44" emma:lang="en-GB" emma:confidence="0">
                  <emma:literal>49762078)</emma:literal>
                </emma:interpretation>
                <emma:interpretation id="interp45" emma:lang="en-GB" emma:confidence="0">
                  <emma:literal>9497612018)</emma:literal>
                </emma:interpretation>
                <emma:interpretation id="interp46" emma:lang="en-GB" emma:confidence="0">
                  <emma:literal>9497602018)</emma:literal>
                </emma:interpretation>
              </emma:one-of>
            </emma:emma>
          </inkml:annotationXML>
          <inkml:trace contextRef="#ctx0" brushRef="#br0" timeOffset="177233.5143">18350 3165 706 0,'0'0'132'16,"0"0"-11"-16,0 0 13 0,0 0-2 0,0 0-6 15,0 0-13-15,0 0-23 0,0 0-12 16,0 0-20-16,0 0-14 0,0 0-10 0,-22 3-8 16,22-3-3-1,0 0 3-15,-35 28-4 0,35-28-3 0,-27 21-2 16,27-21-1-16,-33 29-4 0,33-29 2 16,-37 36-4-16,37-36-2 0,-36 39-3 0,21-13 2 15,-1-4-5-15,0 5 5 0,2-1-7 0,2 0 4 16,2 2-6-16,5 0 5 0,-2-4-5 0,4 7-11 0,3-4 25 15,3-1-25-15,1 2 25 0,3-4-11 0,1-1-4 16,0-3 4-16,-8-20-4 0,22 40 3 0,-22-40 0 16,26 26-1-16,-26-26-7 0,29 20-8 15,-29-20-10-15,36 10-13 0,-12-7-13 0,-24-3-21 0,46-5-36 16,-36-17-87-16,27 26-160 0,-37-4-138 0,36-29 21 16,-10 26 337-16</inkml:trace>
          <inkml:trace contextRef="#ctx0" brushRef="#br0" timeOffset="177816.5878">18663 3338 1041 0,'-22'-28'193'0,"22"28"-57"0,0 0-17 0,0 0-27 0,0 0-33 16,0 0-19-16,0 0-11 0,0 0-6 0,0 0-4 16,0 0-5-16,0 0-4 0,0 0-4 15,0 0-3-15,0 0 0 16,0 0 2-16,0 0 4 0,0 0 2 15,0 0-1-15,20-24-2 0,-20 24-6 0,0 0 1 16,33-17-2-16,-33 17 1 0,28-8-2 0,-28 8 1 16,32-10 0-16,-32 10-2 0,29-5 1 0,-29 5 0 15,24-2-1-15,-24 2 2 0,0 0-1 0,29 7 0 16,-29-7 2-16,0 0-3 0,0 0 2 0,25 31 0 16,-25-31-1-16,3 24 0 0,-3-24 2 0,-4 35-4 15,4-35 3-15,-17 41-2 0,17-41 4 0,-26 40-6 16,26-40 5-16,-34 43-5 0,34-43 3 0,-40 42-1 15,16-21 2-15,24-21-3 0,-40 39-11 0,40-39 29 16,-34 31-31-16,34-31 33 0,-22 24-18 0,22-24 1 16,0 0 1-16,0 0-3 0,0 0 1 0,-24 22 0 15,24-22 0-15,0 0 1 0,0 0-2 0,0 0 1 16,0 0 1-16,0 0 0 0,0 0 0 0,0 0 2 16,0 0-3-16,0 0 1 0,32 8 0 0,-32-8-1 15,0 0 0-15,32 0 1 0,-32 0 0 0,31-2 0 16,-31 2 0-16,43-6-1 0,-18 2 1 15,-25 4 0-15,44-7-1 0,-44 7 1 0,40-9-20 16,-15 9-24-16,-25 0-26 16,45-2-113-16,-42-20-107 0,31 31-42 0,-34-9-160 15,31-16 91-15,1 26 362 0</inkml:trace>
          <inkml:trace contextRef="#ctx0" brushRef="#br0" timeOffset="178217.6437">19370 3362 1297 0,'0'0'225'0,"-21"-31"-138"15,21 31-18-15,0 0-7 0,0 0-17 0,0 0-12 16,0 0-10-16,-26-22-5 0,26 22-5 0,0 0-3 16,0 0-5-16,0 0-5 0,-29 22 2 0,29-22-4 15,-19 33 3 1,19-33-3-16,-22 40 3 0,22-40-4 0,-21 42 5 15,21-42-5-15,-15 42 5 0,15-42-4 16,-7 40 3-16,7-40-3 0,1 39-13 0,-1-39 31 16,8 31-31-16,-8-31 31 0,17 26-16 0,-17-26-2 15,23 20 3-15,-23-20-3 0,33 7 1 0,-33-7 0 16,38-1-1-16,-38 1 1 0,40-17 1 0,-40 17-18 16,44-29 31-16,-21 8-29 0,-23 21 30 0,42-40-11 0,-25 18-6 15,-17 22 5-15,29-42-3 0,-29 42 4 16,18-34-3-16,-18 34 3 0,4-27-2 0,-4 27 1 15,0 0-2-15,-12-29 0 0,12 29 1 0,0 0 0 16,-23-17-1-16,23 17 0 0,-24-1-1 0,24 1 0 16,-29 6-3-16,29-6-9 0,-29 8-5 0,29-8-16 15,-23 6-6-15,23-6-21 0,0 0-32 0,0 0-84 0,-24 9-126 16,24-9-172-16,0 0 5 0,0 0 279 0</inkml:trace>
          <inkml:trace contextRef="#ctx0" brushRef="#br0" timeOffset="178703.372">19892 3282 939 0,'0'0'176'0,"0"0"-68"0,0 0-22 15,0 0-13-15,0 0-23 0,0 0-5 0,0 0-9 16,0 0-2-16,0 0-3 0,0 0-6 0,0 0-1 16,0 0 2-16,0 0-3 0,23 0-4 0,-23 0-3 15,22-10-4-15,-22 10-1 16,25-10-3-16,-25 10-2 0,0 0-3 0,29-16 1 15,-29 16-2-15,0 0 0 0,24-8 2 16,-24 8-3-16,0 0 1 0,0 0-1 16,0 0 2-16,0 0 3 0,0 0 2 0,0 0 2 15,19 31 2-15,-19-31-3 0,-1 31 2 0,1-31-5 16,-5 41 1-16,5-41-4 0,-8 42 2 0,8-42-2 16,-10 44 2-16,5-23-4 0,-1 1 3 0,6-22-6 0,-8 42 7 0,8-42-7 15,-4 36 3-15,4-36-3 0,-4 31-14 0,4-31 32 16,0 0-30-16,1 27 31 0,-1-27-17 15,0 0-1-15,0 0-2 0,0 0-9 16,0 0-9-16,0 0-14 0,0 0-5 0,24-3-36 16,-24 3-35-16,0 0-91 0,2-32-118 0,-2 32-169 15,0 0 49-15,13-28 327 16</inkml:trace>
          <inkml:trace contextRef="#ctx0" brushRef="#br0" timeOffset="179490.0442">20457 3296 929 0,'7'-35'253'0,"-7"35"-115"0,0 0-22 0,0 0-19 15,0 0-26-15,0 0-18 0,0 0-16 0,0 0-9 16,-19-23-5-16,19 23-5 0,0 0-1 15,0 0-2-15,-31-7-3 0,31 7-2 0,0 0-4 0,-33 9-1 0,33-9 0 16,0 0-2-16,-33 11 0 0,33-11-1 0,-26 14-2 16,26-14 2-16,-22 17-3 0,22-17 2 0,0 0-1 15,-25 28 1-15,25-28-2 0,0 0 1 16,-7 31 0-16,7-31 0 0,4 23-1 0,-4-23 1 16,0 0-1-16,18 29 1 0,-18-29-2 15,0 0 2-15,31 29-2 16,-31-29 3-16,23 19-2 0,-23-19 1 0,23 20-1 15,-23-20 2-15,28 19-2 0,-28-19 2 0,26 17-2 16,-26-17 1-16,0 0-2 0,26 27 2 0,-26-27-2 16,0 0 3-16,18 24-2 0,-18-24 2 15,0 0-2-15,0 0-14 0,9 25 15 0,-9-25-15 0,0 0 34 16,-6 31-19-16,6-31 19 0,0 0-18 0,-17 23-2 16,17-23 2-16,0 0-2 0,0 0 2 0,-27 27-1 15,27-27 1-15,0 0 0 0,-30 18 0 0,30-18-1 16,-25 10 1-16,25-10-2 0,0 0 1 0,-32 5 0 15,32-5-1-15,0 0 2 0,-26-7 0 0,26 7-1 16,0 0 0-16,0 0-4 0,-28-21 3 16,28 21 0-16,0 0 0 0,-8-24 1 0,8 24 0 15,0 0-18 1,-4-34 16-16,4 34-15 0,-3-28 30 0,3 28-12 16,3-22 14-16,-3 22-14 0,4-23-3 0,-4 23 3 15,7-21-2-15,-7 21 2 0,0 0 0 0,18-27 0 16,-18 27-1-16,0 0-1 0,22-18-1 0,-22 18 2 15,0 0-1-15,25-12 4 0,-25 12-3 16,0 0 0-16,31-4 1 0,-31 4-2 0,25 2-1 16,-25-2 1-16,25 0 0 0,-25 0 1 0,0 0 1 0,29 3-1 15,-29-3 0-15,0 0-1 0,26 1 2 0,-26-1 1 16,0 0-2-16,0 0 1 0,0 0 0 0,24-4-1 16,-24 4 0-16,0 0 0 0,0 0-1 0,0 0 1 15,0 0 0-15,11-26-1 0,-11 26 3 16,0 0 0-16,2-24-2 0,-2 24 4 0,0 0-5 15,-8-31 4-15,8 31-2 0,0 0-1 0,-12-26-1 0,12 26 1 16,0 0-1-16,-18-31 1 0,18 31 0 0,0 0 2 16,-24-25-3-16,24 25 2 0,0 0-2 0,-26-18-5 15,26 18-6-15,0 0-10 0,0 0-15 0,0 0-18 16,-29-2-26-16,29 2-50 0,0 0-68 16,7 32-109-16,-7-32-164 0,0 0 66 0,11 30 295 15</inkml:trace>
          <inkml:trace contextRef="#ctx0" brushRef="#br0" timeOffset="180007.013">20775 3127 739 0,'0'0'262'16,"0"0"-120"-16,2-24-24 0,-2 24-6 0,0 0-27 15,0 0-29-15,0 0-25 0,0 0-11 0,0 0 0 16,0 0 4-16,0 0 6 0,27 18 0 16,-27-18-6-16,0 0 1 0,22 28-4 0,-22-28 1 0,20 30-5 0,-20-30-1 15,22 28-4-15,-22-28-1 0,20 34-5 0,-20-34 2 16,18 34-7-16,-18-34 2 0,15 35-2 16,-15-35 1-16,10 41-2 0,-10-41 3 0,4 42-2 15,-4-42 5-15,-1 43 0 0,1-43 5 0,-8 44-3 16,1-20 2-16,-4-1-5 0,0 4-11 15,-6 4 29-15,-1-2-30 16,-1 2 28-16,1-7-14 0,0-2-6 0,18-22 4 16,-36 39-3-16,36-39-1 0,-29 34 0 15,29-34-1-15,-26 24 0 0,26-24 3 0,0 0-4 16,-23 12 1-16,23-12-2 0,0 0 1 0,0 0 1 16,0 0-8-16,0 0-6 0,0 0-16 0,0 0-18 15,0 0-24-15,0 0-67 0,-18-28-134 0,18 28-272 16,0 0 34-16,1-23 216 0</inkml:trace>
          <inkml:trace contextRef="#ctx0" brushRef="#br0" timeOffset="173573.6757">15988 3144 678 0,'0'0'180'15,"0"0"-40"-15,0 0-10 0,0 0-14 0,0 0-13 16,0 0-26-16,0 0-22 0,0 0-15 0,0 0-8 16,0 0-5-1,0 0-5-15,0 0-4 0,0 0 0 0,-4 28 1 0,4-28 3 16,-14 24-1-16,14-24-2 0,-14 26-5 0,14-26-3 16,-16 30-6-16,16-30 0 0,-21 33-5 0,21-33 2 15,-21 30-2-15,21-30 3 0,-23 38-3 16,23-38 3-16,-22 36-5 0,22-36 4 15,-24 38-3-15,24-38 2 0,-19 31-2 0,19-31 2 16,-16 24-3-16,16-24 3 0,0 0-1 0,-17 25 1 0,17-25-2 16,0 0 1-16,0 0-1 0,-10 26 1 0,10-26 0 15,0 0 2-15,0 0-3 0,0 0 1 0,0 0-1 16,0 0-1-16,0 0 2 0,0 0 0 16,0 0 0-16,0 0 2 0,0 0 0 0,0 0-1 15,0 0 4-15,0 0 2 0,0 0 0 0,0 0 3 16,28 14-4-16,-28-14-2 0,0 0-1 0,0 0 0 0,30-2-1 15,-30 2 2-15,0 0-2 0,0 0-1 0,25 0 1 16,-25 0-2-16,0 0 2 0,0 0-1 0,28 0-2 16,-28 0 1-16,0 0 0 0,27-2 0 0,-27 2 2 15,0 0-1-15,30 0 0 0,-30 0-1 16,0 0 0-16,29-1 1 0,-29 1-1 0,0 0 1 16,28-4-2-1,-28 4-1-15,0 0 3 0,26-7-3 0,-26 7 2 16,0 0 0-16,25-7-1 0,-25 7 1 0,0 0-1 15,23-10 1-15,-23 10 0 0,0 0 1 0,0 0 0 16,28-13-3-16,-28 13 1 0,0 0-1 0,0 0-12 16,0 0-7-16,25-8-16 0,-25 8-14 15,0 0-25-15,0 0-44 0,0 0-87 0,0 0-170 16,0 0-70-16,0 0 10 0,0 0 408 0</inkml:trace>
          <inkml:trace contextRef="#ctx0" brushRef="#br0" timeOffset="174006.1149">15974 3409 937 0,'0'0'231'16,"0"0"-93"-16,0 0-36 0,0 0-19 0,0 0-27 15,0 0-17-15,0 0-14 0,-8 27-4 0,8-27-6 16,0 0 0-16,0 29-2 0,0-29 0 0,0 0-2 16,1 35 0-16,-1-35-1 0,0 0 2 0,2 30-4 15,-2-30 2-15,0 0-4 0,1 34-1 16,-1-34 17-16,0 0-36 15,0 29 34-15,0-29-35 0,0 0 13 0,-1 31 3 16,1-31-2-16,0 0 2 0,0 0-1 16,-2 27 0-16,2-27 0 0,0 0 1 0,0 0-2 15,0 0 1-15,0 0 1 0,-4 23-2 0,4-23-1 16,0 0 3-16,0 0-3 0,0 0 1 0,0 0 0 16,0 0-13-16,0 0-9 0,0 0-15 15,0 0-22-15,0 0-52 0,0 0-68 0,0 0-98 0,0 0-211 0,0 0 78 16,-8-26 248-16</inkml:trace>
          <inkml:trace contextRef="#ctx0" brushRef="#br0" timeOffset="175525.948">16607 3199 796 0,'0'0'235'0,"0"0"-98"16,0 0-16-16,0 0-11 0,0 0-29 15,0 0-24-15,0 0-19 0,0 0-9 0,0 0 0 16,-28-22 0-16,28 22-1 0,0 0-3 0,0 0-9 16,-28-9-1-16,28 9-4 0,0 0-2 0,-27 7 1 0,27-7-4 15,-25 10-1-15,25-10-3 0,-27 21 0 0,27-21-1 32,-29 21 2-32,29-21-4 0,-28 25 3 0,28-25-4 15,-19 27 2-15,19-27-1 0,0 0 1 16,-15 30-2-16,15-30 1 0,0 0-1 0,0 34-1 15,0-34 1-15,0 0 1 0,15 22 0 0,-15-22 2 16,0 0-2-16,29 12 1 0,-29-12-1 0,25 0 1 16,-25 0 0-16,27-5 0 0,-27 5 0 0,26-7 0 15,-26 7 0-15,28-6-1 0,-28 6 2 0,22-12-1 0,-22 12 0 0,0 0 0 16,25-16 1-16,-25 16-1 16,0 0 0-16,0 0-1 0,0 0 2 0,23-25-3 15,-23 25 2-15,0 0 0 0,0 0 1 0,13-26 2 16,-13 26 0-16,0 0-1 0,0 0 0 0,4-28-1 15,-4 28 0-15,0 0-1 0,0 0 0 0,2-28 0 16,-2 28 1-16,0 0-2 0,0 0 2 0,5-20-1 0,-5 20 1 16,0 0-1-16,0 0 0 0,0 0 0 15,0 0-1-15,0 0 0 0,0 0 0 0,0 0 0 16,0 0 2-16,0 0 0 0,0 0 0 0,0 0 1 16,12 20-2-16,-12-20 1 0,0 0 0 0,7 34 4 15,-7-34-1-15,3 28 4 0,-3-28-3 0,1 39 1 16,-1-39-4-1,-1 39 3-15,1-39-4 0,-3 40 4 0,3-40-4 16,-6 40 4-16,6-40-3 0,-4 39 3 0,4-39-4 16,-7 38 4-16,7-38-3 0,-7 30 2 15,7-30-5-15,-4 31-13 0,4-31 30 0,-2 29-31 16,2-29 31-16,-3 22-15 0,3-22-3 0,0 0 3 16,-2 26-2-16,2-26 1 0,0 0-1 0,0 0 1 15,0 0-1-15,0 0-6 0,0 0-10 0,0 0-13 0,0 0-22 16,0 0-13-16,10 23-33 0,-10-23-55 0,0 0-120 15,0 0-193-15,15-34 0 0,-15 34 231 16</inkml:trace>
          <inkml:trace contextRef="#ctx0" brushRef="#br0" timeOffset="176281.2866">16919 3240 1051 0,'0'0'182'0,"-19"-25"-52"15,19 25-13-15,0 0-21 0,0 0-31 16,0 0-20-16,0 0-12 0,0 0-10 0,0 0-7 15,0 0-7-15,0 0-4 0,0 0-5 0,0 0 0 16,0 0 2-16,0 0 2 0,0 0 2 0,0 0-1 0,22 0-2 0,-22 0-2 16,0 0-1-16,28 2 3 0,-28-2-2 0,0 0 0 15,30 3 0-15,-30-3-3 0,0 0 4 16,33 4-3-16,-33-4 1 0,26 0 1 0,-26 0-3 16,25 4 2-16,-25-4 0 0,0 0-1 15,29 12 1-15,-29-12 1 0,0 0-2 0,25 6 3 16,-25-6-3-16,0 0 1 15,0 0 0-15,27 9-1 0,-27-9 1 0,0 0 0 16,0 0-1-16,0 0 1 0,0 0 0 0,22 6 1 16,-22-6-1-16,0 0 0 0,0 0 0 0,0 0 0 15,0 0 1-15,0 0 0 0,0 0 0 16,0 0-2-16,0 0 2 0,0 0-2 16,24-15 1-16,-24 15 1 0,0 0-2 0,0 0 2 15,0 0-1-15,0 0 0 0,0 0 0 0,0 0-1 0,0 0 1 0,0 0 1 16,0 0 0-16,0 0 1 0,0 0-1 0,0 0-1 15,0 0 2-15,0 0-3 0,0 0 3 0,0 0 0 16,0 0 1-16,0 0 0 0,0 0 5 16,0 0 3-16,0 0 0 0,0 0-1 0,0 0-3 15,0 0-1-15,0 0-2 0,0 0 1 16,0 0-2-16,0 0-1 16,0 0-2-16,-22 33 2 0,22-33-3 0,-17 22 2 15,17-22-2-15,-13 26 4 0,13-26-5 0,-20 38 5 16,20-38-5-16,-19 39 0 0,19-39 0 0,-22 42 2 15,22-42-2-15,-24 42 4 0,11-20-4 16,13-22 5-16,-24 39-6 0,24-39-12 0,-19 41 31 16,19-41-32-16,-14 38 31 0,14-38-12 0,-11 34-5 15,11-34 3-15,-8 26-1 0,8-26 1 0,0 0-2 0,-8 31 2 16,8-31-3-16,0 0 2 0,-9 23-3 0,9-23-3 16,0 0-5-16,0 0-3 0,0 0-7 0,0 0-2 15,0 0-6-15,0 0-16 0,0 0-17 16,0 0-31-16,0 0-31 0,5-33-71 0,-5 33-129 15,23-16-110-15,-22-7 13 0,-1 23 347 16</inkml:trace>
          <inkml:trace contextRef="#ctx0" brushRef="#br0" timeOffset="176481.8133">16918 3482 1284 0,'0'0'134'0,"0"0"-48"0,0 0-21 0,0 0-8 0,0 0-5 16,0 0-1-16,0 0-3 0,0 0-15 0,32 25-8 16,-32-25-7-16,31 2-7 0,-31-2-3 0,38 3-5 15,-38-3-2-15,44 0 0 0,-22-2-2 0,1 1 1 16,-23 1-1-16,42-5-17 0,-18 5-27 16,-24 0-45-16,50-11-37 0,-50 11-40 0,65-11-182 15,-29 3-149-15,1-7 56 0,10 14 303 0</inkml:trace>
          <inkml:trace contextRef="#ctx0" brushRef="#br0" timeOffset="172686.412">15444 3272 238 0,'0'0'88'0,"0"0"9"0,0 0 4 15,24-22 9-15,-24 22-4 0,0 0-6 0,0 0-15 16,0 0 1-16,0 0 2 0,22-19 0 0,-22 19-5 16,0 0-12-16,0 0-13 0,0 0-5 0,2-25-7 0,-2 25-5 15,0 0 0-15,0 0-7 0,0 0-1 16,0 0-2-16,-2-26-4 0,2 26-1 0,0 0-6 16,0 0-3-16,0 0-3 0,-24-19-4 0,24 19 0 15,0 0-3-15,-22-13 0 0,22 13-2 0,0 0 0 16,-28-5-2-16,28 5 0 0,-23 0 0 0,23 0-2 15,-23 5 0 1,23-5-1-16,-27 14-2 0,27-14 0 0,-26 21 1 16,26-21 0-16,-21 23 2 0,21-23-2 15,-15 22 1-15,15-22-3 0,-10 31 5 0,10-31-4 16,-3 27 3-16,3-27-2 0,2 23 2 0,-2-23-4 16,8 22 3-16,-8-22-1 0,0 0 2 0,21 27-2 15,-21-27 1-15,0 0-1 0,34 7 0 0,-34-7 2 16,29 0-1-16,-29 0 2 0,33-12-1 0,-33 12 0 0,29-22-1 15,-29 22 1-15,28-24-1 0,-28 24 1 16,26-22-2-16,-26 22 5 0,19-23-5 0,-19 23 3 16,0 0-1-16,17-24-2 0,-17 24 1 0,0 0 1 15,0 0 0-15,0 0 2 0,0 0-2 0,0 0 0 16,0 0 0-16,0 0-1 0,0 0 0 0,0 0 0 16,0 0 0-1,0 0-1-15,0 0 1 0,0 0-1 0,0 0 1 16,0 0 0-16,0 0 0 0,0 0-1 0,0 0 2 15,-3 26-1-15,3-26 2 0,0 0-2 16,-4 27 2-16,4-27-2 0,-3 29 0 0,3-29-1 16,-5 31 2-16,5-31-3 0,-6 35 4 0,6-35-3 15,-4 32 3-15,4-32-4 0,-6 28 4 0,6-28-3 16,-1 28 2-16,1-28-1 0,0 23 0 0,0-23-2 0,0 24 4 16,0-24-4-16,0 22 3 0,0-22-1 0,0 0 0 15,-1 23-2-15,1-23-15 0,0 0 15 16,0 0-14-16,0 0 16 0,0 0-1 0,0 0 1 15,0 0-1-15,5 20 1 0,-5-20-1 0,0 0 10 16,0 0-24-16,0 0 5 0,0 0-17 0,0 0-30 16,0 0-5-16,0 0-79 0,0 0-83 0,24-14-210 0,-24 14-50 0,0 0 125 15</inkml:trace>
        </inkml:traceGroup>
      </inkml:traceGroup>
    </inkml:traceGroup>
    <inkml:traceGroup>
      <inkml:annotationXML>
        <emma:emma xmlns:emma="http://www.w3.org/2003/04/emma" version="1.0">
          <emma:interpretation id="{B289343F-80C7-4ED0-8E29-FD4EA353F6B2}" emma:medium="tactile" emma:mode="ink">
            <msink:context xmlns:msink="http://schemas.microsoft.com/ink/2010/main" type="paragraph" rotatedBoundingBox="2061,10646 12533,10783 12516,12093 2044,119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04E44B-085C-4DAF-822C-511423766259}" emma:medium="tactile" emma:mode="ink">
              <msink:context xmlns:msink="http://schemas.microsoft.com/ink/2010/main" type="line" rotatedBoundingBox="2061,10646 12533,10783 12516,12093 2044,11956"/>
            </emma:interpretation>
          </emma:emma>
        </inkml:annotationXML>
        <inkml:traceGroup>
          <inkml:annotationXML>
            <emma:emma xmlns:emma="http://www.w3.org/2003/04/emma" version="1.0">
              <emma:interpretation id="{77520987-24D3-4F5C-B11E-5D8D0E7870A4}" emma:medium="tactile" emma:mode="ink">
                <msink:context xmlns:msink="http://schemas.microsoft.com/ink/2010/main" type="inkWord" rotatedBoundingBox="2067,10599 7712,10734 7680,12068 2035,11934">
                  <msink:destinationLink direction="with" ref="{7C53F162-B545-49C4-BFBF-29CDC601BB29}"/>
                  <msink:destinationLink direction="with" ref="{A1385035-0E2B-47BA-9157-3F7A95838C2B}"/>
                  <msink:destinationLink direction="with" ref="{F19AD31C-6983-491F-9CE0-1EB6C3435B61}"/>
                </msink:context>
              </emma:interpretation>
              <emma:one-of disjunction-type="recognition" id="oneOf10">
                <emma:interpretation id="interp47" emma:lang="en-GB" emma:confidence="0">
                  <emma:literal>Holographic</emma:literal>
                </emma:interpretation>
                <emma:interpretation id="interp48" emma:lang="en-GB" emma:confidence="0">
                  <emma:literal>Hodographic</emma:literal>
                </emma:interpretation>
                <emma:interpretation id="interp49" emma:lang="en-GB" emma:confidence="0">
                  <emma:literal>Homographic</emma:literal>
                </emma:interpretation>
                <emma:interpretation id="interp50" emma:lang="en-GB" emma:confidence="0">
                  <emma:literal>Holographical</emma:literal>
                </emma:interpretation>
                <emma:interpretation id="interp51" emma:lang="en-GB" emma:confidence="0">
                  <emma:literal>Holographer</emma:literal>
                </emma:interpretation>
              </emma:one-of>
            </emma:emma>
          </inkml:annotationXML>
          <inkml:trace contextRef="#ctx0" brushRef="#br0" timeOffset="219499.0813">60 6971 790 0,'0'0'186'16,"0"0"3"-16,0 0-46 0,0 0-40 0,0 0-39 0,0 0-17 16,0 0-14-16,0 0-9 0,0 0-7 0,0 0-5 15,0 0-1-15,0 0 6 0,0 0 5 16,0 0 3-16,0 0 1 0,15 28-4 0,-15-28-8 16,9 35-15-16,-6-12 27 0,3 4-33 0,-5 3 28 15,-1 0-15-15,0 0-7 0,-1 1 4 0,-2-1-5 16,0 3 5-16,2-6-5 0,-1 2 5 0,0 1-6 0,-2-3 4 15,2 2-2-15,-3-4 4 0,1 0-5 0,2-2 4 16,-3-2-4-16,5-21-4 0,-3 33-8 16,3-33-3-16,0 0-11 0,-8 26-3 0,8-26-12 15,0 0-9-15,0 0-21 0,0 0-29 0,5 29-51 16,-5-29-53-16,0 0-55 0,0 0-84 0,0 0-7 16,0 0 243-16</inkml:trace>
          <inkml:trace contextRef="#ctx0" brushRef="#br0" timeOffset="220169.6756">173 7302 813 0,'0'0'182'15,"-40"14"-14"-15,40-14-25 0,0 0-42 0,0 0-38 16,0 0-29-16,-13 28-11 0,13-28-9 16,0 0 1-16,0 0-1 0,20 22 1 0,-20-22-3 15,20 10-1-15,-20-10-2 0,35 5-1 0,-35-5-1 16,42 0-3-16,-42 0-2 0,49-4 0 0,-22 3 0 0,2-1-2 16,0-3 1-16,1-2-25 0,3 8-32 0,-33-1-80 15,64-3-149-15,-64 3-219 0,49-5 17 0,-10 15 336 16</inkml:trace>
          <inkml:trace contextRef="#ctx0" brushRef="#br0" timeOffset="220069.4126">531 6879 871 0,'0'0'330'0,"0"0"-189"0,0 0-57 16,0 0-30-16,0 0-16 0,0 0-4 0,0 0 0 16,0 0 0-16,-4 23 2 0,4-23-6 0,0 0-3 0,3 31-7 0,-3-31 1 15,4 28-6-15,-4-28 1 0,1 32-3 0,-1-32 0 16,3 36-4-16,-3-36-16 0,-3 45 28 0,3-19-31 16,-1 4 28-16,-3-2-12 0,1 4-6 15,1-1 5-15,-2 3-7 0,0 0 6 0,0 1-8 16,0-1 6-16,1 0-4 0,-4-2 3 15,4-1-2-15,-1-3 3 16,0 0-4-16,1-4 3 0,2-3-3 0,1-21 2 16,-4 37-4-16,4-37 3 0,0 28-9 0,0-28-5 15,0 0-10-15,0 24-9 0,0-24-14 0,0 0-10 16,0 0-20-16,0 0-34 0,0 0-66 16,0 0-79-16,0 0-107 0,26 0-79 0,-26 0 220 15</inkml:trace>
          <inkml:trace contextRef="#ctx0" brushRef="#br0" timeOffset="220501.7169">1002 7379 1263 0,'-37'-25'134'16,"37"25"-43"-16,0 0-16 0,0 0-17 0,-30-13-19 15,30 13-12 1,0 0-9-16,0 0-6 0,0 0-8 0,-24 3-1 16,24-3-4-16,0 0 2 0,-9 25-2 0,9-25 2 15,-9 26-2-15,9-26 2 0,-7 32-1 0,7-32 1 16,-2 33-2-16,2-33 2 0,8 35-3 0,-8-35 2 16,10 29-2-16,-10-29 2 0,19 26-2 15,-19-26 2-15,22 15-2 0,-22-15 1 0,23 11-2 16,-23-11-6-16,28 0-4 0,-28 0-4 0,28-7 0 0,-28 7 4 15,27-14 5-15,-27 14 3 0,22-23 4 0,-22 23-1 16,18-32 3-16,-18 32-1 0,11-29 3 0,-11 29-2 16,7-30 3-16,-7 30-1 0,0-25 2 0,0 25 0 15,-7-23 3-15,7 23-3 0,0 0 2 16,-18-24-3-16,18 24-2 0,0 0-1 0,-29-13-1 16,29 13-1-16,0 0-10 15,-31 2-11-15,31-2-27 0,-23 4-51 16,23-4-119-16,0 0-174 0,-15 24-108 0,15-24 120 15,0 0 381-15</inkml:trace>
          <inkml:trace contextRef="#ctx0" brushRef="#br0" timeOffset="221134.5401">1537 6987 667 0,'0'0'179'0,"0"0"-8"0,0 0-37 0,0 0-12 15,0 0-37-15,0 0-14 0,0 0-16 16,-6 24-7-16,6-24-5 0,0 0-3 0,-2 23 18 0,2-23-40 0,0 35 30 15,0-12-38-15,-4-1 10 0,1 8 4 0,-3 0-10 16,2 7 3-16,-4-3-11 0,1 3 3 0,-1 2-9 16,1 0 6-16,-4-3-9 0,4 3 7 15,-1-5-7-15,1-3 5 0,1 0-5 0,1-6 4 16,1-3-3-16,4-22 4 0,-3 36-5 0,3-36-2 16,3 25-12-1,-3-25-9-15,0 0-16 0,0 0-14 0,12 26-23 16,-12-26-27-16,0 0-71 0,0 0-84 0,29-20-126 15,-6 17-76-15,-12-18 242 0</inkml:trace>
          <inkml:trace contextRef="#ctx0" brushRef="#br0" timeOffset="221406.1312">1910 7390 1103 0,'0'0'201'0,"0"0"-66"0,-23-13-46 15,23 13-24-15,0 0-21 0,0 0-14 16,0 0-10-16,-25 18-5 0,25-18-7 0,0 0-2 16,-22 26-3-16,22-26-1 15,0 0-2-15,-26 34 2 0,26-34-4 16,-14 28 4-16,14-28-4 0,-11 30 3 0,11-30-2 16,0 24 2-16,0-24-3 0,7 23 2 0,-7-23-2 15,0 0 1-15,23 32-2 0,-23-32-5 0,24 13-9 16,-24-13-3-16,27 8-6 0,-27-8 5 0,34-6 6 0,-34 6 1 15,27-14 5-15,-27 14 1 0,23-24 10 16,-23 24-5-16,18-30 10 0,-18 30 0 0,14-35-4 16,-14 35 5-16,3-38-1 0,-3 38 2 0,-3-31 10 15,3 31-6-15,-18-28 5 0,18 28-8 0,-20-24-2 16,20 24 1-16,0 0-3 0,-33-25-2 0,33 25-3 16,-27-2 0-16,27 2-2 0,-20 2 1 0,20-2-3 15,0 0 0-15,-27 19-15 0,27-19-13 0,0 0-21 16,0 0-22-16,2 36-44 15,-2-36-61-15,0 0-77 0,25 14-123 16,-25-14-46-16,40 15 259 0</inkml:trace>
          <inkml:trace contextRef="#ctx0" brushRef="#br0" timeOffset="221936.7441">2397 7339 738 0,'0'0'240'0,"0"0"-47"15,0 0-45-15,0 0-48 0,0 0-27 0,-25-15-20 16,25 15-9-16,0 0-9 0,0 0-8 0,-28-4-3 16,28 4-5-16,0 0-2 0,0 0-5 0,-30 4-4 15,30-4-3-15,0 0-3 0,-30 24 0 0,30-24-1 16,-22 28 1-16,22-28-3 0,-18 34 2 0,18-34-4 0,-15 35 4 16,15-35-3-16,-3 34 2 0,3-34-3 15,8 32 3-15,-8-32-3 0,10 26-6 0,-10-26-8 16,0 0-4-16,30 29-8 0,-30-29 4 0,0 0-1 15,33 12 2-15,-33-12 7 0,0 0 2 0,31-4 9 16,-31 4 2-16,0 0 4 0,24-24 0 0,-24 24 2 16,18-26-2-1,-18 26 2-15,14-38-2 0,-14 38 5 0,14-39 0 16,-14 39 9-16,10-34 0 0,-10 34 8 16,2-32-6-16,-2 32 2 0,0 0-4 0,6-27-1 15,-6 27-2-15,0 0-5 0,0 0-3 0,0 0-3 16,0 0-1-16,0 0 0 0,0 0 2 0,4 27-1 15,-4-27 2-15,5 35-3 0,-5-35 3 0,0 46-4 16,0-22 2-16,-4 3-2 0,3-1 5 0,0 4-6 0,-1 0 7 16,-5 5-7-16,0-3 6 0,2 6-6 15,-6 6 7-15,-4-5-8 0,0 2-9 0,-3-3 29 16,4 0-28-16,-4-3 31 0,0 2-11 0,-1-9-2 16,1 2 8-16,-1-8-3 0,19-22 3 0,-39 33-5 15,39-33 1-15,-41 18-3 0,41-18 0 0,-45 8-4 16,45-8-1-16,-39-7 1 0,14 1-4 0,25 6 1 0,-39-21-3 15,39 21-14-15,-36-32-11 0,36 32-14 16,-27-42-23-16,27 42-23 0,-20-49-74 0,20 49-129 16,-5-34-158-16,5 5-22 0,0 29 300 0</inkml:trace>
          <inkml:trace contextRef="#ctx0" brushRef="#br0" timeOffset="222607.3369">2758 7377 703 0,'0'0'167'0,"0"0"-38"0,0 0-23 0,0 0-25 16,0 0-14-16,0 0-17 0,0 26-7 0,0-26-5 15,0 0-7-15,0 0-4 0,1 26-1 16,-1-26-2-16,0 0 0 0,7 26-5 16,-7-26 2-16,3 23-5 0,-3-23 2 0,1 26-6 15,-1-26 0-15,0 33-7 0,0-33 0 0,-1 26-4 16,1-26 0-16,0 23-1 15,0-23 1-15,0 0-2 0,0 25 2 0,0-25-1 16,0 0-1-16,0 0 1 0,0 0 0 0,0 0 1 16,0 0 3-16,0 0 2 0,0 0 0 15,0 0 3-15,11-25-4 0,-11 25 2 16,14-30-5-16,-14 30 2 0,9-38-4 0,-9 38 3 16,13-42-3-16,-4 19 4 0,-9 23-1 0,20-42 4 15,-20 42-1-15,15-35 5 0,-15 35-5 0,11-26 4 0,-11 26-6 0,0 0 1 16,18-29-4-16,-18 29 1 0,0 0-2 0,0 0 0 15,0 0 1-15,27-5-1 0,-27 5 0 0,0 0 1 16,27 8 0-16,-27-8-1 16,0 0 2-16,30 20-3 0,-30-20 2 0,25 14-2 15,-25-14 0-15,27 14 1 0,-27-14 0 0,26 7-1 16,-26-7 1-16,28 7-1 0,-28-7-14 0,28 6-22 0,-28-6-27 0,29 3-55 16,-29-3-92-16,26-6-144 0,-26 6-142 0,31-5 62 15,1 21 435-15</inkml:trace>
          <inkml:trace contextRef="#ctx0" brushRef="#br0" timeOffset="223077.4563">3510 7362 1004 0,'0'0'206'0,"0"0"-72"15,-26-23-34-15,26 23-27 0,0 0-20 16,0 0-11-16,0 0-10 0,0 0-6 0,-26-11-4 0,26 11-6 0,0 0-1 16,0 0-3-16,-30 3-5 0,30-3 0 0,0 0-4 15,-33 21 0-15,33-21-2 0,-22 24 0 0,22-24-2 16,-25 34 2-16,25-34-3 0,-21 41 3 16,21-41-3-16,-11 41 3 0,11-41-4 0,-4 36 4 15,4-36-4-15,7 32 3 0,-7-32-2 0,18 23 1 16,-18-23 0-1,22 12-1-15,-22-12-2 0,26 2-3 0,-26-2 0 16,29-11-1-16,-29 11 3 0,32-21 2 16,-32 21 2-16,27-28-1 0,-27 28 4 0,21-33-2 0,-21 33 3 15,16-35-3-15,-16 35 3 0,13-34-4 0,-13 34 4 16,8-21-2-16,-8 21 1 0,0 0 0 16,0 0 0-16,0 0 2 0,0 0-2 0,0 0 0 15,0 0-3-15,0 0 1 0,0 0-1 0,0 0 1 0,0 0-1 16,0 0 2-16,19 27-3 0,-19-27 3 0,10 31-1 15,-10-31 1-15,10 35-3 0,-10-35 2 0,11 41-6 16,-11-41-4-16,11 38-14 0,-11-38-10 0,9 38-20 16,-9-38-9-16,11 35-27 0,-11-35-61 15,24 21-88-15,-24-21-152 0,0 0-47 0,42 17 210 16</inkml:trace>
          <inkml:trace contextRef="#ctx0" brushRef="#br0" timeOffset="223710.3533">3836 7500 728 0,'0'0'175'0,"0"0"-78"0,0 0-48 0,0 0-6 0,0 0 8 15,0 0 6-15,0 0 6 0,-2 34-7 0,2-34-18 16,6 28-1-16,-6-28-10 0,0 37-1 0,0-37-10 16,-4 46-2-16,-1-20 2 0,5 4 9 0,-5 0-5 15,5-1 6-15,-4 0-17 0,1 3 0 0,-1-8 10 16,3 4-32-16,-1-4 33 0,-2 1-33 0,1 1 12 15,2-1 4-15,-5-3-4 0,6-22 3 0,-4 34-3 16,4-34 3-16,0 0-3 0,-5 26 1 0,5-26 2 16,0 0 5-16,0 0 5 0,0 0-2 0,-3-23 1 15,3 23-6-15,1-34 0 0,1 12-4 0,0-6 3 0,1-2 12 16,0-2-33-16,4-1 33 0,-4-4-31 0,4-1 13 16,1-5 7-16,-4 3-7 0,3-2 10 15,0 5-7-15,2-1 9 0,0 2-5 16,0 5 4-1,-2-2-6-15,4 7 2 0,-1 3-5 0,-10 23 3 16,14-30-3-16,-14 30 2 0,0 0-1 0,23-23 0 16,-23 23-1-16,0 0 1 0,25-11-1 0,-25 11 1 15,0 0 0-15,30 4-1 0,-30-4 1 32,25 7 0-32,-25-7 0 0,23 16-1 0,-23-16 0 0,25 15-1 0,-25-15 2 0,22 14-1 0,-22-14 1 15,25 18-1-15,-25-18 2 0,0 0-2 0,18 27 2 0,-18-27-2 0,0 0 3 16,0 31-1-16,0-31 7 0,0 0 3 15,-18 27 1-15,18-27-2 0,-25 20-3 0,25-20-5 16,-29 18 0-16,29-18-2 0,-29 12 0 0,29-12-2 16,-27 9 2-16,27-9-2 0,-28 3 0 0,28-3 0 15,-25-2-1-15,25 2-7 0,0 0-8 16,-27-6-14-16,27 6-17 16,0 0-22-16,-37-22-50 0,37 22-106 0,0 0-154 15,0 0-110-15,0 0 105 0,-28-15 385 16</inkml:trace>
          <inkml:trace contextRef="#ctx0" brushRef="#br0" timeOffset="224311.9223">4449 6861 827 0,'-13'-26'174'0,"13"26"-18"0,0 0-37 16,0 0-38-16,0 0-38 0,0 0-6 0,-6 28-3 15,6-28 5-15,-3 32-5 0,3-9-1 0,0-23-7 0,-7 50 4 16,6-25-6-16,2 9-15 0,-2-1 31 15,1 7-35-15,0-1 30 0,-6 3-16 0,3-2-12 0,2 2 4 16,-5-2-9-16,4-2 3 0,-3-2-5 0,3 0 4 16,-1-7-7-16,-3 1 5 0,4-5-5 15,0-2 6-15,2-23-5 0,-8 36 3 0,8-36-3 16,0 0 3-16,-4 27-2 16,4-27 2-16,0 0 0 0,0 0-1 15,0 0 1-15,0 0-1 0,0 0 2 0,0 0-3 16,0 0 4-16,12-31-3 0,-12 31 2 0,20-45-2 15,-8 17 5-15,3 1-6 0,3-4 6 0,1 0-5 16,-1-1 3-16,2 6-4 0,-3 4 4 0,-17 22-9 16,38-38 4-16,-38 38-2 0,36-21 1 15,-36 21 2-15,28-7 1 0,-28 7 0 0,0 0 0 0,29 13 0 16,-29-13 0-16,18 22 2 0,-18-22-3 0,15 34 3 16,-15-34-3-16,11 42 2 0,-4-21-2 0,-5 2 3 15,-1-1-4-15,2 2 5 0,-2 2-5 0,2-2 3 16,-3-3-2-16,0-21 1 0,7 40-3 0,-7-40 3 15,5 30-12-15,-5-30-10 0,0 0-21 0,0 0-20 16,27 25-20 0,-27-25-31-16,0 0-65 0,0 0-83 15,45-25-136-15,-45 25-36 0,35-26 247 0</inkml:trace>
          <inkml:trace contextRef="#ctx0" brushRef="#br0" timeOffset="224528.0807">5035 7381 641 0,'0'0'202'0,"0"0"-24"16,0 0-16-16,0 0-32 0,0 0-31 16,0 0-30-16,22 35-16 0,-22-35-11 0,0 0-3 15,0 0-6-15,9 35-4 0,-9-35-8 0,2 27-4 16,-2-27-8-16,2 29 0 0,-2-29-5 0,-4 30 1 16,4-30-4-16,-5 28 1 0,5-28-4 0,-3 22 3 15,3-22-3-15,0 0 2 0,0 0-7 0,0 0-16 0,0 0-22 16,0 0-29-16,3 26-112 0,-3-26-154 15,-17-27-158-15,17 27 11 0,7-32 405 0</inkml:trace>
          <inkml:trace contextRef="#ctx0" brushRef="#br0" timeOffset="224712.9972">5113 7134 1372 0,'0'0'164'0,"-25"-2"-77"0,25 2-17 15,0 0-20-15,0 0-19 0,0 0-18 0,0 0-8 16,0 0-7-16,0 0 1 0,0 0 1 0,0 0-1 16,0 0-1-16,0 0-10 0,0 0-14 0,0 0-15 15,33 19-21-15,-33-19-31 0,0 0-87 0,0 0-95 0,32-3-224 16,-32 3 51-16,0 0 298 0</inkml:trace>
          <inkml:trace contextRef="#ctx0" brushRef="#br0" timeOffset="225029.4157">5557 7386 1244 0,'0'0'165'0,"-28"-14"-61"0,28 14-15 16,0 0-21-16,0 0-18 0,-27-9-16 0,27 9-10 15,0 0-5-15,-28 0-5 0,28 0-2 0,0 0-3 0,-33 11-2 16,33-11-1-16,-26 18 0 0,26-18 3 0,-30 29-2 16,30-29 2-16,-28 38-5 0,17-16 1 15,11-22-5-15,-12 40 2 0,12-40-4 0,-6 35 4 16,6-35-3-16,4 28 2 0,-4-28-2 0,11 23 0 16,-11-23 0-16,0 0 2 0,31 27-2 0,-31-27-2 15,28 8-1-15,-28-8 0 0,40-1 1 0,-40 1-2 0,42-10-7 16,-42 10-10-16,42-24-11 0,-42 24-18 0,49-26-21 15,-34 1-50-15,25 25-130 0,-31-21-192 16,19 10-47-16,0 7 125 0</inkml:trace>
        </inkml:traceGroup>
        <inkml:traceGroup>
          <inkml:annotationXML>
            <emma:emma xmlns:emma="http://www.w3.org/2003/04/emma" version="1.0">
              <emma:interpretation id="{B3D7467B-08D8-4513-9C0C-4C0945623F0A}" emma:medium="tactile" emma:mode="ink">
                <msink:context xmlns:msink="http://schemas.microsoft.com/ink/2010/main" type="inkWord" rotatedBoundingBox="8299,10786 12532,10841 12518,11980 8284,11924">
                  <msink:destinationLink direction="with" ref="{F19AD31C-6983-491F-9CE0-1EB6C3435B61}"/>
                </msink:context>
              </emma:interpretation>
              <emma:one-of disjunction-type="recognition" id="oneOf11">
                <emma:interpretation id="interp52" emma:lang="en-GB" emma:confidence="0">
                  <emma:literal>duality:</emma:literal>
                </emma:interpretation>
                <emma:interpretation id="interp53" emma:lang="en-GB" emma:confidence="0">
                  <emma:literal>duality j</emma:literal>
                </emma:interpretation>
                <emma:interpretation id="interp54" emma:lang="en-GB" emma:confidence="0">
                  <emma:literal>duality £</emma:literal>
                </emma:interpretation>
                <emma:interpretation id="interp55" emma:lang="en-GB" emma:confidence="0">
                  <emma:literal>duality.</emma:literal>
                </emma:interpretation>
                <emma:interpretation id="interp56" emma:lang="en-GB" emma:confidence="0">
                  <emma:literal>duality l</emma:literal>
                </emma:interpretation>
              </emma:one-of>
            </emma:emma>
          </inkml:annotationXML>
          <inkml:trace contextRef="#ctx0" brushRef="#br0" timeOffset="226018.8661">6571 7410 444 0,'0'0'159'0,"0"0"-41"0,0 0 13 0,0 0-4 0,0 0-7 16,25-15-12-16,-25 15-17 0,0 0-15 0,0 0-8 16,0 0-9-16,0 0-7 0,0 0-7 0,0 0-7 15,0 0-5-15,3-24-5 0,-3 24-4 16,0 0-4-16,0 0-5 0,-27-13-3 0,27 13-3 0,-22-3-1 0,22 3-4 15,-27 0 0-15,27 0-2 0,-33 1-1 16,33-1 0-16,-36 7-2 0,36-7 2 0,-37 16-2 16,37-16 1-16,-40 26-1 0,40-26 2 0,-37 33-4 15,37-33 5-15,-28 38-2 0,28-38 1 0,-18 38-3 16,18-38 2-16,-5 36-4 0,5-36 4 16,5 28-3-16,-5-28 4 15,18 23-3-15,-18-23 1 0,25 17 0 0,-25-17 0 16,33 6 0-16,-33-6 1 0,37 0 0 15,-37 0-1-15,40-6 0 0,-40 6 0 0,37-21 2 16,-37 21-2-16,36-31 2 0,-17 9-2 0,-1-4 3 16,0 0-3-16,3-4 5 0,-5 2-6 0,2-5 6 15,-3 4-5-15,-2-4 5 0,1 2-6 0,-3-2 6 16,-2-1-6-16,2-2 5 0,-1 2-5 0,-3-3 5 0,1 0 13 16,0 1-29-16,-3 5 29 0,0 2-30 15,-4 7 14-15,-1 22 3 0,-2-32-4 0,2 32 4 16,-4-24-3-16,4 24 3 0,0 0-2 0,0 0-1 15,0 0 0-15,0 0-1 0,0 0 1 0,0 0 0 16,0 0 1-16,-7 31-2 0,4-10 3 0,0 7-2 16,2 4-14-1,-3 7 29-15,0 1-28 0,-2 1 28 0,2-1-12 16,-2 0-6-16,6 0 6 0,-2 1-7 0,2-1 6 16,2-3-7-16,-2 1 6 0,3-6-5 15,0 0 4-15,1-3-21 0,-4-29-14 0,12 45-27 16,-12-45-24-16,16 28-52 0,-16-28-70 0,27 3-144 15,-27-3-123-15,32-8 70 0,-2 9 383 0</inkml:trace>
          <inkml:trace contextRef="#ctx0" brushRef="#br0" timeOffset="226658.2096">7041 7376 1094 0,'-34'-26'207'0,"34"26"-82"16,0 0-49-16,0 0-28 15,0 0-16-15,0 0-6 0,2 24-4 0,-2-24 5 16,-2 25-3-16,2-25-1 0,-5 30-7 0,5-30-3 16,-2 33-5-16,2-33-1 0,-6 38-5 15,6-38 1-15,-3 35-6 0,3-35 5 0,2 27-3 16,-2-27 1-16,0 0-2 0,8 30 1 0,-8-30 0 16,0 0 1-16,0 0 1 0,0 0-1 0,28 19 0 15,-28-19-2-15,0 0 1 0,22-11-5 0,-22 11-7 0,23-17-8 16,-23 17-4-16,26-27-3 0,-26 27 10 0,24-30 2 15,-24 30 9-15,24-33 0 0,-24 33 7 16,25-31-1-16,-25 31 4 0,14-27-3 0,-14 27 2 16,0 0-2-16,0 0 1 0,25-25 0 0,-25 25-1 15,0 0-1-15,0 0 0 0,0 0 1 0,0 0 0 16,0 0 1-16,26 1 0 0,-26-1 2 0,0 0-2 0,12 27 1 16,-12-27-1-16,10 27 2 0,-10-27-2 0,6 37 4 15,-6-37-5-15,2 39 5 0,-2-39-5 0,5 37 2 16,-5-37-2-16,2 29 1 0,-2-29-3 15,4 27 2-15,-4-27-3 0,0 0 1 0,14 25-12 16,-14-25-19-16,0 0-53 0,0 0-65 0,32-2-85 16,-32 2-99-16,8-26-80 15,17 26 58-15,-25 0 357 0</inkml:trace>
          <inkml:trace contextRef="#ctx0" brushRef="#br0" timeOffset="226905.6041">7742 7502 614 0,'0'0'206'0,"0"0"-5"16,0 0-24-16,-6-30-37 0,6 30-37 15,0 0-25-15,0 0-22 0,1-30-8 0,-1 30-10 16,0 0-3-16,1-21-6 0,-1 21-2 16,0 0-6-16,-5-31-1 0,5 31-5 0,0 0 0 15,0 0-3-15,-22-27-2 0,22 27-3 0,0 0-3 16,-24-5-1-16,24 5-1 15,-23 11 0-15,23-11-2 0,-29 20 1 0,29-20-2 16,-29 27 2-16,29-27-2 0,-26 35 2 16,26-35-4-16,-21 36 4 0,21-36-3 0,-15 41 3 15,15-41-3-15,-4 35 2 0,4-35-2 16,10 30 3-16,-10-30-3 0,13 23 1 0,-13-23-3 16,24 15-3-16,-24-15-4 0,27 4-3 0,-27-4-1 15,28-4 2-15,-28 4 2 0,27-13 1 0,-27 13 2 0,24-21-1 0,-24 21 3 16,23-23-1-16,-23 23 5 0,18-30 0 0,-18 30 4 15,13-31-3-15,-13 31 3 0,13-32-3 16,-13 32 2-16,6-24-2 0,-6 24 3 0,0 0-3 16,0 0 2-16,0 0-1 0,0 0 0 15,18-23-2-15,-18 23 0 0,0 0 0 0,0 0 1 16,0 0 1-16,0 0 0 0,4 32 0 0,-4-32-1 0,1 31 2 0,-1-31-2 31,2 31 3-31,-2-31-5 0,7 28 4 0,-7-28-4 16,4 24-3-16,-4-24-15 0,0 0-13 0,15 25-16 0,-15-25-13 0,0 0-33 0,0 0-54 15,29 8-79-15,-29-8-103 0,3-26-83 16,-3 26 82-16,0 0 333 0</inkml:trace>
          <inkml:trace contextRef="#ctx0" brushRef="#br0" timeOffset="227222.0182">8247 6987 1341 0,'0'0'132'0,"0"0"-53"0,0 0-11 0,0 0-14 16,0 0-18-16,0 0-17 0,0 0-11 0,0 0-6 15,0 0 2-15,0 0 3 0,-13 29 5 16,13-29 18-16,0 38-34 0,-1-14 32 0,-2 8-34 0,-2-1 13 16,-1 3 6-16,-2 5-10 15,-6 0 7-15,0 3-10 0,1-3 5 0,0 3-7 16,2-2 6-16,-1 1-6 15,6-5 5-15,-2-3-6 0,3-3 5 0,3 0-6 16,2-5 6-16,0-25-5 0,7 42 3 0,-7-42-2 16,12 27 1-16,-12-27-10 0,0 0-7 0,36 17-13 15,-36-17-15-15,33 0-15 0,-33 0-25 0,43-10-90 16,-35-14-52-16,34 27-64 0,-22-12-180 16,5-11 113-16,15 14 297 0</inkml:trace>
          <inkml:trace contextRef="#ctx0" brushRef="#br0" timeOffset="227396.7297">8517 7497 1055 0,'-21'-25'171'0,"21"25"-59"16,0 0-29-16,0 0-19 0,0 0-26 0,0 0-11 15,0 0-4-15,0 26 2 0,0-26 2 16,0 0 1-16,0 26-7 16,0-26-3-16,0 21-10 0,0-21-1 0,3 26-6 15,-3-26 1-15,-1 26-2 0,1-26 1 0,-3 24-2 16,3-24 2-16,-4 24-6 0,4-24-15 0,0 0-26 15,0 0-42-15,0 0-114 0,0 0-124 0,0 0-159 16,0 0 16-16,0 0 399 0</inkml:trace>
          <inkml:trace contextRef="#ctx0" brushRef="#br0" timeOffset="227576.1389">8667 7154 1534 0,'-44'-6'102'16,"44"6"-53"-16,-25 7-11 0,25-7-3 0,0 0-16 15,-27 14-9-15,27-14-7 0,0 0-2 16,0 0-3-16,0 0-1 0,0 0-13 0,0 0-19 0,0 0-26 16,0 0-39-16,-2 26-75 0,2-26-59 0,0 0-73 15,0 0-98-15,36-6 16 0,-4 14 325 0</inkml:trace>
          <inkml:trace contextRef="#ctx0" brushRef="#br0" timeOffset="228431.2398">8937 7321 816 0,'0'0'165'0,"-34"13"-23"16,34-13-14-16,0 0-32 16,0 0-36-16,0 0-27 0,-4 24-7 0,4-24 0 15,0 0 2-15,0 0-3 0,31 23-4 16,-31-23-5-16,33 8-4 0,-33-8-5 15,42 3-3-15,-16-2-3 0,1-1-1 0,4 0-1 16,-1 0 1-16,-1-1-3 0,-3-2-21 0,5 6-34 16,-31-3-66-16,55-3-98 0,-55 3-112 0,36-15-128 15,-3 25 84-15,-33-10 378 0</inkml:trace>
          <inkml:trace contextRef="#ctx0" brushRef="#br0" timeOffset="228246.3329">9067 7016 766 0,'0'0'199'0,"0"0"-69"16,0 0-5-16,0 0-38 0,26-13-5 0,-26 13-25 15,0 0-13-15,0 0-5 0,0 0 1 0,0 0 0 16,0 0-2-16,0 0-2 0,0 0-5 0,21 28-2 16,-21-28-20-16,7 30 29 0,-5-7-36 0,-3 3 27 15,1-2-16-15,-3 0-7 16,-2 5 3-16,0 0-6 0,-3 3 3 0,0-1-6 15,0 3 5-15,-3-2-6 0,-2 2 6 0,-1 3-6 16,1-1 6-16,-2-2-8 0,-1-2 5 0,4-2-5 0,2-2 5 0,-1-7-4 16,4 3 5-16,7-24-3 0,-9 36 0 0,9-36-2 15,-6 26 2-15,6-26 0 0,0 0 1 0,2 30-3 16,-2-30 1-16,0 0 0 0,0 0-1 0,0 0 1 16,0 0 0-16,23 11 1 0,-23-11-1 0,0 0 0 15,29-17-2-15,-29 17-3 0,28-20-4 0,-28 20-1 16,28-24-5-16,-28 24-2 15,31-28-6-15,-31 28-5 16,30-25-9-16,-30 25-9 0,32-29-11 0,-32 29-20 16,27-31-46-16,0 29-62 0,-23-26-76 0,18 21-80 15,1 4-58-15,-23 3 193 0</inkml:trace>
          <inkml:trace contextRef="#ctx0" brushRef="#br0" timeOffset="228963.8293">9633 7434 1322 0,'0'0'126'0,"0"0"-38"0,-25-7-17 0,25 7-19 16,0 0-22-16,0 0-15 0,0 0-11 15,0 0-2-15,0 0-1 0,0 0 0 0,-1 32-1 16,1-32 1-16,-1 27-2 0,1-27 2 0,0 30-2 15,0-30 2-15,5 32-2 0,-5-32 2 0,7 30-3 0,-7-30 2 0,0 0-2 16,25 27 2-16,-25-27-2 0,0 0 0 16,29 16-3-16,-29-16-5 0,0 0-3 0,29-14-2 15,-29 14 5-15,24-21 1 0,-24 21 5 0,28-30 2 16,-28 30 2-16,25-42-2 0,-15 20 5 16,-10 22-5-16,20-37 4 0,-20 37-2 0,15-26 3 15,-15 26-3-15,0 0 2 0,0 0-2 0,13-24 0 0,-13 24 1 0,0 0-2 16,0 0 0-16,0 0 1 0,0 0-1 0,0 0 1 15,2 26 2-15,-2-26-2 0,3 24 2 16,-3-24-4-16,-3 35 4 0,3-35-4 0,-2 42 4 16,2-19-4-16,-3 0 4 0,-1 0-4 0,1 7 5 15,0-2-5-15,-4 3 4 0,2-3-4 16,-2 3 9-16,-1 0-3 16,-2 0 10-16,-2-3 20 0,1 1-32 0,-2-2 31 15,1-2-33-15,12-25 11 0,-22 42 5 0,22-42-3 16,-28 36 4-16,28-36-6 0,-33 27 0 15,33-27-3-15,-34 30-1 0,34-30-6 0,-42 21 0 16,42-21-2-16,-38 13 1 0,38-13 1 0,-35 9 1 16,35-9-1-16,-29-1-3 0,29 1 1 15,-30-13-9-15,30 13-13 0,-30-22-22 0,30 22-29 0,-28-39-78 0,28 39-211 16,-5-22-161-16,5 22-1 0,-7-28 407 0</inkml:trace>
          <inkml:trace contextRef="#ctx0" brushRef="#br0" timeOffset="743038.936">10074 7916 411 0,'0'0'119'15,"0"0"-14"-15,0 0-3 0,0 0-11 0,0 0-15 16,0 0-24-16,0 0-18 0,0 0-11 0,0 0-3 15,0 0 3-15,0 0 5 0,0 0 3 16,25-15-2-16,-25 15 0 0,0 0 2 0,0 0 0 0,0 0 0 0,23-3-3 16,-23 3-4-16,0 0-3 0,0 0-4 15,27-1-3-15,-27 1-4 0,0 0-3 0,26 1-3 16,-26-1-2-16,0 0-1 0,27 0 0 0,-27 0 0 16,0 0 1-16,21 3-1 0,-21-3 1 0,0 0 0 15,0 0 0-15,28-4 1 0,-28 4 1 16,0 0-1-16,0 0 0 0,27-10 3 0,-27 10 1 0,0 0 2 0,0 0 1 15,28-10-2-15,-28 10-3 0,0 0-2 0,23-4-2 16,-23 4 0-16,0 0 1 0,0 0-2 16,25-5 0-16,-25 5-1 0,0 0 1 0,0 0-1 15,0 0 2-15,0 0-1 0,22 0 0 0,-22 0 0 16,0 0 0-16,0 0 0 0,0 0 0 16,0 0-1-16,23 0 2 15,-23 0-1-15,0 0 1 0,0 0 0 0,0 0 3 16,0 0-3-16,24 0 2 0,-24 0-3 0,0 0-1 15,0 0 1-15,0 0-25 0,0 0 24 0,0 0 1 16,0 0-1-16,0 0 26 0,0 0-26 16,0 0 2-16,23 3-1 0,-23-3 0 0,0 0 1 15,0 0-1-15,0 0 0 0,0 0 0 16,0 0 4-16,0 0-4 0,28 9 3 0,-28-9-3 0,0 0 0 0,0 0 1 16,0 0-2-16,0 0 0 0,0 0 1 0,0 0-1 15,22 3 1-15,-22-3 0 0,0 0 0 0,0 0 0 16,0 0 0-16,0 0 0 0,0 0 1 0,0 0-2 15,0 0 1-15,0 0 1 0,0 0-2 16,0 0 0-16,0 0 1 0,23 4 0 0,-23-4 1 16,0 0-1-1,0 0 0-15,0 0 1 0,0 0-2 0,0 0 1 16,0 0 2-16,0 0-2 0,0 0 1 0,0 0 0 16,0 0-1-16,0 0 0 0,0 0-1 0,0 0 1 15,0 0 0-15,0 0-1 0,0 0 2 0,0 0-2 16,0 0 1-16,0 0 1 0,0 0-1 15,0 0 1-15,0 0-2 0,0 0 1 0,0 0 0 16,0 0-2-16,0 0-57 0,0 0-124 0,0 0-293 0,0 0-12 16,0 0 211-16</inkml:trace>
          <inkml:trace contextRef="#ctx0" brushRef="#br0" timeOffset="744928.3162">10399 7586 745 0,'-24'14'135'0,"24"-14"-5"0,0 0-8 16,0 0-17-16,0 0-25 0,0 0-21 0,0 0-22 16,0 0-7-16,0 0-5 0,0 0-5 0,0 0-3 15,0 0-3-15,0 0-5 0,0 0-4 0,0 0-2 16,0 0-4-16,0 0-1 0,0 0 2 15,0 0 0-15,0 0 2 0,0 0 0 16,0 0-2-16,0 0 0 0,22-16 0 0,-22 16 0 0,0 0 0 0,0 0-1 16,0 0 0-16,0 0 1 0,0 0 0 0,0 0 1 15,0 0 0-15,0 0 0 0,0 0 2 0,0 0 0 16,0 0 0-16,0 0 1 0,0 0 5 0,0 0 4 16,-14 26 5-16,14-26 0 0,0 0-2 15,0 0-5-15,0 0-1 0,-24 8 3 16,24-8 1-16,0 0 1 15,0 0-2-15,0 0-5 0,0 0-2 0,0 0-3 16,0 0-1-16,0 0-1 0,0 0-2 0,0 0-1 16,0 0-1-16,0 0-2 0,0 0-21 0,0 0-26 15,0 0-55-15,0 0-147 0,0 0-274 0,27-2 31 16,-27 2 251-16</inkml:trace>
          <inkml:trace contextRef="#ctx0" brushRef="#br0" timeOffset="744226.4008">10379 7274 348 0,'0'0'84'16,"0"0"-35"-16,0 0-4 0,0 0 32 15,0 0 10-15,0 0 2 0,0 0-11 0,0 0-21 16,0 0-12-16,0 0-7 0,25 10-6 0,-25-10-8 0,0 0-5 16,0 0-5-16,0 0-4 0,0 0-1 0,0 0 2 15,0 0 32-15,0 0 7 0,0 0 2 0,0 0-1 16,0 0-28-16,0 0 3 0,0 0 5 0,0 0 8 16,0 0 1-16,0 0-3 0,0 0-9 15,0 0-6-15,0 0-10 0,0 0-4 0,0 0-4 16,0 0 3-16,-25 14 0 15,25-14-1-15,0 0-1 0,0 0-3 16,0 0-1-16,0 0-2 0,0 0 0 0,0 0 0 16,0 0-1-16,0 0-1 0,0 0-1 0,0 0-12 15,0 0-14-15,0 0-6 0,0 0-25 0,0 0-34 16,0 0-34-16,0 0-71 0,0 0-81 16,34 10-121-16,-34-10 54 0,0 0 348 0</inkml:trace>
        </inkml:traceGroup>
      </inkml:traceGroup>
    </inkml:traceGroup>
    <inkml:traceGroup>
      <inkml:annotationXML>
        <emma:emma xmlns:emma="http://www.w3.org/2003/04/emma" version="1.0">
          <emma:interpretation id="{0DCAF71B-9221-40FC-9AAC-E7E9D455442A}" emma:medium="tactile" emma:mode="ink">
            <msink:context xmlns:msink="http://schemas.microsoft.com/ink/2010/main" type="paragraph" rotatedBoundingBox="2333,12365 13191,12322 13194,12998 2336,130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468181-B486-4034-8EF7-3916AA3459F8}" emma:medium="tactile" emma:mode="ink">
              <msink:context xmlns:msink="http://schemas.microsoft.com/ink/2010/main" type="line" rotatedBoundingBox="2333,12365 13191,12322 13194,12998 2336,13041"/>
            </emma:interpretation>
          </emma:emma>
        </inkml:annotationXML>
        <inkml:traceGroup>
          <inkml:annotationXML>
            <emma:emma xmlns:emma="http://www.w3.org/2003/04/emma" version="1.0">
              <emma:interpretation id="{FAAA122B-ACF8-4D34-A6DB-B8FB96C545A6}" emma:medium="tactile" emma:mode="ink">
                <msink:context xmlns:msink="http://schemas.microsoft.com/ink/2010/main" type="inkWord" rotatedBoundingBox="2334,12452 5720,12438 5723,13003 2336,13016"/>
              </emma:interpretation>
              <emma:one-of disjunction-type="recognition" id="oneOf12">
                <emma:interpretation id="interp57" emma:lang="en-GB" emma:confidence="0">
                  <emma:literal>Tamara</emma:literal>
                </emma:interpretation>
                <emma:interpretation id="interp58" emma:lang="en-GB" emma:confidence="0">
                  <emma:literal>Tamaru</emma:literal>
                </emma:interpretation>
                <emma:interpretation id="interp59" emma:lang="en-GB" emma:confidence="0">
                  <emma:literal>Tamarac</emma:literal>
                </emma:interpretation>
                <emma:interpretation id="interp60" emma:lang="en-GB" emma:confidence="0">
                  <emma:literal>Tamaraw</emma:literal>
                </emma:interpretation>
                <emma:interpretation id="interp61" emma:lang="en-GB" emma:confidence="0">
                  <emma:literal>Tamaroa</emma:literal>
                </emma:interpretation>
              </emma:one-of>
            </emma:emma>
          </inkml:annotationXML>
          <inkml:trace contextRef="#ctx0" brushRef="#br0" timeOffset="754913.3121">356 8607 833 0,'0'0'239'0,"0"0"-92"0,-24-24-23 0,24 24-16 16,0 0-31-16,0 0-18 0,0 0-12 0,0 0-4 15,0 0-7-15,0 0-9 0,0 0-6 0,0 0-8 16,0 0-5-16,0 0-4 0,0 0-2 15,0 0-2-15,0 0 3 0,0 0 8 0,0 0 4 16,0 0-1-16,0 0 1 0,28 14-7 0,-28-14-1 16,28 7 0-1,-28-7 0-15,37 8-1 0,-37-8-3 0,41 10 0 16,-19-9-2-16,3 1-1 0,1 1 0 0,0-1-1 16,-1-1 1-16,3-1 1 0,2 0-1 0,-5-1 0 15,1-1-2-15,-4 0 0 0,-22 2 0 16,43-1 1-16,-43 1-1 0,37 0-7 0,-37 0-12 15,28-2-15-15,-28 2-35 0,23 0-41 0,5 20-140 16,-28-20-316-16,0 0 57 0,26 0 212 0</inkml:trace>
          <inkml:trace contextRef="#ctx0" brushRef="#br0" timeOffset="754515.7496">563 8658 728 0,'0'0'195'0,"0"0"-92"15,0 0-4-15,0 0-20 0,0 0-9 16,0 0-21-16,0 0-12 0,0 0-10 0,0 0-6 16,0 0-1-16,0 0 4 15,0 0 13-15,0 0 0 0,0 0-2 0,0 0-5 16,4 25-14-16,-4-25 1 0,1 26 19 0,-1-26-38 16,0 34 31-16,0-34-35 0,-1 25 9 15,1-25 2-15,-2 36-5 0,2-36 4 0,-4 35-6 16,4-35 5-16,-4 34-2 0,4-34-1 0,-4 36 0 15,4-36 1-15,-1 35-2 0,1-35 3 0,-3 28-3 16,3-28 1-16,-4 27 0 0,4-27 2 0,-6 22-4 0,6-22 4 16,0 0-4-16,-5 25 3 0,5-25 0 0,0 0-1 15,0 0-1-15,0 0-2 0,0 0 2 16,-10 26 0-16,10-26 0 0,0 0 2 16,0 0-17-16,0 0-6 0,-11 28-12 0,11-28-12 15,0 0-5-15,0 0-18 0,0 0-35 0,0 0-27 16,0 0-65-16,0 0-56 15,-15-24-141-15,15 24 29 0,0 0 350 0</inkml:trace>
          <inkml:trace contextRef="#ctx0" brushRef="#br0" timeOffset="755601.6924">1245 8910 960 0,'-28'-28'223'0,"28"28"-80"0,0 0-21 15,0 0-33-15,0 0-29 0,0 0-15 16,-30-18-7-16,30 18-5 16,0 0-7-16,-29 0-7 0,29 0-4 0,-26 0-2 0,26 0-4 15,-25 1 2-15,25-1-2 0,-25 5 0 16,25-5-3-16,-29 12 0 0,29-12-3 0,-31 14 1 16,31-14-2-16,-28 17 0 0,28-17-2 15,0 0 2-15,-28 26-2 0,28-26 0 0,0 0-1 0,-9 28 0 16,9-28-1-16,0 26 3 15,0-26-5-15,9 25 4 0,-9-25-4 0,0 0 2 0,31 25 1 16,-31-25-1-16,29 6 1 0,-29-6 0 16,31-1 0-16,-31 1-1 0,38-12 1 0,-38 12-1 15,35-21 6-15,-35 21-2 0,35-27 1 0,-35 27-2 0,30-26-1 16,-30 26-1-16,24-21 2 0,-24 21-1 16,0 0 0-16,18-26 0 0,-18 26 1 0,0 0-1 15,0 0 0-15,0 0 0 0,0 0 0 16,0 0 0-16,0 0-1 0,0 0 0 0,0 0 0 15,0 0 0-15,0 0-1 0,0 0 2 0,0 0-2 16,0 0 3-16,26 26-1 0,-26-26 1 0,0 0-3 16,11 26 3-16,-11-26-3 0,0 0 2 0,12 32-1 15,-12-32 2-15,0 0-3 0,13 27-10 0,-13-27-16 0,0 0-16 16,16 26-23-16,-16-26-22 0,0 0-62 16,0 0-58-16,33 27-104 0,-33-27-158 0,0 0 66 15,33 7 369-15</inkml:trace>
          <inkml:trace contextRef="#ctx0" brushRef="#br0" timeOffset="756303.2964">1537 8879 906 0,'0'0'225'0,"0"0"-113"0,0 0-19 15,0 0-20-15,0 0-25 0,0 0-21 0,0 0-10 16,0 0-9-16,0 0-2 15,0 0-5-15,0 0 2 0,0 0 10 0,22 7 8 16,-22-7 7-16,0 0 4 0,0 0-5 0,10 24-1 16,-10-24-7-16,2 23-3 0,-2-23-7 15,0 22-2-15,0-22-3 0,0 0 0 0,-4 33-3 16,4-33 2-16,0 0-3 0,-3 33 2 16,3-33-2-16,0 0 1 0,0 27-1 0,0-27 0 15,0 0-1-15,0 0 1 0,0 0-2 0,0 0 0 0,0 0-1 0,0 0 0 16,0 0 2-16,0 0 1 0,0 0 2 0,0 0-1 15,0 0 0-15,28-17-1 0,-28 17 1 16,17-27-4-16,-17 27 5 0,20-34-5 0,-20 34 4 16,25-36-3-16,-25 36 3 0,21-31-4 0,-21 31 4 15,18-25-2-15,-18 25 1 0,0 0-1 16,0 0 1-16,27-28-1 16,-27 28 0-16,0 0 0 0,0 0 0 0,28-5 1 15,-28 5 0-15,0 0 0 0,0 0 0 0,0 0-1 16,25 17 0-16,-25-17 2 0,0 0-2 15,0 0 2-15,13 26-2 0,-13-26 3 0,0 0-2 16,6 34 1-16,-6-34-1 0,4 22 1 0,-4-22-2 16,0 0 1-16,4 26-1 0,-4-26 1 15,0 0-2-15,0 0 2 0,0 0-1 0,0 0-1 0,0 0 2 0,25 18-1 16,-25-18 1-16,0 0 0 0,0 0 1 0,25-24-2 0,-25 24 2 16,0 0-2-16,22-33 2 0,-22 33-2 15,15-24 1-15,-15 24-1 0,17-22 1 0,-17 22-1 16,0 0 1-16,16-25-2 0,-16 25 2 15,0 0-1-15,0 0 1 0,25-15-1 0,-25 15 1 16,0 0-1 0,0 0 1-16,0 0 0 0,0 0-1 0,23 0 1 15,-23 0 4-15,0 0 1 0,22 7-1 0,-22-7 1 16,0 0-5-16,0 0 1 0,25 23-1 0,-25-23 3 16,0 0-3-16,17 29 1 0,-17-29-1 15,0 0 1-15,11 30-2 0,-11-30 2 0,5 24-1 16,-5-24 1-16,0 0-2 0,4 27 2 0,-4-27-2 15,0 0 1-15,7 24-1 0,-7-24 1 0,0 0-3 0,0 0-14 16,4 22-27-16,-4-22-37 0,0 0-85 0,0 0-107 16,0 0-243-16,0 0 37 0,0 0 336 0</inkml:trace>
          <inkml:trace contextRef="#ctx0" brushRef="#br0" timeOffset="757106.5818">2679 8885 712 0,'-13'-21'167'0,"13"21"-32"15,0 0-5-15,0 0-25 0,-28-23-16 16,28 23-22-16,0 0-13 0,0 0-10 0,-26-17-6 15,26 17-4-15,0 0-4 0,-21-12-2 0,21 12-4 0,0 0-3 0,-27-9-3 16,27 9-2-16,0 0-2 0,-27-4-2 16,27 4-5-16,0 0-1 0,-26 5-4 0,26-5 0 15,0 0-1-15,-27 14 0 0,27-14-2 0,0 0 1 16,-28 27-2-16,28-27 4 0,-15 22-4 16,15-22 4-16,-12 27-2 0,12-27 0 0,-10 31-1 15,10-31 1-15,-1 26-3 0,1-26 3 0,1 24-3 0,-1-24 2 0,0 0-3 16,18 29 2-16,-18-29-1 0,0 0 0 15,29 17 1-15,-29-17 0 0,25 4-1 0,-25-4 1 16,23-1 2-16,-23 1-1 0,23-12 1 0,-23 12-2 16,0 0 2-16,32-24-2 0,-32 24 3 15,25-22-1-15,-25 22 2 0,21-25-3 0,-21 25 3 16,16-26-4-16,-16 26 4 16,17-26-3-16,-17 26 2 0,16-24-1 0,-16 24 1 15,0 0-2-15,0 0 1 0,0 0-1 0,0 0 1 16,21-20-1-16,-21 20 0 0,0 0 1 15,0 0-1-15,0 0 2 0,12 25-1 0,-12-25 1 16,7 24-2-16,-7-24 3 0,7 29-4 0,-7-29 3 16,1 24-2-16,-1-24 0 0,7 26 0 15,-7-26 1-15,6 26-4 0,-6-26-19 0,0 0-21 0,9 22-20 0,-9-22-45 16,0 0-31-16,32 27-32 0,-32-27-63 0,0 0-75 16,32 1-80-16,-32-1 160 0,0 0 230 0</inkml:trace>
          <inkml:trace contextRef="#ctx0" brushRef="#br0" timeOffset="757722.1822">2934 8898 547 0,'0'0'257'0,"0"0"-85"16,0 0-45-16,0 0-37 0,0 0-27 0,0 0-31 16,0 0-15-16,0 0-7 0,0 0 1 0,0 0 6 15,0 0-2-15,0 0 1 0,11 25-4 0,-11-25-1 16,0 0-5-16,4 33 0 0,-4-33-3 0,3 23 2 0,-3-23 0 15,0 0 2-15,3 29-1 0,-3-29 0 0,0 0-3 16,0 0 2-16,7 23-4 0,-7-23 0 0,0 0 0 16,0 0 0-16,0 0 0 0,0 0 0 15,0 0 2-15,0 0 3 0,0 0 1 0,0 0-1 0,0 0 0 0,21-29-4 16,-21 29 1-16,12-25-3 0,-12 25 2 16,10-28-2-16,-10 28 3 0,5-28-3 15,-5 28 2 1,13-34-3-16,-13 34 2 0,9-34-3 0,-9 34 4 15,11-27-3-15,-11 27 2 0,0 0-2 0,17-24 1 0,-17 24 0 16,0 0 1-16,0 0-2 0,0 0 0 16,0 0 1-16,20-13-1 0,-20 13 2 0,0 0 0 15,0 0 2-15,0 0-2 0,28 18 2 0,-28-18-3 16,0 0 1-16,26 19-2 0,-26-19 2 0,0 0-1 16,28 17 0-16,-28-17 0 0,22 4 1 0,-22-4 0 15,25 0 0-15,-25 0 0 0,26-1-1 0,-26 1 1 16,20-3-1-16,-20 3 0 0,0 0-1 0,29-11-3 15,-29 11-58-15,0 0-74 0,0 0-98 0,32-6-164 16,-32 6-34-16,0 0 192 0</inkml:trace>
          <inkml:trace contextRef="#ctx0" brushRef="#br0" timeOffset="758123.2272">3586 8843 885 0,'0'0'160'0,"0"0"-41"0,0 0-11 16,0 0-22-16,-21-7-24 0,21 7-19 0,0 0-14 16,0 0-9-16,0 0-5 0,0 0-2 0,0 0-2 15,0 0-1-15,0 0 0 0,0 0-1 16,0 0-1-16,0 0 1 0,-24 7-1 0,24-7 1 15,0 0 0-15,0 0 1 0,0 0-4 0,0 0-2 0,-27 22-3 16,27-22 0-16,0 0-1 0,-13 24 0 0,13-24 0 16,-9 22 1-16,9-22-2 0,-8 28 2 0,8-28-2 15,-7 23 2-15,7-23-3 0,-2 27 3 0,2-27-2 16,-2 29 2-16,2-29-3 0,0 23 1 0,0-23-2 16,0 0 2-16,11 26-2 0,-11-26 3 0,0 0-3 15,0 0 0 1,0 0 1-16,28 22 1 0,-28-22 0 15,0 0 1-15,0 0 0 0,27-8 0 0,-27 8 1 16,0 0-2-16,26-21 3 0,-26 21-2 0,0 0 2 16,21-31-2-16,-21 31 3 0,15-24-3 0,-15 24 3 15,10-24-4-15,-10 24 3 0,10-25-3 0,-10 25 3 16,8-24-2-16,-8 24 2 0,3-22-2 0,-3 22 3 16,7-23-4-16,-7 23 2 0,0 0-1 0,0 0 1 15,4-22 0-15,-4 22-1 0,0 0-1 0,0 0 0 16,0 0-2-16,0 0 2 0,0 0 1 0,0 0 0 15,0 0 3-15,0 0-2 0,8 24 2 0,-8-24-2 16,0 0 1-16,5 24-2 0,-5-24 3 0,0 0 0 16,3 32 4-16,-3-32-2 0,4 26 3 0,-4-26-5 15,3 31 2-15,-3-31-5 0,3 26 1 0,-3-26-2 0,5 22 1 16,-5-22-1-16,0 0 0 0,4 31-2 16,-4-31-21-16,10 23-50 0,-10-23-96 0,0 0-199 15,0 0-154-15,0 0 41 0,33 30 447 0</inkml:trace>
        </inkml:traceGroup>
        <inkml:traceGroup>
          <inkml:annotationXML>
            <emma:emma xmlns:emma="http://www.w3.org/2003/04/emma" version="1.0">
              <emma:interpretation id="{71EA161F-224E-4BAD-A50F-D3D3D0920DA4}" emma:medium="tactile" emma:mode="ink">
                <msink:context xmlns:msink="http://schemas.microsoft.com/ink/2010/main" type="inkWord" rotatedBoundingBox="6517,12312 9815,12354 9806,13044 6508,13003"/>
              </emma:interpretation>
              <emma:one-of disjunction-type="recognition" id="oneOf13">
                <emma:interpretation id="interp62" emma:lang="en-GB" emma:confidence="0">
                  <emma:literal>Kohler</emma:literal>
                </emma:interpretation>
                <emma:interpretation id="interp63" emma:lang="en-GB" emma:confidence="0">
                  <emma:literal>kohler</emma:literal>
                </emma:interpretation>
                <emma:interpretation id="interp64" emma:lang="en-GB" emma:confidence="0">
                  <emma:literal>Kotler</emma:literal>
                </emma:interpretation>
                <emma:interpretation id="interp65" emma:lang="en-GB" emma:confidence="0">
                  <emma:literal>Koehler</emma:literal>
                </emma:interpretation>
                <emma:interpretation id="interp66" emma:lang="en-GB" emma:confidence="0">
                  <emma:literal>Kahler</emma:literal>
                </emma:interpretation>
              </emma:one-of>
            </emma:emma>
          </inkml:annotationXML>
          <inkml:trace contextRef="#ctx0" brushRef="#br0" timeOffset="760212.9142">5919 8583 600 0,'0'0'172'0,"18"-33"-52"0,-18 33-12 0,0 0-20 16,0 0-11-16,6-27-8 0,-6 27 0 0,0 0-6 15,0 0-13-15,0 0-13 0,0 0-9 16,0 0-8-16,0 0-5 0,0 0-5 0,0 0 4 0,0 0 8 15,0 0 4-15,4 23 1 0,-4-23-5 0,1 37-11 16,-1-13 1-16,-3 3-7 0,3 1 4 0,-5 7 15 16,4 0-32-16,-5 3 30 0,2-1-32 0,0-1 8 15,0-3 5-15,-2-4-5 0,2 3 4 0,-2-5-5 16,1 0 6-16,1 0-6 0,-2-2 5 16,1-5-4-16,5-20 3 0,-7 39-3 0,7-39 3 0,0 24-2 15,0-24 1-15,0 0-2 0,0 0 0 0,0 0-1 16,0 0 1-16,0 0 1 0,0 0 2 0,0 0 3 15,0 0-1-15,22-21 1 0,-22 21-4 0,15-35 2 16,-15 35-3-16,25-41 3 0,-25 41-3 0,30-43 4 16,-30 43-4-16,32-39 3 0,-32 39-3 15,29-31 3-15,-29 31-3 16,26-27 2-16,-26 27-2 0,23-15 1 16,-23 15-2-16,24-7 1 0,-24 7 0 0,0 0 0 15,30 4 1-15,-30-4-2 0,0 0 2 0,24 18 0 16,-24-18 0-16,0 0 0 0,23 27 2 0,-23-27-3 15,8 23 3-15,-8-23-3 0,10 23 3 0,-10-23-3 16,10 21 2-16,-10-21-3 0,0 0 3 16,8 30-2-16,-8-30 1 0,0 0-1 0,0 0-2 0,10 30-24 0,-10-30-34 15,0 0-73-15,0 0-79 0,12 20-159 16,-12-20-104-16,0 0 61 0,0 0 415 0</inkml:trace>
          <inkml:trace contextRef="#ctx0" brushRef="#br0" timeOffset="760845.7754">6658 8471 628 0,'22'3'185'0,"-22"-3"-52"0,0 0-14 15,0 0-22-15,0 0-6 0,0 0-7 0,0 0-5 16,0 0-15-16,-7 31-15 0,7-31-11 0,-5 22-3 16,5-22-5-16,-3 35 0 0,3-35-7 0,-3 48 0 15,-1-21-7-15,4 3 2 0,-6 4 13 0,2 0-34 16,1-1 28-16,1 4-33 0,-4-3 7 15,2-3 5-15,-1 1-6 16,0-5 4-16,3 1-4 0,-2-2 3 16,4-5-2-16,0-21 3 0,-2 39-4 0,2-39 2 15,2 27-3-15,-2-27 3 0,4 24-3 0,-4-24 1 16,0 0-16-16,9 27-14 0,-9-27-24 0,0 0-40 16,0 0-55-16,0 0-102 0,32 7-235 0,-32-7 25 15,0 0 240-15</inkml:trace>
          <inkml:trace contextRef="#ctx0" brushRef="#br0" timeOffset="761268.9826">6871 8986 755 0,'23'1'111'0,"-23"-1"-24"0,0 0-15 0,0 0-32 16,23-1-16-16,-23 1-12 0,0 0-7 15,0 0 0-15,30-3-3 0,-30 3 1 0,25-4-1 16,-25 4 0-16,22-6-2 0,-22 6 1 0,28-8 0 16,-28 8 0-16,25-5 0 0,-25 5 1 0,0 0-1 15,27-17 2-15,-27 17-2 0,0 0 3 0,0 0-1 16,26-30 2-16,-26 30-2 0,0 0 8 0,7-24 28 0,-7 24 17 16,0 0 9-16,-5-37 4 0,5 37-25 15,0 0-6-15,-13-24-7 0,13 24-3 0,0 0-2 16,0 0-4-16,-27-21-4 0,27 21-5 0,0 0-4 15,-25 4-5-15,25-4-1 0,0 0-3 0,-33 30 2 16,33-30-1-16,-25 27 2 0,25-27-3 0,-21 36 2 16,21-36-3-16,-13 33 2 0,13-33-3 0,-11 31 4 0,11-31-5 15,-3 34 3-15,3-34-3 0,8 26 2 16,-8-26-3-16,15 22 2 0,-15-22-1 0,0 0 1 16,36 27 0-16,-36-27 2 0,29 7-1 0,-29-7 0 15,36 4-13-15,-36-4-22 0,40 0-40 0,-40 0-45 16,42-7-52-1,-42 7-56-15,38-23-63 0,-12 17-94 0,-15-18 105 16,22 24 281-16</inkml:trace>
          <inkml:trace contextRef="#ctx0" brushRef="#br0" timeOffset="761771.3477">7370 8957 528 0,'0'0'182'0,"0"0"-39"0,0 0-30 0,0 0-31 0,0 0-30 15,0 0-23-15,0 0-15 0,0 0 7 0,0 0 11 16,0 0 5-16,0 0 2 0,0 0-12 16,0 0-14-16,-4 27-3 0,4-27-6 0,0 0 1 15,2 28-1-15,-2-28 3 0,0 0 2 0,4 31 1 16,-4-31-1-16,0 0-1 0,4 20-5 0,-4-20 0 16,0 0-3-16,0 0 2 15,0 0-2-15,8 23-1 0,-8-23 1 16,0 0-1-16,0 0 2 0,0 0 1 0,0 0 0 15,0 0 2-15,0 0 8 0,0 0 14 16,0 0 4-16,0 0 0 0,0 0-7 0,19-23-15 16,-19 23-5-16,0 0-2 0,9-32 2 0,-9 32-3 15,9-27 3-15,-9 27-3 0,10-33 4 0,-10 33-5 16,11-32 4-16,-11 32-4 0,11-37 2 0,-11 37-2 0,10-37 7 0,-10 37 5 16,8-26 8-16,-8 26 0 0,0 0 0 15,0 0-8-15,15-23-6 0,-15 23-2 16,0 0-2-16,0 0 0 0,0 0 1 0,0 0 0 15,0 0 0-15,21 6-1 0,-21-6 0 0,0 0 18 16,25 10 2-16,-25-10 0 0,27 12 0 0,-27-12-17 16,29 9-4-16,-29-9 1 0,28 9 0 0,-28-9 0 0,30 6-1 0,-30-6 1 15,34 6-1-15,-34-6-1 0,29 0 1 16,-29 0 0-16,25 0-1 0,-25 0-4 0,26-3-24 16,-26 3-39-16,28 6-73 0,-28-6-177 15,0 0-210-15,21-21 50 0,-21 21 317 0</inkml:trace>
          <inkml:trace contextRef="#ctx0" brushRef="#br0" timeOffset="758829.0868">4613 8489 577 0,'0'0'132'0,"0"0"-39"0,0 0-18 15,0 0 3-15,0 0-7 0,0 0-2 0,0 0-6 16,0 0-3-16,0 0 23 0,0 0 0 0,0 0-9 16,0 0 0-16,8 25-36 0,-8-25-7 0,0 37-9 15,0-8 1-15,-1-5-7 16,-5 7 2-16,3-3 15 0,-5 10-35 0,0-2 29 16,2 4-32-16,-6-4 10 0,1 1 6 0,-1-1-8 15,-1-2 6-15,6-5-11 16,2-1 5-16,-4-3-6 0,8-3 5 0,1-22-3 15,-8 39 2-15,8-39-1 0,-4 23 0 0,4-23-2 16,0 0 0-16,0 0-1 0,0 0 2 0,0 0 2 16,0 0 1-16,0 0 0 0,0 0-2 0,0 0 0 0,0 0-1 0,25-28 3 15,-25 28-2-15,24-30-1 0,-24 30-4 0,28-30 4 16,-28 30-4-16,27-34 7 16,-27 34-3-16,34-38 3 0,-34 38-2 0,41-42 3 15,-18 21-4-15,-1 2 3 0,-22 19-3 0,42-37 4 16,-42 37-4-16,37-30 3 0,-37 30-4 0,40-36-20 15,-40 36 35-15,30-26-35 0,-30 26 35 0,30-20-13 0,-30 20-2 0,25-9-19 16,-25 9-7-16,0 0-14 0,25-5-15 0,-25 5 2 16,0 0-75-16,19 24-43 0,-19-24-115 15,0 0-176-15,0 0 50 0,0 0 351 16</inkml:trace>
          <inkml:trace contextRef="#ctx0" brushRef="#br0" timeOffset="759063.3526">4755 8862 1091 0,'0'0'133'16,"0"0"-39"-16,0 30-11 0,0-30-20 0,0 0-17 16,5 31-17-16,-5-31-2 0,14 28-8 0,-14-28-2 0,21 30-5 15,-21-30-1-15,25 24-6 0,-25-24 1 0,30 24-5 16,-30-24 3-16,29 21-3 0,-29-21 1 0,26 17-2 15,-26-17 0-15,25 14-1 0,-25-14 0 16,26 13 0-16,-26-13-9 16,23 18-30-16,-23-18-64 0,0 0-104 0,0 0-163 15,24 20-116-15,-24-20 66 0,0 0 421 16</inkml:trace>
          <inkml:trace contextRef="#ctx0" brushRef="#br0" timeOffset="759464.192">5351 8894 1301 0,'0'0'146'0,"0"0"-46"16,0 0-30-16,0 0-22 0,0 0-15 0,0 0-10 16,0 0-8-16,0 0-3 0,0 0-5 15,0 0 0-15,-24-14-4 0,24 14 0 0,0 0-1 16,0 0-1-1,0 0-1-15,-18 24 1 0,18-24-1 0,0 0 1 0,-17 35-1 0,17-35 1 0,-7 26-3 16,7-26 3-16,-2 32-3 0,2-32 2 0,5 32-2 16,-5-32 2-16,11 34-4 0,-11-34 4 15,15 38-3-15,-15-38 2 0,22 27-1 16,-22-27 1-16,0 0-2 0,29 17 2 16,-29-17-3-16,26 0-2 0,-26 0-2 0,25-6 0 15,-25 6 3-15,25-20 2 0,-25 20 5 16,17-31-3-16,-17 31 4 0,13-38-3 0,-13 38 3 15,9-38-3-15,-9 38 3 0,5-41-3 0,-5 41 3 16,3-30-3-16,-3 30 3 0,-4-30-3 0,4 30 3 16,0 0 0-16,-15-25-1 0,15 25-2 0,0 0 0 15,-27-9-4-15,27 9 0 0,-23 4-7 0,23-4-20 16,-28 17-30-16,20 6-76 0,-15-24-85 0,23 1-192 16,-9 33-68-16,9-33 104 0</inkml:trace>
        </inkml:traceGroup>
        <inkml:traceGroup>
          <inkml:annotationXML>
            <emma:emma xmlns:emma="http://www.w3.org/2003/04/emma" version="1.0">
              <emma:interpretation id="{2FDBF063-569D-43A4-B8E5-6712CE482EC7}" emma:medium="tactile" emma:mode="ink">
                <msink:context xmlns:msink="http://schemas.microsoft.com/ink/2010/main" type="inkWord" rotatedBoundingBox="11782,12420 13192,12414 13194,12998 11785,13004"/>
              </emma:interpretation>
              <emma:one-of disjunction-type="recognition" id="oneOf14">
                <emma:interpretation id="interp67" emma:lang="en-GB" emma:confidence="0">
                  <emma:literal>&amp;TC</emma:literal>
                </emma:interpretation>
                <emma:interpretation id="interp68" emma:lang="en-GB" emma:confidence="0">
                  <emma:literal>ITC</emma:literal>
                </emma:interpretation>
                <emma:interpretation id="interp69" emma:lang="en-GB" emma:confidence="0">
                  <emma:literal>etc</emma:literal>
                </emma:interpretation>
                <emma:interpretation id="interp70" emma:lang="en-GB" emma:confidence="0">
                  <emma:literal>IT-C</emma:literal>
                </emma:interpretation>
                <emma:interpretation id="interp71" emma:lang="en-GB" emma:confidence="0">
                  <emma:literal>It-c</emma:literal>
                </emma:interpretation>
              </emma:one-of>
            </emma:emma>
          </inkml:annotationXML>
          <inkml:trace contextRef="#ctx0" brushRef="#br0" timeOffset="763646.0889">9982 8597 731 0,'0'0'222'16,"0"0"-73"-16,0 0-23 0,0 0-26 0,0 0-17 16,0 0-27-16,0 0-15 0,0 0-10 0,0 0-2 15,0 0 0-15,0 0 0 0,0 0-3 16,0 0-6-16,0 0-6 0,0 0 10 0,0 0 4 15,18 32 4-15,-18-32-4 0,-2 34-12 0,2-34-10 0,-1 44-11 0,-2-19 28 16,0 5-30-16,1-1 29 0,-2 0-20 0,2-3-4 16,1 4 5-16,-2-4-7 0,2-3 8 15,-2 1-6-15,3-24 4 0,-3 45-5 0,3-45 3 16,-5 45-3-16,5-45 4 0,-2 35 0 16,2-35-6-16,-1 31-8 0,1-31-9 0,0 0-18 15,0 0-11-15,1 24-19 16,-1-24-27-16,0 0-46 0,0 0-64 0,0 0-128 15,0 0-121-15,9-38 54 0,-9 38 391 0</inkml:trace>
          <inkml:trace contextRef="#ctx0" brushRef="#br0" timeOffset="763946.8846">9819 8563 919 0,'0'0'186'0,"-38"-12"-52"16,38 12-5-16,0 0-19 0,0 0-33 16,0 0-21-16,0 0-14 0,0 0-10 15,0 0-10-15,0 0-9 16,0 0-6-16,0 0-4 0,0 0 9 0,0 0 6 16,0 0 4-16,0 0 3 0,23 30-8 0,-23-30-3 15,25 16 1-15,-25-16-2 0,36 13-3 0,-36-13-3 16,47 11-2-16,-21-4-3 0,3-5 0 0,2 2-2 15,0-4 0-15,2 0 0 0,-2-5-1 16,5 2 0-16,-4-2-1 0,-2 0 1 16,1-3-10-16,-2 4-15 0,-5-6-26 0,7 15-61 0,-19-27-135 0,11 22-294 15,-23 0-16-15,31-11 221 0</inkml:trace>
          <inkml:trace contextRef="#ctx0" brushRef="#br0" timeOffset="764615.4349">11145 8697 841 0,'3'-34'231'0,"-3"34"-67"0,0 0-60 0,0 0 3 16,0 0-32-16,0 0-25 0,-27-13-12 0,27 13-8 15,0 0-2-15,0 0-3 0,-27-7 0 0,27 7-3 16,-22-2 0-16,22 2-2 0,-29 0-2 0,29 0-3 16,-36 0-1-16,36 0-2 0,-43 9 0 15,21 1-1 1,-4-2-1-16,1 5-1 0,-2 1-2 0,-1 6-12 16,1-3 28-16,0 8-30 0,4-1 26 0,0-1-16 15,3 1-4-15,4 0 3 0,5 1-4 0,0 0 4 16,4-4-4-16,4 1 4 0,3 1-4 0,0-23 3 15,8 42-4-15,-8-42 3 0,18 38-2 0,-18-38 3 16,29 36-4-16,-29-36 3 0,37 26-2 16,-37-26 2-16,45 16-1 0,-22-13 1 0,5-1-1 0,-2-4 1 15,1-1 0-15,-3 0-1 0,2-5 1 0,-1 0-1 16,1 2-6-16,-1-7-8 0,1 3-7 0,-26 10-15 16,41-18-9-16,-41 18-14 0,35-14-20 0,-35 14-54 15,38-7-73-15,-38 7-132 0,17-23-146 0,-17 23 61 16,0 0 370-16</inkml:trace>
          <inkml:trace contextRef="#ctx0" brushRef="#br0" timeOffset="763013.734">8912 8911 723 0,'0'0'192'16,"0"0"-87"-16,0 0-25 0,0 0-15 15,0 0-20-15,0 0-15 0,0 0-13 0,0 0-11 16,0 0-5-16,0 0-1 0,0 0 0 0,0 0 18 15,0 0 15-15,0 0 9 0,0 0 5 0,0 0-15 16,-13 25-10-16,13-25-9 0,0 0-3 0,-14 24-5 16,14-24 0-16,0 0-3 0,-11 24 1 0,11-24-2 15,0 0 2-15,0 0-1 0,-19 28 0 0,19-28 0 0,0 0-1 16,0 0 0-16,-23 19 2 16,23-19 3-16,0 0 7 0,-23 8 3 0,23-8 2 15,0 0-1-15,-26 4-6 0,26-4 0 0,-22-2-1 0,22 2 1 0,0 0-1 16,-32-9-2-16,32 9-2 0,0 0-3 0,0 0-1 15,-27-14 0-15,27 14-2 0,0 0 2 0,0 0-1 16,-22-26 2-16,22 26-2 0,0 0 2 0,-10-24-1 16,10 24 0-16,0 0-2 0,-3-24 0 15,3 24 0-15,0 0 0 0,0 0-1 0,11-28 2 16,-11 28-3-16,0 0 3 0,19-25-2 0,-19 25 1 16,0 0-1-16,21-26 2 0,-21 26-2 0,0 0 1 15,28-19 0 1,-28 19 1-16,0 0-1 0,31-10 2 0,-31 10-2 15,0 0 0-15,28-10-1 0,-28 10 1 0,0 0-1 16,25-6 2-16,-25 6-1 0,0 0 0 16,26-10 0-16,-26 10-1 0,0 0 1 0,25-6 0 15,-25 6 0-15,0 0 0 0,27-6-1 0,-27 6 1 16,0 0-1-16,29-11 0 0,-29 11 0 0,0 0 2 16,29-10-2-16,-29 10 2 0,0 0-1 0,0 0 0 0,25-13 0 15,-25 13 0-15,0 0-1 0,0 0 2 0,0 0-2 16,28-18 1-16,-28 18 0 0,0 0 0 15,0 0 15-15,17-23-38 0,-17 23 37 0,0 0-36 16,0 0 23-16,10-28 1 0,-10 28-2 0,0 0 2 16,0-25-2-16,0 25 1 0,0 0 0 0,-5-26 2 15,5 26-3 1,0 0 2-16,-13-23-1 0,13 23 1 0,0 0 0 16,0 0 1-16,0 0 5 0,-26-20 4 0,26 20 0 15,0 0 0-15,0 0-5 0,-28 6-5 0,28-6 0 16,0 0-1-16,-20 23 1 0,20-23-1 15,-18 26 3-15,18-26-3 0,-15 27 4 0,15-27 18 16,-3 38-32-16,3-38 32 0,0 43-33 0,0-43 10 16,3 43 2-16,2-21-3 0,-2 1 2 0,4 1-2 0,1-2 2 15,-8-22-2-15,17 39 1 0,-17-39-2 0,16 31 2 16,-16-31-2-16,21 33 3 0,-21-33-3 0,21 22 2 16,-21-22-2-16,22 18 2 0,-22-18-2 15,23 11 2-15,-23-11-1 0,0 0 1 0,30 16-1 16,-30-16 0-16,0 0-26 0,28 13-41 0,-9 10-120 15,-19-23-310-15,0 0-31 0,0 25 87 0</inkml:trace>
        </inkml:traceGroup>
      </inkml:traceGroup>
    </inkml:traceGroup>
    <inkml:traceGroup>
      <inkml:annotationXML>
        <emma:emma xmlns:emma="http://www.w3.org/2003/04/emma" version="1.0">
          <emma:interpretation id="{02E6E1BE-69B9-49B2-A9F4-D2300B58D57C}" emma:medium="tactile" emma:mode="ink">
            <msink:context xmlns:msink="http://schemas.microsoft.com/ink/2010/main" type="paragraph" rotatedBoundingBox="2388,13591 16146,13698 16139,14683 2381,14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A55779-5B6F-4CE4-A23A-07CCA9542A3F}" emma:medium="tactile" emma:mode="ink">
              <msink:context xmlns:msink="http://schemas.microsoft.com/ink/2010/main" type="line" rotatedBoundingBox="2388,13591 16146,13698 16139,14683 2381,14577"/>
            </emma:interpretation>
          </emma:emma>
        </inkml:annotationXML>
        <inkml:traceGroup>
          <inkml:annotationXML>
            <emma:emma xmlns:emma="http://www.w3.org/2003/04/emma" version="1.0">
              <emma:interpretation id="{311EAEAF-A846-446C-BFAC-D3ECEEAB2601}" emma:medium="tactile" emma:mode="ink">
                <msink:context xmlns:msink="http://schemas.microsoft.com/ink/2010/main" type="inkWord" rotatedBoundingBox="2388,13591 16146,13698 16139,14683 2381,14577"/>
              </emma:interpretation>
              <emma:one-of disjunction-type="recognition" id="oneOf15">
                <emma:interpretation id="interp72" emma:lang="en-GB" emma:confidence="0">
                  <emma:literal>arXiv:1810:08992[hep-th]</emma:literal>
                </emma:interpretation>
                <emma:interpretation id="interp73" emma:lang="en-GB" emma:confidence="0">
                  <emma:literal>arXiv:1810:08992[hep-ths</emma:literal>
                </emma:interpretation>
                <emma:interpretation id="interp74" emma:lang="en-GB" emma:confidence="0">
                  <emma:literal>arXiv:1810:08992[hep.th]</emma:literal>
                </emma:interpretation>
                <emma:interpretation id="interp75" emma:lang="en-GB" emma:confidence="0">
                  <emma:literal>arXiv:1810:08992[hep-th)</emma:literal>
                </emma:interpretation>
                <emma:interpretation id="interp76" emma:lang="en-GB" emma:confidence="0">
                  <emma:literal>artiv:1810:08992[hep-th]</emma:literal>
                </emma:interpretation>
              </emma:one-of>
            </emma:emma>
          </inkml:annotationXML>
          <inkml:trace contextRef="#ctx0" brushRef="#br0" timeOffset="768495.5463">2331 10211 788 0,'0'0'194'0,"0"0"-91"15,0 0-23-15,0 0-6 0,0 0-12 0,0 0-20 16,0 0-22-16,0 0-15 0,0 0-3 0,0 0 10 0,0 0 21 0,0 0 8 15,13 30 6-15,-13-30-9 0,0 0-10 16,0 0-7-16,-3 28-1 0,3-28-6 0,-3 24-2 16,3-24-7-16,-2 28 0 0,2-28-4 15,-6 31 1-15,6-31-4 0,-5 28 4 0,5-28-3 16,-6 27 2-16,6-27-2 0,0 0 0 0,-3 30-1 16,3-30 0-16,0 0-26 15,0 0-34-15,0 0-53 0,0 0-32 0,0 0-79 16,0 0-122-16,0 0-54 0,0 0 87 15,14-44 315-15</inkml:trace>
          <inkml:trace contextRef="#ctx0" brushRef="#br0" timeOffset="768610.4526">2349 10021 1198 0,'0'0'160'0,"0"0"-51"15,-27-15-6-15,27 15-49 0,0 0-17 0,0 0-17 16,0 0-14-16,0 0-6 0,0 0-2 0,0 0 1 15,0 0 0-15,0 0 2 0,14 26-1 0,-14-26-1 16,0 0 0-16,0 0-13 0,27 29-26 16,-27-29-43-16,0 0-68 15,0 0-95-15,30 29-186 0,-30-29-1 0,0 0 150 16</inkml:trace>
          <inkml:trace contextRef="#ctx0" brushRef="#br0" timeOffset="769064.8885">2642 10162 1128 0,'0'0'117'16,"0"0"-76"-16,0 0-26 0,0 0 22 0,0 0 7 15,0 0 1-15,0 0 4 0,6 26-26 0,-6-26-1 16,0 0 2-16,17 23 4 0,-17-23-4 0,0 0-4 0,10 21-2 15,-10-21 2-15,0 0-2 0,9 32 1 0,-9-32-5 16,0 0-1-16,7 33-6 0,-7-33 2 16,0 0-4-16,7 31 1 0,-7-31-2 0,0 0 0 15,7 25-4-15,-7-25 2 0,0 0-3 0,0 0 2 16,0 0 0-16,0 0-1 0,18 21 2 0,-18-21-2 16,0 0 0-1,0 0 0-15,0 0-1 0,0 0 2 0,0 0-2 16,0 0 1-16,0 0 0 0,0 0 0 0,0 0-1 15,0 0 0-15,0 0 1 0,0 0 1 16,0 0-1-16,0 0 3 0,0 0 0 0,0 0 0 16,26 0 2-16,-26 0-3 0,11-25 1 0,-11 25-2 15,11-31 1-15,-11 31-3 0,10-32 3 0,-10 32-4 16,13-38 4-16,-13 38-4 0,13-45 5 0,-5 22-5 0,2 1 3 16,-2-1-3-16,-8 23 3 0,18-37-4 0,-18 37 4 15,15-26-20-15,-15 26-16 0,0 0-36 0,0 0-74 16,0 0-86-16,0 0-289 0,0 0 46 15,-4 24 192-15</inkml:trace>
          <inkml:trace contextRef="#ctx0" brushRef="#br0" timeOffset="766605.0583">642 10128 694 0,'0'0'188'0,"0"0"-49"0,0 0-46 15,0 0-18-15,0 0-18 0,0 0-4 0,0 0 2 16,-10-22-6-16,10 22-2 0,0 0 1 16,0 0-8-16,0 0-5 0,0 0-4 0,0 0-1 15,0 0 1-15,-27-27-3 0,27 27-3 0,0 0-5 16,0 0-3-16,-29-12-4 0,29 12-2 0,0 0-3 0,-32 0-3 15,32 0-2-15,-27 7 0 0,27-7-2 0,-31 14 1 16,31-14-3-16,-29 19 4 0,29-19-5 0,-26 24 3 16,26-24-2-16,-25 24 0 0,25-24-2 15,-18 28 4-15,18-28-5 0,-5 31 5 0,5-31-3 16,1 35 1-16,-1-35-2 0,10 31 2 0,-10-31-3 16,19 29 3-16,-19-29-2 0,28 18 2 0,-28-18-2 0,33 8 2 0,-33-8 0 15,33 0 0-15,-33 0 0 0,36-11 0 16,-36 11 0-16,36-17 0 0,-36 17 1 0,33-27-2 15,-33 27 3-15,27-28-1 0,-27 28 1 16,28-31-3-16,-28 31 3 0,23-26-3 0,-23 26 3 16,0 0-1-16,22-26 2 0,-22 26-2 0,0 0 2 15,0 0-1-15,0 0-1 16,0 0 2-16,0 0-1 0,0 0 1 0,0 0-1 16,0 0-1-16,0 0-1 0,0 0-2 0,0 0 1 15,0 0 1-15,0 0 0 0,0 0 3 16,4 31-2-16,-4-31 1 0,0 28-2 15,0-28 2-15,2 31-3 0,-2-31 3 0,4 34-4 16,-4-34 3-16,1 31-3 0,-1-31 2 0,4 29-16 16,-4-29-16-16,0 0-30 0,0 0-41 0,24 38-57 0,-24-38-91 0,0 0-171 15,27-6-27-15,-27 6 188 0</inkml:trace>
          <inkml:trace contextRef="#ctx0" brushRef="#br0" timeOffset="766990.4811">956 10180 640 0,'0'0'115'0,"6"23"-22"0,-6-23 7 15,0 0-3-15,0 0-38 0,1 25-19 0,-1-25-9 16,0 0 0-16,-1 25-1 0,1-25 2 16,0 0-7-16,4 29 0 0,-4-29-2 15,0 0-1-15,0 25 0 0,0-25-1 0,0 0-5 16,0 0-3-16,5 27-6 0,-5-27-2 0,0 0-4 0,0 0-1 0,0 0 1 15,0 0-1-15,0 0 3 0,0 0 7 0,0 0 17 16,0 0 2-16,0 0 1 0,0 0-7 0,22-34-17 16,-22 34-4-16,13-24 1 0,-13 24-3 15,11-28 3-15,-11 28-3 0,11-34 2 16,-11 34-2-16,9-35 2 0,-9 35-4 0,11-39 5 16,-11 39-4-16,13-31 3 15,-13 31-2-15,8-27 8 0,-8 27 0 0,0 0 5 16,0 0-2-16,0 0-6 0,0 0-2 0,0 0-4 15,0 0 1-15,0 0 1 0,0 0 0 0,0 0 2 16,25-10-1-16,-25 10 0 0,0 0-1 0,0 0 0 16,23 20 0-16,-23-20-2 0,0 0 1 15,22 22 0-15,-22-22 1 0,0 0-2 16,28 21 2-16,-28-21-1 0,0 0 0 0,26 20 0 0,-26-20 0 0,25 9-2 16,-25-9 2-16,22 7-1 0,-22-7 0 0,0 0-14 15,30 1-38-15,-30-1-86 0,0 0-145 0,28-11-235 16,-28 11 48-16,0 0 306 0</inkml:trace>
          <inkml:trace contextRef="#ctx0" brushRef="#br0" timeOffset="767676.6615">1637 10414 558 0,'0'0'200'0,"-25"7"-81"16,25-7 2-16,0 0 9 0,0 0-13 0,0 0-22 16,0 0-26-16,0 0-29 0,0 0-13 0,-18-28-1 15,18 28-2-15,0 0 2 0,18-32-4 0,-18 32-1 16,19-27 0-16,-19 27 5 0,27-36-2 0,-27 36 2 16,30-36-5-16,-30 36-4 0,34-30-5 0,-34 30-1 15,35-35-5-15,-35 35 1 0,33-35-5 0,-33 35 2 16,40-35-5-16,-40 35 3 0,38-35-4 0,-38 35 4 15,35-36-3 1,-35 36 2-16,29-29-20 0,-29 29-20 16,20-26-24-16,-20 26-104 0,0 0-123 0,20-22-240 15,-20 22 30-15,0 0 335 0</inkml:trace>
          <inkml:trace contextRef="#ctx0" brushRef="#br0" timeOffset="767375.854">1607 9871 951 0,'0'0'239'16,"0"0"-122"-16,0 0-25 0,0 0-33 0,0 0-34 16,0 0-7-16,0 0 7 0,0 0 6 0,0 0 4 15,19 23-1-15,-19-23-7 0,0 0 0 16,27 34-3-16,-27-34-3 0,24 27-6 0,-24-27-15 0,26 33 32 15,-26-33-34-15,21 37 31 0,-21-37-19 16,19 36-7-16,-19-36 2 0,18 39-5 0,-18-39 3 16,19 40-4-16,-19-40 3 0,20 40-3 0,-20-40 3 15,22 37-4-15,-22-37 4 0,22 35-4 0,-22-35 2 16,20 28-1-16,-20-28 2 0,21 27-3 16,-21-27 2-16,0 0-16 15,21 27-13-15,-21-27-22 0,0 0-23 0,0 0-41 16,0 0-38-16,20 21-46 0,-20-21-76 0,-8-21-152 15,8 21 43-15,0 0 289 0</inkml:trace>
          <inkml:trace contextRef="#ctx0" brushRef="#br0" timeOffset="769380.7982">3325 10011 1452 0,'-40'-11'174'15,"40"11"-116"-15,0 0-22 0,0 0 9 0,0 0-43 16,0 0 9-16,0 0-9 0,0 0-3 0,0 0-2 0,0 0 2 0,0 0 20 0,0 0-18 0,0 0 19 16,0 0-20-16,0 0 0 0,26 19 0 15,-26-19-1-15,0 0-7 0,0 0-3 0,0 0-3 16,0 0-4-16,0 0 4 0,24 22-2 16,-24-22-6-1,0 0-6-15,0 0-9 0,0 0-23 0,0 0-38 0,-2 31-52 16,2-31-82-16,0 0-214 0,0 0 26 0,0 0 180 15</inkml:trace>
          <inkml:trace contextRef="#ctx0" brushRef="#br0" timeOffset="769712.7259">3321 10352 1199 0,'-28'-7'198'0,"28"7"-80"0,0 0-29 16,0 0-20-16,0 0-20 0,0 0-15 0,0 0-15 15,0 0-6-15,0 0-4 0,0 0-2 0,0 0-2 16,17-29-5-16,-17 29 2 0,0 0-2 15,0 0 0-15,0 0 0 0,0 0 1 0,0 0 0 16,0 0-1-16,0 0 0 0,0 0-2 0,0 0 1 0,0 0 0 0,0 0-2 16,0 0-10-16,0 0 0 0,0 0-7 0,0 0-14 15,0 0-13-15,0 0-34 0,26 15-73 16,-26-15-110-16,0 0-240 0,0 0 31 0,0 0 270 16</inkml:trace>
          <inkml:trace contextRef="#ctx0" brushRef="#br0" timeOffset="791178.4936">3969 9922 547 0,'0'0'127'0,"0"0"-33"0,0 0-36 0,0 0 6 16,0 0-14-16,0 0-11 0,0 0-15 0,0 0-8 15,0 0 0-15,0 0 7 0,0 0 24 16,0 0 28-16,0 0 2 16,0 0 1-16,5-29-27 0,-5 29-20 0,0 0-3 15,22-19-3-15,-22 19 0 0,0 0-6 0,17-23-4 16,-17 23-5-16,0 0-3 0,0 0-2 0,29-24 0 15,-29 24-1-15,0 0 0 0,0 0-2 16,22-20 1-16,-22 20-2 0,0 0 1 0,0 0-3 16,0 0 2-16,0 0-1 0,0 0-1 15,0 0 4-15,0 0-3 0,0 0 1 0,0 0 1 0,0 0 3 0,0 0 29 16,0 0 8-16,0 0 0 0,23 24-2 0,-23-24-29 16,2 33-3-16,-2-33-3 0,-3 40 3 0,1-17-5 15,0 1 4-15,-1 4 20 0,1 4-31 16,-2-2 33-16,2 1-32 0,-1 0 7 0,-3 0 2 15,4-3-6-15,-4 1 6 0,2-5-9 16,0-1 5-16,4-23-5 16,-6 39 5-16,6-39-2 0,-5 34 3 0,5-34-2 15,-6 24-2-15,6-24 0 0,-5 23 1 0,5-23-2 16,0 0 4-16,-9 32-2 0,9-32 1 0,0 0-1 16,0 0 0-16,-11 24 0 0,11-24-1 0,0 0 1 15,0 0 0-15,0 0-1 0,0 0 1 16,0 0-1-16,0 0 0 0,0 0-2 0,0 0-5 15,0 0-8-15,0 0-14 0,0 0-24 0,0 0-22 0,0 0-52 16,5-32-47-16,18 38-97 0,-23-6-202 0,4-32 52 16,-4 32 236-16</inkml:trace>
          <inkml:trace contextRef="#ctx0" brushRef="#br0" timeOffset="792127.6597">4691 9922 659 0,'0'0'213'0,"0"0"-46"0,0 0-38 0,0 0-9 0,-7-22-23 16,7 22-16-16,0 0-27 0,0 0-18 0,0 0-7 15,-22-4-5-15,22 4-1 0,0 0-3 0,-25-4-1 16,25 4-3-16,0 0-1 0,-29 0-2 0,29 0-2 16,-23 2-1-16,23-2-3 0,-24 10-2 15,24-10-2-15,-25 13 0 0,25-13-3 0,-24 17 2 16,24-17-4-16,0 0 3 0,-28 22-1 0,28-22 1 15,-10 23-1-15,10-23-14 0,-4 27 35 0,4-27-36 0,2 26 36 16,-2-26-21 0,4 23-2-16,-4-23 3 0,0 0-4 15,16 33 4-15,-16-33-3 0,0 0 1 0,29 26 0 16,-29-26 1-16,24 10-1 0,-24-10 1 0,22 11 0 16,-22-11 0-16,23 11 1 0,-23-11 0 0,0 0-2 15,29 15 2-15,-29-15-3 0,0 0 2 0,0 0-2 16,25 27 1-16,-25-27 0 0,0 0-1 0,0 0 5 15,11 25 0-15,-11-25-3 0,0 0 3 0,0 0-1 16,0 28-3-16,0-28 0 0,0 0 3 0,-14 32-5 16,14-32 6-16,-14 20-4 0,14-20 2 0,-18 23-2 15,18-23 2-15,0 0-2 0,-27 33 2 0,27-33-3 16,0 0 3-16,-28 25-2 0,28-25 2 0,0 0-2 16,-25 9 1-16,25-9 1 0,0 0 0 0,-22-1 0 15,22 1 0-15,0 0 1 0,0 0-3 0,-27-18 3 0,27 18-3 16,0 0 2-16,0 0-1 0,-28-26 1 15,28 26 0-15,0 0-1 0,0 0 1 0,-26-24 0 16,26 24-2-16,0 0 2 0,-14-31-2 0,14 31 0 16,0 0 0-16,3-31 2 0,-3 31-2 0,3-25 0 15,-3 25 0-15,10-27 2 0,-10 27-3 0,0 0 4 16,17-29-2-16,-17 29 1 16,0 0-2-16,0 0 2 0,24-27-1 15,-24 27-1-15,0 0 1 0,0 0 0 16,25-13 0-16,-25 13 0 0,0 0 0 0,26-4 0 15,-26 4 0-15,23 1 0 0,-23-1 1 0,22 4-1 16,-22-4 0-16,25 2-1 0,-25-2 0 0,28 0 1 16,-28 0 0-16,29-2-1 0,-29 2 1 0,26-10 1 15,-26 10-2-15,22-8 2 0,-22 8-1 0,0 0 0 0,25-18 1 0,-25 18-1 16,0 0-1-16,0 0 3 16,24-29-4-16,-24 29 4 0,10-24-3 0,-10 24 3 15,8-22-2-15,-8 22-21 0,5-24 35 0,-5 24-35 16,-2-21 36-16,2 21-13 0,0 0 3 0,-5-31 10 15,5 31 1-15,0 0 4 0,-10-31-6 0,10 31-4 16,0 0-4-16,-21-24-2 16,21 24 0-16,0 0-1 0,-24-11-2 0,24 11 0 15,0 0-1-15,-31-2 1 16,31 2-1-16,0 0-1 0,-27 11 1 0,27-11-2 16,0 0-4-16,-24 19-12 0,24-19-10 0,0 0-21 15,0 0-16-15,-3 39-35 0,3-39-97 0,0 0-161 16,11 23-157-16,-11-23 52 0,0 0 403 0</inkml:trace>
          <inkml:trace contextRef="#ctx0" brushRef="#br0" timeOffset="792751.3658">5035 9991 810 0,'0'0'186'0,"0"0"-47"16,0 0-12-16,0 0-28 0,0 0-22 15,0 0-30-15,0 0-22 0,0 0-14 0,0 0-6 16,0 0-3-16,0 0 11 0,0 0 7 0,0 0 4 15,0 0-22-15,14-22 14 0,-14 22-28 16,0 0 21-16,29-31 3 16,-29 31-7-16,0 0 1 0,30-24-3 0,-30 24-1 15,0 0-1-15,26-22 0 0,-26 22-1 0,0 0 1 16,0 0-2-16,0 0 2 0,0 0 1 16,0 0 11-16,24 0 7 0,-24 0 5 0,0 0 1 15,1 26-10-15,-1-26-3 0,-7 38-8 0,5-14-9 16,-5 2 31-16,0 2-35 0,3-3 32 15,-3 4-21-15,0-3-5 0,3 1 4 0,1 3-5 0,-2-4 5 0,2-2-5 16,-3 2 5-16,2-2-4 0,-1-2 4 0,2 1-5 16,-3-1 4-16,6-22-2 0,-4 38 1 0,4-38-1 15,-4 24 2-15,4-24-2 0,0 0 0 16,0 0 0-16,0 0-1 0,0 0 0 0,0 0-2 16,0 0-4-16,0 0-13 0,0 0-16 0,0 0-28 15,0 0-66 1,0 0-66-16,24 15-148 0,-24-15-134 0,0 0 66 15,0 0 332-15</inkml:trace>
          <inkml:trace contextRef="#ctx0" brushRef="#br0" timeOffset="793268.3412">5646 10017 1073 0,'0'0'205'0,"0"0"-88"0,-26-17-14 16,26 17-17-16,0 0-29 0,0 0-14 0,-25-4-36 16,25 4 7-16,0 0 10 0,0 0-15 0,-31 7 34 15,31-7-28-15,0 0-4 0,-22 11-2 16,22-11-3-16,0 0 1 0,-24 23-2 0,24-23 1 15,-17 22-3-15,17-22 1 0,-14 29-4 0,14-29 2 16,-14 29-2 0,14-29 2-16,-8 38-3 0,8-38 3 0,-5 40-4 15,5-40 3-15,-3 42-3 0,3-42 3 0,4 42-4 16,-4-42 4-16,10 37-4 0,-10-37 3 0,16 33-3 16,-16-33 3-16,22 27-2 0,-22-27 2 0,28 17 0 15,-28-17-1-15,33 8 1 0,-33-8 0 16,33-4-1-16,-33 4 1 0,36-17 0 0,-36 17-1 15,33-27 2-15,-33 27-2 0,30-35 3 0,-30 35-3 0,29-36 4 16,-29 36-4-16,25-44 4 0,-15 20-5 0,-2 0 5 16,0-4-4-16,-4 4 4 0,0 0-4 0,-2 0 5 15,-4 1-5-15,2 23 4 0,-8-40-4 0,8 40-17 16,-18-32 30-16,18 32-32 0,-29-24 32 16,29 24-11-16,-34-12-2 0,34 12 0 0,-35 8-1 15,35-8-10 1,-33 19-18-16,33-19 20 0,-30 23-46 0,30-23 16 15,0 0-58-15,-11 43-56 0,11-43-96 0,0 0-246 16,0 0 60-16,0 0 185 0</inkml:trace>
          <inkml:trace contextRef="#ctx0" brushRef="#br0" timeOffset="793716.0667">6135 10006 1076 0,'0'0'149'15,"0"0"-32"1,0 0-11-16,0 0-20 0,0 0-33 16,0 0-27-16,0 0-16 0,0 0-9 0,0 0-3 0,0 0-1 15,0 0 2-15,0 0 1 0,0 0 0 0,0 0 2 16,0 0-2-16,0 0 1 0,28 0 1 0,-28 0-1 16,0 0 1-16,0 0-1 0,0 0-15 0,0 0 15 15,0 0-14-15,24 11 15 0,-24-11 5 0,0 0 7 16,0 0 5-16,0 0 3 0,0 0-1 15,0 0-5-15,-7 24-3 0,7-24-6 0,0 0-1 0,0 0-3 0,0 0 0 16,0 0-2-16,-22 18-1 0,22-18 1 16,0 0-2-16,0 0 1 0,0 0-3 0,0 0-12 15,0 0-14-15,0 0-48 0,0 0-65 0,0 0-104 16,0 0-109-16,0 0-113 0,0 0 87 0,0 0 362 16</inkml:trace>
          <inkml:trace contextRef="#ctx0" brushRef="#br0" timeOffset="794154.9296">6085 10328 898 0,'4'27'212'0,"-4"-27"-100"0,0 0-23 0,0 0-13 15,0 0-22 1,0 0-26-16,0 0-19 0,0 0-12 0,0 0 1 16,0 0 1-16,0 0 1 0,0 0 4 0,0 0-3 15,0 0-1-15,25-20 3 0,-25 20-3 0,0 0 0 16,0 0 0-16,0 0-1 0,0 0 2 15,25 0-1-15,-25 0 1 0,0 0-1 0,0 0 2 16,0 0-1-16,0 0 3 0,0 0 6 0,0 0 11 16,0 0 7-16,0 0 5 0,0 0-3 0,0 0-7 0,0 0-4 15,0 0-6-15,0 0-2 0,0 0-4 0,-5 24-3 16,5-24-2-16,0 0-1 0,0 0-1 0,0 0 0 16,0 0 1-16,0 0 0 0,0 0-1 0,0 0 0 15,0 0-6-15,0 0-15 0,0 0-22 16,0 0-45-16,0 0-59 0,0 0-133 0,-22 5-195 15,22-5 35-15,0 0 248 0</inkml:trace>
          <inkml:trace contextRef="#ctx0" brushRef="#br0" timeOffset="795624.2894">6795 9935 773 0,'0'0'153'0,"0"0"-43"16,0 0 19-16,0 0-26 0,0 0-14 16,0 0-12-16,0 0-18 0,-28-15-9 0,28 15-7 0,0 0-8 15,0 0-3-15,-24 8-6 0,24-8-4 0,0 0-4 16,-25 10-2-16,25-10-3 0,0 0-1 0,-29 20-2 16,29-20 0-16,-22 27-6 0,22-27-12 0,-22 32 33 15,22-32-36-15,-21 35 34 0,21-35-21 0,-18 40-5 16,18-40 6-16,-14 42-5 0,12-20 3 0,-1 2-2 31,3-24 1-31,1 41-3 0,-1-41 4 0,10 35-4 16,-10-35 4-16,12 37-3 0,-12-37 1 0,18 29-1 15,-18-29 2-15,22 26-3 0,-22-26 3 0,28 13-1 16,-28-13 1-16,33 3 0 0,-33-3-1 0,43-11 2 16,-21 0-3-16,1 0 4 0,-23 11-2 0,44-37 2 0,-20 17-2 15,-2-1 3-15,0-4-5 0,-3 0 5 0,-1 1-4 16,-3 0 4-16,-4 1-4 0,-3 0 4 15,-8 23-3-15,5-42 2 0,-5 42-2 0,-5-42-20 16,-1 18 32-16,6 24-31 0,-17-39 31 0,17 39-9 0,-23-28-4 16,23 28 3-16,-31-23-2 0,31 23 2 0,-33-17-1 15,33 17 0-15,-33-8-2 0,33 8 2 16,-30-4-3-16,30 4 0 0,-24 4 1 0,24-4-14 16,0 0-12-16,0 0-19 0,-22 14-21 0,22-14-33 15,0 0-27-15,16 38-45 0,-16-38-94 0,0 0-128 16,28 13-13-16,-28-13 228 0</inkml:trace>
          <inkml:trace contextRef="#ctx0" brushRef="#br0" timeOffset="796495.4407">7535 9906 1229 0,'0'0'109'0,"0"0"-24"0,-29-13-5 16,29 13-21-16,0 0-22 0,0 0-13 0,0 0-10 15,-27-1-2-15,27 1 0 0,0 0-1 0,-28 2-1 16,28-2-1-16,-23 10 0 0,23-10 0 0,-25 10-1 15,25-10 0-15,-24 18-2 16,24-18 1-16,0 0-3 0,-27 23 0 16,27-23-4-16,0 0 1 0,-21 31-4 15,21-31-10-15,-5 25 35 0,5-25-35 0,0 24 35 16,0-24-22-16,5 24-2 0,-5-24 2 0,0 0-2 16,19 33 2-16,-19-33-2 0,0 0 2 0,28 26-1 15,-28-26 2-15,25 20-2 0,-25-20 2 0,27 18-2 16,-27-18 1-16,24 21-1 0,-24-21 3 0,0 0-3 0,26 32 2 0,-26-32-2 15,0 0 1-15,17 29-1 0,-17-29 3 16,0 0-2-16,6 35 1 0,-6-35-2 16,0 20 2-16,0-20-2 0,0 0 2 0,-9 34-1 15,9-34 1-15,0 0-2 0,-21 32 1 0,21-32 0 16,0 0 0-16,-23 31-1 0,23-31 3 0,0 0-2 16,-32 13 1-16,32-13 0 15,-22 4-1-15,22-4 0 0,0 0 2 0,-29-6-1 16,29 6-1-16,0 0 1 0,-29-13-1 15,29 13 1-15,0 0-1 0,-33-27 0 0,33 27 0 16,0 0 1-16,-30-29-1 0,30 29 1 16,0 0-1-16,-16-28 2 0,16 28-3 0,0 0 1 15,-2-27-2-15,2 27 2 0,0 0-2 0,5-28 3 16,-5 28-3-16,0 0 2 0,17-28-1 0,-17 28 1 0,0 0-1 0,27-24 2 16,-27 24-1-16,24-9 0 0,-24 9-1 15,26-14 1-15,-26 14 0 0,25-6 0 0,-25 6 0 16,33-9 1-16,-33 9-2 0,34-4 1 15,-34 4 0-15,31-2 0 0,-31 2 0 0,27-7 0 16,-27 7-1-16,25-6 2 0,-25 6 0 0,0 0 0 16,28-6-1-16,-28 6-1 0,0 0 1 0,22-2 1 0,-22 2-1 0,0 0 1 15,0 0-1-15,23-11 0 0,-23 11 0 16,0 0 1-16,0 0-1 0,0 0 1 0,23-28-1 16,-23 28 1-16,0 0-1 0,11-26 2 0,-11 26-2 15,0 0 3-15,7-33-2 0,-7 33-23 16,0-25 35-16,0 25-35 0,-4-29 37 0,4 29-12 15,-9-22-2-15,9 22 6 16,0 0 1-16,-18-24 4 0,18 24-3 0,0 0-1 16,-31-23-6-16,31 23 0 0,-22-17 0 0,22 17-1 15,-26-9-1-15,26 9 1 0,-22-8-2 16,22 8 0-16,-23-1 0 0,23 1 0 0,0 0 0 16,-27 10-2-16,27-10-10 0,0 0-17 0,0 0-20 15,-17 36-54-15,17-36-55 0,-5 28-143 16,5-28-205-16,0 0 84 0,0 22 206 0</inkml:trace>
          <inkml:trace contextRef="#ctx0" brushRef="#br0" timeOffset="799403.1875">8220 9948 731 0,'0'0'160'16,"0"0"-44"-16,0 0 10 0,-6-28-39 0,6 28 7 15,0 0-16-15,0 0-5 0,0 0-16 0,0 0-9 16,0 0-8-16,0 0-8 0,-30-14-2 0,30 14-7 0,0 0-1 0,0 0-3 16,-30-6-3-16,30 6-2 15,0 0-4-15,-32 6-5 0,32-6 0 0,-26 8-1 16,26-8 0-16,-25 8 1 0,25-8 2 0,0 0 1 16,-33 16-2-16,33-16 0 0,-22 17-6 0,22-17 2 15,0 0-4-15,-28 35-9 0,28-35 30 0,-13 27-31 16,13-27 33-16,-4 24-23 15,4-24 2-15,0 26-1 0,0-26-1 0,0 0 4 16,15 29-4-16,-15-29 1 16,0 0 0-16,27 21-1 0,-27-21 3 0,26 10-1 15,-26-10-1-15,28 5 2 0,-28-5-3 0,28-1 2 16,-28 1 0-16,29-4 1 0,-29 4-2 0,27-11 1 16,-27 11 0-16,24-9 0 0,-24 9 3 0,0 0-3 15,26-17 1-15,-26 17-2 0,0 0 1 0,20-28 0 0,-20 28 3 16,0 0-4-16,20-30-20 0,-20 30 21 0,0 0-21 15,9-31 35-15,-9 31-10 0,0 0 9 16,2-27-11-16,-2 27-2 0,0 0-1 0,0 0 2 16,0 0 0-16,0 0 1 0,0 0 0 0,0 0-1 15,0 0 1-15,0 0-2 0,0 0 1 0,0 0 0 16,0 0-2-16,0 0 2 16,0 0 0-16,0 0-11 0,-4 39 31 0,-1-15-32 15,4-2 32-15,0 1-21 0,-1 1-1 16,1 2 2-16,-3-2-3 0,2 2 5 15,1 1-6-15,0-4 5 0,-2 0-5 0,0-1 3 16,2 1-3-16,1-23 4 0,-3 38-3 0,3-38 3 16,0 35-2-16,0-35 1 0,0 20-1 0,0-20 0 15,0 0 1-15,0 0-1 0,0 0 0 0,0 0 1 0,0 0 0 0,0 0 0 16,0 0 0-16,0 0 0 0,0 0-1 0,0 0-11 16,0 0-7-16,0 0-9 15,-1 25-15-15,1-25-10 0,0 0-33 0,0 0-35 16,0 0-45-16,0 0-44 0,0 0-20 0,0 0-38 15,5-25-59-15,-5 25 55 0,14-25 258 0</inkml:trace>
          <inkml:trace contextRef="#ctx0" brushRef="#br0" timeOffset="800136.3714">8819 10032 1100 0,'-4'-35'209'0,"4"35"-89"0,0 0-48 0,0 0 14 16,0 0-51-16,-13-21 5 0,13 21-8 0,0 0-10 15,0 0 0-15,-10-23-2 0,10 23-1 0,0 0-4 16,0 0 0-16,0 0-2 0,0 0 2 0,0 0-3 15,-24-21-1-15,24 21-3 0,0 0-2 0,0 0-5 16,-30 2 0-16,30-2 1 0,-22 4-1 16,22-4 4-16,-22 13-5 0,22-13 0 0,-28 20-1 15,28-20-11-15,-31 29 32 0,31-29-30 0,-28 35 29 16,28-35-19 0,-19 36-1-16,19-36 2 0,-11 30-4 0,11-30 2 15,0 30-2-15,0-30 1 0,0 0 0 0,22 28 1 16,-22-28-1-16,25 13 1 0,-25-13-1 0,29 2-4 15,-29-2 1-15,30-2-2 0,-30 2 2 16,28-8 3-16,-28 8 1 0,24-9 1 0,-24 9 0 16,0 0 0-16,28-20 0 0,-28 20 0 0,0 0 1 15,25-24-1-15,-25 24 0 0,12-25-1 0,-12 25 2 0,18-30-3 16,-18 30-18-16,18-31 32 0,-18 31-33 0,17-34 33 16,-17 34-11-16,12-26-2 0,-12 26 2 0,0 0-2 15,0 0 3-15,0 0-3 0,0 0 1 16,0 0-1-16,0 0-1 0,0 0 0 0,0 0 1 15,0 0 1-15,0 0 0 0,0 0 1 0,0 0 1 16,0 0 1-16,0 0-2 0,0 0-12 0,19 31 33 0,-19-31-34 16,-1 36 33-16,1-36-19 0,-3 39-3 0,3-39 3 15,-7 43-3-15,4-19 2 0,-2 0-3 0,1 4 4 16,-3-3-4-16,3 3 4 0,-3 0-4 16,1-2 4-16,1 1-6 0,-1 1 6 0,4-4-4 15,-4 0 3-15,6-24-2 0,-3 38 0 0,3-38-1 16,-4 28 3-1,4-28-2-15,0 0 2 0,-1 28-2 0,1-28 1 16,0 0 0-16,0 0 0 0,0 0 0 0,0 0 0 16,0 0-2-16,0 0-10 0,0 0-28 0,0 0-34 15,0 0-70-15,-3-36-104 0,3 36-246 0,18-33 14 16,-14 9 119-16</inkml:trace>
          <inkml:trace contextRef="#ctx0" brushRef="#br0" timeOffset="800769.1989">9201 10035 1100 0,'0'0'161'0,"0"0"-59"0,0 0 0 0,0 0-26 16,0 0-8-16,0 0-26 0,0 0-19 0,0 0-10 16,0 0-7-16,0 0-2 0,0 0-1 0,0 0-1 15,0 0 3-15,0 0 2 0,-7-24-20 0,7 24 37 16,0 0-42-16,29-21 36 0,-29 21-15 15,0 0-3-15,32-11 2 0,-32 11-2 0,22-3 1 16,-22 3-1-16,26-4 1 16,-26 4 0-16,24 0-1 0,-24 0 0 0,0 0 0 15,31 5-1-15,-31-5 1 0,0 0 0 16,29 16 0-16,-29-16-13 0,0 0 37 0,20 28-36 16,-20-28 37-16,0 0-23 0,9 31-3 0,-9-31 3 15,4 25-3-15,-4-25 3 0,-4 30-3 0,4-30 3 16,-7 33-4-16,7-33 5 0,-12 37-5 15,12-37 5-15,-15 34-4 0,15-34 2 0,-18 26-2 0,18-26 3 0,-18 25-2 16,18-25 2-16,0 0-1 0,-30 31 2 0,30-31 3 16,0 0 5-16,-31 29 1 0,31-29 2 15,-22 22-8-15,22-22-1 0,-23 18-5 0,23-18 1 16,0 0-1-16,-29 29 1 0,29-29-1 0,0 0 1 16,0 0-1-16,0 0 1 0,-24 22 0 15,24-22 2-15,0 0 0 0,0 0 1 0,0 0-1 0,0 0-2 0,0 0-1 16,0 0-2-16,0 0 0 0,0 0-1 0,0 0 2 15,0 0 1-15,0 0 3 0,0 0 5 0,0 0 2 16,29 8 2-16,-29-8-1 0,0 0-1 16,29 0-1-16,-29 0-2 0,22 0 1 0,-22 0-2 15,27-2 0-15,-27 2-1 0,27-4 1 16,-27 4-2-16,26-4 1 16,-26 4-2-16,29-7 0 0,-29 7-2 0,26-4 0 15,-26 4 0-15,25-7 0 0,-25 7-1 0,0 0-1 16,31-11 1-16,-31 11 0 0,0 0-6 0,0 0-23 15,0 0-40-15,34 11-127 0,-34-11-366 0,0 0 6 16,0 0 24-16</inkml:trace>
          <inkml:trace contextRef="#ctx0" brushRef="#br0" timeOffset="811643.5895">10184 9836 190 0,'0'0'82'0,"0"0"-25"15,0 0 9-15,0 0 14 0,0 0 4 16,0 0 1-16,0 0-7 0,0 0-8 0,0 0-11 16,0 0-1-16,0 0-2 0,0 0 5 0,0 0 10 15,0 0 10-15,0 0 7 0,0 0-19 0,0 0-21 16,0 0-20-16,0 0-19 15,0 0 8-15,-22-4 8 0,22 4 0 16,0 0 2-16,0 0 0 0,0 0-3 0,-26-8 0 16,26 8-2-16,0 0 0 0,0 0-3 15,-29-9-1-15,29 9-1 0,0 0-3 0,-26 0-2 16,26 0-2-16,-23-1 0 0,23 1-2 0,0 0 0 16,-25 1-2-16,25-1-1 0,0 0-1 0,0 0-2 15,-26 10-4-15,26-10 4 0,0 0-2 0,0 0 3 0,0 0-2 0,0 0 0 16,-25 13-2-16,25-13 0 0,0 0 2 15,0 0-2-15,-15 29-1 0,15-29 1 0,0 0 0 16,-10 34 3-16,10-34-3 0,-4 31 2 16,4-31-3-16,-7 40 4 0,7-18-4 0,-1 1 4 15,-1 1-4-15,4-1 3 0,-2-23-4 0,0 44 3 16,1-22-2-16,-1 2 3 0,0 2-4 0,-1 2 5 0,-1-4-4 0,1-2 4 16,1-22-5-16,0 43 5 0,0-43-5 15,-3 35 3-15,3-35-1 0,0 28 1 0,0-28 2 16,-3 28-16-16,3-28 33 0,0 0-33 0,-8 27 31 15,8-27-16-15,0 0-1 0,0 0 1 16,0 0 1-16,0 0-1 0,0 0 0 0,0 0 0 16,-11 23 1-16,11-23 0 15,0 0-2-15,0 0 1 0,0 0-1 16,0 0 0-16,0 0-1 0,-23 21 0 16,23-21-1-16,0 0 2 0,0 0-1 0,0 0 1 15,0 0 0-15,0 0 1 0,0 0-2 0,0 0 0 16,0 0 0-16,0 0-1 0,-6 26 1 0,6-26 0 15,0 0 0-15,0 0-1 0,0 0 1 0,0 0 1 0,0 0-1 16,0 0 0-16,0 0 0 0,22 8 1 0,-22-8 0 0,0 0 0 16,0 0 2-16,29-2-2 0,-29 2 2 15,25-10-1-15,-25 10-1 0,27-7 0 0,-27 7 0 32,28-7-1-32,-28 7 2 0,29-11-2 0,-29 11 1 15,29-6-1-15,-29 6 0 0,32-10-1 0,-32 10-11 16,23-10-30-16,-23 10-61 0,25-12-117 0,4 14-333 15,-29-2 49-15,26-8 185 0</inkml:trace>
          <inkml:trace contextRef="#ctx0" brushRef="#br0" timeOffset="812292.0832">10567 9864 732 0,'0'0'114'0,"16"-22"-25"0,-16 22-14 0,0 0-23 0,0 0-21 16,0 0-18-16,0 0-7 0,0 0 45 0,0 0 21 16,0 0 14-16,0 0 11 0,5 26-42 15,-5-26-11-15,6 32-12 0,-2-9-4 0,-6-2-10 16,4 6 0-16,-4 4-9 0,1-3 3 0,-2 3-8 15,1 0 4-15,-3 1-6 0,0 0 4 0,-1 3-6 16,-2-3 5-16,3-4-8 0,-4 2 8 0,4-6-7 0,5-24 4 16,-8 33-3-16,8-33 2 0,0 0-2 0,-6 25 2 15,6-25-3-15,0 0 2 0,0 0-1 0,0 0 0 16,0 0 3-16,0 0-2 0,0 0-1 16,0 0 3-16,0 0 0 0,0 0 0 0,18-31 3 15,-18 31-5-15,18-29 3 0,-18 29-3 0,26-35 1 16,-26 35-2-1,28-35 2-15,-28 35-2 0,26-27 3 0,-26 27-4 16,26-21 3-16,-26 21-2 0,25-20 1 0,-25 20-1 16,27-9 2-16,-27 9-1 0,27-5 0 0,-27 5-1 15,22 2 1-15,-22-2 0 0,23 10 0 16,-23-10 1-16,0 0-1 0,28 22 1 0,-28-22-1 16,15 24 2-16,-15-24-3 0,12 31 4 0,-12-31-3 15,8 28 3-15,-8-28-4 0,9 34 3 0,-9-34-4 0,7 24 2 16,-7-24-1-16,0 0-1 0,8 21 1 0,-8-21 0 15,0 0 0-15,0 0 0 0,0 0-24 0,0 0-23 16,0 0-61-16,0 0-116 0,0 0-226 16,0 0-55-16,0 0 198 0</inkml:trace>
          <inkml:trace contextRef="#ctx0" brushRef="#br0" timeOffset="813131.9038">11199 10244 671 0,'0'0'137'0,"0"0"-33"16,0 0-33-16,0 0-12 0,0 0-23 15,0 0-18-15,0 0-13 0,0 0 1 0,0 0 11 16,0 0 7-16,0 0 2 16,0 0-1-16,23 7-7 0,-23-7 0 0,0 0-1 15,24 5 0-15,-24-5-2 0,0 0-2 0,22-2 0 16,-22 2-2-16,0 0-1 0,30-6 0 0,-30 6 0 15,0 0-1-15,29-13-1 0,-29 13 0 0,0 0-2 16,27-19-2-16,-27 19 1 0,0 0-1 16,0 0 1-16,27-28 10 0,-27 28 18 15,0 0 5-15,1-23 4 0,-1 23-10 0,0 0-13 0,0 0-4 0,-11-21 1 16,11 21-1-16,0 0 0 0,-25-17-2 0,25 17-4 16,-25-4-3-16,25 4-2 0,-31-7-1 0,31 7 2 15,-32-3-1-15,32 3-1 0,-28 3 0 0,28-3-2 16,-23 8 0-16,23-8-1 0,0 0 2 0,-30 27-3 15,30-27 1-15,-16 30-2 0,16-30 4 16,-8 30-4 0,8-30 4-16,-4 37-6 0,4-37 4 0,3 40-4 15,-3-40 3-15,11 36-2 0,-11-36 2 0,14 29-2 16,-14-29 2-16,23 21-2 0,-23-21 3 0,26 17-3 16,-26-17 1-16,33 4 1 0,-33-4-1 0,42 0-15 15,-42 0-18-15,46-10-26 0,-46 10-80 0,49-17-66 16,-41-6-114-16,-8 23-120 0,47-21 32 15,-40-5 376-15</inkml:trace>
          <inkml:trace contextRef="#ctx0" brushRef="#br0" timeOffset="813764.7751">11616 10256 732 0,'0'0'212'16,"0"0"-65"-16,0 0-72 0,0 0-23 0,0 0-22 15,0 0-8-15,0 0 2 0,0 0 9 0,0 0 3 16,0 0 0-16,0 0-14 0,24 29-7 0,-24-29-6 16,0 0 0-16,4 31-5 0,-4-31 2 0,3 31-2 15,-3-31 2-15,1 38 19 0,-1-38-36 16,0 42 35 0,0-18-34-16,-1-1 11 0,-2 5 4 0,0-3-5 15,0 1 4-15,-2 3-5 0,2-5 5 0,-3 2-6 16,2-2 5-16,0-2-4 0,0 3 4 0,4-25-5 15,-8 40 4-15,8-40-2 0,-7 28 1 0,7-28-3 16,0 0 3-16,-4 24-1 0,4-24 1 0,0 0 3 16,0 0 14-16,0 0 12 0,0 0 8 0,0 0 2 15,0 0-16-15,0 0-10 0,-7-24-12 0,7 24 0 16,-3-24-2-16,3 24 2 0,-1-39-2 0,1 39 4 16,1-44-3-16,1 18 3 0,2-1-4 0,-2 1 2 15,3-9-4-15,1 1 5 0,1 2-5 0,0-4-16 16,1 3 32-1,2 0-32-15,0 2 31 0,4 4-8 0,-3 1-6 16,-2 2 4-16,-9 24-4 0,21-39 3 0,-21 39-4 16,15-30 4-16,-15 30-3 0,18-28 3 15,-18 28-3-15,17-24 2 0,-17 24-3 0,0 0 3 16,23-24-2-16,-23 24 3 0,0 0-2 0,0 0 1 0,25-13-2 0,-25 13 0 16,0 0-1-16,0 0 2 0,26 8-1 15,-26-8 0-15,0 0 3 0,14 29-3 0,-14-29 2 16,7 32-1-16,-7-32 1 0,-2 39-3 0,2-39 4 15,-5 33-5-15,5-33 5 0,-6 37-5 16,6-37 4-16,-9 30-2 0,9-30 3 0,0 0 0 16,-18 27-1-16,18-27 0 0,0 0 0 0,-24 17 0 15,24-17 0-15,0 0 0 0,-26 3 1 0,26-3-2 16,0 0 0-16,-30-8 1 0,30 8-1 0,0 0 1 16,-31-18-1-16,31 18-1 0,-22-15 0 0,22 15 0 15,0 0-1-15,-30-19-11 0,30 19-14 0,0 0-34 16,0 0-52-16,0 0-70 0,-25-23-129 0,25 23-145 15,0 0 11-15,0 0 352 0</inkml:trace>
          <inkml:trace contextRef="#ctx0" brushRef="#br0" timeOffset="815168.6044">12196 10217 592 0,'0'0'174'16,"0"0"-24"-16,0 0-38 0,0 0-15 0,0 0-25 16,0 0-14-16,0 0-16 0,0 0-11 0,0 0-9 15,0 0-5-15,0 0-1 0,0 0-3 16,0 0 0-16,0 0 37 0,0 0 4 0,0 0 2 15,0 0 3-15,0 0-38 0,0 0-3 0,28 9-2 16,-28-9-6 0,0 0-3-16,0 0-2 0,30 0-2 0,-30 0-1 15,0 0 0-15,35 0-2 0,-35 0 1 0,27-2-1 16,-27 2 0-16,26 0 0 0,-26 0-1 0,24 2-1 16,-24-2-13-16,25 3-25 0,-25-3-47 15,29 11-92-15,-29-11-152 0,0 0-154 0,0 0 13 16,23-14 371-16</inkml:trace>
          <inkml:trace contextRef="#ctx0" brushRef="#br0" timeOffset="815669.5011">12870 9903 733 0,'0'0'192'0,"0"0"-51"16,0 0-31-16,0 0-24 0,0 0-18 0,0 0-20 15,0 0-13-15,0 0 7 16,0 0 3-16,0 0 3 0,0 0-8 0,4 29-12 16,-4-29-9-16,-5 33-1 0,5-33-5 0,-7 40 1 15,7-40-5-15,-6 39 1 0,6-39-6 0,-12 41 3 16,7-18-4-16,-4 1 2 0,2 0-2 0,1 5 2 15,0-8-2-15,-1 3 5 0,-1-1-5 0,4-1 4 16,4-22-6-16,-13 43 2 0,13-43-5 0,-9 36 4 16,9-36-4-16,-6 31 4 0,6-31-5 0,0 0-11 15,-3 24 34-15,3-24-35 0,0 0 36 0,0 0-23 16,0 0 1-16,0 0 0 0,0 0 1 0,0 0 0 16,28 15 0-16,-28-15-1 0,0 0 1 0,25-15 14 15,-25 15-35-15,23-14 35 0,-23 14-35 16,22-13 20-16,-22 13 1 0,25-17-1 0,-25 17 0 15,23-18-10-15,-23 18-18 0,0 0-16 0,38-20-30 0,-38 20-38 16,23-14-40-16,-23 14-99 0,18-31-147 0,-18 31-39 16,10-25 215-16</inkml:trace>
          <inkml:trace contextRef="#ctx0" brushRef="#br0" timeOffset="815939.0512">12724 10044 766 0,'-15'24'302'0,"15"-24"-177"0,0 0-24 16,-23-4-19-16,23 4-27 0,0 0-29 0,0 0-16 0,0 0-4 0,11 24 1 15,-11-24 1-15,0 0-1 0,24 21-3 0,-24-21 0 16,29 15-3-16,-29-15 2 0,39 9-2 0,-39-9 0 15,44 7 1-15,-19-7-3 0,1-5 1 0,-4 2-1 16,4-2 0-16,-26 5-50 0,54-4-61 16,-54 4-101-16,41-14-161 0,-41 14-72 15,28-7 134-15</inkml:trace>
          <inkml:trace contextRef="#ctx0" brushRef="#br0" timeOffset="816502.8628">13435 9881 634 0,'0'0'115'0,"0"0"-44"15,0 0 6-15,0 0 9 0,-13 22 6 0,13-22-4 0,0 0-7 16,-12 27-7-16,17-4-6 0,-5-23-16 0,-5 38-7 16,5-38-12-16,-6 39-2 0,1-16-10 0,4 5 1 15,-4-4-7-15,0 6 3 0,-1-1-8 0,-1 2 2 16,-2 0-8-16,4-4 2 0,-1 2-6 0,2-3 4 16,0-4-4-16,1 1 3 0,3-23 18 15,-8 42-35 1,8-42 35-16,-5 37-36 0,5-37 15 0,-2 25 1 15,2-25-2-15,0 0 2 0,0 0-1 0,0 0 0 16,0 0-1-16,0 0-1 0,0 0 0 0,0 0 2 16,0 0 2-16,0 0-1 0,0 0 2 0,0 0-3 15,32-24 2-15,-32 24 13 0,21-30-35 0,-21 30 34 16,20-32-35-16,-20 32 20 0,24-24 3 0,-24 24-3 16,0 0 3-16,30-26-2 0,-30 26 2 0,0 0-3 15,26-23 0-15,-26 23-1 0,0 0 1 0,22-10 1 16,-22 10 0-16,0 0 0 0,0 0-1 0,26 2 1 15,-26-2 0-15,0 0 0 0,0 0 0 0,24 16 1 16,-24-16-2-16,0 0 2 0,0 0-1 0,14 23 1 16,-14-23 0-16,0 0 0 0,6 25-1 0,-6-25 2 15,0 0-3 1,2 33 4-16,-2-33 19 0,0 24-37 16,0-24 36-16,1 24-36 0,-1-24 12 0,0 0 3 15,-1 31-7-15,1-31-26 0,0 0-59 0,0 0-80 16,7 22-191-16,-7-22-125 0,0 0 23 0,0 0 402 15</inkml:trace>
          <inkml:trace contextRef="#ctx0" brushRef="#br0" timeOffset="817420.9739">13867 9826 806 0,'0'0'135'16,"0"0"-61"-16,0 0-18 0,0 0-15 0,0 0-11 15,0 0-12-15,0 0 34 16,0 0 12-16,0 0 5 0,0 0 5 0,27 16-37 16,-27-16-12-16,0 0-5 15,25 5-3-15,-25-5-4 0,23 4-3 0,-23-4-4 16,28 6-3-16,-28-6 0 0,34 7-3 0,-34-7 3 15,32 0-3-15,-32 0 1 0,32 0 0 0,-32 0 0 16,27 0 0-16,-27 0-2 0,0 0 3 0,28 0-2 16,-28 0 1-16,0 0 0 0,0 0-1 0,0 0 1 0,0 0 1 0,0 0 1 15,0 0 0-15,21 24 2 0,-21-24-3 16,0 0 1-16,0 26-4 0,0-26 5 16,-3 27-1-16,3-27 3 0,-4 30-1 0,4-30 1 15,-4 43-4-15,2-19 3 0,-3 2-4 0,2-2 3 16,-3 2-5-16,4 4 5 0,-1-5-6 0,0 3 4 15,2-1-5-15,-1-3 5 16,2-1-4-16,0 0 4 0,0-23-4 0,0 38 4 16,0-38-5-16,0 32 4 0,0-32 21 15,-1 31-37-15,1-31 38 0,0 35-36 16,0-35 12-16,-3 34 3 0,3-34-4 0,-4 30 4 16,4-30-4-16,-4 24 3 0,4-24-3 0,0 0 1 15,-3 27 1-15,3-27 1 0,0 0-2 0,0 0 1 16,0 0 0-16,0 0 0 0,0 0 0 0,0 0 0 0,0 0 1 0,0 0 1 15,0 0 1-15,0 0 0 0,0 0 10 0,0 0 8 16,0 0 0-16,0 0 0 0,0 0-10 16,0 0-8-16,0 0 3 0,0 0 4 15,-23 20 5-15,23-20 4 0,0 0 0 0,0 0-2 16,-29 6-1-16,29-6-1 0,0 0-2 0,-30 4-1 16,30-4-1-16,-24 3 1 0,24-3-3 0,-25 0-2 0,25 0-2 0,0 0-1 15,-30 0 0-15,30 0-2 0,0 0-1 0,0 0-1 16,-26-3-1-16,26 3 4 0,0 0-4 15,0 0-1-15,0 0-13 0,0 0-15 16,0 0-36-16,0 0-91 0,0 0-321 0,0 0-82 16,0 0 11-16</inkml:trace>
        </inkml:traceGroup>
      </inkml:traceGroup>
    </inkml:traceGroup>
  </inkml:traceGroup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3:02:36.4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DACA9A1-FADB-496E-9C24-C3A86AC6271C}" emma:medium="tactile" emma:mode="ink">
          <msink:context xmlns:msink="http://schemas.microsoft.com/ink/2010/main" type="inkDrawing" rotatedBoundingBox="1759,4862 14751,4781 14752,4984 1760,5066" semanticType="underline" shapeName="Other">
            <msink:sourceLink direction="with" ref="{E801ABE2-831D-48EA-B97F-6B25F92ED20E}"/>
          </msink:context>
        </emma:interpretation>
      </emma:emma>
    </inkml:annotationXML>
    <inkml:trace contextRef="#ctx0" brushRef="#br0">0 228 280 0,'0'0'134'0,"0"0"-25"0,0 0 6 0,0 0 7 16,0 0-8-16,0 0-26 0,0 0-17 0,0 0-1 15,0 0-3-15,0 0-1 0,22-23-7 0,-22 23-8 16,0 0-11-16,0 0-8 0,21-4-5 15,-21 4-6-15,0 0 1 0,0 0-6 0,25-8-5 16,-25 8-5-16,0 0 0 0,0 0-2 0,0 0 2 0,27-4 1 16,-27 4-26-16,0 0 25 0,21-3-24 0,-21 3 21 15,0 0 2-15,26-3 0 0,-26 3 1 0,0 0-1 16,26-6 0-16,-26 6-2 0,0 0 0 0,29-4 0 16,-29 4 0-16,0 0-1 0,28-3 0 0,-28 3-1 15,0 0-1-15,26-2 2 0,-26 2 0 16,0 0-2-1,25-2 0-15,-25 2 0 0,0 0 1 0,30-2 0 16,-30 2 1-16,0 0 0 0,29-7 1 0,-29 7-1 16,0 0 1-16,29-3 1 0,-29 3 0 0,0 0 0 15,26-1-1-15,-26 1 0 0,0 0-1 0,28 0 0 16,-28 0-1-16,0 0 1 0,31-2 0 0,-31 2 0 16,29-2 3-16,-29 2 3 0,31-3 7 15,-31 3 0-15,33 0-2 0,-33 0-3 0,36 0-5 0,-36 0-3 16,33 0-1-16,-33 0-1 0,33-2 1 0,-33 2-1 15,30 2 0-15,-30-2 1 0,29 0-1 0,-29 0 1 16,28 1-2-16,-28-1 1 0,31 2-1 0,-31-2 1 16,28 2 1-16,-28-2 0 0,26 2-1 0,-26-2 1 15,29 1-1-15,-29-1 0 0,28 2-1 16,-28-2 1 0,30 1 0-16,-30-1 1 0,29 0-1 0,-29 0 1 15,27-1-1-15,-27 1 1 0,28 0-2 0,-28 0 1 16,26 0 0-16,-26 0 0 0,25-2 0 0,-25 2 0 15,27 0 0-15,-27 0 1 0,24 2-2 0,-24-2 1 16,26 1 1-16,-26-1-1 0,28-1 0 0,-28 1 0 16,30-2 0-16,-30 2 0 0,29-1 0 15,-29 1 1-15,29-2 0 0,-29 2-1 0,26-2 0 0,-26 2 0 16,23-2 0-16,-23 2 0 0,24-3 0 0,-24 3 1 16,22-2-1-16,-22 2 0 0,0 0 1 0,33-4-1 15,-33 4 0-15,0 0 1 0,34-4 0 0,-34 4 0 16,25-4 0-16,-25 4 0 0,24-4-2 0,-24 4 1 15,0 0 0-15,31-3 0 0,-31 3 0 0,0 0 0 16,32-3 0-16,-32 3 0 0,24-3 0 0,-24 3 0 16,27-2 0-16,-27 2 1 0,26 0 0 0,-26 0-2 15,28 0 1-15,-28 0 0 0,23 0-1 0,-23 0 2 16,24 0-1-16,-24 0 0 0,27 2 0 0,-27-2 0 16,26 0 0-16,-26 0 1 0,32 0-1 0,-32 0 0 15,43-2 1-15,-21 1-2 0,1-1 1 0,1 2 1 16,-1-4-1-1,3 3 1-15,-1-2-1 0,3 0 0 0,-1-2 2 16,4 3 5-16,-1-1 6 0,-3 2 0 0,1-3 0 16,2 2-8-16,-1 1-4 0,-3 1 0 0,3-2 0 15,-1-1 1-15,4 2 0 0,-5 1-1 16,2-2-1-16,0 2 1 0,-1 0-1 0,1-2 0 16,-3 2-1-16,-1 0 1 0,2 0 0 0,-5 0-1 15,3 0 2-15,1 0-2 0,-4 0 1 0,3 0 2 0,-4 0-2 16,4 0 1-16,-5 0-1 0,-20 0 0 0,44-1-1 15,-44 1 2-15,40-2-1 0,-40 2 0 0,43-3 0 16,-43 3 0-16,40-4 2 0,-17 3-3 16,-23 1 2-16,40-2-1 0,-40 2 0 0,39-3 1 15,-39 3-1-15,41-1-2 0,-41 1 2 0,39-2-1 16,-39 2 2-16,43 0 2 16,-43 0-1-16,40-1 0 0,-16 1-1 15,-2 0-2-15,3 0 2 0,-3 0-2 0,2 0 2 16,3 0-2-16,-3-2 1 0,3-1 0 0,1 3 0 15,2-1 1-15,-1 0-1 0,0-1 0 0,0 1 0 16,0-1 0-16,4 2 1 0,-7-3-1 0,3 2 0 16,-3 1 0-16,2-2 0 0,-5 2 1 15,5 0-1-15,3 0 0 0,-3 0 0 0,0-2 0 0,1 2 1 16,1 0-1-16,0-1 0 0,1 0 0 0,-3 1 2 16,7-5-2-16,-5 3 2 0,5 1-1 0,-4 0-1 15,2-4 1-15,-1 3-1 0,1 0 0 0,-2 2 1 16,2-5-1-16,-6 4 0 0,3 1-1 0,-2-2 1 15,0 2 0-15,-1-1 0 0,-2-1 0 16,3 2 1-16,-6 0-2 16,1 0 2-16,-1 2-1 0,-22-2-1 15,44 0 1-15,-19 0 0 0,-25 0 1 0,40 0-1 0,-40 0 2 0,40 3-2 0,-40-3-1 16,40-2 2-16,-40 2-3 0,40-3 3 0,-40 3 0 16,36 0-1-16,-36 0 2 0,40 0-2 0,-18 0 0 15,-22 0 2-15,40-1-2 0,-40 1 1 0,40 0-1 16,-40 0 0-1,40-4-1-15,-17 4 1 0,-23 0 0 0,40-1 1 0,-40 1-1 16,40-2 1-16,-40 2-2 0,43-1 2 16,-43 1-2-16,40 0 2 0,-40 0-1 0,44 0 0 15,-21 0 0-15,-1 0 0 0,-22 0 1 0,42 1-1 16,-42-1 0-16,41 3-1 0,-41-3 2 0,37 5-2 0,-37-5 2 16,41 3 0-16,-19-3-1 0,3 2 0 15,-3-2 0-15,2 1-1 0,-1-1 2 0,2 0 0 0,0 0-1 16,-2 0 1-16,3 0 0 0,-1-1-1 15,1-1 2-15,2 2-2 0,4-1 1 0,-5-1 0 16,2 2-1-16,-1 0 1 0,2 0 0 0,-2 2-2 16,-1-2 1-16,1 0 0 0,-1 1 0 0,2-1 0 15,2 0 1-15,0 0 0 0,2 2-1 0,-4-2 0 16,3-2 1 0,0 2-1-16,-2-1 0 0,0-1 0 0,1 2 0 15,0-1 0-15,-2-3 1 0,3 3-1 16,-5-1 1-16,4 2 0 0,-4-1-1 0,1 1 1 15,-1 0 0-15,-2-3 0 0,3 3 0 0,-2-3 1 16,-1 3-2-16,-3 3 1 0,3-3-1 0,-2 0 0 16,2 0 0-16,0-3 0 0,1 3 1 0,-1 0-1 15,0 0 1-15,2-1-2 0,1 1 2 0,-1 0-1 0,1 0 0 16,-3 1 1-16,-1-1 0 0,3 3 1 16,-3-3-2-16,0 0 0 0,-1 0 1 0,-1 0-1 15,2 0 1-15,-2 1-1 0,1-1 0 0,-1 2 0 16,0-2 0-16,-22 0 0 0,43 1 0 0,-43-1 0 15,44 7 1-15,-44-7-2 0,40 3 2 0,-40-3-2 16,39 3 2 0,-39-3-1-16,44 4 1 0,-22-2-1 0,1-1 0 15,-1 0 0-15,-22-1-1 0,43 7 1 0,-20-6 0 16,-1 0-1-16,1 1 2 0,-23-2-2 16,42 2 2-16,-42-2 0 0,44 4-2 0,-19-3 2 15,-4-1 1-15,5 0-3 0,-4 0 2 0,1 2-1 16,0-2-1-16,-23 0 2 0,42 2-1 0,-42-2 0 15,42 4 1-15,-42-4-1 0,41 0 1 0,-41 0-1 0,45 2-1 16,-45-2 2-16,40 0-1 0,-40 0 1 0,43 1 0 16,-43-1-1-16,40 0 0 0,-17 0 1 15,-23 0-1-15,40 0 0 0,-40 0 0 0,45 0 2 16,-19 0-1-16,-4 0 0 0,3 0 0 0,-3 2 0 16,1-2-1-16,-1 0 1 0,2 1-1 0,-1 0 0 15,2-1 0-15,1 0 1 0,-3 3-1 0,4-3 0 0,-1 2 1 16,1-2-2-16,1 0 2 0,-1 0-1 0,2 0 1 15,3 0-1-15,-4 0 0 0,-1 0 0 16,-3 0 0-16,0 0 1 0,1 0-1 0,1 0 1 16,-4 0-1-16,5 0 0 0,-7 0 0 0,5 0 0 15,-4 0 0-15,4 0 1 0,-25 0 0 0,44 1-1 16,-22-1 0 0,4 0 1-16,-3 0-1 0,2 0 1 0,0 0-1 15,-3 0 1-15,3 0-1 0,-3 0 0 0,1 0 0 16,-1 2 0-16,2-2 0 0,-2 0 0 15,-22 0 1-15,44 1-1 0,-21-1 0 0,1 0 1 16,1 0-1-16,2 0 0 0,-5 0 0 0,3 0 1 16,0-1-1-16,-2 1 0 0,-23 0 0 0,44 0 0 15,-44 0 1-15,39 0-1 0,-39 0 1 0,43 1-1 0,-43-1-1 16,40 0 2-16,-40 0-1 0,42 0 0 0,-42 0 0 16,39 3 0-16,-39-3 0 0,44 0 0 0,-44 0 0 15,37-3 1-15,-37 3-1 0,39-1 0 16,-39 1 1-16,43 1 0 0,-21-1 0 0,-22 0 1 15,40 3-1-15,-40-3-1 0,35 0 0 0,-35 0 0 16,38 2 0-16,-38-2 0 16,40 0 0-16,-40 0 1 0,37 0-1 0,-37 0 0 15,41-2 0-15,-19 4 0 0,-22-2 0 16,44 0 1-16,-44 0-1 0,44 1 0 0,-44-1 1 16,43 0-1-16,-43 0 0 0,44 0 1 15,-44 0-2-15,41 0 1 0,-41 0 1 0,39 0-1 16,-39 0 0-16,39 0 0 0,-39 0 0 0,40 0-1 15,-40 0 2-15,40 4-1 0,-40-4 0 0,40 3 1 0,-40-3-1 0,41 2 0 16,-41-2 0-16,38 3-1 0,-38-3 4 0,42 3 1 16,-17 0-1-16,-2-1 0 0,0-2-3 15,1 0-1-15,-2 0 2 0,1 0-1 16,1 0 2-16,-1-2-2 0,-1 2 0 0,-22 0 0 16,43 0 0-16,-43 0 0 0,41-3 1 0,-41 3-1 15,44-1 0-15,-21-1 1 16,-23 2-1-16,41-2 1 0,-41 2-1 0,37-1 0 15,-37 1 0-15,33 0 1 0,-33 0-1 0,32 0 0 16,-32 0 1-16,25 0-1 0,-25 0 0 16,22-2 0-16,-22 2 0 0,26 0 0 15,-26 0 0-15,26-2 1 0,-26 2-2 0,26 0 1 16,-26 0 0-16,26-1 0 0,-26 1 1 0,27-2-1 16,-27 2 0-16,30-3 1 0,-30 3-2 0,32-6 2 0,-32 6-1 0,35-3 1 15,-35 3-1-15,35-5 1 0,-35 5-1 0,38-2 0 16,-14 2 0-16,-2-2 0 0,3 1 0 0,-3 1 0 15,3 0 0-15,-1-2 0 0,3 2 0 16,-3 0 0-16,1-3-1 0,0 3 2 16,1-1-2-16,-2 1 2 0,2 0-1 0,0 0 0 15,0 0 1-15,0 1-2 0,-1-1 1 0,0 0 0 0,1 0-1 0,-2 0 1 16,-1 0 0-16,2 0 0 0,-3 0 1 0,3 0-1 16,-2 0 0-16,1 0 0 0,-2 0 0 0,1 0 0 15,0-1 0-15,-23 1 0 0,42-2 0 0,-42 2 0 16,38-2 0-16,-38 2 1 15,36 0-1-15,-36 0 0 0,37-2-1 0,-37 2 1 16,38-5 0-16,-38 5-1 16,35-2 0-16,-35 2 1 0,35-1 0 0,-35 1 1 15,36-1-1-15,-36 1 0 0,33-2-1 0,-33 2 2 16,36 0-1-16,-36 0 0 0,35-3 1 0,-35 3-2 16,36 0 2-16,-36 0-1 0,35 0 0 0,-35 0 1 15,34 0-2-15,-34 0 2 0,33 0-1 16,-33 0 0-16,32 0 0 0,-32 0 0 15,28 0 1-15,-28 0-1 0,27 3 0 0,-27-3 0 0,0 0 1 0,30 0-2 16,-30 0 3-16,0 0-2 0,28 0-1 0,-28 0 2 16,0 0-1-16,0 0 0 0,26-3 1 0,-26 3-1 15,0 0 1-15,0 0-1 0,0 0 1 0,0 0-1 16,0 0 1-16,0 0 0 0,0 0-2 16,0 0 2-16,0 0-1 0,24-4 0 0,-24 4 1 15,0 0 0 1,0 0-1-16,0 0 1 0,0 0-2 0,0 0 1 15,0 0 1-15,0 0 0 0,24-11 0 0,-24 11 0 16,0 0-1-16,0 0 0 0,0 0 0 0,0 0 0 16,0 0 1-16,0 0-1 0,0 0 1 0,0 0-2 15,0 0 1-15,0 0 0 0,0 0-2 16,0 0 3-16,0 0-2 0,0 0 1 0,0 0 0 16,0 0-1-16,0 0 0 0,0 0-1 0,0 0-3 0,0 0 1 15,0 0 1-15,0 0-21 0,0 0-24 0,0 0-78 16,-31 6-153-16,31-6-239 0,0 0-12 0,-32 15 172 15</inkml:trace>
  </inkml:traceGroup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3:02:38.8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C53F162-B545-49C4-BFBF-29CDC601BB29}" emma:medium="tactile" emma:mode="ink">
          <msink:context xmlns:msink="http://schemas.microsoft.com/ink/2010/main" type="inkDrawing" rotatedBoundingBox="1681,11794 3709,11719 3711,11773 1683,11848" semanticType="underline" shapeName="Other">
            <msink:sourceLink direction="with" ref="{77520987-24D3-4F5C-B11E-5D8D0E7870A4}"/>
          </msink:context>
        </emma:interpretation>
      </emma:emma>
    </inkml:annotationXML>
    <inkml:trace contextRef="#ctx0" brushRef="#br0">0 91 784 0,'0'0'122'0,"0"0"-44"16,0 0-13-16,0 0-13 0,0 0-3 0,0 0 2 15,0 0 2-15,0 0-1 0,0 0-8 0,0 0-8 16,0 0-5-16,23-10-5 0,-23 10-4 0,0 0-5 15,0 0-5-15,28-6 0 0,-28 6-2 0,0 0 0 16,24-1-2-16,-24 1-1 0,0 0-2 16,35 0-2-16,-35 0-1 0,0 0-1 0,33 0 0 0,-33 0 0 15,23 0 0-15,-23 0 0 0,27 0-1 0,-27 0 0 16,26 1 0-16,-26-1 0 0,25 3 0 0,-25-3 1 16,27 2-2-16,-27-2 2 0,25 1-1 0,-25-1 0 15,34-1 2-15,-34 1 4 0,36-6 10 0,-36 6 2 16,37-6 0-16,-37 6-6 0,38-3-9 0,-38 3-3 15,35-4 1-15,-35 4-1 0,31-3 1 0,-31 3-1 16,31-4-1-16,-31 4 1 0,29 0-1 0,-29 0 1 16,25 4 0-16,-25-4 0 0,24 2 0 0,-24-2 0 15,23 1 2-15,-23-1 0 0,26 0 0 0,-26 0 0 16,24 0-2-16,-24 0-1 0,0 0 1 0,31 0 0 16,-31 0 0-16,0 0-1 0,24 0 2 0,-24 0-2 15,0 0 0 1,0 0 1-16,27-3 0 0,-27 3 0 15,0 0 1-15,24-4-1 0,-24 4 0 0,0 0 1 16,23 0-1-16,-23 0 0 0,0 0-1 0,25-4 0 16,-25 4 0-16,0 0 1 0,0 0 0 0,0 0 0 15,23-6 1-15,-23 6-1 0,0 0 0 0,0 0 0 16,0 0-1-16,0 0 0 0,0 0 1 0,24 0 0 16,-24 0-1-16,0 0 1 0,0 0 0 0,0 0-1 15,0 0 2-15,0 0-1 0,22-2 1 0,-22 2-1 16,0 0 0-16,0 0 0 0,29-5 0 0,-29 5-2 15,0 0 2-15,29-3-1 0,-29 3 1 0,22 0 0 16,-22 0-1-16,0 0 0 0,33 0 1 0,-33 0-1 16,25 0 0-16,-25 0 1 0,25 0 0 0,-25 0 0 15,27 3-1-15,-27-3 1 16,32-3 0-16,-32 3 0 16,32-4-1-16,-32 4 1 0,31-2-1 0,-31 2 0 15,36-4 1-15,-36 4-1 0,33-3 1 0,-33 3 15 16,29-6-15-16,-29 6 16 0,35-5-17 0,-35 5 1 15,28-3-24-15,-28 3 24 0,28-1-23 0,-28 1 22 16,28-3 0-16,-28 3 0 0,0 0 0 0,30-1-1 16,-30 1 7-16,23 0 0 0,-23 0 1 0,0 0-1 15,25 1-5-15,-25-1-1 0,0 0 0 0,0 0 1 16,0 0 0-16,0 0 0 0,0 0 0 0,25 3 2 16,-25-3-3-16,0 0 1 0,0 0 1 0,0 0-3 15,0 0 2-15,0 0-1 0,0 0 1 0,0 0-1 16,0 0 21-16,0 0-20 0,25 0 21 0,-25 0-20 15,0 0 1-15,0 0-2 16,0 0-1-16,0 0 1 0,0 0-2 16,0 0 2-16,0 0 0 0,0 0 0 15,0 0-2-15,0 0 2 0,0 0 0 0,22 9 0 16,-22-9 1-16,0 0-1 0,0 0 0 0,0 0-18 16,0 0 18-16,25 5-18 0,-25-5 18 0,0 0-1 15,0 0 1-15,30 1 0 0,-30-1-1 0,0 0 1 16,26 2 0-16,-26-2-1 0,0 0 1 0,28-2 0 0,-28 2 0 15,0 0 0-15,24-1-1 0,-24 1 0 16,0 0 1-16,24-2-1 0,-24 2 1 0,0 0-1 16,0 0 1-16,23 2 0 0,-23-2 0 0,0 0 0 15,0 0-1-15,0 0 0 0,0 0 1 0,0 0 0 16,0 0 0-16,0 0 0 0,0 0 1 0,26 1-1 16,-26-1 0-16,0 0 0 0,0 0 0 0,0 0-1 0,0 0 1 0,0 0 1 15,23 3-1-15,-23-3 1 16,0 0-1-16,0 0 0 0,0 0 0 0,0 0-1 0,0 0 0 15,24 0 1-15,-24 0 0 0,0 0 0 16,0 0-1-16,0 0 1 0,0 0-1 0,24 0 0 16,-24 0 0-16,0 0 1 0,0 0 0 0,0 0-1 15,22 0 2-15,-22 0-1 16,0 0-1-16,0 0 3 0,0 0-4 0,0 0 2 16,0 0 0-16,23 0 0 0,-23 0 1 15,0 0-1-15,0 0 0 0,0 0 1 0,0 0-2 16,0 0 2-16,0 0-1 0,0 0 0 15,0 0 1-15,0 0-3 0,25-3 1 0,-25 3-1 16,0 0 1-16,0 0 1 0,0 0-1 0,0 0 0 16,0 0 0-16,0 0 0 0,0 0 1 0,22 9-1 0,-22-9 0 0,0 0 0 15,0 0 1-15,0 0 0 0,0 0 1 16,0 0 3-16,0 0-4 0,0 0 0 16,0 0-1-16,0 0 1 0,0 0 1 0,0 0 0 15,0 0-1-15,0 0-1 0,22 7 3 0,-22-7-2 16,0 0 1-16,0 0-1 0,0 0 0 0,0 0 1 15,0 0-1-15,0 0 0 16,0 0 1-16,0 0-1 0,26-22 0 0,-26 22 0 16,0 0 0-16,0 0 18 0,0 0-18 0,0 0 17 15,0 0-17-15,0 0-1 0,0 0-1 16,0 0 0-16,0 0 2 0,0 0 0 16,24-5 0-16,-24 5-18 0,0 0 17 0,0 0-18 0,0 0 18 0,0 0 3 15,0 0-2-15,0 0 0 0,0 0 1 0,0 0-2 16,0 0 0-16,0 0 1 0,0 0-1 0,23 5 1 15,-23-5-1-15,0 0-2 0,0 0-40 0,0 0-9 16,0 0-64 0,0 0-20-16,0 0-93 0,0 0-211 15,0 0 15-15,0 0 272 0</inkml:trace>
  </inkml:traceGroup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3:02:40.4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1385035-0E2B-47BA-9157-3F7A95838C2B}" emma:medium="tactile" emma:mode="ink">
          <msink:context xmlns:msink="http://schemas.microsoft.com/ink/2010/main" type="inkDrawing" rotatedBoundingBox="4570,11799 5533,11800 5532,11830 4569,11829" semanticType="underline" shapeName="Other">
            <msink:sourceLink direction="with" ref="{77520987-24D3-4F5C-B11E-5D8D0E7870A4}"/>
          </msink:context>
        </emma:interpretation>
      </emma:emma>
    </inkml:annotationXML>
    <inkml:trace contextRef="#ctx0" brushRef="#br0">0 14 452 0,'0'0'118'16,"0"0"-21"-16,0 0-20 0,0 0-4 0,0 0-18 15,0 0-12-15,0 0-11 0,0 0 8 16,0 0 1-16,0 0 5 0,0 0-2 0,0 0-11 16,0 0-5-16,25-1 7 0,-25 1 6 0,0 0 4 0,0 0-2 0,0 0-6 15,27 4-9-15,-27-4-5 0,0 0-5 0,0 0-6 16,30-4-4-16,-30 4-4 0,0 0-1 16,28-4-2-16,-28 4 1 0,0 0-2 0,29 0 1 15,-29 0-1-15,25 4-1 0,-25-4 1 16,26 4 1-16,-26-4-2 0,22 4 1 0,-22-4 0 15,25 4 0-15,-25-4 1 16,26 3 0-16,-26-3 1 0,30 2 1 0,-30-2-3 16,29-2 2-16,-29 2-1 0,26-3-1 0,-26 3 0 15,25-2 1-15,-25 2-1 0,0 0 0 16,29-6 0-16,-29 6 0 0,0 0 1 0,25-4-1 16,-25 4 0-16,0 0 0 0,0 0 1 15,21-4-2-15,-21 4 1 0,0 0 0 0,0 0-1 16,0 0 2-16,26-2-1 0,-26 2 0 0,0 0 1 0,0 0-1 0,0 0 0 15,27-3 0-15,-27 3 1 0,0 0-1 0,0 0 0 16,22-4 0-16,-22 4 0 0,0 0 0 16,24 0-1-16,-24 0 1 0,0 0 0 0,0 0 0 15,27 0 1-15,-27 0-1 0,0 0 0 16,0 0 1-16,28 2-1 0,-28-2 0 0,0 0 0 16,0 0 0-16,23 2 0 15,-23-2-1-15,0 0 1 0,0 0 1 0,32 5-1 16,-32-5 1-16,0 0-1 0,22 4 0 0,-22-4 0 15,0 0 1-15,0 0-3 0,28 6 2 0,-28-6-1 16,0 0 0-16,0 0 2 0,0 0-1 16,0 0 0-16,23 4 0 0,-23-4 1 0,0 0 0 15,0 0 0-15,0 0-1 0,0 0 0 16,24 0 1-16,-24 0-1 0,0 0 1 0,0 0 1 0,0 0-1 0,23-2-1 16,-23 2 1-16,0 0-1 0,0 0 0 0,0 0 0 15,26 0 0-15,-26 0 0 0,0 0-1 0,0 0 2 16,0 0-2-16,0 0 2 0,0 0-1 0,0 0-1 15,0 0 2-15,0 0-2 0,21-1 1 16,-21 1 0-16,0 0-1 0,0 0 2 16,0 0 0-16,0 0-1 15,0 0 0-15,0 0-1 0,0 0 0 0,26 0 1 16,-26 0 1-16,0 0-1 0,0 0 0 0,0 0 0 16,0 0-1-16,0 0 2 0,0 0-1 0,21 0 0 15,-21 0 1-15,0 0-2 0,0 0 2 0,0 0 0 16,0 0-1-16,0 0-1 0,0 0 0 0,0 0 1 15,0 0-1-15,0 0 1 16,0 0 0-16,24 0 1 0,-24 0-1 0,0 0 0 0,0 0 0 0,0 0 0 16,0 0 1-16,0 0-1 0,0 0 1 0,0 0-1 15,0 0 0-15,23 0 1 0,-23 0-2 0,0 0 1 16,0 0 0-16,0 0 0 0,0 0 1 0,0 0-1 16,0 0 0-16,0 0-1 0,0 0 1 0,0 0-1 15,0 0 1-15,0 0 0 0,0 0 0 16,0 0 0-16,0 0 0 0,0 0 1 0,24 1-1 0,-24-1 1 15,0 0-1-15,0 0 0 0,0 0 0 0,0 0 2 16,0 0-1-16,0 0 0 0,0 0 0 0,0 0 0 16,0 0-2-16,0 0 1 0,0 0-1 0,0 0-1 15,0 0 0-15,0 0-57 0,0 0-61 0,21-7-161 16,-21 7-193-16,0 0 17 0,0 0 344 16</inkml:trace>
  </inkml:traceGroup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3:02:43.20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19AD31C-6983-491F-9CE0-1EB6C3435B61}" emma:medium="tactile" emma:mode="ink">
          <msink:context xmlns:msink="http://schemas.microsoft.com/ink/2010/main" type="inkDrawing" rotatedBoundingBox="6075,11749 11232,11730 11233,11794 6076,11812" semanticType="underline" shapeName="Other">
            <msink:sourceLink direction="with" ref="{B3D7467B-08D8-4513-9C0C-4C0945623F0A}"/>
            <msink:sourceLink direction="with" ref="{77520987-24D3-4F5C-B11E-5D8D0E7870A4}"/>
          </msink:context>
        </emma:interpretation>
      </emma:emma>
    </inkml:annotationXML>
    <inkml:trace contextRef="#ctx0" brushRef="#br0">12 2 176 0,'0'0'64'0,"0"0"-2"15,0 0 8-15,0 0-7 0,0 0-14 0,0 0-13 16,0 0-8-16,0 0 1 0,-14 23 6 0,14-23 7 0,0 0 2 16,0 0-6-16,0 0-7 0,0 0-8 15,0 0-2-15,0 0-1 0,0 0-2 0,0 0-4 16,0 0 0-16,0 0 8 0,0 0 16 0,0 0 6 15,0 0 4-15,0 0-7 0,0 0-9 0,23 4-6 16,-23-4-4-16,0 0 2 0,0 0-5 0,0 0-4 16,0 0-1-16,25 0-4 15,-25 0 1-15,0 0 5 0,0 0-14 0,0 0 24 16,25 3-12-16,-25-3 17 16,0 0-6-16,0 0-6 0,0 0-6 0,26-6-2 15,-26 6-2-15,0 0-2 0,0 0-1 0,26 3-3 16,-26-3 0-16,0 0-1 0,24 2 1 0,-24-2 0 15,0 0-1-15,23 3 1 0,-23-3-1 0,0 0 1 16,26 2 0-16,-26-2-1 0,0 0-1 0,27 0 2 0,-27 0-2 0,0 0 0 16,27 3 2-16,-27-3-2 0,0 0 1 15,0 0 1-15,25 0-4 0,-25 0 2 16,0 0-3-16,0 0 2 0,23 3 1 0,-23-3 0 16,0 0 1-16,0 0-2 0,0 0 1 0,27 4-1 15,-27-4 0-15,0 0 0 0,0 0 1 0,0 0-1 16,23 4 1-16,-23-4 0 15,0 0-1-15,0 0 1 0,0 0-1 0,22 0 1 16,-22 0-1-16,0 0 0 0,0 0 0 16,0 0 0-16,22 3 0 0,-22-3 0 15,0 0 0-15,0 0 0 0,0 0-1 0,0 0 1 16,26 4 0-16,-26-4 1 0,0 0 1 0,0 0-1 16,25 0 0-16,-25 0-3 0,0 0 2 0,35-2-2 15,-35 2-2-15,23-2 3 0,-23 2-1 0,25 0 2 0,-25 0 0 0,0 0 2 16,29 2-3-16,-29-2 2 0,26 2 0 15,-26-2-1-15,25 0 2 0,-25 0-2 0,26 0 2 16,-26 0 1-16,25-4-3 0,-25 4 2 0,25 2-4 16,-25-2 1-16,0 0 2 0,28 0-1 15,-28 0 1-15,0 0 0 0,29 0 0 0,-29 0 0 16,31 0 1-16,-31 0-1 0,33-2 1 0,-33 2-1 0,36 0-1 0,-36 0 1 16,37-1-1-16,-37 1 1 0,44-6-1 0,-23 4 2 15,5 0 1-15,-3-2-1 0,1 2 1 16,2-2-1-16,-1 1-3 0,-2-1 3 15,2 1-3-15,-2 1 2 0,-23 2 1 0,42 0-2 16,-42 0 2-16,38-1-1 0,-38 1-1 0,37 0 1 16,-37 0-1-16,35 0 2 15,-35 0-1-15,33 0-4 0,-33 0 1 0,37 0-3 16,-37 0 2-16,36 0 3 0,-36 0 19 0,33-3-18 16,-33 3 18-16,36 0-18 0,-36 0 0 15,33 0-1-15,-33 0 0 0,32-1 0 0,-32 1 1 16,31 0 0-16,-31 0 0 0,32 1-1 15,-32-1-18-15,28 4 17 0,-28-4-16 0,24 0 16 16,-24 0 1-16,22 2 0 0,-22-2 1 0,0 0-1 0,32 0 0 0,-32 0 1 16,0 0 0-16,32 3-1 0,-32-3 1 0,23 1-2 15,-23-1 2-15,26 0-1 0,-26 0 0 16,25 3 1-16,-25-3-2 0,26 2 1 0,-26-2 1 16,23 0-2-16,-23 0 2 0,23 0 0 0,-23 0-1 15,27 0 1-15,-27 0 0 0,25-2-2 0,-25 2 2 31,26-3-1-31,-26 3 0 16,28-1 0-16,-28 1 1 0,29-3-1 0,-29 3 0 0,30 0 1 0,-30 0-1 0,28-2 0 16,-28 2 0-16,27 0 0 0,-27 0 1 15,31-1-1-15,-31 1 1 0,34-3-3 0,-34 3 17 16,36 0-17-16,-36 0 0 0,34 0 3 0,-34 0-18 16,36 0 18-16,-36 0 0 0,43 0-1 0,-43 0 17 15,41 0-17-15,-17 0 17 0,-24 0-17 0,45-1 0 0,-20-1 1 16,0 2-1-16,1-1 1 0,2-1 0 0,-1-1-1 15,-1 1 0-15,2 1 1 0,-1-1-1 0,-3 2 1 16,3-1 0-16,-2 1-1 0,1 0 1 16,2 0-1-16,-2-2 1 0,0 2 0 0,-2 0 0 15,1 2 1-15,-1-2-1 0,-2 0 0 0,1 1 0 16,0-1 0-16,2 2-1 0,-5-1 0 0,5 1 1 0,-25-2-1 16,40 5 1-16,-40-5-1 0,43 3 0 0,-43-3 0 15,39 1-17-15,-39-1 18 0,39 3-19 0,-39-3 19 16,35 3-1-16,-35-3 0 0,33 3 1 15,-33-3-1-15,37 4 1 0,-37-4-1 0,37 3 0 16,-37-3 1-16,36 2-1 0,-36-2 0 0,39 2 1 16,-39-2-1-1,38 3 0-15,-38-3 1 0,39 3-1 0,-39-3 0 16,40 2 0-16,-40-2 0 0,40 2 1 0,-15-2-1 16,-5 0 1-16,5 0-1 0,-4 0 0 0,1 0 0 15,1 4 1-15,4-4 0 0,-7 2 0 16,-20-2 0-16,44 0 0 0,-23-2-2 0,4 2 1 15,-2-4 1-15,5 4 0 0,-2 0 1 0,2-2-1 16,-1 1-1-16,1 0 0 0,-2-3 0 0,0 2-1 0,0 2 1 16,-2-2 0-16,2 0 0 0,-1 2 0 0,-2 0 0 15,2-1 0-15,1 1 0 0,-4 0 0 0,3 0-1 16,0-2 1-16,-3 2 0 0,1 0 0 16,-23 0 1-16,40-4-1 0,-40 4 0 0,37-3-1 15,-37 3 1-15,36-2 1 0,-36 2-1 0,29-1 1 16,-29 1-2-1,24-3 1-15,-24 3-1 0,0 0 1 0,22 3 0 16,-22-3 0-16,0 0 0 0,0 0-1 0,0 0 1 16,0 0 0-16,0 0 1 0,0 0-1 0,0 0 1 15,0 0-1-15,0 0 0 0,0 0 0 0,0 0 0 16,0 0 0-16,0 0-1 0,0 0 1 16,0 0 0-16,0 0 0 0,0 0 1 0,0 0 0 15,0 0-1-15,0 0-1 0,23 1 1 0,-23-1 0 0,0 0 0 16,0 0 0-16,0 0 0 0,0 0 1 0,0 0-2 15,0 0 1-15,0 0 0 0,0 0-1 0,0 0 1 16,0 0 0-16,0 0 1 0,22 6-1 0,-22-6 1 16,0 0-1-16,0 0 0 0,0 0 1 15,0 0-1-15,0 0 0 0,0 0 1 0,0 0-1 16,0 0-1-16,0 0 1 16,0 0 0-16,0 0 0 0,25 0-1 0,-25 0 2 15,0 0-2-15,0 0 2 0,0 0-1 16,0 0 0-16,0 0 0 0,0 0 0 0,0 0 2 15,22 0-2-15,-22 0 1 0,0 0-1 0,0 0-1 16,0 0 1-16,0 0 1 0,0 0-1 16,0 0 1-16,23-7-2 0,-23 7 1 0,0 0 0 15,0 0 0-15,0 0 17 0,0 0-17 0,24-4 17 0,-24 4-17 0,0 0 0 16,0 0 0-16,0 0 0 0,25-2 1 16,-25 2 0-16,0 0-1 0,0 0 1 0,27 2-1 15,-27-2 0-15,0 0 1 0,0 0-2 0,0 0 1 16,28-2 0-16,-28 2 0 0,0 0 0 15,0 0 0-15,25-3 0 0,-25 3 0 0,0 0 0 16,0 0 0-16,0 0 0 0,20 2 0 0,-20-2 0 0,0 0-1 0,0 0 1 16,0 0 0-16,0 0 0 0,26 1-1 0,-26-1 2 15,0 0-1-15,22 2 0 0,-22-2 1 16,0 0-2-16,33-3 1 0,-33 3 0 0,0 0 0 16,28-2 0-16,-28 2 1 15,0 0-1-15,0 0 0 16,26 0-1-16,-26 0 1 0,0 0 0 0,0 0 0 15,0 0 0-15,0 0 0 0,0 0-1 0,24-3 1 0,-24 3 1 16,0 0-1-16,0 0 0 0,0 0 0 0,0 0-1 16,0 0 1-16,0 0 0 0,0 0 0 0,26-2 0 15,-26 2 0-15,0 0 0 0,0 0 0 16,0 0 0-16,25 0 0 0,-25 0-1 0,0 0 0 16,29 0 1-16,-29 0-1 0,0 0 0 15,29 0 1-15,-29 0 1 0,0 0-1 0,27 0 0 0,-27 0 0 0,0 0 0 16,0 0-1-16,25 0 0 0,-25 0 2 0,0 0-2 15,0 0 1-15,0 0 0 0,0 0 0 0,0 0 0 16,0 0 0-16,0 0 0 0,22 0 0 0,-22 0 1 16,0 0-1-16,0 0 1 0,0 0 0 15,0 0-1-15,0 0 0 0,0 0 0 16,0 0 0-16,0 0 0 16,0 0 0-16,0 0-1 0,0 0 1 0,0 0-1 15,0 0 1-15,0 0-1 0,0 0 1 0,0 0 0 16,0 0-1-16,0 0 2 0,0 0-1 0,0 0 0 15,0 0 1-15,0 0-1 0,0 0 0 0,0 0 0 16,0 0 0-16,0 0 0 0,0 0 0 0,0 0 0 16,0 0 0-16,0 0 0 15,0 0-1-15,0 0-1 0,0 0 2 0,0 0 0 0,0 0 0 0,0 0 2 16,0 0-1-16,0 0-1 0,0 0 2 0,0 0-1 16,0 0 0-16,0 0-1 0,0 0 1 0,0 0-1 15,0 0 1-15,0 0-1 0,0 0-12 0,0 0-83 16,25 8-184-16,-25-8-229 0,0 0-1 0,0 0 324 15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2:36.2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6E807CD-4D41-46EA-B55F-D5C40184A652}" emma:medium="tactile" emma:mode="ink">
          <msink:context xmlns:msink="http://schemas.microsoft.com/ink/2010/main" type="inkDrawing"/>
        </emma:interpretation>
      </emma:emma>
    </inkml:annotationXML>
    <inkml:trace contextRef="#ctx0" brushRef="#br0">108 0 682 0,'0'0'139'0,"0"0"8"16,0 0-19-16,0 0-18 0,0 0-27 0,0 0-24 15,0 0-20-15,0 0-6 0,0 0-2 0,0 0 2 16,0 0 1-16,0 0 3 0,-11 23-2 15,11-23-1-15,0 26-4 16,0-26-3-16,-3 36-6 0,3-12-2 0,-3-3-8 16,0 5-17-16,1-1 30 0,-2 6-34 0,1-1 29 15,0 5-11-15,-2-2-7 0,0 1 6 16,0 0-8-16,-1 4 5 0,2 0-6 0,-1-3 6 16,-1 0-7-16,1 1 7 0,-2 1-7 0,3-4 7 15,-3-5-5-15,3-5 3 0,4-23-4 0,-10 37 3 16,10-37-2-16,0 0 1 0,0 0-1 0,-3 22 1 0,3-22-1 15,0 0 0-15,0 0 1 0,0 0-1 0,0 0 0 16,0 0 1-16,0 0 1 0,0 0 1 16,0 0 1-16,17-33-3 0,-17 33 2 0,18-28-4 15,-18 28 4-15,19-35-4 0,-19 35 4 0,26-39-4 16,-26 39 3-16,28-40-3 0,-28 40 2 0,30-37-1 16,-30 37 4-1,30-32-4-15,-30 32 2 0,25-23-3 0,-25 23 1 16,24-13 0-16,-24 13 2 0,0 0-1 0,27 0 0 15,-27 0 0-15,0 0 0 0,22 18 1 0,-22-18-1 16,0 0 2-16,21 34-2 0,-21-34 3 16,14 25-3-16,-14-25 3 0,11 33-2 0,-11-33 0 15,7 30 0-15,-7-30 0 0,5 33-1 0,-5-33 3 16,4 27-1-16,-4-27 6 0,7 29-1 0,-7-29 3 0,0 27-4 16,0-27-1-16,0 23-5 0,0-23 0 0,0 0 0 15,0 31 0-15,0-31-1 0,0 0 3 0,0 0-4 16,4 26 1-16,-4-26-1 0,0 0-7 15,0 0-15-15,0 0-32 0,0 0-61 0,0 0-156 16,0 0-277-16,13-30 4 0,-13 3 291 0</inkml:trace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2296 11175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-6131 11707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1">-5082 11143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2">-4828 11175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3">-4042 11601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4">-4002 11360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">-3576 11526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6">-2738 11598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7">-1274 11602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8">-667 11510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9">2 11560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10">359 11139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11">647 11498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12">1410 11193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13">1453 11074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14">2730 11594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15">3044 11605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16">2219 11481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00:13.48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00E65D8B-8AE0-439E-BA4A-B8617FFE4D7D}" emma:medium="tactile" emma:mode="ink">
          <msink:context xmlns:msink="http://schemas.microsoft.com/ink/2010/main" type="writingRegion" rotatedBoundingBox="4118,12600 20646,11795 20844,15864 4316,16668"/>
        </emma:interpretation>
      </emma:emma>
    </inkml:annotationXML>
    <inkml:traceGroup>
      <inkml:annotationXML>
        <emma:emma xmlns:emma="http://www.w3.org/2003/04/emma" version="1.0">
          <emma:interpretation id="{E03EACBA-A1B0-4490-AA3C-9F86AE733D94}" emma:medium="tactile" emma:mode="ink">
            <msink:context xmlns:msink="http://schemas.microsoft.com/ink/2010/main" type="paragraph" rotatedBoundingBox="4126,12456 15967,12166 16015,14142 4175,14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60801-33C4-402F-A58D-94C7C92036D5}" emma:medium="tactile" emma:mode="ink">
              <msink:context xmlns:msink="http://schemas.microsoft.com/ink/2010/main" type="line" rotatedBoundingBox="4126,12456 15967,12166 16015,14142 4175,14431"/>
            </emma:interpretation>
          </emma:emma>
        </inkml:annotationXML>
        <inkml:traceGroup>
          <inkml:annotationXML>
            <emma:emma xmlns:emma="http://www.w3.org/2003/04/emma" version="1.0">
              <emma:interpretation id="{BB517ED0-56A0-4CB1-8249-A8278CC913CD}" emma:medium="tactile" emma:mode="ink">
                <msink:context xmlns:msink="http://schemas.microsoft.com/ink/2010/main" type="inkWord" rotatedBoundingBox="4139,12964 4996,12943 5016,13753 4159,13774"/>
              </emma:interpretation>
              <emma:one-of disjunction-type="recognition" id="oneOf0">
                <emma:interpretation id="interp0" emma:lang="en-GB" emma:confidence="0">
                  <emma:literal>to</emma:literal>
                </emma:interpretation>
                <emma:interpretation id="interp1" emma:lang="en-GB" emma:confidence="0">
                  <emma:literal>tr</emma:literal>
                </emma:interpretation>
                <emma:interpretation id="interp2" emma:lang="en-GB" emma:confidence="0">
                  <emma:literal>To</emma:literal>
                </emma:interpretation>
                <emma:interpretation id="interp3" emma:lang="en-GB" emma:confidence="0">
                  <emma:literal>tn</emma:literal>
                </emma:interpretation>
                <emma:interpretation id="interp4" emma:lang="en-GB" emma:confidence="0">
                  <emma:literal>top</emma:literal>
                </emma:interpretation>
              </emma:one-of>
            </emma:emma>
          </inkml:annotationXML>
          <inkml:trace contextRef="#ctx0" brushRef="#br0">114 32 350 0,'0'0'79'0,"18"-24"-7"0,-18 24 2 16,0 0-3-16,0 0-10 0,0 0-8 0,0 0-6 16,0 0-3-16,0 0-3 0,0 0-4 0,26-13 3 15,-26 13-2-15,0 0 7 0,0 0 6 0,0 0 9 16,0 0 7-16,0 0 2 0,0 0-5 0,0 0-9 16,0 0-8-16,0 0-7 0,0 0-6 0,0 30-4 15,0-30-5-15,-7 25-2 0,7-25-5 16,-11 34-2-16,11-34-5 0,-17 45 2 15,8-19-7-15,1 1 3 0,-2 3-5 0,0-2 2 16,1 2-6-16,-1-1 4 0,2 0-7 0,1-2 7 16,-1-2 17-16,-1 3-30 0,2-4 32 0,2-1-34 15,-2 0 11-15,4 0 2 0,0-1-4 0,1 0 6 16,-1 4-5-16,2-5 4 0,-1 2-4 0,2-23 2 16,-1 38-3-16,1-38 3 0,0 38-3 15,0-38 4-15,1 33-4 0,-1-33 3 0,3 31-3 16,-3-31 1-16,3 24 0 0,-3-24 1 0,0 0-1 15,12 22 0-15,-12-22-1 0,0 0 1 0,0 0 0 16,24 8 1-16,-24-8 1 0,0 0-1 0,30-15 1 16,-30 15-1-16,30-23 2 0,-30 23-2 0,40-31 2 15,-40 31-2-15,42-32 3 0,-20 15-1 0,-22 17 3 16,38-31-1-16,-38 31 2 0,33-26-3 16,-33 26 2-16,25-16-2 0,-25 16 0 0,0 0-2 15,22-11 0-15,-22 11-1 0,0 0 0 16,0 0 0-16,0 0 1 0,0 0 0 0,24 2-1 15,-24-2 1-15,0 0 0 0,0 0 0 0,0 0-1 16,0 0 2-16,15 22-2 0,-15-22 2 0,0 0-1 16,0 0 1-16,7 27-3 0,-7-27 2 0,0 0-2 15,2 26 2-15,-2-26-1 0,0 0 1 16,0 0-2-16,6 26 2 0,-6-26-3 0,0 0 2 16,0 0-1-16,0 0 1 0,0 0 0 0,0 0 0 15,0 0 0-15,0 0 0 0,0 0 0 0,0 0-1 16,0 0 1-16,0 0 0 0,22 18 0 0,-22-18 0 15,0 0-1-15,0 0 1 0,0 0 0 0,0 0 0 16,0 0 0-16,26-10 0 0,-26 10 0 16,0 0 0-16,17-32 1 0,-17 32-1 0,11-34 3 15,-11 34-5-15,13-39 4 0,-13 39-3 0,13-38 4 16,-13 38-3-16,9-33 5 0,-9 33-2 0,7-25 3 16,-7 25-2-16,0 0 0 0,10-23-2 0,-10 23-1 15,0 0 0-15,0 0-1 0,0 0 0 0,0 0 0 16,0 0 0-16,22-24 0 0,-22 24 1 0,0 0 0 15,0 0 0-15,0 0 0 0,0 0 0 16,28-21 2-16,-28 21-1 0,0 0 4 0,0 0-2 16,23-19 1-16,-23 19-1 0,0 0-23 0,0 0 21 15,26-14-23-15,-26 14 22 0,0 0-1 0,0 0 0 16,28-3 1-16,-28 3-1 0,0 0 0 0,0 0 0 16,26 6 21-16,-26-6-21 0,0 0 20 15,22 10-20-15,-22-10 0 0,0 0 1 16,25 7-1-16,-25-7 0 0,0 0-2 0,0 0 1 15,27 7-1-15,-27-7-4 0,0 0-3 0,0 0-12 16,28 1-13-16,-28-1-28 0,0 0-37 0,0 0-121 16,39-17-234-16,-39 17-67 0,16-23 112 0</inkml:trace>
          <inkml:trace contextRef="#ctx0" brushRef="#br0" timeOffset="1107.5728">-21 117 479 0,'0'0'176'0,"0"0"-33"16,-26-5-16-16,26 5 4 0,0 0-18 0,0 0-14 16,0 0-16-16,0 0-14 0,0 0-9 0,0 0-5 15,0 0-4-15,0 0-6 0,0 0-4 0,0 0-9 16,0 0-6-16,0 0-7 0,0 0-4 0,0 0-5 0,0 0-3 15,0 0-3-15,0 0-1 0,0 0-1 16,0 0 1-16,0 0 0 0,0 0 0 16,31 20-1-16,-31-20-1 0,28 10 1 0,-28-10-2 15,33 10 1 1,-33-10-2-16,39 10 2 0,-39-10-1 0,39 7 0 16,-39-7-1-16,46 4 0 0,-21-4 0 0,-2-1-2 15,3 1-11-15,-2-7-17 0,5 7-31 0,-29 0-79 16,58-10-155-16,-35-1-249 0,0 2 36 0,4 13 308 15</inkml:trace>
        </inkml:traceGroup>
        <inkml:traceGroup>
          <inkml:annotationXML>
            <emma:emma xmlns:emma="http://www.w3.org/2003/04/emma" version="1.0">
              <emma:interpretation id="{016A417D-0780-4C57-8EA0-A03B11B5C509}" emma:medium="tactile" emma:mode="ink">
                <msink:context xmlns:msink="http://schemas.microsoft.com/ink/2010/main" type="inkWord" rotatedBoundingBox="7959,12362 12054,12262 12102,14237 8007,14338"/>
              </emma:interpretation>
              <emma:one-of disjunction-type="recognition" id="oneOf1">
                <emma:interpretation id="interp5" emma:lang="en-GB" emma:confidence="0">
                  <emma:literal>lose interest)</emma:literal>
                </emma:interpretation>
                <emma:interpretation id="interp6" emma:lang="en-GB" emma:confidence="0">
                  <emma:literal>lose interest,</emma:literal>
                </emma:interpretation>
                <emma:interpretation id="interp7" emma:lang="en-GB" emma:confidence="0">
                  <emma:literal>lose interest'</emma:literal>
                </emma:interpretation>
                <emma:interpretation id="interp8" emma:lang="en-GB" emma:confidence="0">
                  <emma:literal>Lose interest,</emma:literal>
                </emma:interpretation>
                <emma:interpretation id="interp9" emma:lang="en-GB" emma:confidence="0">
                  <emma:literal>lose interest</emma:literal>
                </emma:interpretation>
              </emma:one-of>
            </emma:emma>
          </inkml:annotationXML>
          <inkml:trace contextRef="#ctx0" brushRef="#br0" timeOffset="6764.498">3836 569 333 0,'0'0'136'15,"0"0"-20"-15,0 0 5 0,0 0-9 0,0 0 6 16,0 0-14-16,0 0-8 0,0 0-17 16,0 0-14-16,0 0-15 0,0 0-11 15,0 0-8-15,0 0-6 0,0 0-5 0,0 0-4 0,0 0-4 16,0 0 0-16,0 0 0 0,0 0 2 0,0 0 1 15,0 0-1-15,26 4-3 0,-26-4 0 0,0 0-1 16,0 0 1-16,22 2-1 0,-22-2 2 0,0 0-3 16,25-4 1-16,-25 4-1 0,0 0-1 0,30-8 2 15,-30 8-1-15,0 0 0 0,31-12-1 16,-31 12 1-16,0 0 1 0,31-20-3 16,-31 20 2-16,0 0-2 0,27-22-1 0,-27 22-2 15,0 0 1-15,24-19-3 0,-24 19 4 0,0 0-2 16,20-24 2-16,-20 24-1 0,0 0 0 0,11-23-1 15,-11 23 3-15,0 0 0 0,1-23-19 0,-1 23 35 16,0 0-35-16,-4-24 33 0,4 24-14 0,0 0-3 16,-12-24 1-16,12 24-2 0,0 0 0 15,-22-17 1-15,22 17-1 0,0 0-1 0,-25-21 1 16,25 21-3-16,0 0 2 0,-26-13 0 0,26 13-1 16,0 0 1-16,-29 0-1 0,29 0-1 0,-22 10-1 0,22-10 2 15,-25 19-3-15,25-19 2 0,-22 22-1 0,22-22-13 16,-18 24 32-16,18-24-31 15,-18 27 31-15,18-27-16 0,-18 32-4 0,18-32 3 16,-17 33-3-16,17-33 3 0,-11 30-3 16,11-30 2-16,-8 27-2 0,8-27 2 0,-5 24-1 15,5-24 1-15,0 0 0 0,-2 30-1 0,2-30 0 16,0 0 1-16,7 22-2 0,-7-22 2 0,0 0-3 16,0 0 3-16,26 26-1 0,-26-26 1 0,0 0-1 15,31 18 0-15,-31-18 0 0,27 5 1 0,-27-5-1 16,33 4 1-16,-33-4 0 0,36-3 0 15,-36 3 1-15,41-8-1 0,-16 3 0 0,-1-1 1 16,2-3 1-16,3 0-2 0,1-1 1 16,-1-2-3-16,0-1-5 0,0-4-15 0,3 6-12 15,-9-11-35-15,11 15-28 0,-21-20-98 0,28 32-69 0,-41-5-126 16,33-27-96-16,0 33 216 0</inkml:trace>
          <inkml:trace contextRef="#ctx0" brushRef="#br0" timeOffset="7528.4066">4369-87 460 0,'0'0'166'0,"0"0"-37"15,0 0-11-15,0 0 9 0,0 0-4 0,0 0-15 16,0 0-16-16,0 0-29 0,0 0-16 0,0 0-16 16,0 0-7-16,0 0-7 0,0 0-6 0,0 0-5 15,0 0-1-15,0 0 3 0,0 0 2 0,0 0 4 16,0 0 0-16,0 0-2 0,0 0-2 0,0 0-1 16,27 16 0-16,-27-16 0 0,0 0-1 0,0 0 0 15,23 16-2-15,-23-16 2 16,0 0-1-16,0 0 0 0,25 8 2 0,-25-8-2 15,0 0 2-15,0 0-2 0,25-1-1 0,-25 1 0 16,0 0-3-16,23-7-1 0,-23 7 0 0,0 0-2 16,30-20 1-16,-30 20-4 0,27-9-9 0,-27 9-26 15,26-1-37-15,-26 1-101 0,27 0-125 0,-27 0-203 16,0 0 27-16,37 10 345 0</inkml:trace>
          <inkml:trace contextRef="#ctx0" brushRef="#br0" timeOffset="7921.9915">4814-123 733 0,'0'0'226'0,"0"0"-111"16,0 0-35-16,0 0-15 0,0 0-13 16,0 0-19-16,0 0-10 0,0 0 4 0,0 0 7 15,0 0 5-15,0 0 2 0,0 0-9 0,0 0-7 16,0 0-5-16,-11 24-4 0,11-24-3 16,-4 23-4-16,4-23 0 0,-4 25-5 0,4-25-1 15,-5 22-2-15,5-22 1 0,-4 22-2 0,4-22 1 16,0 0-1-16,-7 29 0 0,7-29-2 0,0 0 2 15,-7 32-8-15,7-32-11 0,0 0-16 16,-11 23-28-16,11-23-36 0,0 0-43 0,0 0-40 16,0 0-72-16,0 0-95 0,0 0-14 0,9-27 276 15</inkml:trace>
          <inkml:trace contextRef="#ctx0" brushRef="#br0" timeOffset="8093.8857">4787-425 1374 0,'0'0'149'0,"0"0"-74"0,0 0-13 0,0 0-19 15,0 0 0-15,0 0-7 0,0 0-11 0,0 0-6 16,0 0-22-16,0 0 12 0,0 0-3 0,0 0-4 16,0 0-1-16,0 0-2 0,0 0-1 15,0 0 0-15,0 0 0 0,0 0-5 0,0 0 7 16,0 0-29-16,0 0-8 0,29 4-29 0,-29-4-123 15,37 4-166-15,-37-4-195 0,28-1 29 0,-5 14 441 16</inkml:trace>
          <inkml:trace contextRef="#ctx0" brushRef="#br0" timeOffset="8845.1992">5275-390 475 0,'0'0'130'0,"0"0"-18"0,0 0-10 16,0 0-18-16,0 0-18 0,0 0-16 0,0 0-4 15,23-18 8-15,-23 18 6 0,0 0 2 0,0 0-3 16,0 0-4-16,0 0-2 0,0 0-17 0,0 0 17 16,0 0-23-16,0 0 9 0,-3 31-3 0,3-31-9 15,-4 23-1-15,4-23-7 0,-8 29 2 16,8-29-5-16,-8 33 1 0,8-33-5 0,-7 34 0 15,7-34-5-15,-8 41 1 0,8-41-4 0,-11 41 1 16,8-18-5-16,3-23 3 0,-10 44-5 16,6-22 4-16,4-22-3 0,-4 40 2 0,4-40-2 15,-1 34 1-15,1-34-2 0,0 24 3 0,0-24-3 0,0 0 3 0,2 24-3 16,-2-24 2-16,0 0-1 0,0 0-2 16,0 0 0-16,0 0-5 0,0 0-9 0,0 0-8 15,0 0-11-15,0 0-9 0,24 19-9 0,-24-19-13 16,0 0-31-16,0 0-48 0,0 0-48 0,0 0-82 15,18-29-72-15,-18 29-16 0,0 0 275 0</inkml:trace>
          <inkml:trace contextRef="#ctx0" brushRef="#br0" timeOffset="9531.1162">5315-237 631 0,'0'0'167'0,"0"0"-51"0,0 0-7 0,0 0-27 16,0 0-15-16,0 0-7 0,0 0-2 0,0 0 3 15,0 0 1-15,0 0-10 0,0 0-8 0,0 0-5 16,26 20-4-16,-26-20-7 0,25 3-4 16,-25-3-9-16,29 2-5 0,-29-2-3 0,33-2-3 15,-33 2-2-15,37-3 1 0,-37 3-3 0,41-7 0 16,-41 7-6-16,40-2-18 0,-40 2-25 15,37 0-51-15,-37 0-101 0,34-5-146 0,-34 5-133 16,26-9 27-16,-1 21 437 0</inkml:trace>
          <inkml:trace contextRef="#ctx0" brushRef="#br0" timeOffset="9202.9939">5538-441 268 0,'0'0'133'0,"0"0"-14"16,0 0 4-16,0 0-6 0,0 0-17 15,23-1-9-15,-23 1-1 0,0 0 2 0,0 0 5 16,0 0-2-16,0 0-11 0,9 23-17 0,-9-23-16 0,0 0-26 16,0 23 10-16,0-23-21 0,4 26 12 0,-4-26-1 15,1 27-6-15,-1-27 1 0,0 31-4 0,0-31-1 16,-1 32-4-16,1-32 0 0,0 32-6 0,0-32 0 31,-3 32-3-31,3-32 1 0,-3 31-4 0,3-31 3 16,-1 29-4-16,1-29 5 0,-3 30-6 0,3-30 4 15,-7 29-3-15,7-29 2 0,-7 25-1 0,7-25 1 16,0 0 0-16,-4 28 0 0,4-28-2 0,0 0-3 16,0 0-9-16,-9 23-9 0,9-23-10 0,0 0-13 0,0 0-14 15,0 0-43-15,0 0-55 0,0 0-69 0,0 0-71 16,-7 27-129-16,7-27 67 0,0 0 360 15</inkml:trace>
          <inkml:trace contextRef="#ctx0" brushRef="#br0" timeOffset="9862.2898">5851-652 288 0,'0'0'131'15,"0"0"-12"-15,0 0-9 0,0 0 0 16,0 0-19-16,0 0 3 0,0 0-10 0,0 0 6 16,0 0-4-16,25 29-3 0,-25-29-13 0,0 0-10 15,0 0-12-15,5 34-9 0,-5-34-7 16,-1 23-1-16,1-23-6 0,0 0 0 0,-10 31-4 16,10-31-3-16,0 0-5 0,-8 32-2 0,8-32-5 15,0 0-1-15,-13 29-5 0,13-29 3 0,0 0-5 16,-13 29 3-16,13-29 22 0,0 0-43 15,-11 32 23-15,11-32-61 0,-5 23-26 0,5-23-85 16,0 0-153-16,0 0-163 0,-23 16 2 0,23-16 386 0</inkml:trace>
          <inkml:trace contextRef="#ctx0" brushRef="#br0" timeOffset="11130.1334">6212-361 531 0,'-28'-1'163'16,"28"1"-30"-16,0 0 6 0,0 0-14 0,0 0-18 15,0 0-27-15,0 0-23 0,-15 29-21 0,15-29-7 16,0 0-2-16,0 0-3 0,11 24-1 0,-11-24-1 16,0 0 2-16,22 15-1 0,-22-15 4 0,0 0 2 0,36 9-2 15,-36-9-1-15,28 0-6 0,-28 0-8 16,34-4-4-16,-34 4-1 0,40-12-5 0,-40 12 1 15,44-12-3-15,-20 5 1 0,-2 1-4 0,1 2-7 16,-23 4-30-16,48-6-43 0,-48 6-113 0,50-5-173 0,-50 5-125 16,43-6 7-16,-12 20 464 0</inkml:trace>
          <inkml:trace contextRef="#ctx0" brushRef="#br0" timeOffset="10793.034">6295-497 413 0,'0'0'114'0,"0"0"-13"15,0 0-4-15,0 0-16 0,0 0-25 16,0 0 8-16,0 0-19 0,0 0 27 0,0 0 5 16,0 0 10-16,0 0-4 0,0 0-8 0,0 0-12 15,0 0-9-15,0 0-6 0,0 0-7 0,0 0-4 16,0 0-5-16,0 0-3 0,0 0-3 0,0 0-2 16,-2 26-3-16,2-26-4 0,0 0-2 15,-8 25-3-15,8-25-15 0,0 0 31 0,-8 34-34 16,8-34 29-16,-5 34-17 0,5-34-5 0,-8 35 4 15,8-35-5-15,-8 41 3 0,8-41-3 0,-10 41 3 16,6-17-4-16,4-24 2 0,-11 38-2 0,11-38 2 16,-4 34-3-16,4-34 3 0,-1 29-2 0,1-29 1 15,0 26-1-15,0-26 2 0,0 0-3 0,2 29 4 16,-2-29-3-16,0 0 1 0,0 0 0 16,7 24-2-16,-7-24 2 0,0 0 0 0,0 0-1 15,0 0 1-15,0 0-2 0,0 0 2 0,0 0-2 16,0 0 2-16,0 0-1 0,0 0 1 0,0 0 0 15,26 21-1-15,-26-21 0 0,0 0 0 0,0 0 0 16,25-7 1-16,-25 7-1 0,0 0 0 0,29-9-3 16,-29 9-9-1,22-10-5-15,-22 10-11 0,25-12-7 0,-25 12-13 16,25-12-11-16,-25 12-22 0,30-6-39 0,-30 6-46 16,25-10-57-16,-25 10-65 0,11-25-97 0,-11 25 41 15,0 0 341-15</inkml:trace>
          <inkml:trace contextRef="#ctx0" brushRef="#br0" timeOffset="12479.3787">6968 1297 656 0,'0'0'273'0,"0"0"-139"16,0 0-13-16,0 0-22 0,0 0-25 0,0 0-28 16,0 0-12-16,0 0-11 0,0 0-5 15,0 0-5-15,0 0 0 0,0 0 0 0,0 0 2 16,-5-26 1-16,5 26 2 0,0 0-1 0,8-24 2 16,-8 24 16-16,8-25-36 0,-8 25 35 0,13-24-35 15,-13 24 16-15,14-28 2 0,-14 28-4 0,13-34 1 16,-13 34-5-16,14-39 4 0,-6 16-5 0,-2-1 3 15,2-2-5-15,1-4 5 0,-1-2-7 16,1 0 5-16,0 0-7 0,0-3 5 16,1 2-6-16,0-1 4 0,-1 0-3 0,1 1 4 15,2 1-4-15,-1 2 4 0,0 4-5 0,0 2 4 16,-11 24-3-16,18-39 2 0,-18 39-2 0,15-28 0 16,-15 28-2-16,0 0 1 0,18-26-1 0,-18 26 1 15,0 0-2-15,0 0 1 0,27-25-1 0,-27 25 0 16,0 0 0-16,26-11 1 0,-26 11 1 15,0 0-2-15,23-3 1 0,-23 3-1 0,0 0 0 16,28 5 1-16,-28-5 0 0,0 0-1 0,25 15 2 16,-25-15-1-16,0 0 0 0,19 27 0 0,-19-27 1 15,9 27-2-15,-9-27 2 0,7 35-2 16,-7-35 1-16,3 33-1 0,-3-33 2 0,0 26-2 16,0-26 2-16,-1 24-2 0,1-24 2 0,0 0-1 15,-7 31 2 1,7-31-2-16,0 0 1 0,-13 24 0 15,13-24 0-15,0 0-1 0,0 0 1 0,-26 28-2 0,26-28 1 16,0 0 0-16,-29 21 1 0,29-21-2 0,-24 13 2 16,24-13-2-16,-28 12 1 0,28-12 1 15,-25 6-1-15,25-6 0 0,-25 3 1 0,25-3-1 16,-27 0 1-16,27 0-1 0,-28 0 1 0,28 0-1 16,-23-1-1-16,23 1 0 0,0 0 1 15,0 0-3-15,0 0-5 0,-22 1-3 0,22-1-8 16,0 0-5-16,0 0-9 0,0 0-15 0,0 0-22 15,0 0-19-15,0 0-63 0,0 0-69 0,0 0-139 16,0 0-107-16,30 15 123 0,-30-15 344 0</inkml:trace>
          <inkml:trace contextRef="#ctx0" brushRef="#br0" timeOffset="12905.6678">7874 0 555 0,'0'0'135'0,"0"0"-34"0,0 0 18 0,0 0 11 16,0 0-7-16,0 0-12 0,0 0-24 0,0 0-19 15,0 0-10-15,9 22-7 0,-9-22-7 0,0 0-9 16,-6 29-4-16,6-29-5 0,-10 23-3 16,10-23-6-16,-11 23-4 0,11-23-6 0,-15 27-2 15,15-27-4-15,-17 29 1 0,17-29-3 0,-18 28 2 16,18-28-2-16,-13 25 2 0,13-25-3 0,-17 23-5 16,17-23-13-16,0 0-17 0,-15 31-23 0,15-31-31 15,-6 25-70-15,6-25-110 0,0 0-144 0,0 0-59 16,-23 2 270-16</inkml:trace>
          <inkml:trace contextRef="#ctx0" brushRef="#br0" timeOffset="3901.827">2338 22 307 0,'0'0'120'16,"0"0"-20"-16,0 0-1 0,0 0-1 0,0 0-2 16,0 0-5-16,0 0-8 0,0 0-4 15,0 0-1-15,0 0-10 0,0 0-4 0,0 0-10 16,0 0-7-16,0 0-5 0,0 0-4 0,0 0-3 15,0 0-1-15,0 0-1 0,0 0-2 16,0 0-2-16,0 0-5 0,0 0-3 0,0 0-5 16,0 0-4-16,0 0-3 0,0 0-4 0,0 0-2 15,0 0 1-15,-25 28 1 0,25-28 0 0,-16 24 0 16,16-24-2-16,-22 32 3 0,22-32-4 16,-27 40 5-16,14-16-9 0,-1 0 6 0,-1 0-6 15,4 0 4-15,-2 1-2 0,1-1 2 0,1-1-4 0,1 0 4 16,10-23-3-16,-16 41-13 0,16-41 33 0,-10 38-33 15,10-38 33-15,-7 35-17 0,7-35-5 0,0 33 4 16,0-33-3-16,6 31 3 0,-6-31-2 16,7 27 1-16,-7-27-1 0,9 25 0 15,-9-25-2-15,0 0 3 0,18 25-3 0,-18-25 3 16,0 0-1-16,0 0 1 0,29 20 0 0,-29-20-1 16,0 0 0-16,29 4 1 0,-29-4-1 0,28-3 1 15,-28 3-1-15,33-6 0 0,-33 6 2 0,33-11-2 16,-33 11 1-16,37-14-1 0,-37 14 2 0,41-15-1 15,-41 15 1-15,42-18 0 0,-42 18 0 0,40-21-3 16,-40 21 3-16,31-19-3 0,-31 19 3 16,29-21-2-16,-29 21 2 0,25-22-2 0,-25 22 2 15,25-26-1-15,-25 26 2 0,21-27 13 0,-21 27-34 16,20-31 34-16,-20 31-33 0,25-26 17 16,-25 26 4-16,22-28-3 15,-22 28 1-15,18-28-2 0,-18 28 4 0,15-27-4 0,-15 27 3 16,8-27-3-16,-8 27 3 0,7-30-2 15,-7 30 4-15,0-34-5 0,0 34 4 16,-4-34-4-16,4 34 5 0,-8-33-3 0,8 33 2 16,-13-28-2-16,13 28 2 0,-17-30-2 0,17 30 3 15,-21-24-3-15,21 24 1 0,0 0-2 0,-33-29 3 16,33 29-3-16,-24-11 2 0,24 11 0 0,-26-4-2 16,26 4 1-16,-26 1-1 0,26-1-1 0,-25 8 1 15,25-8 1-15,-22 10-2 0,22-10 2 16,0 0-1-16,-32 18 1 0,32-18-2 0,0 0 1 15,-24 22 0-15,24-22 0 0,0 0 0 0,0 0 1 16,0 0-2-16,0 0 1 0,0 0 0 0,-18 23 0 16,18-23-1-16,0 0 1 0,0 0-1 0,0 0 0 15,5 23 0-15,-5-23 1 0,0 0-2 0,0 0 3 16,24 24-2-16,-24-24 2 0,0 0-2 0,27 20 1 16,-27-20 0-16,24 11 1 0,-24-11-2 15,31 8 1-15,-31-8 0 0,36 2 1 0,-36-2-1 16,36 3 0-16,-36-3 1 0,34-3-2 0,-34 3 2 15,39-7-2-15,-39 7 1 0,35-8 0 0,-35 8 0 16,33-9 0-16,-33 9-1 0,27-10-5 0,-27 10-10 16,0 0-16-16,35-8-24 0,-35 8-34 0,0 0-68 15,0 0-54-15,37-2-112 0,-37 2-153 16,0 0 85-16,38 0 375 0</inkml:trace>
          <inkml:trace contextRef="#ctx0" brushRef="#br0" timeOffset="4375.7729">3100-200 348 0,'0'0'175'16,"0"0"-28"-16,0 0-24 0,0 0-5 15,0 0-19-15,0 0-14 0,0 0-10 0,-18-22-2 16,18 22-6-16,0 0-9 0,0 0-11 0,0 0-9 16,0 0-7-16,0 0-3 0,0 0 1 0,0 0-3 15,24 3-1-15,-24-3-1 0,0 0-2 16,0 0-3-16,0 0 0 0,26 23-3 0,-26-23 1 16,0 0-2-16,14 29 1 0,-14-29-5 0,2 28 1 15,-2-28-4-15,-1 30 1 0,1-30-4 16,-7 30 1-16,7-30-4 0,-11 32 1 0,11-32-3 0,-12 30 2 15,12-30-3-15,-17 27 1 0,17-27-1 0,0 0-1 16,-19 27-10-16,19-27-16 0,0 0-30 0,-24 7-57 16,24-7-99-16,0 0-204 0,0 0-91 0,-19 33 69 15,19-33 440-15</inkml:trace>
          <inkml:trace contextRef="#ctx0" brushRef="#br0" timeOffset="18033.4413">10831-195 857 0,'0'0'154'0,"0"0"-36"0,0 0-41 16,0 0-35-16,0 0-13 0,0 0 6 15,0 0 5-15,0 0 2 0,32 6-8 0,-32-6-8 16,0 0-3-16,27 8-4 0,-27-8 1 0,22 7-2 16,-22-7-3-16,28 3-4 0,-28-3-4 0,32 6-3 15,-32-6-3-15,34 0-1 0,-34 0-1 16,39-3 0-16,-39 3 1 0,43-3-13 0,-43 3-18 15,46-2-27-15,-46 2-67 0,53 0-86 0,-53 0-128 16,31-15-137-16,-2 25 159 0,-29-10 317 0</inkml:trace>
          <inkml:trace contextRef="#ctx0" brushRef="#br0" timeOffset="13748.9082">8502 625 157 0,'0'0'85'0,"0"0"8"16,0 0 0-16,0 0 2 16,0 0-10-16,24 5 2 0,-24-5-3 0,0 0 4 15,0 0-5-15,0 0-4 0,30-1-8 0,-30 1-3 16,0 0-10-16,0 0-5 0,25-9-10 0,-25 9-4 16,0 0-7-16,0 0-2 0,31-12-3 0,-31 12-1 15,0 0-4-15,24-20-1 0,-24 20-4 0,0 0-2 16,29-26-3-16,-29 26-2 0,0 0-2 15,29-26 0-15,-29 26-4 0,0 0 2 0,25-28-3 16,-25 28 2-16,0 0 4 0,13-28 3 0,-13 28 3 16,0 0 1-16,6-24-3 0,-6 24 0 15,0 0-4-15,0 0 2 0,-17-24-4 0,17 24-2 16,0 0-2-16,-31-10-1 0,31 10-1 0,-33 0 0 0,33 0 0 16,-43 10-1-16,18-4 2 0,0 6-2 0,-1 0 1 15,0 1-1-15,0 2 2 0,2 0-3 31,24-15 3-31,-41 27-4 0,41-27 4 0,-32 27-3 16,32-27 3-16,-20 31-3 0,20-31 2 0,-14 27-1 16,14-27 1-16,-4 28-2 0,4-28 2 0,5 29-3 15,-5-29 3-15,14 32-3 0,-14-32 2 0,21 29-3 16,-21-29 3-16,27 24-2 0,-27-24 3 0,37 24-3 16,-37-24 3-16,43 15-1 0,-43-15-1 0,46 3 1 15,-22-6 0-15,7-4-1 0,0-1 1 0,2-3 0 16,3-1-1-16,-3 0 2 0,0-3-4 0,-1 2-7 15,-4-4-22-15,5 7-24 0,-14-14-69 0,18 24-103 16,-37 0-189-16,28-33-90 0,-5 29 162 0</inkml:trace>
          <inkml:trace contextRef="#ctx0" brushRef="#br0" timeOffset="15048.4607">9409-78 323 0,'0'0'134'0,"0"0"6"0,25 13-1 0,-25-13-3 16,0 0-7-16,0 0-13 0,0 0-14 15,0 0-21-15,0 0-19 0,0 0-13 0,0 0-8 16,0 0-4-16,22 15-4 0,-22-15-3 0,0 0-4 15,0 0-7-15,4 27-4 0,-4-27-6 0,0 0-1 16,-6 28-4-16,6-28-1 0,-4 24-3 0,4-24 1 16,-5 24-1-16,5-24 1 0,-7 27-1 0,7-27 1 15,-6 23-6-15,6-23-4 0,0 0-10 16,0 0-12-16,-8 32-17 0,8-32-29 16,0 0-47-16,0 0-67 0,0 0-76 0,0 0-178 15,0 0 59-15,0 0 349 0</inkml:trace>
          <inkml:trace contextRef="#ctx0" brushRef="#br0" timeOffset="15260.8664">9464-301 1030 0,'0'0'164'0,"0"0"-54"0,0 0-29 16,0 0-25-16,0 0-22 0,0 0-10 15,-22 4-6 1,22-4 0-16,0 0-3 0,0 0-2 0,0 0-4 0,0 0-4 15,0 0-3-15,0 0 0 0,0 0-1 16,0 0-1-16,-1 23-1 0,1-23-1 16,0 0-9-16,0 0-17 0,0 0-28 0,0 0-88 15,29 9-112-15,-29-9-223 0,0 0-2 0,23 15 357 16</inkml:trace>
          <inkml:trace contextRef="#ctx0" brushRef="#br0" timeOffset="16398.8861">9879-62 669 0,'0'0'246'0,"0"0"-93"15,0 0-47-15,0 0-36 0,0 0-35 0,0 0-5 16,-4 22 4-16,4-22 5 0,0 0 2 0,0 0-7 15,27 16-4-15,-27-16-4 0,22 2-3 0,-22-2-4 16,32-1-5-16,-32 1-3 0,37-5-6 0,-37 5 0 16,38-9-2-16,-38 9-2 0,37-13-1 15,-37 13 0-15,36-11-18 0,-36 11-21 0,31-15-53 16,-3 23-99-16,-28-8-144 0,11-27-156 0,-11 27 63 16,0 0 428-16</inkml:trace>
          <inkml:trace contextRef="#ctx0" brushRef="#br0" timeOffset="15961.3615">9849-325 578 0,'0'0'222'0,"0"0"-68"16,0 0-56-16,0 0-7 0,0 0-19 0,0 0-17 16,0 0-11-16,0 0 1 0,0 0 1 0,0 0 3 15,0 0-2-15,16 26-6 0,-16-26-3 16,2 23-7 0,-2-23 0-16,1 35-9 0,-1-35-1 0,-1 39-7 15,1-17-1-15,-3 3-9 0,1 0 3 0,-2 3-5 16,2 0 1-16,-3-1-5 0,3-2 5 0,0 0-5 15,2-25 4-15,-5 42-4 0,5-42 3 0,-3 35-3 16,3-35 4-16,-4 29-3 0,4-29 1 0,-4 24-2 16,4-24-3-16,0 0-6 0,0 0-12 15,-2 24-11-15,2-24-8 0,0 0-2 0,0 0-2 16,0 0-10-16,15-27-45 0,-15 27-52 16,21-32-81-16,-21 32-69 0,46-31-112 0,-42-4 157 15,26 22 258-15</inkml:trace>
          <inkml:trace contextRef="#ctx0" brushRef="#br0" timeOffset="16133.2381">10166-374 631 0,'0'0'199'0,"0"0"-46"15,0 0-20-15,0 0-28 0,0 0-28 0,0 0-31 16,0 0-11-16,0 0-3 0,0 0 5 0,0 0 4 15,0 0 2-15,15 24-2 16,-15-24-8-16,0 0-5 0,0 0-6 0,7 29-1 16,-7-29-6-16,1 24-1 0,-1-24-3 0,0 29 1 15,0-29-3-15,0 35 0 0,0-35-4 0,-1 38 2 16,1-38-5-16,-5 38 2 0,5-38-4 0,-5 42 2 16,5-42-3-16,-4 41 3 0,0-17-5 0,4-24 4 15,-3 40-2-15,3-40 2 0,-6 33-2 16,6-33 2-16,-4 33-3 0,4-33 4 0,-4 29-4 15,4-29 2-15,-1 29-5 0,1-29-4 0,-2 27-6 16,2-27-4-16,0 0-7 0,-2 29-10 0,2-29-16 16,0 0-22-16,0 0-42 0,0 0-59 0,8 23-39 15,-8-23-77-15,0 0-21 0,0 0-51 16,0 0 306-16</inkml:trace>
          <inkml:trace contextRef="#ctx0" brushRef="#br0" timeOffset="16695.7532">10543-515 808 0,'0'0'246'16,"0"0"-103"-16,0 0-37 0,0 0-43 0,0 0-24 15,0 0-9-15,0 0 1 0,0 0 4 16,0 0 4-16,10 24-2 0,-10-24-6 16,0 0-10-16,-3 24-4 0,3-24-6 0,0 0-19 15,-8 33 32-15,8-33-36 0,-4 27 34 0,4-27-20 16,-6 22-2-16,6-22 0 0,0 0-1 0,-14 28-9 16,14-28-17-16,0 0-28 0,-4 30-48 0,4-30-118 15,0 0-164-15,0 0-106 0,-23 17 99 16,23-17 392-16</inkml:trace>
          <inkml:trace contextRef="#ctx0" brushRef="#br0" timeOffset="17683.7101">10976-316 351 0,'0'0'146'0,"0"0"-3"16,0 0-19-16,0 0 9 0,0 0-21 0,0 0-12 16,0 0-24-16,0 0-19 0,0 0-15 0,0 0-2 15,0 0-1-15,0 0 1 0,0 0-1 0,0 0-2 16,0 0-3-16,-7 24-5 0,7-24-4 0,0 0-8 16,-4 33-2-16,4-33-5 0,-3 26 1 15,3-26-2-15,-4 28 2 0,4-28-5 0,-7 31 4 16,7-31-4-16,-5 33 0 0,5-33-2 0,-7 36-1 15,7-36-4-15,-9 37 4 0,9-37-4 16,-4 38 3-16,4-38-2 0,-5 31 1 0,5-31-2 16,-4 26 3-16,4-26-3 0,0 0 2 0,-6 26-2 15,6-26 2-15,0 0-2 0,0 0 2 0,-1 26-2 16,1-26 1-16,0 0 0 0,0 0 0 16,0 0-1-16,0 0 2 0,0 0-2 0,0 0 1 15,0 0-1-15,2 24 0 0,-2-24 0 0,0 0 1 16,0 0-1-16,0 0 1 0,0 0 0 0,0 0-1 15,24 8 0-15,-24-8 2 0,0 0-2 0,22-3 0 16,-22 3 1-16,0 0 0 0,26-7-1 0,-26 7 0 16,0 0 1-16,28-10-3 15,-28 10-3-15,0 0-8 0,29-7-7 0,-29 7-10 16,24-7-8-16,-24 7-8 0,0 0-15 0,27-18-32 16,-27 18-44-16,0 0-54 0,38-6-52 0,-38 6-48 0,0 0-67 15,26-12 232-15,-26 12 127 0</inkml:trace>
          <inkml:trace contextRef="#ctx0" brushRef="#br0" timeOffset="19917.6983">11732-371 271 0,'0'0'122'0,"0"0"14"0,0 0-3 0,-23-23-4 16,23 23 6-16,0 0-13 0,0 0-7 15,0 0-17-15,0 0-43 0,0 0 7 0,0 0-30 16,0 0 11-16,0 0-10 0,0 0-7 0,0 0-9 16,0 0-5-16,0 0-3 0,0 0-3 0,0 0 3 15,0 0 2-15,0 0 6 0,0 0 2 0,0 0 0 16,-3 23-3-16,3-23 1 0,3 24-4 0,-3-24 2 15,7 26-5-15,-7-26 0 0,8 29-5 16,-8-29 1-16,11 33-2 0,-11-33 0 16,11 33-1-16,-11-33 1 0,11 34-1 0,-11-34 4 15,13 38-4-15,-9-15 3 0,1-1-5 0,1 6 4 16,-2-1-4-16,0 3 4 0,0 0-6 0,-2-1 5 16,-2 3-6-16,0 0 6 0,-2 4-7 0,-2-1 5 15,0 1-5-15,-2 1 5 0,-2-3-6 0,3 1 7 16,-4-1-6-16,0 0-8 0,-1 0 28 15,0-1-30-15,-2 0 31 0,2-2-15 0,-1-3-4 16,-1 3 6-16,-3-7-6 0,2-1 7 0,13-23-5 16,-27 36 3-16,27-36-4 0,-22 24 3 0,22-24-2 15,0 0 2-15,-28 28-2 0,28-28 1 16,0 0 0-16,0 0-1 0,-22 12-1 0,22-12 1 16,0 0-2-16,0 0 0 0,0 0 0 0,0 0-8 15,0 0-8-15,-26-9-16 0,26 9-23 16,0 0-37-16,0 0-78 0,-10-34-171 0,10 34-196 15,0 0 42-15,3-45 444 0</inkml:trace>
          <inkml:trace contextRef="#ctx0" brushRef="#br0" timeOffset="55392.8921">1728-274 517 0,'0'0'182'0,"0"0"-2"16,0 0-25-16,0 0-10 0,0 0-41 0,0 0-30 16,0 0-20-16,0 0-8 0,0 0 0 0,-28 6 1 15,28-6-2-15,0 0-5 0,0 0-4 0,0 0-6 16,-15 27-5-16,15-27-4 0,0 0 0 0,0 0-6 15,-21 31 0-15,21-31-3 0,-12 22-3 16,12-22-3-16,-14 29 1 0,14-29-4 16,-15 38 3-16,15-38-4 0,-18 41 2 0,8-18-3 15,-1 0 3-15,2 1-4 0,-1-2 6 0,2 1-4 16,8-23 6-16,-18 42-3 0,18-42 3 0,-15 40-3 16,6-18 3-16,9-22-3 0,-11 45 3 0,11-45-4 15,-12 42 2-15,12-42-2 0,-6 41 2 0,6-41-5 16,-4 39 3-1,4-39-4-15,-1 44 2 0,1-22-1 16,1 2-10-16,1 0 25 0,0 2-25 0,1 1 26 16,-1-1-13-16,2 0-3 0,-2-1 3 0,1-1-3 15,-3-24 4-15,8 40-5 0,-8-40 5 0,14 31-4 16,-14-31 2-16,15 28-2 0,-15-28 1 0,18 26-1 16,-18-26 2-16,18 23-2 0,-18-23 1 0,0 0-2 15,28 28 0-15,-28-28 1 0,0 0 0 0,23 20 1 16,-23-20 1-16,0 0-2 0,0 0 1 15,22 24-1-15,-22-24-2 0,0 0 0 0,0 0 1 0,0 0-1 16,0 0 1-16,0 0 0 0,0 0-1 0,25 23 0 16,-25-23-6-16,0 0-10 0,0 0-17 0,0 0-24 15,0 0-38-15,14 33-117 0,-14-33-381 0,0 0 18 16,0 0 181-16</inkml:trace>
        </inkml:traceGroup>
      </inkml:traceGroup>
    </inkml:traceGroup>
    <inkml:traceGroup>
      <inkml:annotationXML>
        <emma:emma xmlns:emma="http://www.w3.org/2003/04/emma" version="1.0">
          <emma:interpretation id="{E5330199-FA7D-47EA-97C2-EBA115F93D94}" emma:medium="tactile" emma:mode="ink">
            <msink:context xmlns:msink="http://schemas.microsoft.com/ink/2010/main" type="paragraph" rotatedBoundingBox="8565,14910 20768,14316 20844,15864 8641,164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6009FB9-7C16-4ADB-A8EF-4608B4063396}" emma:medium="tactile" emma:mode="ink">
              <msink:context xmlns:msink="http://schemas.microsoft.com/ink/2010/main" type="inkBullet" rotatedBoundingBox="8600,15613 9135,15586 9151,15915 8616,15942"/>
            </emma:interpretation>
            <emma:one-of disjunction-type="recognition" id="oneOf2">
              <emma:interpretation id="interp10" emma:lang="en-GB" emma:confidence="0">
                <emma:literal>=</emma:literal>
              </emma:interpretation>
              <emma:interpretation id="interp11" emma:lang="en-GB" emma:confidence="0">
                <emma:literal>#</emma:literal>
              </emma:interpretation>
              <emma:interpretation id="interp12" emma:lang="en-GB" emma:confidence="0">
                <emma:literal>z</emma:literal>
              </emma:interpretation>
              <emma:interpretation id="interp13" emma:lang="en-GB" emma:confidence="0">
                <emma:literal>t</emma:literal>
              </emma:interpretation>
              <emma:interpretation id="interp14" emma:lang="en-GB" emma:confidence="0">
                <emma:literal>Z</emma:literal>
              </emma:interpretation>
            </emma:one-of>
          </emma:emma>
        </inkml:annotationXML>
        <inkml:trace contextRef="#ctx0" brushRef="#br0" timeOffset="21168.6024">4411 2649 844 0,'0'0'196'0,"0"0"-50"0,0 0-29 0,0 0-28 16,0 0-23-16,0 0-17 0,0 0-11 15,0 0-8-15,0 0-5 0,0 0-3 0,0 0 2 0,0 0-1 16,0 0-1-16,0 0-2 0,0 0-5 0,0 0 0 16,0 0 1-16,0 0 3 0,0 0 1 0,26 4-3 15,-26-4-2-15,0 0-5 0,32 14-1 0,-32-14-2 16,29 10-2-16,-29-10-1 0,33 7-1 15,-33-7-2-15,35 5 0 0,-35-5 1 0,40 2-1 16,-40-2-1-16,46-2 0 0,-23-1 0 0,-1 0 0 16,3 0-1-16,-25 3-1 0,41-7-7 0,-41 7-8 15,38-6-11-15,-38 6-14 0,34-2-18 0,-34 2-32 32,33 2-74-32,-33-2-178 0,0 0-183 0,0 0 15 0,18-25 441 15</inkml:trace>
        <inkml:trace contextRef="#ctx0" brushRef="#br0" timeOffset="21567.1344">4510 2939 886 0,'0'0'170'0,"0"0"-33"0,0 0-13 16,0 0-35-16,0 0-30 0,0 0-19 16,0 0-10-16,0 0-6 0,0 0-4 0,0 0 1 15,0 0 0-15,0 0-14 0,0 0 22 0,0 0-15 0,0 0 17 16,0 0-2-16,0 0-5 0,29 0-2 15,-29 0-3-15,22 6-2 0,-22-6-3 0,27 6-2 16,-27-6-3-16,32 6-2 0,-32-6-3 0,37 5-1 16,-37-5 0-16,40 1-2 0,-40-1 0 15,39 0-1-15,-39 0 0 0,43-3-1 16,-43 3 1-16,42-6-5 0,-42 6-7 0,39-8-17 0,-17 8-20 16,-22 0-28-16,41 1-108 0,-41-1-245 0,0 0-145 15,39-14 71-15,-39 14 504 0</inkml:trace>
      </inkml:traceGroup>
      <inkml:traceGroup>
        <inkml:annotationXML>
          <emma:emma xmlns:emma="http://www.w3.org/2003/04/emma" version="1.0">
            <emma:interpretation id="{01BA674A-42C2-402B-A75A-7517831EF164}" emma:medium="tactile" emma:mode="ink">
              <msink:context xmlns:msink="http://schemas.microsoft.com/ink/2010/main" type="line" rotatedBoundingBox="10372,14822 20768,14316 20844,15864 10447,16370"/>
            </emma:interpretation>
          </emma:emma>
        </inkml:annotationXML>
        <inkml:traceGroup>
          <inkml:annotationXML>
            <emma:emma xmlns:emma="http://www.w3.org/2003/04/emma" version="1.0">
              <emma:interpretation id="{A1AA799B-32E0-4F18-AF7B-4F7AFB6FA160}" emma:medium="tactile" emma:mode="ink">
                <msink:context xmlns:msink="http://schemas.microsoft.com/ink/2010/main" type="inkWord" rotatedBoundingBox="10388,15143 11148,15106 11184,15845 10424,15882"/>
              </emma:interpretation>
              <emma:one-of disjunction-type="recognition" id="oneOf3">
                <emma:interpretation id="interp15" emma:lang="en-GB" emma:confidence="0">
                  <emma:literal>to</emma:literal>
                </emma:interpretation>
                <emma:interpretation id="interp16" emma:lang="en-GB" emma:confidence="0">
                  <emma:literal>too</emma:literal>
                </emma:interpretation>
                <emma:interpretation id="interp17" emma:lang="en-GB" emma:confidence="0">
                  <emma:literal>tr</emma:literal>
                </emma:interpretation>
                <emma:interpretation id="interp18" emma:lang="en-GB" emma:confidence="0">
                  <emma:literal>hr</emma:literal>
                </emma:interpretation>
                <emma:interpretation id="interp19" emma:lang="en-GB" emma:confidence="0">
                  <emma:literal>toe</emma:literal>
                </emma:interpretation>
              </emma:one-of>
            </emma:emma>
          </inkml:annotationXML>
          <inkml:trace contextRef="#ctx0" brushRef="#br0" timeOffset="22634.8675">6387 2170 750 0,'0'0'274'16,"0"0"-124"-16,0 0-55 0,0 0-25 0,0 0-26 15,0 0-14-15,0 0-11 0,0 0-2 16,-4 26 3-16,4-26-2 0,-7 34 5 0,1-11-6 16,2 2 3-16,-3 1-5 0,3 3 1 0,-4 1-7 15,1 5 2-15,-1 5-7 0,-2 0 5 0,0 0-9 16,1-1 6-16,-1-2-9 0,2-3 6 15,0-2-6-15,2-3 5 0,1-3-5 0,0-2 6 16,5-24-5-16,-4 34 3 0,4-34-4 16,4 25 4-16,-4-25-3 0,0 0 2 0,0 0-1 15,0 0 1-15,23 22-1 0,-23-22 2 0,0 0 0 16,27-6 0-16,-27 6 3 0,29-20-1 0,-29 20 5 16,37-27 0-16,-37 27 6 0,42-28-4 0,-42 28 3 15,40-24-6-15,-40 24 1 0,33-16-4 0,-33 16-2 16,23-6 0-16,-23 6-2 0,0 0 0 0,25 6 0 15,-25-6 2-15,0 0-2 0,18 24 2 16,-18-24-3-16,8 31 3 0,-8-31-4 0,3 38 5 16,-3-38-5-16,0 41 3 0,0-41-3 15,-3 35 2-15,3-35-2 0,0 25 3 0,0-25-2 16,0 0 1-16,0 0-1 0,0 0 0 0,0 0 0 16,0 0 0-16,0 0 1 0,0 0 1 0,0 0 1 15,26 8 0-15,-26-8 1 0,0 0-3 0,22-33 2 16,-22 33-1-16,18-32 3 0,-18 32-1 15,17-35 7-15,-17 35-2 0,12-36 4 0,-12 36-2 16,10-33 1-16,-10 33-5 0,9-31 2 0,-9 31-5 16,0 0 2-16,16-28-2 0,-16 28 0 0,0 0-1 15,0 0 1-15,17-24-1 0,-17 24-1 16,0 0-1-16,0 0 0 0,27-11 0 0,-27 11 1 16,0 0-1-16,29 0 0 0,-29 0-1 15,0 0 1-15,30 4 1 0,-30-4-2 0,0 0 2 16,32 4-1-16,-32-4-1 0,0 0 1 0,33 3-1 15,-33-3 0-15,0 0-1 0,33-1-1 0,-33 1-7 16,23-6-6-16,-23 6-9 0,22-6-11 0,-22 6-16 16,22-8-22-16,-22 8-49 0,0 0-84 0,14-26-142 15,-14 26-139-15,0 0 78 0,3-24 410 0</inkml:trace>
          <inkml:trace contextRef="#ctx0" brushRef="#br0" timeOffset="22922.4255">6208 2359 659 0,'0'0'253'16,"0"0"-172"-16,0 0-28 0,0 0-2 0,0 0 19 15,0 0 9-15,0 0 4 0,30-5-14 0,-30 5-15 16,0 0-10-16,25-5-6 0,-25 5-8 16,23 4-7-16,-23-4-6 0,31 3-7 0,-31-3-3 0,35 4-3 15,-35-4-2-15,38 3 0 0,-38-3-2 0,42-1 0 16,-17 1-2-16,3 1-16 0,-5-7-31 0,14 14-56 16,-37-8-146-16,57-23-253 0,-20 27 7 15,-15-15 294-15</inkml:trace>
        </inkml:traceGroup>
        <inkml:traceGroup>
          <inkml:annotationXML>
            <emma:emma xmlns:emma="http://www.w3.org/2003/04/emma" version="1.0">
              <emma:interpretation id="{F656A73F-CC14-4D6D-863A-DB43F53B0F29}" emma:medium="tactile" emma:mode="ink">
                <msink:context xmlns:msink="http://schemas.microsoft.com/ink/2010/main" type="inkWord" rotatedBoundingBox="11845,14750 17200,14490 17275,16037 11920,16298"/>
              </emma:interpretation>
              <emma:one-of disjunction-type="recognition" id="oneOf4">
                <emma:interpretation id="interp20" emma:lang="en-GB" emma:confidence="0">
                  <emma:literal>coexists</emma:literal>
                </emma:interpretation>
                <emma:interpretation id="interp21" emma:lang="en-GB" emma:confidence="0">
                  <emma:literal>(resits</emma:literal>
                </emma:interpretation>
                <emma:interpretation id="interp22" emma:lang="en-GB" emma:confidence="0">
                  <emma:literal>(reinter</emma:literal>
                </emma:interpretation>
                <emma:interpretation id="interp23" emma:lang="en-GB" emma:confidence="0">
                  <emma:literal>(remints</emma:literal>
                </emma:interpretation>
                <emma:interpretation id="interp24" emma:lang="en-GB" emma:confidence="0">
                  <emma:literal>(0eilttp</emma:literal>
                </emma:interpretation>
              </emma:one-of>
            </emma:emma>
          </inkml:annotationXML>
          <inkml:trace contextRef="#ctx0" brushRef="#br0" timeOffset="26678.9618">9867 2546 384 0,'0'0'166'0,"0"0"-68"16,0 0-26-16,0 0-21 0,0 0-19 16,0 0-13-16,0 0-10 0,0 0 3 0,0 0 11 15,0 0 17-15,0 0 15 0,0 0 11 0,0 0-4 16,0 0-4-16,0 0-9 0,27-8-8 0,-27 8-7 15,0 0-5-15,0 0-4 0,26-10-3 0,-26 10-2 16,0 0-6-16,22-13-3 0,-22 13-3 16,0 0 0-16,33-14-3 0,-33 14 2 0,0 0-3 15,29-15 1-15,-29 15-1 0,0 0-1 32,27-17 0-32,-27 17 2 0,0 0-2 0,27-25 2 15,-27 25 0-15,0 0 1 0,22-22 0 0,-22 22 3 16,0 0 1-16,14-24 5 0,-14 24 1 0,0 0 2 15,0 0-1-15,4-28 0 0,-4 28-3 0,0 0-1 16,0 0-2-16,-12-24-1 0,12 24-3 0,0 0-2 16,-24-11-2-16,24 11-1 0,-25-5-1 15,25 5 0-15,-37 3-1 0,14 2 0 0,1 3 0 16,-3 2 0-16,3 2 1 0,-2 1-1 0,0 2 2 16,2 0-3-16,22-15 2 0,-39 31-2 0,39-31 3 15,-28 28-3-15,28-28 4 0,-19 28-3 16,19-28 1-16,-12 27-2 0,12-27 2 0,-4 28-3 15,4-28 3-15,2 27-2 0,-2-27 1 0,11 25-2 16,-11-25 3-16,18 23-3 0,-18-23 2 16,24 18-1-16,-24-18 0 0,33 14-1 0,-33-14 2 15,43 10-1-15,-20-9 1 0,2-1 0 0,2-3-1 16,4 0 1-16,0-3-2 0,4-2 2 0,-4-1-3 16,3 2-11-16,-7-6-21 0,8 9-21 0,-35 4-49 15,56-17-84-15,-56 17-159 0,23-33-139 0,6 33 92 16,-23-23 395-16</inkml:trace>
          <inkml:trace contextRef="#ctx0" brushRef="#br0" timeOffset="27127.1833">10481 1923 447 0,'0'0'111'0,"0"0"-21"16,0 0 8-16,0 0-5 0,0 0 6 0,0 0-10 16,0 0-3-16,0 0-16 0,0 0-13 0,0 0-8 15,0 0-6-15,0 0-5 0,0 0-5 0,0 0-5 16,0 0-8-16,0 0-3 0,0 0 1 0,0 0 2 16,0 0 0-16,0 0-1 0,0 0-8 0,25 20-5 15,-25-20-2-15,0 0-3 0,26 13 0 0,-26-13 0 16,22 4-1-16,-22-4 0 0,28 3 0 0,-28-3 0 15,27 4-1-15,-27-4-4 0,25 1-24 0,-25-1-29 16,0 0-67-16,40 16-87 0,-40-16-146 0,0 0-102 0,0 0 139 16,0 0 321-16</inkml:trace>
          <inkml:trace contextRef="#ctx0" brushRef="#br0" timeOffset="27371.5978">10835 1923 558 0,'0'0'217'15,"0"0"-85"-15,0 0-28 0,0 0-20 0,24 4-21 16,-24-4-22-16,0 0-10 0,0 0-3 16,0 0 1-16,0 0 0 0,0 0 1 0,14 24-5 15,-14-24-1-15,0 23-7 0,0-23 0 0,-6 31-8 16,6-31-1-16,-10 31 15 0,10-31-20 15,-11 33 17-15,11-33-35 0,-11 32 14 0,11-32-16 16,-12 34 11-16,12-34-15 0,-7 25-28 0,7-25-69 16,0 0-82-16,0 0-89 0,0 0-131 0,0 24 64 15,0-24 356-15</inkml:trace>
          <inkml:trace contextRef="#ctx0" brushRef="#br0" timeOffset="27592.1189">10922 1715 1168 0,'0'0'155'0,"0"0"-54"16,0 0-29-16,0 0-18 0,0 0-18 0,0 0-14 15,0 0-9-15,0 0-5 0,0 0-4 0,0 0-2 16,0 0-2-16,0 0 0 0,0 0-1 16,0 0 1-16,0 0 0 0,0 0 0 15,0 0 0-15,0 0-1 0,0 0 0 0,0 0-10 16,0 0-19-16,0 0-31 0,0 0-71 0,28-4-113 15,-28 4-199-15,0 0-46 0,0 0 271 0</inkml:trace>
          <inkml:trace contextRef="#ctx0" brushRef="#br0" timeOffset="28092.102">11338 1675 506 0,'0'0'125'16,"21"-28"-11"-16,-21 28 5 0,0 0-10 0,0 0-14 15,0 0-13-15,0 0-18 0,0 0-11 0,0 0-9 16,0 0-4-16,0 0 1 0,0 0-2 15,0 0 4-15,0 0-4 0,12 34-6 0,-12-34-7 16,0 34-3-16,0-34-8 0,-4 42 0 0,-1-19-9 16,1 2 1-16,-3 2-6 0,0 1 2 0,1 3-5 15,-1-5 4-15,1 1-5 0,-1 1 5 0,1-2-5 16,-1-2 4-16,7-24 18 0,-12 40-35 0,12-40 34 16,-8 32-34-16,8-32 10 0,-5 23-6 15,5-23-9-15,0 0-11 0,0 0-10 16,0 0-9-16,5 26-9 0,-5-26-21 0,0 0-35 15,0 0-35-15,0 0-60 0,0 0-40 0,0 0-64 16,26 8 20-16,-26-8 295 0</inkml:trace>
          <inkml:trace contextRef="#ctx0" brushRef="#br0" timeOffset="28673.4128">11427 1843 767 0,'0'0'207'0,"-24"-4"-49"15,24 4-31-15,0 0-48 0,0 0-36 0,0 0-19 16,0 0-14-16,0 0-2 0,0 0 3 15,0 0 7-15,0 0 5 0,26 20 1 0,-26-20-3 16,0 0-6-16,31 15-2 0,-31-15-6 0,24 9-1 16,-24-9-4-16,25 8 0 0,-25-8-1 0,31 3-1 15,-31-3 0-15,27 1 0 0,-27-1-6 0,24 3-24 16,-24-3-31-16,24-3-58 0,2 19-90 16,-26-16-148-16,0 0-107 0,24 1 144 0,-24-1 320 15</inkml:trace>
          <inkml:trace contextRef="#ctx0" brushRef="#br0" timeOffset="28439.012">11578 1677 375 0,'0'0'123'0,"0"0"-30"16,22-15-2-16,-22 15 3 0,0 0 1 0,0 0-2 15,0 0-7-15,0 0-15 0,0 0-21 16,0 0-1-16,0 0 4 0,0 0 1 0,0 0 3 16,0 0-10-16,4 26-9 0,-4-26-5 0,0 0-3 15,-2 29-7-15,2-29 0 0,-2 29-8 0,2-29-1 16,-5 37-6-16,5-37 0 0,-13 42-6 0,10-18 2 15,-3-2-3-15,6-22 2 0,-13 44-4 0,13-44 4 16,-11 38-5-16,11-38 3 0,-7 33-3 0,7-33 3 16,-5 26-4-16,5-26 3 0,0 0-2 15,-2 27-1-15,2-27-6 0,0 0-7 0,0 0 9 16,0 0-31-16,6 24 11 0,-6-24-35 0,0 0-27 16,0 0-63-16,0 0-39 0,0 0-52 0,0 0-54 15,0 0-79-15,0 0 258 0,0 0 118 0</inkml:trace>
          <inkml:trace contextRef="#ctx0" brushRef="#br0" timeOffset="29170.0489">11965 1598 356 0,'0'0'117'0,"0"0"-4"16,0 0 4-16,0 0 9 0,0 0-3 0,-1-21-5 0,1 21-15 16,0 0-21-16,0 0-20 0,0 0-12 15,0 0-7-15,0 0-6 0,0 0-4 16,0 0-4-16,0 0-5 0,0 0-5 0,0 0-5 16,0 0-5-16,0 0 1 0,0 0 5 0,0 0 4 15,4 24 1-15,-4-24-1 0,3 23-6 0,-3-23-1 16,-3 30-4-16,3-30 3 0,-10 34-4 0,10-34 2 15,-11 41-4-15,5-19 1 0,6-22-4 0,-18 43 2 16,18-43-4-16,-16 42 3 0,7-18-4 16,9-24 3-16,-15 41-5 0,15-41 5 0,-11 37-4 15,11-37 4-15,-7 30-2 0,7-30 1 0,0 0-2 32,-2 30 1-32,2-30-2 0,0 0 1 0,0 0 1 15,5 24 0-15,-5-24-1 0,0 0 1 0,0 0-2 16,0 0 2-16,0 0 0 0,23 13 0 0,-23-13 0 15,0 0-2-15,0 0 1 0,30 1 1 0,-30-1-1 16,0 0-1-16,33-4 1 0,-33 4-6 16,25-6-3-16,-25 6-5 0,25-4-6 0,-25 4-4 0,23-4-6 15,-23 4-11-15,22-3-14 0,-22 3-13 0,0 0-26 16,0 0-64-16,32-11-40 0,-32 11-106 0,4-23-65 16,-4 23 49-16,0 0 321 0</inkml:trace>
          <inkml:trace contextRef="#ctx0" brushRef="#br0" timeOffset="29445.0492">11863 1705 767 0,'0'0'179'0,"0"0"-57"16,0 0-39-16,0 0-38 0,0 0-5 0,0 0 3 15,0 0 2-15,0 0 0 0,0 0-11 0,13 31-5 16,-13-31-4-16,0 0-1 0,27 18-4 0,-27-18 0 16,25 8-4-16,-25-8-5 0,26 6-2 0,-26-6-3 15,27 2-3-15,-27-2 0 0,27-3-3 16,-27 3 0-16,32-10-2 0,-32 10-17 16,36-13-25-16,-36 13-52 0,34-15-106 0,-34 15-179 31,11-31-116-31,-11 31 169 0</inkml:trace>
          <inkml:trace contextRef="#ctx0" brushRef="#br0" timeOffset="30577.3571">12528 3101 288 0,'0'0'112'15,"0"0"-21"-15,0 0-15 0,0 0 4 0,0 0-1 16,0 0 14-16,0 0 9 0,0 0 9 0,0 0-10 15,0 0-11-15,0 0-22 0,0 0-17 0,0 0-17 16,0 0-10-16,0-23-9 0,0 23 1 0,0 0 1 16,0 0 3-16,11-29-1 0,-11 29 1 0,7-23-4 15,-7 23 1-15,15-28-5 0,-15 28 3 16,18-36-3-16,-18 36-19 0,20-43 33 0,-7 19-34 16,-1 2 31-16,0-2-10 0,4-3-7 15,-1 3 6-15,0-2-4 0,0-1 3 0,-1-1-4 16,1 0 5-16,0 1-7 0,-1 0 5 0,4 4-5 15,-3 1 3-15,-15 22-3 0,30-41 4 0,-30 41-5 16,27-28 2-16,-27 28-3 0,24-23 1 0,-24 23-3 16,0 0 2-16,29-23-3 0,-29 23 1 15,0 0-2-15,22-10 1 0,-22 10-1 0,0 0 1 16,22-2 1-16,-22 2-1 0,0 0 0 0,28 7 0 16,-28-7 0-16,0 0 0 0,22 11 1 0,-22-11-1 15,0 0 1-15,0 0-2 0,26 18 2 0,-26-18-2 16,0 0 2-16,0 0-1 0,0 0 0 0,25 23-2 15,-25-23 2-15,0 0-1 0,0 0 1 16,15 24 0-16,-15-24 1 0,0 0 0 0,4 22 0 16,-4-22 0-16,0 0 0 0,-8 24-1 0,8-24 1 15,0 0-2-15,-17 28 2 0,17-28-2 0,0 0 3 16,-22 31-3-16,22-31 1 0,-16 22-1 0,16-22 2 16,0 0-1-16,-29 28 1 0,29-28-1 15,0 0 2-15,-32 24-2 0,32-24 2 0,0 0-1 16,-33 14 0-16,33-14 1 0,0 0-1 15,-27 6 1-15,27-6 3 0,0 0 2 0,-24-3 3 16,24 3 2-16,0 0-3 0,-25-3-2 0,25 3-2 16,0 0-1-16,-24-9 0 0,24 9 0 0,0 0-2 15,-31-8 0-15,31 8-2 0,0 0 0 0,-25-7 0 16,25 7 0-16,0 0-1 0,0 0 1 0,0 0 0 16,0 0-1-16,-23-6-5 0,23 6-6 15,0 0-12-15,0 0-14 0,0 0-20 16,0 0-41-16,0 0-73 0,0 0-110 0,0 0-254 15,0 0 47-15,46 3 374 0</inkml:trace>
          <inkml:trace contextRef="#ctx0" brushRef="#br0" timeOffset="24877.4756">8595 2107 321 0,'0'0'168'0,"0"0"-10"0,0 0 15 16,0 0 4-16,0 0-19 0,0 0-21 0,0 0-54 15,0 0-11-15,0 0-38 0,0 0 7 0,0 0-7 16,0 0-4-16,-27-2-1 0,27 2-7 0,0 0-1 16,-33 17-4-16,33-17-2 0,-29 23-5 0,29-23 2 15,-34 32-5-15,34-32 2 0,-37 41-5 0,17-18 3 16,2 1-6-16,2 4 4 0,-1 0-5 0,1-2 3 16,2 2-5-16,0-1 4 15,5 4-5-15,-1-4 6 0,5 4-5 0,-1-5 3 16,2-1-2-16,1 0 2 0,3-25-3 0,3 42 4 15,-3-42-6-15,10 33 4 0,-10-33-2 0,13 28 2 16,-13-28-2-16,21 23 2 0,-21-23-1 0,26 18 1 16,-26-18 0-16,30 11 0 0,-30-11-1 0,34 8 1 15,-34-8 0-15,38 5 0 0,-38-5 0 16,41 0 0-16,-41 0-1 0,42-7 2 0,-19 4 0 16,2-5-2-16,-2 0 3 0,1 0-3 0,-1-6 3 15,2 2-3-15,0-6 4 0,1-1-4 0,-2-4 5 16,0-1-4-16,1-2 3 0,-3-3-4 0,0-3 4 15,0-1-5-15,-2 1 6 0,-4-2-4 0,-2 3 5 16,-4-1-6-16,-2 1 5 0,-3 0-5 0,-2 0 6 16,-3 0-6-16,-1 1 6 0,-2 4-5 15,-3 2 3-15,6 24-2 0,-12-39-16 0,12 39 33 16,-18-30-32-16,18 30 32 0,-25-20-15 0,25 20-2 16,-29-11 0-16,29 11 0 0,-29-6-1 0,29 6 1 15,-26-2-1-15,26 2 0 0,-26 5 0 16,26-5 0-16,-27 6 0 0,27-6 1 0,-25 8-2 15,25-8 1-15,0 0-1 0,-28 20-14 0,28-20 33 16,0 0-32-16,-15 32 32 0,15-32-18 16,-6 22-1-16,6-22 1 0,6 23-2 0,-6-23 2 15,7 22-2-15,-7-22 3 0,0 0-3 0,23 30 3 16,-23-30-2-16,0 0 2 0,29 22-1 0,-29-22 1 16,26 12-2-16,-26-12 2 0,28 4-1 0,-28-4 0 15,34 2 0-15,-34-2 0 0,40-3-1 0,-16-2 1 16,-2 0 0-16,3-2-2 0,-2 1 2 15,2-1-2-15,0 3-7 0,-3-1-15 16,1 5-18-16,-23 0-38 0,39 2-51 0,-39-2-132 16,30-4-189-16,-30 4-48 0,25 0 218 0</inkml:trace>
          <inkml:trace contextRef="#ctx0" brushRef="#br0" timeOffset="49525.5489">8020 1843 504 0,'0'0'171'0,"0"0"-19"0,0 0-9 16,0 0-12-16,0 0-30 0,0 0-26 0,0 0-17 15,0 0-13-15,0 0-5 0,0 0 3 0,-26 14-5 16,26-14-1-16,-14 23-6 0,14-23-3 0,-17 28-6 16,17-28-2-16,-15 31-6 0,15-31 0 0,-19 38-4 31,7-17 1-31,-1 3-4 0,1 2-15 0,-3 1 32 0,-1 5-31 15,-1-1 30-15,-1 5-13 0,0-3-6 0,3 3 5 16,-2 1-6-16,2-2 6 16,2 3-7-16,2-4 6 0,-1 4-6 0,5-1 5 15,0-1-7-15,2-1 7 0,3 0-7 0,1-1 8 16,0 2-6-16,1-3 7 0,0 0-7 0,1-1 6 16,0-5-5-16,5 1 3 0,-2-1-4 0,3-3 4 15,0-1-5-15,-2-1-13 0,-5-22 29 0,20 41-32 16,-20-41 30-16,24 37-13 0,-24-37-3 0,25 31 2 15,-25-31-1-15,24 22 1 0,-24-22-2 16,24 12 1-16,-24-12-2 0,24 6 2 0,-24-6-1 16,0 0-2-16,27-6-3 0,-27 6-11 0,0 0-9 15,0 0-22-15,29-25-27 0,-30-3-92 16,1 28-266-16,29-24-113 0,-25-1 28 0,-4 25 518 16</inkml:trace>
        </inkml:traceGroup>
        <inkml:traceGroup>
          <inkml:annotationXML>
            <emma:emma xmlns:emma="http://www.w3.org/2003/04/emma" version="1.0">
              <emma:interpretation id="{4E42EE4D-3F08-4933-A0B9-2DC41FC50F62}" emma:medium="tactile" emma:mode="ink">
                <msink:context xmlns:msink="http://schemas.microsoft.com/ink/2010/main" type="inkWord" rotatedBoundingBox="17818,14634 20777,14490 20842,15829 17884,15973"/>
              </emma:interpretation>
              <emma:one-of disjunction-type="recognition" id="oneOf5">
                <emma:interpretation id="interp25" emma:lang="en-GB" emma:confidence="0">
                  <emma:literal>cities</emma:literal>
                </emma:interpretation>
                <emma:interpretation id="interp26" emma:lang="en-GB" emma:confidence="0">
                  <emma:literal>eiltt,</emma:literal>
                </emma:interpretation>
                <emma:interpretation id="interp27" emma:lang="en-GB" emma:confidence="0">
                  <emma:literal>eiltt)</emma:literal>
                </emma:interpretation>
                <emma:interpretation id="interp28" emma:lang="en-GB" emma:confidence="0">
                  <emma:literal>site)</emma:literal>
                </emma:interpretation>
                <emma:interpretation id="interp29" emma:lang="en-GB" emma:confidence="0">
                  <emma:literal>cite)</emma:literal>
                </emma:interpretation>
              </emma:one-of>
            </emma:emma>
          </inkml:annotationXML>
          <inkml:trace contextRef="#ctx0" brushRef="#br0" timeOffset="31556.6559">13727 2638 249 0,'0'0'70'0,"0"0"-6"0,0 0 6 15,0 0 20-15,0 0-12 0,0 0-5 16,0 0-8-16,0 0 5 0,0 0-1 0,22 22 2 0,-22-22-4 15,0 0-5-15,0 0-10 0,0 0-4 0,23-1-7 16,-23 1-7-16,0 0-5 0,0 0-5 0,23-2-4 16,-23 2-1-16,0 0-3 0,24-4 0 0,-24 4-2 15,0 0-3-15,27-17 2 0,-27 17-4 0,25-14 1 0,-25 14-3 16,28-18-1-16,-28 18-3 0,27-20 2 16,-27 20-3-16,25-24 5 0,-25 24-2 0,0 0 7 15,28-30 3-15,-28 30 5 0,0 0 3 0,8-32 2 31,-8 32-1-31,0 0-2 0,-3-29-4 0,3 29-1 16,0 0-6-16,-15-27-2 0,15 27-2 0,0 0-2 0,-26-10-2 16,26 10-1-16,-28 0 0 0,28 0-2 15,-31 10 1-15,31-10-1 0,-33 20 1 16,33-20-2-16,-36 29 2 0,36-29-3 0,-35 27 3 16,35-27-3-16,-36 33 3 0,36-33-3 0,-28 32 4 15,28-32-4-15,-21 26 3 0,21-26-2 0,0 0 1 16,-17 26-2-16,17-26 2 0,0 0-1 0,0 24 1 15,0-24-1-15,0 0 1 0,11 27-1 0,-11-27 2 16,0 0-2-16,22 25 1 0,-22-25 0 0,24 14 0 16,-24-14-1-16,31 8 1 15,-31-8-1-15,29 8 2 0,-29-8-2 0,36 4 0 16,-36-4 0-16,37-4-1 0,-37 4-8 0,40-6-14 16,-15 3-15-16,-25 3-29 0,51-11-36 0,-51 11-107 15,48-20-122-15,-19 18-177 0,-29 2 118 0,47-6 392 16</inkml:trace>
          <inkml:trace contextRef="#ctx0" brushRef="#br0" timeOffset="37309.6593">14457 1949 118 0,'0'0'41'0,"0"0"15"0,0 0 7 0,0 0 12 15,0 0-7-15,0 0 2 0,0 0-10 0,0 0 8 16,0 0 1-16,0 0 19 0,0 0 1 0,0 0 8 15,0 0-11-15,0 0-9 0,0 0-16 16,0 0-8-16,0 0-8 0,0 0-6 16,0 0-3-16,0 0-1 0,0 0-2 0,0 0-3 15,0 0-3-15,0 0-7 0,0 0-3 0,0 0 0 16,0 0-2-16,0 0 2 0,-10 25-4 0,10-25-2 0,0 0-5 16,-5 24-1-16,5-24-2 0,0 0-1 0,-10 31-2 15,10-31 1-15,-4 24 19 0,4-24-36 0,-6 24 35 16,6-24-34-16,0 0 14 0,0 24 1 15,0-24-3 1,0 0 3-16,0 0-2 0,6 26 0 0,-6-26-1 16,0 0 1-16,0 0-3 0,0 0-5 0,0 0-6 15,0 0-8-15,29 24-9 0,-29-24-4 0,0 0-5 16,0 0-8-16,26 8-14 0,-26-8-26 0,0 0-33 16,0 0-22-16,24 6-33 0,-24-6-18 0,0 0-37 0,0 0-51 15,0 0 208-15</inkml:trace>
          <inkml:trace contextRef="#ctx0" brushRef="#br0" timeOffset="37575.2866">14542 1662 574 0,'0'0'282'0,"-27"-35"-87"0,27 35-46 16,0 0-38-16,0 0-35 0,0 0-22 0,0 0-15 0,0 0-8 16,0 0-9-16,0 0-4 0,0 0-4 15,0 0-3-15,0 0-3 0,0 0-2 16,0 0-5-16,0 0 0 0,0 0-3 0,0 0 0 16,0 0-2-16,0 0-1 0,0 0-8 0,0 0-15 15,0 0-21-15,0 0-34 0,0 0-85 0,36 8-69 16,-36-8-126-16,0 0-94 0,34 9 276 0</inkml:trace>
          <inkml:trace contextRef="#ctx0" brushRef="#br0" timeOffset="43599.9174">15056 1633 95 0,'0'0'61'0,"7"-24"3"0,-7 24 3 0,0 0 3 16,0 0 6-16,0 0 7 0,0 0 11 15,0 0 9-15,0 0 7 0,0 0 7 0,0 0-3 0,0 0-11 16,0 0-12-16,0 0-21 0,0 0-16 16,0 0-10-16,0 0-6 0,0 0-5 0,0 0-1 15,0 0-3-15,0 0-3 0,0 0-3 0,0 23-4 16,0-23-2-16,0 0-4 0,-4 25-1 16,4-25-2-16,-5 24 1 0,5-24-2 0,-3 31 2 15,3-31-4-15,-7 34 2 0,7-34-6 0,-8 38 4 16,8-38-6-16,-10 41 3 0,10-41-4 0,-10 42 2 15,10-42-3-15,-5 37 2 0,5-37-3 0,-4 35 4 16,4-35-4-16,-6 33 4 0,6-33-4 0,-4 29 2 16,4-29-1-16,-5 23 2 0,5-23-2 15,0 0 2-15,-5 27-2 0,5-27 1 0,0 0-1 16,-5 23-14-16,5-23 34 0,0 0-34 16,0 0 35-16,0 0-21 0,0 0 0 0,-6 21-4 15,6-21-3-15,0 0-4 0,0 0-4 0,0 0-4 16,0 0-8-16,0 0 1 0,0 0-36 0,0 0-16 15,0 0-75-15,10-24-103 0,-10 24-119 0,25-9-100 16,-25-17 262-16</inkml:trace>
          <inkml:trace contextRef="#ctx0" brushRef="#br0" timeOffset="44391.568">15034 1909 668 0,'0'0'183'0,"0"0"-29"15,0 0-13-15,0 0-38 0,0 0-35 0,0 0-26 16,0 0-17-16,0 0-10 0,0 0-3 0,0 0-5 16,0 0 2-16,0 0 4 0,0 0 5 0,0 0 4 15,0 0-1-15,0 0-5 0,36 26-4 0,-36-26-3 31,26 4-3-31,-26-4-2 0,31 5-2 16,-31-5-2-16,30 5 0 0,-30-5 1 0,34 0-1 0,-34 0-1 0,35-3-12 16,-35 3-20-16,29-3-27 0,-4 9-48 0,-25-6-86 15,30-5-62-15,-30 5-143 0,0 0-12 0,45-3 335 16</inkml:trace>
          <inkml:trace contextRef="#ctx0" brushRef="#br0" timeOffset="44099.942">15332 1653 158 0,'0'0'89'0,"0"0"8"0,0 0 12 15,0 0 16-15,0 0 6 0,0 0 6 16,0 0-3-16,0 0-19 0,0 0-23 0,0 0-27 15,0 0-21-15,0 0-14 0,0 0-7 0,0 0-7 16,0 0-2-16,0 0-4 0,0 0 0 0,0 0 4 16,0 0 7-16,0 0 5 0,0 0 3 15,0 0 0-15,0 0-3 0,0 0-1 0,0 0-2 16,-1 22-2-16,1-22-4 0,0 0 0 0,-6 24-2 16,6-24 0-16,-5 23-3 0,5-23 1 15,-10 29-5-15,10-29-1 0,-7 32-3 0,7-32 1 16,-8 35-4-16,8-35 3 0,-7 35-4 0,7-35 2 15,-7 31-2-15,7-31 1 0,-7 33-2 0,7-33 2 16,-4 29-3-16,4-29 3 0,-7 26-3 0,7-26 3 16,-5 24-2-16,5-24 2 0,-6 22-3 0,6-22 3 15,0 0-2-15,-12 26 2 0,12-26-1 16,0 0 0-16,0 0-1 0,-10 25-1 0,10-25 16 16,0 0-39-16,0 0 31 0,0 0-41 15,-8 26 13-15,8-26-7 0,0 0-8 0,0 0-14 16,0 0-14-16,0 0-8 0,0 0-48 0,0 0-47 15,0 0-94-15,0 0-102 0,0 0-62 0,0 0 356 16</inkml:trace>
          <inkml:trace contextRef="#ctx0" brushRef="#br0" timeOffset="45478.1181">15659 1783 677 0,'-28'-13'190'0,"28"13"-46"0,0 0-24 16,0 0-24-16,0 0-25 0,0 0-34 0,0 0-18 15,0 0-7-15,0 0 0 0,0 0 3 16,0 0 2-16,0 0 2 0,28 4-3 0,-28-4 0 16,0 0-4-16,27 7-2 0,-27-7-2 0,0 0-2 15,33 13-3-15,-33-13 0 0,22 8-3 0,-22-8 0 16,28 10 0-16,-28-10-2 0,27 8-7 0,-27-8-20 15,35 7-32-15,-35-7-93 0,30 3-110 0,-30-3-212 16,0 0 17-16,36 9 410 0</inkml:trace>
          <inkml:trace contextRef="#ctx0" brushRef="#br0" timeOffset="45136.3569">15774 1653 426 0,'0'0'122'15,"0"0"-22"1,0 0-1-16,0 0-4 0,0 0-8 0,0 0-12 16,0 0-9-16,0 0-1 0,0 0-7 0,0 0-4 15,0 0-8-15,0 0-8 0,0 0-4 0,0 0-2 16,0 0 0-16,0 0-2 0,0 0-1 0,0 0-4 15,11 24-3-15,-11-24-4 0,0 0-2 0,0 0-4 16,-13 32 1-16,13-32-2 0,0 0 1 0,-13 29-2 16,13-29 2-16,0 0-2 0,-18 34 0 15,18-34-3-15,-11 22 1 0,11-22-4 0,-14 28 1 16,14-28-3-16,-13 31 0 0,13-31-1 0,-14 30 1 16,14-30-3-16,-11 29 2 0,11-29-1 15,-10 26 1-15,10-26-3 0,-3 24 4 0,3-24-3 16,-1 22 2-16,1-22-1 0,0 0 1 0,0 28-2 15,0-28 1-15,0 0-1 0,0 0 1 16,1 24 0-16,-1-24 1 0,0 0-2 0,0 0 1 16,0 0-2-16,3 23 3 0,-3-23-2 0,0 0 2 15,0 0 0-15,0 0-2 0,0 0 1 0,0 0 0 16,0 0 0-16,0 0 0 0,0 0 19 0,28 19-35 16,-28-19 16-16,0 0-16 0,0 0 17 0,25 5-1 15,-25-5 20-15,0 0-21 0,0 0 0 16,27 1 0-16,-27-1 0 0,0 0 0 15,0 0-1-15,24-1 14 0,-24 1-21 0,0 0 12 0,0 0-20 16,24-13-5-16,-24 13-26 0,0 0 14 0,25-13-32 16,-25 13 7-16,0 0-15 0,17-25-42 0,-17 25-30 15,0 0-90-15,27-14-37 0,-27 14-101 0,0 0 143 16,0 0 231-16</inkml:trace>
          <inkml:trace contextRef="#ctx0" brushRef="#br0" timeOffset="46654.4704">16498 1735 701 0,'0'0'158'16,"0"0"-10"-16,0 0-25 0,0 0-30 0,0 0-28 15,0 0-21-15,0 0-10 0,-22 22-1 0,22-22-1 16,0 0 0-16,0 0-3 15,4 26-2-15,-4-26-4 0,0 0 2 0,5 31-4 0,-5-31 1 16,14 29-6-16,-14-29-2 0,13 32-4 0,-13-32 0 16,16 33-3-16,-16-33 2 0,17 36-3 0,-17-36 3 15,20 37-5-15,-20-37 4 0,20 37-4 16,-20-37 2-16,15 41 16 0,-11-17-31 0,3 0 31 16,-4 1-31-16,2 0 9 0,-4 1 4 15,-1 2-5-15,0-3 5 0,-2 4-6 0,-2-1 5 16,1 0-5-16,-4-2 4 0,-1 1-4 0,-2-3 5 15,0 4-6-15,2 2 5 0,-3-3-3 0,0 1 2 16,0 0-3-16,-4 0 4 0,-2-1-4 0,5 1 4 16,-5-1-4-16,0 2 4 0,-1 0-5 0,0-1 6 15,4-4-6-15,0-2 6 0,14-22-5 0,-27 37 3 16,27-37-2-16,-22 28 1 0,22-28 0 16,0 0 1-16,-28 26 0 0,28-26 1 15,0 0 0-15,0 0-1 0,-23 11 0 0,23-11-1 16,0 0 0-16,0 0 0 0,0 0 0 0,0 0 0 15,0 0-1-15,-23-5 0 0,23 5 0 0,0 0-6 16,0 0-6-16,0 0-12 0,0 0-17 0,0 0-32 16,0 0-51-16,-27-22-175 0,27 22-166 0,0 0-61 15,0 0 356-15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CB3B297-2FB3-4648-9E54-AE03607B7DE3}" emma:medium="tactile" emma:mode="ink">
          <msink:context xmlns:msink="http://schemas.microsoft.com/ink/2010/main" type="inkDrawing"/>
        </emma:interpretation>
      </emma:emma>
    </inkml:annotationXML>
  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7D45FB3-9C6B-4586-A016-A09006EE9408}" emma:medium="tactile" emma:mode="ink">
          <msink:context xmlns:msink="http://schemas.microsoft.com/ink/2010/main" type="inkDrawing"/>
        </emma:interpretation>
      </emma:emma>
    </inkml:annotationXML>
  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73C4EBA-8FEC-44DD-9E4A-8364C4BA94D9}" emma:medium="tactile" emma:mode="ink">
          <msink:context xmlns:msink="http://schemas.microsoft.com/ink/2010/main" type="inkDrawing"/>
        </emma:interpretation>
      </emma:emma>
    </inkml:annotationXML>
  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2296 11175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-6131 11707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1">-5082 11143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2">-4828 11175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3">-4042 11601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4">-4002 11360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">-3576 11526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6">-2738 11598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7">-1274 11602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8">-667 11510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9">2 11560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10">359 11139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11">647 11498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12">1410 11193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13">1453 11074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14">2730 11594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15">3044 11605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16">2219 11481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5:27.5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4.2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E8ABDB6-FD57-4923-A34B-5C085B039D75}" emma:medium="tactile" emma:mode="ink">
          <msink:context xmlns:msink="http://schemas.microsoft.com/ink/2010/main" type="inkDrawing"/>
        </emma:interpretation>
      </emma:emma>
    </inkml:annotationXML>
    <inkml:trace contextRef="#ctx0" brushRef="#br0">99 0 471 0,'0'0'154'16,"0"0"-20"-16,0 0-25 0,0 0-8 0,0 0-11 16,0 0-1-16,0 0-13 0,0 0-11 0,0 0-6 15,0 0-8-15,0 0-4 0,0 0-2 0,-5 23-2 16,5-23-8 0,0 0-1-16,-5 25-6 0,5-25-2 0,-7 30-7 15,7-30 0-15,-7 36-10 0,7-36 0 16,-4 44-7-16,-2-21 4 0,4 5-6 0,-4 3 4 15,2 3-6-15,1-2 4 0,-2 3-5 0,3 5 6 16,-6-5-5-16,3 3 5 0,1-3-5 0,-3-1 5 16,0-3-5-16,3-4 4 0,4-27-5 0,-7 37 4 15,7-37-2-15,-2 22 1 0,2-22-1 0,0 0 1 0,0 0-1 16,0 0 0-16,2 21 0 0,-2-21-1 0,0 0-7 16,0 0-6-16,0 0-8 0,0 0-7 15,0 0-6-15,0 0-10 0,0 0-26 0,1-24-41 16,-1 24-61-16,0 0-91 0,8-31-85 0,-8 31-75 15,2-24 265-15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9.9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-6215 8677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-5091 8339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-5045 8293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28 3 0,0-28-2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-4226 8674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-3791 8780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-3074 8314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-3014 8202 552 0,'0'0'124'15,"0"0"-18"-15,21-16-12 0,-21 16 6 16,0 0-15-16,0 0-5 0,0 0-6 0,0 0-8 0,0 0-8 16,0 0-5-16,0 0-6 0,0 0-3 15,0 0 0-15,0 0-3 0,0 0-4 0,14 26-7 16,-14-26-2-16,0 23-9 0,0-23-1 0,0 33-7 15,0-33 0-15,0 42-5 0,-6-20 2 16,2 4-7-16,-1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-2398 8664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-2390 8395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-1928 8427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-1804 8189 712 0,'0'0'164'0,"0"0"-14"0,0 0-12 0,0 0-1 15,0 0-19-15,0 0-30 0,0 0-22 16,0 0-16-16,0 0-9 0,0 0-11 0,0 0-9 16,0 0-7-16,0 0-4 0,0 0-1 0,0 0 4 15,0 0 0-15,0 33 4 0,0-33-4 0,-8 37 1 16,8-37-4-16,-8 45-1 0,2-18-7 15,2 4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-1122 8186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-1170 8604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-659 8556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-292 8685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1108 8535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1570 8218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2-7 0,-1-1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1696 8606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2260 8664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3259 8619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3688 8291 1010 0,'0'0'182'0,"-36"9"-98"0,11-9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3788 8163 741 0,'11'-22'240'0,"-11"22"-100"0,0 0-19 15,0 0-6-15,0 0-21 0,0 0-25 0,0 0-38 16,0 0 3-16,0 0-26 16,0 0 9-16,0 0 1 0,0 0 4 0,0 0 4 15,0 0 1-15,11 22-2 0,-11-22-8 0,0 34 2 16,0-34-5-16,0 41 1 0,0-16-5 0,-4-2 3 16,-3 3-7-16,3 3 4 0,-4 2-6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4388 8638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4443 8328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5007 8665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5377 8643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02:06.36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A99F419-D681-4B49-B1F6-8EDB4075447C}" emma:medium="tactile" emma:mode="ink">
          <msink:context xmlns:msink="http://schemas.microsoft.com/ink/2010/main" type="writingRegion" rotatedBoundingBox="3137,13110 14999,13266 14936,18039 3075,17883"/>
        </emma:interpretation>
      </emma:emma>
    </inkml:annotationXML>
    <inkml:traceGroup>
      <inkml:annotationXML>
        <emma:emma xmlns:emma="http://www.w3.org/2003/04/emma" version="1.0">
          <emma:interpretation id="{4CE10279-529B-42E8-B5F6-ECF37E9A7F76}" emma:medium="tactile" emma:mode="ink">
            <msink:context xmlns:msink="http://schemas.microsoft.com/ink/2010/main" type="paragraph" rotatedBoundingBox="4906,13757 14906,13226 14976,14560 4977,150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5EB8F6-909B-4F85-AE69-E61B2A29997F}" emma:medium="tactile" emma:mode="ink">
              <msink:context xmlns:msink="http://schemas.microsoft.com/ink/2010/main" type="line" rotatedBoundingBox="4906,13757 14906,13226 14976,14560 4977,15091"/>
            </emma:interpretation>
          </emma:emma>
        </inkml:annotationXML>
        <inkml:traceGroup>
          <inkml:annotationXML>
            <emma:emma xmlns:emma="http://www.w3.org/2003/04/emma" version="1.0">
              <emma:interpretation id="{84A63400-B892-45A8-94A1-E0641073BB22}" emma:medium="tactile" emma:mode="ink">
                <msink:context xmlns:msink="http://schemas.microsoft.com/ink/2010/main" type="inkWord" rotatedBoundingBox="4906,13757 6480,13674 6538,14779 4965,14863"/>
              </emma:interpretation>
              <emma:one-of disjunction-type="recognition" id="oneOf0">
                <emma:interpretation id="interp0" emma:lang="en-GB" emma:confidence="0">
                  <emma:literal>It'</emma:literal>
                </emma:interpretation>
                <emma:interpretation id="interp1" emma:lang="en-GB" emma:confidence="0">
                  <emma:literal>Ziti</emma:literal>
                </emma:interpretation>
                <emma:interpretation id="interp2" emma:lang="en-GB" emma:confidence="0">
                  <emma:literal>ziti</emma:literal>
                </emma:interpretation>
                <emma:interpretation id="interp3" emma:lang="en-GB" emma:confidence="0">
                  <emma:literal>Zine'</emma:literal>
                </emma:interpretation>
                <emma:interpretation id="interp4" emma:lang="en-GB" emma:confidence="0">
                  <emma:literal>ZH'</emma:literal>
                </emma:interpretation>
              </emma:one-of>
            </emma:emma>
          </inkml:annotationXML>
          <inkml:trace contextRef="#ctx0" brushRef="#br0">-1527-95 775 0,'-16'23'167'16,"16"-23"-1"-16,0 0-23 0,-24-8-23 0,24 8-29 15,0 0-25-15,0 0-15 0,0 0-9 0,0 0-9 16,0 0-9-16,0 0-8 0,0 0-4 0,0 0-4 16,0 0-2-16,0 0-1 0,0 0 2 15,0 0 5-15,0 0 1 0,0 0 0 0,27 12-2 16,-27-12-1-16,0 0-1 0,32 9 1 0,-32-9 0 16,25 4 0-16,-25-4-1 0,27 8 0 0,-27-8-1 15,35 9-1-15,-35-9-2 0,42 12-1 0,-18-7-2 16,-1 2 0-16,2-3-1 0,1 2 0 0,0-2 1 15,2-1-2-15,1-1 1 0,1-2-2 32,0 0 0-32,0 0 1 0,-1 0 1 0,-2 0-1 15,-3 0 0-15,0 0-1 0,1-2 0 0,-3 1 0 16,-22 1 1-16,42-6-1 0,-42 6 1 0,39-4-1 16,-39 4 1-16,36-6-1 0,-36 6 2 0,29-7-2 15,-29 7 2-15,0 0-1 0,28-6-1 0,-28 6 1 16,0 0 0-16,0 0-1 0,0 0 2 0,0 0-1 0,0 0 0 15,0 0-1-15,0 0 1 0,0 0-1 16,0 0 1-16,0 0 1 0,0 0-1 0,0 0 1 16,0 0 1-16,0 0-1 0,0 0 1 0,0 0 0 15,0 0-3-15,0 0 4 0,0 0-3 0,9 27 2 16,-9-27-1-16,0 0 0 0,-21 24-1 0,21-24 1 16,-25 26-2-16,25-26 2 0,-30 32-2 0,30-32 3 15,-36 37-2-15,36-37 2 0,-41 42-4 16,17-20 5-16,0 1-5 0,-1 1 5 0,-1-2-4 15,-3 2 4-15,-1-2-4 0,1 2 3 0,-2-2-4 16,2 0-12-16,-2-1 29 0,3 0-27 0,1-2 27 16,3-1-12-16,24-18-4 0,-42 36 2 0,42-36-2 15,-38 30 2-15,38-30-1 0,-35 31 2 16,35-31-3-16,-31 27 2 0,31-27-1 0,-23 21 1 16,23-21-2-16,0 0 2 0,-24 25-2 15,24-25 2-15,0 0-1 0,-30 25 1 0,30-25 1 16,0 0-1-16,-23 18 1 0,23-18-1 0,0 0-1 15,0 0 2-15,0 0-3 0,0 0 3 0,0 0-2 16,0 0 1-16,-24 14-1 0,24-14 0 0,0 0 0 16,0 0 0-16,0 0-2 0,0 0 1 0,0 0 0 15,0 0-1-15,0 0 1 0,0 0 0 16,0 0 0-16,0 0-2 0,0 0 2 0,27 3 0 16,-27-3 0-16,0 0 3 0,26 0 1 15,-26 0 1-15,0 0 0 0,27-1 1 0,-27 1-1 16,0 0 0-16,35-2 1 0,-35 2-1 0,27-2 1 15,-27 2-1-15,32-3-1 0,-32 3 1 0,38-5-2 16,-38 5 0-16,42-7-1 0,-20 4 0 0,1 1 0 16,3-2-1-16,-2 2 1 0,2-1-2 15,-1 3 1-15,-2 3 0 0,0-2-1 0,-23-1 1 16,42 7 0-16,-42-7 0 0,38 12-1 0,-38-12 2 16,31 10-1-16,-31-10-1 0,31 9 0 0,-31-9 1 15,28 8-1-15,-28-8 1 0,23 6-1 0,-23-6 0 16,0 0-2-16,29 9-3 0,-29-9-7 0,0 0-8 15,25 4-5-15,-25-4-9 0,0 0-7 16,0 0-21-16,29 6-39 0,-29-6-130 0,0 0-240 16,7-22-62-16,-7 22 131 0</inkml:trace>
          <inkml:trace contextRef="#ctx0" brushRef="#br0" timeOffset="461.1471">-1346 236 785 0,'0'0'220'0,"0"0"-61"15,0 0-18-15,0 0-21 0,0 0-37 0,0 0-24 0,0 0-16 16,0 0-8-16,0 0-7 0,0 0-5 0,0 0-6 15,0 0 0-15,0 0 1 0,0 0 2 0,0 0 1 16,25-2 0-16,-25 2-3 0,0 0-2 0,28 12-3 16,-28-12-3-16,27 9-1 0,-27-9-2 0,35 13-1 15,-35-13-1-15,38 15-2 0,-38-15-3 16,41 15 2 0,-41-15-3-16,43 9 1 0,-21-6 0 0,-22-3-2 15,43 5 1-15,-43-5-7 0,40 1-10 0,-40-1-15 16,42-1-22-16,-42 1-34 0,47 1-77 0,-47-1-182 15,0 0-180-15,40-18 2 0,-40 18 402 0</inkml:trace>
          <inkml:trace contextRef="#ctx0" brushRef="#br0" timeOffset="222766.668">-497 568 438 0,'0'0'179'0,"0"0"-12"0,0 0-27 15,0 0-12-15,-7-25-7 0,7 25-20 16,0 0-18-16,0 0-33 0,0 0 7 0,0 0-27 15,0 0 11-15,0 0-3 0,0 0-5 0,0 0-6 0,0 0-6 16,0 0-5-16,0 0-5 0,0 0-2 0,0 0-4 16,0 0-1-16,0 0 1 0,0 0 4 0,3 24 1 15,-3-24 4-15,7 22-2 0,-7-22 1 0,6 32-2 16,-6-32 1-16,0 40-7 0,0-16 1 0,-2 0-5 16,-2-2 4-16,3 1-6 0,-1 1 4 0,1 0-4 15,-3 2 2-15,2-2-4 0,1 0 5 0,-2-1-4 16,3-23 3-16,-4 35-2 0,4-35 2 0,0 0-2 15,-1 26 1-15,1-26-1 0,0 0 2 0,0 0-3 16,0 0-3-16,0 0-7 0,0 0-7 16,0 0-12-16,0 0-16 0,0 0-21 0,0 0-43 15,0 0-67-15,0 0-94 0,0 0-126 16,0 0-33-16,0 0 204 0</inkml:trace>
          <inkml:trace contextRef="#ctx0" brushRef="#br0" timeOffset="223563.3839">-424 743 518 0,'0'0'268'0,"-23"9"-70"0,23-9-41 16,0 0-21-16,0 0-36 0,0 0-27 0,0 0-25 15,0 0-11-15,0 0-4 0,0 0-5 16,0 0-2-16,0 0-2 0,27-15-6 0,-27 15-2 16,0 0-3-16,25-9-3 0,-25 9-2 0,0 0-3 15,31-8-3-15,-31 8-1 0,23 0-1 0,-23 0 0 16,22 4 0-16,-22-4 0 0,26 4-1 0,-26-4-1 0,26 2-12 16,-26-2-12-16,25 1-21 0,-25-1-37 0,0 0-93 15,46 9-114-15,-46-9-187 0,22-22 15 16,3 20 327-16</inkml:trace>
          <inkml:trace contextRef="#ctx0" brushRef="#br0" timeOffset="223266.6765">-227 539 473 0,'0'0'134'0,"0"0"-15"0,0 0 3 16,0 0-1-16,-12 25-25 0,12-25 1 0,0 0-31 16,0 0 5-16,0 0-8 0,0 0-9 0,0 0-10 15,0 0-8-15,0 0-3 0,-3 21-4 0,3-21-3 16,0 0-2-16,0 0-1 0,0 0-5 15,2 28-2-15,-2-28-4 0,0 0-1 16,0 0-3-16,1 30 2 0,-1-30-2 0,0 0 2 16,0 30-2-16,0-30-1 0,0 27-2 0,0-27 1 15,-1 26-5-15,1-26 2 0,0 29-4 0,0-29 3 16,0 30-3-16,0-30 3 0,-2 32-3 0,2-32 1 16,-3 32-1-16,3-32 1 0,-2 30-1 0,2-30 3 15,-3 26-4-15,3-26 3 0,0 0-2 16,-7 29 2-16,7-29-2 0,0 0 1 0,0 0 0 15,0 0-2-15,0 0 0 0,0 0-4 0,0 0-6 16,0 0-9-16,0 0-14 0,0 0-16 0,0 0-19 16,0 0-55-16,0 0-68 0,0 0-103 0,0 0-154 15,0 0 48-15,-18-40 314 0</inkml:trace>
          <inkml:trace contextRef="#ctx0" brushRef="#br0" timeOffset="253600.7231">-2 318 420 0,'0'0'129'0,"0"0"-16"0,0 0-12 16,0 0 7-16,0 0-4 0,0 0 7 0,0 0-9 15,0 0-3-15,0 0-14 0,0 0-20 0,0 0-15 16,0 0-14-16,0 0-3 0,0 0 3 0,0 0-1 16,0 0 0-16,0 0-6 0,0 0-7 0,0 0-5 15,0 0-1-15,0 22-5 0,0-22-1 0,0 0-4 16,8 28 2-16,-8-28-2 0,3 24 3 0,-3-24-2 0,1 25 3 15,-1-25-2-15,2 26 0 0,-2-26-2 0,0 0 2 16,-2 27-2-16,2-27 3 0,0 0-1 16,-1 25-12-16,1-25 11 0,0 0-12 15,-7 23 30-15,7-23-19 0,0 0 17 0,0 0-21 0,-15 22-1 16,15-22 0-16,0 0 0 0,0 0-1 0,0 0 1 16,0 0 0-16,-22 24-2 0,22-24 2 0,0 0-3 15,0 0-7-15,0 0-7 0,0 0-15 0,0 0-17 16,0 0-39-16,0 0-105 0,0 0-182 15,0 0-179-15,0 0 61 0,0 0 371 0</inkml:trace>
        </inkml:traceGroup>
        <inkml:traceGroup>
          <inkml:annotationXML>
            <emma:emma xmlns:emma="http://www.w3.org/2003/04/emma" version="1.0">
              <emma:interpretation id="{5C481F8B-C1D2-4741-862F-08E5D449943B}" emma:medium="tactile" emma:mode="ink">
                <msink:context xmlns:msink="http://schemas.microsoft.com/ink/2010/main" type="inkWord" rotatedBoundingBox="6733,13710 7917,13647 7983,14880 6799,14943"/>
              </emma:interpretation>
              <emma:one-of disjunction-type="recognition" id="oneOf1">
                <emma:interpretation id="interp5" emma:lang="en-GB" emma:confidence="0">
                  <emma:literal>(13)</emma:literal>
                </emma:interpretation>
                <emma:interpretation id="interp6" emma:lang="en-GB" emma:confidence="0">
                  <emma:literal>(is)</emma:literal>
                </emma:interpretation>
                <emma:interpretation id="interp7" emma:lang="en-GB" emma:confidence="0">
                  <emma:literal>(131</emma:literal>
                </emma:interpretation>
                <emma:interpretation id="interp8" emma:lang="en-GB" emma:confidence="0">
                  <emma:literal>(p)</emma:literal>
                </emma:interpretation>
                <emma:interpretation id="interp9" emma:lang="en-GB" emma:confidence="0">
                  <emma:literal>(ps</emma:literal>
                </emma:interpretation>
              </emma:one-of>
            </emma:emma>
          </inkml:annotationXML>
          <inkml:trace contextRef="#ctx0" brushRef="#br0" timeOffset="227777.1319">504-153 624 0,'7'24'188'0,"-7"-24"-15"0,0 0-11 31,0 0-20-31,0 0-37 0,0 0-24 0,0 0-21 16,0 0-9-16,0 0-7 0,0 0-5 0,0 0-6 0,0 0-4 16,0 0-4-16,0 0-4 0,0 0-3 0,-24 15-4 15,24-15-1-15,0 0-5 0,-16 23 1 0,16-23-3 16,-14 23 3-16,14-23-1 0,-19 29 1 16,19-29-5-16,-24 31 4 0,24-31-5 15,-21 37 4-15,21-37-5 0,-19 39 2 0,19-39-3 16,-19 41 2-16,19-41 0 0,-18 40 1 0,8-18-3 15,3 0 2-15,-2 2-4 0,1 2 3 0,1 1-2 16,-2-1 4-16,4 2-5 0,-2 0 4 0,3-1-4 16,0-1 4-16,2-1-3 0,2-25 3 0,0 40-3 15,0-40-10-15,10 37 27 0,-10-37-27 16,12 40 28-16,-12-40-14 0,17 35-2 0,-17-35 5 16,16 30-4-16,-16-30 3 0,16 25-1 0,-16-25-1 15,0 0-2-15,20 26 1 0,-20-26-2 16,0 0 0-16,22 16 0 0,-22-16-1 0,0 0 0 15,0 0 1-15,28 15-2 0,-28-15 0 0,0 0 1 16,0 0 0-16,23 6-1 0,-23-6 1 0,0 0-3 16,0 0-7-16,0 0-11 0,26 9-17 15,-26-9-18-15,0 0-39 0,31 27-96 0,-31-27-336 16,0 0-44-16,26 35 105 0</inkml:trace>
          <inkml:trace contextRef="#ctx0" brushRef="#br0" timeOffset="240100.7587">763 395 832 0,'0'0'156'0,"0"0"-53"0,0 0-29 0,0 0-14 16,0 0-16-16,0 0-2 0,0 0-1 15,0 0 5-15,0 0 1 0,0 0-6 0,0 0-7 16,7 31 0-16,-7-31-1 0,1 30-2 0,-1-30-8 16,0 47-19-16,0-21 28 0,0 6-36 0,-1-1 28 15,1 0-17-15,-3 6-10 0,2-2 6 0,-4 3-6 16,3-1 5-16,-2-1-6 0,-1 2 5 0,3 0-6 16,-4-2 6-16,3 0-6 0,-2-6 7 0,1-4-5 15,4-26 3-15,-7 37-5 0,7-37-8 0,0 0-15 16,0 0-17-16,1 25-20 0,-1-25-26 0,0 0-30 15,0 0-54-15,0 0-61 0,17-25-98 0,-16-5-48 16,-1 30 187-16</inkml:trace>
          <inkml:trace contextRef="#ctx0" brushRef="#br0" timeOffset="240819.488">836 456 499 0,'0'0'197'0,"-14"-28"-76"0,14 28 12 0,0 0-10 15,0 0-10-15,-10-30-20 0,10 30-21 16,0 0-14-16,0 0-10 0,-4-27-2 0,4 27-3 16,0 0 1-16,0 0-5 0,0 0-5 0,0 0-9 15,4-28-5-15,-4 28-5 0,0 0 0 0,0 0-4 16,0 0-1-16,13-27-3 0,-13 27-1 15,0 0-2-15,0 0 0 0,29-26-3 0,-29 26 2 16,25-14-4-16,-25 14 3 0,29-17-2 0,-29 17 2 16,33-16-2-16,-33 16 1 0,29-14-2 15,-29 14 2-15,28-8-2 0,-28 8 1 0,25-2 0 16,-25 2-2-16,22 7 2 0,-22-7-2 0,0 0 1 16,25 21-1-16,-25-21 1 0,0 0 0 0,10 27 1 15,-10-27-1-15,0 22 1 0,0-22-2 0,-6 28 1 16,6-28-3-16,-12 28 1 0,12-28-2 0,-18 27 3 15,18-27-4-15,-21 24 2 0,21-24-3 16,-23 25 2-16,23-25 0 0,-24 22 6 0,24-22-2 16,0 0 2-16,-31 24-2 0,31-24 0 0,0 0-1 15,0 0 2-15,-28 18-2 0,28-18 1 16,0 0-1-16,0 0 0 0,0 0-1 0,0 0 1 16,0 0-1-16,0 0 1 0,-8 22 0 0,8-22 1 15,0 0 22-15,0 0-37 0,0 0 37 0,0 0-36 16,26 14 14-16,-26-14-1 0,0 0 2 15,0 0-1-15,28 3 1 0,-28-3 0 0,0 0 0 16,0 0 0-16,27 6 0 0,-27-6 0 0,0 0 0 16,0 0 0-16,0 0-1 0,24 24 1 0,-24-24 0 15,0 0 0-15,0 0 0 0,4 26 1 0,-4-26-1 16,0 0 3-16,0 0-2 0,0 0 3 16,0 0 0-16,0 0 2 0,-10 23 2 0,10-23 1 15,0 0-1-15,0 0-1 0,-29 12-2 16,29-12-1-16,0 0-2 0,-27 17 0 0,27-17 0 15,0 0 0-15,-33 16 0 0,33-16 1 0,0 0-2 16,-28 16 0-16,28-16 0 0,0 0-1 0,-23 18 0 16,23-18 1-16,0 0-1 0,0 0 0 0,0 0 0 15,-25 13 0-15,25-13-1 0,0 0-2 0,0 0-5 16,0 0-9-16,0 0-12 0,0 0-14 16,0 0-14-16,0 0-36 0,0 0-49 0,0 0-83 15,25 3-147-15,-25-3-73 0,0 0 87 16,35-13 358-16</inkml:trace>
          <inkml:trace contextRef="#ctx0" brushRef="#br0" timeOffset="241472.9035">1335-85 595 0,'0'0'178'0,"0"0"-45"15,0 0-18-15,0 0-19 0,0 0-34 0,0 0-21 16,0 0-11-16,0 0 1 0,0 0 6 0,0 0 4 15,0 0-4-15,0 0-3 0,0 0 1 16,0 0-1-16,0 0 3 0,0 0-3 0,0 0-6 16,0 0-7-16,11 24-1 0,-11-24-4 15,0 0 1-15,14 26-3 0,-14-26 3 0,13 25-5 16,-13-25 3-16,13 32-5 0,-13-32 2 0,15 40-4 16,-15-40 2-16,14 45-4 0,-7-23 2 0,-1 1-4 15,-1 2 5-15,-1-1-5 0,-2 6 6 16,0-3-4-16,-1 4 3 0,-1-2-4 0,-1 2 2 15,-2-3-5-15,0 3 4 0,-2-2-5 0,1 2-10 16,-3-4 30-16,-1 0-28 0,-1-2 28 0,2-2-14 16,7-23-6-16,-15 43 3 0,3-20-1 0,12-23 2 15,-24 42-2-15,24-42 4 0,-24 34-6 0,24-34 2 0,-21 22-3 16,21-22 1-16,0 0-1 0,-24 21 2 0,24-21-1 16,0 0 0-16,-22 9-1 0,22-9 1 15,0 0-2-15,0 0 1 0,0 0-2 0,0 0-7 16,-24-3-10-16,24 3-15 0,0 0-18 0,0 0-38 0,0 0-86 15,-13-24-224-15,13 24-151 0,0 0 45 0,11-47 433 16</inkml:trace>
        </inkml:traceGroup>
        <inkml:traceGroup>
          <inkml:annotationXML>
            <emma:emma xmlns:emma="http://www.w3.org/2003/04/emma" version="1.0">
              <emma:interpretation id="{D1DAA512-D405-4DE5-8F71-0F872D66456B}" emma:medium="tactile" emma:mode="ink">
                <msink:context xmlns:msink="http://schemas.microsoft.com/ink/2010/main" type="inkWord" rotatedBoundingBox="8935,14038 9392,14014 9412,14375 8954,14399"/>
              </emma:interpretation>
              <emma:one-of disjunction-type="recognition" id="oneOf2">
                <emma:interpretation id="interp10" emma:lang="en-GB" emma:confidence="0">
                  <emma:literal>=</emma:literal>
                </emma:interpretation>
                <emma:interpretation id="interp11" emma:lang="en-GB" emma:confidence="0">
                  <emma:literal>#</emma:literal>
                </emma:interpretation>
                <emma:interpretation id="interp12" emma:lang="en-GB" emma:confidence="0">
                  <emma:literal>z</emma:literal>
                </emma:interpretation>
                <emma:interpretation id="interp13" emma:lang="en-GB" emma:confidence="0">
                  <emma:literal>X</emma:literal>
                </emma:interpretation>
                <emma:interpretation id="interp14" emma:lang="en-GB" emma:confidence="0">
                  <emma:literal>E</emma:literal>
                </emma:interpretation>
              </emma:one-of>
            </emma:emma>
          </inkml:annotationXML>
          <inkml:trace contextRef="#ctx0" brushRef="#br0" timeOffset="2266.7027">2449 463 689 0,'0'0'151'0,"0"0"-1"15,0 0-22-15,0 0 6 0,0 0-28 0,0 0-25 16,0 0-19-16,0 0-11 0,0 0-10 0,0 0-9 16,0 0-6-16,0 0-6 0,0 0-1 0,0 0-2 15,0 0-2-15,0 0-2 16,0 0-3-16,0 0 0 0,0 0 5 0,0 0 1 15,0 0 1-15,0 0 0 0,22 3-3 0,-22-3-4 16,0 0 1-16,25 6-2 0,-25-6-1 0,0 0 0 0,34 12-1 16,-34-12 0-16,29 5-1 0,-29-5-1 0,36 3 0 15,-36-3-1-15,36 3-1 0,-36-3 0 0,33 3-1 16,-33-3-1-16,33 4 1 0,-33-4-2 16,31 4 1-16,-31-4-3 0,31 3 3 0,-31-3-2 15,27 2 1 1,-27-2-1-16,28 3 2 0,-28-3-2 0,23 4 1 0,-23-4 0 0,0 0 0 0,28 3 0 15,-28-3 0-15,0 0 0 0,0 0 0 0,23 2-1 16,-23-2-4-16,0 0-5 0,0 0-10 16,0 0-7-16,0 0-14 0,0 0-17 0,0 0-48 15,23 3-133-15,-23-3-279 0,0 0-45 16,0 0 228-16</inkml:trace>
          <inkml:trace contextRef="#ctx0" brushRef="#br0" timeOffset="1663.8735">2475 188 553 0,'0'0'236'16,"0"0"-51"-16,0 0-36 0,0 0-23 0,0 0-33 16,0 0-31-16,0 0-14 0,0 0-10 0,0 0 2 15,0 0 4-15,0 0 1 0,0 0 0 0,0 0-6 16,0 0-10-16,25-2-2 0,-25 2-5 31,26 0-3-31,-26 0-6 0,32 0-2 0,-32 0-3 16,30 5-1-16,-30-5-1 0,34 5-3 0,-34-5 0 15,36 5-1-15,-36-5-1 0,32 9-2 0,-32-9 2 16,29 11-1-16,-29-11 0 0,27 7 0 0,-27-7-1 16,25 6-3-16,-25-6-5 0,0 0-9 0,30 6-8 15,-30-6-10-15,0 0-10 0,35 3-22 0,-35-3-37 16,26 3-103-16,-26-3-167 0,0 0-123 16,22-18 38-16,-22 18 460 0</inkml:trace>
        </inkml:traceGroup>
        <inkml:traceGroup>
          <inkml:annotationXML>
            <emma:emma xmlns:emma="http://www.w3.org/2003/04/emma" version="1.0">
              <emma:interpretation id="{9F58B355-D1DE-477F-BE6D-8FEA966A48A4}" emma:medium="tactile" emma:mode="ink">
                <msink:context xmlns:msink="http://schemas.microsoft.com/ink/2010/main" type="inkWord" rotatedBoundingBox="10274,13641 10915,13607 10954,14335 10312,14369"/>
              </emma:interpretation>
              <emma:one-of disjunction-type="recognition" id="oneOf3">
                <emma:interpretation id="interp15" emma:lang="en-GB" emma:confidence="0">
                  <emma:literal>to</emma:literal>
                </emma:interpretation>
                <emma:interpretation id="interp16" emma:lang="en-GB" emma:confidence="0">
                  <emma:literal>tr</emma:literal>
                </emma:interpretation>
                <emma:interpretation id="interp17" emma:lang="en-GB" emma:confidence="0">
                  <emma:literal>too</emma:literal>
                </emma:interpretation>
                <emma:interpretation id="interp18" emma:lang="en-GB" emma:confidence="0">
                  <emma:literal>toe</emma:literal>
                </emma:interpretation>
                <emma:interpretation id="interp19" emma:lang="en-GB" emma:confidence="0">
                  <emma:literal>tn</emma:literal>
                </emma:interpretation>
              </emma:one-of>
            </emma:emma>
          </inkml:annotationXML>
          <inkml:trace contextRef="#ctx0" brushRef="#br0" timeOffset="102105.6897">3929-187 628 0,'0'0'148'16,"0"0"-14"-16,0 0-4 0,7-29-8 0,-7 29-12 15,0 0-19-15,0 0-22 0,0 0-13 0,0 0-14 31,0 0-31-31,0 0 16 0,0 0-30 16,0 0 18-16,0 0-4 0,0 0-1 0,0 0 25 16,0 0-36-16,-3 23 41 0,3-23-36 0,-7 35 11 15,7-35 0-15,-10 41-7 0,8-17 3 0,-4 1-7 16,2 7 5-16,-3-2-7 0,-1 5 4 0,0 1-6 16,-2 1 5-16,-1 4-7 0,1-1 6 0,2 0-6 15,0-2 6-15,1-3-6 0,1-3 6 0,1-4-7 16,2-1 5-16,0-4-4 0,3-23 3 15,-1 37-2-15,1-37 2 0,0 26-3 16,0-26 2-16,0 0 0 0,6 24 0 0,-6-24 0 16,0 0-1-16,0 0 0 0,0 0 0 0,0 0 1 15,0 0-1-15,0 0 1 0,13 22 0 0,-13-22-1 16,0 0 1-16,0 0 0 0,0 0 1 0,0 0 0 0,0 0 0 16,26-1 0-16,-26 1 1 0,0 0 0 15,28-14-2-15,-28 14 2 0,26-15-2 16,-26 15 1-16,29-16 0 0,-29 16 0 0,32-22 0 15,-32 22 2-15,32-22-3 0,-32 22 2 0,28-22-2 16,-28 22 1-16,24-18-1 0,-24 18 1 0,0 0-1 16,0 0 0-16,0 0 1 0,23-10 0 0,-23 10-1 15,0 0 0-15,0 0 0 0,0 0 0 0,0 0 1 16,24 22-1-16,-24-22 1 0,0 0-1 16,12 25 1-16,-12-25-1 0,0 0 1 0,8 29-1 15,-8-29 1-15,0 0-3 0,7 29 3 0,-7-29-2 16,0 0 2-16,0 0-1 0,0 0-1 0,7 23 1 15,-7-23-1-15,0 0 2 0,0 0-1 0,0 0 0 16,0 0 0-16,0 0-1 0,0 0 0 0,0 0 1 16,0 0-1-16,0 0 1 0,0 0 0 15,0 0 3-15,10-27-3 0,-10 27 2 16,8-23-2-16,-8 23 1 0,8-22 0 0,-8 22 2 16,7-25-2-16,-7 25 1 0,10-36-2 0,-10 36 1 15,11-36-1-15,-11 36 3 0,7-30-2 0,-7 30 3 16,10-24-2-16,-10 24 3 0,0 0 1 0,0 0-1 15,0 0-1-15,0 0-1 0,0 0-3 0,0 0 0 16,0 0 0-16,0 0 1 0,0 0-1 16,23-16 0-16,-23 16 0 0,0 0 0 0,0 0 1 15,25 8 0-15,-25-8 2 0,0 0-2 0,0 0 0 16,25 8 0-16,-25-8 0 0,0 0 0 0,31 8 0 16,-31-8-1-16,0 0 1 0,29 8-2 15,-29-8 2-15,0 0-1 0,28 5-2 0,-28-5 2 16,0 0-1-16,22 0-1 0,-22 0 2 0,0 0-1 15,23-4-6-15,-23 4-10 0,0 0-20 16,0 0-31-16,0 0-67 0,32-3-177 0,-32 3-242 16,0 0 33-16,0 0 344 0</inkml:trace>
          <inkml:trace contextRef="#ctx0" brushRef="#br0" timeOffset="102543.1878">3783-128 920 0,'0'0'167'0,"0"0"-39"15,0 0-41-15,0 0-29 0,0 0-21 0,0 0 1 16,0 0 5-16,0 0 7 0,27 1 5 0,-27-1-9 15,0 0-8-15,33 1-9 0,-33-1-7 0,39 7-4 16,-39-7-4-16,44 5-5 0,-20-3-2 0,-2-1-5 16,0 1-1-16,2-1 0 0,1-1-2 0,-1 0 1 15,1 0-1-15,-1-1-6 0,-24 1-20 16,49-2-28-16,-49 2-93 0,56 0-199 0,-56 0-185 16,41-8-6-16,-13 15 424 0</inkml:trace>
        </inkml:traceGroup>
        <inkml:traceGroup>
          <inkml:annotationXML>
            <emma:emma xmlns:emma="http://www.w3.org/2003/04/emma" version="1.0">
              <emma:interpretation id="{ADDEF333-37D9-44EF-AB72-C528BE60077F}" emma:medium="tactile" emma:mode="ink">
                <msink:context xmlns:msink="http://schemas.microsoft.com/ink/2010/main" type="inkWord" rotatedBoundingBox="11403,13424 14906,13239 14976,14560 11473,14746"/>
              </emma:interpretation>
              <emma:one-of disjunction-type="recognition" id="oneOf4">
                <emma:interpretation id="interp20" emma:lang="en-GB" emma:confidence="0">
                  <emma:literal>lenient')</emma:literal>
                </emma:interpretation>
                <emma:interpretation id="interp21" emma:lang="en-GB" emma:confidence="0">
                  <emma:literal>lenient',</emma:literal>
                </emma:interpretation>
                <emma:interpretation id="interp22" emma:lang="en-GB" emma:confidence="0">
                  <emma:literal>Lenient')</emma:literal>
                </emma:interpretation>
                <emma:interpretation id="interp23" emma:lang="en-GB" emma:confidence="0">
                  <emma:literal>lenient's</emma:literal>
                </emma:interpretation>
                <emma:interpretation id="interp24" emma:lang="en-GB" emma:confidence="0">
                  <emma:literal>leapt')</emma:literal>
                </emma:interpretation>
              </emma:one-of>
            </emma:emma>
          </inkml:annotationXML>
          <inkml:trace contextRef="#ctx0" brushRef="#br0" timeOffset="103338.8424">5295-345 535 0,'0'0'176'0,"0"0"-42"15,0 0 2-15,0 0-16 0,0 0-14 0,0 0-24 16,0 0-12-16,0 0-13 0,0 0-4 0,-32 18-7 16,32-18-3-16,0 0-4 0,-28 32-2 0,28-32-6 15,-29 27-3-15,29-27-7 0,-35 38-15 16,35-38 30-16,-43 49-32 0,22-22 29 0,2 3-16 16,1 1-8-16,0 3 3 0,0 0-8 0,0 1 4 15,2 3-6-15,3-3 5 0,2 1-7 16,0 1 5-16,4 1-4 0,0 2 6 0,1-2-4 15,4-1 5-15,2 0-6 0,2 0 4 0,2-1-6 16,1-2 6-16,2 1-6 0,1-3 5 16,1-3-5-16,2-2 4 0,1 0-6 0,3-2-10 15,3-1 28-15,0 3-28 0,-18-27 27 0,40 38-14 16,-40-38-4-16,44 26 3 0,-18-19-3 0,0-1 1 16,2-3-9-16,-5-6-13 0,9 3-19 0,-10-13-47 15,17 19-99-15,-39-6-367 0,40-24-26 0,-13 11 180 16</inkml:trace>
          <inkml:trace contextRef="#ctx0" brushRef="#br0" timeOffset="6545.9546">5388 573 736 0,'0'0'173'16,"0"0"-42"-16,0 0-20 0,0 0-35 0,0 0-6 15,0 0-41-15,0 0 0 0,0 0-10 0,0 0-8 0,0 0-3 16,0 0 2-16,0 0 4 0,0 0 4 0,0 0 1 15,28 14-1-15,-28-14-3 0,0 0-3 16,0 0-2-16,23 12-2 0,-23-12 21 0,0 0-22 16,25 10 22-16,-25-10-22 0,0 0 0 0,31 3 1 15,-31-3-1-15,22-2 1 0,-22 2-23 16,25-4 21-16,-25 4-19 0,30-9 17 16,-30 9 3-16,34-10-2 0,-34 10 1 0,31-15-2 15,-31 15 1-15,33-20-3 0,-33 20 1 0,25-16-3 16,-25 16 2-16,23-15-2 0,-23 15 2 15,0 0-2-15,28-25 2 0,-28 25-3 0,0 0 3 16,0 0-2-16,25-24 1 0,-25 24 0 0,0 0 2 16,0 0-2-16,11-24 1 0,-11 24 0 0,0 0 3 15,0 0-1-15,1-29 2 0,-1 29 1 0,0 0 1 16,-5-26-1-16,5 26 2 0,0 0-3 0,-15-27 2 16,15 27-3-16,0 0 3 0,-27-22-2 15,27 22 1-15,0 0-1 0,-33-18 0 0,33 18 0 16,-22-10-1-16,22 10-1 0,-23-1 1 15,23 1-3-15,-28 0 0 0,28 0-1 0,-30 7-2 16,30-7 2-16,-34 17-1 0,34-17 0 0,-38 24-1 16,38-24 2-16,-33 30-4 0,33-30 4 0,-34 36-3 15,34-36 4-15,-28 34-4 0,28-34 3 0,-22 32-3 16,22-32 2-16,-11 29-2 0,11-29 3 16,-4 27-2-16,4-27 2 0,-1 26-2 0,1-26 2 15,0 0-2-15,4 27 2 0,-4-27 18 0,0 0-34 16,12 29 33-16,-12-29-33 0,0 0 14 0,27 27 2 15,-27-27-1-15,30 15 1 0,-30-15-1 0,32 14 1 16,-32-14-2-16,38 12 1 0,-38-12 0 16,43 8 0-16,-21-4-1 0,-22-4 1 0,44 6-1 15,-21-4-1-15,-1 2-6 0,-22-4-6 16,42 2-9-16,-42-2-15 0,37 5-20 0,-37-5-34 16,34 9-92-16,-34-9-140 0,0 0-203 0,0 0 56 15,0 0 439-15</inkml:trace>
          <inkml:trace contextRef="#ctx0" brushRef="#br0" timeOffset="16260.6429">5954-136 291 0,'0'0'138'16,"0"0"-18"-16,0 0-30 0,0 0 11 0,0 0 1 16,0 0 10-16,0 0-13 0,0 0-5 15,0 0-21-15,0 0-11 0,0 0-12 16,0 0-5-16,0 0-7 0,0 0-4 0,0 0-4 0,0 0-2 15,0 0-4-15,0 0-2 0,0 0 6 16,0 0 1-16,25 13 2 0,-25-13-1 0,0 0-8 16,0 0-5-16,0 0 0 0,0 0-2 0,24-3 0 15,-24 3-3-15,0 0-3 0,0 0-2 0,29-7-1 16,-29 7 0-16,0 0-1 0,0 0 1 16,28-4-2-16,-28 4-1 0,0 0 0 0,0 0-2 15,26 0 1-15,-26 0-1 0,0 0 1 0,0 0-1 16,28 0-1-16,-28 0 0 0,0 0 0 0,23 1-1 15,-23-1 1-15,0 0-1 0,25 6 2 0,-25-6-2 16,0 0 0-16,31 10-8 0,-31-10-10 0,0 0-15 16,24 10-29-16,-24-10-37 0,0 0-125 15,43 19-186-15,-43-19-104 0,0 0 69 0,45 11 446 16</inkml:trace>
          <inkml:trace contextRef="#ctx0" brushRef="#br0" timeOffset="17840.8181">6655-163 374 0,'0'0'137'15,"0"0"-21"-15,0 0-8 0,0 0 9 0,0 0 5 16,0 0-24-16,0 0 14 0,0 0-40 0,0 0 3 16,0 0-16-16,0 0-11 0,0 0-8 15,0 0-4-15,0 0-3 0,0 0-3 0,0 0-5 16,0 0-5-16,0 0-2 0,0 0-4 15,0 0 2-15,0 0-2 0,-6 29 0 0,6-29-3 16,-7 25-1-16,7-25-5 0,-5 33 2 0,5-33-7 16,-4 40 3-16,4-40-3 0,-7 43 2 0,7-43-4 15,-3 44 4-15,-1-21-4 0,3-1 3 0,-2 1-3 16,3-23 2-16,-6 37-2 0,6-37 3 0,-1 36-4 16,1-36 2-16,-1 30-7 0,1-30-3 0,-3 26-8 15,3-26-11-15,0 0-14 0,-6 24-19 16,6-24-29-16,0 0-62 0,7 28-61 0,-7-28-110 15,0 0-119-15,0 0 121 0,0 0 323 0</inkml:trace>
          <inkml:trace contextRef="#ctx0" brushRef="#br0" timeOffset="18714.7836">6659-97 348 0,'0'0'133'0,"7"-25"-3"0,-7 25-23 15,-2-24 14-15,2 24-13 0,0 0 4 16,4-23 6-16,-4 23-32 0,0 0 0 0,-4-24-33 16,4 24-12-16,0 0-5 0,0 0-4 0,0 0-2 15,7-24-5-15,-7 24-19 0,0 0 11 0,0 0-21 16,0 0 14-16,0 0-1 0,0 0-1 0,7-23 0 15,-7 23-2-15,0 0 0 0,0 0-1 0,0 0 0 16,0 0-1-16,0 0 3 0,22-17-3 31,-22 17 2-31,0 0-1 0,0 0 0 0,28-17-2 16,-28 17 0-16,0 0 0 0,27-11-2 0,-27 11 0 16,0 0 0-16,33-11-1 0,-33 11 2 0,26-8-2 15,-26 8 0-15,28-3-1 0,-28 3 1 0,22 3-1 16,-22-3 0-16,0 0 0 0,25 13-1 0,-25-13 2 15,0 0-2-15,19 24 2 0,-19-24-3 0,0 0 0 16,11 29-6-16,-11-29 1 16,0 25 14-16,0-25-34 0,-8 27 36 0,8-27-34 15,-10 23 18-15,10-23 3 0,0 0-3 0,-22 29 0 16,22-29 1-16,0 0-1 0,-23 24 1 0,23-24 1 16,0 0 1-16,-24 13 4 0,24-13 0 0,0 0 1 15,0 0 1-15,-24 4 0 0,24-4 0 0,0 0 1 16,0 0 1-16,0 0-1 0,-24-3-1 15,24 3 1-15,0 0-1 0,0 0 1 0,0 0-1 16,0 0 2-16,0 0 1 0,0 0 0 0,0 0 0 16,0 0-1-16,0 0-2 0,0 0-3 0,0 0 1 15,0 0-2-15,0 0 1 0,0 0 1 0,0 0 1 16,0 0-1-16,0 0 1 0,0 0 1 0,0 0-1 16,0 0 1-16,0 0 0 0,0 0 1 0,25-1-1 15,-25 1 2-15,0 0-2 0,0 0 1 16,0 0-1-16,25 4 0 0,-25-4 1 0,0 0-1 15,0 0 0-15,0 0 0 0,0 0 0 0,23 20 1 16,-23-20-1-16,0 0 1 0,0 0-1 0,7 27 1 16,-7-27-2-16,0 0 1 0,-1 26-2 0,1-26 3 15,0 0-2-15,-7 25 1 0,7-25 0 0,0 0 0 16,0 0 0-16,0 0 2 0,-14 22-1 16,14-22 2-16,0 0-1 0,0 0 0 15,0 0 1-15,0 0 1 0,-28 18 0 0,28-18 1 16,0 0-2-16,0 0 0 0,-27 15-1 0,27-15 1 0,0 0-1 15,0 0 1-15,-30 14 1 0,30-14 1 0,0 0 1 16,-24 8 1-16,24-8-1 0,0 0 0 0,0 0-2 16,-26 6-1-16,26-6 0 0,0 0-2 0,0 0 0 15,0 0 0-15,-23-4 0 0,23 4-1 16,0 0-1-16,0 0 1 0,0 0-3 0,0 0 1 0,0 0-2 16,0 0-5-16,0 0-6 0,-4-23-12 0,4 23-10 15,0 0-17-15,0 0-18 0,16-29-70 0,-16 29-89 16,0 0-134-16,25-15-120 0,-25 15 185 0,0 0 299 31</inkml:trace>
          <inkml:trace contextRef="#ctx0" brushRef="#br0" timeOffset="24485.9472">7334-408 453 0,'0'0'136'0,"0"0"-37"0,0 0 2 0,0 0-7 16,0 0 2-16,0 0-10 0,0 0-4 0,0 0-12 15,0 0-8-15,0 0-10 0,0 0-9 16,0 0-6-16,0 0-7 0,0 0 1 0,0 0 2 16,0 0-1-16,0 0 0 0,4 31-9 0,-4-31-6 15,-2 29-7-15,2-29-1 0,-7 37-5 0,2-13 3 16,0 0-2-16,-1 5-15 0,0 0 31 15,-1 3-32-15,0-4 32 0,4 2-14 0,-1-5-5 16,1-1 4-16,2 1-6 0,1-3 3 0,0-22-3 16,-3 39 2-16,3-39-3 0,0 33 3 0,0-33-4 15,1 31 3-15,-1-31-1 0,2 24 0 0,-2-24-1 16,0 0 1-16,4 28-1 0,-4-28 1 0,0 0-2 16,0 0 1-16,0 0-1 0,0 0 1 0,0 0-2 15,0 0-5-15,0 0-4 0,0 0-2 16,0 0-4-16,0 0-8 0,0 0-11 15,19-30-29-15,-19 30-36 0,11-39-73 0,-11 39-76 16,25-28-99-16,-22 0-85 0,19 24 255 0</inkml:trace>
          <inkml:trace contextRef="#ctx0" brushRef="#br0" timeOffset="25207.9989">7436-213 565 0,'0'0'253'16,"0"0"-86"-16,0 0-7 0,-26 2-25 0,26-2-35 15,0 0-30-15,0 0-25 0,0 0-14 0,0 0-9 16,0 0-5-16,0 0-6 0,0 0 1 0,0 0 5 16,0 0 3-16,0 0-17 0,0 0 20 0,29 14-25 15,-29-14 14-15,0 0-3 0,33 13-4 0,-33-13-3 16,25 11-1-16,-25-11 0 0,23 8-2 16,-23-8 2-16,29 7-1 0,-29-7-1 0,30 6-5 15,-30-6-14-15,28 6-22 0,-28-6-31 0,25 12-62 16,-25-12-97-16,0 0-141 0,33 3-91 15,-33-3 131-15,0 0 333 0</inkml:trace>
          <inkml:trace contextRef="#ctx0" brushRef="#br0" timeOffset="24926.1108">7639-414 583 0,'0'0'184'15,"0"0"-59"-15,23 3-18 0,-23-3-25 0,0 0-17 16,0 0-11-16,0 0-7 0,0 0-7 0,0 0-7 15,0 0 1-15,0 0 0 0,0 0 1 0,0 0 4 0,0 0-4 16,3 24-2-16,-3-24-2 0,0 0-3 0,0 22-5 16,0-22-2-16,0 0-5 0,0 34 0 0,0-34-5 15,-3 24 0 1,3-24-4-16,-4 25 1 0,4-25-4 0,-3 30 2 0,3-30 14 0,-3 31-34 16,3-31 34-16,-5 42-34 0,2-19 15 0,3-23 3 15,-5 41-5-15,5-41 4 0,-3 42-4 0,3-42 3 16,-6 40-3-16,6-40 3 0,-4 35-3 0,4-35 2 15,-4 25-2-15,4-25 1 0,-3 24-1 16,3-24 2-16,-5 23-3 0,5-23 2 0,-6 24-1 16,6-24 0-16,0 0-1 0,-9 22-3 0,9-22-7 15,0 0-4-15,0 0-9 0,0 0-7 0,0 0-8 16,0 0-15-16,0 0-18 0,0 0-34 0,0 0-56 16,0 0-72-16,5-22-85 0,-5 22-97 0,10-41 191 15,-10 41 226-15</inkml:trace>
          <inkml:trace contextRef="#ctx0" brushRef="#br0" timeOffset="25633.6982">8011-589 519 0,'0'0'211'0,"0"0"-87"0,0 0-35 0,0 0-3 15,0 0 3-15,0 0-2 0,0 0-10 0,0 0-19 16,1 31-14-16,-1-31-10 0,0 0-3 0,3 23-4 16,-3-23 0-16,0 0-4 0,7 32 2 15,-7-32-5-15,0 0 0 0,3 32-4 0,-3-32 2 16,0 22-5-16,0-22 1 0,-3 25-4 0,3-25-1 0,-3 22-2 16,3-22 0-16,0 0-1 0,-14 32 1 0,14-32-4 15,0 0 0-15,-20 31-3 0,20-31 0 0,0 0-1 16,-18 25-1-16,18-25-11 0,0 0-10 0,-17 23-18 15,17-23-21-15,0 0-32 0,0 0-101 16,0 0-129-16,0 0-183 0,0 0 66 0,0 0 440 16</inkml:trace>
          <inkml:trace contextRef="#ctx0" brushRef="#br0" timeOffset="104797.1116">8332-346 543 0,'0'0'195'0,"0"0"-37"0,0 0-13 16,0 0-1-16,0 0-25 0,0 0-33 0,0 0-24 16,0 0-16-16,0 0-13 0,0 0-7 0,0 0-6 15,0 0-4-15,0 0-2 0,0 0-3 0,0 0 0 16,0 0 3-16,0 0 3 16,0 0 2-16,1 27-2 0,-1-27-2 0,0 0-5 15,11 32 1-15,-11-32-3 0,11 26 1 0,-11-26-4 16,13 32-16-16,-13-32 31 0,12 42-33 0,-5-17 32 15,1-3-14-15,-1 1-4 0,1-1 3 0,-1 1-5 16,-1 0 4-16,-2-1-4 0,-4-22 4 0,10 40-4 16,-10-40 4-16,4 40-3 0,-3-17 4 0,-1-23-3 15,-4 44 4-15,3-19-4 0,-2 0 4 16,-3 1-4-16,2-2 4 0,-4 2-3 0,0 0 4 16,-2-2-5-16,0 4 4 0,-3-2-3 0,0 6 6 15,-2-1-3-15,0 3 5 0,-4 1-4 0,-2-2 3 16,2-2-5-16,-1-1 4 0,2-5-6 15,0 1-11-15,18-26 26 0,-31 43-29 0,31-43 29 16,-29 36-14-16,29-36-3 0,-21 24 2 16,21-24-2-16,0 0 0 0,0 0 0 0,0 0-1 15,0 0-1-15,0 0-3 0,0 0-7 0,0 0-9 16,0 0-11-16,0 0-19 0,0 0-15 0,0 0-45 16,0 0-133-16,0 0-293 0,0 0-12 0,33-5 287 15</inkml:trace>
        </inkml:traceGroup>
      </inkml:traceGroup>
    </inkml:traceGroup>
    <inkml:traceGroup>
      <inkml:annotationXML>
        <emma:emma xmlns:emma="http://www.w3.org/2003/04/emma" version="1.0">
          <emma:interpretation id="{C96A4B59-ED64-405C-87F0-E38EDA4DEE78}" emma:medium="tactile" emma:mode="ink">
            <msink:context xmlns:msink="http://schemas.microsoft.com/ink/2010/main" type="paragraph" rotatedBoundingBox="3087,16923 14949,17079 14936,18039 3075,178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D98C9E-E4E1-407F-9ED3-5FD36426531D}" emma:medium="tactile" emma:mode="ink">
              <msink:context xmlns:msink="http://schemas.microsoft.com/ink/2010/main" type="line" rotatedBoundingBox="3087,16923 14949,17079 14936,18039 3075,17883"/>
            </emma:interpretation>
          </emma:emma>
        </inkml:annotationXML>
        <inkml:traceGroup>
          <inkml:annotationXML>
            <emma:emma xmlns:emma="http://www.w3.org/2003/04/emma" version="1.0">
              <emma:interpretation id="{95EC1A26-06B0-4F8C-BAA5-ABBFE2650E3F}" emma:medium="tactile" emma:mode="ink">
                <msink:context xmlns:msink="http://schemas.microsoft.com/ink/2010/main" type="inkWord" rotatedBoundingBox="3087,16942 4221,16957 4209,17898 3075,17883"/>
              </emma:interpretation>
              <emma:one-of disjunction-type="recognition" id="oneOf5">
                <emma:interpretation id="interp25" emma:lang="en-GB" emma:confidence="0">
                  <emma:literal>(up</emma:literal>
                </emma:interpretation>
                <emma:interpretation id="interp26" emma:lang="en-GB" emma:confidence="0">
                  <emma:literal>Cup</emma:literal>
                </emma:interpretation>
                <emma:interpretation id="interp27" emma:lang="en-GB" emma:confidence="0">
                  <emma:literal>cup</emma:literal>
                </emma:interpretation>
                <emma:interpretation id="interp28" emma:lang="en-GB" emma:confidence="0">
                  <emma:literal>lap</emma:literal>
                </emma:interpretation>
                <emma:interpretation id="interp29" emma:lang="en-GB" emma:confidence="0">
                  <emma:literal>Cap</emma:literal>
                </emma:interpretation>
              </emma:one-of>
            </emma:emma>
          </inkml:annotationXML>
          <inkml:trace contextRef="#ctx0" brushRef="#br1" timeOffset="311387.5466">-3010 3490 856 0,'0'0'182'0,"0"0"-33"16,0 0-28-16,0 0-32 0,0 0-27 0,0 0-14 31,0 0-9-31,0 0-5 0,0 0-5 15,0 0-3-15,0 0-4 0,0 0-1 0,0 0-4 16,-22-9-4-16,22 9-3 0,0 0-4 0,-6 23-1 16,6-23-5-16,-4 33 3 0,4-33-4 0,-4 37 3 15,3-15-4-15,1-22 3 0,0 42-4 0,0-42 4 16,4 40-3-16,-4-40 3 0,4 30-3 0,-4-30 3 16,10 27-4-16,-10-27-17 0,0 0 38 15,0 0-38-15,19 24 38 0,-19-24-18 0,0 0 0 16,0 0 20-16,32-12-38 0,-32 12 38 15,24-21-35-15,-24 21 15 0,32-30 2 0,-32 30-3 16,32-35 3-16,-32 35-4 0,34-35 5 0,-34 35-4 16,29-31 2-16,-29 31-2 0,25-24 2 0,-25 24-2 15,0 0 2-15,0 0-1 0,26-25 1 0,-26 25-1 16,0 0 0-16,0 0-1 0,0 0 1 16,0 0-2-16,0 0 1 0,0 0 0 0,0 0-2 15,0 0 2-15,0 0 0 0,0 0 0 0,0 0 0 16,23 23 0-16,-23-23 0 0,0 0 1 0,5 29-2 15,-5-29 3-15,0 0-3 0,4 30 2 16,-4-30-6-16,0 0-6 0,9 30-10 0,-9-30-8 16,0 0-12-16,0 0-13 0,19 30-20 0,-19-30-54 0,0 0-44 15,0 0-109-15,33-10-78 0,-33 10-38 0,22-20 266 16</inkml:trace>
          <inkml:trace contextRef="#ctx0" brushRef="#br1" timeOffset="312153.811">-2556 3575 322 0,'0'0'134'0,"0"0"11"0,0 0-17 15,0 0 1-15,0 0-22 0,0 0-9 0,0 0-20 16,0 0-6-16,0 0-10 0,0 0-6 0,0 0-12 16,0 0-12-16,0 0-11 0,0 0-9 0,0 0-3 15,0 0 5-15,0 0 6 0,0 0 4 0,0 0 2 16,4 30-5-16,-4-30-6 0,0 0-2 0,1 23-4 15,-1-23 2-15,3 26-3 0,-3-26 2 16,0 24-4-16,0-24 0 0,0 31-4 16,0-31 3-16,0 34 14 0,0-34-37 0,0 38 37 15,0-38-37-15,-5 42 17 0,3-19 4 0,1 0-5 16,-3 1 4-16,4-24-4 0,-3 42 3 0,3-42-3 0,-3 37 3 16,3-37-3-16,-2 30 2 0,2-30-1 0,0 23 1 15,0-23 0-15,0 0 1 16,0 22-1-16,0-22 2 0,0 0 0 0,0 0 5 0,0 0 2 15,0 0 4-15,0 0 2 0,0 0 1 0,0 0 1 16,0 0 1-16,0 0-1 0,0 0-2 0,0 0-4 16,0 0-3-1,0 0-2-15,0 0-5 0,0 0 1 0,0 0-2 16,-6-30 2-16,6 30-1 0,0-25 1 0,0 25-3 16,3-37 3-16,-3 37-3 0,7-43 4 15,-3 19-4-15,1-3 5 0,2-1-5 0,-1 0 4 16,1-3 14-16,2 0-31 0,0 2 32 0,-2 1-32 0,-2 3 12 15,2 0 6-15,-7 25-6 0,12-43 6 0,-12 43-4 16,14-38 4-16,-14 38-3 0,13-30 3 0,-13 30-2 16,13-23 1-16,-13 23-3 0,0 0 2 0,20-22-3 15,-20 22 0-15,0 0 0 0,0 0 1 0,26-9-1 16,-26 9 0-16,0 0 1 0,0 0-2 16,28 9 2-16,-28-9-2 0,0 0 1 0,23 19-1 15,-23-19 1-15,0 0-1 0,23 24 3 0,-23-24-2 16,0 0 1-16,0 0-1 0,24 27 1 15,-24-27-1-15,0 0 1 0,0 0-2 0,0 0 2 16,15 25-2-16,-15-25 2 0,0 0 0 0,0 0-1 16,1 23 0-16,-1-23 2 0,0 0-1 15,0 0 2-15,-11 25-2 0,11-25 1 0,0 0-1 16,0 0 1-16,-19 23 0 0,19-23 1 0,0 0-1 16,0 0 0-16,-27 12 0 0,27-12 0 0,0 0-1 15,-25 13 1-15,25-13-1 0,0 0 1 0,-32 13-1 16,32-13 1-16,-24 11 0 0,24-11 0 0,-22 10-2 15,22-10 2-15,0 0-2 0,-26 14 1 0,26-14 0 16,0 0 0-16,0 0 0 0,0 0-3 16,0 0-5-16,0 0-13 0,0 0-15 15,0 0-28-15,0 0-26 0,0 0-129 0,0 0-101 16,0 0-201-16,0 0 64 0,0 0 365 0</inkml:trace>
          <inkml:trace contextRef="#ctx0" brushRef="#br1" timeOffset="353913.6222">-3258 3096 403 0,'0'0'161'0,"0"0"-38"0,0 0 10 0,0 0 8 16,0 0 3-16,0 0-17 0,0 0-15 0,0 0-27 16,0 0-22-16,0 0-13 0,0 0-8 0,0 0-4 15,-15 26-3-15,15-26-2 0,0 0-7 0,-15 26-1 16,15-26-5-16,0 0-5 0,0 0-2 16,0 0-1-16,-17 26-3 0,17-26 2 15,0 0-1-15,0 0 0 0,-9 28-2 0,9-28 2 16,-10 26-1-16,10-26 2 0,-14 34-3 0,14-34 3 15,-18 37-5-15,18-37 3 0,-18 41-4 0,18-41 2 16,-18 38-4-16,18-38 2 0,-12 36-4 0,12-36 2 16,-7 40-2-16,3-19 1 0,1 2-3 0,2-1 3 15,1 1-4-15,0-1 4 0,1 3-3 16,-1-25 3-16,7 43-3 0,-7-43 3 0,6 41-5 0,-6-41 5 16,8 38-4-16,-8-38-14 0,10 35 30 0,-10-35-28 15,8 34 29-15,-8-34-11 0,7 24-1 0,-7-24 1 16,0 0-2-16,12 28 2 0,-12-28-3 0,0 0 1 15,0 0 0-15,0 0-1 0,19 24 0 0,-19-24 0 0,0 0 0 16,0 0 0-16,24 10-2 0,-24-10 1 16,0 0 0-16,0 0 0 0,0 0-1 15,26 7 1-15,-26-7-1 0,0 0 0 0,0 0-6 16,25-3-15-16,-25 3-16 0,0 0-47 0,33 7-130 0,-33-7-352 16,0 0-21-16,30-31 148 0</inkml:trace>
        </inkml:traceGroup>
        <inkml:traceGroup>
          <inkml:annotationXML>
            <emma:emma xmlns:emma="http://www.w3.org/2003/04/emma" version="1.0">
              <emma:interpretation id="{FB543C0D-BA5C-4CB7-AB54-7315DE634A41}" emma:medium="tactile" emma:mode="ink">
                <msink:context xmlns:msink="http://schemas.microsoft.com/ink/2010/main" type="inkWord" rotatedBoundingBox="4806,17007 5379,17014 5371,17647 4797,17640"/>
              </emma:interpretation>
              <emma:one-of disjunction-type="recognition" id="oneOf6">
                <emma:interpretation id="interp30" emma:lang="en-GB" emma:confidence="0">
                  <emma:literal>to</emma:literal>
                </emma:interpretation>
                <emma:interpretation id="interp31" emma:lang="en-GB" emma:confidence="0">
                  <emma:literal>too</emma:literal>
                </emma:interpretation>
                <emma:interpretation id="interp32" emma:lang="en-GB" emma:confidence="0">
                  <emma:literal>two</emma:literal>
                </emma:interpretation>
                <emma:interpretation id="interp33" emma:lang="en-GB" emma:confidence="0">
                  <emma:literal>tow</emma:literal>
                </emma:interpretation>
                <emma:interpretation id="interp34" emma:lang="en-GB" emma:confidence="0">
                  <emma:literal>tot</emma:literal>
                </emma:interpretation>
              </emma:one-of>
            </emma:emma>
          </inkml:annotationXML>
          <inkml:trace contextRef="#ctx0" brushRef="#br1" timeOffset="312976.9213">-1546 3161 766 0,'0'0'195'0,"0"0"-34"15,0 0-33-15,0 0-31 0,0 0-32 0,0 0-15 16,0 0-10-16,0 0-4 0,0 0-5 0,0 0-3 16,0 0-1-16,0 0-2 0,0 0-1 15,0 0 0-15,-7 27-2 0,7-27-4 0,-2 23 1 16,2-23-6-16,-7 37 1 0,1-14-6 15,3 2 2-15,1 1-5 0,-2 2 1 0,1-1-5 16,0 4 4-16,0-1-7 0,1 3 5 0,0-2-6 16,-3 2 5-16,2-1-6 0,0 0 6 0,-2-1-8 0,3-5 8 31,1-2-8-31,-1-2 8 0,2-22-1 0,0 38-18 16,0-38 35-16,2 27-36 0,-2-27 35 0,0 0-18 15,1 25-4-15,-1-25-4 0,0 0-5 0,0 0-7 16,0 0-1-16,0 0-6 0,0 0-4 15,0 0-13-15,22-15-19 0,-22 15-25 0,24-18-98 16,-26-6-70-16,2 24-136 0,36-18-42 0,-30-7 228 16</inkml:trace>
          <inkml:trace contextRef="#ctx0" brushRef="#br1" timeOffset="313351.8791">-1294 3564 1009 0,'-25'-14'213'0,"25"14"-92"0,0 0-46 16,0 0-21-16,0 0-12 0,0 0-10 0,0 0-9 16,0 0-5-16,0 0-4 0,-4 31 1 0,4-31-3 15,-6 28 2-15,6-28-4 0,-7 31-1 0,7-31-3 16,-7 29 0-16,7-29-5 0,-4 27 2 16,4-27-5-16,-1 29 3 0,1-29 17 0,1 25-37 15,-1-25 37-15,0 0-38 0,17 27 19 0,-17-27 2 16,0 0-3-16,23 18 2 0,-23-18-1 0,0 0 0 15,33 3 1-15,-33-3 0 0,28-6 1 0,-28 6-1 16,26-15 1-16,-26 15 20 0,26-22-38 16,-26 22 37-16,24-26-36 0,-24 26 16 0,18-31 3 15,-18 31-2-15,14-29 4 0,-14 29-3 16,8-29 3-16,-8 29-3 0,1-26 2 0,-1 26-3 16,-4-24 4-16,4 24-4 0,0 0 2 0,-25-29-3 15,25 29 2-15,-27-11-4 0,27 11-5 0,-29-4-5 16,29 4-10-16,-34 5-5 0,34-5-8 0,-30 8-8 15,30-8-12-15,-26 6-30 0,26-6-54 0,0 0-80 16,0 0-92-16,0 0-122 0,0 0 110 16,0 0 323-16</inkml:trace>
          <inkml:trace contextRef="#ctx0" brushRef="#br1" timeOffset="314618.9903">-1696 3256 443 0,'0'0'113'0,"0"0"-37"0,0 0-15 16,0 0-1-16,0 0 11 0,0 0 13 15,0 0 20-15,0 0 13 0,3 24 0 0,-3-24-9 16,0 0-20-16,0 0-21 0,0 0-16 0,0 0-12 16,0 0-9-16,0 0-7 0,0 0-6 0,0 0-5 15,0 0-6-15,0 0-3 0,0 0-1 0,0 0-3 16,0 0 2-16,0 0 0 0,0 0-2 0,0 0 2 15,0 0-2-15,27 19 1 0,-27-19 0 0,0 0-2 16,25 3-13-16,-25-3-17 0,0 0-42 16,44 18-97-16,-44-18-195 0,0 0-135 0,36 0 26 15,-36 0 419-15</inkml:trace>
          <inkml:trace contextRef="#ctx0" brushRef="#br1" timeOffset="313637.2399">-1591 3271 1159 0,'0'0'129'0,"0"0"-38"0,0 0-15 0,0 0-15 16,0 0-13-16,0 0-15 0,0 0-13 0,0 0-9 15,0 0-5-15,0 0-4 0,0 0 0 0,-11 25-1 16,11-25 2-16,0 0 0 0,12 23 0 15,-12-23-1-15,25 11 1 0,-25-11-1 0,33 10 0 16,-33-10 0-16,46 1-1 0,-20-2 0 0,4-6-1 16,3-1-2-16,2-5-15 0,4 5-22 0,-6-15-55 15,15 26-101-15,-25-29-168 0,13 11-124 0,4 12 44 16,-19-20 422-16</inkml:trace>
        </inkml:traceGroup>
        <inkml:traceGroup>
          <inkml:annotationXML>
            <emma:emma xmlns:emma="http://www.w3.org/2003/04/emma" version="1.0">
              <emma:interpretation id="{251393C0-432D-48B3-B4C3-84B2E29AD07E}" emma:medium="tactile" emma:mode="ink">
                <msink:context xmlns:msink="http://schemas.microsoft.com/ink/2010/main" type="inkWord" rotatedBoundingBox="6378,17239 8567,17268 8561,17711 6372,17682"/>
              </emma:interpretation>
              <emma:one-of disjunction-type="recognition" id="oneOf7">
                <emma:interpretation id="interp35" emma:lang="en-GB" emma:confidence="0">
                  <emma:literal>some</emma:literal>
                </emma:interpretation>
                <emma:interpretation id="interp36" emma:lang="en-GB" emma:confidence="0">
                  <emma:literal>Some</emma:literal>
                </emma:interpretation>
                <emma:interpretation id="interp37" emma:lang="en-GB" emma:confidence="0">
                  <emma:literal>come</emma:literal>
                </emma:interpretation>
                <emma:interpretation id="interp38" emma:lang="en-GB" emma:confidence="0">
                  <emma:literal>same</emma:literal>
                </emma:interpretation>
                <emma:interpretation id="interp39" emma:lang="en-GB" emma:confidence="0">
                  <emma:literal>home</emma:literal>
                </emma:interpretation>
              </emma:one-of>
            </emma:emma>
          </inkml:annotationXML>
          <inkml:trace contextRef="#ctx0" brushRef="#br1" timeOffset="316834.1614">46 3448 346 0,'0'0'132'16,"0"0"-33"-16,0 0-7 0,0 0 4 0,0 0 13 16,0 0-2-16,0 0 1 0,0 0-6 0,0 0-4 15,0 0-12-15,0 0-10 0,0 0-15 16,0 0-14-16,0 0-13 0,0 0-10 0,0 0-4 16,0 0-1-16,0 0 1 0,0 0-3 15,-25-5-3-15,25 5-3 0,0 0-4 0,0 0-3 16,0 0-1-16,0 0-2 0,-29 11 1 0,29-11-1 15,0 0 0-15,-26 10 1 0,26-10-1 0,0 0 1 16,-28 20-3-16,28-20 2 0,0 0-2 16,-27 21 0-16,27-21 0 0,0 0 1 0,-23 28-2 15,23-28 3-15,0 0-3 0,-8 28 1 0,8-28-1 16,-1 24 2-16,1-24-4 0,4 24 2 0,-4-24-4 16,0 0 4-16,18 31-2 0,-18-31 3 0,0 0-1 15,27 24 2-15,-27-24-2 0,24 14 1 16,-24-14 0-16,0 0 1 0,30 21 0 0,-30-21 1 15,0 0-2-15,25 15 1 0,-25-15-1 16,0 0 1-16,0 0 0 0,0 0 1 0,0 0-1 16,0 0 1-16,0 0 0 0,0 0 2 0,0 0-2 15,0 0 2-15,0 0-1 0,-10 27-1 0,10-27 0 16,0 0-20-16,-24 14 37 0,24-14-37 0,-22 14 38 16,22-14-18-16,-27 12 0 0,27-12 1 0,-25 11-2 15,25-11 2-15,0 0-2 0,-27 7 0 0,27-7-1 16,0 0-1-16,0 0-7 0,0 0-13 15,0 0-13-15,0 0-24 0,0 0-7 0,0 0-5 16,0 0-22-16,0 0-26 0,0 0-46 16,0 0-60-16,0 0-128 0,41 8 4 0,-41-8 192 15</inkml:trace>
          <inkml:trace contextRef="#ctx0" brushRef="#br1" timeOffset="317068.5406">467 3555 662 0,'0'0'257'0,"0"0"-81"16,0 0-43-16,0 0-24 0,0 0-29 0,-22-9-27 0,22 9-16 15,0 0-10-15,-24 8-7 0,24-8-2 16,0 0-5-16,-30 27-1 0,30-27-4 0,-30 30-1 15,30-30-4-15,-32 35 2 0,32-35-5 0,-29 42 4 16,14-19-5-16,15-23-16 0,-22 40 36 0,22-40-38 16,-14 34 38-16,14-34-19 0,0 26-1 0,0-26 2 15,0 0-2-15,15 24 1 0,-15-24 1 16,0 0 0-16,32 5 1 0,-32-5 1 0,33-8 0 16,-33 8-1-16,43-20 1 0,-21 6-2 0,1-1 2 15,-1 1 18-15,-22 14-39 0,39-26 38 0,-39 26-38 16,26-23 19-16,-26 23 3 0,18-22 0 0,-18 22 4 15,0 0 1-15,12-31 3 0,-12 31-3 0,0 0 1 16,0 0-4-16,0-27 0 16,0 27-3-16,0 0 1 0,0 0-3 0,0 0 0 15,-23-23 0-15,23 23-2 0,0 0-1 0,-26-6-1 16,26 6-7-16,0 0-4 0,-33 0-5 0,33 0-5 16,0 0-5-16,0 0-16 0,-25 0-43 0,25 0-60 15,0 0-43-15,0 0-26 0,0 0-87 0,0 0-42 16,41-10 60-16,-41 10 286 0</inkml:trace>
          <inkml:trace contextRef="#ctx0" brushRef="#br1" timeOffset="318154.3176">715 3601 601 0,'3'-24'241'0,"-3"24"-83"0,0 0-33 0,0 0-14 16,0 0-23-16,0 0-26 0,0 0-23 0,0 0-22 15,0 0-14-15,0 0-5 0,0 0-1 16,0 0 1-16,0 0 2 0,0 0 3 0,0 0-3 16,0 0 3-16,3 28-1 0,-3-28 2 0,0 0-1 15,0 0 4-15,3 21 1 0,-3-21 2 0,0 0 1 16,0 0 2-16,4 24 1 0,-4-24 2 0,0 0-2 15,0 22 1-15,0-22-3 0,0 0 1 0,-4 23-3 16,4-23 1-16,0 0-2 0,-9 30 1 16,9-30 16-16,0 0-38 0,-8 29 37 0,8-29-40 15,0 0 18-15,0 0 0 0,-1 27-2 16,1-27 0-16,0 0-1 0,0 0 1 0,0 0 0 16,0 0 1-1,0 0 0-15,0 0 1 0,0 0 1 0,0 0 1 0,0 0 0 16,22-16 21-16,-22 16-38 0,0 0 38 15,13-32-37-15,-13 32 14 0,13-31 5 0,-13 31-6 16,19-33 4-16,-19 33-5 0,24-41 4 16,-12 18-4-16,-12 23 4 0,26-40-3 0,-26 40 4 0,21-30-2 15,-21 30 2-15,0 0-3 0,25-27 1 0,-25 27-3 16,0 0 0-16,0 0 0 0,0 0-2 0,26-4 2 16,-26 4-1-16,0 0-1 0,0 0 1 0,0 0-1 15,25 22 0-15,-25-22 1 0,0 0-2 0,10 28 4 0,-10-28-5 16,0 0 5-16,9 27-2 0,-9-27 1 15,0 0 0-15,4 24 1 0,-4-24 0 0,0 0 1 16,0 0-2-16,6 23-1 0,-6-23 1 0,0 0-1 16,0 0 1-16,0 0-1 0,0 0 1 0,0 0-1 15,0 0 0-15,0 0 1 0,0 0-1 0,0 0 1 16,0 0 2-16,0 0-2 0,23 5 1 0,-23-5-1 16,0 0 1-16,0 0-1 0,32-26 0 15,-32 26-1-15,0 0 2 0,35-26-2 0,-35 26 2 16,25-17-3-16,-25 17 2 0,23-13-1 0,-23 13 1 31,0 0-1-31,28-10 0 0,-28 10 0 0,0 0 0 16,0 0 0-16,26-1-1 0,-26 1 1 0,0 0-1 15,0 0 1-15,22 11 0 0,-22-11 0 0,0 0-1 0,0 0 0 16,0 0 1-16,27 23 0 0,-27-23-1 16,0 0 2-16,0 0-2 0,20 25 2 0,-20-25-3 15,0 0 3-15,14 24-2 0,-14-24 2 0,0 0-1 16,0 0 0-16,13 28 0 0,-13-28 0 0,0 0-1 15,0 0 1-15,10 23-1 0,-10-23 1 0,0 0 0 16,0 0 1-16,0 0-2 0,6 24 1 0,-6-24-1 16,0 0-2-16,0 0-9 0,0 0-8 15,0 0-12-15,0 0-13 0,-2 22 0 16,2-22-58-16,0 0-62 0,0 0-121 0,0 0-121 16,0 0-58-16,0 0 260 0</inkml:trace>
          <inkml:trace contextRef="#ctx0" brushRef="#br1" timeOffset="319003.6055">1546 3619 489 0,'0'0'150'0,"0"0"-61"0,0 0-44 0,0 0-18 16,0 0-1-16,0 0 21 0,0 0 8 16,0 0 17-16,0 0-8 0,22-3-10 0,-22 3-11 15,0 0-3-15,0 0-2 0,29 6 1 0,-29-6-4 16,0 0-1-16,0 0-4 0,26 4-1 15,-26-4-1-15,0 0 1 0,23-3-1 0,-23 3-1 16,0 0-1-16,31-7-6 0,-31 7-2 0,0 0-5 16,31-20-3-16,-31 20-4 0,25-15 1 0,-25 15-3 15,26-20-1-15,-26 20-1 0,22-18 1 16,-22 18-2-16,0 0 4 0,23-23-3 0,-23 23 3 16,0 0 0-16,0 0 1 0,14-27 0 0,-14 27 1 15,0 0-3-15,0-29 2 0,0 29-2 0,0 0 0 0,-8-24-1 16,8 24 1-16,0 0-3 0,-25-21 2 0,25 21 0 15,-30-3 0-15,30 3 0 0,-34 6 0 16,34-6-1-16,-41 19-1 0,19-4 3 0,-1 1-3 16,23-16 3-16,-39 37-4 0,39-37 3 0,-29 41-4 15,29-41 4-15,-18 40-4 0,18-40 3 0,-10 38-3 16,10-38 2-16,2 36-3 0,-2-36 4 0,11 32-5 16,-11-32 4-16,18 27-3 0,-18-27-17 0,26 20 37 15,-26-20-37-15,37 10 37 0,-37-10-18 0,46-2 1 16,-21-5 17-16,-1-1-39 0,8-3 37 0,-2 0-39 15,5-5 9-15,0 2-9 0,-8-6-30 16,12 13-43-16,-23-20-132 0,26 25-137 0,-15-6-155 16,-27 8 108-16,53-1 412 0</inkml:trace>
        </inkml:traceGroup>
        <inkml:traceGroup>
          <inkml:annotationXML>
            <emma:emma xmlns:emma="http://www.w3.org/2003/04/emma" version="1.0">
              <emma:interpretation id="{653C6603-6655-42B6-A4F4-984873DFFBBD}" emma:medium="tactile" emma:mode="ink">
                <msink:context xmlns:msink="http://schemas.microsoft.com/ink/2010/main" type="inkWord" rotatedBoundingBox="9187,17003 13467,17059 13456,17893 9176,17836"/>
              </emma:interpretation>
              <emma:one-of disjunction-type="recognition" id="oneOf8">
                <emma:interpretation id="interp40" emma:lang="en-GB" emma:confidence="0">
                  <emma:literal>constant</emma:literal>
                </emma:interpretation>
                <emma:interpretation id="interp41" emma:lang="en-GB" emma:confidence="0">
                  <emma:literal>Constant</emma:literal>
                </emma:interpretation>
                <emma:interpretation id="interp42" emma:lang="en-GB" emma:confidence="0">
                  <emma:literal>constants</emma:literal>
                </emma:interpretation>
                <emma:interpretation id="interp43" emma:lang="en-GB" emma:confidence="0">
                  <emma:literal>Constants</emma:literal>
                </emma:interpretation>
                <emma:interpretation id="interp44" emma:lang="en-GB" emma:confidence="0">
                  <emma:literal>Constanta</emma:literal>
                </emma:interpretation>
              </emma:one-of>
            </emma:emma>
          </inkml:annotationXML>
          <inkml:trace contextRef="#ctx0" brushRef="#br1" timeOffset="319813.5937">2889 3505 411 0,'0'0'129'16,"0"0"7"-16,0 0 5 0,0 0 21 0,0 0-20 15,0 0-32-15,-23 7-42 0,23-7-27 16,0 0-18-16,0 0-4 0,0 0 2 0,-24 26 3 16,24-26 0-16,0 0 2 0,-27 19-2 0,27-19 1 15,0 0-3-15,-28 21-2 0,28-21-5 0,0 0-4 16,-32 24-2-16,32-24 0 0,0 0-2 0,-29 32 4 16,29-32-2-16,0 0 0 0,-23 30-4 0,23-30 0 0,0 0-5 15,-15 32 2-15,15-32-3 0,0 0 1 16,-9 29 23-16,9-29-39 0,0 0 39 15,6 25-39-15,-6-25 14 0,0 0 3 0,0 0-2 32,23 24 1-32,-23-24 1 0,28 1 0 0,-28-1 0 0,39-8 0 15,-15 2-1-15,3-1 15 0,2-1-37 0,2 0 34 16,0 0-43-16,-1-3 9 0,5 4-12 0,-5-6-21 16,6 9-23-16,-11-17-71 0,13 22-55 0,-38-1-124 15,43-31-97-15,-15 37 71 0,-28-6 354 0</inkml:trace>
          <inkml:trace contextRef="#ctx0" brushRef="#br1" timeOffset="320271.2673">3318 3654 460 0,'0'0'175'0,"0"0"-7"16,0 0-24-16,0 0-1 0,0 0-28 0,0 0-25 15,0 0-26-15,0 0-22 0,0 0-17 0,0 0-11 16,0 0-2-16,0 0 4 0,-26 26 3 0,26-26 2 15,0 0-2-15,-23 25 0 0,23-25-3 16,0 0 1-16,-31 31 22 0,31-31-42 0,-18 23 36 16,18-23-41-16,-16 26 11 0,16-26 1 15,-14 29-4-15,14-29 1 0,-10 29-2 0,10-29 2 16,-4 28-4-16,4-28 3 0,7 24-2 0,-7-24 1 16,0 0 0-16,20 25 0 0,-20-25 0 0,0 0 2 15,30 11-2-15,-30-11 2 0,30-3 1 0,-30 3-1 16,35-11 1-16,-35 11-1 0,41-19 1 0,-41 19-3 15,39-26 3-15,-39 26-3 0,36-28 3 0,-36 28-3 16,29-25 2-16,-29 25-2 0,26-27 2 16,-26 27-2-16,18-28 5 0,-18 28 14 15,11-24-34-15,-11 24 43 0,0 0-34 0,4-26 24 16,-4 26 1-16,0 0-7 0,-10-24-1 0,10 24-4 16,0 0-1-16,0 0-3 0,-31-23 1 0,31 23-2 15,-27-6 1-15,27 6 0 0,-26-7 1 0,26 7-2 16,-22 0 0-16,22 0 0 0,0 0-1 0,-27 0-1 15,27 0 0-15,0 0-7 0,0 0-10 16,0 0-12-16,-23 17-15 0,23-17-9 0,0 0-16 16,0 0-30-16,-12 37-32 0,12-37-92 0,0 0-61 15,0 0-162-15,0 0 104 0,22 25 343 0</inkml:trace>
          <inkml:trace contextRef="#ctx0" brushRef="#br1" timeOffset="320990.4071">3779 3681 520 0,'0'0'132'0,"0"0"-33"0,0 0-22 15,0 0-10-15,0 0-14 0,0 0-4 0,0 0 22 16,0 0-13-16,0 0 24 0,0 0-27 0,-8 23-1 16,8-23-14-16,0 0-5 0,0 0-2 0,0 0-2 15,0 0-2-15,0 0 0 0,2 25 23 16,-2-25-24-16,0 0 20 0,0 24-42 0,0-24 10 16,0 0-20-16,-7 32 13 0,7-32-3 15,-3 27-4-15,3-27 2 0,-4 29-5 0,4-29 4 16,-4 30-4-16,4-30 3 0,-3 24-2 0,3-24 0 15,0 0 0-15,0 0 0 0,0 0 0 0,0 0 0 16,0 0 0-16,0 0 2 0,0 0 1 16,0 0 1-16,0 0 1 0,0 0-3 0,27-28 2 15,-27 28-4-15,17-34 4 16,-17 34-3-16,21-35 3 0,-21 35-2 0,22-39-20 0,-22 39 36 0,25-39-36 0,-25 39 36 16,27-42-13-16,-27 42-3 0,31-35 2 0,-31 35-3 15,25-23 1-15,-25 23-2 0,0 0-1 0,24-8 0 16,-24 8 0-16,0 0 1 0,0 0 0 0,0 0 0 15,21 22-1-15,-21-22 2 0,0 0-2 16,10 35 3-16,-10-35-3 0,7 27 3 0,-7-27-4 16,4 26 3-16,-4-26 21 0,7 22-37 0,-7-22 37 15,0 0-37-15,11 30 14 0,-11-30 1 0,0 0 0 16,7 22 0-16,-7-22-1 0,0 0 2 0,0 0-2 16,0 0 1-16,7 26 0 0,-7-26 0 0,0 0-1 15,0 0 1-15,0 0-2 16,4 22 3-16,-4-22-8 0,0 0-11 0,7 27-17 15,-7-27-25-15,2 28-33 0,-2-28-88 0,-1 39-116 16,-2-16-192-16,3-23 14 0,3 46 393 0</inkml:trace>
          <inkml:trace contextRef="#ctx0" brushRef="#br1" timeOffset="322060.5257">4518 3565 321 0,'0'0'119'0,"0"0"2"0,0 0-19 0,0 0 6 15,0 0-2-15,0 0 21 0,0 0-1 0,0 0-7 0,0 0-34 16,0 0-33-16,0 0-20 0,0 0-7 0,0 0 5 15,-22 10 2-15,22-10-2 0,0 0-5 0,0 0-2 16,-28 3-3-16,28-3-2 0,0 0-3 16,-25 3-3-16,25-3-2 0,0 0-3 0,0 0-3 0,-27 9-1 0,27-9-3 15,0 0-1-15,-28 21 1 0,28-21-2 16,0 0 3-16,-32 30-2 0,32-30 1 16,0 0-1-16,-22 23 2 0,22-23-3 0,0 0 2 15,0 0-2-15,-5 26 2 0,5-26-2 0,0 0 2 16,11 22-2-1,-11-22 2-15,0 0-1 0,29 21 1 0,-29-21 22 0,26 13-39 16,-26-13 40-16,28 13-40 0,-28-13 17 0,29 12 1 16,-29-12-2-16,29 10 1 0,-29-10 0 0,23 11 0 15,-23-11 0-15,0 0 1 0,22 15-2 16,-22-15 3-16,0 0-3 0,0 0 3 0,10 25-1 16,-10-25 1-16,0 0-1 0,-3 24 0 0,3-24-1 15,-8 22 2-15,8-22-2 0,-15 26 2 0,15-26-2 16,-17 24 0-16,17-24-1 0,-23 25 2 0,23-25-3 15,-22 19 3-15,22-19 0 0,0 0 0 0,-27 18-1 16,27-18 2-16,0 0-2 16,0 0 2-16,0 0-1 0,-25 0-1 0,25 0 1 15,0 0-2-15,0 0 1 0,0 0-1 0,0 0-2 16,0 0-7-16,0 0-10 0,0 0-18 0,0 0-16 16,0 0-23-16,0 0-39 0,-1-35-65 0,1 35-76 15,22-1-118-15,-22 1-42 0,25-10 277 0</inkml:trace>
          <inkml:trace contextRef="#ctx0" brushRef="#br1" timeOffset="322919.9131">4772 3544 705 0,'0'0'199'16,"-26"9"-36"-16,26-9-15 0,0 0-36 0,0 0-39 15,0 0-28-15,0 0-19 0,0 0-11 16,0 0-2-16,0 0 3 0,0 0 8 15,29 6 4-15,-29-6-1 0,31 0-2 0,-31 0-5 16,38-5-3-16,-38 5-5 0,41-8-3 0,-17 5-4 16,-2-3-2-16,1-1-2 0,1 0 0 0,0 1-2 15,1-2 2-15,-1 1-7 0,1 3-10 0,-25 4-27 16,48-6-41-16,-48 6-115 0,48-12-150 0,-24 10-168 16,-24 2 51-16,48 12 459 0</inkml:trace>
          <inkml:trace contextRef="#ctx0" brushRef="#br1" timeOffset="322623.0335">4949 3309 731 0,'0'0'171'16,"0"0"-22"-16,0 0-19 0,0 0-26 0,0 0-34 15,0 0-27-15,0 0-13 0,0 0-6 0,0 0-1 16,0 0 0-16,0 0-1 0,0 0 1 0,0 0 1 16,0 0-2-16,0 0-4 0,0 0-3 0,0 0 0 15,-9 31-3-15,9-31 3 0,-9 35-6 0,0-12 1 16,9-23-3-16,-18 46 5 0,9-21-5 16,2 2 4-16,-1-1-8 0,-1 2 3 0,1 0-7 15,0 3 4-15,1-2-5 0,1 0 4 0,-1 0-5 16,1 0-10-16,1-3 32 0,0 0-32 0,1-4 32 15,4-22-17-15,-4 36-4 0,4-36 4 0,0 29-2 16,0-29 2-16,4 24-2 0,-4-24 0 16,0 0-1-16,2 29 1 0,-2-29-1 0,0 0 1 15,0 0-1-15,12 27 1 0,-12-27-2 16,0 0 3-16,0 0-3 0,23 20 3 0,-23-20-3 16,0 0 2-16,23 7-1 0,-23-7-1 0,0 0 1 15,29 0-1-15,-29 0 0 0,24-7-2 0,-24 7-1 16,25-11-3-16,-25 11 1 0,27-15-4 0,-27 15-3 15,29-18-10-15,-29 18-6 0,28-18-9 0,-28 18-11 16,26-24-20-16,-4 24-44 0,-22 0-70 16,26-20-66-16,-26 20-75 0,9-35-91 0,13 37 238 15,-25-29 178-15</inkml:trace>
          <inkml:trace contextRef="#ctx0" brushRef="#br1" timeOffset="323753.6632">5821 3634 312 0,'0'0'98'0,"0"0"6"0,0 0 6 0,0 0 36 15,0 0-16-15,0 0 1 0,0 0-25 0,0 0-22 16,-22 13-15-16,22-13-12 0,0 0-13 16,0 0-6-16,0 0-4 0,-24 3-4 0,24-3-4 15,0 0-4-15,-29-3-3 0,29 3-2 0,-22 4-3 16,22-4-4-16,-25 3-1 0,25-3-2 0,-24 4 0 16,24-4 0-16,-24 4-1 0,24-4 1 0,-25 7-3 15,25-7 2-15,-27 9-4 0,27-9 1 0,-28 14-3 16,28-14 0-16,-29 20-1 0,29-20-14 15,-29 28 38-15,29-28-37 0,-27 31 37 0,27-31-22 16,-18 28-3-16,18-28 2 0,-10 26-2 0,10-26 2 16,1 25-2-16,-1-25 1 0,9 25-1 0,-9-25 1 15,0 0-3-15,27 27 2 0,-27-27 0 0,28 3-1 16,-28-3 0-16,30-3-1 0,-30 3 0 0,33-17 0 16,-33 17 3-16,31-29-2 15,-31 29 4-15,29-37-3 0,-29 37 3 0,26-41 13 16,-26 41-35-16,25-38 35 0,-25 38-35 0,22-32 20 15,-22 32 2-15,21-24-2 0,-21 24 2 0,0 0-1 16,24-27 0-16,-24 27-1 0,0 0 1 0,0 0-1 16,0 0 1-16,25-17-1 0,-25 17 1 0,0 0-1 15,0 0 1-15,0 0 1 0,0 0-1 0,0 0 2 16,0 0 0-16,6 27 0 0,-6-27-1 16,0 0 2-16,4 28-2 0,-4-28 2 0,0 0-2 15,7 28 2-15,-7-28 21 0,0 0-38 16,7 30 37-16,-7-30-38 0,7 24 14 0,-7-24 2 0,6 22-3 15,-6-22 2-15,0 0-1 0,13 29 0 0,-13-29-6 16,0 0-12-16,19 34-17 0,-19-34-24 0,15 24-38 0,-15-24-72 16,0 0-88-1,0 0-113-15,27 4-81 0,-4 8 272 0</inkml:trace>
          <inkml:trace contextRef="#ctx0" brushRef="#br1" timeOffset="327537.5164">6090 3688 203 0,'0'0'116'0,"0"0"-3"16,0 0-1-16,0 0 0 0,0 0-5 0,0 0-16 15,0 0-16-15,0 0-10 0,0 0-18 0,0 0 32 16,0 0-19-16,0 0 16 0,0 0-14 0,0 0-16 15,0 0-10-15,0 0-10 0,0 0-7 0,0 0-6 16,0 0-5-16,0 0-2 0,0 0-2 0,0 0 1 16,0 0 8-16,0 0 9 0,0 0 0 0,7 24 1 15,-7-24 16-15,0 0-45 0,4 31 36 16,-4-31-41-16,3 24 13 0,-3-24 1 16,1 26-3-16,-1-26 2 0,4 24-3 0,-4-24 2 15,0 0-1-15,0 29 1 0,0-29-2 0,0 0 1 16,0 0-1-16,0 0 0 0,0 0 1 0,0 0 0 15,0 0 1-15,0 0 0 0,0 0 3 0,0 0 0 16,0 0 2-16,23-10-2 0,-23 10 1 16,17-27-4-16,-17 27 3 0,18-24-3 0,-18 24 3 15,17-24 13-15,-17 24-37 0,19-25 36 0,-19 25-36 16,0 0 20-16,27-28 2 0,-27 28-2 0,0 0 1 16,23-18-1-16,-23 18 0 0,0 0 0 0,0 0 0 15,28-6 0-15,-28 6 0 0,0 0 0 16,0 0 0-16,0 0 1 0,30 2-1 0,-30-2 1 15,0 0 0-15,29 6-1 0,-29-6 0 16,0 0-1-16,29 3 2 0,-29-3-2 0,0 0 1 16,25 4 0-16,-25-4 0 0,0 0 1 0,0 0 0 15,0 0 2-15,0 0 0 0,25 23 2 0,-25-23-1 16,0 0 2-16,0 0 21 0,8 25-38 0,-8-25 37 16,0 0-39-16,5 27 13 0,-5-27 3 0,0 0-4 15,5 31 2-15,-5-31-1 0,0 23 1 0,0-23-1 16,0 0 0-16,0 26-1 0,0-26 1 15,0 0 0-15,0 0 1 0,6 24-1 0,-6-24-1 16,0 0-1-16,0 0-5 0,0 0-5 16,0 0-8-16,7 24-9 0,-7-24-7 0,0 0-12 15,0 0-16-15,0 0-24 0,0 0-47 0,10 28-66 16,-10-28-56-16,0 0-86 0,0 0-27 0,0 0 276 16</inkml:trace>
          <inkml:trace contextRef="#ctx0" brushRef="#br1" timeOffset="328393.3884">6561 3525 715 0,'0'0'164'0,"-24"1"-23"0,24-1-17 0,0 0-41 16,0 0-35-16,0 0-24 0,0 0-10 16,0 0 7-16,0 0 11 0,0 0 6 0,25 14 8 15,-25-14-7-15,26 3-5 0,-26-3-4 0,35 1-3 16,-35-1-5-16,37 0-6 0,-37 0-3 0,42-1-5 15,-42 1-2-15,44-3-4 0,-44 3 0 16,43-7-2-16,-43 7 0 0,41-7-1 0,-18 6-5 16,-23 1-15-16,39-5-21 0,-39 5-39 0,35-3-83 15,-35 3-151-15,0 0-175 0,35-15 7 16,-35 15 437-16</inkml:trace>
          <inkml:trace contextRef="#ctx0" brushRef="#br1" timeOffset="328096.5125">6748 3209 344 0,'0'0'111'0,"0"0"-18"0,0 0-19 16,0 0-7-16,0 0-15 0,0 0-12 0,0 0-7 15,0 0 10-15,0 0 51 0,0 0 19 0,6 24 6 0,-6-24-7 16,0 0-44-16,0 28-17 0,0-28-5 0,0 31-8 15,0-31-5-15,-3 38-8 0,0-14-1 16,-2-1-8-16,-1 4 2 0,-2-1-6 0,3 2 4 16,-4 2-7-16,2-2 3 0,-1-1-6 0,4-1 3 15,-3-2-8-15,2 2 4 0,-1-2-6 0,1 0 4 16,0-1-5-16,5-23 4 0,-11 41 19 0,11-41-34 16,-4 38 34-16,4-38-34 0,0 29 11 0,0-29 4 15,3 24-3-15,-3-24 1 0,0 0-2 0,7 30 2 16,-7-30-1-16,0 0 2 0,5 23-1 0,-5-23 0 15,0 0 0-15,0 0 0 0,0 0-1 16,0 0 2-16,20 24-1 0,-20-24 0 0,0 0 0 16,0 0 0-16,25 3 0 0,-25-3 0 0,0 0 1 15,31-14-2-15,-31 14 1 0,24-13-1 16,-24 13 1-16,25-17-3 0,-25 17-2 0,33-18-6 16,-33 18-3-16,36-23-12 0,-36 23-4 0,30-19-5 15,-30 19-5-15,28-17-9 0,-28 17-11 0,0 0-30 16,36-14-56-16,-36 14-31 0,0 0-63 15,0 0-65-15,4-38-68 0,-4 38 279 0</inkml:trace>
        </inkml:traceGroup>
        <inkml:traceGroup>
          <inkml:annotationXML>
            <emma:emma xmlns:emma="http://www.w3.org/2003/04/emma" version="1.0">
              <emma:interpretation id="{C3398416-574B-4EBE-8FB0-B40DEF58B4CD}" emma:medium="tactile" emma:mode="ink">
                <msink:context xmlns:msink="http://schemas.microsoft.com/ink/2010/main" type="inkWord" rotatedBoundingBox="14199,17156 14948,17166 14937,17975 14188,17965"/>
              </emma:interpretation>
              <emma:one-of disjunction-type="recognition" id="oneOf9">
                <emma:interpretation id="interp45" emma:lang="en-GB" emma:confidence="0">
                  <emma:literal>a)</emma:literal>
                </emma:interpretation>
                <emma:interpretation id="interp46" emma:lang="en-GB" emma:confidence="0">
                  <emma:literal>al)</emma:literal>
                </emma:interpretation>
                <emma:interpretation id="interp47" emma:lang="en-GB" emma:confidence="0">
                  <emma:literal>c)</emma:literal>
                </emma:interpretation>
                <emma:interpretation id="interp48" emma:lang="en-GB" emma:confidence="0">
                  <emma:literal>any)</emma:literal>
                </emma:interpretation>
                <emma:interpretation id="interp49" emma:lang="en-GB" emma:confidence="0">
                  <emma:literal>e)</emma:literal>
                </emma:interpretation>
              </emma:one-of>
            </emma:emma>
          </inkml:annotationXML>
          <inkml:trace contextRef="#ctx0" brushRef="#br1" timeOffset="332893.2194">7933 3565 203 0,'0'0'65'0,"0"0"-10"0,0 0 6 0,0 0 16 15,0 0-3-15,0 0 8 0,-5 23-19 0,5-23 1 16,0 0 0-16,0 0 16 0,0 0 2 0,0 0 11 15,0 0-7-15,0 0-1 0,0 0-8 0,0 0-8 16,0 0-6-16,0 0-3 0,0 0-7 0,0 0-15 16,0 0-9-16,0 0-14 0,0 0-3 15,-26 13 3-15,26-13 0 0,0 0-1 0,0 0-2 16,-29 4-1-16,29-4-1 0,0 0-2 0,-25 7-1 16,25-7-2-16,0 0-2 0,-29 16 1 15,29-16-1-15,-25 18 2 0,25-18-3 0,-23 18 1 16,23-18 0-16,-24 20 0 0,24-20-3 0,0 0 3 15,-26 32-3-15,26-32-14 0,0 0 35 16,-15 30-36-16,15-30 34 0,-8 25-19 0,8-25-1 16,-6 24 1-16,6-24-1 0,0 0 2 0,3 24-2 15,-3-24 1-15,0 0-1 0,0 0 1 0,26 21 0 16,-26-21 0-16,25 3 1 0,-25-3-1 0,33 0 0 16,-33 0 0-16,32-3 1 0,-32 3-2 0,38-7 0 15,-38 7 0-15,35-10-2 0,-35 10-5 0,36-7-4 16,-36 7-7-16,37-7-7 15,-37 7-17-15,43-8-25 0,-43 8-67 0,47 0-131 16,-47 0-195-16,0 0-58 0,41 19 296 0</inkml:trace>
          <inkml:trace contextRef="#ctx0" brushRef="#br1" timeOffset="333596.5286">8341 3317 550 0,'0'0'213'0,"-26"0"-40"16,26 0-31-16,0 0-34 0,0 0-33 0,0 0-19 15,0 0-16-15,0 0-8 16,0 0-10-16,0 0-4 0,0 0 9 0,0 0 6 16,0 0 5-16,18 24 0 0,-18-24-9 0,0 0-8 15,24 28 0-15,-24-28-4 0,13 23 0 0,-13-23-2 16,16 25-2-16,-16-25-3 0,13 31 0 0,-13-31-4 16,15 33 4-16,-15-33-3 0,13 35 3 0,-13-35-3 15,8 35 1-15,-8-35-2 0,6 39 2 0,-6-39-4 16,2 38 5-16,-2-38-5 0,-1 41 4 15,-2-18-3-15,-1-1-11 0,-3 2 30 0,2 3-32 16,-5 0 28-16,2 0-16 0,-2 0-4 0,-1 2 4 16,-1-2-3-16,-1-1 5 0,0-1-5 15,0-1 3-15,1-2-4 0,-1 1 2 0,13-23-3 16,-23 40 3-16,23-40-2 0,-24 36 2 0,24-36-3 16,0 0 2-16,-20 27-2 0,20-27 0 0,0 0-1 15,0 0-5-15,0 0-5 0,0 0-9 16,0 0-6-16,0 0-8 0,0 0-20 0,0 0-36 15,0 0-71-15,-17-37-166 0,17 37-208 0,0 0 41 16,2-38 403-16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03:08.64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6715A0BF-7F3D-4BF9-AAE0-5340FBC11502}" emma:medium="tactile" emma:mode="ink">
          <msink:context xmlns:msink="http://schemas.microsoft.com/ink/2010/main" type="writingRegion" rotatedBoundingBox="9137,15235 20573,15317 20564,16670 9127,16588"/>
        </emma:interpretation>
      </emma:emma>
    </inkml:annotationXML>
    <inkml:traceGroup>
      <inkml:annotationXML>
        <emma:emma xmlns:emma="http://www.w3.org/2003/04/emma" version="1.0">
          <emma:interpretation id="{EC4AE1D5-6C52-4CD5-9DDB-D13FF0754391}" emma:medium="tactile" emma:mode="ink">
            <msink:context xmlns:msink="http://schemas.microsoft.com/ink/2010/main" type="paragraph" rotatedBoundingBox="9137,15235 20573,15317 20564,16670 9127,16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5773A3-8DEA-43FE-85AA-76131CFBC8F0}" emma:medium="tactile" emma:mode="ink">
              <msink:context xmlns:msink="http://schemas.microsoft.com/ink/2010/main" type="line" rotatedBoundingBox="9137,15235 20573,15317 20564,16670 9127,16588"/>
            </emma:interpretation>
          </emma:emma>
        </inkml:annotationXML>
        <inkml:traceGroup>
          <inkml:annotationXML>
            <emma:emma xmlns:emma="http://www.w3.org/2003/04/emma" version="1.0">
              <emma:interpretation id="{DAD53CB7-794B-4872-8E8F-63B69BF9B66C}" emma:medium="tactile" emma:mode="ink">
                <msink:context xmlns:msink="http://schemas.microsoft.com/ink/2010/main" type="inkWord" rotatedBoundingBox="9105,15388 12649,15260 12692,16470 9149,16597"/>
              </emma:interpretation>
              <emma:one-of disjunction-type="recognition" id="oneOf0">
                <emma:interpretation id="interp0" emma:lang="en-GB" emma:confidence="0">
                  <emma:literal>to tod</emma:literal>
                </emma:interpretation>
                <emma:interpretation id="interp1" emma:lang="en-GB" emma:confidence="0">
                  <emma:literal>= co to (</emma:literal>
                </emma:interpretation>
                <emma:interpretation id="interp2" emma:lang="en-GB" emma:confidence="0">
                  <emma:literal>= cc to (</emma:literal>
                </emma:interpretation>
                <emma:interpretation id="interp3" emma:lang="en-GB" emma:confidence="0">
                  <emma:literal>total</emma:literal>
                </emma:interpretation>
                <emma:interpretation id="interp4" emma:lang="en-GB" emma:confidence="0">
                  <emma:literal>= c tod (</emma:literal>
                </emma:interpretation>
              </emma:one-of>
            </emma:emma>
          </inkml:annotationXML>
          <inkml:trace contextRef="#ctx0" brushRef="#br0">4303 2099 338 0,'0'0'171'0,"0"0"-15"15,0 0-2-15,0 0-12 0,0 0-25 0,0 0-25 16,0 0-21-16,0 0-12 0,0 0-7 0,0 0-3 0,0 0-2 16,0 0-3-16,0 0-7 0,0 0-6 0,0 0-7 15,0 0-4-15,0 0-1 0,0 0 0 0,0 0-2 16,0 0 0-16,0 0-1 0,0 0-1 15,-23-21 0 1,23 21 1-16,0 0-2 0,0 0 1 0,-28 1-2 16,28-1-2-16,0 0-1 0,-33 5-2 0,33-5-1 15,-26 5-2-15,26-5 0 0,-29 8-2 0,29-8 0 16,-32 11-1-16,32-11 1 0,-35 13-3 0,35-13 3 16,-35 16-2-16,35-16 1 0,-36 17 0 0,36-17 0 15,-35 18-2-15,35-18 2 0,-28 20-1 16,28-20 1-16,-25 18 0 0,25-18 0 0,0 0-1 15,-26 26 2-15,26-26-3 0,0 0 2 0,-14 24-2 16,14-24 0-16,0 0-1 0,-5 24 2 0,5-24-2 16,0 0 3-16,4 30-2 0,-4-30 1 15,7 23-1-15,-7-23 1 0,0 0-1 0,22 32 1 0,-22-32 0 16,0 0 1-16,22 28-1 0,-22-28 1 16,0 0-2-16,23 21-12 0,-23-21 13 0,0 0-15 15,22 16 15-15,-22-16-1 0,0 0 17 16,29 14-15-16,-29-14 15 0,0 0-16 0,32 9 0 15,-32-9-1-15,23 3 1 0,-23-3-2 0,31 0 1 16,-31 0-1-16,31-7-15 0,-31 7 16 0,33-8-17 16,-33 8 15-16,32-13-2 0,-32 13 6 0,33-14-21 15,-33 14 4-15,29-13-26 0,-29 13-11 16,30-12-25-16,-30 12-46 0,35-7-142 0,-35 7-305 16,22-14 60-16,4 18 334 0</inkml:trace>
          <inkml:trace contextRef="#ctx0" brushRef="#br0" timeOffset="52975.9514">4896 1772 699 0,'0'0'218'15,"0"0"-65"-15,0 0-13 0,-25 5-20 0,25-5-42 16,0 0-22-16,0 0-19 0,0 0-10 0,0 0-8 0,0 0-6 16,0 0-4-16,0 0 2 0,0 0 3 0,0 0 6 15,0 0 5-15,28 2-2 0,-28-2-2 0,24 0-4 16,-24 0-5-16,32-2-3 0,-32 2-3 0,43-1-2 15,-21 1-2-15,3 0-2 0,1 0 0 0,2 1-1 16,-1-1 0-16,1 2-4 0,-1-2-15 16,5 8-24-16,-7-14-57 0,20 26-150 0,-45-20-292 15,48 4-2-15,-15 6 323 0</inkml:trace>
          <inkml:trace contextRef="#ctx0" brushRef="#br0" timeOffset="52649.2095">5075 1601 271 0,'0'0'155'16,"0"0"-13"-16,15-24 1 0,-15 24-6 0,0 0 1 16,-1-35-36-16,1 35-7 0,0 0-23 15,0 0-19-15,0 0-8 0,0 0-5 0,4-21-5 16,-4 21-2-16,0 0-4 0,0 0-2 0,0 0-1 15,0 0-3-15,0 0 1 0,0 0-4 0,0 0-2 16,0 0 0-16,0 0-3 0,0 0 1 16,-3 21-3-16,3-21 1 0,-7 27-3 0,7-27-18 15,-8 37 33-15,5-13-34 0,-4 2 31 0,5 2-15 16,-7 3-6-16,1 2 3 0,0 5-6 16,0-2 6-16,-1 5-8 0,-2-1 7 0,3 0-7 15,0 4 6-15,-3-2-6 0,4-2 5 0,-3-3-6 16,5-3 6-16,-2-3-5 0,1-2 4 0,2-3-3 15,3-2 3-15,1-24-4 0,-4 37 4 0,4-37-3 16,4 27 2-16,-4-27-1 0,0 0 0 0,12 27 0 0,-12-27 0 16,0 0-1-16,0 0 1 0,28 16-1 31,-28-16 1-31,0 0 1 0,26-4-1 0,-26 4 2 0,22-10-1 0,-22 10 1 0,26-14-1 0,-26 14 1 16,29-21 0-16,-29 21-1 0,28-18 0 0,-28 18 2 15,24-18-3-15,-24 18 3 0,0 0-2 0,27-15 0 31,-27 15 0-31,0 0 0 0,0 0 0 0,0 0 0 0,0 0 0 0,0 0 0 0,0 0 1 0,22 15 0 16,-22-15 0-16,0 0-1 0,4 34 2 16,-4-34-4-16,0 33 5 0,0-33-4 0,-2 28 2 15,2-28-2-15,0 23 1 0,0-23-1 0,0 0 1 16,0 0-1-16,5 27 2 0,-5-27-1 0,0 0-1 16,0 0 1-16,0 0-2 0,0 0 1 15,0 0 1-15,0 0-1 0,0 0 2 0,0 0-1 16,0 0 1-16,0 0 1 0,0 0-1 15,0 0 2-15,24-31-3 0,-24 31 2 0,11-28-3 16,-11 28 4-16,13-32-4 0,-13 32 4 0,16-37-3 16,-16 37 3-16,20-36-3 0,-20 36 3 0,18-32-2 15,-18 32 1-15,15-25-1 0,-15 25 2 0,0 0-2 16,0 0 1-16,16-25 0 0,-16 25-1 0,0 0 0 16,0 0-1-16,0 0 0 0,0 0 0 0,0 0-1 15,0 0 1-15,0 0 1 0,22-5-1 16,-22 5 0-16,0 0 0 0,0 0 0 0,24 3 0 15,-24-3 0-15,0 0 0 0,0 0 1 16,23 0-1-16,-23 0 0 0,0 0-1 0,24 0 1 16,-24 0 0-16,0 0-1 0,22-2 2 0,-22 2-3 15,0 0 2-15,27-1-1 0,-27 1-6 0,0 0-7 16,33 5-12-16,-33-5-19 0,0 0-36 0,0 0-85 16,40 11-140-16,-40-11-242 0,0 0 46 15,0 0 412-15</inkml:trace>
          <inkml:trace contextRef="#ctx0" brushRef="#br0" timeOffset="53850.3678">6149 1438 463 0,'0'0'176'0,"0"0"0"0,-6-26-3 0,6 26-9 16,0 0-27-16,0 0-36 0,0 0-31 0,0 0-15 15,0 0-9-15,0 0-11 0,-23 2-4 16,23-2-8-16,0 0-1 0,-29 24 0 0,29-24-1 16,-33 29 4-16,33-29-6 0,-39 42 1 0,18-16-7 15,2 5-16-15,-4 3 27 0,2 5-29 0,-1 1 26 16,1 3-9-16,2 3-10 0,1-3 7 0,4 5-7 15,1-4 5-15,3 2-7 0,4 4 6 0,-1-4-7 16,6 2 8-16,-3-1-7 0,3 0 8 16,1-4-7-16,2 3 7 0,1-4-7 0,1-3 5 15,2-3-6-15,-2-3-9 0,6-2 24 0,-1-1-25 16,-1-3 25-16,8-4-13 0,-16-23-4 0,30 39 4 16,-30-39-4-16,36 29 2 0,-36-29-2 0,38 18 1 15,-38-18-1-15,38 5 0 0,-38-5-5 16,35-7-12-16,-10 4-13 0,-25 3-29 15,47-14-50-15,-44-17-214 0,-3 31-275 0,36-31 41 16,-21 3 372-16</inkml:trace>
          <inkml:trace contextRef="#ctx0" brushRef="#br0" timeOffset="-34365.2899">2654 2251 573 0,'-24'-9'204'0,"24"9"-51"0,0 0-2 0,0 0-34 16,0 0-21-16,0 0-30 0,0 0-16 0,0 0-10 15,0 0-8-15,0 0-6 0,0 0-6 0,0 0-4 16,0 0 2-16,0 0 5 0,0 0 4 0,0 0 1 16,25 5-5-16,-25-5-4 0,0 0-6 15,28 8 2-15,-28-8-3 0,0 0-1 0,34 9 0 32,-34-9-2-32,28 4-1 0,-28-4-2 0,29 1-2 15,-29-1-1-15,34 2 0 0,-34-2-1 0,32 2 0 16,-32-2 0-16,29 2 0 0,-29-2 0 0,29-2-1 15,-29 2-1-15,30-2 0 0,-30 2 0 0,30 0 0 16,-30 0-1-16,29 2 0 0,-29-2 1 0,28 3 0 16,-28-3 0-16,25 2-2 0,-25-2-4 15,22 1-6-15,-22-1-10 0,23 3-9 0,-23-3-16 16,0 0-20-16,0 0-33 0,37 14-91 16,-37-14-139-16,0 0-187 0,0 0 56 0,7-25 461 15</inkml:trace>
          <inkml:trace contextRef="#ctx0" brushRef="#br0" timeOffset="-34827.0712">2698 1925 282 0,'0'0'139'0,"0"0"16"0,0 0 6 0,0 0 13 15,-26-1-8-15,26 1-26 0,0 0-34 0,0 0-26 16,0 0-20-16,0 0-14 0,0 0-8 0,0 0-10 16,0 0-5-16,0 0-4 0,0 0-3 0,0 0-3 15,0 0-3-15,0 0 0 0,0 0-1 16,0 0 4-16,0 0 0 0,28-3-3 0,-28 3 1 16,0 0-4-16,25 0 1 0,-25 0 0 0,0 0-1 15,29 1 0-15,-29-1-2 0,0 0-1 0,32 5-1 16,-32-5 0-16,27 3-1 0,-27-3 1 0,29 5-2 15,-29-5 1-15,31 5-1 0,-31-5-1 0,29 3 0 16,-29-3-1-16,29 3 0 0,-29-3 2 0,29 3-2 16,-29-3 1-16,29 6-1 0,-29-6 0 15,24 5-2-15,-24-5-5 0,27 4-7 0,-27-4-11 16,26 5-20-16,-26-5-22 0,30 8-36 0,-30-8-97 0,26 2-100 16,-26-2-169-16,0 0 14 0,39 1 375 0</inkml:trace>
        </inkml:traceGroup>
        <inkml:traceGroup>
          <inkml:annotationXML>
            <emma:emma xmlns:emma="http://www.w3.org/2003/04/emma" version="1.0">
              <emma:interpretation id="{7B447057-08B1-41A7-8210-45AE210A33AE}" emma:medium="tactile" emma:mode="ink">
                <msink:context xmlns:msink="http://schemas.microsoft.com/ink/2010/main" type="inkWord" rotatedBoundingBox="15910,15238 18754,15475 18666,16530 15822,16292"/>
              </emma:interpretation>
              <emma:one-of disjunction-type="recognition" id="oneOf1">
                <emma:interpretation id="interp5" emma:lang="en-GB" emma:confidence="0">
                  <emma:literal>Entitles)</emma:literal>
                </emma:interpretation>
                <emma:interpretation id="interp6" emma:lang="en-GB" emma:confidence="0">
                  <emma:literal>Eat it ( p)</emma:literal>
                </emma:interpretation>
                <emma:interpretation id="interp7" emma:lang="en-GB" emma:confidence="0">
                  <emma:literal>Ent it ( p)</emma:literal>
                </emma:interpretation>
                <emma:interpretation id="interp8" emma:lang="en-GB" emma:confidence="0">
                  <emma:literal>Entitle')</emma:literal>
                </emma:interpretation>
                <emma:interpretation id="interp9" emma:lang="en-GB" emma:confidence="0">
                  <emma:literal>Eat ( p)</emma:literal>
                </emma:interpretation>
              </emma:one-of>
            </emma:emma>
          </inkml:annotationXML>
          <inkml:trace contextRef="#ctx0" brushRef="#br0" timeOffset="-24116.2782">7929 1121 774 0,'-26'9'203'15,"26"-9"-48"-15,0 0-32 0,0 0-40 0,0 0-28 16,0 0-21-16,0 0-10 0,0 0-3 0,-3 24-2 16,3-24 4-16,-4 28-1 0,4-28 2 0,-4 39-4 15,4-15-1-15,0-24-4 0,-1 49 1 16,-5-27-6-16,6 5 4 0,-1 0-6 16,0 0 3-16,-2 0-5 0,-1-1 3 0,-1 0-7 15,0-1 4-15,-3 1-5 0,5-1 4 0,-4-3 13 16,2 1-33-16,5-23 32 0,-9 37-33 0,9-37 16 15,-5 31 1-15,5-31-2 0,0 0 1 0,-2 28-1 16,2-28 2-16,0 0-1 0,0 0 0 16,0 0 0-16,0 0-2 0,0 0-1 0,0 0-6 15,0 0-3-15,0 0-7 0,0 0-1 0,0 0-6 16,0 0-10-16,0 0-16 0,0 0-24 0,16-39-32 16,-16 39-81-16,13-29-61 0,-13 29-89 0,28-15-87 15,-29-15 287-15</inkml:trace>
          <inkml:trace contextRef="#ctx0" brushRef="#br0" timeOffset="-21727.6131">9424 1888 473 0,'0'0'177'0,"0"0"2"15,0 0-20-15,0 0-22 0,0 0-32 0,0 0-27 16,0 0-16-16,0 0-11 0,0 0-7 0,0 0-8 16,0 0-5-16,0 0-5 0,0 0-4 0,0 0-1 15,0 0-3-15,0 0 0 0,0 0 2 16,0 0 2-16,23 16-2 0,-23-16-2 0,0 0-5 16,28 6-5-16,-28-6 0 0,27 5-3 0,-27-5-1 15,28 8 0-15,-28-8-1 0,28 8 0 16,-28-8-1-16,35 7 0 0,-35-7-2 0,39 3 1 15,-39-3 0-15,40 3-1 0,-40-3 0 0,43-2 0 16,-43 2 0-16,40-1 0 0,-40 1 0 0,35-5-1 16,-35 5-2-16,29-5-7 0,-29 5-7 15,0 0-10-15,32-7-12 0,-32 7-18 0,0 0-23 16,0 0-45-16,36-7-79 0,-36 7-108 0,0 0-115 16,0 0-23-16,15-41 431 0</inkml:trace>
          <inkml:trace contextRef="#ctx0" brushRef="#br0" timeOffset="203184.6116">10512 1932 541 0,'0'0'174'0,"0"0"-1"15,0 0-14-15,3-22-46 0,-3 22-7 0,0 0-52 16,0 0 1-16,0 0-11 0,0 0-3 0,0 0-2 16,0 0-5-16,0 0-3 0,0 0-7 15,0 0-4-15,0 0-2 0,0 0-2 0,0 0-2 16,0 0-1-16,-25-10-2 0,25 10-1 0,0 0-1 16,0 0-1-16,0 0-1 0,-25 10 0 0,25-10 1 0,0 0 1 15,-22 10 0-15,22-10-1 0,0 0-2 0,-26 11-3 16,26-11-15-16,0 0 34 0,-29 19-36 0,29-19 35 15,-24 20-18-15,24-20-4 0,-23 24 3 16,23-24-1-16,-25 22 0 0,25-22-1 0,-22 23 2 16,22-23-2-16,-22 24 2 0,22-24-2 0,0 0 2 15,-26 29-2-15,26-29 5 0,0 0 0 0,0 0 2 16,-22 28-2-16,22-28-2 0,0 0-1 0,0 0-1 16,-7 29-2-16,7-29 3 0,0 0-4 0,1 24 3 15,-1-24-1-15,0 0 0 0,6 22-1 0,-6-22 2 16,0 0-2-16,15 25 2 0,-15-25-1 15,0 0 0-15,19 24-1 0,-19-24 2 0,0 0-2 16,26 21 1-16,-26-21-1 0,0 0 3 0,23 19-2 16,-23-19 1-16,0 0-1 0,27 14 0 0,-27-14 0 15,25 11 1-15,-25-11-2 0,23 7 2 0,-23-7-2 16,24 6 1-16,-24-6-1 0,23 1 0 0,-23-1 0 16,31 0 0-16,-31 0-2 0,28-1-13 31,-28 1-11-31,29-2-25 0,-4 7-36 0,-25-5-112 0,39-5-198 15,-39 5-143-15,22-9 48 0,-22 9 493 0</inkml:trace>
          <inkml:trace contextRef="#ctx0" brushRef="#br0" timeOffset="63640.1592">11081 1529 448 0,'0'0'158'0,"0"0"-4"0,0 0-13 16,0 0-5-16,0 0-18 0,0 0-22 0,0 0-23 0,0 0-13 15,0 0-11-15,0 0-6 0,0 0-9 0,0 0-7 16,0 0-6-16,0 0-5 0,0 0-2 16,0 0-1-16,0 0 3 0,0 0 1 0,0 0-1 15,0 0-3-15,0 0-4 0,0 0-4 0,0 0 1 16,12 23-2-16,-12-23 2 0,0 0-2 0,25 14 0 15,-25-14 0-15,25 8 1 0,-25-8-1 0,30 9-1 16,-30-9 0-16,36 4 0 0,-36-4 0 0,40 7 1 16,-40-7-1-16,37 2 0 0,-37-2 0 0,43-2-1 15,-43 2 0-15,40-5 0 0,-40 5-1 16,40-6 0-16,-40 6 0 0,33-4 0 0,-33 4 0 16,32-2 0-16,-32 2-1 0,23 2 1 0,-23-2-2 15,28 1 1-15,-28-1 2 0,0 0-2 16,27 6 0-16,-27-6 1 0,0 0 0 0,0 0 0 15,28 5-1-15,-28-5 1 0,0 0-1 0,0 0 1 16,0 0-1-16,24 1 0 0,-24-1 0 16,0 0-1-16,0 0 1 0,0 0 0 0,0 0 0 15,0 0 0-15,0 0-1 0,0 0 1 0,0 0-1 16,0 0 2-16,0 0-1 0,0 0 0 0,0 0 0 16,0 0 1-16,0 0-1 0,0 0 1 0,20 23 1 15,-20-23 0-15,0 0 0 0,0 0-1 0,0 0 0 16,0 0 1-16,-11 25-1 0,11-25 0 15,0 0-1-15,-20 31 0 0,20-31-1 16,-23 33 2-16,23-33-3 0,-30 36 4 0,30-36-5 16,-36 41 3-16,17-18-2 0,19-23 3 0,-43 45-2 15,19-21 3-15,0 3-5 0,-1-1 4 0,1 0-4 32,1-2 4-32,0 0-3 0,-1 1 3 0,2-1-3 15,-3-2 3-15,25-22-4 0,-44 42-11 0,44-42 31 16,-37 39-31-16,37-39 32 0,-32 34-15 0,32-34-5 15,-25 24 4-15,25-24-2 0,0 0 0 16,-24 26 0-16,24-26 1 0,0 0-2 0,0 0 2 0,-28 22-1 16,28-22 1-16,0 0-2 0,0 0 1 0,0 0 0 15,-23 21 0-15,23-21 0 0,0 0 0 0,0 0 1 16,0 0 0-16,0 0-1 0,0 0 1 0,0 0 0 16,0 0-1-16,0 0 1 0,0 0 0 0,0 0 0 15,0 0 0-15,0 0-1 0,0 0-1 16,0 0-1-16,0 0 2 0,0 0 2 0,0 0 0 15,0 0 1-15,0 0 3 0,0 0-2 0,27 6 2 16,-27-6 1-16,0 0-2 0,28-6 1 0,-28 6 1 16,0 0 1-16,32-5 1 0,-32 5 0 0,26-5 0 15,-26 5-3-15,33-9-1 0,-33 9 0 0,38-8-2 16,-38 8 0-16,44-6-1 16,-22 2 0-16,-1-1 0 0,4 2 1 0,-4-1-1 15,5 1-1-15,-3 1 0 0,-23 2 0 0,42-4-1 16,-42 4 0-16,37 0 1 0,-37 0-1 0,36 3 0 15,-36-3 0-15,27 1 0 0,-27-1 0 0,26 3 0 16,-26-3 0-16,21 3-1 0,-21-3 1 0,0 0 0 16,28 3-1-16,-28-3-2 0,0 0-5 0,24 2-9 15,-24-2-8-15,0 0-11 0,25 10-9 16,-25-10-15-16,0 0-27 0,0 0-63 0,22 16-129 16,-22-16-171-16,0 0-73 0,0 0 314 0</inkml:trace>
          <inkml:trace contextRef="#ctx0" brushRef="#br0" timeOffset="64095.3293">11110 1802 595 0,'0'0'182'0,"0"0"-49"0,0 0-19 15,0 0-8-15,0 0-18 0,0 0-23 0,0 0-8 16,0 0-2-16,0 0-1 0,0 0-2 0,33 11-8 16,-33-11-9-16,0 0-4 0,27-1-3 0,-27 1-3 15,24 3-2-15,-24-3-3 0,27 3-2 0,-27-3-3 16,33 1-1-16,-33-1-2 0,32 4-3 0,-32-4 0 16,36 5-4-16,-36-5 0 0,33 5-2 15,-33-5 1-15,30 4-2 0,-30-4-2 0,33 2 1 16,-33-2-2-16,32 1 1 0,-32-1 0 15,32 3 1-15,-32-3-2 0,23 4 0 0,-23-4-4 16,0 0-10-16,29 0-12 0,-29 0-18 0,0 0-32 16,32 13-49-16,-32-13-137 0,0 0-185 0,0 0-78 15,0 0 256-15</inkml:trace>
          <inkml:trace contextRef="#ctx0" brushRef="#br0" timeOffset="193261.9413">11916 2198 528 0,'0'0'246'0,"0"0"-76"15,0 0-44-15,0 0-17 0,0 0-29 0,0 0-24 16,0 0-15-16,0 0-8 0,0 0-5 0,0 0-5 15,0 0-3-15,0 0 2 0,0 0 5 16,0 0 2-16,-2 24 3 0,2-24-2 0,0 0-1 16,0 0-4-16,0 27-2 0,0-27-6 0,0 0-4 15,-3 23-5-15,3-23-2 0,0 0-4 0,-3 30 2 0,3-30-2 16,0 26 2-16,0-26 0 0,-3 33 1 0,3-33-2 16,-2 37 2-16,2-37-5 0,-5 34 3 0,5-34-4 15,-2 32 4-15,2-32-3 0,-7 31 3 0,7-31-3 16,-4 24 1-16,4-24-1 0,0 0 0 0,-2 26 0 15,2-26 0-15,0 0 0 0,0 0 0 0,0 0 0 16,0 0-1-16,0 0 0 0,0 0-3 0,0 0-7 16,0 0-2-16,0 0-4 0,0 0 0 0,0 0-1 15,0 0-9 1,0 0-20-16,0 0-24 0,0 0-38 0,0 0-71 16,0 0-38-16,0 0-78 0,0 0-8 0,0 0-58 15,-23 1 299-15</inkml:trace>
          <inkml:trace contextRef="#ctx0" brushRef="#br0" timeOffset="194427.3422">11885 2493 195 0,'0'0'96'0,"0"0"-24"0,0 0-1 16,0 0-7 0,-14 25-10-16,14-25-13 0,0 0-1 0,0 0-3 15,0 0 1-15,0 0-7 0,-1 22-6 0,1-22-9 0,0 0-3 0,0 0-2 16,0 0 7-16,0 0 8 0,0 0 18 0,0 0 14 15,0 0 13-15,0 0 0 0,0 0-6 16,0 0-14-16,0 0-7 0,0 0-6 0,8 22-1 16,-8-22-3-16,0 0-6 0,0 0-10 0,0 0-6 15,0 0-6-15,0 0-3 0,0 0-2 0,-3 23 0 16,3-23-1-16,0 0 1 0,0 0-1 0,0 0 1 16,0 0 0-16,1 24 0 0,-1-24 0 0,0 0 0 15,0 0-1-15,0 0 2 0,-5 23 0 0,5-23 4 16,0 0 0-16,0 0-1 0,0 0-1 0,0 0-2 15,0 0-2-15,0 0 0 0,0 0 1 16,0 0 1-16,0 0 3 0,0 0 2 0,0 0 2 16,0 0 1-16,0 0 0 0,0 0-2 0,0 0 0 15,0 0-2-15,0 0-2 0,0 0-1 0,0 0-2 16,0 0 0-16,0 0 0 0,0 0-2 0,-10 24 0 16,10-24 0-16,0 0-2 0,0 0-10 0,0 0-15 15,0 0-30-15,0 0-70 0,0 0-109 16,0 0-117-16,35-21-121 0,-37-1 235 0</inkml:trace>
          <inkml:trace contextRef="#ctx0" brushRef="#br0" timeOffset="195370.7592">11998 2349 505 0,'0'0'218'0,"0"0"-30"0,0 0-18 0,0 0-29 16,0 0-37-16,0 0-36 0,0 0-22 0,0 0-8 15,0 0-3-15,0 0-1 0,0 0-2 0,0 0-6 16,0 0-7 0,0 0-7-16,0 0-5 0,0 0-3 0,0 0 1 15,0 0 5-15,0 0 4 0,0 0 2 0,-2 25-1 16,2-25-6-16,0 0-2 0,25 12-4 0,-25-12 0 15,0 0-2-15,30 12-1 0,-30-12 0 0,0 0 0 16,31 5 0-16,-31-5-1 0,25 1 1 0,-25-1-3 16,26-1-7-16,-26 1-16 0,22-2-23 0,-22 2-41 15,27 2-94-15,-27-2-171 0,0 0-160 16,0 0 23-16,10-38 487 0</inkml:trace>
          <inkml:trace contextRef="#ctx0" brushRef="#br0" timeOffset="195039.9302">12144 2205 298 0,'0'0'150'0,"0"0"7"0,0 0-27 0,0 0-14 16,0 0-20-16,0 0-5 0,0 0-5 0,0 0-8 15,0 0-11-15,0 0-8 0,15 27-7 0,-15-27-5 16,0 0-9-16,0 0-6 0,0 0-5 0,-7 27-8 16,7-27 0-16,0 0-4 0,-5 33 3 15,5-33-1-15,-2 30 4 0,2-30-6 0,-8 31 0 16,8-31-8-16,-4 28 1 0,4-28-5 0,-6 26 2 16,6-26-3-16,-3 25 2 0,3-25-3 0,0 0 2 15,-5 26-1-15,5-26-1 0,0 0-1 0,-1 25 2 16,1-25-2-16,0 0 2 0,-5 33 0 0,5-33 2 15,0 0-1-15,-6 29 2 0,6-29-2 16,0 0 0-16,0 0-1 0,0 0-1 16,0 0 0-16,0 0-1 0,0 0 0 0,0 0 0 15,0 0 0-15,0 0 0 0,0 0 0 0,0 0 1 16,0 0-2-16,0 0 1 0,0 0 0 0,0 0-3 16,0 0-7-16,0 0-6 0,0 0-12 0,0 0-19 15,0 0-19-15,0 0-46 0,0 0-73 0,0 0-105 16,0 0-110-16,0 0-50 0,0 0 330 15</inkml:trace>
          <inkml:trace contextRef="#ctx0" brushRef="#br0" timeOffset="54797.8521">8429 1483 530 0,'0'0'134'15,"0"0"-12"-15,0 0 24 0,-20-27-10 16,20 27-3-16,0 0-30 0,0 0-26 0,0 0-17 16,0 0-12-16,0 0-8 0,0 0-12 0,0 0-10 15,0 0-7-15,0 0-4 0,0 0-2 16,0 0-1-16,0 0 1 0,0 0 5 0,0 0 5 16,0 0 4-16,2 24 1 0,-2-24-6 0,9 23-1 15,-9-23-5-15,13 29 3 0,-13-29-3 0,14 36 2 16,-14-36 16-16,11 44-32 0,-4-19 28 15,0 3-30-15,1-3 9 0,2 3 4 0,-2-1-3 16,1 2 4-16,-3 0-7 0,3 1 4 0,-4 2-5 16,3-2 4-16,-5 1-3 0,3 0 4 0,-4 0-5 15,0 2 5-15,1 1-4 0,-5-2 4 0,1-3-5 16,-2 2 6-16,-2-2-7 0,2 3 6 0,-4 0-4 16,-1 0 5-16,-5 1-4 0,4-1 5 15,-5-2-6-15,0 5-9 0,-4-3 28 16,4 0-26-16,-1-1 27 0,-1-2-12 0,-1-3-4 15,3-5 5-15,14-21-2 0,-27 40 4 0,27-40-2 16,-26 27 0 0,26-27-3-16,0 0-2 0,-27 22-1 0,27-22 0 15,0 0-2-15,0 0 0 0,0 0 0 0,0 0 0 0,-23 11-1 16,23-11 1-16,0 0-1 0,0 0-1 0,0 0-5 16,0 0-6-1,0 0-5-15,0 0-5 0,0 0-5 0,0 0-10 0,0 0-17 0,-23 10-53 16,23-10-122-16,0 0-170 0,0 0-149 0,0 0 142 15,0 0 407-15</inkml:trace>
          <inkml:trace contextRef="#ctx0" brushRef="#br0" timeOffset="198518.9178">13344 2218 667 0,'-26'-23'233'0,"26"23"-80"0,0 0-22 16,0 0-23-16,0 0-28 0,0 0-24 0,0 0-11 16,0 0-9-16,0 0-7 0,0 0-8 0,0 0-4 15,0 0 1-15,0 0-1 0,1 37 3 0,-1-37-2 16,0 35 0-16,-1-13-7 0,-1 6 3 16,0 0-7-16,2 2 3 0,-3-1-6 0,0 4 2 15,-1 0-5-15,1-1 3 0,-1 4-6 0,-1-1 5 16,-1-1-6-16,2-1 5 0,-1-1-5 0,2-3 5 15,0-2-6-15,2-6-14 0,1-21 32 0,0 38-33 16,0-38 34-16,0 0-16 0,4 29-6 16,-4-29-6-16,0 0-9 0,0 0-4 15,0 0 4-15,0 0 6 0,0 0 7 0,20-31 23 16,-20 31-36-16,13-40 36 0,-13 40-31 0,9-44 14 16,-3 21 6-16,-6 0-5 0,4-4 5 0,-2 3-4 15,-2 0 4-15,1 0-4 0,-1 2 4 0,0 22-5 16,3-42 6-16,-3 42-4 0,0-39 4 0,0 39-3 15,4-39 6-15,-4 39-4 0,14-45 5 0,-9 22-3 16,3-2 5-16,1-1-3 0,-4-2 6 16,5 1-5-16,-1-2 3 0,2 1-6 0,-1-1 4 15,1 3-3-15,0 0 3 0,0 2-3 16,-1-1 5-16,-10 25-4 0,19-40 4 0,-19 40-4 16,18-36 1-16,-18 36-3 0,21-31-19 0,-21 31 32 15,16-24-34-15,-16 24 33 0,0 0-15 0,26-21-2 16,-26 21 0-16,0 0 0 0,0 0-1 0,0 0 1 15,25-4-1-15,-25 4 2 0,0 0-2 16,0 0 2-16,22 22-1 0,-22-22-16 0,0 0 35 16,9 30-34-16,-9-30 34 0,0 0-17 0,2 32-3 15,-2-32 3-15,-5 23-2 0,5-23 3 0,-10 24-3 16,10-24 1-16,-15 26-1 0,15-26 0 0,-15 26-2 16,15-26 1-16,-24 26-2 0,24-26 0 0,0 0-1 15,-30 29 2-15,30-29-1 16,0 0 1-16,0 0 0 0,-22 19-1 0,22-19-2 15,0 0 0-15,0 0 0 0,0 0 1 0,0 0 1 16,0 0 3-16,0 25-2 0,0-25 0 0,0 0 1 16,0 0-1-16,0 0 0 0,23 25 1 0,-23-25 0 15,22 7 0-15,-22-7 1 0,28 7-1 0,-28-7 0 16,23 4 2-16,-23-4-2 0,23 5 1 0,-23-5 1 16,0 0-2-16,30 7 0 0,-30-7 2 15,0 0-2-15,22 9 1 0,-22-9 0 0,0 0 0 16,0 0-1-16,0 0 2 0,22 25-1 0,-22-25 0 15,0 0 0-15,8 25 1 0,-8-25-2 0,0 23 2 16,0-23-1-16,0 0 0 0,-3 29 0 0,3-29 1 16,0 0-2-16,0 0 3 0,-2 22-2 0,2-22 2 15,0 0-1-15,0 0 1 0,0 0 0 16,0 0-1-16,0 0 1 0,-26 8-2 0,26-8 1 16,0 0 0-16,-24-1-1 0,24 1 1 15,-23 0-1-15,23 0 2 0,-32 1 0 0,32-1 1 0,-36 2 1 16,36-2 1-16,-34-2 1 0,34 2 0 0,-26-3 0 15,26 3-1-15,0 0-1 0,-32-5 0 0,32 5 0 16,0 0-1-16,-24-8-1 0,24 8-1 0,0 0-1 16,0 0 0-16,0 0 0 0,0 0 0 15,0 0-2-15,0 0-1 0,0 0-8 0,0 0-7 16,0 0-11-16,0 0-25 0,0 0-22 0,0 0-36 16,0 0-82-16,-1-27-107 0,1 27-194 0,34-16 36 15,-31-8 430-15</inkml:trace>
          <inkml:trace contextRef="#ctx0" brushRef="#br0" timeOffset="199618.1524">13901 1554 767 0,'5'26'274'15,"-5"-26"-113"-15,0 0-55 0,0 0-39 0,0 0-31 16,0 0-17-16,0 0-2 0,0 0 5 0,0 0 7 16,0 0 1-16,0 0-2 0,-1 27-7 0,1-27-3 15,0 0-1-15,18 23 0 0,-18-23-3 16,0 0 0-16,23 30-2 0,-23-30 0 0,20 31-4 15,-20-31 3-15,23 37-1 0,-12-15 2 0,-11-22-1 16,17 45 1-16,-17-45-5 0,12 43 2 16,-12-43-6-16,14 39 2 0,-14-39-5 0,14 42-13 15,-14-42 30-15,8 38-32 0,-8-38 34 0,4 35-13 16,-4-35-1-16,-4 30 6 0,4-30-1 0,-8 29 2 16,8-29-3-16,-16 31 1 0,16-31-5 15,-20 34 1-15,20-34-4 0,-20 31 1 0,20-31-3 16,-22 30 2-16,22-30-2 0,-20 28 1 0,20-28-3 15,-21 29 3-15,21-29-2 0,-19 28 3 0,19-28-3 16,-18 26 1-16,18-26-3 0,0 0-2 0,-19 29-3 16,19-29-3-16,0 0-5 0,0 0-3 0,0 0-5 15,0 0-9-15,0 0-14 0,0 0-39 16,-9 24-108-16,9-24-203 0,-14-22-149 16,14 22 77-16,5-30 469 0</inkml:trace>
          <inkml:trace contextRef="#ctx0" brushRef="#br0" timeOffset="196916.2057">12971 1541 341 0,'0'0'129'16,"0"0"-12"-16,0 0 1 0,0 0 13 0,0 0 0 16,0 0-10-16,0 0-14 0,0 0-25 15,0 0-26-15,0 0-18 0,0 0-12 0,0 0-2 16,0 0 3-16,0 0 7 0,0 0 5 0,1 22 1 15,-1-22-6-15,0 0-4 0,-17 28-8 0,17-28-2 16,-12 24-3-16,12-24 2 0,-15 24-4 16,15-24-1-16,-13 26-4 0,13-26-2 0,-12 28-2 15,12-28 4-15,-16 29-2 0,16-29 3 0,-20 32-4 16,20-32 0-16,-18 36-3 0,18-36 3 0,-18 35-2 16,18-35 3-16,-15 35-4 0,15-35 2 0,-11 33-4 15,11-33-13-15,-8 40 28 0,7-17-29 0,-2-1 29 16,3-22-13-16,-4 42-4 0,4-42 4 0,-2 41-3 15,2-41 2-15,2 38-2 16,-2-38 1-16,8 35-3 0,-8-35 3 0,14 28-3 16,-14-28 2-16,12 24-3 0,-12-24 3 0,0 0-2 15,26 32 2-15,-26-32-2 0,0 0 1 0,27 19-2 16,-27-19 2-16,0 0-1 0,27 9 1 0,-27-9-1 16,0 0-1-16,22 3 0 0,-22-3-8 0,0 0-9 15,26-8-17-15,-26 8-22 0,0 0-42 0,43 8-115 16,-43-8-200-16,0 0-130 0,22 2 91 15,-22-2 454-15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02:42.12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D83707B5-9097-4D65-A20E-1E247168A2B2}" emma:medium="tactile" emma:mode="ink">
          <msink:context xmlns:msink="http://schemas.microsoft.com/ink/2010/main" type="writingRegion" rotatedBoundingBox="12413,15803 14550,14774 14902,15504 12764,16534"/>
        </emma:interpretation>
      </emma:emma>
    </inkml:annotationXML>
    <inkml:traceGroup>
      <inkml:annotationXML>
        <emma:emma xmlns:emma="http://www.w3.org/2003/04/emma" version="1.0">
          <emma:interpretation id="{222F41F1-6A2D-499B-BAD8-9FE676DE7F3A}" emma:medium="tactile" emma:mode="ink">
            <msink:context xmlns:msink="http://schemas.microsoft.com/ink/2010/main" type="paragraph" rotatedBoundingBox="12413,15803 14550,14774 14902,15504 12764,165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10AE37-83A9-4DE1-9193-B4A264C377E5}" emma:medium="tactile" emma:mode="ink">
              <msink:context xmlns:msink="http://schemas.microsoft.com/ink/2010/main" type="line" rotatedBoundingBox="12413,15803 14550,14774 14902,15504 12764,16534"/>
            </emma:interpretation>
          </emma:emma>
        </inkml:annotationXML>
        <inkml:traceGroup>
          <inkml:annotationXML>
            <emma:emma xmlns:emma="http://www.w3.org/2003/04/emma" version="1.0">
              <emma:interpretation id="{90F986EF-9BBC-4045-B859-4995BA02BB49}" emma:medium="tactile" emma:mode="ink">
                <msink:context xmlns:msink="http://schemas.microsoft.com/ink/2010/main" type="inkWord" rotatedBoundingBox="13197,15426 14550,14774 14902,15504 13548,16156"/>
              </emma:interpretation>
              <emma:one-of disjunction-type="recognition" id="oneOf0">
                <emma:interpretation id="interp0" emma:lang="en-GB" emma:confidence="0">
                  <emma:literal>essay</emma:literal>
                </emma:interpretation>
                <emma:interpretation id="interp1" emma:lang="en-GB" emma:confidence="0">
                  <emma:literal>e TB N</emma:literal>
                </emma:interpretation>
                <emma:interpretation id="interp2" emma:lang="en-GB" emma:confidence="0">
                  <emma:literal>e is NY</emma:literal>
                </emma:interpretation>
                <emma:interpretation id="interp3" emma:lang="en-GB" emma:confidence="0">
                  <emma:literal>eBay</emma:literal>
                </emma:interpretation>
                <emma:interpretation id="interp4" emma:lang="en-GB" emma:confidence="0">
                  <emma:literal>e Ya NY</emma:literal>
                </emma:interpretation>
              </emma:one-of>
            </emma:emma>
          </inkml:annotationXML>
          <inkml:trace contextRef="#ctx0" brushRef="#br0">6215 2271 202 0,'0'0'72'0,"0"0"2"0,0 0-7 0,0 0 11 0,0 0 2 16,0 0 20-16,0 0 0 15,0 0 11-15,0 0-15 0,0 0-8 0,0 0-16 0,0 0-9 16,0 0-10-16,0 0-11 0,0 0-6 0,0 0-10 15,0 0-5-15,0 0-1 0,0 0 5 0,0 0 3 16,0 0 1-16,0 0-3 0,0 0-8 0,25 13-8 16,-25-13-2-16,0 0-2 0,25-3-1 0,-25 3-1 15,0 0-1-15,30-3-1 0,-30 3 0 0,22-5-1 16,-22 5 2-16,0 0-1 0,35-13 0 16,-35 13 1-16,26-9 0 0,-26 9-2 15,25-12 2-15,-25 12-3 0,0 0 2 0,29-21 0 16,-29 21-1-16,0 0 0 0,0 0 0 0,29-29 0 15,-29 29 1-15,0 0-1 0,15-23 1 0,-15 23-1 16,0 0 0-16,0 0 0 0,10-25 1 0,-10 25 0 16,0 0 3-16,0 0-2 0,0 0 1 15,-9-26 0-15,9 26 1 0,0 0-3 0,0 0 1 16,-26-19 0-16,26 19-2 0,-25-6 0 0,25 6 1 16,-29-4-1-16,29 4 0 0,-33 0 2 0,33 0 0 15,-30 5 1-15,30-5 0 0,-30 11 1 0,30-11 1 16,-32 12 1-16,32-12-1 0,-29 14 1 0,29-14-3 15,-28 16 0-15,28-16-2 0,-22 17 2 16,22-17-3-16,-22 23 2 0,22-23-3 16,-15 26 2-16,15-26-2 0,-16 26 3 0,16-26-4 15,-11 28 3-15,11-28-4 0,-10 31 3 0,10-31-3 16,-5 31 3-16,5-31-3 0,-2 26 3 0,2-26-2 16,3 24 1-16,-3-24-2 0,0 0 3 0,14 27-3 15,-14-27 4-15,0 0-3 0,19 22-15 0,-19-22 35 16,0 0-35-16,26 23 35 0,-26-23-19 0,28 8-1 15,-28-8 2-15,31 5-2 0,-31-5 1 16,43 0 0-16,-21-4-3 0,2 2-2 0,-1-3-8 16,3 1-9-16,-1-5 0 0,5 8-36 0,-30 1-21 15,57-12-95-15,-57 12-151 0,42-27-179 16,-13 30 17-16,-29-3 471 0</inkml:trace>
          <inkml:trace contextRef="#ctx0" brushRef="#br0" timeOffset="662.5201">6696 1577 452 0,'0'0'200'0,"0"0"-36"16,0 0-25-16,0 0-21 0,0 0-27 0,0 0-14 0,0 0-12 0,0 0-26 0,0 0 9 16,0 0-27-16,0 0 8 0,0 0-5 0,0 0-6 15,0 0-2-15,0 0-2 0,0 0-2 0,0 0 1 16,0 0 4-16,0 0 2 0,0 0-1 15,0 0 0-15,0 0 11 0,28 18-20 16,-28-18 16-16,0 0-22 0,23 12 0 0,-23-12-20 16,24 3 18-16,-24-3-20 0,26 7 19 0,-26-7 0 0,25 5 0 15,-25-5-4-15,31 2-6 0,-31-2 6 0,32-3-40 32,-32 3-11-32,32-7-84 0,-32 7-141 0,22-21-186 0,-22 21-32 0,25-14 352 0</inkml:trace>
          <inkml:trace contextRef="#ctx0" brushRef="#br0" timeOffset="1066.4347">7307 1519 690 0,'0'0'170'0,"0"0"-31"0,-22 2-34 0,22-2-25 15,0 0-28-15,0 0-18 0,0 0-14 16,0 0-4-16,0 0 0 0,0 0 6 0,4 22 5 16,-4-22 4-16,-2 23 17 0,2-23-22 0,-2 29 14 15,2-29-38-15,-6 39 12 0,3-13-20 0,-2-2 11 16,2-1 1-16,-4 4-7 0,-1 2 5 0,2-2-5 16,-2 2 4-16,0-1-6 0,0 2 6 0,-1 0-14 15,1-2-3-15,3 4-15 0,-5-9-13 0,6 7-20 16,4-30-17-16,-4 42-39 0,4-42-56 0,-7 24-46 0,7-24-71 15,0 0-86-15,0 0 252 0</inkml:trace>
          <inkml:trace contextRef="#ctx0" brushRef="#br0" timeOffset="1845.6302">7293 1658 323 0,'0'0'89'0,"-7"-31"-1"0,7 31-1 0,0 0-4 16,0-26-6-16,0 26-2 0,0 0-5 0,-1-32 2 16,1 32-1-16,1-26-15 0,-1 26 12 0,1-24-21 15,-1 24 9-15,2-22-2 0,-2 22-7 0,0 0-3 16,12-26-8-16,-12 26-5 0,0 0-7 0,6-30-2 16,-6 30-5-16,0 0-2 0,0 0-4 0,16-22 0 15,-16 22-4-15,0 0 0 0,0 0-1 16,0 0 0-16,25-21-2 0,-25 21 0 0,0 0-2 15,23-9 0-15,-23 9-1 0,0 0 0 0,32-5-1 16,-32 5 1-16,0 0 0 0,30 0-1 16,-30 0 0-16,0 0 0 0,27 4 1 0,-27-4-1 15,0 0 0-15,28 3-1 0,-28-3 2 0,0 0-2 16,25 4 0-16,-25-4 0 0,0 0 0 0,0 0 0 16,0 0 1-16,0 0-1 0,20 23 1 15,-20-23-2-15,0 0 1 0,-2 22-4 0,2-22-4 16,-9 26-9-16,9-26 0 0,-22 31-3 0,22-31 6 15,-28 30 2-15,28-30 6 0,-19 26-2 0,19-26 3 16,0 0 18-16,-28 24-17 0,28-24 21 0,0 0-17 31,0 0 1-31,0 0 3 0,0 0-1 0,0 0 1 16,-22 18-1-16,22-18 0 0,0 0-1 16,0 0-1-16,0 0 0 0,0 0-1 0,0 0-1 15,0 0 0-15,0 0 1 0,0 0 1 0,0 0 2 0,22-12-2 16,-22 12-20-16,0 0 21 0,25-3-20 0,-25 3 20 15,0 0 1-15,22-1-1 0,-22 1 1 16,0 0 0-16,26 0-1 0,-26 0 1 0,0 0 0 0,0 0-1 0,25 3 19 16,-25-3-19-16,0 0 18 0,0 0-18 15,0 0 3-15,0 0-1 0,16 22 0 0,-16-22-17 16,0 0 16-16,0 28-18 0,0-28 17 0,0 0 3 16,-12 32-4-16,12-32 3 0,-12 26-3 0,12-26 2 15,0 0-2-15,-21 32 1 0,21-32-2 0,0 0 3 16,-22 25-1-16,22-25 4 0,0 0 1 0,0 0 5 15,-28 24 1-15,28-24 2 0,0 0-1 0,0 0 0 16,0 0 0-16,-23 11-1 0,23-11 1 16,0 0-1-16,-23 0 0 0,23 0-2 0,0 0 0 15,0 0-2-15,-28-5-1 0,28 5-2 16,0 0-1-16,0 0 0 0,-26-5-2 0,26 5 0 16,0 0 0-16,0 0-1 0,0 0-1 0,0 0-1 15,0 0 0-15,0 0-2 0,0 0-5 0,0 0-6 16,0 0-11-16,0 0-17 0,0 0-17 15,0 0-23-15,0 0-37 0,0 0-106 0,0 0-134 16,0 0-111-16,22-26 157 0,5 37 313 0</inkml:trace>
          <inkml:trace contextRef="#ctx0" brushRef="#br0" timeOffset="2905.453">8158 1172 392 0,'0'0'102'0,"0"0"-27"0,0 0-2 0,0 0 4 16,0 0 9-16,0 0 10 0,0 0 5 0,0 0-4 16,0 0-11-16,0 0-13 0,22 25-11 15,-22-25-10-15,0 0-5 0,0 0-7 0,-5 33-6 0,5-33-8 16,-3 22-2-16,3-22-7 0,-6 27 0 16,6-27-5-16,-4 29-1 0,4-29-4 15,-7 35 2-15,7-35-4 0,-7 41 5 0,7-41-4 16,-6 38 5-16,6-38-7 0,-6 38 4 0,6-38-5 15,-8 38 1-15,8-38-3 0,-9 39 2 0,9-39-5 16,-6 36 5-16,6-36 14 0,-9 41-32 0,8-18 32 16,-2 0-33-16,3-23 14 0,-5 36 4 0,5-36-4 15,-9 32 1-15,9-32-1 0,-4 30 2 16,4-30-4-16,0 0-2 0,-1 30-6 0,1-30-4 16,0 0-6-16,0 0-5 0,0 22-7 0,0-22-12 15,0 0-19-15,0 0-17 0,0 0-35 0,0 0-58 16,0 0-61-16,8-28-80 0,-15 0-95 15,32 25 310-15</inkml:trace>
          <inkml:trace contextRef="#ctx0" brushRef="#br0" timeOffset="3125.7603">7948 1439 592 0,'0'0'187'0,"0"0"-18"16,0 0-29-16,0 0-28 0,0 0-38 0,0 0-31 31,0 0-18-31,0 0-6 0,0 0 2 0,0 0 8 0,0 0 4 16,0 0 2-16,0 0-4 0,0 0-4 0,21 23-3 15,-21-23-4-15,0 0-5 0,27 14-2 16,-27-14-2-16,0 0-3 0,31 14-2 0,-31-14-2 15,25 6-3-15,-25-6-1 0,27 4-1 0,-27-4 0 16,23 5 1-16,-23-5-1 0,0 0-5 0,28 2-11 16,-28-2-17-16,0 0-22 0,0 0-32 0,0 0-74 15,28 11-94-15,-28-11-225 16,0 0 33-16,9 24 360 0</inkml:trace>
          <inkml:trace contextRef="#ctx0" brushRef="#br0" timeOffset="5237.9006">9343 2189 865 0,'0'0'228'0,"0"0"-88"0,0 0-25 0,0 0-51 15,0 0-3-15,0 0-16 16,0 0-10-16,0 0-9 0,0 0-7 0,0 0-4 15,0 0-6-15,0 0-2 0,0 0 0 0,0 0 1 0,0 0 3 0,0 0 1 16,25-11 0-16,-25 11-3 0,22 1-1 0,-22-1-2 16,26 5 0-16,-26-5 1 0,29 7-2 0,-29-7 1 15,36 6-1-15,-36-6-1 0,39 6-2 16,-39-6 1-16,40 7-3 0,-40-7 2 0,43 5-3 16,-43-5 3-16,37 3-1 0,-37-3-2 15,38 1 2-15,-38-1-1 0,34 0 0 0,-34 0 0 16,28-1-2-16,-28 1-7 0,0 0-8 0,27-8-15 15,-27 8-20-15,0 0-34 0,29-2-52 0,-29 2-124 16,0 0-168-16,26-23-49 0,-26 23 242 0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C94A320-06A2-4AA8-800D-51B758283A0C}" emma:medium="tactile" emma:mode="ink">
          <msink:context xmlns:msink="http://schemas.microsoft.com/ink/2010/main" type="inkDrawing"/>
        </emma:interpretation>
      </emma:emma>
    </inkml:annotationXML>
  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2B8204B-D862-4415-BD01-3E93E3D914E6}" emma:medium="tactile" emma:mode="ink">
          <msink:context xmlns:msink="http://schemas.microsoft.com/ink/2010/main" type="inkDrawing"/>
        </emma:interpretation>
      </emma:emma>
    </inkml:annotationXML>
  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4F7AE98-1817-4B30-B206-73FC8F3817BB}" emma:medium="tactile" emma:mode="ink">
          <msink:context xmlns:msink="http://schemas.microsoft.com/ink/2010/main" type="inkDrawing"/>
        </emma:interpretation>
      </emma:emma>
    </inkml:annotationXML>
  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9.9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-6215 8677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-5091 8339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-5045 8293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28 3 0,0-28-2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-4226 8674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-3791 8780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-3074 8314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-3014 8202 552 0,'0'0'124'15,"0"0"-18"-15,21-16-12 0,-21 16 6 16,0 0-15-16,0 0-5 0,0 0-6 0,0 0-8 0,0 0-8 16,0 0-5-16,0 0-6 0,0 0-3 15,0 0 0-15,0 0-3 0,0 0-4 0,14 26-7 16,-14-26-2-16,0 23-9 0,0-23-1 0,0 33-7 15,0-33 0-15,0 42-5 0,-6-20 2 16,2 4-7-16,-1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-2398 8664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-2390 8395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-1928 8427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-1804 8189 712 0,'0'0'164'0,"0"0"-14"0,0 0-12 0,0 0-1 15,0 0-19-15,0 0-30 0,0 0-22 16,0 0-16-16,0 0-9 0,0 0-11 0,0 0-9 16,0 0-7-16,0 0-4 0,0 0-1 0,0 0 4 15,0 0 0-15,0 33 4 0,0-33-4 0,-8 37 1 16,8-37-4-16,-8 45-1 0,2-18-7 15,2 4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-1122 8186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-1170 8604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-659 8556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-292 8685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1108 8535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1570 8218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2-7 0,-1-1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1696 8606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2260 8664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3259 8619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3688 8291 1010 0,'0'0'182'0,"-36"9"-98"0,11-9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3788 8163 741 0,'11'-22'240'0,"-11"22"-100"0,0 0-19 15,0 0-6-15,0 0-21 0,0 0-25 0,0 0-38 16,0 0 3-16,0 0-26 16,0 0 9-16,0 0 1 0,0 0 4 0,0 0 4 15,0 0 1-15,11 22-2 0,-11-22-8 0,0 34 2 16,0-34-5-16,0 41 1 0,0-16-5 0,-4-2 3 16,-3 3-7-16,3 3 4 0,-4 2-6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4388 8638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4443 8328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5007 8665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5377 8643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2296 11175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1C185DB-A6CD-438B-94C9-3B2A6D08FA83}" emma:medium="tactile" emma:mode="ink">
          <msink:context xmlns:msink="http://schemas.microsoft.com/ink/2010/main" type="inkDrawing"/>
        </emma:interpretation>
      </emma:emma>
    </inkml:annotationXML>
    <inkml:trace contextRef="#ctx0" brushRef="#br0">65 0 782 0,'0'0'151'0,"0"0"-50"15,0 0-23-15,0 0-8 0,0 0-10 16,0 0 9-16,0 0 4 0,0 0-3 0,0 0-6 16,0 0-20-16,14 26-12 0,-14-26-10 0,0 0-1 15,0 0-5-15,1 31 0 0,-1-31-3 0,0 0 1 0,4 34-4 0,-4-34 1 16,0 28-5-16,0-28 2 0,0 35-5 0,0-35 2 15,-5 43-4-15,2-19 3 16,2 3-6-16,-5-1 4 0,3 3-4 0,-2 2 4 16,1-1-2-16,-3 0 3 0,0-5-5 0,3 1 4 15,-5 0-5-15,4-2 5 0,1-1-4 0,-3-1 4 16,7-22-4-16,-6 41 3 16,6-41-4-16,-5 34 3 0,5-34-10 0,-1 33-7 15,1-33-11-15,-5 29-10 0,5-29-16 0,0 0-10 16,7 36-20-16,-7-36-47 0,0 0-22 15,0 0-54-15,0 0-42 0,0 0-45 16,0 0-34-16,0 0 243 0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-6131 11707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1">-5082 11143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2">-4828 11175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3">-4042 11601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4">-4002 11360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">-3576 11526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6">-2738 11598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7">-1274 11602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8">-667 11510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9">2 11560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10">359 11139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11">647 11498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12">1410 11193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13">1453 11074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14">2730 11594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15">3044 11605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16">2219 11481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5:27.5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4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-6142 7025 186 0,'0'0'100'0,"0"0"-11"15,0 0 8-15,0 0-1 0,0 0 8 0,0 0-4 16,0 0 9-16,0 0 2 0,0 0 6 0,0 0-6 15,0 0-13-15,0 0-23 0,0 0-16 0,0 0-15 16,0 0-10-16,0 0-4 0,0 0-5 0,0 0-5 16,0 0-6-16,0 0-5 0,0 0-5 0,0 0-2 15,0 0 0-15,0 0-2 0,0 0 1 0,0-25-1 16,0 25 2-16,0 0-1 16,0 0 1-16,33-20-1 0,-33 20 0 0,0 0-2 15,0 0 2-15,22-14-2 0,-22 14 1 0,0 0 0 0,0 0 0 16,0 0 1-16,0 0 0 0,23 8 0 15,-23-8 1-15,0 0 0 0,0 0 0 0,5 26 1 16,-5-26-3-16,0 0 4 0,-9 31-3 0,9-31 1 16,0 0-1-16,-12 27 1 0,12-27 0 15,0 0 0-15,0 0 1 0,-25 22-2 0,25-22 0 16,0 0 2-16,0 0 3 0,-27 5 3 0,27-5 1 16,0 0 0-16,0 0-2 0,-23-6-2 0,23 6-3 15,0 0-1-15,0 0 0 0,-17-24-1 0,17 24 1 16,0 0-3-16,0 0 0 0,0-24-1 15,0 24 1-15,0 0-1 0,0 0 3 0,20-23-3 16,-20 23 2-16,0 0 0 0,28-7 0 16,-28 7 1-16,25-6 0 0,-25 6-2 0,20 0 1 15,-20 0 0-15,0 0-1 0,26 9 2 0,-26-9-1 16,0 0 0-16,0 0 0 0,0 0 0 0,24 28 1 16,-24-28 0-16,0 0-1 0,0 28 1 0,0-28-2 15,0 0 3-15,-21 27-3 0,21-27 2 0,0 0 0 16,-29 29 1-16,29-29-2 0,0 0 1 15,-29 15-1-15,29-15 1 0,0 0 0 0,-26 0 1 16,26 0-1-16,0 0-1 0,0 0 2 0,0 0-3 16,-22-15 1-16,22 15 0 0,0 0-2 0,0 0 1 15,-7-28 0-15,7 28-1 0,0 0 2 0,10-28-1 16,-10 28 0-16,0 0 0 0,26-35 2 16,-26 35-3-16,0 0 3 0,28-25-2 0,-28 25 1 15,0 0 0-15,30-16 1 0,-30 16-1 16,0 0 1-16,26 0-2 0,-26 0 0 0,0 0 2 15,25 10-2-15,-25-10 2 0,0 0-3 0,12 27 4 16,-12-27-3-16,0 0 3 0,9 31-2 0,-9-31 1 16,0 0-1-16,0 32 1 0,0-32-1 0,0 0 3 15,-11 30-3-15,11-30 3 0,0 0-2 0,-21 28 1 16,21-28 3-16,0 0 7 0,-30 10 2 16,30-10 2-16,0 0-1 0,-22 0-6 15,22 0-2-15,0 0-3 0,-25-18-1 0,25 18-2 16,0 0 0-16,-17-23-3 0,17 23 0 0,0 0-2 15,0 0 1-15,0-26-13 0,0 26-14 0,0 0-35 16,22 0-98-16,-22 0-223 0,0 0-175 0,0 0 39 16,17-32 443-16</inkml:trace>
  <inkml:trace contextRef="#ctx0" brushRef="#br0" timeOffset="1">-5111 6510 586 0,'0'0'161'0,"0"0"6"15,0 0 0-15,-13-26-20 0,13 26-15 0,0 0-38 16,0 0-29-16,0 0-20 0,0 0-13 0,0 0-12 15,0 0-4-15,0 0-4 0,-9 32-3 0,9-32 2 16,-7 33 0-16,7-33-2 0,-11 48 3 0,8-22-6 16,-4 0 4-16,2 2-6 0,-1-2 4 15,-1 5-6-15,0 1 5 0,2 6 12 0,-8 0-31 16,1 2 30-16,1 0-31 0,-3-1 10 16,0 0 6-16,5-3-6 0,-4-4 6 0,6 1-7 15,-2-5 6-15,1-1-5 0,1 2 5 0,1-8-4 16,6-21 3-16,-10 41-2 0,10-41 1 0,-8 27-1 15,8-27 2-15,0 0-1 0,-7 23 1 0,7-23-1 16,0 0 1-16,0 0-2 0,0 0 4 0,0 0 2 16,0 0 1-16,0 0 5 0,0 0-2 0,0 0-1 15,0 0 0-15,0 0-1 0,0 0 0 16,0 0 2-16,0 0 1 0,0 0 0 0,31-20-3 16,-31 20-2-16,27-11-1 0,-27 11-1 0,37-6 1 15,-37 6 0-15,43-11-2 0,-43 11 0 16,46-7-1-16,-22 7-4 0,1-7-1 0,3 7 1 15,-1 0 0-15,0 0 3 0,-1 0 0 0,-3 0 0 16,-1 0 0-16,2 0 0 0,-24 0-1 16,41 7-9-16,-41-7-13 0,41 0-20 0,-41 0-35 15,50 0-95-15,-50 0-208 0,27-25-165 0,-27 25 26 16,34-16 442-16</inkml:trace>
  <inkml:trace contextRef="#ctx0" brushRef="#br0" timeOffset="2">-4393 7004 783 0,'0'0'199'16,"0"0"-58"-16,0 0-21 0,0 0-13 0,0 0-24 16,-28-19-23-16,28 19-11 0,0 0-11 0,0 0-8 15,-26-12-6-15,26 12-5 0,0 0-3 0,0 0-2 16,-26 0-3-16,26 0-2 0,0 0-3 0,-24 11-1 15,24-11-3-15,0 0 1 0,-23 34-5 0,23-34 3 16,-14 35-4-16,14-35 4 0,-14 47-2 16,10-23 4-16,4 1-6 0,0 2 4 15,0-2-5-15,0-2 4 0,10 0-5 0,-10-23 6 16,21 37-4-16,-21-37 2 0,27 26 0 0,-27-26-1 16,30 15 0-16,-30-15 1 0,43-10 2 0,-22-1-1 15,2-6 3-15,-1-7-3 0,0-4 4 0,0-1-5 16,-2-6 7-16,-2 3-9 0,-3-4 6 0,-3 1-6 15,-2 1 6-15,-5 4 5 0,-5 0 10 16,0 8-2-16,0 22 9 0,-25-37-7 0,25 37-5 16,-27-28-3-16,27 28-5 0,-32-14-6 15,32 14 2-15,-36 0-2 0,36 0-2 0,-41 19 2 16,41-19-4-16,-37 28-3 0,37-28-10 0,-26 24-8 16,26-24-14-16,0 0-12 0,0 35-19 0,0-35-33 15,23 24-63-15,-23-24-63 0,32 8-107 0,-6 0-85 16,-26-8 83-16,55 0 339 0</inkml:trace>
  <inkml:trace contextRef="#ctx0" brushRef="#br0" timeOffset="3">-3604 6925 742 0,'0'0'191'0,"0"0"-15"16,0 0-33-16,0 0-27 0,0 0-37 0,0 0-33 15,0 0-9-15,0 0-1 0,0 0-3 0,-27 0-6 16,27 0-1-16,-28 0-3 0,28 0 1 16,-33 13-4-16,33-13-3 0,-43 12-5 0,20 1 0 15,-2-3-4-15,-1 6 1 0,-2-1-4 0,1 6-1 16,-1-1-3-16,2-4 2 0,3 2-4 0,23-18 2 15,-29 24-3-15,29-24 2 0,-10 22-2 0,10-22 2 16,0 25-2-16,0-25 1 0,14 29-2 0,-14-29 2 16,23 24-2-16,-23-24 3 0,38 18-3 15,-15-14 3-15,0 0-8 0,4-4-5 16,3 6-8-16,-5-6-9 0,8 0-10 0,-7 0-10 16,7 7-28-16,-33-7-52 0,61 5-59 0,-61-5-24 15,58 0 6-15,-31-12-7 0,3-1-102 0,10 16 52 16,-15-24 264-16</inkml:trace>
  <inkml:trace contextRef="#ctx0" brushRef="#br0" timeOffset="4">-3175 7008 752 0,'0'0'189'0,"0"0"-19"16,0 0-26-16,0-26-20 0,0 26-26 0,0 0-27 16,0 0-18-16,0 0-11 0,0 0-8 15,0 0-9-15,-25-12-5 0,25 12-6 0,0 0-3 16,-27 9-3-16,27-9-1 0,-24 12-2 0,24-12-1 15,-32 28-3-15,32-28 1 0,-35 31-3 16,35-31 2-16,-35 35-2 0,35-35 3 0,-33 39-4 16,33-39 4-16,-25 36-1 0,25-36 3 0,-14 29-3 15,14-29-1-15,0 24-3 0,0-24-2 0,0 0-1 16,20 28 5-16,-20-28-5 0,22 11 5 0,-22-11-1 16,30 0 0-16,-30 0-1 0,35 0-3 0,-35 0-4 15,35-17-3-15,-35 17 3 0,42-20 0 16,-42 20 6-16,33-26 0 0,-33 26 5 15,27-34-2-15,-27 34 3 0,22-34-2 0,-22 34 2 16,14-34-2-16,-14 34 3 0,10-26-4 0,-10 26 3 16,5-25-2-16,-5 25 3 0,0 0 0 0,0-28 3 15,0 28-1-15,0 0 0 0,0 0-2 0,0 0-4 16,0 0-1-16,0 0 1 0,0 0 3 0,0 0-2 16,0 0 4-16,16 35-5 0,-16-35 3 15,6 30-3-15,-6-30 2 0,5 41-2 0,-5-20 3 16,0 4-5-16,6-1 5 0,-3-2-5 0,-3-22 3 15,18 41-3-15,-18-41 4 0,18 30-6 16,-18-30-1-16,21 24-7 0,-21-24-9 0,27 14-15 16,-27-14-12-16,31 0-32 0,-31 0-56 0,37-21-75 15,-29-9-113-15,15 1-122 0,6 9 55 0,-13-28 392 16</inkml:trace>
  <inkml:trace contextRef="#ctx0" brushRef="#br0" timeOffset="5">-2662 6642 863 0,'-17'-34'181'0,"17"34"-35"16,0 0-22-16,0 0-17 0,0 0-30 15,0 0-18-15,0 0-19 0,0 0-13 16,0 0-13-16,0 0-8 0,0 0-1 0,0 0 7 16,0 0 4-16,0 0 5 0,-7 35-1 0,7-35 1 15,0 41-7-15,0-17 2 0,-4 0-9 0,4 5 3 16,-10 1-6-16,8 3-14 0,-9 1 29 0,4-1-31 15,-4 0 29-15,1 3-14 0,3-5-5 0,2 2 6 16,-1-5-7-16,2 0 5 0,4-2-4 16,0-4 3-16,0-22-4 0,0 38 3 0,0-38-3 15,11 29 4-15,-11-29-3 0,0 0 2 0,28 24-2 16,-28-24 0-16,0 0 1 0,33-8 0 0,-33 8 0 16,26-20-8-16,-26 20-11 0,27-25-20 0,-27 25-30 15,29-31-76-15,4 41-159 0,-33-10-211 0,33-20 14 16,-8 20 317-16</inkml:trace>
  <inkml:trace contextRef="#ctx0" brushRef="#br0" timeOffset="6">-1688 6800 1253 0,'-32'-36'116'0,"32"36"-3"0,0 0-28 0,0 0-21 16,-34-20-12-16,34 20-15 0,0 0-9 16,0 0-8-16,0 0-9 0,0 0-5 0,0 0-4 15,0 0-4-15,0 0-1 0,0 0 1 16,0 0-1-16,0 0 2 0,0 0-10 0,0 0-9 15,34 16-20-15,-34-16-21 0,32 19-48 0,-32-19-68 16,37 22-117-16,-37-22-204 0,28 23 59 0,-4-2 312 16</inkml:trace>
  <inkml:trace contextRef="#ctx0" brushRef="#br0" timeOffset="7">-1743 7092 611 0,'0'0'145'0,"0"0"-24"0,0 0 0 15,0 0-6-15,0 0-12 0,0 0-15 0,0 0-17 16,0 0-22-16,0 0-18 0,0 0-10 0,0 0-6 16,0 0 0-16,0 0 1 0,0 0 7 0,0 0 6 15,0 0 3-15,0 0-1 0,0 0-4 16,0 0-9-16,0 0-3 0,15 30-5 0,-15-30 0 15,0 28-7-15,0-28 2 0,0 37-6 0,0-37 4 16,-7 38-5-16,7-38 4 0,-4 35-4 0,4-35 3 16,0 31-3-16,0-31 3 0,0 25-4 15,0-25 2-15,0 0-11 0,0 28-10 0,0-28-19 0,0 0-23 16,0 0-45-16,0 0-42 0,19 22-47 16,-19-22-77-16,0 0-126 0,0 0 34 15,0-42 286-15</inkml:trace>
  <inkml:trace contextRef="#ctx0" brushRef="#br0" timeOffset="8">-1395 7145 797 0,'0'0'315'0,"-27"-27"-178"15,27 27-22-15,0 0-21 0,0 0-30 0,0 0-30 16,0 0-15-16,0 0-13 0,0 0-4 0,0 0-2 16,0 34 3-16,0-34-2 0,0 33 4 0,0-33-4 15,0 37 4-15,0-37-4 0,0 38 3 0,0-38-4 16,0 34 3-16,0-34-3 0,0 28 1 0,0-28-2 15,0 0 2-15,14 27-2 0,-14-27 2 16,0 0 0-16,0 0-1 0,0 0 1 0,0 0 0 16,0 0 0-16,0 0 3 0,0 0 6 0,0 0 5 15,0 0 2-15,20 0-3 0,-20 0-1 0,20-41-11 16,-5 18 2-16,-3-1-5 0,6-2 3 16,0-1-5-16,0 4 5 0,1-6-4 0,-1 5 5 15,-1 2-5-15,-17 22 4 0,31-36-4 16,-31 36 3-16,26-22-2 0,-26 22 0 0,0 0 0 15,28-11 1-15,-28 11 1 0,0 0-1 0,0 0 2 16,0 0-2-16,28 19 1 0,-28-19-1 0,0 0 1 16,16 27-1-16,-16-27 2 0,10 27-2 0,-10-27 2 15,7 32-3-15,-7-32 2 0,4 39-4 0,-4-39 4 16,5 40-5-16,-5-18 5 0,0-22-4 0,9 40 4 16,-9-40-4-16,0 34-9 0,0-34-18 15,9 25-14-15,-9-25-37 0,0 0-42 0,28 45-45 16,-28-45-62-16,0 0-34 0,20 33-76 15,-20-33 14-15,25 11 258 0</inkml:trace>
  <inkml:trace contextRef="#ctx0" brushRef="#br0" timeOffset="9">-704 6791 1033 0,'-33'-4'131'0,"33"4"8"15,-35 7-36-15,35-7-13 0,0 0-31 0,0 0-20 16,0 0-18-16,0 0-11 0,0 0-9 0,0 0 1 16,0 0 1-16,10 25 2 0,-10-25 2 0,36 5 0 15,-11-5 0-15,2 0-2 0,2 0-2 0,6 0-3 16,-1-3-1-16,3 3 0 0,0-10 0 0,2 10 0 16,-2-7-3-16,-2 4-7 0,5 3-20 15,-5-10-31-15,14 20-72 0,-22-24-124 0,20 14-212 16,-7 14-25-16,-12-14 299 0</inkml:trace>
  <inkml:trace contextRef="#ctx0" brushRef="#br0" timeOffset="10">-597 6584 1076 0,'0'0'151'0,"0"-23"-30"0,0 23-26 16,0 0-42-16,0 0-25 0,0 0-13 15,0 0 1-15,0 0 4 0,10 30 2 0,-10-30-2 16,7 28-2-16,-7-28-4 0,7 31 2 0,-7-31-3 16,0 40 2-16,0-16-7 0,-7 4 3 0,0-3-6 15,7 6-14-15,-11 2 31 0,5 2-33 0,-2 2 31 16,1 0-14-16,-2-3-7 0,-1 3 5 0,2-3-6 15,-2 1 6-15,0-4-6 0,2 4 5 0,1-2-7 16,0-4 8-16,7-2-7 0,-5 1 5 16,5-4-4-16,0-24 2 0,0 37-3 0,0-37 1 15,14 22 0-15,-14-22 0 0,0 0 0 16,27 9 2-16,-27-9-1 0,25-6-1 0,-25 6 2 16,30-20-4-16,-30 20-4 0,35-25-3 0,-35 25-2 15,38-31-6-15,-38 31-1 0,36-31-9 0,-36 31-6 16,35-36-13-16,-13 24-21 0,-11-16-46 0,13 23-38 15,-18-25-56-15,20 21-64 0,-26 9-87 16,15-37 7-16,-15 37 338 0</inkml:trace>
  <inkml:trace contextRef="#ctx0" brushRef="#br0" timeOffset="11">-83 7149 760 0,'-22'0'68'0,"22"0"-33"0,0 0 11 16,0 0 13-16,0 0 5 0,0 0-8 15,29 14-12-15,-29-14-10 0,26 0-12 16,-26 0-6-16,31-7-9 0,-31 7-1 0,34-4-3 16,-34 4-1-16,33-8 1 0,-33 8-2 0,28-13 1 15,-28 13 0-15,22-16 3 0,-22 16 3 0,0 0 11 16,23-31 8-16,-23 31 11 0,10-31 1 0,-10 31 2 15,0-28-7-15,0 28 0 0,-8-30-6 0,8 30-1 16,-17-28-7-16,17 28-3 0,-27-18-4 16,27 18-2-16,-39-7-4 0,39 7-1 0,-43 5-1 15,21 6-1-15,-1 2-3 0,1 3 0 0,22-16 6 16,-35 42-3-16,26-19 7 0,-2-1-6 0,5 4 2 16,2-1-6-16,4 2 5 0,0 1-8 0,0-2 5 15,5-1-5-15,-5-25 4 0,17 37-5 0,-17-37 3 16,29 26 0-16,-29-26 3 0,41 20-2 15,-19-16 1-15,2-4-5 0,-1 0-8 16,5 0-5-16,-2 0-7 0,3 0-12 0,-3-8-8 16,7 8-21-16,-33 0-33 0,54-10-34 0,-54 10-16 15,47-9-13-15,-47 9-2 0,33-6 14 0,-33 6 7 16,26-9 43-16,-26 9 37 0,23-10 38 0,-23 10 20 16,0 0 5-16,22-17 17 0,-22 17 34 0,0 0 30 15,0 0 31-15,0 0 8 0,0 0-16 16,0 0-11-16,17-24-7 0,-17 24-4 0,0 0-5 15,0 0-7-15,0 0-16 0,0 0-11 16,0 0-8-16,0 0-6 0,0 0-11 0,0 0-4 16,0 0 5-16,0 0 3 0,0 0 5 0,0 0 1 15,0 0-9-15,21 27-2 0,-21-27-7 0,0 0 0 16,0 33-4-16,0-33-1 0,5 23-2 0,-5-23 0 16,0 0-2-16,0 26-1 0,0-26-3 15,0 0 0-15,0 0 0 0,0 0 1 0,0 0 0 16,0 0 1-16,0 0 1 0,0 0 2 0,0 0 1 15,0 0 1-15,0 0 0 0,29-33-4 0,-29 33 2 16,17-38-4-16,-17 38 3 0,13-44-4 0,-4 20 4 16,0-1-5-16,1 0 5 0,-10 25-3 0,18-41 7 15,-18 41 0-15,18-31 5 0,-18 31-1 16,0 0-1-16,23-18-1 0,-23 18-2 16,0 0 0-16,0 0 0 0,0 0 1 0,28 0-1 15,-28 0 0-15,0 0-3 0,26 13 0 0,-26-13-3 16,22 11 0-16,-22-11-1 0,33 8 0 0,-33-8-1 15,39 7 1-15,-17-7 0 0,4 9 2 0,-1-9-1 16,1 0-6-16,-1 5-13 0,-25-5-23 0,44 10-45 16,-44-10-110-16,40 0-215 0,-40 0-114 15,33 0 49-15,-4 11 476 0</inkml:trace>
  <inkml:trace contextRef="#ctx0" brushRef="#br0" timeOffset="12">1548 7166 153 0,'0'0'87'16,"0"0"-1"-16,0 0 1 0,0 0-1 15,-24-11 5-15,24 11 9 0,0 0-3 0,0 0-3 16,0 0-13-16,0 0-9 0,-23-16 1 0,23 16 4 15,0 0-1-15,-24-17-5 0,24 17-13 0,0 0-12 16,-27-7-9-16,27 7-9 0,-28-5-5 0,28 5 0 16,-33 0-1-16,33 0 0 0,-40 0-1 0,18 0-3 15,-4 0-4-15,-2 0-1 0,1 6-2 16,-5-6-1-16,2 9 0 0,-2-3-2 0,3 2 3 16,0-2-3-16,6 1 1 0,1 4-5 0,22-11 0 15,-33 17-2-15,33-17-1 0,0 0-2 0,-18 26 1 16,18-26-2-16,0 0 1 0,9 29-1 0,-9-29 2 15,21 25-3-15,-21-25 3 0,33 22-1 16,-9-16 1-16,-1 0-1 0,5-6 0 0,2 0 0 16,0 0 0-16,-1-6 2 0,-1 0-2 15,-1-8 3-15,-2-1-3 0,-25 15 3 0,40-31-3 16,-40 31 3-16,32-37-3 0,-32 37 4 0,20-39-3 16,-20 39 2-16,13-31-2 0,-13 31 3 0,0 0-1 15,7-24 4-15,-7 24 3 0,0 0 0 0,0 0 0 16,0 0-5-16,0 0-3 0,0 0-1 0,0 0 0 15,0 24-1-15,0-24 2 0,0 38-3 0,0-38 4 16,0 44-4-16,5-20 4 0,-5-24-4 16,6 42 4-16,-1-18-5 0,-5-24 4 15,7 38-3-15,-7-38 4 0,11 31-4 0,-11-31 2 16,17 26-9-16,-17-26-3 0,24 13-12 0,-24-13-9 16,28 6-13-16,-28-6-16 0,45 0-52 0,-45 0-68 15,50-21-124-15,-25 7-173 0,0-10 68 0,13 14 322 16</inkml:trace>
  <inkml:trace contextRef="#ctx0" brushRef="#br0" timeOffset="13">2062 7155 959 0,'0'0'306'16,"0"0"-170"-16,0 0-35 0,0 0-20 15,0 0-21-15,0 0-13 0,-24-23-12 16,24 23-8-16,0 0-7 0,0 0-5 0,0 0-3 15,-26-8-3-15,26 8 0 0,0 0-3 0,-36 4-1 16,36-4 0-16,-34 18-3 0,34-18 1 0,-43 38-4 16,18-16 4-16,2 0-4 0,2 3 3 0,2-1-3 15,1 5 5-15,5-4-6 0,1-3 4 0,7 1-3 16,5-23 2-16,0 39-4 0,0-39 4 16,13 35-4-16,-13-35 3 0,33 24-3 0,-33-24 3 15,45 13-1-15,-18-13 1 0,3 0-1 16,5 0-1-16,2-7-7 0,-1-2-4 0,1 1-3 15,-7-8-4-15,1 1 7 0,-1-6-7 0,2 1-5 16,-6-5-17-16,4 4-12 0,-9-13-29 0,11 23-58 16,-23-26-75-16,22 23-116 0,-31 14-122 0,27-48 67 15,-2 38 380-15</inkml:trace>
  <inkml:trace contextRef="#ctx0" brushRef="#br0" timeOffset="14">2554 6898 998 0,'-36'12'161'0,"-10"-12"-73"0,23 18 5 0,-14-18-7 16,37 0-17-16,-43 21-16 0,43-21-7 0,-29 15-13 16,29-15-9-16,0 0-14 0,0 0-5 0,0 0-4 15,0 0 2-15,0 0 4 0,4 21 4 0,-4-21 1 16,28 13 0-16,-28-13-4 0,35 6-1 0,-35-6-2 16,47 7-4-16,-19-7-2 0,4 0 1 15,-2 0-2-15,3 0 2 0,-1 0 0 0,2 0 0 16,2 0-5-16,-4-5-8 0,5 5-8 0,-4-3-19 15,7 6-19-15,-13-9-43 0,19 19-79 0,-46-13-79 16,61-13-213-16,-27 19 45 0,-34-6 280 16</inkml:trace>
  <inkml:trace contextRef="#ctx0" brushRef="#br0" timeOffset="15">2595 6645 900 0,'0'0'316'0,"0"0"-191"0,0 0-21 15,0 0-19-15,0 0-21 0,0 0-17 0,0 0-15 16,0 0-13-16,0 0-7 0,0 0-7 0,0 0-2 16,0 0 3-16,0 0 6 0,0 0 5 0,-15 25 4 15,15-25-1-15,0 33-3 0,0-33-7 0,-11 44 1 16,4-20-5-16,-1 3-14 0,-1 3 28 0,0 3-31 15,-4 0 28-15,-1 7-12 0,-1 0-5 0,-3 1 6 16,2-1-6-16,1-1 5 0,4-1-8 16,2 0 5-16,3-2-5 0,6 0 5 0,-5-4-5 15,5 0 4-15,0-3-4 0,7-3 3 0,-7-26-2 16,13 34 2-16,-13-34-2 0,22 32 1 16,-22-32-4-16,30 23 2 0,-30-23-1 0,28 16 3 15,-28-16 0-15,22 0 0 0,-22 0-5 0,26 0-4 16,-26 0-5-16,33-23-6 0,-33 23-1 15,37-32-10-15,-37 32-6 0,37-35-14 0,-37 35-17 16,29-36-43-16,-1 36-52 0,-28-34-80 0,23 25-96 16,-23 9-86-16,18-37 138 0,6 37 288 0</inkml:trace>
  <inkml:trace contextRef="#ctx0" brushRef="#br0" timeOffset="16">3142 7180 944 0,'0'0'208'0,"0"0"-100"0,0 0-16 0,0 0-28 15,0 0-12-15,0 0-11 0,0 0-5 0,0 0-7 16,-4 26-5-16,4-26-9 0,0 22-2 16,0-22-6-16,0 27 1 0,0-27-6 0,0 33 1 15,0-33-4-15,0 37 3 0,0-37-5 0,0 31 4 16,0-31-3-16,0 26 1 0,0-26-14 0,0 0-15 15,4 24-35-15,-4-24-65 0,0 0-92 0,0 0-229 16,0 0-10-16,0 0 193 0</inkml:trace>
  <inkml:trace contextRef="#ctx0" brushRef="#br0" timeOffset="17">3285 6821 1748 0,'-24'-6'54'15,"24"6"-9"-15,-23-7 5 0,23 7-12 0,0 0-10 16,-28-5-13-16,28 5-6 0,0 0-5 0,0 0-1 16,-24-12-3-16,24 12-2 0,0 0-3 0,0 0-13 15,0 0-14-15,0 0-21 0,0 0-23 0,0 0-63 16,0 0-188-16,0 0-215 0,0 0-16 0,0 0 316 16</inkml:trace>
  <inkml:trace contextRef="#ctx0" brushRef="#br0" timeOffset="18">3651 7185 872 0,'0'0'144'16,"0"0"-20"-16,-29-21-7 0,29 21-16 0,0 0-25 16,0 0-25-16,0 0-17 0,0 0-9 15,-32 0-2-15,32 0 0 0,0 0 2 0,-24 7 2 16,24-7-2-16,0 0-1 0,-31 9-3 0,31-9-2 15,0 0-5-15,-28 14-3 0,28-14-2 0,-25 12-1 16,25-12-3-16,-22 16 0 0,22-16-3 16,0 0 0-16,-27 28-4 0,27-28 4 0,-11 27-4 15,11-27 2-15,0 33-2 0,0-33 2 0,0 34-3 16,0-34 3-16,18 27-4 0,-18-27 3 0,29 23-3 16,-29-23 2-16,40 14-4 0,-40-14-1 0,45 0 0 15,-22 0-1-15,4-13 4 0,-3 5-2 0,1-6 2 16,-25 14-1-16,43-31 5 0,-43 31-2 15,28-39 5-15,-28 39-3 0,12-40 4 0,-12 40-4 16,0-38 2-16,0 38-2 0,-10-40 2 0,10 40-2 16,-18-39 5-16,18 39-6 0,-22-30 5 15,22 30-4-15,-26-22 1 0,26 22 0 0,-25-7-1 16,25 7 0-16,0 0-2 0,0 0-6 0,-22 7-16 16,22-7-14-16,0 22-23 0,0-22-28 0,0 34-53 15,0-34-51-15,18 35-100 0,-11-12-144 16,-7-23 52-16,40 39 316 0</inkml:trace>
  <inkml:trace contextRef="#ctx0" brushRef="#br0" timeOffset="19">4036 7225 980 0,'0'0'140'0,"0"0"-32"15,0 0-2-15,0 0-16 0,0 0-28 16,0 0-25-16,0 0-17 0,0 0-10 0,0 0-4 15,0 0-5-15,0 0 2 0,0 0 6 0,0 0 6 16,0 0 3-16,0 0 4 0,0 36-10 0,0-36 0 16,-8 40-6-16,8-40 2 0,-8 43-4 0,4-21 4 15,4-22-4-15,-11 40 3 0,11-40-6 16,-4 31 3-16,4-31-4 0,0 0 1 0,0 29-1 16,0-29 0-16,0 0 0 0,0 0 1 0,0 0 1 15,0 0 1-15,24-8 2 0,-24 8-2 0,22-27 2 16,-22 27-4-16,31-44 3 0,-13 18-5 0,-2-3 6 15,2 0-6-15,0-3 5 0,-1 4-5 16,-1 2 5-16,-1 3-4 0,-15 23 3 0,26-34-1 16,-26 34 2-16,0 0-2 0,28-29 1 15,-28 29-2-15,0 0-1 0,0 0 0 0,26 0 0 16,-26 0 1-16,0 0-1 0,24 19 2 0,-24-19-1 16,0 0 0-16,22 32-1 0,-22-32 2 0,15 26-4 15,-15-26 4-15,14 33-2 0,-14-33 0 0,11 29-1 16,-11-29 2-16,8 33-3 0,-8-33 4 0,7 28-4 15,-7-28 3-15,5 24-3 0,-5-24 2 16,0 0-2-16,10 30 1 0,-10-30-2 0,0 0-5 16,15 26-11-16,-15-26-11 0,0 0-23 15,0 0-21-15,35 34-56 0,-35-34-51 0,0 0-89 16,23 5-154-16,-23-5 36 0,33-3 224 0</inkml:trace>
  <inkml:trace contextRef="#ctx0" brushRef="#br0" timeOffset="20">4899 7167 1041 0,'0'0'133'16,"0"0"-18"-16,0 0-7 0,-18-32-27 0,18 32-23 16,0 0-13-16,-9-21-8 0,9 21-4 15,0 0-7-15,-25-13-6 0,25 13-5 16,-22 5-4-16,22-5 0 0,-29 19-2 0,29-19 2 15,-31 31-4-15,31-31 1 0,-23 35-5 0,23-35 0 16,-11 28-4-16,11-28 1 0,0 28-2 0,0-28 3 16,4 29-3-16,-4-29 3 0,14 30-4 0,-14-30 3 15,21 28-2-15,-21-28 1 0,22 22-1 0,-22-22 1 16,26 20-7-16,-26-20 2 0,23 15-4 16,-23-15 3-16,0 0 2 0,22 22 3 15,-22-22 0-15,0 0 3 0,0 0-1 0,0 0 1 0,0 0 1 16,0 0-1-16,0 0 1 0,0 22 0 15,0-22-1-15,0 0 0 0,-29 17 0 0,29-17 0 16,-23 11-2-16,23-11 1 0,-24 13-1 0,24-13 2 16,-27 16-2-16,27-16 1 0,-28 19-1 0,28-19 1 15,-24 21 0-15,24-21 0 0,0 0-3 16,0 0 2-16,-23 23-3 0,23-23-6 0,0 0-9 16,0 0-9-16,0 0-13 0,0 0-16 0,34 0-48 15,-34-26-70-15,33 26-120 0,-33 0-192 0,31-32 77 16,-5 32 312-16</inkml:trace>
  <inkml:trace contextRef="#ctx0" brushRef="#br0" timeOffset="21">5497 7492 1705 0,'0'0'99'16,"0"0"-44"-16,0 0-9 0,0 0-4 0,0 0-10 15,0 0-9-15,0 0-10 0,0-29-7 0,0 29-5 16,0 0-1-16,6-31-2 0,-6 31 1 16,0 0-10-16,0 0-16 0,18-28-21 0,-18 28-46 15,0 0-127-15,0 0-364 0,0 0-7 0,22-17 151 16</inkml:trace>
  <inkml:trace contextRef="#ctx0" brushRef="#br0" timeOffset="22">5515 7068 1523 0,'0'0'83'0,"0"0"-22"15,0 0 0-15,0 0-10 0,0 0-8 0,0 0-13 16,0 0-11-16,0 0-8 0,0 0-6 15,0 0-3-15,0 0-1 0,0 0-2 0,0 0 1 16,0 0 0-16,0 0-1 0,0 0 2 0,0 0-2 16,0 0 1-16,0 0-8 0,0 0-13 0,23 17-16 15,-23-17-33-15,0 0-42 0,27 31-132 0,-27-31-223 16,0 0-57-16,-9 36 119 0</inkml:trace>
  <inkml:trace contextRef="#ctx0" brushRef="#br1" timeOffset="23">5131 8553 495 0,'0'0'170'16,"0"0"-12"-16,0 0 12 0,-14-23-25 0,14 23-15 15,0 0-34-15,0 0-20 0,0 0-22 0,0 0-10 16,0 0-9-16,0 0 0 0,0 0-1 0,5 26 0 16,-5-26-2-16,-6 30-2 0,6-30-6 0,-9 39-18 15,5-17 30-15,4 8-36 0,-5-2 30 0,5 2-16 16,-5 2-8-16,5 3 6 16,-6-1-10-16,6 4 4 0,-7-1-6 0,7-1 3 15,-7 0-6-15,7-4 6 0,-4 2-6 0,4-3 5 16,0-3-4-16,0-3 3 0,0-2-4 0,0-23 5 15,0 40-5-15,0-40 5 0,0 36-3 0,0-36 3 16,0 24-2-16,0-24 1 0,0 0-2 0,0 24 0 16,0-24 1-16,0 0 0 0,0 0-1 15,0 25 2-15,0-25-3 0,0 0 2 0,0 27-1 16,0-27-2-16,0 0-6 0,0 27-1 0,0-27-10 16,0 0-2-16,0 0-12 0,0 0-6 0,-7 22-13 15,7-22-9-15,0 0-7 0,0 0-19 0,0 0-44 16,5-27-58-16,-5 27-61 0,0 0-111 15,26-39 17-15,-26 39 165 0</inkml:trace>
  <inkml:trace contextRef="#ctx0" brushRef="#br1" timeOffset="24">5205 9012 894 0,'-23'-8'166'16,"23"8"-16"-16,0 0-23 0,0 0-26 0,0 0-30 16,0 0-20-16,0 0-12 0,0 0-10 0,0 0-7 15,0 0-3-15,0 0-2 0,0 0 0 0,0 0-3 16,0 0 4-16,0 0 2 0,0 0 0 0,0 0 1 15,0 0-4-15,34 0-6 0,-34 0-1 16,30 0-3-16,-30 0-1 0,38 7-4 0,-38-7-1 16,42 7-2-16,-42-7 1 0,42 8-1 15,-42-8 1-15,42 7-4 0,-42-7-8 0,45 0-14 16,-45 0-17-16,45 0-29 0,-45 0-57 0,48 0-136 16,-48 0-230-16,32-15 8 0,-9 11 172 0</inkml:trace>
  <inkml:trace contextRef="#ctx0" brushRef="#br1" timeOffset="25">5572 8580 596 0,'0'0'158'0,"-10"-24"-32"0,10 24 12 0,0 0-20 15,0 0 3-15,0 0-31 0,0 0-24 16,0 0-23-16,0 0-10 0,0 0-4 0,0 0-3 15,0 0-1-15,0 0 6 0,0 0 2 0,0 0 0 16,0 0-1-16,22 11-8 0,-22-11-3 0,0 0-3 16,0 0-2-16,0 0-3 0,0 0-3 0,0 0-1 15,25 23 0-15,-25-23 0 0,0 0 1 16,0 0-16-16,12 30 18 0,-12-30-15 0,0 26 31 16,0-26-17-16,0 31 13 0,0-31-16 15,-4 44-4-15,4-22 1 0,-7 2-4 0,3 0 2 16,-3 2-4-16,2 3 5 0,1-4-5 0,-3 3 3 15,3 1-4-15,-2-1 4 0,-1 0-5 0,3-1 5 16,-1 0-5-16,0 2 5 0,0-3-5 0,1-1 3 16,4 1-2-16,-7-3 3 0,7-23-3 0,-6 40 3 15,6-40-3-15,0 39 2 0,0-39-2 0,0 31 2 16,0-31-1-16,-5 27 1 0,5-27-2 16,0 0 3-16,0 28-2 0,0-28 1 0,0 0 0 15,0 0-3-15,0 0-5 0,0 0-1 16,0 0-6-16,0 0 1 0,0 0-3 0,0 0-2 15,0 0-11-15,0 0-9 0,0 0-14 0,0 0-18 16,0 0-30-16,-26-20-64 0,26 20-77 0,0 0-107 16,0 0-66-16,0 0 51 0,7-26 364 15</inkml:trace>
  <inkml:trace contextRef="#ctx0" brushRef="#br1" timeOffset="26">6031 8384 482 0,'0'0'179'16,"0"0"-35"-16,-28-14-11 0,28 14 5 0,0 0-17 15,0 0-24-15,0 0-34 0,0 0-28 0,0 0-22 16,0 0-8-16,0 0 3 0,0 0 7 0,0 0 7 15,0 0 5-15,0 0-1 0,28 24-1 0,-28-24-2 16,0 0-1-16,0 0-5 0,22 32-1 16,-22-32-5-16,0 0-1 0,13 33-4 15,-13-33 2-15,9 27-2 0,-9-27 4 0,4 29-2 0,-4-29 2 16,0 31-4-16,0-31 2 0,0 22-3 16,0-22 4-16,0 0-2 0,0 33 2 0,0-33-1 15,0 0-17-15,-17 27 36 0,17-27-39 0,0 0 35 16,0 0-20-16,-23 19-2 0,23-19 0 0,0 0-1 15,0 0 0-15,0 0-2 0,-26 16-7 16,26-16-15-16,0 0-25 0,0 0-69 0,-24-12-135 16,24 12-275-16,0 0 34 0,0 0 205 0</inkml:trace>
  <inkml:trace contextRef="#ctx0" brushRef="#br1" timeOffset="27">6630 9159 807 0,'0'0'108'0,"0"0"-35"0,0 0-7 16,0 0 15-16,0 0 9 0,0 0-1 0,0 0-3 15,0 0-20-15,0 0-8 0,0 0-6 0,0 0-4 16,0 0-6-16,28 20-6 0,-28-20-5 0,0 0-5 15,32 0-5-15,-32 0-2 0,31 0-4 0,-31 0-3 16,33 0-1-16,-33 0-5 0,40 0-1 16,-18 0-2-16,3-5-2 0,1 5-1 0,-1-4 2 15,1 4-2-15,-1 0 0 0,3 0 1 16,-4-4-2-16,-1 4 0 0,-23 0-4 0,38 0-10 16,-38 0-13-16,33 0-24 0,-33 0-42 0,22-7-93 15,11 25-191-15,-33-18-138 0,0 0 48 0,39 27 358 16</inkml:trace>
  <inkml:trace contextRef="#ctx0" brushRef="#br1" timeOffset="28">6669 9000 296 0,'0'0'111'0,"0"0"-20"0,8-24 14 15,-8 24 11-15,0 0 6 0,0 0-9 16,0 0 1-16,0 0-3 0,-7-27-4 0,7 27-5 16,0 0-17-16,0 0-19 0,0 0-17 0,0 0-13 15,0 0-7-15,0 0-9 0,0 0-4 0,0 0-5 16,0 0-4-16,0 0-2 0,0 0 3 15,0 0 7-15,0 0 1 0,0 0 3 0,25 0-4 16,-25 0-4-16,0 0 0 0,29 0-1 0,-29 0-2 16,22 0-1-16,-22 0-3 0,25 0-1 0,-25 0-2 15,33 0 1-15,-33 0-1 0,40 0-1 0,-40 0 1 16,40 0-2-16,-40 0 2 0,40-4 0 0,-40 4-2 16,38 0 1-16,-38 0-2 15,40 0-8-15,-40 0-9 0,40-6-14 0,-18 6-18 16,-22 0-17-16,38 7-46 0,-38-7-57 0,31 0-106 15,-31 0-119-15,0 0-33 0,25-6 155 0</inkml:trace>
  <inkml:trace contextRef="#ctx0" brushRef="#br1" timeOffset="29">8285 8542 181 0,'0'0'75'0,"0"0"8"16,0 0-4-16,0 0 18 0,0 0-10 15,0 0 9-15,0 0-19 0,0 0-5 0,0 0-19 16,0 0-8-16,0 0-12 0,0 0-1 0,0 0-1 16,0 0 7-16,0 0 6 0,0 0 12 0,0 0 3 15,0 0 6-15,0 0-5 0,0 0-4 0,0 0-14 16,0 0-11-16,0 0-5 0,0 0-5 15,0 0 1-15,0 0 1 0,0 0-3 0,0 0-3 16,-23 16-1-16,23-16-1 0,0 0-1 16,-23 0-1-16,23 0 0 0,0 0-2 0,-28-5 0 15,28 5-1-15,0 0 2 0,-28 0-1 0,28 0 0 16,0 0-1-16,-31-7-1 0,31 7-1 0,-28 0-2 16,28 0-1-16,-33-4-1 0,33 4-1 0,-37 0 2 15,37 0-1-15,-37 0 2 0,37 0-2 0,-39-8 1 16,39 8-1-16,-36-5 0 0,36 5 0 0,-34-4-1 15,34 4 0-15,-31 0 0 0,31 0-1 16,-27-9 1-16,27 9-1 0,-26 0 0 0,26 0 0 16,0 0 0-16,-28-8 0 0,28 8 0 15,0 0 0-15,0 0 1 0,-23 0-3 0,23 0 2 16,0 0-1-16,0 0 0 0,0 0 0 0,0 0 0 16,0 0-2-16,-22 0 0 0,22 0 1 0,0 0-2 15,0 0 2-15,0 0-1 0,0 0 2 16,0 0-2-16,0 0 1 0,-9 27-1 0,9-27 0 15,0 0-1-15,0 0 2 0,0 0-2 0,6 26 3 16,-6-26-2-16,0 0 1 0,0 0-2 0,14 27 2 16,-14-27-2-16,0 0 3 0,0 0 0 0,26 27-2 15,-26-27 0-15,0 0 0 0,33 20-1 0,-33-20 3 16,29 13-2-16,-29-13 2 0,30 15-6 16,-30-15-16-16,32 13 32 0,-32-13-35 15,34 18 37-15,-34-18-21 0,35 15 1 0,-35-15 1 16,30 16-1-16,-30-16 4 0,30 10-5 0,-30-10 2 15,24 13-4-15,-24-13 2 0,0 0 1 0,27 21 2 16,-27-21 1-16,0 0 0 0,0 0 2 0,14 26 1 16,-14-26 0-16,0 0 3 0,0 0-3 0,-7 30 2 15,7-30-1-15,0 0 0 0,-22 24 0 0,22-24 0 16,0 0 0-16,-33 27 1 0,33-27-2 16,-26 21 2-16,26-21-3 0,-30 21 3 0,30-21-4 15,-35 28 4-15,35-28-2 0,-34 28 2 16,34-28-3-16,-35 29 2 0,35-29-1 0,-35 27 2 15,35-27-3-15,-40 29 3 0,40-29-2 0,-36 28 1 16,36-28-2-16,-35 25 4 0,35-25-4 0,-31 26 3 16,31-26-2-16,-27 20 1 0,27-20-1 15,-23 19 1-15,23-19 0 0,-23 18 0 0,23-18-1 16,0 0 2-16,-24 30-2 0,24-30 1 0,0 0-1 16,-15 23 1-16,15-23 0 0,0 0 1 0,0 0-2 15,-12 25 2-15,12-25-2 0,0 0 2 0,0 0-2 16,-16 22 1-16,16-22 0 0,0 0 1 0,0 0 0 15,0 0 3-15,0 0 3 0,0 0 0 0,0 0 2 16,0 0-2-16,0 0-3 16,0 0 0-16,0 0-1 0,0 0-2 0,0 0-1 15,-9 23 3-15,9-23 2 0,0 0 2 0,0 0-1 16,0 0-1-16,0 0-1 0,27 12 0 0,-27-12 1 16,0 0 1-16,22 4-1 0,-22-4-1 0,0 0 0 15,35 0-1-15,-35 0 0 0,36 0 0 0,-36 0-1 16,38 0 0-16,-38 0 0 0,44 0-1 0,-20 0 0 15,-1 0 0-15,3 0-1 0,-1 0 1 16,-3 0-1-16,2 0 0 0,-2 6 0 0,2-6 0 16,-1 9 0-16,0-9 0 0,-1 7 0 0,1 0 0 15,-23-7-1-15,42 11 1 0,-42-11-1 16,36 13-5-16,-36-13-11 0,29 5-10 0,-29-5-29 16,0 0-37-16,42 14-125 0,-42-14-269 0,0 0 0 15,0 0 18-15</inkml:trace>
  <inkml:trace contextRef="#ctx0" brushRef="#br1" timeOffset="30">7707 9974 403 0,'0'0'188'0,"0"0"-49"0,0 0-30 16,0 0-17-16,0 0-14 0,0 0-13 15,0 0-20-15,0 0-9 0,0 0-5 0,0 0 0 16,0 0 5-16,0 0 5 0,0 0-3 0,0 0-2 16,0 0-5-16,0 0 12 0,0 0 4 0,0 0 0 15,0 0-4-15,0 0-16 0,0 0-6 0,0 0-4 16,0 0-2-16,0 0-2 0,0 21-6 16,0-21-2-16,0 0-2 0,0 23 0 0,0-23-1 15,0 0 0-15,-10 21-3 0,10-21 3 0,0 0-4 16,0 24 3-16,0-24-1 0,0 0 0 0,0 0-1 15,-4 22 1-15,4-22-1 0,0 0 2 0,0 0-2 16,0 0 1-16,4 25-2 0,-4-25 2 0,0 0-2 16,0 0 0-16,0 0 1 15,0 0-1-15,0 0-2 0,23 13-1 0,-23-13-2 16,0 0-1-16,25-8-1 0,-25 8 0 0,0 0 2 16,30-16-2-16,-30 16 2 0,0 0-5 0,29-20 0 15,-29 20-6-15,0 0-2 0,22-20-10 0,-22 20-15 16,0 0-23-16,25-7-17 0,-25 7-8 0,0 0-11 15,0 0-18-15,25-15-28 0,-25 15-44 0,0 0-65 16,24-12-31-16,-24 12 174 0</inkml:trace>
  <inkml:trace contextRef="#ctx0" brushRef="#br1" timeOffset="31">7775 9709 1001 0,'0'0'208'0,"0"0"-42"16,0 0-19-16,0 0-31 0,0 0-30 15,-24 0-21-15,24 0-12 0,0 0-12 0,0 0-5 16,0 0-8-16,0 0-2 0,0 0-6 0,0 0-5 16,0 0-5-16,0 0-4 0,0 0-3 15,0 0-2-15,0 0-1 0,0 0-1 0,0 0-1 16,0 0-2-16,0 0-11 0,0 0-14 0,0 0-31 15,0 0-76-15,24 21-346 0,-24-21-89 0,0 0 4 16,31 0 406-16</inkml:trace>
  <inkml:trace contextRef="#ctx0" brushRef="#br1" timeOffset="32">10121 8798 423 0,'0'0'95'16,"0"0"-12"-16,9-26 18 0,-9 26-4 0,0 0 3 15,0 0 0-15,0 0-22 0,0 0 3 16,11-23-20-16,-11 23-17 0,0 0 23 0,0 0-15 16,0 0 15-16,0 0-10 0,0-22-9 0,0 22 7 15,0 0-23-15,0 0 12 0,0 0-44 0,-25-18 19 16,25 18-25-16,0 0 21 0,-30-11 0 0,30 11-2 16,-25 0-1-16,25 0-3 0,-26 0-2 0,26 0-1 15,-29 0-2-15,29 0 1 0,-35 11-2 0,35-11-18 16,-38 15 37-16,38-15-35 0,-39 25 33 15,39-25-17-15,-39 37-6 0,39-37 4 16,-40 33-2-16,40-33 2 0,-30 32-2 0,30-32 2 16,-22 35-3-16,22-35 4 0,-14 30-4 0,14-30 2 15,-4 28-2-15,4-28 2 0,0 26-2 0,0-26 2 16,13 23-1-16,-13-23 0 0,0 0-1 0,27 27 1 16,-27-27 0-16,25 11 1 0,-25-11 0 0,26 7 1 15,-26-7-2-15,28 6 2 0,-28-6-1 16,27 0 0-16,-27 0 0 0,22 0 0 0,-22 0 0 15,0 0 0-15,31 5 0 0,-31-5 0 0,0 0 0 16,0 0-1-16,0 0 1 0,23 4 1 0,-23-4 0 16,0 0 0-16,0 0 2 0,0 0-1 0,0 0 0 15,0 0 0-15,0 0-2 0,-28 33 1 0,28-33-2 16,-26 25 2-16,26-25-3 16,-29 24 2-16,29-24-1 0,-33 33 2 0,33-33-2 15,-33 34 3-15,33-34-3 0,-30 28 2 0,30-28-3 16,-22 25 2-16,22-25-1 0,-18 24 1 0,18-24-1 15,0 0 1-15,-8 26-2 0,8-26 2 0,0 0-2 16,0 0 2-16,9 22 0 0,-9-22 0 0,0 0-1 16,0 0 0-16,32 19 0 0,-32-19 1 0,0 0-1 15,33 6 2-15,-33-6-1 0,28 0 1 16,-28 0-1-16,29 0 0 0,-29 0 0 16,30 0 0-16,-30 0 2 0,30 0-2 0,-30 0 1 15,35 0-2-15,-35 0 1 0,36-11-1 0,-36 11 2 16,35-7-2-16,-35 7 1 0,39-12-1 0,-39 12-10 15,37-11-14-15,-37 11-20 0,35-18-34 0,-6 24-66 16,-29-6-94-16,33-20-221 0,-33 20-1 0,27-9 134 16</inkml:trace>
  <inkml:trace contextRef="#ctx0" brushRef="#br1" timeOffset="33">8981 8932 390 0,'0'0'69'0,"0"0"6"0,0 0 13 15,0 0 8-15,22-24 2 0,-22 24-10 0,0 0-9 16,0 0-15-16,0 0-8 0,0 0-3 0,0 0 0 15,0 0 0-15,0 0-3 0,0 0-1 0,0 0-3 16,0 0-4-16,0 0-6 0,0 0-4 16,0 0-5-16,0 0-3 0,12 25-4 0,-12-25 0 15,0 0-6-15,-8 35 0 0,8-35-5 0,-15 23-1 16,15-23-4-16,-18 29 1 0,18-29-3 0,-27 36 3 16,27-36-4-16,-32 35 2 0,32-35-2 15,-40 36 1-15,18-20-1 0,22-16 3 0,-44 24-3 16,44-24 3-16,-43 20-2 0,43-20 3 15,-39 14-1-15,39-14 1 0,-35 7-3 0,35-7 2 16,-38 4-3-16,38-4 1 0,-33 0 3 0,33 0-2 16,-26-14 2-16,26 14-2 0,0 0 0 0,-27-26-2 15,27 26 2-15,0 0-2 0,-20-29 2 0,20 29-3 16,0 0 2-16,-11-33-1 0,11 33 1 0,0 0-2 16,0-23 2-16,0 23-3 0,0 0 2 0,0 0-1 15,11-28 1-15,-11 28-1 0,0 0 2 16,0 0-2-16,29-27 2 0,-29 27-2 15,0 0 0-15,31-18 0 0,-31 18 1 0,0 0-1 16,30-10 1-16,-30 10-1 0,0 0 1 0,32 0-1 16,-32 0 2-16,0 0-1 0,27 8-1 0,-27-8 1 15,0 0 0-15,28 23 1 0,-28-23 0 0,22 22 1 16,-22-22-2-16,22 27 4 0,-22-27-3 0,22 26 3 16,-22-26-4-16,26 28 3 0,-26-28-3 15,28 25 3-15,-28-25-2 0,30 23 0 0,-30-23 1 16,32 19-2-16,-32-19 0 0,33 19 2 0,-33-19-3 15,31 11 2-15,-31-11 0 0,28 11-1 0,-28-11-1 16,26 7 0-16,-26-7-2 0,22 6 2 16,-22-6-1-16,24 8 1 0,-24-8-1 0,0 0-4 0,29 8-11 15,-29-8-14-15,0 0-28 16,0 0-54-16,31 33-100 0,-31-33-173 0,0 0-88 16,0 0 19-16,0 0 398 0</inkml:trace>
  <inkml:trace contextRef="#ctx0" brushRef="#br1" timeOffset="34">9305 9407 583 0,'0'0'241'0,"0"0"-91"0,0 0-75 0,0 0 14 0,0 0-8 15,0 0 0-15,0 0-14 0,0 0-13 0,0 0-9 16,0 0-8-16,0 0-12 0,0 0-5 16,0 0-3-16,0 0-1 0,5 24-4 15,-5-24-1-15,0 0-3 0,0 0 0 0,0 22 20 16,0-22-22-16,0 0 21 0,0 0-40 0,0 24 14 15,0-24-16-15,0 0 15 0,0 0 1 0,0 30-1 16,0-30 1-16,0 0-2 0,0 0 2 0,-5 24 0 16,5-24 0-16,0 0-1 0,0 0 0 0,0 0-2 15,0 0 1-15,0 0-1 0,0 0 0 16,0 0 2-16,0 0-1 0,0 0 0 0,0 0 0 16,0 0-1-16,0 0 3 0,0 0 0 0,0 0-1 15,0 0 1-15,0 0-1 0,27 0 0 0,-27 0 0 16,0 0-4-16,0 0-7 0,29-14-7 15,-29 14-10-15,0 0-7 0,0 0-6 0,32-20-2 16,-32 20 9-16,0 0-17 0,14-23 13 0,-14 23-18 16,0 0 0-16,0 0 1 0,23-28-9 15,-23 28-26-15,0 0-39 0,0 0-54 0,18-24-49 16,-18 24-56-16,0 0 95 0,-7-24 193 0</inkml:trace>
  <inkml:trace contextRef="#ctx0" brushRef="#br1" timeOffset="35">9392 9143 952 0,'0'0'347'0,"-25"0"-181"0,25 0-36 16,0 0-38-16,0 0-23 0,0 0-14 15,0 0-10-15,0 0-4 0,0 0-5 0,0 0-4 16,0 0-4-16,0 0-2 0,0 0-5 0,0 0-14 16,0 0-7-16,0 0 0 0,0 0 0 0,0 0 0 15,0 0 0-15,0 0 0 0,0 0 0 0,0 0 0 16,0 0 0-16,0 0-42 0,0 0-51 16,26 10-249-16,-26-10-264 0,0 0 13 0,22-38 222 15</inkml:trace>
  <inkml:trace contextRef="#ctx0" brushRef="#br1" timeOffset="36">9338 9370 149 0,'0'0'82'0,"0"0"-17"16,0 0-8-16,0 0 15 0,0 0 0 0,0 0 13 16,0 0-11-16,0 0-1 0,0 0-20 0,0 0-8 15,0 0-16-15,0 0-4 0,0 0-5 16,0 0 0-16,0 0-2 0,0 0-1 0,0 0 2 16,0 0 7-16,0 0 6 0,0 0 11 0,0 0 12 15,0 0 11-15,0 0 4 0,0 0 0 0,0 0-12 16,0 0-8-16,0 0-11 0,0 0-8 15,0 0-7-15,0 0-8 0,0 0-6 0,0 0-5 16,0 0-2-16,0 0 0 0,0 0-2 0,0 0 1 16,0 0-2-16,0 0 1 0,0 0 0 15,0 0-1-15,0 0 1 0,0 0 0 0,0 0 1 16,0 0 2-16,0 0 3 0,0 0 2 0,0 0 1 16,0 0-2-16,0 0-2 0,0 0-1 0,0 0-3 15,0 0 0-15,0 0-2 0,0 0 0 0,0 0 0 16,0 0 0-16,0 0-1 0,0 0 2 0,0 0-1 15,0 0 0-15,0 0 1 0,0 0 0 16,0 0-2-16,0 0 0 0,0 0 1 16,0 0 0-16,0 0 1 0,0 0 1 0,0 0-1 15,-12 21 0-15,12-21-1 0,0 0 1 0,0 0-2 16,0 0 1-16,0 0 1 0,-5 23-1 0,5-23-1 16,0 0 2-16,0 0-2 0,0 0 1 0,0 0-1 15,0 0 1-15,0 22-1 0,0-22-2 0,0 0-16 16,0 0-29-16,0 0-46 0,0 0-97 15,21 0-139-15,-21 0-144 0,0 0 78 0,0 0 310 16</inkml:trace>
  <inkml:trace contextRef="#ctx0" brushRef="#br1" timeOffset="37">11001 8614 845 0,'0'0'153'0,"0"0"5"0,0 0-18 16,0 0-16-16,0 0-23 0,0 0-34 0,0 0-18 16,0 0-14-16,0 0-6 0,0 0-6 0,-25-6 0 15,25 6 0-15,0 0 0 0,-24 20-2 0,24-20-2 16,-22 18-4-16,22-18-3 0,-33 25-1 16,33-25-4-16,-37 38-13 0,15-17 28 0,-1 7-29 15,-1 2 28-15,1 4-16 0,-1-3-4 0,1 2 4 16,1 3-6-16,0-2 6 0,4-1-7 15,4 5 4-15,0-10-4 0,7 2 4 0,2-4-5 16,5-2 5-16,0 5-6 0,0-4 6 0,5-1-5 16,1-2 3-16,-6-22-3 0,22 42 3 0,-22-42-3 15,28 36 3-15,-28-36-2 0,31 25 2 16,-31-25-2-16,33 20 1 0,-33-20-1 0,33 16 1 16,-33-16-4-16,33 11-7 0,-33-11-9 0,31 6-6 15,-31-6-13-15,31 7-12 0,-31-7-31 0,24 0-72 16,8 24-104-16,-32-24-197 0,0 0 7 0,38 6 105 15</inkml:trace>
  <inkml:trace contextRef="#ctx0" brushRef="#br1" timeOffset="38">11335 8743 762 0,'0'-38'218'0,"0"38"-89"0,0-28-37 16,0 28 21-16,0 0-30 0,0 0 9 16,0 0-23-16,0 0-20 0,0 0-13 0,0 0-10 15,0 0-7-15,0 0-5 0,0 0-2 0,0 0 1 16,0 0 1-16,0 0-12 0,-8 29 33 15,8-29-37-15,-4 35 32 0,4-12-20 0,0-1-4 16,0 3 3-16,0 1-6 0,0 4 4 0,-7-2-7 16,7 2 4-16,-4 1-5 0,4 1 4 0,-7-1-5 15,2 1 5-15,1 2-6 0,-2-6 5 0,2 0-5 16,4-1 5-16,-7-4-4 0,7-23 3 0,0 39-3 16,0-39 2-16,-4 28-2 0,4-28 2 15,0 0-1-15,0 30 1 0,0-30 0 16,0 0 0-16,0 0 0 0,0 0 0 0,0 0 0 15,0 0 1-15,0 0 0 0,0 0 0 0,0 0 1 16,0 0-3-16,0 0 1 0,0 0-1 0,0 0 2 16,14-30-2-16,-14 30 2 0,16-26-3 0,-16 26 4 15,19-33-4-15,-19 33 4 0,25-34-4 0,-25 34 4 16,26-33-3-16,-26 33 2 0,23-25-2 16,-23 25 2-16,0 0-2 0,24-21 1 0,-24 21-1 15,0 0 0-15,0 0 0 0,22-7 0 0,-22 7 1 16,0 0 0-16,0 0 0 0,0 0 0 0,28 7 0 15,-28-7 0-15,0 0-1 0,23 13 0 0,-23-13 1 16,0 0-1-16,22 18 2 0,-22-18-2 0,0 0 1 16,27 29-1-16,-27-29 1 0,0 0-1 15,22 29 1-15,-22-29-2 0,12 24 2 16,-12-24-2-16,11 26 3 0,-11-26-2 0,8 24 2 16,-8-24-2-16,6 23 1 0,-6-23-2 0,0 21 3 15,0-21-2-15,7 23 1 0,-7-23-1 0,0 0 2 16,0 32-3-16,0-32 3 0,0 0-2 0,0 24 1 15,0-24-2-15,0 0 3 0,0 0-3 0,0 0-4 16,0 24-9-16,0-24-7 0,0 0-17 16,0 0-13-16,0 0-38 0,0 0-61 0,0 0-82 15,0 0-135-15,0 0-67 0,0 23 29 0,0-23 400 16</inkml:trace>
  <inkml:trace contextRef="#ctx0" brushRef="#br1" timeOffset="39">11854 9509 616 0,'0'0'129'16,"0"0"-29"-16,0 0-2 0,0 0 14 16,0 0 5-16,0 0-8 0,0 0-16 0,0 0-17 15,0 0-24-15,0 0-11 0,0 0-11 0,0 22-7 16,0-22-5-16,0 0-3 0,0 0-4 0,0 0-18 15,0 0 13-15,0 0-15 0,0 0 14 0,8 25-1 16,-8-25-1-16,0 0 0 0,0 0-1 0,0 0 1 16,0 26-2-16,0-26 1 0,0 0-2 0,-6 27 2 15,6-27-2-15,0 0 1 0,0 25-1 16,0-25 0-16,0 0 0 0,0 0 1 16,-6 24-2-16,6-24 1 0,0 0 0 0,0 0-1 15,0 0 1-15,0 0 1 0,0 0-1 0,0 0-1 16,0 0 1-16,0 0-1 0,0 0 1 0,0 0-1 15,0 0 1-15,0 0-1 0,0 0 1 0,0 0 0 16,0 0 0-16,0 0-1 0,0 0 1 16,0 0-1-16,26 17 1 0,-26-17-1 0,0 0 1 15,0 0-1-15,0 0-9 0,23-3-6 0,-23 3-7 16,0 0-7-16,0 0-6 0,0 0-13 16,28 0-26-16,-28 0-24 0,0 0-25 0,0 0-34 15,0 0-42-15,0 0-15 0,18-34-122 0,-18 34 61 16,0 0 276-16</inkml:trace>
  <inkml:trace contextRef="#ctx0" brushRef="#br1" timeOffset="40">11936 9232 1252 0,'0'21'177'0,"0"-21"-51"0,0 0-33 0,0 0-17 16,0 0-12-16,0 0-13 0,0 0-11 0,0 0-5 16,0 0-5-16,0 0-1 0,0 0-7 15,0 0-4-15,0 0-6 0,0 0-5 0,0 0-3 16,0 0-2-16,0 0 0 0,0 0-2 0,0 0-1 15,0 0-1-15,0 0-8 0,0 0-18 0,0 0-20 16,0 0-41-16,0 0-53 0,0 0-253 0,0 0-180 16,0 0 42-16,36 0 316 0</inkml:trace>
  <inkml:trace contextRef="#ctx0" brushRef="#br1" timeOffset="41">12240 8638 957 0,'0'0'166'0,"-27"-16"-34"16,27 16-12-16,0 0-19 0,0 0-28 15,0 0-17-15,0 0-14 0,0 0-9 0,0 0-11 16,0 0-12-16,0 0-6 0,0 0-3 0,0 0 0 15,0 0 3-15,0 0 4 0,0 0 4 0,0 0 5 16,15 29-2-16,-15-29 1 0,21 26-4 0,-21-26-15 16,26 36 31-16,-12-14-32 0,-14-22 31 0,28 44-16 15,-13-20-5-15,0 0 2 0,-1-2-4 0,0 4 3 16,-2 2-6-16,-1-3 5 0,0 2-6 16,-1-2 4-16,1 5-5 0,-4-2 5 0,-1 2-6 15,0-2 5-15,-1 4-5 0,1-2 4 0,-6 3-4 16,0-5 4-16,0 4-4 0,0-4 4 0,0 2-3 15,-11-2 3-15,5 0-4 0,-2-2 4 16,0-1-4-16,0-1 5 0,2-2-5 0,6-22 5 16,-18 44-3-16,18-44-10 0,-18 32 29 0,18-32-29 15,-15 30 29-15,15-30-18 0,0 0-2 16,-12 25 1-16,12-25 0 0,0 0 1 0,0 0-2 16,0 0-7-16,0 0-11 0,0 0-23 0,0 0-63 15,0 0-227-15,-6-21-255 0,6 21 21 0,0-41 303 16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0:26.87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8D315549-4C65-47EE-99A1-822AFFCF0065}" emma:medium="tactile" emma:mode="ink">
          <msink:context xmlns:msink="http://schemas.microsoft.com/ink/2010/main" type="writingRegion" rotatedBoundingBox="6215,17175 3739,17270 3681,15742 6156,15647"/>
        </emma:interpretation>
      </emma:emma>
    </inkml:annotationXML>
    <inkml:traceGroup>
      <inkml:annotationXML>
        <emma:emma xmlns:emma="http://www.w3.org/2003/04/emma" version="1.0">
          <emma:interpretation id="{CFC26807-319A-4132-AB12-C093DCB89AD4}" emma:medium="tactile" emma:mode="ink">
            <msink:context xmlns:msink="http://schemas.microsoft.com/ink/2010/main" type="paragraph" rotatedBoundingBox="6215,17175 3739,17270 3681,15742 6156,15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E45CB0-DC5D-4E5C-B7C2-2BBC1FBDF4F5}" emma:medium="tactile" emma:mode="ink">
              <msink:context xmlns:msink="http://schemas.microsoft.com/ink/2010/main" type="line" rotatedBoundingBox="6215,17175 3739,17270 3681,15742 6156,15647"/>
            </emma:interpretation>
          </emma:emma>
        </inkml:annotationXML>
        <inkml:traceGroup>
          <inkml:annotationXML>
            <emma:emma xmlns:emma="http://www.w3.org/2003/04/emma" version="1.0">
              <emma:interpretation id="{5D34CDD7-9074-424B-9F7E-2CAE974320A1}" emma:medium="tactile" emma:mode="ink">
                <msink:context xmlns:msink="http://schemas.microsoft.com/ink/2010/main" type="inkWord" rotatedBoundingBox="5497,17181 5537,15667 6164,15683 6125,17197"/>
              </emma:interpretation>
              <emma:one-of disjunction-type="recognition" id="oneOf0">
                <emma:interpretation id="interp0" emma:lang="en-GB" emma:confidence="0">
                  <emma:literal>As:</emma:literal>
                </emma:interpretation>
                <emma:interpretation id="interp1" emma:lang="en-GB" emma:confidence="0">
                  <emma:literal>As.</emma:literal>
                </emma:interpretation>
                <emma:interpretation id="interp2" emma:lang="en-GB" emma:confidence="0">
                  <emma:literal>:,</emma:literal>
                </emma:interpretation>
                <emma:interpretation id="interp3" emma:lang="en-GB" emma:confidence="0">
                  <emma:literal>*s:</emma:literal>
                </emma:interpretation>
                <emma:interpretation id="interp4" emma:lang="en-GB" emma:confidence="0">
                  <emma:literal>'so</emma:literal>
                </emma:interpretation>
              </emma:one-of>
            </emma:emma>
          </inkml:annotationXML>
        </inkml:traceGroup>
        <inkml:traceGroup>
          <inkml:annotationXML>
            <emma:emma xmlns:emma="http://www.w3.org/2003/04/emma" version="1.0">
              <emma:interpretation id="{919F7C01-AA9B-4545-8B1E-90476AE588A9}" emma:medium="tactile" emma:mode="ink">
                <msink:context xmlns:msink="http://schemas.microsoft.com/ink/2010/main" type="inkWord" rotatedBoundingBox="3665,15942 5089,15840 5142,16582 3718,16683"/>
              </emma:interpretation>
              <emma:one-of disjunction-type="recognition" id="oneOf1">
                <emma:interpretation id="interp5" emma:lang="en-GB" emma:confidence="0">
                  <emma:literal>of</emma:literal>
                </emma:interpretation>
                <emma:interpretation id="interp6" emma:lang="en-GB" emma:confidence="0">
                  <emma:literal>it</emma:literal>
                </emma:interpretation>
                <emma:interpretation id="interp7" emma:lang="en-GB" emma:confidence="0">
                  <emma:literal>It</emma:literal>
                </emma:interpretation>
                <emma:interpretation id="interp8" emma:lang="en-GB" emma:confidence="0">
                  <emma:literal>If</emma:literal>
                </emma:interpretation>
                <emma:interpretation id="interp9" emma:lang="en-GB" emma:confidence="0">
                  <emma:literal>or</emma:literal>
                </emma:interpretation>
              </emma:one-of>
            </emma:emma>
          </inkml:annotationXML>
          <inkml:trace contextRef="#ctx0" brushRef="#br0">31 10 800 0,'0'0'256'15,"-5"-23"-77"-15,5 23-63 0,0 0-4 0,0 0-32 16,0 0-19-16,0 0-14 0,0 0-11 0,0 0-8 16,0 0-9-16,0 0-5 0,0 0-2 15,0 0-3-15,0 0-2 0,0 0 0 0,0 0-3 16,0 0-1-16,0 0 0 0,0 0 0 0,0 0 4 16,0 0 5-16,0 0 0 0,0 25 3 0,0-25-5 31,-3 38 0-31,1-14-5 0,1 3 3 0,1 3-5 0,-1 4 4 15,1-1-6-15,-2 5 5 0,0 0-7 16,2 1 5-16,-2-2-6 0,2-3 5 16,0 0-4-16,0-6 3 0,0-1-5 0,2-2 5 15,0-2-4-15,-2 2 4 0,0-25-4 0,2 40 3 0,-2-40-4 16,0 36 3-16,0-36-2 0,1 34 3 0,-1-34-2 16,0 28 2-16,0-28-1 0,0 0 0 0,-1 27-1 15,1-27 2-15,0 0-2 0,0 0 1 0,0 0 0 16,-6 22 0-16,6-22-1 0,0 0-2 0,0 0-2 15,0 0-2-15,0 0-7 0,0 0-2 0,0 0-9 16,0 0-13-16,0 0-19 0,0 0-21 0,0 0-43 16,-12-38-71-16,12 38-94 0,0 0-201 0,25-46 73 15,-25 46 268 1</inkml:trace>
          <inkml:trace contextRef="#ctx0" brushRef="#br0" timeOffset="531.4028">457-29 603 0,'0'0'184'16,"0"0"-77"-16,0 0-25 0,0 0-25 0,0 0-22 16,0 0-22-16,0 0-3 0,0 0 10 0,0 0 12 15,0 0 14-15,0 0 8 0,0 0 2 0,0 0 1 16,0 0-19-16,0 0 13 0,22 11-21 16,-22-11 11-16,0 0-2 0,0 0-2 0,0 0-2 15,0 0-2-15,11 24-2 0,-11-24-4 0,0 0-1 16,-3 26-5-16,3-26-2 0,-1 24-5 0,1-24 1 15,1 31-4-15,-1-31 2 0,0 38-3 16,0-38 1-16,-3 36-4 0,3-36 3 0,-2 36-6 16,2-36 2-16,-3 39-4 0,3-39 1 15,-3 44-4-15,2-21 2 0,-2 0-3 0,3-23 4 16,-3 44-3-16,3-44 2 0,0 43-3 0,0-43 3 16,-1 43-4-16,1-43 4 0,-4 44-3 0,2-22 3 15,2-22-3-15,-5 41 3 0,5-41-3 0,-8 35 3 16,8-35-3-16,-7 28 2 0,7-28-2 0,-7 24 3 15,7-24-2-15,0 0 2 0,-6 26-1 0,6-26 1 16,0 0-1-16,0 0 1 0,0 0-2 16,0 0 3-16,0 0-2 0,0 0-4 15,0 0-2-15,0 0-7 0,0 0-7 0,0 0-2 16,0 0-8-16,0 0-13 0,0 0-15 0,0 0-22 16,0 0-59-16,-22 1-87 0,22-1-88 0,0 0-170 15,0 0 93-15,0 0 337 0</inkml:trace>
          <inkml:trace contextRef="#ctx0" brushRef="#br0" timeOffset="887.6558">94 312 877 0,'0'0'176'0,"0"0"-19"0,0 0-28 0,0 0-27 16,0 0-35-16,0 0-22 0,0 0-16 0,0 0-6 15,0 0-5-15,0 0-2 0,0 0-1 0,0 0-2 16,0 0 2-16,0 0 1 0,0 0 2 0,0 0 2 16,0 0-2-16,0 0-1 0,0 0-1 15,0 0-2-15,28-4-1 0,-28 4-1 16,0 0-1-16,28-1-1 0,-28 1-1 0,24-2-1 15,-24 2-2-15,24-2-2 0,-24 2-1 0,25-2-3 16,-25 2-1-16,27-1 0 0,-27 1 0 0,28-3 1 0,-28 3-2 0,33 0-10 0,-33 0-17 16,38 4-30-16,-38-4-64 0,47 15-158 0,-47-15-264 15,43 5 15-15,-20 6 237 0</inkml:trace>
          <inkml:trace contextRef="#ctx0" brushRef="#br0" timeOffset="20053.2391">954 119 842 0,'0'0'218'0,"0"0"-77"0,0 0-37 0,0 0-25 16,0 0-26-16,0 0-21 0,0 0-14 0,0 0-4 15,0 0 6-15,0 0 6 0,0 0 7 0,0 0 1 16,0 0-4-16,17 23-2 16,-17-23-4-16,0 0-1 0,0 0-2 0,0 0-4 15,0 0-2 1,23 17-4-16,-23-17 0 0,0 0-4 0,0 0 2 16,32 12-3-16,-32-12 2 0,0 0 0 0,30 10 0 15,-30-10 1-15,24 5 0 0,-24-5 0 0,0 0 1 0,29 3-1 0,-29-3 0 0,0 0-2 0,29 2 1 16,-29-2-2-16,22-4 0 0,-22 4-1 15,27-4-2-15,-27 4-1 0,27-4-1 0,-27 4-1 16,24-3 0-16,-24 3 0 0,22-3 0 0,-22 3 0 31,25 0 0-31,-25 0 0 0,25 0-1 0,-25 0-2 0,0 0-9 16,33-3-6-16,-33 3-13 0,0 0-9 16,25-5-15-16,-25 5-23 0,0 0-39 0,0 0-73 15,0 0-107-15,0 0-152 0,26-5 5 0,-26 5 246 0</inkml:trace>
          <inkml:trace contextRef="#ctx0" brushRef="#br0" timeOffset="21531.0539">921 429 940 0,'0'0'281'0,"0"0"-100"0,0 0-56 16,0 0-35-16,0 0-25 0,0 0-14 0,0 0-11 16,0 0-9-16,0 0-9 0,0 0-4 0,0 0-8 15,0 0-2-15,0 0-5 0,0 0-1 0,0 0-1 16,0 0 0-16,0 0 0 15,0 0 1-15,22-1-1 0,-22 1 0 0,0 0 0 16,0 0 0-16,22 2 1 0,-22-2-1 0,0 0 1 16,0 0-1-16,32 6 1 0,-32-6-1 0,24 3-1 15,-24-3 1-15,29 0-2 0,-29 0 2 0,33 1-1 16,-33-1-1-16,37 2 1 0,-37-2 0 0,38 0 0 16,-38 0 0-16,43-2 0 0,-43 2-1 15,37 2 0-15,-37-2 0 0,32 0-1 0,-32 0 0 16,28 1 0-16,-28-1 1 0,0 0-1 0,30 0 1 15,-30 0 0-15,0 0 0 0,0 0 1 0,0 0-1 16,0 0 2-16,0 0-1 0,22-4 0 16,-22 4 1-16,0 0-1 0,0 0-1 0,0 0 0 15,0 0 1-15,0 0-1 0,0 0-5 0,0 0-10 16,0 0-15-16,14-29-23 0,-14 29-26 16,0 0-54-16,0 0-105 0,0 0-202 0,7-27-50 15,-7 27 115-15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4.82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653 13 610 0,'0'0'170'0,"0"0"-39"0,-29 4-10 0,29-4-2 0,0 0-27 15,0 0-22-15,0 0-20 16,0 0-2-16,-29 15-3 0,29-15 1 0,0 0 0 15,0 0-3-15,-23 5-3 0,23-5-6 0,0 0-3 16,0 0-6-16,-26 5-3 0,26-5-3 0,0 0 1 16,-22 3-2-16,22-3 1 0,0 0-2 0,-25 0-2 15,25 0-1-15,0 0-1 0,-28 0-2 0,28 0 0 16,-22 2 1-16,22-2 0 0,-31 0-1 0,31 0 2 16,-34 0-3-1,34 0 3-15,-31-2-3 0,31 2 3 16,-32-3-4-16,32 3 1 0,-28-7-3 0,28 7 0 15,-24-7-3-15,24 7 1 0,-22-9-3 0,22 9 1 16,0 0-2-16,-32-11 0 0,32 11 0 0,0 0-1 16,-23-7 1-16,23 7-1 0,0 0 2 0,-24 0-2 0,24 0 0 15,0 0 0-15,0 0 0 0,-26 6 0 0,26-6 0 16,0 0 0-16,0 0 0 0,-24 10 0 16,24-10 0-16,0 0 0 0,0 0 0 0,0 0 0 15,0 0 0-15,0 0 0 0,-23 14 0 0,23-14 0 16,0 0 0-16,0 0 0 0,0 0 0 15,0 0 0-15,0 0 0 0,0 0 0 0,0 0 0 16,0 0 0-16,0 0 0 0,0 0 0 0,0 0 0 16,0 0 0-16,0 0 0 0,0 0 0 0,0 0 0 15,0 0 0-15,0 0 0 0,0 0 0 0,0 0 0 16,0 0 0-16,0 0 0 0,0 0 0 0,0 0 0 16,0 0 0-16,0 0 0 0,0 0 0 0,25 25 0 15,-25-25 0-15,0 0 0 0,0 0 0 0,0 0 0 16,19 23 0-16,-19-23 0 0,0 0 0 0,0 0-6 15,0 0 5 1,25 26-8-16,-25-26 8 0,0 0 1 0,22 27 14 16,-22-27-14-16,0 0 3 0,32 30-3 15,-32-30 0-15,23 21 0 0,-23-21 0 0,26 20 0 16,-26-20 0-16,28 18 0 0,-28-18 0 0,25 19 0 16,-25-19 0-16,22 19 0 0,-22-19 0 0,0 0 0 15,27 31 0-15,-27-31 0 0,0 0 0 0,24 27 0 16,-24-27 0-16,0 0 0 0,12 23 0 0,-12-23 0 15,0 0 0-15,0 0 0 0,0 0 0 16,11 26 0-16,-11-26 0 0,0 0 0 0,0 0 0 0,0 0 0 16,0 0 0-16,10 24 0 0,-10-24 0 0,0 0 0 15,0 0 0-15,0 0 0 0,0 0 0 0,0 0 0 16,0 0 0-16,0 0 0 0,0 0 0 0,0 0 0 16,0 0 0-16,19 23-2 0,-19-23 0 15,0 0 1-15,0 0 1 0,0 0 0 0,0 0 1 16,0 0-1-16,-11 22 1 0,11-22 0 15,0 0 1-15,0 0-2 0,0 0 0 0,-28 17 0 16,28-17 0-16,0 0 0 0,0 0 0 0,-27 9 0 16,27-9 0-16,0 0 0 0,0 0 0 0,-22 13 0 15,22-13 0-15,0 0 0 0,0 0 0 0,0 0 0 16,-26 29 0-16,26-29 0 0,0 0 0 0,-21 29 0 16,21-29 0-16,-21 24 0 0,21-24 0 15,-22 26 0-15,22-26 0 0,-26 29 0 0,26-29 0 16,-26 30 0-16,26-30 0 0,-22 28 0 15,22-28 0-15,-24 28 0 0,24-28 0 0,-23 24 0 0,23-24 0 0,-23 19 0 16,23-19 0-16,0 0 0 0,-31 21 0 0,31-21 0 16,0 0 0-16,0 0 0 0,-26 16 0 15,26-16 0-15,0 0 0 0,0 0 0 0,0 0 0 16,0 0 0-16,0 0 0 0,0 0 0 16,0 0 0-16,0 0 0 0,0 0 0 0,0 0 0 15,0 0 0-15,-22 26 0 0,22-26 0 0,0 0 0 16,0 0 0-1,0 0 0-15,0 0 0 0,-22 22 0 0,22-22 0 0,0 0 0 16,0 0 0-16,0 0 0 0,0 0 0 0,0 0 0 16,0 0 0-16,0 0 0 0,0 0 0 0,0 0 0 15,0 0 0-15,0 0 0 0,0 0 0 16,-22 16 0-16,22-16 0 0,0 0 0 0,0 0 0 16,0 0 0-16,0 0 0 0,0 0 0 0,0 0 0 15,0 0 0-15,0 0 0 0,0 0 0 0,0 0 0 16,0 0 0-16,0 0 0 0,0 0 0 0,0 0 0 15,0 0 0-15,0 0 0 0,0 0 0 0,0 0 0 16,0 0 0-16,0 0 0 0,0 0 0 16,0 0 0-16,0 0 0 0,0 0 0 0,28-6 0 15,-28 6 0-15,0 0 0 0,30-1 0 16,-30 1 0-16,29-2 0 0,-29 2 0 0,36-3 0 0,-36 3 0 16,35-4 0-16,-35 4 0 0,34-4 0 15,-34 4 0-15,26-2 0 0,-26 2 0 0,27-2 0 16,-27 2 0-16,25-4 0 0,-25 4 0 0,25-2 0 15,-25 2 0-15,0 0 0 0,30-1 0 16,-30 1 0-16,0 0 0 0,30 0 0 0,-30 0 0 16,0 0 0-16,31-7 0 0,-31 7 0 0,25-6 0 15,-25 6 0-15,27-7 0 0,-27 7 0 0,28-11 0 16,-28 11 0-16,27-13 0 0,-27 13 0 0,28-13 0 16,-28 13 0-16,27-15 0 0,-27 15-2 0,24-10-12 15,-24 10-12-15,0 0-17 0,32-6-20 16,-32 6-27-16,0 0-68 0,0 0-247 0,0 0-149 15,22 23 5-15,-22-23 406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5.97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45 17 1011 0,'-17'-22'217'0,"17"22"-92"0,0 0-37 16,0 0-19-16,0 0-13 0,0 0-11 0,0 0-8 31,0 0-5-31,0 0-5 0,0 0-3 16,0 0-3-16,0 0-2 0,0 0-2 0,0 0-1 16,0 0-3-16,0 0-1 0,-11 24-4 0,11-24-2 15,0 0-1-15,0 0 0 0,0 0-1 0,0 0 0 16,0 0 0-16,-10 26 0 0,10-26-2 0,0 0 1 15,0 0-2-15,-4 24 0 0,4-24-1 0,0 0 1 16,-3 22-2-16,3-22 2 0,0 0-2 16,0 24 0-16,0-24 1 0,0 0 0 0,0 0-1 15,2 25 2-15,-2-25-1 0,0 0-1 0,0 0 0 16,0 0-1-16,0 0 0 0,0 0 0 16,0 0 0-16,0 0 2 0,0 0-2 0,27 14 2 15,-27-14 1-15,0 0-3 0,25 0 3 0,-25 0-2 16,0 0-1-16,33-8 0 0,-33 8-6 0,24-9-8 15,-24 9-9-15,23-15-14 0,-23 15-13 16,22-14-26-16,-22 14-51 0,0 0-112 0,39-15-158 16,-39 15-88-16,0 0 103 0,26-11 384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6.47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48 0 837 0,'0'0'178'0,"0"0"-33"16,0 0-22-16,0 0 2 0,0 0-43 16,0 0-5-16,0 0-10 0,0 0-10 0,0 0-7 15,0 0-6-15,-18 23-5 0,18-23-5 16,0 0-3-16,0 0-6 0,0 0-5 0,0 0-6 16,0 0-5-16,0 0-4 0,-15 23-1 0,15-23-3 15,0 0 0-15,0 0 0 0,0 0-3 0,0 0-7 0,0 0-12 16,0 0-18-16,0 0-35 0,2 26-78 0,-2-26-294 15,0 0-134-15,0 0 44 0,-23 9 426 16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8.03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410 0 504 0,'0'0'118'0,"0"0"-20"0,0 0-1 0,0 0 16 16,0 0-2-16,0 0 0 0,0 0-11 0,0 0-13 16,0 0-16-16,0 0-13 0,0 0-14 15,0 0-9-15,0 0-7 0,0 0-4 16,0 0 1-16,-23 2-3 0,23-2 0 0,0 0-3 0,0 0-3 16,-30 25-3-16,30-25-1 0,0 0-3 0,-34 28 0 15,34-28-5-15,-27 23 1 0,27-23-3 16,-32 28 0-16,32-28-2 0,-32 35 1 0,32-35-2 15,-30 32 3-15,30-32-3 0,-34 32 1 0,34-32-3 16,-31 30 3-16,31-30-2 0,-26 22 2 16,26-22 0-16,0 0 1 0,-30 16-1 0,30-16 1 0,0 0-1 15,-29 5 1-15,29-5 0 0,0 0 0 0,-23-13 1 16,23 13 0-16,0 0 3 0,-18-31-3 0,18 31 2 16,-9-31-2-16,9 31 3 0,-2-38-4 15,2 38 3-15,0-42-4 0,0 42 3 0,6-36-3 16,-6 36 1-16,11-24-2 0,-11 24 2 0,0 0-1 15,20-24 0-15,-20 24 0 0,0 0 0 16,0 0 0-16,27-12 0 0,-27 12-1 0,0 0 2 16,0 0 0-16,27 7-1 0,-27-7 1 0,0 0-1 0,0 0 2 15,0 0 0-15,26 14 0 0,-26-14 1 0,0 0 2 16,0 0 0-16,30 17 2 0,-30-17 0 0,0 0 0 16,33 19 0-16,-33-19-1 0,0 0-3 15,32 29 2-15,-32-29-4 0,25 25 2 16,-25-25-3-16,27 27 1 0,-27-27-1 0,28 26 0 15,-28-26 0-15,29 24 1 0,-29-24-3 0,27 24 4 16,-27-24-3-16,25 19 1 0,-25-19-1 0,22 20 1 16,-22-20-1-16,24 19 1 0,-24-19-1 0,24 20 0 15,-24-20-8-15,25 21-6 0,-25-21-13 0,25 26-15 16,-25-26-33-16,0 0-82 0,41 44-160 0,-41-44-225 16,0 0 50-16,28 36 321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8.60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15 0 527 0,'0'0'136'0,"0"0"-47"0,0 0-11 0,0 0-1 16,0 0 20-16,0 0 7 0,0 0 9 15,0 0-13-15,0 0-22 0,0 0-20 16,0 0-10-16,0 0-6 0,0 0-3 0,0 0-5 16,0 0-5-16,-15 22-5 0,15-22-3 0,0 0-3 15,0 0-3-15,0 0-3 0,0 0-4 0,0 0-2 16,0 0-2-16,-2 26-2 0,2-26-1 0,0 0-1 16,0 0 0-16,0 0-1 0,0 0 1 0,0 0-1 15,0 0 0-15,3 24 1 0,-3-24-3 16,0 0-3-16,0 0-6 0,0 0-10 0,0 0-13 0,0 0-18 15,0 0-28-15,18 21-60 0,-18-21-84 0,0 0-82 16,0 0-165-16,0 0 89 0,0 0 366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08.82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6 14 1350 0,'-20'-27'145'0,"20"27"-47"0,0 0-16 0,0 0-12 16,0 0-16-16,0 0-12 0,0 0-6 0,0 0-6 15,0 0-3-15,0 0-5 0,0 0-5 16,0 0-5-16,0 0-3 0,0 0-5 0,0 0-2 16,0 0-1-16,0 0-2 0,0 0 0 0,0 0-2 15,0 0-9-15,0 0-14 0,0 0-25 0,0 0-21 16,0 0-66-16,0 0-242 0,25 16-191 0,-25-16 4 15,0 0 388-15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72A94FA-14F0-4C82-B8DF-5A8BE0F834F2}" emma:medium="tactile" emma:mode="ink">
          <msink:context xmlns:msink="http://schemas.microsoft.com/ink/2010/main" type="inkDrawing"/>
        </emma:interpretation>
      </emma:emma>
    </inkml:annotationXML>
    <inkml:trace contextRef="#ctx0" brushRef="#br0">0 0 1007 0,'0'0'147'0,"0"0"-29"0,0 0-50 0,0 0-27 16,0 0-13-16,0 0 0 0,0 0 1 0,1 24-3 15,-1-24-11-15,0 0-3 0,36 22-6 0,-36-22 0 16,37 15-3-16,-37-15-1 0,44 9-2 16,-20-4 0-16,0-3 0 0,1 0-1 0,-1-2 0 15,-1 2-1-15,3-2-20 0,-26 0-44 16,47 4-82-16,-47-4-111 15,37-19-206-15,-9 32 12 0,-28-13 334 0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0.68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10 17 394 0,'0'0'146'15,"0"0"-21"-15,0 0-4 0,-5-23-8 0,5 23 8 16,0 0-13-16,0 0-4 0,0 0-23 0,0 0-21 16,0 0-12-16,0 0-12 0,0 0-10 0,0 0-7 15,0 0-6-15,0 0-4 0,0 0-2 0,0 0-2 16,0 0 2-16,0 0-2 0,0 0 1 0,0 0-2 15,0 0 2-15,0 0 1 0,0 0 1 16,0 0 4-16,0 0 1 0,0 0 2 16,0 0 3-16,0 0-2 0,0 0 1 0,0 0 0 15,0 0-1-15,0 0-1 0,0 0-5 0,2 28-2 16,-2-28-2-16,0 0-1 0,0 0-2 0,-2 27 1 16,2-27-3-16,0 0 0 0,-2 24 0 0,2-24 0 15,0 0 0-15,0 23 0 0,0-23-2 16,0 0 2-16,0 0-2 0,2 24 1 0,-2-24 0 0,0 0 1 15,0 0-2-15,0 0 1 0,0 0-1 0,0 0 1 16,0 0-1-16,0 0 1 0,0 0 0 0,0 0-1 16,14 23 0-16,-14-23 0 0,0 0 0 0,0 0-1 15,0 0 1-15,25 6-1 0,-25-6 1 0,0 0-1 16,0 0 0-16,28-14-1 0,-28 14-12 0,0 0-19 16,31-13-29-16,-31 13-69 15,24-8-107-15,-24 8-289 0,0 0 53 0,0 0 221 16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6.14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93 0 1126 0,'0'0'146'0,"0"0"-80"0,0 0-21 16,3 26-5-16,-3-26-4 0,0 0-3 31,-1 32-9-31,1-32 0 0,1 31-6 0,-1-31 1 16,0 37-6-16,0-37 3 0,1 42 16 0,-1-15-31 0,-2-2 36 16,0 3-32-16,-3-5 12 0,2 3 6 0,-3-3-7 15,5 2 1-15,-4-1-5 0,0 2 1 16,0-1-6-16,1 2 3 0,-3 0-7 0,0 1 3 15,1-1-6-15,0-2 4 0,-1 3-5 0,3-7 4 16,-2 2-4-16,3-1 2 0,3-22-2 16,-2 39 3-16,2-39-4 0,-6 31 3 0,6-31-2 15,-3 24 1-15,3-24 0 0,0 0 1 0,-2 23-1 0,2-23 0 16,0 0-1-16,0 0 2 0,0 0-2 0,0 0 1 16,0 0 0-16,0 0 0 0,0 0 0 0,0 0 0 15,0 0 1-15,0 0-1 0,0 0 0 0,0 0 0 16,0 0 0-16,0 0 0 0,0 0 1 15,0 0 0-15,0 0 0 0,0 0 0 0,0 0-1 16,0 0-2-16,0 0 2 16,0 0 1-16,0 0 1 0,0 0 0 0,26-28 1 15,-26 28-2-15,19-24 1 0,-19 24-2 0,21-24 2 16,-21 24-2-16,19-23 2 0,-19 23-2 16,18-24 3-16,-18 24-2 0,19-26 2 0,-19 26-2 15,26-30 1-15,-26 30-3 0,31-24 3 16,-31 24-3-16,24-17 2 0,-24 17-1 0,0 0-1 0,28-10 1 15,-28 10 0-15,0 0-1 0,23 2 1 0,-23-2 0 16,0 0 0-16,24 10 0 0,-24-10 1 0,0 0 0 0,0 0-2 16,26 25 2-16,-26-25-2 0,0 0 2 15,14 24-1-15,-14-24 0 0,0 0 0 0,14 30 2 16,-14-30-3-16,7 24 2 0,-7-24-1 16,8 25 1-16,-8-25-2 0,7 25 2 0,-7-25-2 15,5 26 2-15,-5-26-2 0,4 25 2 0,-4-25-2 0,3 23 3 16,-3-23-2-16,0 0 0 0,3 28-1 0,-3-28 2 15,0 0-2-15,0 22 2 0,0-22-2 0,0 0 1 16,0 0-1-16,0 0 2 0,0 0-2 0,0 0 1 16,0 0-7-16,0 0-9 0,0 0-14 0,0 0-24 15,1 24-27-15,-1-24-57 16,0 0-134-16,0 0-263 0,0 0 46 0,0 0 270 16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6.78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42 0 696 0,'0'0'191'16,"0"0"-50"-16,0 0-29 0,0 0-19 0,0 0-25 16,0 0-19-16,0 0-9 0,0 0-4 0,0 0-1 15,0 0 0-15,-23 5-4 0,23-5-2 16,0 0-7-16,0 0-4 0,0 0-4 0,-3 27-4 15,3-27 0-15,0 0-2 0,0 0-2 0,-7 28-1 16,7-28-2-16,0 0 1 0,-4 24-1 0,4-24 1 16,0 0-1-16,-6 25 1 0,6-25-3 0,0 0 2 15,-4 23 0-15,4-23 0 0,0 0 1 16,0 0-2-16,0 0 0 0,0 0-1 0,0 0-1 16,0 0 0-16,0 0-1 0,0 0 2 15,0 0-2-15,0 0 1 0,0 0 0 0,0 0 0 16,0 0 0-16,24 21-1 0,-24-21 1 0,0 0-1 15,0 0 1-15,0 0 0 0,0 0 0 0,26-6-1 16,-26 6 1-16,0 0-1 0,0 0 0 0,0 0-1 16,0 0-6-16,0 0-5 0,27-8-9 0,-27 8-13 15,0 0-11-15,0 0-17 0,24-10-22 16,-24 10-52-16,0 0-37 0,5-24-105 0,-5 24-32 0,25-2-82 0,-25 2 278 16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7.146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55 10 1106 0,'0'0'295'0,"0"0"-160"0,-27-18-31 0,27 18-22 16,0 0-18-16,0 0-13 0,-24 8-8 0,24-8-6 15,0 0-5-15,0 0-3 0,-22 10-6 16,22-10-2-16,0 0-3 0,0 0-11 0,0 0-7 0,0 0 0 15,0 0 0-15,0 0 0 0,0 0 0 0,0 0 0 16,0 0 0-16,0 0 0 0,0 0 0 0,0 0 0 16,0 0 0-16,0 0 0 0,0 0-3 15,0 0-45-15,0 0-30 0,0 0-85 0,0 0-334 16,0 0-112-16,0 0 16 0,32 0 537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8.15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2 1050 0,'0'0'172'0,"0"0"-37"0,0 0-36 16,0 0-27-16,0 0-17 0,0 0-12 0,0 0-9 31,0 0-6-31,0 0-5 0,0 0-4 0,0 0-4 15,0 0-3-15,0 0-3 0,0 0 2 0,0 0 4 16,0 0 2-16,0 0 3 0,0 0-3 16,30-4-3-16,-30 4-2 0,22 7-2 0,-22-7-2 15,27 7 1-15,-27-7-2 0,34 6 0 0,-34-6-1 0,37 8-1 16,-37-8-1-16,44 3-1 0,-22-3 0 0,3 0 1 16,-1-1-2-16,1-1 0 0,1-2 0 0,1-2 0 15,0 3-1-15,-1-1-1 0,1 0 0 0,-1 1 0 16,-1 1 1-16,-25 2 0 0,44-2-1 15,-44 2 1-15,37 6-3 0,-37-6 1 0,37 8 0 16,-37-8 0-16,35 11-1 0,-35-11-3 0,28 10-5 0,-28-10-8 16,27 10-8-16,-27-10-8 0,23 7-8 0,-23-7-13 15,0 0-24-15,0 0-50 0,40 14-114 0,-40-14-166 16,0 0-111-16,0 0 147 0,0 0 373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8.68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9-1 585 0,'0'0'194'0,"0"0"-37"0,-14 22 1 15,14-22-27-15,0 0-39 0,0 0-27 0,0 0-19 16,0 0-5-16,0 0-3 0,0 0 2 0,0 0 6 16,0 0 0-16,0 0-3 0,0 0-4 15,0 0-11-15,27-16-6 0,-27 16-5 0,0 0-3 16,33-4-4-16,-33 4 0 0,26 0-2 0,-26 0 0 16,29 3 1-16,-29-3-2 0,31 4 1 0,-31-4-1 0,38 7-1 0,-38-7 0 15,41 8-1-15,-41-8-1 0,39 7 0 16,-39-7 0-16,42 5-1 0,-42-5-1 0,44 1 0 15,-21-1-1-15,1-1 0 0,0-1 0 16,-1 1 0-16,-1-1-1 0,-22 2-1 0,43-5 2 16,-43 5-2-16,37-4 1 0,-37 4-1 0,37-3 1 15,-37 3 0-15,35-1-1 0,-35 1-1 0,27 0-2 16,-27 0-4-16,0 0-5 0,29 1-6 0,-29-1-7 0,0 0-10 0,22 5-15 16,-22-5-26-16,0 0-53 0,0 0-152 0,0 0-249 15,0 0 12-15,16-22 311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19T16:11:19.594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124 0 789 0,'0'0'228'0,"0"0"-72"0,0 0-27 0,0 0-33 0,0 0-32 15,0 0-20-15,0 0-14 0,0 0-11 0,0 0-7 16,0 0 1-16,0 0 7 0,0 0 5 16,0 0 3-16,0 0 0 0,-13 27-4 0,13-27-3 15,0 0-2-15,0 0-4 0,-1 22-2 0,1-22-4 16,0 23 1-16,0-23-5 0,3 30-12 0,-3-30 31 16,7 35-32-16,-7-35 31 0,9 38-16 0,-9-38-4 15,13 34 4-15,-13-34-3 0,15 32 1 16,-15-32-2-16,19 34 2 0,-19-34-3 0,25 31 2 15,-25-31-3-15,29 28 1 0,-29-28-3 16,34 26 2-16,-34-26-2 0,32 27 2 0,-32-27-2 16,25 26 1-16,-25-26 0 0,19 24 0 0,-19-24-2 15,17 23 1-15,-17-23 0 0,0 0 0 0,19 30 0 16,-19-30 2-16,0 0-3 0,11 30 2 0,-11-30-1 16,0 0 0-16,0 0 1 0,0 0 0 0,0 0 0 15,0 0 0-15,0 0 0 0,0 0 0 16,0 0-1-16,0 0 1 0,0 0 0 0,0 0 0 31,0 0 1-31,0 0 0 0,0 0 0 0,0 0 0 16,0 0 0-16,0 0 0 0,0 0 0 0,0 0 0 15,0 0 0-15,0 0 1 0,0 0-1 0,0 0-1 16,0 0 1-16,0 0-2 0,0 0 0 0,0 0 1 16,-11 26 0-16,11-26 1 0,0 0 1 0,-32 22-1 15,32-22 0-15,0 0 0 16,-22 19 0-16,22-19 0 0,0 0 0 0,-25 23 0 15,25-23 0-15,0 0 2 0,-30 29-2 0,30-29 1 16,0 0-2-16,-33 33 1 0,33-33-2 0,-19 22 3 16,19-22-3-16,-21 24 2 0,21-24-1 0,-25 26 0 15,25-26-1-15,-25 31 2 0,25-31-2 0,-30 24 3 16,30-24-3-16,-30 24 4 0,30-24-4 0,-28 21 2 16,28-21-1-16,-23 17 1 0,23-17 1 15,0 0 2-15,-32 20-2 0,32-20 1 0,0 0-3 0,-25 13 0 16,25-13 0-16,0 0 0 0,0 0 1 0,0 0-3 15,0 0-8-15,0 0-13 0,0 0-22 0,0 0-28 16,0 0-47-16,0 0-198 0,0 0-222 0,10-26-16 16,-10 26 336-16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2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A6A2099-4213-4AB4-BC75-5DF976668293}" emma:medium="tactile" emma:mode="ink">
          <msink:context xmlns:msink="http://schemas.microsoft.com/ink/2010/main" type="inkDrawing"/>
        </emma:interpretation>
      </emma:emma>
    </inkml:annotationXML>
    <inkml:trace contextRef="#ctx0" brushRef="#br0">109 69 1056 0,'0'0'131'15,"-23"-11"-17"-15,23 11-16 0,0 0-30 0,-24 14-21 16,24-14-18-16,0 0-6 0,-32 18-7 16,32-18-5-16,0 0-8 0,-22 30 0 0,22-30-4 15,-6 26 1-15,6-26 0 0,0 25 1 0,0-25-3 16,5 22 2 0,-5-22-3-16,0 0 1 0,21 32 0 0,-21-32 1 15,25 13-2-15,-25-13 0 0,23 12-3 0,-23-12-5 16,33 1-4-16,-33-1 1 0,32-5 1 0,-32 5 6 15,36-14 3-15,-36 14 1 0,35-21 3 0,-35 21-2 16,33-22 5-16,-33 22-5 0,24-30 4 16,-24 30-2-16,23-30 4 0,-23 30-3 0,13-36 4 15,-13 36-3-15,5-28 4 0,-5 28-3 0,-5-24 3 0,5 24-2 16,0 0 4-16,-20-24-1 0,20 24 0 0,0 0-2 16,-28-13-3-16,28 13-1 0,-24-5-2 0,24 5 0 15,-23 5-11-15,23-5-16 0,0 0-35 16,-38 2-53-16,38-2-80 0,0 0-122 15,-24 4-133-15,24-4 65 0,0 0 386 0</inkml:trace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4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-6142 7025 186 0,'0'0'100'0,"0"0"-11"15,0 0 8-15,0 0-1 0,0 0 8 0,0 0-4 16,0 0 9-16,0 0 2 0,0 0 6 0,0 0-6 15,0 0-13-15,0 0-23 0,0 0-16 0,0 0-15 16,0 0-10-16,0 0-4 0,0 0-5 0,0 0-5 16,0 0-6-16,0 0-5 0,0 0-5 0,0 0-2 15,0 0 0-15,0 0-2 0,0 0 1 0,0-25-1 16,0 25 2-16,0 0-1 16,0 0 1-16,33-20-1 0,-33 20 0 0,0 0-2 15,0 0 2-15,22-14-2 0,-22 14 1 0,0 0 0 0,0 0 0 16,0 0 1-16,0 0 0 0,23 8 0 15,-23-8 1-15,0 0 0 0,0 0 0 0,5 26 1 16,-5-26-3-16,0 0 4 0,-9 31-3 0,9-31 1 16,0 0-1-16,-12 27 1 0,12-27 0 15,0 0 0-15,0 0 1 0,-25 22-2 0,25-22 0 16,0 0 2-16,0 0 3 0,-27 5 3 0,27-5 1 16,0 0 0-16,0 0-2 0,-23-6-2 0,23 6-3 15,0 0-1-15,0 0 0 0,-17-24-1 0,17 24 1 16,0 0-3-16,0 0 0 0,0-24-1 15,0 24 1-15,0 0-1 0,0 0 3 0,20-23-3 16,-20 23 2-16,0 0 0 0,28-7 0 16,-28 7 1-16,25-6 0 0,-25 6-2 0,20 0 1 15,-20 0 0-15,0 0-1 0,26 9 2 0,-26-9-1 16,0 0 0-16,0 0 0 0,0 0 0 0,24 28 1 16,-24-28 0-16,0 0-1 0,0 28 1 0,0-28-2 15,0 0 3-15,-21 27-3 0,21-27 2 0,0 0 0 16,-29 29 1-16,29-29-2 0,0 0 1 15,-29 15-1-15,29-15 1 0,0 0 0 0,-26 0 1 16,26 0-1-16,0 0-1 0,0 0 2 0,0 0-3 16,-22-15 1-16,22 15 0 0,0 0-2 0,0 0 1 15,-7-28 0-15,7 28-1 0,0 0 2 0,10-28-1 16,-10 28 0-16,0 0 0 0,26-35 2 16,-26 35-3-16,0 0 3 0,28-25-2 0,-28 25 1 15,0 0 0-15,30-16 1 0,-30 16-1 16,0 0 1-16,26 0-2 0,-26 0 0 0,0 0 2 15,25 10-2-15,-25-10 2 0,0 0-3 0,12 27 4 16,-12-27-3-16,0 0 3 0,9 31-2 0,-9-31 1 16,0 0-1-16,0 32 1 0,0-32-1 0,0 0 3 15,-11 30-3-15,11-30 3 0,0 0-2 0,-21 28 1 16,21-28 3-16,0 0 7 0,-30 10 2 16,30-10 2-16,0 0-1 0,-22 0-6 15,22 0-2-15,0 0-3 0,-25-18-1 0,25 18-2 16,0 0 0-16,-17-23-3 0,17 23 0 0,0 0-2 15,0 0 1-15,0-26-13 0,0 26-14 0,0 0-35 16,22 0-98-16,-22 0-223 0,0 0-175 0,0 0 39 16,17-32 443-16</inkml:trace>
  <inkml:trace contextRef="#ctx0" brushRef="#br0" timeOffset="1">-5111 6510 586 0,'0'0'161'0,"0"0"6"15,0 0 0-15,-13-26-20 0,13 26-15 0,0 0-38 16,0 0-29-16,0 0-20 0,0 0-13 0,0 0-12 15,0 0-4-15,0 0-4 0,-9 32-3 0,9-32 2 16,-7 33 0-16,7-33-2 0,-11 48 3 0,8-22-6 16,-4 0 4-16,2 2-6 0,-1-2 4 15,-1 5-6-15,0 1 5 0,2 6 12 0,-8 0-31 16,1 2 30-16,1 0-31 0,-3-1 10 16,0 0 6-16,5-3-6 0,-4-4 6 0,6 1-7 15,-2-5 6-15,1-1-5 0,1 2 5 0,1-8-4 16,6-21 3-16,-10 41-2 0,10-41 1 0,-8 27-1 15,8-27 2-15,0 0-1 0,-7 23 1 0,7-23-1 16,0 0 1-16,0 0-2 0,0 0 4 0,0 0 2 16,0 0 1-16,0 0 5 0,0 0-2 0,0 0-1 15,0 0 0-15,0 0-1 0,0 0 0 16,0 0 2-16,0 0 1 0,0 0 0 0,31-20-3 16,-31 20-2-16,27-11-1 0,-27 11-1 0,37-6 1 15,-37 6 0-15,43-11-2 0,-43 11 0 16,46-7-1-16,-22 7-4 0,1-7-1 0,3 7 1 15,-1 0 0-15,0 0 3 0,-1 0 0 0,-3 0 0 16,-1 0 0-16,2 0 0 0,-24 0-1 16,41 7-9-16,-41-7-13 0,41 0-20 0,-41 0-35 15,50 0-95-15,-50 0-208 0,27-25-165 0,-27 25 26 16,34-16 442-16</inkml:trace>
  <inkml:trace contextRef="#ctx0" brushRef="#br0" timeOffset="2">-4393 7004 783 0,'0'0'199'16,"0"0"-58"-16,0 0-21 0,0 0-13 0,0 0-24 16,-28-19-23-16,28 19-11 0,0 0-11 0,0 0-8 15,-26-12-6-15,26 12-5 0,0 0-3 0,0 0-2 16,-26 0-3-16,26 0-2 0,0 0-3 0,-24 11-1 15,24-11-3-15,0 0 1 0,-23 34-5 0,23-34 3 16,-14 35-4-16,14-35 4 0,-14 47-2 16,10-23 4-16,4 1-6 0,0 2 4 15,0-2-5-15,0-2 4 0,10 0-5 0,-10-23 6 16,21 37-4-16,-21-37 2 0,27 26 0 0,-27-26-1 16,30 15 0-16,-30-15 1 0,43-10 2 0,-22-1-1 15,2-6 3-15,-1-7-3 0,0-4 4 0,0-1-5 16,-2-6 7-16,-2 3-9 0,-3-4 6 0,-3 1-6 15,-2 1 6-15,-5 4 5 0,-5 0 10 16,0 8-2-16,0 22 9 0,-25-37-7 0,25 37-5 16,-27-28-3-16,27 28-5 0,-32-14-6 15,32 14 2-15,-36 0-2 0,36 0-2 0,-41 19 2 16,41-19-4-16,-37 28-3 0,37-28-10 0,-26 24-8 16,26-24-14-16,0 0-12 0,0 35-19 0,0-35-33 15,23 24-63-15,-23-24-63 0,32 8-107 0,-6 0-85 16,-26-8 83-16,55 0 339 0</inkml:trace>
  <inkml:trace contextRef="#ctx0" brushRef="#br0" timeOffset="3">-3604 6925 742 0,'0'0'191'0,"0"0"-15"16,0 0-33-16,0 0-27 0,0 0-37 0,0 0-33 15,0 0-9-15,0 0-1 0,0 0-3 0,-27 0-6 16,27 0-1-16,-28 0-3 0,28 0 1 16,-33 13-4-16,33-13-3 0,-43 12-5 0,20 1 0 15,-2-3-4-15,-1 6 1 0,-2-1-4 0,1 6-1 16,-1-1-3-16,2-4 2 0,3 2-4 0,23-18 2 15,-29 24-3-15,29-24 2 0,-10 22-2 0,10-22 2 16,0 25-2-16,0-25 1 0,14 29-2 0,-14-29 2 16,23 24-2-16,-23-24 3 0,38 18-3 15,-15-14 3-15,0 0-8 0,4-4-5 16,3 6-8-16,-5-6-9 0,8 0-10 0,-7 0-10 16,7 7-28-16,-33-7-52 0,61 5-59 0,-61-5-24 15,58 0 6-15,-31-12-7 0,3-1-102 0,10 16 52 16,-15-24 264-16</inkml:trace>
  <inkml:trace contextRef="#ctx0" brushRef="#br0" timeOffset="4">-3175 7008 752 0,'0'0'189'0,"0"0"-19"16,0 0-26-16,0-26-20 0,0 26-26 0,0 0-27 16,0 0-18-16,0 0-11 0,0 0-8 15,0 0-9-15,-25-12-5 0,25 12-6 0,0 0-3 16,-27 9-3-16,27-9-1 0,-24 12-2 0,24-12-1 15,-32 28-3-15,32-28 1 0,-35 31-3 16,35-31 2-16,-35 35-2 0,35-35 3 0,-33 39-4 16,33-39 4-16,-25 36-1 0,25-36 3 0,-14 29-3 15,14-29-1-15,0 24-3 0,0-24-2 0,0 0-1 16,20 28 5-16,-20-28-5 0,22 11 5 0,-22-11-1 16,30 0 0-16,-30 0-1 0,35 0-3 0,-35 0-4 15,35-17-3-15,-35 17 3 0,42-20 0 16,-42 20 6-16,33-26 0 0,-33 26 5 15,27-34-2-15,-27 34 3 0,22-34-2 0,-22 34 2 16,14-34-2-16,-14 34 3 0,10-26-4 0,-10 26 3 16,5-25-2-16,-5 25 3 0,0 0 0 0,0-28 3 15,0 28-1-15,0 0 0 0,0 0-2 0,0 0-4 16,0 0-1-16,0 0 1 0,0 0 3 0,0 0-2 16,0 0 4-16,16 35-5 0,-16-35 3 15,6 30-3-15,-6-30 2 0,5 41-2 0,-5-20 3 16,0 4-5-16,6-1 5 0,-3-2-5 0,-3-22 3 15,18 41-3-15,-18-41 4 0,18 30-6 16,-18-30-1-16,21 24-7 0,-21-24-9 0,27 14-15 16,-27-14-12-16,31 0-32 0,-31 0-56 0,37-21-75 15,-29-9-113-15,15 1-122 0,6 9 55 0,-13-28 392 16</inkml:trace>
  <inkml:trace contextRef="#ctx0" brushRef="#br0" timeOffset="5">-2662 6642 863 0,'-17'-34'181'0,"17"34"-35"16,0 0-22-16,0 0-17 0,0 0-30 15,0 0-18-15,0 0-19 0,0 0-13 16,0 0-13-16,0 0-8 0,0 0-1 0,0 0 7 16,0 0 4-16,0 0 5 0,-7 35-1 0,7-35 1 15,0 41-7-15,0-17 2 0,-4 0-9 0,4 5 3 16,-10 1-6-16,8 3-14 0,-9 1 29 0,4-1-31 15,-4 0 29-15,1 3-14 0,3-5-5 0,2 2 6 16,-1-5-7-16,2 0 5 0,4-2-4 16,0-4 3-16,0-22-4 0,0 38 3 0,0-38-3 15,11 29 4-15,-11-29-3 0,0 0 2 0,28 24-2 16,-28-24 0-16,0 0 1 0,33-8 0 0,-33 8 0 16,26-20-8-16,-26 20-11 0,27-25-20 0,-27 25-30 15,29-31-76-15,4 41-159 0,-33-10-211 0,33-20 14 16,-8 20 317-16</inkml:trace>
  <inkml:trace contextRef="#ctx0" brushRef="#br0" timeOffset="6">-1688 6800 1253 0,'-32'-36'116'0,"32"36"-3"0,0 0-28 0,0 0-21 16,-34-20-12-16,34 20-15 0,0 0-9 16,0 0-8-16,0 0-9 0,0 0-5 0,0 0-4 15,0 0-4-15,0 0-1 0,0 0 1 16,0 0-1-16,0 0 2 0,0 0-10 0,0 0-9 15,34 16-20-15,-34-16-21 0,32 19-48 0,-32-19-68 16,37 22-117-16,-37-22-204 0,28 23 59 0,-4-2 312 16</inkml:trace>
  <inkml:trace contextRef="#ctx0" brushRef="#br0" timeOffset="7">-1743 7092 611 0,'0'0'145'0,"0"0"-24"0,0 0 0 15,0 0-6-15,0 0-12 0,0 0-15 0,0 0-17 16,0 0-22-16,0 0-18 0,0 0-10 0,0 0-6 16,0 0 0-16,0 0 1 0,0 0 7 0,0 0 6 15,0 0 3-15,0 0-1 0,0 0-4 16,0 0-9-16,0 0-3 0,15 30-5 0,-15-30 0 15,0 28-7-15,0-28 2 0,0 37-6 0,0-37 4 16,-7 38-5-16,7-38 4 0,-4 35-4 0,4-35 3 16,0 31-3-16,0-31 3 0,0 25-4 15,0-25 2-15,0 0-11 0,0 28-10 0,0-28-19 0,0 0-23 16,0 0-45-16,0 0-42 0,19 22-47 16,-19-22-77-16,0 0-126 0,0 0 34 15,0-42 286-15</inkml:trace>
  <inkml:trace contextRef="#ctx0" brushRef="#br0" timeOffset="8">-1395 7145 797 0,'0'0'315'0,"-27"-27"-178"15,27 27-22-15,0 0-21 0,0 0-30 0,0 0-30 16,0 0-15-16,0 0-13 0,0 0-4 0,0 0-2 16,0 34 3-16,0-34-2 0,0 33 4 0,0-33-4 15,0 37 4-15,0-37-4 0,0 38 3 0,0-38-4 16,0 34 3-16,0-34-3 0,0 28 1 0,0-28-2 15,0 0 2-15,14 27-2 0,-14-27 2 16,0 0 0-16,0 0-1 0,0 0 1 0,0 0 0 16,0 0 0-16,0 0 3 0,0 0 6 0,0 0 5 15,0 0 2-15,20 0-3 0,-20 0-1 0,20-41-11 16,-5 18 2-16,-3-1-5 0,6-2 3 16,0-1-5-16,0 4 5 0,1-6-4 0,-1 5 5 15,-1 2-5-15,-17 22 4 0,31-36-4 16,-31 36 3-16,26-22-2 0,-26 22 0 0,0 0 0 15,28-11 1-15,-28 11 1 0,0 0-1 0,0 0 2 16,0 0-2-16,28 19 1 0,-28-19-1 0,0 0 1 16,16 27-1-16,-16-27 2 0,10 27-2 0,-10-27 2 15,7 32-3-15,-7-32 2 0,4 39-4 0,-4-39 4 16,5 40-5-16,-5-18 5 0,0-22-4 0,9 40 4 16,-9-40-4-16,0 34-9 0,0-34-18 15,9 25-14-15,-9-25-37 0,0 0-42 0,28 45-45 16,-28-45-62-16,0 0-34 0,20 33-76 15,-20-33 14-15,25 11 258 0</inkml:trace>
  <inkml:trace contextRef="#ctx0" brushRef="#br0" timeOffset="9">-704 6791 1033 0,'-33'-4'131'0,"33"4"8"15,-35 7-36-15,35-7-13 0,0 0-31 0,0 0-20 16,0 0-18-16,0 0-11 0,0 0-9 0,0 0 1 16,0 0 1-16,10 25 2 0,-10-25 2 0,36 5 0 15,-11-5 0-15,2 0-2 0,2 0-2 0,6 0-3 16,-1-3-1-16,3 3 0 0,0-10 0 0,2 10 0 16,-2-7-3-16,-2 4-7 0,5 3-20 15,-5-10-31-15,14 20-72 0,-22-24-124 0,20 14-212 16,-7 14-25-16,-12-14 299 0</inkml:trace>
  <inkml:trace contextRef="#ctx0" brushRef="#br0" timeOffset="10">-597 6584 1076 0,'0'0'151'0,"0"-23"-30"0,0 23-26 16,0 0-42-16,0 0-25 0,0 0-13 15,0 0 1-15,0 0 4 0,10 30 2 0,-10-30-2 16,7 28-2-16,-7-28-4 0,7 31 2 0,-7-31-3 16,0 40 2-16,0-16-7 0,-7 4 3 0,0-3-6 15,7 6-14-15,-11 2 31 0,5 2-33 0,-2 2 31 16,1 0-14-16,-2-3-7 0,-1 3 5 0,2-3-6 15,-2 1 6-15,0-4-6 0,2 4 5 0,1-2-7 16,0-4 8-16,7-2-7 0,-5 1 5 16,5-4-4-16,0-24 2 0,0 37-3 0,0-37 1 15,14 22 0-15,-14-22 0 0,0 0 0 16,27 9 2-16,-27-9-1 0,25-6-1 0,-25 6 2 16,30-20-4-16,-30 20-4 0,35-25-3 0,-35 25-2 15,38-31-6-15,-38 31-1 0,36-31-9 0,-36 31-6 16,35-36-13-16,-13 24-21 0,-11-16-46 0,13 23-38 15,-18-25-56-15,20 21-64 0,-26 9-87 16,15-37 7-16,-15 37 338 0</inkml:trace>
  <inkml:trace contextRef="#ctx0" brushRef="#br0" timeOffset="11">-83 7149 760 0,'-22'0'68'0,"22"0"-33"0,0 0 11 16,0 0 13-16,0 0 5 0,0 0-8 15,29 14-12-15,-29-14-10 0,26 0-12 16,-26 0-6-16,31-7-9 0,-31 7-1 0,34-4-3 16,-34 4-1-16,33-8 1 0,-33 8-2 0,28-13 1 15,-28 13 0-15,22-16 3 0,-22 16 3 0,0 0 11 16,23-31 8-16,-23 31 11 0,10-31 1 0,-10 31 2 15,0-28-7-15,0 28 0 0,-8-30-6 0,8 30-1 16,-17-28-7-16,17 28-3 0,-27-18-4 16,27 18-2-16,-39-7-4 0,39 7-1 0,-43 5-1 15,21 6-1-15,-1 2-3 0,1 3 0 0,22-16 6 16,-35 42-3-16,26-19 7 0,-2-1-6 0,5 4 2 16,2-1-6-16,4 2 5 0,0 1-8 0,0-2 5 15,5-1-5-15,-5-25 4 0,17 37-5 0,-17-37 3 16,29 26 0-16,-29-26 3 0,41 20-2 15,-19-16 1-15,2-4-5 0,-1 0-8 16,5 0-5-16,-2 0-7 0,3 0-12 0,-3-8-8 16,7 8-21-16,-33 0-33 0,54-10-34 0,-54 10-16 15,47-9-13-15,-47 9-2 0,33-6 14 0,-33 6 7 16,26-9 43-16,-26 9 37 0,23-10 38 0,-23 10 20 16,0 0 5-16,22-17 17 0,-22 17 34 0,0 0 30 15,0 0 31-15,0 0 8 0,0 0-16 16,0 0-11-16,17-24-7 0,-17 24-4 0,0 0-5 15,0 0-7-15,0 0-16 0,0 0-11 16,0 0-8-16,0 0-6 0,0 0-11 0,0 0-4 16,0 0 5-16,0 0 3 0,0 0 5 0,0 0 1 15,0 0-9-15,21 27-2 0,-21-27-7 0,0 0 0 16,0 33-4-16,0-33-1 0,5 23-2 0,-5-23 0 16,0 0-2-16,0 26-1 0,0-26-3 15,0 0 0-15,0 0 0 0,0 0 1 0,0 0 0 16,0 0 1-16,0 0 1 0,0 0 2 0,0 0 1 15,0 0 1-15,0 0 0 0,29-33-4 0,-29 33 2 16,17-38-4-16,-17 38 3 0,13-44-4 0,-4 20 4 16,0-1-5-16,1 0 5 0,-10 25-3 0,18-41 7 15,-18 41 0-15,18-31 5 0,-18 31-1 16,0 0-1-16,23-18-1 0,-23 18-2 16,0 0 0-16,0 0 0 0,0 0 1 0,28 0-1 15,-28 0 0-15,0 0-3 0,26 13 0 0,-26-13-3 16,22 11 0-16,-22-11-1 0,33 8 0 0,-33-8-1 15,39 7 1-15,-17-7 0 0,4 9 2 0,-1-9-1 16,1 0-6-16,-1 5-13 0,-25-5-23 0,44 10-45 16,-44-10-110-16,40 0-215 0,-40 0-114 15,33 0 49-15,-4 11 476 0</inkml:trace>
  <inkml:trace contextRef="#ctx0" brushRef="#br0" timeOffset="12">1548 7166 153 0,'0'0'87'16,"0"0"-1"-16,0 0 1 0,0 0-1 15,-24-11 5-15,24 11 9 0,0 0-3 0,0 0-3 16,0 0-13-16,0 0-9 0,-23-16 1 0,23 16 4 15,0 0-1-15,-24-17-5 0,24 17-13 0,0 0-12 16,-27-7-9-16,27 7-9 0,-28-5-5 0,28 5 0 16,-33 0-1-16,33 0 0 0,-40 0-1 0,18 0-3 15,-4 0-4-15,-2 0-1 0,1 6-2 16,-5-6-1-16,2 9 0 0,-2-3-2 0,3 2 3 16,0-2-3-16,6 1 1 0,1 4-5 0,22-11 0 15,-33 17-2-15,33-17-1 0,0 0-2 0,-18 26 1 16,18-26-2-16,0 0 1 0,9 29-1 0,-9-29 2 15,21 25-3-15,-21-25 3 0,33 22-1 16,-9-16 1-16,-1 0-1 0,5-6 0 0,2 0 0 16,0 0 0-16,-1-6 2 0,-1 0-2 15,-1-8 3-15,-2-1-3 0,-25 15 3 0,40-31-3 16,-40 31 3-16,32-37-3 0,-32 37 4 0,20-39-3 16,-20 39 2-16,13-31-2 0,-13 31 3 0,0 0-1 15,7-24 4-15,-7 24 3 0,0 0 0 0,0 0 0 16,0 0-5-16,0 0-3 0,0 0-1 0,0 0 0 15,0 24-1-15,0-24 2 0,0 38-3 0,0-38 4 16,0 44-4-16,5-20 4 0,-5-24-4 16,6 42 4-16,-1-18-5 0,-5-24 4 15,7 38-3-15,-7-38 4 0,11 31-4 0,-11-31 2 16,17 26-9-16,-17-26-3 0,24 13-12 0,-24-13-9 16,28 6-13-16,-28-6-16 0,45 0-52 0,-45 0-68 15,50-21-124-15,-25 7-173 0,0-10 68 0,13 14 322 16</inkml:trace>
  <inkml:trace contextRef="#ctx0" brushRef="#br0" timeOffset="13">2062 7155 959 0,'0'0'306'16,"0"0"-170"-16,0 0-35 0,0 0-20 15,0 0-21-15,0 0-13 0,-24-23-12 16,24 23-8-16,0 0-7 0,0 0-5 0,0 0-3 15,-26-8-3-15,26 8 0 0,0 0-3 0,-36 4-1 16,36-4 0-16,-34 18-3 0,34-18 1 0,-43 38-4 16,18-16 4-16,2 0-4 0,2 3 3 0,2-1-3 15,1 5 5-15,5-4-6 0,1-3 4 0,7 1-3 16,5-23 2-16,0 39-4 0,0-39 4 16,13 35-4-16,-13-35 3 0,33 24-3 0,-33-24 3 15,45 13-1-15,-18-13 1 0,3 0-1 16,5 0-1-16,2-7-7 0,-1-2-4 0,1 1-3 15,-7-8-4-15,1 1 7 0,-1-6-7 0,2 1-5 16,-6-5-17-16,4 4-12 0,-9-13-29 0,11 23-58 16,-23-26-75-16,22 23-116 0,-31 14-122 0,27-48 67 15,-2 38 380-15</inkml:trace>
  <inkml:trace contextRef="#ctx0" brushRef="#br0" timeOffset="14">2554 6898 998 0,'-36'12'161'0,"-10"-12"-73"0,23 18 5 0,-14-18-7 16,37 0-17-16,-43 21-16 0,43-21-7 0,-29 15-13 16,29-15-9-16,0 0-14 0,0 0-5 0,0 0-4 15,0 0 2-15,0 0 4 0,4 21 4 0,-4-21 1 16,28 13 0-16,-28-13-4 0,35 6-1 0,-35-6-2 16,47 7-4-16,-19-7-2 0,4 0 1 15,-2 0-2-15,3 0 2 0,-1 0 0 0,2 0 0 16,2 0-5-16,-4-5-8 0,5 5-8 0,-4-3-19 15,7 6-19-15,-13-9-43 0,19 19-79 0,-46-13-79 16,61-13-213-16,-27 19 45 0,-34-6 280 16</inkml:trace>
  <inkml:trace contextRef="#ctx0" brushRef="#br0" timeOffset="15">2595 6645 900 0,'0'0'316'0,"0"0"-191"0,0 0-21 15,0 0-19-15,0 0-21 0,0 0-17 0,0 0-15 16,0 0-13-16,0 0-7 0,0 0-7 0,0 0-2 16,0 0 3-16,0 0 6 0,0 0 5 0,-15 25 4 15,15-25-1-15,0 33-3 0,0-33-7 0,-11 44 1 16,4-20-5-16,-1 3-14 0,-1 3 28 0,0 3-31 15,-4 0 28-15,-1 7-12 0,-1 0-5 0,-3 1 6 16,2-1-6-16,1-1 5 0,4-1-8 16,2 0 5-16,3-2-5 0,6 0 5 0,-5-4-5 15,5 0 4-15,0-3-4 0,7-3 3 0,-7-26-2 16,13 34 2-16,-13-34-2 0,22 32 1 16,-22-32-4-16,30 23 2 0,-30-23-1 0,28 16 3 15,-28-16 0-15,22 0 0 0,-22 0-5 0,26 0-4 16,-26 0-5-16,33-23-6 0,-33 23-1 15,37-32-10-15,-37 32-6 0,37-35-14 0,-37 35-17 16,29-36-43-16,-1 36-52 0,-28-34-80 0,23 25-96 16,-23 9-86-16,18-37 138 0,6 37 288 0</inkml:trace>
  <inkml:trace contextRef="#ctx0" brushRef="#br0" timeOffset="16">3142 7180 944 0,'0'0'208'0,"0"0"-100"0,0 0-16 0,0 0-28 15,0 0-12-15,0 0-11 0,0 0-5 0,0 0-7 16,-4 26-5-16,4-26-9 0,0 22-2 16,0-22-6-16,0 27 1 0,0-27-6 0,0 33 1 15,0-33-4-15,0 37 3 0,0-37-5 0,0 31 4 16,0-31-3-16,0 26 1 0,0-26-14 0,0 0-15 15,4 24-35-15,-4-24-65 0,0 0-92 0,0 0-229 16,0 0-10-16,0 0 193 0</inkml:trace>
  <inkml:trace contextRef="#ctx0" brushRef="#br0" timeOffset="17">3285 6821 1748 0,'-24'-6'54'15,"24"6"-9"-15,-23-7 5 0,23 7-12 0,0 0-10 16,-28-5-13-16,28 5-6 0,0 0-5 0,0 0-1 16,-24-12-3-16,24 12-2 0,0 0-3 0,0 0-13 15,0 0-14-15,0 0-21 0,0 0-23 0,0 0-63 16,0 0-188-16,0 0-215 0,0 0-16 0,0 0 316 16</inkml:trace>
  <inkml:trace contextRef="#ctx0" brushRef="#br0" timeOffset="18">3651 7185 872 0,'0'0'144'16,"0"0"-20"-16,-29-21-7 0,29 21-16 0,0 0-25 16,0 0-25-16,0 0-17 0,0 0-9 15,-32 0-2-15,32 0 0 0,0 0 2 0,-24 7 2 16,24-7-2-16,0 0-1 0,-31 9-3 0,31-9-2 15,0 0-5-15,-28 14-3 0,28-14-2 0,-25 12-1 16,25-12-3-16,-22 16 0 0,22-16-3 16,0 0 0-16,-27 28-4 0,27-28 4 0,-11 27-4 15,11-27 2-15,0 33-2 0,0-33 2 0,0 34-3 16,0-34 3-16,18 27-4 0,-18-27 3 0,29 23-3 16,-29-23 2-16,40 14-4 0,-40-14-1 0,45 0 0 15,-22 0-1-15,4-13 4 0,-3 5-2 0,1-6 2 16,-25 14-1-16,43-31 5 0,-43 31-2 15,28-39 5-15,-28 39-3 0,12-40 4 0,-12 40-4 16,0-38 2-16,0 38-2 0,-10-40 2 0,10 40-2 16,-18-39 5-16,18 39-6 0,-22-30 5 15,22 30-4-15,-26-22 1 0,26 22 0 0,-25-7-1 16,25 7 0-16,0 0-2 0,0 0-6 0,-22 7-16 16,22-7-14-16,0 22-23 0,0-22-28 0,0 34-53 15,0-34-51-15,18 35-100 0,-11-12-144 16,-7-23 52-16,40 39 316 0</inkml:trace>
  <inkml:trace contextRef="#ctx0" brushRef="#br0" timeOffset="19">4036 7225 980 0,'0'0'140'0,"0"0"-32"15,0 0-2-15,0 0-16 0,0 0-28 16,0 0-25-16,0 0-17 0,0 0-10 0,0 0-4 15,0 0-5-15,0 0 2 0,0 0 6 0,0 0 6 16,0 0 3-16,0 0 4 0,0 36-10 0,0-36 0 16,-8 40-6-16,8-40 2 0,-8 43-4 0,4-21 4 15,4-22-4-15,-11 40 3 0,11-40-6 16,-4 31 3-16,4-31-4 0,0 0 1 0,0 29-1 16,0-29 0-16,0 0 0 0,0 0 1 0,0 0 1 15,0 0 1-15,24-8 2 0,-24 8-2 0,22-27 2 16,-22 27-4-16,31-44 3 0,-13 18-5 0,-2-3 6 15,2 0-6-15,0-3 5 0,-1 4-5 16,-1 2 5-16,-1 3-4 0,-15 23 3 0,26-34-1 16,-26 34 2-16,0 0-2 0,28-29 1 15,-28 29-2-15,0 0-1 0,0 0 0 0,26 0 0 16,-26 0 1-16,0 0-1 0,24 19 2 0,-24-19-1 16,0 0 0-16,22 32-1 0,-22-32 2 0,15 26-4 15,-15-26 4-15,14 33-2 0,-14-33 0 0,11 29-1 16,-11-29 2-16,8 33-3 0,-8-33 4 0,7 28-4 15,-7-28 3-15,5 24-3 0,-5-24 2 16,0 0-2-16,10 30 1 0,-10-30-2 0,0 0-5 16,15 26-11-16,-15-26-11 0,0 0-23 15,0 0-21-15,35 34-56 0,-35-34-51 0,0 0-89 16,23 5-154-16,-23-5 36 0,33-3 224 0</inkml:trace>
  <inkml:trace contextRef="#ctx0" brushRef="#br0" timeOffset="20">4899 7167 1041 0,'0'0'133'16,"0"0"-18"-16,0 0-7 0,-18-32-27 0,18 32-23 16,0 0-13-16,-9-21-8 0,9 21-4 15,0 0-7-15,-25-13-6 0,25 13-5 16,-22 5-4-16,22-5 0 0,-29 19-2 0,29-19 2 15,-31 31-4-15,31-31 1 0,-23 35-5 0,23-35 0 16,-11 28-4-16,11-28 1 0,0 28-2 0,0-28 3 16,4 29-3-16,-4-29 3 0,14 30-4 0,-14-30 3 15,21 28-2-15,-21-28 1 0,22 22-1 0,-22-22 1 16,26 20-7-16,-26-20 2 0,23 15-4 16,-23-15 3-16,0 0 2 0,22 22 3 15,-22-22 0-15,0 0 3 0,0 0-1 0,0 0 1 0,0 0 1 16,0 0-1-16,0 0 1 0,0 22 0 15,0-22-1-15,0 0 0 0,-29 17 0 0,29-17 0 16,-23 11-2-16,23-11 1 0,-24 13-1 0,24-13 2 16,-27 16-2-16,27-16 1 0,-28 19-1 0,28-19 1 15,-24 21 0-15,24-21 0 0,0 0-3 16,0 0 2-16,-23 23-3 0,23-23-6 0,0 0-9 16,0 0-9-16,0 0-13 0,0 0-16 0,34 0-48 15,-34-26-70-15,33 26-120 0,-33 0-192 0,31-32 77 16,-5 32 312-16</inkml:trace>
  <inkml:trace contextRef="#ctx0" brushRef="#br0" timeOffset="21">5497 7492 1705 0,'0'0'99'16,"0"0"-44"-16,0 0-9 0,0 0-4 0,0 0-10 15,0 0-9-15,0 0-10 0,0-29-7 0,0 29-5 16,0 0-1-16,6-31-2 0,-6 31 1 16,0 0-10-16,0 0-16 0,18-28-21 0,-18 28-46 15,0 0-127-15,0 0-364 0,0 0-7 0,22-17 151 16</inkml:trace>
  <inkml:trace contextRef="#ctx0" brushRef="#br0" timeOffset="22">5515 7068 1523 0,'0'0'83'0,"0"0"-22"15,0 0 0-15,0 0-10 0,0 0-8 0,0 0-13 16,0 0-11-16,0 0-8 0,0 0-6 15,0 0-3-15,0 0-1 0,0 0-2 0,0 0 1 16,0 0 0-16,0 0-1 0,0 0 2 0,0 0-2 16,0 0 1-16,0 0-8 0,0 0-13 0,23 17-16 15,-23-17-33-15,0 0-42 0,27 31-132 0,-27-31-223 16,0 0-57-16,-9 36 119 0</inkml:trace>
  <inkml:trace contextRef="#ctx0" brushRef="#br1" timeOffset="23">6684 6770 495 0,'0'0'170'16,"0"0"-12"-16,0 0 12 0,-14-23-25 0,14 23-15 15,0 0-34-15,0 0-20 0,0 0-22 0,0 0-10 16,0 0-9-16,0 0 0 0,0 0-1 0,5 26 0 16,-5-26-2-16,-6 30-2 0,6-30-6 0,-9 39-18 15,5-17 30-15,4 8-36 0,-5-2 30 0,5 2-16 16,-5 2-8-16,5 3 6 16,-6-1-10-16,6 4 4 0,-7-1-6 0,7-1 3 15,-7 0-6-15,7-4 6 0,-4 2-6 0,4-3 5 16,0-3-4-16,0-3 3 0,0-2-4 0,0-23 5 15,0 40-5-15,0-40 5 0,0 36-3 0,0-36 3 16,0 24-2-16,0-24 1 0,0 0-2 0,0 24 0 16,0-24 1-16,0 0 0 0,0 0-1 15,0 25 2-15,0-25-3 0,0 0 2 0,0 27-1 16,0-27-2-16,0 0-6 0,0 27-1 0,0-27-10 16,0 0-2-16,0 0-12 0,0 0-6 0,-7 22-13 15,7-22-9-15,0 0-7 0,0 0-19 0,0 0-44 16,5-27-58-16,-5 27-61 0,0 0-111 15,26-39 17-15,-26 39 165 0</inkml:trace>
  <inkml:trace contextRef="#ctx0" brushRef="#br1" timeOffset="24">6758 7229 894 0,'-23'-8'166'16,"23"8"-16"-16,0 0-23 0,0 0-26 0,0 0-30 16,0 0-20-16,0 0-12 0,0 0-10 0,0 0-7 15,0 0-3-15,0 0-2 0,0 0 0 0,0 0-3 16,0 0 4-16,0 0 2 0,0 0 0 0,0 0 1 15,0 0-4-15,34 0-6 0,-34 0-1 16,30 0-3-16,-30 0-1 0,38 7-4 0,-38-7-1 16,42 7-2-16,-42-7 1 0,42 8-1 15,-42-8 1-15,42 7-4 0,-42-7-8 0,45 0-14 16,-45 0-17-16,45 0-29 0,-45 0-57 0,48 0-136 16,-48 0-230-16,32-15 8 0,-9 11 172 0</inkml:trace>
  <inkml:trace contextRef="#ctx0" brushRef="#br1" timeOffset="25">7125 6797 596 0,'0'0'158'0,"-10"-24"-32"0,10 24 12 0,0 0-20 15,0 0 3-15,0 0-31 0,0 0-24 16,0 0-23-16,0 0-10 0,0 0-4 0,0 0-3 15,0 0-1-15,0 0 6 0,0 0 2 0,0 0 0 16,0 0-1-16,22 11-8 0,-22-11-3 0,0 0-3 16,0 0-2-16,0 0-3 0,0 0-3 0,0 0-1 15,25 23 0-15,-25-23 0 0,0 0 1 16,0 0-16-16,12 30 18 0,-12-30-15 0,0 26 31 16,0-26-17-16,0 31 13 0,0-31-16 15,-4 44-4-15,4-22 1 0,-7 2-4 0,3 0 2 16,-3 2-4-16,2 3 5 0,1-4-5 0,-3 3 3 15,3 1-4-15,-2-1 4 0,-1 0-5 0,3-1 5 16,-1 0-5-16,0 2 5 0,0-3-5 0,1-1 3 16,4 1-2-16,-7-3 3 0,7-23-3 0,-6 40 3 15,6-40-3-15,0 39 2 0,0-39-2 0,0 31 2 16,0-31-1-16,-5 27 1 0,5-27-2 16,0 0 3-16,0 28-2 0,0-28 1 0,0 0 0 15,0 0-3-15,0 0-5 0,0 0-1 16,0 0-6-16,0 0 1 0,0 0-3 0,0 0-2 15,0 0-11-15,0 0-9 0,0 0-14 0,0 0-18 16,0 0-30-16,-26-20-64 0,26 20-77 0,0 0-107 16,0 0-66-16,0 0 51 0,7-26 364 15</inkml:trace>
  <inkml:trace contextRef="#ctx0" brushRef="#br1" timeOffset="26">7584 6601 482 0,'0'0'179'16,"0"0"-35"-16,-28-14-11 0,28 14 5 0,0 0-17 15,0 0-24-15,0 0-34 0,0 0-28 0,0 0-22 16,0 0-8-16,0 0 3 0,0 0 7 0,0 0 7 15,0 0 5-15,0 0-1 0,28 24-1 0,-28-24-2 16,0 0-1-16,0 0-5 0,22 32-1 16,-22-32-5-16,0 0-1 0,13 33-4 15,-13-33 2-15,9 27-2 0,-9-27 4 0,4 29-2 0,-4-29 2 16,0 31-4-16,0-31 2 0,0 22-3 16,0-22 4-16,0 0-2 0,0 33 2 0,0-33-1 15,0 0-17-15,-17 27 36 0,17-27-39 0,0 0 35 16,0 0-20-16,-23 19-2 0,23-19 0 0,0 0-1 15,0 0 0-15,0 0-2 0,-26 16-7 16,26-16-15-16,0 0-25 0,0 0-69 0,-24-12-135 16,24 12-275-16,0 0 34 0,0 0 205 0</inkml:trace>
  <inkml:trace contextRef="#ctx0" brushRef="#br1" timeOffset="27">8183 7376 807 0,'0'0'108'0,"0"0"-35"0,0 0-7 16,0 0 15-16,0 0 9 0,0 0-1 0,0 0-3 15,0 0-20-15,0 0-8 0,0 0-6 0,0 0-4 16,0 0-6-16,28 20-6 0,-28-20-5 0,0 0-5 15,32 0-5-15,-32 0-2 0,31 0-4 0,-31 0-3 16,33 0-1-16,-33 0-5 0,40 0-1 16,-18 0-2-16,3-5-2 0,1 5-1 0,-1-4 2 15,1 4-2-15,-1 0 0 0,3 0 1 16,-4-4-2-16,-1 4 0 0,-23 0-4 0,38 0-10 16,-38 0-13-16,33 0-24 0,-33 0-42 0,22-7-93 15,11 25-191-15,-33-18-138 0,0 0 48 0,39 27 358 16</inkml:trace>
  <inkml:trace contextRef="#ctx0" brushRef="#br1" timeOffset="28">8222 7217 296 0,'0'0'111'0,"0"0"-20"0,8-24 14 15,-8 24 11-15,0 0 6 0,0 0-9 16,0 0 1-16,0 0-3 0,-7-27-4 0,7 27-5 16,0 0-17-16,0 0-19 0,0 0-17 0,0 0-13 15,0 0-7-15,0 0-9 0,0 0-4 0,0 0-5 16,0 0-4-16,0 0-2 0,0 0 3 15,0 0 7-15,0 0 1 0,0 0 3 0,25 0-4 16,-25 0-4-16,0 0 0 0,29 0-1 0,-29 0-2 16,22 0-1-16,-22 0-3 0,25 0-1 0,-25 0-2 15,33 0 1-15,-33 0-1 0,40 0-1 0,-40 0 1 16,40 0-2-16,-40 0 2 0,40-4 0 0,-40 4-2 16,38 0 1-16,-38 0-2 15,40 0-8-15,-40 0-9 0,40-6-14 0,-18 6-18 16,-22 0-17-16,38 7-46 0,-38-7-57 0,31 0-106 15,-31 0-119-15,0 0-33 0,25-6 155 0</inkml:trace>
  <inkml:trace contextRef="#ctx0" brushRef="#br1" timeOffset="29">9838 6759 181 0,'0'0'75'0,"0"0"8"16,0 0-4-16,0 0 18 0,0 0-10 15,0 0 9-15,0 0-19 0,0 0-5 0,0 0-19 16,0 0-8-16,0 0-12 0,0 0-1 0,0 0-1 16,0 0 7-16,0 0 6 0,0 0 12 0,0 0 3 15,0 0 6-15,0 0-5 0,0 0-4 0,0 0-14 16,0 0-11-16,0 0-5 0,0 0-5 15,0 0 1-15,0 0 1 0,0 0-3 0,0 0-3 16,-23 16-1-16,23-16-1 0,0 0-1 16,-23 0-1-16,23 0 0 0,0 0-2 0,-28-5 0 15,28 5-1-15,0 0 2 0,-28 0-1 0,28 0 0 16,0 0-1-16,-31-7-1 0,31 7-1 0,-28 0-2 16,28 0-1-16,-33-4-1 0,33 4-1 0,-37 0 2 15,37 0-1-15,-37 0 2 0,37 0-2 0,-39-8 1 16,39 8-1-16,-36-5 0 0,36 5 0 0,-34-4-1 15,34 4 0-15,-31 0 0 0,31 0-1 16,-27-9 1-16,27 9-1 0,-26 0 0 0,26 0 0 16,0 0 0-16,-28-8 0 0,28 8 0 15,0 0 0-15,0 0 1 0,-23 0-3 0,23 0 2 16,0 0-1-16,0 0 0 0,0 0 0 0,0 0 0 16,0 0-2-16,-22 0 0 0,22 0 1 0,0 0-2 15,0 0 2-15,0 0-1 0,0 0 2 16,0 0-2-16,0 0 1 0,-9 27-1 0,9-27 0 15,0 0-1-15,0 0 2 0,0 0-2 0,6 26 3 16,-6-26-2-16,0 0 1 0,0 0-2 0,14 27 2 16,-14-27-2-16,0 0 3 0,0 0 0 0,26 27-2 15,-26-27 0-15,0 0 0 0,33 20-1 0,-33-20 3 16,29 13-2-16,-29-13 2 0,30 15-6 16,-30-15-16-16,32 13 32 0,-32-13-35 15,34 18 37-15,-34-18-21 0,35 15 1 0,-35-15 1 16,30 16-1-16,-30-16 4 0,30 10-5 0,-30-10 2 15,24 13-4-15,-24-13 2 0,0 0 1 0,27 21 2 16,-27-21 1-16,0 0 0 0,0 0 2 0,14 26 1 16,-14-26 0-16,0 0 3 0,0 0-3 0,-7 30 2 15,7-30-1-15,0 0 0 0,-22 24 0 0,22-24 0 16,0 0 0-16,-33 27 1 0,33-27-2 16,-26 21 2-16,26-21-3 0,-30 21 3 0,30-21-4 15,-35 28 4-15,35-28-2 0,-34 28 2 16,34-28-3-16,-35 29 2 0,35-29-1 0,-35 27 2 15,35-27-3-15,-40 29 3 0,40-29-2 0,-36 28 1 16,36-28-2-16,-35 25 4 0,35-25-4 0,-31 26 3 16,31-26-2-16,-27 20 1 0,27-20-1 15,-23 19 1-15,23-19 0 0,-23 18 0 0,23-18-1 16,0 0 2-16,-24 30-2 0,24-30 1 0,0 0-1 16,-15 23 1-16,15-23 0 0,0 0 1 0,0 0-2 15,-12 25 2-15,12-25-2 0,0 0 2 0,0 0-2 16,-16 22 1-16,16-22 0 0,0 0 1 0,0 0 0 15,0 0 3-15,0 0 3 0,0 0 0 0,0 0 2 16,0 0-2-16,0 0-3 16,0 0 0-16,0 0-1 0,0 0-2 0,0 0-1 15,-9 23 3-15,9-23 2 0,0 0 2 0,0 0-1 16,0 0-1-16,0 0-1 0,27 12 0 0,-27-12 1 16,0 0 1-16,22 4-1 0,-22-4-1 0,0 0 0 15,35 0-1-15,-35 0 0 0,36 0 0 0,-36 0-1 16,38 0 0-16,-38 0 0 0,44 0-1 0,-20 0 0 15,-1 0 0-15,3 0-1 0,-1 0 1 16,-3 0-1-16,2 0 0 0,-2 6 0 0,2-6 0 16,-1 9 0-16,0-9 0 0,-1 7 0 0,1 0 0 15,-23-7-1-15,42 11 1 0,-42-11-1 16,36 13-5-16,-36-13-11 0,29 5-10 0,-29-5-29 16,0 0-37-16,42 14-125 0,-42-14-269 0,0 0 0 15,0 0 18-15</inkml:trace>
  <inkml:trace contextRef="#ctx0" brushRef="#br1" timeOffset="30">9260 8191 403 0,'0'0'188'0,"0"0"-49"0,0 0-30 16,0 0-17-16,0 0-14 0,0 0-13 15,0 0-20-15,0 0-9 0,0 0-5 0,0 0 0 16,0 0 5-16,0 0 5 0,0 0-3 0,0 0-2 16,0 0-5-16,0 0 12 0,0 0 4 0,0 0 0 15,0 0-4-15,0 0-16 0,0 0-6 0,0 0-4 16,0 0-2-16,0 0-2 0,0 21-6 16,0-21-2-16,0 0-2 0,0 23 0 0,0-23-1 15,0 0 0-15,-10 21-3 0,10-21 3 0,0 0-4 16,0 24 3-16,0-24-1 0,0 0 0 0,0 0-1 15,-4 22 1-15,4-22-1 0,0 0 2 0,0 0-2 16,0 0 1-16,4 25-2 0,-4-25 2 0,0 0-2 16,0 0 0-16,0 0 1 15,0 0-1-15,0 0-2 0,23 13-1 0,-23-13-2 16,0 0-1-16,25-8-1 0,-25 8 0 0,0 0 2 16,30-16-2-16,-30 16 2 0,0 0-5 0,29-20 0 15,-29 20-6-15,0 0-2 0,22-20-10 0,-22 20-15 16,0 0-23-16,25-7-17 0,-25 7-8 0,0 0-11 15,0 0-18-15,25-15-28 0,-25 15-44 0,0 0-65 16,24-12-31-16,-24 12 174 0</inkml:trace>
  <inkml:trace contextRef="#ctx0" brushRef="#br1" timeOffset="31">9328 7926 1001 0,'0'0'208'0,"0"0"-42"16,0 0-19-16,0 0-31 0,0 0-30 15,-24 0-21-15,24 0-12 0,0 0-12 0,0 0-5 16,0 0-8-16,0 0-2 0,0 0-6 0,0 0-5 16,0 0-5-16,0 0-4 0,0 0-3 15,0 0-2-15,0 0-1 0,0 0-1 0,0 0-1 16,0 0-2-16,0 0-11 0,0 0-14 0,0 0-31 15,0 0-76-15,24 21-346 0,-24-21-89 0,0 0 4 16,31 0 406-16</inkml:trace>
  <inkml:trace contextRef="#ctx0" brushRef="#br1" timeOffset="32">11674 7015 423 0,'0'0'95'16,"0"0"-12"-16,9-26 18 0,-9 26-4 0,0 0 3 15,0 0 0-15,0 0-22 0,0 0 3 16,11-23-20-16,-11 23-17 0,0 0 23 0,0 0-15 16,0 0 15-16,0 0-10 0,0-22-9 0,0 22 7 15,0 0-23-15,0 0 12 0,0 0-44 0,-25-18 19 16,25 18-25-16,0 0 21 0,-30-11 0 0,30 11-2 16,-25 0-1-16,25 0-3 0,-26 0-2 0,26 0-1 15,-29 0-2-15,29 0 1 0,-35 11-2 0,35-11-18 16,-38 15 37-16,38-15-35 0,-39 25 33 15,39-25-17-15,-39 37-6 0,39-37 4 16,-40 33-2-16,40-33 2 0,-30 32-2 0,30-32 2 16,-22 35-3-16,22-35 4 0,-14 30-4 0,14-30 2 15,-4 28-2-15,4-28 2 0,0 26-2 0,0-26 2 16,13 23-1-16,-13-23 0 0,0 0-1 0,27 27 1 16,-27-27 0-16,25 11 1 0,-25-11 0 0,26 7 1 15,-26-7-2-15,28 6 2 0,-28-6-1 16,27 0 0-16,-27 0 0 0,22 0 0 0,-22 0 0 15,0 0 0-15,31 5 0 0,-31-5 0 0,0 0 0 16,0 0-1-16,0 0 1 0,23 4 1 0,-23-4 0 16,0 0 0-16,0 0 2 0,0 0-1 0,0 0 0 15,0 0 0-15,0 0-2 0,-28 33 1 0,28-33-2 16,-26 25 2-16,26-25-3 16,-29 24 2-16,29-24-1 0,-33 33 2 0,33-33-2 15,-33 34 3-15,33-34-3 0,-30 28 2 0,30-28-3 16,-22 25 2-16,22-25-1 0,-18 24 1 0,18-24-1 15,0 0 1-15,-8 26-2 0,8-26 2 0,0 0-2 16,0 0 2-16,9 22 0 0,-9-22 0 0,0 0-1 16,0 0 0-16,32 19 0 0,-32-19 1 0,0 0-1 15,33 6 2-15,-33-6-1 0,28 0 1 16,-28 0-1-16,29 0 0 0,-29 0 0 16,30 0 0-16,-30 0 2 0,30 0-2 0,-30 0 1 15,35 0-2-15,-35 0 1 0,36-11-1 0,-36 11 2 16,35-7-2-16,-35 7 1 0,39-12-1 0,-39 12-10 15,37-11-14-15,-37 11-20 0,35-18-34 0,-6 24-66 16,-29-6-94-16,33-20-221 0,-33 20-1 0,27-9 134 16</inkml:trace>
  <inkml:trace contextRef="#ctx0" brushRef="#br1" timeOffset="33">10534 7149 390 0,'0'0'69'0,"0"0"6"0,0 0 13 15,0 0 8-15,22-24 2 0,-22 24-10 0,0 0-9 16,0 0-15-16,0 0-8 0,0 0-3 0,0 0 0 15,0 0 0-15,0 0-3 0,0 0-1 0,0 0-3 16,0 0-4-16,0 0-6 0,0 0-4 16,0 0-5-16,0 0-3 0,12 25-4 0,-12-25 0 15,0 0-6-15,-8 35 0 0,8-35-5 0,-15 23-1 16,15-23-4-16,-18 29 1 0,18-29-3 0,-27 36 3 16,27-36-4-16,-32 35 2 0,32-35-2 15,-40 36 1-15,18-20-1 0,22-16 3 0,-44 24-3 16,44-24 3-16,-43 20-2 0,43-20 3 15,-39 14-1-15,39-14 1 0,-35 7-3 0,35-7 2 16,-38 4-3-16,38-4 1 0,-33 0 3 0,33 0-2 16,-26-14 2-16,26 14-2 0,0 0 0 0,-27-26-2 15,27 26 2-15,0 0-2 0,-20-29 2 0,20 29-3 16,0 0 2-16,-11-33-1 0,11 33 1 0,0 0-2 16,0-23 2-16,0 23-3 0,0 0 2 0,0 0-1 15,11-28 1-15,-11 28-1 0,0 0 2 16,0 0-2-16,29-27 2 0,-29 27-2 15,0 0 0-15,31-18 0 0,-31 18 1 0,0 0-1 16,30-10 1-16,-30 10-1 0,0 0 1 0,32 0-1 16,-32 0 2-16,0 0-1 0,27 8-1 0,-27-8 1 15,0 0 0-15,28 23 1 0,-28-23 0 0,22 22 1 16,-22-22-2-16,22 27 4 0,-22-27-3 0,22 26 3 16,-22-26-4-16,26 28 3 0,-26-28-3 15,28 25 3-15,-28-25-2 0,30 23 0 0,-30-23 1 16,32 19-2-16,-32-19 0 0,33 19 2 0,-33-19-3 15,31 11 2-15,-31-11 0 0,28 11-1 0,-28-11-1 16,26 7 0-16,-26-7-2 0,22 6 2 16,-22-6-1-16,24 8 1 0,-24-8-1 0,0 0-4 0,29 8-11 15,-29-8-14-15,0 0-28 16,0 0-54-16,31 33-100 0,-31-33-173 0,0 0-88 16,0 0 19-16,0 0 398 0</inkml:trace>
  <inkml:trace contextRef="#ctx0" brushRef="#br1" timeOffset="34">10858 7624 583 0,'0'0'241'0,"0"0"-91"0,0 0-75 0,0 0 14 0,0 0-8 15,0 0 0-15,0 0-14 0,0 0-13 0,0 0-9 16,0 0-8-16,0 0-12 0,0 0-5 16,0 0-3-16,0 0-1 0,5 24-4 15,-5-24-1-15,0 0-3 0,0 0 0 0,0 22 20 16,0-22-22-16,0 0 21 0,0 0-40 0,0 24 14 15,0-24-16-15,0 0 15 0,0 0 1 0,0 30-1 16,0-30 1-16,0 0-2 0,0 0 2 0,-5 24 0 16,5-24 0-16,0 0-1 0,0 0 0 0,0 0-2 15,0 0 1-15,0 0-1 0,0 0 0 16,0 0 2-16,0 0-1 0,0 0 0 0,0 0 0 16,0 0-1-16,0 0 3 0,0 0 0 0,0 0-1 15,0 0 1-15,0 0-1 0,27 0 0 0,-27 0 0 16,0 0-4-16,0 0-7 0,29-14-7 15,-29 14-10-15,0 0-7 0,0 0-6 0,32-20-2 16,-32 20 9-16,0 0-17 0,14-23 13 0,-14 23-18 16,0 0 0-16,0 0 1 0,23-28-9 15,-23 28-26-15,0 0-39 0,0 0-54 0,18-24-49 16,-18 24-56-16,0 0 95 0,-7-24 193 0</inkml:trace>
  <inkml:trace contextRef="#ctx0" brushRef="#br1" timeOffset="35">10945 7360 952 0,'0'0'347'0,"-25"0"-181"0,25 0-36 16,0 0-38-16,0 0-23 0,0 0-14 15,0 0-10-15,0 0-4 0,0 0-5 0,0 0-4 16,0 0-4-16,0 0-2 0,0 0-5 0,0 0-14 16,0 0-7-16,0 0 0 0,0 0 0 0,0 0 0 15,0 0 0-15,0 0 0 0,0 0 0 0,0 0 0 16,0 0 0-16,0 0-42 0,0 0-51 16,26 10-249-16,-26-10-264 0,0 0 13 0,22-38 222 15</inkml:trace>
  <inkml:trace contextRef="#ctx0" brushRef="#br1" timeOffset="36">10891 7587 149 0,'0'0'82'0,"0"0"-17"16,0 0-8-16,0 0 15 0,0 0 0 0,0 0 13 16,0 0-11-16,0 0-1 0,0 0-20 0,0 0-8 15,0 0-16-15,0 0-4 0,0 0-5 16,0 0 0-16,0 0-2 0,0 0-1 0,0 0 2 16,0 0 7-16,0 0 6 0,0 0 11 0,0 0 12 15,0 0 11-15,0 0 4 0,0 0 0 0,0 0-12 16,0 0-8-16,0 0-11 0,0 0-8 15,0 0-7-15,0 0-8 0,0 0-6 0,0 0-5 16,0 0-2-16,0 0 0 0,0 0-2 0,0 0 1 16,0 0-2-16,0 0 1 0,0 0 0 15,0 0-1-15,0 0 1 0,0 0 0 0,0 0 1 16,0 0 2-16,0 0 3 0,0 0 2 0,0 0 1 16,0 0-2-16,0 0-2 0,0 0-1 0,0 0-3 15,0 0 0-15,0 0-2 0,0 0 0 0,0 0 0 16,0 0 0-16,0 0-1 0,0 0 2 0,0 0-1 15,0 0 0-15,0 0 1 0,0 0 0 16,0 0-2-16,0 0 0 0,0 0 1 16,0 0 0-16,0 0 1 0,0 0 1 0,0 0-1 15,-12 21 0-15,12-21-1 0,0 0 1 0,0 0-2 16,0 0 1-16,0 0 1 0,-5 23-1 0,5-23-1 16,0 0 2-16,0 0-2 0,0 0 1 0,0 0-1 15,0 0 1-15,0 22-1 0,0-22-2 0,0 0-16 16,0 0-29-16,0 0-46 0,0 0-97 15,21 0-139-15,-21 0-144 0,0 0 78 0,0 0 310 16</inkml:trace>
  <inkml:trace contextRef="#ctx0" brushRef="#br1" timeOffset="37">12554 6831 845 0,'0'0'153'0,"0"0"5"0,0 0-18 16,0 0-16-16,0 0-23 0,0 0-34 0,0 0-18 16,0 0-14-16,0 0-6 0,0 0-6 0,-25-6 0 15,25 6 0-15,0 0 0 0,-24 20-2 0,24-20-2 16,-22 18-4-16,22-18-3 0,-33 25-1 16,33-25-4-16,-37 38-13 0,15-17 28 0,-1 7-29 15,-1 2 28-15,1 4-16 0,-1-3-4 0,1 2 4 16,1 3-6-16,0-2 6 0,4-1-7 15,4 5 4-15,0-10-4 0,7 2 4 0,2-4-5 16,5-2 5-16,0 5-6 0,0-4 6 0,5-1-5 16,1-2 3-16,-6-22-3 0,22 42 3 0,-22-42-3 15,28 36 3-15,-28-36-2 0,31 25 2 16,-31-25-2-16,33 20 1 0,-33-20-1 0,33 16 1 16,-33-16-4-16,33 11-7 0,-33-11-9 0,31 6-6 15,-31-6-13-15,31 7-12 0,-31-7-31 0,24 0-72 16,8 24-104-16,-32-24-197 0,0 0 7 0,38 6 105 15</inkml:trace>
  <inkml:trace contextRef="#ctx0" brushRef="#br1" timeOffset="38">12888 6960 762 0,'0'-38'218'0,"0"38"-89"0,0-28-37 16,0 28 21-16,0 0-30 0,0 0 9 16,0 0-23-16,0 0-20 0,0 0-13 0,0 0-10 15,0 0-7-15,0 0-5 0,0 0-2 0,0 0 1 16,0 0 1-16,0 0-12 0,-8 29 33 15,8-29-37-15,-4 35 32 0,4-12-20 0,0-1-4 16,0 3 3-16,0 1-6 0,0 4 4 0,-7-2-7 16,7 2 4-16,-4 1-5 0,4 1 4 0,-7-1-5 15,2 1 5-15,1 2-6 0,-2-6 5 0,2 0-5 16,4-1 5-16,-7-4-4 0,7-23 3 0,0 39-3 16,0-39 2-16,-4 28-2 0,4-28 2 15,0 0-1-15,0 30 1 0,0-30 0 16,0 0 0-16,0 0 0 0,0 0 0 0,0 0 0 15,0 0 1-15,0 0 0 0,0 0 0 0,0 0 1 16,0 0-3-16,0 0 1 0,0 0-1 0,0 0 2 16,14-30-2-16,-14 30 2 0,16-26-3 0,-16 26 4 15,19-33-4-15,-19 33 4 0,25-34-4 0,-25 34 4 16,26-33-3-16,-26 33 2 0,23-25-2 16,-23 25 2-16,0 0-2 0,24-21 1 0,-24 21-1 15,0 0 0-15,0 0 0 0,22-7 0 0,-22 7 1 16,0 0 0-16,0 0 0 0,0 0 0 0,28 7 0 15,-28-7 0-15,0 0-1 0,23 13 0 0,-23-13 1 16,0 0-1-16,22 18 2 0,-22-18-2 0,0 0 1 16,27 29-1-16,-27-29 1 0,0 0-1 15,22 29 1-15,-22-29-2 0,12 24 2 16,-12-24-2-16,11 26 3 0,-11-26-2 0,8 24 2 16,-8-24-2-16,6 23 1 0,-6-23-2 0,0 21 3 15,0-21-2-15,7 23 1 0,-7-23-1 0,0 0 2 16,0 32-3-16,0-32 3 0,0 0-2 0,0 24 1 15,0-24-2-15,0 0 3 0,0 0-3 0,0 0-4 16,0 24-9-16,0-24-7 0,0 0-17 16,0 0-13-16,0 0-38 0,0 0-61 0,0 0-82 15,0 0-135-15,0 0-67 0,0 23 29 0,0-23 400 16</inkml:trace>
  <inkml:trace contextRef="#ctx0" brushRef="#br1" timeOffset="39">13407 7726 616 0,'0'0'129'16,"0"0"-29"-16,0 0-2 0,0 0 14 16,0 0 5-16,0 0-8 0,0 0-16 0,0 0-17 15,0 0-24-15,0 0-11 0,0 0-11 0,0 22-7 16,0-22-5-16,0 0-3 0,0 0-4 0,0 0-18 15,0 0 13-15,0 0-15 0,0 0 14 0,8 25-1 16,-8-25-1-16,0 0 0 0,0 0-1 0,0 0 1 16,0 26-2-16,0-26 1 0,0 0-2 0,-6 27 2 15,6-27-2-15,0 0 1 0,0 25-1 16,0-25 0-16,0 0 0 0,0 0 1 16,-6 24-2-16,6-24 1 0,0 0 0 0,0 0-1 15,0 0 1-15,0 0 1 0,0 0-1 0,0 0-1 16,0 0 1-16,0 0-1 0,0 0 1 0,0 0-1 15,0 0 1-15,0 0-1 0,0 0 1 0,0 0 0 16,0 0 0-16,0 0-1 0,0 0 1 16,0 0-1-16,26 17 1 0,-26-17-1 0,0 0 1 15,0 0-1-15,0 0-9 0,23-3-6 0,-23 3-7 16,0 0-7-16,0 0-6 0,0 0-13 16,28 0-26-16,-28 0-24 0,0 0-25 0,0 0-34 15,0 0-42-15,0 0-15 0,18-34-122 0,-18 34 61 16,0 0 276-16</inkml:trace>
  <inkml:trace contextRef="#ctx0" brushRef="#br1" timeOffset="40">13489 7449 1252 0,'0'21'177'0,"0"-21"-51"0,0 0-33 0,0 0-17 16,0 0-12-16,0 0-13 0,0 0-11 0,0 0-5 16,0 0-5-16,0 0-1 0,0 0-7 15,0 0-4-15,0 0-6 0,0 0-5 0,0 0-3 16,0 0-2-16,0 0 0 0,0 0-2 0,0 0-1 15,0 0-1-15,0 0-8 0,0 0-18 0,0 0-20 16,0 0-41-16,0 0-53 0,0 0-253 0,0 0-180 16,0 0 42-16,36 0 316 0</inkml:trace>
  <inkml:trace contextRef="#ctx0" brushRef="#br1" timeOffset="41">13793 6855 957 0,'0'0'166'0,"-27"-16"-34"16,27 16-12-16,0 0-19 0,0 0-28 15,0 0-17-15,0 0-14 0,0 0-9 0,0 0-11 16,0 0-12-16,0 0-6 0,0 0-3 0,0 0 0 15,0 0 3-15,0 0 4 0,0 0 4 0,0 0 5 16,15 29-2-16,-15-29 1 0,21 26-4 0,-21-26-15 16,26 36 31-16,-12-14-32 0,-14-22 31 0,28 44-16 15,-13-20-5-15,0 0 2 0,-1-2-4 0,0 4 3 16,-2 2-6-16,-1-3 5 0,0 2-6 16,-1-2 4-16,1 5-5 0,-4-2 5 0,-1 2-6 15,0-2 5-15,-1 4-5 0,1-2 4 0,-6 3-4 16,0-5 4-16,0 4-4 0,0-4 4 0,0 2-3 15,-11-2 3-15,5 0-4 0,-2-2 4 16,0-1-4-16,0-1 5 0,2-2-5 0,6-22 5 16,-18 44-3-16,18-44-10 0,-18 32 29 0,18-32-29 15,-15 30 29-15,15-30-18 0,0 0-2 16,-12 25 1-16,12-25 0 0,0 0 1 0,0 0-2 16,0 0-7-16,0 0-11 0,0 0-23 0,0 0-63 15,0 0-227-15,-6-21-255 0,6 21 21 0,0-41 303 16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9.9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-6215 8677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-5091 8339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-5045 8293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28 3 0,0-28-2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-4226 8674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-3791 8780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-3074 8314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-3014 8202 552 0,'0'0'124'15,"0"0"-18"-15,21-16-12 0,-21 16 6 16,0 0-15-16,0 0-5 0,0 0-6 0,0 0-8 0,0 0-8 16,0 0-5-16,0 0-6 0,0 0-3 15,0 0 0-15,0 0-3 0,0 0-4 0,14 26-7 16,-14-26-2-16,0 23-9 0,0-23-1 0,0 33-7 15,0-33 0-15,0 42-5 0,-6-20 2 16,2 4-7-16,-1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-2398 8664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-2390 8395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-1928 8427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-1804 8189 712 0,'0'0'164'0,"0"0"-14"0,0 0-12 0,0 0-1 15,0 0-19-15,0 0-30 0,0 0-22 16,0 0-16-16,0 0-9 0,0 0-11 0,0 0-9 16,0 0-7-16,0 0-4 0,0 0-1 0,0 0 4 15,0 0 0-15,0 33 4 0,0-33-4 0,-8 37 1 16,8-37-4-16,-8 45-1 0,2-18-7 15,2 4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-1122 8186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-1170 8604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-659 8556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-292 8685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1108 8535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1570 8218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2-7 0,-1-1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1696 8606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2260 8664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3259 8619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3688 8291 1010 0,'0'0'182'0,"-36"9"-98"0,11-9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3788 8163 741 0,'11'-22'240'0,"-11"22"-100"0,0 0-19 15,0 0-6-15,0 0-21 0,0 0-25 0,0 0-38 16,0 0 3-16,0 0-26 16,0 0 9-16,0 0 1 0,0 0 4 0,0 0 4 15,0 0 1-15,11 22-2 0,-11-22-8 0,0 34 2 16,0-34-5-16,0 41 1 0,0-16-5 0,-4-2 3 16,-3 3-7-16,3 3 4 0,-4 2-6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4388 8638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4443 8328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5007 8665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5377 8643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48.6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-6104 13163 599 0,'0'0'189'0,"0"0"-38"0,0 0-12 16,0 0-16-16,0 0-19 0,0 0-30 16,0 0-26-16,0 0-15 0,0 0-11 0,0 0-7 15,0 0-3-15,0 0-5 0,0 0-2 0,0 0 3 16,0 0 2-16,0 0 5 0,0 0 1 0,11-25-4 15,-11 25-3-15,0 0-5 0,0 0 0 0,0 0-2 16,0 0-1-16,0 0 0 0,0 0 1 0,0 0 1 16,0 0 2-16,0 0-1 0,0 0-1 0,0 0 2 15,17 24-2-15,-17-24 2 0,0 0 0 16,0 0-2-16,-7 25 1 0,7-25 0 0,0 0 0 16,0 0 6-16,0 0 5 0,0 0 4 15,0 0 2-15,0 0-2 0,0 0-3 0,0 0-4 16,0 0-6-16,0 0-5 0,0 0-1 0,-8-22-1 15,8 22 1-15,0 0-2 0,7-27 4 0,-7 27-3 16,0 0 0-16,18-24 1 0,-18 24 2 0,0 0-3 16,0 0 3-16,0 0-3 0,22-20 1 15,-22 20 0-15,0 0 1 0,0 0-1 0,0 0-1 16,24 9 0-16,-24-9 0 0,0 0 2 0,0 0-2 16,18 30 4-16,-18-30-3 0,0 0 1 0,0 32 0 15,0-32 0-15,0 22-1 0,0-22 2 0,0 0-3 16,-15 30 3-16,15-30-1 0,0 0 2 0,0 0-1 15,-22 19 1-15,22-19 2 0,0 0-1 16,0 0 3-16,0 0-1 0,-27-16 0 16,27 16-2-16,0 0-1 0,-17-24-2 0,17 24-1 15,0 0-1-15,-11-34 1 0,11 34-3 0,0 0 3 16,0-26-1-16,0 26 0 0,0 0 1 0,0 0-1 16,0 0-1-16,0 0-2 0,0 0-9 0,0 0-5 15,0 0-11-15,0 0-17 0,0 0-25 0,0 0-87 16,0 0-107-16,21 18-256 0,-21-18 32 15,0 0 289-15</inkml:trace>
  <inkml:trace contextRef="#ctx0" brushRef="#br0" timeOffset="1">-4868 12685 375 0,'0'0'183'0,"0"0"-41"0,0 0-31 0,0 0 1 16,6-32-5-16,-6 32-1 0,0 0-9 15,0 0-9-15,0-20-16 0,0 20-9 0,0 0-4 16,0 0-10-16,0 0-4 0,0 0-9 0,0 0-7 16,0 0-5-16,0 0-9 0,0 0-5 0,0 0-5 15,0 0 0-15,-17 37 0 0,11-14 3 0,-8 2 2 16,4 6 3-16,-8 0-6 0,4 4 5 15,1 2 10-15,3 1-29 0,-2-5 26 0,2 3-30 16,-2-1 8-16,2 0 6 0,0-2-3 0,2 1 3 16,2-2-6-16,0 0 5 0,-3-1-4 0,0-4 4 15,2-4-4-15,7-23 4 0,-6 32-4 0,6-32 3 16,0 0-3-16,0 0 2 0,0 24 0 0,0-24 0 16,0 0 1-16,0 0 0 0,0 0 0 15,0 0 3-15,0 0 0 0,0 0 2 16,0 0 0-16,0 0-1 0,0 0 1 0,0 0-2 15,0 0 0-15,0 0-3 0,0 0-1 0,0 0 0 16,0 0 1-16,0 0 0 0,22-14 1 0,-22 14 0 16,26-7-1-16,-26 7 0 0,29-7 0 0,-29 7-1 15,36-10 1-15,-36 10-5 0,37-6 0 0,-16 6 0 16,-21 0 1-16,44-6 2 0,-44 6 2 16,39 0-1-16,-39 0 0 0,44 0 1 0,-44 0-2 15,37 0 0-15,-37 0-3 0,36 0-6 0,-36 0-10 16,33 6-11-16,-33-6-15 0,30 0-20 15,-30 0-40-15,0 0-73 0,49 22-121 0,-49-22-192 0,0 0 38 16,26 25 315-16</inkml:trace>
  <inkml:trace contextRef="#ctx0" brushRef="#br0" timeOffset="2">-4879 12976 915 0,'0'0'126'16,"0"0"-8"-16,-30-24-4 0,30 24-30 16,0 0-45-16,0 0-25 0,0 0-16 0,0 0 0 15,0 0 3-15,0 0 2 0,28 7 8 16,-28-7 0-16,26 0 7 0,-26 0-1 0,29 0-2 0,-29 0-4 16,33 0-4-16,-33 0-2 0,40 0-1 15,-40 0-3-15,38 0 0 0,-38 0 0 0,38 0 0 16,-38 0-5-16,37-7-17 0,-37 7-26 0,40-7-56 15,-40 7-35-15,30-10-97 0,-30 10-58 16,10-26-111-16,-10 26 136 0,0 0 268 0</inkml:trace>
  <inkml:trace contextRef="#ctx0" brushRef="#br0" timeOffset="3">-4846 12611 880 0,'0'0'259'0,"-27"3"-146"0,27-3-24 15,0 0-40-15,0 0-17 0,0 0 0 0,0 0-1 16,0 0 3-16,22 22 4 0,-22-22-9 0,26 17-5 16,-26-17-6-16,35 20-4 0,-12-17-3 15,2 2-3-15,1-5-3 0,3 7-1 0,1-7-2 16,2 0-1-16,5-9 1 0,-1 3-2 0,-2-4 1 15,2 0-11-15,2 6-19 0,-8-12-32 16,8 22-81-16,-38-6-98 0,58-11-123 0,-33 11-118 0,-25 0 131 16,50 7 350-16</inkml:trace>
  <inkml:trace contextRef="#ctx0" brushRef="#br0" timeOffset="4">-4238 13036 1106 0,'-29'-10'169'15,"29"10"-48"-15,0 0-33 0,0 0-27 0,0 0-23 16,0 0-16-16,0 0-14 0,0 0-6 0,0 0-1 15,0 0 1-15,0 25 2 0,0-25 2 0,9 22-3 16,-9-22 3-16,0 23-4 0,0-23 2 16,0 25-3-16,0-25 2 0,0 29-3 0,0-29 1 15,0 26-1-15,0-26 2 0,0 0-3 0,0 24 1 16,0-24 0-16,0 0 0 0,0 0 0 0,0 0-1 16,0 0 2-16,0 0-1 0,0 0 1 0,0 0 3 15,0 0 2-15,0 0 3 0,9-24 2 0,-9 24-4 16,14-41 4-16,-14 41-6 0,14-41 5 15,-14 41-2-15,18-43-2 0,-18 43-1 16,16-44 2-16,-16 44-4 0,18-31 5 0,-18 31-5 16,14-22 2-16,-14 22-2 0,0 0 0 0,26-21-1 15,-26 21 0-15,0 0-2 0,25-10-1 0,-25 10-1 16,25 0 0-16,-25 0 0 0,29 0 0 0,-29 0 2 16,26 13-1-16,-26-13-2 0,29 9-10 0,-29-9-9 15,27 11-10-15,-27-11-5 0,36 16-14 0,-36-16-37 16,41 14-79-16,-41-14-75 0,34 8-115 15,-34-8-71-15,26 8 110 0,1 13 318 16</inkml:trace>
  <inkml:trace contextRef="#ctx0" brushRef="#br0" timeOffset="5">-3753 13081 643 0,'0'0'229'0,"0"0"-64"0,-12-25-12 16,12 25-22-16,0 0-26 0,0 0-37 0,0 0-29 15,0 0-16-15,0 0-12 0,0 0-5 0,0 0-4 16,0 0 0-16,0 0 2 0,0 0 6 0,0 0 1 16,16 24 2-16,-16-24-5 0,0 0-1 0,0 0-3 15,11 27-1-15,-11-27-1 0,0 0-1 0,0 0 0 16,10 24 0-16,-10-24-1 0,0 0 1 16,0 0 0-16,0 0 0 0,0 0-1 15,0 0 0-15,0 0 1 0,0 0 1 0,0 0 0 16,0 0 2-16,0 0 3 0,0 0 3 0,0 0 2 15,0 0-2-15,0 0-1 0,18-24-4 0,-18 24-1 16,8-24-2-16,-8 24-1 0,13-26-1 0,-13 26 1 16,15-24-1-16,-15 24 2 0,0 0-3 0,23-33 3 15,-23 33-3-15,0 0 2 0,28-30-1 16,-28 30 1-16,0 0-2 0,26-28 3 0,-26 28-2 16,0 0-1-16,0 0 2 0,28-12-1 0,-28 12 0 15,0 0 1-15,0 0-1 0,27 0 0 0,-27 0 2 16,0 0-3-16,32 8 2 0,-32-8-1 15,23 4 0-15,-23-4 1 0,24 7-1 0,-24-7 2 16,22 0-2-16,-22 0 1 0,0 0-1 16,33 10-3-16,-33-10 1 0,0 0-12 0,27 6-8 15,-27-6-16-15,0 0-31 0,27 21-60 0,-27-21-56 16,0 0-149-16,20 28-123 0,-20-28 36 0,10 22 368 16</inkml:trace>
  <inkml:trace contextRef="#ctx0" brushRef="#br0" timeOffset="6">-3128 13081 844 0,'0'0'205'16,"0"0"-95"-16,0 0-12 0,0 0-8 0,0 0-23 15,0-25-21-15,0 25-15 0,0 0-12 0,0 0-3 16,0 0 0-16,0 0 1 0,0 0 2 15,0 0 1-15,0 0-2 0,0 0-3 0,0 0-3 16,0 0-3-16,0 0-4 0,0 0 0 0,-10 27-4 16,10-27 2-16,-14 31-3 0,14-31 4 0,-14 28-3 15,14-28 1-15,-9 34-3 0,9-34 3 0,-9 35-3 16,9-35 2-16,0 28-3 0,0-28 2 16,6 27-3-16,-6-27 3 0,10 27-2 15,-10-27 2-15,0 0-1 0,24 16 1 0,-24-16-1 16,0 0 1-16,36 0-2 0,-36 0 2 0,31 0 0 15,-31 0 0-15,35-16 2 0,-35 16-3 0,35-28 3 16,-35 28-1-16,30-29 2 0,-30 29-2 0,29-40 2 16,-29 40-3-16,21-40 5 0,-21 40 1 0,12-39 8 15,-12 39-2-15,0-37 6 0,0 37-8 0,-7-41 1 16,7 41-4-16,-19-39 1 0,19 39-3 16,-29-30 2-16,29 30-1 0,-34-20 1 0,34 20-3 15,-36 0 0-15,36 0-3 0,-39 10-3 0,39-10 1 16,-37 30-5-16,37-30-4 0,-30 31-12 15,30-31-13-15,-17 42-34 0,17-42-65 0,0 42-134 16,0-42-244-16,-12 30 7 0,12-30 270 0</inkml:trace>
  <inkml:trace contextRef="#ctx0" brushRef="#br0" timeOffset="7">-2554 13117 851 0,'0'0'187'15,"0"0"-46"-15,0 0-16 0,0 0-21 0,0 0-34 0,0 0-24 16,0 0-19-16,0 0-11 0,0 0-9 0,0 0-5 15,0 0-3-15,0 0 1 0,0 0 3 0,0 0 5 16,0 0 1-16,-8 33 1 0,8-33-4 16,0 26 1-16,0-26-5 0,0 0 3 0,0 24-2 15,0-24-3-15,0 0 0 0,0 0 0 0,0 0-2 16,0 0 1-16,0 0 1 0,0 0 1 16,0 0 1-16,0 0 0 0,0 0 1 0,0 0 0 15,0 0 2-15,0 0-1 0,0 0 1 0,0 0-4 16,26-38 1-16,-26 38-2 0,17-42 4 15,-9 18-4-15,2 1 6 0,-2-6-5 0,0 3 7 16,3 4-1-16,-3 2 6 0,-8 20-2 0,14-40 4 16,-14 40-5-16,14-27-23 0,-14 27 32 0,0 0-36 15,0 0 34-15,0 0-14 0,22-18-2 16,-22 18 0-16,0 0-14 0,0 0 39 0,0 0-37 16,26 20 35-16,-26-20-20 0,0 0-3 0,35 25 3 15,-35-25-2-15,26 20 0 0,-26-20-2 0,27 17 1 16,-27-17-1-16,32 10 1 0,-32-10 0 0,36 8-2 15,-36-8 1-15,37 0-1 0,-37 0 1 0,37 0 1 16,-37 0-1-16,42-8-6 0,-42 8-11 16,33-7-19-16,-10 14-31 0,-23-7-71 0,39 8-105 15,-39-8-173-15,25 0-86 0,-3 9 147 16</inkml:trace>
  <inkml:trace contextRef="#ctx0" brushRef="#br0" timeOffset="8">-1621 12903 1224 0,'0'0'141'0,"0"0"-39"16,0 0-39-16,0 0-10 0,-23 0-31 0,23 0 8 16,0 0-4-16,0 0-6 0,-28 0-2 0,28 0-5 15,0 0-2-15,-30 0-2 0,30 0-1 16,0 0-2-16,-30 11 0 0,30-11-3 0,0 0 1 15,-34 21-2-15,34-21 1 0,0 0-1 16,-22 21-2-16,22-21-2 0,0 0 1 0,-9 28-2 16,9-28 3-16,0 23-2 0,0-23 1 0,12 25-1 15,-12-25 1-15,18 21-1 0,-18-21 1 0,25 20-2 16,-25-20 3-16,27 18-2 0,-27-18 2 0,29 9-2 16,-29-9 1-16,29 14-2 0,-29-14 1 15,0 0 0-15,25 7 1 0,-25-7 1 0,0 0 1 16,0 0 0-16,0 0 2 0,0 0 0 0,0 0 2 15,0 0 1-15,0 0 2 0,0 0 0 16,0 0-2-16,0 0-4 0,-25 15-1 0,25-15-2 16,-27 9 2-16,27-9-2 0,-31 11 1 0,31-11 0 15,-35 13-1-15,35-13-3 0,-32 9-7 0,32-9-17 16,-22 0-19-16,22 0-47 0,0 0-107 16,0 0-174-16,0 0-129 0,0 0 34 0,16 37 427 15</inkml:trace>
  <inkml:trace contextRef="#ctx0" brushRef="#br0" timeOffset="9">-371 12904 548 0,'0'0'151'0,"0"0"-50"0,0 0-23 15,0 0-13-15,0 0-7 0,0 0 7 0,0 0 7 16,0 0 7-16,22 16-15 0,-22-16-2 0,0 0-28 15,0 0 7-15,0 25-5 0,0-25-8 0,0 0-2 16,-7 31-11-16,7-31-3 0,-11 24-5 0,11-24-2 16,-19 33-4-16,19-33 2 0,-25 32-2 0,25-32 2 15,-34 34-2-15,34-34 3 0,-39 36-5 16,39-36 4-16,-45 30-2 0,21-17 2 0,1 2-2 16,-2-8 1-16,4 4 0 0,21-11 5 15,-45 7 3-15,45-7 4 0,-43 0 2 0,43 0-1 16,-36-6-2-16,36 6-4 0,-27-16 0 0,27 16-4 15,-24-27 1-15,24 27-3 0,-22-33 2 0,22 33-4 16,-11-33 2-16,11 33-2 0,0-33 2 0,0 33-3 16,0-32 4-16,0 32-2 0,11-24 1 15,-11 24-1-15,0 0 3 0,25-31 0 0,-25 31 2 16,0 0-3-16,29-27 3 0,-29 27-5 0,23-15 0 16,-23 15 2-16,31-9-3 0,-31 9 0 15,38-14 1-15,-38 14-3 0,43-7 1 0,-43 7-1 0,46-14-21 16,-24 11 36-16,4-1-36 0,0-3 37 0,0 3-15 15,2-2-1-15,1 3 2 0,-2-4-3 16,2 1 3-16,-1 0-1 0,-1-4 1 16,-1 2-1-16,1-2 1 0,-5 1-1 0,1-6 1 15,-23 15-2-15,39-30 3 0,-39 30-4 0,34-37 5 16,-34 37-2-16,26-39 3 0,-26 39-1 0,14-40 10 16,-14 40-2-16,0-38 6 0,0 38-4 0,0-35-2 15,0 35-4-15,-10-28 1 0,10 28-3 0,-17-29 2 16,17 29-1-16,-21-16 0 0,21 16-2 0,-26-6-1 15,26 6-1-15,-29 11-2 16,29-11 2-16,-36 26-4 0,36-26 4 0,-37 44-4 16,19-14 4-16,0 2-4 0,4 5 6 0,-1 3-6 15,5 2 8-15,2 1-6 0,2 0-6 0,6-1 25 16,0 0-26-16,6 1 25 0,2-5-14 0,2-5-6 16,2 0 5-16,5-6-7 0,4-3 5 0,2-8-4 15,2-1 1-15,2-4 1 0,4-6 0 16,0-5-3-16,4-5-8 0,3-6-13 0,1-12-27 15,11 17-93-15,-23-36-258 0,19 14-167 0,-6-3 29 16,-9-19 416-16</inkml:trace>
  <inkml:trace contextRef="#ctx0" brushRef="#br0" timeOffset="10">751 12942 740 0,'0'0'185'0,"0"0"-58"0,0 0 12 0,0 0-29 15,-8-22-6-15,8 22-31 0,0 0-24 16,0 0-15-16,0 0-11 0,0 0-9 15,0 0-9-15,0 0 0 0,0 0 3 0,0 0 6 16,5 32 2-16,-5-32 2 0,7 34-8 0,-7-34 0 0,0 43-6 16,0-19 3-16,0-2-7 0,0-22 3 15,-7 40-5-15,7-40 4 0,0 27-4 0,0-27 2 16,0 0-1-16,0 23 1 0,0-23-2 0,0 0 3 16,0 0-4-16,0 0 3 0,0 0 2 15,0 0 1-15,0 0 2 0,0 0-2 0,22-34 2 16,-22 34-5-16,19-44 4 0,-8 22-4 0,1-5 3 15,3 4-5-15,-3-2 5 0,3 0-3 16,-15 25 8-16,29-39-4 0,-29 39-17 0,25-32 34 0,-25 32-38 16,0 0 36-16,32-24-19 0,-32 24 0 0,0 0 2 15,35 0-3-15,-35 0 3 0,24 11-16 0,-24-11 34 16,19 30-32-16,-19-30 33 0,14 31-20 16,-14-31-2-16,14 38 3 0,-14-38-4 15,9 37 3-15,-9-37-4 0,10 36 1 0,-10-36-14 16,11 33-13-16,-11-33-27 0,10 26-41 0,9-3-66 15,-19-23-63-15,0 0-105 0,37 25-105 0,-37-25 56 16,37 0 361-16</inkml:trace>
  <inkml:trace contextRef="#ctx0" brushRef="#br0" timeOffset="11">1517 12994 794 0,'-12'-24'274'0,"12"24"-97"0,0 0-39 16,0 0-30-16,0 0-38 0,0 0-20 0,0 0-11 0,0 0-6 15,-18-25-8-15,18 25-6 0,0 0-8 16,0 0-5-16,0 0-3 0,-24 11-3 16,24-11-1-16,-16 22 3 0,16-22-4 0,-24 39 4 15,12-17-5-15,0 2 5 0,2 0-5 0,10-24 5 16,-12 44-5-16,12-44 2 0,0 35-4 0,0-35-2 16,13 34-7-16,-13-34 0 0,24 26 0 0,-24-26 6 15,30 19 4-15,-30-19 3 0,40 12-1 0,-40-12 2 16,41-6 0-16,-16-9 0 0,-1-3 1 0,2-4-2 15,-3-2 4-15,-1-9-4 16,-2 1 6-16,-3 0-5 0,-4-2 5 0,-6 4 1 16,-7-3 10-16,0 7-2 0,0-1-12 0,0 27 28 15,-20-42-37-15,20 42 32 0,-23-24-18 0,23 24-4 16,-29-7 1-16,29 7-4 0,-30 0-2 0,30 0 1 16,-36 21 18-16,36-21-33 0,-35 36 27 0,35-36-35 15,-31 40 3-15,31-40-9 0,-14 37-21 16,14-37-27-16,0 37-54 0,0-37-48 0,19 30-96 15,-19-30-62-15,0 0-75 0,29 28 162 0,-29-28 251 16</inkml:trace>
  <inkml:trace contextRef="#ctx0" brushRef="#br0" timeOffset="12">2020 12994 1276 0,'0'0'120'16,"0"0"-44"-16,0 0-7 0,0 0-7 0,0 0-19 16,0 0-14-16,0 0-14 0,0 0-8 0,0 0-4 15,0 0 0-15,0 0 1 0,0 0 4 0,0 0 1 16,8 29 0-16,-8-29-3 0,0 30-1 16,0-30-5-16,-4 40 3 0,4-40-4 15,-7 35 2-15,7-35-3 0,-7 38 3 0,7-38-3 0,-6 40-6 16,6-40-19-16,0 27-22 0,0-27-42 15,0 0-55-15,0 0-64 0,0 0-110 0,0 0-134 16,27-16 58-16,-27-18 353 0</inkml:trace>
  <inkml:trace contextRef="#ctx0" brushRef="#br0" timeOffset="13">2097 12711 58 0,'0'0'32'0,"0"0"0"0,0 0 7 15,0 0 4-15,0 0 11 0,0 0 10 0,0 0 17 16,0 0 6-16,0 0 7 0,0 0-6 16,0 0-8-16,0 0-9 0,0 0-2 0,0 0-8 15,0 0 4-15,0 0 0 0,0 0 2 0,0 0-3 16,0 0-5-16,0 0-7 0,0 0-5 0,0 0-4 16,0 0-2-16,0 0 0 0,0 0-2 0,0 0-3 15,0 0-1-15,0 0-7 0,0 0-3 0,0 0-2 16,0 0-6-16,0 0-4 0,0 0-3 15,0 0-4-15,0 0-2 0,0 0-3 16,0 0-1-16,0 0 0 0,0 0 0 0,0 0-1 16,0 0 1-16,0 0-2 0,0 0 1 0,0 0 0 15,0 0 1-15,0 0 1 0,0 0-1 0,0 0 0 16,0 0 0-16,0 0 1 0,0 0-1 0,0 0 3 16,0 0-1-16,0 0 1 0,0 0 0 0,0 0 2 15,0 0 2-15,0 0 2 0,0 0 1 16,0 0-2-16,0 0-4 0,-22 0-1 0,22 0 1 15,0 0-1-15,0 0 2 0,0 0-2 0,0 0 0 16,0 0-1-16,0 0-1 0,0 0 0 0,-23-4-1 16,23 4 0-16,0 0-2 0,0 0 3 0,0 0-2 15,0 0 0-15,0 0 2 0,0 0-3 16,0 0 1-16,0 0 1 0,0 0-1 0,0 0 3 16,13-24-3-16,-13 24 2 0,0 0-2 15,0 0 1-15,0 0 1 0,0 0-1 0,0 0 0 16,0 0 0-16,0 0 1 0,0 0 0 0,0 0 0 15,0 0 1-15,0 0-1 0,0 0 0 0,0 0-1 16,0 0 1-16,0 0 0 0,0 0-2 0,0 0 1 16,0 0-1-16,0 0 0 0,0 0 0 0,0 0-9 15,0 0-16-15,0 0-22 0,0 0-60 16,0 0-115-16,0 0-296 0,0 0-8 0,0 0 177 16</inkml:trace>
  <inkml:trace contextRef="#ctx0" brushRef="#br0" timeOffset="14">2562 12895 1121 0,'0'0'180'0,"0"0"-109"15,-28-21 1-15,28 21 1 0,0 0-42 16,0 0 5-16,-26-10-31 0,26 10 14 0,0 0-4 15,-22-4-2-15,22 4-1 0,0 0 0 0,-29 0-1 16,29 0-1-16,-22 4-1 0,22-4-2 0,-25 12 20 16,25-12-34-16,-27 19 33 0,27-19-36 0,0 0 12 15,-28 27 1-15,28-27-4 0,-8 24 2 0,8-24-3 16,0 31 1-16,0-31-1 0,5 26 2 0,-5-26-3 16,15 31 3-16,-15-31-4 0,27 23 3 15,-27-23-1-15,30 19 1 0,-30-19 0 0,34 18 2 16,-34-18-1-16,32 12 0 0,-32-12 0 15,25 13 0-15,-25-13-1 0,0 0 3 0,0 0-2 16,25 24 2-16,-25-24-1 0,0 0 3 0,0 0-3 16,0 0 3-16,-9 23-3 0,9-23 1 0,0 0-3 15,-34 28 3-15,34-28-2 0,-35 21 1 0,35-21-1 16,-37 24 1-16,37-24-2 0,-40 24 1 16,40-24-1-16,-36 24 1 0,36-24-2 0,-24 19 3 15,24-19-4-15,0 0-4 0,-28 26-13 0,28-26-20 16,0 0-22-16,0 0-21 0,0 0-45 0,0 0-36 15,32 11-64-15,-32-11-66 0,23-33-100 0,12 28 79 16,-19-23 315-16</inkml:trace>
  <inkml:trace contextRef="#ctx0" brushRef="#br0" timeOffset="15">2826 13093 671 0,'7'-23'142'0,"-7"23"-38"0,0 0 14 15,0 0-11-15,0 0-10 0,0 0-19 0,0 0-23 16,26-14-16-16,-26 14-10 0,0 0-7 16,0 0-4-16,32-5-2 0,-32 5-2 0,0 0-3 0,32-10-3 15,-32 10-2-15,20-6-1 0,-20 6-2 16,27-12-1-16,-27 12-2 0,30-12 1 0,-30 12-1 15,37-21 2-15,-37 21-2 0,43-31 2 16,-43 31-3-16,36-29 3 0,-36 29 13 0,27-31-12 16,-27 31 14-16,13-24-36 0,-13 24 28 0,0 0-13 15,0-24 26-15,0 24 6 0,0 0-5 0,-27-28-5 16,27 28-5-16,-31-11 0 0,7 11-3 0,1 0 1 16,-3 0 0-16,-2 6 1 0,1 5 0 0,-1-1-1 15,2 8-15-15,0 1 31 16,4 5-32-16,-2 6 32 0,5-1-17 0,0 5-7 15,2-4 3-15,7 0-8 0,4 0 6 0,6 2-7 16,0-8 5-16,0 2-6 0,12 0 4 0,-12-26-3 16,30 40 4-16,-5-26-5 0,-3 0 4 0,6 0-3 15,5-8 0-15,1-6-4 0,6 0-8 0,8-4-20 16,-5-15-42-16,18 19-188 0,-12-20-287 0,1 2 4 16,-2 0 242-16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2296 11175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-6131 11707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1">-5082 11143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2">-4828 11175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3">-4042 11601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4">-4002 11360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">-3576 11526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6">-2738 11598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7">-1274 11602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8">-667 11510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9">2 11560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10">359 11139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11">647 11498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12">1410 11193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13">1453 11074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14">2730 11594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15">3044 11605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16">2219 11481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2:27.0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14308 379 0,'0'0'181'0,"0"0"-31"15,0 0-20-15,0 0-9 0,0 0-16 0,0 0-25 16,0 0 5-16,0 0-34 0,0 0 9 15,0 0-10-15,0 0-12 0,0 0-5 16,0 0-9-16,0 0-3 0,0 0-5 0,0 0-3 0,0 0-2 16,0 0-4-16,0 0-3 0,0 0-1 15,0 0-5-15,0 0 2 0,0 0 1 0,0 0 0 16,0 0 1-16,0 0 0 0,0 0-1 0,0 0 0 16,0 0-1-16,26-12 0 0,-26 12 1 0,0 0-1 15,0 0 0-15,0 0 0 0,0 0 0 0,0 0 0 16,0 0 1-16,0 0 1 0,0 0 2 15,0 0 5-15,0 0 6 0,0 0 2 0,9 25 2 16,-9-25-4-16,0 0-2 0,0 0-2 0,-24 14 1 16,24-14 0-16,0 0 1 0,0 0-2 15,-24 0-2-15,24 0-1 0,0 0-3 0,0 0-2 0,0 0-1 16,-21-10 0-16,21 10-2 0,0 0 1 0,0 0-2 16,0 0 0-16,0 0-1 15,0-26 2-15,0 26-2 0,0 0 2 0,0 0-1 16,0 0 0-16,25-26 1 0,-25 26 0 0,0 0-1 15,0 0 1-15,30-6-1 0,-30 6 1 0,0 0 0 16,0 0-1-16,25 0 0 0,-25 0 0 0,0 0 1 16,0 0-1-16,0 0 0 0,0 0 1 0,18 31 1 15,-18-31-1-15,0 0 2 0,-6 29-2 0,6-29 2 16,-9 24-2-16,9-24-15 0,-14 22 36 16,14-22-36-16,0 0 37 0,0 0-19 0,-24 21-2 15,24-21 1-15,0 0 1 0,0 0 1 0,0 0 3 16,0 0 0-16,0 0-2 0,-26-14-3 0,26 14-22 15,0 0 34-15,-4-29-33 0,4 29 33 16,0-26-13-16,0 26-3 0,12-24 2 0,-12 24-1 16,16-24 1-16,-16 24-2 0,0 0 3 0,19-25-2 15,-19 25 1-15,0 0-1 0,0 0-1 16,27-10 0-16,-27 10 1 0,0 0-2 0,0 0 1 16,0 0 1-16,27 19-1 0,-27-19 3 0,0 0-2 15,8 26 2-15,-8-26-2 0,0 0 1 0,0 31 0 16,0-31 3-16,0 0-3 0,-18 31 3 15,18-31-3-15,0 0 2 0,0 0-1 0,0 0 2 0,0 0-1 16,0 0-1-16,-26 18 2 16,26-18-2-16,0 0 0 0,0 0 0 0,0 0-1 15,-24-11-1-15,24 11 0 0,0 0-1 0,0 0-1 16,0 0-8-16,-5-23-8 0,5 23-17 0,0 0-18 16,0 0-24-16,0 0-51 0,7-34-125 0,-7 34-97 15,31 0-151-15,-31 0 161 0,31 0 341 0</inkml:trace>
  <inkml:trace contextRef="#ctx0" brushRef="#br0" timeOffset="1">-5128 14436 363 0,'0'0'184'0,"0"0"-14"0,-26-12 21 0,26 12-22 15,0 0-1-15,0 0-35 16,0 0-29-16,0 0-26 0,0 0-13 0,0 0-12 0,0 0-11 15,0 0-5-15,0 0-7 0,0 0-3 16,0 0-3-16,0 0-1 0,0 0-4 0,0 0 0 16,0 0-3-16,0 0-2 0,0 0-3 0,0 0 0 15,0 0-5-15,0 0-2 0,0 0-1 0,0 0-2 16,0 0 0-16,0 0 0 0,0 0-2 0,0 0 0 16,0 0 0-16,0 0-2 0,0 0-1 15,0 0-13-15,0 0-10 0,0 0-16 0,0 0-7 16,0 0-13-16,0 0-21 0,18-23-64 0,8 41-156 15,-26-18-216-15,0 0-7 0,36 5 353 16</inkml:trace>
  <inkml:trace contextRef="#ctx0" brushRef="#br0" timeOffset="2">-4756 14454 407 0,'0'0'161'16,"0"0"8"-16,0 0-14 0,0 0 10 15,0 0-22-15,0 0-12 0,0 0-37 0,0 0-21 16,0 0-14-16,0 0-10 0,0 0-5 0,0 0-6 15,0 0-2-15,0 0-2 0,0 0-3 0,0 0-3 16,0 0-4-16,0 0-3 0,0 0-3 0,0 0-4 16,0 0-3-16,0 0-3 0,0 0-3 0,0 0-2 15,0 0-1-15,0 0-2 0,0 0-1 16,0 0 1-16,0 0-2 0,0 0 0 0,0 0 0 16,0 0-6-16,0 0-11 0,0 0-10 0,0 0-10 15,0 0-3-15,0-26-15 0,0 26-24 16,0 0-104-16,28 0-181 0,-28 0-152 0,0 0-1 15,32-7 466-15</inkml:trace>
  <inkml:trace contextRef="#ctx0" brushRef="#br0" timeOffset="3">-4404 14439 593 0,'0'0'189'0,"0"0"-1"0,0 0-22 0,0 0-9 15,0 0-31-15,0 0-31 0,0 0-25 0,0 0-12 16,0 0-11-16,0 0-7 0,0 0-6 0,0 0-7 16,0 0-3-16,0 0-6 0,0 0-3 0,0 0-5 15,0 0-5-15,0 0-1 0,0 0-4 16,0 0 0-16,0 0-1 0,0 0-1 0,0 0 1 16,0 0-1-16,0 0-2 0,0 0-10 0,0-25-23 15,0 25-29-15,0 0-107 0,36-14-284 0,-36 14-92 16,0 0-10-16,24-12 558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5:27.5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7:26:10.4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-681-847 478 0,'0'0'176'0,"0"0"2"16,0 0-22-16,0 0-7 0,0 0-41 15,0 0-25-15,0 0-23 0,0 0-13 16,0 0-10-16,0 0-9 0,0 0-9 0,0 0-6 0,0 0-4 16,0 0-2-16,0 0-2 0,0 0 2 15,0 0 3-15,0 0 3 0,18 25-1 0,-18-25 0 16,16 29-5-16,-16-29 0 0,15 39-5 0,-5-17-16 15,-6 4 33-15,4 6-32 0,-3-3 32 0,0 6-16 16,-1-2-5-16,-4-1 5 0,7 5-6 16,-7-5 7-16,8-3-8 0,-2 0 6 0,1-3-5 15,-2-2 4-15,-5-24-4 0,15 35 3 0,-15-35-3 16,21 24 2-16,-21-24-1 0,22 6 1 0,-22-6 0 16,25-10 0-16,-25 10 3 0,30-32-1 0,-15 9 2 15,5-1-3-15,-2-4 4 0,-1-2-6 0,1-4 7 16,0 4-4-16,0-3 8 0,-1 6-3 15,-2 1 2-15,-4 4-4 0,-11 22 2 16,19-33-7-16,-19 33 3 0,0 0-3 0,0 0 1 16,0 0 0-16,0 0 0 0,0 0 2 0,0 0-4 15,0 0 4-15,22 21-2 0,-22-21 2 0,9 44-4 16,-9-13 5-16,0 0-6 0,0 7 6 0,0-1-6 16,0 0 6-16,0 2-7 0,0-1 6 0,0-2-5 15,0-1 5-15,5-7-4 0,-5-28 3 16,14 34-5-16,-14-34 2 0,22 18 0 0,-22-18-1 15,32 0 4-15,-32 0-2 0,33-22 3 0,-33 22-2 16,41-40 5-16,-16 14-4 0,-3-5 5 16,4 1-4-16,-7-1 6 0,3 1-2 0,-4 0 8 15,0 3-2-15,-3-3 3 0,6 4-9 0,-9-1 3 16,4-3-8-16,-5 8 4 0,0-2-5 0,-11 24 2 16,18-39-4-16,-18 39-18 0,17-38 33 15,-17 38-35-15,14-30 29 0,-14 30-24 0,0 0-15 16,0 0-23-16,11-26-29 0,-11 26-81 0,0 0-163 15,0 0-168-15,0 0-17 0,0 0 473 0</inkml:trace>
  <inkml:trace contextRef="#ctx0" brushRef="#br0" timeOffset="584.2718">498-936 873 0,'0'0'194'0,"0"0"-36"16,0 0-36-16,0 0-46 0,0 0-30 0,0 0-23 15,0 0-11-15,0 0-5 0,0 26 4 0,0-26 1 16,0 36 7-16,0-13-5 0,0 1 5 15,0 4-7-15,0 2 4 0,0 2 14 0,0 5-34 16,-4-3 30-16,4 8-33 0,-8-6 7 16,8 2 6-16,-8 1-7 0,8 1 8 0,-9 2-5 15,9 1 11-15,-9 0-8 0,5-4 7 0,-2-3-11 16,6-5 3-16,-4-6-5 0,4-25 3 0,0 36-3 16,0-36 0-16,0 0 0 0,0 0 0 0,0 0 0 15,0 0 0-15,0 0 1 0,0 0 1 0,0 0 4 16,0 0 1-16,0 0 1 0,0 0-2 0,30-39 0 15,-30 39-5-15,28-43 3 16,-16 20-4-16,3-3 4 0,0 2-4 0,-1 0 3 0,-14 24-2 16,26-36 1-16,-26 36-2 0,22-24 3 15,-22 24-3-15,24-16 1 0,-24 16 0 0,0 0 0 16,29-8-1-16,-29 8 1 0,0 0-1 0,27 0 0 16,-27 0 2-16,0 0-1 0,28 15 0 0,-28-15-1 15,0 0 2-15,23 24-1 0,-23-24 1 16,0 0-1-16,24 27 0 0,-24-27-1 0,16 23 2 15,-16-23-2-15,15 32 3 0,-15-32-3 0,12 39 2 16,-12-39-3-16,6 40 4 0,-6-40-5 0,0 39 4 16,0-39-3-16,10 30 2 0,-10-30-2 0,0 0-5 15,14 28-13-15,-14-28-8 0,0 0-15 0,0 0-9 16,32 8-18-16,-32-8-35 0,23-5-85 16,-23 5-96-16,16-32-163 0,-16 32-10 0,0 0 435 15</inkml:trace>
  <inkml:trace contextRef="#ctx0" brushRef="#br0" timeOffset="1384.0039">1315-352 264 0,'0'0'153'0,"0"0"-8"0,0 0 13 16,0 0 1-16,0-34-10 0,0 34-21 0,0 0-30 15,0 0-21-15,0 0-15 0,0 0-10 0,0-22-7 16,0 22-8-16,0 0-6 0,0 0-4 0,-4-24-2 15,4 24-3-15,0 0-2 0,0 0-3 16,-14-23-3-16,14 23-4 0,0 0-3 0,0 0-2 16,-30-16-1-16,30 16-1 0,-21 0 0 0,21 0-2 15,-27 0 0-15,27 0-1 0,-28 7 1 0,28-7-1 16,-27 15 0-16,27-15 0 0,-28 25-2 16,28-25 3-16,-23 32-3 0,23-32 4 0,-13 39-4 15,13-39 2-15,-7 41-3 0,7-41 3 16,0 39-3-16,0-39 3 0,10 33-2 0,-10-33 2 15,17 26-2-15,-17-26 1 0,26 22-1 0,-26-22 0 16,29 10-1-16,-29-10 2 0,34 6 1 0,-34-6-1 16,32 0 0-16,-32 0 0 0,33-10 0 0,-33 10 1 15,23-9 0-15,-23 9-1 0,0 0 1 0,32-25-1 16,-32 25 2-16,19-26-2 0,-19 26 4 0,18-30-3 16,-18 30 1-16,18-41-1 0,-10 19 2 15,-8 22-3-15,14-45 3 0,-14 45-3 0,15-36 3 16,-15 36-3-16,10-27 3 0,-10 27-2 15,0 0 1-15,0 0-1 0,0 0 1 0,0 0-1 16,0 0-2-16,0 0 0 0,0 0 0 0,0 0 2 16,0 0-2-16,18 31 3 0,-18-31-3 0,0 39 4 15,0-17-5-15,0 4 5 0,0-4-4 0,3 4 2 16,-3-3-2-16,0-23 2 0,8 40-6 16,-8-40 1-16,8 30-6 0,-8-30-1 0,0 0-4 15,25 28-2-15,-25-28-4 0,0 0-3 0,30 5-9 16,-30-5-12-16,28-13-22 0,-20-10-41 0,20 19-62 15,-28-27-47-15,27 20-57 0,-27 11-37 0,17-54-27 16,10 50 337-16</inkml:trace>
  <inkml:trace contextRef="#ctx0" brushRef="#br0" timeOffset="1836.735">1867-861 414 0,'0'0'128'0,"5"-29"19"0,-5 29-15 0,0 0-4 15,0-31-17-15,0 31-14 0,0 0-17 0,0 0-13 16,0 0-13-16,0 0-11 0,0 0-12 0,0 0-5 16,0 0 0-16,0 0 5 0,0 0 2 0,8 28 1 15,-8-28-7-15,4 22-1 0,-4-22-6 16,0 30 0-16,0-30-6 0,0 39 2 0,0-39-8 15,-5 41 3-15,5-18-7 0,-8 2-13 16,1 1 32-16,4 6-33 0,-4-1 30 0,4-1-17 16,-5-4-6-16,3 7 6 0,0-5-5 0,-1 5 5 15,3-4-6-15,-4 2 5 0,7-5-5 0,-8 4 4 16,8-5-3-16,-3-3 3 0,3 1-3 0,0-23 3 16,0 39-3-16,0-39 3 0,0 29-3 0,0-29 2 15,0 0-2-15,11 29 1 0,-11-29-1 16,0 0 1-16,0 0 0 0,22 13 0 15,-22-13 0-15,0 0 0 0,26 0 1 0,-26 0-1 16,25-12 1-16,-25 12 0 0,34-16-1 0,-34 16 1 16,38-20 1-16,-38 20-2 0,40-23 1 0,-16 9-2 15,-24 14-8-15,38-28-9 0,-38 28-10 0,30-37-15 16,-30 37-7-16,25-32-20 0,-25 32-33 0,18-32-88 16,-18 32-107-16,0 0-91 0,17-42-63 15,-17 42 381-15</inkml:trace>
  <inkml:trace contextRef="#ctx0" brushRef="#br0" timeOffset="2131.9357">1646-696 729 0,'-5'25'210'0,"5"-25"-34"15,0 0-30-15,-25 0-37 0,25 0-58 0,0 0-11 16,0 0-9-16,0 0 0 0,0 0 2 0,0 0 3 16,34-8 2-16,-34 8-9 0,29-11 10 15,-29 11-43-15,37-16 33 0,-37 16-42 0,44-8 18 16,-22 8-2-16,3-7-4 0,1 7 2 16,-4-8-2-16,5 8-3 0,-1-3-12 0,1 3-18 15,-27 0-25-15,56 5-37 0,-56-5-167 0,45-24-211 16,-19 24-67-16,-26 0 311 0</inkml:trace>
  <inkml:trace contextRef="#ctx0" brushRef="#br0" timeOffset="59917.1462">5111-335 560 0,'0'0'132'0,"0"0"-28"0,0 0-19 0,0 0-14 15,0 0 0-15,0 0-2 0,0 0 4 16,7 32 4-16,-7-32-23 0,0 25-14 0,0-25-15 16,0 32-7-16,0-32-9 0,0 40-2 15,0-40-6-15,0 40 3 0,7-17-6 0,-7 1 4 16,0 0-5-16,4 0 4 0,-4 1-5 0,0-2 4 16,0 4-3-16,0-3 4 0,0 0-6 0,0-2 2 15,0 2 13-15,0-24-22 0,0 42 18 0,0-42-33 16,0 36 18-16,0-36-10 0,0 29 16 0,0-29 3 15,0 0-1-15,0 23 2 0,0-23-1 16,0 0 2-16,0 0 0 0,0 0 2 0,0 0 1 16,0 0 0-16,0 0 2 0,0 0 2 0,-4-23 5 15,4 23 20-15,0-32-7 0,0 32 14 0,4-42-36 16,-4 42 20-16,0-47-21 0,9 22 17 16,-9-4 3-16,0-1-9 0,0-2 4 0,4-2-9 15,-4 3 7-15,0-2-9 0,6-1 6 0,-2 5-7 16,0-1 4-16,3 3-5 0,0 0 6 15,3 2-5-15,-2 0 6 0,2 1-4 0,-2 0 4 16,2 1-5-16,-2 1 1 0,-8 22-5 0,22-46 3 16,-22 46-5-16,26-42 2 0,-12 20-2 0,0-1 2 15,-14 23-4-15,26-38 5 0,-26 38-3 0,26-28 2 16,-26 28-2-16,0 0 1 0,30-25-2 0,-30 25-1 16,0 0 1-16,22-7-2 0,-22 7 1 0,0 0 0 15,28 10 0-15,-28-10 0 16,0 0 0-16,25 30 0 0,-25-30 1 0,15 34-2 15,-10-11 5-15,-5-1-7 0,4 2 5 0,-4 0-4 16,0 0 4-16,-6 0-4 0,0-2 5 0,1 1-4 16,-4-1 3-16,9-22-3 0,-20 40 4 0,20-40-4 15,-31 41 4-15,31-41-3 0,-37 34 2 0,14-20 1 16,23-14 4-16,-44 26-3 0,20-17 3 16,24-9-4-16,-43 18 0 0,43-18-2 0,-35 12 0 15,35-12-1-15,-28 0 0 0,28 0 0 0,0 0 0 16,-29 0 0-16,29 0-2 0,0 0-1 0,0 0-3 15,0 0-8-15,0 0-10 0,0 0-15 0,-21-31-13 16,21 31-16-16,0 0-18 0,25 0-47 0,-25 0-56 16,25-11-107-16,-25 11-167 0,0 0 59 15,54 0 366-15</inkml:trace>
  <inkml:trace contextRef="#ctx0" brushRef="#br0" timeOffset="60424.6519">5725-390 421 0,'0'0'97'0,"0"0"-23"0,0 0-1 16,0 0 15-16,0 0 1 0,0 0-11 0,28 10-6 15,-28-10 2-15,0 0-3 0,0 0-8 16,28-7-8-16,-28 7-12 0,0 0-10 0,27-7-5 16,-27 7-7-16,0 0-3 0,28-5-5 0,-28 5-3 15,23-9-1-15,-23 9-2 0,28-7-1 0,-28 7 0 16,26-17-1-16,-26 17-1 0,26-22 0 0,-26 22 2 16,25-24 0-16,-25 24 8 0,27-28-1 0,-27 28 2 15,22-27-1-15,-22 27 0 0,17-24-2 16,-17 24 4-16,0 0 1 0,4-31 3 15,-4 31 1-15,0 0-2 0,0 0-3 0,-15-26-5 16,15 26-4-16,0 0-2 0,-35-10-3 0,35 10-1 16,-42 0-2-16,20 10 0 0,-4-4 2 0,-5 9-4 15,4 1 4-15,-1 5-3 0,3 2 3 0,2-1-3 16,4 2 4-16,3 4-5 0,3-2 5 0,2 1-5 16,2 2 5-16,2-2-5 0,7-3 4 0,0 0-4 15,0-24 2-15,16 33-2 0,-16-33 3 16,24 24-2-16,-24-24 1 0,33 19-1 0,-33-19 1 15,43 13 0-15,-19-13 2 0,3 0-3 16,2 0-4-16,-1 0-8 0,-5 0-9 0,6 0-14 16,-29 0-11-16,51-10-19 0,-51 10-54 0,51 0-71 15,-51 0-108-15,36-20-151 0,-4 33 45 0,-32-13 403 16</inkml:trace>
  <inkml:trace contextRef="#ctx0" brushRef="#br0" timeOffset="60884.8">6246-211 537 0,'0'0'183'0,"0"0"-26"0,0 0 2 16,0 0-12-16,0 0-30 0,0 0-48 0,0 0-26 15,0 0-15-15,0 0-9 0,0 0-6 16,0 0-4-16,0 0 1 0,0 0-1 0,0 0 1 16,0 0 0-16,0 0-3 0,0 0-2 15,0 0-1-15,24 15-1 0,-24-15-1 0,0 0-1 16,0 0 0-16,0 0-1 0,0 0 2 0,0 0-1 15,0 0-1-15,0 0 1 0,26 22-1 0,-26-22 1 16,0 0 0-16,0 0 2 0,0 0 5 0,0 0 7 16,0 0 7-16,0 0-2 0,0 0 0 15,14-28-9-15,-14 28-2 0,9-28-5 0,-9 28 1 16,14-36-3-16,-14 36 2 0,13-37-5 0,-13 37 4 16,11-43-3-16,-11 43 4 0,12-39-2 15,-12 39 5-15,10-29-4 0,-10 29 3 0,11-24-2 16,-11 24 1-16,0 0-2 0,16-22 1 0,-16 22-1 15,0 0-1-15,0 0 0 0,0 0-1 16,28-12 0-16,-28 12 1 0,0 0-2 0,22 0 1 16,-22 0-1-16,0 0 1 0,25 8 0 0,-25-8-1 15,0 0 0-15,31 7-1 0,-31-7 1 0,28 4 2 16,-28-4 0-16,33 5 0 0,-33-5 0 0,32 0-2 16,-32 0 1-16,31 8-1 0,-31-8 0 0,28 0 1 15,-28 0 0-15,23 0-2 0,-23 0 0 0,0 0-9 16,24 0-13-16,-24 0-20 0,0 0-28 15,26-8-65-15,-34-15-133 0,8 23-250 0,0 0 30 16,13-26 315-16</inkml:trace>
  <inkml:trace contextRef="#ctx0" brushRef="#br0" timeOffset="62280.1798">6871-622 583 0,'0'0'150'0,"-32"14"11"0,32-14 11 0,0 0-27 15,-36 0-35-15,36 0-37 0,0 0-25 0,0 0-21 16,0 0-7-16,0 0 7 0,0 0 7 0,25 0 8 16,-25 0-4-16,37 0-9 0,-37 0-9 15,47-12-7-15,-18 3-4 0,1 3-5 16,5 0-1-16,-1-1-3 0,2 1 1 0,-6 0-2 15,5-3 1-15,-8 3 5 0,2 1-25 0,-7-6-14 16,10 11-52-16,-32 0-79 0,45 0-84 0,-45 0-133 16,29-8-104-16,0 26 195 0,-29-18 291 0</inkml:trace>
  <inkml:trace contextRef="#ctx0" brushRef="#br0" timeOffset="62036.6949">7058-920 512 0,'0'0'138'0,"0"0"-4"0,6-30-3 0,-6 30-6 15,0 0-22-15,0 0-19 0,0 0-22 0,0 0-10 16,0 0-10-16,0 0-5 0,0 0-5 0,0 0-3 16,0 0-5-16,0 0-5 0,0 0 0 0,0 0 1 15,0 0 3-15,0 0 2 0,0 0-3 16,22 38-2-16,-22-38-8 0,-7 40 3 0,4-18-9 16,-5 9 2-16,-1 0-8 0,1 1 6 0,-2 7 17 15,2 1-30-15,-3 2 31 0,2 0-32 0,-1-3 5 16,0-2 6-16,2 0-6 0,0-3 6 0,1 1-6 15,3-2 5-15,4-1-5 0,-7-3 6 0,7-3-5 16,0-4 4-16,0-22-4 0,0 34 2 16,0-34-2-16,8 26 2 0,-8-26-1 15,0 0 1-15,18 22-2 0,-18-22 2 0,0 0-1 16,22 17 0-16,-22-17 0 0,0 0 1 0,34 4-1 16,-34-4 0-16,28 0 0 0,-28 0 0 0,29-8 2 15,-29 8-2-15,34-15 1 0,-34 15-1 0,38-22 0 16,-38 22-4-16,38-35-3 0,-20 14-12 0,7 1-6 15,-11-7-12-15,9 6-6 0,-12-10-14 16,-11 31-22-16,26-47-50 0,-26 47-53 0,21-44-45 16,-21 44-50-16,19-38 12 0,-28 6-53 0,9 32 287 15</inkml:trace>
  <inkml:trace contextRef="#ctx0" brushRef="#br0" timeOffset="62815.5669">7686-730 1310 0,'0'0'157'0,"-24"-13"-89"0,24 13 20 0,0 0-14 0,0 0-21 16,0 0-14-16,0 0-11 0,0 0-9 15,0 0-7-15,0 0-6 0,0 0-4 16,0 0-1-16,0 0 0 0,0 0-1 0,0 0 0 16,0 0 0-16,0 0-1 0,0 0-4 0,22-10-12 15,-22 10-19-15,0 0-18 0,35 5-37 0,-35-5-52 16,29 13-157-16,-29-13-254 0,0 0 69 0,28 21 313 16</inkml:trace>
  <inkml:trace contextRef="#ctx0" brushRef="#br0" timeOffset="62613.5094">7673-472 765 0,'0'0'181'0,"0"0"-39"16,0 0-13-16,0 0-21 0,0 0-36 0,0 0-34 15,0 0-17-15,0 0-9 0,0 0-2 0,0 0 0 16,0 0 2-16,0 0 2 0,23 8 3 16,-23-8-2-16,0 0-1 0,0 0-3 0,8 34-3 15,-8-34-5-15,0 22 0 0,0-22-3 0,0 31 2 16,0-31-3-16,-4 31 3 0,4-31-3 16,-7 27 2-16,7-27-3 0,0 23-5 0,0-23-18 15,0 0-21-15,0 0-44 0,0 0-56 0,0 0-83 16,0 0-104-16,0 0-100 0,0 0 156 0,9-37 277 15</inkml:trace>
  <inkml:trace contextRef="#ctx0" brushRef="#br0" timeOffset="63472.527">8032-308 270 0,'0'0'83'0,"0"0"-15"16,0 0 6-16,0 0 6 0,27-9-10 16,-27 9-6-16,0 0 3 0,0 0 4 0,0 0 1 15,22-10-5-15,-22 10-9 0,0 0-7 0,24-5-6 16,-24 5-6-16,0 0-3 0,24-14-6 0,-24 14-5 16,0 0-4-16,25-11-3 0,-25 11-2 0,0 0-4 15,24-21-1-15,-24 21-1 0,0 0 0 0,24-28-1 16,-24 28 2-16,0 0-1 0,22-30 1 0,-22 30-1 15,0 0 4-15,12-31 1 16,-12 31 6-16,0 0 3 0,0-26 3 0,0 26-2 16,0 0-1-16,0-24-4 0,0 24-2 0,0 0-3 15,-18-24-2-15,18 24-2 0,0 0-3 0,-30-16-1 16,30 16-1-16,-28 0-4 0,28 0-1 0,-31 6 0 16,31-6-2-16,-39 18 3 0,39-18-2 0,-31 30 1 15,31-30-2-15,-28 39 3 0,17-13-4 0,-1-1 5 16,5 1-5-16,-2 5 4 0,9-4-4 15,-5 0 4-15,5-3-5 0,0-24 4 0,7 38-3 16,-7-38 2-16,16 25-2 0,-16-25 1 16,24 16-1-16,-24-16 2 0,34 6-1 0,-34-6 0 15,37 0 0-15,-37 0 0 0,46-6 0 0,-23-1-1 16,1 2 1-16,2-1-2 0,1-3-10 0,1-1-18 16,1 10-23-16,-29 0-44 0,56-15-97 15,-56 15-124-15,27-24-166 0,2 33 31 0,-29-9 448 16</inkml:trace>
  <inkml:trace contextRef="#ctx0" brushRef="#br0" timeOffset="63980.0627">8821-523 529 0,'0'0'152'0,"9"-23"8"16,-9 23 5-16,0 0 2 0,0 0-40 0,0 0-46 16,0 0-23-16,0 0-12 0,0 0-5 0,-7-24-7 15,7 24-6-15,0 0-4 0,0 0-4 16,0 0-3-16,0 0-5 0,-23-8-1 0,23 8-2 16,0 0-2-16,0 0 1 0,-29 0-2 0,29 0-3 15,0 0 0-15,-26 4-1 0,26-4-1 16,0 0 0-16,-29 18-2 0,29-18 1 0,-24 21-2 15,24-21 2-15,-16 24-1 0,16-24 1 0,-10 23-1 16,10-23 0-16,0 0-4 0,0 28-1 16,0-28-3-16,0 0 1 0,18 24 1 0,-18-24 3 15,0 0 0-15,26 17 4 0,-26-17-2 0,0 0 1 16,28 19 0-16,-28-19 1 0,0 0-1 0,27 11 2 16,-27-11-2-16,0 0 2 0,28 11-1 0,-28-11 1 15,0 0-1-15,0 0 1 0,21 24-1 0,-21-24 1 16,0 0-2-16,12 28 3 0,-12-28-1 0,0 29 2 15,0-29 1-15,-5 30 3 16,5-30-3-16,-17 34 4 0,17-34-4 0,-23 40 4 16,23-40-2-16,-35 39 5 0,35-39-3 0,-38 37 3 15,38-37-5-15,-35 27 1 0,35-27-5 0,-25 15 1 16,25-15-3-16,0 0-1 0,0 0-1 0,0 0-3 16,-20-12-9-16,20 12-14 0,0-24-21 0,0 2-38 15,0 22-121-15,12-36-189 0,0 14-118 0,-12 22 65 16,14-62 450-16</inkml:trace>
  <inkml:trace contextRef="#ctx0" brushRef="#br0" timeOffset="57516.5598">3288-408 304 0,'0'0'149'0,"0"0"10"16,0 0-15-16,0 0-21 15,0 0-20-15,0 0-20 0,0 0-18 0,0 0-17 16,0 0-14-16,0 0-4 0,0 0 10 0,0 0 6 16,0 0 8-16,0 0 1 0,0 0-12 0,6 28-7 15,-6-28-3-15,0 0-8 0,0 34-1 0,0-34-6 16,6 30-2-16,-6-30-8 0,0 36 0 0,0-36-6 15,0 40 2-15,0-40-7 0,-6 46 6 0,6-24-6 16,-4 4 5-16,4 1-5 0,-5 0 5 16,5 3-6-16,-7 0 7 0,4 0-6 0,3 2 5 15,-8-5-7-15,4 2 5 0,-2-2 17 0,6 0-31 16,-4 3 32-16,-1-5-37 0,5 6 4 0,-7-7-2 16,7 0-11-16,0-24 3 0,-3 38-8 15,3-38-4-15,0 24-9 0,0-24-13 0,0 0-20 16,0 0-13-16,0 0-8 0,0 0-6 15,0 0 7-15,11-24 11 0,-11 24 10 0,14-39 21 16,-5 15 19-16,-3-5 22 0,1 0 9 0,1-2 9 16,-1 0 3-16,-1 0 2 0,0 1 9 0,-6 2 26 15,9-2 18-15,-4 6 29 0,-5-10 5 0,13 9 1 16,-13-10-9-16,6 13-10 0,-6-12-8 0,9 11-14 16,-9-7-5-16,9 2-11 0,-9 0 1 0,7 2-9 15,-7-7 4-15,7 8-8 16,-7-7 0-16,8 7-5 0,-8-2-1 0,9 2-4 15,-9 3 3-15,0 22-5 0,9-41 4 0,-9 41-4 16,6-28-1-16,-6 28-4 0,0 0 0 0,0 0-5 16,0 0 0-16,0 0-3 0,0 0-1 0,0 0 0 15,27-18 0-15,-27 18 1 0,28 11-1 0,-28-11 1 16,34 20-2-16,-34-20 1 0,39 21 0 0,-39-21 1 16,41 20-2-16,-41-20 2 0,39 16-2 15,-39-16 2-15,36 18-2 0,-36-18 2 0,27 19-3 16,-27-19 2-16,0 0-1 0,24 24 2 15,-24-24-1-15,0 0 3 0,0 28-1 0,0-28 2 0,0 0-2 16,-15 29 1-16,15-29-2 0,-28 23 5 16,28-23 1-16,-37 27 3 0,12-14 0 0,25-13 0 15,-45 28-5-15,23-16 3 0,-5 0-5 16,1-3 2-16,3 3-2 0,-2-5-1 0,25-7-2 16,-36 15 2-16,36-15-4 0,-27 5 2 0,27-5 0 15,0 0 0-15,0 0 0 0,0 0-1 0,0 0-7 16,0 0-12-16,0 0-13 0,0 0-6 0,0 0-10 15,0 0-11-15,0 0-25 0,26-37-85 0,5 37-163 16,0-3-174-16,-31 3 34 0,53-13 442 0</inkml:trace>
  <inkml:trace contextRef="#ctx0" brushRef="#br0" timeOffset="58164.037">3928-344 335 0,'0'0'136'0,"0"0"8"15,0 0-1-15,0 0-7 0,0-25-15 0,0 25-15 16,0 0-20-16,0 0-22 0,0 0-20 0,0 0-16 16,0 0-13-16,0 0-4 0,0 0 4 0,0 0 5 15,0 0 5-15,0 0 3 0,7 25-5 16,-7-25-4-16,0 0-6 0,6 28-3 0,-6-28-5 15,0 23 0-15,0-23-3 0,0 0 0 0,5 27-2 16,-5-27 0-16,0 0 0 0,0 0 0 16,9 23 0-16,-9-23 0 0,0 0 0 0,0 0 0 15,0 0-1-15,0 0 1 0,0 0-1 0,0 0-1 16,0 0 3-16,0 0-1 0,0 0 2 0,0 0-1 16,0 0 2-16,17-26-1 0,-17 26 2 15,10-37-4-15,-2 14 4 0,-5-2-5 0,4-6 4 16,3 3-4-16,-5 1 5 0,3 0-4 15,-3 4 6-15,-5 23 0 0,9-37 7 0,-9 37 3 0,0 0 5 16,9-26-3-16,-9 26-4 0,0 0-6 0,0 0-5 16,0 0-2-16,0 0-1 0,0 0 1 0,0 0 0 15,23 13 1-15,-23-13-2 0,0 0 2 16,29 24 0-16,-29-24 2 0,22 19 1 0,-22-19 4 16,28 13 0-16,-28-13 3 0,33 12-1 15,-33-12 0-15,30 6-1 0,-30-6-2 0,29 7-1 16,-29-7-2-16,26 0-2 0,-26 0-1 0,28 0-2 15,-28 0 0-15,20 0-1 0,-20 0 1 0,0 0-2 16,28 5-14-16,-28-5-19 0,0 0-35 0,27 13-73 16,-27-13-141-16,0 0-254 0,0 0 35 15,0 0 331-15</inkml:trace>
  <inkml:trace contextRef="#ctx0" brushRef="#br0" timeOffset="58692.4008">4657-451 477 0,'0'0'170'16,"7"-27"3"-16,-7 27-12 0,0 0-17 15,0 0-34-15,0 0-33 0,0 0-21 16,0 0-10-16,0 0-6 0,0 0-5 0,0 0-5 16,-25-13-6-16,25 13-5 0,0 0-4 0,0 0-5 15,0 0-3-15,0 0-3 0,-24 16-2 0,24-16 1 16,0 0-2-16,-22 29 2 0,22-29-4 0,-14 31 3 16,14-31-5-16,-10 35 5 0,10-35-5 0,-9 37 5 15,9-37-4-15,-5 40 3 0,5-40-3 16,0 34 2-16,0-34-3 0,11 26 2 0,-11-26-1 15,17 24 2-15,-17-24-3 0,0 0 3 0,29 25-3 16,-29-25 2-16,0 0 0 0,34 9 0 0,-34-9-1 16,24 0 1-16,-24 0 1 0,27-8 0 0,-27 8 1 15,29-15-1-15,-29 15 2 0,31-24-2 16,-31 24 4-16,23-30-4 0,-23 30 5 0,19-31 0 16,-19 31 7-16,18-34 0 0,-18 34 3 15,13-37-2-15,-13 37 1 0,5-30-4 0,-5 30 3 16,0-32-3-16,0 32 1 0,-4-22-3 0,4 22 0 15,0 0-2-15,-19-27-1 0,19 27-2 0,0 0-2 16,-32-13-1-16,32 13 1 0,-33 0-2 0,33 0 1 16,-36 0-1-16,36 0-7 0,-32 5-8 0,32-5-14 15,-22 9-17-15,22-9-30 0,0 0-68 16,-15 30-161-16,15-30-203 0,0 0 13 0,-16 35 388 16</inkml:trace>
  <inkml:trace contextRef="#ctx0" brushRef="#br0" timeOffset="73268.1367">11344-511 894 0,'0'0'186'15,"0"0"-32"-15,-25-19-31 0,25 19-51 0,0 0-35 16,0 0-11-16,0 0-2 0,-23 3-4 16,23-3-3-16,0 0-3 0,-29 16-4 0,29-16 2 15,-22 20-4-15,22-20 2 0,-22 24-5 0,22-24 0 16,-21 37-5-16,11-15 2 0,1-1-4 0,0 6 4 16,2-5-4-16,7 0 2 0,0-22-2 15,0 36 2-15,0-36-4 0,14 23 3 0,-14-23-2 16,22 12 1-16,-22-12 0 0,28 9 0 0,-28-9 0 15,33 0-1-15,-33 0 2 0,36 0 0 16,-36 0 1-16,31-15-1 0,-31 15 1 0,29-18 0 16,-29 18 3-16,27-28-2 0,-27 28 3 0,20-36-2 15,-13 13 8-15,-7 23 2 0,10-37 6 0,-10 37 0 16,0-34 1-16,0 34-5 0,-4-30 1 0,4 30-6 16,-14-26-2-16,14 26-3 0,0 0 0 0,-29-27-3 15,29 27 0-15,-22-7-1 16,22 7-1-16,-25 0-4 0,25 0-11 0,-25 11-15 15,25-11-22-15,0 0-31 0,-14 29-67 0,14-29-67 16,0 0-121-16,0 0-118 0,0 0 77 0,23 33 380 16</inkml:trace>
  <inkml:trace contextRef="#ctx0" brushRef="#br0" timeOffset="73868.7051">11786-548 679 0,'-7'-22'169'16,"7"22"-14"-16,0 0 4 0,13-23-28 0,-13 23-42 16,0 0-26-16,0 0-9 15,0 0-6-15,0-22-5 0,0 22-5 0,0 0-11 16,0 0-7-16,0 0-7 0,0 0-6 0,0 0-4 16,0 0-2-16,0 0 0 0,0 0 1 0,-9 31-1 15,9-31 2-15,0 33-3 0,0-33 2 0,-9 40-2 16,9-40 2-16,-4 44-4 0,4-44 5 0,0 40-5 15,0-40 4-15,0 38-3 0,0-38 2 0,7 33-3 16,-7-33 3-16,11 27-2 0,-11-27 1 16,0 0-2-16,19 27 1 0,-19-27-2 0,0 0 1 15,26 7 1-15,-26-7-1 0,26-15 3 0,-26 15-1 16,33-30 1-16,-33 30-3 0,38-43 4 0,-19 20-4 16,-3 2 4-16,0-2-4 0,-16 23 5 0,27-38-4 15,-27 38 4-15,19-29-3 0,-19 29 2 16,0 0-1-16,17-29 0 0,-17 29 0 0,0 0-1 15,0 0-1-15,0 0-1 0,0 0 2 16,0 0-2-16,0 0 3 0,0 0-2 0,16 26 2 16,-16-26-3-16,6 24 3 0,-6-24-4 0,7 36 5 15,-7-36-5-15,4 45 4 0,-4-21-4 0,5 0 4 16,-5 0-6-16,9 3 3 0,-2-4-4 0,-7-23 0 16,15 39-8-16,-15-39-7 0,0 0-13 0,30 21-7 15,-30-21-11-15,22-7-22 0,-22 7-70 16,25-26-67-16,-3 17-86 0,-22 9-79 0,18-60 6 15,10 45 325-15</inkml:trace>
  <inkml:trace contextRef="#ctx0" brushRef="#br0" timeOffset="79208.454">12559-1015 589 0,'0'0'167'15,"0"0"-9"-15,0-28-12 0,0 28-13 0,0 0-30 16,0 0-25-16,0 0-16 0,0 0-10 0,0 0-10 16,0 0-8-16,0 0-10 0,0 0-7 0,0 0-1 15,-7 23 0-15,7-23 1 0,-8 27 2 0,8-27-6 16,-11 37 2-16,11-37-4 0,-11 44-1 15,4-22-4-15,2 3 3 0,-4 1-7 0,3 0 5 16,-3 4-7-16,2 0 5 0,-1 4 13 0,3 1-29 16,-4 1 30-16,2-1-31 0,3-2 9 0,-3-1 6 15,2-1-5-15,1-4 4 0,4-4-4 0,0-23 4 16,-6 38-4-16,6-38 4 0,0 31-4 16,0-31 4-16,7 23-3 0,-7-23 1 15,0 0 0-15,10 25 0 0,-10-25-1 0,0 0 2 16,0 0-3-16,0 0 3 0,18 30 0 0,-18-30-1 15,0 0 1-15,0 0 0 0,18 27-3 0,-18-27 3 16,0 0-2-16,0 0 1 0,18 27-1 0,-18-27 0 16,0 0-8-16,0 0-5 0,22 20-10 0,-22-20-7 15,0 0-2-15,23 0-4 0,-23 0-5 0,25-5-12 16,-3 5-43-16,-12-22-61 0,20 22-80 16,-30 0-103-16,30-44-78 0,0 44 154 0,-20-34 265 15</inkml:trace>
  <inkml:trace contextRef="#ctx0" brushRef="#br0" timeOffset="80020.6909">13190-436 234 0,'0'0'118'0,"0"0"18"15,0 0 10-15,12-23 25 0,-12 23 5 16,0 0-6-16,0 0-30 0,0 0-36 0,0 0-34 16,0 0-15-16,0 0-9 0,0 0-6 0,-9-24-5 15,9 24-7-15,0 0-4 0,0 0-3 0,0 0-6 16,0 0-3-16,-26-13-2 0,26 13-4 16,0 0-1-16,-25 0-2 0,25 0 2 0,0 0-2 15,-31 6 1-15,31-6-2 0,-24 13 0 0,24-13-2 16,-32 20 0-16,32-20-1 0,-34 27 1 15,34-27-1-15,-33 32 1 0,33-32-2 0,-25 34 4 16,25-34-5-16,-16 37 4 0,16-37-4 0,-6 31 3 16,6-31-3-16,6 24 3 0,-6-24-3 0,0 0 2 15,22 26-1-15,-22-26 1 0,0 0-3 0,30 14 1 16,-30-14 0-16,22 0 0 0,-22 0 0 0,25-4 2 16,-25 4 2-16,29-21-2 0,-29 21 3 15,30-38-2-15,-15 14 3 0,2-3-4 0,-1 3 4 16,-2-2-4-16,1-1 4 0,-4 2-3 15,3-1 3-15,-3 1-4 0,-1-5 4 0,-1 2-5 16,1-3 6-16,0 2-6 0,-2-2-16 0,0 1 31 16,-1-2-31-16,-3 9 32 0,2 0-10 0,-6 23-5 15,4-37 3-15,-4 37-3 0,0-27 3 0,0 27-2 16,0 0 2-16,0-23-2 0,0 23 1 16,0 0 0-16,0 0 0 0,0 0 0 0,0 0 0 15,0 0 0-15,0 0 0 0,0 0-1 0,0 0-1 16,0 0-1-16,0 0 0 0,0 0 2 0,0 0-1 15,0 0 2-15,-8 30-2 0,8-30 2 0,-5 38-4 16,5-16 5-16,0 2 17 0,-6 6-32 16,6 0 32-16,-7 4-32 0,7-3 10 0,-6 4 5 15,6-1-6-15,-5-2 6 0,5 0-5 16,0-1 5-16,0-2-4 0,0-3 4 0,5 3-4 16,-5-6 3-16,0-23-3 0,13 40 3 0,-13-40-3 15,13 29 2-15,-13-29-2 0,13 32 2 0,-13-32-2 16,12 26 2-16,-12-26-6 0,0 0-6 0,18 28-16 15,-18-28-16-15,0 0-33 0,0 0-58 0,28 21-122 16,-28-21-242-16,0 0 21 0,0 0 253 16</inkml:trace>
  <inkml:trace contextRef="#ctx0" brushRef="#br0" timeOffset="72801.0906">10629-923 355 0,'0'0'149'0,"0"-27"16"0,0 27 1 16,0 0 1-16,0 0-28 0,0 0-20 0,0 0-37 16,0 0-19-16,-7-20-13 0,7 20-8 0,0 0-4 15,0 0-6-15,0 0-5 0,0 0-5 0,0 0-5 16,0 0-4-16,0 0-2 0,0 0-3 0,0 0-2 15,0 0-1-15,0 0-3 0,0 0-1 0,0 0 0 16,0 0-1-16,0 0-1 0,0 0 0 16,0 0 3-16,0 20 0 0,0-20 0 15,-6 31 3-15,6-31-4 0,-5 41 4 0,5-19-3 16,-6 2 3-16,6 6-5 0,-7-3 5 0,3 8-8 16,-3 3-5-16,0 2 31 0,1 3-30 0,-4-1 30 15,2 0-19-15,1 0-7 0,-3-2 7 0,2-2-6 16,1-3 4-16,1-1-4 0,1-2 5 0,-1-5-6 15,6 1 4-15,0-28-3 0,-7 37 2 16,7-37 0-16,0 26 2 0,0-26-3 0,0 0 2 16,0 0-2-16,0 0 1 0,0 0 0 15,0 0-1-15,0 0 1 0,0 0 0 0,0 0 2 0,0 0 0 16,0 0 2-16,0 0-1 0,0 0 1 16,28-36-3-16,-28 36 4 0,18-32-6 0,-18 32 5 15,18-33-5-15,-18 33 3 0,22-41-2 16,-22 41 2-16,22-37-3 0,-22 37 2 0,25-33-2 15,-25 33 2-15,23-25-2 0,-23 25 2 0,0 0-3 16,32-31 3-16,-32 31-2 0,0 0 0 0,27-8 0 16,-27 8 0-16,0 0 1 0,24 0 0 0,-24 0 0 15,0 0-1-15,27 12 2 0,-27-12-2 0,0 0 2 16,24 12-1-16,-24-12 1 0,0 0-1 0,25 29 1 16,-25-29-2-16,12 28 2 15,-12-28-3-15,11 35 4 0,-5-12-3 0,-6-1 3 16,6 1-4-16,-6-23 3 0,5 42-3 0,-5-42 3 15,7 32-3-15,-7-32 3 0,5 23-3 0,-5-23 2 16,0 0-2-16,12 22-8 0,-12-22-17 0,0 0-18 16,21 23-34-16,-21-23-51 0,0 0-97 0,0 0-124 15,0 0-118-15,25 20 52 0,-25-20 417 0</inkml:trace>
  <inkml:trace contextRef="#ctx0" brushRef="#br0" timeOffset="64924.8527">10255-580 383 0,'0'0'188'0,"7"-19"-44"0,-7 19 6 0,0 0-8 15,0 0-10-15,0 0-27 0,-22-25-24 0,22 25-19 16,0 0-9-16,0 0-13 0,-34-8-10 15,34 8-6-15,-24 0-5 0,24 0-5 0,-26-4-2 16,26 4-3-16,-33 0-4 0,33 0-1 0,-36 7-2 16,36-7 1-16,-39 12-2 0,39-12 1 0,-34 17-1 15,34-17 1-15,-25 22-2 0,25-22 2 0,-23 25-3 16,23-25 2-16,-15 24-4 0,15-24 1 0,0 0 0 16,0 28 1-16,0-28-1 0,0 0 0 15,0 0 1-15,18 24 0 0,-18-24 0 0,0 0 1 16,31 11-1-16,-31-11 1 0,26 9-1 15,-26-9 2-15,29 9-1 0,-29-9 0 0,28 13 0 16,-28-13 0-16,23 12 0 0,-23-12 0 0,0 0-1 16,27 19 2-16,-27-19-1 0,0 0 0 0,0 0 2 15,13 27 0-15,-13-27-1 0,0 0 3 0,-4 24-3 16,4-24 2-16,-15 23-2 0,15-23 1 16,-21 24-1-16,21-24 3 0,-27 19-1 0,27-19 4 15,-28 20-1-15,28-20 2 0,-25 11-3 0,25-11-3 16,0 0 0-16,-22 5-1 0,22-5-1 0,0 0 0 15,0 0-1-15,0 0-1 0,0 0-5 16,-23-15-10-16,23 15-14 0,0 0-21 0,0 0-32 16,0 0-38-16,0 0-46 0,5-29-44 0,-5 29-69 15,28 5-101-15,-28-5 92 0,0 0 290 16</inkml:trace>
  <inkml:trace contextRef="#ctx0" brushRef="#br0" timeOffset="85296.2227">14669-809 275 0,'0'0'104'0,"0"0"4"0,22-26 27 0,-22 26-17 15,0 0-3-15,0 0-19 0,0 0 2 0,0-25-9 16,0 25-1-16,0 0-15 0,0 0-11 0,0 0-15 15,0 0-8-15,0 0-9 0,0 0-9 0,0 0-5 16,0 0-6-16,0 0-2 0,0 0 0 0,0 0-3 16,0 0 1-16,0 0 0 0,0 0-2 0,0 0 2 15,0 0-2-15,0 0-1 16,0 0 1-16,0 0 4 0,0 0 7 0,0 0 6 16,0 0 4-16,0 0-2 0,24 28-4 0,-24-28-6 15,0 33-2-15,0-33-4 0,7 40 3 0,-7-40-5 16,4 48-15-16,-4-21 33 0,0 6-34 0,0-2 30 15,0-2-14-15,0-2-8 0,0 5 6 0,0-3-5 16,0 0 4-16,0-3-4 0,0 2 4 0,0-2-5 16,-4 1 5-16,4 2-4 0,-9-1 3 15,5-4-2-15,-1 5 3 0,5-29-5 0,-9 42 4 16,9-42-4-16,-7 30 4 0,7-30-2 0,-4 28 2 16,4-28-2-16,0 0 2 0,0 0-2 0,0 22 1 15,0-22-1-15,0 0 0 0,0 0 1 16,0 0 0-16,0 0-2 0,0 0-1 0,0 0 1 15,0 0 0-15,0 0-3 0,7-29-10 16,-7 29-12-16,10-30-15 0,-10 30-13 0,18-44-25 16,-18 44-46-16,22-52-54 0,4 39-81 0,-22-19-60 15,4 0-68-15,-8 32 146 0,22-50 243 0</inkml:trace>
  <inkml:trace contextRef="#ctx0" brushRef="#br0" timeOffset="85751.8401">15233-883 355 0,'0'0'91'0,"0"0"16"0,22-19-6 16,-22 19-5-16,0 0-31 0,0 0-8 0,0 0-17 15,0 0 1-15,0 0 12 0,0 0 8 0,0 0 8 16,0 0 7-16,0 0-13 0,0 0-2 0,0 0-7 16,18 24-5-16,-18-24-7 0,0 0-4 0,0 0-6 15,0 35-2-15,0-35-4 0,0 26-1 16,0-26-2-16,-4 30-2 0,4-30-5 16,-9 41 2-16,9-41 11 0,-8 50-34 0,1-23 32 15,3 3-34-15,-1-2 11 0,0 2 5 0,5-3-7 16,-6 0 3-16,6 5-6 0,-7-3 5 0,7 2-7 15,-5-4 5-15,5-4-4 0,0 5 3 0,0-4-3 16,0-2 3-16,0 1-4 0,0-23 4 0,0 40-3 16,0-40 3-16,0 33-3 0,0-33 2 0,6 25-1 15,-6-25 1-15,0 0-2 0,0 24 3 16,0-24-3-16,0 0 2 0,0 0 0 0,0 0-1 16,0 0 0-16,0 0-3 0,0 0-4 0,0 0-8 15,0 0-15-15,0 0-16 0,0 0-14 16,0 0-26-16,0 0-50 0,0 0-38 0,0 0-67 15,0-28-69-15,0 28-64 0,0 0 106 0,-8-33 269 16</inkml:trace>
  <inkml:trace contextRef="#ctx0" brushRef="#br0" timeOffset="86116.9227">14833-440 601 0,'0'0'191'0,"0"0"-4"0,-22-8-18 0,22 8-31 16,0 0-30-16,0 0-29 0,0 0-22 0,0 0-14 15,0 0-12-15,0 0-8 0,0 0-4 0,0 0 1 16,0 0 1-16,0 0 1 0,0 0 1 15,32-3-5-15,-32 3-6 0,25 0-4 0,-25 0-4 16,27 5-2-16,-27-5-2 0,30 6 1 0,-30-6 0 16,34 5-1-16,-34-5 0 0,35 8 0 0,-35-8-1 15,36 8 0-15,-36-8-7 0,32 5-8 16,-32-5-16-16,36 0-20 0,-11 8-40 0,-25-8-79 16,42 0-135-16,-42 0-175 0,25-8 16 0,1 8 312 15</inkml:trace>
  <inkml:trace contextRef="#ctx0" brushRef="#br0" timeOffset="86537.3481">15663-1102 561 0,'0'0'155'0,"0"0"-22"0,0 0-6 0,22-10 5 15,-22 10-22-15,0 0-14 0,0 0-21 16,0 0-14-16,15 24-15 0,-15-24-7 0,0 0-6 16,14 31-3-16,-14-31-3 0,0 0-2 15,7 25-6-15,-7-25-1 0,0 0-5 0,9 32 2 16,-9-32-4-16,0 22 1 0,0-22-5 0,-5 28 0 16,5-28-4-16,-7 31 0 0,7-31-3 0,-13 29 2 15,13-29-4-15,-15 30 3 0,15-30-2 0,-18 25 2 16,18-25-3-16,0 0 2 0,-18 24-3 0,18-24-4 15,0 0-8-15,0 0-10 0,0 0-19 16,0 0-20-16,0 0-43 0,0 0-60 0,0 0-58 16,0-37-99-16,0 37-84 0,13-24 40 15,-13-5 368-15</inkml:trace>
  <inkml:trace contextRef="#ctx0" brushRef="#br0" timeOffset="87041.2653">16326-688 740 0,'0'0'155'0,"0"-23"5"0,0 23 8 15,0 0-26-15,0 0-49 0,0 0-59 0,0 0 4 16,0 0-31-16,0 0 12 0,0 0-7 16,0 0-5-16,0 0 1 0,0 0 6 0,0 0 7 15,0 0 3-15,0 0 0 0,20 5-5 16,-20-5-1-16,0 0-3 0,24 11-1 0,-24-11-22 16,22 7 35-16,-22-7-40 0,27 7 34 0,-27-7-18 15,29 9-2-15,-29-9 1 0,39 12-3 0,-39-12 1 16,40 7-1-16,-40-7 0 0,43 5 0 0,-43-5 0 15,39 0-4-15,-39 0-8 0,39 9-11 0,-39-9-18 16,35 0-21-16,-35 0-35 0,28 0-69 16,-28 0-39-16,0 0-107 0,0 0-41 0,0 0-30 15,35 0 293-15</inkml:trace>
  <inkml:trace contextRef="#ctx0" brushRef="#br0" timeOffset="87408.3699">16326-394 604 0,'0'0'158'0,"0"0"-26"16,0 0-6-16,0 0 5 0,0 0-11 0,0 0-22 16,0 0-15-16,0 0-19 0,30-12-13 0,-30 12-9 15,0 0-7-15,23-9-7 0,-23 9-4 0,27 0-3 16,-27 0-3-16,28-5-2 0,-28 5-3 0,32 0-3 16,-32 0-1-16,35 0-3 0,-35 0-2 15,38 0-1-15,-38 0-2 0,40 0-1 0,-40 0 1 16,35 0-2-16,-35 0 1 0,33 0-1 0,-33 0 0 15,30 0-2-15,-30 0-10 0,26 6-17 0,-26-6-23 16,26 6-57-16,-26-6-143 0,0 0-280 0,28 0 16 16,-28 0 234-16</inkml:trace>
  <inkml:trace contextRef="#ctx0" brushRef="#br0" timeOffset="90655.4534">20169-920 522 0,'0'-28'171'0,"0"28"7"16,0 0-5-16,0 0-11 0,0 0-38 0,0 0-29 16,0 0-22-16,0 0-12 0,0 0-13 0,0 0-15 15,0 0-12-15,0 0-10 0,0 0-7 0,0 0-1 16,0 0-1-16,0 0 3 0,-10 29-2 0,10-29 4 16,14 28-5-16,-14-28 3 0,20 31-3 15,-20-31 0-15,22 31-1 0,-22-31 3 0,24 39-2 16,-24-39 1-16,28 40 0 0,-28-40-10 0,33 42 31 15,-18-15-28-15,2-3 30 0,-1 0-17 0,-16-24-3 16,28 43 4-16,-28-43-3 0,16 42 3 0,-12-20-5 16,-4 3 4-16,0-25-5 0,0 45 2 0,0-22-3 15,-4 2 3-15,-4 3-5 0,-2-1 4 16,-3 3-5-16,0 0 4 0,-2-1-6 16,0 3 5-16,-3-6-6 0,0 5 5 0,0-2-6 15,0-2 6-15,-1 0-5 0,-2-1 5 0,2 2-5 16,0-5 2-16,19-23-8 0,-31 37-2 0,31-37-12 15,0 0-3-15,-18 25-7 0,18-25-7 0,0 0-19 16,0 0-28-16,0 0-101 0,0 0-145 0,10-36-156 16,-10 36-6-16,13-46 451 0</inkml:trace>
  <inkml:trace contextRef="#ctx0" brushRef="#br0" timeOffset="89888.4217">19729-811 288 0,'0'0'91'0,"0"0"-9"0,27-8 12 16,-27 8-12-16,0 0 6 0,0 0-4 0,0 0 17 15,0 0-6-15,13 26 9 0,-13-26-15 0,0 0-6 16,0 24-18-16,0-24-10 0,0 26-14 0,0-26-6 16,5 29 18-16,-5-29-42 0,0 30 33 0,0-30-41 15,0 36 7-15,0-36 1 0,6 40-4 16,-6-40 1-16,0 41-3 0,0-20 1 15,5 2-4-15,-5 3 4 0,0-4-5 0,0 2 6 16,0 0-5-16,-5 3 3 0,5-2-4 0,-8 2 3 16,8-2-5-16,-4 3 3 0,4-2-5 0,-7-2 4 15,7 4-5-15,-7-4 5 0,7-1-4 0,0-23 4 16,-4 37-6-16,4-37 3 0,0 25-7 0,0-25-6 16,0 0-10-16,0 0-7 0,0 0-1 15,0 0-1-15,0 0-1 0,0 0-9 0,24-9-24 16,-24 9-38-16,11-29-29 0,-16 1-25 0,5 28-6 15,9-37-11-15,-9 37 9 0,7-37-4 0,-16 2-78 16,9 35 229-16,0-34 21 0</inkml:trace>
  <inkml:trace contextRef="#ctx0" brushRef="#br0" timeOffset="90153.1516">19477-478 575 0,'0'0'215'16,"0"0"-56"-16,-42 4 17 0,42-4-22 0,0 0-38 16,0 0-39-16,-22 8-29 0,22-8-13 15,0 0-13-15,0 0-7 0,0 0 3 0,0 0 3 16,0 0 4-16,23 15 4 0,-23-15-7 0,26 7-2 16,-26-7-7-16,36 8-2 0,-36-8-5 15,44 4-2-15,-44-4-2 0,46 0-1 0,-24 5-1 16,-22-5-1-16,44 0 0 0,-44 0 0 0,42 0-3 15,-42 0-9-15,42 0-15 0,-42 0-24 0,42-13-42 16,-33-11-102-16,22 24-166 0,-31 0-143 16,33-23 22-16,-6 23 459 0</inkml:trace>
  <inkml:trace contextRef="#ctx0" brushRef="#br0" timeOffset="89476.5971">19288-802 706 0,'0'0'242'0,"0"0"-60"15,6-27-31-15,-6 27-29 0,0 0-50 0,0 0-28 16,0 0-11-16,0 0-6 0,0 0-6 0,0 0-5 16,0 0-4-16,0 0-2 0,0 0 5 0,0 0 4 15,0 0 0-15,10 33-2 0,-10-33-7 0,8 22-1 16,-8-22-5-16,5 34 4 0,-5-11 16 16,6 1-33-16,-6 2 30 0,0 5-33 0,0-6 10 15,0 5 4-15,0-2-4 0,-6 2 4 0,6 3-5 16,-5-2 5-16,-1-1-5 0,6 1 5 0,-5 0-4 15,-1-2 3-15,6-2-3 0,-7-3 2 16,7-24-2-16,0 34 3 0,0-34-3 0,0 23 2 16,0-23-1-16,0 0 0 0,0 0-2 0,0 0-4 15,6 22-2-15,-6-22-3 0,0 0-4 16,0 0-2-16,0 0-1 0,0 0-3 0,0 0-9 16,0 0-7-16,0 0-14 0,0 0-24 0,22 0-58 15,-22 0-68-15,0 0-107 0,0 0-140 0,0 0 93 16,32-9 356-16</inkml:trace>
  <inkml:trace contextRef="#ctx0" brushRef="#br0" timeOffset="89052.7284">18806-908 515 0,'0'0'193'0,"0"0"-41"0,0 0 5 15,0 0-22-15,0 0-18 0,0 0-31 16,0 0-16-16,0 0-11 0,0 0-5 0,7-22-2 16,-7 22-4-16,0 0-5 0,0 0-7 0,0 0-6 15,0 0-8-15,0 0-7 0,0 0-6 0,0 0-5 16,-23 16-3-16,23-16-1 0,-28 24 3 0,28-24-2 15,-36 37 3-15,18-14 0 0,-2-1 5 0,-2 6-3 16,1-1 6-16,-1 5 14 16,0 1-30-16,3-1 24 0,-2 2-28 0,3 0 8 15,1-2 2-15,1 1-1 0,5-1 1 0,1-7-4 16,2 3 4-16,8-3-5 0,0-1 5 0,0-1-5 16,11 3 4-16,-1-2-4 0,1 1 4 0,2-3-2 15,-13-22 2-15,28 39-3 0,-28-39 3 0,33 32-4 16,-33-32 4-16,39 26-2 0,-39-26 1 0,44 18-1 15,-22-10 1-15,1-5-1 0,-23-3 0 16,42 13 0-16,-42-13-1 0,41 0-5 0,-41 0-10 16,40 0-13-16,-40 0-17 0,43-16-29 0,-43 16-64 15,46-16-130-15,-46 16-181 0,28-29-47 16,-2 24 173-16</inkml:trace>
  <inkml:trace contextRef="#ctx0" brushRef="#br0" timeOffset="88569.0177">18052-867 433 0,'0'-23'130'0,"0"23"12"0,0 0-25 0,0 0-7 16,0 0-24-16,0 0-3 0,0 0-11 0,0 0-5 15,0 0-5-15,0 0-7 0,0 0-11 16,0 0-9-16,0 0-9 0,0 0 1 16,-9-22 5-16,9 22-1 0,0 0-1 0,0 0-5 15,0 0-2-15,-25-15-2 0,25 15-1 0,-24 0-2 16,24 0-1-16,-27-5-2 0,27 5-3 0,-35 0-3 15,35 0-3-15,-35 0-1 0,35 0-2 0,-39 5-2 16,39-5 0-16,-40 8 0 0,40-8-1 0,-39 11 1 16,39-11-1-16,-35 20 0 0,35-20-1 0,-32 31 2 15,32-31-3-15,-28 35 5 0,28-35-4 16,-23 35 4-16,23-35-5 0,-19 37 3 0,19-37-3 16,-7 33 3-16,7-33 17 0,0 30-36 0,0-30 35 15,8 34-35-15,-8-34 16 0,21 24 1 0,-21-24-1 16,27 21 0-16,-27-21 0 0,36 12 2 15,-36-12-1-15,40 5 1 0,-16-5 0 0,-1 0 0 16,0 0 0-16,-23 0-1 0,38 3 1 16,-38-3 1-16,26 0-2 0,-26 0 2 0,0 0-1 15,22 8 1-15,-22-8 0 0,0 0 0 0,0 0 2 16,0 0-1-16,0 0 1 0,0 0 0 0,0 0-1 16,0 0 0-16,-15 23-2 0,15-23 1 0,0 0-1 15,-35 27 1-15,35-27-1 0,-27 19 1 0,27-19-1 16,-35 23 1-16,35-23-2 0,-37 21 2 0,37-21-2 15,-33 19 2-15,33-19-3 0,-30 22 2 16,30-22-2-16,-29 26 4 0,29-26-3 16,-25 20 2-16,25-20-1 0,0 0-1 0,-22 29 0 15,22-29 1-15,0 0-2 0,0 0 1 0,0 28-1 16,0-28 1-16,0 0 0 0,26 24 2 0,-26-24-2 16,0 0 1-16,32 22-1 0,-32-22 1 0,26 11 1 15,-26-11 3-15,30 13 1 0,-30-13 3 0,35 8-1 16,-35-8-1-16,37 12-3 0,-37-12-1 15,37 7-2-15,-37-7 1 0,37 9-1 0,-37-9 0 16,40 4 0-16,-40-4-2 0,39 5 1 0,-39-5 0 16,36 0 0-16,-36 0-4 0,31 3-7 0,-31-3-13 15,28 0-14-15,-28 0-17 0,32 7-41 16,-32-7-78-16,30-7-123 0,-30 7-144 0,0 0-6 16,40-12 253-16</inkml:trace>
  <inkml:trace contextRef="#ctx0" brushRef="#br0" timeOffset="137163.7511">174 2323 635 0,'-16'-23'282'0,"16"23"-90"15,0 0-23-15,0 0-24 0,0 0-55 0,0 0-32 16,0 0-20-16,0 0-10 0,0 0-9 0,0 0 5 16,0 0 5-16,0 0 2 0,24 8 3 15,-24-8-8-15,23 10-9 0,-23-10-3 16,28 11-5-16,-28-11-1 0,29 12-5 0,-29-12-1 15,33 10-2-15,-33-10 0 0,37 9 0 0,-37-9 0 16,39 0-1-16,-39 0-1 0,42 0-13 0,-42 0-16 16,46 0-44-16,-32-26-132 0,26 21-347 0,-40 5-17 15,41-31 174-15</inkml:trace>
  <inkml:trace contextRef="#ctx0" brushRef="#br0" timeOffset="136904.0658">660 1902 730 0,'-11'-24'161'0,"11"24"-16"15,0 0-4-15,0 0-26 0,0 0-32 0,0 0-23 16,-18-21-9-16,18 21-5 0,0 0-5 0,0 0-5 16,-30-16-4-16,30 16-6 0,-24-4-4 0,24 4-3 15,-31 0 0-15,31 0-2 0,-28 0-2 16,28 0-1-16,-32 0-2 0,32 0 1 0,-33 0-2 16,33 0 0-16,-27 13-2 0,27-13-1 0,-25 11-4 15,25-11 2-15,-23 17-3 0,23-17 1 0,-21 26-1 16,21-26 0-16,-19 33-2 0,19-33 2 15,-21 41-4-15,14-17 5 0,-1 3-7 0,1 2 5 16,1 5-4-16,2-2 4 0,4 4-5 0,-7 1 6 16,7-3-7-16,0-2 6 0,0 4-6 15,0-5 4-15,0-1-4 0,0 0 5 0,0-2-5 16,0-5 5-16,0-23-5 0,0 43 4 0,0-43-3 16,0 38 3-16,0-38-2 0,7 32 3 0,-7-32-4 15,0 27 3-15,0-27-3 0,0 0-12 0,7 24 29 16,-7-24-40-16,0 0 26 0,0 0-28 0,0 0-9 15,0 0-10-15,0 0-16 0,0 0-14 0,0 0-96 16,0 0-35-16,0 0-108 16,0 0-66-16,0 0-6 0,0 0 294 0</inkml:trace>
  <inkml:trace contextRef="#ctx0" brushRef="#br0" timeOffset="138952.7048">1575 1866 839 0,'-11'-24'204'0,"11"24"-77"15,0 0-19-15,0 0-35 0,0 0-27 0,0 0-18 16,0 0-6-16,0 0-1 0,0 0 2 0,0 31 1 15,0-31-1-15,0 0 1 0,-7 33-2 0,7-33 5 16,0 29-4-16,0-29 1 0,0 39-6 0,0-13 2 16,0-4-8-16,0 7 5 0,0-6-7 15,0 4 5-15,-4 0-9 0,4-1 3 0,-5 2-7 16,5-2 1-16,0-2-4 0,-7 5 4 0,7-1-5 16,0-3 3-16,-6 3-5 0,6-6 5 0,0 1-5 15,0-23 4-15,0 38-2 0,0-38 2 0,0 33-2 16,0-33 2-16,0 32-2 0,0-32 3 0,0 24-3 15,0-24 3-15,0 23-3 0,0-23 2 16,0 0 22-16,0 27-23 0,0-27 23 16,0 0-36-16,0 0 9 0,0 0-20 0,0 0 4 15,0 0 5-15,0 0-23 0,0 0 0 0,0 0-25 16,0 0-19-16,0 0-61 0,0 0-68 0,0 0-119 16,28-26-124-16,-28 2 104 0,0 24 351 0</inkml:trace>
  <inkml:trace contextRef="#ctx0" brushRef="#br0" timeOffset="139832.6398">1654 2261 605 0,'0'0'190'16,"0"0"-18"-16,0 0-18 0,0 0-34 0,0 0-28 16,0 0-26-16,0 0-4 0,0 0 3 15,0 0-5-15,0 0-3 0,0 0-9 16,0 0-14-16,25 0-5 0,-25 0-4 0,26 0-5 0,-26 0-1 15,33 6-4-15,-33-6-4 0,38 6-2 16,-38-6-5-16,42 4-1 0,-42-4-2 0,41 10 0 16,-41-10-1-16,43 7-1 0,-21-7 0 0,-22 0 0 15,45 3 0-15,-20-3 0 0,1 0-8 0,-4-10-14 16,5 10-26-16,-27 0-47 0,53-12-127 16,-50-11-185-16,22 13-117 0,-25 10 22 0,23-34 482 15</inkml:trace>
  <inkml:trace contextRef="#ctx0" brushRef="#br0" timeOffset="139503.9618">2115 1946 367 0,'0'0'152'0,"0"0"-11"0,0 0-17 16,17-22-12-16,-17 22-19 0,0 0-12 16,0 0-11-16,0 0-7 0,0 0-11 0,0 0-2 15,0 0-4-15,0 0-5 0,22-8-6 0,-22 8-6 16,0 0-4-16,0 0 0 0,0 0 1 15,0 0 0-15,0 0 1 0,0 0-2 0,0 0-1 16,0 0-4-16,12 24-1 0,-12-24-3 0,0 0 2 16,0 0-3-16,5 31 1 0,-5-31-2 0,0 23-2 15,0-23-3-15,0 35 1 0,0-35-4 16,0 41 2-16,0-19-3 0,0 0 2 0,-7 4-5 16,3 1 4-16,4-2-5 0,-9 1 3 0,9 1-4 15,-8-1 4-15,8-2-4 0,-8 3 4 0,8 0-5 16,-4-3 3-16,4-2-3 0,-7 1 3 0,7-23-3 15,-9 41 3-15,9-41-4 0,-4 35 3 0,4-35-4 16,-5 28 4-16,5-28-3 0,0 0 2 16,0 30-1-16,0-30-13 0,0 0 13 15,-6 22-12-15,6-22 35 0,0 0-21 0,0 0 20 16,0 0-23-16,0 0-4 0,0 0-6 0,0 0-4 16,0 0-4-16,0 0 0 0,0 0-3 0,0 0-6 15,0 0 6-15,0 0-26 0,0 0 0 0,0 0-38 16,-4-26-49-16,4 26-62 0,0-24-68 0,0 24-33 15,0 0-90-15,0-45 170 0,0 45 219 16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36:34.4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-754-1527 260 0,'0'0'104'0,"0"0"-7"0,0 0 18 16,0 0 4-16,-6-24 3 0,6 24-2 0,0 0 3 0,0 0-9 15,0 0-8-15,0 0-19 16,0 0-20-16,0 0-15 0,0 0-7 0,0 0-4 15,0 0-1-15,0 0 0 0,0 0-6 0,0 0-2 16,-9-22-8-16,9 22-5 0,0 0-3 0,0 0-3 16,0 0-4-16,0 0 0 0,-32 8-1 0,32-8-2 15,0 0 0-15,-33 27 0 0,33-27-4 0,-28 24 4 16,28-24-6-16,-26 32 4 0,26-32-5 16,-19 35 3-16,19-35-4 0,-18 39 3 15,18-39-3-15,-14 40 3 0,14-40-3 0,-4 39 2 0,4-39-3 16,0 34 3-16,0-34-2 0,14 26 2 15,-14-26-2-15,0 0 1 0,30 22-1 0,-30-22 1 0,30 0 0 16,-30 0-1-16,40-7 1 0,-15-2-1 16,0-1 2-16,-2-4-1 0,1-2 3 0,-2 1-3 15,-22 15 3-15,43-39-3 0,-43 39 3 16,35-40-2-16,-35 40 2 0,28-42-3 0,-28 42 4 16,21-37-4-16,-21 37 3 0,11-32-1 0,-11 32 2 15,5-21-2-15,-5 21 1 0,0 0-1 0,-7-31 0 16,7 31 0-16,0 0 2 0,-22-29-2 0,22 29 1 15,-25-9-2-15,25 9 2 0,-33-8-1 0,33 8-1 16,-33 0 0-16,33 0-4 0,-36 8-8 0,36-8-14 16,-27 11-26-16,27 13-72 0,-29-24-161 15,29 0-268-15,-14 39 28 0,14-39 253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5.7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782BCA8-38B4-4376-B54D-230EA448F4FF}" emma:medium="tactile" emma:mode="ink">
          <msink:context xmlns:msink="http://schemas.microsoft.com/ink/2010/main" type="inkDrawing"/>
        </emma:interpretation>
      </emma:emma>
    </inkml:annotationXML>
    <inkml:trace contextRef="#ctx0" brushRef="#br0">62 0 676 0,'0'0'115'0,"0"0"-4"0,0 0 11 0,-11 34-6 15,11-34-12-15,0 0-22 0,0 0-20 0,-15 35-13 16,15-35-18-16,-7 28-6 0,7-28-7 0,-4 41 2 16,2-15-2-16,2 6 6 0,-5-2-8 15,3 7 0-15,0 0-9 0,-2 1 1 0,1 0-8 0,1-8 7 16,2 1-10-16,-4-3 5 0,4-1-5 0,0-2 2 16,4-4-2-16,-4 2 4 0,0-23-3 0,0 42 3 15,0-42-3-15,0 36 2 0,0-36-15 0,0 22-7 16,0-22-15-16,0 0-16 0,10 24-25 0,-10-24-30 15,0 0-24-15,0 0-44 0,0 0-51 16,0 0-56 0,8-32-55-16,-8 32 190 0</inkml:trace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17:09:24.87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-5259 254 697 0,'0'0'136'15,"0"0"-51"-15,0 0-33 0,0 0-17 0,0 0-13 16,0 0 8-16,0 0 22 0,0 0 12 0,0 0 5 16,0 0-6-16,0 0-23 0,25 13-7 0,-25-13-7 15,0 0-8-15,0 0-5 0,30 0-5 0,-30 0 0 16,0 0-3-16,32 0-2 0,-32 0-1 15,0 0-1-15,33-7 1 0,-33 7 0 0,0 0-2 16,27-14 3-16,-27 14-2 0,0 0 1 16,28-17 0-16,-28 17 1 0,0 0-1 0,0 0 3 15,18-24 4-15,-18 24 9 0,0 0 1 0,0-23 2 16,0 23-5-16,0 0-1 0,0 0-3 0,-15-28 0 16,15 28-5-16,0 0 0 0,-28-12-4 0,28 12 0 15,-33 0-3-15,33 0 1 0,-37 11-1 0,37-11 0 16,-35 20 2-16,35-20-3 0,-35 27 2 0,35-27-2 15,-31 29 4-15,31-29-4 0,-23 31 4 16,23-31-4-16,-15 30 3 0,15-30-3 0,-10 34 3 16,10-34-4-16,-4 36 2 0,4-36-2 0,0 32 2 15,0-32-2-15,12 38 3 0,-12-38 23 16,15 42-34-16,-15-42 35 0,20 36-37 0,-20-36 9 16,23 27 1-16,-23-27-9 0,32 18-8 0,-32-18-7 15,41 9-10-15,-10-5-6 0,-8-13-11 16,10 9-19-16,-10-19-43 0,15 19-27 0,-20-30-34 15,16 17-74-15,-10-3-64 0,-11-17-24 0,20 29 280 16</inkml:trace>
  <inkml:trace contextRef="#ctx0" brushRef="#br0" timeOffset="611.8443">-4813 296 574 0,'0'0'205'0,"0"0"-50"0,0 0 6 15,0 0-28-15,0 0-31 0,0 0-33 0,0 0-26 16,0 0-18-16,0 0-15 0,0 0-3 0,0 0 3 16,0 0 6-16,5 26 6 0,-5-26-2 0,0 0-3 15,0 32-8-15,0-32 0 0,0 28-5 0,0-28 1 16,0 40 22-16,0-16-36 0,5 4 34 16,-5 0-35-16,0-3 7 0,0 1 6 0,0 2-5 15,0 0 6-15,0-1-7 0,0 0 6 0,0-3-6 16,0-24 4-16,-5 42-2 0,5-42 2 0,0 35-3 15,0-35 4-15,0 23-3 0,0-23 1 16,0 0 0-16,0 0-1 0,0 0 2 0,0 0 0 16,0 0 1-16,0 0 1 0,0 0 1 0,0 0-3 15,0 0 2-15,0 0-1 0,0-36 0 16,0 36-1-16,0-36 1 0,0 36-2 0,5-41 3 16,-5 17-2-16,7-2 5 0,-1-3-7 0,-2-2 6 15,0-3-9-15,3-1-18 0,0-4 31 0,1-3-31 16,1 0 32-16,1 0-5 0,1 5-6 0,2 0 11 15,-1 3-5-15,-1 4 7 0,3 4-5 0,-5 3 1 16,-9 23-5-16,22-34 2 0,-22 34-3 16,20-24 1-16,-20 24-2 0,0 0 0 0,26-19-2 15,-26 19 1-15,0 0-1 0,29 0 0 16,-29 0 2-16,0 0-1 0,30 36 2 0,-30-36-3 16,19 31 3-16,-19-31-4 0,16 46 5 0,-16-22-4 15,7 0 3-15,-7-1-4 0,0-1 5 0,0-22-5 16,-7 42 5-16,7-42-4 0,-13 35 4 0,13-35-3 15,-12 28 2-15,12-28-1 0,0 0 5 16,-28 23 3-16,28-23 4 0,-23 11 1 0,23-11-3 16,-22 6-2-16,22-6-3 0,-24 0-2 0,24 0-2 15,-22-5 0-15,22 5-2 0,-24-9 2 0,24 9-3 16,-25-16 2-16,25 16-2 0,-25-16-3 0,25 16-7 16,0 0-5-16,-29-24-9 0,29 24-1 15,0 0-15-15,0 0-25 0,-22-28-41 16,22 28-77-16,0 0-118 0,0 0-111 0,29-17-43 15,-29 17 325-15</inkml:trace>
  <inkml:trace contextRef="#ctx0" brushRef="#br0" timeOffset="1168.237">-4268 266 403 0,'0'0'104'16,"0"0"-13"-16,0 0-10 0,0 0 0 0,0 0-15 15,0 29 2-15,0-29-10 0,0 0 8 0,0 0-6 16,7 27 2-16,-7-27-7 0,0 0-2 0,0 0-12 15,8 31-9-15,-8-31-5 0,0 0-3 16,0 26-3-16,0-26 1 0,0 0-6 0,8 29-5 16,-8-29 24-16,0 0-27 0,0 25 24 0,0-25-23 15,0 0-4-15,0 0-3 0,0 24-2 16,0-24-15-16,0 0 15 0,0 0 1 0,0 0 1 16,0 0 15-16,0 0-12 0,0 0 6 0,0 0 10 15,0 0 1-15,0 0-25 0,14-24 20 0,-14 24-33 16,12-27 21-16,-12 27 2 0,10-27-3 0,-10 27 5 15,12-34-4-15,-12 34 6 0,16-39-3 0,-16 39 5 16,16-39-5-16,-16 39 4 0,17-37-4 16,-17 37 2-16,20-30-3 0,-20 30 2 0,0 0-5 15,0 0-1-15,0 0-2 0,24-18-1 0,-24 18 2 16,0 0-2-16,0 0 1 0,29 0-1 0,-29 0 0 16,23 11 0-16,-23-11 1 0,26 10-1 15,-26-10 1-15,28 11-3 0,-28-11 2 0,29 10-1 16,-29-10 1-16,32 8-1 0,-32-8 1 0,24 4 2 15,-24-4-2-15,27 0-1 0,-27 0 1 16,0 0-3-16,28-7 2 0,-28 7-6 0,0 0-18 16,32-10-20-16,-32 10-52 0,0 0-97 0,14-29-193 15,-14 29-122-15,0 0 56 0,14-28 453 0</inkml:trace>
  <inkml:trace contextRef="#ctx0" brushRef="#br0" timeOffset="-580.4133">-5996 250 485 0,'0'0'140'0,"0"0"-4"16,0 0-20-16,0 0 6 0,0 0-10 0,0 0-5 15,0 0-15-15,0 0-17 0,0 0-16 0,0 0-10 16,0 0-11-16,0 0-7 0,0 0-2 0,0 0-8 16,0 0-2-16,0 0-6 0,0 0-3 0,0 0-2 15,0 0 2-15,0 0 4 0,0 0 2 16,0 0 2-16,0 0-5 0,0 32-3 0,0-32-6 16,-6 30 1-16,6-30-4 0,0 35 2 15,0-35-4-15,-4 32 2 0,4-32-2 0,0 26 2 16,0-26-2-16,0 27 2 0,0-27-2 0,0 22-11 15,0-22 34-15,0 0-35 0,0 0 35 0,0 0-22 16,0 0 1-16,0 0-2 0,0 0 0 16,0 0 1-16,0 0-1 0,0 0 1 0,0 0 0 15,0 0-1-15,0 0 0 0,0 0 1 0,0 0-24 16,0 0 24-16,0 0-23 0,0 0 35 0,0 0-12 16,19-21 11-16,-19 21-11 0,14-30-1 0,-14 30 4 15,14-28-3-15,-14 28 3 0,12-30-4 0,-12 30 4 16,11-31-3-16,-11 31 2 0,13-32-2 15,-13 32 2-15,12-31-3 0,-12 31 3 16,14-27-2-16,-14 27 1 0,0 0-2 0,15-26 1 16,-15 26 0-16,0 0 0 0,0 0-1 0,0 0 1 15,0 0 1-15,28-5-1 0,-28 5 1 0,0 0-1 16,26 5 1-16,-26-5-1 0,0 0 2 0,29 8-1 16,-29-8 1-16,0 0 1 0,31 13-1 0,-31-13 1 15,25 11 0-15,-25-11-2 0,31 13 1 16,-31-13-2-16,29 11 1 0,-29-11-2 0,30 11 1 15,-30-11 0-15,27 5 0 0,-27-5 0 0,29 0-1 16,-29 0 0-16,32 0 0 0,-32 0-8 0,26-9-15 16,-26 9-18-16,0 0-40 0,42 0-103 15,-42 0-203-15,0 0-122 0,0 0 5 0,8-35 474 16</inkml:trace>
  <inkml:trace contextRef="#ctx0" brushRef="#br0" timeOffset="2019.8368">-3459 257 449 0,'0'0'196'0,"0"0"-33"0,0 0 3 16,0 0-30-16,0 0-19 0,0 0-29 15,0 0-22-15,0 0-15 0,0 0-14 0,0 0-8 16,0 0-8-16,0 0-4 0,-26 0-2 0,26 0-5 15,0 0 1-15,0 0-4 0,-28 28-2 16,28-28-2-16,-17 23 2 0,17-23-6 0,-16 31 3 16,16-31-3-16,-17 34 2 0,17-34-2 0,-11 41 1 15,11-41 25-15,-8 42-36 0,8-42 35 0,0 34-34 16,0-34 8-16,14 31 2 0,-14-31-2 0,18 22 2 16,-18-22-2-16,22 19 1 0,-22-19-1 0,29 9 1 15,-29-9 0-15,41 0 1 0,-19 0 1 16,2-7-1-16,-24 7 2 0,37-16-2 0,-37 16 0 15,36-21 0-15,-36 21 1 0,30-24-1 0,-30 24 3 16,25-28 8-16,-25 28-35 0,18-35 36 0,-18 35-35 16,9-37 26-16,-9 37 5 0,0-31 3 0,0 31 5 15,-7-27-3-15,7 27 1 0,-15-26-7 16,15 26-1-16,-23-24-4 0,23 24 0 0,-32-21-2 16,32 21 1-16,-30-9-1 0,30 9 0 15,-30 0 0-15,30 0 0 0,-28 0-2 0,28 0 0 16,0 0-6-16,-25 9-11 0,25-9-9 0,0 0-10 15,0 0-15-15,-11 26-22 0,11-26-32 0,0 0-46 16,0 0-46-16,22 27-78 0,3-14-147 0,-25-13 134 16,34 9 290-16</inkml:trace>
  <inkml:trace contextRef="#ctx0" brushRef="#br0" timeOffset="2683.4302">-2839 279 447 0,'0'0'139'0,"0"0"-40"0,14-25 19 15,-14 25 5-15,0 0 2 0,0 0-11 0,0 0-15 16,-15-22-29-16,15 22-19 0,0 0-14 0,0 0-7 15,0 0-4-15,-25 0-4 0,25 0-2 0,0 0-3 16,-33 20-4-16,33-20 1 16,-33 24-5-16,33-24 2 0,-36 32-4 0,36-32 2 15,-37 35-7-15,37-35 4 0,-38 34-5 0,38-34 2 16,-31 37-4-16,31-37-9 0,-24 39 36 0,24-39-38 16,-11 36 37-16,11-36-26 0,0 30-2 0,0-30 3 15,17 23-3-15,-17-23 3 0,22 12-1 0,-22-12 1 16,34 9 0-16,-34-9 0 0,40 0 0 15,-16 0 1-15,-24 0-1 0,41-12-1 0,-41 12 2 16,43-16-2-16,-43 16 2 0,40-23-2 0,-40 23 3 16,34-30 9-16,-34 30-35 0,30-39 35 0,-14 17-35 15,-5-1 22-15,2-2 6 0,-13 25-5 16,16-41 5-16,-4 15-5 0,-8 2 7 0,4-2-1 16,-2-4 6-16,-2-3-4 0,1 0 5 0,0-5-9 15,-5 1 5-15,5 0-8 0,-5-2 5 16,0 2-6-16,4 1 6 0,-4 3-6 0,7 2 4 15,-7 4-4-15,7 1 4 0,-7 3-4 0,0 23 6 16,0-30 5-16,0 30 5 0,0 0 1 0,0 0 0 16,0 0-4-16,0 0-5 0,0 0-2 0,0 0-3 15,0 0-3-15,0 0-1 0,0 0 1 0,0 0-1 16,0 32 5-16,-5-4-4 0,5 5 5 16,-6-1-4-16,6 7 6 0,0 2-6 15,-6 4 6-15,6 0-6 0,-6 2 5 0,6-2-8 16,-5-2 7-16,5 1-7 0,0-2 6 0,0 0-8 15,0-6 9-15,0-1-9 0,0-4-4 0,0-6 30 16,5-1-31-16,-5-24 32 0,8 27-23 0,-8-27-2 16,0 0-9-16,0 0-4 0,25 12-13 0,-25-12-15 15,0 0-24-15,45-18-95 0,-45-13-191 16,0 31-177-16,30-38 14 0,-24-1 455 0</inkml:trace>
  <inkml:trace contextRef="#ctx0" brushRef="#br0" timeOffset="3637.1027">-2770 226 292 0,'0'0'152'15,"0"0"-35"-15,0 0-7 0,0 0-19 0,0 0 1 16,0 0-5-16,0 0 0 0,0 0-10 16,0 0-11-16,0 0-17 0,0 0-13 0,0 0-10 15,0 0-5-15,0 0-5 0,0 0-5 0,0 0-3 16,0 0-4-16,0 0 15 0,0 0 7 0,0 0 2 16,0 0 1-16,0 0-17 0,0 0-7 0,22 10-2 15,-22-10-2-15,0 0 0 0,0 0 0 16,0 0-1-16,26 0 0 0,-26 0 0 15,0 0-14-15,0 0-31 0,0 0-93 0,39 14-124 16,-39-14-229-16,0 0 48 0,29 6 369 0</inkml:trace>
  <inkml:trace contextRef="#ctx0" brushRef="#br0" timeOffset="4497.5961">-2274 254 426 0,'0'0'167'16,"0"0"-31"-16,0 0 6 0,0 0-14 16,0 0-12-16,0 0-14 0,0 0-19 0,0 0-20 15,0 0-14-15,0 0-14 0,0 0-8 0,0 0-3 16,0 0-3-16,0 0-4 0,0 0-1 0,0 30-5 16,0-30-1-16,-17 25-4 0,17-25 0 0,-11 30-4 15,11-30 2-15,-9 32-4 0,9-32 5 16,-11 35-7-16,11-35 4 0,-11 37 23 15,11-37-39-15,0 31 39 0,0-31-37 0,0 26 11 16,0-26 0-16,0 0-3 0,16 27 3 0,-16-27-2 16,0 0 4-16,26 9-1 0,-26-9-1 0,28 0 2 15,-28 0-1-15,36-20 3 0,-36 20-4 0,42-31 4 16,-19 7 8-16,0-1-35 0,-2 3 36 0,1-4-35 16,-22 26 22-16,35-39 4 0,-35 39-4 0,29-32 4 15,-29 32-2-15,0 0 3 0,25-24 0 16,-25 24 2-16,0 0 0 0,0 0 0 0,0 0 1 15,0 0-2-15,0 0-1 0,0 0-2 0,0 0 0 16,0 0-1-16,0 0 3 0,0 29-3 0,0-29 2 16,0 25-2-16,0-25 1 0,0 25-4 0,0-25 3 15,0 30-3-15,0-30 2 0,0 28-2 16,0-28 2-16,7 24 24 0,-7-24-36 0,0 0 36 16,13 28-38-16,-13-28 3 0,0 0-3 15,23 23-11-15,-23-23-15 0,0 0-8 0,23 6-17 16,-23-6-24-16,0 0-62 0,43 6-69 0,-43-6-70 15,0 0-89-15,46-8 39 0,-46-14 340 0</inkml:trace>
  <inkml:trace contextRef="#ctx0" brushRef="#br0" timeOffset="6298.7211">-1406 230 708 0,'0'0'249'0,"0"0"-87"0,0 0-23 16,0 0-38-16,0 0-32 0,0 0-15 15,0 0-12-15,0 0-6 0,0 0-8 0,-27-6-3 16,27 6-4-16,0 0-2 0,0 0-1 0,-34 12-2 16,34-12 0-16,-26 14-1 0,26-14 1 0,-29 19-3 15,29-19-1-15,-37 26-2 0,37-26 1 0,-37 27-5 16,37-27 1-16,-36 27-4 0,36-27 0 15,-33 30 0-15,33-30 1 0,-22 26-3 0,22-26 5 16,-19 31-9-16,19-31-7 0,-9 33 32 16,9-33-33-16,0 27 34 0,0-27-23 0,7 23-2 15,-7-23 1-15,0 0-2 0,24 29 2 0,-24-29-1 16,26 14 1-16,-26-14 1 0,34 9-1 0,-34-9 0 16,42 4-1-16,-19-4-10 0,-1 0-3 0,8 0-6 15,-2 0-9-15,4 0 0 0,-3-8-15 0,7 8-17 16,-10-14-38-16,16 21-65 0,-42-7-78 15,58-18-110-15,-22 18-92 0,-36 0 146 0,59-10 299 16</inkml:trace>
  <inkml:trace contextRef="#ctx0" brushRef="#br0" timeOffset="6303.1631">-1081 406 669 0,'0'0'152'0,"0"0"-15"16,0 0-10-16,0 0-33 0,0 0-31 0,0 0-30 15,0 0-14-15,0 0-2 0,0 0-24 0,0 0 30 16,0 0-22-16,0 0 22 0,0 0-6 16,26 0-1-16,-26 0 0 0,0 0-2 0,27-13-1 15,-27 13-3-15,0 0-3 0,27 0-3 16,-27 0-1-16,0 0-2 0,32-12 1 0,-32 12-3 15,25-10 3-15,-25 10-1 0,0 0 0 0,34-23 0 16,-34 23 1-16,0 0-2 0,29-26 2 0,-29 26-1 16,0 0 3-16,17-26 2 0,-17 26 11 0,0 0 4 15,4-27 4-15,-4 27-2 0,0 0-4 16,0 0-6-16,-13-23-1 0,13 23-4 0,0 0 0 16,-33-11-4-16,33 11 1 0,-33 0 0 0,33 0-1 15,-40 13 1-15,40-13 0 0,-38 22 2 0,38-22-1 16,-38 32 3-16,38-32-3 0,-34 34 3 0,34-34-3 15,-26 35 4-15,26-35-6 0,-19 37 2 16,19-37 21-16,-11 38-35 0,11-38 33 0,0 38-34 16,0-38 8-16,11 33 3 0,-11-33-4 15,23 34 4-15,-23-34-3 0,30 31 2 0,-30-31-3 16,39 24 2-16,-14-14-2 0,4-2 1 0,6-3-2 16,4-5 2-16,5-7-1 0,4-6-9 0,5 2-10 15,-2-10-29-15,9 15-58 0,-22-29-221 0,10 16-233 16,3 2 41-16,-15-16 388 0</inkml:trace>
  <inkml:trace contextRef="#ctx0" brushRef="#br0" timeOffset="-124043.0174">324-32 328 0,'0'0'136'0,"0"0"-3"15,0 0-5-15,0 0-1 0,0 0 4 16,0 0-13-16,0 0-14 0,0 0-26 0,0 0-21 16,0 0-12-16,0 0-9 0,0 0-9 0,0 0-2 15,0 0-5-15,0 0-3 0,0 0 2 16,0 0 5-16,0 0 3 0,0 0 2 0,15 32 0 15,-15-32-7-15,0 30-1 0,0-30-6 0,-9 37 0 16,9-37-4-16,-6 45 1 0,1-21-7 0,5 4 4 16,-8 0-7-16,1 2 3 0,2 2-6 15,-1-1 6-15,-2 0-9 0,4-2 7 0,-3-2-5 16,1-1 4-16,2-3-3 0,-1-1-9 0,5-22 33 16,-6 39-33-16,6-39 33 0,0 32-21 0,0-32-3 15,0 28 2-15,0-28-3 0,0 24 3 0,0-24-2 16,0 0 3-16,0 27-4 0,0-27 2 0,0 0-2 15,0 0 4-15,11 28-3 0,-11-28 1 0,0 0-2 16,0 0 0-16,0 0 2 0,18 22-1 16,-18-22-9-16,0 0-1 0,0 0-9 0,0 0-12 15,0 0-1-15,22 10-14 0,-22-10-7 16,0 0-9-16,24 0-24 0,-24 0-51 0,0 0-50 16,18-24-56-16,-18 24-61 0,35 0-63 0,-35 0 191 15,25-15 177-15</inkml:trace>
  <inkml:trace contextRef="#ctx0" brushRef="#br0" timeOffset="-123627.0047">567 503 400 0,'5'-28'139'0,"-5"28"-20"0,0 0-4 16,0 0 4-16,0 0 3 0,0 0-2 15,0 0-15-15,0 0-21 0,0 0-25 16,0 0-14-16,0 0-8 0,0 0-4 0,0 0-17 15,0 0 12-15,0 0-19 0,0 0 8 0,0 0-7 16,0 0-4-16,0 0-1 0,-24 31-1 0,24-31 3 16,-14 27-5-16,14-27 2 0,-15 31-4 0,15-31 2 15,-8 34-4-15,8-34 4 0,0 37-4 0,0-37 3 16,0 32-3-16,0-32 1 0,11 28-2 0,-11-28 2 16,0 0-1-16,25 24 1 0,-25-24-1 15,22 10 2-15,-22-10-2 0,29 0 2 0,-29 0 0 16,27 0-1-16,-27 0 2 0,29-18-2 15,-29 18 3-15,32-24-3 0,-32 24 3 0,26-34-3 0,-26 34 2 16,26-39-2-16,-26 39 3 0,17-39-3 16,-17 39 5-16,8-40-6 0,-8 40 6 0,0-39-2 15,0 39 3-15,-12-35 11 0,12 35-36 16,-20-26 36-16,20 26-37 0,-27-19 22 0,27 19 0 16,-33-7-2-16,33 7 1 0,-41 8-2 0,41-8-4 15,-43 13-6-15,43-13 13 0,-36 16-39 0,36-16 11 16,-26 15-42-16,26-15-58 0,0 0-77 0,-15 23-29 15,15-23-112-15,-27-5-61 0,27 5 275 0</inkml:trace>
  <inkml:trace contextRef="#ctx0" brushRef="#br0" timeOffset="-123155.9159">184 171 964 0,'0'0'141'0,"0"0"-38"0,0 0-30 15,0 0-23-15,0 0-13 0,0 0-11 16,0 0 3-16,0 0 2 0,0 0 2 15,27-11 5-15,-27 11-13 0,30 0-6 0,-30 0-6 16,40 0-5-16,-40 0-3 0,43 0-2 0,-43 0-2 16,44-6 1-16,-21 6-2 0,-1-6 0 0,3 1 0 15,1 1-4-15,-4-5-21 0,9 9-29 0,-31 0-79 16,52 0-114-16,-52 0-233 0,27-4-2 0,0 13 306 16</inkml:trace>
  <inkml:trace contextRef="#ctx0" brushRef="#br0" timeOffset="-120081.0775">2517 121 858 0,'-12'-26'283'15,"12"26"-130"-15,-23-19-42 0,23 19-30 0,0 0-16 16,-24-11-16-16,24 11-11 0,0 0-14 16,0 0-10-16,0 0-7 0,0 0-5 0,0 0-4 15,0 0 0-15,0 0 0 0,0 0 0 0,0 0-2 16,0 33-11-16,0-33-10 0,24 26-19 0,-24-26-16 15,30 24-28-15,-30-24-76 0,37 24-83 0,-37-24-172 16,24 20-32-16,6 7 291 0</inkml:trace>
  <inkml:trace contextRef="#ctx0" brushRef="#br0" timeOffset="-120164.1359">2466 438 647 0,'0'0'208'0,"0"0"-78"0,0 0-15 15,0 0-8-15,10-24-50 0,-10 24 6 0,0 0-36 16,0 0 5-16,0 0-13 0,0 0-11 0,0 0-6 16,0 0 1-16,0 0 4 0,0 0 9 15,0 0 33-15,8 24-24 0,-8-24 22 0,0 0-45 0,0 34 6 16,0-34-15-16,0 30 9 15,0-30 2-15,0 27-5 0,0-27 3 0,-4 27-3 16,4-27 1-16,0 30-2 0,0-30 3 0,0 33-4 16,0-33 1-16,0 31-14 0,0-31-10 0,0 0-14 15,0 0-16-15,0 25-16 0,0-25-26 0,0 0-39 16,0 0-47-16,0 0-13 0,0 0-39 0,21-37-122 16,4 37 213-16,-31-33 145 0</inkml:trace>
  <inkml:trace contextRef="#ctx0" brushRef="#br0" timeOffset="-119308.3793">2916 472 422 0,'0'0'160'16,"0"0"-15"-16,-21-22 1 0,21 22-8 0,0 0-15 15,0 0-26-15,0 0-26 0,0 0-24 0,0 0-18 16,0 0-11-16,0 0-5 0,0 0-5 0,0 0-3 16,0 0 2-16,0 0 4 0,0 0 6 0,0 0 3 15,0 29-14-15,0-29 7 0,0 23-17 0,0-23 9 16,0 0 1-16,0 31-5 0,0-31 3 15,-5 24-4-15,5-24 2 0,0 24-2 16,0-24 1-16,0 0-1 0,0 28 1 0,0-28-2 16,0 0 2-16,0 24-2 0,0-24 1 0,0 0 0 15,0 0-2-15,0 0 1 0,0 0-2 0,0 0 1 16,0 0 1-16,0 0 3 0,0 0 4 0,0 0 6 16,0 0 1-16,26-19 2 0,-26 19-4 15,23-26-2-15,-23 26-4 0,26-28 0 0,-26 28-4 16,24-27 3-16,-24 27-3 0,25-22 2 0,-25 22-1 15,0 0 2-15,31-26-3 0,-31 26 2 0,0 0 11 16,26-16-13-16,-26 16 12 0,0 0-12 0,25-8 0 16,-25 8-1-16,0 0-12 0,0 0 13 0,26 13-13 15,-26-13 12-15,0 0 1 0,0 0 0 16,0 0 1-16,18 29-2 0,-18-29 2 16,0 0-2-16,0 0 2 0,10 26-2 0,-10-26 2 15,0 0-3-15,0 0 1 0,0 0-1 0,0 0 1 16,0 0-1-16,0 0 0 0,0 0 2 0,23 20-2 15,-23-20 2-15,0 0-1 0,24-11 1 0,-24 11 0 16,22-17 0-16,-22 17-2 0,29-26 4 0,-29 26 9 16,34-28-36-16,-34 28 36 0,35-27-37 0,-35 27 24 15,29-21 2-15,-29 21-2 0,0 0 2 16,26-10-2-16,-26 10 1 0,0 0 0 0,0 0 0 16,26 0 0-16,-26 0 0 0,0 0 0 15,0 0-1-15,26 23 2 0,-26-23 24 0,0 0-36 16,14 31 38-16,-14-31-37 0,11 24 10 0,-11-24 2 15,8 25-4-15,-8-25 4 0,10 31-4 0,-10-31 5 16,10 29-4-16,-10-29 2 0,8 24-2 16,-8-24 1-16,8 25-3 0,-8-25 3 0,10 22-13 15,-10-22-17-15,0 0-14 0,0 0-26 0,19 26-43 16,-19-26-72-16,0 0-85 0,0 0-96 0,0 0-59 16,32 6 319-16</inkml:trace>
  <inkml:trace contextRef="#ctx0" brushRef="#br0" timeOffset="-118824.0344">3743 409 539 0,'0'0'242'0,"0"0"-121"0,0 0 5 0,0 0-27 16,0 0 3-16,0-23-23 0,0 23-16 0,0 0-18 15,0 0-15-15,0 0-10 0,0 0-5 0,0 0-3 16,0 0-2-16,0 0-2 0,0 0-4 15,0 0 1-15,0 0 2 0,0 0 1 0,0 28 2 16,0-28 24-16,-6 28-29 0,6-28 24 0,-5 30-39 16,5-30 10-16,0 28-10 0,0-28 9 0,0 27 3 15,0-27-3-15,0 26 1 0,0-26-1 0,9 22 1 16,-9-22-1-16,13 25 2 0,-13-25-3 16,0 0 2-16,24 29-3 0,-24-29 3 15,0 0-2-15,27 11 1 0,-27-11 2 0,0 0-1 16,34-8 1-16,-34 8-1 0,26-18 2 0,-26 18-3 15,22-26 3-15,-22 26-2 0,20-31 2 0,-20 31-2 16,19-35 3-16,-19 35-4 0,18-37 3 0,-18 37 9 16,23-42-36-16,-23 42 37 0,21-34-36 0,-21 34 23 15,16-23 3-15,-16 23-2 0,0 0 1 0,0 0 0 16,0 0-1-16,0 0-1 0,0 0 0 16,0 0 2-16,0 0-1 0,0 0 3 0,25 0-3 15,-25 0 1-15,0 25-3 0,0-25 4 16,4 31 23-16,-4-31-36 0,0 33 37 0,0-33-38 15,7 33 11-15,-7-33 2 0,7 27-4 0,-7-27 3 16,7 25-7-16,-7-25-13 0,0 0-16 0,14 22-23 16,-14-22-32-16,0 0-17 0,27 26-16 0,-27-26-34 15,0 0-68-15,25-6-50 0,-25 6-110 16,29-15 277-16</inkml:trace>
  <inkml:trace contextRef="#ctx0" brushRef="#br0" timeOffset="-118500.7867">4383 69 451 0,'0'0'139'0,"14"-24"1"16,-14 24 5-16,0 0-19 0,0 0-20 0,0 0-29 16,0 0-34-16,0 0-21 0,0 0-13 0,0 0 11 15,0 0 13-15,0 0 9 0,0 0 10 0,10 26-9 16,-10-26-5-16,4 29-5 0,-4-29-2 0,0 40-9 15,0-16 1-15,0 0-9 0,0 5 3 16,-8 0-8-16,8 4 4 0,-7-3-7 0,1 1 3 16,2 1-6-16,-1 2-6 0,-2 0 30 0,7 1-31 15,-9-2 29-15,9-3-22 0,0-4-5 16,0-26 3-16,0 42-4 0,0-42 4 0,0 34-3 16,0-34 2-16,0 0-3 0,21 26-2 0,-21-26-7 15,0 0-8-15,0 0-10 0,28 0-5 0,-28 0-14 16,20-23-28-16,2 16-15 0,-12-23-47 15,23 22-72-15,-14-18-120 0,1-10-124 0,21 24 205 16</inkml:trace>
  <inkml:trace contextRef="#ctx0" brushRef="#br0" timeOffset="-120618.9734">2074 275 228 0,'0'0'105'0,"0"0"-15"15,0 0 3-15,0 0-11 0,0 0 3 0,0 0-13 16,0 0-9-16,0 0-15 0,0 0-3 0,-24-5-1 16,24 5 12-16,0 0 0 0,0 0 3 0,0 0-10 15,0 0-7-15,-27 0-6 0,27 0-6 0,0 0-4 16,0 0-5-16,-31 6-4 0,31-6-4 0,-22 0-3 16,22 0-1-16,-24 11-3 0,24-11 2 15,-25 11-3-15,25-11 0 0,-28 13-3 16,28-13 1-16,-25 16-3 0,25-16 2 0,0 0-2 15,-27 26 0-15,27-26-1 0,0 0 1 0,0 0-3 16,-15 24 2-16,15-24-2 0,0 0 1 0,0 0-2 16,0 0 1-16,15 26 0 0,-15-26 1 0,0 0-2 15,27 18 4-15,-27-18 25 0,28 9-24 0,-28-9 27 16,32 13-25-16,-32-13-1 0,34 11 0 16,-34-11-1-16,30 18-14 0,-30-18 13 0,27 18-13 15,-27-18 14-15,0 0 1 0,27 22-2 0,-27-22 3 16,0 0-2-16,0 0 2 0,0 0 5 0,15 28 10 15,-15-28 9-15,0 0 5 0,0 0-2 16,0 0-5-16,-23 17-9 0,23-17-4 0,0 0-3 16,-29 14-1-16,29-14-2 0,-28 11 1 0,28-11-4 15,-31 14 1-15,31-14-2 0,-33 15 0 16,33-15-2-16,-31 15 0 0,31-15-1 0,-26 16 1 16,26-16 0-16,0 0 0 0,-27 19-1 0,27-19-1 15,0 0-2-15,0 0-9 0,0 0-13 0,0 0-12 16,0 28-12-16,0-28-11 0,0 0-22 0,0 0-45 15,44 7-51-15,-44-7-65 0,30-15-71 16,3 21-57-16,-23-28 250 0</inkml:trace>
  <inkml:trace contextRef="#ctx0" brushRef="#br0" timeOffset="-117676.1423">5190 421 504 0,'0'0'167'0,"0"0"-32"16,0 0 3-16,0 0-35 0,0 0 7 0,-27-19-48 15,27 19 2-15,0 0-15 0,0 0-12 0,-24-7-6 16,24 7-5-16,0 0-1 0,-31 0-3 0,31 0-5 15,-29 10-1-15,29-10-6 0,-33 11 0 16,33-11-1-16,-41 22-1 0,41-22 24 0,-41 28-37 16,41-28 36-16,-42 23-36 0,42-23 8 0,-30 22 1 15,30-22-3-15,-17 22-1 0,17-22-1 0,-8 24 0 16,8-24-2-16,0 27 2 0,0-27-2 0,10 24 1 16,-10-24-2-16,0 0 2 0,25 28-2 15,-25-28 0-15,27 12-4 0,-27-12-2 0,37 0 0 16,-37 0 2-16,40 0 3 0,-40 0 2 15,42-21 1-15,-42 21 0 0,40-27 2 0,-40 27-1 16,37-31 4-16,-37 31-4 0,32-27 3 0,-32 27-2 16,20-26 3-16,-20 26-4 0,13-23 4 0,-13 23 10 15,0 0-11-15,13-30 13 0,-13 30-12 0,0 0 6 16,0 0-25-16,0 0 30 0,0-25-24 0,0 25 23 16,0 0-1-16,0 0-3 0,0 0-5 15,0 0-5-15,0 0 26 0,0 0-39 16,0 25 39-16,0-25-35 0,-5 30 9 0,5-30 3 15,0 37-4-15,0-37 4 0,0 37-4 0,0-37 3 16,7 38-4-16,-7-38 4 0,9 33-5 0,-9-33 3 16,11 29-6-16,-11-29-4 0,17 24-9 0,-17-24-8 15,18 23-12-15,-18-23-8 0,0 0-16 0,25 15-32 16,-25-15-44-16,0 0-44 0,38 13-47 16,-38-13-48-16,0 0-85 0,39-15 251 0</inkml:trace>
  <inkml:trace contextRef="#ctx0" brushRef="#br0" timeOffset="-117279.7692">5699 71 570 0,'0'0'155'0,"17"-31"2"16,-17 31-4-16,0 0-16 0,0 0-31 0,0 0-34 15,0 0-25-15,0 0-18 0,0 0-7 0,0 0-2 16,0 29 6-16,0-29 0 0,-10 33 2 16,10-33-7-16,-12 38-1 0,8-15-7 0,4 2 0 15,-8-1-6-15,8 3 4 0,-9-1-8 0,9-1 4 16,-7 2-7-16,7-1 4 0,-8 0-6 0,8-2 6 16,-7 0 21-16,7 1-35 0,-7-2 35 0,7-23-35 15,0 38 9-15,0-38 3 0,0 32-3 16,0-32 3-16,0 29-3 0,0-29 2 0,4 26-2 15,-4-26 2-15,0 26-3 0,0-26 3 16,10 26-3-16,-10-26 1 0,0 0-1 0,14 25 0 16,-14-25-4-16,0 0-4 0,0 0-5 0,27 18-5 15,-27-18-1-15,0 0-3 0,28 5-5 0,-28-5-6 16,0 0-7-16,28-14-10 0,-28 14-17 0,22-11-50 16,2 11-29-16,-24 0-12 0,24-17-33 15,-24 17-3-15,16-24-12 0,-16 24-40 0,17-28 170 16</inkml:trace>
  <inkml:trace contextRef="#ctx0" brushRef="#br0" timeOffset="-116979.6485">5551 246 566 0,'0'0'143'0,"-36"0"12"16,36 0 18-16,0 0-24 0,0 0-30 0,-32-7-35 16,32 7-26-16,0 0-15 0,0 0-16 0,0 0-10 15,0 0-10-15,0 0-5 0,0 0-5 16,0 0 0-16,0 0 1 0,0 0 0 16,0 0 4-16,30 7-1 0,-30-7 1 0,35 0-1 15,-10 6 0-15,-1-6-1 0,5 0 1 0,2 0-1 16,2 5-1-16,-1-5 1 0,2 0 1 0,3 0-3 15,-1-6-16-15,4 6-8 0,-1-5-18 0,3 10-30 16,-7-14-72-16,18 21-76 0,-21-12-143 0,3 0-71 16,11 21 228-16</inkml:trace>
  <inkml:trace contextRef="#ctx0" brushRef="#br0" timeOffset="-116475.6581">6274 540 804 0,'0'0'113'0,"0"0"-24"0,0 0-25 15,0 0-29-15,0 0-26 0,0 0-3 0,0 0 0 16,0 0 4-16,0 0 7 0,24 0 0 0,-24 0-1 15,0 0-4-15,28 0-3 0,-28 0 1 16,0 0-3-16,28 5-2 0,-28-5 0 16,0 0-2-16,30 0 1 0,-30 0 0 0,0 0 0 15,31-10 0-15,-31 10 0 0,24-13 2 0,-24 13-2 16,0 0 2-16,31-31 12 0,-31 31-6 0,20-25 19 16,-20 25-5-16,18-24 2 0,-18 24-24 0,10-25 21 15,-10 25-25-15,0-22 23 0,0 22 2 16,0 0-4-16,-10-24-1 0,10 24-6 0,0 0-2 15,-34-15-3-15,34 15-2 0,-33 0 1 0,33 0-1 16,-43 15 3-16,20-4 0 0,-2 5 2 0,0 2-2 16,3 2-7-16,-3 0 34 0,25-20-36 15,-36 40 32-15,36-40-25 0,-17 39-8 0,12-17 4 16,5 3-5-16,0 1 4 0,0-1-5 0,9 3 3 16,-2 0-4-16,1-2 5 0,4 1-6 15,1 0 5-15,3-4-5 0,-16-23 4 0,36 37-2 16,-36-37 1-16,43 25-1 0,-17-16 2 0,1-3-6 15,2-6-9-15,4 0-10 0,-5-10-14 0,6 10-15 16,-11-19-35-16,18 19-88 0,-29-24-144 0,-12 24-179 16,46-29 47-16,-46-5 453 0</inkml:trace>
  <inkml:trace contextRef="#ctx0" brushRef="#br0" timeOffset="-105303.5451">7797 511 418 0,'0'0'132'0,"0"0"-35"0,0 0-4 16,0 0-3-16,-24-21-8 0,24 21-22 0,0 0 1 15,0 0-33-15,0 0-7 0,0 0-14 0,0 0-7 16,0 0 1-16,0 0 12 0,0 0 9 0,0 0 6 15,0 0 1-15,25 15-8 0,-25-15-8 0,0 0-2 16,28 4-1-16,-28-4-2 0,0 0 1 16,27 0-2-16,-27 0-2 0,0 0-2 15,32 0 0-15,-32 0-1 0,24 0-2 0,-24 0 2 16,24 0-1-16,-24 0 0 0,22-6 0 0,-22 6 1 16,0 0 15-16,29-18-14 0,-29 18 16 0,0 0-7 15,32-28 4-15,-32 28 6 0,0 0 0 0,22-30-23 16,-22 30 20-16,0 0-21 0,8-22 23 0,-8 22 1 15,0 0-4-15,0 0 2 0,-12-26-7 0,12 26 1 16,0 0-5-16,-32-10-5 0,32 10 0 16,-37 8-4-16,11 2 2 0,-3 1-3 0,-3 2 4 15,-1 3 20-15,0 2-35 0,4-2 37 0,6 2-35 16,23-18 15-16,-36 26 3 0,36-26-2 0,-24 25-1 16,24-25-3-16,-16 26 1 0,16-26-5 0,-7 30 3 15,7-30-2-15,0 30 1 0,0-30-3 16,14 30 4-16,-14-30-3 0,19 24 3 0,-19-24-4 15,32 20 4-15,-32-20-4 0,41 16 3 16,-15-11 0-16,3-1-2 0,3-4 2 0,0 0 0 16,1 0-2-16,-2 0 0 0,2-7-10 0,-1-1-15 15,5 3-11-15,-6-7-20 0,9 4-16 0,-14-13-41 16,18 21-47-16,-22-27-54 0,15 17-80 0,-4 10-91 16,-20-29 196-16,23 34 191 0</inkml:trace>
  <inkml:trace contextRef="#ctx0" brushRef="#br0" timeOffset="-104765.8259">8355 536 450 0,'0'0'147'16,"0"0"-19"-16,0 0-11 0,0 0 4 0,0 0-12 16,0 0-9-16,0 0-26 0,0 0-18 15,0 0-19-15,0 0-7 0,0 0-5 0,0 0-2 16,0 0-2-16,0 0-2 0,0 0 1 0,0 0 1 15,4 24-1-15,-4-24-4 0,0 0-3 0,-8 30-6 16,8-30-2-16,-4 26-4 0,4-26 2 16,-7 27-3-16,7-27 2 0,-7 26-1 0,7-26 1 15,0 22-3-15,0-22 2 0,0 0-2 0,-6 30 2 16,6-30-2-16,0 0 0 0,0 0-1 16,0 0 2-16,0 0-1 0,0 0 0 0,0 0 4 15,0 0-2-15,0 0 3 0,29 0-3 0,-29 0 2 16,22-30-3-16,-22 30 3 0,28-31-3 0,-28 31 2 15,29-34-3-15,-29 34 4 0,33-33-2 0,-33 33 3 16,30-27 0-16,-30 27 2 0,28-23-3 0,-28 23 3 16,25-17-4-16,-25 17 2 0,25-15-3 15,-25 15-1-15,22-9 0 0,-22 9 0 0,0 0 0 16,33 0 1-16,-33 0-1 0,0 0 0 16,29 9 2-16,-29-9-1 0,0 0 0 0,26 24-1 15,-26-24 1-15,0 0-3 0,20 32 4 0,-20-32-3 16,11 23 3-16,-11-23-3 0,11 22 2 0,-11-22-3 15,13 26 3-15,-13-26-3 0,11 27 2 0,-11-27-2 16,0 0-9-16,11 33-8 0,-11-33-8 16,8 24-13-16,-8-24-5 0,0 0-15 0,0 0-33 15,17 32-53-15,-17-32-36 0,0 0-46 0,0 0-61 16,8-24-76-16,14 29 256 0</inkml:trace>
  <inkml:trace contextRef="#ctx0" brushRef="#br0" timeOffset="-104107.3079">8989 195 565 0,'0'0'134'0,"-33"-10"4"0,33 10 7 16,0 0-18-16,0 0-22 0,0 0-36 0,0 0-29 15,0 0-20-15,0 0-14 0,0 0-3 0,0 0 11 16,0 0 8-16,0 0 9 0,0 0 3 0,23 11-10 16,-23-11-7-16,31 0-6 0,-31 0-5 0,38 6-2 15,-38-6-2-15,46 4-1 0,-22 1-1 0,4 0 0 16,-2 0 0-16,2 0-2 0,-1 1-10 15,0-6-16-15,6 11-25 0,-9-11-54 0,22 11-81 16,-20-15-120-16,13-1-130 0,8 21 56 16,-47-16 382-16</inkml:trace>
  <inkml:trace contextRef="#ctx0" brushRef="#br0" timeOffset="-104400.2959">9174-25 593 0,'19'-24'152'16,"-19"24"-1"-16,0 0-9 0,0-32-16 0,0 32-36 15,0 0-22-15,0 0-25 0,0 0-17 16,0 0-15-16,0 0-7 0,0 0 10 0,0 0 5 15,8 34 8-15,-8-34 0 0,0 35-3 0,0-35-6 16,0 42 2-16,-5-20-6 0,5 2 2 16,-7 2-7-16,0-1 0 0,0 2-6 0,0 1 5 15,-3-1-7-15,2 3 5 0,-1-2-5 0,2 3 4 16,-4 0-3-16,4 0 5 0,-6 2-5 0,4 0-9 16,-2-3 29-16,2 1-33 0,2-7 32 15,7-24-19-15,-6 42-4 0,6-42 4 0,0 34-4 16,0-34 3-16,0 27-3 0,0-27 2 0,0 0 0 15,13 28-1-15,-13-28-1 0,0 0 2 0,0 0-1 16,32 18 1-16,-32-18-1 0,22 0 0 0,-22 0 1 16,29 0-1-16,-29 0 0 0,35-9 1 0,-35 9 0 15,38-15-2-15,-38 15 1 0,43-12-8 16,-20 7-4-16,-23 5-11 0,46-11-9 16,-46 11-14-16,41-8-16 0,-41 8-28 0,32-5-45 15,-32 5-48-15,0 0-56 0,0 0-48 0,22-26-86 16,-22 26 225-16,0 0 149 0</inkml:trace>
  <inkml:trace contextRef="#ctx0" brushRef="#br0" timeOffset="-103545.5739">9726 232 1175 0,'0'0'151'15,"-29"-39"-50"-15,29 39-22 0,-12-22-12 0,12 22-22 16,0 0-6-16,0 0-14 0,-13-24-7 0,13 24-8 16,0 0-5-16,0 0-5 0,0 0-2 0,0 0 0 15,0 0 0-15,0 0 1 0,0 0 0 0,0 0 0 16,25 9-12-16,-25-9-9 0,0 0-15 0,0 0-15 15,36 28-17-15,-36-28-30 0,21 25-80 0,-21-25-125 16,0 0-168-16,30 31 13 0,-30-31 459 16</inkml:trace>
  <inkml:trace contextRef="#ctx0" brushRef="#br0" timeOffset="-103646.1495">9670 460 446 0,'0'0'201'0,"0"0"-90"0,0 0-20 15,0 0-15-15,0 0-14 0,0 0-19 16,0 0 3-16,0 0 18 0,0 0 1 0,0 0 6 0,0 0-13 16,16 24-36-16,-16-24 10 0,0 0-19 15,0 0 12-15,7 30-4 0,-7-30-6 0,0 0-2 16,0 33-7-16,0-33 0 0,0 22-4 15,0-22 0-15,0 26-2 0,0-26 2 0,-7 26-3 16,7-26 2-16,0 0-2 0,0 30 0 0,0-30-6 16,0 0-15-16,0 0-18 0,0 0-23 0,4 23-22 15,-4-23-43-15,0 0-50 0,0 0-62 16,14-34-77-16,-14 34-49 0,11-34 321 0</inkml:trace>
  <inkml:trace contextRef="#ctx0" brushRef="#br0" timeOffset="-103104.3249">10006 554 601 0,'0'0'159'0,"0"0"-55"0,0 0-11 16,0 0-33-16,0 0-24 0,0 0-21 15,0 0 4-15,0 0 12 0,0 0 7 16,0 0 5-16,0 0-7 0,-10 30-7 0,10-30-7 15,0 0-1-15,0 27-6 0,0-27-3 0,0 0-5 16,0 31-2-16,0-31-3 0,0 0 0 0,10 27-2 16,-10-27 3-16,0 0-4 0,0 0 2 0,5 26-2 15,-5-26 1-15,0 0 1 0,0 0 0 0,0 0 2 16,0 0 6-16,0 0 7 0,24-8 6 0,-24 8 0 16,0 0-3-16,21-33-1 0,-21 33-4 15,16-30 2-15,-16 30-4 0,17-38 4 0,-17 38-3 16,16-41 3-16,-16 41-1 0,11-40 2 15,-11 40-4-15,8-35 4 0,-8 35 11 0,6-24-37 16,-6 24 33-16,0 0-37 0,0 0 19 0,0 0-1 16,0 0-3-16,0 0-1 0,0 0 0 0,0 0-1 15,0 0 1-15,0 0 0 0,28-11 0 16,-28 11-1-16,0 0 1 0,27 8 20 0,-27-8-20 16,0 0 21-16,32 8-37 0,-32-8 15 0,0 0-14 15,29 6 13-15,-29-6 0 0,25 0 0 0,-25 0 1 16,28 8 0-16,-28-8 0 0,36 0-2 0,-36 0-9 15,40 0-7-15,-40 0-6 0,46 0-42 0,-46 0-40 16,47 0-136-16,-47 0-202 0,24-5-78 0,0 21 284 16</inkml:trace>
  <inkml:trace contextRef="#ctx0" brushRef="#br0" timeOffset="-102623.9819">10677 560 572 0,'0'0'168'0,"0"0"-89"16,0 0-46-16,0 0 19 0,0 0 12 16,0 0 8-16,0 0-3 0,0 0-26 0,26 0-22 0,-26 0-11 15,0 0-5-15,0 0 2 0,28 0-1 16,-28 0 4-16,0 0-2 0,21 0-1 15,-21 0 2-15,0 0 4 0,27 0 3 0,-27 0 5 16,0 0-4-16,29-12-2 0,-29 12-5 0,0 0-4 16,32-16 2-16,-32 16-1 0,26-16 1 0,-26 16-2 15,23-20-5-15,-23 20 3 0,0 0 16 0,28-30-10 16,-28 30 22-16,0 0-11 0,14-26 4 0,-14 26-23 16,0 0 19-16,-10-29-25 0,10 29 18 0,0 0-2 15,-26-21-4-15,26 21 1 0,-32-8-5 16,32 8 1-16,-41 0 0 0,15 11 1 0,26-11 5 15,-47 21-1-15,21-6 4 0,-1-4 19 0,27-11-34 16,-37 29 35-16,37-29-39 0,-27 31 11 16,27-31-1-16,-18 32-5 0,18-32 3 0,-9 39-5 15,9-17 4-15,0 1-4 0,0-23 3 0,7 41-4 16,-7-41 5-16,17 41-4 0,-17-41 3 0,22 37-4 16,-22-37 4-16,29 32-4 0,-29-32 2 15,36 33-2-15,-36-33 1 0,44 29-2 0,-21-20-9 16,6-1-15-16,-5-14-22 0,10 11-33 0,-34-5-72 15,61-18-120-15,-38 13-238 0,-1-24 23 0,17 23 448 16</inkml:trace>
  <inkml:trace contextRef="#ctx0" brushRef="#br0" timeOffset="-94662.8559">14461 575 435 0,'0'0'88'0,"-13"-22"-7"15,13 22 1-15,0 0 16 0,0 0-3 0,0 0 7 16,0 0-17-16,0 0-9 0,0 0-14 16,0 0-4-16,0 0-3 0,0 0-1 0,0 0-4 15,0 0-8-15,0 0-9 0,0 0-9 0,0 0-12 16,0 0-6-16,0 0-2 0,0 0 3 0,0 0 4 16,0 0 0-16,0 0 0 0,13 31-7 0,-13-31 0 15,0 22-4-15,0-22 2 0,0 26-3 16,0-26 2-16,4 25-4 0,-4-25 4 0,0 28-3 15,0-28 2-15,0 30-6 0,0-30-5 16,0 30-10-16,0-30-10 0,-4 27-11 0,4-27-10 16,-5 26-15-16,5-26-24 0,0 0-39 0,0 0-36 15,-4 24-33-15,4-24-44 0,0 0-50 0,0 0 57 16,7-29 236-16</inkml:trace>
  <inkml:trace contextRef="#ctx0" brushRef="#br0" timeOffset="-94512.749">14554 236 895 0,'-38'-6'328'0,"15"-8"-197"0,23 14-42 16,0 0-9-16,0 0-18 0,-28-13-17 0,28 13-16 16,0 0-10-16,0 0-9 0,0 0-4 15,0 0-4-15,0 0-3 0,0 0-1 0,0 0-1 16,0 0 1-16,0 0 0 0,0 0-5 0,0 0-8 15,0 0-14-15,7 30-20 0,-7-30-21 0,0 0-37 16,0 0-101-16,32 37-105 0,-32-37-189 0,0 0 116 16,34 47 386-16</inkml:trace>
  <inkml:trace contextRef="#ctx0" brushRef="#br0" timeOffset="-94160.4981">14877 489 577 0,'0'0'166'0,"0"0"-22"0,0 0-1 0,0 0-7 15,0 0-25-15,0 0-26 0,0 0-46 0,0 0 5 16,0 0-27-16,0 0 9 0,0 0-4 16,0 0-5-16,0 0-2 0,-29-8 0 0,29 8 0 15,-26 14-1-15,26-14 2 0,-31 21-3 0,31-21 1 16,-35 22-4-16,35-22 1 0,-34 28-5 0,34-28 1 16,-30 27-4-16,30-27 1 0,-18 26-4 0,18-26 2 15,-10 24-2-15,10-24 0 0,0 0-1 0,0 32 1 16,0-32-1-16,0 0 3 0,27 31-3 0,-27-31 2 15,20 18-1-15,-20-18 0 16,33 14 0-16,-33-14 0 0,30 10 0 0,-30-10 1 16,37 6-1-16,-37-6 0 0,39 0 0 0,-39 0 1 15,38 0-1-15,-38 0-1 0,43-4-3 0,-43 4-11 16,45-8-8-16,-45 8-18 0,43-15-13 0,-43 15-28 16,42-12-48-16,-42 12-72 0,37-17-89 0,-37 17-95 15,18-24-34-15,14 31 395 0</inkml:trace>
  <inkml:trace contextRef="#ctx0" brushRef="#br0" timeOffset="-93660.1412">15542 424 554 0,'-14'-26'195'0,"14"26"-30"0,0 0-31 15,0 0 1-15,7-26-51 0,-7 26-9 0,0 0-14 16,0 0-11-16,0 0-6 0,0 0-9 0,0 0-5 16,0 0-7-16,0 0-4 0,0 0-3 0,-28-19-3 15,28 19-5-15,0 0-1 0,-27 4-2 0,27-4-1 16,-28 7 0-16,28-7-1 16,-29 13 1-16,29-13-2 0,-29 15 1 0,29-15-3 15,-27 17 1-15,27-17-2 0,-25 29-14 0,25-29 36 0,-18 27-36 16,18-27 34-16,-10 22-18 0,10-22-3 15,0 0 1-15,0 29-1 0,0-29 1 0,0 0-1 16,13 26 2-16,-13-26-1 0,0 0 1 0,30 24 0 16,-30-24-1-16,22 15 0 0,-22-15 1 15,28 12-1-15,-28-12 1 0,27 15 0 0,-27-15 0 16,25 14-1-16,-25-14 2 0,0 0-1 0,30 20 1 16,-30-20-2-16,0 0 1 0,24 19 0 0,-24-19 1 15,0 0-1-15,0 0 1 0,14 28-1 0,-14-28 1 16,0 0 1-16,0 0 0 0,-10 25 0 0,10-25 0 15,0 0-1-15,0 0 5 0,-29 24 0 0,29-24 3 16,-26 12-1-16,26-12-1 16,-28 12-3-16,28-12-1 0,-27 9-1 0,27-9-1 15,-22 4-1-15,22-4 0 0,0 0 0 0,0 0-1 16,0 0-1-16,-24 0-10 0,24 0-8 0,0 0-13 16,0 0-18-16,0 0-31 0,0 0-76 0,0 0-173 15,0 0-197-15,0 0 35 0,-19-27 474 0</inkml:trace>
  <inkml:trace contextRef="#ctx0" brushRef="#br0" timeOffset="-100120.0723">12132 514 465 0,'0'0'102'0,"0"0"-61"16,0 0-14-16,0 0 34 0,17 26 28 0,-17-26 31 16,0 0-6-16,0 0-20 0,12 31-27 15,-12-31-16-15,0 27-13 0,0-27-10 0,0 37-3 16,0-37-8-16,0 43-2 0,0-19-8 0,-5 1 1 15,5 1-7-15,-6 2 3 0,6-1-6 0,-7 0 4 16,7-1-5-16,0 2 3 0,-5-6-3 0,5 0 3 16,0-22-2-16,0 44 2 0,0-44-3 15,0 39 3-15,0-39-11 0,0 34-3 0,0-34-7 16,5 26-5-16,-5-26-2 0,0 0 1 0,6 30-1 16,-6-30 6-16,0 0 8 0,0 0 7 0,0 0 4 15,0 0 4-15,0 0 1 0,0 0-1 0,0 0 3 16,0-30-1-16,0 30 8 0,7-33 3 15,-7 11 7-15,0 22 2 0,0-49 3 0,5 22-6 16,-5-6 4-16,0-3-7 0,4-2 5 16,-4 0-7-16,6-5 7 0,-1 8-7 0,-5-3 9 15,6 2-8-15,-6 0 6 0,8 6-6 0,-8-1 3 16,10 7-7-16,-10 2 0 0,0 22 8 0,11-38-15 16,-11 38 10-16,15-29-39 0,-15 29 23 0,0 0-23 15,26-24 23-15,-26 24 1 0,0 0-1 0,32-5 0 16,-32 5 1-16,27 0 0 0,-27 0 0 15,28 10-1-15,-28-10 1 0,26 13 23 0,-26-13-23 16,24 21 24-16,-24-21-37 0,15 22 13 0,-15-22-13 16,14 28 12-16,-14-28 4 0,0 27-5 0,0-27 4 15,0 27-2-15,0-27 1 0,-6 25-1 16,6-25 3-16,0 0-2 0,-18 30 1 0,18-30-1 16,0 0 1-16,-25 20-1 0,25-20 2 0,-23 10-2 15,23-10 0-15,-28 6-1 0,28-6 1 16,-29 8-1-16,29-8 1 0,-28 5-1 0,28-5 0 15,-27 0 0-15,27 0 0 0,0 0 0 0,-24 0-2 16,24 0 0-16,0 0-10 0,0 0-13 0,0 0-21 16,0 0-28-16,0 0-37 0,0 0-29 0,0 0-36 15,0 0-40-15,0 0-29 0,0 0-64 0,34 8 115 16,-34-8 194-16</inkml:trace>
  <inkml:trace contextRef="#ctx0" brushRef="#br0" timeOffset="-100114.6824">12729 66 472 0,'0'0'150'16,"0"0"5"-16,0 0 9 0,0 0-11 0,0 0-30 16,0 0-47-16,0 0-38 0,0 0-20 15,0 0-6-15,0 0 3 0,0 0 5 0,-8 24 1 16,8-2 3-16,0 2-10 0,0 6 2 0,-7-1-8 16,7 3 6-16,-4 1-5 0,4-2 5 0,-9 2-8 15,9-1 3-15,-8 0 16 0,1 2-35 0,2-3 33 16,-2 0-34-16,0-6 9 0,7-2 5 0,-8-1-4 15,8-22 2-15,0 33-2 0,0-33 1 16,0 24-1-16,0-24 2 0,0 0-2 0,0 0 1 16,0 0-1-16,0 22 1 0,0-22-2 0,0 0 2 15,0 0 0-15,0 0-1 0,0 0 1 16,0 0 0-16,0 0-1 0,0 0 1 0,0 0 2 16,0 0 0-16,0 0 1 0,27-27-1 0,-27 27 1 15,27-28-3-15,-27 28 2 0,27-29-3 0,-27 29 3 16,26-23-3-16,-26 23 3 0,22-21-3 15,-22 21 2-15,0 0-1 0,32-23 0 0,-32 23-1 16,0 0 1-16,26-15 15 0,-26 15-14 0,0 0 0 16,0 0-1-16,28 0-15 0,-28 0 14 0,0 0 2 15,0 0-1-15,25 23 2 0,-25-23-2 0,0 0 1 16,23 24-2-16,-23-24 3 0,0 0-2 0,19 31 2 16,-19-31-3-16,11 24 2 0,-11-24-2 15,10 26 1-15,-10-26-1 0,8 27 1 16,-8-27-1-16,8 26 2 0,-8-26-3 0,0 0 3 15,7 30-4-15,-7-30 3 0,0 0-12 0,0 0-19 16,11 33-21-16,-11-33-29 0,0 0-45 0,0 0-58 16,0 0-52-16,0 0-60 0,0 0-56 0,31 16 153 15,-31-16 199-15</inkml:trace>
  <inkml:trace contextRef="#ctx0" brushRef="#br0" timeOffset="-95922.9144">13334 448 313 0,'0'0'104'16,"0"0"-7"-16,0 0 5 0,0 0 8 0,0 0 4 16,0 0-4-16,0 0-10 0,0 0-18 0,0 0-20 15,0 0-7-15,0 0-7 0,0 0 1 0,0 0 0 16,0 0-3-16,0 0-6 0,0 0-5 16,0 0-9-16,0 0-2 0,0 0-6 15,0 0-4-15,0 0-2 0,0 0-4 0,0 0 0 16,0 0-1-16,0 0-2 0,0 0-2 0,0 0-16 15,-7 27 12-15,7-27-12 0,-8 28 12 0,8-28 2 16,-8 32-2-16,8-32 2 0,-6 32-3 0,6-32 2 16,0 36-3-16,0-36 2 0,0 35-1 0,0-35 2 15,10 27-3-15,-10-27 2 0,0 0-3 16,19 24 2-16,-19-24-1 0,0 0 3 0,28 11-1 16,-28-11 2-16,27-5 0 0,-27 5-1 0,30-12 3 15,-30 12-2-15,35-20 2 0,-35 20-3 16,34-28 3-16,-34 28-2 0,32-30 2 0,-32 30-3 15,29-30 3-15,-29 30-3 0,22-26 3 0,-22 26-3 16,18-22 3-16,-18 22-3 0,0 0 1 16,0 0 0-16,19-24 1 0,-19 24-1 0,0 0 1 15,0 0 0-15,0 0 0 0,0 0-1 0,0 0-1 16,0 0 0-16,0 0-2 0,0 0-1 0,0 0 0 16,0 0 0-16,0 0 3 0,0 0 1 0,0 24-1 15,0-24 1-15,-7 26-2 0,7-26 2 0,-4 31-3 16,4-31 3-16,-5 37-3 0,5-37 4 0,-4 42-5 15,4-42 3-15,-7 43-4 0,7-20 5 16,-7-1-3-16,3 2 3 0,4 3-3 16,-9 1 3-16,4-1-5 0,1 1 5 0,-5-2-5 15,3-1 3-15,-1 2-8 0,-3-2 3 0,2 3-5 16,-2-4 5-16,-1 2-2 0,-1-3 7 0,12-23-5 16,-20 38 5-16,20-38-2 0,-20 29 4 0,20-29-2 15,0 0 1-15,-22 11 2 0,22-11 0 0,0 0 0 16,-26-13 0-16,26 13 1 0,-23-21-3 15,23 21 4-15,-27-27-4 0,27 27 2 0,-36-30-3 16,36 30 2-16,-34-25-2 0,34 25 2 0,-35-22-2 16,35 22 2-16,-29-17-3 0,29 17 2 0,0 0-2 15,-25-10-5-15,25 10-13 0,0 0-19 0,0 0-34 16,0 0-49-16,0 0-96 0,0 0-46 0,0 0-84 16,-4-24-57-16,33 34 336 0</inkml:trace>
  <inkml:trace contextRef="#ctx0" brushRef="#br0" timeOffset="-95243.8572">14095 430 277 0,'0'0'95'16,"0"0"4"-16,0 0 14 0,0 0 12 0,0 0 7 15,0 0-9-15,0 0-12 0,0 0-23 0,0 0-20 16,0 0-20-16,0 0-11 0,0 0-9 0,-29-6-1 16,29 6-4-16,0 0-3 0,-28 9 2 0,28-9-3 15,0 0 0-15,-36 17-1 0,36-17-19 0,-27 16 11 16,27-16-17-16,-24 16 11 0,24-16 1 0,0 0-4 15,-24 26 1-15,24-26-4 0,0 0 1 16,-11 24-1-16,11-24 1 0,0 0-1 0,0 22 2 16,0-22-2-16,0 0 2 0,0 0-1 0,27 28 2 15,-27-28-1-15,25 13 2 0,-25-13-2 0,30 14 2 16,-30-14-3-16,32 15 2 0,-32-15-1 16,28 14 1-16,-28-14-1 0,22 15 0 0,-22-15 0 15,0 0 0-15,23 22 0 0,-23-22 1 0,0 0-1 16,17 23 1-16,-17-23-1 0,0 0 0 15,0 26 0-15,0-26 2 0,0 0-3 0,-9 30 3 16,9-30-2-16,-19 23 1 0,19-23-1 0,-25 21 1 16,25-21-2-16,-26 18 2 0,26-18-1 0,-28 13 0 15,28-13 1-15,-27 7 0 0,27-7-1 0,-22 0 1 16,22 0-1-16,0 0 0 0,-31-4 1 0,31 4-2 16,0 0 1-16,0 0-2 0,0 0-1 15,0 0-1-15,0 0-10 0,-23-24-14 16,23 24-16-16,0 0-20 0,0 0-16 0,6-22-43 15,-6 22-39-15,0 0-43 0,0 0-43 0,26-13-16 16,-36-9-6-16,10 22 270 0</inkml:trace>
  <inkml:trace contextRef="#ctx0" brushRef="#br0" timeOffset="11067.4707">-2564 1327 512 0,'-19'-24'138'0,"19"24"-21"0,0 0 2 15,0 0 3-15,0 0-3 0,0 0-3 0,0 0-13 16,0 0-26-16,-12-27-18 0,12 27-18 0,0 0-29 16,0 0 16-16,0 0-24 0,0 0 18 15,0 0-1-15,7-23-4 0,-7 23 0 0,0 0-4 16,0 0-1-16,23-24-3 0,-23 24 0 15,0 0-3-15,33-23 3 0,-33 23-3 0,26-13 3 16,-26 13-1-16,28-11 1 0,-28 11-3 0,34-10 1 16,-34 10-2-16,42-6 0 0,-42 6-2 0,41-9-1 15,-18 9-2-15,0-4 1 0,1 4-1 0,1 0 0 16,-3 0 0-16,3 0-1 0,-3 0 1 0,-22 0-1 16,40 6 1-16,-40-6-1 0,30 12 1 15,-30-12-1-15,27 13 3 0,-27-13-3 0,23 13 1 16,-23-13-1-16,0 0 2 0,28 27-2 0,-28-27 3 15,0 0-1-15,13 26 3 0,-13-26-2 16,-7 28-16-16,7-28 35 0,-19 44-35 0,4-20 32 16,1-1-14-16,-4 0-5 0,18-23 4 0,-36 43-3 15,17-21 3-15,0 1-5 0,19-23 4 0,-39 37-3 16,39-37 4-16,-34 26-3 0,34-26 2 16,-28 21-2-16,28-21 1 0,-26 16-1 0,26-16 2 15,-23 10-1-15,23-10 2 0,0 0 0 0,-29 9 1 16,29-9-1-16,0 0 0 0,0 0-1 0,-26 12 0 15,26-12-2-15,0 0 1 0,0 0-1 0,0 0 0 16,0 0-1-16,-17 25 1 0,17-25-1 0,0 0 1 16,-6 23-2-16,6-23 1 0,0 0 0 15,0 0 0-15,0 24 0 0,0-24 1 16,0 0-1-16,0 0 2 0,16 25-2 0,-16-25 2 16,0 0-2-16,0 0 2 0,19 28-1 0,-19-28 1 15,0 0 0-15,14 24 2 0,-14-24-3 0,0 0 2 16,16 33 0-16,-16-33 1 0,10 27-2 0,-10-27 2 15,8 23-4-15,-8-23 1 0,0 0 0 0,10 23-1 16,-10-23 1-16,0 0 0 0,0 0-1 16,0 0 1-16,0 0-1 0,0 0-5 0,0 0-6 15,0 0-4-15,0 0-9 0,0 0-14 0,0 0-19 16,0 0-58-16,25 0-130 0,-25 0-259 0,-7-31 1 16,7 31 210-16</inkml:trace>
  <inkml:trace contextRef="#ctx0" brushRef="#br0" timeOffset="11560.8205">-2298 2227 816 0,'0'0'235'0,"0"0"-78"0,0 0-39 15,0 0-34-15,0 0-29 0,0 0-14 0,0 0-10 16,0 0-8-16,0 0-8 0,0 0-6 0,0 0-3 15,0 0 3-15,0 0 3 0,0 0 0 0,0 0 1 16,0 0-6-16,0 0-4 0,25-15-1 0,-25 15-2 16,0 0 0-16,0 0 1 0,0 0-1 0,0 0 2 15,0 0-2-15,24 7 0 0,-24-7 1 16,0 0 0-16,0 0 2 0,0 0 4 16,0 0 3-16,0 0 8 0,0 0 0 0,0 22 2 15,0-22 0-15,0 0 0 0,0 0-1 0,0 0 0 16,-31 13-3-16,31-13-3 0,0 0 0 0,0 0-1 15,-24 0-1-15,24 0-3 0,0 0-3 0,0 0-2 16,0 0-2-16,0 0 0 0,0 0-1 0,0 0-2 16,0 0-3-16,0 0-13 0,0 0-14 0,0 0-25 15,0 0-16-15,0 0-52 0,0 0-158 16,27 13-247-16,-27-13-11 0,41 0 317 16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06.7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-6113 3987 165 0,'0'0'96'0,"0"0"8"0,0 0 8 16,0 0-9-16,-22-11-3 0,22 11 1 0,0 0 4 15,0 0 0-15,0 0-4 0,0 0-14 0,0 0-19 16,0 0-14-16,0 0-13 0,0 0-10 0,0 0-9 16,0 0-1-16,0 0-2 0,0 0-1 0,9-26 1 15,-9 26-4-15,0 0 0 0,0 0-1 16,18-24 1-16,-18 24-1 0,0 0-2 0,0 0-4 15,0 0-1-15,23-15-1 0,-23 15-3 0,0 0 1 16,0 0-1-16,0 0-1 0,0 0 0 0,0 0 0 16,23 7 0-16,-23-7 0 0,0 0 1 15,0 0 0-15,0 0 1 0,9 25 1 0,-9-25-2 16,0 0 2-16,-10 28-1 0,10-28 3 0,0 0-1 16,-21 29 4-16,21-29-2 0,0 0 1 15,-27 23-1-15,27-23-1 0,0 0 1 0,-21 13 1 16,21-13-1-16,0 0 1 0,0 0-3 0,-27-13-1 15,27 13-1-15,0 0-3 0,0 0 2 0,-14-29-3 16,14 29 2-16,0-23-3 0,0 23 2 0,7-28-2 16,-7 28 2-16,16-22-3 0,-16 22 4 0,0 0-4 15,26-24 3-15,-26 24-2 0,0 0 1 16,29-13 0-16,-29 13 0 0,0 0 0 0,28 0-1 16,-28 0 1-16,0 0-1 0,29 8 1 0,-29-8-1 15,0 0 2-15,0 0-1 0,27 23 0 0,-27-23 0 16,0 0 2-16,16 25-3 0,-16-25 3 15,0 0-3-15,0 33 3 0,0-33-1 0,0 22 1 16,0-22 0-16,0 0 1 0,-22 29-2 0,22-29 1 16,0 0 0-16,-23 16 4 0,23-16 1 15,0 0 2-15,-26 0-2 0,26 0-2 0,0 0-2 16,-20-3 0-16,20 3-2 0,0 0-1 0,-27-19-1 16,27 19 0-16,0 0 1 0,-19-23-3 0,19 23-2 15,0 0-11-15,0 0-15 0,0 0-26 0,0 0-76 16,-23-14-171-16,23 14-256 0,0 0 23 0,0 0 396 15</inkml:trace>
  <inkml:trace contextRef="#ctx0" brushRef="#br0" timeOffset="1">-5322 4245 260 0,'0'0'132'0,"0"0"1"0,0 0-15 0,0 0 6 16,0 0-17-16,0 0-8 0,0 0-18 15,0 0-11-15,0 0-12 0,0 0-2 0,0 0-6 16,0 0-6-16,0 0-8 0,0 0-5 0,0 0-5 16,0 0 1-16,0 0 3 0,0 0-1 15,0 0-1-15,6-24-6 0,-6 24-3 0,0 0-4 16,18-35 1-16,-18 35-2 0,16-30 3 0,-16 30-5 16,21-38 1-16,-10 15-6 0,3-2 3 0,-4 0-5 15,2-1 2-15,3 2-4 0,-5-5 3 16,2 3-5-16,3-1 4 0,0-3-4 0,-1 4 4 15,3-1-4-15,-5 2 5 0,-12 25-4 0,22-32 3 16,-22 32-2-16,0 0 2 0,21-28-1 0,-21 28 1 16,0 0-3-16,0 0 1 0,0 0-2 0,0 0 0 15,22-24-1-15,-22 24 1 0,0 0-2 0,0 0 1 16,0 0-1-16,25-6 1 16,-25 6-1-16,0 0 1 0,0 0 0 0,27 6 1 15,-27-6 0-15,0 0 0 0,18 24 1 0,-18-24-2 16,10 30 2-16,-10-30-3 0,5 28 5 0,-5-28-5 15,0 33 3-15,0-33-3 0,6 33 3 0,-6-33-4 16,0 31 3-16,0-31-2 0,10 24 2 0,-10-24-3 16,6 23 3-16,-6-23-3 0,0 0 1 0,14 29 0 15,-14-29 0-15,0 0 1 0,0 0-1 16,0 0-1-16,28 19 0 0,-28-19-1 0,0 0-2 16,23-9 1-16,-23 9-1 0,26-25 3 15,-26 25-2-15,31-40 4 0,-13 14-4 0,0-3 6 0,-1 3-4 16,1-1 5-16,-1 2-4 0,-17 25 4 15,21-38-5-15,-21 38 4 0,16-27-3 0,-16 27 2 16,0 0 0-16,0 0 0 0,0 0 0 0,0 0 0 16,0 0-2-16,0 0 1 0,0 0 0 15,24-10 1-15,-24 10 0 0,0 0-1 0,0 0 2 16,24 26-3-16,-24-26 3 0,17 22-1 0,-17-22 1 16,15 31-1-16,-15-31 6 0,17 38-5 0,-11-14 5 15,1 0-4-15,3-2 3 0,-2 5-5 0,-2 3 6 16,-1-5-6-16,4 8 5 0,-9-3-7 0,5 6 5 15,-5-2-6-15,4-4 5 16,-4-3-4-16,9-4 1 0,-9-23-2 0,9 32 0 16,-9-32-2-16,8 28 2 0,-8-28-15 0,0 0-16 15,16 26-31-15,-16-26-56 0,0 0-154 0,0 0-277 16,23-20 39-16,-23 20 307 0</inkml:trace>
  <inkml:trace contextRef="#ctx0" brushRef="#br0" timeOffset="2">-4178 4103 242 0,'0'0'137'0,"0"0"6"0,0 0-4 16,11-26-5-16,-11 26-9 0,0 0-6 0,0 0-6 15,0 0-14-15,0 0-13 0,0-30-13 16,0 30-9-16,0 0-8 0,0 0-5 0,0 0-7 16,0 0-7-16,0 0-5 0,0 0-6 15,0 0-8-15,0 0-4 0,0 0-6 0,0 0-3 16,0 0-5-16,0 0 2 0,-8 38-3 0,8-38 4 16,-14 45-4-16,10-19 2 0,-1-4-2 0,5 0 2 15,0-22-4-15,-7 42 5 0,7-42-6 0,0 37 5 16,0-37-5-16,13 30 5 0,-13-30-3 15,14 27 1-15,-14-27 0 0,0 0 0 0,35 12-1 16,-35-12 1-16,31 0 1 0,-31 0-3 0,33-14 3 16,-33 14-1-16,34-29 3 0,-34 29-3 0,35-44 4 15,-13 22-5-15,-2-2 4 0,2-4-5 0,-3 4 6 16,-1 1-4-16,0 1 4 0,-18 22-3 0,29-35 1 16,-29 35-2-16,0 0 0 0,23-23 0 15,-23 23 0-15,0 0 0 0,0 0 1 16,0 0 0-16,0 0-1 0,18 34 2 0,-18-34-1 15,6 30 2-15,-6-30-3 0,0 37 2 0,0-37-4 16,0 41 4-16,0-41-3 0,0 34 2 0,0-34-5 16,8 28-2-16,-8-28-10 0,8 28-3 0,-8-28-15 15,0 0-5-15,21 24-19 0,-21-24-23 0,0 0-59 16,0 0-75-16,44-7-114 0,-44 7-142 16,28-24 146-16,-1 24 326 0</inkml:trace>
  <inkml:trace contextRef="#ctx0" brushRef="#br0" timeOffset="3">-3336 4015 799 0,'0'0'317'0,"0"0"-142"16,-11-31-50-16,11 31-33 0,0 0-26 0,0 0-18 15,-22-11-15-15,22 11-11 0,0 0-7 0,-30 0-5 16,30 0-4-16,-24 8-3 0,24-8-1 0,-31 19 1 15,31-19-2-15,-28 30 2 0,28-30-2 0,-22 38 0 16,22-38-3-16,-15 37 2 0,15-37-2 16,-6 29 2-16,6-29-2 0,7 24 2 0,-7-24-2 15,0 0 1-15,31 28-2 0,-31-28 1 0,29 14 2 16,-29-14 0-16,40 8-1 0,-40-8 1 16,34 8-2-16,-34-8 2 0,26 5-1 0,-26-5 1 15,0 0 1-15,22 11-1 0,-22-11 1 0,0 0 1 16,0 0 0-16,0 0 0 0,0 0 0 0,0 29 1 15,0-29-3-15,-18 24 4 0,18-24-4 16,-27 34 3-16,27-34-3 0,-36 35 1 0,36-35-4 16,-34 30 3-16,34-30-3 0,-27 26 3 0,27-26-2 15,0 0 1-15,0 0 1 0,-23 22-1 0,23-22-3 16,0 0-9-16,0 0-23 0,0 0-9 0,0 0-21 16,7-27-33-16,15 27-82 0,-22-29-145 0,18 7-145 15,4 8 6-15,-17-23 456 0</inkml:trace>
  <inkml:trace contextRef="#ctx0" brushRef="#br0" timeOffset="4">-3119 3894 813 0,'0'0'215'15,"-24"6"-44"-15,24-6-27 0,0 0-55 16,0 0-40-16,0 0-9 0,0 0-1 0,0 0 3 16,33 15 5-16,-33-15-13 0,37 0-7 0,-14 0-6 15,4 0-6-15,-5-9-3 0,2 9-5 0,0-4-3 16,0 4-3-16,-2-3-1 0,-22 3 0 0,44-7-5 16,-44 7-15-16,47-8-30 0,-47 8-59 0,49-5-186 15,-49 5-251-15,25-15 7 0,-25 15 333 0</inkml:trace>
  <inkml:trace contextRef="#ctx0" brushRef="#br0" timeOffset="5">-2928 3683 609 0,'0'-28'176'0,"0"28"-2"0,0 0-6 16,0 0-17-16,0 0-44 0,0 0-35 0,0 0-26 15,0 0-17-15,0 0-10 0,0 0 5 0,0 0 3 16,0 0-14-16,11 23 21 0,-11-23-24 16,0 31 11-16,0-31-2 0,0 39-8 0,0-39 4 15,-11 44-10-15,7-20 4 0,-4 0-6 0,1 6 4 16,-3 0-7-16,-1 4 4 0,2-2-6 0,-5 5 5 15,0 2-6-15,2 2 6 0,-1-1-6 0,1-2 6 16,4 0-6-16,-2-4 6 0,0-4-6 0,6-4 5 16,4-2-6-16,0-24 4 0,7 30-4 15,-7-30 4-15,0 0-4 0,0 0 1 16,28 23-1-16,-28-23 1 0,0 0 3 0,29-12-1 16,-29 12 3-16,28-25-5 0,-28 25 3 0,35-30-7 15,-35 30-1-15,30-35-6 0,-30 35-3 0,33-28-8 16,-33 28-4-16,28-33-10 0,-28 33-8 0,27-31-16 15,-27 31-21-15,20-35-51 0,-20 35-45 0,18-34-81 16,-18 34-58-16,24-13-60 0,-36-16 257 16</inkml:trace>
  <inkml:trace contextRef="#ctx0" brushRef="#br0" timeOffset="6">-1903 3666 587 0,'0'0'203'0,"0"0"-11"0,5-27-12 15,-5 27-19-15,0 0-59 0,0 0-10 0,0 0-42 16,0 0 5-16,0 0-13 0,0 0-9 0,0 0-9 16,0 0-7-16,0 0-6 0,0 0-5 0,0 0-3 15,0 0-18-15,7 24 36 0,-7 7-32 0,0 4 31 16,-7 2-14-16,7 3-8 0,-9 5 6 0,5 1-8 15,-1 0 8-15,1 6-9 0,-5-4 9 16,2 6-8-16,1-9 7 0,1-3-8 0,0-3 8 16,1-7-9-16,4-4 7 0,-6-6-4 15,6-22 3-15,0 27 0 0,0-27-1 0,0 0-1 16,0 0 1-16,0 0-1 0,0 0 3 0,0 0 2 16,32-32-3-16,-22 10 4 0,-1-5-5 0,4 0 5 15,2 3-4-15,-1-4 3 0,-1 3-4 0,5-1 5 16,-18 26-4-16,31-40 4 0,-31 40-4 15,35-34 2-15,-35 34-3 0,39-23 1 0,-39 23-1 16,39-8 1-16,-39 8-1 0,34 0 0 0,-34 0 0 16,33 8-1-16,-33-8 1 0,28 19-1 0,-28-19 2 15,23 34-3-15,-23-34 3 0,19 38-3 0,-12-16 3 16,-7-22-3-16,7 45 5 0,-7-45-3 16,0 41 4-16,0-41-5 0,-14 34 5 15,14-34-4-15,-20 28 3 0,20-28-1 0,-26 31 1 16,26-31-1-16,-31 23 2 0,31-23-2 0,-36 15 5 15,36-15 4-15,-37 9 3 0,17-9 2 0,20 0-1 16,-46-5-5-16,46 5-3 0,-45-13 1 0,20 7-5 16,3-6 1-16,-2 4-1 0,24 8-1 0,-38-17-1 15,38 17 1-15,-21-8-2 0,21 8 0 0,0 0-3 16,0 0-11-16,0 0-15 0,0 0-13 16,0 0-11-16,0 0-21 0,0 0-36 15,39-11-117-15,-39 11-174 0,37-26-96 0,-3 26 90 16,-14-28 408-16</inkml:trace>
  <inkml:trace contextRef="#ctx0" brushRef="#br0" timeOffset="7">-1231 4216 549 0,'0'0'170'0,"0"0"-54"0,0 0-13 0,0 0-23 16,0 0-7-16,0 0-15 0,0 0-6 0,0 0 0 16,0 0-5-16,0 0-5 0,0 0-5 0,22-14-7 15,-22 14-5-15,0 0-3 0,23-5-4 0,-23 5 0 16,0 0-3-16,28-13-1 0,-28 13-3 0,0 0-3 15,34-10-2-15,-34 10-2 0,22-11-1 16,-22 11-1-16,22-12-2 0,-22 12 1 0,24-19-1 16,-24 19 3-16,22-21-3 0,-22 21 4 15,16-24-3-15,-16 24 3 0,15-26-2 0,-15 26 5 16,5-24 4-16,-5 24 8 0,0 0 2 0,-5-34 4 16,5 34-5-16,0 0-1 0,-23-22-4 0,23 22-2 15,-29-6-4-15,29 6-2 0,-37 5 0 0,16-3-2 16,-4 11 4-16,-1-2-3 0,26-11 4 15,-43 39-4-15,23-11 4 0,2-2-5 0,4-1 3 16,4 5-7-16,1-4 3 0,0-3-5 0,9 1 3 16,0 0-4-16,0-1 3 0,0-23-4 0,14 35 4 15,-14-35-4-15,24 31 2 0,-24-31-1 0,26 20 2 16,-26-20-2-16,27 6 1 0,-27-6-1 0,34-3 0 16,-34 3-2-16,38-18-8 15,-16 9-12-15,-22 9-19 0,47-29-59 0,-36 0-132 16,23 12-305-16,-10 10-14 0,-24 7 272 0</inkml:trace>
  <inkml:trace contextRef="#ctx0" brushRef="#br0" timeOffset="8">129 4081 452 0,'0'0'166'0,"0"0"-9"0,-11-24 4 0,11 24-5 16,0 0-13-16,0 0-32 0,0 0-36 0,0 0-18 15,0 0-12-15,0 0-6 0,0 0-3 0,0 0-2 16,-18-27-3-16,18 27-5 0,0 0-5 0,-25-9-4 16,25 9-3-16,-22-5-1 0,22 5-1 15,-30 0-2-15,30 0-2 0,-36 0-1 0,12 0-2 16,24 0 0-16,-41 7-2 0,18 0 0 0,23-7-2 15,-39 25 1-15,39-25-2 0,-34 30 1 16,34-30-3-16,-28 34 2 0,28-34-2 0,-16 29 2 16,16-29-3-16,-5 33 3 0,5-33-3 0,0 30 3 15,0-30-3-15,18 29 2 0,-18-29-2 0,25 26 3 16,-25-26-4-16,29 23 5 0,-29-23-3 16,32 16 1-16,-32-16-1 0,36 13-1 0,-36-13 0 15,41 0-3-15,-41 0-2 0,40 0 1 0,-40 0 2 16,33-19 0-16,-33 19 6 0,32-30-3 0,-32 30 5 15,27-32-4-15,-27 32 3 0,25-34-3 0,-25 34 3 16,21-29-3-16,-21 29 4 0,12-26-3 0,-12 26 2 16,0 0-2-16,0 0 1 0,18-24-1 15,-18 24 0-15,0 0 1 0,0 0-1 0,0 0 0 16,0 0 0-16,0 0 0 0,0 0 0 16,0 0 0-16,25 12 1 0,-25-12 0 0,0 0-1 0,16 24 3 15,-16-24-3-15,14 22 2 0,-14-22-3 16,13 31 3-16,-13-31-4 0,12 30 3 0,-12-30-3 15,10 38 2-15,-10-38-2 0,9 37 2 0,-9-37-11 16,8 30-11-16,-8-30-34 0,10 26-38 16,14 0-100-16,-24-26-108 0,0 0-188 0,27 10 0 15,-27-10 387-15</inkml:trace>
  <inkml:trace contextRef="#ctx0" brushRef="#br0" timeOffset="9">1172 3642 303 0,'0'-21'110'0,"0"21"16"0,0 0 3 0,0 0-17 16,26-21-4-16,-26 21-14 0,0 0 19 15,0 0-4-15,0 0-1 0,0 0-23 0,0 0-17 16,0 0-17-16,0 0-6 0,0 0-3 0,26-5-4 16,-26 5-1-16,0 0-4 0,0 0-5 15,0 0-1-15,18 28-6 0,-18-28-18 0,9 32 29 16,-5-8-36-16,-4 6 30 0,0 3-13 0,0 5-8 15,0-2 5-15,-4 3-9 0,4-2 4 0,-10 1-7 16,4-1 5-16,1 1-6 0,-1 2 5 0,1 0-5 16,-1-4 5-16,-1 0-6 0,2-9 4 0,-1 2-4 15,0-3 5-15,0-4-3 0,6-22 1 0,-10 39-5 16,10-39-3-16,-8 26-9 0,8-26-5 16,0 0-9-16,0 0-3 0,0 22-15 0,0-22-7 15,0 0-12-15,0 0-12 0,0 0-29 16,0-25-55-16,0 25-76 0,17-28-105 0,-17-4-51 15,0 32 169-15,24-50 228 0</inkml:trace>
  <inkml:trace contextRef="#ctx0" brushRef="#br0" timeOffset="10">1335 4000 761 0,'-21'24'325'0,"21"-24"-172"0,0 0-28 0,-26-3-28 16,26 3-34-16,0 0-31 0,0 0-10 0,0 0-1 15,0 0 6-15,23 19 0 0,-23-19-2 0,30 20-7 16,-30-20-4-16,43 17-3 0,-18-11-5 0,5-6-3 16,1 0-2-16,3 0-1 0,3-6-1 15,5-5-12-15,-2-1-27 0,5 12-56 0,-19-30-128 16,27 30-213-16,-18-8-78 0,-6-8 110 15</inkml:trace>
  <inkml:trace contextRef="#ctx0" brushRef="#br0" timeOffset="11">1614 3648 891 0,'10'-33'204'0,"-10"33"-39"0,0 0-41 0,0 0-22 16,0 0-43-16,0 0-22 0,0 0-9 0,0 0 1 15,0 0 2-15,23 27 4 0,-23-27 7 0,9 36-40 16,-9-14 30-16,8 8-37 0,-8 0 15 16,0-4 4-16,0 3-9 0,0-2 4 0,0 6-6 15,0-5 3-15,-6 5-6 0,6-5 5 16,-8 5-7-16,4 0 4 0,-1-2-4 0,-1 3 4 16,-1-6-5-16,2-3 4 0,-4-1-4 0,9-24 3 15,-9 39-3-15,9-39 4 0,-4 31-4 0,4-31-3 16,0 24-10-16,0-24-5 0,0 0-15 0,0 23-12 15,0-23-20-15,0 0-19 0,0 0-39 16,0 0-38-16,22 14-49 0,-22-14-92 0,-10-29-91 16,10 29 64-16,0-34 332 0</inkml:trace>
  <inkml:trace contextRef="#ctx0" brushRef="#br0" timeOffset="12">2269 4021 810 0,'0'0'200'0,"0"0"-65"0,0 0-6 16,0 0-24-16,0 0-25 0,0 0-25 0,0 0-14 16,0 0-12-16,0 0-4 0,0 0-4 0,0 0-4 15,-26-21 1-15,26 21-2 0,0 0 0 0,-35 0-2 16,35 0-3-16,-30 6-1 0,30-6-2 0,-36 12-1 15,36-12-1-15,-37 15 2 0,14-3-5 0,0 6 2 16,0 0-3-16,0 3 1 0,23-21-3 16,-39 32 4-16,39-32-4 0,-21 27 1 15,21-27-1-15,-5 27 0 0,5-27-2 0,0 27 2 16,0-27-3-16,0 0 2 0,33 25-2 0,-33-25 0 0,34 11 1 16,-34-11 0-16,42 6-3 0,-42-6-2 15,38-6-4-15,-38 6-1 0,36-11 2 0,-36 11 0 16,33-21 6-16,-33 21-2 0,33-31 5 0,-33 31-1 15,29-34 3-15,-29 34-3 0,25-38 4 16,-25 38-3-16,18-26 3 0,-18 26-1 0,0 0 0 16,12-26-1-16,-12 26 1 0,0 0 0 0,0 0-1 15,0 0 0-15,0 0 0 0,0 0 0 0,0 0-1 16,0 0 2-16,0 0 0 0,27 23-1 0,-27-23 1 16,0 0 1-16,22 29-4 0,-22-29 4 0,13 23-3 15,-13-23 0-15,10 22-1 0,-10-22 2 16,0 0-10-16,17 26-12 0,-17-26-25 15,0 0-32-15,27 28-61 0,-27-28-64 0,0 0-115 16,30 8-149-16,-30-8 73 0,0 0 378 0</inkml:trace>
  <inkml:trace contextRef="#ctx0" brushRef="#br0" timeOffset="13">2634 4066 1173 0,'0'0'146'0,"0"0"-54"0,0 0-18 16,0 0-13-16,0 0-18 0,0 0-17 15,0 0-9-15,0 0-10 0,0 0-2 0,0 0 1 16,0 0 3-16,0 0 2 0,10 31 4 16,-10-31-2-16,0 0-1 0,0 26-2 0,0-26 1 15,0 0-3-15,0 34-2 0,0-34-2 0,-7 24-1 16,7-24-2-16,0 0 2 0,-7 24-2 0,7-24 1 15,0 0-2-15,0 0 1 0,-4 28-2 0,4-28 2 16,0 0-2-16,0 0 1 0,0 24 0 0,0-24-1 16,0 0-1-16,0 0 0 15,0 0 0-15,0 0 0 0,0 0 1 0,0 0 0 0,0 0 2 16,30-18-1-16,-30 18 1 0,26-33 1 16,-26 33 0-16,31-40-3 0,-31 40 4 0,31-40-5 15,-31 40 4-15,28-36-2 0,-28 36 2 0,22-30-3 16,-22 30 2-16,0 0-2 0,28-23 3 0,-28 23-2 15,0 0-1-15,0 0 1 0,28 0-1 0,-28 0 2 16,0 0-2-16,0 0 2 0,25 13-1 16,-25-13-1-16,0 0 1 0,15 24 1 0,-15-24-2 15,0 0 3-15,10 26-3 0,-10-26 2 0,0 0-1 16,0 0 0-16,7 21 0 0,-7-21 0 0,0 0 0 16,0 0 0-16,0 0 0 0,0 0 0 0,0 0 0 15,0 0 0-15,14 22-1 0,-14-22 0 0,0 0-1 16,0 0 1-16,0 0 0 0,27-11 0 15,-27 11 2-15,0 0-2 0,22-17 2 16,-22 17-2-16,0 0 2 0,28-28 0 0,-28 28-1 16,0 0 0-16,34-30 1 0,-34 30-1 0,24-18 1 15,-24 18-1-15,0 0 1 0,29-13-2 0,-29 13 2 16,0 0-1-16,22 0 0 0,-22 0 0 0,0 0 0 16,0 0 0-16,0 0 0 0,26 11 0 0,-26-11 0 15,0 0 1-15,0 0 0 0,19 26 0 16,-19-26-1-16,0 0 2 0,15 34-3 15,-15-34 2-15,7 22-2 0,-7-22 2 0,0 0-2 16,10 35 2-16,-10-35-2 0,4 24 1 0,-4-24-1 16,0 27 2-16,0-27-3 0,0 31 3 0,0-31-4 15,0 30 4-15,0-30-4 0,0 33-4 0,0-33-17 16,7 24-19-16,-7-24-43 0,0 0-58 0,22 38-102 16,-22-38-143-16,0 0-70 0,0 0 102 15,0 0 357-15</inkml:trace>
  <inkml:trace contextRef="#ctx0" brushRef="#br0" timeOffset="14">3589 3805 1358 0,'-33'-29'364'0,"33"29"-302"0,-22-7-4 15,22 7 1-15,0 0-11 0,0 0-11 0,-25-11-14 16,25 11-8-16,0 0-7 0,0 0-3 15,0 0-4-15,0 0-3 0,0 0 2 0,0 0-3 16,0 0-4-16,0 0-8 0,0 0-14 0,8-24-20 16,-8 24-19-16,0 0-44 0,0 0-133 0,0 0-152 15,0 0-172-15,0 0 66 0,0-23 464 16</inkml:trace>
  <inkml:trace contextRef="#ctx0" brushRef="#br0" timeOffset="15">3564 4136 981 0,'0'0'250'16,"0"0"-153"-16,0 0-19 0,0 0-22 0,0 0-23 15,0 0-17-15,0 0-9 0,0 0-3 0,0 0 0 16,0 0 0-16,0 0 3 0,10 25 1 0,-10-25 4 16,0 0 1-16,5 33 4 0,-5-33-4 15,0 0 0-15,-6 30-7 0,6-30-1 0,0 0-5 16,-9 31 2-16,9-31-2 0,0 0 0 0,0 0 0 16,0 0-1-16,-4 23 1 0,4-23-6 0,0 0-17 15,0 0-28-15,0 0-64 0,0 0-82 0,0 0-113 16,6-23-167-16,-10 0 71 0,4 23 366 15</inkml:trace>
  <inkml:trace contextRef="#ctx0" brushRef="#br0" timeOffset="16">4009 3594 821 0,'0'0'224'15,"0"0"-60"-15,0 0-43 0,0 0-27 0,0 0-34 16,0 0-17-16,0 0-4 0,0 0 0 0,0 0 0 16,-9 35 0-16,9-35-8 0,-8 35-21 0,2-10 30 15,3 4-36-15,-5-4 32 0,8 8-15 0,-10-4-6 16,5 6 2-16,-3 3-10 0,1 0 3 15,-6 3-9-15,4-1 4 0,-1 2-8 0,-1-2 7 16,1-1-8-16,2-6 6 0,1-3-5 0,7-6 5 16,-4 0-4-16,4-24 3 0,0 39-4 0,0-39 4 15,0 34-4-15,0-34 4 0,0 0-4 16,14 22 1-16,-14-22 0 0,0 0-1 0,0 0-1 0,23 0-3 16,-23 0-3-16,0 0-2 0,28-15-2 15,-28 15-6-15,25-22-4 0,-25 22-12 16,29-26-17-16,-20 5-22 0,15 14-47 0,-17-23-72 15,23 30-130-15,-30 0-155 0,32-32 63 0,-10 32 343 16</inkml:trace>
  <inkml:trace contextRef="#ctx0" brushRef="#br0" timeOffset="17">4281 3881 725 0,'0'0'197'0,"-32"-4"-36"0,32 4-11 16,0 0-20-16,0 0-42 0,0 0-46 0,0 0-11 15,0 0-3-15,0 0 3 0,26 8-1 0,-26-8-9 16,36 10-8-16,-12-5-5 0,0-5-4 0,4 3-1 16,0-3-2-16,1 6 0 0,1-6-1 15,3 0-7-15,-3 7-17 0,-2-7-8 16,6 7-28-16,-10-14-63 0,17 24-96 0,-18-26-139 15,8 9-114-15,6 12 103 0,-37-12 369 0</inkml:trace>
  <inkml:trace contextRef="#ctx0" brushRef="#br0" timeOffset="18">4446 3639 711 0,'0'0'163'0,"0"0"-8"16,0-34-24-16,0 34-1 0,0 0-27 0,0 0-29 15,0 0-26-15,0 0-12 0,0 0-6 16,0 0 1-16,0 0 3 0,10 24 2 0,-10-24-2 16,0 31-23-16,0-8 28 0,-4 5-38 0,-2 0 31 15,6-3-16-15,-11 5-7 0,4-1 4 0,-2 2-9 16,2-2 4-16,-4 3-6 0,4-4 2 0,-3 5-4 15,-1-4 3-15,0 5-6 0,0-3 6 16,-1 1-7-16,-1 0 6 0,2-5-6 0,2-4 5 0,5-1-4 16,4-22 3-16,-9 36-2 15,9-36 2-15,0 30-2 0,0-30 2 0,0 23-5 16,0-23-2-16,0 0-7 0,0 0 0 0,0 0-3 16,28 20 2-16,-28-20 1 0,0 0-1 0,32-12-1 15,-32 12-5-15,27-20-7 0,-27 20-14 0,36-28-13 16,-24 5-29-16,19 14-54 0,-23-19-51 0,24 20-73 15,-21-18-50-15,2 4-54 0,16 15 134 0,-24-22 232 16</inkml:trace>
  <inkml:trace contextRef="#ctx0" brushRef="#br0" timeOffset="19">4984 4040 975 0,'0'0'205'0,"0"0"-91"16,0 0-5-16,-11-21-14 0,11 21-23 0,0 0-23 16,0 0-14-16,0 0-14 0,0 0-7 15,0 0-3-15,0 0-1 0,0 0 1 16,-9 31 3-16,9-31-2 0,-15 31 3 0,15-31-4 16,-19 38 1-16,19-38-6 0,-21 38 2 0,21-38-6 15,-16 37 2-15,16-37-5 0,-11 29 1 0,11-29-1 16,0 28 1-16,0-28-2 0,0 27 2 0,0-27-3 15,0 0 2-15,22 24-2 0,-22-24 2 0,23 5-1 16,-23-5 1-16,29-5 1 0,-29 5 0 0,43-17 3 16,-21 6-3-16,3-6 4 0,-3-1-5 15,-22 18 4-15,41-42-4 0,-23 19 5 0,-4 0-3 16,-3-2 3-16,-3 2-3 0,-8 1 7 0,0 22-1 16,0-42 6-16,0 42-2 0,-4-34-1 15,4 34-5-15,-17-24-1 0,17 24-4 0,-22-17 1 16,22 17-1-16,-27-3-1 0,27 3 0 0,-36 12-9 15,13-4-9-15,23-8-15 0,-47 22-22 0,36 5-57 16,-17-27-97-16,28 24-230 0,0-24-79 16,0 0 55-16</inkml:trace>
  <inkml:trace contextRef="#ctx0" brushRef="#br0" timeOffset="20">5534 3954 753 0,'0'0'164'0,"0"0"-18"0,0 0-13 0,0 0-17 16,0 0-22-16,0 0-30 0,0 0-23 0,0 0-13 16,0 0-3-16,0 0 3 0,0 0 6 15,0 0 0-15,-9 32 1 0,9-32-8 0,-8 32-2 16,8-32-8-16,-11 39-1 0,4-17-7 0,7-22 1 16,-11 42-5-16,11-42 3 0,-11 33-4 0,11-33 1 15,-10 22-3-15,10-22 0 0,0 0-1 0,-8 24 1 16,8-24-2-16,0 0 1 0,0 0-1 15,0 0 1-15,-9 23-1 0,9-23 1 0,0 0-2 16,0 0-1-16,0 0 0 0,0 0-1 16,0 0 1-16,0 0 0 0,0 0 2 0,0 0 1 15,0 0 1-15,28-26-2 0,-28 26 3 0,28-37-4 16,-28 37 3-16,33-45-4 0,-14 17 6 0,2 2-5 16,1 2 4-16,-1 0-3 0,-21 24 2 0,38-35-4 15,-38 35 3-15,35-28-1 0,-35 28 1 0,25-14-1 16,-25 14 0-16,23-6 0 0,-23 6 0 15,0 0 0-15,24 9 0 0,-24-9 1 0,0 0-1 16,23 24 2-16,-23-24-2 0,15 24 1 0,-15-24-1 16,14 29 2-16,-14-29-3 0,14 27 4 15,-14-27-3-15,12 35 2 0,-12-35-2 0,8 27 0 16,-8-27 0-16,4 27 0 0,-4-27 0 0,0 0 0 16,7 29-2-16,-7-29 2 0,0 0-5 0,7 21-6 15,-7-21-16-15,0 0-16 0,0 0-30 16,0 0-49-16,26 34-74 0,-26-34-117 0,0 0-154 15,0 0 34-15,0 0 283 0</inkml:trace>
  <inkml:trace contextRef="#ctx0" brushRef="#br0" timeOffset="21">6172 4061 1210 0,'-16'-31'202'16,"16"31"-90"-16,0 0-49 0,0 0-18 0,0 0-17 15,0 0-10-15,0 0-4 0,0 0 0 0,0 0 2 16,18 30-1-16,-18-30-3 0,5 21-1 0,-5-21-6 16,0 27 2-16,0-27-5 0,0 34 1 0,0-34-3 15,-7 39 0-15,7-39-2 0,-7 32 3 16,7-32-4-16,0 29 4 0,0-29-11 0,-9 22-10 16,9-22-24-16,0 0-28 0,7 31-57 0,-7-31-63 15,0 0-111-15,0 0-168 0,0 0 75 16,0 0 259-16</inkml:trace>
  <inkml:trace contextRef="#ctx0" brushRef="#br0" timeOffset="22">6250 3748 1125 0,'-16'-33'419'0,"16"33"-299"16,0 0-57-16,0 0 6 0,-25-21-34 0,25 21 8 15,0 0-9-15,0 0-12 0,0 0-9 0,0 0-8 16,0 0-3-16,0 0-4 0,0 0 0 0,0 0-1 15,0 0 0-15,0 0-4 0,0 0-11 16,25-11-17-16,-25 11-25 0,34-14-20 16,1 28-120-16,-35-14-209 0,34-22-129 0,-12 22 16 15,-22 0 451-15</inkml:trace>
  <inkml:trace contextRef="#ctx0" brushRef="#br0" timeOffset="23">6735 4139 330 0,'6'-24'88'15,"-6"24"-4"-15,0 0 20 0,0 0 18 16,0 0 11-16,0 0 0 0,0 0-7 0,4-23-12 15,-4 23-13-15,0 0-21 0,0 0-15 0,0 0-13 16,0 0-10-16,0 0-4 0,0 0-4 0,-4-24 0 16,4 24-5-16,0 0-2 0,0 0-5 0,0 0-5 15,-28-18-3-15,28 18-2 0,0 0-1 16,-33-10-1-16,33 10 0 0,-27 0-1 0,27 0-3 16,-29 7-1-16,29-7 0 0,-35 16-3 0,35-16 2 15,-38 27-4-15,38-27 3 0,-36 31-4 16,36-31 3-16,-26 27-4 0,26-27 3 0,-17 33-2 15,17-33 1-15,-10 30-1 0,10-30 0 0,0 26-2 16,0-26 3-16,7 24-3 0,-7-24 3 0,0 0-2 16,25 28 0-16,-25-28-1 0,24 13-2 15,-24-13-3-15,33 5 0 0,-33-5-1 0,40-8 1 16,-17-6 3-16,-1 3-2 0,4-6 4 0,0-1-1 16,-1-2 5-16,-3 1-3 0,-22 19 5 0,33-39-5 15,-33 39 5-15,21-31-3 0,-21 31 3 0,0 0 3 16,11-27 5-16,-11 27 3 0,0 0 2 0,0 0-4 15,0 0-5-15,0 0-4 0,0 0-3 16,0 0 0-16,0 0-2 0,0 0 3 0,-5 31-2 16,5-31 2-16,-6 27-3 0,6-27 2 0,0 36-2 15,0-36 4-15,-5 36-5 0,5-36 5 0,0 36-5 16,0-36 2-16,5 34-10 0,-5-34-4 16,8 31-9-16,-8-31-6 0,13 23-11 0,-13-23-14 0,0 0-36 15,0 0-57-15,42 29-72 0,-42-29-116 16,0 0-97-16,35-12 30 0,-30-12 350 15</inkml:trace>
  <inkml:trace contextRef="#ctx0" brushRef="#br0" timeOffset="24">7109 4194 894 0,'-21'-28'247'16,"21"28"-99"-16,0 0-35 0,0 0-27 0,0 0-32 15,0 0-20-15,0 0-11 16,0 0-2-16,0 29-1 0,0-29 2 0,0 0-4 15,7 31 2-15,-7-31-3 0,0 28 0 0,0-28-3 16,0 27 0-16,0-27-2 0,0 21-1 0,0-21-2 16,0 0-1-16,0 22-3 0,0-22 0 0,0 0-3 15,0 0 0-15,0 0 0 0,0 0 0 0,0 0 0 16,0 0 1-16,0 0 3 0,0 0 1 16,0 0 1-16,28-21-2 0,-28 21-1 0,24-31-5 15,-24 31 2-15,28-35-2 0,-28 35 2 0,26-37-3 16,-26 37 4-16,26-37-5 0,-26 37 3 0,26-26-2 15,-26 26 3-15,0 0-3 0,31-22 2 0,-31 22-2 16,0 0 1-16,0 0 0 0,0 0 0 0,26 4 0 16,-26-4 0-16,0 0 2 0,0 0-2 0,22 29 2 15,-22-29-3-15,10 26 2 16,-10-26-2-16,9 25 2 0,-9-25-3 0,9 22 4 16,-9-22-3-16,8 21 2 0,-8-21-1 0,7 24 2 15,-7-24-2-15,0 23 1 0,0-23 0 0,0 0 0 16,11 27-2-16,-11-27 2 0,0 0-3 0,0 0 3 15,9 24-2-15,-9-24 1 0,0 0-1 0,0 0 0 16,0 0-6-16,10 24-5 0,-10-24-14 0,0 0-15 16,0 0-36-16,0 0-90 0,17 33-172 15,-17-33-202-15,0 0 62 0,0 0 301 0</inkml:trace>
  <inkml:trace contextRef="#ctx0" brushRef="#br0" timeOffset="25">7904 3675 157 0,'0'-23'60'0,"0"23"1"0,0 0 6 15,0 0 12-15,0-26 0 0,0 26 2 0,0 0-6 16,0 0 4-16,0 0-4 0,0-24 3 0,0 24-11 16,0 0-3-16,0 0-3 0,0 0 9 0,0 0 5 15,0 0 4-15,0 0-7 0,0 0-15 0,0 0-10 16,0 0-11-16,0 0-4 0,0 0-1 0,0 0 0 15,0 0-1-15,0 0-1 0,0 0-4 0,0 0-3 16,0 0-5-16,0 0-3 0,0 0-1 16,0 0-2-16,0 0 0 0,0 0 3 0,0 0-3 15,0 0 4-15,0 34-7 0,0-34-1 16,-8 29-2-16,8-29 0 0,-4 39-2 0,4-39 3 16,0 43-6-16,-7-16 4 0,7 0-5 0,0-2 4 15,-6 3-3-15,6-5 3 0,0-23-2 0,-5 40 2 16,5-40-2-16,0 30 2 0,0-30-1 15,-6 30 1-15,6-30-3 0,0 0 3 0,0 25-4 16,0-25 2-16,0 0-2 0,0 0 1 0,0 0 1 16,0 0 1-16,0 23 0 0,0-23-1 0,0 0 2 15,0 0-2-15,0 0 2 0,0 0-2 0,0 0 0 16,0 0 1-16,0 0-2 0,0 0 0 0,0 0-1 16,0 0-1-16,0 0 0 0,0 0-6 0,0 0-11 15,0 0-13-15,0 0-25 0,0 0-23 16,0 0-65-16,0 0-74 0,0 29-110 15,0-29-160-15,0 0 86 0,0 26 289 0</inkml:trace>
  <inkml:trace contextRef="#ctx0" brushRef="#br0" timeOffset="26">7821 4381 808 0,'0'0'198'0,"0"0"-70"15,0 0-11-15,0 0-6 0,0 0-15 0,0 0-22 16,0 0-22-16,0 0-12 0,0 0-9 0,0 0-4 15,0 0-5-15,0 0-3 0,0 0-4 0,0 0-5 16,0 0-2-16,0 0-4 0,0 0-1 0,0 0-2 16,0 0 1-16,0 0 0 0,0 0 0 15,0 0 0-15,0 0-1 0,0 0 0 16,0 0 0-16,0 0 0 0,0 0 0 0,0 0 0 0,22-16-1 16,-22 16 1-16,0 0-1 0,0 0 1 15,0 0 0-15,0 0 0 0,0 0 0 0,0 0 1 16,0 0 1-16,0 0 0 0,0 0 2 0,0 0 4 15,0 0 1-15,0 0 7 0,0 0-3 0,0 0-2 16,0 0-3-16,0 0-7 0,0 0-1 16,0 0-2-16,0 0 1 0,0-22-1 0,0 22 1 15,0 0 0-15,0 0 0 0,0 0-1 0,0 0 0 16,0 0 0-16,0 0-1 0,0 0 0 0,0-22 2 16,0 22-1-16,0 0 0 0,0 0 2 0,27-6-1 15,-27 6-1-15,0 0 2 0,0 0-4 0,0 0 3 16,0 0 0-16,0 0 0 0,0 0 1 15,0 0-1-15,0 0 1 0,19 26 0 16,-19-26 1-16,0 0-1 0,0 0 1 0,0 0 0 16,0 0 1-16,0 0 0 0,-22 18 4 0,22-18 0 15,0 0 1-15,0 0 1 0,0 0-1 0,-24 0-2 16,24 0-1-16,0 0-2 0,0 0 0 0,0 0-3 16,0 0-1-16,0 0-1 0,0 0-1 0,0 0-1 15,0 0 1-15,0 0 0 0,0 0 1 16,0 0 2-16,0 0 0 0,0 0-1 0,0 0 0 15,0 0 0-15,25 0 0 0,-25 0-1 0,0 0 1 16,0 0-2-16,0 0 1 0,0 0 1 16,0 0 0-16,0 0 2 0,0 0-1 0,0 0 2 0,0 0-1 15,0 0 0-15,0 0 1 0,0 0 0 16,0 0 1-16,0 0-2 0,0 0 0 0,0 0-1 16,0 0-2-16,0 0-4 0,0 0-7 15,0 0-11-15,0 0-14 0,-4 22-23 0,4-22-39 16,0 0-137-16,0 0-256 0,0 23-34 0,0-23 117 15</inkml:trace>
  <inkml:trace contextRef="#ctx0" brushRef="#br1" timeOffset="27">9332 3657 1032 0,'0'0'154'0,"0"0"-82"0,0 0 17 15,0 0-28-15,0 0 16 0,0 0-17 0,0 0-17 16,0 0-11-16,0 0 4 0,0 0 3 16,0 0 0-16,0 0-1 0,0 0-19 0,8 22 8 15,-8-22-13-15,10 37 30 0,-10-37-22 0,5 44 13 16,-5-20-21-16,0 8-7 0,0-1 2 0,0 3-6 15,0 4 3-15,0 0-7 0,0 0 5 0,-7 4-6 16,7 0 5-16,-5 0-7 0,-1-3 5 0,6-2-5 16,-8-2 7-16,8-4-7 0,-8 1 4 15,8-6-2-15,0-26 2 0,-6 37-2 16,6-37 3-16,0 23-2 0,0-23 2 0,0 0-5 16,0 0-3-16,0 0-7 0,0 0-5 0,0 0-2 15,0 0-2-15,0 0-3 0,0 0-7 0,0 0-21 16,0 0-22-16,0 0-62 0,0 0-70 0,0 0-100 15,0 0-174-15,19-36 87 0,-19 36 238 0</inkml:trace>
  <inkml:trace contextRef="#ctx0" brushRef="#br1" timeOffset="28">9376 4061 1205 0,'0'0'138'0,"0"0"-37"0,-31 12-24 16,31-12-10-16,0 0-15 0,9 29-8 0,-9-29-10 0,0 0-3 15,26 24-5-15,-26-24 0 0,30 17-5 16,-30-17-2-16,39 18-4 0,-39-18-1 0,45 11-3 15,-17-11-3-15,-1 6-2 0,5-6-3 0,-2 0-2 16,1 0 0-16,0-6-1 0,-2 6-2 16,-1-8-1-16,-3 4-14 0,2 4-23 0,-27 0-41 15,53 0-130-15,-53 0-242 0,27-20-82 0,-27 20 24 16,0 0 464-16</inkml:trace>
  <inkml:trace contextRef="#ctx0" brushRef="#br1" timeOffset="29">9813 3705 1129 0,'-9'-22'174'0,"9"22"-73"16,0 0-27-16,0 0-9 0,0 0-11 0,0 0-12 15,0 0-38-15,0 0 20 0,26-8-27 0,-26 8 22 16,0 0 2-16,0 0-15 0,0 0 37 0,18 25-36 16,-18-25 34-16,0 0-22 0,0 0-3 0,13 33 1 15,-13-33-3-15,5 27 2 16,-5-27-4-16,0 35 2 0,0-35-6 0,0 44 3 15,0-20-7-15,-7 3 4 0,7 1-5 0,-8-1 3 16,1 6-6-16,3-3 4 0,-1 2-5 0,-1 2 3 16,6-5-4-16,-7 0 4 0,7-1-4 0,-7-6 3 15,7-1-3-15,0-21 3 0,0 40-4 0,0-40 5 16,0 40-2-16,0-40 1 0,0 35-4 0,0-35 1 16,6 25-9-16,-6-25-1 0,0 0-9 15,8 29-3-15,-8-29-5 0,0 0-1 0,0 0-11 16,0 0-13-16,0 0-17 0,0 0-43 0,0 0-59 15,0 0-120-15,0 0-159 0,0 0 11 0,11-24 260 16</inkml:trace>
  <inkml:trace contextRef="#ctx0" brushRef="#br1" timeOffset="30">10265 3599 619 0,'0'0'258'0,"0"0"-97"0,0 0-50 16,0 0-18-16,0 0-28 0,0 0-28 0,0 0-21 15,0 0-13-15,0 0-2 0,0 0 8 0,0 0 7 16,0 0 11-16,0 0 4 0,0 0 0 0,0 0-1 15,23 9-3-15,-23-9-2 0,0 0-4 0,0 0-2 16,23 15-1-16,-23-15-1 0,0 0-2 0,0 0-3 16,24 30-1-16,-24-30 20 0,4 26-38 15,-4-26 34-15,0 34-37 0,0-34 12 0,0 27 1 16,0-27-3-16,-10 29 2 0,10-29-2 0,-13 28 2 16,13-28-1-16,-17 22 1 0,17-22-3 0,0 0 3 15,-28 26-3-15,28-26 2 0,0 0-2 0,-28 24 2 16,28-24-2-16,0 0-1 0,0 0-12 0,-27 14-14 15,27-14-25-15,0 0-38 0,0 0-64 16,0 0-63-16,0 0-87 0,0 0-114 16,0 0 48-16,39 0 301 0</inkml:trace>
  <inkml:trace contextRef="#ctx0" brushRef="#br1" timeOffset="31">10695 3487 965 0,'-29'-24'157'0,"29"24"-5"16,0 0-12-16,0 0-32 0,0 0-47 15,0 0-26-15,0 0-11 0,0 0 1 0,0 0 5 16,0 0 5-16,27 6-1 0,-27-6-6 0,33 6-4 16,-33-6-3-16,40 4-4 0,-40-4-5 0,44 8-3 15,-22-8-5-15,3 0-2 0,1 0-1 0,0 0-2 16,3 0 1-16,-1-6-1 0,-2 3-1 16,-2 3-9-16,-1-14-15 0,0 14-29 0,-23 0-59 15,43 0-173-15,-43 0-266 0,0 0 34 16,22-10 204-16</inkml:trace>
  <inkml:trace contextRef="#ctx0" brushRef="#br1" timeOffset="32">10853 3260 700 0,'0'0'137'0,"0"0"-13"15,0 0-1-15,0 0-10 0,0 0-20 0,0 0-28 16,0 0-23-16,0 0-5 0,0 0 3 0,0 0 8 16,0 0 9-16,0 0-10 0,12 29-4 0,-12-29-6 15,0 23-5-15,0-23-6 0,5 27-1 16,-5-27-8-16,0 36 2 0,0-36-4 0,5 41 2 16,-5-20-4-16,0 2 1 0,0 0-6 0,0 2 2 15,0 1-8-15,0 0 2 0,-7 0-5 16,7 1 4-16,-4-4-4 0,4 2-9 0,-7-1 28 15,7 4-28-15,0-5 27 0,0-23-15 0,-5 37-4 16,5-37 3-16,0 30-3 0,0-30 2 0,-6 34 0 16,6-34 0-16,-7 32-4 0,7-32-2 15,-9 30-10-15,9-30-1 0,0 0-8 0,-14 25-3 16,14-25-10-16,0 0-16 0,0 0-27 0,0 0-51 16,7 27-85-16,-7-27-104 0,0 0-150 0,0-24 61 15,-7-3 307-15</inkml:trace>
  <inkml:trace contextRef="#ctx0" brushRef="#br1" timeOffset="33">11787 4274 1296 0,'0'0'155'0,"0"0"-66"0,0 0-26 16,0 0-23-16,0 0-8 0,0 0-5 0,0 0 0 16,0 0 2-16,28 18-7 0,-28-18-4 15,32 7-2-15,-32-7-3 0,41 4 1 16,-15-4-5-16,2 0-2 0,1 5-2 0,1-5-4 16,0 0 0-16,3 0-1 0,-1 0 0 0,2 0 0 15,-2 0-2-15,1 0-4 0,-1 0-9 0,-4-5-14 16,5 5-27-16,-33 0-39 0,63 0-126 0,-63 0-202 15,41-14-81-15,-15 9 13 0,-10-18 469 16</inkml:trace>
  <inkml:trace contextRef="#ctx0" brushRef="#br1" timeOffset="34">11853 3990 690 0,'0'0'222'0,"0"0"-53"0,0 0-20 0,0 0-10 15,0 0-23-15,0 0-33 0,0 0-24 0,0 0-17 16,0 0-9-16,0 0-9 0,0 0-6 0,0 0-4 16,0 0 2-16,0 0 5 0,0 0 3 0,0 0 0 15,0 0-3-15,0 0-6 0,29 0-5 16,-29 0-2-16,27 10-2 0,-27-10-1 0,33 5-3 15,-33-5 0-15,41 6 0 0,-19-6-4 16,3 0 2-16,1 7 0 0,-1-7-1 0,1 0 1 16,0 0 1-16,0 0-3 0,1 0-3 0,-4 0-8 15,0 0-11-15,2 5-10 0,-25-5-12 0,37 10-22 16,-37-10-40-16,34 14-94 0,-34-14-130 16,0 0-163-16,0 0 43 0,0 0 321 0</inkml:trace>
  <inkml:trace contextRef="#ctx0" brushRef="#br1" timeOffset="35">13327 3724 940 0,'0'0'249'0,"0"0"-112"0,0 0-36 0,0 0-31 16,0 0-23-16,0 0-19 0,0 0-2 15,0 0 2-15,0 0 6 0,13 30 2 0,-13-30-4 16,9 26-7-16,-9-26 0 0,4 38-6 0,-4-14 2 15,0 3-8-15,0 4 3 0,0-1-9 0,-6 1 5 16,-1 7-8-16,2 0 4 0,-3 2-7 0,2-2 4 16,-1 1-8-16,0-7 5 0,2 5-6 15,-2-5 7-15,0-2-6 0,3 1 5 0,-3-5-5 16,2-2 5-16,5-2-4 0,0-22 2 0,-9 38-2 16,9-38 2-16,0 31-3 0,0-31 3 0,0 0-3 15,6 22-6-15,-6-22-10 0,0 0-6 0,0 0-10 16,0 0-3-16,0 0-8 0,22-5-12 15,-22 5-27-15,0 0-55 0,30-14-64 16,-30 14-116-16,0-34-109 0,0 34 19 0,8-23 358 16</inkml:trace>
  <inkml:trace contextRef="#ctx0" brushRef="#br1" timeOffset="36">13391 4174 552 0,'-27'17'248'0,"27"-17"-98"0,-24 9 0 16,24-9-6-16,0 0-11 0,-29 0-40 0,29 0-37 16,0 0-25-16,0 0-9 0,0 0-3 15,0 0 7-15,6 21-1 0,-6-21-1 0,0 0-3 16,28 21 1-16,-28-21-3 0,26 15-1 0,-26-15-4 16,34 7-5-16,-34-7-3 0,44 5-3 0,-19-5 0 15,1 0-2-15,2 0 1 0,-1-5-2 0,4 5-1 16,-1-7 0-16,-1 4-7 0,-3-6-13 0,0 9-21 15,-26 0-32-15,47 0-80 0,-47 0-101 16,32-8-156-16,-32 8-83 0,0 0 164 0</inkml:trace>
  <inkml:trace contextRef="#ctx0" brushRef="#br1" timeOffset="37">13743 3792 831 0,'0'0'177'0,"0"0"-38"15,0 0-20-15,0 0-12 0,0 0-32 0,0 0-30 16,0 0-14-16,0 0-6 0,23-11 2 0,-23 11 0 16,0 0 3-16,0 0-1 0,15 25 0 0,-15-25-5 15,7 27 2-15,-7-27-7 0,0 37-1 16,0-13-8-16,0-2 3 0,0 2-8 0,0 2 5 15,0 3-6-15,-8 0 3 0,8 4-6 0,-8 0 4 16,2-2-7-16,2-1 4 0,4 1-4 0,-10 0 4 16,5-2-6-16,1 3 6 0,-2-4-6 0,2 2 6 15,-1-2-5-15,1-2 5 0,-2 3-6 0,1-4 5 16,0-2-5-16,5-23 3 16,-7 39 16-16,7-39-36 0,0 24 31 0,0-24-36 15,0 0 10-15,0 0 1 0,-11 24-6 0,11-24-7 16,0 0-11-16,0 0-17 0,0 0-42 0,0 0-43 15,0 0-69-15,0-29-63 0,0 29-90 0,0 0-25 16,10-53 238-16</inkml:trace>
  <inkml:trace contextRef="#ctx0" brushRef="#br1" timeOffset="38">14131 3595 683 0,'0'0'151'0,"0"0"-21"16,0 0-34-16,0 0-10 0,0 0-25 0,0 0-14 16,0 0-9-16,0 0 3 0,0 0 4 0,0 0 0 15,0 0-4-15,29 4 1 0,-29-4-3 0,0 0-3 16,0 0-1-16,17 34-3 0,-17-34-5 16,5 27-19-16,-5-27 31 0,0 37-37 15,0-37 32-15,0 36-18 0,0-36-6 0,0 33 5 0,0-33-7 16,-9 34 3-16,9-34-4 0,-10 30-1 15,10-30-2-15,-11 27 1 0,11-27-2 0,-12 22 0 16,12-22-2-16,0 0 0 0,-21 23-3 0,21-23 2 16,0 0-3-16,0 0-11 0,0 0-16 0,-28 9-30 15,28-9-81-15,0 0-139 0,0 0-269 16,0 0 35-16,-28-36 259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16.1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-6111 5481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<inkml:trace contextRef="#ctx0" brushRef="#br0" timeOffset="1">-5212 5756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<inkml:trace contextRef="#ctx0" brushRef="#br0" timeOffset="2">-5038 5543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<inkml:trace contextRef="#ctx0" brushRef="#br0" timeOffset="3">-4283 5100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<inkml:trace contextRef="#ctx0" brushRef="#br0" timeOffset="4">-3806 5182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<inkml:trace contextRef="#ctx0" brushRef="#br0" timeOffset="5">-2846 5540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<inkml:trace contextRef="#ctx0" brushRef="#br0" timeOffset="6">-2163 5505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<inkml:trace contextRef="#ctx0" brushRef="#br0" timeOffset="7">-1370 5619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<inkml:trace contextRef="#ctx0" brushRef="#br0" timeOffset="8">-851 5594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<inkml:trace contextRef="#ctx0" brushRef="#br0" timeOffset="9">-36 5440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<inkml:trace contextRef="#ctx0" brushRef="#br0" timeOffset="10">372 5491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<inkml:trace contextRef="#ctx0" brushRef="#br0" timeOffset="11">1575 5233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<inkml:trace contextRef="#ctx0" brushRef="#br0" timeOffset="12">1864 5740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<inkml:trace contextRef="#ctx0" brushRef="#br0" timeOffset="13">2522 5641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<inkml:trace contextRef="#ctx0" brushRef="#br0" timeOffset="14">3031 5806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<inkml:trace contextRef="#ctx0" brushRef="#br0" timeOffset="15">3638 5291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<inkml:trace contextRef="#ctx0" brushRef="#br0" timeOffset="16">4021 5671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<inkml:trace contextRef="#ctx0" brushRef="#br0" timeOffset="17">4655 5373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<inkml:trace contextRef="#ctx0" brushRef="#br0" timeOffset="18">4618 5884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<inkml:trace contextRef="#ctx0" brushRef="#br1" timeOffset="19">6018 5434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<inkml:trace contextRef="#ctx0" brushRef="#br1" timeOffset="20">6248 5685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<inkml:trace contextRef="#ctx0" brushRef="#br1" timeOffset="21">6824 5594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<inkml:trace contextRef="#ctx0" brushRef="#br1" timeOffset="22">7636 5472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<inkml:trace contextRef="#ctx0" brushRef="#br1" timeOffset="23">8933 5155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<inkml:trace contextRef="#ctx0" brushRef="#br1" timeOffset="24">9316 5128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<inkml:trace contextRef="#ctx0" brushRef="#br1" timeOffset="25">8920 5391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<inkml:trace contextRef="#ctx0" brushRef="#br1" timeOffset="26">9678 4997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<inkml:trace contextRef="#ctx0" brushRef="#br1" timeOffset="27">8499 4968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<inkml:trace contextRef="#ctx0" brushRef="#br1" timeOffset="28">10001 4999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<inkml:trace contextRef="#ctx0" brushRef="#br1" timeOffset="29">10723 5518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<inkml:trace contextRef="#ctx0" brushRef="#br1" timeOffset="30">10753 5309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<inkml:trace contextRef="#ctx0" brushRef="#br1" timeOffset="31">12236 5273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<inkml:trace contextRef="#ctx0" brushRef="#br1" timeOffset="32">12327 5627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<inkml:trace contextRef="#ctx0" brushRef="#br1" timeOffset="33">12844 5528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<inkml:trace contextRef="#ctx0" brushRef="#br1" timeOffset="34">13686 5434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<inkml:trace contextRef="#ctx0" brushRef="#br1" timeOffset="35">14488 5033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<inkml:trace contextRef="#ctx0" brushRef="#br1" timeOffset="36">14824 5113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<inkml:trace contextRef="#ctx0" brushRef="#br1" timeOffset="37">14894 5394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<inkml:trace contextRef="#ctx0" brushRef="#br1" timeOffset="38">15141 5134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<inkml:trace contextRef="#ctx0" brushRef="#br1" timeOffset="39">15554 4997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4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-6142 7025 186 0,'0'0'100'0,"0"0"-11"15,0 0 8-15,0 0-1 0,0 0 8 0,0 0-4 16,0 0 9-16,0 0 2 0,0 0 6 0,0 0-6 15,0 0-13-15,0 0-23 0,0 0-16 0,0 0-15 16,0 0-10-16,0 0-4 0,0 0-5 0,0 0-5 16,0 0-6-16,0 0-5 0,0 0-5 0,0 0-2 15,0 0 0-15,0 0-2 0,0 0 1 0,0-25-1 16,0 25 2-16,0 0-1 16,0 0 1-16,33-20-1 0,-33 20 0 0,0 0-2 15,0 0 2-15,22-14-2 0,-22 14 1 0,0 0 0 0,0 0 0 16,0 0 1-16,0 0 0 0,23 8 0 15,-23-8 1-15,0 0 0 0,0 0 0 0,5 26 1 16,-5-26-3-16,0 0 4 0,-9 31-3 0,9-31 1 16,0 0-1-16,-12 27 1 0,12-27 0 15,0 0 0-15,0 0 1 0,-25 22-2 0,25-22 0 16,0 0 2-16,0 0 3 0,-27 5 3 0,27-5 1 16,0 0 0-16,0 0-2 0,-23-6-2 0,23 6-3 15,0 0-1-15,0 0 0 0,-17-24-1 0,17 24 1 16,0 0-3-16,0 0 0 0,0-24-1 15,0 24 1-15,0 0-1 0,0 0 3 0,20-23-3 16,-20 23 2-16,0 0 0 0,28-7 0 16,-28 7 1-16,25-6 0 0,-25 6-2 0,20 0 1 15,-20 0 0-15,0 0-1 0,26 9 2 0,-26-9-1 16,0 0 0-16,0 0 0 0,0 0 0 0,24 28 1 16,-24-28 0-16,0 0-1 0,0 28 1 0,0-28-2 15,0 0 3-15,-21 27-3 0,21-27 2 0,0 0 0 16,-29 29 1-16,29-29-2 0,0 0 1 15,-29 15-1-15,29-15 1 0,0 0 0 0,-26 0 1 16,26 0-1-16,0 0-1 0,0 0 2 0,0 0-3 16,-22-15 1-16,22 15 0 0,0 0-2 0,0 0 1 15,-7-28 0-15,7 28-1 0,0 0 2 0,10-28-1 16,-10 28 0-16,0 0 0 0,26-35 2 16,-26 35-3-16,0 0 3 0,28-25-2 0,-28 25 1 15,0 0 0-15,30-16 1 0,-30 16-1 16,0 0 1-16,26 0-2 0,-26 0 0 0,0 0 2 15,25 10-2-15,-25-10 2 0,0 0-3 0,12 27 4 16,-12-27-3-16,0 0 3 0,9 31-2 0,-9-31 1 16,0 0-1-16,0 32 1 0,0-32-1 0,0 0 3 15,-11 30-3-15,11-30 3 0,0 0-2 0,-21 28 1 16,21-28 3-16,0 0 7 0,-30 10 2 16,30-10 2-16,0 0-1 0,-22 0-6 15,22 0-2-15,0 0-3 0,-25-18-1 0,25 18-2 16,0 0 0-16,-17-23-3 0,17 23 0 0,0 0-2 15,0 0 1-15,0-26-13 0,0 26-14 0,0 0-35 16,22 0-98-16,-22 0-223 0,0 0-175 0,0 0 39 16,17-32 443-16</inkml:trace>
  <inkml:trace contextRef="#ctx0" brushRef="#br0" timeOffset="1">-5111 6510 586 0,'0'0'161'0,"0"0"6"15,0 0 0-15,-13-26-20 0,13 26-15 0,0 0-38 16,0 0-29-16,0 0-20 0,0 0-13 0,0 0-12 15,0 0-4-15,0 0-4 0,-9 32-3 0,9-32 2 16,-7 33 0-16,7-33-2 0,-11 48 3 0,8-22-6 16,-4 0 4-16,2 2-6 0,-1-2 4 15,-1 5-6-15,0 1 5 0,2 6 12 0,-8 0-31 16,1 2 30-16,1 0-31 0,-3-1 10 16,0 0 6-16,5-3-6 0,-4-4 6 0,6 1-7 15,-2-5 6-15,1-1-5 0,1 2 5 0,1-8-4 16,6-21 3-16,-10 41-2 0,10-41 1 0,-8 27-1 15,8-27 2-15,0 0-1 0,-7 23 1 0,7-23-1 16,0 0 1-16,0 0-2 0,0 0 4 0,0 0 2 16,0 0 1-16,0 0 5 0,0 0-2 0,0 0-1 15,0 0 0-15,0 0-1 0,0 0 0 16,0 0 2-16,0 0 1 0,0 0 0 0,31-20-3 16,-31 20-2-16,27-11-1 0,-27 11-1 0,37-6 1 15,-37 6 0-15,43-11-2 0,-43 11 0 16,46-7-1-16,-22 7-4 0,1-7-1 0,3 7 1 15,-1 0 0-15,0 0 3 0,-1 0 0 0,-3 0 0 16,-1 0 0-16,2 0 0 0,-24 0-1 16,41 7-9-16,-41-7-13 0,41 0-20 0,-41 0-35 15,50 0-95-15,-50 0-208 0,27-25-165 0,-27 25 26 16,34-16 442-16</inkml:trace>
  <inkml:trace contextRef="#ctx0" brushRef="#br0" timeOffset="2">-4393 7004 783 0,'0'0'199'16,"0"0"-58"-16,0 0-21 0,0 0-13 0,0 0-24 16,-28-19-23-16,28 19-11 0,0 0-11 0,0 0-8 15,-26-12-6-15,26 12-5 0,0 0-3 0,0 0-2 16,-26 0-3-16,26 0-2 0,0 0-3 0,-24 11-1 15,24-11-3-15,0 0 1 0,-23 34-5 0,23-34 3 16,-14 35-4-16,14-35 4 0,-14 47-2 16,10-23 4-16,4 1-6 0,0 2 4 15,0-2-5-15,0-2 4 0,10 0-5 0,-10-23 6 16,21 37-4-16,-21-37 2 0,27 26 0 0,-27-26-1 16,30 15 0-16,-30-15 1 0,43-10 2 0,-22-1-1 15,2-6 3-15,-1-7-3 0,0-4 4 0,0-1-5 16,-2-6 7-16,-2 3-9 0,-3-4 6 0,-3 1-6 15,-2 1 6-15,-5 4 5 0,-5 0 10 16,0 8-2-16,0 22 9 0,-25-37-7 0,25 37-5 16,-27-28-3-16,27 28-5 0,-32-14-6 15,32 14 2-15,-36 0-2 0,36 0-2 0,-41 19 2 16,41-19-4-16,-37 28-3 0,37-28-10 0,-26 24-8 16,26-24-14-16,0 0-12 0,0 35-19 0,0-35-33 15,23 24-63-15,-23-24-63 0,32 8-107 0,-6 0-85 16,-26-8 83-16,55 0 339 0</inkml:trace>
  <inkml:trace contextRef="#ctx0" brushRef="#br0" timeOffset="3">-3604 6925 742 0,'0'0'191'0,"0"0"-15"16,0 0-33-16,0 0-27 0,0 0-37 0,0 0-33 15,0 0-9-15,0 0-1 0,0 0-3 0,-27 0-6 16,27 0-1-16,-28 0-3 0,28 0 1 16,-33 13-4-16,33-13-3 0,-43 12-5 0,20 1 0 15,-2-3-4-15,-1 6 1 0,-2-1-4 0,1 6-1 16,-1-1-3-16,2-4 2 0,3 2-4 0,23-18 2 15,-29 24-3-15,29-24 2 0,-10 22-2 0,10-22 2 16,0 25-2-16,0-25 1 0,14 29-2 0,-14-29 2 16,23 24-2-16,-23-24 3 0,38 18-3 15,-15-14 3-15,0 0-8 0,4-4-5 16,3 6-8-16,-5-6-9 0,8 0-10 0,-7 0-10 16,7 7-28-16,-33-7-52 0,61 5-59 0,-61-5-24 15,58 0 6-15,-31-12-7 0,3-1-102 0,10 16 52 16,-15-24 264-16</inkml:trace>
  <inkml:trace contextRef="#ctx0" brushRef="#br0" timeOffset="4">-3175 7008 752 0,'0'0'189'0,"0"0"-19"16,0 0-26-16,0-26-20 0,0 26-26 0,0 0-27 16,0 0-18-16,0 0-11 0,0 0-8 15,0 0-9-15,-25-12-5 0,25 12-6 0,0 0-3 16,-27 9-3-16,27-9-1 0,-24 12-2 0,24-12-1 15,-32 28-3-15,32-28 1 0,-35 31-3 16,35-31 2-16,-35 35-2 0,35-35 3 0,-33 39-4 16,33-39 4-16,-25 36-1 0,25-36 3 0,-14 29-3 15,14-29-1-15,0 24-3 0,0-24-2 0,0 0-1 16,20 28 5-16,-20-28-5 0,22 11 5 0,-22-11-1 16,30 0 0-16,-30 0-1 0,35 0-3 0,-35 0-4 15,35-17-3-15,-35 17 3 0,42-20 0 16,-42 20 6-16,33-26 0 0,-33 26 5 15,27-34-2-15,-27 34 3 0,22-34-2 0,-22 34 2 16,14-34-2-16,-14 34 3 0,10-26-4 0,-10 26 3 16,5-25-2-16,-5 25 3 0,0 0 0 0,0-28 3 15,0 28-1-15,0 0 0 0,0 0-2 0,0 0-4 16,0 0-1-16,0 0 1 0,0 0 3 0,0 0-2 16,0 0 4-16,16 35-5 0,-16-35 3 15,6 30-3-15,-6-30 2 0,5 41-2 0,-5-20 3 16,0 4-5-16,6-1 5 0,-3-2-5 0,-3-22 3 15,18 41-3-15,-18-41 4 0,18 30-6 16,-18-30-1-16,21 24-7 0,-21-24-9 0,27 14-15 16,-27-14-12-16,31 0-32 0,-31 0-56 0,37-21-75 15,-29-9-113-15,15 1-122 0,6 9 55 0,-13-28 392 16</inkml:trace>
  <inkml:trace contextRef="#ctx0" brushRef="#br0" timeOffset="5">-2662 6642 863 0,'-17'-34'181'0,"17"34"-35"16,0 0-22-16,0 0-17 0,0 0-30 15,0 0-18-15,0 0-19 0,0 0-13 16,0 0-13-16,0 0-8 0,0 0-1 0,0 0 7 16,0 0 4-16,0 0 5 0,-7 35-1 0,7-35 1 15,0 41-7-15,0-17 2 0,-4 0-9 0,4 5 3 16,-10 1-6-16,8 3-14 0,-9 1 29 0,4-1-31 15,-4 0 29-15,1 3-14 0,3-5-5 0,2 2 6 16,-1-5-7-16,2 0 5 0,4-2-4 16,0-4 3-16,0-22-4 0,0 38 3 0,0-38-3 15,11 29 4-15,-11-29-3 0,0 0 2 0,28 24-2 16,-28-24 0-16,0 0 1 0,33-8 0 0,-33 8 0 16,26-20-8-16,-26 20-11 0,27-25-20 0,-27 25-30 15,29-31-76-15,4 41-159 0,-33-10-211 0,33-20 14 16,-8 20 317-16</inkml:trace>
  <inkml:trace contextRef="#ctx0" brushRef="#br0" timeOffset="6">-1688 6800 1253 0,'-32'-36'116'0,"32"36"-3"0,0 0-28 0,0 0-21 16,-34-20-12-16,34 20-15 0,0 0-9 16,0 0-8-16,0 0-9 0,0 0-5 0,0 0-4 15,0 0-4-15,0 0-1 0,0 0 1 16,0 0-1-16,0 0 2 0,0 0-10 0,0 0-9 15,34 16-20-15,-34-16-21 0,32 19-48 0,-32-19-68 16,37 22-117-16,-37-22-204 0,28 23 59 0,-4-2 312 16</inkml:trace>
  <inkml:trace contextRef="#ctx0" brushRef="#br0" timeOffset="7">-1743 7092 611 0,'0'0'145'0,"0"0"-24"0,0 0 0 15,0 0-6-15,0 0-12 0,0 0-15 0,0 0-17 16,0 0-22-16,0 0-18 0,0 0-10 0,0 0-6 16,0 0 0-16,0 0 1 0,0 0 7 0,0 0 6 15,0 0 3-15,0 0-1 0,0 0-4 16,0 0-9-16,0 0-3 0,15 30-5 0,-15-30 0 15,0 28-7-15,0-28 2 0,0 37-6 0,0-37 4 16,-7 38-5-16,7-38 4 0,-4 35-4 0,4-35 3 16,0 31-3-16,0-31 3 0,0 25-4 15,0-25 2-15,0 0-11 0,0 28-10 0,0-28-19 0,0 0-23 16,0 0-45-16,0 0-42 0,19 22-47 16,-19-22-77-16,0 0-126 0,0 0 34 15,0-42 286-15</inkml:trace>
  <inkml:trace contextRef="#ctx0" brushRef="#br0" timeOffset="8">-1395 7145 797 0,'0'0'315'0,"-27"-27"-178"15,27 27-22-15,0 0-21 0,0 0-30 0,0 0-30 16,0 0-15-16,0 0-13 0,0 0-4 0,0 0-2 16,0 34 3-16,0-34-2 0,0 33 4 0,0-33-4 15,0 37 4-15,0-37-4 0,0 38 3 0,0-38-4 16,0 34 3-16,0-34-3 0,0 28 1 0,0-28-2 15,0 0 2-15,14 27-2 0,-14-27 2 16,0 0 0-16,0 0-1 0,0 0 1 0,0 0 0 16,0 0 0-16,0 0 3 0,0 0 6 0,0 0 5 15,0 0 2-15,20 0-3 0,-20 0-1 0,20-41-11 16,-5 18 2-16,-3-1-5 0,6-2 3 16,0-1-5-16,0 4 5 0,1-6-4 0,-1 5 5 15,-1 2-5-15,-17 22 4 0,31-36-4 16,-31 36 3-16,26-22-2 0,-26 22 0 0,0 0 0 15,28-11 1-15,-28 11 1 0,0 0-1 0,0 0 2 16,0 0-2-16,28 19 1 0,-28-19-1 0,0 0 1 16,16 27-1-16,-16-27 2 0,10 27-2 0,-10-27 2 15,7 32-3-15,-7-32 2 0,4 39-4 0,-4-39 4 16,5 40-5-16,-5-18 5 0,0-22-4 0,9 40 4 16,-9-40-4-16,0 34-9 0,0-34-18 15,9 25-14-15,-9-25-37 0,0 0-42 0,28 45-45 16,-28-45-62-16,0 0-34 0,20 33-76 15,-20-33 14-15,25 11 258 0</inkml:trace>
  <inkml:trace contextRef="#ctx0" brushRef="#br0" timeOffset="9">-704 6791 1033 0,'-33'-4'131'0,"33"4"8"15,-35 7-36-15,35-7-13 0,0 0-31 0,0 0-20 16,0 0-18-16,0 0-11 0,0 0-9 0,0 0 1 16,0 0 1-16,10 25 2 0,-10-25 2 0,36 5 0 15,-11-5 0-15,2 0-2 0,2 0-2 0,6 0-3 16,-1-3-1-16,3 3 0 0,0-10 0 0,2 10 0 16,-2-7-3-16,-2 4-7 0,5 3-20 15,-5-10-31-15,14 20-72 0,-22-24-124 0,20 14-212 16,-7 14-25-16,-12-14 299 0</inkml:trace>
  <inkml:trace contextRef="#ctx0" brushRef="#br0" timeOffset="10">-597 6584 1076 0,'0'0'151'0,"0"-23"-30"0,0 23-26 16,0 0-42-16,0 0-25 0,0 0-13 15,0 0 1-15,0 0 4 0,10 30 2 0,-10-30-2 16,7 28-2-16,-7-28-4 0,7 31 2 0,-7-31-3 16,0 40 2-16,0-16-7 0,-7 4 3 0,0-3-6 15,7 6-14-15,-11 2 31 0,5 2-33 0,-2 2 31 16,1 0-14-16,-2-3-7 0,-1 3 5 0,2-3-6 15,-2 1 6-15,0-4-6 0,2 4 5 0,1-2-7 16,0-4 8-16,7-2-7 0,-5 1 5 16,5-4-4-16,0-24 2 0,0 37-3 0,0-37 1 15,14 22 0-15,-14-22 0 0,0 0 0 16,27 9 2-16,-27-9-1 0,25-6-1 0,-25 6 2 16,30-20-4-16,-30 20-4 0,35-25-3 0,-35 25-2 15,38-31-6-15,-38 31-1 0,36-31-9 0,-36 31-6 16,35-36-13-16,-13 24-21 0,-11-16-46 0,13 23-38 15,-18-25-56-15,20 21-64 0,-26 9-87 16,15-37 7-16,-15 37 338 0</inkml:trace>
  <inkml:trace contextRef="#ctx0" brushRef="#br0" timeOffset="11">-83 7149 760 0,'-22'0'68'0,"22"0"-33"0,0 0 11 16,0 0 13-16,0 0 5 0,0 0-8 15,29 14-12-15,-29-14-10 0,26 0-12 16,-26 0-6-16,31-7-9 0,-31 7-1 0,34-4-3 16,-34 4-1-16,33-8 1 0,-33 8-2 0,28-13 1 15,-28 13 0-15,22-16 3 0,-22 16 3 0,0 0 11 16,23-31 8-16,-23 31 11 0,10-31 1 0,-10 31 2 15,0-28-7-15,0 28 0 0,-8-30-6 0,8 30-1 16,-17-28-7-16,17 28-3 0,-27-18-4 16,27 18-2-16,-39-7-4 0,39 7-1 0,-43 5-1 15,21 6-1-15,-1 2-3 0,1 3 0 0,22-16 6 16,-35 42-3-16,26-19 7 0,-2-1-6 0,5 4 2 16,2-1-6-16,4 2 5 0,0 1-8 0,0-2 5 15,5-1-5-15,-5-25 4 0,17 37-5 0,-17-37 3 16,29 26 0-16,-29-26 3 0,41 20-2 15,-19-16 1-15,2-4-5 0,-1 0-8 16,5 0-5-16,-2 0-7 0,3 0-12 0,-3-8-8 16,7 8-21-16,-33 0-33 0,54-10-34 0,-54 10-16 15,47-9-13-15,-47 9-2 0,33-6 14 0,-33 6 7 16,26-9 43-16,-26 9 37 0,23-10 38 0,-23 10 20 16,0 0 5-16,22-17 17 0,-22 17 34 0,0 0 30 15,0 0 31-15,0 0 8 0,0 0-16 16,0 0-11-16,17-24-7 0,-17 24-4 0,0 0-5 15,0 0-7-15,0 0-16 0,0 0-11 16,0 0-8-16,0 0-6 0,0 0-11 0,0 0-4 16,0 0 5-16,0 0 3 0,0 0 5 0,0 0 1 15,0 0-9-15,21 27-2 0,-21-27-7 0,0 0 0 16,0 33-4-16,0-33-1 0,5 23-2 0,-5-23 0 16,0 0-2-16,0 26-1 0,0-26-3 15,0 0 0-15,0 0 0 0,0 0 1 0,0 0 0 16,0 0 1-16,0 0 1 0,0 0 2 0,0 0 1 15,0 0 1-15,0 0 0 0,29-33-4 0,-29 33 2 16,17-38-4-16,-17 38 3 0,13-44-4 0,-4 20 4 16,0-1-5-16,1 0 5 0,-10 25-3 0,18-41 7 15,-18 41 0-15,18-31 5 0,-18 31-1 16,0 0-1-16,23-18-1 0,-23 18-2 16,0 0 0-16,0 0 0 0,0 0 1 0,28 0-1 15,-28 0 0-15,0 0-3 0,26 13 0 0,-26-13-3 16,22 11 0-16,-22-11-1 0,33 8 0 0,-33-8-1 15,39 7 1-15,-17-7 0 0,4 9 2 0,-1-9-1 16,1 0-6-16,-1 5-13 0,-25-5-23 0,44 10-45 16,-44-10-110-16,40 0-215 0,-40 0-114 15,33 0 49-15,-4 11 476 0</inkml:trace>
  <inkml:trace contextRef="#ctx0" brushRef="#br0" timeOffset="12">1548 7166 153 0,'0'0'87'16,"0"0"-1"-16,0 0 1 0,0 0-1 15,-24-11 5-15,24 11 9 0,0 0-3 0,0 0-3 16,0 0-13-16,0 0-9 0,-23-16 1 0,23 16 4 15,0 0-1-15,-24-17-5 0,24 17-13 0,0 0-12 16,-27-7-9-16,27 7-9 0,-28-5-5 0,28 5 0 16,-33 0-1-16,33 0 0 0,-40 0-1 0,18 0-3 15,-4 0-4-15,-2 0-1 0,1 6-2 16,-5-6-1-16,2 9 0 0,-2-3-2 0,3 2 3 16,0-2-3-16,6 1 1 0,1 4-5 0,22-11 0 15,-33 17-2-15,33-17-1 0,0 0-2 0,-18 26 1 16,18-26-2-16,0 0 1 0,9 29-1 0,-9-29 2 15,21 25-3-15,-21-25 3 0,33 22-1 16,-9-16 1-16,-1 0-1 0,5-6 0 0,2 0 0 16,0 0 0-16,-1-6 2 0,-1 0-2 15,-1-8 3-15,-2-1-3 0,-25 15 3 0,40-31-3 16,-40 31 3-16,32-37-3 0,-32 37 4 0,20-39-3 16,-20 39 2-16,13-31-2 0,-13 31 3 0,0 0-1 15,7-24 4-15,-7 24 3 0,0 0 0 0,0 0 0 16,0 0-5-16,0 0-3 0,0 0-1 0,0 0 0 15,0 24-1-15,0-24 2 0,0 38-3 0,0-38 4 16,0 44-4-16,5-20 4 0,-5-24-4 16,6 42 4-16,-1-18-5 0,-5-24 4 15,7 38-3-15,-7-38 4 0,11 31-4 0,-11-31 2 16,17 26-9-16,-17-26-3 0,24 13-12 0,-24-13-9 16,28 6-13-16,-28-6-16 0,45 0-52 0,-45 0-68 15,50-21-124-15,-25 7-173 0,0-10 68 0,13 14 322 16</inkml:trace>
  <inkml:trace contextRef="#ctx0" brushRef="#br0" timeOffset="13">2062 7155 959 0,'0'0'306'16,"0"0"-170"-16,0 0-35 0,0 0-20 15,0 0-21-15,0 0-13 0,-24-23-12 16,24 23-8-16,0 0-7 0,0 0-5 0,0 0-3 15,-26-8-3-15,26 8 0 0,0 0-3 0,-36 4-1 16,36-4 0-16,-34 18-3 0,34-18 1 0,-43 38-4 16,18-16 4-16,2 0-4 0,2 3 3 0,2-1-3 15,1 5 5-15,5-4-6 0,1-3 4 0,7 1-3 16,5-23 2-16,0 39-4 0,0-39 4 16,13 35-4-16,-13-35 3 0,33 24-3 0,-33-24 3 15,45 13-1-15,-18-13 1 0,3 0-1 16,5 0-1-16,2-7-7 0,-1-2-4 0,1 1-3 15,-7-8-4-15,1 1 7 0,-1-6-7 0,2 1-5 16,-6-5-17-16,4 4-12 0,-9-13-29 0,11 23-58 16,-23-26-75-16,22 23-116 0,-31 14-122 0,27-48 67 15,-2 38 380-15</inkml:trace>
  <inkml:trace contextRef="#ctx0" brushRef="#br0" timeOffset="14">2554 6898 998 0,'-36'12'161'0,"-10"-12"-73"0,23 18 5 0,-14-18-7 16,37 0-17-16,-43 21-16 0,43-21-7 0,-29 15-13 16,29-15-9-16,0 0-14 0,0 0-5 0,0 0-4 15,0 0 2-15,0 0 4 0,4 21 4 0,-4-21 1 16,28 13 0-16,-28-13-4 0,35 6-1 0,-35-6-2 16,47 7-4-16,-19-7-2 0,4 0 1 15,-2 0-2-15,3 0 2 0,-1 0 0 0,2 0 0 16,2 0-5-16,-4-5-8 0,5 5-8 0,-4-3-19 15,7 6-19-15,-13-9-43 0,19 19-79 0,-46-13-79 16,61-13-213-16,-27 19 45 0,-34-6 280 16</inkml:trace>
  <inkml:trace contextRef="#ctx0" brushRef="#br0" timeOffset="15">2595 6645 900 0,'0'0'316'0,"0"0"-191"0,0 0-21 15,0 0-19-15,0 0-21 0,0 0-17 0,0 0-15 16,0 0-13-16,0 0-7 0,0 0-7 0,0 0-2 16,0 0 3-16,0 0 6 0,0 0 5 0,-15 25 4 15,15-25-1-15,0 33-3 0,0-33-7 0,-11 44 1 16,4-20-5-16,-1 3-14 0,-1 3 28 0,0 3-31 15,-4 0 28-15,-1 7-12 0,-1 0-5 0,-3 1 6 16,2-1-6-16,1-1 5 0,4-1-8 16,2 0 5-16,3-2-5 0,6 0 5 0,-5-4-5 15,5 0 4-15,0-3-4 0,7-3 3 0,-7-26-2 16,13 34 2-16,-13-34-2 0,22 32 1 16,-22-32-4-16,30 23 2 0,-30-23-1 0,28 16 3 15,-28-16 0-15,22 0 0 0,-22 0-5 0,26 0-4 16,-26 0-5-16,33-23-6 0,-33 23-1 15,37-32-10-15,-37 32-6 0,37-35-14 0,-37 35-17 16,29-36-43-16,-1 36-52 0,-28-34-80 0,23 25-96 16,-23 9-86-16,18-37 138 0,6 37 288 0</inkml:trace>
  <inkml:trace contextRef="#ctx0" brushRef="#br0" timeOffset="16">3142 7180 944 0,'0'0'208'0,"0"0"-100"0,0 0-16 0,0 0-28 15,0 0-12-15,0 0-11 0,0 0-5 0,0 0-7 16,-4 26-5-16,4-26-9 0,0 22-2 16,0-22-6-16,0 27 1 0,0-27-6 0,0 33 1 15,0-33-4-15,0 37 3 0,0-37-5 0,0 31 4 16,0-31-3-16,0 26 1 0,0-26-14 0,0 0-15 15,4 24-35-15,-4-24-65 0,0 0-92 0,0 0-229 16,0 0-10-16,0 0 193 0</inkml:trace>
  <inkml:trace contextRef="#ctx0" brushRef="#br0" timeOffset="17">3285 6821 1748 0,'-24'-6'54'15,"24"6"-9"-15,-23-7 5 0,23 7-12 0,0 0-10 16,-28-5-13-16,28 5-6 0,0 0-5 0,0 0-1 16,-24-12-3-16,24 12-2 0,0 0-3 0,0 0-13 15,0 0-14-15,0 0-21 0,0 0-23 0,0 0-63 16,0 0-188-16,0 0-215 0,0 0-16 0,0 0 316 16</inkml:trace>
  <inkml:trace contextRef="#ctx0" brushRef="#br0" timeOffset="18">3651 7185 872 0,'0'0'144'16,"0"0"-20"-16,-29-21-7 0,29 21-16 0,0 0-25 16,0 0-25-16,0 0-17 0,0 0-9 15,-32 0-2-15,32 0 0 0,0 0 2 0,-24 7 2 16,24-7-2-16,0 0-1 0,-31 9-3 0,31-9-2 15,0 0-5-15,-28 14-3 0,28-14-2 0,-25 12-1 16,25-12-3-16,-22 16 0 0,22-16-3 16,0 0 0-16,-27 28-4 0,27-28 4 0,-11 27-4 15,11-27 2-15,0 33-2 0,0-33 2 0,0 34-3 16,0-34 3-16,18 27-4 0,-18-27 3 0,29 23-3 16,-29-23 2-16,40 14-4 0,-40-14-1 0,45 0 0 15,-22 0-1-15,4-13 4 0,-3 5-2 0,1-6 2 16,-25 14-1-16,43-31 5 0,-43 31-2 15,28-39 5-15,-28 39-3 0,12-40 4 0,-12 40-4 16,0-38 2-16,0 38-2 0,-10-40 2 0,10 40-2 16,-18-39 5-16,18 39-6 0,-22-30 5 15,22 30-4-15,-26-22 1 0,26 22 0 0,-25-7-1 16,25 7 0-16,0 0-2 0,0 0-6 0,-22 7-16 16,22-7-14-16,0 22-23 0,0-22-28 0,0 34-53 15,0-34-51-15,18 35-100 0,-11-12-144 16,-7-23 52-16,40 39 316 0</inkml:trace>
  <inkml:trace contextRef="#ctx0" brushRef="#br0" timeOffset="19">4036 7225 980 0,'0'0'140'0,"0"0"-32"15,0 0-2-15,0 0-16 0,0 0-28 16,0 0-25-16,0 0-17 0,0 0-10 0,0 0-4 15,0 0-5-15,0 0 2 0,0 0 6 0,0 0 6 16,0 0 3-16,0 0 4 0,0 36-10 0,0-36 0 16,-8 40-6-16,8-40 2 0,-8 43-4 0,4-21 4 15,4-22-4-15,-11 40 3 0,11-40-6 16,-4 31 3-16,4-31-4 0,0 0 1 0,0 29-1 16,0-29 0-16,0 0 0 0,0 0 1 0,0 0 1 15,0 0 1-15,24-8 2 0,-24 8-2 0,22-27 2 16,-22 27-4-16,31-44 3 0,-13 18-5 0,-2-3 6 15,2 0-6-15,0-3 5 0,-1 4-5 16,-1 2 5-16,-1 3-4 0,-15 23 3 0,26-34-1 16,-26 34 2-16,0 0-2 0,28-29 1 15,-28 29-2-15,0 0-1 0,0 0 0 0,26 0 0 16,-26 0 1-16,0 0-1 0,24 19 2 0,-24-19-1 16,0 0 0-16,22 32-1 0,-22-32 2 0,15 26-4 15,-15-26 4-15,14 33-2 0,-14-33 0 0,11 29-1 16,-11-29 2-16,8 33-3 0,-8-33 4 0,7 28-4 15,-7-28 3-15,5 24-3 0,-5-24 2 16,0 0-2-16,10 30 1 0,-10-30-2 0,0 0-5 16,15 26-11-16,-15-26-11 0,0 0-23 15,0 0-21-15,35 34-56 0,-35-34-51 0,0 0-89 16,23 5-154-16,-23-5 36 0,33-3 224 0</inkml:trace>
  <inkml:trace contextRef="#ctx0" brushRef="#br0" timeOffset="20">4899 7167 1041 0,'0'0'133'16,"0"0"-18"-16,0 0-7 0,-18-32-27 0,18 32-23 16,0 0-13-16,-9-21-8 0,9 21-4 15,0 0-7-15,-25-13-6 0,25 13-5 16,-22 5-4-16,22-5 0 0,-29 19-2 0,29-19 2 15,-31 31-4-15,31-31 1 0,-23 35-5 0,23-35 0 16,-11 28-4-16,11-28 1 0,0 28-2 0,0-28 3 16,4 29-3-16,-4-29 3 0,14 30-4 0,-14-30 3 15,21 28-2-15,-21-28 1 0,22 22-1 0,-22-22 1 16,26 20-7-16,-26-20 2 0,23 15-4 16,-23-15 3-16,0 0 2 0,22 22 3 15,-22-22 0-15,0 0 3 0,0 0-1 0,0 0 1 0,0 0 1 16,0 0-1-16,0 0 1 0,0 22 0 15,0-22-1-15,0 0 0 0,-29 17 0 0,29-17 0 16,-23 11-2-16,23-11 1 0,-24 13-1 0,24-13 2 16,-27 16-2-16,27-16 1 0,-28 19-1 0,28-19 1 15,-24 21 0-15,24-21 0 0,0 0-3 16,0 0 2-16,-23 23-3 0,23-23-6 0,0 0-9 16,0 0-9-16,0 0-13 0,0 0-16 0,34 0-48 15,-34-26-70-15,33 26-120 0,-33 0-192 0,31-32 77 16,-5 32 312-16</inkml:trace>
  <inkml:trace contextRef="#ctx0" brushRef="#br0" timeOffset="21">5497 7492 1705 0,'0'0'99'16,"0"0"-44"-16,0 0-9 0,0 0-4 0,0 0-10 15,0 0-9-15,0 0-10 0,0-29-7 0,0 29-5 16,0 0-1-16,6-31-2 0,-6 31 1 16,0 0-10-16,0 0-16 0,18-28-21 0,-18 28-46 15,0 0-127-15,0 0-364 0,0 0-7 0,22-17 151 16</inkml:trace>
  <inkml:trace contextRef="#ctx0" brushRef="#br0" timeOffset="22">5515 7068 1523 0,'0'0'83'0,"0"0"-22"15,0 0 0-15,0 0-10 0,0 0-8 0,0 0-13 16,0 0-11-16,0 0-8 0,0 0-6 15,0 0-3-15,0 0-1 0,0 0-2 0,0 0 1 16,0 0 0-16,0 0-1 0,0 0 2 0,0 0-2 16,0 0 1-16,0 0-8 0,0 0-13 0,23 17-16 15,-23-17-33-15,0 0-42 0,27 31-132 0,-27-31-223 16,0 0-57-16,-9 36 119 0</inkml:trace>
  <inkml:trace contextRef="#ctx0" brushRef="#br1" timeOffset="23">6684 6770 495 0,'0'0'170'16,"0"0"-12"-16,0 0 12 0,-14-23-25 0,14 23-15 15,0 0-34-15,0 0-20 0,0 0-22 0,0 0-10 16,0 0-9-16,0 0 0 0,0 0-1 0,5 26 0 16,-5-26-2-16,-6 30-2 0,6-30-6 0,-9 39-18 15,5-17 30-15,4 8-36 0,-5-2 30 0,5 2-16 16,-5 2-8-16,5 3 6 16,-6-1-10-16,6 4 4 0,-7-1-6 0,7-1 3 15,-7 0-6-15,7-4 6 0,-4 2-6 0,4-3 5 16,0-3-4-16,0-3 3 0,0-2-4 0,0-23 5 15,0 40-5-15,0-40 5 0,0 36-3 0,0-36 3 16,0 24-2-16,0-24 1 0,0 0-2 0,0 24 0 16,0-24 1-16,0 0 0 0,0 0-1 15,0 25 2-15,0-25-3 0,0 0 2 0,0 27-1 16,0-27-2-16,0 0-6 0,0 27-1 0,0-27-10 16,0 0-2-16,0 0-12 0,0 0-6 0,-7 22-13 15,7-22-9-15,0 0-7 0,0 0-19 0,0 0-44 16,5-27-58-16,-5 27-61 0,0 0-111 15,26-39 17-15,-26 39 165 0</inkml:trace>
  <inkml:trace contextRef="#ctx0" brushRef="#br1" timeOffset="24">6758 7229 894 0,'-23'-8'166'16,"23"8"-16"-16,0 0-23 0,0 0-26 0,0 0-30 16,0 0-20-16,0 0-12 0,0 0-10 0,0 0-7 15,0 0-3-15,0 0-2 0,0 0 0 0,0 0-3 16,0 0 4-16,0 0 2 0,0 0 0 0,0 0 1 15,0 0-4-15,34 0-6 0,-34 0-1 16,30 0-3-16,-30 0-1 0,38 7-4 0,-38-7-1 16,42 7-2-16,-42-7 1 0,42 8-1 15,-42-8 1-15,42 7-4 0,-42-7-8 0,45 0-14 16,-45 0-17-16,45 0-29 0,-45 0-57 0,48 0-136 16,-48 0-230-16,32-15 8 0,-9 11 172 0</inkml:trace>
  <inkml:trace contextRef="#ctx0" brushRef="#br1" timeOffset="25">7125 6797 596 0,'0'0'158'0,"-10"-24"-32"0,10 24 12 0,0 0-20 15,0 0 3-15,0 0-31 0,0 0-24 16,0 0-23-16,0 0-10 0,0 0-4 0,0 0-3 15,0 0-1-15,0 0 6 0,0 0 2 0,0 0 0 16,0 0-1-16,22 11-8 0,-22-11-3 0,0 0-3 16,0 0-2-16,0 0-3 0,0 0-3 0,0 0-1 15,25 23 0-15,-25-23 0 0,0 0 1 16,0 0-16-16,12 30 18 0,-12-30-15 0,0 26 31 16,0-26-17-16,0 31 13 0,0-31-16 15,-4 44-4-15,4-22 1 0,-7 2-4 0,3 0 2 16,-3 2-4-16,2 3 5 0,1-4-5 0,-3 3 3 15,3 1-4-15,-2-1 4 0,-1 0-5 0,3-1 5 16,-1 0-5-16,0 2 5 0,0-3-5 0,1-1 3 16,4 1-2-16,-7-3 3 0,7-23-3 0,-6 40 3 15,6-40-3-15,0 39 2 0,0-39-2 0,0 31 2 16,0-31-1-16,-5 27 1 0,5-27-2 16,0 0 3-16,0 28-2 0,0-28 1 0,0 0 0 15,0 0-3-15,0 0-5 0,0 0-1 16,0 0-6-16,0 0 1 0,0 0-3 0,0 0-2 15,0 0-11-15,0 0-9 0,0 0-14 0,0 0-18 16,0 0-30-16,-26-20-64 0,26 20-77 0,0 0-107 16,0 0-66-16,0 0 51 0,7-26 364 15</inkml:trace>
  <inkml:trace contextRef="#ctx0" brushRef="#br1" timeOffset="26">7584 6601 482 0,'0'0'179'16,"0"0"-35"-16,-28-14-11 0,28 14 5 0,0 0-17 15,0 0-24-15,0 0-34 0,0 0-28 0,0 0-22 16,0 0-8-16,0 0 3 0,0 0 7 0,0 0 7 15,0 0 5-15,0 0-1 0,28 24-1 0,-28-24-2 16,0 0-1-16,0 0-5 0,22 32-1 16,-22-32-5-16,0 0-1 0,13 33-4 15,-13-33 2-15,9 27-2 0,-9-27 4 0,4 29-2 0,-4-29 2 16,0 31-4-16,0-31 2 0,0 22-3 16,0-22 4-16,0 0-2 0,0 33 2 0,0-33-1 15,0 0-17-15,-17 27 36 0,17-27-39 0,0 0 35 16,0 0-20-16,-23 19-2 0,23-19 0 0,0 0-1 15,0 0 0-15,0 0-2 0,-26 16-7 16,26-16-15-16,0 0-25 0,0 0-69 0,-24-12-135 16,24 12-275-16,0 0 34 0,0 0 205 0</inkml:trace>
  <inkml:trace contextRef="#ctx0" brushRef="#br1" timeOffset="27">8183 7376 807 0,'0'0'108'0,"0"0"-35"0,0 0-7 16,0 0 15-16,0 0 9 0,0 0-1 0,0 0-3 15,0 0-20-15,0 0-8 0,0 0-6 0,0 0-4 16,0 0-6-16,28 20-6 0,-28-20-5 0,0 0-5 15,32 0-5-15,-32 0-2 0,31 0-4 0,-31 0-3 16,33 0-1-16,-33 0-5 0,40 0-1 16,-18 0-2-16,3-5-2 0,1 5-1 0,-1-4 2 15,1 4-2-15,-1 0 0 0,3 0 1 16,-4-4-2-16,-1 4 0 0,-23 0-4 0,38 0-10 16,-38 0-13-16,33 0-24 0,-33 0-42 0,22-7-93 15,11 25-191-15,-33-18-138 0,0 0 48 0,39 27 358 16</inkml:trace>
  <inkml:trace contextRef="#ctx0" brushRef="#br1" timeOffset="28">8222 7217 296 0,'0'0'111'0,"0"0"-20"0,8-24 14 15,-8 24 11-15,0 0 6 0,0 0-9 16,0 0 1-16,0 0-3 0,-7-27-4 0,7 27-5 16,0 0-17-16,0 0-19 0,0 0-17 0,0 0-13 15,0 0-7-15,0 0-9 0,0 0-4 0,0 0-5 16,0 0-4-16,0 0-2 0,0 0 3 15,0 0 7-15,0 0 1 0,0 0 3 0,25 0-4 16,-25 0-4-16,0 0 0 0,29 0-1 0,-29 0-2 16,22 0-1-16,-22 0-3 0,25 0-1 0,-25 0-2 15,33 0 1-15,-33 0-1 0,40 0-1 0,-40 0 1 16,40 0-2-16,-40 0 2 0,40-4 0 0,-40 4-2 16,38 0 1-16,-38 0-2 15,40 0-8-15,-40 0-9 0,40-6-14 0,-18 6-18 16,-22 0-17-16,38 7-46 0,-38-7-57 0,31 0-106 15,-31 0-119-15,0 0-33 0,25-6 155 0</inkml:trace>
  <inkml:trace contextRef="#ctx0" brushRef="#br1" timeOffset="29">9838 6759 181 0,'0'0'75'0,"0"0"8"16,0 0-4-16,0 0 18 0,0 0-10 15,0 0 9-15,0 0-19 0,0 0-5 0,0 0-19 16,0 0-8-16,0 0-12 0,0 0-1 0,0 0-1 16,0 0 7-16,0 0 6 0,0 0 12 0,0 0 3 15,0 0 6-15,0 0-5 0,0 0-4 0,0 0-14 16,0 0-11-16,0 0-5 0,0 0-5 15,0 0 1-15,0 0 1 0,0 0-3 0,0 0-3 16,-23 16-1-16,23-16-1 0,0 0-1 16,-23 0-1-16,23 0 0 0,0 0-2 0,-28-5 0 15,28 5-1-15,0 0 2 0,-28 0-1 0,28 0 0 16,0 0-1-16,-31-7-1 0,31 7-1 0,-28 0-2 16,28 0-1-16,-33-4-1 0,33 4-1 0,-37 0 2 15,37 0-1-15,-37 0 2 0,37 0-2 0,-39-8 1 16,39 8-1-16,-36-5 0 0,36 5 0 0,-34-4-1 15,34 4 0-15,-31 0 0 0,31 0-1 16,-27-9 1-16,27 9-1 0,-26 0 0 0,26 0 0 16,0 0 0-16,-28-8 0 0,28 8 0 15,0 0 0-15,0 0 1 0,-23 0-3 0,23 0 2 16,0 0-1-16,0 0 0 0,0 0 0 0,0 0 0 16,0 0-2-16,-22 0 0 0,22 0 1 0,0 0-2 15,0 0 2-15,0 0-1 0,0 0 2 16,0 0-2-16,0 0 1 0,-9 27-1 0,9-27 0 15,0 0-1-15,0 0 2 0,0 0-2 0,6 26 3 16,-6-26-2-16,0 0 1 0,0 0-2 0,14 27 2 16,-14-27-2-16,0 0 3 0,0 0 0 0,26 27-2 15,-26-27 0-15,0 0 0 0,33 20-1 0,-33-20 3 16,29 13-2-16,-29-13 2 0,30 15-6 16,-30-15-16-16,32 13 32 0,-32-13-35 15,34 18 37-15,-34-18-21 0,35 15 1 0,-35-15 1 16,30 16-1-16,-30-16 4 0,30 10-5 0,-30-10 2 15,24 13-4-15,-24-13 2 0,0 0 1 0,27 21 2 16,-27-21 1-16,0 0 0 0,0 0 2 0,14 26 1 16,-14-26 0-16,0 0 3 0,0 0-3 0,-7 30 2 15,7-30-1-15,0 0 0 0,-22 24 0 0,22-24 0 16,0 0 0-16,-33 27 1 0,33-27-2 16,-26 21 2-16,26-21-3 0,-30 21 3 0,30-21-4 15,-35 28 4-15,35-28-2 0,-34 28 2 16,34-28-3-16,-35 29 2 0,35-29-1 0,-35 27 2 15,35-27-3-15,-40 29 3 0,40-29-2 0,-36 28 1 16,36-28-2-16,-35 25 4 0,35-25-4 0,-31 26 3 16,31-26-2-16,-27 20 1 0,27-20-1 15,-23 19 1-15,23-19 0 0,-23 18 0 0,23-18-1 16,0 0 2-16,-24 30-2 0,24-30 1 0,0 0-1 16,-15 23 1-16,15-23 0 0,0 0 1 0,0 0-2 15,-12 25 2-15,12-25-2 0,0 0 2 0,0 0-2 16,-16 22 1-16,16-22 0 0,0 0 1 0,0 0 0 15,0 0 3-15,0 0 3 0,0 0 0 0,0 0 2 16,0 0-2-16,0 0-3 16,0 0 0-16,0 0-1 0,0 0-2 0,0 0-1 15,-9 23 3-15,9-23 2 0,0 0 2 0,0 0-1 16,0 0-1-16,0 0-1 0,27 12 0 0,-27-12 1 16,0 0 1-16,22 4-1 0,-22-4-1 0,0 0 0 15,35 0-1-15,-35 0 0 0,36 0 0 0,-36 0-1 16,38 0 0-16,-38 0 0 0,44 0-1 0,-20 0 0 15,-1 0 0-15,3 0-1 0,-1 0 1 16,-3 0-1-16,2 0 0 0,-2 6 0 0,2-6 0 16,-1 9 0-16,0-9 0 0,-1 7 0 0,1 0 0 15,-23-7-1-15,42 11 1 0,-42-11-1 16,36 13-5-16,-36-13-11 0,29 5-10 0,-29-5-29 16,0 0-37-16,42 14-125 0,-42-14-269 0,0 0 0 15,0 0 18-15</inkml:trace>
  <inkml:trace contextRef="#ctx0" brushRef="#br1" timeOffset="30">9260 8191 403 0,'0'0'188'0,"0"0"-49"0,0 0-30 16,0 0-17-16,0 0-14 0,0 0-13 15,0 0-20-15,0 0-9 0,0 0-5 0,0 0 0 16,0 0 5-16,0 0 5 0,0 0-3 0,0 0-2 16,0 0-5-16,0 0 12 0,0 0 4 0,0 0 0 15,0 0-4-15,0 0-16 0,0 0-6 0,0 0-4 16,0 0-2-16,0 0-2 0,0 21-6 16,0-21-2-16,0 0-2 0,0 23 0 0,0-23-1 15,0 0 0-15,-10 21-3 0,10-21 3 0,0 0-4 16,0 24 3-16,0-24-1 0,0 0 0 0,0 0-1 15,-4 22 1-15,4-22-1 0,0 0 2 0,0 0-2 16,0 0 1-16,4 25-2 0,-4-25 2 0,0 0-2 16,0 0 0-16,0 0 1 15,0 0-1-15,0 0-2 0,23 13-1 0,-23-13-2 16,0 0-1-16,25-8-1 0,-25 8 0 0,0 0 2 16,30-16-2-16,-30 16 2 0,0 0-5 0,29-20 0 15,-29 20-6-15,0 0-2 0,22-20-10 0,-22 20-15 16,0 0-23-16,25-7-17 0,-25 7-8 0,0 0-11 15,0 0-18-15,25-15-28 0,-25 15-44 0,0 0-65 16,24-12-31-16,-24 12 174 0</inkml:trace>
  <inkml:trace contextRef="#ctx0" brushRef="#br1" timeOffset="31">9328 7926 1001 0,'0'0'208'0,"0"0"-42"16,0 0-19-16,0 0-31 0,0 0-30 15,-24 0-21-15,24 0-12 0,0 0-12 0,0 0-5 16,0 0-8-16,0 0-2 0,0 0-6 0,0 0-5 16,0 0-5-16,0 0-4 0,0 0-3 15,0 0-2-15,0 0-1 0,0 0-1 0,0 0-1 16,0 0-2-16,0 0-11 0,0 0-14 0,0 0-31 15,0 0-76-15,24 21-346 0,-24-21-89 0,0 0 4 16,31 0 406-16</inkml:trace>
  <inkml:trace contextRef="#ctx0" brushRef="#br1" timeOffset="32">11674 7015 423 0,'0'0'95'16,"0"0"-12"-16,9-26 18 0,-9 26-4 0,0 0 3 15,0 0 0-15,0 0-22 0,0 0 3 16,11-23-20-16,-11 23-17 0,0 0 23 0,0 0-15 16,0 0 15-16,0 0-10 0,0-22-9 0,0 22 7 15,0 0-23-15,0 0 12 0,0 0-44 0,-25-18 19 16,25 18-25-16,0 0 21 0,-30-11 0 0,30 11-2 16,-25 0-1-16,25 0-3 0,-26 0-2 0,26 0-1 15,-29 0-2-15,29 0 1 0,-35 11-2 0,35-11-18 16,-38 15 37-16,38-15-35 0,-39 25 33 15,39-25-17-15,-39 37-6 0,39-37 4 16,-40 33-2-16,40-33 2 0,-30 32-2 0,30-32 2 16,-22 35-3-16,22-35 4 0,-14 30-4 0,14-30 2 15,-4 28-2-15,4-28 2 0,0 26-2 0,0-26 2 16,13 23-1-16,-13-23 0 0,0 0-1 0,27 27 1 16,-27-27 0-16,25 11 1 0,-25-11 0 0,26 7 1 15,-26-7-2-15,28 6 2 0,-28-6-1 16,27 0 0-16,-27 0 0 0,22 0 0 0,-22 0 0 15,0 0 0-15,31 5 0 0,-31-5 0 0,0 0 0 16,0 0-1-16,0 0 1 0,23 4 1 0,-23-4 0 16,0 0 0-16,0 0 2 0,0 0-1 0,0 0 0 15,0 0 0-15,0 0-2 0,-28 33 1 0,28-33-2 16,-26 25 2-16,26-25-3 16,-29 24 2-16,29-24-1 0,-33 33 2 0,33-33-2 15,-33 34 3-15,33-34-3 0,-30 28 2 0,30-28-3 16,-22 25 2-16,22-25-1 0,-18 24 1 0,18-24-1 15,0 0 1-15,-8 26-2 0,8-26 2 0,0 0-2 16,0 0 2-16,9 22 0 0,-9-22 0 0,0 0-1 16,0 0 0-16,32 19 0 0,-32-19 1 0,0 0-1 15,33 6 2-15,-33-6-1 0,28 0 1 16,-28 0-1-16,29 0 0 0,-29 0 0 16,30 0 0-16,-30 0 2 0,30 0-2 0,-30 0 1 15,35 0-2-15,-35 0 1 0,36-11-1 0,-36 11 2 16,35-7-2-16,-35 7 1 0,39-12-1 0,-39 12-10 15,37-11-14-15,-37 11-20 0,35-18-34 0,-6 24-66 16,-29-6-94-16,33-20-221 0,-33 20-1 0,27-9 134 16</inkml:trace>
  <inkml:trace contextRef="#ctx0" brushRef="#br1" timeOffset="33">10534 7149 390 0,'0'0'69'0,"0"0"6"0,0 0 13 15,0 0 8-15,22-24 2 0,-22 24-10 0,0 0-9 16,0 0-15-16,0 0-8 0,0 0-3 0,0 0 0 15,0 0 0-15,0 0-3 0,0 0-1 0,0 0-3 16,0 0-4-16,0 0-6 0,0 0-4 16,0 0-5-16,0 0-3 0,12 25-4 0,-12-25 0 15,0 0-6-15,-8 35 0 0,8-35-5 0,-15 23-1 16,15-23-4-16,-18 29 1 0,18-29-3 0,-27 36 3 16,27-36-4-16,-32 35 2 0,32-35-2 15,-40 36 1-15,18-20-1 0,22-16 3 0,-44 24-3 16,44-24 3-16,-43 20-2 0,43-20 3 15,-39 14-1-15,39-14 1 0,-35 7-3 0,35-7 2 16,-38 4-3-16,38-4 1 0,-33 0 3 0,33 0-2 16,-26-14 2-16,26 14-2 0,0 0 0 0,-27-26-2 15,27 26 2-15,0 0-2 0,-20-29 2 0,20 29-3 16,0 0 2-16,-11-33-1 0,11 33 1 0,0 0-2 16,0-23 2-16,0 23-3 0,0 0 2 0,0 0-1 15,11-28 1-15,-11 28-1 0,0 0 2 16,0 0-2-16,29-27 2 0,-29 27-2 15,0 0 0-15,31-18 0 0,-31 18 1 0,0 0-1 16,30-10 1-16,-30 10-1 0,0 0 1 0,32 0-1 16,-32 0 2-16,0 0-1 0,27 8-1 0,-27-8 1 15,0 0 0-15,28 23 1 0,-28-23 0 0,22 22 1 16,-22-22-2-16,22 27 4 0,-22-27-3 0,22 26 3 16,-22-26-4-16,26 28 3 0,-26-28-3 15,28 25 3-15,-28-25-2 0,30 23 0 0,-30-23 1 16,32 19-2-16,-32-19 0 0,33 19 2 0,-33-19-3 15,31 11 2-15,-31-11 0 0,28 11-1 0,-28-11-1 16,26 7 0-16,-26-7-2 0,22 6 2 16,-22-6-1-16,24 8 1 0,-24-8-1 0,0 0-4 0,29 8-11 15,-29-8-14-15,0 0-28 16,0 0-54-16,31 33-100 0,-31-33-173 0,0 0-88 16,0 0 19-16,0 0 398 0</inkml:trace>
  <inkml:trace contextRef="#ctx0" brushRef="#br1" timeOffset="34">10858 7624 583 0,'0'0'241'0,"0"0"-91"0,0 0-75 0,0 0 14 0,0 0-8 15,0 0 0-15,0 0-14 0,0 0-13 0,0 0-9 16,0 0-8-16,0 0-12 0,0 0-5 16,0 0-3-16,0 0-1 0,5 24-4 15,-5-24-1-15,0 0-3 0,0 0 0 0,0 22 20 16,0-22-22-16,0 0 21 0,0 0-40 0,0 24 14 15,0-24-16-15,0 0 15 0,0 0 1 0,0 30-1 16,0-30 1-16,0 0-2 0,0 0 2 0,-5 24 0 16,5-24 0-16,0 0-1 0,0 0 0 0,0 0-2 15,0 0 1-15,0 0-1 0,0 0 0 16,0 0 2-16,0 0-1 0,0 0 0 0,0 0 0 16,0 0-1-16,0 0 3 0,0 0 0 0,0 0-1 15,0 0 1-15,0 0-1 0,27 0 0 0,-27 0 0 16,0 0-4-16,0 0-7 0,29-14-7 15,-29 14-10-15,0 0-7 0,0 0-6 0,32-20-2 16,-32 20 9-16,0 0-17 0,14-23 13 0,-14 23-18 16,0 0 0-16,0 0 1 0,23-28-9 15,-23 28-26-15,0 0-39 0,0 0-54 0,18-24-49 16,-18 24-56-16,0 0 95 0,-7-24 193 0</inkml:trace>
  <inkml:trace contextRef="#ctx0" brushRef="#br1" timeOffset="35">10945 7360 952 0,'0'0'347'0,"-25"0"-181"0,25 0-36 16,0 0-38-16,0 0-23 0,0 0-14 15,0 0-10-15,0 0-4 0,0 0-5 0,0 0-4 16,0 0-4-16,0 0-2 0,0 0-5 0,0 0-14 16,0 0-7-16,0 0 0 0,0 0 0 0,0 0 0 15,0 0 0-15,0 0 0 0,0 0 0 0,0 0 0 16,0 0 0-16,0 0-42 0,0 0-51 16,26 10-249-16,-26-10-264 0,0 0 13 0,22-38 222 15</inkml:trace>
  <inkml:trace contextRef="#ctx0" brushRef="#br1" timeOffset="36">10891 7587 149 0,'0'0'82'0,"0"0"-17"16,0 0-8-16,0 0 15 0,0 0 0 0,0 0 13 16,0 0-11-16,0 0-1 0,0 0-20 0,0 0-8 15,0 0-16-15,0 0-4 0,0 0-5 16,0 0 0-16,0 0-2 0,0 0-1 0,0 0 2 16,0 0 7-16,0 0 6 0,0 0 11 0,0 0 12 15,0 0 11-15,0 0 4 0,0 0 0 0,0 0-12 16,0 0-8-16,0 0-11 0,0 0-8 15,0 0-7-15,0 0-8 0,0 0-6 0,0 0-5 16,0 0-2-16,0 0 0 0,0 0-2 0,0 0 1 16,0 0-2-16,0 0 1 0,0 0 0 15,0 0-1-15,0 0 1 0,0 0 0 0,0 0 1 16,0 0 2-16,0 0 3 0,0 0 2 0,0 0 1 16,0 0-2-16,0 0-2 0,0 0-1 0,0 0-3 15,0 0 0-15,0 0-2 0,0 0 0 0,0 0 0 16,0 0 0-16,0 0-1 0,0 0 2 0,0 0-1 15,0 0 0-15,0 0 1 0,0 0 0 16,0 0-2-16,0 0 0 0,0 0 1 16,0 0 0-16,0 0 1 0,0 0 1 0,0 0-1 15,-12 21 0-15,12-21-1 0,0 0 1 0,0 0-2 16,0 0 1-16,0 0 1 0,-5 23-1 0,5-23-1 16,0 0 2-16,0 0-2 0,0 0 1 0,0 0-1 15,0 0 1-15,0 22-1 0,0-22-2 0,0 0-16 16,0 0-29-16,0 0-46 0,0 0-97 15,21 0-139-15,-21 0-144 0,0 0 78 0,0 0 310 16</inkml:trace>
  <inkml:trace contextRef="#ctx0" brushRef="#br1" timeOffset="37">12554 6831 845 0,'0'0'153'0,"0"0"5"0,0 0-18 16,0 0-16-16,0 0-23 0,0 0-34 0,0 0-18 16,0 0-14-16,0 0-6 0,0 0-6 0,-25-6 0 15,25 6 0-15,0 0 0 0,-24 20-2 0,24-20-2 16,-22 18-4-16,22-18-3 0,-33 25-1 16,33-25-4-16,-37 38-13 0,15-17 28 0,-1 7-29 15,-1 2 28-15,1 4-16 0,-1-3-4 0,1 2 4 16,1 3-6-16,0-2 6 0,4-1-7 15,4 5 4-15,0-10-4 0,7 2 4 0,2-4-5 16,5-2 5-16,0 5-6 0,0-4 6 0,5-1-5 16,1-2 3-16,-6-22-3 0,22 42 3 0,-22-42-3 15,28 36 3-15,-28-36-2 0,31 25 2 16,-31-25-2-16,33 20 1 0,-33-20-1 0,33 16 1 16,-33-16-4-16,33 11-7 0,-33-11-9 0,31 6-6 15,-31-6-13-15,31 7-12 0,-31-7-31 0,24 0-72 16,8 24-104-16,-32-24-197 0,0 0 7 0,38 6 105 15</inkml:trace>
  <inkml:trace contextRef="#ctx0" brushRef="#br1" timeOffset="38">12888 6960 762 0,'0'-38'218'0,"0"38"-89"0,0-28-37 16,0 28 21-16,0 0-30 0,0 0 9 16,0 0-23-16,0 0-20 0,0 0-13 0,0 0-10 15,0 0-7-15,0 0-5 0,0 0-2 0,0 0 1 16,0 0 1-16,0 0-12 0,-8 29 33 15,8-29-37-15,-4 35 32 0,4-12-20 0,0-1-4 16,0 3 3-16,0 1-6 0,0 4 4 0,-7-2-7 16,7 2 4-16,-4 1-5 0,4 1 4 0,-7-1-5 15,2 1 5-15,1 2-6 0,-2-6 5 0,2 0-5 16,4-1 5-16,-7-4-4 0,7-23 3 0,0 39-3 16,0-39 2-16,-4 28-2 0,4-28 2 15,0 0-1-15,0 30 1 0,0-30 0 16,0 0 0-16,0 0 0 0,0 0 0 0,0 0 0 15,0 0 1-15,0 0 0 0,0 0 0 0,0 0 1 16,0 0-3-16,0 0 1 0,0 0-1 0,0 0 2 16,14-30-2-16,-14 30 2 0,16-26-3 0,-16 26 4 15,19-33-4-15,-19 33 4 0,25-34-4 0,-25 34 4 16,26-33-3-16,-26 33 2 0,23-25-2 16,-23 25 2-16,0 0-2 0,24-21 1 0,-24 21-1 15,0 0 0-15,0 0 0 0,22-7 0 0,-22 7 1 16,0 0 0-16,0 0 0 0,0 0 0 0,28 7 0 15,-28-7 0-15,0 0-1 0,23 13 0 0,-23-13 1 16,0 0-1-16,22 18 2 0,-22-18-2 0,0 0 1 16,27 29-1-16,-27-29 1 0,0 0-1 15,22 29 1-15,-22-29-2 0,12 24 2 16,-12-24-2-16,11 26 3 0,-11-26-2 0,8 24 2 16,-8-24-2-16,6 23 1 0,-6-23-2 0,0 21 3 15,0-21-2-15,7 23 1 0,-7-23-1 0,0 0 2 16,0 32-3-16,0-32 3 0,0 0-2 0,0 24 1 15,0-24-2-15,0 0 3 0,0 0-3 0,0 0-4 16,0 24-9-16,0-24-7 0,0 0-17 16,0 0-13-16,0 0-38 0,0 0-61 0,0 0-82 15,0 0-135-15,0 0-67 0,0 23 29 0,0-23 400 16</inkml:trace>
  <inkml:trace contextRef="#ctx0" brushRef="#br1" timeOffset="39">13407 7726 616 0,'0'0'129'16,"0"0"-29"-16,0 0-2 0,0 0 14 16,0 0 5-16,0 0-8 0,0 0-16 0,0 0-17 15,0 0-24-15,0 0-11 0,0 0-11 0,0 22-7 16,0-22-5-16,0 0-3 0,0 0-4 0,0 0-18 15,0 0 13-15,0 0-15 0,0 0 14 0,8 25-1 16,-8-25-1-16,0 0 0 0,0 0-1 0,0 0 1 16,0 26-2-16,0-26 1 0,0 0-2 0,-6 27 2 15,6-27-2-15,0 0 1 0,0 25-1 16,0-25 0-16,0 0 0 0,0 0 1 16,-6 24-2-16,6-24 1 0,0 0 0 0,0 0-1 15,0 0 1-15,0 0 1 0,0 0-1 0,0 0-1 16,0 0 1-16,0 0-1 0,0 0 1 0,0 0-1 15,0 0 1-15,0 0-1 0,0 0 1 0,0 0 0 16,0 0 0-16,0 0-1 0,0 0 1 16,0 0-1-16,26 17 1 0,-26-17-1 0,0 0 1 15,0 0-1-15,0 0-9 0,23-3-6 0,-23 3-7 16,0 0-7-16,0 0-6 0,0 0-13 16,28 0-26-16,-28 0-24 0,0 0-25 0,0 0-34 15,0 0-42-15,0 0-15 0,18-34-122 0,-18 34 61 16,0 0 276-16</inkml:trace>
  <inkml:trace contextRef="#ctx0" brushRef="#br1" timeOffset="40">13489 7449 1252 0,'0'21'177'0,"0"-21"-51"0,0 0-33 0,0 0-17 16,0 0-12-16,0 0-13 0,0 0-11 0,0 0-5 16,0 0-5-16,0 0-1 0,0 0-7 15,0 0-4-15,0 0-6 0,0 0-5 0,0 0-3 16,0 0-2-16,0 0 0 0,0 0-2 0,0 0-1 15,0 0-1-15,0 0-8 0,0 0-18 0,0 0-20 16,0 0-41-16,0 0-53 0,0 0-253 0,0 0-180 16,0 0 42-16,36 0 316 0</inkml:trace>
  <inkml:trace contextRef="#ctx0" brushRef="#br1" timeOffset="41">13793 6855 957 0,'0'0'166'0,"-27"-16"-34"16,27 16-12-16,0 0-19 0,0 0-28 15,0 0-17-15,0 0-14 0,0 0-9 0,0 0-11 16,0 0-12-16,0 0-6 0,0 0-3 0,0 0 0 15,0 0 3-15,0 0 4 0,0 0 4 0,0 0 5 16,15 29-2-16,-15-29 1 0,21 26-4 0,-21-26-15 16,26 36 31-16,-12-14-32 0,-14-22 31 0,28 44-16 15,-13-20-5-15,0 0 2 0,-1-2-4 0,0 4 3 16,-2 2-6-16,-1-3 5 0,0 2-6 16,-1-2 4-16,1 5-5 0,-4-2 5 0,-1 2-6 15,0-2 5-15,-1 4-5 0,1-2 4 0,-6 3-4 16,0-5 4-16,0 4-4 0,0-4 4 0,0 2-3 15,-11-2 3-15,5 0-4 0,-2-2 4 16,0-1-4-16,0-1 5 0,2-2-5 0,6-22 5 16,-18 44-3-16,18-44-10 0,-18 32 29 0,18-32-29 15,-15 30 29-15,15-30-18 0,0 0-2 16,-12 25 1-16,12-25 0 0,0 0 1 0,0 0-2 16,0 0-7-16,0 0-11 0,0 0-23 0,0 0-63 15,0 0-227-15,-6-21-255 0,6 21 21 0,0-41 303 16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29.9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-6215 8677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-5091 8339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-5045 8293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28 3 0,0-28-2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-4226 8674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-3791 8780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-3074 8314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-3014 8202 552 0,'0'0'124'15,"0"0"-18"-15,21-16-12 0,-21 16 6 16,0 0-15-16,0 0-5 0,0 0-6 0,0 0-8 0,0 0-8 16,0 0-5-16,0 0-6 0,0 0-3 15,0 0 0-15,0 0-3 0,0 0-4 0,14 26-7 16,-14-26-2-16,0 23-9 0,0-23-1 0,0 33-7 15,0-33 0-15,0 42-5 0,-6-20 2 16,2 4-7-16,-1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-2398 8664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-2390 8395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-1928 8427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-1804 8189 712 0,'0'0'164'0,"0"0"-14"0,0 0-12 0,0 0-1 15,0 0-19-15,0 0-30 0,0 0-22 16,0 0-16-16,0 0-9 0,0 0-11 0,0 0-9 16,0 0-7-16,0 0-4 0,0 0-1 0,0 0 4 15,0 0 0-15,0 33 4 0,0-33-4 0,-8 37 1 16,8-37-4-16,-8 45-1 0,2-18-7 15,2 4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-1122 8186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-1170 8604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-659 8556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-292 8685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1108 8535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1570 8218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2-7 0,-1-1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1696 8606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2260 8664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3259 8619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3688 8291 1010 0,'0'0'182'0,"-36"9"-98"0,11-9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3788 8163 741 0,'11'-22'240'0,"-11"22"-100"0,0 0-19 15,0 0-6-15,0 0-21 0,0 0-25 0,0 0-38 16,0 0 3-16,0 0-26 16,0 0 9-16,0 0 1 0,0 0 4 0,0 0 4 15,0 0 1-15,11 22-2 0,-11-22-8 0,0 34 2 16,0-34-5-16,0 41 1 0,0-16-5 0,-4-2 3 16,-3 3-7-16,3 3 4 0,-4 2-6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4388 8638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4443 8328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5007 8665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5377 8643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0:48.62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-6104 13163 599 0,'0'0'189'0,"0"0"-38"0,0 0-12 16,0 0-16-16,0 0-19 0,0 0-30 16,0 0-26-16,0 0-15 0,0 0-11 0,0 0-7 15,0 0-3-15,0 0-5 0,0 0-2 0,0 0 3 16,0 0 2-16,0 0 5 0,0 0 1 0,11-25-4 15,-11 25-3-15,0 0-5 0,0 0 0 0,0 0-2 16,0 0-1-16,0 0 0 0,0 0 1 0,0 0 1 16,0 0 2-16,0 0-1 0,0 0-1 0,0 0 2 15,17 24-2-15,-17-24 2 0,0 0 0 16,0 0-2-16,-7 25 1 0,7-25 0 0,0 0 0 16,0 0 6-16,0 0 5 0,0 0 4 15,0 0 2-15,0 0-2 0,0 0-3 0,0 0-4 16,0 0-6-16,0 0-5 0,0 0-1 0,-8-22-1 15,8 22 1-15,0 0-2 0,7-27 4 0,-7 27-3 16,0 0 0-16,18-24 1 0,-18 24 2 0,0 0-3 16,0 0 3-16,0 0-3 0,22-20 1 15,-22 20 0-15,0 0 1 0,0 0-1 0,0 0-1 16,24 9 0-16,-24-9 0 0,0 0 2 0,0 0-2 16,18 30 4-16,-18-30-3 0,0 0 1 0,0 32 0 15,0-32 0-15,0 22-1 0,0-22 2 0,0 0-3 16,-15 30 3-16,15-30-1 0,0 0 2 0,0 0-1 15,-22 19 1-15,22-19 2 0,0 0-1 16,0 0 3-16,0 0-1 0,-27-16 0 16,27 16-2-16,0 0-1 0,-17-24-2 0,17 24-1 15,0 0-1-15,-11-34 1 0,11 34-3 0,0 0 3 16,0-26-1-16,0 26 0 0,0 0 1 0,0 0-1 16,0 0-1-16,0 0-2 0,0 0-9 0,0 0-5 15,0 0-11-15,0 0-17 0,0 0-25 0,0 0-87 16,0 0-107-16,21 18-256 0,-21-18 32 15,0 0 289-15</inkml:trace>
  <inkml:trace contextRef="#ctx0" brushRef="#br0" timeOffset="1">-4868 12685 375 0,'0'0'183'0,"0"0"-41"0,0 0-31 0,0 0 1 16,6-32-5-16,-6 32-1 0,0 0-9 15,0 0-9-15,0-20-16 0,0 20-9 0,0 0-4 16,0 0-10-16,0 0-4 0,0 0-9 0,0 0-7 16,0 0-5-16,0 0-9 0,0 0-5 0,0 0-5 15,0 0 0-15,-17 37 0 0,11-14 3 0,-8 2 2 16,4 6 3-16,-8 0-6 0,4 4 5 15,1 2 10-15,3 1-29 0,-2-5 26 0,2 3-30 16,-2-1 8-16,2 0 6 0,0-2-3 0,2 1 3 16,2-2-6-16,0 0 5 0,-3-1-4 0,0-4 4 15,2-4-4-15,7-23 4 0,-6 32-4 0,6-32 3 16,0 0-3-16,0 0 2 0,0 24 0 0,0-24 0 16,0 0 1-16,0 0 0 0,0 0 0 15,0 0 3-15,0 0 0 0,0 0 2 16,0 0 0-16,0 0-1 0,0 0 1 0,0 0-2 15,0 0 0-15,0 0-3 0,0 0-1 0,0 0 0 16,0 0 1-16,0 0 0 0,22-14 1 0,-22 14 0 16,26-7-1-16,-26 7 0 0,29-7 0 0,-29 7-1 15,36-10 1-15,-36 10-5 0,37-6 0 0,-16 6 0 16,-21 0 1-16,44-6 2 0,-44 6 2 16,39 0-1-16,-39 0 0 0,44 0 1 0,-44 0-2 15,37 0 0-15,-37 0-3 0,36 0-6 0,-36 0-10 16,33 6-11-16,-33-6-15 0,30 0-20 15,-30 0-40-15,0 0-73 0,49 22-121 0,-49-22-192 0,0 0 38 16,26 25 315-16</inkml:trace>
  <inkml:trace contextRef="#ctx0" brushRef="#br0" timeOffset="2">-4879 12976 915 0,'0'0'126'16,"0"0"-8"-16,-30-24-4 0,30 24-30 16,0 0-45-16,0 0-25 0,0 0-16 0,0 0 0 15,0 0 3-15,0 0 2 0,28 7 8 16,-28-7 0-16,26 0 7 0,-26 0-1 0,29 0-2 0,-29 0-4 16,33 0-4-16,-33 0-2 0,40 0-1 15,-40 0-3-15,38 0 0 0,-38 0 0 0,38 0 0 16,-38 0-5-16,37-7-17 0,-37 7-26 0,40-7-56 15,-40 7-35-15,30-10-97 0,-30 10-58 16,10-26-111-16,-10 26 136 0,0 0 268 0</inkml:trace>
  <inkml:trace contextRef="#ctx0" brushRef="#br0" timeOffset="3">-4846 12611 880 0,'0'0'259'0,"-27"3"-146"0,27-3-24 15,0 0-40-15,0 0-17 0,0 0 0 0,0 0-1 16,0 0 3-16,22 22 4 0,-22-22-9 0,26 17-5 16,-26-17-6-16,35 20-4 0,-12-17-3 15,2 2-3-15,1-5-3 0,3 7-1 0,1-7-2 16,2 0-1-16,5-9 1 0,-1 3-2 0,-2-4 1 15,2 0-11-15,2 6-19 0,-8-12-32 16,8 22-81-16,-38-6-98 0,58-11-123 0,-33 11-118 0,-25 0 131 16,50 7 350-16</inkml:trace>
  <inkml:trace contextRef="#ctx0" brushRef="#br0" timeOffset="4">-4238 13036 1106 0,'-29'-10'169'15,"29"10"-48"-15,0 0-33 0,0 0-27 0,0 0-23 16,0 0-16-16,0 0-14 0,0 0-6 0,0 0-1 15,0 0 1-15,0 25 2 0,0-25 2 0,9 22-3 16,-9-22 3-16,0 23-4 0,0-23 2 16,0 25-3-16,0-25 2 0,0 29-3 0,0-29 1 15,0 26-1-15,0-26 2 0,0 0-3 0,0 24 1 16,0-24 0-16,0 0 0 0,0 0 0 0,0 0-1 16,0 0 2-16,0 0-1 0,0 0 1 0,0 0 3 15,0 0 2-15,0 0 3 0,9-24 2 0,-9 24-4 16,14-41 4-16,-14 41-6 0,14-41 5 15,-14 41-2-15,18-43-2 0,-18 43-1 16,16-44 2-16,-16 44-4 0,18-31 5 0,-18 31-5 16,14-22 2-16,-14 22-2 0,0 0 0 0,26-21-1 15,-26 21 0-15,0 0-2 0,25-10-1 0,-25 10-1 16,25 0 0-16,-25 0 0 0,29 0 0 0,-29 0 2 16,26 13-1-16,-26-13-2 0,29 9-10 0,-29-9-9 15,27 11-10-15,-27-11-5 0,36 16-14 0,-36-16-37 16,41 14-79-16,-41-14-75 0,34 8-115 15,-34-8-71-15,26 8 110 0,1 13 318 16</inkml:trace>
  <inkml:trace contextRef="#ctx0" brushRef="#br0" timeOffset="5">-3753 13081 643 0,'0'0'229'0,"0"0"-64"0,-12-25-12 16,12 25-22-16,0 0-26 0,0 0-37 0,0 0-29 15,0 0-16-15,0 0-12 0,0 0-5 0,0 0-4 16,0 0 0-16,0 0 2 0,0 0 6 0,0 0 1 16,16 24 2-16,-16-24-5 0,0 0-1 0,0 0-3 15,11 27-1-15,-11-27-1 0,0 0-1 0,0 0 0 16,10 24 0-16,-10-24-1 0,0 0 1 16,0 0 0-16,0 0 0 0,0 0-1 15,0 0 0-15,0 0 1 0,0 0 1 0,0 0 0 16,0 0 2-16,0 0 3 0,0 0 3 0,0 0 2 15,0 0-2-15,0 0-1 0,18-24-4 0,-18 24-1 16,8-24-2-16,-8 24-1 0,13-26-1 0,-13 26 1 16,15-24-1-16,-15 24 2 0,0 0-3 0,23-33 3 15,-23 33-3-15,0 0 2 0,28-30-1 16,-28 30 1-16,0 0-2 0,26-28 3 0,-26 28-2 16,0 0-1-16,0 0 2 0,28-12-1 0,-28 12 0 15,0 0 1-15,0 0-1 0,27 0 0 0,-27 0 2 16,0 0-3-16,32 8 2 0,-32-8-1 15,23 4 0-15,-23-4 1 0,24 7-1 0,-24-7 2 16,22 0-2-16,-22 0 1 0,0 0-1 16,33 10-3-16,-33-10 1 0,0 0-12 0,27 6-8 15,-27-6-16-15,0 0-31 0,27 21-60 0,-27-21-56 16,0 0-149-16,20 28-123 0,-20-28 36 0,10 22 368 16</inkml:trace>
  <inkml:trace contextRef="#ctx0" brushRef="#br0" timeOffset="6">-3128 13081 844 0,'0'0'205'16,"0"0"-95"-16,0 0-12 0,0 0-8 0,0 0-23 15,0-25-21-15,0 25-15 0,0 0-12 0,0 0-3 16,0 0 0-16,0 0 1 0,0 0 2 15,0 0 1-15,0 0-2 0,0 0-3 0,0 0-3 16,0 0-3-16,0 0-4 0,0 0 0 0,-10 27-4 16,10-27 2-16,-14 31-3 0,14-31 4 0,-14 28-3 15,14-28 1-15,-9 34-3 0,9-34 3 0,-9 35-3 16,9-35 2-16,0 28-3 0,0-28 2 16,6 27-3-16,-6-27 3 0,10 27-2 15,-10-27 2-15,0 0-1 0,24 16 1 0,-24-16-1 16,0 0 1-16,36 0-2 0,-36 0 2 0,31 0 0 15,-31 0 0-15,35-16 2 0,-35 16-3 0,35-28 3 16,-35 28-1-16,30-29 2 0,-30 29-2 0,29-40 2 16,-29 40-3-16,21-40 5 0,-21 40 1 0,12-39 8 15,-12 39-2-15,0-37 6 0,0 37-8 0,-7-41 1 16,7 41-4-16,-19-39 1 0,19 39-3 16,-29-30 2-16,29 30-1 0,-34-20 1 0,34 20-3 15,-36 0 0-15,36 0-3 0,-39 10-3 0,39-10 1 16,-37 30-5-16,37-30-4 0,-30 31-12 15,30-31-13-15,-17 42-34 0,17-42-65 0,0 42-134 16,0-42-244-16,-12 30 7 0,12-30 270 0</inkml:trace>
  <inkml:trace contextRef="#ctx0" brushRef="#br0" timeOffset="7">-2554 13117 851 0,'0'0'187'15,"0"0"-46"-15,0 0-16 0,0 0-21 0,0 0-34 0,0 0-24 16,0 0-19-16,0 0-11 0,0 0-9 0,0 0-5 15,0 0-3-15,0 0 1 0,0 0 3 0,0 0 5 16,0 0 1-16,-8 33 1 0,8-33-4 16,0 26 1-16,0-26-5 0,0 0 3 0,0 24-2 15,0-24-3-15,0 0 0 0,0 0 0 0,0 0-2 16,0 0 1-16,0 0 1 0,0 0 1 16,0 0 1-16,0 0 0 0,0 0 1 0,0 0 0 15,0 0 2-15,0 0-1 0,0 0 1 0,0 0-4 16,26-38 1-16,-26 38-2 0,17-42 4 15,-9 18-4-15,2 1 6 0,-2-6-5 0,0 3 7 16,3 4-1-16,-3 2 6 0,-8 20-2 0,14-40 4 16,-14 40-5-16,14-27-23 0,-14 27 32 0,0 0-36 15,0 0 34-15,0 0-14 0,22-18-2 16,-22 18 0-16,0 0-14 0,0 0 39 0,0 0-37 16,26 20 35-16,-26-20-20 0,0 0-3 0,35 25 3 15,-35-25-2-15,26 20 0 0,-26-20-2 0,27 17 1 16,-27-17-1-16,32 10 1 0,-32-10 0 0,36 8-2 15,-36-8 1-15,37 0-1 0,-37 0 1 0,37 0 1 16,-37 0-1-16,42-8-6 0,-42 8-11 16,33-7-19-16,-10 14-31 0,-23-7-71 0,39 8-105 15,-39-8-173-15,25 0-86 0,-3 9 147 16</inkml:trace>
  <inkml:trace contextRef="#ctx0" brushRef="#br0" timeOffset="8">-1621 12903 1224 0,'0'0'141'0,"0"0"-39"16,0 0-39-16,0 0-10 0,-23 0-31 0,23 0 8 16,0 0-4-16,0 0-6 0,-28 0-2 0,28 0-5 15,0 0-2-15,-30 0-2 0,30 0-1 16,0 0-2-16,-30 11 0 0,30-11-3 0,0 0 1 15,-34 21-2-15,34-21 1 0,0 0-1 16,-22 21-2-16,22-21-2 0,0 0 1 0,-9 28-2 16,9-28 3-16,0 23-2 0,0-23 1 0,12 25-1 15,-12-25 1-15,18 21-1 0,-18-21 1 0,25 20-2 16,-25-20 3-16,27 18-2 0,-27-18 2 0,29 9-2 16,-29-9 1-16,29 14-2 0,-29-14 1 15,0 0 0-15,25 7 1 0,-25-7 1 0,0 0 1 16,0 0 0-16,0 0 2 0,0 0 0 0,0 0 2 15,0 0 1-15,0 0 2 0,0 0 0 16,0 0-2-16,0 0-4 0,-25 15-1 0,25-15-2 16,-27 9 2-16,27-9-2 0,-31 11 1 0,31-11 0 15,-35 13-1-15,35-13-3 0,-32 9-7 0,32-9-17 16,-22 0-19-16,22 0-47 0,0 0-107 16,0 0-174-16,0 0-129 0,0 0 34 0,16 37 427 15</inkml:trace>
  <inkml:trace contextRef="#ctx0" brushRef="#br0" timeOffset="9">-371 12904 548 0,'0'0'151'0,"0"0"-50"0,0 0-23 15,0 0-13-15,0 0-7 0,0 0 7 0,0 0 7 16,0 0 7-16,22 16-15 0,-22-16-2 0,0 0-28 15,0 0 7-15,0 25-5 0,0-25-8 0,0 0-2 16,-7 31-11-16,7-31-3 0,-11 24-5 0,11-24-2 16,-19 33-4-16,19-33 2 0,-25 32-2 0,25-32 2 15,-34 34-2-15,34-34 3 0,-39 36-5 16,39-36 4-16,-45 30-2 0,21-17 2 0,1 2-2 16,-2-8 1-16,4 4 0 0,21-11 5 15,-45 7 3-15,45-7 4 0,-43 0 2 0,43 0-1 16,-36-6-2-16,36 6-4 0,-27-16 0 0,27 16-4 15,-24-27 1-15,24 27-3 0,-22-33 2 0,22 33-4 16,-11-33 2-16,11 33-2 0,0-33 2 0,0 33-3 16,0-32 4-16,0 32-2 0,11-24 1 15,-11 24-1-15,0 0 3 0,25-31 0 0,-25 31 2 16,0 0-3-16,29-27 3 0,-29 27-5 0,23-15 0 16,-23 15 2-16,31-9-3 0,-31 9 0 15,38-14 1-15,-38 14-3 0,43-7 1 0,-43 7-1 0,46-14-21 16,-24 11 36-16,4-1-36 0,0-3 37 0,0 3-15 15,2-2-1-15,1 3 2 0,-2-4-3 16,2 1 3-16,-1 0-1 0,-1-4 1 16,-1 2-1-16,1-2 1 0,-5 1-1 0,1-6 1 15,-23 15-2-15,39-30 3 0,-39 30-4 0,34-37 5 16,-34 37-2-16,26-39 3 0,-26 39-1 0,14-40 10 16,-14 40-2-16,0-38 6 0,0 38-4 0,0-35-2 15,0 35-4-15,-10-28 1 0,10 28-3 0,-17-29 2 16,17 29-1-16,-21-16 0 0,21 16-2 0,-26-6-1 15,26 6-1-15,-29 11-2 16,29-11 2-16,-36 26-4 0,36-26 4 0,-37 44-4 16,19-14 4-16,0 2-4 0,4 5 6 0,-1 3-6 15,5 2 8-15,2 1-6 0,2 0-6 0,6-1 25 16,0 0-26-16,6 1 25 0,2-5-14 0,2-5-6 16,2 0 5-16,5-6-7 0,4-3 5 0,2-8-4 15,2-1 1-15,2-4 1 0,4-6 0 16,0-5-3-16,4-5-8 0,3-6-13 0,1-12-27 15,11 17-93-15,-23-36-258 0,19 14-167 0,-6-3 29 16,-9-19 416-16</inkml:trace>
  <inkml:trace contextRef="#ctx0" brushRef="#br0" timeOffset="10">751 12942 740 0,'0'0'185'0,"0"0"-58"0,0 0 12 0,0 0-29 15,-8-22-6-15,8 22-31 0,0 0-24 16,0 0-15-16,0 0-11 0,0 0-9 15,0 0-9-15,0 0 0 0,0 0 3 0,0 0 6 16,5 32 2-16,-5-32 2 0,7 34-8 0,-7-34 0 0,0 43-6 16,0-19 3-16,0-2-7 0,0-22 3 15,-7 40-5-15,7-40 4 0,0 27-4 0,0-27 2 16,0 0-1-16,0 23 1 0,0-23-2 0,0 0 3 16,0 0-4-16,0 0 3 0,0 0 2 15,0 0 1-15,0 0 2 0,0 0-2 0,22-34 2 16,-22 34-5-16,19-44 4 0,-8 22-4 0,1-5 3 15,3 4-5-15,-3-2 5 0,3 0-3 16,-15 25 8-16,29-39-4 0,-29 39-17 0,25-32 34 0,-25 32-38 16,0 0 36-16,32-24-19 0,-32 24 0 0,0 0 2 15,35 0-3-15,-35 0 3 0,24 11-16 0,-24-11 34 16,19 30-32-16,-19-30 33 0,14 31-20 16,-14-31-2-16,14 38 3 0,-14-38-4 15,9 37 3-15,-9-37-4 0,10 36 1 0,-10-36-14 16,11 33-13-16,-11-33-27 0,10 26-41 0,9-3-66 15,-19-23-63-15,0 0-105 0,37 25-105 0,-37-25 56 16,37 0 361-16</inkml:trace>
  <inkml:trace contextRef="#ctx0" brushRef="#br0" timeOffset="11">1517 12994 794 0,'-12'-24'274'0,"12"24"-97"0,0 0-39 16,0 0-30-16,0 0-38 0,0 0-20 0,0 0-11 0,0 0-6 15,-18-25-8-15,18 25-6 0,0 0-8 16,0 0-5-16,0 0-3 0,-24 11-3 16,24-11-1-16,-16 22 3 0,16-22-4 0,-24 39 4 15,12-17-5-15,0 2 5 0,2 0-5 0,10-24 5 16,-12 44-5-16,12-44 2 0,0 35-4 0,0-35-2 16,13 34-7-16,-13-34 0 0,24 26 0 0,-24-26 6 15,30 19 4-15,-30-19 3 0,40 12-1 0,-40-12 2 16,41-6 0-16,-16-9 0 0,-1-3 1 0,2-4-2 15,-3-2 4-15,-1-9-4 16,-2 1 6-16,-3 0-5 0,-4-2 5 0,-6 4 1 16,-7-3 10-16,0 7-2 0,0-1-12 0,0 27 28 15,-20-42-37-15,20 42 32 0,-23-24-18 0,23 24-4 16,-29-7 1-16,29 7-4 0,-30 0-2 0,30 0 1 16,-36 21 18-16,36-21-33 0,-35 36 27 0,35-36-35 15,-31 40 3-15,31-40-9 0,-14 37-21 16,14-37-27-16,0 37-54 0,0-37-48 0,19 30-96 15,-19-30-62-15,0 0-75 0,29 28 162 0,-29-28 251 16</inkml:trace>
  <inkml:trace contextRef="#ctx0" brushRef="#br0" timeOffset="12">2020 12994 1276 0,'0'0'120'16,"0"0"-44"-16,0 0-7 0,0 0-7 0,0 0-19 16,0 0-14-16,0 0-14 0,0 0-8 0,0 0-4 15,0 0 0-15,0 0 1 0,0 0 4 0,0 0 1 16,8 29 0-16,-8-29-3 0,0 30-1 16,0-30-5-16,-4 40 3 0,4-40-4 15,-7 35 2-15,7-35-3 0,-7 38 3 0,7-38-3 0,-6 40-6 16,6-40-19-16,0 27-22 0,0-27-42 15,0 0-55-15,0 0-64 0,0 0-110 0,0 0-134 16,27-16 58-16,-27-18 353 0</inkml:trace>
  <inkml:trace contextRef="#ctx0" brushRef="#br0" timeOffset="13">2097 12711 58 0,'0'0'32'0,"0"0"0"0,0 0 7 15,0 0 4-15,0 0 11 0,0 0 10 0,0 0 17 16,0 0 6-16,0 0 7 0,0 0-6 16,0 0-8-16,0 0-9 0,0 0-2 0,0 0-8 15,0 0 4-15,0 0 0 0,0 0 2 0,0 0-3 16,0 0-5-16,0 0-7 0,0 0-5 0,0 0-4 16,0 0-2-16,0 0 0 0,0 0-2 0,0 0-3 15,0 0-1-15,0 0-7 0,0 0-3 0,0 0-2 16,0 0-6-16,0 0-4 0,0 0-3 15,0 0-4-15,0 0-2 0,0 0-3 16,0 0-1-16,0 0 0 0,0 0 0 0,0 0-1 16,0 0 1-16,0 0-2 0,0 0 1 0,0 0 0 15,0 0 1-15,0 0 1 0,0 0-1 0,0 0 0 16,0 0 0-16,0 0 1 0,0 0-1 0,0 0 3 16,0 0-1-16,0 0 1 0,0 0 0 0,0 0 2 15,0 0 2-15,0 0 2 0,0 0 1 16,0 0-2-16,0 0-4 0,-22 0-1 0,22 0 1 15,0 0-1-15,0 0 2 0,0 0-2 0,0 0 0 16,0 0-1-16,0 0-1 0,0 0 0 0,-23-4-1 16,23 4 0-16,0 0-2 0,0 0 3 0,0 0-2 15,0 0 0-15,0 0 2 0,0 0-3 16,0 0 1-16,0 0 1 0,0 0-1 0,0 0 3 16,13-24-3-16,-13 24 2 0,0 0-2 15,0 0 1-15,0 0 1 0,0 0-1 0,0 0 0 16,0 0 0-16,0 0 1 0,0 0 0 0,0 0 0 15,0 0 1-15,0 0-1 0,0 0 0 0,0 0-1 16,0 0 1-16,0 0 0 0,0 0-2 0,0 0 1 16,0 0-1-16,0 0 0 0,0 0 0 0,0 0-9 15,0 0-16-15,0 0-22 0,0 0-60 16,0 0-115-16,0 0-296 0,0 0-8 0,0 0 177 16</inkml:trace>
  <inkml:trace contextRef="#ctx0" brushRef="#br0" timeOffset="14">2562 12895 1121 0,'0'0'180'0,"0"0"-109"15,-28-21 1-15,28 21 1 0,0 0-42 16,0 0 5-16,-26-10-31 0,26 10 14 0,0 0-4 15,-22-4-2-15,22 4-1 0,0 0 0 0,-29 0-1 16,29 0-1-16,-22 4-1 0,22-4-2 0,-25 12 20 16,25-12-34-16,-27 19 33 0,27-19-36 0,0 0 12 15,-28 27 1-15,28-27-4 0,-8 24 2 0,8-24-3 16,0 31 1-16,0-31-1 0,5 26 2 0,-5-26-3 16,15 31 3-16,-15-31-4 0,27 23 3 15,-27-23-1-15,30 19 1 0,-30-19 0 0,34 18 2 16,-34-18-1-16,32 12 0 0,-32-12 0 15,25 13 0-15,-25-13-1 0,0 0 3 0,0 0-2 16,25 24 2-16,-25-24-1 0,0 0 3 0,0 0-3 16,0 0 3-16,-9 23-3 0,9-23 1 0,0 0-3 15,-34 28 3-15,34-28-2 0,-35 21 1 0,35-21-1 16,-37 24 1-16,37-24-2 0,-40 24 1 16,40-24-1-16,-36 24 1 0,36-24-2 0,-24 19 3 15,24-19-4-15,0 0-4 0,-28 26-13 0,28-26-20 16,0 0-22-16,0 0-21 0,0 0-45 0,0 0-36 15,32 11-64-15,-32-11-66 0,23-33-100 0,12 28 79 16,-19-23 315-16</inkml:trace>
  <inkml:trace contextRef="#ctx0" brushRef="#br0" timeOffset="15">2826 13093 671 0,'7'-23'142'0,"-7"23"-38"0,0 0 14 15,0 0-11-15,0 0-10 0,0 0-19 0,0 0-23 16,26-14-16-16,-26 14-10 0,0 0-7 16,0 0-4-16,32-5-2 0,-32 5-2 0,0 0-3 0,32-10-3 15,-32 10-2-15,20-6-1 0,-20 6-2 16,27-12-1-16,-27 12-2 0,30-12 1 0,-30 12-1 15,37-21 2-15,-37 21-2 0,43-31 2 16,-43 31-3-16,36-29 3 0,-36 29 13 0,27-31-12 16,-27 31 14-16,13-24-36 0,-13 24 28 0,0 0-13 15,0-24 26-15,0 24 6 0,0 0-5 0,-27-28-5 16,27 28-5-16,-31-11 0 0,7 11-3 0,1 0 1 16,-3 0 0-16,-2 6 1 0,1 5 0 0,-1-1-1 15,2 8-15-15,0 1 31 16,4 5-32-16,-2 6 32 0,5-1-17 0,0 5-7 15,2-4 3-15,7 0-8 0,4 0 6 0,6 2-7 16,0-8 5-16,0 2-6 0,12 0 4 0,-12-26-3 16,30 40 4-16,-5-26-5 0,-3 0 4 0,6 0-3 15,5-8 0-15,1-6-4 0,6 0-8 0,8-4-20 16,-5-15-42-16,18 19-188 0,-12-20-287 0,1 2 4 16,-2 0 242-16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2296 11175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1T20:11:58.8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-6131 11707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1">-5082 11143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2">-4828 11175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3">-4042 11601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4">-4002 11360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">-3576 11526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6">-2738 11598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7">-1274 11602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8">-667 11510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9">2 11560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10">359 11139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11">647 11498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12">1410 11193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13">1453 11074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14">2730 11594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15">3044 11605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16">2219 11481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45:27.5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10116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1">-5097 10355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">-4874 10103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3">-4098 9679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4">-3678 9678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5">-2807 10099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6">-1712 10172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7">-982 10164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8">-304 10055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9">-111 10099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10">466 10231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11">1215 10233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12">1829 10204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13">2686 10345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14">3256 10285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15">4020 9746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16">3902 9942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17">5182 10188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18">5654 10172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19">6338 9906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20">6466 9783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21">7264 10141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22">7628 10181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23">8145 10249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24">8966 10404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25">9887 10212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8-03-19T13:50:20.81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-6108 14308 379 0,'0'0'181'0,"0"0"-31"15,0 0-20-15,0 0-9 0,0 0-16 0,0 0-25 16,0 0 5-16,0 0-34 0,0 0 9 15,0 0-10-15,0 0-12 0,0 0-5 16,0 0-9-16,0 0-3 0,0 0-5 0,0 0-3 0,0 0-2 16,0 0-4-16,0 0-3 0,0 0-1 15,0 0-5-15,0 0 2 0,0 0 1 0,0 0 0 16,0 0 1-16,0 0 0 0,0 0-1 0,0 0 0 16,0 0-1-16,26-12 0 0,-26 12 1 0,0 0-1 15,0 0 0-15,0 0 0 0,0 0 0 0,0 0 0 16,0 0 1-16,0 0 1 0,0 0 2 15,0 0 5-15,0 0 6 0,0 0 2 0,9 25 2 16,-9-25-4-16,0 0-2 0,0 0-2 0,-24 14 1 16,24-14 0-16,0 0 1 0,0 0-2 15,-24 0-2-15,24 0-1 0,0 0-3 0,0 0-2 0,0 0-1 16,-21-10 0-16,21 10-2 0,0 0 1 0,0 0-2 16,0 0 0-16,0 0-1 15,0-26 2-15,0 26-2 0,0 0 2 0,0 0-1 16,0 0 0-16,25-26 1 0,-25 26 0 0,0 0-1 15,0 0 1-15,30-6-1 0,-30 6 1 0,0 0 0 16,0 0-1-16,25 0 0 0,-25 0 0 0,0 0 1 16,0 0-1-16,0 0 0 0,0 0 1 0,18 31 1 15,-18-31-1-15,0 0 2 0,-6 29-2 0,6-29 2 16,-9 24-2-16,9-24-15 0,-14 22 36 16,14-22-36-16,0 0 37 0,0 0-19 0,-24 21-2 15,24-21 1-15,0 0 1 0,0 0 1 0,0 0 3 16,0 0 0-16,0 0-2 0,-26-14-3 0,26 14-22 15,0 0 34-15,-4-29-33 0,4 29 33 16,0-26-13-16,0 26-3 0,12-24 2 0,-12 24-1 16,16-24 1-16,-16 24-2 0,0 0 3 0,19-25-2 15,-19 25 1-15,0 0-1 0,0 0-1 16,27-10 0-16,-27 10 1 0,0 0-2 0,0 0 1 16,0 0 1-16,27 19-1 0,-27-19 3 0,0 0-2 15,8 26 2-15,-8-26-2 0,0 0 1 0,0 31 0 16,0-31 3-16,0 0-3 0,-18 31 3 15,18-31-3-15,0 0 2 0,0 0-1 0,0 0 2 0,0 0-1 16,0 0-1-16,-26 18 2 16,26-18-2-16,0 0 0 0,0 0 0 0,0 0-1 15,-24-11-1-15,24 11 0 0,0 0-1 0,0 0-1 16,0 0-8-16,-5-23-8 0,5 23-17 0,0 0-18 16,0 0-24-16,0 0-51 0,7-34-125 0,-7 34-97 15,31 0-151-15,-31 0 161 0,31 0 341 0</inkml:trace>
  <inkml:trace contextRef="#ctx0" brushRef="#br0" timeOffset="1">-5128 14436 363 0,'0'0'184'0,"0"0"-14"0,-26-12 21 0,26 12-22 15,0 0-1-15,0 0-35 16,0 0-29-16,0 0-26 0,0 0-13 0,0 0-12 0,0 0-11 15,0 0-5-15,0 0-7 0,0 0-3 16,0 0-3-16,0 0-1 0,0 0-4 0,0 0 0 16,0 0-3-16,0 0-2 0,0 0-3 0,0 0 0 15,0 0-5-15,0 0-2 0,0 0-1 0,0 0-2 16,0 0 0-16,0 0 0 0,0 0-2 0,0 0 0 16,0 0 0-16,0 0-2 0,0 0-1 15,0 0-13-15,0 0-10 0,0 0-16 0,0 0-7 16,0 0-13-16,0 0-21 0,18-23-64 0,8 41-156 15,-26-18-216-15,0 0-7 0,36 5 353 16</inkml:trace>
  <inkml:trace contextRef="#ctx0" brushRef="#br0" timeOffset="2">-4756 14454 407 0,'0'0'161'16,"0"0"8"-16,0 0-14 0,0 0 10 15,0 0-22-15,0 0-12 0,0 0-37 0,0 0-21 16,0 0-14-16,0 0-10 0,0 0-5 0,0 0-6 15,0 0-2-15,0 0-2 0,0 0-3 0,0 0-3 16,0 0-4-16,0 0-3 0,0 0-3 0,0 0-4 16,0 0-3-16,0 0-3 0,0 0-3 0,0 0-2 15,0 0-1-15,0 0-2 0,0 0-1 16,0 0 1-16,0 0-2 0,0 0 0 0,0 0 0 16,0 0-6-16,0 0-11 0,0 0-10 0,0 0-10 15,0 0-3-15,0-26-15 0,0 26-24 16,0 0-104-16,28 0-181 0,-28 0-152 0,0 0-1 15,32-7 466-15</inkml:trace>
  <inkml:trace contextRef="#ctx0" brushRef="#br0" timeOffset="3">-4404 14439 593 0,'0'0'189'0,"0"0"-1"0,0 0-22 0,0 0-9 15,0 0-31-15,0 0-31 0,0 0-25 0,0 0-12 16,0 0-11-16,0 0-7 0,0 0-6 0,0 0-7 16,0 0-3-16,0 0-6 0,0 0-3 0,0 0-5 15,0 0-5-15,0 0-1 0,0 0-4 16,0 0 0-16,0 0-1 0,0 0-1 0,0 0 1 16,0 0-1-16,0 0-2 0,0 0-10 0,0-25-23 15,0 25-29-15,0 0-107 0,36-14-284 0,-36 14-92 16,0 0-10-16,24-12 558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6.1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467BA43-131A-4200-BA8C-DC8B7E53C458}" emma:medium="tactile" emma:mode="ink">
          <msink:context xmlns:msink="http://schemas.microsoft.com/ink/2010/main" type="inkDrawing"/>
        </emma:interpretation>
      </emma:emma>
    </inkml:annotationXML>
    <inkml:trace contextRef="#ctx0" brushRef="#br0">109 46 989 0,'0'0'173'0,"0"0"-42"16,0 0-16-16,-20-2-28 0,20 2-29 15,0 0-18-15,0 0-13 0,-25 2-11 0,25-2-3 16,0 0-8-16,-22 9 0 0,22-9-3 0,0 0-1 16,-25 27 0-16,25-27-1 0,-10 26-2 0,10-26 3 15,-7 32-4-15,7-32 5 0,3 30-5 0,-3-30 3 0,6 27-4 16,-6-27-2-16,18 29-15 0,-18-29-6 0,27 20-9 15,-27-20 1-15,26 10 3 0,-26-10 5 16,28 5 7-16,-28-5 3 0,27-8 9 0,-27 8 4 16,28-16 3-16,-28 16-1 0,26-29 4 0,-26 29-2 15,25-35 4-15,-25 35-3 0,17-38 4 0,-17 38-3 16,11-34 3 0,-11 34-1-16,0-28 1 0,0 28 0 0,-6-23 3 15,6 23 5-15,0 0 5 0,-16-25-3 0,16 25 1 16,0 0-10-16,-31-20-5 0,31 20 0 0,-26-4-2 15,26 4 0-15,-25 6-2 0,25-6-13 16,0 0-25-16,-34 8-36 0,34-8-59 0,0 0-51 16,-17 31-69-16,17-31-66 0,0 0-39 0,-5 27 233 15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43:05.1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941F345-542D-4026-AD1F-D3330C546FDB}" emma:medium="tactile" emma:mode="ink">
          <msink:context xmlns:msink="http://schemas.microsoft.com/ink/2010/main" type="inkDrawing"/>
        </emma:interpretation>
      </emma:emma>
    </inkml:annotationXML>
    <inkml:trace contextRef="#ctx0" brushRef="#br0">6828 4560 303 0,'0'-21'110'0,"0"21"16"0,0 0 3 0,0 0-17 16,26-21-4-16,-26 21-14 0,0 0 19 15,0 0-4-15,0 0-1 0,0 0-23 0,0 0-17 16,0 0-17-16,0 0-6 0,0 0-3 0,26-5-4 16,-26 5-1-16,0 0-4 0,0 0-5 15,0 0-1-15,18 28-6 0,-18-28-18 0,9 32 29 16,-5-8-36-16,-4 6 30 0,0 3-13 0,0 5-8 15,0-2 5-15,-4 3-9 0,4-2 4 0,-10 1-7 16,4-1 5-16,1 1-6 0,-1 2 5 0,1 0-5 16,-1-4 5-16,-1 0-6 0,2-9 4 0,-1 2-4 15,0-3 5-15,0-4-3 0,6-22 1 0,-10 39-5 16,10-39-3-16,-8 26-9 0,8-26-5 16,0 0-9-16,0 0-3 0,0 22-15 0,0-22-7 15,0 0-12-15,0 0-12 0,0 0-29 16,0-25-55-16,0 25-76 0,17-28-105 0,-17-4-51 15,0 32 169-15,24-50 228 0</inkml:trace>
    <inkml:trace contextRef="#ctx0" brushRef="#br0" timeOffset="1">6991 4918 761 0,'-21'24'325'0,"21"-24"-172"0,0 0-28 0,-26-3-28 16,26 3-34-16,0 0-31 0,0 0-10 0,0 0-1 15,0 0 6-15,23 19 0 0,-23-19-2 0,30 20-7 16,-30-20-4-16,43 17-3 0,-18-11-5 0,5-6-3 16,1 0-2-16,3 0-1 0,3-6-1 15,5-5-12-15,-2-1-27 0,5 12-56 0,-19-30-128 16,27 30-213-16,-18-8-78 0,-6-8 110 15</inkml:trace>
    <inkml:trace contextRef="#ctx0" brushRef="#br0" timeOffset="2">7270 4566 891 0,'10'-33'204'0,"-10"33"-39"0,0 0-41 0,0 0-22 16,0 0-43-16,0 0-22 0,0 0-9 0,0 0 1 15,0 0 2-15,23 27 4 0,-23-27 7 0,9 36-40 16,-9-14 30-16,8 8-37 0,-8 0 15 16,0-4 4-16,0 3-9 0,0-2 4 0,0 6-6 15,0-5 3-15,-6 5-6 0,6-5 5 16,-8 5-7-16,4 0 4 0,-1-2-4 0,-1 3 4 16,-1-6-5-16,2-3 4 0,-4-1-4 0,9-24 3 15,-9 39-3-15,9-39 4 0,-4 31-4 0,4-31-3 16,0 24-10-16,0-24-5 0,0 0-15 0,0 23-12 15,0-23-20-15,0 0-19 0,0 0-39 16,0 0-38-16,22 14-49 0,-22-14-92 0,-10-29-91 16,10 29 64-16,0-34 332 0</inkml:trace>
    <inkml:trace contextRef="#ctx0" brushRef="#br0" timeOffset="3">7925 4939 810 0,'0'0'200'0,"0"0"-65"0,0 0-6 16,0 0-24-16,0 0-25 0,0 0-25 0,0 0-14 16,0 0-12-16,0 0-4 0,0 0-4 0,0 0-4 15,-26-21 1-15,26 21-2 0,0 0 0 0,-35 0-2 16,35 0-3-16,-30 6-1 0,30-6-2 0,-36 12-1 15,36-12-1-15,-37 15 2 0,14-3-5 0,0 6 2 16,0 0-3-16,0 3 1 0,23-21-3 16,-39 32 4-16,39-32-4 0,-21 27 1 15,21-27-1-15,-5 27 0 0,5-27-2 0,0 27 2 16,0-27-3-16,0 0 2 0,33 25-2 0,-33-25 0 0,34 11 1 16,-34-11 0-16,42 6-3 0,-42-6-2 15,38-6-4-15,-38 6-1 0,36-11 2 0,-36 11 0 16,33-21 6-16,-33 21-2 0,33-31 5 0,-33 31-1 15,29-34 3-15,-29 34-3 0,25-38 4 16,-25 38-3-16,18-26 3 0,-18 26-1 0,0 0 0 16,12-26-1-16,-12 26 1 0,0 0 0 0,0 0-1 15,0 0 0-15,0 0 0 0,0 0 0 0,0 0-1 16,0 0 2-16,0 0 0 0,27 23-1 0,-27-23 1 16,0 0 1-16,22 29-4 0,-22-29 4 0,13 23-3 15,-13-23 0-15,10 22-1 0,-10-22 2 16,0 0-10-16,17 26-12 0,-17-26-25 15,0 0-32-15,27 28-61 0,-27-28-64 0,0 0-115 16,30 8-149-16,-30-8 73 0,0 0 378 0</inkml:trace>
    <inkml:trace contextRef="#ctx0" brushRef="#br0" timeOffset="4">8290 4984 1173 0,'0'0'146'0,"0"0"-54"0,0 0-18 16,0 0-13-16,0 0-18 0,0 0-17 15,0 0-9-15,0 0-10 0,0 0-2 0,0 0 1 16,0 0 3-16,0 0 2 0,10 31 4 16,-10-31-2-16,0 0-1 0,0 26-2 0,0-26 1 15,0 0-3-15,0 34-2 0,0-34-2 0,-7 24-1 16,7-24-2-16,0 0 2 0,-7 24-2 0,7-24 1 15,0 0-2-15,0 0 1 0,-4 28-2 0,4-28 2 16,0 0-2-16,0 0 1 0,0 24 0 0,0-24-1 16,0 0-1-16,0 0 0 15,0 0 0-15,0 0 0 0,0 0 1 0,0 0 0 0,0 0 2 16,30-18-1-16,-30 18 1 0,26-33 1 16,-26 33 0-16,31-40-3 0,-31 40 4 0,31-40-5 15,-31 40 4-15,28-36-2 0,-28 36 2 0,22-30-3 16,-22 30 2-16,0 0-2 0,28-23 3 0,-28 23-2 15,0 0-1-15,0 0 1 0,28 0-1 0,-28 0 2 16,0 0-2-16,0 0 2 0,25 13-1 16,-25-13-1-16,0 0 1 0,15 24 1 0,-15-24-2 15,0 0 3-15,10 26-3 0,-10-26 2 0,0 0-1 16,0 0 0-16,7 21 0 0,-7-21 0 0,0 0 0 16,0 0 0-16,0 0 0 0,0 0 0 0,0 0 0 15,0 0 0-15,14 22-1 0,-14-22 0 0,0 0-1 16,0 0 1-16,0 0 0 0,27-11 0 15,-27 11 2-15,0 0-2 0,22-17 2 16,-22 17-2-16,0 0 2 0,28-28 0 0,-28 28-1 16,0 0 0-16,34-30 1 0,-34 30-1 0,24-18 1 15,-24 18-1-15,0 0 1 0,29-13-2 0,-29 13 2 16,0 0-1-16,22 0 0 0,-22 0 0 0,0 0 0 16,0 0 0-16,0 0 0 0,26 11 0 0,-26-11 0 15,0 0 1-15,0 0 0 0,19 26 0 16,-19-26-1-16,0 0 2 0,15 34-3 15,-15-34 2-15,7 22-2 0,-7-22 2 0,0 0-2 16,10 35 2-16,-10-35-2 0,4 24 1 0,-4-24-1 16,0 27 2-16,0-27-3 0,0 31 3 0,0-31-4 15,0 30 4-15,0-30-4 0,0 33-4 0,0-33-17 16,7 24-19-16,-7-24-43 0,0 0-58 0,22 38-102 16,-22-38-143-16,0 0-70 0,0 0 102 15,0 0 357-15</inkml:trace>
    <inkml:trace contextRef="#ctx0" brushRef="#br0" timeOffset="5">9245 4723 1358 0,'-33'-29'364'0,"33"29"-302"0,-22-7-4 15,22 7 1-15,0 0-11 0,0 0-11 0,-25-11-14 16,25 11-8-16,0 0-7 0,0 0-3 15,0 0-4-15,0 0-3 0,0 0 2 0,0 0-3 16,0 0-4-16,0 0-8 0,0 0-14 0,8-24-20 16,-8 24-19-16,0 0-44 0,0 0-133 0,0 0-152 15,0 0-172-15,0 0 66 0,0-23 464 16</inkml:trace>
    <inkml:trace contextRef="#ctx0" brushRef="#br0" timeOffset="6">9220 5054 981 0,'0'0'250'16,"0"0"-153"-16,0 0-19 0,0 0-22 0,0 0-23 15,0 0-17-15,0 0-9 0,0 0-3 0,0 0 0 16,0 0 0-16,0 0 3 0,10 25 1 0,-10-25 4 16,0 0 1-16,5 33 4 0,-5-33-4 15,0 0 0-15,-6 30-7 0,6-30-1 0,0 0-5 16,-9 31 2-16,9-31-2 0,0 0 0 0,0 0 0 16,0 0-1-16,-4 23 1 0,4-23-6 0,0 0-17 15,0 0-28-15,0 0-64 0,0 0-82 0,0 0-113 16,6-23-167-16,-10 0 71 0,4 23 366 15</inkml:trace>
    <inkml:trace contextRef="#ctx0" brushRef="#br0" timeOffset="7">9665 4512 821 0,'0'0'224'15,"0"0"-60"-15,0 0-43 0,0 0-27 0,0 0-34 16,0 0-17-16,0 0-4 0,0 0 0 0,0 0 0 16,-9 35 0-16,9-35-8 0,-8 35-21 0,2-10 30 15,3 4-36-15,-5-4 32 0,8 8-15 0,-10-4-6 16,5 6 2-16,-3 3-10 0,1 0 3 15,-6 3-9-15,4-1 4 0,-1 2-8 0,-1-2 7 16,1-1-8-16,2-6 6 0,1-3-5 0,7-6 5 16,-4 0-4-16,4-24 3 0,0 39-4 0,0-39 4 15,0 34-4-15,0-34 4 0,0 0-4 16,14 22 1-16,-14-22 0 0,0 0-1 0,0 0-1 0,23 0-3 16,-23 0-3-16,0 0-2 0,28-15-2 15,-28 15-6-15,25-22-4 0,-25 22-12 16,29-26-17-16,-20 5-22 0,15 14-47 0,-17-23-72 15,23 30-130-15,-30 0-155 0,32-32 63 0,-10 32 343 16</inkml:trace>
    <inkml:trace contextRef="#ctx0" brushRef="#br0" timeOffset="8">9937 4799 725 0,'0'0'197'0,"-32"-4"-36"0,32 4-11 16,0 0-20-16,0 0-42 0,0 0-46 0,0 0-11 15,0 0-3-15,0 0 3 0,26 8-1 0,-26-8-9 16,36 10-8-16,-12-5-5 0,0-5-4 0,4 3-1 16,0-3-2-16,1 6 0 0,1-6-1 15,3 0-7-15,-3 7-17 0,-2-7-8 16,6 7-28-16,-10-14-63 0,17 24-96 0,-18-26-139 15,8 9-114-15,6 12 103 0,-37-12 369 0</inkml:trace>
    <inkml:trace contextRef="#ctx0" brushRef="#br0" timeOffset="9">10102 4557 711 0,'0'0'163'0,"0"0"-8"16,0-34-24-16,0 34-1 0,0 0-27 0,0 0-29 15,0 0-26-15,0 0-12 0,0 0-6 16,0 0 1-16,0 0 3 0,10 24 2 0,-10-24-2 16,0 31-23-16,0-8 28 0,-4 5-38 0,-2 0 31 15,6-3-16-15,-11 5-7 0,4-1 4 0,-2 2-9 16,2-2 4-16,-4 3-6 0,4-4 2 0,-3 5-4 15,-1-4 3-15,0 5-6 0,0-3 6 16,-1 1-7-16,-1 0 6 0,2-5-6 0,2-4 5 0,5-1-4 16,4-22 3-16,-9 36-2 15,9-36 2-15,0 30-2 0,0-30 2 0,0 23-5 16,0-23-2-16,0 0-7 0,0 0 0 0,0 0-3 16,28 20 2-16,-28-20 1 0,0 0-1 0,32-12-1 15,-32 12-5-15,27-20-7 0,-27 20-14 0,36-28-13 16,-24 5-29-16,19 14-54 0,-23-19-51 0,24 20-73 15,-21-18-50-15,2 4-54 0,16 15 134 0,-24-22 232 16</inkml:trace>
    <inkml:trace contextRef="#ctx0" brushRef="#br0" timeOffset="10">10640 4958 975 0,'0'0'205'0,"0"0"-91"16,0 0-5-16,-11-21-14 0,11 21-23 0,0 0-23 16,0 0-14-16,0 0-14 0,0 0-7 15,0 0-3-15,0 0-1 0,0 0 1 16,-9 31 3-16,9-31-2 0,-15 31 3 0,15-31-4 16,-19 38 1-16,19-38-6 0,-21 38 2 0,21-38-6 15,-16 37 2-15,16-37-5 0,-11 29 1 0,11-29-1 16,0 28 1-16,0-28-2 0,0 27 2 0,0-27-3 15,0 0 2-15,22 24-2 0,-22-24 2 0,23 5-1 16,-23-5 1-16,29-5 1 0,-29 5 0 0,43-17 3 16,-21 6-3-16,3-6 4 0,-3-1-5 15,-22 18 4-15,41-42-4 0,-23 19 5 0,-4 0-3 16,-3-2 3-16,-3 2-3 0,-8 1 7 0,0 22-1 16,0-42 6-16,0 42-2 0,-4-34-1 15,4 34-5-15,-17-24-1 0,17 24-4 0,-22-17 1 16,22 17-1-16,-27-3-1 0,27 3 0 0,-36 12-9 15,13-4-9-15,23-8-15 0,-47 22-22 0,36 5-57 16,-17-27-97-16,28 24-230 0,0-24-79 16,0 0 55-16</inkml:trace>
    <inkml:trace contextRef="#ctx0" brushRef="#br0" timeOffset="11">11190 4872 753 0,'0'0'164'0,"0"0"-18"0,0 0-13 0,0 0-17 16,0 0-22-16,0 0-30 0,0 0-23 0,0 0-13 16,0 0-3-16,0 0 3 0,0 0 6 15,0 0 0-15,-9 32 1 0,9-32-8 0,-8 32-2 16,8-32-8-16,-11 39-1 0,4-17-7 0,7-22 1 16,-11 42-5-16,11-42 3 0,-11 33-4 0,11-33 1 15,-10 22-3-15,10-22 0 0,0 0-1 0,-8 24 1 16,8-24-2-16,0 0 1 0,0 0-1 15,0 0 1-15,-9 23-1 0,9-23 1 0,0 0-2 16,0 0-1-16,0 0 0 0,0 0-1 16,0 0 1-16,0 0 0 0,0 0 2 0,0 0 1 15,0 0 1-15,28-26-2 0,-28 26 3 0,28-37-4 16,-28 37 3-16,33-45-4 0,-14 17 6 0,2 2-5 16,1 2 4-16,-1 0-3 0,-21 24 2 0,38-35-4 15,-38 35 3-15,35-28-1 0,-35 28 1 0,25-14-1 16,-25 14 0-16,23-6 0 0,-23 6 0 15,0 0 0-15,24 9 0 0,-24-9 1 0,0 0-1 16,23 24 2-16,-23-24-2 0,15 24 1 0,-15-24-1 16,14 29 2-16,-14-29-3 0,14 27 4 15,-14-27-3-15,12 35 2 0,-12-35-2 0,8 27 0 16,-8-27 0-16,4 27 0 0,-4-27 0 0,0 0 0 16,7 29-2-16,-7-29 2 0,0 0-5 0,7 21-6 15,-7-21-16-15,0 0-16 0,0 0-30 16,0 0-49-16,26 34-74 0,-26-34-117 0,0 0-154 15,0 0 34-15,0 0 283 0</inkml:trace>
    <inkml:trace contextRef="#ctx0" brushRef="#br0" timeOffset="12">11828 4979 1210 0,'-16'-31'202'16,"16"31"-90"-16,0 0-49 0,0 0-18 0,0 0-17 15,0 0-10-15,0 0-4 0,0 0 0 0,0 0 2 16,18 30-1-16,-18-30-3 0,5 21-1 0,-5-21-6 16,0 27 2-16,0-27-5 0,0 34 1 0,0-34-3 15,-7 39 0-15,7-39-2 0,-7 32 3 16,7-32-4-16,0 29 4 0,0-29-11 0,-9 22-10 16,9-22-24-16,0 0-28 0,7 31-57 0,-7-31-63 15,0 0-111-15,0 0-168 0,0 0 75 16,0 0 259-16</inkml:trace>
    <inkml:trace contextRef="#ctx0" brushRef="#br0" timeOffset="13">11906 4666 1125 0,'-16'-33'419'0,"16"33"-299"16,0 0-57-16,0 0 6 0,-25-21-34 0,25 21 8 15,0 0-9-15,0 0-12 0,0 0-9 0,0 0-8 16,0 0-3-16,0 0-4 0,0 0 0 0,0 0-1 15,0 0 0-15,0 0-4 0,0 0-11 16,25-11-17-16,-25 11-25 0,34-14-20 16,1 28-120-16,-35-14-209 0,34-22-129 0,-12 22 16 15,-22 0 451-15</inkml:trace>
    <inkml:trace contextRef="#ctx0" brushRef="#br0" timeOffset="14">12391 5057 330 0,'6'-24'88'15,"-6"24"-4"-15,0 0 20 0,0 0 18 16,0 0 11-16,0 0 0 0,0 0-7 0,4-23-12 15,-4 23-13-15,0 0-21 0,0 0-15 0,0 0-13 16,0 0-10-16,0 0-4 0,0 0-4 0,-4-24 0 16,4 24-5-16,0 0-2 0,0 0-5 0,0 0-5 15,-28-18-3-15,28 18-2 0,0 0-1 16,-33-10-1-16,33 10 0 0,-27 0-1 0,27 0-3 16,-29 7-1-16,29-7 0 0,-35 16-3 0,35-16 2 15,-38 27-4-15,38-27 3 0,-36 31-4 16,36-31 3-16,-26 27-4 0,26-27 3 0,-17 33-2 15,17-33 1-15,-10 30-1 0,10-30 0 0,0 26-2 16,0-26 3-16,7 24-3 0,-7-24 3 0,0 0-2 16,25 28 0-16,-25-28-1 0,24 13-2 15,-24-13-3-15,33 5 0 0,-33-5-1 0,40-8 1 16,-17-6 3-16,-1 3-2 0,4-6 4 0,0-1-1 16,-1-2 5-16,-3 1-3 0,-22 19 5 0,33-39-5 15,-33 39 5-15,21-31-3 0,-21 31 3 0,0 0 3 16,11-27 5-16,-11 27 3 0,0 0 2 0,0 0-4 15,0 0-5-15,0 0-4 0,0 0-3 16,0 0 0-16,0 0-2 0,0 0 3 0,-5 31-2 16,5-31 2-16,-6 27-3 0,6-27 2 0,0 36-2 15,0-36 4-15,-5 36-5 0,5-36 5 0,0 36-5 16,0-36 2-16,5 34-10 0,-5-34-4 16,8 31-9-16,-8-31-6 0,13 23-11 0,-13-23-14 0,0 0-36 15,0 0-57-15,42 29-72 0,-42-29-116 16,0 0-97-16,35-12 30 0,-30-12 350 15</inkml:trace>
    <inkml:trace contextRef="#ctx0" brushRef="#br0" timeOffset="15">12765 5112 894 0,'-21'-28'247'16,"21"28"-99"-16,0 0-35 0,0 0-27 0,0 0-32 15,0 0-20-15,0 0-11 16,0 0-2-16,0 29-1 0,0-29 2 0,0 0-4 15,7 31 2-15,-7-31-3 0,0 28 0 0,0-28-3 16,0 27 0-16,0-27-2 0,0 21-1 0,0-21-2 16,0 0-1-16,0 22-3 0,0-22 0 0,0 0-3 15,0 0 0-15,0 0 0 0,0 0 0 0,0 0 0 16,0 0 1-16,0 0 3 0,0 0 1 16,0 0 1-16,28-21-2 0,-28 21-1 0,24-31-5 15,-24 31 2-15,28-35-2 0,-28 35 2 0,26-37-3 16,-26 37 4-16,26-37-5 0,-26 37 3 0,26-26-2 15,-26 26 3-15,0 0-3 0,31-22 2 0,-31 22-2 16,0 0 1-16,0 0 0 0,0 0 0 0,26 4 0 16,-26-4 0-16,0 0 2 0,0 0-2 0,22 29 2 15,-22-29-3-15,10 26 2 16,-10-26-2-16,9 25 2 0,-9-25-3 0,9 22 4 16,-9-22-3-16,8 21 2 0,-8-21-1 0,7 24 2 15,-7-24-2-15,0 23 1 0,0-23 0 0,0 0 0 16,11 27-2-16,-11-27 2 0,0 0-3 0,0 0 3 15,9 24-2-15,-9-24 1 0,0 0-1 0,0 0 0 16,0 0-6-16,10 24-5 0,-10-24-14 0,0 0-15 16,0 0-36-16,0 0-90 0,17 33-172 15,-17-33-202-15,0 0 62 0,0 0 301 0</inkml:trace>
    <inkml:trace contextRef="#ctx0" brushRef="#br0" timeOffset="-54.4347">-457 4905 165 0,'0'0'96'0,"0"0"8"0,0 0 8 16,0 0-9-16,-22-11-3 0,22 11 1 0,0 0 4 15,0 0 0-15,0 0-4 0,0 0-14 0,0 0-19 16,0 0-14-16,0 0-13 0,0 0-10 0,0 0-9 16,0 0-1-16,0 0-2 0,0 0-1 0,9-26 1 15,-9 26-4-15,0 0 0 0,0 0-1 16,18-24 1-16,-18 24-1 0,0 0-2 0,0 0-4 15,0 0-1-15,23-15-1 0,-23 15-3 0,0 0 1 16,0 0-1-16,0 0-1 0,0 0 0 0,0 0 0 16,23 7 0-16,-23-7 0 0,0 0 1 15,0 0 0-15,0 0 1 0,9 25 1 0,-9-25-2 16,0 0 2-16,-10 28-1 0,10-28 3 0,0 0-1 16,-21 29 4-16,21-29-2 0,0 0 1 15,-27 23-1-15,27-23-1 0,0 0 1 0,-21 13 1 16,21-13-1-16,0 0 1 0,0 0-3 0,-27-13-1 15,27 13-1-15,0 0-3 0,0 0 2 0,-14-29-3 16,14 29 2-16,0-23-3 0,0 23 2 0,7-28-2 16,-7 28 2-16,16-22-3 0,-16 22 4 0,0 0-4 15,26-24 3-15,-26 24-2 0,0 0 1 16,29-13 0-16,-29 13 0 0,0 0 0 0,28 0-1 16,-28 0 1-16,0 0-1 0,29 8 1 0,-29-8-1 15,0 0 2-15,0 0-1 0,27 23 0 0,-27-23 0 16,0 0 2-16,16 25-3 0,-16-25 3 15,0 0-3-15,0 33 3 0,0-33-1 0,0 22 1 16,0-22 0-16,0 0 1 0,-22 29-2 0,22-29 1 16,0 0 0-16,-23 16 4 0,23-16 1 15,0 0 2-15,-26 0-2 0,26 0-2 0,0 0-2 16,-20-3 0-16,20 3-2 0,0 0-1 0,-27-19-1 16,27 19 0-16,0 0 1 0,-19-23-3 0,19 23-2 15,0 0-11-15,0 0-15 0,0 0-26 0,0 0-76 16,-23-14-171-16,23 14-256 0,0 0 23 0,0 0 396 15</inkml:trace>
    <inkml:trace contextRef="#ctx0" brushRef="#br0" timeOffset="-8">334 5163 260 0,'0'0'132'0,"0"0"1"0,0 0-15 0,0 0 6 16,0 0-17-16,0 0-8 0,0 0-18 15,0 0-11-15,0 0-12 0,0 0-2 0,0 0-6 16,0 0-6-16,0 0-8 0,0 0-5 0,0 0-5 16,0 0 1-16,0 0 3 0,0 0-1 15,0 0-1-15,6-24-6 0,-6 24-3 0,0 0-4 16,18-35 1-16,-18 35-2 0,16-30 3 0,-16 30-5 16,21-38 1-16,-10 15-6 0,3-2 3 0,-4 0-5 15,2-1 2-15,3 2-4 0,-5-5 3 16,2 3-5-16,3-1 4 0,0-3-4 0,-1 4 4 15,3-1-4-15,-5 2 5 0,-12 25-4 0,22-32 3 16,-22 32-2-16,0 0 2 0,21-28-1 0,-21 28 1 16,0 0-3-16,0 0 1 0,0 0-2 0,0 0 0 15,22-24-1-15,-22 24 1 0,0 0-2 0,0 0 1 16,0 0-1-16,25-6 1 16,-25 6-1-16,0 0 1 0,0 0 0 0,27 6 1 15,-27-6 0-15,0 0 0 0,18 24 1 0,-18-24-2 16,10 30 2-16,-10-30-3 0,5 28 5 0,-5-28-5 15,0 33 3-15,0-33-3 0,6 33 3 0,-6-33-4 16,0 31 3-16,0-31-2 0,10 24 2 0,-10-24-3 16,6 23 3-16,-6-23-3 0,0 0 1 0,14 29 0 15,-14-29 0-15,0 0 1 0,0 0-1 16,0 0-1-16,28 19 0 0,-28-19-1 0,0 0-2 16,23-9 1-16,-23 9-1 0,26-25 3 15,-26 25-2-15,31-40 4 0,-13 14-4 0,0-3 6 0,-1 3-4 16,1-1 5-16,-1 2-4 0,-17 25 4 15,21-38-5-15,-21 38 4 0,16-27-3 0,-16 27 2 16,0 0 0-16,0 0 0 0,0 0 0 0,0 0 0 16,0 0-2-16,0 0 1 0,0 0 0 15,24-10 1-15,-24 10 0 0,0 0-1 0,0 0 2 16,24 26-3-16,-24-26 3 0,17 22-1 0,-17-22 1 16,15 31-1-16,-15-31 6 0,17 38-5 0,-11-14 5 15,1 0-4-15,3-2 3 0,-2 5-5 0,-2 3 6 16,-1-5-6-16,4 8 5 0,-9-3-7 0,5 6 5 15,-5-2-6-15,4-4 5 16,-4-3-4-16,9-4 1 0,-9-23-2 0,9 32 0 16,-9-32-2-16,8 28 2 0,-8-28-15 0,0 0-16 15,16 26-31-15,-16-26-56 0,0 0-154 0,0 0-277 16,23-20 39-16,-23 20 307 0</inkml:trace>
    <inkml:trace contextRef="#ctx0" brushRef="#br0" timeOffset="-7">1478 5021 242 0,'0'0'137'0,"0"0"6"0,0 0-4 16,11-26-5-16,-11 26-9 0,0 0-6 0,0 0-6 15,0 0-14-15,0 0-13 0,0-30-13 16,0 30-9-16,0 0-8 0,0 0-5 0,0 0-7 16,0 0-7-16,0 0-5 0,0 0-6 15,0 0-8-15,0 0-4 0,0 0-6 0,0 0-3 16,0 0-5-16,0 0 2 0,-8 38-3 0,8-38 4 16,-14 45-4-16,10-19 2 0,-1-4-2 0,5 0 2 15,0-22-4-15,-7 42 5 0,7-42-6 0,0 37 5 16,0-37-5-16,13 30 5 0,-13-30-3 15,14 27 1-15,-14-27 0 0,0 0 0 0,35 12-1 16,-35-12 1-16,31 0 1 0,-31 0-3 0,33-14 3 16,-33 14-1-16,34-29 3 0,-34 29-3 0,35-44 4 15,-13 22-5-15,-2-2 4 0,2-4-5 0,-3 4 6 16,-1 1-4-16,0 1 4 0,-18 22-3 0,29-35 1 16,-29 35-2-16,0 0 0 0,23-23 0 15,-23 23 0-15,0 0 0 0,0 0 1 16,0 0 0-16,0 0-1 0,18 34 2 0,-18-34-1 15,6 30 2-15,-6-30-3 0,0 37 2 0,0-37-4 16,0 41 4-16,0-41-3 0,0 34 2 0,0-34-5 16,8 28-2-16,-8-28-10 0,8 28-3 0,-8-28-15 15,0 0-5-15,21 24-19 0,-21-24-23 0,0 0-59 16,0 0-75-16,44-7-114 0,-44 7-142 16,28-24 146-16,-1 24 326 0</inkml:trace>
    <inkml:trace contextRef="#ctx0" brushRef="#br0" timeOffset="-6">2320 4933 799 0,'0'0'317'0,"0"0"-142"16,-11-31-50-16,11 31-33 0,0 0-26 0,0 0-18 15,-22-11-15-15,22 11-11 0,0 0-7 0,-30 0-5 16,30 0-4-16,-24 8-3 0,24-8-1 0,-31 19 1 15,31-19-2-15,-28 30 2 0,28-30-2 0,-22 38 0 16,22-38-3-16,-15 37 2 0,15-37-2 16,-6 29 2-16,6-29-2 0,7 24 2 0,-7-24-2 15,0 0 1-15,31 28-2 0,-31-28 1 0,29 14 2 16,-29-14 0-16,40 8-1 0,-40-8 1 16,34 8-2-16,-34-8 2 0,26 5-1 0,-26-5 1 15,0 0 1-15,22 11-1 0,-22-11 1 0,0 0 1 16,0 0 0-16,0 0 0 0,0 0 0 0,0 29 1 15,0-29-3-15,-18 24 4 0,18-24-4 16,-27 34 3-16,27-34-3 0,-36 35 1 0,36-35-4 16,-34 30 3-16,34-30-3 0,-27 26 3 0,27-26-2 15,0 0 1-15,0 0 1 0,-23 22-1 0,23-22-3 16,0 0-9-16,0 0-23 0,0 0-9 0,0 0-21 16,7-27-33-16,15 27-82 0,-22-29-145 0,18 7-145 15,4 8 6-15,-17-23 456 0</inkml:trace>
    <inkml:trace contextRef="#ctx0" brushRef="#br0" timeOffset="-5">2537 4812 813 0,'0'0'215'15,"-24"6"-44"-15,24-6-27 0,0 0-55 16,0 0-40-16,0 0-9 0,0 0-1 0,0 0 3 16,33 15 5-16,-33-15-13 0,37 0-7 0,-14 0-6 15,4 0-6-15,-5-9-3 0,2 9-5 0,0-4-3 16,0 4-3-16,-2-3-1 0,-22 3 0 0,44-7-5 16,-44 7-15-16,47-8-30 0,-47 8-59 0,49-5-186 15,-49 5-251-15,25-15 7 0,-25 15 333 0</inkml:trace>
    <inkml:trace contextRef="#ctx0" brushRef="#br0" timeOffset="-4">2728 4601 609 0,'0'-28'176'0,"0"28"-2"0,0 0-6 16,0 0-17-16,0 0-44 0,0 0-35 0,0 0-26 15,0 0-17-15,0 0-10 0,0 0 5 0,0 0 3 16,0 0-14-16,11 23 21 0,-11-23-24 16,0 31 11-16,0-31-2 0,0 39-8 0,0-39 4 15,-11 44-10-15,7-20 4 0,-4 0-6 0,1 6 4 16,-3 0-7-16,-1 4 4 0,2-2-6 0,-5 5 5 15,0 2-6-15,2 2 6 0,-1-1-6 0,1-2 6 16,4 0-6-16,-2-4 6 0,0-4-6 0,6-4 5 16,4-2-6-16,0-24 4 0,7 30-4 15,-7-30 4-15,0 0-4 0,0 0 1 16,28 23-1-16,-28-23 1 0,0 0 3 0,29-12-1 16,-29 12 3-16,28-25-5 0,-28 25 3 0,35-30-7 15,-35 30-1-15,30-35-6 0,-30 35-3 0,33-28-8 16,-33 28-4-16,28-33-10 0,-28 33-8 0,27-31-16 15,-27 31-21-15,20-35-51 0,-20 35-45 0,18-34-81 16,-18 34-58-16,24-13-60 0,-36-16 257 16</inkml:trace>
    <inkml:trace contextRef="#ctx0" brushRef="#br0" timeOffset="-3">3753 4584 587 0,'0'0'203'0,"0"0"-11"0,5-27-12 15,-5 27-19-15,0 0-59 0,0 0-10 0,0 0-42 16,0 0 5-16,0 0-13 0,0 0-9 0,0 0-9 16,0 0-7-16,0 0-6 0,0 0-5 0,0 0-3 15,0 0-18-15,7 24 36 0,-7 7-32 0,0 4 31 16,-7 2-14-16,7 3-8 0,-9 5 6 0,5 1-8 15,-1 0 8-15,1 6-9 0,-5-4 9 16,2 6-8-16,1-9 7 0,1-3-8 0,0-3 8 16,1-7-9-16,4-4 7 0,-6-6-4 15,6-22 3-15,0 27 0 0,0-27-1 0,0 0-1 16,0 0 1-16,0 0-1 0,0 0 3 0,0 0 2 16,32-32-3-16,-22 10 4 0,-1-5-5 0,4 0 5 15,2 3-4-15,-1-4 3 0,-1 3-4 0,5-1 5 16,-18 26-4-16,31-40 4 0,-31 40-4 15,35-34 2-15,-35 34-3 0,39-23 1 0,-39 23-1 16,39-8 1-16,-39 8-1 0,34 0 0 0,-34 0 0 16,33 8-1-16,-33-8 1 0,28 19-1 0,-28-19 2 15,23 34-3-15,-23-34 3 0,19 38-3 0,-12-16 3 16,-7-22-3-16,7 45 5 0,-7-45-3 16,0 41 4-16,0-41-5 0,-14 34 5 15,14-34-4-15,-20 28 3 0,20-28-1 0,-26 31 1 16,26-31-1-16,-31 23 2 0,31-23-2 0,-36 15 5 15,36-15 4-15,-37 9 3 0,17-9 2 0,20 0-1 16,-46-5-5-16,46 5-3 0,-45-13 1 0,20 7-5 16,3-6 1-16,-2 4-1 0,24 8-1 0,-38-17-1 15,38 17 1-15,-21-8-2 0,21 8 0 0,0 0-3 16,0 0-11-16,0 0-15 0,0 0-13 16,0 0-11-16,0 0-21 0,0 0-36 15,39-11-117-15,-39 11-174 0,37-26-96 0,-3 26 90 16,-14-28 408-16</inkml:trace>
    <inkml:trace contextRef="#ctx0" brushRef="#br0" timeOffset="-2">4425 5134 549 0,'0'0'170'0,"0"0"-54"0,0 0-13 0,0 0-23 16,0 0-7-16,0 0-15 0,0 0-6 0,0 0 0 16,0 0-5-16,0 0-5 0,0 0-5 0,22-14-7 15,-22 14-5-15,0 0-3 0,23-5-4 0,-23 5 0 16,0 0-3-16,28-13-1 0,-28 13-3 0,0 0-3 15,34-10-2-15,-34 10-2 0,22-11-1 16,-22 11-1-16,22-12-2 0,-22 12 1 0,24-19-1 16,-24 19 3-16,22-21-3 0,-22 21 4 15,16-24-3-15,-16 24 3 0,15-26-2 0,-15 26 5 16,5-24 4-16,-5 24 8 0,0 0 2 0,-5-34 4 16,5 34-5-16,0 0-1 0,-23-22-4 0,23 22-2 15,-29-6-4-15,29 6-2 0,-37 5 0 0,16-3-2 16,-4 11 4-16,-1-2-3 0,26-11 4 15,-43 39-4-15,23-11 4 0,2-2-5 0,4-1 3 16,4 5-7-16,1-4 3 0,0-3-5 0,9 1 3 16,0 0-4-16,0-1 3 0,0-23-4 0,14 35 4 15,-14-35-4-15,24 31 2 0,-24-31-1 0,26 20 2 16,-26-20-2-16,27 6 1 0,-27-6-1 0,34-3 0 16,-34 3-2-16,38-18-8 15,-16 9-12-15,-22 9-19 0,47-29-59 0,-36 0-132 16,23 12-305-16,-10 10-14 0,-24 7 272 0</inkml:trace>
    <inkml:trace contextRef="#ctx0" brushRef="#br0" timeOffset="-1">5785 4999 452 0,'0'0'166'0,"0"0"-9"0,-11-24 4 0,11 24-5 16,0 0-13-16,0 0-32 0,0 0-36 0,0 0-18 15,0 0-12-15,0 0-6 0,0 0-3 0,0 0-2 16,-18-27-3-16,18 27-5 0,0 0-5 0,-25-9-4 16,25 9-3-16,-22-5-1 0,22 5-1 15,-30 0-2-15,30 0-2 0,-36 0-1 0,12 0-2 16,24 0 0-16,-41 7-2 0,18 0 0 0,23-7-2 15,-39 25 1-15,39-25-2 0,-34 30 1 16,34-30-3-16,-28 34 2 0,28-34-2 0,-16 29 2 16,16-29-3-16,-5 33 3 0,5-33-3 0,0 30 3 15,0-30-3-15,18 29 2 0,-18-29-2 0,25 26 3 16,-25-26-4-16,29 23 5 0,-29-23-3 16,32 16 1-16,-32-16-1 0,36 13-1 0,-36-13 0 15,41 0-3-15,-41 0-2 0,40 0 1 0,-40 0 2 16,33-19 0-16,-33 19 6 0,32-30-3 0,-32 30 5 15,27-32-4-15,-27 32 3 0,25-34-3 0,-25 34 3 16,21-29-3-16,-21 29 4 0,12-26-3 0,-12 26 2 16,0 0-2-16,0 0 1 0,18-24-1 15,-18 24 0-15,0 0 1 0,0 0-1 0,0 0 0 16,0 0 0-16,0 0 0 0,0 0 0 16,0 0 0-16,25 12 1 0,-25-12 0 0,0 0-1 0,16 24 3 15,-16-24-3-15,14 22 2 0,-14-22-3 16,13 31 3-16,-13-31-4 0,12 30 3 0,-12-30-3 15,10 38 2-15,-10-38-2 0,9 37 2 0,-9-37-11 16,8 30-11-16,-8-30-34 0,10 26-38 16,14 0-100-16,-24-26-108 0,0 0-188 0,27 10 0 15,-27-10 387-15</inkml:trace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43:05.125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F39D1C1-7F60-4B18-9BEB-E3253E471C1F}" emma:medium="tactile" emma:mode="ink">
          <msink:context xmlns:msink="http://schemas.microsoft.com/ink/2010/main" type="writingRegion" rotatedBoundingBox="1919,3586 23814,3688 23751,17276 1856,17173"/>
        </emma:interpretation>
      </emma:emma>
    </inkml:annotationXML>
    <inkml:traceGroup>
      <inkml:annotationXML>
        <emma:emma xmlns:emma="http://www.w3.org/2003/04/emma" version="1.0">
          <emma:interpretation id="{17109269-EEE6-4BB3-BE05-5D2A18AFB689}" emma:medium="tactile" emma:mode="ink">
            <msink:context xmlns:msink="http://schemas.microsoft.com/ink/2010/main" type="paragraph" rotatedBoundingBox="15964,3579 22302,3762 22267,4992 15929,480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6C7F9975-F063-4EAC-B6B9-AEB4C3C55600}" emma:medium="tactile" emma:mode="ink">
              <msink:context xmlns:msink="http://schemas.microsoft.com/ink/2010/main" type="line" rotatedBoundingBox="15964,3579 22302,3762 22267,4992 15929,4808"/>
            </emma:interpretation>
          </emma:emma>
        </inkml:annotationXML>
        <inkml:traceGroup>
          <inkml:annotationXML>
            <emma:emma xmlns:emma="http://www.w3.org/2003/04/emma" version="1.0">
              <emma:interpretation id="{601DE36C-EFCD-4953-A505-4C3858607EA7}" emma:medium="tactile" emma:mode="ink">
                <msink:context xmlns:msink="http://schemas.microsoft.com/ink/2010/main" type="inkWord" rotatedBoundingBox="17453,3622 19241,3674 19207,4838 17420,4786"/>
              </emma:interpretation>
              <emma:one-of disjunction-type="recognition" id="oneOf0">
                <emma:interpretation id="interp0" emma:lang="en-GB" emma:confidence="0">
                  <emma:literal>"HI I HI</emma:literal>
                </emma:interpretation>
                <emma:interpretation id="interp1" emma:lang="en-GB" emma:confidence="0">
                  <emma:literal>! HI I HI</emma:literal>
                </emma:interpretation>
                <emma:interpretation id="interp2" emma:lang="en-GB" emma:confidence="0">
                  <emma:literal>! Hit HD</emma:literal>
                </emma:interpretation>
                <emma:interpretation id="interp3" emma:lang="en-GB" emma:confidence="0">
                  <emma:literal>I HI-HI</emma:literal>
                </emma:interpretation>
                <emma:interpretation id="interp4" emma:lang="en-GB" emma:confidence="0">
                  <emma:literal>! Hit-HI</emma:literal>
                </emma:interpretation>
              </emma:one-of>
            </emma:emma>
          </inkml:annotationXML>
          <inkml:trace contextRef="#ctx0" brushRef="#br0">14988 4575 1032 0,'0'0'154'0,"0"0"-82"0,0 0 17 15,0 0-28-15,0 0 16 0,0 0-17 0,0 0-17 16,0 0-11-16,0 0 4 0,0 0 3 16,0 0 0-16,0 0-1 0,0 0-19 0,8 22 8 15,-8-22-13-15,10 37 30 0,-10-37-22 0,5 44 13 16,-5-20-21-16,0 8-7 0,0-1 2 0,0 3-6 15,0 4 3-15,0 0-7 0,0 0 5 0,-7 4-6 16,7 0 5-16,-5 0-7 0,-1-3 5 0,6-2-5 16,-8-2 7-16,8-4-7 0,-8 1 4 15,8-6-2-15,0-26 2 0,-6 37-2 16,6-37 3-16,0 23-2 0,0-23 2 0,0 0-5 16,0 0-3-16,0 0-7 0,0 0-5 0,0 0-2 15,0 0-2-15,0 0-3 0,0 0-7 0,0 0-21 16,0 0-22-16,0 0-62 0,0 0-70 0,0 0-100 15,0 0-174-15,19-36 87 0,-19 36 238 0</inkml:trace>
          <inkml:trace contextRef="#ctx0" brushRef="#br0" timeOffset="1">15032 4979 1205 0,'0'0'138'0,"0"0"-37"0,-31 12-24 16,31-12-10-16,0 0-15 0,9 29-8 0,-9-29-10 0,0 0-3 15,26 24-5-15,-26-24 0 0,30 17-5 16,-30-17-2-16,39 18-4 0,-39-18-1 0,45 11-3 15,-17-11-3-15,-1 6-2 0,5-6-3 0,-2 0-2 16,1 0 0-16,0-6-1 0,-2 6-2 16,-1-8-1-16,-3 4-14 0,2 4-23 0,-27 0-41 15,53 0-130-15,-53 0-242 0,27-20-82 0,-27 20 24 16,0 0 464-16</inkml:trace>
          <inkml:trace contextRef="#ctx0" brushRef="#br0" timeOffset="2">15469 4623 1129 0,'-9'-22'174'0,"9"22"-73"16,0 0-27-16,0 0-9 0,0 0-11 0,0 0-12 15,0 0-38-15,0 0 20 0,26-8-27 0,-26 8 22 16,0 0 2-16,0 0-15 0,0 0 37 0,18 25-36 16,-18-25 34-16,0 0-22 0,0 0-3 0,13 33 1 15,-13-33-3-15,5 27 2 16,-5-27-4-16,0 35 2 0,0-35-6 0,0 44 3 15,0-20-7-15,-7 3 4 0,7 1-5 0,-8-1 3 16,1 6-6-16,3-3 4 0,-1 2-5 0,-1 2 3 16,6-5-4-16,-7 0 4 0,7-1-4 0,-7-6 3 15,7-1-3-15,0-21 3 0,0 40-4 0,0-40 5 16,0 40-2-16,0-40 1 0,0 35-4 0,0-35 1 16,6 25-9-16,-6-25-1 0,0 0-9 15,8 29-3-15,-8-29-5 0,0 0-1 0,0 0-11 16,0 0-13-16,0 0-17 0,0 0-43 0,0 0-59 15,0 0-120-15,0 0-159 0,0 0 11 0,11-24 260 16</inkml:trace>
          <inkml:trace contextRef="#ctx0" brushRef="#br0" timeOffset="3">15921 4517 619 0,'0'0'258'0,"0"0"-97"0,0 0-50 16,0 0-18-16,0 0-28 0,0 0-28 0,0 0-21 15,0 0-13-15,0 0-2 0,0 0 8 0,0 0 7 16,0 0 11-16,0 0 4 0,0 0 0 0,0 0-1 15,23 9-3-15,-23-9-2 0,0 0-4 0,0 0-2 16,23 15-1-16,-23-15-1 0,0 0-2 0,0 0-3 16,24 30-1-16,-24-30 20 0,4 26-38 15,-4-26 34-15,0 34-37 0,0-34 12 0,0 27 1 16,0-27-3-16,-10 29 2 0,10-29-2 0,-13 28 2 16,13-28-1-16,-17 22 1 0,17-22-3 0,0 0 3 15,-28 26-3-15,28-26 2 0,0 0-2 0,-28 24 2 16,28-24-2-16,0 0-1 0,0 0-12 0,-27 14-14 15,27-14-25-15,0 0-38 0,0 0-64 16,0 0-63-16,0 0-87 0,0 0-114 16,0 0 48-16,39 0 301 0</inkml:trace>
          <inkml:trace contextRef="#ctx0" brushRef="#br0" timeOffset="4">16351 4405 965 0,'-29'-24'157'0,"29"24"-5"16,0 0-12-16,0 0-32 0,0 0-47 15,0 0-26-15,0 0-11 0,0 0 1 0,0 0 5 16,0 0 5-16,27 6-1 0,-27-6-6 0,33 6-4 16,-33-6-3-16,40 4-4 0,-40-4-5 0,44 8-3 15,-22-8-5-15,3 0-2 0,1 0-1 0,0 0-2 16,3 0 1-16,-1-6-1 0,-2 3-1 16,-2 3-9-16,-1-14-15 0,0 14-29 0,-23 0-59 15,43 0-173-15,-43 0-266 0,0 0 34 16,22-10 204-16</inkml:trace>
          <inkml:trace contextRef="#ctx0" brushRef="#br0" timeOffset="5">16509 4178 700 0,'0'0'137'0,"0"0"-13"15,0 0-1-15,0 0-10 0,0 0-20 0,0 0-28 16,0 0-23-16,0 0-5 0,0 0 3 0,0 0 8 16,0 0 9-16,0 0-10 0,12 29-4 0,-12-29-6 15,0 23-5-15,0-23-6 0,5 27-1 16,-5-27-8-16,0 36 2 0,0-36-4 0,5 41 2 16,-5-20-4-16,0 2 1 0,0 0-6 0,0 2 2 15,0 1-8-15,0 0 2 0,-7 0-5 16,7 1 4-16,-4-4-4 0,4 2-9 0,-7-1 28 15,7 4-28-15,0-5 27 0,0-23-15 0,-5 37-4 16,5-37 3-16,0 30-3 0,0-30 2 0,-6 34 0 16,6-34 0-16,-7 32-4 0,7-32-2 15,-9 30-10-15,9-30-1 0,0 0-8 0,-14 25-3 16,14-25-10-16,0 0-16 0,0 0-27 0,0 0-51 16,7 27-85-16,-7-27-104 0,0 0-150 0,0-24 61 15,-7-3 307-15</inkml:trace>
          <inkml:trace contextRef="#ctx0" brushRef="#br0" timeOffset="6">17443 5192 1296 0,'0'0'155'0,"0"0"-66"0,0 0-26 16,0 0-23-16,0 0-8 0,0 0-5 0,0 0 0 16,0 0 2-16,28 18-7 0,-28-18-4 15,32 7-2-15,-32-7-3 0,41 4 1 16,-15-4-5-16,2 0-2 0,1 5-2 0,1-5-4 16,0 0 0-16,3 0-1 0,-1 0 0 0,2 0 0 15,-2 0-2-15,1 0-4 0,-1 0-9 0,-4-5-14 16,5 5-27-16,-33 0-39 0,63 0-126 0,-63 0-202 15,41-14-81-15,-15 9 13 0,-10-18 469 16</inkml:trace>
          <inkml:trace contextRef="#ctx0" brushRef="#br0" timeOffset="7">17509 4908 690 0,'0'0'222'0,"0"0"-53"0,0 0-20 0,0 0-10 15,0 0-23-15,0 0-33 0,0 0-24 0,0 0-17 16,0 0-9-16,0 0-9 0,0 0-6 0,0 0-4 16,0 0 2-16,0 0 5 0,0 0 3 0,0 0 0 15,0 0-3-15,0 0-6 0,29 0-5 16,-29 0-2-16,27 10-2 0,-27-10-1 0,33 5-3 15,-33-5 0-15,41 6 0 0,-19-6-4 16,3 0 2-16,1 7 0 0,-1-7-1 0,1 0 1 16,0 0 1-16,0 0-3 0,1 0-3 0,-4 0-8 15,0 0-11-15,2 5-10 0,-25-5-12 0,37 10-22 16,-37-10-40-16,34 14-94 0,-34-14-130 16,0 0-163-16,0 0 43 0,0 0 321 0</inkml:trace>
          <inkml:trace contextRef="#ctx0" brushRef="#br0" timeOffset="8">18983 4642 940 0,'0'0'249'0,"0"0"-112"0,0 0-36 0,0 0-31 16,0 0-23-16,0 0-19 0,0 0-2 15,0 0 2-15,0 0 6 0,13 30 2 0,-13-30-4 16,9 26-7-16,-9-26 0 0,4 38-6 0,-4-14 2 15,0 3-8-15,0 4 3 0,0-1-9 0,-6 1 5 16,-1 7-8-16,2 0 4 0,-3 2-7 0,2-2 4 16,-1 1-8-16,0-7 5 0,2 5-6 15,-2-5 7-15,0-2-6 0,3 1 5 0,-3-5-5 16,2-2 5-16,5-2-4 0,0-22 2 0,-9 38-2 16,9-38 2-16,0 31-3 0,0-31 3 0,0 0-3 15,6 22-6-15,-6-22-10 0,0 0-6 0,0 0-10 16,0 0-3-16,0 0-8 0,22-5-12 15,-22 5-27-15,0 0-55 0,30-14-64 16,-30 14-116-16,0-34-109 0,0 34 19 0,8-23 358 16</inkml:trace>
          <inkml:trace contextRef="#ctx0" brushRef="#br0" timeOffset="9">19047 5092 552 0,'-27'17'248'0,"27"-17"-98"0,-24 9 0 16,24-9-6-16,0 0-11 0,-29 0-40 0,29 0-37 16,0 0-25-16,0 0-9 0,0 0-3 15,0 0 7-15,6 21-1 0,-6-21-1 0,0 0-3 16,28 21 1-16,-28-21-3 0,26 15-1 0,-26-15-4 16,34 7-5-16,-34-7-3 0,44 5-3 0,-19-5 0 15,1 0-2-15,2 0 1 0,-1-5-2 0,4 5-1 16,-1-7 0-16,-1 4-7 0,-3-6-13 0,0 9-21 15,-26 0-32-15,47 0-80 0,-47 0-101 16,32-8-156-16,-32 8-83 0,0 0 164 0</inkml:trace>
          <inkml:trace contextRef="#ctx0" brushRef="#br0" timeOffset="10">19399 4710 831 0,'0'0'177'0,"0"0"-38"15,0 0-20-15,0 0-12 0,0 0-32 0,0 0-30 16,0 0-14-16,0 0-6 0,23-11 2 0,-23 11 0 16,0 0 3-16,0 0-1 0,15 25 0 0,-15-25-5 15,7 27 2-15,-7-27-7 0,0 37-1 16,0-13-8-16,0-2 3 0,0 2-8 0,0 2 5 15,0 3-6-15,-8 0 3 0,8 4-6 0,-8 0 4 16,2-2-7-16,2-1 4 0,4 1-4 0,-10 0 4 16,5-2-6-16,1 3 6 0,-2-4-6 0,2 2 6 15,-1-2-5-15,1-2 5 0,-2 3-6 0,1-4 5 16,0-2-5-16,5-23 3 16,-7 39 16-16,7-39-36 0,0 24 31 0,0-24-36 15,0 0 10-15,0 0 1 0,-11 24-6 0,11-24-7 16,0 0-11-16,0 0-17 0,0 0-42 0,0 0-43 15,0 0-69-15,0-29-63 0,0 29-90 0,0 0-25 16,10-53 238-16</inkml:trace>
          <inkml:trace contextRef="#ctx0" brushRef="#br0" timeOffset="11">19787 4513 683 0,'0'0'151'0,"0"0"-21"16,0 0-34-16,0 0-10 0,0 0-25 0,0 0-14 16,0 0-9-16,0 0 3 0,0 0 4 0,0 0 0 15,0 0-4-15,29 4 1 0,-29-4-3 0,0 0-3 16,0 0-1-16,17 34-3 0,-17-34-5 16,5 27-19-16,-5-27 31 0,0 37-37 15,0-37 32-15,0 36-18 0,0-36-6 0,0 33 5 0,0-33-7 16,-9 34 3-16,9-34-4 0,-10 30-1 15,10-30-2-15,-11 27 1 0,11-27-2 0,-12 22 0 16,12-22-2-16,0 0 0 0,-21 23-3 0,21-23 2 16,0 0-3-16,0 0-11 0,0 0-16 0,-28 9-30 15,28-9-81-15,0 0-139 0,0 0-269 16,0 0 35-16,-28-36 259 0</inkml:trace>
          <inkml:trace contextRef="#ctx0" brushRef="#br1" timeOffset="120">13477 5299 808 0,'0'0'198'0,"0"0"-70"15,0 0-11-15,0 0-6 0,0 0-15 0,0 0-22 16,0 0-22-16,0 0-12 0,0 0-9 0,0 0-4 15,0 0-5-15,0 0-3 0,0 0-4 0,0 0-5 16,0 0-2-16,0 0-4 0,0 0-1 0,0 0-2 16,0 0 1-16,0 0 0 0,0 0 0 15,0 0 0-15,0 0-1 0,0 0 0 16,0 0 0-16,0 0 0 0,0 0 0 0,0 0 0 0,22-16-1 16,-22 16 1-16,0 0-1 0,0 0 1 15,0 0 0-15,0 0 0 0,0 0 0 0,0 0 1 16,0 0 1-16,0 0 0 0,0 0 2 0,0 0 4 15,0 0 1-15,0 0 7 0,0 0-3 0,0 0-2 16,0 0-3-16,0 0-7 0,0 0-1 16,0 0-2-16,0 0 1 0,0-22-1 0,0 22 1 15,0 0 0-15,0 0 0 0,0 0-1 0,0 0 0 16,0 0 0-16,0 0-1 0,0 0 0 0,0-22 2 16,0 22-1-16,0 0 0 0,0 0 2 0,27-6-1 15,-27 6-1-15,0 0 2 0,0 0-4 0,0 0 3 16,0 0 0-16,0 0 0 0,0 0 1 15,0 0-1-15,0 0 1 0,19 26 0 16,-19-26 1-16,0 0-1 0,0 0 1 0,0 0 0 16,0 0 1-16,0 0 0 0,-22 18 4 0,22-18 0 15,0 0 1-15,0 0 1 0,0 0-1 0,-24 0-2 16,24 0-1-16,0 0-2 0,0 0 0 0,0 0-3 16,0 0-1-16,0 0-1 0,0 0-1 0,0 0-1 15,0 0 1-15,0 0 0 0,0 0 1 16,0 0 2-16,0 0 0 0,0 0-1 0,0 0 0 15,0 0 0-15,25 0 0 0,-25 0-1 0,0 0 1 16,0 0-2-16,0 0 1 0,0 0 1 16,0 0 0-16,0 0 2 0,0 0-1 0,0 0 2 0,0 0-1 15,0 0 0-15,0 0 1 0,0 0 0 16,0 0 1-16,0 0-2 0,0 0 0 0,0 0-1 16,0 0-2-16,0 0-4 0,0 0-7 15,0 0-11-15,0 0-14 0,-4 22-23 0,4-22-39 16,0 0-137-16,0 0-256 0,0 23-34 0,0-23 117 15</inkml:trace>
          <inkml:trace contextRef="#ctx0" brushRef="#br1" timeOffset="119">13560 4593 157 0,'0'-23'60'0,"0"23"1"0,0 0 6 15,0 0 12-15,0-26 0 0,0 26 2 0,0 0-6 16,0 0 4-16,0 0-4 0,0-24 3 0,0 24-11 16,0 0-3-16,0 0-3 0,0 0 9 0,0 0 5 15,0 0 4-15,0 0-7 0,0 0-15 0,0 0-10 16,0 0-11-16,0 0-4 0,0 0-1 0,0 0 0 15,0 0-1-15,0 0-1 0,0 0-4 0,0 0-3 16,0 0-5-16,0 0-3 0,0 0-1 16,0 0-2-16,0 0 0 0,0 0 3 0,0 0-3 15,0 0 4-15,0 34-7 0,0-34-1 16,-8 29-2-16,8-29 0 0,-4 39-2 0,4-39 3 16,0 43-6-16,-7-16 4 0,7 0-5 0,0-2 4 15,-6 3-3-15,6-5 3 0,0-23-2 0,-5 40 2 16,5-40-2-16,0 30 2 0,0-30-1 15,-6 30 1-15,6-30-3 0,0 0 3 0,0 25-4 16,0-25 2-16,0 0-2 0,0 0 1 0,0 0 1 16,0 0 1-16,0 23 0 0,0-23-1 0,0 0 2 15,0 0-2-15,0 0 2 0,0 0-2 0,0 0 0 16,0 0 1-16,0 0-2 0,0 0 0 0,0 0-1 16,0 0-1-16,0 0 0 0,0 0-6 0,0 0-11 15,0 0-13-15,0 0-25 0,0 0-23 16,0 0-65-16,0 0-74 0,0 29-110 15,0-29-160-15,0 0 86 0,0 26 289 0</inkml:trace>
        </inkml:traceGroup>
      </inkml:traceGroup>
    </inkml:traceGroup>
    <inkml:traceGroup>
      <inkml:annotationXML>
        <emma:emma xmlns:emma="http://www.w3.org/2003/04/emma" version="1.0">
          <emma:interpretation id="{E14264B9-D25A-4F89-B2B3-02A8B84F052B}" emma:medium="tactile" emma:mode="ink">
            <msink:context xmlns:msink="http://schemas.microsoft.com/ink/2010/main" type="paragraph" rotatedBoundingBox="1933,5456 23801,5293 23811,6610 1943,67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823BB7-CD8B-4364-9D02-04F37B449A6D}" emma:medium="tactile" emma:mode="ink">
              <msink:context xmlns:msink="http://schemas.microsoft.com/ink/2010/main" type="inkBullet" rotatedBoundingBox="1935,5779 2125,5778 2126,5981 1937,5983"/>
            </emma:interpretation>
            <emma:one-of disjunction-type="recognition" id="oneOf1">
              <emma:interpretation id="interp5" emma:lang="en-GB" emma:confidence="0">
                <emma:literal>•</emma:literal>
              </emma:interpretation>
            </emma:one-of>
          </emma:emma>
        </inkml:annotationXML>
        <inkml:trace contextRef="#ctx0" brushRef="#br1" timeOffset="-69">-455 6399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    </inkml:traceGroup>
      <inkml:traceGroup>
        <inkml:annotationXML>
          <emma:emma xmlns:emma="http://www.w3.org/2003/04/emma" version="1.0">
            <emma:interpretation id="{C4E7CF85-4720-422E-A2D7-DFDE709196FA}" emma:medium="tactile" emma:mode="ink">
              <msink:context xmlns:msink="http://schemas.microsoft.com/ink/2010/main" type="line" rotatedBoundingBox="2891,5449 23801,5293 23811,6610 2901,6766"/>
            </emma:interpretation>
          </emma:emma>
        </inkml:annotationXML>
        <inkml:traceGroup>
          <inkml:annotationXML>
            <emma:emma xmlns:emma="http://www.w3.org/2003/04/emma" version="1.0">
              <emma:interpretation id="{75ABFDD8-5DD2-4E79-B6BE-41FE2233E47A}" emma:medium="tactile" emma:mode="ink">
                <msink:context xmlns:msink="http://schemas.microsoft.com/ink/2010/main" type="inkWord" rotatedBoundingBox="2891,5480 4490,5468 4496,6266 2897,6278"/>
              </emma:interpretation>
              <emma:one-of disjunction-type="recognition" id="oneOf2">
                <emma:interpretation id="interp6" emma:lang="en-GB" emma:confidence="0">
                  <emma:literal>All</emma:literal>
                </emma:interpretation>
                <emma:interpretation id="interp7" emma:lang="en-GB" emma:confidence="0">
                  <emma:literal>A1</emma:literal>
                </emma:interpretation>
                <emma:interpretation id="interp8" emma:lang="en-GB" emma:confidence="0">
                  <emma:literal>Al</emma:literal>
                </emma:interpretation>
                <emma:interpretation id="interp9" emma:lang="en-GB" emma:confidence="0">
                  <emma:literal>Ale</emma:literal>
                </emma:interpretation>
                <emma:interpretation id="interp10" emma:lang="en-GB" emma:confidence="0">
                  <emma:literal>Atal</emma:literal>
                </emma:interpretation>
              </emma:one-of>
            </emma:emma>
          </inkml:annotationXML>
          <inkml:trace contextRef="#ctx0" brushRef="#br1" timeOffset="-68">444 6674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        <inkml:trace contextRef="#ctx0" brushRef="#br1" timeOffset="-67">618 6461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        <inkml:trace contextRef="#ctx0" brushRef="#br1" timeOffset="-66">1373 6018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        <inkml:trace contextRef="#ctx0" brushRef="#br1" timeOffset="-65">1850 6100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      </inkml:traceGroup>
        <inkml:traceGroup>
          <inkml:annotationXML>
            <emma:emma xmlns:emma="http://www.w3.org/2003/04/emma" version="1.0">
              <emma:interpretation id="{67F750D5-DC10-457F-9650-DF363D697292}" emma:medium="tactile" emma:mode="ink">
                <msink:context xmlns:msink="http://schemas.microsoft.com/ink/2010/main" type="inkWord" rotatedBoundingBox="5230,5738 8761,5711 8769,6722 5238,6748"/>
              </emma:interpretation>
              <emma:one-of disjunction-type="recognition" id="oneOf3">
                <emma:interpretation id="interp11" emma:lang="en-GB" emma:confidence="0">
                  <emma:literal>energy</emma:literal>
                </emma:interpretation>
                <emma:interpretation id="interp12" emma:lang="en-GB" emma:confidence="0">
                  <emma:literal>energy's</emma:literal>
                </emma:interpretation>
                <emma:interpretation id="interp13" emma:lang="en-GB" emma:confidence="0">
                  <emma:literal>emerge</emma:literal>
                </emma:interpretation>
                <emma:interpretation id="interp14" emma:lang="en-GB" emma:confidence="0">
                  <emma:literal>emerged</emma:literal>
                </emma:interpretation>
                <emma:interpretation id="interp15" emma:lang="en-GB" emma:confidence="0">
                  <emma:literal>emerges</emma:literal>
                </emma:interpretation>
              </emma:one-of>
            </emma:emma>
          </inkml:annotationXML>
          <inkml:trace contextRef="#ctx0" brushRef="#br1" timeOffset="-64">2810 6458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        <inkml:trace contextRef="#ctx0" brushRef="#br1" timeOffset="-63">3493 6423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        <inkml:trace contextRef="#ctx0" brushRef="#br1" timeOffset="-62">4286 6537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        <inkml:trace contextRef="#ctx0" brushRef="#br1" timeOffset="-61">4805 6512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0,24 5 2 0,-24-5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        <inkml:trace contextRef="#ctx0" brushRef="#br1" timeOffset="-60">5620 6358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        <inkml:trace contextRef="#ctx0" brushRef="#br1" timeOffset="-59">6028 6409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      </inkml:traceGroup>
        <inkml:traceGroup>
          <inkml:annotationXML>
            <emma:emma xmlns:emma="http://www.w3.org/2003/04/emma" version="1.0">
              <emma:interpretation id="{5EB580D9-9F74-4BB4-B09B-567A4582C8A9}" emma:medium="tactile" emma:mode="ink">
                <msink:context xmlns:msink="http://schemas.microsoft.com/ink/2010/main" type="inkWord" rotatedBoundingBox="9652,5584 12798,5587 12797,6416 9651,6414"/>
              </emma:interpretation>
              <emma:one-of disjunction-type="recognition" id="oneOf4">
                <emma:interpretation id="interp16" emma:lang="en-GB" emma:confidence="0">
                  <emma:literal>levels:</emma:literal>
                </emma:interpretation>
                <emma:interpretation id="interp17" emma:lang="en-GB" emma:confidence="0">
                  <emma:literal>level:</emma:literal>
                </emma:interpretation>
                <emma:interpretation id="interp18" emma:lang="en-GB" emma:confidence="0">
                  <emma:literal>Levels:</emma:literal>
                </emma:interpretation>
                <emma:interpretation id="interp19" emma:lang="en-GB" emma:confidence="0">
                  <emma:literal>level's:</emma:literal>
                </emma:interpretation>
                <emma:interpretation id="interp20" emma:lang="en-GB" emma:confidence="0">
                  <emma:literal>kevels:</emma:literal>
                </emma:interpretation>
              </emma:one-of>
            </emma:emma>
          </inkml:annotationXML>
          <inkml:trace contextRef="#ctx0" brushRef="#br1" timeOffset="-58">7231 6151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        <inkml:trace contextRef="#ctx0" brushRef="#br1" timeOffset="-57">7520 6658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        <inkml:trace contextRef="#ctx0" brushRef="#br1" timeOffset="-56">8178 6559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        <inkml:trace contextRef="#ctx0" brushRef="#br1" timeOffset="-55">8687 6724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        <inkml:trace contextRef="#ctx0" brushRef="#br1" timeOffset="-54">9294 6209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        <inkml:trace contextRef="#ctx0" brushRef="#br1" timeOffset="-53">9677 6589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        <inkml:trace contextRef="#ctx0" brushRef="#br1" timeOffset="-52">10311 6291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        <inkml:trace contextRef="#ctx0" brushRef="#br1" timeOffset="-51">10274 6802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      </inkml:traceGroup>
        <inkml:traceGroup>
          <inkml:annotationXML>
            <emma:emma xmlns:emma="http://www.w3.org/2003/04/emma" version="1.0">
              <emma:interpretation id="{8A566038-894B-4092-A88B-B48AAD3365CC}" emma:medium="tactile" emma:mode="ink">
                <msink:context xmlns:msink="http://schemas.microsoft.com/ink/2010/main" type="inkWord" rotatedBoundingBox="13746,5805 15807,5672 15854,6405 13794,6538"/>
              </emma:interpretation>
              <emma:one-of disjunction-type="recognition" id="oneOf5">
                <emma:interpretation id="interp21" emma:lang="en-GB" emma:confidence="0">
                  <emma:literal>spec</emma:literal>
                </emma:interpretation>
                <emma:interpretation id="interp22" emma:lang="en-GB" emma:confidence="0">
                  <emma:literal>Spec</emma:literal>
                </emma:interpretation>
                <emma:interpretation id="interp23" emma:lang="en-GB" emma:confidence="0">
                  <emma:literal>specs</emma:literal>
                </emma:interpretation>
                <emma:interpretation id="interp24" emma:lang="en-GB" emma:confidence="0">
                  <emma:literal>speck</emma:literal>
                </emma:interpretation>
                <emma:interpretation id="interp25" emma:lang="en-GB" emma:confidence="0">
                  <emma:literal>sped</emma:literal>
                </emma:interpretation>
              </emma:one-of>
            </emma:emma>
          </inkml:annotationXML>
          <inkml:trace contextRef="#ctx0" brushRef="#br0" timeOffset="12">11674 6352 376 0,'0'-24'204'0,"0"24"-52"0,0 0 9 16,0 0-39-16,0 0 9 0,0 0-17 0,0 0-26 15,0 0-20-15,0 0-18 0,0 0-10 0,-18-24-6 16,18 24-3-16,0 0-3 0,0 0-2 0,-23-6-4 16,23 6-5-16,0 0-2 0,-32 0-1 0,32 0-3 15,-28 5 2-15,28-5-4 0,-37 11 0 16,37-11-4-16,-47 19-3 0,21-9-2 16,0 2 1-16,3 2-1 0,23-14 5 0,-38 21-2 15,38-21 2-15,-27 21-4 0,27-21 1 0,0 0-3 16,-24 25 2-16,24-25-3 0,0 0 1 0,0 28-1 15,0-28 1-15,0 0-1 0,17 28 2 0,-17-28-1 16,0 0 2-16,34 22-2 0,-34-22 1 0,29 14-1 16,-29-14 0-16,35 10 3 0,-35-10 0 15,41 13 0-15,-41-13 0 0,37 10-3 0,-37-10 1 16,29 14-1-16,-29-14 2 0,0 0-2 16,25 22 2-16,-25-22-1 0,0 0 1 0,0 0-1 15,8 25 1-15,-8-25-1 0,0 0 3 0,-15 27-3 16,15-27 1-16,-25 24-1 0,25-24 1 0,-30 20 0 15,30-20 1-15,-30 11-4 0,30-11 1 0,-36 13-2 16,36-13 2-16,-35 7 2 0,35-7 0 16,-30 6 0-16,30-6 0 0,-29 0 0 0,29 0 0 15,0 0-2-15,-29 5 1 0,29-5-2 0,0 0-4 16,0 0-14-16,0 0-8 0,0 0-19 0,0 0-28 16,37 0-75-16,-31-29-106 0,27 22-198 0,-10 4-20 15,-23 3 223-15</inkml:trace>
          <inkml:trace contextRef="#ctx0" brushRef="#br0" timeOffset="13">11904 6603 593 0,'-12'-30'230'0,"12"30"-109"0,0 0-12 15,0 0 3-15,0 0-9 0,0 0-25 0,0 0-30 16,0 0-22-16,0 0-15 0,0 0-7 0,0 0 5 16,0 0 9-16,0 0 8 0,0 0 3 0,0 0-4 15,8 31-3-15,-8-31-9 0,0 34 1 16,0-34-7-16,-7 40 0 0,7-17-6 0,-4 0 2 16,4-2-4-16,0 3 3 0,-7 2-5 15,7-4 5-15,-7-1-6 0,7 1 4 0,-5 1-3 16,5 0 4-16,0-1-3 0,-6 2 3 0,6-24-3 15,-5 41 3-15,5-41-3 0,0 24 2 0,0-24-1 16,0 0 2-16,0 0-2 0,0 0 2 0,0 0-1 16,0 0-1-16,0 0 2 0,0 0-1 0,0 0 1 15,0 0 0-15,0 0 1 0,0 0-1 0,8-32 2 16,-8 32-1-16,7-40 9 0,-7 40-1 16,7-46 9-16,-3 20-3 0,-4-5 1 0,7 3-7 15,-7-6 6-15,7 5-6 0,-3-8 7 16,4-1-7-16,-2 0 6 0,2 3-6 0,-4 4 4 0,3 2-6 15,-3 3 4-15,-4 26-8 0,14-41 4 16,-14 41-5-16,15-34 1 0,-15 34-3 0,21-28 0 16,-21 28-1-16,22-24 1 0,-22 24-2 15,27-18 2-15,-27 18-2 0,26-10 1 0,-26 10-1 16,25 0 0-16,-25 0 1 0,22 7-1 0,-22-7 1 16,24 13-1-16,-24-13 1 0,20 22-2 0,-20-22 3 15,18 29-2-15,-18-29 2 0,11 29-2 0,-11-29 1 16,0 31-2-16,0-31 3 0,0 25-1 0,0-25 2 15,-9 27-3-15,9-27 2 0,-17 31-2 0,17-31 3 16,-22 27-2-16,22-27 3 0,-26 24-4 16,26-24 2-16,-30 30-2 0,30-30 2 15,-34 19-1-15,34-19 1 0,-28 10 0 0,28-10 0 16,-27 0-1-16,27 0 0 0,-26 0 1 0,26 0-2 16,-25-7 2-16,25 7-1 0,0 0-1 0,-30-20-4 15,30 20-6-15,0 0-12 0,-14-23-19 0,14 23-28 16,0 0-59-16,-8-33-87 0,30 41-143 0,-22-8-128 15,17-26 52-15,7 32 384 0</inkml:trace>
          <inkml:trace contextRef="#ctx0" brushRef="#br0" timeOffset="14">12480 6512 767 0,'-12'-30'180'0,"12"30"-56"16,0 0-12-16,0 0-20 0,0 0-26 0,0 0-26 15,0 0-20-15,0 0-3 0,0 0 1 0,0 0 4 16,0 0 1-16,26 0-4 0,-26 0-4 0,0 0-2 15,25 10-1-15,-25-10-2 0,23 4-2 0,-23-4-3 16,22 3-1-16,-22-3-1 0,25 5-1 0,-25-5-1 16,26 7 0-16,-26-7 0 15,26 0-1-15,-26 0 1 0,27 0 0 0,-27 0-1 16,27 0 0-16,-27 0 0 0,0 0 0 0,30-15 1 16,-30 15 0-16,0 0 0 0,0 0 1 0,27-27-2 15,-27 27 2-15,0 0-1 0,4-33 2 0,-4 33-3 16,-4-22 3-16,4 22-3 0,-10-23 3 0,10 23-2 15,0 0 2-15,-34-26-1 0,34 26 0 0,-34-11-1 16,34 11 4-16,-37-6 2 0,37 6 3 16,-40 0 1-16,40 0-2 0,-40 7 0 0,40-7-3 15,-42 14 3-15,42-14-2 0,-39 16 2 0,39-16-1 16,-36 27 1-16,36-27-4 0,-25 30 2 16,25-30-6-16,-12 34 2 0,12-34-4 0,0 41 3 15,0-41-4-15,4 44 4 0,-4-44-5 0,18 43 4 16,-7-20-4-16,-11-23 4 0,30 39-4 0,-30-39 4 15,38 32-3-15,-38-32 2 0,44 14-1 16,-22-14 1-16,3 0 1 0,-2-9-2 0,5 0 2 16,0-9-1-16,4 1 1 0,-1-3-4 0,0 1-1 15,-6 0-15-15,3 4-16 0,-8-6-30 0,12 21-78 16,-24-29-102-16,24 23-186 0,-32 6-36 0,29-21 167 16</inkml:trace>
          <inkml:trace contextRef="#ctx0" brushRef="#br0" timeOffset="15">13292 6390 656 0,'0'0'185'16,"0"0"-74"-16,0 0-7 0,0 0-1 16,-10-25 0-16,10 25-16 0,0 0-15 0,0 0-17 15,0 0-9-15,0 0-5 0,0 0-4 0,0 0-3 16,0 0-5-16,0 0-5 0,-30-23-4 0,30 23-1 15,0 0-5-15,-32 12 0 0,32-12-3 0,-33 15 0 16,33-15-1-16,-37 26 2 0,37-26-5 0,-36 26 1 16,36-26-4-16,-27 31 3 15,27-31-4-15,-23 30 4 0,23-30-5 0,-15 29 2 16,15-29-3-16,-8 28 1 0,8-28-3 0,0 30 1 16,0-30-1-16,7 22 1 0,-7-22-1 0,0 0 1 15,23 26-1-15,-23-26 1 0,0 0-1 0,31 19 1 16,-31-19-1-16,23 3 1 0,-23-3 1 0,30 0-1 15,-30 0 0-15,38-9-1 0,-38 9-8 0,40-21-10 16,-16 11-16-16,-24 10-33 0,51-23-42 16,-41-4-132-16,27 17-287 0,-15 4 27 0,-22 6 179 15</inkml:trace>
        </inkml:traceGroup>
        <inkml:traceGroup>
          <inkml:annotationXML>
            <emma:emma xmlns:emma="http://www.w3.org/2003/04/emma" version="1.0">
              <emma:interpretation id="{624FD2B1-4900-44E2-8961-A147BFD44853}" emma:medium="tactile" emma:mode="ink">
                <msink:context xmlns:msink="http://schemas.microsoft.com/ink/2010/main" type="inkWord" rotatedBoundingBox="16345,5350 18272,5325 18286,6354 16358,6379"/>
              </emma:interpretation>
              <emma:one-of disjunction-type="recognition" id="oneOf6">
                <emma:interpretation id="interp26" emma:lang="en-GB" emma:confidence="0">
                  <emma:literal>(It'd)</emma:literal>
                </emma:interpretation>
                <emma:interpretation id="interp27" emma:lang="en-GB" emma:confidence="0">
                  <emma:literal>(It'),</emma:literal>
                </emma:interpretation>
                <emma:interpretation id="interp28" emma:lang="en-GB" emma:confidence="0">
                  <emma:literal>(It'd,</emma:literal>
                </emma:interpretation>
                <emma:interpretation id="interp29" emma:lang="en-GB" emma:confidence="0">
                  <emma:literal>(It'))</emma:literal>
                </emma:interpretation>
                <emma:interpretation id="interp30" emma:lang="en-GB" emma:confidence="0">
                  <emma:literal>(H')</emma:literal>
                </emma:interpretation>
              </emma:one-of>
            </emma:emma>
          </inkml:annotationXML>
          <inkml:trace contextRef="#ctx0" brushRef="#br0" timeOffset="16">14589 6073 826 0,'0'0'213'0,"0"0"-57"0,0-22-29 0,0 22-16 16,0 0-24-16,0 0-21 0,0 0-19 0,0 0-15 16,0 0-13-16,0 0-1 0,0 0 4 15,0 0 3-15,0 0 4 0,13 27-3 0,-13-27-6 16,0 34 0-16,0-34-5 0,0 43 0 0,0-18-7 16,-6 2 0-16,-1 2 10 0,1 7-30 0,-1-4 28 15,-1 6-30-15,-2-5 12 0,2 1 5 0,0-4-5 16,0 1 3-16,2-5-4 0,0 0 3 15,2-3-2-15,4-23 3 0,-5 38-3 0,5-38-4 16,0 28-9-16,0-28-5 0,0 0-12 0,0 0-7 16,0 0-12-16,0 0-18 0,25 14-58 15,-31-38-85-15,32 24-158 0,-26 0-111 0,25-50 53 16,-1 37 386-16</inkml:trace>
          <inkml:trace contextRef="#ctx0" brushRef="#br0" timeOffset="17">14972 6046 1334 0,'0'-28'141'0,"0"28"-78"0,0 0-28 0,0 0-7 16,0 0 2-16,0 0 0 0,0 24-3 16,0-24-4-16,0 28-9 0,0-28-1 0,0 31-4 15,0-31 1-15,-11 42-4 0,5-18 1 16,1 0-4-16,-2 0 4 0,-1 3 10 0,-2 3-31 15,-1-1 30-15,-2 3-32 0,2-4 14 0,0 2 5 16,2-3-6-16,-2 1 7 0,-2 1-6 0,4-6 4 16,-1 1-3-16,5-1 3 0,5-23-3 0,-13 40 2 15,13-40-3-15,-5 30 1 0,5-30-10 0,0 0-8 16,0 30-17-16,0-30-22 0,0 0-37 0,0 0-54 16,0 0-60-16,0 0-79 0,0 0-128 15,27 0 34-15,-27 0 262 0</inkml:trace>
          <inkml:trace contextRef="#ctx0" brushRef="#br0" timeOffset="18">14576 6309 1114 0,'-41'-13'174'15,"41"13"-88"-15,0 0-11 0,0 0-18 0,0 0-20 16,0 0-4-16,0 21-2 0,0-21 2 0,0 0-10 15,36 31-2-15,-36-31-8 0,42 14 1 16,-15-7-6-16,0-1-2 0,2-6-3 0,1 5-2 16,2-5-1-16,-2 0 1 0,1 0-3 15,2 0-14-15,1 0-23 0,-6-7-21 0,12 12-56 16,-40-5-99-16,62-17-170 0,-33 11-84 0,-6-4 41 16,12 20 428-16</inkml:trace>
          <inkml:trace contextRef="#ctx0" brushRef="#br0" timeOffset="19">15334 5915 298 0,'0'0'166'0,"0"0"-25"16,0 0 7-16,-18-25 1 0,18 25 2 0,0 0-13 15,0 0-21-15,0 0-30 0,0 0-23 16,0 0-21-16,0 0-9 0,0 0-2 0,0 0-1 15,0 0-1-15,0 0 0 0,0 0-5 0,25-8-4 16,-25 8-2-16,0 0 0 0,0 0-2 16,0 0-1-16,0 0-2 0,0 0-3 0,0 0-2 15,26 21 1-15,-26-21-2 0,0 0 0 0,13 28-3 16,-13-28 0-16,0 23-3 0,0-23 2 0,0 26-4 16,0-26 3-16,-9 31-2 0,9-31 1 0,-12 27-3 15,12-27 3-15,-14 26-3 0,14-26 1 0,0 0-1 16,-26 30 2-16,26-30-2 0,0 0 2 0,-25 21-3 15,25-21-1-15,0 0-7 0,0 0-6 16,0 0-12-16,-26 12-9 0,26-12-16 16,0 0-23-16,0 0-76 0,0 0-94 0,0 0-98 15,0 0-140-15,23-23 108 0,4 23 345 0</inkml:trace>
          <inkml:trace contextRef="#ctx0" brushRef="#br0" timeOffset="117">14155 5886 446 0,'0'0'122'0,"0"0"19"0,12-27-10 15,-12 27-3-15,0 0-21 0,0 0-9 0,0 0-6 16,0 0 2-16,0 0-9 0,0 0-9 15,0 0-14-15,0 0-11 0,0 0-8 0,0 0-7 16,0 0-4-16,0 0-5 0,0 0-6 0,0 0-5 16,0 0-3-16,0 0-2 0,-21 26 1 0,21-26 2 15,0 0-3-15,-27 32 0 0,27-32-3 0,-19 23 0 16,19-23-2-16,-22 27 3 0,22-27-3 16,-29 37 2-16,29-37-5 0,-31 41 2 0,31-41-4 15,-23 40-7-15,23-40 28 0,-22 42-27 16,22-42 28-16,-20 43-18 0,9-20-4 0,3 4 2 15,0-2-3-15,0-1 3 0,1 1-4 0,3 4 5 16,4-5-5-16,-7-2 3 0,7 3-3 0,0 2 2 16,0-3-2-16,4 0 4 0,-4-2-4 0,8 4 5 15,-2-3-4-15,-6-23 3 0,9 42-1 0,-9-42 1 16,10 39-2-16,-10-39 2 0,15 33-3 16,-15-33 3-16,13 36-3 0,-13-36 2 15,16 31-1-15,-16-31 0 0,0 0 0 0,21 27 1 16,-21-27-3-16,0 0 3 0,0 0-3 0,27 14 0 15,-27-14 1-15,0 0-1 0,25 0 1 0,-25 0 0 16,0 0-2-16,22 0-8 0,-22 0-16 0,0 0-17 16,24 5-46-16,-24-5-140 0,0 0-322 0,0 0-23 15,0 0 89-15</inkml:trace>
          <inkml:trace contextRef="#ctx0" brushRef="#br0" timeOffset="118">15657 5917 866 0,'0'0'208'0,"0"0"-62"0,0 0-11 16,0 0-18-16,0 0-24 0,0 0-22 0,0 0-16 15,0 0-11-15,0 0-10 0,0 0-8 0,0 0-6 16,0 0-3-16,0 0-5 0,0 0-1 16,0 0-3-16,0 0-2 0,0 0-1 0,0 0-2 15,0 0 3-15,0 0 4 0,0 0 2 0,0 0 2 16,19 21-4-16,-19-21-3 0,0 0 0 16,21 28-3-16,-21-28 3 0,16 25-4 0,-16-25 2 15,22 35-3-15,-22-35 1 0,25 35-3 0,-25-35-11 16,19 42 27-16,-9-20-26 0,-2 1 26 0,1 1-14 15,-2 2-3-15,-3-2 3 0,1 2-4 16,-5-2 3-16,4 4-3 0,-4-3 4 0,0 1-4 16,0 2 4-16,0 0-4 0,-4-2 4 0,-1 3-4 15,-2-3 3-15,1-4-3 0,-1 2 4 0,-1 1-4 16,8-25 4-16,-18 38-4 0,18-38 3 0,-19 33-2 16,19-33 2-16,-21 36-2 0,21-36 2 0,-25 27-1 15,25-27 1-15,-24 30-1 0,24-30 2 16,-22 25-3-16,22-25 3 0,-21 24-1 15,21-24 2-15,-19 26-2 0,19-26 2 0,-21 26-2 16,21-26 1-16,-14 22-2 0,14-22 1 0,0 0-2 16,0 0 1-16,-16 24 0 0,16-24-1 0,0 0 0 15,0 0-1-15,0 0-2 0,0 0-1 0,0 0-4 16,0 0-9-16,0 0-22 0,26-37-44 0,4 37-235 16,-23-26-263-16,-7 26 34 0,36-40 168 15</inkml:trace>
        </inkml:traceGroup>
        <inkml:traceGroup>
          <inkml:annotationXML>
            <emma:emma xmlns:emma="http://www.w3.org/2003/04/emma" version="1.0">
              <emma:interpretation id="{432BF9A8-D6BF-477F-8888-9646BD479D58}" emma:medium="tactile" emma:mode="ink">
                <msink:context xmlns:msink="http://schemas.microsoft.com/ink/2010/main" type="inkWord" rotatedBoundingBox="18825,5700 19366,5743 19348,5970 18807,5927"/>
              </emma:interpretation>
              <emma:one-of disjunction-type="recognition" id="oneOf7">
                <emma:interpretation id="interp31" emma:lang="en-GB" emma:confidence="0">
                  <emma:literal>=</emma:literal>
                </emma:interpretation>
                <emma:interpretation id="interp32" emma:lang="en-GB" emma:confidence="0">
                  <emma:literal>#</emma:literal>
                </emma:interpretation>
                <emma:interpretation id="interp33" emma:lang="en-GB" emma:confidence="0">
                  <emma:literal>+</emma:literal>
                </emma:interpretation>
                <emma:interpretation id="interp34" emma:lang="en-GB" emma:confidence="0">
                  <emma:literal>*</emma:literal>
                </emma:interpretation>
                <emma:interpretation id="interp35" emma:lang="en-GB" emma:confidence="0">
                  <emma:literal>~</emma:literal>
                </emma:interpretation>
              </emma:one-of>
            </emma:emma>
          </inkml:annotationXML>
          <inkml:trace contextRef="#ctx0" brushRef="#br0" timeOffset="20">16379 6436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7-28 0,-45-7-31 0,46 16-110 16,-46-16-157-16,0 0-164 0,36 0 45 15,-36 0 357-15</inkml:trace>
          <inkml:trace contextRef="#ctx0" brushRef="#br0" timeOffset="21">16409 6227 1086 0,'0'0'154'0,"0"0"-25"16,-23-13-44-16,23 13-1 0,0 0-20 0,0 0-14 15,0 0-13-15,0 0-11 0,0 0-8 16,0 0-6-16,0 0-2 0,0 0 4 0,0 0 7 15,0 0 3-15,0 0 4 0,30 7-5 16,-30-7-5-16,0 0-5 0,32 0-2 0,-32 0-1 16,29 7-2-16,-29-7-1 0,35 5-1 0,-35-5-3 15,43 0-1-15,-21 3 0 0,-22-3-3 0,44 0 2 16,-20 6-1-16,-2-6 0 0,3 7-1 0,-25-7-3 16,42 6-9-16,-42-6-25 0,42 14 7 0,-42-14-26 15,35 13 17-15,-35-13-21 0,32 11-65 16,-32-11-94-16,24-5-165 0,-24 5-117 15,0 0 66-15,34-6 405 0</inkml:trace>
        </inkml:traceGroup>
        <inkml:traceGroup>
          <inkml:annotationXML>
            <emma:emma xmlns:emma="http://www.w3.org/2003/04/emma" version="1.0">
              <emma:interpretation id="{10E582A6-D214-4354-8FF4-30E4B06B6F27}" emma:medium="tactile" emma:mode="ink">
                <msink:context xmlns:msink="http://schemas.microsoft.com/ink/2010/main" type="inkWord" rotatedBoundingBox="19980,5624 21851,5600 21863,6464 19991,6488"/>
              </emma:interpretation>
              <emma:one-of disjunction-type="recognition" id="oneOf8">
                <emma:interpretation id="interp36" emma:lang="en-GB" emma:confidence="0">
                  <emma:literal>spec</emma:literal>
                </emma:interpretation>
                <emma:interpretation id="interp37" emma:lang="en-GB" emma:confidence="0">
                  <emma:literal>sped</emma:literal>
                </emma:interpretation>
                <emma:interpretation id="interp38" emma:lang="en-GB" emma:confidence="0">
                  <emma:literal>Spec</emma:literal>
                </emma:interpretation>
                <emma:interpretation id="interp39" emma:lang="en-GB" emma:confidence="0">
                  <emma:literal>speed</emma:literal>
                </emma:interpretation>
                <emma:interpretation id="interp40" emma:lang="en-GB" emma:confidence="0">
                  <emma:literal>spew</emma:literal>
                </emma:interpretation>
              </emma:one-of>
            </emma:emma>
          </inkml:annotationXML>
          <inkml:trace contextRef="#ctx0" brushRef="#br0" timeOffset="22">17892 6191 552 0,'0'0'117'0,"0"0"7"16,0-26-10-16,0 26 20 0,0 0-12 15,0 0-7-15,0 0-19 0,0 0-18 16,-6-23-20-16,6 23-13 0,0 0-6 0,0 0-7 0,-24-9-4 16,24 9-3-16,-24 0-1 0,24 0-4 15,-32 0-1-15,32 0-2 0,-37 3-4 0,37-3-2 16,-40 12-4-16,40-12-2 0,-44 11-3 0,21 1 2 16,-1-5-4-16,2 6 2 0,22-13-2 0,-41 21 0 15,41-21-2-15,-28 18 2 0,28-18-2 16,0 0 2-16,-18 25-2 0,18-25-17 0,0 27 35 15,0-27-36-15,17 30 35 0,-17-30-15 0,25 19-2 16,-25-19 2-16,32 14-2 0,-32-14 2 0,38 12 0 16,-38-12 1-16,41 15-2 0,-41-15 1 0,38 11-1 15,-38-11 2-15,30 18-2 0,-30-18 2 0,0 0-2 16,28 29 2-16,-28-29-2 0,0 0 2 16,8 29-1-16,-8-29 1 0,-11 23-1 0,11-23 2 15,-24 24-1-15,24-24 1 0,-33 25-3 16,33-25 3-16,-40 24-2 0,40-24 1 0,-37 21-2 15,37-21 2-15,-32 17-1 0,32-17 1 0,-27 6-1 16,27-6 1-16,0 0-1 0,-24 0-3 0,24 0-14 16,0 0-20-16,0 0-24 0,0 0-34 0,0 0-59 15,20-38-78-15,11 32-171 0,-31 6-44 16,40-31 101-16</inkml:trace>
          <inkml:trace contextRef="#ctx0" brushRef="#br0" timeOffset="23">17983 6545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39 3 0,7-39-6 0,-9 32 3 16,9-32 2-16,0 29 4 0,0-29 0 0,0 0 3 15,0 0 0-15,0 0 0 0,0 0 2 0,0 0-3 16,0 0 0-16,0 0 1 0,0 0 1 15,0 0 0-15,0 0 7 0,13-36 0 0,-13 36 6 16,7-35 0-16,-7 13 6 0,0 22-3 0,13-48 6 16,-6 24-5-16,-1-6 4 0,1 2-9 0,0-6 5 15,2 6-6-15,-3-10 5 0,5 4-7 16,-6 1 5-16,4 2-7 0,-2 1 3 0,-1 2-4 0,0 3 4 16,-1-1-6-16,-5-1 4 0,9 3-6 15,-4 0 3-15,2-1-5 0,1 2 3 16,-8 23-5-16,20-45-12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27 1 0,11-27-2 16,-20 29 2-16,20-29-1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        <inkml:trace contextRef="#ctx0" brushRef="#br0" timeOffset="24">18500 6446 860 0,'0'0'127'16,"0"0"-37"-16,9-24-5 0,-9 24-6 0,0 0-11 15,0 0-16-15,0 0-16 0,28-5-7 0,-28 5-5 16,0 0-4-16,26 0-5 0,-26 0-2 0,25 0-3 16,-25 0-1-16,30 0-1 0,-30 0-1 15,32-3 0-15,-32 3-1 0,33 0-3 16,-33 0-1-16,33-11 1 0,-33 11-2 0,32-10 2 15,-32 10-3-15,30-17 2 0,-30 17-1 0,30-17 0 16,-30 17 0-16,21-23 2 0,-21 23-1 0,0 0 5 16,15-33 2-16,-15 33 8 0,0-23 22 0,0 23-37 15,0 0 33-15,-30-31-40 0,30 31 14 0,-30-13 0 16,30 13-3-16,-39 0 1 0,39 0-2 16,-46 0 1-16,20 12 2 0,-1-5 16 0,1 10-35 15,-1-1 34-15,27-16-36 0,-41 34 16 0,41-34 2 16,-33 33-4-16,33-33 3 0,-21 34-4 0,21-34 3 15,-9 35-3-15,9-35 4 0,0 40-4 0,0-40 3 16,9 39-3-16,-9-39 1 0,18 35-2 16,-18-35 2-16,29 34-3 0,-29-34 3 0,44 24-4 15,-20-17 4-15,3-1-3 0,4-6 1 16,-3 0 0-16,1 0-4 0,3 0-9 0,0-12-9 16,2 8-13-16,-6-11-13 0,5 15-19 0,-33 0-46 15,56-13-58-15,-56 13-76 0,46-22-141 0,-21 22-15 16,-25 0 165-16</inkml:trace>
          <inkml:trace contextRef="#ctx0" brushRef="#br0" timeOffset="25">19342 6352 1076 0,'0'0'176'0,"0"0"-47"0,-7-31-22 0,7 31-26 15,0 0-21-15,0 0-15 0,0 0-8 16,0-23-5-16,0 23-5 0,0 0-4 0,0 0-21 16,-26-18 13-16,26 18-18 0,0 0 12 0,-36 0 14 15,36 0-15-15,-35 21 14 0,35-21-12 0,-44 29-1 16,19-11 3-16,3-1-4 0,22-17 1 0,-41 38-6 16,41-38 2-16,-34 42-5 0,34-42 1 0,-23 37-3 15,23-37 3-15,-9 33-3 0,9-33 3 0,4 28-3 16,-4-28 1-16,18 26-1 0,-18-26 1 15,32 17-1-15,-32-17 1 0,37 11-3 16,-37-11-5-16,44 0-5 0,-21 0-6 0,2 0-3 16,-3 0-4-16,2 0-11 0,-24 0-17 0,40-4-33 15,-40 4-88-15,40-8-130 0,-40 8-191 0,24-7 17 16,8 15 302-16</inkml:trace>
        </inkml:traceGroup>
        <inkml:traceGroup>
          <inkml:annotationXML>
            <emma:emma xmlns:emma="http://www.w3.org/2003/04/emma" version="1.0">
              <emma:interpretation id="{3AB5017B-C226-4FD2-A307-030C2E8F223D}" emma:medium="tactile" emma:mode="ink">
                <msink:context xmlns:msink="http://schemas.microsoft.com/ink/2010/main" type="inkWord" rotatedBoundingBox="22261,5391 23802,5379 23809,6351 22269,6363"/>
              </emma:interpretation>
              <emma:one-of disjunction-type="recognition" id="oneOf9">
                <emma:interpretation id="interp41" emma:lang="en-GB" emma:confidence="0">
                  <emma:literal>(It)</emma:literal>
                </emma:interpretation>
                <emma:interpretation id="interp42" emma:lang="en-GB" emma:confidence="0">
                  <emma:literal>(14)</emma:literal>
                </emma:interpretation>
                <emma:interpretation id="interp43" emma:lang="en-GB" emma:confidence="0">
                  <emma:literal>CHI</emma:literal>
                </emma:interpretation>
                <emma:interpretation id="interp44" emma:lang="en-GB" emma:confidence="0">
                  <emma:literal>(HI</emma:literal>
                </emma:interpretation>
                <emma:interpretation id="interp45" emma:lang="en-GB" emma:confidence="0">
                  <emma:literal>CH)</emma:literal>
                </emma:interpretation>
              </emma:one-of>
            </emma:emma>
          </inkml:annotationXML>
          <inkml:trace contextRef="#ctx0" brushRef="#br0" timeOffset="26">20144 5951 480 0,'0'0'253'0,"0"-23"-68"0,0 23 1 16,0 0-16-16,0 0-24 0,0 0-37 16,0 0-37-16,0 0-26 0,0 0-12 0,0 0-6 15,0 0-3-15,-25 5-3 0,25-5 0 16,0 0-3-16,-35 28-1 0,35-28-4 0,-37 34 1 16,14-15-2-16,1 3 1 0,-4 4-4 0,4 5 3 15,-5 0-8-15,3 2 5 0,1 3-7 0,1 1-15 16,9 1 26-16,0-3-28 0,6 0 27 15,0-1-11-15,7-7-3 0,-5 2 2 0,5-3-4 16,5-4 4-16,-5-22-3 0,17 39 3 0,-17-39-4 16,23 30 4-16,-23-30-3 0,36 27 3 15,-36-27-2-15,43 18 1 0,-21-12-9 0,-22-6-5 16,43 7-10-16,-43-7-11 0,44 0-13 0,-44 0-18 0,41 0-42 16,-41 0-78-16,36 0-128 0,-36 0-180 15,23-6 36-15,-23 6 306 0</inkml:trace>
          <inkml:trace contextRef="#ctx0" brushRef="#br0" timeOffset="27">20480 6031 1189 0,'-10'-22'155'0,"10"22"-59"0,0 0-33 16,0 0-15-16,0 0-3 0,0 0-5 0,0 0 0 15,15 26-1-15,-15-26-7 0,6 24-3 0,-6-24-9 16,0 37 0-16,0-15-7 0,0 5 1 0,0 1-6 16,-4 0 2-16,-3 6 9 0,3 0-30 15,-4-2 27-15,3 5-28 0,1-6 11 0,-3-1 5 16,0 1-7-16,2-6 4 0,5-1-3 0,0 0 2 15,0-24-1-15,-6 42 2 0,6-42-3 0,0 31 1 16,0-31-8-16,0 23-4 0,0-23-11 0,0 0-9 16,0 26-16-16,0-26-17 0,0 0-32 15,0 0-69-15,25 10-114 0,-25-10-207 0,11-29 27 16,-11 29 281-16</inkml:trace>
          <inkml:trace contextRef="#ctx0" brushRef="#br0" timeOffset="28">20550 6312 958 0,'-29'0'182'15,"29"0"-60"-15,0 0-18 0,0 0-30 16,0 0-19-16,0 0-9 0,0 0-3 0,17 24 5 15,-17-24-19-15,26 7-6 0,-26-7-9 16,34 11-3-16,-34-11-4 0,39 7-4 0,-39-7-2 16,40 8 0-16,-18-8 1 0,0 0 0 0,0 0-5 15,2 0-12-15,-1 0-18 0,-23 0-31 0,44 6-67 16,-44-6-73-16,39-9-152 0,-39 9-110 0,34-15 35 16,-2 21 409-16</inkml:trace>
          <inkml:trace contextRef="#ctx0" brushRef="#br0" timeOffset="29">20797 6052 866 0,'0'0'244'0,"0"0"-106"16,0 0-41-16,0 0-5 0,11 31-3 0,-11-31-34 16,0 24-12-16,0-24-12 0,0 28-2 15,0-28-8-15,0 37-1 0,0-37-8 0,-8 42 2 16,2-18 12-16,6 6-33 0,-4-4 31 0,4 2-34 15,-7-2 13-15,3-5 3 0,4 3-6 0,0-24 4 16,-8 42-6-16,8-42 5 0,-7 41-5 16,7-41 3-16,-4 35-2 0,4-35 1 0,0 25-1 15,0-25 1-15,0 0-2 0,0 29 1 0,0-29-10 16,0 0-7-16,0 0-13 0,0 0-14 0,0 0-11 16,0 0-20-16,0 0-60 0,0 0-82 0,27-8-134 15,-27 8-105-15,4-27 65 0,-4 27 392 16</inkml:trace>
          <inkml:trace contextRef="#ctx0" brushRef="#br0" timeOffset="30">21210 5915 1111 0,'-23'-22'178'0,"23"22"-63"0,0 0-24 16,0 0-15-16,0 0-17 0,0 0-17 0,0 0-17 15,0 0-14-15,0 0-6 0,0 0-1 16,0 0 3-16,0 0 3 0,27 14-2 0,-27-14 2 0,23 28-5 15,-23-28 3-15,20 38-3 0,-7-16 3 0,-1 1-5 16,-1 5 4-16,0-1-6 16,1-2 6-16,-2 5-7 0,-2-3 6 0,-2 5-5 15,2-1-11-15,-8 2 32 0,4-2-31 0,-4 2 32 16,0-6-11-16,-4 0-5 0,-1 0 7 0,-1-2-7 16,-2 5 6-16,-2-5-5 0,1 8 3 0,-7-3-4 15,0 6 4-15,-5 1-5 0,3 0 4 0,-5 0-7 16,1-3 3-16,-2 0-7 0,5-10 4 15,19-24-4-15,-32 41 2 0,32-41-2 0,-20 26 2 16,20-26-2-16,0 0-2 0,0 0-10 16,-11 21-8-16,11-21-14 0,0 0-9 0,0 0-17 15,0 0-27-15,0 0-110 0,0 0-189 0,16-21-136 16,-16 21 11-16,15-33 452 0</inkml:trace>
        </inkml:traceGroup>
      </inkml:traceGroup>
    </inkml:traceGroup>
    <inkml:traceGroup>
      <inkml:annotationXML>
        <emma:emma xmlns:emma="http://www.w3.org/2003/04/emma" version="1.0">
          <emma:interpretation id="{73888828-F391-4A58-9805-64BF41D603CE}" emma:medium="tactile" emma:mode="ink">
            <msink:context xmlns:msink="http://schemas.microsoft.com/ink/2010/main" type="paragraph" rotatedBoundingBox="1948,6754 22136,7105 22106,8829 1918,84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BD311B-848D-4B6B-932C-B0FEA1926191}" emma:medium="tactile" emma:mode="ink">
              <msink:context xmlns:msink="http://schemas.microsoft.com/ink/2010/main" type="inkBullet" rotatedBoundingBox="1938,7370 2114,7373 2110,7559 1934,7556"/>
            </emma:interpretation>
            <emma:one-of disjunction-type="recognition" id="oneOf10">
              <emma:interpretation id="interp46" emma:lang="en-GB" emma:confidence="0">
                <emma:literal>•</emma:literal>
              </emma:interpretation>
            </emma:one-of>
          </emma:emma>
        </inkml:annotationXML>
        <inkml:trace contextRef="#ctx0" brushRef="#br1" timeOffset="31">-486 7943 186 0,'0'0'100'0,"0"0"-11"15,0 0 8-15,0 0-1 0,0 0 8 0,0 0-4 16,0 0 9-16,0 0 2 0,0 0 6 0,0 0-6 15,0 0-13-15,0 0-23 0,0 0-16 0,0 0-15 16,0 0-10-16,0 0-4 0,0 0-5 0,0 0-5 16,0 0-6-16,0 0-5 0,0 0-5 0,0 0-2 15,0 0 0-15,0 0-2 0,0 0 1 0,0-25-1 16,0 25 2-16,0 0-1 16,0 0 1-16,33-20-1 0,-33 20 0 0,0 0-2 15,0 0 2-15,22-14-2 0,-22 14 1 0,0 0 0 0,0 0 0 16,0 0 1-16,0 0 0 0,23 8 0 15,-23-8 1-15,0 0 0 0,0 0 0 0,5 26 1 16,-5-26-3-16,0 0 4 0,-9 31-3 0,9-31 1 16,0 0-1-16,-12 27 1 0,12-27 0 15,0 0 0-15,0 0 1 0,-25 22-2 0,25-22 0 16,0 0 2-16,0 0 3 0,-27 5 3 0,27-5 1 16,0 0 0-16,0 0-2 0,-23-6-2 0,23 6-3 15,0 0-1-15,0 0 0 0,-17-24-1 0,17 24 1 16,0 0-3-16,0 0 0 0,0-24-1 15,0 24 1-15,0 0-1 0,0 0 3 0,20-23-3 16,-20 23 2-16,0 0 0 0,28-7 0 16,-28 7 1-16,25-6 0 0,-25 6-2 0,20 0 1 15,-20 0 0-15,0 0-1 0,26 9 2 0,-26-9-1 16,0 0 0-16,0 0 0 0,0 0 0 0,24 28 1 16,-24-28 0-16,0 0-1 0,0 28 1 0,0-28-2 15,0 0 3-15,-21 27-3 0,21-27 2 0,0 0 0 16,-29 29 1-16,29-29-2 0,0 0 1 15,-29 15-1-15,29-15 1 0,0 0 0 0,-26 0 1 16,26 0-1-16,0 0-1 0,0 0 2 0,0 0-3 16,-22-15 1-16,22 15 0 0,0 0-2 0,0 0 1 15,-7-28 0-15,7 28-1 0,0 0 2 0,10-28-1 16,-10 28 0-16,0 0 0 0,26-35 2 16,-26 35-3-16,0 0 3 0,28-25-2 0,-28 25 1 15,0 0 0-15,30-16 1 0,-30 16-1 16,0 0 1-16,26 0-2 0,-26 0 0 0,0 0 2 15,25 10-2-15,-25-10 2 0,0 0-3 0,12 27 4 16,-12-27-3-16,0 0 3 0,9 31-2 0,-9-31 1 16,0 0-1-16,0 32 1 0,0-32-1 0,0 0 3 15,-11 30-3-15,11-30 3 0,0 0-2 0,-21 28 1 16,21-28 3-16,0 0 7 0,-30 10 2 16,30-10 2-16,0 0-1 0,-22 0-6 15,22 0-2-15,0 0-3 0,-25-18-1 0,25 18-2 16,0 0 0-16,-17-23-3 0,17 23 0 0,0 0-2 15,0 0 1-15,0-26-13 0,0 26-14 0,0 0-35 16,22 0-98-16,-22 0-223 0,0 0-175 0,0 0 39 16,17-32 443-16</inkml:trace>
      </inkml:traceGroup>
      <inkml:traceGroup>
        <inkml:annotationXML>
          <emma:emma xmlns:emma="http://www.w3.org/2003/04/emma" version="1.0">
            <emma:interpretation id="{D2B850DA-1B97-4462-8C11-6F10602DF424}" emma:medium="tactile" emma:mode="ink">
              <msink:context xmlns:msink="http://schemas.microsoft.com/ink/2010/main" type="line" rotatedBoundingBox="2786,6769 22136,7105 22106,8829 2756,8492"/>
            </emma:interpretation>
          </emma:emma>
        </inkml:annotationXML>
        <inkml:traceGroup>
          <inkml:annotationXML>
            <emma:emma xmlns:emma="http://www.w3.org/2003/04/emma" version="1.0">
              <emma:interpretation id="{3AEB5D56-5523-404A-A6EF-0278A5C0EBE5}" emma:medium="tactile" emma:mode="ink">
                <msink:context xmlns:msink="http://schemas.microsoft.com/ink/2010/main" type="inkWord" rotatedBoundingBox="2784,6886 5601,6935 5586,7764 2769,7715"/>
              </emma:interpretation>
              <emma:one-of disjunction-type="recognition" id="oneOf11">
                <emma:interpretation id="interp47" emma:lang="en-GB" emma:confidence="0">
                  <emma:literal>Local</emma:literal>
                </emma:interpretation>
                <emma:interpretation id="interp48" emma:lang="en-GB" emma:confidence="0">
                  <emma:literal>local</emma:literal>
                </emma:interpretation>
                <emma:interpretation id="interp49" emma:lang="en-GB" emma:confidence="0">
                  <emma:literal>Locate</emma:literal>
                </emma:interpretation>
                <emma:interpretation id="interp50" emma:lang="en-GB" emma:confidence="0">
                  <emma:literal>Locals</emma:literal>
                </emma:interpretation>
                <emma:interpretation id="interp51" emma:lang="en-GB" emma:confidence="0">
                  <emma:literal>vocal</emma:literal>
                </emma:interpretation>
              </emma:one-of>
            </emma:emma>
          </inkml:annotationXML>
          <inkml:trace contextRef="#ctx0" brushRef="#br1" timeOffset="32">545 7428 586 0,'0'0'161'0,"0"0"6"15,0 0 0-15,-13-26-20 0,13 26-15 0,0 0-38 16,0 0-29-16,0 0-20 0,0 0-13 0,0 0-12 15,0 0-4-15,0 0-4 0,-9 32-3 0,9-32 2 16,-7 33 0-16,7-33-2 0,-11 48 3 0,8-22-6 16,-4 0 4-16,2 2-6 0,-1-2 4 15,-1 5-6-15,0 1 5 0,2 6 12 0,-8 0-31 16,1 2 30-16,1 0-31 0,-3-1 10 16,0 0 6-16,5-3-6 0,-4-4 6 0,6 1-7 15,-2-5 6-15,1-1-5 0,1 2 5 0,1-8-4 16,6-21 3-16,-10 41-2 0,10-41 1 0,-8 27-1 15,8-27 2-15,0 0-1 0,-7 23 1 0,7-23-1 16,0 0 1-16,0 0-2 0,0 0 4 0,0 0 2 16,0 0 1-16,0 0 5 0,0 0-2 0,0 0-1 15,0 0 0-15,0 0-1 0,0 0 0 16,0 0 2-16,0 0 1 0,0 0 0 0,31-20-3 16,-31 20-2-16,27-11-1 0,-27 11-1 0,37-6 1 15,-37 6 0-15,43-11-2 0,-43 11 0 16,46-7-1-16,-22 7-4 0,1-7-1 0,3 7 1 15,-1 0 0-15,0 0 3 0,-1 0 0 0,-3 0 0 16,-1 0 0-16,2 0 0 0,-24 0-1 16,41 7-9-16,-41-7-13 0,41 0-20 0,-41 0-35 15,50 0-95-15,-50 0-208 0,27-25-165 0,-27 25 26 16,34-16 442-16</inkml:trace>
          <inkml:trace contextRef="#ctx0" brushRef="#br1" timeOffset="33">1263 7922 783 0,'0'0'199'16,"0"0"-58"-16,0 0-21 0,0 0-13 0,0 0-24 16,-28-19-23-16,28 19-11 0,0 0-11 0,0 0-8 15,-26-12-6-15,26 12-5 0,0 0-3 0,0 0-2 16,-26 0-3-16,26 0-2 0,0 0-3 0,-24 11-1 15,24-11-3-15,0 0 1 0,-23 34-5 0,23-34 3 16,-14 35-4-16,14-35 4 0,-14 47-2 16,10-23 4-16,4 1-6 0,0 2 4 15,0-2-5-15,0-2 4 0,10 0-5 0,-10-23 6 16,21 37-4-16,-21-37 2 0,27 26 0 0,-27-26-1 16,30 15 0-16,-30-15 1 0,43-10 2 0,-22-1-1 15,2-6 3-15,-1-7-3 0,0-4 4 0,0-1-5 16,-2-6 7-16,-2 3-9 0,-3-4 6 0,-3 1-6 15,-2 1 6-15,-5 4 5 0,-5 0 10 16,0 8-2-16,0 22 9 0,-25-37-7 0,25 37-5 16,-27-28-3-16,27 28-5 0,-32-14-6 15,32 14 2-15,-36 0-2 0,36 0-2 0,-41 19 2 16,41-19-4-16,-37 28-3 0,37-28-10 0,-26 24-8 16,26-24-14-16,0 0-12 0,0 35-19 0,0-35-33 15,23 24-63-15,-23-24-63 0,32 8-107 0,-6 0-85 16,-26-8 83-16,55 0 339 0</inkml:trace>
          <inkml:trace contextRef="#ctx0" brushRef="#br1" timeOffset="34">2052 7843 742 0,'0'0'191'0,"0"0"-15"16,0 0-33-16,0 0-27 0,0 0-37 0,0 0-33 15,0 0-9-15,0 0-1 0,0 0-3 0,-27 0-6 16,27 0-1-16,-28 0-3 0,28 0 1 16,-33 13-4-16,33-13-3 0,-43 12-5 0,20 1 0 15,-2-3-4-15,-1 6 1 0,-2-1-4 0,1 6-1 16,-1-1-3-16,2-4 2 0,3 2-4 0,23-18 2 15,-29 24-3-15,29-24 2 0,-10 22-2 0,10-22 2 16,0 25-2-16,0-25 1 0,14 29-2 0,-14-29 2 16,23 24-2-16,-23-24 3 0,38 18-3 15,-15-14 3-15,0 0-8 0,4-4-5 16,3 6-8-16,-5-6-9 0,8 0-10 0,-7 0-10 16,7 7-28-16,-33-7-52 0,61 5-59 0,-61-5-24 15,58 0 6-15,-31-12-7 0,3-1-102 0,10 16 52 16,-15-24 264-16</inkml:trace>
          <inkml:trace contextRef="#ctx0" brushRef="#br1" timeOffset="35">2481 7926 752 0,'0'0'189'0,"0"0"-19"16,0 0-26-16,0-26-20 0,0 26-26 0,0 0-27 16,0 0-18-16,0 0-11 0,0 0-8 15,0 0-9-15,-25-12-5 0,25 12-6 0,0 0-3 16,-27 9-3-16,27-9-1 0,-24 12-2 0,24-12-1 15,-32 28-3-15,32-28 1 0,-35 31-3 16,35-31 2-16,-35 35-2 0,35-35 3 0,-33 39-4 16,33-39 4-16,-25 36-1 0,25-36 3 0,-14 29-3 15,14-29-1-15,0 24-3 0,0-24-2 0,0 0-1 16,20 28 5-16,-20-28-5 0,22 11 5 0,-22-11-1 16,30 0 0-16,-30 0-1 0,35 0-3 0,-35 0-4 15,35-17-3-15,-35 17 3 0,42-20 0 16,-42 20 6-16,33-26 0 0,-33 26 5 15,27-34-2-15,-27 34 3 0,22-34-2 0,-22 34 2 16,14-34-2-16,-14 34 3 0,10-26-4 0,-10 26 3 16,5-25-2-16,-5 25 3 0,0 0 0 0,0-28 3 15,0 28-1-15,0 0 0 0,0 0-2 0,0 0-4 16,0 0-1-16,0 0 1 0,0 0 3 0,0 0-2 16,0 0 4-16,16 35-5 0,-16-35 3 15,6 30-3-15,-6-30 2 0,5 41-2 0,-5-20 3 16,0 4-5-16,6-1 5 0,-3-2-5 0,-3-22 3 15,18 41-3-15,-18-41 4 0,18 30-6 16,-18-30-1-16,21 24-7 0,-21-24-9 0,27 14-15 16,-27-14-12-16,31 0-32 0,-31 0-56 0,37-21-75 15,-29-9-113-15,15 1-122 0,6 9 55 0,-13-28 392 16</inkml:trace>
          <inkml:trace contextRef="#ctx0" brushRef="#br1" timeOffset="36">2994 7560 863 0,'-17'-34'181'0,"17"34"-35"16,0 0-22-16,0 0-17 0,0 0-30 15,0 0-18-15,0 0-19 0,0 0-13 16,0 0-13-16,0 0-8 0,0 0-1 0,0 0 7 16,0 0 4-16,0 0 5 0,-7 35-1 0,7-35 1 15,0 41-7-15,0-17 2 0,-4 0-9 0,4 5 3 16,-10 1-6-16,8 3-14 0,-9 1 29 0,4-1-31 15,-4 0 29-15,1 3-14 0,3-5-5 0,2 2 6 16,-1-5-7-16,2 0 5 0,4-2-4 16,0-4 3-16,0-22-4 0,0 38 3 0,0-38-3 15,11 29 4-15,-11-29-3 0,0 0 2 0,28 24-2 16,-28-24 0-16,0 0 1 0,33-8 0 0,-33 8 0 16,26-20-8-16,-26 20-11 0,27-25-20 0,-27 25-30 15,29-31-76-15,4 41-159 0,-33-10-211 0,33-20 14 16,-8 20 317-16</inkml:trace>
        </inkml:traceGroup>
        <inkml:traceGroup>
          <inkml:annotationXML>
            <emma:emma xmlns:emma="http://www.w3.org/2003/04/emma" version="1.0">
              <emma:interpretation id="{054BC402-D289-4016-B813-D705F0B2C67D}" emma:medium="tactile" emma:mode="ink">
                <msink:context xmlns:msink="http://schemas.microsoft.com/ink/2010/main" type="inkWord" rotatedBoundingBox="6364,6893 13687,7159 13653,8077 6331,7812"/>
              </emma:interpretation>
              <emma:one-of disjunction-type="recognition" id="oneOf12">
                <emma:interpretation id="interp52" emma:lang="en-GB" emma:confidence="0">
                  <emma:literal>interactions:</emma:literal>
                </emma:interpretation>
                <emma:interpretation id="interp53" emma:lang="en-GB" emma:confidence="0">
                  <emma:literal>interactions,</emma:literal>
                </emma:interpretation>
                <emma:interpretation id="interp54" emma:lang="en-GB" emma:confidence="0">
                  <emma:literal>interaction's,</emma:literal>
                </emma:interpretation>
                <emma:interpretation id="interp55" emma:lang="en-GB" emma:confidence="0">
                  <emma:literal>interaction:</emma:literal>
                </emma:interpretation>
                <emma:interpretation id="interp56" emma:lang="en-GB" emma:confidence="0">
                  <emma:literal>interaction's:</emma:literal>
                </emma:interpretation>
              </emma:one-of>
            </emma:emma>
          </inkml:annotationXML>
          <inkml:trace contextRef="#ctx0" brushRef="#br1" timeOffset="40">4952 7709 1033 0,'-33'-4'131'0,"33"4"8"15,-35 7-36-15,35-7-13 0,0 0-31 0,0 0-20 16,0 0-18-16,0 0-11 0,0 0-9 0,0 0 1 16,0 0 1-16,10 25 2 0,-10-25 2 0,36 5 0 15,-11-5 0-15,2 0-2 0,2 0-2 0,6 0-3 16,-1-3-1-16,3 3 0 0,0-10 0 0,2 10 0 16,-2-7-3-16,-2 4-7 0,5 3-20 15,-5-10-31-15,14 20-72 0,-22-24-124 0,20 14-212 16,-7 14-25-16,-12-14 299 0</inkml:trace>
          <inkml:trace contextRef="#ctx0" brushRef="#br1" timeOffset="41">5059 7502 1076 0,'0'0'151'0,"0"-23"-30"0,0 23-26 16,0 0-42-16,0 0-25 0,0 0-13 15,0 0 1-15,0 0 4 0,10 30 2 0,-10-30-2 16,7 28-2-16,-7-28-4 0,7 31 2 0,-7-31-3 16,0 40 2-16,0-16-7 0,-7 4 3 0,0-3-6 15,7 6-14-15,-11 2 31 0,5 2-33 0,-2 2 31 16,1 0-14-16,-2-3-7 0,-1 3 5 0,2-3-6 15,-2 1 6-15,0-4-6 0,2 4 5 0,1-2-7 16,0-4 8-16,7-2-7 0,-5 1 5 16,5-4-4-16,0-24 2 0,0 37-3 0,0-37 1 15,14 22 0-15,-14-22 0 0,0 0 0 16,27 9 2-16,-27-9-1 0,25-6-1 0,-25 6 2 16,30-20-4-16,-30 20-4 0,35-25-3 0,-35 25-2 15,38-31-6-15,-38 31-1 0,36-31-9 0,-36 31-6 16,35-36-13-16,-13 24-21 0,-11-16-46 0,13 23-38 15,-18-25-56-15,20 21-64 0,-26 9-87 16,15-37 7-16,-15 37 338 0</inkml:trace>
          <inkml:trace contextRef="#ctx0" brushRef="#br1" timeOffset="42">5573 8067 760 0,'-22'0'68'0,"22"0"-33"0,0 0 11 16,0 0 13-16,0 0 5 0,0 0-8 15,29 14-12-15,-29-14-10 0,26 0-12 16,-26 0-6-16,31-7-9 0,-31 7-1 0,34-4-3 16,-34 4-1-16,33-8 1 0,-33 8-2 0,28-13 1 15,-28 13 0-15,22-16 3 0,-22 16 3 0,0 0 11 16,23-31 8-16,-23 31 11 0,10-31 1 0,-10 31 2 15,0-28-7-15,0 28 0 0,-8-30-6 0,8 30-1 16,-17-28-7-16,17 28-3 0,-27-18-4 16,27 18-2-16,-39-7-4 0,39 7-1 0,-43 5-1 15,21 6-1-15,-1 2-3 0,1 3 0 0,22-16 6 16,-35 42-3-16,26-19 7 0,-2-1-6 0,5 4 2 16,2-1-6-16,4 2 5 0,0 1-8 0,0-2 5 15,5-1-5-15,-5-25 4 0,17 37-5 0,-17-37 3 16,29 26 0-16,-29-26 3 0,41 20-2 15,-19-16 1-15,2-4-5 0,-1 0-8 16,5 0-5-16,-2 0-7 0,3 0-12 0,-3-8-8 16,7 8-21-16,-33 0-33 0,54-10-34 0,-54 10-16 15,47-9-13-15,-47 9-2 0,33-6 14 0,-33 6 7 16,26-9 43-16,-26 9 37 0,23-10 38 0,-23 10 20 16,0 0 5-16,22-17 17 0,-22 17 34 0,0 0 30 15,0 0 31-15,0 0 8 0,0 0-16 16,0 0-11-16,17-24-7 0,-17 24-4 0,0 0-5 15,0 0-7-15,0 0-16 0,0 0-11 16,0 0-8-16,0 0-6 0,0 0-11 0,0 0-4 16,0 0 5-16,0 0 3 0,0 0 5 0,0 0 1 15,0 0-9-15,21 27-2 0,-21-27-7 0,0 0 0 16,0 33-4-16,0-33-1 0,5 23-2 0,-5-23 0 16,0 0-2-16,0 26-1 0,0-26-3 15,0 0 0-15,0 0 0 0,0 0 1 0,0 0 0 16,0 0 1-16,0 0 1 0,0 0 2 0,0 0 1 15,0 0 1-15,0 0 0 0,29-33-4 0,-29 33 2 16,17-38-4-16,-17 38 3 0,13-44-4 0,-4 20 4 16,0-1-5-16,1 0 5 0,-10 25-3 0,18-41 7 15,-18 41 0-15,18-31 5 0,-18 31-1 16,0 0-1-16,23-18-1 0,-23 18-2 16,0 0 0-16,0 0 0 0,0 0 1 0,28 0-1 15,-28 0 0-15,0 0-3 0,26 13 0 0,-26-13-3 16,22 11 0-16,-22-11-1 0,33 8 0 0,-33-8-1 15,39 7 1-15,-17-7 0 0,4 9 2 0,-1-9-1 16,1 0-6-16,-1 5-13 0,-25-5-23 0,44 10-45 16,-44-10-110-16,40 0-215 0,-40 0-114 15,33 0 49-15,-4 11 476 0</inkml:trace>
          <inkml:trace contextRef="#ctx0" brushRef="#br1" timeOffset="43">7204 8084 153 0,'0'0'87'16,"0"0"-1"-16,0 0 1 0,0 0-1 15,-24-11 5-15,24 11 9 0,0 0-3 0,0 0-3 16,0 0-13-16,0 0-9 0,-23-16 1 0,23 16 4 15,0 0-1-15,-24-17-5 0,24 17-13 0,0 0-12 16,-27-7-9-16,27 7-9 0,-28-5-5 0,28 5 0 16,-33 0-1-16,33 0 0 0,-40 0-1 0,18 0-3 15,-4 0-4-15,-2 0-1 0,1 6-2 16,-5-6-1-16,2 9 0 0,-2-3-2 0,3 2 3 16,0-2-3-16,6 1 1 0,1 4-5 0,22-11 0 15,-33 17-2-15,33-17-1 0,0 0-2 0,-18 26 1 16,18-26-2-16,0 0 1 0,9 29-1 0,-9-29 2 15,21 25-3-15,-21-25 3 0,33 22-1 16,-9-16 1-16,-1 0-1 0,5-6 0 0,2 0 0 16,0 0 0-16,-1-6 2 0,-1 0-2 15,-1-8 3-15,-2-1-3 0,-25 15 3 0,40-31-3 16,-40 31 3-16,32-37-3 0,-32 37 4 0,20-39-3 16,-20 39 2-16,13-31-2 0,-13 31 3 0,0 0-1 15,7-24 4-15,-7 24 3 0,0 0 0 0,0 0 0 16,0 0-5-16,0 0-3 0,0 0-1 0,0 0 0 15,0 24-1-15,0-24 2 0,0 38-3 0,0-38 4 16,0 44-4-16,5-20 4 0,-5-24-4 16,6 42 4-16,-1-18-5 0,-5-24 4 15,7 38-3-15,-7-38 4 0,11 31-4 0,-11-31 2 16,17 26-9-16,-17-26-3 0,24 13-12 0,-24-13-9 16,28 6-13-16,-28-6-16 0,45 0-52 0,-45 0-68 15,50-21-124-15,-25 7-173 0,0-10 68 0,13 14 322 16</inkml:trace>
          <inkml:trace contextRef="#ctx0" brushRef="#br1" timeOffset="44">7718 8073 959 0,'0'0'306'16,"0"0"-170"-16,0 0-35 0,0 0-20 15,0 0-21-15,0 0-13 0,-24-23-12 16,24 23-8-16,0 0-7 0,0 0-5 0,0 0-3 15,-26-8-3-15,26 8 0 0,0 0-3 0,-36 4-1 16,36-4 0-16,-34 18-3 0,34-18 1 0,-43 38-4 16,18-16 4-16,2 0-4 0,2 3 3 0,2-1-3 15,1 5 5-15,5-4-6 0,1-3 4 0,7 1-3 16,5-23 2-16,0 39-4 0,0-39 4 16,13 35-4-16,-13-35 3 0,33 24-3 0,-33-24 3 15,45 13-1-15,-18-13 1 0,3 0-1 16,5 0-1-16,2-7-7 0,-1-2-4 0,1 1-3 15,-7-8-4-15,1 1 7 0,-1-6-7 0,2 1-5 16,-6-5-17-16,4 4-12 0,-9-13-29 0,11 23-58 16,-23-26-75-16,22 23-116 0,-31 14-122 0,27-48 67 15,-2 38 380-15</inkml:trace>
          <inkml:trace contextRef="#ctx0" brushRef="#br1" timeOffset="45">8210 7816 998 0,'-36'12'161'0,"-10"-12"-73"0,23 18 5 0,-14-18-7 16,37 0-17-16,-43 21-16 0,43-21-7 0,-29 15-13 16,29-15-9-16,0 0-14 0,0 0-5 0,0 0-4 15,0 0 2-15,0 0 4 0,4 21 4 0,-4-21 1 16,28 13 0-16,-28-13-4 0,35 6-1 0,-35-6-2 16,47 7-4-16,-19-7-2 0,4 0 1 15,-2 0-2-15,3 0 2 0,-1 0 0 0,2 0 0 16,2 0-5-16,-4-5-8 0,5 5-8 0,-4-3-19 15,7 6-19-15,-13-9-43 0,19 19-79 0,-46-13-79 16,61-13-213-16,-27 19 45 0,-34-6 280 16</inkml:trace>
          <inkml:trace contextRef="#ctx0" brushRef="#br1" timeOffset="46">8251 7563 900 0,'0'0'316'0,"0"0"-191"0,0 0-21 15,0 0-19-15,0 0-21 0,0 0-17 0,0 0-15 16,0 0-13-16,0 0-7 0,0 0-7 0,0 0-2 16,0 0 3-16,0 0 6 0,0 0 5 0,-15 25 4 15,15-25-1-15,0 33-3 0,0-33-7 0,-11 44 1 16,4-20-5-16,-1 3-14 0,-1 3 28 0,0 3-31 15,-4 0 28-15,-1 7-12 0,-1 0-5 0,-3 1 6 16,2-1-6-16,1-1 5 0,4-1-8 16,2 0 5-16,3-2-5 0,6 0 5 0,-5-4-5 15,5 0 4-15,0-3-4 0,7-3 3 0,-7-26-2 16,13 34 2-16,-13-34-2 0,22 32 1 16,-22-32-4-16,30 23 2 0,-30-23-1 0,28 16 3 15,-28-16 0-15,22 0 0 0,-22 0-5 0,26 0-4 16,-26 0-5-16,33-23-6 0,-33 23-1 15,37-32-10-15,-37 32-6 0,37-35-14 0,-37 35-17 16,29-36-43-16,-1 36-52 0,-28-34-80 0,23 25-96 16,-23 9-86-16,18-37 138 0,6 37 288 0</inkml:trace>
          <inkml:trace contextRef="#ctx0" brushRef="#br1" timeOffset="47">8798 8098 944 0,'0'0'208'0,"0"0"-100"0,0 0-16 0,0 0-28 15,0 0-12-15,0 0-11 0,0 0-5 0,0 0-7 16,-4 26-5-16,4-26-9 0,0 22-2 16,0-22-6-16,0 27 1 0,0-27-6 0,0 33 1 15,0-33-4-15,0 37 3 0,0-37-5 0,0 31 4 16,0-31-3-16,0 26 1 0,0-26-14 0,0 0-15 15,4 24-35-15,-4-24-65 0,0 0-92 0,0 0-229 16,0 0-10-16,0 0 193 0</inkml:trace>
          <inkml:trace contextRef="#ctx0" brushRef="#br1" timeOffset="48">8941 7739 1748 0,'-24'-6'54'15,"24"6"-9"-15,-23-7 5 0,23 7-12 0,0 0-10 16,-28-5-13-16,28 5-6 0,0 0-5 0,0 0-1 16,-24-12-3-16,24 12-2 0,0 0-3 0,0 0-13 15,0 0-14-15,0 0-21 0,0 0-23 0,0 0-63 16,0 0-188-16,0 0-215 0,0 0-16 0,0 0 316 16</inkml:trace>
          <inkml:trace contextRef="#ctx0" brushRef="#br1" timeOffset="49">9307 8103 872 0,'0'0'144'16,"0"0"-20"-16,-29-21-7 0,29 21-16 0,0 0-25 16,0 0-25-16,0 0-17 0,0 0-9 15,-32 0-2-15,32 0 0 0,0 0 2 0,-24 7 2 16,24-7-2-16,0 0-1 0,-31 9-3 0,31-9-2 15,0 0-5-15,-28 14-3 0,28-14-2 0,-25 12-1 16,25-12-3-16,-22 16 0 0,22-16-3 16,0 0 0-16,-27 28-4 0,27-28 4 0,-11 27-4 15,11-27 2-15,0 33-2 0,0-33 2 0,0 34-3 16,0-34 3-16,18 27-4 0,-18-27 3 0,29 23-3 16,-29-23 2-16,40 14-4 0,-40-14-1 0,45 0 0 15,-22 0-1-15,4-13 4 0,-3 5-2 0,1-6 2 16,-25 14-1-16,43-31 5 0,-43 31-2 15,28-39 5-15,-28 39-3 0,12-40 4 0,-12 40-4 16,0-38 2-16,0 38-2 0,-10-40 2 0,10 40-2 16,-18-39 5-16,18 39-6 0,-22-30 5 15,22 30-4-15,-26-22 1 0,26 22 0 0,-25-7-1 16,25 7 0-16,0 0-2 0,0 0-6 0,-22 7-16 16,22-7-14-16,0 22-23 0,0-22-28 0,0 34-53 15,0-34-51-15,18 35-100 0,-11-12-144 16,-7-23 52-16,40 39 316 0</inkml:trace>
          <inkml:trace contextRef="#ctx0" brushRef="#br1" timeOffset="37">3968 7718 1253 0,'-32'-36'116'0,"32"36"-3"0,0 0-28 0,0 0-21 16,-34-20-12-16,34 20-15 0,0 0-9 16,0 0-8-16,0 0-9 0,0 0-5 0,0 0-4 15,0 0-4-15,0 0-1 0,0 0 1 16,0 0-1-16,0 0 2 0,0 0-10 0,0 0-9 15,34 16-20-15,-34-16-21 0,32 19-48 0,-32-19-68 16,37 22-117-16,-37-22-204 0,28 23 59 0,-4-2 312 16</inkml:trace>
          <inkml:trace contextRef="#ctx0" brushRef="#br1" timeOffset="38">3913 8010 611 0,'0'0'145'0,"0"0"-24"0,0 0 0 15,0 0-6-15,0 0-12 0,0 0-15 0,0 0-17 16,0 0-22-16,0 0-18 0,0 0-10 0,0 0-6 16,0 0 0-16,0 0 1 0,0 0 7 0,0 0 6 15,0 0 3-15,0 0-1 0,0 0-4 16,0 0-9-16,0 0-3 0,15 30-5 0,-15-30 0 15,0 28-7-15,0-28 2 0,0 37-6 0,0-37 4 16,-7 38-5-16,7-38 4 0,-4 35-4 0,4-35 3 16,0 31-3-16,0-31 3 0,0 25-4 15,0-25 2-15,0 0-11 0,0 28-10 0,0-28-19 0,0 0-23 16,0 0-45-16,0 0-42 0,19 22-47 16,-19-22-77-16,0 0-126 0,0 0 34 15,0-42 286-15</inkml:trace>
          <inkml:trace contextRef="#ctx0" brushRef="#br1" timeOffset="39">4261 8063 797 0,'0'0'315'0,"-27"-27"-178"15,27 27-22-15,0 0-21 0,0 0-30 0,0 0-30 16,0 0-15-16,0 0-13 0,0 0-4 0,0 0-2 16,0 34 3-16,0-34-2 0,0 33 4 0,0-33-4 15,0 37 4-15,0-37-4 0,0 38 3 0,0-38-4 16,0 34 3-16,0-34-3 0,0 28 1 0,0-28-2 15,0 0 2-15,14 27-2 0,-14-27 2 16,0 0 0-16,0 0-1 0,0 0 1 0,0 0 0 16,0 0 0-16,0 0 3 0,0 0 6 0,0 0 5 15,0 0 2-15,20 0-3 0,-20 0-1 0,20-41-11 16,-5 18 2-16,-3-1-5 0,6-2 3 16,0-1-5-16,0 4 5 0,1-6-4 0,-1 5 5 15,-1 2-5-15,-17 22 4 0,31-36-4 16,-31 36 3-16,26-22-2 0,-26 22 0 0,0 0 0 15,28-11 1-15,-28 11 1 0,0 0-1 0,0 0 2 16,0 0-2-16,28 19 1 0,-28-19-1 0,0 0 1 16,16 27-1-16,-16-27 2 0,10 27-2 0,-10-27 2 15,7 32-3-15,-7-32 2 0,4 39-4 0,-4-39 4 16,5 40-5-16,-5-18 5 0,0-22-4 0,9 40 4 16,-9-40-4-16,0 34-9 0,0-34-18 15,9 25-14-15,-9-25-37 0,0 0-42 0,28 45-45 16,-28-45-62-16,0 0-34 0,20 33-76 15,-20-33 14-15,25 11 258 0</inkml:trace>
          <inkml:trace contextRef="#ctx0" brushRef="#br1" timeOffset="50">9692 8143 980 0,'0'0'140'0,"0"0"-32"15,0 0-2-15,0 0-16 0,0 0-28 16,0 0-25-16,0 0-17 0,0 0-10 0,0 0-4 15,0 0-5-15,0 0 2 0,0 0 6 0,0 0 6 16,0 0 3-16,0 0 4 0,0 36-10 0,0-36 0 16,-8 40-6-16,8-40 2 0,-8 43-4 0,4-21 4 15,4-22-4-15,-11 40 3 0,11-40-6 16,-4 31 3-16,4-31-4 0,0 0 1 0,0 29-1 16,0-29 0-16,0 0 0 0,0 0 1 0,0 0 1 15,0 0 1-15,24-8 2 0,-24 8-2 0,22-27 2 16,-22 27-4-16,31-44 3 0,-13 18-5 0,-2-3 6 15,2 0-6-15,0-3 5 0,-1 4-5 16,-1 2 5-16,-1 3-4 0,-15 23 3 0,26-34-1 16,-26 34 2-16,0 0-2 0,28-29 1 15,-28 29-2-15,0 0-1 0,0 0 0 0,26 0 0 16,-26 0 1-16,0 0-1 0,24 19 2 0,-24-19-1 16,0 0 0-16,22 32-1 0,-22-32 2 0,15 26-4 15,-15-26 4-15,14 33-2 0,-14-33 0 0,11 29-1 16,-11-29 2-16,8 33-3 0,-8-33 4 0,7 28-4 15,-7-28 3-15,5 24-3 0,-5-24 2 16,0 0-2-16,10 30 1 0,-10-30-2 0,0 0-5 16,15 26-11-16,-15-26-11 0,0 0-23 15,0 0-21-15,35 34-56 0,-35-34-51 0,0 0-89 16,23 5-154-16,-23-5 36 0,33-3 224 0</inkml:trace>
          <inkml:trace contextRef="#ctx0" brushRef="#br1" timeOffset="51">10555 8085 1041 0,'0'0'133'16,"0"0"-18"-16,0 0-7 0,-18-32-27 0,18 32-23 16,0 0-13-16,-9-21-8 0,9 21-4 15,0 0-7-15,-25-13-6 0,25 13-5 16,-22 5-4-16,22-5 0 0,-29 19-2 0,29-19 2 15,-31 31-4-15,31-31 1 0,-23 35-5 0,23-35 0 16,-11 28-4-16,11-28 1 0,0 28-2 0,0-28 3 16,4 29-3-16,-4-29 3 0,14 30-4 0,-14-30 3 15,21 28-2-15,-21-28 1 0,22 22-1 0,-22-22 1 16,26 20-7-16,-26-20 2 0,23 15-4 16,-23-15 3-16,0 0 2 0,22 22 3 15,-22-22 0-15,0 0 3 0,0 0-1 0,0 0 1 0,0 0 1 16,0 0-1-16,0 0 1 0,0 22 0 15,0-22-1-15,0 0 0 0,-29 17 0 0,29-17 0 16,-23 11-2-16,23-11 1 0,-24 13-1 0,24-13 2 16,-27 16-2-16,27-16 1 0,-28 19-1 0,28-19 1 15,-24 21 0-15,24-21 0 0,0 0-3 16,0 0 2-16,-23 23-3 0,23-23-6 0,0 0-9 16,0 0-9-16,0 0-13 0,0 0-16 0,34 0-48 15,-34-26-70-15,33 26-120 0,-33 0-192 0,31-32 77 16,-5 32 312-16</inkml:trace>
          <inkml:trace contextRef="#ctx0" brushRef="#br1" timeOffset="52">11153 8410 1705 0,'0'0'99'16,"0"0"-44"-16,0 0-9 0,0 0-4 0,0 0-10 15,0 0-9-15,0 0-10 0,0-29-7 0,0 29-5 16,0 0-1-16,6-31-2 0,-6 31 1 16,0 0-10-16,0 0-16 0,18-28-21 0,-18 28-46 15,0 0-127-15,0 0-364 0,0 0-7 0,22-17 151 16</inkml:trace>
          <inkml:trace contextRef="#ctx0" brushRef="#br1" timeOffset="53">11171 7986 1523 0,'0'0'83'0,"0"0"-22"15,0 0 0-15,0 0-10 0,0 0-8 0,0 0-13 16,0 0-11-16,0 0-8 0,0 0-6 15,0 0-3-15,0 0-1 0,0 0-2 0,0 0 1 16,0 0 0-16,0 0-1 0,0 0 2 0,0 0-2 16,0 0 1-16,0 0-8 0,0 0-13 0,23 17-16 15,-23-17-33-15,0 0-42 0,27 31-132 0,-27-31-223 16,0 0-57-16,-9 36 119 0</inkml:trace>
        </inkml:traceGroup>
        <inkml:traceGroup>
          <inkml:annotationXML>
            <emma:emma xmlns:emma="http://www.w3.org/2003/04/emma" version="1.0">
              <emma:interpretation id="{6E5CA984-B2D9-4167-8DAD-58ED31F51E30}" emma:medium="tactile" emma:mode="ink">
                <msink:context xmlns:msink="http://schemas.microsoft.com/ink/2010/main" type="inkWord" rotatedBoundingBox="17234,7127 19911,7173 19883,8790 17206,8743"/>
              </emma:interpretation>
              <emma:one-of disjunction-type="recognition" id="oneOf13">
                <emma:interpretation id="interp57" emma:lang="en-GB" emma:confidence="0">
                  <emma:literal>Hi Eric</emma:literal>
                </emma:interpretation>
                <emma:interpretation id="interp58" emma:lang="en-GB" emma:confidence="0">
                  <emma:literal>Hi Erin</emma:literal>
                </emma:interpretation>
                <emma:interpretation id="interp59" emma:lang="en-GB" emma:confidence="0">
                  <emma:literal>Hi Emily</emma:literal>
                </emma:interpretation>
                <emma:interpretation id="interp60" emma:lang="en-GB" emma:confidence="0">
                  <emma:literal>It-fat</emma:literal>
                </emma:interpretation>
                <emma:interpretation id="interp61" emma:lang="en-GB" emma:confidence="0">
                  <emma:literal>HEIKE</emma:literal>
                </emma:interpretation>
              </emma:one-of>
            </emma:emma>
          </inkml:annotationXML>
          <inkml:trace contextRef="#ctx0" brushRef="#br0" timeOffset="56">15494 7677 181 0,'0'0'75'0,"0"0"8"16,0 0-4-16,0 0 18 0,0 0-10 15,0 0 9-15,0 0-19 0,0 0-5 0,0 0-19 16,0 0-8-16,0 0-12 0,0 0-1 0,0 0-1 16,0 0 7-16,0 0 6 0,0 0 12 0,0 0 3 15,0 0 6-15,0 0-5 0,0 0-4 0,0 0-14 16,0 0-11-16,0 0-5 0,0 0-5 15,0 0 1-15,0 0 1 0,0 0-3 0,0 0-3 16,-23 16-1-16,23-16-1 0,0 0-1 16,-23 0-1-16,23 0 0 0,0 0-2 0,-28-5 0 15,28 5-1-15,0 0 2 0,-28 0-1 0,28 0 0 16,0 0-1-16,-31-7-1 0,31 7-1 0,-28 0-2 16,28 0-1-16,-33-4-1 0,33 4-1 0,-37 0 2 15,37 0-1-15,-37 0 2 0,37 0-2 0,-39-8 1 16,39 8-1-16,-36-5 0 0,36 5 0 0,-34-4-1 15,34 4 0-15,-31 0 0 0,31 0-1 16,-27-9 1-16,27 9-1 0,-26 0 0 0,26 0 0 16,0 0 0-16,-28-8 0 0,28 8 0 15,0 0 0-15,0 0 1 0,-23 0-3 0,23 0 2 16,0 0-1-16,0 0 0 0,0 0 0 0,0 0 0 16,0 0-2-16,-22 0 0 0,22 0 1 0,0 0-2 15,0 0 2-15,0 0-1 0,0 0 2 16,0 0-2-16,0 0 1 0,-9 27-1 0,9-27 0 15,0 0-1-15,0 0 2 0,0 0-2 0,6 26 3 16,-6-26-2-16,0 0 1 0,0 0-2 0,14 27 2 16,-14-27-2-16,0 0 3 0,0 0 0 0,26 27-2 15,-26-27 0-15,0 0 0 0,33 20-1 0,-33-20 3 16,29 13-2-16,-29-13 2 0,30 15-6 16,-30-15-16-16,32 13 32 0,-32-13-35 15,34 18 37-15,-34-18-21 0,35 15 1 0,-35-15 1 16,30 16-1-16,-30-16 4 0,30 10-5 0,-30-10 2 15,24 13-4-15,-24-13 2 0,0 0 1 0,27 21 2 16,-27-21 1-16,0 0 0 0,0 0 2 0,14 26 1 16,-14-26 0-16,0 0 3 0,0 0-3 0,-7 30 2 15,7-30-1-15,0 0 0 0,-22 24 0 0,22-24 0 16,0 0 0-16,-33 27 1 0,33-27-2 16,-26 21 2-16,26-21-3 0,-30 21 3 0,30-21-4 15,-35 28 4-15,35-28-2 0,-34 28 2 16,34-28-3-16,-35 29 2 0,35-29-1 0,-35 27 2 15,35-27-3-15,-40 29 3 0,40-29-2 0,-36 28 1 16,36-28-2-16,-35 25 4 0,35-25-4 0,-31 26 3 16,31-26-2-16,-27 20 1 0,27-20-1 15,-23 19 1-15,23-19 0 0,-23 18 0 0,23-18-1 16,0 0 2-16,-24 30-2 0,24-30 1 0,0 0-1 16,-15 23 1-16,15-23 0 0,0 0 1 0,0 0-2 15,-12 25 2-15,12-25-2 0,0 0 2 0,0 0-2 16,-16 22 1-16,16-22 0 0,0 0 1 0,0 0 0 15,0 0 3-15,0 0 3 0,0 0 0 0,0 0 2 16,0 0-2-16,0 0-3 16,0 0 0-16,0 0-1 0,0 0-2 0,0 0-1 15,-9 23 3-15,9-23 2 0,0 0 2 0,0 0-1 16,0 0-1-16,0 0-1 0,27 12 0 0,-27-12 1 16,0 0 1-16,22 4-1 0,-22-4-1 0,0 0 0 15,35 0-1-15,-35 0 0 0,36 0 0 0,-36 0-1 16,38 0 0-16,-38 0 0 0,44 0-1 0,-20 0 0 15,-1 0 0-15,3 0-1 0,-1 0 1 16,-3 0-1-16,2 0 0 0,-2 6 0 0,2-6 0 16,-1 9 0-16,0-9 0 0,-1 7 0 0,1 0 0 15,-23-7-1-15,42 11 1 0,-42-11-1 16,36 13-5-16,-36-13-11 0,29 5-10 0,-29-5-29 16,0 0-37-16,42 14-125 0,-42-14-269 0,0 0 0 15,0 0 18-15</inkml:trace>
          <inkml:trace contextRef="#ctx0" brushRef="#br0" timeOffset="57">14916 9109 403 0,'0'0'188'0,"0"0"-49"0,0 0-30 16,0 0-17-16,0 0-14 0,0 0-13 15,0 0-20-15,0 0-9 0,0 0-5 0,0 0 0 16,0 0 5-16,0 0 5 0,0 0-3 0,0 0-2 16,0 0-5-16,0 0 12 0,0 0 4 0,0 0 0 15,0 0-4-15,0 0-16 0,0 0-6 0,0 0-4 16,0 0-2-16,0 0-2 0,0 21-6 16,0-21-2-16,0 0-2 0,0 23 0 0,0-23-1 15,0 0 0-15,-10 21-3 0,10-21 3 0,0 0-4 16,0 24 3-16,0-24-1 0,0 0 0 0,0 0-1 15,-4 22 1-15,4-22-1 0,0 0 2 0,0 0-2 16,0 0 1-16,4 26-2 0,-4-26 2 0,0 0-2 16,0 0 0-16,0 0 1 15,0 0-1-15,0 0-2 0,23 13-1 0,-23-13-2 16,0 0-1-16,25-8-1 0,-25 8 0 0,0 0 2 16,30-16-2-16,-30 16 2 0,0 0-5 0,29-20 0 15,-29 20-6-15,0 0-2 0,22-21-10 0,-22 21-15 16,0 0-23-16,25-7-17 0,-25 7-8 0,0 0-11 15,0 0-18-15,25-15-28 0,-25 15-44 0,0 0-65 16,24-12-31-16,-24 12 174 0</inkml:trace>
          <inkml:trace contextRef="#ctx0" brushRef="#br0" timeOffset="58">14984 8844 1001 0,'0'0'208'0,"0"0"-42"16,0 0-19-16,0 0-31 0,0 0-30 15,-24 0-21-15,24 0-12 0,0 0-12 0,0 0-5 16,0 0-8-16,0 0-2 0,0 0-6 0,0 0-5 16,0 0-5-16,0 0-4 0,0 0-3 15,0 0-2-15,0 0-1 0,0 0-1 0,0 0-1 16,0 0-2-16,0 0-11 0,0 0-14 0,0 0-31 15,0 0-76-15,24 21-346 0,-24-21-89 0,0 0 4 16,31 0 406-16</inkml:trace>
          <inkml:trace contextRef="#ctx0" brushRef="#br0" timeOffset="59">17330 7933 423 0,'0'0'95'16,"0"0"-12"-16,9-26 18 0,-9 26-4 0,0 0 3 15,0 0 0-15,0 0-22 0,0 0 3 16,11-23-20-16,-11 23-17 0,0 0 23 0,0 0-15 16,0 0 15-16,0 0-10 0,0-22-9 0,0 22 7 15,0 0-23-15,0 0 12 0,0 0-44 0,-25-18 19 16,25 18-25-16,0 0 21 0,-30-11 0 0,30 11-2 16,-25 0-1-16,25 0-3 0,-26 0-2 0,26 0-1 15,-29 0-2-15,29 0 1 0,-35 11-2 0,35-11-18 16,-38 15 37-16,38-15-35 0,-39 25 33 15,39-25-17-15,-39 37-6 0,39-37 4 16,-40 33-2-16,40-33 2 0,-30 32-2 0,30-32 2 16,-22 35-3-16,22-35 4 0,-14 30-4 0,14-30 2 15,-4 28-2-15,4-28 2 0,0 26-2 0,0-26 2 16,13 23-1-16,-13-23 0 0,0 0-1 0,27 27 1 16,-27-27 0-16,25 11 1 0,-25-11 0 0,26 7 1 15,-26-7-2-15,28 6 2 0,-28-6-1 16,27 0 0-16,-27 0 0 0,22 0 0 0,-22 0 0 15,0 0 0-15,31 5 0 0,-31-5 0 0,0 0 0 16,0 0-1-16,0 0 1 0,23 4 1 0,-23-4 0 16,0 0 0-16,0 0 2 0,0 0-1 0,0 0 0 15,0 0 0-15,0 0-2 0,-28 33 1 0,28-33-2 16,-26 25 2-16,26-25-3 16,-29 24 2-16,29-24-1 0,-33 33 2 0,33-33-2 15,-33 34 3-15,33-34-3 0,-30 28 2 0,30-28-3 16,-22 25 2-16,22-25-1 0,-18 24 1 0,18-24-1 15,0 0 1-15,-8 26-2 0,8-26 2 0,0 0-2 16,0 0 2-16,9 22 0 0,-9-22 0 0,0 0-1 16,0 0 0-16,32 19 0 0,-32-19 1 0,0 0-1 15,33 6 2-15,-33-6-1 0,28 0 1 16,-28 0-1-16,29 0 0 0,-29 0 0 16,30 0 0-16,-30 0 2 0,30 0-2 0,-30 0 1 15,35 0-2-15,-35 0 1 0,36-11-1 0,-36 11 2 16,35-7-2-16,-35 7 1 0,39-12-1 0,-39 12-10 15,37-11-14-15,-37 11-20 0,35-18-34 0,-6 24-66 16,-29-6-94-16,33-20-221 0,-33 20-1 0,27-9 134 16</inkml:trace>
          <inkml:trace contextRef="#ctx0" brushRef="#br0" timeOffset="69">16190 8067 390 0,'0'0'69'0,"0"0"6"0,0 0 13 15,0 0 8-15,22-24 2 0,-22 24-10 0,0 0-9 16,0 0-15-16,0 0-8 0,0 0-3 0,0 0 0 15,0 0 0-15,0 0-3 0,0 0-1 0,0 0-3 16,0 0-4-16,0 0-6 0,0 0-4 16,0 0-5-16,0 0-3 0,12 25-4 0,-12-25 0 15,0 0-6-15,-8 35 0 0,8-35-5 0,-15 23-1 16,15-23-4-16,-18 29 1 0,18-29-3 0,-27 36 3 16,27-36-4-16,-32 35 2 0,32-35-2 15,-40 36 1-15,18-20-1 0,22-16 3 0,-44 24-3 16,44-24 3-16,-43 20-2 0,43-20 3 15,-39 14-1-15,39-14 1 0,-35 7-3 0,35-7 2 16,-38 4-3-16,38-4 1 0,-33 0 3 0,33 0-2 16,-26-14 2-16,26 14-2 0,0 0 0 0,-27-26-2 15,27 26 2-15,0 0-2 0,-20-29 2 0,20 29-3 16,0 0 2-16,-11-33-1 0,11 33 1 0,0 0-2 16,0-23 2-16,0 23-3 0,0 0 2 0,0 0-1 15,11-28 1-15,-11 28-1 0,0 0 2 16,0 0-2-16,29-27 2 0,-29 27-2 15,0 0 0-15,31-18 0 0,-31 18 1 0,0 0-1 16,30-10 1-16,-30 10-1 0,0 0 1 0,32 0-1 16,-32 0 2-16,0 0-1 0,27 8-1 0,-27-8 1 15,0 0 0-15,28 23 1 0,-28-23 0 0,22 22 1 16,-22-22-2-16,22 27 4 0,-22-27-3 0,22 26 3 16,-22-26-4-16,26 28 3 0,-26-28-3 15,28 25 3-15,-28-25-2 0,30 23 0 0,-30-23 1 16,32 19-2-16,-32-19 0 0,33 19 2 0,-33-19-3 15,31 11 2-15,-31-11 0 0,28 11-1 0,-28-11-1 16,26 7 0-16,-26-7-2 0,22 6 2 16,-22-6-1-16,24 8 1 0,-24-8-1 0,0 0-4 0,29 8-11 15,-29-8-14-15,0 0-28 16,0 0-54-16,31 33-100 0,-31-33-173 0,0 0-88 16,0 0 19-16,0 0 398 0</inkml:trace>
          <inkml:trace contextRef="#ctx0" brushRef="#br0" timeOffset="70">16514 8542 583 0,'0'0'241'0,"0"0"-91"0,0 0-75 0,0 0 14 0,0 0-8 15,0 0 0-15,0 0-14 0,0 0-13 0,0 0-9 16,0 0-8-16,0 0-12 0,0 0-5 16,0 0-3-16,0 0-1 0,5 24-4 15,-5-24-1-15,0 0-3 0,0 0 0 0,0 22 20 16,0-22-22-16,0 0 21 0,0 0-40 0,0 24 14 15,0-24-16-15,0 0 15 0,0 0 1 0,0 30-1 16,0-30 1-16,0 0-2 0,0 0 2 0,-5 24 0 16,5-24 0-16,0 0-1 0,0 0 0 0,0 0-2 15,0 0 1-15,0 0-1 0,0 0 0 16,0 0 2-16,0 0-1 0,0 0 0 0,0 0 0 16,0 0-1-16,0 0 3 0,0 0 0 0,0 0-1 15,0 0 1-15,0 0-1 0,27 0 0 0,-27 0 0 16,0 0-4-16,0 0-7 0,29-14-7 15,-29 14-10-15,0 0-7 0,0 0-6 0,32-20-2 16,-32 20 9-16,0 0-17 0,14-23 13 0,-14 23-18 16,0 0 0-16,0 0 1 0,23-28-9 15,-23 28-26-15,0 0-39 0,0 0-54 0,18-24-49 16,-18 24-56-16,0 0 95 0,-7-24 193 0</inkml:trace>
          <inkml:trace contextRef="#ctx0" brushRef="#br0" timeOffset="71">16601 8278 952 0,'0'0'347'0,"-25"0"-181"0,25 0-36 16,0 0-38-16,0 0-23 0,0 0-14 15,0 0-10-15,0 0-4 0,0 0-5 0,0 0-4 16,0 0-4-16,0 0-2 0,0 0-5 0,0 0-14 16,0 0-7-16,0 0 0 0,0 0 0 0,0 0 0 15,0 0 0-15,0 0 0 0,0 0 0 0,0 0 0 16,0 0 0-16,0 0-42 0,0 0-51 16,26 10-249-16,-26-10-264 0,0 0 13 0,22-38 222 15</inkml:trace>
          <inkml:trace contextRef="#ctx0" brushRef="#br0" timeOffset="72">16547 8505 149 0,'0'0'82'0,"0"0"-17"16,0 0-8-16,0 0 15 0,0 0 0 0,0 0 13 16,0 0-11-16,0 0-1 0,0 0-20 0,0 0-8 15,0 0-16-15,0 0-4 0,0 0-5 16,0 0 0-16,0 0-2 0,0 0-1 0,0 0 2 16,0 0 7-16,0 0 6 0,0 0 11 0,0 0 12 15,0 0 11-15,0 0 4 0,0 0 0 0,0 0-12 16,0 0-8-16,0 0-11 0,0 0-8 15,0 0-7-15,0 0-8 0,0 0-6 0,0 0-5 16,0 0-2-16,0 0 0 0,0 0-2 0,0 0 1 16,0 0-2-16,0 0 1 0,0 0 0 15,0 0-1-15,0 0 1 0,0 0 0 0,0 0 1 16,0 0 2-16,0 0 3 0,0 0 2 0,0 0 1 16,0 0-2-16,0 0-2 0,0 0-1 0,0 0-3 15,0 0 0-15,0 0-2 0,0 0 0 0,0 0 0 16,0 0 0-16,0 0-1 0,0 0 2 0,0 0-1 15,0 0 0-15,0 0 1 0,0 0 0 16,0 0-2-16,0 0 0 0,0 0 1 16,0 0 0-16,0 0 1 0,0 0 1 0,0 0-1 15,-12 21 0-15,12-21-1 0,0 0 1 0,0 0-2 16,0 0 1-16,0 0 1 0,-5 23-1 0,5-23-1 16,0 0 2-16,0 0-2 0,0 0 1 0,0 0-1 15,0 0 1-15,0 22-1 0,0-22-2 0,0 0-16 16,0 0-29-16,0 0-46 0,0 0-97 15,21 0-139-15,-21 0-144 0,0 0 78 0,0 0 310 16</inkml:trace>
          <inkml:trace contextRef="#ctx0" brushRef="#br0" timeOffset="65">12340 7688 495 0,'0'0'170'16,"0"0"-12"-16,0 0 12 0,-14-23-25 0,14 23-15 15,0 0-34-15,0 0-20 0,0 0-22 0,0 0-10 16,0 0-9-16,0 0 0 0,0 0-1 0,5 26 0 16,-5-26-2-16,-6 30-2 0,6-30-6 0,-9 39-18 15,5-17 30-15,4 8-36 0,-5-2 30 0,5 2-16 16,-5 2-8-16,5 3 6 16,-6-1-10-16,6 4 4 0,-7-1-6 0,7-1 3 15,-7 0-6-15,7-4 6 0,-4 2-6 0,4-3 5 16,0-3-4-16,0-3 3 0,0-2-4 0,0-23 5 15,0 40-5-15,0-40 5 0,0 36-3 0,0-36 3 16,0 24-2-16,0-24 1 0,0 0-2 0,0 24 0 16,0-24 1-16,0 0 0 0,0 0-1 15,0 25 2-15,0-25-3 0,0 0 2 0,0 27-1 16,0-27-2-16,0 0-6 0,0 27-1 0,0-27-10 16,0 0-2-16,0 0-12 0,0 0-6 0,-7 22-13 15,7-22-9-15,0 0-7 0,0 0-19 0,0 0-44 16,5-27-58-16,-5 27-61 0,0 0-111 15,26-39 17-15,-26 39 165 0</inkml:trace>
          <inkml:trace contextRef="#ctx0" brushRef="#br0" timeOffset="66">12414 8147 894 0,'-23'-8'166'16,"23"8"-16"-16,0 0-23 0,0 0-26 0,0 0-30 16,0 0-20-16,0 0-12 0,0 0-10 0,0 0-7 15,0 0-3-15,0 0-2 0,0 0 0 0,0 0-3 16,0 0 4-16,0 0 2 0,0 0 0 0,0 0 1 15,0 0-4-15,34 0-6 0,-34 0-1 16,30 0-3-16,-30 0-1 0,38 7-4 0,-38-7-1 16,42 7-2-16,-42-7 1 0,42 8-1 15,-42-8 1-15,42 7-4 0,-42-7-8 0,45 0-14 16,-45 0-17-16,45 0-29 0,-45 0-57 0,48 0-136 16,-48 0-230-16,32-15 8 0,-9 11 172 0</inkml:trace>
          <inkml:trace contextRef="#ctx0" brushRef="#br0" timeOffset="67">12781 7715 596 0,'0'0'158'0,"-10"-24"-32"0,10 24 12 0,0 0-20 15,0 0 3-15,0 0-31 0,0 0-24 16,0 0-23-16,0 0-10 0,0 0-4 0,0 0-3 15,0 0-1-15,0 0 6 0,0 0 2 0,0 0 0 16,0 0-1-16,22 11-8 0,-22-11-3 0,0 0-3 16,0 0-2-16,0 0-3 0,0 0-3 0,0 0-1 15,25 23 0-15,-25-23 0 0,0 0 1 16,0 0-16-16,12 30 18 0,-12-30-15 0,0 26 31 16,0-26-17-16,0 31 13 0,0-31-16 15,-4 44-4-15,4-22 1 0,-7 2-4 0,3 0 2 16,-3 2-4-16,2 3 5 0,1-4-5 0,-3 3 3 15,3 1-4-15,-2-1 4 0,-1 0-5 0,3-1 5 16,-1 0-5-16,0 2 5 0,0-3-5 0,1-1 3 16,4 1-2-16,-7-3 3 0,7-23-3 0,-6 40 3 15,6-40-3-15,0 39 2 0,0-39-2 0,0 31 2 16,0-31-1-16,-5 27 1 0,5-27-2 16,0 0 3-16,0 28-2 0,0-28 1 0,0 0 0 15,0 0-3-15,0 0-5 0,0 0-1 16,0 0-6-16,0 0 1 0,0 0-3 0,0 0-2 15,0 0-11-15,0 0-9 0,0 0-14 0,0 0-18 16,0 0-30-16,-26-20-64 0,26 20-77 0,0 0-107 16,0 0-66-16,0 0 51 0,7-26 364 15</inkml:trace>
          <inkml:trace contextRef="#ctx0" brushRef="#br0" timeOffset="68">13240 7519 482 0,'0'0'179'16,"0"0"-35"-16,-28-14-11 0,28 14 5 0,0 0-17 15,0 0-24-15,0 0-34 0,0 0-28 0,0 0-22 16,0 0-8-16,0 0 3 0,0 0 7 0,0 0 7 15,0 0 5-15,0 0-1 0,28 24-1 0,-28-24-2 16,0 0-1-16,0 0-5 0,22 32-1 16,-22-32-5-16,0 0-1 0,13 33-4 15,-13-33 2-15,9 27-2 0,-9-27 4 0,4 29-2 0,-4-29 2 16,0 31-4-16,0-31 2 0,0 22-3 16,0-22 4-16,0 0-2 0,0 33 2 0,0-33-1 15,0 0-17-15,-17 27 36 0,17-27-39 0,0 0 35 16,0 0-20-16,-23 19-2 0,23-19 0 0,0 0-1 15,0 0 0-15,0 0-2 0,-26 16-7 16,26-16-15-16,0 0-25 0,0 0-69 0,-24-12-135 16,24 12-275-16,0 0 34 0,0 0 205 0</inkml:trace>
          <inkml:trace contextRef="#ctx0" brushRef="#br0" timeOffset="54">13839 8294 807 0,'0'0'108'0,"0"0"-35"0,0 0-7 16,0 0 15-16,0 0 9 0,0 0-1 0,0 0-3 15,0 0-20-15,0 0-8 0,0 0-6 0,0 0-4 16,0 0-6-16,28 20-6 0,-28-20-5 0,0 0-5 15,32 0-5-15,-32 0-2 0,31 0-4 0,-31 0-3 16,33 0-1-16,-33 0-5 0,40 0-1 16,-18 0-2-16,3-5-2 0,1 5-1 0,-1-4 2 15,1 4-2-15,-1 0 0 0,3 0 1 16,-4-4-2-16,-1 4 0 0,-23 0-4 0,38 0-10 16,-38 0-13-16,33 0-24 0,-33 0-42 0,22-7-93 15,11 25-191-15,-33-18-138 0,0 0 48 0,39 27 358 16</inkml:trace>
          <inkml:trace contextRef="#ctx0" brushRef="#br0" timeOffset="55">13878 8135 296 0,'0'0'111'0,"0"0"-20"0,8-24 14 15,-8 24 11-15,0 0 6 0,0 0-9 16,0 0 1-16,0 0-3 0,-7-27-4 0,7 27-5 16,0 0-17-16,0 0-19 0,0 0-17 0,0 0-13 15,0 0-7-15,0 0-9 0,0 0-4 0,0 0-5 16,0 0-4-16,0 0-2 0,0 0 3 15,0 0 7-15,0 0 1 0,0 0 3 0,25 0-4 16,-25 0-4-16,0 0 0 0,29 0-1 0,-29 0-2 16,22 0-1-16,-22 0-3 0,25 0-1 0,-25 0-2 15,33 0 1-15,-33 0-1 0,40 0-1 0,-40 0 1 16,40 0-2-16,-40 0 2 0,40-4 0 0,-40 4-2 16,38 0 1-16,-38 0-2 15,40 0-8-15,-40 0-9 0,40-6-14 0,-18 6-18 16,-22 0-17-16,38 7-46 0,-38-7-57 0,31 0-106 15,-31 0-119-15,0 0-33 0,25-6 155 0</inkml:trace>
        </inkml:traceGroup>
        <inkml:traceGroup>
          <inkml:annotationXML>
            <emma:emma xmlns:emma="http://www.w3.org/2003/04/emma" version="1.0">
              <emma:interpretation id="{762EBC31-27D6-4E90-8734-C13092174BE0}" emma:medium="tactile" emma:mode="ink">
                <msink:context xmlns:msink="http://schemas.microsoft.com/ink/2010/main" type="inkWord" rotatedBoundingBox="20289,7217 22133,7249 22115,8308 20271,8275"/>
              </emma:interpretation>
              <emma:one-of disjunction-type="recognition" id="oneOf14">
                <emma:interpretation id="interp62" emma:lang="en-GB" emma:confidence="0">
                  <emma:literal>(his</emma:literal>
                </emma:interpretation>
                <emma:interpretation id="interp63" emma:lang="en-GB" emma:confidence="0">
                  <emma:literal>( h i )</emma:literal>
                </emma:interpretation>
                <emma:interpretation id="interp64" emma:lang="en-GB" emma:confidence="0">
                  <emma:literal>(hit</emma:literal>
                </emma:interpretation>
                <emma:interpretation id="interp65" emma:lang="en-GB" emma:confidence="0">
                  <emma:literal>Chit</emma:literal>
                </emma:interpretation>
                <emma:interpretation id="interp66" emma:lang="en-GB" emma:confidence="0">
                  <emma:literal>Chi)</emma:literal>
                </emma:interpretation>
              </emma:one-of>
            </emma:emma>
          </inkml:annotationXML>
          <inkml:trace contextRef="#ctx0" brushRef="#br0" timeOffset="60">18210 7749 845 0,'0'0'153'0,"0"0"5"0,0 0-18 16,0 0-16-16,0 0-23 0,0 0-34 0,0 0-18 16,0 0-14-16,0 0-6 0,0 0-6 0,-25-6 0 15,25 6 0-15,0 0 0 0,-24 20-2 0,24-20-2 16,-22 18-4-16,22-18-3 0,-33 25-1 16,33-25-4-16,-37 38-13 0,15-17 28 0,-1 7-29 15,-1 2 28-15,1 4-16 0,-1-3-4 0,1 2 4 16,1 3-6-16,0-2 6 0,4-1-7 15,4 5 4-15,0-10-4 0,7 2 4 0,2-4-5 16,5-2 5-16,0 5-6 0,0-4 6 0,5-1-5 16,1-2 3-16,-6-22-3 0,22 42 3 0,-22-42-3 15,28 36 3-15,-28-36-2 0,31 25 2 16,-31-25-2-16,33 20 1 0,-33-20-1 0,33 16 1 16,-33-16-4-16,33 11-7 0,-33-11-9 0,31 6-6 15,-31-6-13-15,31 7-12 0,-31-7-31 0,24 0-72 16,8 24-104-16,-32-24-197 0,0 0 7 0,38 6 105 15</inkml:trace>
          <inkml:trace contextRef="#ctx0" brushRef="#br0" timeOffset="61">18544 7878 762 0,'0'-38'218'0,"0"38"-89"0,0-28-37 16,0 28 21-16,0 0-30 0,0 0 9 16,0 0-23-16,0 0-20 0,0 0-13 0,0 0-10 15,0 0-7-15,0 0-5 0,0 0-2 0,0 0 1 16,0 0 1-16,0 0-12 0,-8 29 33 15,8-29-37-15,-4 35 32 0,4-12-20 0,0-1-4 16,0 3 3-16,0 1-6 0,0 4 4 0,-7-2-7 16,7 2 4-16,-4 1-5 0,4 1 4 0,-7-1-5 15,2 1 5-15,1 2-6 0,-2-6 5 0,2 0-5 16,4-1 5-16,-7-4-4 0,7-23 3 0,0 39-3 16,0-39 2-16,-4 28-2 0,4-28 2 15,0 0-1-15,0 30 1 0,0-30 0 16,0 0 0-16,0 0 0 0,0 0 0 0,0 0 0 15,0 0 1-15,0 0 0 0,0 0 0 0,0 0 1 16,0 0-3-16,0 0 1 0,0 0-1 0,0 0 2 16,14-30-2-16,-14 30 2 0,16-26-3 0,-16 26 4 15,19-33-4-15,-19 33 4 0,25-34-4 0,-25 34 4 16,26-33-3-16,-26 33 2 0,23-25-2 16,-23 25 2-16,0 0-2 0,24-21 1 0,-24 21-1 15,0 0 0-15,0 0 0 0,22-7 0 0,-22 7 1 16,0 0 0-16,0 0 0 0,0 0 0 0,28 7 0 15,-28-7 0-15,0 0-1 0,23 13 0 0,-23-13 1 16,0 0-1-16,22 18 2 0,-22-18-2 0,0 0 1 16,27 29-1-16,-27-29 1 0,0 0-1 15,22 29 1-15,-22-29-2 0,12 24 2 16,-12-24-2-16,11 26 3 0,-11-26-2 0,8 24 2 16,-8-24-2-16,6 23 1 0,-6-23-2 0,0 21 3 15,0-21-2-15,7 23 1 0,-7-23-1 0,0 0 2 16,0 32-3-16,0-32 3 0,0 0-2 0,0 24 1 15,0-24-2-15,0 0 3 0,0 0-3 0,0 0-4 16,0 24-9-16,0-24-7 0,0 0-17 16,0 0-13-16,0 0-38 0,0 0-61 0,0 0-82 15,0 0-135-15,0 0-67 0,0 23 29 0,0-23 400 16</inkml:trace>
          <inkml:trace contextRef="#ctx0" brushRef="#br0" timeOffset="62">19063 8644 616 0,'0'0'129'16,"0"0"-29"-16,0 0-2 0,0 0 14 16,0 0 5-16,0 0-8 0,0 0-16 0,0 0-17 15,0 0-24-15,0 0-11 0,0 0-11 0,0 22-7 16,0-22-5-16,0 0-3 0,0 0-4 0,0 0-18 15,0 0 13-15,0 0-15 0,0 0 14 0,8 25-1 16,-8-25-1-16,0 0 0 0,0 0-1 0,0 0 1 16,0 26-2-16,0-26 1 0,0 0-2 0,-6 27 2 15,6-27-2-15,0 0 1 0,0 25-1 16,0-25 0-16,0 0 0 0,0 0 1 16,-6 24-2-16,6-24 1 0,0 0 0 0,0 0-1 15,0 0 1-15,0 0 1 0,0 0-1 0,0 0-1 16,0 0 1-16,0 0-1 0,0 0 1 0,0 0-1 15,0 0 1-15,0 0-1 0,0 0 1 0,0 0 0 16,0 0 0-16,0 0-1 0,0 0 1 16,0 0-1-16,26 17 1 0,-26-17-1 0,0 0 1 15,0 0-1-15,0 0-9 0,23-3-6 0,-23 3-7 16,0 0-7-16,0 0-6 0,0 0-13 16,28 0-26-16,-28 0-24 0,0 0-25 0,0 0-34 15,0 0-42-15,0 0-15 0,18-34-122 0,-18 34 61 16,0 0 276-16</inkml:trace>
          <inkml:trace contextRef="#ctx0" brushRef="#br0" timeOffset="63">19145 8367 1252 0,'0'21'177'0,"0"-21"-51"0,0 0-33 0,0 0-17 16,0 0-12-16,0 0-13 0,0 0-11 0,0 0-5 16,0 0-5-16,0 0-1 0,0 0-7 15,0 0-4-15,0 0-6 0,0 0-5 0,0 0-3 16,0 0-2-16,0 0 0 0,0 0-2 0,0 0-1 15,0 0-1-15,0 0-8 0,0 0-18 0,0 0-20 16,0 0-41-16,0 0-53 0,0 0-253 0,0 0-180 16,0 0 42-16,36 0 316 0</inkml:trace>
          <inkml:trace contextRef="#ctx0" brushRef="#br0" timeOffset="64">19449 7773 957 0,'0'0'166'0,"-27"-16"-34"16,27 16-12-16,0 0-19 0,0 0-28 15,0 0-17-15,0 0-14 0,0 0-9 0,0 0-11 16,0 0-12-16,0 0-6 0,0 0-3 0,0 0 0 15,0 0 3-15,0 0 4 0,0 0 4 0,0 0 5 16,15 29-2-16,-15-29 1 0,21 26-4 0,-21-26-15 16,26 36 31-16,-12-14-32 0,-14-22 31 0,28 44-16 15,-13-20-5-15,0 0 2 0,-1-2-4 0,0 4 3 16,-2 2-6-16,-1-3 5 0,0 2-6 16,-1-2 4-16,1 5-5 0,-4-2 5 0,-1 2-6 15,0-2 5-15,-1 4-5 0,1-2 4 0,-6 3-4 16,0-5 4-16,0 4-4 0,0-4 4 0,0 2-3 15,-11-2 3-15,5 0-4 0,-2-2 4 16,0-1-4-16,0-1 5 0,2-2-5 0,6-22 5 16,-18 44-3-16,18-44-10 0,-18 32 29 0,18-32-29 15,-15 30 29-15,15-30-18 0,0 0-2 16,-12 25 1-16,12-25 0 0,0 0 1 0,0 0-2 16,0 0-7-16,0 0-11 0,0 0-23 0,0 0-63 15,0 0-227-15,-6-21-255 0,6 21 21 0,0-41 303 16</inkml:trace>
        </inkml:traceGroup>
      </inkml:traceGroup>
    </inkml:traceGroup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0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-559 9596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565 9258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611 9211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29 3 0,0-29-2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1430 9593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1865 9699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2582 9233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2642 9120 552 0,'0'0'124'15,"0"0"-18"-15,21-16-12 0,-21 16 6 16,0 0-15-16,0 0-5 0,0 0-6 0,0 0-8 0,0 0-8 16,0 0-5-16,0 0-6 0,0 0-3 15,0 0 0-15,0 0-3 0,0 0-4 0,14 26-7 16,-14-26-2-16,0 23-9 0,0-23-1 0,0 33-7 15,0-33 0-15,0 42-5 0,-6-19 2 16,2 3-7-16,-1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3258 9583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3266 9314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3728 9346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3852 9107 712 0,'0'0'164'0,"0"0"-14"0,0 0-12 0,0 0-1 15,0 0-19-15,0 0-30 0,0 0-22 16,0 0-16-16,0 0-9 0,0 0-11 0,0 0-9 16,0 0-7-16,0 0-4 0,0 0-1 0,0 0 4 15,0 0 0-15,0 33 4 0,0-33-4 0,-8 37 1 16,8-37-4-16,-8 45-1 0,2-17-7 15,2 3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4534 9104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4486 9523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4997 9475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5364 9604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6764 9454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7226 9136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3-7 0,-1-2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7352 9525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7916 9583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8915 9538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9344 9209 1010 0,'0'0'182'0,"-36"10"-98"0,11-10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9444 9081 741 0,'11'-22'240'0,"-11"22"-100"0,0 0-19 15,0 0-6-15,0 0-21 0,0 0-25 0,0 0-38 16,0 0 3-16,0 0-26 16,0 0 9-16,0 0 1 0,0 0 4 0,0 0 4 15,0 0 1-15,11 22-2 0,-11-22-8 0,0 34 2 16,0-34-5-16,0 41 1 0,0-16-5 0,-4-2 3 16,-3 3-7-16,3 4 4 0,-4 1-6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10044 9557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10099 9247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10663 9584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11033 9562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  <inkml:trace contextRef="#ctx0" brushRef="#br0" timeOffset="26">-452 11035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27">559 11274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8">782 11022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29">1558 10598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30">1978 10597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31">2849 11018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32">3944 11091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33">4674 11083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34">5352 10974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35">5545 11018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36">6122 11150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37">6871 11152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38">7485 11123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39">8342 11264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40">8912 11204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41">9676 10665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42">9558 10861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43">10838 11107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44">11310 11091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45">11994 10825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46">12122 10702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47">12920 11060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48">13284 11100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49">13801 11168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50">14622 11323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51">15543 11131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  <inkml:trace contextRef="#ctx0" brushRef="#br0" timeOffset="52">-475 12626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53">574 12062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54">828 12094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55">1614 12520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56">1654 12279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7">2080 12445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58">2918 12517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59">4382 12521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60">4989 12429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61">5658 12479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62">6015 12058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63">6303 12417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64">7066 12112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65">7109 11993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66">8386 12513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67">8700 12524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68">7875 12400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  <inkml:trace contextRef="#ctx0" brushRef="#br0" timeOffset="69">7952 12094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 69 599 0,'0'0'189'0,"0"0"-38"0,0 0-12 16,0 0-16-16,0 0-19 0,0 0-30 16,0 0-26-16,0 0-15 0,0 0-11 0,0 0-7 15,0 0-3-15,0 0-5 0,0 0-2 0,0 0 3 16,0 0 2-16,0 0 5 0,0 0 1 0,11-25-4 15,-11 25-3-15,0 0-5 0,0 0 0 0,0 0-2 16,0 0-1-16,0 0 0 0,0 0 1 0,0 0 1 16,0 0 2-16,0 0-1 0,0 0-1 0,0 0 2 15,17 24-2-15,-17-24 2 0,0 0 0 16,0 0-2-16,-7 25 1 0,7-25 0 0,0 0 0 16,0 0 6-16,0 0 5 0,0 0 4 15,0 0 2-15,0 0-2 0,0 0-3 0,0 0-4 16,0 0-6-16,0 0-5 0,0 0-1 0,-8-22-1 15,8 22 1-15,0 0-2 0,7-27 4 0,-7 27-3 16,0 0 0-16,18-24 1 0,-18 24 2 0,0 0-3 16,0 0 3-16,0 0-3 0,22-20 1 15,-22 20 0-15,0 0 1 0,0 0-1 0,0 0-1 16,24 9 0-16,-24-9 0 0,0 0 2 0,0 0-2 16,18 30 4-16,-18-30-3 0,0 0 1 0,0 32 0 15,0-32 0-15,0 22-1 0,0-22 2 0,0 0-3 16,-15 30 3-16,15-30-1 0,0 0 2 0,0 0-1 15,-22 19 1-15,22-19 2 0,0 0-1 16,0 0 3-16,0 0-1 0,-27-16 0 16,27 16-2-16,0 0-1 0,-17-24-2 0,17 24-1 15,0 0-1-15,-11-34 1 0,11 34-3 0,0 0 3 16,0-26-1-16,0 26 0 0,0 0 1 0,0 0-1 16,0 0-1-16,0 0-2 0,0 0-9 0,0 0-5 15,0 0-11-15,0 0-17 0,0 0-25 0,0 0-87 16,0 0-107-16,21 18-256 0,-21-18 32 15,0 0 289-15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200 49 375 0,'0'0'183'0,"0"0"-41"0,0 0-31 0,0 0 1 16,6-32-5-16,-6 32-1 0,0 0-9 15,0 0-9-15,0-20-16 0,0 20-9 0,0 0-4 16,0 0-10-16,0 0-4 0,0 0-9 0,0 0-7 16,0 0-5-16,0 0-9 0,0 0-5 0,0 0-5 15,0 0 0-15,-17 37 0 0,11-14 3 0,-8 2 2 16,4 6 3-16,-8 0-6 0,4 4 5 15,1 2 10-15,3 1-29 0,-2-5 26 0,2 3-30 16,-2-1 8-16,2 0 6 0,0-2-3 0,2 1 3 16,2-2-6-16,0 0 5 0,-3-1-4 0,0-4 4 15,2-4-4-15,7-23 4 0,-6 32-4 0,6-32 3 16,0 0-3-16,0 0 2 0,0 24 0 0,0-24 0 16,0 0 1-16,0 0 0 0,0 0 0 15,0 0 3-15,0 0 0 0,0 0 2 16,0 0 0-16,0 0-1 0,0 0 1 0,0 0-2 15,0 0 0-15,0 0-3 0,0 0-1 0,0 0 0 16,0 0 1-16,0 0 0 0,22-14 1 0,-22 14 0 16,26-7-1-16,-26 7 0 0,29-7 0 0,-29 7-1 15,36-10 1-15,-36 10-5 0,37-6 0 0,-16 6 0 16,-21 0 1-16,44-6 2 0,-44 6 2 16,39 0-1-16,-39 0 0 0,44 0 1 0,-44 0-2 15,37 0 0-15,-37 0-3 0,36 0-6 0,-36 0-10 16,33 6-11-16,-33-6-15 0,30 0-20 15,-30 0-40-15,0 0-73 0,49 22-121 0,-49-22-192 0,0 0 38 16,26 25 315-16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 67 915 0,'0'0'126'16,"0"0"-8"-16,-30-24-4 0,30 24-30 16,0 0-45-16,0 0-25 0,0 0-16 0,0 0 0 15,0 0 3-15,0 0 2 0,28 7 8 16,-28-7 0-16,26 0 7 0,-26 0-1 0,29 0-2 0,-29 0-4 16,33 0-4-16,-33 0-2 0,40 0-1 15,-40 0-3-15,38 0 0 0,-38 0 0 0,38 0 0 16,-38 0-5-16,37-7-17 0,-37 7-26 0,40-7-56 15,-40 7-35-15,30-10-97 0,-30 10-58 16,10-26-111-16,-10 26 136 0,0 0 268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26-1 880 0,'0'0'259'0,"-27"3"-146"0,27-3-24 15,0 0-40-15,0 0-17 0,0 0 0 0,0 0-1 16,0 0 3-16,22 22 4 0,-22-22-9 0,26 17-5 16,-26-17-6-16,35 20-4 0,-12-17-3 15,2 2-3-15,1-5-3 0,3 7-1 0,1-7-2 16,2 0-1-16,5-9 1 0,-1 3-2 0,-2-4 1 15,2 0-11-15,2 6-19 0,-8-12-32 16,8 22-81-16,-38-6-98 0,58-11-123 0,-33 11-118 0,-25 0 131 16,50 7 350-16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26 115 1106 0,'-29'-10'169'15,"29"10"-48"-15,0 0-33 0,0 0-27 0,0 0-23 16,0 0-16-16,0 0-14 0,0 0-6 0,0 0-1 15,0 0 1-15,0 25 2 0,0-25 2 0,9 22-3 16,-9-22 3-16,0 23-4 0,0-23 2 16,0 25-3-16,0-25 2 0,0 29-3 0,0-29 1 15,0 26-1-15,0-26 2 0,0 0-3 0,0 24 1 16,0-24 0-16,0 0 0 0,0 0 0 0,0 0-1 16,0 0 2-16,0 0-1 0,0 0 1 0,0 0 3 15,0 0 2-15,0 0 3 0,9-24 2 0,-9 24-4 16,14-41 4-16,-14 41-6 0,14-41 5 15,-14 41-2-15,18-43-2 0,-18 43-1 16,16-44 2-16,-16 44-4 0,18-31 5 0,-18 31-5 16,14-22 2-16,-14 22-2 0,0 0 0 0,26-21-1 15,-26 21 0-15,0 0-2 0,25-10-1 0,-25 10-1 16,25 0 0-16,-25 0 0 0,29 0 0 0,-29 0 2 16,26 13-1-16,-26-13-2 0,29 9-10 0,-29-9-9 15,27 11-10-15,-27-11-5 0,36 16-14 0,-36-16-37 16,41 14-79-16,-41-14-75 0,34 8-115 15,-34-8-71-15,26 8 110 0,1 13 318 16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9 153 643 0,'0'0'229'0,"0"0"-64"0,-12-25-12 16,12 25-22-16,0 0-26 0,0 0-37 0,0 0-29 15,0 0-16-15,0 0-12 0,0 0-5 0,0 0-4 16,0 0 0-16,0 0 2 0,0 0 6 0,0 0 1 16,16 24 2-16,-16-24-5 0,0 0-1 0,0 0-3 15,11 27-1-15,-11-27-1 0,0 0-1 0,0 0 0 16,10 24 0-16,-10-24-1 0,0 0 1 16,0 0 0-16,0 0 0 0,0 0-1 15,0 0 0-15,0 0 1 0,0 0 1 0,0 0 0 16,0 0 2-16,0 0 3 0,0 0 3 0,0 0 2 15,0 0-2-15,0 0-1 0,18-24-4 0,-18 24-1 16,8-24-2-16,-8 24-1 0,13-26-1 0,-13 26 1 16,15-24-1-16,-15 24 2 0,0 0-3 0,23-33 3 15,-23 33-3-15,0 0 2 0,28-30-1 16,-28 30 1-16,0 0-2 0,26-28 3 0,-26 28-2 16,0 0-1-16,0 0 2 0,28-12-1 0,-28 12 0 15,0 0 1-15,0 0-1 0,27 0 0 0,-27 0 2 16,0 0-3-16,32 8 2 0,-32-8-1 15,23 4 0-15,-23-4 1 0,24 7-1 0,-24-7 2 16,22 0-2-16,-22 0 1 0,0 0-1 16,33 10-3-16,-33-10 1 0,0 0-12 0,27 6-8 15,-27-6-16-15,0 0-31 0,27 21-60 0,-27-21-56 16,0 0-149-16,20 28-123 0,-20-28 36 0,10 22 368 16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55 131 844 0,'0'0'205'16,"0"0"-95"-16,0 0-12 0,0 0-8 0,0 0-23 15,0-25-21-15,0 25-15 0,0 0-12 0,0 0-3 16,0 0 0-16,0 0 1 0,0 0 2 15,0 0 1-15,0 0-2 0,0 0-3 0,0 0-3 16,0 0-3-16,0 0-4 0,0 0 0 0,-10 27-4 16,10-27 2-16,-14 31-3 0,14-31 4 0,-14 28-3 15,14-28 1-15,-9 34-3 0,9-34 3 0,-9 35-3 16,9-35 2-16,0 28-3 0,0-28 2 16,6 27-3-16,-6-27 3 0,10 27-2 15,-10-27 2-15,0 0-1 0,24 16 1 0,-24-16-1 16,0 0 1-16,36 0-2 0,-36 0 2 0,31 0 0 15,-31 0 0-15,35-16 2 0,-35 16-3 0,35-28 3 16,-35 28-1-16,30-29 2 0,-30 29-2 0,29-40 2 16,-29 40-3-16,21-40 5 0,-21 40 1 0,12-39 8 15,-12 39-2-15,0-37 6 0,0 37-8 0,-7-41 1 16,7 41-4-16,-19-39 1 0,19 39-3 16,-29-30 2-16,29 30-1 0,-34-20 1 0,34 20-3 15,-36 0 0-15,36 0-3 0,-39 10-3 0,39-10 1 16,-37 30-5-16,37-30-4 0,-30 31-12 15,30-31-13-15,-17 42-34 0,17-42-65 0,0 42-134 16,0-42-244-16,-12 30 7 0,12-30 270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6.6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F92D44C-2B96-463A-B794-7721F1590429}" emma:medium="tactile" emma:mode="ink">
          <msink:context xmlns:msink="http://schemas.microsoft.com/ink/2010/main" type="inkDrawing"/>
        </emma:interpretation>
      </emma:emma>
    </inkml:annotationXML>
    <inkml:trace contextRef="#ctx0" brushRef="#br0">462 7 1108 0,'-27'7'133'16,"27"-7"-19"-16,0 0-19 0,-22-5-26 0,22 5-20 15,-22-6-14-15,22 6-10 0,-29-3-7 0,29 3-8 16,-29 0 0-16,29 0-2 0,-26 9 0 15,26-9-1-15,-28 8-2 0,28-8-2 0,-29 18 0 0,29-18-3 16,-29 24 2-16,29-24-4 0,-22 26 1 0,22-26-2 16,-14 29 2-16,14-29-2 0,-1 29 3 0,1-29-4 15,5 31 4-15,-5-31-4 0,16 23 0 0,-16-23-11 16,24 17-5-16,-24-17-9 0,31 8 0 0,-31-8 7 16,34-1 7-16,-34 1 9 0,33-14 2 15,-33 14 4-15,32-28-1 16,-32 28 4-16,27-31-4 0,-27 31 5 15,21-34-4-15,-21 34 2 0,17-34-2 0,-17 34 5 16,9-27-4-16,-9 27 3 0,0 0-1 0,0 0 10 16,9-21 5-16,-9 21 3 0,0 0-2 0,0 0-9 15,0 0-7-15,0 0-2 0,0 0 1 0,-2 21-2 16,2-21 3-16,-3 30-5 0,3-30 4 0,-5 41-4 16,4-17 4-16,-2 2-6 0,-1 0 6 0,2 6-6 0,-5-3 6 15,5 5-5-15,-7 2 6 0,1 2 12 16,-3 2-30-16,1 1 30 0,-5-1-32 0,3-6 14 15,-3-2 6-15,2-3-5 0,-2 0 5 0,4-8-3 16,11-21 2-16,-34 39-2 0,34-39 2 0,-33 23-1 16,33-23 4-16,-38 20-1 0,38-20 2 0,-38 7-1 15,38-7-3-15,-35 0-1 0,35 0-1 0,-34-7-1 0,34 7-2 16,-28-20 2-16,28 20-2 0,0 0-8 16,-30-33-16-16,30 33-16 0,-15-26-49 0,15 26-74 15,-10-27-90-15,10 27-195 0,14-31 8 0,-18 0 267 16</inkml:trace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8 216 851 0,'0'0'187'15,"0"0"-46"-15,0 0-16 0,0 0-21 0,0 0-34 0,0 0-24 16,0 0-19-16,0 0-11 0,0 0-9 0,0 0-5 15,0 0-3-15,0 0 1 0,0 0 3 0,0 0 5 16,0 0 1-16,-8 33 1 0,8-33-4 16,0 26 1-16,0-26-5 0,0 0 3 0,0 24-2 15,0-24-3-15,0 0 0 0,0 0 0 0,0 0-2 16,0 0 1-16,0 0 1 0,0 0 1 16,0 0 1-16,0 0 0 0,0 0 1 0,0 0 0 15,0 0 2-15,0 0-1 0,0 0 1 0,0 0-4 16,26-38 1-16,-26 38-2 0,17-42 4 15,-9 18-4-15,2 1 6 0,-2-6-5 0,0 3 7 16,3 4-1-16,-3 2 6 0,-8 20-2 0,14-40 4 16,-14 40-5-16,14-27-23 0,-14 27 32 0,0 0-36 15,0 0 34-15,0 0-14 0,22-18-2 16,-22 18 0-16,0 0-14 0,0 0 39 0,0 0-37 16,26 20 35-16,-26-20-20 0,0 0-3 0,35 25 3 15,-35-25-2-15,26 20 0 0,-26-20-2 0,27 17 1 16,-27-17-1-16,32 10 1 0,-32-10 0 0,36 8-2 15,-36-8 1-15,37 0-1 0,-37 0 1 0,37 0 1 16,-37 0-1-16,42-8-6 0,-42 8-11 16,33-7-19-16,-10 14-31 0,-23-7-71 0,39 8-105 15,-39-8-173-15,25 0-86 0,-3 9 147 16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178 0 1224 0,'0'0'141'0,"0"0"-39"16,0 0-39-16,0 0-10 0,-23 0-31 0,23 0 8 16,0 0-4-16,0 0-6 0,-28 0-2 0,28 0-5 15,0 0-2-15,-30 0-2 0,30 0-1 16,0 0-2-16,-30 11 0 0,30-11-3 0,0 0 1 15,-34 21-2-15,34-21 1 0,0 0-1 16,-22 21-2-16,22-21-2 0,0 0 1 0,-9 28-2 16,9-28 3-16,0 23-2 0,0-23 1 0,12 25-1 15,-12-25 1-15,18 21-1 0,-18-21 1 0,25 20-2 16,-25-20 3-16,27 18-2 0,-27-18 2 0,29 9-2 16,-29-9 1-16,29 14-2 0,-29-14 1 15,0 0 0-15,25 7 1 0,-25-7 1 0,0 0 1 16,0 0 0-16,0 0 2 0,0 0 0 0,0 0 2 15,0 0 1-15,0 0 2 0,0 0 0 16,0 0-2-16,0 0-4 0,-25 15-1 0,25-15-2 16,-27 9 2-16,27-9-2 0,-31 11 1 0,31-11 0 15,-35 13-1-15,35-13-3 0,-32 9-7 0,32-9-17 16,-22 0-19-16,22 0-47 0,0 0-107 16,0 0-174-16,0 0-129 0,0 0 34 0,16 37 427 15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4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462 403 548 0,'0'0'151'0,"0"0"-50"0,0 0-23 15,0 0-13-15,0 0-7 0,0 0 7 0,0 0 7 16,0 0 7-16,22 16-15 0,-22-16-2 0,0 0-28 15,0 0 7-15,0 25-5 0,0-25-8 0,0 0-2 16,-7 31-11-16,7-31-3 0,-11 24-5 0,11-24-2 16,-19 33-4-16,19-33 2 0,-25 32-2 0,25-32 2 15,-34 34-2-15,34-34 3 0,-39 36-5 16,39-36 4-16,-45 30-2 0,21-17 2 0,1 2-2 16,-2-8 1-16,4 4 0 0,21-11 5 15,-45 7 3-15,45-7 4 0,-43 0 2 0,43 0-1 16,-36-6-2-16,36 6-4 0,-27-16 0 0,27 16-4 15,-24-27 1-15,24 27-3 0,-22-33 2 0,22 33-4 16,-11-33 2-16,11 33-2 0,0-33 2 0,0 33-3 16,0-32 4-16,0 32-2 0,11-24 1 15,-11 24-1-15,0 0 3 0,25-31 0 0,-25 31 2 16,0 0-3-16,29-27 3 0,-29 27-5 0,23-15 0 16,-23 15 2-16,31-9-3 0,-31 9 0 15,38-14 1-15,-38 14-3 0,43-7 1 0,-43 7-1 0,46-14-21 16,-24 11 36-16,4-1-36 0,0-3 37 0,0 3-15 15,2-2-1-15,1 3 2 0,-2-4-3 16,2 1 3-16,-1 0-1 0,-1-4 1 16,-1 2-1-16,1-2 1 0,-5 1-1 0,1-6 1 15,-23 15-2-15,39-30 3 0,-39 30-4 0,34-37 5 16,-34 37-2-16,26-39 3 0,-26 39-1 0,14-40 10 16,-14 40-2-16,0-38 6 0,0 38-4 0,0-35-2 15,0 35-4-15,-10-28 1 0,10 28-3 0,-17-29 2 16,17 29-1-16,-21-16 0 0,21 16-2 0,-26-6-1 15,26 6-1-15,-29 11-2 16,29-11 2-16,-36 26-4 0,36-26 4 0,-37 44-4 16,19-14 4-16,0 2-4 0,4 5 6 0,-1 3-6 15,5 2 8-15,2 1-6 0,2 0-6 0,6-1 25 16,0 0-26-16,6 1 25 0,2-5-14 0,2-5-6 16,2 0 5-16,5-6-7 0,4-3 5 0,2-8-4 15,2-1 1-15,2-4 1 0,4-6 0 16,0-5-3-16,4-5-8 0,3-6-13 0,1-12-27 15,11 17-93-15,-23-36-258 0,19 14-167 0,-6-3 29 16,-9-19 416-16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 75 740 0,'0'0'185'0,"0"0"-58"0,0 0 12 0,0 0-29 15,-8-22-6-15,8 22-31 0,0 0-24 16,0 0-15-16,0 0-11 0,0 0-9 15,0 0-9-15,0 0 0 0,0 0 3 0,0 0 6 16,5 32 2-16,-5-32 2 0,7 34-8 0,-7-34 0 0,0 43-6 16,0-19 3-16,0-2-7 0,0-22 3 15,-7 40-5-15,7-40 4 0,0 27-4 0,0-27 2 16,0 0-1-16,0 23 1 0,0-23-2 0,0 0 3 16,0 0-4-16,0 0 3 0,0 0 2 15,0 0 1-15,0 0 2 0,0 0-2 0,22-34 2 16,-22 34-5-16,19-44 4 0,-8 22-4 0,1-5 3 15,3 4-5-15,-3-2 5 0,3 0-3 16,-15 25 8-16,29-39-4 0,-29 39-17 0,25-32 34 0,-25 32-38 16,0 0 36-16,32-24-19 0,-32 24 0 0,0 0 2 15,35 0-3-15,-35 0 3 0,24 11-16 0,-24-11 34 16,19 30-32-16,-19-30 33 0,14 31-20 16,-14-31-2-16,14 38 3 0,-14-38-4 15,9 37 3-15,-9-37-4 0,10 36 1 0,-10-36-14 16,11 33-13-16,-11-33-27 0,10 26-41 0,9-3-66 15,-19-23-63-15,0 0-105 0,37 25-105 0,-37-25 56 16,37 0 361-16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140 142 794 0,'-12'-24'274'0,"12"24"-97"0,0 0-39 16,0 0-30-16,0 0-38 0,0 0-20 0,0 0-11 0,0 0-6 15,-18-25-8-15,18 25-6 0,0 0-8 16,0 0-5-16,0 0-3 0,-24 11-3 16,24-11-1-16,-16 22 3 0,16-22-4 0,-24 39 4 15,12-17-5-15,0 2 5 0,2 0-5 0,10-24 5 16,-12 44-5-16,12-44 2 0,0 35-4 0,0-35-2 16,13 34-7-16,-13-34 0 0,24 26 0 0,-24-26 6 15,30 19 4-15,-30-19 3 0,40 12-1 0,-40-12 2 16,41-6 0-16,-16-9 0 0,-1-3 1 0,2-4-2 15,-3-2 4-15,-1-9-4 16,-2 1 6-16,-3 0-5 0,-4-2 5 0,-6 4 1 16,-7-3 10-16,0 7-2 0,0-1-12 0,0 27 28 15,-20-42-37-15,20 42 32 0,-23-24-18 0,23 24-4 16,-29-7 1-16,29 7-4 0,-30 0-2 0,30 0 1 16,-36 21 18-16,36-21-33 0,-35 36 27 0,35-36-35 15,-31 40 3-15,31-40-9 0,-14 37-21 16,14-37-27-16,0 37-54 0,0-37-48 0,19 30-96 15,-19-30-62-15,0 0-75 0,29 28 162 0,-29-28 251 16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 0 1276 0,'0'0'120'16,"0"0"-44"-16,0 0-7 0,0 0-7 0,0 0-19 16,0 0-14-16,0 0-14 0,0 0-8 0,0 0-4 15,0 0 0-15,0 0 1 0,0 0 4 0,0 0 1 16,8 29 0-16,-8-29-3 0,0 30-1 16,0-30-5-16,-4 40 3 0,4-40-4 15,-7 35 2-15,7-35-3 0,-7 38 3 0,7-38-3 0,-6 40-6 16,6-40-19-16,0 27-22 0,0-27-42 15,0 0-55-15,0 0-64 0,0 0-110 0,0 0-134 16,27-16 58-16,-27-18 353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261 34 1121 0,'0'0'180'0,"0"0"-109"15,-28-21 1-15,28 21 1 0,0 0-42 16,0 0 5-16,-26-10-31 0,26 10 14 0,0 0-4 15,-22-4-2-15,22 4-1 0,0 0 0 0,-29 0-1 16,29 0-1-16,-22 4-1 0,22-4-2 0,-25 12 20 16,25-12-34-16,-27 19 33 0,27-19-36 0,0 0 12 15,-28 27 1-15,28-27-4 0,-8 24 2 0,8-24-3 16,0 31 1-16,0-31-1 0,5 26 2 0,-5-26-3 16,15 31 3-16,-15-31-4 0,27 23 3 15,-27-23-1-15,30 19 1 0,-30-19 0 0,34 18 2 16,-34-18-1-16,32 12 0 0,-32-12 0 15,25 13 0-15,-25-13-1 0,0 0 3 0,0 0-2 16,25 24 2-16,-25-24-1 0,0 0 3 0,0 0-3 16,0 0 3-16,-9 23-3 0,9-23 1 0,0 0-3 15,-34 28 3-15,34-28-2 0,-35 21 1 0,35-21-1 16,-37 24 1-16,37-24-2 0,-40 24 1 16,40-24-1-16,-36 24 1 0,36-24-2 0,-24 19 3 15,24-19-4-15,0 0-4 0,-28 26-13 0,28-26-20 16,0 0-22-16,0 0-21 0,0 0-45 0,0 0-36 15,32 11-64-15,-32-11-66 0,23-33-100 0,12 28 79 16,-19-23 315-16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56 281 671 0,'7'-23'142'0,"-7"23"-38"0,0 0 14 15,0 0-11-15,0 0-10 0,0 0-19 0,0 0-23 16,26-14-16-16,-26 14-10 0,0 0-7 16,0 0-4-16,32-5-2 0,-32 5-2 0,0 0-3 0,32-10-3 15,-32 10-2-15,20-6-1 0,-20 6-2 16,27-12-1-16,-27 12-2 0,30-12 1 0,-30 12-1 15,37-21 2-15,-37 21-2 0,43-31 2 16,-43 31-3-16,36-29 3 0,-36 29 13 0,27-31-12 16,-27 31 14-16,13-24-36 0,-13 24 28 0,0 0-13 15,0-24 26-15,0 24 6 0,0 0-5 0,-27-28-5 16,27 28-5-16,-31-11 0 0,7 11-3 0,1 0 1 16,-3 0 0-16,-2 6 1 0,1 5 0 0,-1-1-1 15,2 8-15-15,0 1 31 16,4 5-32-16,-2 6 32 0,5-1-17 0,0 5-7 15,2-4 3-15,7 0-8 0,4 0 6 0,6 2-7 16,0-8 5-16,0 2-6 0,12 0 4 0,-12-26-3 16,30 40 4-16,-5-26-5 0,-3 0 4 0,6 0-3 15,5-8 0-15,1-6-4 0,6 0-8 0,8-4-20 16,-5-15-42-16,18 19-188 0,-12-20-287 0,1 2 4 16,-2 0 242-16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7:58.1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36 28 58 0,'0'0'32'0,"0"0"0"0,0 0 7 15,0 0 4-15,0 0 11 0,0 0 10 0,0 0 17 16,0 0 6-16,0 0 7 0,0 0-6 16,0 0-8-16,0 0-9 0,0 0-2 0,0 0-8 15,0 0 4-15,0 0 0 0,0 0 2 0,0 0-3 16,0 0-5-16,0 0-7 0,0 0-5 0,0 0-4 16,0 0-2-16,0 0 0 0,0 0-2 0,0 0-3 15,0 0-1-15,0 0-7 0,0 0-3 0,0 0-2 16,0 0-6-16,0 0-4 0,0 0-3 15,0 0-4-15,0 0-2 0,0 0-3 16,0 0-1-16,0 0 0 0,0 0 0 0,0 0-1 16,0 0 1-16,0 0-2 0,0 0 1 0,0 0 0 15,0 0 1-15,0 0 1 0,0 0-1 0,0 0 0 16,0 0 0-16,0 0 1 0,0 0-1 0,0 0 3 16,0 0-1-16,0 0 1 0,0 0 0 0,0 0 2 15,0 0 2-15,0 0 2 0,0 0 1 16,0 0-2-16,0 0-4 0,-22 0-1 0,22 0 1 15,0 0-1-15,0 0 2 0,0 0-2 0,0 0 0 16,0 0-1-16,0 0-1 0,0 0 0 0,-23-4-1 16,23 4 0-16,0 0-2 0,0 0 3 0,0 0-2 15,0 0 0-15,0 0 2 0,0 0-3 16,0 0 1-16,0 0 1 0,0 0-1 0,0 0 3 16,13-24-3-16,-13 24 2 0,0 0-2 15,0 0 1-15,0 0 1 0,0 0-1 0,0 0 0 16,0 0 0-16,0 0 1 0,0 0 0 0,0 0 0 15,0 0 1-15,0 0-1 0,0 0 0 0,0 0-1 16,0 0 1-16,0 0 0 0,0 0-2 0,0 0 1 16,0 0-1-16,0 0 0 0,0 0 0 0,0 0-9 15,0 0-16-15,0 0-22 0,0 0-60 16,0 0-115-16,0 0-296 0,0 0-8 0,0 0 177 16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18:30.2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9899 15500 211 0,'0'0'87'0,"0"0"10"0,0-25 10 0,0 25-3 0,0 0 4 15,0-23 1-15,0 23 7 0,0 0-2 16,0 0-6-16,0 0-17 0,0 0-15 0,0 0-15 16,0 0-13-16,0 0-5 0,0 0-5 0,0 0-6 15,0 0-3-15,0 0-1 0,0 0-3 0,0 0-3 16,0 0 3-16,0 0 3 0,0 0 0 0,0 0 1 16,0 0-6-16,0 0-5 0,21 5 0 15,-21-5-3-15,0 0 0 0,0 0-2 0,21 22 0 16,-21-22-4-16,0 0 2 0,26 31-3 0,-26-31 2 15,23 28-2-15,-23-28 0 0,29 32-1 0,-29-32 0 16,31 40-3-16,-31-40 1 0,28 41-3 0,-28-41 2 16,34 42-4-16,-17-21 3 0,-17-21-5 0,32 43 5 15,-32-43-5-15,33 42 4 16,-33-42-3-16,35 40-10 0,-35-40 26 0,31 42-25 16,-31-42 24-16,31 36-14 0,-31-36-2 0,26 32 3 15,-26-32-1-15,25 27 1 0,-25-27-2 0,16 26 2 16,-16-26-2-16,0 0 2 0,21 31-1 0,-21-31 1 15,0 0-1-15,0 0 0 0,18 25 0 0,-18-25-1 16,0 0 1-16,0 0 0 0,0 0 0 0,0 0 1 16,0 0-1-16,0 0 0 0,0 0 2 15,0 0-1-15,0 0-1 0,0 0 2 0,0 0-2 16,0 0 0-16,0 0 1 0,0 0 0 16,0 0 1-16,0 0 0 0,0 0-2 0,0 0 0 15,0 0-1-15,0 0 0 0,0 0 1 0,0 0-1 16,0 0 2-16,0 0-1 0,0 0 0 0,0 0-1 15,0 0 1-15,0 0-1 0,0 0-1 0,0 0 2 16,0 0 0-16,0 0 1 0,0 0 2 16,0 0-2-16,0 0 3 0,0 0-1 0,26-17 0 15,-26 17 0-15,0 0 0 0,21-30-3 0,-21 30 0 16,0 0-1-16,24-32 2 0,-24 32-2 0,20-22 3 16,-20 22-2-16,20-23 1 0,-20 23-2 0,25-24 3 15,-25 24-2-15,26-27-14 0,-26 27 14 16,28-26-15-16,-28 26 26 0,28-24-10 15,-28 24 10-15,30-24-11 0,-30 24-2 0,36-26 1 16,-36 26 1-16,38-24 1 0,-38 24-1 0,35-25 3 16,-35 25-4-16,29-20 3 0,-29 20-2 0,27-17 0 15,-27 17-1-15,28-16 1 0,-28 16 0 0,26-11 2 16,-26 11-3-16,0 0 1 0,25-15 0 0,-25 15-1 16,0 0 2-16,0 0 0 0,0 0-2 0,0 0 1 15,22-12-1-15,-22 12 1 16,0 0 0-16,0 0-2 0,0 0 3 0,0 0-1 15,0 0 0-15,0 0 1 0,0 0-3 0,0 0-6 16,0 0-1-16,23-16-6 0,-23 16-5 0,0 0-6 16,0 0-8-16,0 0-14 0,0 0-22 0,0 0-68 15,-22-34-211-15,22 34-195 0,0 0 1 0,0 0 351 16</inkml:trace>
  <inkml:trace contextRef="#ctx0" brushRef="#br0" timeOffset="1">10296 14799 182 0,'0'0'112'0,"0"0"11"0,0 0-3 15,0 0 10-15,-12-24-12 0,12 24 1 0,0 0-18 16,0 0-9-16,0 0-10 0,0-23-8 15,0 23-5-15,0 0-5 0,0-27-6 0,0 27-6 16,0 0-4-16,0 0-5 0,0 0-2 0,0 0-3 16,11-22-2-16,-11 22-6 0,0 0-6 15,0 0-6-15,0 0-5 0,0 0 0 0,0 0 3 16,0 0 1-16,0 25 0 0,0-25-1 0,4 45-6 16,-4-14 1-16,0 3-7 0,0 6 4 0,0 2-8 15,-4 5-7-15,4 0 23 0,0 3-25 0,0-2 23 16,-6 3-10-16,6-1-8 0,0 2 8 0,0 1-7 15,0 2 7-15,0 3-8 0,0-10 9 0,0 1-7 16,-4-7 6-16,4-3-5 0,-5-7 2 16,5 0-2-16,0-5 3 0,0 1-4 15,-4-5 5-15,4-23-5 0,0 32 2 0,0-32-1 0,0 0 1 16,0 0 0-16,0 24 0 0,0-24 0 16,0 0 0-16,0 0-2 0,0 0-1 0,0 0-7 15,0 0-4-15,0 0-7 0,0 0-7 0,-10-32-5 16,10 32-8-16,0-27-8 0,-7 3-13 0,7 24-25 15,0-45-64-15,0 45-79 0,11-38-94 16,0 14-126-16,-11 24 43 0,15-45 399 0</inkml:trace>
  <inkml:trace contextRef="#ctx0" brushRef="#br0" timeOffset="2">10628 14813 219 0,'0'0'116'15,"0"0"-24"-15,0 0 12 0,0 0-7 0,0 0 3 16,9-26-6-16,-9 26 9 0,0 0-2 0,0 0 3 16,0 0-14-16,0 0-14 0,0 0-19 15,0 0-17-15,0 0-10 0,0 0-5 0,0 0-4 16,0 0-2-16,0 0-4 0,0 0-2 0,0 0 1 15,0 0 3-15,0 0 10 0,0 0 5 0,0 0 1 16,0 0-1-16,0 0-7 0,0 0-3 16,0 0-1-16,0 23-3 0,0-23-2 0,0 0 1 15,0 33-4-15,0-33 2 0,0 29-4 0,0-29 1 16,0 38-3-16,0-38 0 0,-7 39-4 0,7-39 3 16,0 44 12-16,0-20-28 0,0 7 26 0,0-6-26 15,-4 6 8-15,4-1 6 0,-7 2-6 0,7-5 4 16,-4 7-5-16,4-4 4 0,0 1-5 15,-6-2 5-15,6 2-4 0,0-6 2 16,0 2-2-16,0 1 2 0,0-5-4 0,0-1 5 16,0-22-3-16,0 41 3 0,0-41-3 0,0 38 2 15,0-38-3-15,-4 39 3 0,4-39-4 0,-7 40 5 16,7-40-3-16,-6 36 2 0,6-36-2 0,-5 29 2 16,5-29-2-16,0 22 2 0,0-22-2 0,0 0 1 15,0 0 0-15,0 0 0 0,0 0 0 16,0 0 1-16,0 0 0 0,0 0 1 0,0 0 1 15,0 0-2-15,0 0 1 0,0 0-2 0,0 0 0 16,0 0-2-16,0 0-4 0,0 0-6 0,0 0-12 16,0 0-11-16,0 0-17 0,4-34-23 15,-4 34-59-15,0 0-159 0,0-27-230 0,0 27-5 16,10-37 298-16</inkml:trace>
  <inkml:trace contextRef="#ctx0" brushRef="#br0" timeOffset="3">9957 14997 355 0,'0'0'163'0,"0"0"-24"16,-22 10 2-16,22-10 0 0,0 0-14 0,0 0-18 15,0 0-22-15,0 0-16 0,0 0-12 16,0 0-6-16,0 0-6 0,0 0-4 0,0 0-5 15,0 0-4-15,0 0-7 0,0 0-1 0,0 0-28 16,0 0 27-16,0 0-20 0,0 0 20 0,0 0 2 16,0 0-8-16,0 0-1 0,24-11-2 0,-24 11 0 15,0 0-3-15,0 0 0 0,28-26-4 0,-28 26 1 16,0 0-4-16,35-32 1 0,-35 32-2 0,28-28 2 16,-28 28-2-16,28-37 3 15,-28 37-3-15,36-40 3 0,-36 40-5 0,43-42 3 16,-43 42-5-16,40-40 4 0,-40 40-4 0,44-37 3 15,-44 37-5-15,46-41 4 0,-22 20-4 0,-2 0 3 16,3 0-3-16,-3 1 3 0,2-1-1 0,-24 21 1 16,38-34-3-16,-38 34 2 0,32-28-2 0,-32 28 2 15,26-19 0-15,-26 19-1 0,0 0 0 16,30-18 1-16,-30 18-2 0,0 0 1 0,0 0 0 16,25-13 0-16,-25 13 0 0,0 0 0 0,0 0 0 15,0 0-1-15,0 0 1 0,0 0 0 0,25-6 1 16,-25 6-1-16,0 0 1 0,0 0-2 15,0 0 1-15,0 0-1 0,0 0 1 0,0 0 0 16,0 0 1-16,0 0 0 0,0 0 0 0,0 0 0 16,0 0 2-16,0 0 3 0,0 0 0 15,0 0 1-15,0 0 0 0,0 0-3 0,0 0 0 16,0 0-1-16,0 0-1 0,0 0 0 0,0 0 1 16,0 0-1-16,0 0-1 0,0 0-1 0,0 0 0 15,0 0 0-15,0 0 0 0,0 0 1 0,0 0 0 16,0 0-1-16,0 0 0 0,0 0 2 0,0 0-1 15,0 0 0-15,0 0 0 0,0 0-1 0,0 0 3 16,0 0-1-16,0 0 3 0,0 0 1 16,0 0-2-16,0 0 0 0,22 22-3 15,-22-22 0-15,0 0 0 0,0 0-2 0,17 30 2 16,-17-30-1-16,0 0 2 0,19 30-2 0,-19-30 1 16,15 29-2-16,-15-29 2 0,19 28-2 0,-19-28 2 15,20 27-2-15,-20-27 1 0,19 29-1 0,-19-29 1 16,19 24-1-16,-19-24 1 0,18 26 0 15,-18-26 0-15,17 29 0 0,-17-29 0 0,18 29-1 16,-18-29 2-16,18 32-3 0,-18-32 3 0,17 33-3 16,-17-33 2-16,18 27-1 0,-18-27 1 0,17 24-1 15,-17-24 2-15,15 23-1 0,-15-23 0 0,0 0-1 16,18 32 1-16,-18-32-1 0,0 0 2 16,21 23-1-16,-21-23-1 0,0 0 0 0,15 22 1 15,-15-22 0-15,0 0 0 0,0 0 1 16,18 29-13-16,-18-29 10 0,0 0-8 0,0 0 8 15,16 26 2-15,-16-26 15 0,0 0-14 0,0 0 14 16,0 0-14-16,15 23-2 0,-15-23 0 0,0 0 0 16,0 0 0-16,0 0 0 0,0 0-2 0,0 0-3 15,0 0-4-15,0 0-3 0,0 0-6 0,0 0-6 16,0 0-10-16,0 0-13 0,0 0-29 0,0 0-65 16,0 0-204-16,0 0-226 0,0 0 56 15,-26-10 313-15</inkml:trace>
  <inkml:trace contextRef="#ctx0" brushRef="#br1" timeOffset="4">1318 16820 605 0,'0'0'167'16,"0"0"-2"-16,0 0-13 0,0-24-16 0,0 24-27 15,0 0-31-15,0 0-22 0,0 0-15 0,0 0-9 16,0 0-5-16,0 0-4 0,0 0-3 16,0 0 7-16,0 0 0 0,0 0 3 15,0 0-2-15,26 21-5 0,-26-21-5 0,10 22-2 16,-10-22-4-16,10 36-1 0,-10-15-6 0,0 8 4 16,0 1-8-16,0 4 5 0,0-1-8 0,0 0 4 15,-7 6-4-15,4-2 5 0,3-3-6 0,-8 1 7 16,2 2-8-16,-1-6 5 0,7-3-5 0,-6 1 6 15,6-5-5-15,0 2-11 0,-5-5 34 16,5-21-33-16,0 41 31 0,0-41-17 0,0 31-5 16,0-31 5-16,0 28-3 0,0-28 4 0,0 31-4 15,0-31 1-15,0 31-3 0,0-31 0 0,0 28-7 16,0-28 1-16,0 0-4 0,0 29 0 0,0-29-2 16,0 0-2-16,0 0-3 0,0 0 0 0,0 0 0 15,0 0 4-15,0 0 4 0,0 0 3 16,0 0-2-16,0 0-8 0,0 0-9 15,0 0-17-15,11-24-20 0,-16-4-38 0,5 28-56 16,8-43-43-16,-8 43-75 0,19-39-53 0,-19-1-19 16,29 26 319-16</inkml:trace>
  <inkml:trace contextRef="#ctx0" brushRef="#br1" timeOffset="5">1354 17186 686 0,'0'0'269'16,"-26"14"-150"-16,26-14-23 0,0 0-26 16,0 0-1-16,0 0-1 0,0 0 0 0,26 15-15 15,-26-15-10-15,25 10-11 0,-25-10-3 0,36 12-7 16,-14-6-6-16,1-1-5 0,1-5-5 0,2 6-4 16,-3-6 0-16,2 4-1 0,3-4-1 15,-1 0 1-15,3 0-2 0,-2-4-7 0,-3-2-16 16,7 6-23-16,-32 0-47 0,57-5-122 0,-57 5-159 15,38-23-99-15,-5 23 50 0,-21-24 424 0</inkml:trace>
  <inkml:trace contextRef="#ctx0" brushRef="#br1" timeOffset="6">1831 16813 565 0,'0'0'150'16,"0"0"-11"-16,0 0-1 0,0 0-1 0,0 0-23 15,0 0-30-15,0 0-22 0,0 0-18 0,0 0-6 16,0 0-4-16,0 0-3 0,0 0-6 0,0 0-1 15,0 0 0-15,0 26 0 0,0-26-4 0,0 26-2 16,0-26-7-16,-4 31 1 0,4-31-3 0,-4 40 2 16,4-40-5-16,0 43 2 0,0-43-5 15,0 46 2-15,0-23-5 0,-6 1 5 0,6-2-4 16,0 4 4-16,-7 0-5 0,7 1 4 16,-5 0-4-16,5 1 3 0,-6-2-4 0,6-1 4 15,-4 0-5-15,4-1 5 0,0 0-6 0,-5-1-12 16,5 1 33-16,0 1-32 0,-5 0 32 0,5 1-15 15,-6 1-6-15,6 1 6 0,-3-3-6 0,3 1 5 16,-7-3-4-16,7-23 3 0,0 37-8 16,0-37-3-16,0 31-10 0,0-31-6 0,0 0-10 15,0 25-4-15,0-25-9 0,0 0-8 0,0 0-12 16,0 0-21-16,0 0-36 0,0 0-24 0,0 0-30 16,0 0-19-16,0 0-33 0,0 0-86 0,0-25 165 15,0 25 153-15</inkml:trace>
  <inkml:trace contextRef="#ctx0" brushRef="#br1" timeOffset="7">2208 16613 581 0,'0'0'140'0,"0"0"-33"0,0 0-11 0,0 0 12 15,0 0-7-15,0 0-6 0,0 0-18 0,0 0-24 16,0 0-9-16,18 25-9 0,-18-25-3 0,0 0-5 15,18 27-2-15,-18-27-6 0,0 0 1 16,14 31-3-16,-14-31-1 0,6 28-3 16,-6-28-1-16,0 28-6 0,0-28 1 0,0 31-6 15,0-31 3-15,-13 30-5 0,13-30 3 0,-12 30-3 16,12-30 2-16,-17 29-3 0,17-29 0 0,-15 24-15 16,15-24-13-16,-18 29-40 0,18-29-63 0,0 0-110 15,-36 21-141-15,36-21-77 0,0 0 166 0</inkml:trace>
  <inkml:trace contextRef="#ctx0" brushRef="#br1" timeOffset="8">2834 17054 875 0,'0'0'191'0,"0"0"-76"0,0 22-31 0,0-22-15 16,0 0-2-16,0 0-10 0,0 0-5 0,0 0-4 16,0 0-7-16,25 17-7 0,-25-17-3 0,0 0-4 15,37 14-3-15,-37-14-4 0,30 11-3 0,-30-11-4 16,31 7-2-16,-31-7-3 0,36 0-2 0,-36 0-2 15,37 6-1-15,-37-6-2 0,37 0 0 0,-37 0 0 16,40-11-1-16,-40 11 0 16,40-7-1-16,-40 7-3 0,36 0-7 0,-36 0-10 15,27-3-13-15,-27 3-23 0,0 0-25 0,39 10-77 16,-39-10-103-16,0 0-143 0,34-10-77 0,-34 10 200 16</inkml:trace>
  <inkml:trace contextRef="#ctx0" brushRef="#br1" timeOffset="9">2863 17330 961 0,'0'0'184'0,"0"0"-81"0,0 0-6 16,0 0-36-16,0 0-13 0,0 0-4 0,0 0 0 16,0 0 3-16,33 0-8 0,-33 0-6 0,28 0-6 15,-28 0-4-15,27 0-5 0,-27 0-3 0,39 0-4 16,-39 0-4-16,37 0-2 0,-37 0-1 0,39-6-3 16,-39 6 1-16,41-7-2 0,-18 7 0 15,2-5-1-15,-4 5-5 0,-21 0-11 16,41 0-17-16,-41 0-22 0,40 0-38 0,-40 0-90 0,43 0-147 15,-43 0-190-15,40-6 72 0,-11 20 368 16</inkml:trace>
  <inkml:trace contextRef="#ctx0" brushRef="#br1" timeOffset="10">4551 16940 279 0,'0'0'123'0,"0"0"18"0,0 0 1 16,0 0 1-16,0 0-4 0,0 0-8 15,0 0-14-15,4-28-19 0,-4 28-17 0,0 0-17 16,0 0-13-16,0 0-8 0,0 0-6 0,-15-23-5 15,15 23-4-15,0 0-3 0,-23-13-5 0,23 13-2 16,-22-6-5-16,22 6-2 0,-35-8-2 16,35 8-1-16,-37 0-1 0,37 0-2 0,-43 0-2 15,21 0-2-15,-1 11 1 0,-1-6 0 0,-3 6-1 16,-1-4 1-16,2 9 1 0,0-4-3 16,5 0 4-16,21-12-6 0,-44 26 4 0,44-26 0 15,-36 27 0-15,36-27 1 0,-26 24 0 0,26-24-5 16,-18 26 2-16,18-26-1 0,0 0 1 0,-5 33-1 15,5-33 2-15,0 0-3 0,11 28 2 0,-11-28-1 16,0 0 0-16,36 33 0 0,-36-33 0 0,30 18 1 16,-30-18 1-16,37 12-4 0,-37-12 4 15,41 10-4-15,-41-10 4 0,42 5 0 16,-19-5-1-16,-23 0 1 0,42 5-1 0,-42-5 0 16,35 0 0-16,-35 0 0 0,28 10 0 0,-28-10-1 15,0 0 2-15,26 14-3 0,-26-14 2 0,0 0-1 16,0 0 2-16,0 24-1 0,0-24 2 0,0 0-4 15,-19 31 4-15,19-31-4 0,-29 31 3 0,29-31 0 16,-33 27 0-16,33-27-2 0,-35 35 3 16,35-35 18-16,-38 41-31 0,38-41 32 0,-40 43-34 15,21-20 11-15,-4-1 3 0,4 1-2 0,19-23 2 16,-31 39-3-16,31-39 2 0,-24 30-2 0,24-30 1 16,0 0 0-16,-11 28 1 0,11-28-1 0,0 0 2 15,17 24-1-15,-17-24 1 0,0 0 0 16,31 20 0-16,-31-20 1 0,33 7-1 0,-33-7 1 15,42 0-1-15,-16-6 0 0,1 1 0 16,2-2 1-16,4 1-2 0,2 0 0 0,-3-2-2 16,3 1 2-16,0 1-3 0,1 1-7 0,-9-3-16 15,5 8-22-15,-32 0-33 0,56-5-98 0,-43-18-137 16,10 23-206-16,9-8 47 0,-32 8 329 0</inkml:trace>
  <inkml:trace contextRef="#ctx0" brushRef="#br1" timeOffset="11">5433 16866 763 0,'0'0'216'0,"0"0"-46"0,0 0-33 16,0 0-26-16,0 0-28 0,0 0-23 0,0 0-13 15,0 0-10-15,0 0-10 0,0 0-4 0,0 0-6 16,0 0-1-16,0 0 2 0,0 0-1 0,-29-6-2 15,29 6-2-15,0 0-2 0,-29 13 0 0,29-13-1 16,-31 20-1-16,31-20 0 0,-35 25 3 0,35-25-4 16,-41 34 4-16,20-13-4 0,21-21 1 15,-43 42-5-15,24-18 3 0,3-1-6 0,0 3 3 16,1-1-5-16,4 3 2 0,0-2-3 0,4 0 4 16,7 2-5-16,-5 0 5 0,5-1-5 0,7-3 3 15,-2 3-2-15,2-2 4 0,1-2-3 0,1-1-8 16,-9-22 27-16,16 40-30 0,-16-40 31 0,18 38-19 15,-18-38-2-15,18 31 3 0,-18-31-3 16,18 28 3-16,-18-28-2 0,0 0 0 16,28 26-1-16,-28-26 0 0,0 0-6 0,27 15-7 15,-27-15-8-15,0 0-10 0,32 3-12 0,-32-3-21 16,26 7-50-16,-26-7-110 0,26 8-164 0,-26-8-111 16,28 17 36-16,-4 16 465 0</inkml:trace>
  <inkml:trace contextRef="#ctx0" brushRef="#br1" timeOffset="12">5900 17228 594 0,'0'0'258'0,"0"0"-86"15,-26-8-16-15,26 8-1 0,0 0-54 0,0 0-48 16,0 0-31-16,0 0-4 0,0 0 5 16,0 0 7-16,28 19 3 0,-28-19-7 0,34 15-8 15,-34-15-4-15,46 12-6 0,-23-3-2 0,1-6-4 16,2 2 0-16,3-5-2 0,0 6 2 0,2-6-2 16,1 0-4-16,1-5-10 0,-4-1-18 15,4 6-26-15,-33 0-49 0,57-3-105 0,-57 3-132 16,33-23-119-16,-6 23 14 0,-27 0 439 15</inkml:trace>
  <inkml:trace contextRef="#ctx0" brushRef="#br1" timeOffset="13">5927 16852 696 0,'0'0'186'0,"0"0"-38"15,0 0-21-15,0 0-20 0,0 0-23 0,0 0-17 16,0 0-14-16,0 0-2 0,0 0-2 0,-9 24-2 16,9-24-5-16,0 0-6 0,0 0-7 0,9 31-1 15,-9-31-8-15,5 30 0 0,-5-30-6 0,4 46 0 16,-4-16-6-16,0-6 3 0,6 5-5 0,-6 1 3 15,0 1-8-15,0-3 6 0,-6 4-9 0,6-2 6 16,0 1-5-16,-4-1 3 0,4-1-4 16,-5-2 5-16,5-1-5 0,-6-3-10 0,6 0 29 15,-4-1-29-15,4-22 30 0,-7 42-18 16,7-42-1-16,-4 34 1 0,4-34-6 0,0 26-1 16,0-26-7-16,0 0-3 0,0 24-4 0,0-24-4 15,0 0-5-15,0 0-5 0,0 0-5 0,0 0-7 16,0 0-10-16,0 0-30 0,0 0-75 15,0-44-70-15,0 44-108 0,27-26-86 0,-27-4 100 16,28 17 326-16</inkml:trace>
  <inkml:trace contextRef="#ctx0" brushRef="#br1" timeOffset="14">6271 16883 801 0,'0'0'207'0,"0"-31"-36"16,0 31-31-16,0 0-34 0,0 0-40 0,0 0-30 15,0 0-11-15,0 0-4 0,0 31 3 0,0-31 0 16,0 29 1-16,0-29-6 0,0 31 2 0,0-31-4 16,0 33 2-16,0-33-5 0,0 37 3 15,0-37-4-15,0 39 2 0,0-39-5 0,-5 42 3 16,5-20-5-16,-6 3 4 0,3 1-6 0,-4 0 3 15,7 1-8-15,-6-1 3 0,0 3-6 16,0-5 3-16,6 2-4 0,-5-3 5 0,5 2 17 16,-6-2-32-16,6-23 32 0,-4 45-33 0,4-22 12 15,0-23 4-15,-5 42-4 0,5-42 3 16,-4 34-4-16,4-34-1 0,-6 30-5 0,6-30-1 16,0 0-6-16,-7 26-3 0,7-26-6 0,0 0-8 15,0 0-12-15,0 0-10 0,0 0-21 0,0 0-40 16,0 0-65-16,-7-34-53 0,7 34-84 0,16-26-82 15,-16-11 92-15,0 37 308 0</inkml:trace>
  <inkml:trace contextRef="#ctx0" brushRef="#br1" timeOffset="15">6543 16731 971 0,'0'0'157'0,"-20"-28"-31"0,20 28-13 0,0 0-30 15,0 0-32-15,0 0-23 0,0 0-12 0,0 0 3 16,0 0 5-16,0 0 2 0,28 25 5 0,-28-25-10 16,0 0-1-16,27 32-4 0,-27-32 0 15,28 31-5-15,-28-31 2 0,27 29-8 0,-27-29 2 16,29 34-6-16,-29-34 3 0,27 39-3 0,-27-39 4 15,20 40-1-15,-20-40 4 0,18 42-2 0,-10-18 2 16,-2 1-4-16,-2 2 3 0,-4 0-5 16,0 1 3-16,0 0-7 0,-4 3 5 0,-2-3-5 15,2 4 4-15,-4-2-4 0,1-1 5 16,-2 0-5-16,-2-6 5 0,1-1-6 0,10-22-8 16,-25 42 31-16,13-18-32 0,12-24 31 0,-28 40-17 15,28-40-5-15,-27 32 4 0,27-32-3 0,-23 28 2 16,23-28-5-16,0 0-5 0,-23 31-7 0,23-31-9 15,0 0-11-15,0 0-14 0,0 0-25 0,-29 0-46 16,29 0-110-16,0 0-120 0,0 0-138 0,0 0 85 16,0 0 405-16</inkml:trace>
  <inkml:trace contextRef="#ctx0" brushRef="#br1" timeOffset="16">7491 17281 630 0,'0'0'242'0,"0"0"-91"15,-33 0-30-15,33 0 8 0,0 0-30 0,0 0-31 16,0 0-24-16,0 0-10 0,0 0-11 16,0 0-1-16,0 0 5 0,0 0 1 0,0 0 3 15,6 29 0-15,-6-29-7 0,0 0-2 0,23 10-5 16,-23-10-2-16,0 0-3 0,34 14-2 0,-34-14-3 16,30 7-2-16,-30-7-2 0,38 7-1 0,-15-7-2 15,2 0 1-15,0 0-2 0,2 0 1 0,-2 0-1 16,1 0-10-16,2 0-12 0,-2 0-15 15,4 0-29-15,-30 0-35 0,55 7-115 0,-55-7-180 16,31-15-77-16,-7 15 7 0,-24 0 467 0</inkml:trace>
  <inkml:trace contextRef="#ctx0" brushRef="#br1" timeOffset="17">7478 17017 664 0,'0'0'170'0,"0"0"-5"16,0 0 4-16,0 0-28 0,0 0-36 0,0 0-32 15,0 0-18-15,0 0-14 0,0 0-8 0,0 0-8 16,0 0-4-16,0 0-2 0,0 0 5 0,0 0 2 16,0 0 2-16,0 0-1 0,25 20-7 15,-25-20-5-15,25 9-2 0,-25-9-3 0,30 9-2 16,-30-9-4-16,36 10 0 0,-36-10-3 0,43 10 0 15,-21-10 0-15,1 6 0 0,-1-6-1 0,3 5 0 16,-2-5 0-16,2 0-2 0,0 0-7 0,-25 0-5 16,46 7-10-16,-46-7-6 0,41 0-13 0,-41 0-14 15,36 3-20-15,-36-3-37 16,33 8-83-16,-33-8-78 0,0 0-114 0,25 0-50 16,-25 0 245-16</inkml:trace>
  <inkml:trace contextRef="#ctx0" brushRef="#br1" timeOffset="18">9088 16827 585 0,'0'0'205'0,"0"0"-29"0,-11-24-24 15,11 24-25-15,0 0-31 0,0 0-29 0,0 0-24 16,0 0-12-16,0 0-6 0,0 0 2 15,0 0 7-15,0 0 5 0,0 0 1 0,11 27-1 16,-11-27-9-16,0 0-2 0,0 22-6 0,0-22-1 16,-6 30-5-16,6-30-1 0,-5 36-6 0,5-36 1 15,-10 45-5-15,2-17 2 0,0 0-6 0,-1 1 5 16,1 1-8-16,0 2 5 0,-2-1-5 16,2 1 5-16,0 2-6 0,1-2 6 0,1 2-8 15,6-4 7-15,-5 1-4 0,5-8 2 16,0-1-2-16,0 1-10 0,0-23 30 0,14 42-29 15,-14-42 29-15,16 35-17 0,-16-35-4 0,21 31 4 16,-21-31-2-16,26 26 1 0,-26-26-1 0,27 15 1 16,-27-15-2-16,31 4 2 0,-31-4 0 0,36 0 1 15,-36 0 0-15,42-13-1 0,-42 13 2 0,39-18-3 16,-39 18 2-16,37-28-3 0,-37 28 2 16,40-32-1-16,-40 32 2 0,43-40 11 0,-24 16-31 15,0 2 32-15,-1-1-32 0,2 2 17 0,-1-6 4 16,-3 3-3-16,1-2 4 0,0 2-6 15,-6-2 6-15,0 4-4 0,-2-1 3 0,-9 23-2 16,14-42 2-16,-14 42-4 0,11-41 4 0,-11 41-3 16,8-31 3-16,-8 31-3 0,7-29 3 0,-7 29-3 15,4-28 3-15,-4 28-2 0,0 0 1 16,7-31-1-16,-7 31 1 0,0 0-1 0,0 0 0 16,0 0 0-16,3-23 1 0,-3 23-1 0,0 0 0 15,0 0 0-15,0 0-1 0,0 0 1 0,0 0-1 16,0 0 0-16,0 0 1 0,0 0 1 0,0 0 0 15,11 35 3-15,-11-35-1 0,6 31 3 16,-6-31 0-16,4 43 2 0,-4-16-2 0,0 3 2 16,0 1-7-16,0 0 3 0,0 3-8 15,-6 0 7-15,6-3-5 0,0 1 4 0,-5-3-4 16,5 0-9-16,-5-4 28 0,5 3-28 0,0-1 29 16,0-3-17-16,0-1-3 0,0-23 2 0,0 39-3 15,0-39-1-15,0 34-12 0,0-34-5 0,6 22-12 16,-6-22-12-16,0 0-20 0,0 0-35 0,15 37-126 15,-15-37-155-15,0 0-139 0,0 0 52 16,8-34 437-16</inkml:trace>
  <inkml:trace contextRef="#ctx0" brushRef="#br1" timeOffset="19">11359 16839 709 0,'0'0'202'16,"0"0"-41"-16,0 0-24 0,-12-22-26 0,12 22-26 16,0 0-27-16,0 0-14 0,0 0-7 0,0 0-4 15,0 0 5-15,0 0 1 0,8 26-1 16,-8-26 0-16,0 32-14 0,0-32-1 0,0 43-6 15,0-13 0-15,0-2-6 0,0 6 2 16,0-5-9-16,0 5 6 0,-6-1-10 0,6 1 5 16,-7 1-6-16,7 3 5 0,-6-5-6 0,6 0 5 15,-9 4-6-15,9-9 5 0,-8 3 15 0,8-6-29 16,-7 0 31-16,7-1-32 0,0-24 12 0,-8 40 2 16,8-40-3-16,0 31 3 0,0-31-2 0,-6 22 1 15,6-22-5-15,0 0-3 0,0 0-6 0,0 0-6 16,0 23-3-16,0-23-6 0,0 0-3 15,0 0-16-15,0 0-25 0,-9-23-49 0,9 23-80 16,0-24-57-16,0 24-101 0,27-22-40 16,-20-12 129-16,22 26 271 0</inkml:trace>
  <inkml:trace contextRef="#ctx0" brushRef="#br1" timeOffset="20">11429 17163 1044 0,'0'0'171'0,"0"0"-61"0,0 0-17 0,0 0-21 16,0 0-24-16,0 0-4 0,0 0-4 15,0 0 0-15,0 0-7 0,0 0-7 0,29 23-6 16,-29-23-3-16,29 17-5 0,-29-17-3 0,36 21-4 16,-36-21-1-16,40 20-4 0,-18-10 2 0,-22-10-2 15,44 18 0-15,-44-18-3 0,46 6-9 0,-22-6-15 16,-24 0-20-16,50 5-46 0,-50-5-117 16,45-17-203-16,-45 17-113 0,46-20 68 0,-13 26 457 15</inkml:trace>
  <inkml:trace contextRef="#ctx0" brushRef="#br1" timeOffset="21">11804 16883 974 0,'-29'-23'188'0,"29"23"-70"0,0 0-28 0,0 0-9 16,0 0-22-16,0 0-19 0,0 0-13 15,0 0-2-15,0 0 2 0,10 30 4 0,-10-30-4 16,0 0-4-16,0 26-3 0,0-26 0 0,0 25-2 15,0-25 2-15,8 34-6 0,-8-34 1 0,0 38-4 16,0-38-1-16,0 44-4 0,0-22 2 0,0 5-6 16,0-2 6-16,0-2-7 0,-4 1 4 0,4-2-5 15,0 2 3-15,-6 0-5 0,6 1 5 16,-7-4-6-16,7 2 6 0,0-23-6 0,-8 43-9 16,8-43 29-16,-7 42-30 0,7-42 30 0,-9 42-16 15,9-42-4-15,-13 37 5 0,13-37-4 0,-11 33 3 16,11-33-4-16,-9 34-2 0,9-34-5 15,-13 28-5-15,13-28-5 0,0 0-4 0,-16 31-9 16,16-31-4-16,0 0-9 0,0 0-5 0,0 0-5 16,0 0-8-16,0 0-26 0,0 0-32 15,0 0-42-15,-10-26-35 0,10 26-70 0,0 0-92 16,8-45 53-16,-8 45 308 0</inkml:trace>
  <inkml:trace contextRef="#ctx0" brushRef="#br1" timeOffset="22">12463 16501 331 0,'-28'9'90'0,"28"-9"-3"0,0 0 2 16,0 0 12-16,0 0 5 0,-23 14-4 0,23-14-6 15,0 0-7-15,-24 7-9 0,24-7-6 0,0 0-8 16,0 0-9-16,-35 20-9 0,35-20-6 0,0 0-7 16,-29 25-18-16,29-25 11 0,-27 21-19 0,27-21 12 15,-29 23-1-15,29-23-6 0,-28 28-1 0,28-28-4 16,-25 24 0-16,25-24-3 0,-20 29 2 15,20-29-5-15,-16 32 2 0,16-32-4 16,-11 36 2-16,11-36-2 0,-10 37 0 0,10-37-2 16,0 38 3-16,0-38-4 0,0 42 4 0,0-42-4 15,11 38 3-15,-11-38-3 0,17 31 4 0,-17-31-5 16,22 28 4-16,-22-28-4 0,27 17 2 0,-27-17 0 16,35 13 1-16,-35-13 0 0,41 0 0 15,-41 0 1-15,42-13-2 0,-18 6 1 0,-2-3-1 16,3 0 2-16,0 0-2 0,-25 10 2 0,39-22-4 15,-39 22 0-15,38-24-3 0,-38 24 2 0,37-27-1 16,-37 27 3-16,27-30 0 0,-27 30 3 0,20-29-2 16,-20 29 4-16,15-35-4 0,-15 35 4 15,10-33-4-15,-10 33 2 0,6-32-2 0,-6 32 1 16,0-38-1-16,0 38 4 0,-6-38-4 16,6 38 5-16,-8-40-6 0,1 18 5 0,1 1 12 15,6 21-36-15,-19-41 38 0,19 41-37 0,-25-28 22 16,25 28 0-16,-30-15-2 0,30 15 1 0,-33-9-1 15,33 9 0-15,-29 0 1 0,29 0-2 0,-26 7 0 16,26-7-2-16,-25 7-8 0,25-7-16 0,0 0-19 16,-14 27-33-16,14-27-100 0,0 0-87 0,-7 31-217 15,7-31 47-15,25 21 332 0</inkml:trace>
  <inkml:trace contextRef="#ctx0" brushRef="#br1" timeOffset="23">12248 16699 647 0,'0'0'195'0,"0"0"-41"0,0 0-9 0,0 0-15 15,0 0-35-15,0 0-37 0,0 0-21 0,0 0-6 16,0 0-1-16,0 0 2 0,0 0-5 16,0 0-5-16,37 0-1 0,-37 0-4 0,30 0-1 15,-30 0-5-15,31 0-3 0,-31 0-4 0,31 11-1 16,-31-11-2-16,35 7-1 0,-35-7 0 0,34 7 0 15,-34-7 0-15,33 7-1 0,-33-7-5 0,35 0-10 16,-35 0-16-16,31 0-21 0,-6 5-43 16,-25-5-65-16,31-5-92 0,-31 5-85 0,16-21-97 0,9 21 142 15,-25 0 293-15</inkml:trace>
  <inkml:trace contextRef="#ctx0" brushRef="#br1" timeOffset="24">12415 16610 340 0,'0'0'128'15,"0"0"-1"-15,0 0-5 0,0 0-9 0,0 0-4 16,0 0-7-16,0 0-20 0,0 0 11 0,0 0-25 15,0 0 8-15,0 0-10 0,0 0-10 16,0 0-7-16,0 0-6 0,0 0-5 0,0 0-5 16,0 0-5-16,0 0-8 0,0 0-5 0,0 0 1 15,0 0 4-15,0 0-1 0,-11 24 3 0,11-24-8 16,0 28-1-16,0-28-6 0,0 34 2 16,0-34-6-16,-7 42 1 0,7-42-4 0,0 38 1 15,0-38-2-15,-9 39 2 0,9-39-3 0,-7 37 3 16,7-37-7-16,-9 37-1 0,9-37-9 15,-8 29-7-15,8-29-12 0,-6 23-8 0,6-23-16 16,0 0-15-16,4 24-41 0,-4-24-57 0,0 0-59 16,0 0-67-16,0 0-112 0,0 0 67 0,11-40 340 15</inkml:trace>
  <inkml:trace contextRef="#ctx0" brushRef="#br1" timeOffset="25">12989 16716 661 0,'0'0'190'0,"0"0"-16"0,0 0-23 15,0 0-31-15,0 0-33 0,0 0-28 0,0 0-19 16,0 0-14-16,0 0-7 0,0 0-4 0,-9 18 1 15,9-18 1-15,0 0 2 0,-7 31-4 0,7-31-1 16,-7 32-5-16,7-32 0 0,-10 42-5 0,3-17 2 16,-1 1-6-16,1 0 2 0,-4 1-3 0,4 3 2 15,-1-3-4-15,0 3 5 0,2-6-5 0,1 0 4 16,-2-2-4-16,1 2 5 0,6-2-6 16,0-22 4-16,-5 35-3 0,5-35 3 15,0 0-4-15,0 28 0 0,0-28-2 0,0 0 1 16,0 0 1-16,0 0 3 0,0 0 0 0,0 0 1 15,0 0 0-15,0 0 1 0,0 0 1 0,22-23 0 16,-22 23 1-16,7-31-2 0,-7 31 4 0,7-38-3 16,-7 15 6-16,6-6-3 0,0-2 4 0,1-4-5 15,-3-4 5-15,4-1-6 0,-1-2 6 16,1 2-5-16,-2-1 10 0,2 2-5 0,-1 5 8 16,1 0-6-16,-4 4 4 0,3 4-5 0,0 5 2 15,-7 21-3-15,10-35-20 0,-10 35 31 0,8-26-37 16,-8 26 34-16,0 0-14 0,17-27-3 15,-17 27 1-15,0 0-2 0,22-15 1 0,-22 15-1 16,0 0 2-16,33-11-2 0,-33 11 1 16,25 0 0-16,-25 0 0 0,24 8 1 0,-24-8-3 15,0 0 3-15,31 26-4 0,-31-26-10 0,16 28 33 16,-16-28-34-16,14 32 34 0,-14-32-19 0,4 35-2 16,-4-35 2-16,0 32-2 0,0-32 2 0,-11 36-2 15,11-36 3-15,-15 35-3 0,15-35 3 0,-22 31-2 16,22-31 2-16,-28 27-2 0,28-27 1 0,-33 24-1 15,33-24 1-15,-31 17 0 0,31-17 1 16,-32 8-3-16,32-8 2 0,-29 0-1 0,29 0 0 16,-28 0 1-16,28 0 0 0,0 0-2 15,-29-14 0-15,29 14-3 0,0 0-6 0,0 0-7 16,-17-31-13-16,17 31-13 0,0 0-19 0,0 0-33 16,11-39-76-16,13 45-97 0,-24-6-106 0,21-26-79 15,11 32 168-15,-32-6 285 0</inkml:trace>
  <inkml:trace contextRef="#ctx0" brushRef="#br1" timeOffset="26">13824 17306 715 0,'0'0'210'16,"-26"10"-79"-16,26-10 12 0,0 0-26 0,0 0-43 16,0 0-37-16,0 0-12 0,0 0 2 0,0 0 2 15,25 8 4-15,-25-8 0 0,30 4-7 0,-30-4-2 16,36 6-3-16,-36-6-5 0,41 0-5 16,-17 0-5-16,1 0-3 0,-3 0-1 0,0 0 0 15,1 0-2-15,-23 0 1 0,43 0 0 0,-43 0-2 16,40-6-4-16,-40 6-13 0,30 0-12 15,-30 0-23-15,0 0-35 0,44 6-85 0,-44-6-141 16,0 0-141-16,24-14-7 0,-24 14 374 0</inkml:trace>
  <inkml:trace contextRef="#ctx0" brushRef="#br1" timeOffset="27">13991 17244 839 0,'-11'-24'190'16,"11"24"-34"-16,0 0-29 0,0 0-21 0,0 0-32 15,0 0-23-15,0 0-17 0,0 0-13 16,0 0-8-16,0 0-2 0,0 0 3 0,0 0 3 16,0 0 4-16,0 0 1 0,15 28-4 0,-15-28-4 15,6 24-3-15,-6-24-2 0,0 28-7 0,0-28 2 16,0 34-5-16,0-34 3 0,-6 31-5 16,6-31-12-16,-4 41 35 0,4-41-35 0,-8 42 34 0,8-42-17 15,-11 45-10-15,11-45-3 0,-11 41-13 16,11-41-10-16,-13 42-14 0,13-42-8 15,-8 31-30-15,8-31-49 0,0 0-78 0,0 0-70 16,0 0-164-16,0 0 70 0,0 0 336 0</inkml:trace>
  <inkml:trace contextRef="#ctx0" brushRef="#br1" timeOffset="28">14144 17006 680 0,'0'0'167'0,"-30"7"-37"16,30-7-5-16,0 0-22 0,-24 18-24 0,24-18-19 15,-27 8-9-15,27-8-12 0,-28 15-4 16,28-15-3-16,-27 11-3 0,27-11-3 0,-32 14 0 16,32-14-3-16,-37 24-1 0,15-14-2 0,22-10 0 15,-42 30-3-15,42-30 3 0,-45 32-7 0,45-32 2 16,-46 40-9-16,26-18 2 0,-1 3-7 0,2 1 4 16,1-1-3-16,3-1 2 0,4 1 18 0,2 0-34 15,2 3 32-15,7-2-33 0,0 0 11 16,0 0 4-16,9-5-5 0,-1 1 4 15,-8-22-3-15,23 40 3 0,-23-40-3 0,34 37 4 16,-34-37-4-16,39 31 3 0,-39-31-3 0,43 28 3 16,-18-18-2-16,0-2 1 0,1-1-2 0,-3-2 2 15,5-5-1-15,-2 0 0 0,2 0 1 0,-2-5 0 16,0-3 1-16,-2-2-2 0,0-4 1 0,1-3-1 16,-3-6 2-16,3-2-5 0,-2 0 2 15,4-8-7-15,-3 1 6 0,3-3-6 0,-5-1-13 16,0 3 35-16,-6 2-32 0,-1 2 33 15,-4 0-9-15,-2 1-7 0,-4-3 6 0,-5 4-5 16,0-1 6-16,0 0-6 0,-8 1 6 0,-2 3-6 16,-4-1 4-16,-1 2-4 0,15 23 5 0,-42-39-5 15,15 22 3-15,0 3-1 0,-2 1 1 0,3 3-2 16,0 3 2-16,2 7-3 0,1 0 0 16,1 0 0-16,22 0 0 0,-40 17 0 0,40-17-6 15,-32 20-8-15,32-20-16 0,-28 28-14 0,28-28-42 16,-19 23-80-16,29 7-127 0,-10-30-207 0,0 0 52 15,22 40 300-15</inkml:trace>
  <inkml:trace contextRef="#ctx0" brushRef="#br1" timeOffset="29">10783 16772 754 0,'-35'-18'242'15,"35"18"-53"-15,0 0-43 0,0 0-41 0,0 0-30 16,0 0-16-16,0 0-13 0,-27 28-5 0,27-28-6 16,-22 14-1-16,22-14-6 0,-25 21-2 15,25-21-4-15,-26 26-2 0,26-26-4 0,-28 29 1 16,28-29-4-16,-29 24-1 0,29-24-2 16,-30 35 1-16,30-35-2 0,-32 34 1 0,32-34-4 15,-27 39 4-15,27-39-6 0,-29 40 5 0,14-14-6 16,1-3 2-16,0 1-2 0,3 3 0 0,0 2-3 15,3-3 3-15,1 3-7 0,7-2 6 16,0 2-5-16,0 3 5 0,0-2-2 0,8 0-10 16,-1 0 27-16,0 1-27 0,1-4 25 0,-1 3-12 15,4-4-6-15,0 0 5 0,0-2-3 16,-11-24 2-16,26 39-2 0,-26-39 1 0,29 32-2 0,-29-32 3 16,31 29-3-16,-31-29 2 0,34 20-2 15,-34-20-4-15,35 17-8 0,-35-17-10 0,31 10-15 16,-31-10-14-16,32 3-30 0,-32-3-77 15,39-6-255-15,-39 6-128 0,38-25 18 0,-12 25 416 16</inkml:trace>
  <inkml:trace contextRef="#ctx0" brushRef="#br1" timeOffset="30">15302 16873 441 0,'0'0'167'0,"0"0"-14"16,0 0-2-16,0 0 14 0,0 0-10 0,0 0-27 15,0 0-31-15,0 0-31 0,0 0-14 0,0 0-12 16,0 0-7-16,0 0-11 0,0 0-5 0,0 0 4 16,0 0 4-16,0 21 1 0,0-21 3 0,0 39-11 15,0-39-1-15,4 43-6 0,-4-16 3 0,0 1-6 16,0 1 3-16,-4 4-6 16,4-2 4-16,-9 0-7 0,9 5 5 0,-9-2-8 15,3-1 7-15,1 3-8 0,-4-3 7 0,3-3-6 16,-3 0-12-16,4-2 28 0,5-2-28 0,-9-2 29 15,9-24-15-15,-5 41-2 0,5-41 1 0,0 34-1 16,0-34 1-16,-4 25-1 0,4-25 1 0,0 22-4 16,0-22-2-16,0 0-5 0,0 23-3 15,0-23-5-15,0 0-3 0,0 0-8 0,0 0-8 16,0 0-5-16,0 0-6 0,0 0-4 0,0 0-14 16,0 0-47-16,0 0-80 0,23-21-103 0,-23 21-123 15,7-35 7-15,19 25 307 0</inkml:trace>
  <inkml:trace contextRef="#ctx0" brushRef="#br1" timeOffset="31">15318 17227 1149 0,'0'0'150'0,"-26"-14"-42"0,26 14-15 16,0 0-37-16,0 0-28 0,0 0-9 0,0 0 2 16,0 0 3-16,0 0 4 0,30 18-2 0,-30-18-6 15,32 6-5-15,-32-6-1 0,40 11-5 0,-40-11-2 16,45 7-3-16,-20-2-2 0,-3-5-2 0,3 6 0 15,-3 1-2-15,2-7-5 0,-24 0-17 0,38 3-21 16,-10 5-48-16,-28-8-121 0,44-9-199 16,-44 9-111-16,44-17 73 0</inkml:trace>
  <inkml:trace contextRef="#ctx0" brushRef="#br1" timeOffset="32">15725 16934 867 0,'-32'-24'197'0,"32"24"-63"0,0 0-32 0,0 0-13 16,0 0-18-16,0 0-20 0,0 0-17 0,0 0-8 15,0 0-5-15,0 0 0 0,0 0 0 0,0 0-1 16,0 0 6-16,0 0 2 0,0 0 1 0,12 24 3 16,-12-24-9-16,0 26-3 0,0-26-5 0,6 36-2 15,-6-36-4-15,0 45 0 0,0-22-6 16,0 3 3-16,-6 0-6 0,6 1 5 0,-5 2-5 15,5-5 4-15,-4 4-6 0,4 0 4 0,-6-1-4 16,6 1 4-16,-5-1-3 0,5-4-11 0,-6-1 29 16,2 1-30-16,4 0 29 0,0-23-15 0,-8 40-3 15,8-40 3-15,0 35-2 0,0-35 2 0,-8 34-2 16,8-34 1-16,-7 24-1 0,7-24 0 0,-9 25-5 16,9-25-1-16,0 0-5 15,-11 30-4-15,11-30-4 0,0 0-3 0,-7 28-11 16,7-28-8-16,0 0-16 0,0 0-20 0,-4 26-39 15,4-26-55-15,0 0-51 0,0 0-54 0,0 0-103 16,0 0 39-16,11-47 267 0</inkml:trace>
  <inkml:trace contextRef="#ctx0" brushRef="#br1" timeOffset="33">15992 16652 782 0,'0'0'154'0,"0"0"-11"16,0 0-16-16,0 0-36 0,0 0-43 16,0 0-18-16,0 0-1 0,0 0 5 0,6 26 6 15,-6-26-4-15,0 0-6 0,30 12-6 0,-30-12-2 16,32 13-5-16,-32-13-1 0,34 9-5 0,-34-9-2 15,41 6-3-15,-41-6-2 0,44 0-3 16,-21 0 0-16,1 6-1 0,-24-6 0 0,42 0-6 16,-42 0-9-16,40 7-17 0,-40-7-23 0,33 7-50 15,-33-7-70-15,25 6-97 0,-25-6-116 0,0 0-31 16,30 14 231-16</inkml:trace>
  <inkml:trace contextRef="#ctx0" brushRef="#br1" timeOffset="34">16364 16694 746 0,'0'0'173'0,"0"0"-5"15,0 0-15-15,-33-16-29 0,33 16-35 0,0 0-30 16,0 0-18-16,-33-5-15 0,33 5-7 0,-25 5-5 16,25-5-3-16,-29 12-1 0,29-12 1 15,-29 16-5-15,29-16 1 0,-31 22-5 0,31-22 0 16,-32 24-3-16,32-24 2 0,-33 26-2 0,33-26 1 15,-30 31-2-15,30-31-3 0,-24 24-10 0,24-24-10 16,0 0-19-16,-22 19-24 0,22-19-55 16,0 0-62-16,0 0-81 0,0 0-77 0,0 0-43 15,29 13 188-15</inkml:trace>
  <inkml:trace contextRef="#ctx0" brushRef="#br1" timeOffset="35">16065 16565 539 0,'0'0'230'0,"0"0"-81"16,0 0-62-16,0 0 7 0,0 0 0 0,0 0-20 16,0 0 17-16,22 26-46 0,-22-26-7 0,0 0-4 15,25 33-8-15,-25-33-2 0,26 28-8 0,-26-28-1 16,26 27-9-16,-26-27-1 0,29 31-4 0,-29-31 1 15,32 21-4-15,-32-21 4 0,29 20-3 0,-29-20 0 16,30 14-14-16,-30-14-17 0,25 14-37 16,-25-14-54-16,0 0-75 0,0 0-80 0,29 6-154 15,-29-6 62-15,0 0 319 0</inkml:trace>
  <inkml:trace contextRef="#ctx0" brushRef="#br1" timeOffset="36">16170 16576 531 0,'0'0'182'15,"0"0"-27"-15,0 0-20 0,0 0-8 0,0 0-18 16,0 0-23-16,0 0-28 0,0 0-33 16,0 0 8-16,0 0-8 0,0 0 19 0,0 0 3 15,0 0-2-15,0 0-10 0,0 28-11 0,0-28-2 16,0 26-9-16,0-26-2 0,0 34-7 0,0-34 0 15,-8 42-4-15,2-17 2 0,2-2-5 0,-2 1 5 16,2 1-5-16,-3-3-3 0,7 4-16 16,0-26-10-16,-11 42-25 0,11-42-27 15,-5 38-66-15,5-38-61 0,0 0-89 0,-11 29-127 16,11-29 59-16,0 0 312 0</inkml:trace>
  <inkml:trace contextRef="#ctx0" brushRef="#br1" timeOffset="37">17050 16538 782 0,'0'0'158'16,"-26"0"-19"-16,26 0-6 0,-23 0-25 0,23 0-29 15,-25 0-22-15,25 0-22 0,-28 14-8 0,28-14-7 16,-30 17-18-16,30-17 13 0,-27 16-17 15,27-16 15-15,-25 21 2 0,25-21-2 0,-26 24 3 16,26-24-5-16,-28 25 3 0,28-25-5 0,-26 35 1 16,26-35-6-16,-25 41 1 0,25-41-5 0,-19 42 2 15,12-19-4-15,7 0 4 0,0-23-4 0,0 41 4 16,0-41-5-16,12 40 4 0,-12-40-2 16,21 37 2-16,-21-37-3 0,26 33 3 0,-26-33-3 15,33 23 2-15,-33-23-2 0,41 14 2 16,-18-8 0-16,1 0 0 0,0-6 0 0,-1 0 1 15,2 0-2-15,3-6 0 0,-1-1 2 0,1-3-4 16,1-1 2-16,-3-2-4 0,0-5 3 0,-3 0-4 16,-23 18 5-16,42-40-1 0,-42 40 4 0,30-38-3 15,-30 38 3-15,18-38-3 0,-18 38 4 0,10-35-4 16,-10 35 4-16,0-33-4 0,0 33 4 0,0-30-4 16,0 30 3-16,-9-29-3 0,9 29 3 15,-12-33-3-15,12 33 3 0,-18-29-4 16,18 29 3-16,-26-28-2 0,26 28 1 0,-32-28 13 15,32 28-16-15,-38-20 10 0,38 20-17 0,-38-11-7 16,38 11-5-16,-29-5-6 0,29 5-12 0,0 0-27 16,0 0-56-16,-30 0-64 0,30 0-96 0,10 26-159 15,-10-26 58-15,25 13 322 0</inkml:trace>
  <inkml:trace contextRef="#ctx0" brushRef="#br1" timeOffset="38">16835 16746 667 0,'-24'0'148'0,"24"0"-13"0,0 0-6 16,0 0-31-16,0 0-35 0,0 0-9 0,0 0 1 15,0 0-2-15,0 0 2 0,23 11-12 0,-23-11-14 16,23 5-4-16,-23-5-6 0,28 0-3 15,-28 0-6-15,33 10-3 0,-33-10-3 0,37 6-3 16,-37-6-1-16,43 5 0 0,-43-5 1 0,46 0-1 16,-24 0-4-16,-22 0-11 0,45 0-18 15,-45 0-28-15,41 0-59 0,-41 0-61 0,29-8-87 16,-29 8-89-16,0 0-32 0,36-10 205 0</inkml:trace>
  <inkml:trace contextRef="#ctx0" brushRef="#br1" timeOffset="39">16979 16662 423 0,'0'0'128'15,"0"0"-9"-15,-13-28 25 0,13 28-10 0,0 0 2 16,0 0-19-16,0 0-20 0,0 0-20 0,0 0-16 16,0 0-13-16,0 0-6 0,0 0-5 0,0 0-6 15,0 0-6-15,0 0-2 0,0 0 2 16,0 0-2-16,11 24 2 0,-11-24-10 0,0 30-3 15,0-30-6-15,-5 36 0 0,5-36-6 0,-4 41 5 16,4-41-8-16,-6 45 6 0,6-22-5 0,-4-2 3 16,4 3-3-16,0-24 0 0,-8 44-11 0,8-44-3 15,-10 40-15-15,10-40-7 0,-5 29-16 0,5-29-17 16,0 0-46-16,0 0-45 0,0 0-31 16,0 0-39-16,0 0-29 0,0 0-75 15,11-26 106-15,12 26 230 0</inkml:trace>
  <inkml:trace contextRef="#ctx0" brushRef="#br1" timeOffset="40">17806 16686 696 0,'0'0'134'16,"0"0"2"-16,0 0-10 0,-20-28-7 0,20 28-25 16,0 0-23-16,0 0-19 0,-25-14-16 0,25 14-8 15,-23 0-5-15,23 0-4 0,-32 0-4 0,32 0-2 16,-35 10-4-16,35-10 0 0,-39 18-3 16,17-8 0-16,-2 2-2 0,24-12 2 0,-41 30-2 15,41-30 2-15,-29 30-4 0,29-30 0 16,-18 25-2-16,18-25 0 0,0 24-2 0,0-24 3 15,0 0-3-15,15 28 2 0,-15-28-1 0,27 12 0 16,-27-12 0-16,37 0 1 0,-14 0 0 0,-23 0-1 16,40-5 0-16,-40 5-2 0,37-14 3 0,-37 14 0 15,34-18 1-15,-34 18 0 0,23-17 1 0,-23 17-2 16,0 0 2-16,26-35-3 0,-26 35 4 0,15-24-1 16,-15 24 7-16,11-27 2 0,-11 27 5 15,0 0 1-15,10-24-1 0,-10 24-4 0,0 0-4 16,0 0-4-16,0 0-2 0,0 0 0 15,0 0 1-15,0 0 2 0,8 31-1 0,-8-31 3 0,0 28-3 16,0-28 2-16,0 35-5 0,0-35 3 16,0 46-6-16,-7-21 4 0,7 4-4 0,-8 1 4 15,3 0-6-15,-2-3 6 0,0 6-5 16,-2-7 5-16,4 1-6 0,-2 0 6 0,0-4-5 16,3-1 4-16,-1 1-3 0,5-23 3 0,-9 40-4 15,9-40 5-15,-4 36-5 0,4-36 4 0,-5 29-2 16,5-29 1-16,0 22 0 0,0-22 0 0,0 0 0 15,0 0 1-15,0 0-1 0,0 25 0 0,0-25 0 16,0 0 2-16,0 0 3 0,0 0 1 0,0 0 6 16,0 0 0-16,0 0 1 0,0 0-2 15,22-35-2-15,-22 35-5 0,0 0 1 16,29-31-4-16,-29 31 2 0,20-27-2 0,-20 27 2 16,24-25-4-16,-24 25 3 0,27-24-3 0,-27 24 2 15,28-23-1-15,-28 23 1 0,23-21-2 0,-23 21-4 16,24-19-9-16,-24 19-12 0,0 0-19 0,29-18-24 15,-29 18-63-15,22-16-150 0,-22 16-234 0,12-23 32 16,-12 23 234-16</inkml:trace>
  <inkml:trace contextRef="#ctx0" brushRef="#br1" timeOffset="41">18404 16639 587 0,'0'0'142'0,"0"0"-9"0,0 0-6 0,0 0 7 16,0 0-16-16,0 0-16 0,0 0-19 16,0 0-18-16,0 0-13 0,0 0-9 0,0 0-3 15,0 0-5-15,0 0-2 0,0 0-4 16,0 0-4-16,0 0-5 0,0 0-3 0,0 0-4 15,0 0-3-15,0 0-2 0,0 0 5 0,0 0 3 16,-13 30 2-16,13-30-1 0,0 0-4 0,15 30-5 16,-15-30 3-16,13 34-3 0,-13-34 2 0,16 36-4 15,-16-36 2-15,21 41-6 0,-11-18 3 0,1-1-6 16,1 2 4-16,-4 3-5 0,2 0 3 16,-2-3-3-16,-1 0 2 0,0 1-2 0,1 0 4 15,-2-2-4-15,-1-2 4 0,-5 0-3 16,7 3 2-16,-7 4-4 0,0-3 5 0,0 1-6 15,-5 2 6-15,1-1-5 0,-3-2 4 0,-2 2-3 16,1-3 4-16,-3 1-3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<inkml:trace contextRef="#ctx0" brushRef="#br1" timeOffset="42">19283 16813 565 0,'0'0'168'15,"0"0"-22"-15,0 0-14 0,0 0 7 0,0 0-10 16,-14-22-23-16,14 22-25 0,0 0-25 16,0 0-16-16,0 0-12 0,0 0-5 0,0 0-4 15,0 0 0-15,0 0 0 0,0 0 5 0,0 0 1 16,0 0 4-16,0 0-2 0,0 28 2 0,0-28-6 15,-8 25-1-15,8-25-4 0,-11 38-1 0,4-16-6 16,-1 5 2-16,-1 0-6 0,1 6 1 16,-2 0-6-16,2 1 4 0,-1 4-6 0,-1 2 4 15,0-1-5-15,2-1 3 0,0 1-5 0,2-7 4 16,6 0-4-16,0-5 5 0,0-3-5 0,4 2-8 16,-4-26 29-16,17 35-29 0,-17-35 29 0,21 27-18 15,-21-27-1-15,26 21 1 0,-26-21-1 0,26 17 2 16,-26-17-1-16,30 3-1 15,-30-3 0-15,37 0-1 0,-37 0 1 0,42-13 1 16,-42 13 1-16,41-23-1 0,-17 7 1 0,0-4-2 16,0-2-16-16,2-1 29 0,-1-1-27 0,-2-3 27 15,3-2-9-15,2 2-4 0,0-6 3 0,-2 1-3 16,-1 3 4-16,-5 5-5 0,-2-3 6 0,-18 27-4 16,28-41 2-16,-28 41-2 0,19-32 1 0,-19 32-1 15,8-23 1-15,-8 23-1 0,0 0 2 16,6-24-2-16,-6 24 1 0,0 0 0 0,0 0-2 15,0 0 2-15,0 0-1 0,0 0 0 0,0 0 0 16,0-22 0-16,0 22 0 0,0 0 1 16,0 0-1-16,0 0 0 0,0 0 1 0,0 0-3 15,0 0 2-15,0 0-1 0,0 0 0 0,0 0 1 16,0 0-2-16,0 0 3 0,0 0-2 0,0 0 1 16,0 0 0-16,14 28 1 0,-14-28-2 15,0 0 2-15,5 24-2 0,-5-24 1 0,0 0-1 16,0 35 2-16,0-35-3 0,0 24 3 0,0-24-2 15,0 37 1-15,0-37-1 0,-8 40 2 0,2-17-4 16,1 1 5-16,1 2-5 0,-3 1 4 0,3-4-3 16,-2 1 3-16,2 0-4 0,4 0-9 0,-8 1 27 15,8-1-27-15,-9 0 27 16,3 2-14-16,6 0-4 0,-9-5 3 0,9 1-3 16,0-22 4-16,-4 40-2 0,4-40 2 0,0 26-2 15,0-26-1-15,0 0-9 0,0 28-7 0,0-28-12 16,0 0-13-16,0 0-18 0,0 0-25 0,0 0-82 15,0 0-144-15,26-33-210 0,-26 33 42 0,26-49 278 16</inkml:trace>
  <inkml:trace contextRef="#ctx0" brushRef="#br1" timeOffset="43">20158 16496 1047 0,'0'0'185'0,"0"0"-62"0,0 0-28 15,0 0-24-15,0 0-32 0,0 0-6 0,0 0-1 16,0 0 3-16,0 0 5 0,0 0-6 0,28 8-5 16,-28-8-5-16,26 6 0 0,-26-6-1 0,30 10-1 15,-30-10-4-15,37 10-4 0,-37-10-3 0,39 4-4 16,-39-4-2-16,37 0 0 0,-37 0-2 16,40 7-3-16,-40-7 1 0,36 0-1 0,-36 0-2 15,30 0 1-15,-30 0-7 0,25 0-13 16,-25 0-15-16,0 0-40 0,0 0-95 0,45-13-379 15,-45 13-11-15,0 0 67 0</inkml:trace>
  <inkml:trace contextRef="#ctx0" brushRef="#br1" timeOffset="44">20278 16352 925 0,'0'0'203'16,"0"0"-71"-16,0 0-31 0,0 0-26 0,0 0-17 16,0 0-20-16,0 0-11 0,0 0-5 15,0 0-5-15,0 0-2 0,0 0 4 0,0 0 5 16,0 0 0-16,0 0-1 0,0 0-3 0,0 0-8 15,25 20 1-15,-25-20-1 0,0 0 2 0,7 37-5 16,-7-37 2-16,0 34-5 0,0-34 2 0,0 40-4 16,0-40 3-16,0 45-4 0,0-22-11 15,0 1 31-15,-7 4-32 0,1-1 31 0,1-3-17 16,1 1-5-16,4-1 2 0,0-24-2 0,-7 38 2 16,7-38-5-16,0 34 5 0,0-34-5 0,0 31 4 15,0-31-2-15,0 32 2 0,0-32-1 0,-9 32 0 16,9-32-1-16,-8 24 2 0,8-24-3 0,-7 26 2 15,7-26-1-15,-7 23 1 0,7-23-1 16,0 0 1-16,0 0 0 0,-5 27 0 16,5-27-9-16,0 0-4 0,0 0-11 0,0 0-8 15,0 0-11-15,0 0-13 0,0 0-19 0,0-29-52 16,0 29-79-16,8-29-95 0,-8 29-154 0,26-33 58 16,-26 5 283-16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7.3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19C4D77-51C2-4B65-B536-33C333B4F4D1}" emma:medium="tactile" emma:mode="ink">
          <msink:context xmlns:msink="http://schemas.microsoft.com/ink/2010/main" type="inkDrawing"/>
        </emma:interpretation>
      </emma:emma>
    </inkml:annotationXML>
    <inkml:trace contextRef="#ctx0" brushRef="#br0">17 34 781 0,'0'0'159'0,"0"0"-48"0,0 0-17 0,0 0-28 15,0 0-22-15,0 0-15 0,-4 26-3 0,4-26-4 16,0 0 2-16,0 0-6 0,-9 31-3 0,9-31-5 16,0 0-3-16,-4 27-2 0,4-27 0 0,0 24-4 0,0-24 2 15,0 28-3-15,0-28 1 0,0 27-1 0,0-27 0 16,0 25 0-16,0-25 1 0,0 0-2 15,3 26 2-15,-3-26-4 0,0 0 2 0,0 0-1 16,0 0-2-16,0 0 1 0,0 0 2 0,0 0 2 16,0 0-3-16,25-8 7 0,-25 8-7 0,16-22 6 15,-16 22-3-15,14-31 4 0,-14 31-4 0,14-31 5 0,-14 31 2 16,8-34 11-16,-8 34-2 0,10-28 4 0,-10 28-10 16,9-30-1-16,-9 30-7 0,9-24 2 15,-9 24-2-15,0 0 2 0,11-24-3 0,-11 24 2 16,0 0-2-16,0 0-2 0,0 0 1 0,26-19-1 15,-26 19 1 1,0 0 0-16,0 0 2 0,28 4 1 16,-28-4 1-16,0 0 0 0,23 18 0 0,-23-18-2 0,0 0 0 0,25 26-2 15,-25-26 1-15,0 0-2 0,31 27 2 16,-31-27-3-16,0 0 1 0,32 16-1 16,-32-16 1-16,25 9-2 0,-25-9 1 0,22 8-30 15,-22-8-36-15,28 6-63 0,-28-6-32 0,24-6-32 16,-24 6-66-16,18-28-106 0,10 31 9 0,-21-27 356 15</inkml:trace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5:40.45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7899 2036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<inkml:trace contextRef="#ctx0" brushRef="#br0" timeOffset="1">8373 2833 1223 0,'-29'-10'127'0,"29"10"-36"0,0 0-9 16,0 0-21-16,0 0-22 0,0 0-13 0,0 0-4 0,0 0 2 15,0 0 2-15,0 0 5 0,27 0-4 16,-27 0-3-16,27 0-5 0,-27 0-3 0,33 0-6 15,-9 0-4-15,-24 0-3 0,45-8-2 16,-23 8 0-16,3-8-1 0,-3 8 1 0,4-9-2 16,-1 9 1-16,-25 0-2 0,44-9-13 0,-44 9-19 15,41 0-38-15,-41 0-93 0,50 6-202 0,-50-6-147 16,30 6-1-16,-30-6 340 0</inkml:trace>
  <inkml:trace contextRef="#ctx0" brushRef="#br0" timeOffset="2">8413 2529 1064 0,'-12'-28'189'15,"12"28"-71"-15,0 0-13 0,0 0-22 0,0 0-24 16,0 0-16-16,0 0-11 0,0 0-12 0,0 0-7 15,0 0-3-15,0 0 4 0,0 0 3 16,0 0 2-16,0 0 0 0,26 0-4 0,-26 0-4 16,0 0-4-16,32 4-2 0,-32-4-2 15,26 0-1-15,-26 0 0 0,32 0-2 0,-32 0 0 16,30 0-1-16,-30 0 1 0,34 0-1 0,-34 0 1 16,36 0-1-16,-36 0-9 0,33-4-8 0,-33 4-19 15,33-9-18-15,-9 16-41 0,-24-7-68 0,41 0-96 16,-41 0-64-16,0 0-101 0,35-10 42 0,-35 10 308 15</inkml:trace>
  <inkml:trace contextRef="#ctx0" brushRef="#br0" timeOffset="3">6888 2169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16,5-3-6-16,-6 1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<inkml:trace contextRef="#ctx0" brushRef="#br0" timeOffset="4">6899 2605 1059 0,'0'0'111'0,"0"0"-50"0,0 0 3 16,0 0-10-16,0 0 7 0,0 0 1 0,14 35-12 16,-14-35-14-16,30 13-7 0,-30-13-6 0,39 15-1 15,-39-15-4-15,45 8-2 0,-17-8-3 0,0 0-4 16,1 0-4-16,3 0-2 0,-3-4 0 16,1-2-3-16,1 1 1 0,-6-4-2 0,2 3-8 15,-4-6-19-15,6 12-32 0,-29 0-61 0,53-21-88 16,-44-1-154-16,-9 22-70 0,39-17 11 15,-39 17 368-15</inkml:trace>
  <inkml:trace contextRef="#ctx0" brushRef="#br0" timeOffset="5">7385 2159 948 0,'0'0'231'0,"0"0"-109"16,0 0-11-16,0 0-15 0,0 0-22 0,0 0-26 15,0 0-20-15,0 0-14 0,0 0-5 0,0 0 5 16,0 0 7-16,0 0 5 0,0 0 3 0,0 0-4 16,14 35-2-16,-14-35-6 0,6 35 2 0,-6-35-4 15,5 42 2-15,-5-21-5 0,4 7 2 0,-4-3-7 16,0 3 3-16,0 3-7 0,0-2 5 0,0 4-8 15,0-4 4-15,-4 5-4 0,4-3 1 16,0-2-3-16,-7-1 5 0,7 1-7 0,0-3-7 16,-4 3 26-16,4-4-26 0,-5 1 28 15,5-4-16-15,0-1-4 0,0-21 4 0,-7 43-4 16,7-43 5-16,0 41-5 0,0-41 1 0,-4 31-7 16,4-31-4-16,0 23-8 0,0-23-5 0,0 0-6 15,0 0-7-15,0 0-10 0,0 0-13 16,0 0-26-16,0 0-56 0,0 0-78 0,9-23-108 15,-9 23-125-15,14-22 75 0,-18-7 304 0</inkml:trace>
  <inkml:trace contextRef="#ctx0" brushRef="#br0" timeOffset="6">10264 2270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<inkml:trace contextRef="#ctx0" brushRef="#br0" timeOffset="7">11098 2186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<inkml:trace contextRef="#ctx0" brushRef="#br0" timeOffset="8">11593 2331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<inkml:trace contextRef="#ctx0" brushRef="#br0" timeOffset="9">11738 2668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<inkml:trace contextRef="#ctx0" brushRef="#br0" timeOffset="10">12141 2333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<inkml:trace contextRef="#ctx0" brushRef="#br0" timeOffset="11">12638 2189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5:40.47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19 404 0,'0'0'141'0,"0"0"-18"16,0 0-1-16,-5-24 4 0,5 24-8 0,0 0-16 15,0 0-22-15,0 0-22 0,0 0-13 0,0 0-11 16,0 0-7-16,0 0-6 0,0 0-4 0,0 0-2 16,0 0-1-16,0 0 3 0,0 0 4 0,0 0 1 15,0 0 2-15,0 0-1 0,0 0-5 16,0 0-3-16,0 0-2 0,0 0-3 0,23 16 1 16,-23-16-1-16,0 0 0 0,0 0 0 0,0 0 0 15,0 0-2-15,22 7 1 0,-22-7-1 0,0 0 2 16,0 0 0-16,25 0-1 0,-25 0 0 15,0 0-3-15,26 0-1 0,-26 0-2 0,0 0 1 16,28 0-2-16,-28 0-1 0,0 0 0 16,22 10-1-16,-22-10 1 0,0 0-1 0,27 6 1 15,-27-6-1-15,0 0 0 0,28 5 0 0,-28-5 1 16,0 0-1-16,33 8 0 0,-33-8 0 0,0 0 0 16,30 0 0-16,-30 0 0 0,0 0 0 0,32 9 1 15,-32-9-1-15,0 0 1 0,28 3-1 0,-28-3 0 16,0 0 2-16,30 7-1 0,-30-7 2 0,0 0 0 15,30 0 0-15,-30 0 1 0,0 0-2 16,33 5 0-16,-33-5 0 0,0 0 0 0,29 0-1 16,-29 0 1-16,0 0-2 0,30 6 0 15,-30-6 1-15,25 0 0 0,-25 0 0 0,26 0 1 16,-26 0-1-16,28 0 2 0,-28 0 0 0,23 0 0 16,-23 0 0-16,27 0 0 0,-27 0-1 0,23 0 0 15,-23 0 0-15,0 0-1 0,29 0 1 0,-29 0-1 16,0 0 0-16,26 0 0 0,-26 0-1 15,0 0 1-15,0 0-2 0,28 0 1 0,-28 0 0 16,0 0 0-16,0 0 0 0,27 9 0 0,-27-9 0 16,0 0 0-16,28 0 1 0,-28 0-1 0,0 0-1 15,23 0 1-15,-23 0 0 0,0 0 0 0,26 6 0 16,-26-6 1-16,0 0-1 0,27 0 0 0,-27 0 1 16,0 0-1-16,24 0 0 15,-24 0 0-15,0 0 0 0,24 0 0 0,-24 0 1 16,0 0-1-16,25 0 0 0,-25 0-1 0,0 0 1 15,30 5 2-15,-30-5-1 0,25 0 1 0,-25 0 0 16,26 2-3-16,-26-2 1 0,28 0 0 0,-28 0 0 16,29 0 0-16,-29 0 1 0,34 0-1 0,-34 0 1 15,33 0-1-15,-33 0 2 0,40-4 1 0,-40 4 0 16,39 0 0-16,-39 0 2 0,40-7-2 16,-40 7 2-16,41 0 0 0,-41 0-2 15,38 0 0-15,-38 0-1 0,35 0 0 0,-35 0-2 16,30 0 1-16,-30 0 0 0,26 0-1 0,-26 0 0 15,27 0 1-15,-27 0-1 0,0 0 1 0,30 7-1 16,-30-7 0-16,0 0 0 0,27 3 0 0,-27-3 2 16,0 0-1-16,27 0-1 0,-27 0 0 0,0 0 0 15,27 10 0-15,-27-10 1 0,0 0 0 16,28 0 1-16,-28 0 0 0,0 0-1 0,26 0 1 16,-26 0 1-16,0 0 0 0,28 0 0 0,-28 0 0 15,0 0 0-15,28 0-1 0,-28 0 0 0,0 0-1 16,31 0 0-16,-31 0 0 0,0 0 0 0,30 5 1 15,-30-5-1-15,0 0 0 0,22 0-1 16,-22 0 0-16,0 0 0 0,22 6-1 0,-22-6 1 16,0 0 0-16,25 0 1 0,-25 0-1 15,0 0 1-15,34 4-1 0,-34-4 0 0,0 0 1 16,29 0 0-16,-29 0 1 0,0 0 0 0,28 0-1 16,-28 0 1-16,0 0 0 0,26 0-1 0,-26 0 1 15,0 0-1-15,28 0 0 0,-28 0-1 0,0 0 0 16,30 0 0-16,-30 0 1 0,0 0-1 0,32 0 2 15,-32 0-1-15,22 0-1 0,-22 0 0 16,23 0 0-16,-23 0 0 0,22 0 1 0,-22 0-1 16,24 0 0-16,-24 0 0 0,22 0 1 0,-22 0-1 15,25 0 0-15,-25 0 1 0,27 6 0 0,-27-6-1 16,30 0 1-16,-30 0 0 0,31 0 0 16,-31 0 0-16,33 0-1 0,-33 0 1 0,37 0 0 15,-37 0 0-15,33 0-1 0,-33 0 2 0,33 0-1 16,-33 0 0-16,35-6 1 0,-35 6-1 15,34 0 1-15,-34 0 0 0,33-4 0 0,-33 4 1 16,33 0-1-16,-33 0 0 0,29 0 0 0,-29 0 0 16,30 0 0-16,-30 0 0 0,31-5-1 0,-31 5 1 15,30 0 2-15,-30 0-3 0,30-6 4 0,-30 6-2 16,35 0-1-16,-35 0 2 0,38-9-3 0,-38 9 0 16,40 0-1-16,-40 0 1 0,42-4-1 15,-42 4 0-15,41 0 1 0,-41 0-1 0,40-5 1 16,-40 5 0-16,37 0-1 0,-37 0 1 15,38 0-1-15,-38 0 0 0,37 0 0 0,-37 0 0 16,34 0 2-16,-34 0-1 0,33 0 0 0,-33 0 0 16,32 0-1-16,-32 0 0 0,27-4 1 0,-27 4 0 15,28 0 0-15,-28 0 0 0,28 0 1 0,-28 0 0 16,24 0-1-16,-24 0 0 0,27 0 0 16,-27 0-1-16,24-7 1 0,-24 7-1 0,25 0 1 15,-25 0 0-15,25 0-1 0,-25 0 0 0,22-4 0 16,-22 4 0-16,28 0 1 0,-28 0 0 0,24 0 0 15,-24 0 0-15,25 0-1 0,-25 0 0 0,24 0 0 16,-24 0-1-16,23-6 1 0,-23 6 0 0,28 0 2 16,-28 0 1-16,29 0 0 0,-29 0 0 15,30 0-2-15,-30 0-1 0,23 0 1 16,-23 0-2-16,25 0 1 0,-25 0 0 0,30 0 0 16,-30 0 0-16,32-7 0 0,-32 7 0 0,28 0 1 15,-28 0 0-15,29 0-1 0,-29 0 0 0,30 0 0 16,-30 0 0-16,29 0 1 0,-29 0-1 0,29 0 0 15,-29 0 1-15,34-4-2 0,-34 4 2 0,36 0 0 16,-36 0-1-16,37 0 1 0,-37 0-1 16,36 0 1-16,-36 0-1 0,33 0 0 0,-33 0 0 15,33 0 0-15,-33 0 0 0,35 0 0 16,-35 0 1-16,31 0-1 0,-31 0-1 0,34 0 2 16,-34 0-2-16,30 0 2 0,-30 0 0 0,30-5-1 15,-30 5 0-15,31 0 0 0,-31 0 0 0,28 0 0 16,-28 0 1-16,28 0-1 0,-28 0 0 0,26 0 0 15,-26 0 1-15,25 0-1 0,-25 0 0 16,25 0 0-16,-25 0 0 0,25 0 0 0,-25 0-1 16,23 5 2-16,-23-5-2 0,23 0 0 0,-23 0 1 15,23 0 0-15,-23 0-1 0,23 0 1 0,-23 0-1 0,26 0 1 16,-26 0 1-16,25 0-2 0,-25 0 2 0,27 0-1 16,-27 0 1-16,31 0-2 0,-31 0 1 0,27 0 1 15,-27 0-1-15,29-5 1 0,-29 5 0 31,31 0-1-31,-31 0 1 0,31 0 0 0,-31 0-1 0,32 0-1 16,-32 0 2-16,34-6-2 0,-34 6 1 0,32 0 0 16,-32 0 0-16,30 0 0 0,-30 0 0 0,31 0 0 15,-31 0-1-15,32 0 2 0,-32 0-1 0,33 0 0 16,-33 0 1-16,34 0-1 0,-34 0 1 0,37 0-1 0,-37 0 1 16,36-6-1-16,-36 6 1 0,33 0-1 15,-33 0 1-15,32-4-1 0,-32 4 1 0,30 0 0 16,-30 0-1-16,25 0 2 0,-25 0-2 15,0 0 0-15,30 0 0 0,-30 0-2 0,24 0 2 0,-24 0 0 16,23 0-1-16,-23 0 1 0,24 0-2 0,-24 0 3 16,26 0-1-16,-26 0 0 0,22 0 1 0,-22 0-1 15,26 0 0-15,-26 0 1 0,29 0-1 16,-29 0 2-16,33 0-2 0,-33 0-2 16,32 0 2-16,-32 0-1 0,33 5 1 0,-33-5 1 15,36 0-1-15,-36 0 0 0,31 0-1 0,-31 0 1 16,33 0 0-16,-33 0 0 0,32 0 0 0,-32 0 0 15,32 0 0-15,-32 0 0 0,29 0 0 0,-29 0 1 16,27 0-1-16,-27 0 0 0,24 7 2 0,-24-7-2 16,23 0 0-16,-23 0 0 0,0 0 0 15,30 0 0-15,-30 0-2 0,0 0 2 0,32 0 2 16,-32 0-2-16,24 0 0 0,-24 0 0 0,23 0 0 16,-23 0 0-16,22 0 0 0,-22 0-2 0,23 0 2 15,-23 0 0-15,27 0 0 0,-27 0 0 16,23 0 2-16,-23 0-2 0,25 0 0 0,-25 0 0 15,0 0-2-15,29 0 1 0,-29 0 2 0,0 0-1 16,26 0 0-16,-26 0 2 0,0 0-4 16,0 0 0-16,26 0 3 0,-26 0-3 0,0 0 3 15,21 0 0-15,-21 0-3 0,0 0 3 0,26 0-3 16,-26 0 2-16,0 0 0 0,26-7 0 0,-26 7 0 16,0 0 0-16,29 0 0 0,-29 0-1 0,0 0 1 15,32-3 0-15,-32 3 0 0,25 0 1 0,-25 0-1 16,26 0-1-16,-26 0 1 0,27 0-2 15,-27 0 2-15,29 0 1 0,-29 0 0 16,25 0-1-16,-25 0 0 0,24 0 0 0,-24 0-1 16,23-5 2-16,-23 5-2 0,0 0 2 0,28 0-1 15,-28 0-1-15,0 0 2 0,27-5-2 0,-27 5 2 16,0 0-1-16,0 0-1 0,28 0 1 0,-28 0 0 16,0 0 0-16,0 0 0 0,0 0 0 0,22 0 1 15,-22 0-2-15,0 0 2 0,0 0-2 16,0 0 1-16,0 0-1 0,0 0 0 0,23 5 1 15,-23-5 0-15,0 0-1 0,0 0 1 0,0 0 1 16,0 0-2-16,0 0 1 0,0 0 1 0,24 0-1 16,-24 0 0-16,0 0 1 0,0 0-1 0,0 0 0 15,0 0 0-15,0 0 0 0,24 0-1 16,-24 0 0-16,0 0 1 0,0 0-1 0,0 0 1 16,0 0 1-16,0 0-1 0,25 7 0 15,-25-7 0-15,0 0 0 0,0 0 1 0,0 0 0 16,0 0-1-16,0 0-1 0,0 0 1 0,0 0-1 15,0 0 1-15,0 0 0 0,0 0 1 0,0 0-1 16,0 0 0-16,0 0 0 0,0 0 0 0,0 0 0 16,0 0-1-16,0 0 1 0,0 0-1 0,0 0 1 15,0 0 0-15,0 0 1 0,0 0-1 0,0 0 1 16,0 0-1-16,0 0 0 0,0 0 0 16,0 0 0-16,0 0-1 0,0 0-2 0,0 0-2 15,0 0-3-15,0 0-5 0,0 0-7 16,0 0-9-16,0 0-13 0,0 0-19 0,0 0-27 15,0 0-72-15,0 0-244 0,0 0-176 0,0 0 29 16,0 0 479-16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19:43:29.55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3C2BE5FD-A876-4B8C-82DD-5585CF9F3DA1}" emma:medium="tactile" emma:mode="ink">
          <msink:context xmlns:msink="http://schemas.microsoft.com/ink/2010/main" type="writingRegion" rotatedBoundingBox="1852,1770 23792,1700 23843,17791 1904,17862"/>
        </emma:interpretation>
      </emma:emma>
    </inkml:annotationXML>
    <inkml:traceGroup>
      <inkml:annotationXML>
        <emma:emma xmlns:emma="http://www.w3.org/2003/04/emma" version="1.0">
          <emma:interpretation id="{5D3C2779-E94A-410A-9487-1F4FFF0A788E}" emma:medium="tactile" emma:mode="ink">
            <msink:context xmlns:msink="http://schemas.microsoft.com/ink/2010/main" type="paragraph" rotatedBoundingBox="4688,1761 21058,1708 21063,3295 4693,334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992A832-4BEC-487C-A348-0398D03A43B8}" emma:medium="tactile" emma:mode="ink">
              <msink:context xmlns:msink="http://schemas.microsoft.com/ink/2010/main" type="line" rotatedBoundingBox="6144,1818 21059,1771 21063,3295 6149,3343"/>
            </emma:interpretation>
          </emma:emma>
        </inkml:annotationXML>
        <inkml:traceGroup>
          <inkml:annotationXML>
            <emma:emma xmlns:emma="http://www.w3.org/2003/04/emma" version="1.0">
              <emma:interpretation id="{B3EB740B-300A-4931-AB72-CCB57161FD85}" emma:medium="tactile" emma:mode="ink">
                <msink:context xmlns:msink="http://schemas.microsoft.com/ink/2010/main" type="inkWord" rotatedBoundingBox="6144,1818 21059,1771 21063,3295 6149,3343"/>
              </emma:interpretation>
              <emma:one-of disjunction-type="recognition" id="oneOf0">
                <emma:interpretation id="interp0" emma:lang="en-GB" emma:confidence="0">
                  <emma:literal>Exide CH)</emma:literal>
                </emma:interpretation>
                <emma:interpretation id="interp1" emma:lang="en-GB" emma:confidence="0">
                  <emma:literal>Exide CH</emma:literal>
                </emma:interpretation>
                <emma:interpretation id="interp2" emma:lang="en-GB" emma:confidence="0">
                  <emma:literal>Exit at)</emma:literal>
                </emma:interpretation>
                <emma:interpretation id="interp3" emma:lang="en-GB" emma:confidence="0">
                  <emma:literal>Exide CH))</emma:literal>
                </emma:interpretation>
                <emma:interpretation id="interp4" emma:lang="en-GB" emma:confidence="0">
                  <emma:literal>IT EITHER TBH)</emma:literal>
                </emma:interpretation>
              </emma:one-of>
            </emma:emma>
          </inkml:annotationXML>
          <inkml:trace contextRef="#ctx0" brushRef="#br0">7899 2036 772 0,'0'0'213'0,"0"0"-123"16,0 0-25-16,0 0 18 0,0 0 8 0,0 0 1 16,0 0-15-16,0 0-19 0,0 0-8 0,0 0-10 15,24 27-4-15,-24-27-7 0,0 0-3 0,0 0-6 16,0 0-4-16,-6 28-6 0,6-28-2 0,0 0-4 15,-12 31 0-15,12-31-4 0,-15 22 0 16,15-22-1-16,-18 27 1 0,18-27-2 16,-21 34-5-16,21-34-16 0,-22 33-19 0,22-10-47 15,0-23-66-15,-15 31-120 0,15-31-205 0,-26 27 38 16,26-27 174-16</inkml:trace>
          <inkml:trace contextRef="#ctx0" brushRef="#br0" timeOffset="765.2569">8373 2833 1223 0,'-29'-10'127'0,"29"10"-36"0,0 0-9 16,0 0-21-16,0 0-22 0,0 0-13 0,0 0-4 0,0 0 2 15,0 0 2-15,0 0 5 0,27 0-4 16,-27 0-3-16,27 0-5 0,-27 0-3 0,33 0-6 15,-9 0-4-15,-24 0-3 0,45-8-2 16,-23 8 0-16,3-8-1 0,-3 8 1 0,4-9-2 16,-1 9 1-16,-25 0-2 0,44-9-13 0,-44 9-19 15,41 0-38-15,-41 0-93 0,50 6-202 0,-50-6-147 16,30 6-1-16,-30-6 340 0</inkml:trace>
          <inkml:trace contextRef="#ctx0" brushRef="#br0" timeOffset="434.5916">8413 2529 1064 0,'-12'-28'189'15,"12"28"-71"-15,0 0-13 0,0 0-22 0,0 0-24 16,0 0-16-16,0 0-11 0,0 0-12 0,0 0-7 15,0 0-3-15,0 0 4 0,0 0 3 16,0 0 2-16,0 0 0 0,26 0-4 0,-26 0-4 16,0 0-4-16,32 4-2 0,-32-4-2 15,26 0-1-15,-26 0 0 0,32 0-2 0,-32 0 0 16,30 0-1-16,-30 0 1 0,34 0-1 0,-34 0 1 16,36 0-1-16,-36 0-9 0,33-4-8 0,-33 4-19 15,33-9-18-15,-9 16-41 0,-24-7-68 0,41 0-96 16,-41 0-64-16,0 0-101 0,35-10 42 0,-35 10 308 15</inkml:trace>
          <inkml:trace contextRef="#ctx0" brushRef="#br0" timeOffset="-897.8119">6888 2169 545 0,'0'0'143'0,"0"0"-14"0,7-24-6 0,-7 24 1 15,0 0-10-15,0-32-9 0,0 32-15 0,0 0-19 16,0 0-12-16,0 0-11 0,0 0-8 0,0 0-8 16,0 0-5-16,0 0-1 0,0 0 3 15,0 0 1-15,0 0 3 0,0 0-6 0,27 28 0 16,-27-28-8-16,7 37 1 0,-7-13-5 0,6 5 1 15,-6 5-7-15,0 0 3 0,0 1-7 0,5 4 3 16,-5 0-8-16,0 1 5 0,0 0-7 0,-5 1 5 16,5-3-6-16,-6 1 7 0,2 0-8 0,4 0-7 15,-8-4 26-15,1 4-26 0,3-6 27 0,-2 1-13 16,2-4-5-16,4-1 3 0,-10-5-3 16,10-2 2-16,0-22-2 0,-12 40 3 0,12-40-3 15,0 31-3-15,0-31-7 0,0 0-5 16,0 26-6-16,0-26-1 0,0 0 0 0,0 0 1 15,0 0-1-15,23-15-9 0,-23 15-16 0,21-28-31 16,4 14-57-16,-25-26-65 0,37 22-115 0,-16-22-126 16,-2-2 42-16,14 12 280 0</inkml:trace>
          <inkml:trace contextRef="#ctx0" brushRef="#br0" timeOffset="-300.8368">6899 2605 1059 0,'0'0'111'0,"0"0"-50"0,0 0 3 16,0 0-10-16,0 0 7 0,0 0 1 0,14 35-12 16,-14-35-14-16,30 13-7 0,-30-13-6 0,39 15-1 15,-39-15-4-15,45 8-2 0,-17-8-3 0,0 0-4 16,1 0-4-16,3 0-2 0,-3-4 0 16,1-2-3-16,1 1 1 0,-6-4-2 0,2 3-8 15,-4-6-19-15,6 12-32 0,-29 0-61 0,53-21-88 16,-44-1-154-16,-9 22-70 0,39-17 11 15,-39 17 368-15</inkml:trace>
          <inkml:trace contextRef="#ctx0" brushRef="#br0" timeOffset="-553.8013">7385 2159 948 0,'0'0'231'0,"0"0"-109"16,0 0-11-16,0 0-15 0,0 0-22 0,0 0-26 15,0 0-20-15,0 0-14 0,0 0-5 0,0 0 5 16,0 0 7-16,0 0 5 0,0 0 3 0,0 0-4 16,14 35-2-16,-14-35-6 0,6 35 2 0,-6-35-4 15,5 42 2-15,-5-21-5 0,4 7 2 0,-4-3-7 16,0 3 3-16,0 3-7 0,0-2 5 0,0 4-8 15,0-4 4-15,-4 5-4 0,4-3 1 16,0-2-3-16,-7-1 5 0,7 1-7 0,0-3-7 16,-4 3 26-16,4-4-26 0,-5 1 28 15,5-4-16-15,0-1-4 0,0-21 4 0,-7 43-4 16,7-43 5-16,0 41-5 0,0-41 1 0,-4 31-7 16,4-31-4-16,0 23-8 0,0-23-5 0,0 0-6 15,0 0-7-15,0 0-10 0,0 0-13 16,0 0-26-16,0 0-56 0,0 0-78 0,9-23-108 15,-9 23-125-15,14-22 75 0,-18-7 304 0</inkml:trace>
          <inkml:trace contextRef="#ctx0" brushRef="#br0" timeOffset="1926.2971">10264 2270 768 0,'0'0'163'15,"0"0"-39"-15,-31-26-9 0,31 26-11 0,0 0-13 16,0 0-13-16,-28-21-15 0,28 21-13 0,0 0-8 16,-25-13-8-16,25 13-3 0,-22-11-2 15,22 11-2-15,-27-10-3 0,27 10-3 0,-31-8-4 16,31 8-4-16,-27-7-3 0,27 7-1 16,-29 7-4-16,29-7-1 0,-36 13-1 0,36-13-2 15,-40 25 1-15,40-25-2 0,-39 28 2 0,39-28-3 16,-34 31 2-16,34-31-2 0,-36 34 2 0,36-34-3 15,-29 33 2-15,29-33-1 0,-18 28 2 0,18-28-3 16,-10 32 3-16,10-32-3 0,0 29 2 16,0-29-3-16,0 30 3 0,0-30-3 0,11 22 1 15,-11-22-2-15,0 0 3 0,29 22-2 0,-29-22 2 16,32 9-1-16,-32-9 1 0,33 8 0 0,-33-8 1 16,32 6 0-16,-32-6 1 0,23 8-1 0,-23-8 1 15,0 0-1-15,28 14 1 0,-28-14-1 16,0 0 1-16,0 0 0 0,0 0 0 15,0 0 1-15,15 21 0 0,-15-21-1 0,0 0 2 16,0 0-2-16,-25 30 1 0,25-30-2 0,-23 21 2 16,23-21-3-16,-32 24 2 0,32-24-2 0,-36 23-15 15,36-23 33-15,-40 41-32 0,18-20 32 0,-1 0-15 16,1-2-3-16,-2 2 3 0,24-21-4 0,-38 33 4 16,38-33-4-16,-28 26 4 0,28-26-3 0,-18 20 2 15,18-20-2-15,0 0 0 0,-11 31-1 16,11-31 2-16,0 0-2 0,0 0 2 0,14 28-1 15,-14-28-1-15,0 0 0 0,36 17 1 0,-36-17 0 16,33 7 1-16,-33-7 0 0,39 8 0 16,-39-8 1-16,42 0-1 0,-18 0 0 0,0 0 0 15,3 0 0-15,-1-6 0 0,1 6 0 0,-2-4 0 16,1 4-1-16,2-6 0 0,-3 1 0 0,1-1-5 16,3 6-13-16,-5-7-18 0,7 7-24 15,-7-6-44-15,14 17-69 0,-38-11-102 0,49-8-197 16,-26 8 48-16,-23 0 188 0</inkml:trace>
          <inkml:trace contextRef="#ctx0" brushRef="#br0" timeOffset="2374.1207">11098 2186 964 0,'0'0'246'15,"0"0"-101"-15,0 0-19 0,0-28-21 0,0 28-22 16,0 0-20-16,0 0-15 0,0 0-8 0,0 0-8 16,0 0-5-16,0 0-4 0,0 0-5 0,0 0-4 15,0 0-3-15,0 0-4 0,0 0-2 16,-34-8 0-16,34 8-3 0,-33 30 3 0,11-11-1 15,-5 5 3-15,1 3-3 0,-1 3 3 0,1-2-4 16,3 2 3-16,-1-1-5 0,3-1 2 16,3 5-5-16,0-2 4 0,3-1-5 0,3 1 6 15,2-2-5-15,2 2 3 0,2-4-3 0,6 0 3 16,-4-4-3-16,4 6-12 0,4-3 26 0,2 3-26 16,-1-1 26-16,2-2-11 0,0 2-4 0,3-2 4 15,1-3-3-15,2 0 2 0,-13-23-2 0,32 39 2 16,-32-39-2-16,37 35 1 0,-37-35-10 15,39 24-1-15,-39-24-7 0,36 14-2 0,-36-14-1 16,42-5-4-16,-17-2-2 0,-3-10-10 0,6 7-8 16,-7-12-16-16,10 10-30 0,-17-17-58 0,23 29-83 15,-28-34-106-15,14 18-109 0,-23 16 75 16,28-36 305-16</inkml:trace>
          <inkml:trace contextRef="#ctx0" brushRef="#br0" timeOffset="2774.4049">11593 2331 1009 0,'0'0'88'0,"12"-37"-13"0,-12 37 20 15,0-23 14-15,0 23-13 0,0 0-26 16,0 0-20-16,16-25-14 0,-16 25-7 0,0 0-2 15,0 0-2-15,0 0 1 0,0 0-4 0,0 0-3 16,0 0-3-16,0 0-4 0,0 0 1 0,0 0 0 16,26-7-1-16,-26 7-1 0,0 0 1 0,0 0-2 15,19 29 4-15,-19-29-1 0,10 33 1 16,-10-33-4-16,5 43 1 0,-5-19-6 0,0 3 2 16,-7 6-5-16,3-2 3 0,-1 2-7 0,5 0 5 15,-9 0-6-15,9-2 5 0,-5 0-5 0,5-1-10 16,0 1 26-16,0 0-26 0,0 0 26 0,0-3-12 15,0-4-4-15,0 0 5 0,5 1-4 16,-5-3 3-16,0-22-2 0,9 38-3 0,-9-38-8 16,8 29-5-16,-8-29-9 0,8 22-2 15,-8-22-5-15,0 0-6 0,15 33-19 0,-15-33-25 16,0 0-49-16,0 0-35 0,20 31-65 0,-20-31-66 16,0 0-103-16,0 0 48 0,8-24 285 0</inkml:trace>
          <inkml:trace contextRef="#ctx0" brushRef="#br0" timeOffset="3401.8526">11738 2668 1277 0,'-36'-16'73'0,"36"16"11"15,-24 0-16-15,24 0 10 0,0 0-37 0,0 0-16 16,0 0-8-16,0 22 1 0,0-22 21 0,0 0-38 15,16 31 35-15,-16-31-39 0,26 23 14 0,-26-23 1 16,34 13-5-16,-34-13-1 0,44 8-3 16,-16-8-1-16,1 0-3 0,0 0 1 15,0 0-1-15,0 0-1 0,1 0-5 0,-3-8-15 16,4 8-23-16,-31 0-40 0,56 0-89 0,-56 0-100 16,46-12-79-16,-20 12-85 0,-26 0 53 0,56 0 377 15</inkml:trace>
          <inkml:trace contextRef="#ctx0" brushRef="#br0" timeOffset="3145.6731">12141 2333 1118 0,'0'0'117'0,"0"0"-45"0,-26-21 18 0,26 21-5 16,0 0-18-16,0 0-20 0,0 0-21 15,0 0-13-15,0 0-9 0,0 0-1 0,0 0 2 16,0 0 6-16,0 0 5 0,14 29 3 0,-14-29 2 16,0 0 2-16,4 32-3 0,-4-32 0 0,0 31-4 15,0-31 2-15,0 40-5 0,-4-18 3 0,-1 1-5 16,5 1 1-16,-6 4-5 0,6 0 4 0,-10 2-7 16,5-1 5-16,-2-2 10 0,1 7-29 15,0-3 26-15,0-1-29 0,6 2 11 16,0-7 4-16,-4 1-5 0,4-2 4 0,0 0-3 15,0-24 2-15,0 38-2 0,0-38 2 0,7 30-1 16,-7-30 0-16,5 25-3 0,-5-25-3 0,0 0-9 16,9 25-5-16,-9-25-9 0,0 0-8 0,0 0-15 15,0 0-13-15,0 0-19 0,0 0-37 0,27 10-41 16,-27-10-62-16,0 0-64 0,7-27-98 16,-7 27 46-16,0 0 290 0</inkml:trace>
          <inkml:trace contextRef="#ctx0" brushRef="#br0" timeOffset="3899.4465">12638 2189 1036 0,'0'0'300'0,"-29"-25"-228"0,29 25 10 0,0 0 13 15,0 0-23-15,0 0-29 0,0 0-15 16,0 0-17-16,0 0-7 0,0 0-4 0,0 0 1 15,0 0 0-15,8 37 3 0,1-15-3 16,5 5 7-16,-3 1-3 0,3 1 4 0,1-3-7 16,2 1 3-16,-1-1-9 0,-2-2 6 0,3-1-4 15,-1-1 4-15,-16-22-3 0,29 44 2 0,-29-44-3 16,25 44 4-16,-18-22-2 0,-2 1 5 16,-5-1-1-16,4 2 8 0,-4-3 20 0,-9 10-31 15,-1-4 31-15,1 6-30 0,-5-5 5 0,-1 7 7 16,-3-6-8-16,0 1 2 0,-2-3-5 0,1 3 2 15,0-3-5-15,0-1 4 0,1 0-4 16,0-4 2-16,4 1-4 0,14-23 3 0,-22 36-3 16,22-36 3-16,-17 27-2 0,17-27 1 0,0 0-2 15,0 0-3-15,-12 24-12 0,12-24-10 16,0 0-17-16,0 0-26 0,0 0-79 0,0 0-141 16,0 0-234-16,0 0 12 0,17-41 241 0</inkml:trace>
        </inkml:traceGroup>
      </inkml:traceGroup>
    </inkml:traceGroup>
    <inkml:traceGroup>
      <inkml:annotationXML>
        <emma:emma xmlns:emma="http://www.w3.org/2003/04/emma" version="1.0">
          <emma:interpretation id="{A96A98B9-D9A5-4DE3-871F-DE7351D7FC65}" emma:medium="tactile" emma:mode="ink">
            <msink:context xmlns:msink="http://schemas.microsoft.com/ink/2010/main" type="paragraph" rotatedBoundingBox="1933,3716 22289,3656 22293,4954 1937,50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153C63-DF90-451F-BB05-84595B266909}" emma:medium="tactile" emma:mode="ink">
              <msink:context xmlns:msink="http://schemas.microsoft.com/ink/2010/main" type="inkBullet" rotatedBoundingBox="1935,4290 2113,4289 2114,4446 1936,4447"/>
            </emma:interpretation>
            <emma:one-of disjunction-type="recognition" id="oneOf1">
              <emma:interpretation id="interp5" emma:lang="en-GB" emma:confidence="0">
                <emma:literal>3</emma:literal>
              </emma:interpretation>
              <emma:interpretation id="interp6" emma:lang="en-GB" emma:confidence="0">
                <emma:literal>2</emma:literal>
              </emma:interpretation>
              <emma:interpretation id="interp7" emma:lang="en-GB" emma:confidence="0">
                <emma:literal>a</emma:literal>
              </emma:interpretation>
              <emma:interpretation id="interp8" emma:lang="en-GB" emma:confidence="0">
                <emma:literal>A</emma:literal>
              </emma:interpretation>
              <emma:interpretation id="interp9" emma:lang="en-GB" emma:confidence="0">
                <emma:literal>O</emma:literal>
              </emma:interpretation>
            </emma:one-of>
          </emma:emma>
        </inkml:annotationXML>
        <inkml:trace contextRef="#ctx0" brushRef="#br0" timeOffset="-24496.5511">-457 4905 165 0,'0'0'96'0,"0"0"8"0,0 0 8 16,0 0-9-16,-22-11-3 0,22 11 1 0,0 0 4 15,0 0 0-15,0 0-4 0,0 0-14 0,0 0-19 16,0 0-14-16,0 0-13 0,0 0-10 0,0 0-9 16,0 0-1-16,0 0-2 0,0 0-1 0,9-26 1 15,-9 26-4-15,0 0 0 0,0 0-1 16,18-24 1-16,-18 24-1 0,0 0-2 0,0 0-4 15,0 0-1-15,23-15-1 0,-23 15-3 0,0 0 1 16,0 0-1-16,0 0-1 0,0 0 0 0,0 0 0 16,23 7 0-16,-23-7 0 0,0 0 1 15,0 0 0-15,0 0 1 0,9 25 1 0,-9-25-2 16,0 0 2-16,-10 28-1 0,10-28 3 0,0 0-1 16,-21 29 4-16,21-29-2 0,0 0 1 15,-27 23-1-15,27-23-1 0,0 0 1 0,-21 13 1 16,21-13-1-16,0 0 1 0,0 0-3 0,-27-13-1 15,27 13-1-15,0 0-3 0,0 0 2 0,-14-29-3 16,14 29 2-16,0-23-3 0,0 23 2 0,7-28-2 16,-7 28 2-16,16-22-3 0,-16 22 4 0,0 0-4 15,26-24 3-15,-26 24-2 0,0 0 1 16,29-13 0-16,-29 13 0 0,0 0 0 0,28 0-1 16,-28 0 1-16,0 0-1 0,29 8 1 0,-29-8-1 15,0 0 2-15,0 0-1 0,27 23 0 0,-27-23 0 16,0 0 2-16,16 25-3 0,-16-25 3 15,0 0-3-15,0 33 3 0,0-33-1 0,0 22 1 16,0-22 0-16,0 0 1 0,-22 29-2 0,22-29 1 16,0 0 0-16,-23 17 4 0,23-17 1 15,0 0 2-15,-26 0-2 0,26 0-2 0,0 0-2 16,-20-3 0-16,20 3-2 0,0 0-1 0,-27-20-1 16,27 20 0-16,0 0 1 0,-19-23-3 0,19 23-2 15,0 0-11-15,0 0-15 0,0 0-26 0,0 0-76 16,-23-14-171-16,23 14-256 0,0 0 23 0,0 0 396 15</inkml:trace>
      </inkml:traceGroup>
      <inkml:traceGroup>
        <inkml:annotationXML>
          <emma:emma xmlns:emma="http://www.w3.org/2003/04/emma" version="1.0">
            <emma:interpretation id="{82D11F95-0554-4F8E-B159-4E1E3E0410A7}" emma:medium="tactile" emma:mode="ink">
              <msink:context xmlns:msink="http://schemas.microsoft.com/ink/2010/main" type="line" rotatedBoundingBox="2784,3713 22289,3656 22293,4954 2788,5012"/>
            </emma:interpretation>
          </emma:emma>
        </inkml:annotationXML>
        <inkml:traceGroup>
          <inkml:annotationXML>
            <emma:emma xmlns:emma="http://www.w3.org/2003/04/emma" version="1.0">
              <emma:interpretation id="{6DBBBE25-7219-4E76-9CEB-35CE8FE6B158}" emma:medium="tactile" emma:mode="ink">
                <msink:context xmlns:msink="http://schemas.microsoft.com/ink/2010/main" type="inkWord" rotatedBoundingBox="2785,4069 5366,4061 5368,4835 2787,4843"/>
              </emma:interpretation>
              <emma:one-of disjunction-type="recognition" id="oneOf2">
                <emma:interpretation id="interp10" emma:lang="en-GB" emma:confidence="0">
                  <emma:literal>Must</emma:literal>
                </emma:interpretation>
                <emma:interpretation id="interp11" emma:lang="en-GB" emma:confidence="0">
                  <emma:literal>must</emma:literal>
                </emma:interpretation>
                <emma:interpretation id="interp12" emma:lang="en-GB" emma:confidence="0">
                  <emma:literal>Mast</emma:literal>
                </emma:interpretation>
                <emma:interpretation id="interp13" emma:lang="en-GB" emma:confidence="0">
                  <emma:literal>Minst</emma:literal>
                </emma:interpretation>
                <emma:interpretation id="interp14" emma:lang="en-GB" emma:confidence="0">
                  <emma:literal>Musb</emma:literal>
                </emma:interpretation>
              </emma:one-of>
            </emma:emma>
          </inkml:annotationXML>
          <inkml:trace contextRef="#ctx0" brushRef="#br0" timeOffset="-24449.9611">334 5164 260 0,'0'0'132'0,"0"0"1"0,0 0-15 0,0 0 6 16,0 0-17-16,0 0-8 0,0 0-18 15,0 0-11-15,0 0-12 0,0 0-2 0,0 0-6 16,0 0-6-16,0 0-8 0,0 0-5 0,0 0-5 16,0 0 1-16,0 0 3 0,0 0-1 15,0 0-1-15,6-24-6 0,-6 24-3 0,0 0-4 16,18-35 1-16,-18 35-2 0,16-31 3 0,-16 31-5 16,21-38 1-16,-10 16-6 0,3-4 3 0,-4 2-5 15,2-2 2-15,3 2-4 0,-5-6 3 16,2 5-5-16,3-2 4 0,0-3-4 0,-1 3 4 15,3 1-4-15,-5 0 5 0,-12 26-4 0,22-32 3 16,-22 32-2-16,0 0 2 0,21-28-1 0,-21 28 1 16,0 0-3-16,0 0 1 0,0 0-2 0,0 0 0 15,22-24-1-15,-22 24 1 0,0 0-2 0,0 0 1 16,0 0-1-16,25-6 1 16,-25 6-1-16,0 0 1 0,0 0 0 0,27 6 1 15,-27-6 0-15,0 0 0 0,18 24 1 0,-18-24-2 16,10 30 2-16,-10-30-3 0,5 29 5 0,-5-29-5 15,0 32 3-15,0-32-3 0,6 34 3 0,-6-34-4 16,0 31 3-16,0-31-2 0,10 24 2 0,-10-24-3 16,6 22 3-16,-6-22-3 0,0 0 1 0,14 30 0 15,-14-30 0-15,0 0 1 0,0 0-1 16,0 0-1-16,28 19 0 0,-28-19-1 0,0 0-2 16,23-9 1-16,-23 9-1 0,26-26 3 15,-26 26-2-15,31-40 4 0,-13 15-4 0,0-5 6 0,-1 4-4 16,1 0 5-16,-1 1-4 0,-17 25 4 15,21-39-5-15,-21 39 4 0,16-27-3 0,-16 27 2 16,0 0 0-16,0 0 0 0,0 0 0 0,0 0 0 16,0 0-2-16,0 0 1 0,0 0 0 15,24-9 1-15,-24 9 0 0,0 0-1 0,0 0 2 16,24 25-3-16,-24-25 3 0,17 22-1 0,-17-22 1 16,15 32-1-16,-15-32 6 0,17 38-5 0,-10-15 5 15,-1 1-4-15,4-1 3 0,-2 4-5 0,-2 2 6 16,-1-3-6-16,4 6 5 0,-9-1-7 0,5 4 5 15,-5-1-6-15,4-3 5 16,-4-4-4-16,9-4 1 0,-9-23-2 0,9 32 0 16,-9-32-2-16,8 28 2 0,-8-28-15 0,0 0-16 15,16 25-31-15,-16-25-56 0,0 0-154 0,0 0-277 16,23-19 39-16,-23 19 307 0</inkml:trace>
          <inkml:trace contextRef="#ctx0" brushRef="#br0" timeOffset="-24448.9611">1478 5022 242 0,'0'0'137'0,"0"0"6"0,0 0-4 16,11-27-5-16,-11 27-9 0,0 0-6 0,0 0-6 15,0 0-14-15,0 0-13 0,0-30-13 16,0 30-9-16,0 0-8 0,0 0-5 0,0 0-7 16,0 0-7-16,0 0-5 0,0 0-6 15,0 0-8-15,0 0-4 0,0 0-6 0,0 0-3 16,0 0-5-16,0 0 2 0,-8 39-3 0,8-39 4 16,-14 45-4-16,10-20 2 0,-1-3-2 0,5 1 2 15,0-23-4-15,-7 41 5 0,7-41-6 0,0 38 5 16,0-38-5-16,14 30 5 0,-14-30-3 15,13 26 1-15,-13-26 0 0,0 0 0 0,35 13-1 16,-35-13 1-16,31 0 1 0,-31 0-3 0,34-14 3 16,-34 14-1-16,33-30 3 0,-33 30-3 0,35-43 4 15,-13 20-5-15,-2-1 4 0,2-4-5 0,-3 4 6 16,-1 2-4-16,0-1 4 0,-18 23-3 0,29-34 1 16,-29 34-2-16,0 0 0 0,23-24 0 15,-23 24 0-15,0 0 0 0,0 0 1 16,0 0 0-16,0 0-1 0,18 34 2 0,-18-34-1 15,6 31 2-15,-6-31-3 0,0 36 2 0,0-36-4 16,0 41 4-16,0-41-3 0,0 34 2 0,0-34-5 16,8 28-2-16,-8-28-10 0,8 28-3 0,-8-28-15 15,0 0-5-15,21 25-19 0,-21-25-23 0,0 0-59 16,0 0-75-16,44-7-114 0,-44 7-142 16,28-24 146-16,-1 24 326 0</inkml:trace>
          <inkml:trace contextRef="#ctx0" brushRef="#br0" timeOffset="-24447.9611">2320 4933 799 0,'0'0'317'0,"0"0"-142"16,-11-31-50-16,11 31-33 0,0 0-26 0,0 0-18 15,-22-11-15-15,22 11-11 0,0 0-7 0,-30 0-5 16,30 0-4-16,-24 8-3 0,24-8-1 0,-31 20 1 15,31-20-2-15,-28 30 2 0,28-30-2 0,-22 37 0 16,22-37-3-16,-15 37 2 0,15-37-2 16,-6 30 2-16,6-30-2 0,7 24 2 0,-7-24-2 15,0 0 1-15,31 28-2 0,-31-28 1 0,29 14 2 16,-29-14 0-16,40 7-1 0,-40-7 1 16,34 9-2-16,-34-9 2 0,26 5-1 0,-26-5 1 15,0 0 1-15,22 10-1 0,-22-10 1 0,0 0 1 16,0 0 0-16,0 0 0 0,0 0 0 0,0 30 1 15,0-30-3-15,-18 24 4 0,18-24-4 16,-27 34 3-16,27-34-3 0,-36 34 1 0,36-34-4 16,-34 30 3-16,34-30-3 0,-27 27 3 0,27-27-2 15,0 0 1-15,0 0 1 0,-23 21-1 0,23-21-3 16,0 0-9-16,0 0-23 0,0 0-9 0,0 0-21 16,7-27-33-16,15 27-82 0,-22-28-145 0,18 5-145 15,4 10 6-15,-17-24 456 0</inkml:trace>
          <inkml:trace contextRef="#ctx0" brushRef="#br0" timeOffset="-24446.9611">2537 4812 813 0,'0'0'215'15,"-24"7"-44"-15,24-7-27 0,0 0-55 16,0 0-40-16,0 0-9 0,0 0-1 0,0 0 3 16,33 14 5-16,-33-14-13 0,38 0-7 0,-16 0-6 15,5 0-6-15,-5-8-3 0,2 8-5 0,0-5-3 16,0 5-3-16,-2-3-1 0,-22 3 0 0,44-7-5 16,-44 7-15-16,47-8-30 0,-47 8-59 0,49-4-186 15,-49 4-251-15,25-16 7 0,-25 16 333 0</inkml:trace>
          <inkml:trace contextRef="#ctx0" brushRef="#br0" timeOffset="-24445.9611">2728 4601 609 0,'0'-27'176'0,"0"27"-2"0,0 0-6 16,0 0-17-16,0 0-44 0,0 0-35 0,0 0-26 15,0 0-17-15,0 0-10 0,0 0 5 0,0 0 3 16,0 0-14-16,11 22 21 0,-11-22-24 16,0 32 11-16,0-32-2 0,0 39-8 0,0-39 4 15,-11 44-10-15,7-20 4 0,-4-1-6 0,1 7 4 16,-3 1-7-16,-1 3 4 0,2-3-6 0,-5 7 5 15,0 0-6-15,2 4 6 0,-1-3-6 0,1-1 6 16,4 0-6-16,-2-3 6 0,0-6-6 0,6-2 5 16,4-3-6-16,0-24 4 0,7 30-4 15,-7-30 4-15,0 0-4 0,0 0 1 16,28 23-1-16,-28-23 1 0,0 0 3 0,29-12-1 16,-29 12 3-16,28-26-5 0,-28 26 3 0,35-30-7 15,-35 30-1-15,30-35-6 0,-30 35-3 0,33-28-8 16,-33 28-4-16,28-32-10 0,-28 32-8 0,27-31-16 15,-27 31-21-15,20-36-51 0,-20 36-45 0,18-33-81 16,-18 33-58-16,24-13-60 0,-36-16 257 16</inkml:trace>
        </inkml:traceGroup>
        <inkml:traceGroup>
          <inkml:annotationXML>
            <emma:emma xmlns:emma="http://www.w3.org/2003/04/emma" version="1.0">
              <emma:interpretation id="{4D0E2937-36A4-4F50-B243-4538B4D7E9A0}" emma:medium="tactile" emma:mode="ink">
                <msink:context xmlns:msink="http://schemas.microsoft.com/ink/2010/main" type="inkWord" rotatedBoundingBox="6144,4045 8440,4038 8443,4817 6147,4823"/>
              </emma:interpretation>
              <emma:one-of disjunction-type="recognition" id="oneOf3">
                <emma:interpretation id="interp15" emma:lang="en-GB" emma:confidence="0">
                  <emma:literal>be a</emma:literal>
                </emma:interpretation>
                <emma:interpretation id="interp16" emma:lang="en-GB" emma:confidence="0">
                  <emma:literal>be a</emma:literal>
                </emma:interpretation>
                <emma:interpretation id="interp17" emma:lang="en-GB" emma:confidence="0">
                  <emma:literal>be an</emma:literal>
                </emma:interpretation>
                <emma:interpretation id="interp18" emma:lang="en-GB" emma:confidence="0">
                  <emma:literal>be at</emma:literal>
                </emma:interpretation>
                <emma:interpretation id="interp19" emma:lang="en-GB" emma:confidence="0">
                  <emma:literal>be as</emma:literal>
                </emma:interpretation>
              </emma:one-of>
            </emma:emma>
          </inkml:annotationXML>
          <inkml:trace contextRef="#ctx0" brushRef="#br0" timeOffset="-24444.9611">3753 4584 587 0,'0'0'203'0,"0"0"-11"0,5-27-12 15,-5 27-19-15,0 0-59 0,0 0-10 0,0 0-42 16,0 0 5-16,0 0-13 0,0 0-9 0,0 0-9 16,0 0-7-16,0 0-6 0,0 0-5 0,0 0-3 15,0 0-18-15,7 24 36 0,-7 7-32 0,0 4 31 16,-7 2-14-16,7 4-8 0,-9 4 6 0,5 0-8 15,-1 2 8-15,1 5-9 0,-5-4 9 16,2 5-8-16,1-8 7 0,1-3-8 0,0-3 8 16,1-6-9-16,4-5 7 0,-6-7-4 15,6-21 3-15,0 27 0 0,0-27-1 0,0 0-1 16,0 0 1-16,0 0-1 0,0 0 3 0,0 0 2 16,32-31-3-16,-22 8 4 0,-1-3-5 0,4-1 5 15,2 3-4-15,-1-4 3 0,-1 2-4 0,5 1 5 16,-18 25-4-16,31-41 4 0,-31 41-4 15,35-34 2-15,-35 34-3 0,39-22 1 0,-39 22-1 16,39-8 1-16,-39 8-1 0,34 0 0 0,-34 0 0 16,33 8-1-16,-33-8 1 0,28 19-1 0,-28-19 2 15,23 33-3-15,-23-33 3 0,19 38-3 0,-12-16 3 16,-7-22-3-16,7 46 5 0,-7-46-3 16,0 40 4-16,0-40-5 0,-14 34 5 15,14-34-4-15,-20 29 3 0,20-29-1 0,-26 31 1 16,26-31-1-16,-31 22 2 0,31-22-2 0,-36 16 5 15,36-16 4-15,-37 8 3 0,17-8 2 0,20 0-1 16,-46-4-5-16,46 4-3 0,-45-13 1 0,20 6-5 16,3-4 1-16,-2 3-1 0,24 8-1 0,-38-18-1 15,38 18 1-15,-21-8-2 0,21 8 0 0,0 0-3 16,0 0-11-16,0 0-15 0,0 0-13 16,0 0-11-16,0 0-21 0,0 0-36 15,39-10-117-15,-39 10-174 0,37-26-96 0,-3 26 90 16,-14-29 408-16</inkml:trace>
          <inkml:trace contextRef="#ctx0" brushRef="#br0" timeOffset="-24443.9611">4425 5135 549 0,'0'0'170'0,"0"0"-54"0,0 0-13 0,0 0-23 16,0 0-7-16,0 0-15 0,0 0-6 0,0 0 0 16,0 0-5-16,0 0-5 0,0 0-5 0,22-15-7 15,-22 15-5-15,0 0-3 0,23-4-4 0,-23 4 0 16,0 0-3-16,28-14-1 0,-28 14-3 0,0 0-3 15,34-9-2-15,-34 9-2 0,22-12-1 16,-22 12-1-16,22-11-2 0,-22 11 1 0,24-20-1 16,-24 20 3-16,22-21-3 0,-22 21 4 15,16-24-3-15,-16 24 3 0,15-25-2 0,-15 25 5 16,5-24 4-16,-5 24 8 0,0 0 2 0,-5-34 4 16,5 34-5-16,0 0-1 0,-23-23-4 0,23 23-2 15,-29-6-4-15,29 6-2 0,-37 5 0 0,16-2-2 16,-4 10 4-16,-1-2-3 0,26-11 4 15,-43 39-4-15,23-12 4 0,2-1-5 0,4 0 3 16,4 3-7-16,1-3 3 0,0-2-5 0,9 0 3 16,0 0-4-16,0-1 3 0,0-23-4 0,14 35 4 15,-14-35-4-15,24 31 2 0,-24-31-1 0,26 19 2 16,-26-19-2-16,27 7 1 0,-27-7-1 0,34-4 0 16,-34 4-2-16,38-17-8 15,-16 7-12-15,-22 10-19 0,47-28-59 0,-36-2-132 16,23 14-305-16,-10 8-14 0,-24 8 272 0</inkml:trace>
          <inkml:trace contextRef="#ctx0" brushRef="#br0" timeOffset="-24442.9611">5784 4999 452 0,'0'0'166'0,"0"0"-9"0,-11-24 4 0,11 24-5 16,0 0-13-16,0 0-32 0,0 0-36 0,0 0-18 15,0 0-12-15,0 0-6 0,0 0-3 0,0 0-2 16,-18-26-3-16,18 26-5 0,0 0-5 0,-25-9-4 16,25 9-3-16,-22-5-1 0,22 5-1 15,-30 0-2-15,30 0-2 0,-36 0-1 0,12 0-2 16,24 0 0-16,-41 6-2 0,18 2 0 0,23-8-2 15,-39 25 1-15,39-25-2 0,-34 30 1 16,34-30-3-16,-28 34 2 0,28-34-2 0,-16 29 2 16,16-29-3-16,-5 32 3 0,5-32-3 0,0 30 3 15,0-30-3-15,18 30 2 0,-18-30-2 0,25 26 3 16,-25-26-4-16,29 23 5 0,-29-23-3 16,32 15 1-16,-32-15-1 0,36 13-1 0,-36-13 0 15,41 0-3-15,-41 0-2 0,40 0 1 0,-40 0 2 16,33-19 0-16,-33 19 6 0,32-29-3 0,-32 29 5 15,27-32-4-15,-27 32 3 0,25-34-3 0,-25 34 3 16,21-29-3-16,-21 29 4 0,12-26-3 0,-12 26 2 16,0 0-2-16,0 0 1 0,18-24-1 15,-18 24 0-15,0 0 1 0,0 0-1 0,0 0 0 16,0 0 0-16,0 0 0 0,0 0 0 16,0 0 0-16,25 11 1 0,-25-11 0 0,0 0-1 0,16 24 3 15,-16-24-3-15,14 23 2 0,-14-23-3 16,13 31 3-16,-13-31-4 0,12 30 3 0,-12-30-3 15,10 37 2-15,-10-37-2 0,9 37 2 0,-9-37-11 16,8 31-11-16,-8-31-34 0,10 26-38 16,14 0-100-16,-24-26-108 0,0 0-188 0,27 10 0 15,-27-10 387-15</inkml:trace>
        </inkml:traceGroup>
        <inkml:traceGroup>
          <inkml:annotationXML>
            <emma:emma xmlns:emma="http://www.w3.org/2003/04/emma" version="1.0">
              <emma:interpretation id="{4E79C322-2470-4115-8D4A-DA2BE627D0D9}" emma:medium="tactile" emma:mode="ink">
                <msink:context xmlns:msink="http://schemas.microsoft.com/ink/2010/main" type="inkWord" rotatedBoundingBox="9271,4002 16012,3982 16015,4809 9274,4829"/>
              </emma:interpretation>
              <emma:one-of disjunction-type="recognition" id="oneOf4">
                <emma:interpretation id="interp20" emma:lang="en-GB" emma:confidence="0">
                  <emma:literal>Hamiltonian!</emma:literal>
                </emma:interpretation>
                <emma:interpretation id="interp21" emma:lang="en-GB" emma:confidence="0">
                  <emma:literal>Hamiltonian.'</emma:literal>
                </emma:interpretation>
                <emma:interpretation id="interp22" emma:lang="en-GB" emma:confidence="0">
                  <emma:literal>Hamiltonian'</emma:literal>
                </emma:interpretation>
                <emma:interpretation id="interp23" emma:lang="en-GB" emma:confidence="0">
                  <emma:literal>Hamiltonian!'</emma:literal>
                </emma:interpretation>
                <emma:interpretation id="interp24" emma:lang="en-GB" emma:confidence="0">
                  <emma:literal>Hamiltonian;'</emma:literal>
                </emma:interpretation>
              </emma:one-of>
            </emma:emma>
          </inkml:annotationXML>
          <inkml:trace contextRef="#ctx0" brushRef="#br0" timeOffset="-24436.9611">9244 4723 1358 0,'-33'-28'364'0,"33"28"-302"0,-22-7-4 15,22 7 1-15,0 0-11 0,0 0-11 0,-25-11-14 16,25 11-8-16,0 0-7 0,0 0-3 15,0 0-4-15,0 0-3 0,0 0 2 0,0 0-3 16,0 0-4-16,0 0-8 0,0 0-14 0,8-24-20 16,-8 24-19-16,0 0-44 0,0 0-133 0,0 0-152 15,0 0-172-15,0 0 66 0,0-24 464 16</inkml:trace>
          <inkml:trace contextRef="#ctx0" brushRef="#br0" timeOffset="-24435.9611">9219 5054 981 0,'0'0'250'16,"0"0"-153"-16,0 0-19 0,0 0-22 0,0 0-23 15,0 0-17-15,0 0-9 0,0 0-3 0,0 0 0 16,0 0 0-16,0 0 3 0,10 25 1 0,-10-25 4 16,0 0 1-16,5 33 4 0,-5-33-4 15,0 0 0-15,-6 31-7 0,6-31-1 0,0 0-5 16,-9 31 2-16,9-31-2 0,0 0 0 0,0 0 0 16,0 0-1-16,-4 22 1 0,4-22-6 0,0 0-17 15,0 0-28-15,0 0-64 0,0 0-82 0,0 0-113 16,6-22-167-16,-10-2 71 0,4 24 366 15</inkml:trace>
          <inkml:trace contextRef="#ctx0" brushRef="#br0" timeOffset="-24434.9611">9664 4512 821 0,'0'0'224'15,"0"0"-60"-15,0 0-43 0,0 0-27 0,0 0-34 16,0 0-17-16,0 0-4 0,0 0 0 0,0 0 0 16,-9 35 0-16,9-35-8 0,-8 35-21 0,2-9 30 15,3 2-36-15,-5-3 32 0,8 9-15 0,-10-6-6 16,5 7 2-16,-3 3-10 0,1 1 3 15,-6 1-9-15,4 0 4 0,-1 2-8 0,-1-1 7 16,1-3-8-16,2-4 6 0,1-5-5 0,7-5 5 16,-4 0-4-16,4-24 3 0,0 39-4 0,0-39 4 15,0 34-4-15,0-34 4 0,0 0-4 16,14 23 1-16,-14-23 0 0,0 0-1 0,0 0-1 0,23 0-3 16,-23 0-3-16,0 0-2 0,28-15-2 15,-28 15-6-15,25-23-4 0,-25 23-12 16,29-25-17-16,-20 4-22 0,15 14-47 0,-17-23-72 15,23 30-130-15,-30 0-155 0,32-33 63 0,-10 33 343 16</inkml:trace>
          <inkml:trace contextRef="#ctx0" brushRef="#br0" timeOffset="-24433.9611">9936 4799 725 0,'0'0'197'0,"-32"-4"-36"0,32 4-11 16,0 0-20-16,0 0-42 0,0 0-46 0,0 0-11 15,0 0-3-15,0 0 3 0,26 9-1 0,-26-9-9 16,36 10-8-16,-12-5-5 0,0-5-4 0,4 3-1 16,0-3-2-16,1 6 0 0,1-6-1 15,3 0-7-15,-3 7-17 0,-2-7-8 16,6 6-28-16,-10-12-63 0,17 22-96 0,-18-24-139 15,8 8-114-15,6 11 103 0,-37-11 369 0</inkml:trace>
          <inkml:trace contextRef="#ctx0" brushRef="#br0" timeOffset="-24432.9611">10101 4557 711 0,'0'0'163'0,"0"0"-8"16,0-34-24-16,0 34-1 0,0 0-27 0,0 0-29 15,0 0-26-15,0 0-12 0,0 0-6 16,0 0 1-16,0 0 3 0,10 24 2 0,-10-24-2 16,0 31-23-16,0-8 28 0,-4 5-38 0,-2 0 31 15,6-2-16-15,-11 3-7 0,4 0 4 0,-2 2-9 16,2-1 4-16,-4 1-6 0,4-2 2 0,-3 4-4 15,-1-5 3-15,0 6-6 0,0-3 6 16,-1 1-7-16,-1 1 6 0,2-7-6 0,2-3 5 0,5 0-4 16,4-23 3-16,-9 35-2 15,9-35 2-15,0 31-2 0,0-31 2 0,0 23-5 16,0-23-2-16,0 0-7 0,0 0 0 0,0 0-3 16,28 19 2-16,-28-19 1 0,0 0-1 0,32-11-1 15,-32 11-5-15,27-20-7 0,-27 20-14 0,36-28-13 16,-24 4-29-16,19 15-54 0,-23-18-51 0,24 18-73 15,-21-17-50-15,2 4-54 0,16 15 134 0,-24-21 232 16</inkml:trace>
          <inkml:trace contextRef="#ctx0" brushRef="#br0" timeOffset="-24431.9611">10639 4958 975 0,'0'0'205'0,"0"0"-91"16,0 0-5-16,-11-20-14 0,11 20-23 0,0 0-23 16,0 0-14-16,0 0-14 0,0 0-7 15,0 0-3-15,0 0-1 0,0 0 1 16,-9 30 3-16,9-30-2 0,-15 31 3 0,15-31-4 16,-19 39 1-16,19-39-6 0,-21 37 2 0,21-37-6 15,-16 37 2-15,16-37-5 0,-11 29 1 0,11-29-1 16,0 29 1-16,0-29-2 0,0 26 2 0,0-26-3 15,0 0 2-15,22 24-2 0,-22-24 2 0,23 6-1 16,-23-6 1-16,29-6 1 0,-29 6 0 0,43-16 3 16,-21 5-3-16,3-6 4 0,-3-2-5 15,-22 19 4-15,41-41-4 0,-23 18 5 0,-4 0-3 16,-3-3 3-16,-3 4-3 0,-8-1 7 0,0 23-1 16,0-42 6-16,0 42-2 0,-4-34-1 15,4 34-5-15,-17-24-1 0,17 24-4 0,-22-16 1 16,22 16-1-16,-27-4-1 0,27 4 0 0,-36 12-9 15,13-4-9-15,23-8-15 0,-47 23-22 0,36 4-57 16,-17-27-97-16,28 23-230 0,0-23-79 16,0 0 55-16</inkml:trace>
          <inkml:trace contextRef="#ctx0" brushRef="#br0" timeOffset="-24430.9611">11189 4872 753 0,'0'0'164'0,"0"0"-18"0,0 0-13 0,0 0-17 16,0 0-22-16,0 0-30 0,0 0-23 0,0 0-13 16,0 0-3-16,0 0 3 0,0 0 6 15,0 0 0-15,-9 33 1 0,9-33-8 0,-8 31-2 16,8-31-8-16,-11 39-1 0,4-16-7 0,7-23 1 16,-11 42-5-16,11-42 3 0,-11 32-4 0,11-32 1 15,-10 23-3-15,10-23 0 0,0 0-1 0,-8 24 1 16,8-24-2-16,0 0 1 0,0 0-1 15,0 0 1-15,-9 22-1 0,9-22 1 0,0 0-2 16,0 0-1-16,0 0 0 0,0 0-1 16,0 0 1-16,0 0 0 0,0 0 2 0,0 0 1 15,0 0 1-15,28-25-2 0,-28 25 3 0,28-38-4 16,-28 38 3-16,33-45-4 0,-14 17 6 0,2 3-5 16,1 1 4-16,-1 0-3 0,-21 24 2 0,38-36-4 15,-38 36 3-15,35-28-1 0,-35 28 1 0,25-14-1 16,-25 14 0-16,23-5 0 0,-23 5 0 15,0 0 0-15,24 8 0 0,-24-8 1 0,0 0-1 16,23 24 2-16,-23-24-2 0,15 24 1 0,-15-24-1 16,14 30 2-16,-14-30-3 0,14 27 4 15,-14-27-3-15,12 34 2 0,-12-34-2 0,8 27 0 16,-8-27 0-16,4 27 0 0,-4-27 0 0,0 0 0 16,7 29-2-16,-7-29 2 0,0 0-5 0,7 22-6 15,-7-22-16-15,0 0-16 0,0 0-30 16,0 0-49-16,26 34-74 0,-26-34-117 0,0 0-154 15,0 0 34-15,0 0 283 0</inkml:trace>
          <inkml:trace contextRef="#ctx0" brushRef="#br0" timeOffset="-24429.9611">11827 4980 1210 0,'-15'-31'202'16,"15"31"-90"-16,0 0-49 0,0 0-18 0,0 0-17 15,0 0-10-15,0 0-4 0,0 0 0 0,0 0 2 16,17 29-1-16,-17-29-3 0,5 21-1 0,-5-21-6 16,0 27 2-16,0-27-5 0,0 34 1 0,0-34-3 15,-7 39 0-15,7-39-2 0,-7 33 3 16,7-33-4-16,0 28 4 0,0-28-11 0,-8 22-10 16,8-22-24-16,0 0-28 0,6 32-57 0,-6-32-63 15,0 0-111-15,0 0-168 0,0 0 75 16,0 0 259-16</inkml:trace>
          <inkml:trace contextRef="#ctx0" brushRef="#br0" timeOffset="-24428.9611">11905 4667 1125 0,'-16'-34'419'0,"16"34"-299"16,0 0-57-16,0 0 6 0,-25-21-34 0,25 21 8 15,0 0-9-15,0 0-12 0,0 0-9 0,0 0-8 16,0 0-3-16,0 0-4 0,0 0 0 0,0 0-1 15,0 0 0-15,0 0-4 0,0 0-11 16,25-11-17-16,-25 11-25 0,34-13-20 16,1 26-120-16,-35-13-209 0,34-21-129 0,-12 21 16 15,-22 0 451-15</inkml:trace>
          <inkml:trace contextRef="#ctx0" brushRef="#br0" timeOffset="-24427.9611">12390 5057 330 0,'6'-24'88'15,"-6"24"-4"-15,0 0 20 0,0 0 18 16,0 0 11-16,0 0 0 0,0 0-7 0,4-23-12 15,-4 23-13-15,0 0-21 0,0 0-15 0,0 0-13 16,0 0-10-16,0 0-4 0,0 0-4 0,-4-24 0 16,4 24-5-16,0 0-2 0,0 0-5 0,0 0-5 15,-28-18-3-15,28 18-2 0,0 0-1 16,-33-10-1-16,33 10 0 0,-27 0-1 0,27 0-3 16,-29 7-1-16,29-7 0 0,-35 16-3 0,35-16 2 15,-38 28-4-15,38-28 3 0,-36 31-4 16,36-31 3-16,-26 27-4 0,26-27 3 0,-17 32-2 15,17-32 1-15,-10 30-1 0,10-30 0 0,0 27-2 16,0-27 3-16,7 24-3 0,-7-24 3 0,0 0-2 16,25 28 0-16,-25-28-1 0,24 12-2 15,-24-12-3-15,33 6 0 0,-33-6-1 0,40-9 1 16,-17-4 3-16,-1 2-2 0,4-6 4 0,0-2-1 16,-1 0 5-16,-3 0-3 0,-22 19 5 0,33-40-5 15,-33 40 5-15,21-30-3 0,-21 30 3 0,0 0 3 16,11-27 5-16,-11 27 3 0,0 0 2 0,0 0-4 15,0 0-5-15,0 0-4 0,0 0-3 16,0 0 0-16,0 0-2 0,0 0 3 0,-5 31-2 16,5-31 2-16,-6 26-3 0,6-26 2 0,0 37-2 15,0-37 4-15,-5 36-5 0,5-36 5 0,0 36-5 16,0-36 2-16,5 34-10 0,-5-34-4 16,8 31-9-16,-8-31-6 0,13 22-11 0,-13-22-14 0,0 0-36 15,0 0-57-15,42 30-72 0,-42-30-116 16,0 0-97-16,35-12 30 0,-30-13 350 15</inkml:trace>
          <inkml:trace contextRef="#ctx0" brushRef="#br0" timeOffset="-24426.9611">12764 5112 894 0,'-21'-28'247'16,"21"28"-99"-16,0 0-35 0,0 0-27 0,0 0-32 15,0 0-20-15,0 0-11 16,0 0-2-16,0 30-1 0,0-30 2 0,0 0-4 15,7 30 2-15,-7-30-3 0,0 28 0 0,0-28-3 16,0 27 0-16,0-27-2 0,0 21-1 0,0-21-2 16,0 0-1-16,0 23-3 0,0-23 0 0,0 0-3 15,0 0 0-15,0 0 0 0,0 0 0 0,0 0 0 16,0 0 1-16,0 0 3 0,0 0 1 16,0 0 1-16,28-21-2 0,-28 21-1 0,24-31-5 15,-24 31 2-15,28-35-2 0,-28 35 2 0,26-37-3 16,-26 37 4-16,26-38-5 0,-26 38 3 0,26-26-2 15,-26 26 3-15,0 0-3 0,31-22 2 0,-31 22-2 16,0 0 1-16,0 0 0 0,0 0 0 0,26 5 0 16,-26-5 0-16,0 0 2 0,0 0-2 0,22 29 2 15,-22-29-3-15,10 26 2 16,-10-26-2-16,9 24 2 0,-9-24-3 0,9 23 4 16,-9-23-3-16,8 20 2 0,-8-20-1 0,7 25 2 15,-7-25-2-15,0 23 1 0,0-23 0 0,0 0 0 16,11 27-2-16,-11-27 2 0,0 0-3 0,0 0 3 15,9 24-2-15,-9-24 1 0,0 0-1 0,0 0 0 16,0 0-6-16,10 24-5 0,-10-24-14 0,0 0-15 16,0 0-36-16,0 0-90 0,17 33-172 15,-17-33-202-15,0 0 62 0,0 0 301 0</inkml:trace>
          <inkml:trace contextRef="#ctx0" brushRef="#br0" timeOffset="-24441.9611">6827 4560 303 0,'0'-21'110'0,"0"21"16"0,0 0 3 0,0 0-17 16,26-20-4-16,-26 20-14 0,0 0 19 15,0 0-4-15,0 0-1 0,0 0-23 0,0 0-17 16,0 0-17-16,0 0-6 0,0 0-3 0,26-5-4 16,-26 5-1-16,0 0-4 0,0 0-5 15,0 0-1-15,18 27-6 0,-18-27-18 0,9 33 29 16,-5-9-36-16,-4 6 30 0,0 2-13 0,0 6-8 15,0-1 5-15,-4 2-9 0,4-3 4 0,-10 3-7 16,4-3 5-16,1 2-6 0,-1 3 5 0,1-1-5 16,-1-4 5-16,-1-1-6 0,2-8 4 0,-1 3-4 15,0-5 5-15,0-2-3 0,6-23 1 0,-10 39-5 16,10-39-3-16,-8 25-9 0,8-25-5 16,0 0-9-16,0 0-3 0,0 23-15 0,0-23-7 15,0 0-12-15,0 0-12 0,0 0-29 16,0-26-55-16,0 26-76 0,17-27-105 0,-17-6-51 15,0 33 169-15,24-49 228 0</inkml:trace>
          <inkml:trace contextRef="#ctx0" brushRef="#br0" timeOffset="-24440.9611">6990 4919 761 0,'-21'24'325'0,"21"-24"-172"0,0 0-28 0,-26-3-28 16,26 3-34-16,0 0-31 0,0 0-10 0,0 0-1 15,0 0 6-15,23 18 0 0,-23-18-2 0,30 20-7 16,-30-20-4-16,43 17-3 0,-18-10-5 0,5-7-3 16,1 0-2-16,3 0-1 0,3-7-1 15,5-4-12-15,-2-1-27 0,5 12-56 0,-19-29-128 16,27 29-213-16,-18-8-78 0,-6-8 110 15</inkml:trace>
          <inkml:trace contextRef="#ctx0" brushRef="#br0" timeOffset="-24439.9611">7269 4567 891 0,'10'-34'204'0,"-10"34"-39"0,0 0-41 0,0 0-22 16,0 0-43-16,0 0-22 0,0 0-9 0,0 0 1 15,0 0 2-15,23 27 4 0,-23-27 7 0,9 36-40 16,-9-13 30-16,8 7-37 0,-8-1 15 16,0-2 4-16,0 1-9 0,0-1 4 0,0 6-6 15,0-4 3-15,-6 3-6 0,6-3 5 16,-8 3-7-16,4 2 4 0,-1-3-4 0,-1 3 4 16,-1-7-5-16,2-1 4 0,-4-2-4 0,9-24 3 15,-9 38-3-15,9-38 4 0,-4 31-4 0,4-31-3 16,0 25-10-16,0-25-5 0,0 0-15 0,0 23-12 15,0-23-20-15,0 0-19 0,0 0-39 16,0 0-38-16,22 14-49 0,-22-14-92 0,-10-29-91 16,10 29 64-16,0-34 332 0</inkml:trace>
          <inkml:trace contextRef="#ctx0" brushRef="#br0" timeOffset="-24438.9611">7924 4940 810 0,'0'0'200'0,"0"0"-65"0,0 0-6 16,0 0-24-16,0 0-25 0,0 0-25 0,0 0-14 16,0 0-12-16,0 0-4 0,0 0-4 0,0 0-4 15,-26-21 1-15,26 21-2 0,0 0 0 0,-35 0-2 16,35 0-3-16,-30 6-1 0,30-6-2 0,-36 11-1 15,36-11-1-15,-37 16 2 0,14-4-5 0,0 5 2 16,0 1-3-16,0 3 1 0,23-21-3 16,-39 33 4-16,39-33-4 0,-21 26 1 15,21-26-1-15,-5 28 0 0,5-28-2 0,0 26 2 16,0-26-3-16,0 0 2 0,33 26-2 0,-33-26 0 0,34 11 1 16,-34-11 0-16,42 5-3 0,-42-5-2 15,38-5-4-15,-38 5-1 0,36-11 2 0,-36 11 0 16,33-21 6-16,-33 21-2 0,33-31 5 0,-33 31-1 15,29-35 3-15,-29 35-3 0,25-37 4 16,-25 37-3-16,18-26 3 0,-18 26-1 0,0 0 0 16,12-27-1-16,-12 27 1 0,0 0 0 0,0 0-1 15,0 0 0-15,0 0 0 0,0 0 0 0,0 0-1 16,0 0 2-16,0 0 0 0,27 23-1 0,-27-23 1 16,0 0 1-16,22 30-4 0,-22-30 4 0,13 22-3 15,-13-22 0-15,10 22-1 0,-10-22 2 16,0 0-10-16,17 26-12 0,-17-26-25 15,0 0-32-15,27 28-61 0,-27-28-64 0,0 0-115 16,30 8-149-16,-30-8 73 0,0 0 378 0</inkml:trace>
          <inkml:trace contextRef="#ctx0" brushRef="#br0" timeOffset="-24437.9611">8289 4984 1173 0,'0'0'146'0,"0"0"-54"0,0 0-18 16,0 0-13-16,0 0-18 0,0 0-17 15,0 0-9-15,0 0-10 0,0 0-2 0,0 0 1 16,0 0 3-16,0 0 2 0,10 31 4 16,-10-31-2-16,0 0-1 0,0 26-2 0,0-26 1 15,0 0-3-15,0 34-2 0,0-34-2 0,-7 24-1 16,7-24-2-16,0 0 2 0,-7 24-2 0,7-24 1 15,0 0-2-15,0 0 1 0,-4 29-2 0,4-29 2 16,0 0-2-16,0 0 1 0,0 24 0 0,0-24-1 16,0 0-1-16,0 0 0 15,0 0 0-15,0 0 0 0,0 0 1 0,0 0 0 0,0 0 2 16,30-19-1-16,-30 19 1 0,26-32 1 16,-26 32 0-16,31-41-3 0,-31 41 4 0,31-40-5 15,-31 40 4-15,28-35-2 0,-28 35 2 0,22-31-3 16,-22 31 2-16,0 0-2 0,28-22 3 0,-28 22-2 15,0 0-1-15,0 0 1 0,28 0-1 0,-28 0 2 16,0 0-2-16,0 0 2 0,25 12-1 16,-25-12-1-16,0 0 1 0,15 25 1 0,-15-25-2 15,0 0 3-15,10 26-3 0,-10-26 2 0,0 0-1 16,0 0 0-16,7 21 0 0,-7-21 0 0,0 0 0 16,0 0 0-16,0 0 0 0,0 0 0 0,0 0 0 15,0 0 0-15,14 22-1 0,-14-22 0 0,0 0-1 16,0 0 1-16,0 0 0 0,27-12 0 15,-27 12 2-15,0 0-2 0,22-17 2 16,-22 17-2-16,0 0 2 0,28-28 0 0,-28 28-1 16,0 0 0-16,34-30 1 0,-34 30-1 0,24-18 1 15,-24 18-1-15,0 0 1 0,29-13-2 0,-29 13 2 16,0 0-1-16,22 0 0 0,-22 0 0 0,0 0 0 16,0 0 0-16,0 0 0 0,26 12 0 0,-26-12 0 15,0 0 1-15,0 0 0 0,19 25 0 16,-19-25-1-16,0 0 2 0,15 34-3 15,-15-34 2-15,7 23-2 0,-7-23 2 0,0 0-2 16,10 34 2-16,-10-34-2 0,4 24 1 0,-4-24-1 16,0 27 2-16,0-27-3 0,0 31 3 0,0-31-4 15,0 31 4-15,0-31-4 0,0 32-4 0,0-32-17 16,7 24-19-16,-7-24-43 0,0 0-58 0,22 38-102 16,-22-38-143-16,0 0-70 0,0 0 102 15,0 0 357-15</inkml:trace>
          <inkml:trace contextRef="#ctx0" brushRef="#br0" timeOffset="-24305.9611">13476 5300 808 0,'0'0'198'0,"0"0"-70"15,0 0-11-15,0 0-6 0,0 0-15 0,0 0-22 16,0 0-22-16,0 0-12 0,0 0-9 0,0 0-4 15,0 0-5-15,0 0-3 0,0 0-4 0,0 0-5 16,0 0-2-16,0 0-4 0,0 0-1 0,0 0-2 16,0 0 1-16,0 0 0 0,0 0 0 15,0 0 0-15,0 0-1 0,0 0 0 16,0 0 0-16,0 0 0 0,0 0 0 0,0 0 0 0,22-16-1 16,-22 16 1-16,0 0-1 0,0 0 1 15,0 0 0-15,0 0 0 0,0 0 0 0,0 0 1 16,0 0 1-16,0 0 0 0,0 0 2 0,0 0 4 15,0 0 1-15,0 0 7 0,0 0-3 0,0 0-2 16,0 0-3-16,0 0-7 0,0 0-1 16,0 0-2-16,0 0 1 0,0-23-1 0,0 23 1 15,0 0 0-15,0 0 0 0,0 0-1 0,0 0 0 16,0 0 0-16,0 0-1 0,0 0 0 0,0-22 2 16,0 22-1-16,0 0 0 0,0 0 2 0,27-5-1 15,-27 5-1-15,0 0 2 0,0 0-4 0,0 0 3 16,0 0 0-16,0 0 0 0,0 0 1 15,0 0-1-15,0 0 1 0,19 26 0 16,-19-26 1-16,0 0-1 0,0 0 1 0,0 0 0 16,0 0 1-16,0 0 0 0,-22 17 4 0,22-17 0 15,0 0 1-15,0 0 1 0,0 0-1 0,-24 0-2 16,24 0-1-16,0 0-2 0,0 0 0 0,0 0-3 16,0 0-1-16,0 0-1 0,0 0-1 0,0 0-1 15,0 0 1-15,0 0 0 0,0 0 1 16,0 0 2-16,0 0 0 0,0 0-1 0,0 0 0 15,0 0 0-15,25 0 0 0,-25 0-1 0,0 0 1 16,0 0-2-16,0 0 1 0,0 0 1 16,0 0 0-16,0 0 2 0,0 0-1 0,0 0 2 0,0 0-1 15,0 0 0-15,0 0 1 0,0 0 0 16,0 0 1-16,0 0-2 0,0 0 0 0,0 0-1 16,0 0-2-16,0 0-4 0,0 0-7 15,0 0-11-15,0 0-14 0,-4 23-23 0,4-23-39 16,0 0-137-16,0 0-256 0,0 22-34 0,0-22 117 15</inkml:trace>
          <inkml:trace contextRef="#ctx0" brushRef="#br0" timeOffset="-24306.9611">13559 4594 157 0,'0'-24'60'0,"0"24"1"0,0 0 6 15,0 0 12-15,0-25 0 0,0 25 2 0,0 0-6 16,0 0 4-16,0 0-4 0,0-24 3 0,0 24-11 16,0 0-3-16,0 0-3 0,0 0 9 0,0 0 5 15,0 0 4-15,0 0-7 0,0 0-15 0,0 0-10 16,0 0-11-16,0 0-4 0,0 0-1 0,0 0 0 15,0 0-1-15,0 0-1 0,0 0-4 0,0 0-3 16,0 0-5-16,0 0-3 0,0 0-1 16,0 0-2-16,0 0 0 0,0 0 3 0,0 0-3 15,0 0 4-15,0 34-7 0,0-34-1 16,-8 29-2-16,8-29 0 0,-4 38-2 0,4-38 3 16,0 44-6-16,-7-17 4 0,7-1-5 0,0 0 4 15,-6 2-3-15,6-6 3 0,0-22-2 0,-5 41 2 16,5-41-2-16,0 30 2 0,0-30-1 15,-6 29 1-15,6-29-3 0,0 0 3 0,0 26-4 16,0-26 2-16,0 0-2 0,0 0 1 0,0 0 1 16,0 0 1-16,0 22 0 0,0-22-1 0,0 0 2 15,0 0-2-15,0 0 2 0,0 0-2 0,0 0 0 16,0 0 1-16,0 0-2 0,0 0 0 0,0 0-1 16,0 0-1-16,0 0 0 0,0 0-6 0,0 0-11 15,0 0-13-15,0 0-25 0,0 0-23 16,0 0-65-16,0 0-74 0,0 30-110 15,0-30-160-15,0 0 86 0,0 25 289 0</inkml:trace>
        </inkml:traceGroup>
        <inkml:traceGroup>
          <inkml:annotationXML>
            <emma:emma xmlns:emma="http://www.w3.org/2003/04/emma" version="1.0">
              <emma:interpretation id="{83B2B4A8-A79D-4F0B-AA06-DAE3067B4876}" emma:medium="tactile" emma:mode="ink">
                <msink:context xmlns:msink="http://schemas.microsoft.com/ink/2010/main" type="inkWord" rotatedBoundingBox="17420,3670 19235,3665 19238,4781 17424,4787"/>
              </emma:interpretation>
              <emma:one-of disjunction-type="recognition" id="oneOf5">
                <emma:interpretation id="interp25" emma:lang="en-GB" emma:confidence="0">
                  <emma:literal>Hit</emma:literal>
                </emma:interpretation>
                <emma:interpretation id="interp26" emma:lang="en-GB" emma:confidence="0">
                  <emma:literal>Hot</emma:literal>
                </emma:interpretation>
                <emma:interpretation id="interp27" emma:lang="en-GB" emma:confidence="0">
                  <emma:literal>test</emma:literal>
                </emma:interpretation>
                <emma:interpretation id="interp28" emma:lang="en-GB" emma:confidence="0">
                  <emma:literal>Hut</emma:literal>
                </emma:interpretation>
                <emma:interpretation id="interp29" emma:lang="en-GB" emma:confidence="0">
                  <emma:literal>Hat</emma:literal>
                </emma:interpretation>
              </emma:one-of>
            </emma:emma>
          </inkml:annotationXML>
          <inkml:trace contextRef="#ctx0" brushRef="#br1" timeOffset="-24425.9611">14987 4575 1032 0,'0'0'154'0,"0"0"-82"0,0 0 17 15,0 0-28-15,0 0 16 0,0 0-17 0,0 0-17 16,0 0-11-16,0 0 4 0,0 0 3 16,0 0 0-16,0 0-1 0,0 0-19 0,8 23 8 15,-8-23-13-15,10 37 30 0,-10-37-22 0,5 43 13 16,-5-19-21-16,0 9-7 0,0-3 2 0,0 4-6 15,0 5 3-15,0-2-7 0,0 2 5 0,-7 3-6 16,7 0 5-16,-5 0-7 0,-1-4 5 0,6 0-5 16,-8-4 7-16,8-3-7 0,-8 2 4 15,8-7-2-15,0-26 2 0,-6 37-2 16,6-37 3-16,0 22-2 0,0-22 2 0,0 0-5 16,0 0-3-16,0 0-7 0,0 0-5 0,0 0-2 15,0 0-2-15,0 0-3 0,0 0-7 0,0 0-21 16,0 0-22-16,0 0-62 0,0 0-70 0,0 0-100 15,0 0-174-15,19-35 87 0,-19 35 238 0</inkml:trace>
          <inkml:trace contextRef="#ctx0" brushRef="#br1" timeOffset="-24424.9611">15031 4980 1205 0,'0'0'138'0,"0"0"-37"0,-31 11-24 16,31-11-10-16,0 0-15 0,9 29-8 0,-9-29-10 0,0 0-3 15,26 24-5-15,-26-24 0 0,30 18-5 16,-30-18-2-16,39 17-4 0,-39-17-1 0,45 12-3 15,-17-12-3-15,-1 5-2 0,5-5-3 0,-2 0-2 16,1 0 0-16,0-5-1 0,-2 5-2 16,-1-8-1-16,-3 3-14 0,2 5-23 0,-27 0-41 15,53 0-130-15,-53 0-242 0,27-19-82 0,-27 19 24 16,0 0 464-16</inkml:trace>
          <inkml:trace contextRef="#ctx0" brushRef="#br1" timeOffset="-24423.9611">15468 4623 1129 0,'-9'-22'174'0,"9"22"-73"16,0 0-27-16,0 0-9 0,0 0-11 0,0 0-12 15,0 0-38-15,0 0 20 0,26-8-27 0,-26 8 22 16,0 0 2-16,0 0-15 0,0 0 37 0,18 26-36 16,-18-26 34-16,0 0-22 0,0 0-3 0,13 32 1 15,-13-32-3-15,5 27 2 16,-5-27-4-16,0 36 2 0,0-36-6 0,0 43 3 15,0-19-7-15,-7 3 4 0,7 1-5 0,-8 0 3 16,1 4-6-16,3-2 4 0,-1 2-5 0,-1 3 3 16,6-6-4-16,-7-1 4 0,7 0-4 0,-7-5 3 15,7-2-3-15,0-21 3 0,0 40-4 0,0-40 5 16,0 40-2-16,0-40 1 0,0 34-4 0,0-34 1 16,6 26-9-16,-6-26-1 0,0 0-9 15,8 29-3-15,-8-29-5 0,0 0-1 0,0 0-11 16,0 0-13-16,0 0-17 0,0 0-43 0,0 0-59 15,0 0-120-15,0 0-159 0,0 0 11 0,11-24 260 16</inkml:trace>
          <inkml:trace contextRef="#ctx0" brushRef="#br1" timeOffset="-24422.9611">15919 4517 619 0,'0'0'258'0,"0"0"-97"0,0 0-50 16,0 0-18-16,0 0-28 0,0 0-28 0,0 0-21 15,0 0-13-15,0 0-2 0,0 0 8 0,0 0 7 16,0 0 11-16,0 0 4 0,0 0 0 0,0 0-1 15,23 9-3-15,-23-9-2 0,0 0-4 0,0 0-2 16,23 15-1-16,-23-15-1 0,0 0-2 0,0 0-3 16,24 30-1-16,-24-30 20 0,4 27-38 15,-4-27 34-15,0 34-37 0,0-34 12 0,0 27 1 16,0-27-3-16,-10 29 2 0,10-29-2 0,-13 27 2 16,13-27-1-16,-17 23 1 0,17-23-3 0,0 0 3 15,-28 26-3-15,28-26 2 0,0 0-2 0,-28 24 2 16,28-24-2-16,0 0-1 0,0 0-12 0,-26 14-14 15,26-14-25-15,0 0-38 0,0 0-64 16,0 0-63-16,0 0-87 0,0 0-114 16,0 0 48-16,38 0 301 0</inkml:trace>
          <inkml:trace contextRef="#ctx0" brushRef="#br1" timeOffset="-24421.9611">16349 4405 965 0,'-29'-24'157'0,"29"24"-5"16,0 0-12-16,0 0-32 0,0 0-47 15,0 0-26-15,0 0-11 0,0 0 1 0,0 0 5 16,0 0 5-16,27 6-1 0,-27-6-6 0,33 6-4 16,-33-6-3-16,40 5-4 0,-40-5-5 0,44 7-3 15,-22-7-5-15,3 0-2 0,1 0-1 0,0 0-2 16,3 0 1-16,-1-6-1 0,-2 3-1 16,-2 3-9-16,-1-14-15 0,0 14-29 0,-23 0-59 15,43 0-173-15,-43 0-266 0,0 0 34 16,22-10 204-16</inkml:trace>
          <inkml:trace contextRef="#ctx0" brushRef="#br1" timeOffset="-24420.9611">16507 4178 700 0,'0'0'137'0,"0"0"-13"15,0 0-1-15,0 0-10 0,0 0-20 0,0 0-28 16,0 0-23-16,0 0-5 0,0 0 3 0,0 0 8 16,0 0 9-16,0 0-10 0,12 30-4 0,-12-30-6 15,0 22-5-15,0-22-6 0,5 27-1 16,-5-27-8-16,0 36 2 0,0-36-4 0,5 42 2 16,-5-21-4-16,0 1 1 0,0 1-6 0,0 2 2 15,0 2-8-15,0-2 2 0,-7 2-5 16,7 0 4-16,-4-5-4 0,4 4-9 0,-7-2 28 15,7 4-28-15,0-6 27 0,0-22-15 0,-5 37-4 16,5-37 3-16,0 31-3 0,0-31 2 0,-6 34 0 16,6-34 0-16,-7 32-4 0,7-32-2 15,-9 29-10-15,9-29-1 0,0 0-8 0,-14 26-3 16,14-26-10-16,0 0-16 0,0 0-27 0,0 0-51 16,7 27-85-16,-7-27-104 0,0 0-150 0,0-24 61 15,-7-3 307-15</inkml:trace>
        </inkml:traceGroup>
        <inkml:traceGroup>
          <inkml:annotationXML>
            <emma:emma xmlns:emma="http://www.w3.org/2003/04/emma" version="1.0">
              <emma:interpretation id="{518849B4-F002-4F61-A7A0-FEB4B2BEFB80}" emma:medium="tactile" emma:mode="ink">
                <msink:context xmlns:msink="http://schemas.microsoft.com/ink/2010/main" type="inkWord" rotatedBoundingBox="19895,4396 20542,4394 20543,4713 19896,4715"/>
              </emma:interpretation>
              <emma:one-of disjunction-type="recognition" id="oneOf6">
                <emma:interpretation id="interp30" emma:lang="en-GB" emma:confidence="0">
                  <emma:literal>#</emma:literal>
                </emma:interpretation>
                <emma:interpretation id="interp31" emma:lang="en-GB" emma:confidence="0">
                  <emma:literal>=</emma:literal>
                </emma:interpretation>
                <emma:interpretation id="interp32" emma:lang="en-GB" emma:confidence="0">
                  <emma:literal>*</emma:literal>
                </emma:interpretation>
                <emma:interpretation id="interp33" emma:lang="en-GB" emma:confidence="0">
                  <emma:literal>x</emma:literal>
                </emma:interpretation>
                <emma:interpretation id="interp34" emma:lang="en-GB" emma:confidence="0">
                  <emma:literal>X</emma:literal>
                </emma:interpretation>
              </emma:one-of>
            </emma:emma>
          </inkml:annotationXML>
          <inkml:trace contextRef="#ctx0" brushRef="#br1" timeOffset="-24419.9611">17441 5193 1296 0,'0'0'155'0,"0"0"-66"0,0 0-26 16,0 0-23-16,0 0-8 0,0 0-5 0,0 0 0 16,0 0 2-16,28 17-7 0,-28-17-4 15,32 7-2-15,-32-7-3 0,41 5 1 16,-15-5-5-16,2 0-2 0,1 4-2 0,1-4-4 16,0 0 0-16,3 0-1 0,-1 0 0 0,2 0 0 15,-2 0-2-15,1 0-4 0,-1 0-9 0,-4-4-14 16,5 4-27-16,-33 0-39 0,63 0-126 0,-63 0-202 15,41-14-81-15,-15 8 13 0,-10-16 469 16</inkml:trace>
          <inkml:trace contextRef="#ctx0" brushRef="#br1" timeOffset="-24418.9611">17507 4908 690 0,'0'0'222'0,"0"0"-53"0,0 0-20 0,0 0-10 15,0 0-23-15,0 0-33 0,0 0-24 0,0 0-17 16,0 0-9-16,0 0-9 0,0 0-6 0,0 0-4 16,0 0 2-16,0 0 5 0,0 0 3 0,0 0 0 15,0 0-3-15,0 0-6 0,29 0-5 16,-29 0-2-16,27 11-2 0,-27-11-1 0,33 4-3 15,-33-4 0-15,41 6 0 0,-19-6-4 16,3 0 2-16,1 7 0 0,-1-7-1 0,1 0 1 16,0 0 1-16,0 0-3 0,1 0-3 0,-4 0-8 15,0 0-11-15,2 5-10 0,-25-5-12 0,37 11-22 16,-37-11-40-16,34 13-94 0,-34-13-130 16,0 0-163-16,0 0 43 0,0 0 321 0</inkml:trace>
        </inkml:traceGroup>
        <inkml:traceGroup>
          <inkml:annotationXML>
            <emma:emma xmlns:emma="http://www.w3.org/2003/04/emma" version="1.0">
              <emma:interpretation id="{2F228C53-D76E-4F21-82C2-1E2CA954A369}" emma:medium="tactile" emma:mode="ink">
                <msink:context xmlns:msink="http://schemas.microsoft.com/ink/2010/main" type="inkWord" rotatedBoundingBox="21369,4004 22290,4001 22293,4954 21372,4957"/>
              </emma:interpretation>
              <emma:one-of disjunction-type="recognition" id="oneOf7">
                <emma:interpretation id="interp35" emma:lang="en-GB" emma:confidence="0">
                  <emma:literal>H.</emma:literal>
                </emma:interpretation>
                <emma:interpretation id="interp36" emma:lang="en-GB" emma:confidence="0">
                  <emma:literal>He</emma:literal>
                </emma:interpretation>
                <emma:interpretation id="interp37" emma:lang="en-GB" emma:confidence="0">
                  <emma:literal>H</emma:literal>
                </emma:interpretation>
                <emma:interpretation id="interp38" emma:lang="en-GB" emma:confidence="0">
                  <emma:literal>HI</emma:literal>
                </emma:interpretation>
                <emma:interpretation id="interp39" emma:lang="en-GB" emma:confidence="0">
                  <emma:literal>It'</emma:literal>
                </emma:interpretation>
              </emma:one-of>
            </emma:emma>
          </inkml:annotationXML>
          <inkml:trace contextRef="#ctx0" brushRef="#br1" timeOffset="-24417.9611">18981 4643 940 0,'0'0'249'0,"0"0"-112"0,0 0-36 0,0 0-31 16,0 0-23-16,0 0-19 0,0 0-2 15,0 0 2-15,0 0 6 0,13 29 2 0,-13-29-4 16,9 26-7-16,-9-26 0 0,4 38-6 0,-4-14 2 15,0 4-8-15,0 3 3 0,0-1-9 0,-6 0 5 16,-1 8-8-16,2 1 4 0,-3 0-7 0,2-1 4 16,-1 1-8-16,0-6 5 0,2 3-6 15,-2-3 7-15,0-3-6 0,3 1 5 0,-3-6-5 16,2 0 5-16,5-3-4 0,0-22 2 0,-9 37-2 16,9-37 2-16,0 31-3 0,0-31 3 0,0 0-3 15,6 23-6-15,-6-23-10 0,0 0-6 0,0 0-10 16,0 0-3-16,0 0-8 0,22-5-12 15,-22 5-27-15,0 0-55 0,30-15-64 16,-30 15-116-16,0-34-109 0,0 34 19 0,8-22 358 16</inkml:trace>
          <inkml:trace contextRef="#ctx0" brushRef="#br1" timeOffset="-24416.9611">19045 5093 552 0,'-27'16'248'0,"27"-16"-98"0,-24 10 0 16,24-10-6-16,0 0-11 0,-29 0-40 0,29 0-37 16,0 0-25-16,0 0-9 0,0 0-3 15,0 0 7-15,6 21-1 0,-6-21-1 0,0 0-3 16,28 20 1-16,-28-20-3 0,26 15-1 0,-26-15-4 16,34 7-5-16,-34-7-3 0,44 6-3 0,-19-6 0 15,1 0-2-15,2 0 1 0,-1-6-2 0,4 6-1 16,-1-6 0-16,-1 2-7 0,-3-4-13 0,0 8-21 15,-26 0-32-15,47 0-80 0,-47 0-101 16,32-8-156-16,-32 8-83 0,0 0 164 0</inkml:trace>
          <inkml:trace contextRef="#ctx0" brushRef="#br1" timeOffset="-24415.9611">19397 4711 831 0,'0'0'177'0,"0"0"-38"15,0 0-20-15,0 0-12 0,0 0-32 0,0 0-30 16,0 0-14-16,0 0-6 0,23-12 2 0,-23 12 0 16,0 0 3-16,0 0-1 0,15 26 0 0,-15-26-5 15,7 27 2-15,-7-27-7 0,0 36-1 16,0-12-8-16,0-1 3 0,0 1-8 0,0 1 5 15,0 5-6-15,-8-1 3 0,8 4-6 0,-8 0 4 16,2-2-7-16,2-1 4 0,4 1-4 0,-10 0 4 16,5-3-6-16,1 5 6 0,-2-6-6 0,2 3 6 15,-1-2-5-15,1-1 5 0,-2 1-6 0,1-2 5 16,0-4-5-16,5-22 3 16,-7 39 16-16,7-39-36 0,0 24 31 0,0-24-36 15,0 0 10-15,0 0 1 0,-11 24-6 0,11-24-7 16,0 0-11-16,0 0-17 0,0 0-42 0,0 0-43 15,0 0-69-15,0-28-63 0,0 28-90 0,0 0-25 16,10-54 238-16</inkml:trace>
          <inkml:trace contextRef="#ctx0" brushRef="#br1" timeOffset="-24414.9611">19785 4514 683 0,'0'0'151'0,"0"0"-21"16,0 0-34-16,0 0-10 0,0 0-25 0,0 0-14 16,0 0-9-16,0 0 3 0,0 0 4 0,0 0 0 15,0 0-4-15,29 3 1 0,-29-3-3 0,0 0-3 16,0 0-1-16,17 35-3 0,-17-35-5 16,5 26-19-16,-5-26 31 0,0 37-37 15,0-37 32-15,0 36-18 0,0-36-6 0,0 33 5 0,0-33-7 16,-9 35 3-16,9-35-4 0,-10 30-1 15,10-30-2-15,-11 26 1 0,11-26-2 0,-12 23 0 16,12-23-2-16,0 0 0 0,-21 22-3 0,21-22 2 16,0 0-3-16,0 0-11 0,0 0-16 0,-28 9-30 15,28-9-81-15,0 0-139 0,0 0-269 16,0 0 35-16,-28-36 259 0</inkml:trace>
        </inkml:traceGroup>
      </inkml:traceGroup>
    </inkml:traceGroup>
    <inkml:traceGroup>
      <inkml:annotationXML>
        <emma:emma xmlns:emma="http://www.w3.org/2003/04/emma" version="1.0">
          <emma:interpretation id="{D78EA239-5C6A-4273-9274-3DECFC80C4B2}" emma:medium="tactile" emma:mode="ink">
            <msink:context xmlns:msink="http://schemas.microsoft.com/ink/2010/main" type="paragraph" rotatedBoundingBox="1933,5457 23801,5294 23811,6610 1943,6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A6ABA6-32B6-4FE1-BB05-6AC35490297A}" emma:medium="tactile" emma:mode="ink">
              <msink:context xmlns:msink="http://schemas.microsoft.com/ink/2010/main" type="inkBullet" rotatedBoundingBox="1935,5780 2125,5779 2126,5982 1937,5984"/>
            </emma:interpretation>
            <emma:one-of disjunction-type="recognition" id="oneOf8">
              <emma:interpretation id="interp40" emma:lang="en-GB" emma:confidence="0">
                <emma:literal>*</emma:literal>
              </emma:interpretation>
              <emma:interpretation id="interp41" emma:lang="en-GB" emma:confidence="0">
                <emma:literal>a</emma:literal>
              </emma:interpretation>
              <emma:interpretation id="interp42" emma:lang="en-GB" emma:confidence="0">
                <emma:literal>A</emma:literal>
              </emma:interpretation>
              <emma:interpretation id="interp43" emma:lang="en-GB" emma:confidence="0">
                <emma:literal>s</emma:literal>
              </emma:interpretation>
              <emma:interpretation id="interp44" emma:lang="en-GB" emma:confidence="0">
                <emma:literal>2</emma:literal>
              </emma:interpretation>
            </emma:one-of>
          </emma:emma>
        </inkml:annotationXML>
        <inkml:trace contextRef="#ctx0" brushRef="#br0" timeOffset="-24495.5783">-455 6400 273 0,'0'0'121'15,"0"0"-1"-15,0 0 8 0,0 0 7 0,0 0-2 16,0 0-10-16,-25-15-23 0,25 15-20 0,0 0-18 15,0 0-11-15,0 0-9 0,0 0-5 16,0 0-4-16,0 0-4 0,0 0-3 0,0 0-2 16,0 0-5-16,0 0-4 0,0 0-4 0,0 0-5 15,0 0-1-15,0 0-1 0,-21-23 0 0,21 23 0 16,0 0 0-16,4-21-1 0,-4 21 0 0,0 0-2 16,8-22 1-16,-8 22-1 0,0 0 1 0,0 0-2 15,17-23 0-15,-17 23 1 0,0 0-2 0,0 0 1 16,0 0 0-16,26-4-1 15,-26 4 0-15,0 0 2 0,0 0-2 0,28 15 0 16,-28-15 0-16,0 0 1 0,11 27-1 0,-11-27 2 16,0 0-2-16,9 30 3 0,-9-30-3 0,0 22 3 15,0-22-2-15,0 0 1 0,-2 33 0 0,2-33 0 16,0 0 0-16,-14 29 2 0,14-29-3 0,0 0 3 16,-19 22-2-16,19-22 2 0,0 0-1 15,0 0 0-15,-28 13-1 0,28-13 0 0,0 0-1 16,0 0 1-16,-22-4-1 0,22 4 0 0,0 0 1 15,0 0-2-15,-25-18 2 0,25 18-2 16,0 0 0-16,-8-23 0 0,8 23 1 0,0 0-2 16,0-24 3-16,0 24-3 0,0 0 2 0,12-24 0 15,-12 24 1-15,0 0-1 0,21-26 1 0,-21 26-1 16,0 0 0-16,28-26 0 0,-28 26-1 16,0 0 1-16,28-16 0 0,-28 16-1 0,0 0 2 15,28-5-3-15,-28 5 3 0,0 0-2 0,28 5 1 16,-28-5 3-16,0 0-5 0,23 19 3 0,-23-19-2 15,0 0 1-15,12 35-1 0,-12-35 3 0,0 25-3 16,0-25 3-16,0 26-1 0,0-26 1 0,-12 22-3 16,12-22 2-16,0 0-3 0,-25 30 3 0,25-30-1 15,0 0 2-15,-26 14 0 16,26-14 0-16,0 0 0 0,-22 0 0 0,22 0-1 16,0 0 0-16,0 0 2 0,-30-10-1 0,30 10 1 15,0 0-1-15,-21-28 0 0,21 28-3 0,-11-28 3 16,11 28-3-16,-6-26 2 0,6 26-2 0,0-25 2 15,0 25-2-15,6-22 2 0,-6 22-1 0,0 0 0 16,16-29-2-16,-16 29 2 0,0 0-2 16,25-18 3-16,-25 18-1 0,0 0 1 0,31-4-2 15,-31 4 0-15,0 0-1 0,31 11 2 0,-31-11 2 16,0 0-2-16,32 24 2 0,-32-24-4 0,12 24 2 16,-12-24-2-16,9 26 3 0,-9-26-1 0,0 28 1 15,0-28-1-15,0 25 2 0,0-25-1 16,-6 21 0-16,6-21 1 0,0 0 1 0,-19 25-2 15,19-25 1-15,0 0-2 0,-28 8 1 16,28-8-1-16,0 0 2 0,-25 0-2 0,25 0 0 16,0 0 0-16,0 0-2 0,-28-21-1 0,28 21-9 15,0 0-12-15,0 0-19 0,0 0-37 0,-34-31-64 16,34 31-140-16,0 0-167 0,0 0-43 0,-5 36 376 16</inkml:trace>
      </inkml:traceGroup>
      <inkml:traceGroup>
        <inkml:annotationXML>
          <emma:emma xmlns:emma="http://www.w3.org/2003/04/emma" version="1.0">
            <emma:interpretation id="{E83DF547-1649-4CE8-B65B-42F4FFC372E3}" emma:medium="tactile" emma:mode="ink">
              <msink:context xmlns:msink="http://schemas.microsoft.com/ink/2010/main" type="line" rotatedBoundingBox="2891,5450 23801,5294 23811,6610 2901,6767"/>
            </emma:interpretation>
          </emma:emma>
        </inkml:annotationXML>
        <inkml:traceGroup>
          <inkml:annotationXML>
            <emma:emma xmlns:emma="http://www.w3.org/2003/04/emma" version="1.0">
              <emma:interpretation id="{BC86C5FB-06DE-45D7-A009-9AEE99CA8306}" emma:medium="tactile" emma:mode="ink">
                <msink:context xmlns:msink="http://schemas.microsoft.com/ink/2010/main" type="inkWord" rotatedBoundingBox="2891,5481 4490,5469 4496,6267 2897,6279"/>
              </emma:interpretation>
              <emma:one-of disjunction-type="recognition" id="oneOf9">
                <emma:interpretation id="interp45" emma:lang="en-GB" emma:confidence="0">
                  <emma:literal>All</emma:literal>
                </emma:interpretation>
                <emma:interpretation id="interp46" emma:lang="en-GB" emma:confidence="0">
                  <emma:literal>A1</emma:literal>
                </emma:interpretation>
                <emma:interpretation id="interp47" emma:lang="en-GB" emma:confidence="0">
                  <emma:literal>Al</emma:literal>
                </emma:interpretation>
                <emma:interpretation id="interp48" emma:lang="en-GB" emma:confidence="0">
                  <emma:literal>Ale</emma:literal>
                </emma:interpretation>
                <emma:interpretation id="interp49" emma:lang="en-GB" emma:confidence="0">
                  <emma:literal>Abel</emma:literal>
                </emma:interpretation>
              </emma:one-of>
            </emma:emma>
          </inkml:annotationXML>
          <inkml:trace contextRef="#ctx0" brushRef="#br0" timeOffset="-24494.5783">444 6675 213 0,'0'0'102'0,"0"0"-9"0,0 0-20 16,0 0-1-16,0 0-13 0,0 0 3 0,0 0-4 15,0 0 8-15,0 0-1 0,0 0 6 0,0 0 6 16,0 0 4-16,0 0-8 0,0 0-5 0,18-32-20 16,-18 32-14-16,0 0-8 0,0 0-6 0,18-23-2 15,-18 23-2-15,0 0 2 0,24-27-1 16,-24 27 0-16,22-28-3 0,-22 28 0 0,19-31-5 16,-19 31 2-16,28-34-5 0,-28 34 2 0,23-41-5 15,-23 41 3-15,28-42-4 0,-13 20 4 0,-15 22-6 16,26-46 4-16,-26 46-4 0,26-36 4 0,-26 36-4 15,19-37 2-15,-19 37-3 0,18-35 3 0,-18 35-3 16,20-35 3-16,-20 35-4 0,17-37 5 16,-17 37-4-16,14-31 3 0,-14 31-3 15,15-24 2-15,-15 24-2 0,0 0 2 0,17-27-2 16,-17 27 2-16,0 0-1 0,0 0 0 0,0 0-1 16,12-24 2-16,-12 24-2 0,0 0 2 0,0 0 0 15,0 0 0-15,11-23-1 0,-11 23 0 0,0 0-1 16,0 0 2-16,0 0-2 0,16-24 2 0,-16 24 16 15,0 0-17-15,0 0 17 0,0 0-17 16,0 0-1-16,0 0 1 0,0 0 0 0,0 0 0 16,0 0-1-16,0 0 0 0,0 0 2 0,0 0 0 15,0 0-1-15,0 0 1 0,0 0-1 0,24-26 0 16,-24 26 0-16,0 0-21 0,0 0 21 16,0 0-23-16,0 0 23 0,0 0 1 0,0 0-1 15,0 0 2-15,0 0-1 0,0 0-2 0,0 0 3 16,0 0-2-16,0 0 3 0,0 0-1 15,0 0 0-15,0 0 1 0,0 0 0 0,0 0 3 16,0 0-1-16,0 0 0 0,0 0 1 0,0 0-3 16,0 0 2-16,0 0-2 0,0 0 0 0,0 0-1 15,0 0 0-15,0 0-1 0,0 0-1 0,0 0 0 16,0 0 1-16,0 0 22 0,0 0-37 0,0 0 36 16,16 34-36-16,-16-34 13 0,0 34 4 15,0-34-4-15,6 38 3 0,-6-38-2 16,7 44 3-16,-7-20-4 0,4 4 5 0,2 0-6 15,-2 0 4-15,2 5-5 0,-6-5 6 0,8 4-6 16,-8-1 7-16,8-2-7 0,-4-3 5 0,2 2-4 16,-6-2 4-16,0-26-3 0,11 41 3 0,-11-41-4 15,7 34 3-15,-7-34-3 0,5 30 3 0,-5-30-3 16,6 30 3-16,-6-30-2 0,8 27 2 16,-8-27-3-16,4 24 2 0,-4-24-2 0,0 0 3 15,7 28-2-15,-7-28 2 0,0 0-3 0,0 0 2 16,8 24-1-16,-8-24 0 0,0 0 0 0,0 0 0 15,0 0-1-15,0 0 0 0,0 0-8 0,0 0-7 16,0 0-7-16,0 0-7 0,0 0-4 0,0 0-4 16,0 0-6-16,0 0-9 0,0 0-19 15,0 0-37-15,0 0-53 0,0 0-73 16,0 0-50-16,0 0-81 0,0 0 254 0</inkml:trace>
          <inkml:trace contextRef="#ctx0" brushRef="#br0" timeOffset="-24493.5784">618 6462 295 0,'0'0'118'16,"0"0"-43"-16,0 0-14 0,0 0 26 0,0 0 33 15,0 0 17-15,28 15 11 0,-28-15-27 16,0 0-26-16,27 0-25 0,-27 0-14 0,30 0-16 16,-30 0-14-16,36 6-12 0,-36-6-6 0,38 0-5 15,-38 0 0-15,37 5-2 0,-37-5 0 0,37 0-1 16,-37 0 0-16,37 0-2 0,-37 0 0 0,37-5-16 16,-37 5-25-16,36-2-49 0,-36 2-105 0,33-17-109 15,-33 17-145-15,0 0 83 0,47 0 368 16</inkml:trace>
          <inkml:trace contextRef="#ctx0" brushRef="#br0" timeOffset="-24492.5783">1373 6019 425 0,'0'0'211'0,"0"0"-15"0,0 0-15 16,0 0-29-16,0 0-44 0,0 0-36 15,0 0-23-15,0 0-13 0,0 0-8 0,0 0-9 16,0 0-23-16,0 0 13 0,0 0-20 0,0 0 22 16,0 0 6-16,0 0 2 0,17 21 3 15,-17-21-3-15,0 30-1 0,0-30-7 0,0 36 2 16,0-36-8-16,0 48 3 0,-7-22-7 0,7 1 4 15,-6 7-6-15,6 1 4 0,-5-4-6 0,5 5 7 16,-6 3-7-16,6-2 6 0,-4-1-6 16,4-2 5-16,0 1-6 0,0-1 7 0,0-4-5 15,0-1 5-15,0-3-5 0,0-5 4 0,0-21-5 16,4 37 4-16,-4-37-3 0,6 27 3 0,-6-27-2 16,0 0 1-16,9 27-2 0,-9-27 2 0,0 0-1 15,0 0 1-15,18 23-2 0,-18-23 0 0,0 0 0 16,0 0 1-16,0 0 0 0,22 6 0 0,-22-6-1 15,0 0 2-15,0 0-2 16,25-14 2-16,-25 14-4 0,0 0-8 0,35-22-6 16,-35 22-13-16,27-26-7 0,-27 26-14 0,31-35-19 15,-22 9-47-15,19 16-72 0,-20-16-68 0,17 8-65 16,7 18-96-16,-32-37 351 0</inkml:trace>
          <inkml:trace contextRef="#ctx0" brushRef="#br0" timeOffset="-24491.5783">1850 6101 316 0,'0'0'156'0,"0"0"6"16,7-27 8-16,-7 27-28 0,0 0-8 0,0 0-34 16,0 0-19-16,0 0-17 0,0 0-14 0,0 0-7 15,0 0-9-15,0 0-7 0,0 0-6 0,0 0-5 16,0 0-2-16,0 0 0 0,0 22 1 16,0-22 4-16,0 26-2 0,0-26 3 15,-8 39-7-15,8-39 1 0,-7 40-7 0,7-16 1 16,0-24-4-16,-10 47 2 0,10-23-4 0,-5 0 3 15,-1-1-6-15,6 1 4 0,-7 2-4 0,7-3 4 16,0-23-5-16,-3 42 4 0,3-42-4 0,0 31 4 16,0-31-3-16,0 28 2 0,0-28-1 15,0 0 1-15,3 26-1 0,-3-26 1 0,0 0-2 16,8 24 2-16,-8-24-3 0,0 0 3 0,9 29-2 16,-9-29 1-16,0 0-1 0,12 26 2 15,-12-26-2-15,0 0 0 0,14 22 0 0,-14-22 0 0,0 0-1 16,0 0 2-16,0 0-2 0,0 0 0 15,27 21 1-15,-27-21 0 0,0 0-1 0,0 0 1 16,25 10-1-16,-25-10-2 0,0 0-1 16,0 0-6-16,31-11-8 0,-31 11-8 0,0 0-8 15,19-21-9-15,-19 21-19 0,18-24-39 0,-18 24-91 16,25-19-82-16,-25 19-90 0,40-14-85 0,-40-14 382 16</inkml:trace>
        </inkml:traceGroup>
        <inkml:traceGroup>
          <inkml:annotationXML>
            <emma:emma xmlns:emma="http://www.w3.org/2003/04/emma" version="1.0">
              <emma:interpretation id="{B614F04A-CEF2-4CA4-AE33-549E38657ED5}" emma:medium="tactile" emma:mode="ink">
                <msink:context xmlns:msink="http://schemas.microsoft.com/ink/2010/main" type="inkWord" rotatedBoundingBox="5230,5739 8761,5712 8769,6723 5238,6750"/>
              </emma:interpretation>
              <emma:one-of disjunction-type="recognition" id="oneOf10">
                <emma:interpretation id="interp50" emma:lang="en-GB" emma:confidence="0">
                  <emma:literal>energy</emma:literal>
                </emma:interpretation>
                <emma:interpretation id="interp51" emma:lang="en-GB" emma:confidence="0">
                  <emma:literal>energy's</emma:literal>
                </emma:interpretation>
                <emma:interpretation id="interp52" emma:lang="en-GB" emma:confidence="0">
                  <emma:literal>emerge</emma:literal>
                </emma:interpretation>
                <emma:interpretation id="interp53" emma:lang="en-GB" emma:confidence="0">
                  <emma:literal>emerged</emma:literal>
                </emma:interpretation>
                <emma:interpretation id="interp54" emma:lang="en-GB" emma:confidence="0">
                  <emma:literal>emerges</emma:literal>
                </emma:interpretation>
              </emma:one-of>
            </emma:emma>
          </inkml:annotationXML>
          <inkml:trace contextRef="#ctx0" brushRef="#br0" timeOffset="-24490.5783">2810 6459 222 0,'0'0'112'16,"0"0"-1"-16,0 0 9 0,0 0-14 0,0 0 5 15,0 0-2-15,0 0 0 0,0 0-10 16,0 0-13-16,0 0-21 0,22 12-11 0,-22-12-15 16,0 0-5-16,0 0-7 0,25 9-5 0,-25-9-4 15,0 0-3-15,26 10-3 0,-26-10-2 16,0 0-1-16,32 6-3 0,-32-6 0 0,23 0-1 15,-23 0 2-15,29 0-1 0,-29 0-1 0,30-9-1 16,-30 9 0-16,28-8-1 0,-28 8 3 0,23-18-3 16,-23 18 2-16,24-20 0 0,-24 20 2 0,0 0 1 15,18-28 3-15,-18 28 0 0,0 0 3 0,9-34-3 16,-9 34 2-16,0-21-4 0,0 21 1 0,-8-27-5 16,8 27 1-16,-11-27-3 0,11 27 1 15,0 0-2-15,-26-27 1 0,26 27-2 0,-24-18 1 16,24 18-2-16,-31-9 0 0,31 9 0 15,-37 0-1-15,37 0 0 0,-38 0 0 0,38 0 1 16,-36 21-3-16,36-21 3 0,-35 29-2 0,35-29 3 16,-29 41-3-16,16-13 5 0,2-2-6 0,0-2 6 15,8 1-5-15,-3 3 4 0,6-4-4 0,0-24 4 16,0 42-5-16,0-42 4 0,12 36-3 16,-12-36 2-16,22 26-1 0,-22-26 2 0,28 19-2 15,-28-19 2-15,34 15-3 0,-34-15 2 0,39 4-1 16,-39-4 0-16,41 0 0 0,-18-5 0 0,2-3 1 15,1 2-2-15,1 1 2 0,0-6-4 0,3 3-11 16,-2-8-13-16,4 6-22 0,-9-14-31 16,16 19-54-16,-23-22-83 0,24 17-86 0,-14-1-101 15,-9-18 3-15,23 29 387 0</inkml:trace>
          <inkml:trace contextRef="#ctx0" brushRef="#br0" timeOffset="-24489.5783">3493 6424 519 0,'-13'-24'213'0,"13"24"-14"0,0 0-24 0,0 0-27 16,0 0-48-16,0 0-30 0,0 0-24 0,0 0-11 16,0 0-11-16,0 0-8 0,0 0-6 15,0 0-2-15,0 0-4 0,0 0 1 0,-14 22-1 16,14-22 2-16,0 0-2 0,0 35 2 0,0-35-4 15,-6 26 5-15,6-26-3 0,0 33 1 16,0-33-1-16,0 38 1 0,0-38-3 0,-7 38 3 16,7-38-4-16,0 28 2 0,0-28-3 0,0 0 2 15,0 24-3-15,0-24 1 0,0 0-1 0,0 0-1 16,0 0 0-16,0 0 1 0,0 0 0 0,0 0 2 16,0 0 1-16,27-6 0 0,-27 6 0 0,0 0 0 15,23-37 1-15,-23 37-4 0,22-35 4 16,-22 35-4-16,24-35 3 0,-24 35-3 15,24-38 4-15,-24 38-3 0,21-34 3 0,-21 34-2 16,22-25 2-16,-22 25-2 0,0 0 1 0,30-31-1 16,-30 31 0-16,0 0 0 0,28-20 1 0,-28 20 0 15,0 0 1-15,28-7-1 0,-28 7 2 0,0 0-1 16,30 0 0-16,-30 0 2 0,0 0-1 0,27 17 1 16,-27-17-1-16,0 0 2 0,31 26-2 15,-31-26 5-15,25 27-1 0,-25-27 1 0,23 33-3 16,-23-33 1-16,17 27-5 0,-17-27 1 0,12 28-3 15,-12-28 1-15,10 24-2 0,-10-24 2 0,0 0-3 16,15 24 2-16,-15-24-2 0,0 0 1 0,0 0-3 16,0 0-8-16,12 24-11 0,-12-24-10 15,0 0-18-15,0 0-22 0,0 0-51 0,0 0-90 16,0 0-89-16,0 0-133 0,0 0 13 16,0 0 378-16</inkml:trace>
          <inkml:trace contextRef="#ctx0" brushRef="#br0" timeOffset="-24488.5783">4286 6538 268 0,'0'0'110'0,"0"0"7"16,0 0-8-16,0 0-9 0,0 0-8 0,0 0 4 15,0 0-7-15,29-6 0 0,-29 6-16 16,0 0-9-16,0 0-15 0,27-7-11 0,-27 7-9 15,0 0-7-15,28-6-6 0,-28 6-3 0,0 0-2 16,32-9-2-16,-32 9-1 0,0 0-2 16,27-14-1-16,-27 14-2 0,0 0 2 0,28-14-2 15,-28 14 2-15,0 0-2 0,0 0 1 0,27-23-1 16,-27 23 4-16,0 0-1 0,10-24 4 0,-10 24 0 16,0 0 2-16,7-29-3 0,-7 29 3 15,0 0-1-15,0-32 2 0,0 32-2 0,0 0 1 16,-10-34-4-16,10 34 0 0,0 0-2 0,-18-27 0 15,18 27-2-15,0 0 0 0,-34-17-2 0,34 17-1 16,-28 0 1-16,28 0-3 0,-33 7 2 0,33-7-2 16,-32 17 3-16,32-17-2 0,-33 35 2 0,33-35-2 15,-26 41 2-15,17-18-3 0,0 2 4 16,4 3-3-16,-1-2 4 0,6-2-6 16,0 4 6-16,0-2-7 0,0-2 5 0,6-4-4 15,-6-20 2-15,9 39-1 0,-9-39 2 0,18 26-2 16,-18-26 3-16,22 22-2 0,-22-22 1 0,22 17-1 15,-22-17 0-15,28 10-2 0,-28-10 2 0,34 0-1 16,-34 0 0-16,36 0 1 0,-36 0-2 0,39-12 1 16,-39 12-2-16,40-18-2 0,-40 18-10 15,43-24-11-15,-43 24-21 0,51-27-21 0,-40 1-46 16,22 19-64-16,-22-17-73 0,12 10-65 0,2 9-105 16,-25-27 267-16,34 32 154 0</inkml:trace>
          <inkml:trace contextRef="#ctx0" brushRef="#br0" timeOffset="-24487.5783">4805 6513 364 0,'0'0'149'0,"0"0"-12"0,0 0-13 0,0 0 2 16,0 0-9-16,0 0-4 0,0 0-21 0,0 21-10 16,0-21-23-16,0 0-15 0,0 24-14 0,0-24-4 15,-5 22-7-15,5-22-1 0,0 26-6 0,0-26 0 16,0 27-3-16,0-27 0 0,0 0-3 15,0 26 1-15,0-26-5 0,0 0 1 0,0 21-3 16,0-21 0-16,0 0-2 0,0 0 0 0,0 0-2 16,0 0-1-16,0 0 0 0,0 0 2 15,0 0 4-15,0 0 6 0,0 0 5 0,26-16 0 16,-26 16 1-16,10-24-4 0,-10 24 1 0,12-30-4 16,-12 30 3-16,13-36-5 0,-13 36 3 0,11-36-6 15,-11 36 5-15,9-28-5 0,-9 28 4 16,11-28-3-16,-11 28 2 0,11-23-1 0,-11 23 1 15,0 0-2-15,14-21 2 0,-14 21-2 0,0 0 1 16,0 0-1-16,0 0 0 0,0 0-1 0,23-9 0 16,-23 9 2-16,0 0-1 0,23 5 2 0,-23-5 0 15,0 0 1-15,27 6 0 0,-27-6 2 0,22 12-3 16,-22-12 0-16,25 9 0 0,-25-9-3 0,26 13 0 16,-26-13 1-16,0 0-3 15,29 11 1-15,-29-11 0 0,22 8-1 0,-22-8-1 16,32 7 1-16,-32-7-7 0,22 0-7 0,-22 0-12 15,24-4-14-15,-24 4-41 0,0 0-104 0,40-11-164 16,-40 11-185-16,8-22 66 0,-8 22 469 0</inkml:trace>
          <inkml:trace contextRef="#ctx0" brushRef="#br0" timeOffset="-24486.5783">5619 6359 234 0,'0'0'152'15,"0"0"-9"-15,-12-21-4 0,12 21-2 0,0 0-12 16,0 0-8-16,0 0-18 0,0 0-17 0,0 0-21 16,0 0-11-16,-29-22-9 0,29 22-7 0,0 0-3 15,0 0-3-15,-32-16-4 0,32 16-2 16,-27-4-3-16,27 4-5 0,-28 0-1 0,28 0-6 16,-23 0-3-16,23 0-1 0,-22 18-4 0,22-18 2 15,-25 19-2-15,25-19 2 0,-22 24-2 16,22-24 4-16,-18 36-4 0,18-36 2 0,-14 40-3 15,14-18 1-15,0-22-2 0,0 42 4 0,0-42-6 16,6 38 2-16,-6-38-10 0,18 27 1 0,-18-27-8 16,23 21-1-16,-23-21-2 0,32 10 4 0,-32-10 4 15,27 0 5-15,-27 0 7 0,28-21 0 0,-28 21 2 16,27-31-1-16,-27 31 5 0,24-38-4 0,-10 16 4 16,-14 22-2-16,20-42 8 0,-20 42-1 15,17-35 6-15,-17 35-2 0,0 0-2 0,18-26-5 16,-18 26-2-16,0 0-1 0,0 0-1 15,0 0-2-15,0 0 1 0,0 0 1 0,0 0-1 16,0 0 2-16,0 0-1 0,0 0 0 0,0 0-1 16,0 0 1-16,0 0 1 0,26 15 1 0,-26-15 1 15,0 0 1-15,0 0 1 0,3 28 1 16,-3-28-1-16,0 24 0 0,0-24-4 0,0 33 2 16,0-33-5-16,0 40 5 0,-3-17-6 0,3 2 5 15,0 5 14-15,0-5-14 0,-7 6 15 0,7-4-33 16,0 8 13-16,-5-5-12 0,5 5 13 0,-6 3 6 15,6-8-7-15,-8 2 6 0,2-8-6 0,2 0 6 16,-4 1-5-16,0-2 4 0,8-23-3 16,-21 40 3-16,21-40-1 0,-28 29 2 0,28-29-1 15,-33 19 1-15,33-19-2 0,-36 16 1 16,36-16-2-16,-38 8 2 0,38-8-1 0,-40 9 0 16,15-9-1-16,25 0-1 0,-38 0 0 0,38 0-2 15,-35-15 0-15,35 15-3 0,-30-19-2 0,30 19-7 16,-22-29-8-16,22 29-12 0,-6-33-7 0,6 33-15 15,0-28-28-15,0 0-44 0,0 28-47 0,15-32-49 16,-15 32-66-16,42-25-75 0,-38-7 217 16,29 32 148-16</inkml:trace>
          <inkml:trace contextRef="#ctx0" brushRef="#br0" timeOffset="-24485.5783">6027 6410 319 0,'0'0'189'0,"0"0"5"15,-12-19-22-15,12 19-4 0,0 0-31 0,0 0-35 16,0 0-26-16,0 0-16 0,0 0-8 0,0 0-7 15,0 0-11-15,0 0-6 0,0 0-7 0,0 0-4 16,0 0-7-16,0 0-5 0,0 0-3 0,0 0-2 16,0 0 0-16,0 23 1 0,0-23-2 15,-6 22 2-15,6-22-2 0,0 26 2 16,0-26-3-16,0 35 2 0,0-35-2 0,0 39 3 16,0-39-3-16,10 39 4 0,-10-39-4 0,14 38 2 15,-14-38 16-15,18 26-16 0,-18-26 16 0,0 0-36 16,31 24 16-16,-31-24-20 0,27 0 21 0,-27 0 16 15,27-4-14-15,-27 4 17 0,28-23-36 0,-28 23 18 16,26-36-16-16,-14 15 16 0,2-3 4 0,-1 2-3 16,-2-1 4-16,2-1-4 0,-13 24 3 15,18-37-3-15,-18 37 3 0,11-30-2 0,-11 30 2 16,0 0-2-16,0 0 2 0,9-23-2 16,-9 23 1-16,0 0 0 0,0 0 0 0,0 0-1 15,0 0 1-15,0 0-1 0,0 0 1 0,0 0 0 16,0 0-2-16,0 0 1 0,0 0-1 0,0 0-2 15,0 0 2-15,0 0 0 0,0 0 1 0,8 23 2 16,-8-23-2-16,0 25 3 0,0-25-6 16,7 46 6-16,-7-18-6 0,4 6 5 0,-4-2 15 15,0 4-32-15,0-1 31 0,0 0-30 0,-4 1 12 16,4 1 6-16,-7 2-6 0,1 0 7 0,-2 1-7 16,1-1 7-16,-4-2-7 0,0-1 7 0,-1-3-7 15,-5 1 8-15,1-7-5 0,-2 2 5 0,0-5-3 16,18-24 4-16,-39 38-4 15,19-23 4-15,-7-3-3 0,5 2 1 0,-3-9-3 16,1 4 1-16,2-4-3 0,-2-5 1 0,2 0-1 16,22 0-3-16,-41-10-2 0,17 1-12 0,24 9-7 15,-49-36-13-15,49 36-9 0,-42-47-19 0,42 47-33 16,-37-55-79-16,37 55-61 0,-14-43-86 0,6 7-109 16,8 36 232-16,14-56 201 0</inkml:trace>
        </inkml:traceGroup>
        <inkml:traceGroup>
          <inkml:annotationXML>
            <emma:emma xmlns:emma="http://www.w3.org/2003/04/emma" version="1.0">
              <emma:interpretation id="{576800A0-C77A-404E-9F79-E4DE31F86D64}" emma:medium="tactile" emma:mode="ink">
                <msink:context xmlns:msink="http://schemas.microsoft.com/ink/2010/main" type="inkWord" rotatedBoundingBox="9646,5586 12797,5562 12803,6409 9652,6433"/>
              </emma:interpretation>
              <emma:one-of disjunction-type="recognition" id="oneOf11">
                <emma:interpretation id="interp55" emma:lang="en-GB" emma:confidence="0">
                  <emma:literal>levels:</emma:literal>
                </emma:interpretation>
                <emma:interpretation id="interp56" emma:lang="en-GB" emma:confidence="0">
                  <emma:literal>Levels:</emma:literal>
                </emma:interpretation>
                <emma:interpretation id="interp57" emma:lang="en-GB" emma:confidence="0">
                  <emma:literal>level's:</emma:literal>
                </emma:interpretation>
                <emma:interpretation id="interp58" emma:lang="en-GB" emma:confidence="0">
                  <emma:literal>level:</emma:literal>
                </emma:interpretation>
                <emma:interpretation id="interp59" emma:lang="en-GB" emma:confidence="0">
                  <emma:literal>Revels:</emma:literal>
                </emma:interpretation>
              </emma:one-of>
            </emma:emma>
          </inkml:annotationXML>
          <inkml:trace contextRef="#ctx0" brushRef="#br0" timeOffset="-24484.5783">7230 6152 197 0,'0'0'109'0,"0"0"19"16,0-22-9-16,0 22-6 0,0 0-14 0,0 0 7 15,0 0-2-15,0-32 4 0,0 32-11 0,0 0-14 16,0 0-19-16,0 0-12 0,0 0-11 0,0 0-9 16,0 0-5-16,0 0-5 0,0 0-4 0,0 0-5 15,0 0-3-15,0 0 0 0,0 0 5 0,0 0 3 16,11 23 5-16,-11-23-2 0,0 27-3 15,0-27-7-15,7 34 1 0,-7-34-7 0,0 51 3 16,0-23-6-16,0 9 2 0,-6 2-6 0,6 3 5 16,-7 4-6-16,7 3 7 0,-9-3-7 15,3 0 7-15,-1 1-8 0,3-3 8 0,-1-6-8 16,5-2 7-16,-6-9 14 0,6-5-33 0,0-22 36 16,0 33-37-16,0-33 16 0,0 22 3 0,0-22-3 15,0 0 1-15,0 0-2 0,11 26 1 16,-11-26-1-16,0 0 1 0,0 0-3 0,0 0-6 15,0 0-4-15,0 0-7 0,21 22-9 0,-21-22-10 16,0 0-15-16,0 0-17 0,0 0-36 0,0 0-36 16,9 23-39-16,-9-23-8 0,0 0-11 0,0 0 25 15,0 0-1-15,0 0 3 0,9-34 90 0</inkml:trace>
          <inkml:trace contextRef="#ctx0" brushRef="#br0" timeOffset="-24483.5783">7519 6659 193 0,'0'0'78'0,"17"21"6"0,-17-21-9 16,0 0 12-16,0 0-11 0,23 12 9 0,-23-12-11 15,0 0 12-15,0 0-5 0,26 8 6 16,-26-8-13-16,0 0-8 0,0 0-21 0,27 3-7 0,-27-3-7 15,0 0-8-15,0 0-2 0,31 0 3 16,-31 0 0-16,0 0 4 0,28-8 1 0,-28 8-2 16,23-13-2-16,-23 13-6 0,22-15-2 15,-22 15-7-15,24-14 2 0,-24 14-2 0,0 0 1 16,31-28 1-16,-31 28 0 0,0 0-4 0,21-29 2 16,-21 29-3-16,0 0 0 0,15-30 1 0,-15 30 2 15,0 0-1-15,0-28 4 0,0 28-2 0,0 0 1 16,-7-24-3-16,7 24 1 0,0 0-4 0,-20-27-1 15,20 27-3-15,0 0 1 0,-32-23-3 16,32 23 1-16,-29-6-2 0,29 6 1 0,-29 3-1 16,29-3-1-16,-36 16 3 0,36-16-3 15,-34 23 3-15,34-23-2 0,-33 37 2 0,18-14-3 16,4-1 4-16,1 6-3 0,-1-3 3 0,4-1-4 16,3 4 4-16,4 1-6 0,0-5 6 0,0 0 16 15,7-2-34-15,-7-22 34 0,20 36-34 0,-20-36 15 16,28 26 1-16,-28-26-1 0,30 19 0 15,-30-19-1-15,35 12 3 0,-35-12-1 0,36 0 0 16,-36 0 1-16,33-15-2 0,-33 15 1 0,41-16-3 16,-41 16-1-16,41-28 3 0,-14 12-27 0,-27 16-6 15,55-28-86-15,-42-8-128 0,26 15-197 0,-10 0-89 16,-8-18 261-16</inkml:trace>
          <inkml:trace contextRef="#ctx0" brushRef="#br0" timeOffset="-24482.5783">8177 6560 561 0,'0'0'190'16,"0"0"-12"-16,0 0-32 0,0 0-17 0,0 0-47 15,0 0-31-15,0 0-23 0,0 0-8 0,0 0-3 16,0 0 7-16,0 0 3 0,9 35 4 0,-9-35-10 15,8 40-2-15,-2-16-12 0,1 2 2 16,-3 5-8-16,3-2 5 0,0 2 15 0,-2-4-35 16,1 1 33-16,-1-4-33 0,2-2 12 0,-7-22 5 15,11 30-3-15,-11-30 2 0,0 0-3 0,0 0 2 16,26 21 1-16,-26-21 6 0,0 0 2 16,24-8 4-16,-24 8 3 0,0 0-5 0,27-38 1 15,-27 38-7-15,24-41-1 0,-24 41 11 0,26-41-33 16,-11 18 32-16,-1 1-34 0,1-2 18 15,0-3 4-15,-1 5-6 0,-14 22 0 0,23-41-16 16,-23 41-15-16,20-31-25 0,-20 31-29 0,19-33-56 16,-19 33-56-16,0 0-85 0,36-22-48 0,-36 22-68 15,0 0 324-15</inkml:trace>
          <inkml:trace contextRef="#ctx0" brushRef="#br0" timeOffset="-24481.5783">8686 6725 250 0,'0'0'160'0,"0"0"-5"16,0 0-14-16,0 0-20 0,0 0-34 0,0 0 15 15,0 0-32-15,31 7 5 0,-31-7-14 0,0 0-8 16,0 0-10-16,27 5-6 0,-27-5-8 16,0 0-3-16,28 0-4 0,-28 0-2 0,0 0 0 15,27 0-3-15,-27 0-2 0,0 0-2 0,25 0-1 16,-25 0-2-16,0 0 2 0,25-18-1 0,-25 18 2 15,0 0 0-15,19-24 1 0,-19 24-3 0,0 0 1 16,21-36-5-16,-21 36 0 0,11-22-4 0,-11 22 3 16,0 0-1-16,7-34 3 0,-7 34 0 15,0 0 2-15,0-26-2 0,0 26 2 16,0 0-5-16,0 0 1 0,-19-26-4 0,19 26 0 16,0 0-1-16,-33-13 0 0,33 13-1 0,-25 5-1 15,25-5 1-15,-31 15-1 0,31-15 2 0,-37 21-2 16,37-21 1-16,-36 27-1 0,36-27 2 0,-30 34-3 15,30-34 3-15,-21 31-3 0,21-31 3 0,-12 30-4 16,12-30 4-16,0 36-2 0,0-36 1 0,0 34 18 16,0-34-34-16,12 29 34 0,-12-29-33 15,14 25 14-15,-14-25 2 0,18 28-2 0,-18-28 2 16,24 21-2-16,-24-21 1 0,26 11-2 0,-26-11 1 16,29 10-1-16,-29-10 0 0,31 0 1 15,-31 0-1-15,40-10 1 0,-40 10-1 0,43-13 0 16,-43 13-9-16,41-28-5 0,-41 28 2 0,42-30-29 15,-42 30-2-15,41-32-40 0,-30 6-44 16,19 21-67-16,-21-24-59 0,15 17-73 0,5 12-93 16,-29-30 268-16,29 30 153 0</inkml:trace>
          <inkml:trace contextRef="#ctx0" brushRef="#br0" timeOffset="-24480.5783">9293 6210 450 0,'0'0'191'0,"0"-33"-32"0,-7 11-3 0,7 22-24 16,0-25-23-16,0 25-35 0,0 0-14 0,0 0-10 16,0 0-5-16,0 0-7 0,0 0-9 0,0 0-5 15,0 0-9-15,0 0-3 0,0 0 2 16,0 0 6-16,0 0 2 0,18 28 6 0,-18-28-7 15,0 46 1-15,0-16-7 0,0 5 6 0,0-1-9 16,0 8 6-16,-7 2-9 0,7 2 2 0,-6-2-8 16,1 2 5-16,1 3-10 0,-2-4 8 0,6-1-9 15,-7-4 7-15,7-3-6 0,-5-3-12 16,5-8 31-16,0-4-31 0,0-22 30 16,7 35-15-16,-7-35-3 0,0 0 1 0,12 22-2 15,-12-22 0-15,0 0 0 0,0 0-1 0,0 0-3 16,0 0-5-16,24-12-7 0,-24 12-8 0,0 0-9 15,12-24-14-15,-12 24-19 0,0 0-25 0,28-16-119 16,-28 16-106-16,0-32-189 0,0 32 101 0,8-24 407 16</inkml:trace>
          <inkml:trace contextRef="#ctx0" brushRef="#br0" timeOffset="-24479.5783">9676 6590 149 0,'0'0'94'0,"0"0"34"0,0 0 7 0,0 0 11 16,0 0 3-16,0 0 13 0,0 0-12 0,0 0-17 15,-10-28-41-15,10 28-26 0,0 0-17 0,0 0-6 16,0 0-5-16,0 0-6 0,0 0-6 0,0 0-4 16,0 0-4-16,0 0-4 0,-27-21-5 0,27 21-1 15,0 0-3-15,0 0 0 0,-25 5-1 0,25-5-1 16,0 0-2-16,0 0 0 0,-26 18-3 15,26-18 3-15,0 0-2 0,-18 29 1 0,18-29-1 16,-10 23 1-16,10-23-1 0,-4 22 1 0,4-22-2 16,0 0 2-16,0 27-2 0,0-27 3 15,0 0-2-15,14 25 1 0,-14-25-1 0,0 0 1 16,0 0-1-16,26 26 1 0,-26-26-2 0,0 0 3 16,25 18-3-16,-25-18 3 0,0 0-1 0,25 20 0 15,-25-20-1-15,0 0 1 0,0 0-2 16,23 26 4-16,-23-26 17 0,0 0-35 0,0 0 37 15,0 21-38-15,0-21 18 0,0 0 1 0,0 0-2 16,0 0 3-16,-6 23-2 0,6-23 1 0,0 0 0 16,-20 22 2-16,20-22 1 0,0 0 3 0,-33 23-1 15,33-23 3-15,-25 18-3 0,25-18-1 0,-25 14-3 16,25-14-1-16,0 0-3 0,-30 18 1 16,30-18-2-16,0 0-3 0,0 0-11 15,0 0-13-15,0 0-27 0,-26 9-40 0,26-9-117 16,0 0-172-16,0 0-150 0,0 0 134 0,-4-32 401 15</inkml:trace>
          <inkml:trace contextRef="#ctx0" brushRef="#br0" timeOffset="-24478.5783">10311 6292 266 0,'0'0'150'16,"0"0"-19"-16,0 0-8 0,0 0-11 0,0 0-16 16,0 0-12-16,0 0-6 0,0 0-4 0,0 0-13 15,0 0-14-15,0 0-15 0,0 0-10 16,0 0-4-16,0 0 0 0,0 0 2 0,0 0-2 15,0 0 1-15,0 0-2 0,0 0-2 0,0 0-1 16,0 0-3-16,0 0-4 0,0 0-1 16,0 0-1-16,0 0-1 0,0 0 1 0,0 0 0 15,0 0 0-15,0 0 1 0,0 0 1 0,0 0 1 0,0 0 1 16,0 0-2-16,0 0 0 0,0 0-1 16,0 0 0-16,0 0 1 0,0 0 1 15,0 0 1-15,0 0 2 0,0 0 2 0,0 0 4 16,0 0-1-16,0 0-1 0,0 0-2 0,0 0-3 15,0 0-1-15,0 0-1 0,0 0-1 0,0 0 0 16,0 0 0-16,0 0-1 0,0 0-2 0,0 0-2 16,0 0-1-16,0 0 1 0,0 0-2 0,0 0-3 15,0 0 2-15,0 0 0 0,0 0-2 16,0 0 2-16,0 0-3 0,0 0-1 16,0 0-2-16,0 0 4 0,0 0 1 0,11-24 3 0,-11 24 2 15,0 0-2-15,0 0 0 0,0 0 0 16,0 0-2-16,23-13 1 0,-23 13 0 0,0 0-1 15,0 0 1-15,0 0-1 0,0 0 0 0,0 0 2 16,0 0 1-16,0 0-1 0,0 0 1 0,0 0 0 16,0 0-3-16,0 0 3 0,0 0 0 15,-8 22 0-15,8-22 2 0,0 0-3 0,0 0 0 16,0 0 1-16,0 0 0 0,0 0 2 0,0 0 0 16,-23 13-3-16,23-13-1 0,0 0 0 0,0 0 0 15,-24 6 0-15,24-6 1 0,0 0-1 0,0 0 1 16,0 0-2-16,0 0 1 0,-23 5-1 0,23-5-4 15,0 0-8-15,0 0-16 0,0 0-20 16,0 0-9-16,0 0-18 0,0 0-41 16,0 0-70-16,0 0-96 0,30-6-166 0,-30 6 51 15,0 0 366-15</inkml:trace>
          <inkml:trace contextRef="#ctx0" brushRef="#br0" timeOffset="-24477.5783">10274 6803 126 0,'0'0'77'0,"0"0"11"0,0 0 8 15,0 0 0-15,0 0-9 0,0 0-12 0,0 0-7 16,0 0 2-16,0 0 2 0,0 0 1 0,0 0 2 16,0 0-3-16,0 0-7 0,0 0-11 0,0 0-3 15,0 0-9-15,0 0-7 16,0 0-4-16,0 0-12 0,0 0-2 0,0 0 1 15,24-21-2-15,-24 21-25 0,0 0 20 0,0 0-25 16,0 0 20-16,21-22 0 0,-21 22-1 0,0 0-1 16,0 0-2-16,0 0 0 0,0 0-2 0,0 0 1 15,0 0-1-15,0 0 0 0,0 0 2 0,0 0-1 16,0 0 4-16,0 0 0 0,0 0 2 16,0 0 3-16,0 0 1 0,0 0-2 0,0 0 0 15,0 0 20-15,0 0-23 0,0 0 1 0,0 0 1 16,-8 24-1-16,8-24-1 0,0 0 21 0,0 0-20 15,0 0 2-15,0 0 0 0,-22 11 0 16,22-11-3-16,0 0-4 0,0 0 0 0,0 0-25 16,0 0 23-16,0 0-22 0,0 0 21 0,0 0 2 15,0 0-1-15,0 0-1 0,0 0-1 16,0 0-1-16,0 0 0 0,0 0 3 0,0 0-1 16,0 0 2-16,-14-28 0 0,14 28-2 0,0 0 1 15,0 0-1-15,0 0 0 0,0 0 1 0,0 0-1 16,0 0 0-16,0 0-1 0,0 0-1 0,0 0 2 15,0 0 1-15,0 0 1 0,0 0 0 0,0 0-1 16,0 0 23-16,0 0-26 0,17 25 6 0,-17-25-39 16,0 0-52-16,0 0-77 0,0 0-132 15,0 0-193-15,0 0 62 0,0 0 341 0</inkml:trace>
        </inkml:traceGroup>
        <inkml:traceGroup>
          <inkml:annotationXML>
            <emma:emma xmlns:emma="http://www.w3.org/2003/04/emma" version="1.0">
              <emma:interpretation id="{5954CF10-FEE3-43C5-8FA2-661EE81FCFD7}" emma:medium="tactile" emma:mode="ink">
                <msink:context xmlns:msink="http://schemas.microsoft.com/ink/2010/main" type="inkWord" rotatedBoundingBox="13770,5789 15828,5773 15833,6494 13776,6510"/>
              </emma:interpretation>
              <emma:one-of disjunction-type="recognition" id="oneOf12">
                <emma:interpretation id="interp60" emma:lang="en-GB" emma:confidence="0">
                  <emma:literal>spec</emma:literal>
                </emma:interpretation>
                <emma:interpretation id="interp61" emma:lang="en-GB" emma:confidence="0">
                  <emma:literal>Spec</emma:literal>
                </emma:interpretation>
                <emma:interpretation id="interp62" emma:lang="en-GB" emma:confidence="0">
                  <emma:literal>specs</emma:literal>
                </emma:interpretation>
                <emma:interpretation id="interp63" emma:lang="en-GB" emma:confidence="0">
                  <emma:literal>speck</emma:literal>
                </emma:interpretation>
                <emma:interpretation id="interp64" emma:lang="en-GB" emma:confidence="0">
                  <emma:literal>sped</emma:literal>
                </emma:interpretation>
              </emma:one-of>
            </emma:emma>
          </inkml:annotationXML>
          <inkml:trace contextRef="#ctx0" brushRef="#br1" timeOffset="-24413.9611">11673 6352 376 0,'0'-23'204'0,"0"23"-52"0,0 0 9 16,0 0-39-16,0 0 9 0,0 0-17 0,0 0-26 15,0 0-20-15,0 0-18 0,0 0-10 0,-18-24-6 16,18 24-3-16,0 0-3 0,0 0-2 0,-23-6-4 16,23 6-5-16,0 0-2 0,-32 0-1 0,32 0-3 15,-28 5 2-15,28-5-4 0,-37 10 0 16,37-10-4-16,-47 20-3 0,21-10-2 16,0 2 1-16,3 1-1 0,23-13 5 0,-38 21-2 15,38-21 2-15,-27 21-4 0,27-21 1 0,0 0-3 16,-24 26 2-16,24-26-3 0,0 0 1 0,0 28-1 15,0-28 1-15,0 0-1 0,17 28 2 0,-17-28-1 16,0 0 2-16,34 21-2 0,-34-21 1 0,29 15-1 16,-29-15 0-16,35 9 3 0,-35-9 0 15,41 14 0-15,-41-14 0 0,37 10-3 0,-37-10 1 16,29 14-1-16,-29-14 2 0,0 0-2 16,25 22 2-16,-25-22-1 0,0 0 1 0,0 0-1 15,8 25 1-15,-8-25-1 0,0 0 3 0,-15 26-3 16,15-26 1-16,-25 24-1 0,25-24 1 0,-30 21 0 15,30-21 1-15,-30 11-4 0,30-11 1 0,-36 13-2 16,36-13 2-16,-35 7 2 0,35-7 0 16,-30 6 0-16,30-6 0 0,-29 0 0 0,29 0 0 15,0 0-2-15,-29 4 1 0,29-4-2 0,0 0-4 16,0 0-14-16,0 0-8 0,0 0-19 0,0 0-28 16,37 0-75-16,-31-28-106 0,27 21-198 0,-10 4-20 15,-23 3 223-15</inkml:trace>
          <inkml:trace contextRef="#ctx0" brushRef="#br1" timeOffset="-24412.9611">11903 6604 593 0,'-12'-30'230'0,"12"30"-109"0,0 0-12 15,0 0 3-15,0 0-9 0,0 0-25 0,0 0-30 16,0 0-22-16,0 0-15 0,0 0-7 0,0 0 5 16,0 0 9-16,0 0 8 0,0 0 3 0,0 0-4 15,8 31-3-15,-8-31-9 0,0 33 1 16,0-33-7-16,-7 41 0 0,7-18-6 0,-4 0 2 16,4-2-4-16,0 3 3 0,-7 2-5 15,7-4 5-15,-7-2-6 0,7 3 4 0,-5 0-3 16,5 0 4-16,0-1-3 0,-6 2 3 0,6-24-3 15,-5 41 3-15,5-41-3 0,0 24 2 0,0-24-1 16,0 0 2-16,0 0-2 0,0 0 2 0,0 0-1 16,0 0-1-16,0 0 2 0,0 0-1 0,0 0 1 15,0 0 0-15,0 0 1 0,0 0-1 0,8-32 2 16,-8 32-1-16,7-41 9 0,-7 41-1 16,7-45 9-16,-3 18-3 0,-4-4 1 0,7 3-7 15,-7-6 6-15,7 6-6 0,-3-10 7 16,4 1-7-16,-2-2 6 0,2 5-6 0,-4 3 4 0,3 2-6 15,-3 3 4-15,-4 26-8 0,14-41 4 16,-14 41-5-16,15-35 1 0,-15 35-3 0,21-28 0 16,-21 28-1-16,22-24 1 0,-22 24-2 15,27-17 2-15,-27 17-2 0,26-10 1 0,-26 10-1 16,25 0 0-16,-25 0 1 0,22 6-1 0,-22-6 1 16,24 14-1-16,-24-14 1 0,20 22-2 0,-20-22 3 15,18 29-2-15,-18-29 2 0,11 29-2 0,-11-29 1 16,0 30-2-16,0-30 3 0,0 26-1 0,0-26 2 15,-9 27-3-15,9-27 2 0,-17 30-2 0,17-30 3 16,-22 28-2-16,22-28 3 0,-26 24-4 16,26-24 2-16,-30 30-2 0,30-30 2 15,-34 19-1-15,34-19 1 0,-28 10 0 0,28-10 0 16,-27 0-1-16,27 0 0 0,-26 0 1 0,26 0-2 16,-25-7 2-16,25 7-1 0,0 0-1 0,-30-21-4 15,30 21-6-15,0 0-12 0,-14-22-19 0,14 22-28 16,0 0-59-16,-8-33-87 0,30 40-143 0,-22-7-128 15,17-25 52-15,7 31 384 0</inkml:trace>
          <inkml:trace contextRef="#ctx0" brushRef="#br1" timeOffset="-24411.9611">12479 6513 767 0,'-12'-30'180'0,"12"30"-56"16,0 0-12-16,0 0-20 0,0 0-26 0,0 0-26 15,0 0-20-15,0 0-3 0,0 0 1 0,0 0 4 16,0 0 1-16,26 0-4 0,-26 0-4 0,0 0-2 15,25 10-1-15,-25-10-2 0,23 4-2 0,-23-4-3 16,22 3-1-16,-22-3-1 0,25 5-1 0,-25-5-1 16,26 6 0-16,-26-6 0 15,26 0-1-15,-26 0 1 0,27 0 0 0,-27 0-1 16,27 0 0-16,-27 0 0 0,0 0 0 0,30-14 1 16,-30 14 0-16,0 0 0 0,0 0 1 0,27-28-2 15,-27 28 2-15,0 0-1 0,4-32 2 0,-4 32-3 16,-4-23 3-16,4 23-3 0,-10-22 3 0,10 22-2 15,0 0 2-15,-34-26-1 0,34 26 0 0,-34-11-1 16,34 11 4-16,-37-7 2 0,37 7 3 16,-40 0 1-16,40 0-2 0,-40 8 0 0,40-8-3 15,-42 13 3-15,42-13-2 0,-39 17 2 0,39-17-1 16,-36 27 1-16,36-27-4 0,-25 29 2 16,25-29-6-16,-12 35 2 0,12-35-4 0,0 41 3 15,0-41-4-15,4 44 4 0,-4-44-5 0,18 43 4 16,-7-20-4-16,-11-23 4 0,30 39-4 0,-30-39 4 15,38 32-3-15,-38-32 2 0,44 14-1 16,-22-14 1-16,3 0 1 0,-2-9-2 0,5 0 2 16,0-9-1-16,4 0 1 0,-1-1-4 0,0 0-1 15,-6 0-15-15,3 4-16 0,-8-6-30 0,12 21-78 16,-24-29-102-16,24 23-186 0,-32 6-36 0,29-21 167 16</inkml:trace>
          <inkml:trace contextRef="#ctx0" brushRef="#br1" timeOffset="-24410.9611">13291 6390 656 0,'0'0'185'16,"0"0"-74"-16,0 0-7 0,0 0-1 16,-10-24 0-16,10 24-16 0,0 0-15 0,0 0-17 15,0 0-9-15,0 0-5 0,0 0-4 0,0 0-3 16,0 0-5-16,0 0-5 0,-30-24-4 0,30 24-1 15,0 0-5-15,-32 13 0 0,32-13-3 0,-33 15 0 16,33-15-1-16,-37 26 2 0,37-26-5 0,-36 25 1 16,36-25-4-16,-27 32 3 15,27-32-4-15,-23 30 4 0,23-30-5 0,-15 28 2 16,15-28-3-16,-8 29 1 0,8-29-3 0,0 29 1 16,0-29-1-16,7 23 1 0,-7-23-1 0,0 0 1 15,23 26-1-15,-23-26 1 0,0 0-1 0,31 19 1 16,-31-19-1-16,23 3 1 0,-23-3 1 0,30 0-1 15,-30 0 0-15,38-9-1 0,-38 9-8 0,40-21-10 16,-16 11-16-16,-24 10-33 0,51-24-42 16,-41-2-132-16,27 16-287 0,-15 4 27 0,-22 6 179 15</inkml:trace>
        </inkml:traceGroup>
        <inkml:traceGroup>
          <inkml:annotationXML>
            <emma:emma xmlns:emma="http://www.w3.org/2003/04/emma" version="1.0">
              <emma:interpretation id="{CF550318-B47A-45CF-84A6-2743726FEDC3}" emma:medium="tactile" emma:mode="ink">
                <msink:context xmlns:msink="http://schemas.microsoft.com/ink/2010/main" type="inkWord" rotatedBoundingBox="16348,5350 19350,5327 19358,6348 16356,6371"/>
              </emma:interpretation>
              <emma:one-of disjunction-type="recognition" id="oneOf13">
                <emma:interpretation id="interp65" emma:lang="en-GB" emma:confidence="0">
                  <emma:literal>(Hi I</emma:literal>
                </emma:interpretation>
                <emma:interpretation id="interp66" emma:lang="en-GB" emma:confidence="0">
                  <emma:literal>(HI I</emma:literal>
                </emma:interpretation>
                <emma:interpretation id="interp67" emma:lang="en-GB" emma:confidence="0">
                  <emma:literal>(HI</emma:literal>
                </emma:interpretation>
                <emma:interpretation id="interp68" emma:lang="en-GB" emma:confidence="0">
                  <emma:literal>(H'7=</emma:literal>
                </emma:interpretation>
                <emma:interpretation id="interp69" emma:lang="en-GB" emma:confidence="0">
                  <emma:literal>(H'):</emma:literal>
                </emma:interpretation>
              </emma:one-of>
            </emma:emma>
          </inkml:annotationXML>
          <inkml:trace contextRef="#ctx0" brushRef="#br1" timeOffset="-24308.9611">14154 5887 446 0,'0'0'122'0,"0"0"19"0,12-27-10 15,-12 27-3-15,0 0-21 0,0 0-9 0,0 0-6 16,0 0 2-16,0 0-9 0,0 0-9 15,0 0-14-15,0 0-11 0,0 0-8 0,0 0-7 16,0 0-4-16,0 0-5 0,0 0-6 0,0 0-5 16,0 0-3-16,0 0-2 0,-21 26 1 0,21-26 2 15,0 0-3-15,-27 31 0 0,27-31-3 0,-19 24 0 16,19-24-2-16,-22 27 3 0,22-27-3 16,-29 37 2-16,29-37-5 0,-31 40 2 0,31-40-4 15,-23 41-7-15,23-41 28 0,-22 42-27 16,22-42 28-16,-19 43-18 0,7-21-4 0,4 6 2 15,0-4-3-15,0 0 3 0,1 2-4 0,3 3 5 16,4-5-5-16,-7-3 3 0,7 5-3 0,0 0 2 16,0-2-2-16,4 0 4 0,-4-1-4 0,8 2 5 15,-2-1-4-15,-6-24 3 0,9 42-1 0,-9-42 1 16,10 38-2-16,-10-38 2 0,15 34-3 16,-15-34 3-16,13 35-3 0,-13-35 2 15,16 31-1-15,-16-31 0 0,0 0 0 0,21 28 1 16,-21-28-3-16,0 0 3 0,0 0-3 0,27 14 0 15,-27-14 1-15,0 0-1 0,25 0 1 0,-25 0 0 16,0 0-2-16,22 0-8 0,-22 0-16 0,0 0-17 16,24 5-46-16,-24-5-140 0,0 0-322 0,0 0-23 15,0 0 89-15</inkml:trace>
          <inkml:trace contextRef="#ctx0" brushRef="#br1" timeOffset="-24409.9611">14588 6073 826 0,'0'0'213'0,"0"0"-57"0,0-21-29 0,0 21-16 16,0 0-24-16,0 0-21 0,0 0-19 0,0 0-15 16,0 0-13-16,0 0-1 0,0 0 4 15,0 0 3-15,0 0 4 0,13 27-3 0,-13-27-6 16,0 34 0-16,0-34-5 0,0 43 0 0,0-18-7 16,-6 2 0-16,-1 2 10 0,1 7-30 0,-1-4 28 15,-1 5-30-15,-2-3 12 0,2 0 5 0,0-4-5 16,0 1 3-16,2-5-4 0,1 0 3 15,0-4-2-15,5-22 3 0,-5 39-3 0,5-39-4 16,0 27-9-16,0-27-5 0,0 0-12 0,0 0-7 16,0 0-12-16,0 0-18 0,25 15-58 15,-31-39-85-15,32 24-158 0,-26 0-111 0,25-50 53 16,-1 36 386-16</inkml:trace>
          <inkml:trace contextRef="#ctx0" brushRef="#br1" timeOffset="-24407.9611">14575 6310 1114 0,'-41'-13'174'15,"41"13"-88"-15,0 0-11 0,0 0-18 0,0 0-20 16,0 0-4-16,0 20-2 0,0-20 2 0,0 0-10 15,36 31-2-15,-36-31-8 0,42 15 1 16,-15-9-6-16,0 1-2 0,2-7-3 0,1 5-2 16,2-5-1-16,-2 0 1 0,1 0-3 15,2 0-14-15,1 0-23 0,-6-7-21 0,12 12-56 16,-40-5-99-16,62-17-170 0,-33 11-84 0,-6-5 41 16,12 22 428-16</inkml:trace>
          <inkml:trace contextRef="#ctx0" brushRef="#br1" timeOffset="-24408.9611">14971 6047 1334 0,'0'-28'141'0,"0"28"-78"0,0 0-28 0,0 0-7 16,0 0 2-16,0 0 0 0,0 24-3 16,0-24-4-16,0 28-9 0,0-28-1 0,0 31-4 15,0-31 1-15,-11 42-4 0,5-18 1 16,1 0-4-16,-2 0 4 0,-1 2 10 0,-2 5-31 15,-1-2 30-15,-2 3-32 0,2-4 14 0,0 2 5 16,2-3-6-16,-2 1 7 0,-2 1-6 0,4-6 4 16,-1 1-3-16,5-2 3 0,5-22-3 0,-13 41 2 15,13-41-3-15,-5 30 1 0,5-30-10 0,0 0-8 16,0 29-17-16,0-29-22 0,0 0-37 0,0 0-54 16,0 0-60-16,0 0-79 0,0 0-128 15,27 0 34-15,-27 0 262 0</inkml:trace>
          <inkml:trace contextRef="#ctx0" brushRef="#br1" timeOffset="-24406.9611">15333 5916 298 0,'0'0'166'0,"0"0"-25"16,0 0 7-16,-18-26 1 0,18 26 2 0,0 0-13 15,0 0-21-15,0 0-30 0,0 0-23 16,0 0-21-16,0 0-9 0,0 0-2 0,0 0-1 15,0 0-1-15,0 0 0 0,0 0-5 0,25-7-4 16,-25 7-2-16,0 0 0 0,0 0-2 16,0 0-1-16,0 0-2 0,0 0-3 0,0 0-2 15,26 20 1-15,-26-20-2 0,0 0 0 0,13 29-3 16,-13-29 0-16,0 23-3 0,0-23 2 0,0 26-4 16,0-26 3-16,-9 30-2 0,9-30 1 0,-12 27-3 15,12-27 3-15,-14 27-3 0,14-27 1 0,0 0-1 16,-26 30 2-16,26-30-2 0,0 0 2 0,-25 21-3 15,25-21-1-15,0 0-7 0,0 0-6 16,0 0-12-16,-26 12-9 0,26-12-16 16,0 0-23-16,0 0-76 0,0 0-94 0,0 0-98 15,0 0-140-15,23-23 108 0,4 23 345 0</inkml:trace>
          <inkml:trace contextRef="#ctx0" brushRef="#br1" timeOffset="-24307.9611">15656 5917 866 0,'0'0'208'0,"0"0"-62"0,0 0-11 16,0 0-18-16,0 0-24 0,0 0-22 0,0 0-16 15,0 0-11-15,0 0-10 0,0 0-8 0,0 0-6 16,0 0-3-16,0 0-5 0,0 0-1 16,0 0-3-16,0 0-2 0,0 0-1 0,0 0-2 15,0 0 3-15,0 0 4 0,0 0 2 0,0 0 2 16,19 22-4-16,-19-22-3 0,0 0 0 16,21 27-3-16,-21-27 3 0,16 26-4 0,-16-26 2 15,22 35-3-15,-22-35 1 0,25 35-3 0,-25-35-11 16,19 41 27-16,-9-18-26 0,-2-1 26 0,1 2-14 15,-2 3-3-15,-3-3 3 0,1 1-4 16,-5-1 3-16,4 4-3 0,-4-2 4 0,0 0-4 16,0 1 4-16,0 1-4 0,-4-1 4 0,-1 2-4 15,-2-3 3-15,1-4-3 0,-1 2 4 0,-1 1-4 16,8-25 4-16,-18 37-4 0,18-37 3 0,-19 34-2 16,19-34 2-16,-21 35-2 0,21-35 2 0,-25 27-1 15,25-27 1-15,-24 31-1 0,24-31 2 16,-22 25-3-16,22-25 3 0,-21 24-1 15,21-24 2-15,-19 26-2 0,19-26 2 0,-21 26-2 16,21-26 1-16,-14 22-2 0,14-22 1 0,0 0-2 16,0 0 1-16,-16 24 0 0,16-24-1 0,0 0 0 15,0 0-1-15,0 0-2 0,0 0-1 0,0 0-4 16,0 0-9-16,0 0-22 0,26-37-44 0,4 37-235 16,-23-27-263-16,-7 27 34 0,36-39 168 15</inkml:trace>
          <inkml:trace contextRef="#ctx0" brushRef="#br1" timeOffset="-24405.9611">16377 6437 1027 0,'0'0'259'0,"0"0"-124"16,0 0-24-16,-24 0-29 0,24 0-23 15,0 0-24-15,0 0-16 0,0 0-10 0,0 0-3 16,0 0 2-16,0 0 5 0,27 6 4 16,-27-6 2-16,30 0-4 0,-30 0-1 0,37 0-1 15,-37 0 1-15,44 0-2 0,-16 0-2 0,-2 0-4 16,3 0-2-16,-2 0-2 0,1 0-2 0,1 0-1 15,3 0 1-15,-5 0-1 0,-3 0-7 0,2 10-10 16,-26-10-14-16,45 6-28 0,-45-6-31 0,46 17-110 16,-46-17-157-16,0 0-164 0,36 0 45 15,-36 0 357-15</inkml:trace>
          <inkml:trace contextRef="#ctx0" brushRef="#br1" timeOffset="-24404.9611">16407 6228 1086 0,'0'0'154'0,"0"0"-25"16,-23-14-44-16,23 14-1 0,0 0-20 0,0 0-14 15,0 0-13-15,0 0-11 0,0 0-8 16,0 0-6-16,0 0-2 0,0 0 4 0,0 0 7 15,0 0 3-15,0 0 4 0,30 7-5 16,-30-7-5-16,0 0-5 0,32 0-2 0,-32 0-1 16,29 8-2-16,-29-8-1 0,35 5-1 0,-35-5-3 15,43 0-1-15,-21 3 0 0,-22-3-3 0,44 0 2 16,-20 6-1-16,-2-6 0 0,3 6-1 0,-25-6-3 16,42 7-9-16,-42-7-25 0,42 13 7 0,-42-13-26 15,35 14 17-15,-35-14-21 0,32 10-65 16,-32-10-94-16,24-4-165 0,-24 4-117 15,0 0 66-15,34-6 405 0</inkml:trace>
        </inkml:traceGroup>
        <inkml:traceGroup>
          <inkml:annotationXML>
            <emma:emma xmlns:emma="http://www.w3.org/2003/04/emma" version="1.0">
              <emma:interpretation id="{8BD96199-296D-46C8-A801-D9893F5BE1CA}" emma:medium="tactile" emma:mode="ink">
                <msink:context xmlns:msink="http://schemas.microsoft.com/ink/2010/main" type="inkWord" rotatedBoundingBox="19979,5408 23802,5379 23810,6459 19987,6487"/>
              </emma:interpretation>
              <emma:one-of disjunction-type="recognition" id="oneOf14">
                <emma:interpretation id="interp70" emma:lang="en-GB" emma:confidence="0">
                  <emma:literal>sec CH</emma:literal>
                </emma:interpretation>
                <emma:interpretation id="interp71" emma:lang="en-GB" emma:confidence="0">
                  <emma:literal>sec CH)</emma:literal>
                </emma:interpretation>
                <emma:interpretation id="interp72" emma:lang="en-GB" emma:confidence="0">
                  <emma:literal>Sec CH)</emma:literal>
                </emma:interpretation>
                <emma:interpretation id="interp73" emma:lang="en-GB" emma:confidence="0">
                  <emma:literal>spec(H)</emma:literal>
                </emma:interpretation>
                <emma:interpretation id="interp74" emma:lang="en-GB" emma:confidence="0">
                  <emma:literal>speclH)</emma:literal>
                </emma:interpretation>
              </emma:one-of>
            </emma:emma>
          </inkml:annotationXML>
          <inkml:trace contextRef="#ctx0" brushRef="#br1" timeOffset="-24399.9611">20142 5952 480 0,'0'0'253'0,"0"-23"-68"0,0 23 1 16,0 0-16-16,0 0-24 0,0 0-37 16,0 0-37-16,0 0-26 0,0 0-12 0,0 0-6 15,0 0-3-15,-25 5-3 0,25-5 0 16,0 0-3-16,-35 28-1 0,35-28-4 0,-37 34 1 16,14-16-2-16,1 5 1 0,-4 3-4 0,4 4 3 15,-5 1-8-15,3 3 5 0,1 1-7 0,1 3-15 16,9 0 26-16,0-3-28 0,6-1 27 15,0 1-11-15,7-8-3 0,-5 2 2 0,5-3-4 16,5-4 4-16,-5-22-3 0,17 39 3 0,-17-39-4 16,23 30 4-16,-23-30-3 0,36 27 3 15,-36-27-2-15,43 17 1 0,-21-10-9 0,-22-7-5 16,43 7-10-16,-43-7-11 0,44 0-13 0,-44 0-18 0,41 0-42 16,-41 0-78-16,36 0-128 0,-36 0-180 15,23-6 36-15,-23 6 306 0</inkml:trace>
          <inkml:trace contextRef="#ctx0" brushRef="#br1" timeOffset="-24398.9611">20478 6032 1189 0,'-10'-22'155'0,"10"22"-59"0,0 0-33 16,0 0-15-16,0 0-3 0,0 0-5 0,0 0 0 15,15 25-1-15,-15-25-7 0,6 25-3 0,-6-25-9 16,0 37 0-16,0-15-7 0,0 5 1 0,0 1-6 16,-4 0 2-16,-3 5 9 0,3 1-30 15,-4-1 27-15,3 3-28 0,1-4 11 0,-3-2 5 16,0 1-7-16,2-6 4 0,5-1-3 0,0 0 2 15,0-24-1-15,-6 41 2 0,6-41-3 0,0 31 1 16,0-31-8-16,0 24-4 0,0-24-11 0,0 0-9 16,0 26-16-16,0-26-17 0,0 0-32 15,0 0-69-15,25 9-114 0,-25-9-207 0,11-28 27 16,-11 28 281-16</inkml:trace>
          <inkml:trace contextRef="#ctx0" brushRef="#br1" timeOffset="-24397.9611">20548 6313 958 0,'-29'0'182'15,"29"0"-60"-15,0 0-18 0,0 0-30 16,0 0-19-16,0 0-9 0,0 0-3 0,17 24 5 15,-17-24-19-15,26 7-6 0,-26-7-9 16,34 11-3-16,-34-11-4 0,39 7-4 0,-39-7-2 16,40 7 0-16,-18-7 1 0,0 0 0 0,0 0-5 15,2 0-12-15,-1 0-18 0,-23 0-31 0,44 7-67 16,-44-7-73-16,39-10-152 0,-39 10-110 0,34-14 35 16,-2 20 409-16</inkml:trace>
          <inkml:trace contextRef="#ctx0" brushRef="#br1" timeOffset="-24396.9611">20795 6053 866 0,'0'0'244'0,"0"0"-106"16,0 0-41-16,0 0-5 0,11 31-3 0,-11-31-34 16,0 24-12-16,0-24-12 0,0 27-2 15,0-27-8-15,0 38-1 0,0-38-8 0,-8 41 2 16,2-17 12-16,6 7-33 0,-4-5 31 0,4 2-34 15,-7-3 13-15,3-3 3 0,4 1-6 0,0-23 4 16,-8 42-6-16,8-42 5 0,-7 42-5 16,7-42 3-16,-4 34-2 0,4-34 1 0,0 26-1 15,0-26 1-15,0 0-2 0,0 29 1 0,0-29-10 16,0 0-7-16,0 0-13 0,0 0-14 0,0 0-11 16,0 0-20-16,0 0-60 0,0 0-82 0,27-8-134 15,-27 8-105-15,4-27 65 0,-4 27 392 16</inkml:trace>
          <inkml:trace contextRef="#ctx0" brushRef="#br1" timeOffset="-24395.9611">21208 5916 1111 0,'-23'-23'178'0,"23"23"-63"0,0 0-24 16,0 0-15-16,0 0-17 0,0 0-17 0,0 0-17 15,0 0-14-15,0 0-6 0,0 0-1 16,0 0 3-16,0 0 3 0,27 15-2 0,-27-15 2 0,23 27-5 15,-23-27 3-15,20 39-3 0,-7-17 3 0,-1 1-5 16,-1 5 4-16,0-2-6 16,1 0 6-16,-2 4-7 0,-2-3 6 0,-2 4-5 15,2 1-11-15,-8 1 32 0,4-2-31 0,-4 2 32 16,0-7-11-16,-4 2-5 0,-1-1 7 0,-1-3-7 16,-2 7 6-16,-2-6-5 0,1 8 3 0,-7-3-4 15,0 6 4-15,-5 1-5 0,3-1 4 0,-5 2-7 16,1-4 3-16,-2 0-7 0,5-10 4 15,19-24-4-15,-32 41 2 0,32-41-2 0,-20 25 2 16,20-25-2-16,0 0-2 0,0 0-10 16,-11 22-8-16,11-22-14 0,0 0-9 0,0 0-17 15,0 0-27-15,0 0-110 0,0 0-189 0,16-22-136 16,-16 22 11-16,15-32 452 0</inkml:trace>
          <inkml:trace contextRef="#ctx0" brushRef="#br1" timeOffset="-24403.9611">17890 6192 552 0,'0'0'117'0,"0"0"7"16,0-26-10-16,0 26 20 0,0 0-12 15,0 0-7-15,0 0-19 0,0 0-18 16,-6-24-20-16,6 24-13 0,0 0-6 0,0 0-7 0,-24-8-4 16,24 8-3-16,-24 0-1 0,24 0-4 15,-32 0-1-15,32 0-2 0,-37 3-4 0,37-3-2 16,-40 11-4-16,40-11-2 0,-44 11-3 0,21 2 2 16,-1-6-4-16,2 6 2 0,22-13-2 0,-41 21 0 15,41-21-2-15,-28 18 2 0,28-18-2 16,0 0 2-16,-18 25-2 0,18-25-17 0,0 27 35 15,0-27-36-15,17 30 35 0,-17-30-15 0,25 19-2 16,-25-19 2-16,32 13-2 0,-32-13 2 0,38 13 0 16,-38-13 1-16,41 15-2 0,-41-15 1 0,38 11-1 15,-38-11 2-15,30 18-2 0,-30-18 2 0,0 0-2 16,28 29 2-16,-28-29-2 0,0 0 2 16,8 28-1-16,-8-28 1 0,-11 24-1 0,11-24 2 15,-24 24-1-15,24-24 1 0,-33 25-3 16,33-25 3-16,-40 24-2 0,40-24 1 0,-37 20-2 15,37-20 2-15,-32 17-1 0,32-17 1 0,-27 7-1 16,27-7 1-16,0 0-1 0,-24 0-3 0,24 0-14 16,0 0-20-16,0 0-24 0,0 0-34 0,0 0-59 15,20-38-78-15,11 32-171 0,-31 6-44 16,40-32 101-16</inkml:trace>
          <inkml:trace contextRef="#ctx0" brushRef="#br1" timeOffset="-24402.9611">17981 6546 1083 0,'0'0'189'16,"0"0"-70"-16,0 0-27 0,0 0-26 0,0 0-24 16,0 0-20-16,0 0-11 0,0 0-8 0,0 0-2 15,0 0-1-15,0 0 2 0,0 0-2 0,-6 27 1 16,6-27-3-16,-5 25 3 0,5-25-3 0,-6 34 4 15,6-34-3-15,-7 41 2 0,7-41-3 16,-6 40 4-16,6-40-4 0,-9 33 3 0,9-33-3 16,-9 37 2-16,9-37-2 0,-10 37 2 15,10-37-2-15,-6 36 3 0,6-36-3 0,-6 41 2 16,6-41-9-16,-7 38 3 0,7-38-6 0,-9 33 3 16,9-33 2-16,0 29 4 0,0-29 0 0,0 0 3 15,0 0 0-15,0 0 0 0,0 0 2 0,0 0-3 16,0 0 0-16,0 0 1 0,0 0 1 15,0 0 0-15,0 0 7 0,13-36 0 0,-13 36 6 16,7-35 0-16,-7 13 6 0,0 22-3 0,13-48 6 16,-6 24-5-16,-1-6 4 0,1 2-9 0,0-6 5 15,2 5-6-15,-3-9 5 0,5 5-7 16,-6 0 5-16,4 2-7 0,-2 0 3 0,-1 4-4 0,0 2 4 16,-1-2-6-16,-5 1 4 0,9 2-6 15,-4 0 3-15,2-2-5 0,1 4 3 16,-8 22-5-16,20-45-12 0,-20 45 31 0,24-41-32 15,-24 41 31-15,27-29-15 0,-27 29-3 0,24-21 1 16,-24 21-1-16,25-11 0 0,-25 11 0 0,0 0 0 16,33 0 2-16,-33 0-1 0,24 13 2 0,-24-13-2 15,0 0 0-15,33 22-1 0,-33-22 2 0,0 0-2 16,22 31-18-16,-22-31 32 16,10 30-32-16,-10-30 33 0,0 23-13 0,0-23 0 0,0 24 0 15,0-24-1-15,-11 26 1 0,11-26-2 16,-20 30 2-16,20-30-1 0,-27 27 3 0,27-27-3 15,-36 30 2-15,36-30-2 0,-32 26 1 0,32-26-1 16,-32 21 0-16,32-21 0 0,-30 18 1 0,30-18-1 16,-27 11 1-16,27-11-1 0,-28 8 1 0,28-8 0 15,0 0-1-15,-28 3-1 0,28-3 0 16,0 0-6-16,0 0-11 0,0 0-15 0,0 0-33 16,0 0-48-16,0 0-88 0,0 0-154 0,0 0-142 15,38-24 35-15,-11 24 344 0</inkml:trace>
          <inkml:trace contextRef="#ctx0" brushRef="#br1" timeOffset="-24401.9611">18498 6447 860 0,'0'0'127'16,"0"0"-37"-16,9-24-5 0,-9 24-6 0,0 0-11 15,0 0-16-15,0 0-16 0,28-5-7 0,-28 5-5 16,0 0-4-16,26 0-5 0,-26 0-2 0,25 0-3 16,-25 0-1-16,30 0-1 0,-30 0-1 15,32-4 0-15,-32 4-1 0,33 0-3 16,-33 0-1-16,33-10 1 0,-33 10-2 0,32-11 2 15,-32 11-3-15,30-17 2 0,-30 17-1 0,30-17 0 16,-30 17 0-16,21-22 2 0,-21 22-1 0,0 0 5 16,15-33 2-16,-15 33 8 0,0-23 22 0,0 23-37 15,0 0 33-15,-30-32-40 0,30 32 14 0,-30-12 0 16,30 12-3-16,-39 0 1 0,39 0-2 16,-46 0 1-16,20 11 2 0,-1-3 16 0,1 9-35 15,-1-1 34-15,27-16-36 0,-41 34 16 0,41-34 2 16,-33 33-4-16,33-33 3 0,-21 34-4 0,21-34 3 15,-9 34-3-15,9-34 4 0,0 41-4 0,0-41 3 16,9 39-3-16,-9-39 1 0,18 34-2 16,-18-34 2-16,29 35-3 0,-29-35 3 0,44 24-4 15,-20-17 4-15,3-1-3 0,4-6 1 16,-3 0 0-16,1 0-4 0,3 0-9 0,0-12-9 16,2 7-13-16,-6-9-13 0,5 14-19 0,-33 0-46 15,56-13-58-15,-56 13-76 0,46-22-141 0,-21 22-15 16,-25 0 165-16</inkml:trace>
          <inkml:trace contextRef="#ctx0" brushRef="#br1" timeOffset="-24400.9611">19340 6352 1076 0,'0'0'176'0,"0"0"-47"0,-7-31-22 0,7 31-26 15,0 0-21-15,0 0-15 0,0 0-8 16,0-22-5-16,0 22-5 0,0 0-4 0,0 0-21 16,-26-18 13-16,26 18-18 0,0 0 12 0,-36 0 14 15,36 0-15-15,-35 21 14 0,35-21-12 0,-44 29-1 16,19-12 3-16,3 1-4 0,22-18 1 0,-41 38-6 16,41-38 2-16,-34 41-5 0,34-41 1 0,-23 38-3 15,23-38 3-15,-9 33-3 0,9-33 3 0,4 28-3 16,-4-28 1-16,18 25-1 0,-18-25 1 15,32 18-1-15,-32-18 1 0,37 11-3 16,-37-11-5-16,44 0-5 0,-21 0-6 0,2 0-3 16,-3 0-4-16,2 0-11 0,-24 0-17 0,40-5-33 15,-40 5-88-15,40-7-130 0,-40 7-191 0,24-7 17 16,8 15 302-16</inkml:trace>
        </inkml:traceGroup>
      </inkml:traceGroup>
    </inkml:traceGroup>
    <inkml:traceGroup>
      <inkml:annotationXML>
        <emma:emma xmlns:emma="http://www.w3.org/2003/04/emma" version="1.0">
          <emma:interpretation id="{DD9081F7-9CB9-4C82-855B-0C639CAE3DDD}" emma:medium="tactile" emma:mode="ink">
            <msink:context xmlns:msink="http://schemas.microsoft.com/ink/2010/main" type="paragraph" rotatedBoundingBox="1948,6755 22136,7106 22079,10394 1891,10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31FA30-FEE1-480C-9590-DCB5D317625D}" emma:medium="tactile" emma:mode="ink">
              <msink:context xmlns:msink="http://schemas.microsoft.com/ink/2010/main" type="inkBullet" rotatedBoundingBox="1938,7371 2114,7374 2110,7560 1934,7557"/>
            </emma:interpretation>
            <emma:one-of disjunction-type="recognition" id="oneOf15">
              <emma:interpretation id="interp75" emma:lang="en-GB" emma:confidence="0">
                <emma:literal>B</emma:literal>
              </emma:interpretation>
              <emma:interpretation id="interp76" emma:lang="en-GB" emma:confidence="0">
                <emma:literal>b</emma:literal>
              </emma:interpretation>
              <emma:interpretation id="interp77" emma:lang="en-GB" emma:confidence="0">
                <emma:literal>D</emma:literal>
              </emma:interpretation>
              <emma:interpretation id="interp78" emma:lang="en-GB" emma:confidence="0">
                <emma:literal>%</emma:literal>
              </emma:interpretation>
              <emma:interpretation id="interp79" emma:lang="en-GB" emma:confidence="0">
                <emma:literal>*</emma:literal>
              </emma:interpretation>
            </emma:one-of>
          </emma:emma>
        </inkml:annotationXML>
        <inkml:trace contextRef="#ctx0" brushRef="#br0" timeOffset="-24394.9611">-486 7944 186 0,'0'0'100'0,"0"0"-11"15,0 0 8-15,0 0-1 0,0 0 8 0,0 0-4 16,0 0 9-16,0 0 2 0,0 0 6 0,0 0-6 15,0 0-13-15,0 0-23 0,0 0-16 0,0 0-15 16,0 0-10-16,0 0-4 0,0 0-5 0,0 0-5 16,0 0-6-16,0 0-5 0,0 0-5 0,0 0-2 15,0 0 0-15,0 0-2 0,0 0 1 0,0-25-1 16,0 25 2-16,0 0-1 16,0 0 1-16,33-19-1 0,-33 19 0 0,0 0-2 15,0 0 2-15,22-15-2 0,-22 15 1 0,0 0 0 0,0 0 0 16,0 0 1-16,0 0 0 0,23 8 0 15,-23-8 1-15,0 0 0 0,0 0 0 0,5 26 1 16,-5-26-3-16,0 0 4 0,-9 31-3 0,9-31 1 16,0 0-1-16,-12 27 1 0,12-27 0 15,0 0 0-15,0 0 1 0,-25 23-2 0,25-23 0 16,0 0 2-16,0 0 3 0,-27 4 3 0,27-4 1 16,0 0 0-16,0 0-2 0,-23-6-2 0,23 6-3 15,0 0-1-15,0 0 0 0,-17-24-1 0,17 24 1 16,0 0-3-16,0 0 0 0,0-24-1 15,0 24 1-15,0 0-1 0,0 0 3 0,20-23-3 16,-20 23 2-16,0 0 0 0,28-7 0 16,-28 7 1-16,25-6 0 0,-25 6-2 0,20 0 1 15,-20 0 0-15,0 0-1 0,26 10 2 0,-26-10-1 16,0 0 0-16,0 0 0 0,0 0 0 0,24 27 1 16,-24-27 0-16,0 0-1 0,0 28 1 0,0-28-2 15,0 0 3-15,-21 28-3 0,21-28 2 0,0 0 0 16,-29 28 1-16,29-28-2 0,0 0 1 15,-29 15-1-15,29-15 1 0,0 0 0 0,-26 0 1 16,26 0-1-16,0 0-1 0,0 0 2 0,0 0-3 16,-22-15 1-16,22 15 0 0,0 0-2 0,0 0 1 15,-7-28 0-15,7 28-1 0,0 0 2 0,10-28-1 16,-10 28 0-16,0 0 0 0,26-35 2 16,-26 35-3-16,0 0 3 0,28-25-2 0,-28 25 1 15,0 0 0-15,30-16 1 0,-30 16-1 16,0 0 1-16,26 0-2 0,-26 0 0 0,0 0 2 15,25 10-2-15,-25-10 2 0,0 0-3 0,12 27 4 16,-12-27-3-16,0 0 3 0,9 31-2 0,-9-31 1 16,0 0-1-16,0 32 1 0,0-32-1 0,0 0 3 15,-11 30-3-15,11-30 3 0,0 0-2 0,-21 28 1 16,21-28 3-16,0 0 7 0,-30 10 2 16,30-10 2-16,0 0-1 0,-22 0-6 15,22 0-2-15,0 0-3 0,-25-18-1 0,25 18-2 16,0 0 0-16,-17-22-3 0,17 22 0 0,0 0-2 15,0 0 1-15,0-27-13 0,0 27-14 0,0 0-35 16,22 0-98-16,-22 0-223 0,0 0-175 0,0 0 39 16,17-32 443-16</inkml:trace>
      </inkml:traceGroup>
      <inkml:traceGroup>
        <inkml:annotationXML>
          <emma:emma xmlns:emma="http://www.w3.org/2003/04/emma" version="1.0">
            <emma:interpretation id="{3D12CDD9-D84F-4AEA-A9E1-B9A8256F3F57}" emma:medium="tactile" emma:mode="ink">
              <msink:context xmlns:msink="http://schemas.microsoft.com/ink/2010/main" type="line" rotatedBoundingBox="2786,6770 22136,7106 22106,8830 2756,8493"/>
            </emma:interpretation>
          </emma:emma>
        </inkml:annotationXML>
        <inkml:traceGroup>
          <inkml:annotationXML>
            <emma:emma xmlns:emma="http://www.w3.org/2003/04/emma" version="1.0">
              <emma:interpretation id="{DC32D2DF-2E0A-4CD2-9977-2C97E07019AC}" emma:medium="tactile" emma:mode="ink">
                <msink:context xmlns:msink="http://schemas.microsoft.com/ink/2010/main" type="inkWord" rotatedBoundingBox="2784,6887 5601,6936 5586,7765 2769,7716"/>
              </emma:interpretation>
              <emma:one-of disjunction-type="recognition" id="oneOf16">
                <emma:interpretation id="interp80" emma:lang="en-GB" emma:confidence="0">
                  <emma:literal>Local</emma:literal>
                </emma:interpretation>
                <emma:interpretation id="interp81" emma:lang="en-GB" emma:confidence="0">
                  <emma:literal>local</emma:literal>
                </emma:interpretation>
                <emma:interpretation id="interp82" emma:lang="en-GB" emma:confidence="0">
                  <emma:literal>Locate</emma:literal>
                </emma:interpretation>
                <emma:interpretation id="interp83" emma:lang="en-GB" emma:confidence="0">
                  <emma:literal>Locals</emma:literal>
                </emma:interpretation>
                <emma:interpretation id="interp84" emma:lang="en-GB" emma:confidence="0">
                  <emma:literal>vocal</emma:literal>
                </emma:interpretation>
              </emma:one-of>
            </emma:emma>
          </inkml:annotationXML>
          <inkml:trace contextRef="#ctx0" brushRef="#br0" timeOffset="-24393.9611">545 7429 586 0,'0'0'161'0,"0"0"6"15,0 0 0-15,-13-26-20 0,13 26-15 0,0 0-38 16,0 0-29-16,0 0-20 0,0 0-13 0,0 0-12 15,0 0-4-15,0 0-4 0,-9 32-3 0,9-32 2 16,-7 33 0-16,7-33-2 0,-11 48 3 0,8-22-6 16,-4 0 4-16,2 2-6 0,-1-2 4 15,-1 5-6-15,0 1 5 0,2 6 12 0,-8 0-31 16,1 2 30-16,1 0-31 0,-3-1 10 16,0 0 6-16,5-3-6 0,-4-4 6 0,6 1-7 15,-2-5 6-15,1 0-5 0,1 0 5 0,1-7-4 16,6-21 3-16,-10 41-2 0,10-41 1 0,-8 27-1 15,8-27 2-15,0 0-1 0,-7 23 1 0,7-23-1 16,0 0 1-16,0 0-2 0,0 0 4 0,0 0 2 16,0 0 1-16,0 0 5 0,0 0-2 0,0 0-1 15,0 0 0-15,0 0-1 0,0 0 0 16,0 0 2-16,0 0 1 0,0 0 0 0,31-20-3 16,-31 20-2-16,27-11-1 0,-27 11-1 0,37-6 1 15,-37 6 0-15,43-11-2 0,-43 11 0 16,46-7-1-16,-22 7-4 0,1-6-1 0,3 6 1 15,-1 0 0-15,0 0 3 0,-1 0 0 0,-3 0 0 16,-1 0 0-16,2 0 0 0,-24 0-1 16,41 6-9-16,-41-6-13 0,41 0-20 0,-41 0-35 15,50 0-95-15,-50 0-208 0,27-25-165 0,-27 25 26 16,34-16 442-16</inkml:trace>
          <inkml:trace contextRef="#ctx0" brushRef="#br0" timeOffset="-24392.9611">1263 7924 783 0,'0'0'199'16,"0"0"-58"-16,0 0-21 0,0 0-13 0,0 0-24 16,-28-20-23-16,28 20-11 0,0 0-11 0,0 0-8 15,-26-12-6-15,26 12-5 0,0 0-3 0,0 0-2 16,-26 0-3-16,26 0-2 0,0 0-3 0,-24 11-1 15,24-11-3-15,0 0 1 0,-23 34-5 0,23-34 3 16,-14 35-4-16,14-35 4 0,-14 47-2 16,10-23 4-16,4 1-6 0,0 2 4 15,0-2-5-15,0-2 4 0,10 0-5 0,-10-23 6 16,21 37-4-16,-21-37 2 0,27 26 0 0,-27-26-1 16,30 15 0-16,-30-15 1 0,43-10 2 0,-22 0-1 15,2-8 3-15,-1-6-3 0,0-3 4 0,0-3-5 16,-2-5 7-16,-2 3-9 0,-3-4 6 0,-3 1-6 15,-2 1 6-15,-5 5 5 0,-5-2 10 16,0 9-2-16,0 22 9 0,-25-37-7 0,25 37-5 16,-27-28-3-16,27 28-5 0,-32-14-6 15,32 14 2-15,-36 0-2 0,36 0-2 0,-41 19 2 16,41-19-4-16,-37 28-3 0,37-28-10 0,-26 24-8 16,26-24-14-16,0 0-12 0,0 35-19 0,0-35-33 15,23 24-63-15,-23-24-63 0,32 9-107 0,-6-2-85 16,-26-7 83-16,55 0 339 0</inkml:trace>
          <inkml:trace contextRef="#ctx0" brushRef="#br0" timeOffset="-24391.9611">2052 7844 742 0,'0'0'191'0,"0"0"-15"16,0 0-33-16,0 0-27 0,0 0-37 0,0 0-33 15,0 0-9-15,0 0-1 0,0 0-3 0,-27 0-6 16,27 0-1-16,-28 0-3 0,28 0 1 16,-33 13-4-16,33-13-3 0,-43 12-5 0,20 1 0 15,-2-3-4-15,-1 6 1 0,-2 0-4 0,1 4-1 16,-1 0-3-16,2-4 2 0,3 2-4 0,23-18 2 15,-29 24-3-15,29-24 2 0,-10 22-2 0,10-22 2 16,0 25-2-16,0-25 1 0,14 29-2 0,-14-29 2 16,23 24-2-16,-23-24 3 0,38 18-3 15,-15-13 3-15,0-2-8 0,4-3-5 16,3 7-8-16,-5-7-9 0,8 0-10 0,-7 0-10 16,7 6-28-16,-33-6-52 0,61 5-59 0,-61-5-24 15,58 0 6-15,-31-11-7 0,3-3-102 0,10 18 52 16,-15-25 264-16</inkml:trace>
          <inkml:trace contextRef="#ctx0" brushRef="#br0" timeOffset="-24390.9611">2481 7927 752 0,'0'0'189'0,"0"0"-19"16,0 0-26-16,0-26-20 0,0 26-26 0,0 0-27 16,0 0-18-16,0 0-11 0,0 0-8 15,0 0-9-15,-25-12-5 0,25 12-6 0,0 0-3 16,-27 9-3-16,27-9-1 0,-24 12-2 0,24-12-1 15,-32 28-3-15,32-28 1 0,-35 31-3 16,35-31 2-16,-35 35-2 0,35-35 3 0,-33 39-4 16,33-39 4-16,-25 36-1 0,25-36 3 0,-14 29-3 15,14-29-1-15,0 24-3 0,0-24-2 0,0 0-1 16,20 28 5-16,-20-28-5 0,22 11 5 0,-22-11-1 16,30 0 0-16,-30 0-1 0,35 0-3 0,-35 0-4 15,35-17-3-15,-35 17 3 0,42-20 0 16,-42 20 6-16,33-26 0 0,-33 26 5 15,27-34-2-15,-27 34 3 0,22-34-2 0,-22 34 2 16,14-33-2-16,-14 33 3 0,10-27-4 0,-10 27 3 16,5-25-2-16,-5 25 3 0,0 0 0 0,0-28 3 15,0 28-1-15,0 0 0 0,0 0-2 0,0 0-4 16,0 0-1-16,0 0 1 0,0 0 3 0,0 0-2 16,0 0 4-16,16 35-5 0,-16-35 3 15,6 30-3-15,-6-30 2 0,5 41-2 0,-5-19 3 16,0 2-5-16,6 0 5 0,-3-2-5 0,-3-22 3 15,18 41-3-15,-18-41 4 0,18 30-6 16,-18-30-1-16,21 24-7 0,-21-24-9 0,27 14-15 16,-27-14-12-16,31 0-32 0,-31 0-56 0,37-21-75 15,-29-9-113-15,15 2-122 0,6 7 55 0,-13-27 392 16</inkml:trace>
          <inkml:trace contextRef="#ctx0" brushRef="#br0" timeOffset="-24389.9611">2994 7561 863 0,'-17'-34'181'0,"17"34"-35"16,0 0-22-16,0 0-17 0,0 0-30 15,0 0-18-15,0 0-19 0,0 0-13 16,0 0-13-16,0 0-8 0,0 0-1 0,0 0 7 16,0 0 4-16,0 0 5 0,-7 35-1 0,7-35 1 15,0 41-7-15,0-17 2 0,-4 0-9 0,4 5 3 16,-10 1-6-16,8 3-14 0,-9 1 29 0,4-1-31 15,-4 0 29-15,1 3-14 0,3-5-5 0,2 2 6 16,-1-5-7-16,2 1 5 0,4-4-4 16,0-3 3-16,0-22-4 0,0 38 3 0,0-38-3 15,11 29 4-15,-11-29-3 0,0 0 2 0,28 24-2 16,-28-24 0-16,0 0 1 0,33-7 0 0,-33 7 0 16,26-21-8-16,-26 21-11 0,27-25-20 0,-27 25-30 15,29-30-76-15,4 39-159 0,-33-9-211 0,33-20 14 16,-8 20 317-16</inkml:trace>
        </inkml:traceGroup>
        <inkml:traceGroup>
          <inkml:annotationXML>
            <emma:emma xmlns:emma="http://www.w3.org/2003/04/emma" version="1.0">
              <emma:interpretation id="{22BFB1E2-383A-4ECD-8227-68472632D7E5}" emma:medium="tactile" emma:mode="ink">
                <msink:context xmlns:msink="http://schemas.microsoft.com/ink/2010/main" type="inkWord" rotatedBoundingBox="6358,6947 13681,7075 13666,7977 6342,7849"/>
              </emma:interpretation>
              <emma:one-of disjunction-type="recognition" id="oneOf17">
                <emma:interpretation id="interp85" emma:lang="en-GB" emma:confidence="0">
                  <emma:literal>interactions:</emma:literal>
                </emma:interpretation>
                <emma:interpretation id="interp86" emma:lang="en-GB" emma:confidence="0">
                  <emma:literal>interactions,</emma:literal>
                </emma:interpretation>
                <emma:interpretation id="interp87" emma:lang="en-GB" emma:confidence="0">
                  <emma:literal>interaction's,</emma:literal>
                </emma:interpretation>
                <emma:interpretation id="interp88" emma:lang="en-GB" emma:confidence="0">
                  <emma:literal>interaction:</emma:literal>
                </emma:interpretation>
                <emma:interpretation id="interp89" emma:lang="en-GB" emma:confidence="0">
                  <emma:literal>interaction's:</emma:literal>
                </emma:interpretation>
              </emma:one-of>
            </emma:emma>
          </inkml:annotationXML>
          <inkml:trace contextRef="#ctx0" brushRef="#br0" timeOffset="-24388.9611">3968 7719 1253 0,'-32'-36'116'0,"32"36"-3"0,0 0-28 0,0 0-21 16,-34-20-12-16,34 20-15 0,0 0-9 16,0 0-8-16,0 0-9 0,0 0-5 0,0 0-4 15,0 0-4-15,0 0-1 0,0 0 1 16,0 0-1-16,0 0 2 0,0 0-10 0,0 0-9 15,34 16-20-15,-34-16-21 0,32 19-48 0,-32-19-68 16,37 22-117-16,-37-22-204 0,28 23 59 0,-4-2 312 16</inkml:trace>
          <inkml:trace contextRef="#ctx0" brushRef="#br0" timeOffset="-24387.9611">3913 8011 611 0,'0'0'145'0,"0"0"-24"0,0 0 0 15,0 0-6-15,0 0-12 0,0 0-15 0,0 0-17 16,0 0-22-16,0 0-18 0,0 0-10 0,0 0-6 16,0 0 0-16,0 0 1 0,0 0 7 0,0 0 6 15,0 0 3-15,0 0-1 0,0 0-4 16,0 0-9-16,0 0-3 0,15 30-5 0,-15-30 0 15,0 28-7-15,0-28 2 0,0 37-6 0,0-37 4 16,-7 39-5-16,7-39 4 0,-4 34-4 0,4-34 3 16,0 31-3-16,0-31 3 0,0 25-4 15,0-25 2-15,0 0-11 0,0 28-10 0,0-28-19 0,0 0-23 16,0 0-45-16,0 0-42 0,19 22-47 16,-19-22-77-16,0 0-126 0,0 0 34 15,0-42 286-15</inkml:trace>
          <inkml:trace contextRef="#ctx0" brushRef="#br0" timeOffset="-24386.9611">4261 8064 797 0,'0'0'315'0,"-27"-26"-178"15,27 26-22-15,0 0-21 0,0 0-30 0,0 0-30 16,0 0-15-16,0 0-13 0,0 0-4 0,0 0-2 16,0 33 3-16,0-33-2 0,0 33 4 0,0-33-4 15,0 37 4-15,0-37-4 0,0 38 3 0,0-38-4 16,0 34 3-16,0-34-3 0,0 28 1 0,0-28-2 15,0 0 2-15,14 27-2 0,-14-27 2 16,0 0 0-16,0 0-1 0,0 0 1 0,0 0 0 16,0 0 0-16,0 0 3 0,0 0 6 0,0 0 5 15,0 0 2-15,20 0-3 0,-20 0-1 0,20-41-11 16,-5 18 2-16,-3-1-5 0,6-2 3 16,0-1-5-16,0 4 5 0,1-5-4 0,-1 3 5 15,-1 3-5-15,-17 22 4 0,31-36-4 16,-31 36 3-16,26-22-2 0,-26 22 0 0,0 0 0 15,28-11 1-15,-28 11 1 0,0 0-1 0,0 0 2 16,0 0-2-16,28 19 1 0,-28-19-1 0,0 0 1 16,16 28-1-16,-16-28 2 0,10 26-2 0,-10-26 2 15,7 32-3-15,-7-32 2 0,4 39-4 0,-4-39 4 16,5 41-5-16,-5-20 5 0,0-21-4 0,9 40 4 16,-9-40-4-16,0 34-9 0,0-34-18 15,9 25-14-15,-9-25-37 0,0 0-42 0,28 45-45 16,-28-45-62-16,0 0-34 0,20 33-76 15,-20-33 14-15,25 11 258 0</inkml:trace>
          <inkml:trace contextRef="#ctx0" brushRef="#br0" timeOffset="-24385.9611">4952 7710 1033 0,'-33'-4'131'0,"33"4"8"15,-35 7-36-15,35-7-13 0,0 0-31 0,0 0-20 16,0 0-18-16,0 0-11 0,0 0-9 0,0 0 1 16,0 0 1-16,10 25 2 0,-10-25 2 0,36 5 0 15,-12-5 0-15,3 0-2 0,2 0-2 0,6 0-3 16,-1-3-1-16,3 3 0 0,0-10 0 0,2 10 0 16,-2-7-3-16,-2 4-7 0,5 3-20 15,-5-10-31-15,14 20-72 0,-22-24-124 0,20 14-212 16,-7 14-25-16,-12-14 299 0</inkml:trace>
          <inkml:trace contextRef="#ctx0" brushRef="#br0" timeOffset="-24384.9611">5058 7503 1076 0,'0'0'151'0,"0"-23"-30"0,0 23-26 16,0 0-42-16,0 0-25 0,0 0-13 15,0 0 1-15,0 0 4 0,10 30 2 0,-10-30-2 16,7 28-2-16,-7-28-4 0,7 31 2 0,-7-31-3 16,0 40 2-16,0-16-7 0,-7 4 3 0,0-3-6 15,7 6-14-15,-11 2 31 0,5 2-33 0,-2 2 31 16,1 0-14-16,-2-3-7 0,-1 3 5 0,2-3-6 15,-2 2 6-15,0-5-6 0,2 3 5 0,1-1-7 16,0-4 8-16,7-1-7 0,-5-1 5 16,5-3-4-16,0-24 2 0,0 37-3 0,0-37 1 15,14 22 0-15,-14-22 0 0,0 0 0 16,27 9 2-16,-27-9-1 0,25-6-1 0,-25 6 2 16,30-20-4-16,-30 20-4 0,35-24-3 0,-35 24-2 15,38-32-6-15,-38 32-1 0,36-31-9 0,-36 31-6 16,35-36-13-16,-13 24-21 0,-11-16-46 0,13 23-38 15,-18-25-56-15,20 21-64 0,-26 9-87 16,15-37 7-16,-15 37 338 0</inkml:trace>
          <inkml:trace contextRef="#ctx0" brushRef="#br0" timeOffset="-24383.9611">5572 8068 760 0,'-22'0'68'0,"22"0"-33"0,0 0 11 16,0 0 13-16,0 0 5 0,0 0-8 15,29 14-12-15,-29-14-10 0,26 0-12 16,-26 0-6-16,31-6-9 0,-31 6-1 0,34-5-3 16,-34 5-1-16,33-8 1 0,-33 8-2 0,28-13 1 15,-28 13 0-15,22-16 3 0,-22 16 3 0,0 0 11 16,23-31 8-16,-23 31 11 0,10-31 1 0,-10 31 2 15,0-28-7-15,0 28 0 0,-8-30-6 0,8 30-1 16,-17-28-7-16,17 28-3 0,-27-18-4 16,27 18-2-16,-39-7-4 0,39 7-1 0,-43 5-1 15,21 6-1-15,-1 2-3 0,1 3 0 0,22-16 6 16,-35 42-3-16,26-19 7 0,-2-1-6 0,5 4 2 16,2-1-6-16,4 2 5 0,0 2-8 0,0-4 5 15,5 0-5-15,-5-25 4 0,17 37-5 0,-17-37 3 16,29 27 0-16,-29-27 3 0,41 19-2 15,-19-14 1-15,2-5-5 0,-1 0-8 16,5 0-5-16,-2 0-7 0,3 0-12 0,-3-9-8 16,7 9-21-16,-33 0-33 0,54-10-34 0,-54 10-16 15,47-9-13-15,-47 9-2 0,33-6 14 0,-33 6 7 16,26-9 43-16,-26 9 37 0,23-10 38 0,-23 10 20 16,0 0 5-16,22-17 17 0,-22 17 34 0,0 0 30 15,0 0 31-15,0 0 8 0,0 0-16 16,0 0-11-16,17-23-7 0,-17 23-4 0,0 0-5 15,0 0-7-15,0 0-16 0,0 0-11 16,0 0-8-16,0 0-6 0,0 0-11 0,0 0-4 16,0 0 5-16,0 0 3 0,0 0 5 0,0 0 1 15,0 0-9-15,21 26-2 0,-21-26-7 0,0 0 0 16,0 33-4-16,0-33-1 0,5 23-2 0,-5-23 0 16,0 0-2-16,0 26-1 0,0-26-3 15,0 0 0-15,0 0 0 0,0 0 1 0,0 0 0 16,0 0 1-16,0 0 1 0,0 0 2 0,0 0 1 15,0 0 1-15,0 0 0 0,29-33-4 0,-29 33 2 16,17-38-4-16,-17 38 3 0,13-44-4 0,-4 20 4 16,0-1-5-16,1 0 5 0,-10 25-3 0,18-40 7 15,-18 40 0-15,18-32 5 0,-18 32-1 16,0 0-1-16,23-18-1 0,-23 18-2 16,0 0 0-16,0 0 0 0,0 0 1 0,28 0-1 15,-28 0 0-15,0 0-3 0,26 13 0 0,-26-13-3 16,22 11 0-16,-22-11-1 0,33 9 0 0,-33-9-1 15,39 6 1-15,-17-6 0 0,4 9 2 0,-1-9-1 16,1 0-6-16,-1 5-13 0,-25-5-23 0,44 11-45 16,-44-11-110-16,40 0-215 0,-40 0-114 15,33 0 49-15,-4 10 476 0</inkml:trace>
          <inkml:trace contextRef="#ctx0" brushRef="#br0" timeOffset="-24382.9611">7203 8085 153 0,'0'0'87'16,"0"0"-1"-16,0 0 1 0,0 0-1 15,-24-11 5-15,24 11 9 0,0 0-3 0,0 0-3 16,0 0-13-16,0 0-9 0,-23-16 1 0,23 16 4 15,0 0-1-15,-24-17-5 0,24 17-13 0,0 0-12 16,-27-7-9-16,27 7-9 0,-28-5-5 0,28 5 0 16,-33 0-1-16,33 0 0 0,-40 0-1 0,18 0-3 15,-4 0-4-15,-2 0-1 0,1 6-2 16,-5-6-1-16,2 9 0 0,-2-3-2 0,3 2 3 16,0-2-3-16,6 1 1 0,1 4-5 0,22-11 0 15,-33 18-2-15,33-18-1 0,0 0-2 0,-18 25 1 16,18-25-2-16,0 0 1 0,9 29-1 0,-9-29 2 15,21 25-3-15,-21-25 3 0,33 22-1 16,-9-16 1-16,-1 0-1 0,5-6 0 0,2 0 0 16,0 0 0-16,-1-6 2 0,-1 0-2 15,-1-8 3-15,-2-1-3 0,-25 15 3 0,40-31-3 16,-40 31 3-16,32-37-3 0,-32 37 4 0,20-39-3 16,-20 39 2-16,13-31-2 0,-13 31 3 0,0 0-1 15,7-24 4-15,-7 24 3 0,0 0 0 0,0 0 0 16,0 0-5-16,0 0-3 0,0 0-1 0,0 0 0 15,0 24-1-15,0-24 2 0,0 38-3 0,0-38 4 16,0 44-4-16,5-20 4 0,-5-24-4 16,6 42 4-16,-1-18-5 0,-5-24 4 15,7 38-3-15,-7-38 4 0,11 32-4 0,-11-32 2 16,17 25-9-16,-17-25-3 0,24 13-12 0,-24-13-9 16,28 7-13-16,-28-7-16 0,45 0-52 0,-45 0-68 15,50-21-124-15,-25 6-173 0,0-9 68 0,13 15 322 16</inkml:trace>
          <inkml:trace contextRef="#ctx0" brushRef="#br0" timeOffset="-24381.9611">7717 8074 959 0,'0'0'306'16,"0"0"-170"-16,0 0-35 0,0 0-20 15,0 0-21-15,0 0-13 0,-24-23-12 16,24 23-8-16,0 0-7 0,0 0-5 0,0 0-3 15,-26-8-3-15,26 8 0 0,0 0-3 0,-36 4-1 16,36-4 0-16,-34 18-3 0,34-18 1 0,-43 38-4 16,18-16 4-16,2 0-4 0,2 3 3 0,2-1-3 15,1 5 5-15,5-4-6 0,1-3 4 0,7 1-3 16,5-23 2-16,0 39-4 0,0-39 4 16,13 35-4-16,-13-35 3 0,33 24-3 0,-33-24 3 15,45 13-1-15,-18-13 1 0,3 0-1 16,5 0-1-16,2-6-7 0,-1-4-4 0,1 2-3 15,-7-8-4-15,1 2 7 0,-1-7-7 0,2 0-5 16,-6-4-17-16,4 4-12 0,-9-12-29 0,11 21-58 16,-23-25-75-16,22 23-116 0,-31 14-122 0,27-48 67 15,-2 38 380-15</inkml:trace>
          <inkml:trace contextRef="#ctx0" brushRef="#br0" timeOffset="-24380.9611">8209 7817 998 0,'-36'12'161'0,"-10"-12"-73"0,23 18 5 0,-14-18-7 16,37 0-17-16,-43 21-16 0,43-21-7 0,-29 15-13 16,29-15-9-16,0 0-14 0,0 0-5 0,0 0-4 15,0 0 2-15,0 0 4 0,4 21 4 0,-4-21 1 16,28 13 0-16,-28-13-4 0,36 7-1 0,-36-7-2 16,46 7-4-16,-18-7-2 0,4 0 1 15,-2 0-2-15,3 0 2 0,-1 0 0 0,2 0 0 16,2 0-5-16,-4-6-8 0,5 6-8 0,-4-3-19 15,7 6-19-15,-13-9-43 0,19 19-79 0,-46-13-79 16,61-13-213-16,-27 19 45 0,-34-6 280 16</inkml:trace>
          <inkml:trace contextRef="#ctx0" brushRef="#br0" timeOffset="-24379.9611">8250 7564 900 0,'0'0'316'0,"0"0"-191"0,0 0-21 15,0 0-19-15,0 0-21 0,0 0-17 0,0 0-15 16,0 0-13-16,0 0-7 0,0 0-7 0,0 0-2 16,0 0 3-16,0 0 6 0,0 0 5 0,-15 25 4 15,15-25-1-15,0 33-3 0,0-33-7 0,-11 44 1 16,4-20-5-16,-1 3-14 0,-1 3 28 0,0 3-31 15,-4 0 28-15,-1 7-12 0,-1 0-5 0,-3 1 6 16,2-1-6-16,1-1 5 0,4-1-8 16,2 0 5-16,3-2-5 0,6 0 5 0,-5-4-5 15,5 0 4-15,0-2-4 0,7-5 3 0,-7-25-2 16,13 34 2-16,-13-34-2 0,22 32 1 16,-22-32-4-16,30 23 2 0,-30-23-1 0,28 16 3 15,-28-16 0-15,22 0 0 0,-22 0-5 0,26 0-4 16,-26 0-5-16,33-23-6 0,-33 23-1 15,37-31-10-15,-37 31-6 0,37-36-14 0,-37 36-17 16,29-36-43-16,-1 36-52 0,-28-34-80 0,23 25-96 16,-23 9-86-16,18-37 138 0,6 37 288 0</inkml:trace>
          <inkml:trace contextRef="#ctx0" brushRef="#br0" timeOffset="-24378.9611">8797 8100 944 0,'0'0'208'0,"0"0"-100"0,0 0-16 0,0 0-28 15,0 0-12-15,0 0-11 0,0 0-5 0,0 0-7 16,-4 25-5-16,4-25-9 0,0 22-2 16,0-22-6-16,0 27 1 0,0-27-6 0,0 33 1 15,0-33-4-15,0 37 3 0,0-37-5 0,0 32 4 16,0-32-3-16,0 25 1 0,0-25-14 0,0 0-15 15,4 24-35-15,-4-24-65 0,0 0-92 0,0 0-229 16,0 0-10-16,0 0 193 0</inkml:trace>
          <inkml:trace contextRef="#ctx0" brushRef="#br0" timeOffset="-24377.9611">8940 7740 1748 0,'-24'-6'54'15,"24"6"-9"-15,-23-7 5 0,23 7-12 0,0 0-10 16,-28-5-13-16,28 5-6 0,0 0-5 0,0 0-1 16,-24-12-3-16,24 12-2 0,0 0-3 0,0 0-13 15,0 0-14-15,0 0-21 0,0 0-23 0,0 0-63 16,0 0-188-16,0 0-215 0,0 0-16 0,0 0 316 16</inkml:trace>
          <inkml:trace contextRef="#ctx0" brushRef="#br0" timeOffset="-24376.9611">9306 8104 872 0,'0'0'144'16,"0"0"-20"-16,-29-21-7 0,29 21-16 0,0 0-25 16,0 0-25-16,0 0-17 0,0 0-9 15,-32 0-2-15,32 0 0 0,0 0 2 0,-24 7 2 16,24-7-2-16,0 0-1 0,-31 10-3 0,31-10-2 15,0 0-5-15,-28 13-3 0,28-13-2 0,-25 12-1 16,25-12-3-16,-22 16 0 0,22-16-3 16,0 0 0-16,-27 28-4 0,27-28 4 0,-11 27-4 15,11-27 2-15,0 33-2 0,0-33 2 0,0 34-3 16,0-34 3-16,18 27-4 0,-18-27 3 0,29 23-3 16,-29-23 2-16,40 14-4 0,-40-14-1 0,45 0 0 15,-22 0-1-15,4-13 4 0,-3 5-2 0,1-6 2 16,-25 14-1-16,43-31 5 0,-43 31-2 15,28-39 5-15,-28 39-3 0,12-40 4 0,-12 40-4 16,0-37 2-16,0 37-2 0,-10-41 2 0,10 41-2 16,-18-39 5-16,18 39-6 0,-22-30 5 15,22 30-4-15,-26-22 1 0,26 22 0 0,-25-6-1 16,25 6 0-16,0 0-2 0,0 0-6 0,-22 6-16 16,22-6-14-16,0 22-23 0,0-22-28 0,0 34-53 15,0-34-51-15,18 35-100 0,-11-12-144 16,-7-23 52-16,40 39 316 0</inkml:trace>
          <inkml:trace contextRef="#ctx0" brushRef="#br0" timeOffset="-24375.9611">9691 8145 980 0,'0'0'140'0,"0"0"-32"15,0 0-2-15,0 0-16 0,0 0-28 16,0 0-25-16,0 0-17 0,0 0-10 0,0 0-4 15,0 0-5-15,0 0 2 0,0 0 6 0,0 0 6 16,0 0 3-16,0 0 4 0,0 35-10 0,0-35 0 16,-8 40-6-16,8-40 2 0,-8 43-4 0,4-21 4 15,4-22-4-15,-11 40 3 0,11-40-6 16,-4 31 3-16,4-31-4 0,0 0 1 0,0 29-1 16,0-29 0-16,0 0 0 0,0 0 1 0,0 0 1 15,0 0 1-15,24-8 2 0,-24 8-2 0,22-27 2 16,-22 27-4-16,31-44 3 0,-13 18-5 0,-2-2 6 15,2-2-6-15,0-2 5 0,-1 4-5 16,-1 2 5-16,-1 3-4 0,-15 23 3 0,26-34-1 16,-26 34 2-16,0 0-2 0,28-29 1 15,-28 29-2-15,0 0-1 0,0 0 0 0,26 0 0 16,-26 0 1-16,0 0-1 0,24 19 2 0,-24-19-1 16,0 0 0-16,22 32-1 0,-22-32 2 0,15 26-4 15,-15-26 4-15,14 33-2 0,-14-33 0 0,11 29-1 16,-11-29 2-16,8 33-3 0,-8-33 4 0,7 28-4 15,-7-28 3-15,5 24-3 0,-5-24 2 16,0 0-2-16,10 30 1 0,-10-30-2 0,0 0-5 16,15 26-11-16,-15-26-11 0,0 0-23 15,0 0-21-15,35 34-56 0,-35-34-51 0,0 0-89 16,23 5-154-16,-23-5 36 0,33-3 224 0</inkml:trace>
          <inkml:trace contextRef="#ctx0" brushRef="#br0" timeOffset="-24374.9611">10554 8086 1041 0,'0'0'133'16,"0"0"-18"-16,0 0-7 0,-18-31-27 0,18 31-23 16,0 0-13-16,-9-22-8 0,9 22-4 15,0 0-7-15,-25-13-6 0,25 13-5 16,-22 5-4-16,22-5 0 0,-29 19-2 0,29-19 2 15,-31 32-4-15,31-32 1 0,-23 34-5 0,23-34 0 16,-11 28-4-16,11-28 1 0,0 28-2 0,0-28 3 16,4 29-3-16,-4-29 3 0,14 30-4 0,-14-30 3 15,21 28-2-15,-21-28 1 0,22 23-1 0,-22-23 1 16,26 19-7-16,-26-19 2 0,23 15-4 16,-23-15 3-16,0 0 2 0,22 22 3 15,-22-22 0-15,0 0 3 0,0 0-1 0,0 0 1 0,0 0 1 16,0 0-1-16,0 0 1 0,0 23 0 15,0-23-1-15,0 0 0 0,-29 16 0 0,29-16 0 16,-23 11-2-16,23-11 1 0,-24 13-1 0,24-13 2 16,-27 16-2-16,27-16 1 0,-28 20-1 0,28-20 1 15,-24 20 0-15,24-20 0 0,0 0-3 16,0 0 2-16,-23 23-3 0,23-23-6 0,0 0-9 16,0 0-9-16,0 0-13 0,0 0-16 0,34 0-48 15,-34-26-70-15,33 26-120 0,-33 0-192 0,31-32 77 16,-5 32 312-16</inkml:trace>
          <inkml:trace contextRef="#ctx0" brushRef="#br0" timeOffset="-24373.9611">11152 8411 1705 0,'0'0'99'16,"0"0"-44"-16,0 0-9 0,0 0-4 0,0 0-10 15,0 0-9-15,0 0-10 0,0-29-7 0,0 29-5 16,0 0-1-16,6-30-2 0,-6 30 1 16,0 0-10-16,0 0-16 0,18-28-21 0,-18 28-46 15,0 0-127-15,0 0-364 0,0 0-7 0,22-18 151 16</inkml:trace>
          <inkml:trace contextRef="#ctx0" brushRef="#br0" timeOffset="-24372.9611">11170 7987 1523 0,'0'0'83'0,"0"0"-22"15,0 0 0-15,0 0-10 0,0 0-8 0,0 0-13 16,0 0-11-16,0 0-8 0,0 0-6 15,0 0-3-15,0 0-1 0,0 0-2 0,0 0 1 16,0 0 0-16,0 0-1 0,0 0 2 0,0 0-2 16,0 0 1-16,0 0-8 0,0 0-13 0,23 17-16 15,-23-17-33-15,0 0-42 0,27 31-132 0,-27-31-223 16,0 0-57-16,-9 36 119 0</inkml:trace>
        </inkml:traceGroup>
        <inkml:traceGroup>
          <inkml:annotationXML>
            <emma:emma xmlns:emma="http://www.w3.org/2003/04/emma" version="1.0">
              <emma:interpretation id="{F4B91966-E044-4DCB-90E7-7502DDC715F0}" emma:medium="tactile" emma:mode="ink">
                <msink:context xmlns:msink="http://schemas.microsoft.com/ink/2010/main" type="inkWord" rotatedBoundingBox="14741,6977 22136,7106 22106,8830 14711,8701"/>
              </emma:interpretation>
              <emma:one-of disjunction-type="recognition" id="oneOf18">
                <emma:interpretation id="interp90" emma:lang="en-GB" emma:confidence="0">
                  <emma:literal>He finish;)</emma:literal>
                </emma:interpretation>
                <emma:interpretation id="interp91" emma:lang="en-GB" emma:confidence="0">
                  <emma:literal>He finish)</emma:literal>
                </emma:interpretation>
                <emma:interpretation id="interp92" emma:lang="en-GB" emma:confidence="0">
                  <emma:literal>He finish))</emma:literal>
                </emma:interpretation>
                <emma:interpretation id="interp93" emma:lang="en-GB" emma:confidence="0">
                  <emma:literal>Ha finish)</emma:literal>
                </emma:interpretation>
                <emma:interpretation id="interp94" emma:lang="en-GB" emma:confidence="0">
                  <emma:literal>Ha finish;)</emma:literal>
                </emma:interpretation>
              </emma:one-of>
            </emma:emma>
          </inkml:annotationXML>
          <inkml:trace contextRef="#ctx0" brushRef="#br1" timeOffset="-24369.9611">15493 7678 181 0,'0'0'75'0,"0"0"8"16,0 0-4-16,0 0 18 0,0 0-10 15,0 0 9-15,0 0-19 0,0 0-5 0,0 0-19 16,0 0-8-16,0 0-12 0,0 0-1 0,0 0-1 16,0 0 7-16,0 0 6 0,0 0 12 0,0 0 3 15,0 0 6-15,0 0-5 0,0 0-4 0,0 0-14 16,0 0-11-16,0 0-5 0,0 0-5 15,0 0 1-15,0 0 1 0,0 0-3 0,0 0-3 16,-23 16-1-16,23-16-1 0,0 0-1 16,-23 0-1-16,23 0 0 0,0 0-2 0,-28-5 0 15,28 5-1-15,0 0 2 0,-28 0-1 0,28 0 0 16,0 0-1-16,-31-7-1 0,31 7-1 0,-28 0-2 16,28 0-1-16,-33-4-1 0,33 4-1 0,-37 0 2 15,37 0-1-15,-37 0 2 0,37 0-2 0,-39-8 1 16,39 8-1-16,-36-5 0 0,36 5 0 0,-34-4-1 15,34 4 0-15,-31 0 0 0,31 0-1 16,-27-9 1-16,27 9-1 0,-26 0 0 0,26 0 0 16,0 0 0-16,-28-8 0 0,28 8 0 15,0 0 0-15,0 0 1 0,-23 0-3 0,23 0 2 16,0 0-1-16,0 0 0 0,0 0 0 0,0 0 0 16,0 0-2-16,-22 0 0 0,22 0 1 0,0 0-2 15,0 0 2-15,0 0-1 0,0 0 2 16,0 0-2-16,0 0 1 0,-9 27-1 0,9-27 0 15,0 0-1-15,0 0 2 0,0 0-2 0,6 26 3 16,-6-26-2-16,0 0 1 0,0 0-2 0,14 27 2 16,-14-27-2-16,0 0 3 0,0 0 0 0,26 27-2 15,-26-27 0-15,0 0 0 0,33 20-1 0,-33-20 3 16,29 13-2-16,-29-13 2 0,30 15-6 16,-30-15-16-16,32 13 32 0,-32-13-35 15,34 18 37-15,-34-18-21 0,35 15 1 0,-35-15 1 16,30 16-1-16,-30-16 4 0,30 11-5 0,-30-11 2 15,24 12-4-15,-24-12 2 0,0 0 1 0,27 21 2 16,-27-21 1-16,0 0 0 0,0 0 2 0,14 26 1 16,-14-26 0-16,0 0 3 0,0 0-3 0,-7 30 2 15,7-30-1-15,0 0 0 0,-22 24 0 0,22-24 0 16,0 0 0-16,-33 27 1 0,33-27-2 16,-26 21 2-16,26-21-3 0,-30 21 3 0,30-21-4 15,-35 28 4-15,35-28-2 0,-34 28 2 16,34-28-3-16,-35 29 2 0,35-29-1 0,-35 27 2 15,35-27-3-15,-40 29 3 0,40-29-2 0,-36 28 1 16,36-28-2-16,-35 25 4 0,35-25-4 0,-31 26 3 16,31-26-2-16,-27 20 1 0,27-20-1 15,-23 19 1-15,23-19 0 0,-23 18 0 0,23-18-1 16,0 0 2-16,-24 31-2 0,24-31 1 0,0 0-1 16,-15 22 1-16,15-22 0 0,0 0 1 0,0 0-2 15,-12 25 2-15,12-25-2 0,0 0 2 0,0 0-2 16,-16 22 1-16,16-22 0 0,0 0 1 0,0 0 0 15,0 0 3-15,0 0 3 0,0 0 0 0,0 0 2 16,0 0-2-16,0 0-3 16,0 0 0-16,0 0-1 0,0 0-2 0,0 0-1 15,-9 23 3-15,9-23 2 0,0 0 2 0,0 0-1 16,0 0-1-16,0 0-1 0,27 12 0 0,-27-12 1 16,0 0 1-16,22 4-1 0,-22-4-1 0,0 0 0 15,35 0-1-15,-35 0 0 0,36 0 0 0,-36 0-1 16,38 0 0-16,-38 0 0 0,44 0-1 0,-20 0 0 15,-1 0 0-15,3 0-1 0,-1 0 1 16,-3 0-1-16,2 0 0 0,-2 6 0 0,2-6 0 16,-1 9 0-16,0-9 0 0,-1 8 0 0,1-2 0 15,-23-6-1-15,42 11 1 0,-42-11-1 16,36 13-5-16,-36-13-11 0,29 5-10 0,-29-5-29 16,0 0-37-16,42 14-125 0,-42-14-269 0,0 0 0 15,0 0 18-15</inkml:trace>
          <inkml:trace contextRef="#ctx0" brushRef="#br1" timeOffset="-24368.9611">14915 9110 403 0,'0'0'188'0,"0"0"-49"0,0 0-30 16,0 0-17-16,0 0-14 0,0 0-13 15,0 0-20-15,0 0-9 0,0 0-5 0,0 0 0 16,0 0 5-16,0 0 5 0,0 0-3 0,0 0-2 16,0 0-5-16,0 0 12 0,0 0 4 0,0 0 0 15,0 0-4-15,0 0-16 0,0 0-6 0,0 0-4 16,0 0-2-16,0 0-2 0,0 21-6 16,0-21-2-16,0 0-2 0,0 23 0 0,0-23-1 15,0 0 0-15,-10 22-3 0,10-22 3 0,0 0-4 16,0 23 3-16,0-23-1 0,0 0 0 0,0 0-1 15,-4 22 1-15,4-22-1 0,0 0 2 0,0 0-2 16,0 0 1-16,4 26-2 0,-4-26 2 0,0 0-2 16,0 0 0-16,0 0 1 15,0 0-1-15,0 0-2 0,23 13-1 0,-23-13-2 16,0 0-1-16,25-8-1 0,-25 8 0 0,0 0 2 16,30-16-2-16,-30 16 2 0,0 0-5 0,29-19 0 15,-29 19-6-15,0 0-2 0,22-21-10 0,-22 21-15 16,0 0-23-16,25-7-17 0,-25 7-8 0,0 0-11 15,0 0-18-15,25-16-28 0,-25 16-44 0,0 0-65 16,24-11-31-16,-24 11 174 0</inkml:trace>
          <inkml:trace contextRef="#ctx0" brushRef="#br1" timeOffset="-24367.9611">14983 8845 1001 0,'0'0'208'0,"0"0"-42"16,0 0-19-16,0 0-31 0,0 0-30 15,-24 0-21-15,24 0-12 0,0 0-12 0,0 0-5 16,0 0-8-16,0 0-2 0,0 0-6 0,0 0-5 16,0 0-5-16,0 0-4 0,0 0-3 15,0 0-2-15,0 0-1 0,0 0-1 0,0 0-1 16,0 0-2-16,0 0-11 0,0 0-14 0,0 0-31 15,0 0-76-15,24 21-346 0,-24-21-89 0,0 0 4 16,31 0 406-16</inkml:trace>
          <inkml:trace contextRef="#ctx0" brushRef="#br1" timeOffset="-24356.9611">16188 8068 390 0,'0'0'69'0,"0"0"6"0,0 0 13 15,0 0 8-15,22-24 2 0,-22 24-10 0,0 0-9 16,0 0-15-16,0 0-8 0,0 0-3 0,0 0 0 15,0 0 0-15,0 0-3 0,0 0-1 0,0 0-3 16,0 0-4-16,0 0-6 0,0 0-4 16,0 0-5-16,0 0-3 0,12 25-4 0,-12-25 0 15,0 0-6-15,-8 35 0 0,8-35-5 0,-15 23-1 16,15-23-4-16,-18 29 1 0,18-29-3 0,-27 36 3 16,27-36-4-16,-32 35 2 0,32-35-2 15,-40 36 1-15,18-20-1 0,22-16 3 0,-44 24-3 16,44-24 3-16,-43 21-2 0,43-21 3 15,-39 13-1-15,39-13 1 0,-35 8-3 0,35-8 2 16,-37 3-3-16,37-3 1 0,-33 0 3 0,33 0-2 16,-26-14 2-16,26 14-2 0,0 0 0 0,-27-26-2 15,27 26 2-15,0 0-2 0,-20-29 2 0,20 29-3 16,0 0 2-16,-11-33-1 0,11 33 1 0,0 0-2 16,0-22 2-16,0 22-3 0,0 0 2 0,0 0-1 15,11-29 1-15,-11 29-1 0,0 0 2 16,0 0-2-16,29-27 2 0,-29 27-2 15,0 0 0-15,31-18 0 0,-31 18 1 0,0 0-1 16,30-10 1-16,-30 10-1 0,0 0 1 0,32 0-1 16,-32 0 2-16,0 0-1 0,26 8-1 0,-26-8 1 15,0 0 0-15,28 23 1 0,-28-23 0 0,22 22 1 16,-22-22-2-16,22 27 4 0,-22-27-3 0,22 26 3 16,-22-26-4-16,26 28 3 0,-26-28-3 15,28 26 3-15,-28-26-2 0,30 22 0 0,-30-22 1 16,32 19-2-16,-32-19 0 0,33 19 2 0,-33-19-3 15,31 11 2-15,-31-11 0 0,28 11-1 0,-28-11-1 16,26 7 0-16,-26-7-2 0,22 6 2 16,-22-6-1-16,24 8 1 0,-24-8-1 0,0 0-4 0,29 8-11 15,-29-8-14-15,0 0-28 16,0 0-54-16,31 33-100 0,-31-33-173 0,0 0-88 16,0 0 19-16,0 0 398 0</inkml:trace>
          <inkml:trace contextRef="#ctx0" brushRef="#br1" timeOffset="-24355.9611">16512 8543 583 0,'0'0'241'0,"0"0"-91"0,0 0-75 0,0 0 14 0,0 0-8 15,0 0 0-15,0 0-14 0,0 0-13 0,0 0-9 16,0 0-8-16,0 0-12 0,0 0-5 16,0 0-3-16,0 0-1 0,5 24-4 15,-5-24-1-15,0 0-3 0,0 0 0 0,0 22 20 16,0-22-22-16,0 0 21 0,0 0-40 0,0 25 14 15,0-25-16-15,0 0 15 0,0 0 1 0,0 29-1 16,0-29 1-16,0 0-2 0,0 0 2 0,-5 24 0 16,5-24 0-16,0 0-1 0,0 0 0 0,0 0-2 15,0 0 1-15,0 0-1 0,0 0 0 16,0 0 2-16,0 0-1 0,0 0 0 0,0 0 0 16,0 0-1-16,0 0 3 0,0 0 0 0,0 0-1 15,0 0 1-15,0 0-1 0,27 0 0 0,-27 0 0 16,0 0-4-16,0 0-7 0,29-14-7 15,-29 14-10-15,0 0-7 0,0 0-6 0,32-20-2 16,-32 20 9-16,0 0-17 0,14-23 13 0,-14 23-18 16,0 0 0-16,0 0 1 0,23-28-9 15,-23 28-26-15,0 0-39 0,0 0-54 0,18-24-49 16,-18 24-56-16,0 0 95 0,-7-24 193 0</inkml:trace>
          <inkml:trace contextRef="#ctx0" brushRef="#br1" timeOffset="-24353.9611">16545 8506 149 0,'0'0'82'0,"0"0"-17"16,0 0-8-16,0 0 15 0,0 0 0 0,0 0 13 16,0 0-11-16,0 0-1 0,0 0-20 0,0 0-8 15,0 0-16-15,0 0-4 0,0 0-5 16,0 0 0-16,0 0-2 0,0 0-1 0,0 0 2 16,0 0 7-16,0 0 6 0,0 0 11 0,0 0 12 15,0 0 11-15,0 0 4 0,0 0 0 0,0 0-12 16,0 0-8-16,0 0-11 0,0 0-8 15,0 0-7-15,0 0-8 0,0 0-6 0,0 0-5 16,0 0-2-16,0 0 0 0,0 0-2 0,0 0 1 16,0 0-2-16,0 0 1 0,0 0 0 15,0 0-1-15,0 0 1 0,0 0 0 0,0 0 1 16,0 0 2-16,0 0 3 0,0 0 2 0,0 0 1 16,0 0-2-16,0 0-2 0,0 0-1 0,0 0-3 15,0 0 0-15,0 0-2 0,0 0 0 0,0 0 0 16,0 0 0-16,0 0-1 0,0 0 2 0,0 0-1 15,0 0 0-15,0 0 1 0,0 0 0 16,0 0-2-16,0 0 0 0,0 0 1 16,0 0 0-16,0 0 1 0,0 0 1 0,0 0-1 15,-12 21 0-15,12-21-1 0,0 0 1 0,0 0-2 16,0 0 1-16,0 0 1 0,-5 23-1 0,5-23-1 16,0 0 2-16,0 0-2 0,0 0 1 0,0 0-1 15,0 0 1-15,0 22-1 0,0-22-2 0,0 0-16 16,0 0-29-16,0 0-46 0,0 0-97 15,21 0-139-15,-21 0-144 0,0 0 78 0,0 0 310 16</inkml:trace>
          <inkml:trace contextRef="#ctx0" brushRef="#br1" timeOffset="-24354.9611">16599 8279 952 0,'0'0'347'0,"-25"0"-181"0,25 0-36 16,0 0-38-16,0 0-23 0,0 0-14 15,0 0-10-15,0 0-4 0,0 0-5 0,0 0-4 16,0 0-4-16,0 0-2 0,0 0-5 0,0 0-14 16,0 0-7-16,0 0 0 0,0 0 0 0,0 0 0 15,0 0 0-15,0 0 0 0,0 0 0 0,0 0 0 16,0 0 0-16,0 0-42 0,0 0-51 16,26 10-249-16,-26-10-264 0,0 0 13 0,22-37 222 15</inkml:trace>
          <inkml:trace contextRef="#ctx0" brushRef="#br1" timeOffset="-24366.9611">17328 7934 423 0,'0'0'95'16,"0"0"-12"-16,9-26 18 0,-9 26-4 0,0 0 3 15,0 0 0-15,0 0-22 0,0 0 3 16,11-23-20-16,-11 23-17 0,0 0 23 0,0 0-15 16,0 0 15-16,0 0-10 0,0-22-9 0,0 22 7 15,0 0-23-15,0 0 12 0,0 0-44 0,-25-18 19 16,25 18-25-16,0 0 21 0,-30-11 0 0,30 11-2 16,-25 0-1-16,25 0-3 0,-26 0-2 0,26 0-1 15,-29 0-2-15,29 0 1 0,-35 11-2 0,35-11-18 16,-38 15 37-16,38-15-35 0,-39 25 33 15,39-25-17-15,-39 37-6 0,39-37 4 16,-40 33-2-16,40-33 2 0,-30 33-2 0,30-33 2 16,-22 34-3-16,22-34 4 0,-14 30-4 0,14-30 2 15,-4 29-2-15,4-29 2 0,0 25-2 0,0-25 2 16,13 23-1-16,-13-23 0 0,0 0-1 0,27 28 1 16,-27-28 0-16,25 10 1 0,-25-10 0 0,26 7 1 15,-26-7-2-15,28 7 2 0,-28-7-1 16,27 0 0-16,-27 0 0 0,22 0 0 0,-22 0 0 15,0 0 0-15,31 4 0 0,-31-4 0 0,0 0 0 16,0 0-1-16,0 0 1 0,23 4 1 0,-23-4 0 16,0 0 0-16,0 0 2 0,0 0-1 0,0 0 0 15,0 0 0-15,0 0-2 0,-28 33 1 0,28-33-2 16,-26 25 2-16,26-25-3 16,-29 24 2-16,29-24-1 0,-33 34 2 0,33-34-2 15,-33 33 3-15,33-33-3 0,-30 28 2 0,30-28-3 16,-22 25 2-16,22-25-1 0,-18 24 1 0,18-24-1 15,0 0 1-15,-8 26-2 0,8-26 2 0,0 0-2 16,0 0 2-16,9 22 0 0,-9-22 0 0,0 0-1 16,0 0 0-16,32 19 0 0,-32-19 1 0,0 0-1 15,33 6 2-15,-33-6-1 0,28 0 1 16,-28 0-1-16,29 0 0 0,-29 0 0 16,30 0 0-16,-30 0 2 0,30 0-2 0,-30 0 1 15,35 0-2-15,-35 0 1 0,36-10-1 0,-36 10 2 16,35-8-2-16,-35 8 1 0,39-12-1 0,-39 12-10 15,37-11-14-15,-37 11-20 0,35-18-34 0,-6 25-66 16,-29-7-94-16,33-21-221 0,-33 21-1 0,27-9 134 16</inkml:trace>
          <inkml:trace contextRef="#ctx0" brushRef="#br1" timeOffset="-24371.9611">13838 8296 807 0,'0'0'108'0,"0"0"-35"0,0 0-7 16,0 0 15-16,0 0 9 0,0 0-1 0,0 0-3 15,0 0-20-15,0 0-8 0,0 0-6 0,0 0-4 16,0 0-6-16,28 19-6 0,-28-19-5 0,0 0-5 15,32 0-5-15,-32 0-2 0,31 0-4 0,-31 0-3 16,33 0-1-16,-33 0-5 0,40 0-1 16,-18 0-2-16,3-5-2 0,1 5-1 0,-1-4 2 15,1 4-2-15,-1 0 0 0,3 0 1 16,-4-4-2-16,-1 4 0 0,-23 0-4 0,38 0-10 16,-38 0-13-16,33 0-24 0,-33 0-42 0,22-6-93 15,11 23-191-15,-33-17-138 0,0 0 48 0,39 28 358 16</inkml:trace>
          <inkml:trace contextRef="#ctx0" brushRef="#br1" timeOffset="-24370.9611">13877 8136 296 0,'0'0'111'0,"0"0"-20"0,8-24 14 15,-8 24 11-15,0 0 6 0,0 0-9 16,0 0 1-16,0 0-3 0,-7-27-4 0,7 27-5 16,0 0-17-16,0 0-19 0,0 0-17 0,0 0-13 15,0 0-7-15,0 0-9 0,0 0-4 0,0 0-5 16,0 0-4-16,0 0-2 0,0 0 3 15,0 0 7-15,0 0 1 0,0 0 3 0,25 0-4 16,-25 0-4-16,0 0 0 0,29 0-1 0,-29 0-2 16,22 0-1-16,-22 0-3 0,25 0-1 0,-25 0-2 15,33 0 1-15,-33 0-1 0,40 0-1 0,-40 0 1 16,40 0-2-16,-40 0 2 0,40-4 0 0,-40 4-2 16,38 0 1-16,-38 0-2 15,40 0-8-15,-40 0-9 0,40-6-14 0,-18 6-18 16,-22 0-17-16,38 7-46 0,-38-7-57 0,31 0-106 15,-31 0-119-15,0 0-33 0,25-6 155 0</inkml:trace>
          <inkml:trace contextRef="#ctx0" brushRef="#br1" timeOffset="-24360.9611">12339 7689 495 0,'0'0'170'16,"0"0"-12"-16,0 0 12 0,-14-23-25 0,14 23-15 15,0 0-34-15,0 0-20 0,0 0-22 0,0 0-10 16,0 0-9-16,0 0 0 0,0 0-1 0,5 26 0 16,-5-26-2-16,-6 30-2 0,6-30-6 0,-9 39-18 15,5-17 30-15,4 8-36 0,-5-2 30 0,5 2-16 16,-5 2-8-16,5 3 6 16,-6-1-10-16,6 4 4 0,-7-1-6 0,7-1 3 15,-7 0-6-15,7-4 6 0,-4 2-6 0,4-3 5 16,0-3-4-16,0-3 3 0,0-2-4 0,0-23 5 15,0 40-5-15,0-40 5 0,0 36-3 0,0-36 3 16,0 24-2-16,0-24 1 0,0 0-2 0,0 24 0 16,0-24 1-16,0 0 0 0,0 0-1 15,0 25 2-15,0-25-3 0,0 0 2 0,0 27-1 16,0-27-2-16,0 0-6 0,0 27-1 0,0-27-10 16,0 0-2-16,0 0-12 0,0 0-6 0,-7 22-13 15,7-22-9-15,0 0-7 0,0 0-19 0,0 0-44 16,5-27-58-16,-5 27-61 0,0 0-111 15,26-38 17-15,-26 38 165 0</inkml:trace>
          <inkml:trace contextRef="#ctx0" brushRef="#br1" timeOffset="-24359.9611">12413 8148 894 0,'-23'-8'166'16,"23"8"-16"-16,0 0-23 0,0 0-26 0,0 0-30 16,0 0-20-16,0 0-12 0,0 0-10 0,0 0-7 15,0 0-3-15,0 0-2 0,0 0 0 0,0 0-3 16,0 0 4-16,0 0 2 0,0 0 0 0,0 0 1 15,0 0-4-15,34 0-6 0,-34 0-1 16,30 0-3-16,-30 0-1 0,38 7-4 0,-38-7-1 16,42 7-2-16,-42-7 1 0,42 8-1 15,-42-8 1-15,42 7-4 0,-42-7-8 0,45 0-14 16,-45 0-17-16,45 0-29 0,-45 0-57 0,48 0-136 16,-48 0-230-16,32-14 8 0,-9 9 172 0</inkml:trace>
          <inkml:trace contextRef="#ctx0" brushRef="#br1" timeOffset="-24358.9611">12780 7716 596 0,'0'0'158'0,"-10"-24"-32"0,10 24 12 0,0 0-20 15,0 0 3-15,0 0-31 0,0 0-24 16,0 0-23-16,0 0-10 0,0 0-4 0,0 0-3 15,0 0-1-15,0 0 6 0,0 0 2 0,0 0 0 16,0 0-1-16,22 11-8 0,-22-11-3 0,0 0-3 16,0 0-2-16,0 0-3 0,0 0-3 0,0 0-1 15,25 23 0-15,-25-23 0 0,0 0 1 16,0 0-16-16,12 30 18 0,-12-30-15 0,0 26 31 16,0-26-17-16,0 31 13 0,0-31-16 15,-4 44-4-15,4-22 1 0,-7 2-4 0,3 0 2 16,-3 2-4-16,2 3 5 0,1-4-5 0,-3 3 3 15,3 1-4-15,-2-1 4 0,-1 0-5 0,3-1 5 16,-1 0-5-16,0 2 5 0,0-3-5 0,1 0 3 16,4-1-2-16,-7-2 3 0,7-23-3 0,-6 40 3 15,6-40-3-15,0 39 2 0,0-39-2 0,0 31 2 16,0-31-1-16,-5 27 1 0,5-27-2 16,0 0 3-16,0 28-2 0,0-28 1 0,0 0 0 15,0 0-3-15,0 0-5 0,0 0-1 16,0 0-6-16,0 0 1 0,0 0-3 0,0 0-2 15,0 0-11-15,0 0-9 0,0 0-14 0,0 0-18 16,0 0-30-16,-26-20-64 0,26 20-77 0,0 0-107 16,0 0-66-16,0 0 51 0,7-26 364 15</inkml:trace>
          <inkml:trace contextRef="#ctx0" brushRef="#br1" timeOffset="-24357.9611">13239 7520 482 0,'0'0'179'16,"0"0"-35"-16,-28-14-11 0,28 14 5 0,0 0-17 15,0 0-24-15,0 0-34 0,0 0-28 0,0 0-22 16,0 0-8-16,0 0 3 0,0 0 7 0,0 0 7 15,0 0 5-15,0 0-1 0,28 24-1 0,-28-24-2 16,0 0-1-16,0 0-5 0,22 32-1 16,-22-32-5-16,0 0-1 0,13 33-4 15,-13-33 2-15,9 27-2 0,-9-27 4 0,4 29-2 0,-4-29 2 16,0 31-4-16,0-31 2 0,0 22-3 16,0-22 4-16,0 0-2 0,0 33 2 0,0-33-1 15,0 0-17-15,-17 27 36 0,17-27-39 0,0 0 35 16,0 0-20-16,-23 19-2 0,23-19 0 0,0 0-1 15,0 0 0-15,0 0-2 0,-26 16-7 16,26-16-15-16,0 0-25 0,0 0-69 0,-24-12-135 16,24 12-275-16,0 0 34 0,0 0 205 0</inkml:trace>
          <inkml:trace contextRef="#ctx0" brushRef="#br1" timeOffset="-24365.9611">18208 7750 845 0,'0'0'153'0,"0"0"5"0,0 0-18 16,0 0-16-16,0 0-23 0,0 0-34 0,0 0-18 16,0 0-14-16,0 0-6 0,0 0-6 0,-25-6 0 15,25 6 0-15,0 0 0 0,-24 20-2 0,24-20-2 16,-22 18-4-16,22-18-3 0,-33 25-1 16,33-25-4-16,-37 38-13 0,15-17 28 0,-1 7-29 15,-1 2 28-15,1 4-16 0,-1-3-4 0,1 2 4 16,1 3-6-16,0-2 6 0,4-1-7 15,4 5 4-15,0-10-4 0,7 2 4 0,2-4-5 16,5-2 5-16,0 5-6 0,0-4 6 0,5-1-5 16,1-2 3-16,-6-22-3 0,22 42 3 0,-22-42-3 15,28 36 3-15,-28-36-2 0,31 25 2 16,-31-25-2-16,33 20 1 0,-33-20-1 0,33 16 1 16,-33-16-4-16,33 11-7 0,-33-11-9 0,31 6-6 15,-31-6-13-15,31 7-12 0,-31-7-31 0,24 0-72 16,8 24-104-16,-32-24-197 0,0 0 7 0,38 6 105 15</inkml:trace>
          <inkml:trace contextRef="#ctx0" brushRef="#br1" timeOffset="-24364.9611">18542 7879 762 0,'0'-38'218'0,"0"38"-89"0,0-28-37 16,0 28 21-16,0 0-30 0,0 0 9 16,0 0-23-16,0 0-20 0,0 0-13 0,0 0-10 15,0 0-7-15,0 0-5 0,0 0-2 0,0 0 1 16,0 0 1-16,0 0-12 0,-8 29 33 15,8-29-37-15,-4 35 32 0,4-12-20 0,0-1-4 16,0 3 3-16,0 1-6 0,0 4 4 0,-7-2-7 16,7 2 4-16,-4 1-5 0,4 1 4 0,-7-1-5 15,2 1 5-15,1 2-6 0,-2-6 5 0,2 0-5 16,4 0 5-16,-7-6-4 0,7-22 3 0,0 39-3 16,0-39 2-16,-4 28-2 0,4-28 2 15,0 0-1-15,0 30 1 0,0-30 0 16,0 0 0-16,0 0 0 0,0 0 0 0,0 0 0 15,0 0 1-15,0 0 0 0,0 0 0 0,0 0 1 16,0 0-3-16,0 0 1 0,0 0-1 0,0 0 2 16,14-30-2-16,-14 30 2 0,16-26-3 0,-16 26 4 15,19-32-4-15,-19 32 4 0,25-34-4 0,-25 34 4 16,26-34-3-16,-26 34 2 0,22-25-2 16,-22 25 2-16,0 0-2 0,25-21 1 0,-25 21-1 15,0 0 0-15,0 0 0 0,22-7 0 0,-22 7 1 16,0 0 0-16,0 0 0 0,0 0 0 0,28 7 0 15,-28-7 0-15,0 0-1 0,23 13 0 0,-23-13 1 16,0 0-1-16,22 18 2 0,-22-18-2 0,0 0 1 16,27 29-1-16,-27-29 1 0,0 0-1 15,22 30 1-15,-22-30-2 0,12 24 2 16,-12-24-2-16,11 25 3 0,-11-25-2 0,8 24 2 16,-8-24-2-16,6 24 1 0,-6-24-2 0,0 20 3 15,0-20-2-15,7 23 1 0,-7-23-1 0,0 0 2 16,0 32-3-16,0-32 3 0,0 0-2 0,0 24 1 15,0-24-2-15,0 0 3 0,0 0-3 0,0 0-4 16,0 25-9-16,0-25-7 0,0 0-17 16,0 0-13-16,0 0-38 0,0 0-61 0,0 0-82 15,0 0-135-15,0 0-67 0,0 22 29 0,0-22 400 16</inkml:trace>
          <inkml:trace contextRef="#ctx0" brushRef="#br1" timeOffset="-24363.9611">19061 8645 616 0,'0'0'129'16,"0"0"-29"-16,0 0-2 0,0 0 14 16,0 0 5-16,0 0-8 0,0 0-16 0,0 0-17 15,0 0-24-15,0 0-11 0,0 0-11 0,0 22-7 16,0-22-5-16,0 0-3 0,0 0-4 0,0 0-18 15,0 0 13-15,0 0-15 0,0 0 14 0,8 25-1 16,-8-25-1-16,0 0 0 0,0 0-1 0,0 0 1 16,0 27-2-16,0-27 1 0,0 0-2 0,-6 26 2 15,6-26-2-15,0 0 1 0,0 25-1 16,0-25 0-16,0 0 0 0,0 0 1 16,-6 24-2-16,6-24 1 0,0 0 0 0,0 0-1 15,0 0 1-15,0 0 1 0,0 0-1 0,0 0-1 16,0 0 1-16,0 0-1 0,0 0 1 0,0 0-1 15,0 0 1-15,0 0-1 0,0 0 1 0,0 0 0 16,0 0 0-16,0 0-1 0,0 0 1 16,0 0-1-16,26 18 1 0,-26-18-1 0,0 0 1 15,0 0-1-15,0 0-9 0,23-4-6 0,-23 4-7 16,0 0-7-16,0 0-6 0,0 0-13 16,28 0-26-16,-28 0-24 0,0 0-25 0,0 0-34 15,0 0-42-15,0 0-15 0,18-34-122 0,-18 34 61 16,0 0 276-16</inkml:trace>
          <inkml:trace contextRef="#ctx0" brushRef="#br1" timeOffset="-24362.9611">19143 8368 1252 0,'0'21'177'0,"0"-21"-51"0,0 0-33 0,0 0-17 16,0 0-12-16,0 0-13 0,0 0-11 0,0 0-5 16,0 0-5-16,0 0-1 0,0 0-7 15,0 0-4-15,0 0-6 0,0 0-5 0,0 0-3 16,0 0-2-16,0 0 0 0,0 0-2 0,0 0-1 15,0 0-1-15,0 0-8 0,0 0-18 0,0 0-20 16,0 0-41-16,0 0-53 0,0 0-253 0,0 0-180 16,0 0 42-16,36 0 316 0</inkml:trace>
          <inkml:trace contextRef="#ctx0" brushRef="#br1" timeOffset="-24361.9611">19447 7774 957 0,'0'0'166'0,"-27"-16"-34"16,27 16-12-16,0 0-19 0,0 0-28 15,0 0-17-15,0 0-14 0,0 0-9 0,0 0-11 16,0 0-12-16,0 0-6 0,0 0-3 0,0 0 0 15,0 0 3-15,0 0 4 0,0 0 4 0,0 0 5 16,15 29-2-16,-15-29 1 0,21 26-4 0,-21-26-15 16,26 36 31-16,-12-14-32 0,-14-22 31 0,28 44-16 15,-13-20-5-15,0 0 2 0,-1-2-4 0,0 5 3 16,-2 0-6-16,-1-2 5 0,0 2-6 16,-1-2 4-16,1 5-5 0,-4-2 5 0,-1 3-6 15,0-3 5-15,-1 3-5 0,1 0 4 0,-6 1-4 16,0-4 4-16,0 4-4 0,0-4 4 0,0 2-3 15,-11-2 3-15,5 1-4 0,-2-4 4 16,0 0-4-16,0-1 5 0,2-2-5 0,6-22 5 16,-18 44-3-16,18-44-10 0,-18 32 29 0,18-32-29 15,-15 31 29-15,15-31-18 0,0 0-2 16,-12 24 1-16,12-24 0 0,0 0 1 0,0 0-2 16,0 0-7-16,0 0-11 0,0 0-23 0,0 0-63 15,0 0-227-15,-6-21-255 0,6 21 21 0,0-41 303 16</inkml:trace>
        </inkml:traceGroup>
      </inkml:traceGroup>
    </inkml:traceGroup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0:50:10.2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-559 15060 192 0,'0'0'83'0,"0"0"-12"0,0 0 4 15,0 0 8-15,0 0 28 0,0 0 16 16,0 0 22-16,0 0 5 0,0 0 1 0,0 0-28 15,0 0-19-15,0 0-34 0,0 0-22 0,0 0-10 16,0 0-8-16,0 0-3 0,0 0-6 16,0 0-5-16,0 0-5 0,0 0-4 0,0 0-5 15,0 0-1-15,0 0-3 0,0 0 1 0,0 0-2 16,25-29 1-16,-25 29-1 0,0 0 0 0,0 0 0 16,29-21 0-16,-29 21-1 0,0 0 1 0,24-6-1 15,-24 6 0-15,0 0 0 0,0 0-1 0,28 0 1 16,-28 0 0-16,0 0 1 0,0 0-1 15,19 26 3-15,-19-26-3 0,0 0 2 16,0 30-3-16,0-30 4 0,0 23-3 0,0-23 1 16,0 0 0-16,-16 32 0 0,16-32-1 0,0 0 2 15,0 0-2-15,-22 23 2 0,22-23-1 0,0 0 1 16,0 0 1-16,0 0-2 0,-28-9 0 0,28 9-1 16,0 0 0-16,-25-22 0 0,25 22 1 0,0 0-2 15,-12-32 2-15,12 32-1 0,0-24 0 16,0 24-1-16,0 0 2 0,0-25-3 0,0 25 2 15,0 0-3-15,14-24 3 0,-14 24-2 0,0 0 2 16,0 0-1-16,29-13 0 0,-29 13 0 0,0 0 1 16,25 0 0-16,-25 0-1 0,0 0 2 0,0 0-2 15,26 8 0-15,-26-8 2 0,0 0-2 16,0 0 1-16,0 0 2 0,18 24-2 0,-18-24 3 16,0 0-2-16,0 26 1 0,0-26-2 15,0 0 1-15,-25 28-1 0,25-28 2 0,0 0-3 16,-29 24 2-16,29-24-1 0,0 0 0 0,-29 18 0 15,29-18 0-15,0 0-3 0,0 0-8 0,0 0-16 16,-28 0-25-16,28 0-93 0,0 0-115 0,0 0-231 16,0 0-11-16,27-27 208 0</inkml:trace>
  <inkml:trace contextRef="#ctx0" brushRef="#br0" timeOffset="1">565 14722 362 0,'0'0'146'0,"0"0"-21"16,0 0-11-16,0 0 9 0,0 0 2 0,0 0-6 15,0 0-14-15,0 0-13 0,0 0-18 16,0 0-10-16,0 0-8 0,0 0-4 0,0 0-10 15,0 0-5-15,0 0-10 0,0 0-6 0,0 0-3 16,0 0-3-16,0 0-3 0,0 0-4 16,0 0-2-16,0 0-5 0,0 0 1 0,0 0 1 15,0 0 1-15,-9 35 0 0,9-11 3 0,0 3-5 16,0 1 3-16,0 4-7 0,0-1 5 0,0 0-6 16,0 0 4-16,0-1-3 0,0 0 3 15,0-3-4-15,0 0 6 0,0-1-7 0,0-4 6 16,0 2-5-16,0-24 3 0,0 36-5 0,0-36-5 15,0 28-11-15,0-28-8 0,0 0-15 0,0 0-10 16,5 33-30-16,-5-33-35 0,0 0-62 0,0 0-83 16,0 0-41-16,0 0-111 0,0 0 184 0,-13 33 232 15</inkml:trace>
  <inkml:trace contextRef="#ctx0" brushRef="#br0" timeOffset="2">611 14675 676 0,'-7'-23'184'0,"7"23"-34"16,0-38-4-16,0 38-22 0,0-35-17 0,0 35-31 15,7-25-19-15,-7 25-13 0,0 0-7 0,7-27-5 16,-7 27-7-16,0 0-6 0,0 0-6 16,0 0-3-16,0 0-2 0,0 0 2 0,26-22-1 15,-26 22 0-15,0 0-2 0,32 6 1 0,-32-6-2 16,29 9 1-16,-29-9-1 0,37 7 0 0,-37-7-2 16,40 7 0-16,-40-7-1 0,41 5-2 0,-17-5-1 15,-2 6 0-15,1-1-1 0,-23-5 2 0,41 10-1 16,-41-10 1-16,38 8-1 15,-38-8 0-15,35 11 1 0,-35-11-1 0,28 15-3 16,-28-15 4-16,0 0-3 0,23 32 4 0,-23-32-1 16,6 22 1-16,-6-22-3 0,0 29 3 0,0-29-2 15,-11 30 3-15,11-30-4 0,-18 32 4 0,18-32-3 16,-28 32 2-16,28-32-1 0,-27 29 0 0,27-29 0 16,-35 20 4-16,35-20 4 0,-34 11 3 0,34-11 0 15,-41 0 1-15,13 0-2 0,3 5-3 16,0-5-1-16,-2 0-2 0,-1 0-2 15,1 0-1-15,-1 0 0 0,3 0-1 0,1-5-1 0,24 5 0 16,-38 0 2-16,38 0-3 0,0 0 4 0,-23 0-6 16,23 0-13-16,0 0-18 0,0 0-21 15,0 0-26-15,23 19-58 0,-23-19-107 0,36-3-283 16,-10 3 18-16,-5-11 229 0</inkml:trace>
  <inkml:trace contextRef="#ctx0" brushRef="#br0" timeOffset="3">1430 15057 327 0,'0'0'161'0,"0"0"-14"15,0 0 19-15,0 0 7 0,0 0-4 16,0 0-30-16,0 0-24 0,0 0-42 0,0 0-26 15,0 0-15-15,0 0-6 0,-6-23-1 0,6 23-2 16,0 0 0-16,0 0-4 0,0 0-2 0,-28-10-3 16,28 10-4-16,0 0-4 0,-27 0-1 0,27 0-2 15,-24 0 0-15,24 0-1 0,-27 15-2 0,27-15 2 16,-36 21-2-16,36-21 2 0,-36 26-3 16,36-26 2-16,-33 25-2 0,33-25 2 0,-26 36-3 15,26-36 4-15,-17 35-3 0,17-35 2 0,-8 36-4 16,8-36 3-16,0 32-5 0,0-32 5 15,15 27-4-15,-15-27 3 0,0 0-3 0,28 26 2 16,-28-26-1-16,30 10-1 0,-30-10 0 0,33 0 1 16,-33 0 1-16,37-16 1 0,-37 16 3 0,38-28-3 15,-38 28 4-15,31-38-3 0,-31 38 4 16,35-42-4-16,-20 16 3 0,-1 4-5 0,0-1 6 16,-14 23-4-16,22-41 4 0,-22 41-4 0,18-32 3 15,-18 32-3-15,0 0 2 0,9-24 0 0,-9 24 2 16,0 0-1-16,0 0 0 0,0 0-1 0,0 0-2 15,0 24 2-15,0-24-2 0,0 34 2 0,0-10-3 16,-4 0 3-16,4 0-4 0,0 1 3 16,0-1-4-16,0 0 4 0,0-24-5 15,8 31 4-15,-8-31-9 0,15 24-8 0,-15-24-21 16,24 17-16-16,-24-17-15 0,32 4-53 0,-6 7-49 16,-26-11-93-16,37-18-83 0,-8 18-72 0,-11-25 202 15</inkml:trace>
  <inkml:trace contextRef="#ctx0" brushRef="#br0" timeOffset="4">1865 15163 507 0,'0'0'180'0,"0"0"-33"0,0 0-44 15,0 0-4-15,0 0-7 0,0 0 2 0,0 0-13 16,0 0-10-16,0 0-14 0,0 0-12 0,0 0-10 16,0 0-3-16,0 0-5 0,12 26-3 0,-12-26-4 15,0 0-4-15,7 26-5 0,-7-26-1 0,0 23-5 16,0-23 0-16,0 24-5 0,0-24 1 15,0 0-1-15,7 28 0 0,-7-28 0 0,0 0-1 16,0 0 0-16,0 0-1 0,0 0 0 0,0 0-1 16,0 0 1-16,0 0 0 0,0 0-2 0,0 0 2 15,0 0 2-15,0 0 0 0,24-21 5 0,-24 21-5 16,9-39 5-16,-3 11-5 0,-2-2 6 0,1 5-7 16,2-1 6-16,-1 4-6 0,-6 22 8 0,12-31-1 15,-12 31 4-15,0 0-1 16,14-29 0-16,-14 29-5 0,0 0-1 0,0 0 0 15,0 0-1-15,21 8 0 0,-21-8 0 0,0 0 0 16,26 25-1-16,-26-25 2 0,0 0-4 0,30 29 3 16,-30-29-4-16,0 0 3 0,35 20-2 0,-35-20 2 15,23 6-1-15,-23-6 0 0,25 6-1 0,-25-6 0 16,25 0 0-16,-25 0-1 0,23-6 2 16,-23 6-5-16,22-10-8 0,-22 10-17 0,28-14-29 15,-28 14-44-15,34-16-75 0,-34-9-109 0,24 13-179 16,-24 12 16-16,22-23 321 0</inkml:trace>
  <inkml:trace contextRef="#ctx0" brushRef="#br0" timeOffset="5">2582 14697 714 0,'0'0'173'16,"0"0"-21"-16,-31 0-8 0,31 0-24 0,0 0-42 16,0 0-33-16,0 0-21 0,0 0-2 0,0 0 1 15,0 0 5-15,0 0-2 0,33 30-4 16,-33-30-4-16,31 11-3 0,-31-11-5 16,37 10-3-16,-15-10-5 0,-22 0 0 0,44 6-2 15,-22-6 1-15,1 0-1 0,2-7-2 0,-3 7-13 16,0-13-17-16,6 13-26 0,-28 0-58 0,45-7-72 15,-45 7-101-15,24-20-177 0,-24 20 61 0,0 0 350 16</inkml:trace>
  <inkml:trace contextRef="#ctx0" brushRef="#br0" timeOffset="6">2642 14584 552 0,'0'0'124'15,"0"0"-18"-15,21-16-12 0,-21 16 6 16,0 0-15-16,0 0-5 0,0 0-6 0,0 0-8 0,0 0-8 16,0 0-5-16,0 0-6 0,0 0-3 15,0 0 0-15,0 0-3 0,0 0-4 0,14 26-7 16,-14-26-2-16,0 23-9 0,0-23-1 0,0 33-7 15,0-33 0-15,0 42-5 0,-6-19 2 16,2 3-7-16,-1 1 3 0,0 1-5 0,-3 2 4 16,3-1-5-16,-2 2 4 0,0 0-6 0,-4-1 6 15,4-1-5-15,1 2 5 0,-1-2-6 0,2 1 6 16,-1-4-6-16,0 2 6 0,6-4-4 0,-5 0 3 16,5-24-3-16,0 34 2 0,0-34-2 0,0 0 2 15,0 28-1-15,0-28 0 0,0 0-1 0,0 0 1 16,0 0-2-16,0 0 1 15,0 0 1-15,22 9-1 0,-22-9 3 0,0 0-2 16,0 0 1-16,31-5 1 0,-31 5-1 0,23-7 0 16,-23 7 2-16,24-12-3 0,-24 12 1 0,23-15-1 15,-23 15 1-15,26-18-2 0,-26 18-2 0,24-20-5 16,-24 20-7-16,0 0-8 0,34-23-8 0,-34 23-8 16,24-12-9-16,-24 12-10 0,22-9-24 0,-22 9-31 15,0 0-16-15,20-29-28 0,-20 29-10 16,0 0-29-16,28-32-15 0,-28 32-96 0,12-30 194 15,-12 30 114-15</inkml:trace>
  <inkml:trace contextRef="#ctx0" brushRef="#br0" timeOffset="7">3258 15047 762 0,'-20'-8'194'0,"20"8"-86"0,0 0-26 16,0 0-6-16,0 0-7 0,0 0-6 16,0 0-16-16,0 0-4 0,0 0-7 0,4 23-8 15,-4-23-7-15,0 0-2 0,0 0-6 0,0 32 1 16,0-32-3-16,0 0-1 0,0 33-5 0,0-33 0 16,0 24-5-16,0-24 1 0,-9 23-2 0,9-23 1 15,0 0-2-15,-6 26-1 0,6-26-15 16,0 0-15-16,0 0-35 0,0 0-53 0,0 31-54 15,0-31-99-15,0 0-61 0,0 0-74 0,0 0 241 16</inkml:trace>
  <inkml:trace contextRef="#ctx0" brushRef="#br0" timeOffset="8">3266 14778 1323 0,'0'0'166'0,"0"0"-71"0,0 0-17 0,0 0-16 15,0 0-16-15,0 0-19 0,0 0-10 0,0 0-10 16,0 0-5-16,0 0-3 0,0 0-1 0,0 0-1 16,0 0-2-16,0 0-8 0,0 0-9 0,0 0-18 15,0 0-26-15,0 0-57 0,0 0-105 16,0 0-246-16,0 0-29 0,0 0 160 0</inkml:trace>
  <inkml:trace contextRef="#ctx0" brushRef="#br0" timeOffset="9">3728 14810 993 0,'-29'0'137'0,"29"0"-12"0,0 0-23 16,0 0-38-16,0 0-40 0,0 0-17 0,0 0-3 15,0 0 8-15,0 0 10 0,31 16 6 0,-31-16 0 16,27 4-3-16,-27-4-5 0,40 0-4 0,-40 0-6 16,43 0-2-16,-16-6-4 0,5 6-2 0,4-10 1 15,-3 3-1-15,8 0 0 0,-5-3-9 0,1 6-15 16,-5-8-27-16,11 22-72 0,-43-10-73 16,66 0-142-16,-39 0-127 0,-27 0 54 0,56 23 372 15</inkml:trace>
  <inkml:trace contextRef="#ctx0" brushRef="#br0" timeOffset="10">3852 14571 712 0,'0'0'164'0,"0"0"-14"0,0 0-12 0,0 0-1 15,0 0-19-15,0 0-30 0,0 0-22 16,0 0-16-16,0 0-9 0,0 0-11 0,0 0-9 16,0 0-7-16,0 0-4 0,0 0-1 0,0 0 4 15,0 0 0-15,0 33 4 0,0-33-4 0,-8 37 1 16,8-37-4-16,-8 45-1 0,2-17-7 15,2 3 2-15,-3 0-7 0,4 3 5 0,-5 4-6 16,1 1 8-16,3-2-9 0,-4-4 8 0,2 2-6 16,2-3 4-16,4-2-4 0,-7-3 4 15,7-1-3-15,0-6 3 0,0-20-4 0,0 36 3 16,0-36-3-16,0 30 3 0,0-30-1 0,0 27 2 16,0-27-2-16,7 24 3 0,-7-24-4 0,0 24 3 15,0-24-3-15,0 0 0 0,0 0-4 0,10 21 0 16,-10-21 0-16,0 0-1 0,0 0 2 0,0 0 0 15,0 0-1-15,0 0 1 0,27 0 3 16,-27 0 0-16,0 0 3 0,29-21-3 16,-29 21 1-16,29-27-3 0,-29 27-1 0,39-31-5 15,-14 17-4-15,-1-3-12 0,0 6-10 0,-24 11-18 16,45-24-27-16,-35 0-55 0,23 24-63 0,-29-21-94 0,21 9-99 16,-25 12-4-16,0 0 269 0</inkml:trace>
  <inkml:trace contextRef="#ctx0" brushRef="#br0" timeOffset="11">4534 14568 1263 0,'-20'-18'170'0,"20"18"-46"0,0 0-38 0,0 0-22 16,-25-16-17-16,25 16-11 15,0 0-9-15,0 0-6 0,0 0-8 0,0 0-4 16,0 0-5-16,0 0-3 0,0 0-2 0,0 0-1 16,0 0-1-16,0 0 2 0,0 0-1 0,0 0-10 15,38-7-11-15,-38 7-17 0,42 17-28 0,-42-17-46 16,47 24-130-16,-47-24-203 0,37 22-70 0,-11-4 126 16</inkml:trace>
  <inkml:trace contextRef="#ctx0" brushRef="#br0" timeOffset="12">4486 14987 277 0,'0'0'89'0,"0"0"12"0,0 0 3 15,0 0 6-15,0 0-9 0,0 0-5 0,0 0-5 16,0 0-2-16,0 0-6 0,0 0-2 0,0 0-7 15,0 0-8-15,0 0-10 0,0 0-7 0,0 0-9 16,0 0-3-16,0 0-4 0,0 0-6 0,0 0-6 16,0 0-2-16,0 0 0 0,0 0 2 15,0 0-3-15,0 0-2 0,0 0-8 16,0 0-2-16,12 23-3 0,-12-23 1 0,0 24-2 16,0-24 0-16,-4 28-3 0,4-28 2 0,0 28-2 15,0-28 2-15,-8 28-2 0,8-28 2 0,0 29-3 16,0-29 2-16,0 21-2 0,0-21 2 0,0 0-1 15,0 24 0-15,0-24 0 0,0 0-1 0,0 0-1 16,0 0-6-16,0 0-5 0,0 0-1 0,0 0-3 16,28 16 4-16,-28-16-1 0,0 0-6 15,20-18-6-15,-20 18-13 0,25-16-20 0,-25 16-37 16,28-19-53-16,-28-3-63 0,23 16-70 0,-23 6-128 16,22-28 78-16,-22 28 322 0</inkml:trace>
  <inkml:trace contextRef="#ctx0" brushRef="#br0" timeOffset="13">4997 14939 880 0,'0'0'181'16,"0"0"-59"-16,0 0-17 0,0 0-21 0,0 0-29 16,0 0-15-16,0 0-10 0,0 0-6 0,-24-10-6 15,24 10-1-15,0 0-2 0,0 0 1 16,-34 21-2-16,34-21 0 0,0 0-1 16,-31 30-1-16,31-30-4 0,-24 28 0 0,24-28-5 15,-20 31 2-15,20-31-3 0,-17 33 0 0,17-33-3 16,-10 35 3-16,10-35-4 0,0 29 3 0,0-29-4 15,12 24 3-15,-12-24-3 0,23 19 3 0,-23-19-2 16,30 11 2-16,-30-11-2 0,43 0 1 0,-43 0 0 16,40-14-1-16,-40 14 2 0,40-23-2 15,-40 23 2-15,33-24-1 0,-33 24 3 0,26-26-2 16,-26 26 3-16,17-27-3 0,-17 27 5 0,9-29-4 16,-9 29 3-16,0-32-2 0,0 32 4 0,-12-26-1 15,12 26 4-15,-15-21-2 0,15 21 1 16,-25-21-4-16,25 21 0 0,-26-20-3 0,26 20 1 15,-22-9-2-15,22 9 0 0,0 0-1 16,0 0-2-16,-25 0-7 0,25 0-8 0,0 0-12 16,0 27-18-16,0-27-17 0,12 23-43 0,-12-23-46 15,0 0-68-15,22 19-78 0,-22-19-102 0,36 20 49 16,-36-20 353-16</inkml:trace>
  <inkml:trace contextRef="#ctx0" brushRef="#br0" timeOffset="14">5364 15068 666 0,'4'-27'204'0,"-4"27"-41"15,0 0-24-15,0 0-12 0,0 0-35 16,0 0-32-16,0 0-29 0,0 0-10 0,0 0-8 15,0 0-5-15,0 0 2 0,0 0 5 0,0 0 5 16,0 0 7-16,0 22 0 0,0-22-4 0,0 0-7 16,6 34-2-16,-6-34-8 0,0 26-1 0,0-26-5 15,0 28 3-15,0-28-5 0,-6 35 4 16,6-35-3-16,0 29 2 0,0-29-2 16,0 26 2-16,0-26-2 0,0 0 1 0,0 0-2 15,0 22 1-15,0-22-1 0,0 0 0 0,0 0 2 16,0 0 1-16,0 0 2 0,25-27-2 0,-25 27 3 15,22-40-5-15,-8 16 5 0,-2 3-5 0,-12 21 4 16,24-44-4-16,-24 44 4 0,22-39-2 0,-22 39 4 16,20-37-2-16,-20 37 3 0,20-29-2 0,-20 29 2 15,0 0-3-15,24-28 0 16,-24 28-1-16,0 0 0 0,0 0 0 0,25-6 0 16,-25 6-1-16,0 0 0 0,0 0 1 0,26 10-1 15,-26-10 2-15,0 0-2 0,0 0 1 0,29 26-1 0,-29-26 4 16,14 23-1-16,-14-23 4 0,12 35-2 15,-12-35 3-15,13 35-4 0,-13-35 2 0,5 36-4 16,-5-36 2-16,0 30-3 0,0-30 1 0,6 26-4 16,-6-26 1-16,0 0-1 0,7 21 2 15,-7-21-3-15,0 0 2 0,0 0-2 0,0 0-12 16,0 0-13-16,0 0-23 0,0 0-47 0,0 0-138 16,30-13-279-16,-30 13-21 0,7-29 206 0</inkml:trace>
  <inkml:trace contextRef="#ctx0" brushRef="#br0" timeOffset="15">6764 14918 715 0,'-37'-11'175'15,"37"11"-7"-15,0 0-6 0,0 0-28 0,0 0-55 16,0 0-35-16,0 0-25 0,0 0-8 0,0 0 6 15,0 0 7-15,0 0 10 0,0 0 4 0,23 13-5 16,-23-13-3-16,32 7-5 0,-32-7-2 16,41 4-2-16,-17-4-7 0,1 0-3 0,2 0-3 15,-1 0-5-15,0 0-1 0,2 0-2 0,0 0-1 16,-2 0 0-16,-1 0-1 0,1 0-13 16,-3 0-16-16,5 8-28 0,-28-8-40 0,51 9-97 15,-51-9-121-15,30-3-171 0,-30 3 27 0,28 3 341 16</inkml:trace>
  <inkml:trace contextRef="#ctx0" brushRef="#br0" timeOffset="16">7226 14600 234 0,'0'0'92'0,"0"0"23"15,23-21 4-15,-23 21 26 0,0 0-13 16,0 0 1-16,0 0-15 0,0-32-8 0,0 32-16 15,0 0-16-15,0 0-14 0,0-23-6 0,0 23-6 16,0 0-4-16,0 0-8 0,-18-25-29 0,18 25 32 16,0 0-43-16,0 0 35 0,-23-28-14 0,23 28-7 15,0 0 2-15,-28-24-4 0,28 24 3 0,-23-13-3 16,23 13 0-16,-31-10-3 0,31 10-2 0,-30 0-1 16,30 0-2-16,-33 6 0 0,33-6-3 15,-34 18 1-15,34-18-3 0,-39 35-11 0,23-13 31 16,-4 4-29-16,4 1 30 0,1 7-17 15,-2 0-6-15,3 5 6 0,5 3-7 0,-1-2 6 16,2 0-7-16,2 4 7 0,-1-3-6 0,7-2 6 16,-7 2-5-16,7-4 4 0,0 1-5 0,0-3 5 15,0 0-6-15,0-3 5 0,0 1-6 0,0-6-2 16,0 2-13-16,0-5-1 0,0 2-13 16,0-26 0-16,6 35-12 0,-6-35-11 0,4 28-7 15,-4-28-72-15,0 24-39 0,0-24-115 0,0 0-74 16,0 0-44-16,0 0 226 0</inkml:trace>
  <inkml:trace contextRef="#ctx0" brushRef="#br0" timeOffset="17">7352 14989 871 0,'0'0'173'0,"0"0"-26"16,-13-32-17-16,13 32-24 0,0 0-32 0,0 0-21 15,0-23-10-15,0 23-5 0,0 0-5 16,0 0-8-16,0 0-6 0,0 0-7 15,0 0-7-15,0 0-2 0,0 0-1 0,0 0 0 16,5 34-2-16,-5-34 3 0,0 40-5 0,0-18 4 16,0-1-5-16,-5 3 5 0,5-2-4 0,0-22 2 15,0 42-3-15,0-42 4 0,13 37-4 0,-13-37 3 16,14 31-3-16,-14-31 2 0,0 0-2 0,29 19 0 16,-29-19 1-16,0 0-1 0,33-16 3 15,-33 16-1-15,26-31 3 0,-26 31-2 0,29-41 3 16,-29 41-5-16,28-41 5 0,-28 41-3 0,25-35 2 15,-25 35-2-15,19-31 2 0,-19 31-3 0,15-23 3 16,-15 23-2-16,0 0 1 0,0 0-1 16,25-19-1-16,-25 19 0 0,0 0 1 0,0 0 0 15,0 0 0-15,0 0 1 0,18 28-2 0,-18-28 1 16,7 30-3-16,-7-30 3 0,5 39-13 16,-5-39-3-16,6 41-13 0,-6-41-6 0,11 41-13 15,-11-41-10-15,19 29-27 0,-19-29-14 0,28 16-20 16,-28-16-44-16,37 0-55 0,-37 0-85 0,28-21-45 15,2 21 160-15</inkml:trace>
  <inkml:trace contextRef="#ctx0" brushRef="#br0" timeOffset="18">7916 15047 839 0,'0'0'177'0,"0"0"-73"0,0 0-20 0,0 0-15 16,0 0-11-16,0 0-16 0,0 0-9 0,0 0-6 15,0 0-6-15,0 0-4 0,0 0 0 0,0 0 6 16,0 0 4-16,0 0 3 0,0 0 0 0,0 0-5 15,18 24-4-15,-18-24-4 0,0 0-1 0,0 29-5 16,0-29 0-16,0 27-5 0,0-27 1 16,0 31-5-16,0-31 3 0,-8 32-5 0,8-32 2 15,0 28-2-15,0-28 1 0,-7 24-3 0,7-24 3 16,0 0-2-16,0 24 0 0,0-24 0 0,0 0 0 16,0 0-1-16,0 0 0 0,0 0 1 0,0 0 1 15,0 0 2-15,27-12-1 0,-27 12 2 16,18-27-3-16,-18 27 2 0,25-38-3 0,-25 38 4 15,24-41-4-15,-24 41 5 0,20-31-6 16,-20 31 5-16,21-25-3 0,-21 25 1 0,0 0-1 16,25-24 2-16,-25 24-3 0,0 0 2 0,0 0-1 15,27-21 1-15,-27 21 0 0,0 0-1 0,0 0 1 16,28 0 0-16,-28 0 0 0,0 0-2 0,26 4 2 16,-26-4-1-16,0 0 2 0,22 12-1 0,-22-12 0 15,0 0 1-15,21 24 1 0,-21-24-2 16,15 28 4-16,-15-28-3 0,11 33 3 0,-11-33-3 15,11 34 1-15,-11-34-3 0,8 33 0 0,-8-33-2 16,9 27 3-16,-9-27-3 0,0 0 3 0,13 29-3 16,-13-29 1-16,0 0-1 0,0 0-8 15,0 0-15-15,0 0-27 0,21 25-40 0,-21-25-116 16,0 0-173-16,21-25-139 0,-21 25 65 0,26-23 444 16</inkml:trace>
  <inkml:trace contextRef="#ctx0" brushRef="#br0" timeOffset="19">8915 15002 572 0,'0'0'151'0,"0"0"-11"15,-14-33-3-15,14 33-3 0,0 0-13 16,0 0-24-16,0 0-23 0,0 0-16 0,-27-28-12 15,27 28-8-15,0 0-5 0,-30-14-5 0,30 14-4 16,-29 0-5-16,29 0-3 0,-32 0-3 16,32 0-3-16,-37 21-3 0,37-21-5 0,-43 26 2 15,43-26-4-15,-40 34 4 0,40-34-5 0,-34 39 3 0,34-39-5 16,-28 36 3-16,28-36-2 0,-17 32 3 16,17-32-3-16,-6 29 2 0,6-29-3 15,0 27 4-15,0-27-4 0,5 25 3 0,-5-25-2 16,0 0 1-16,19 25 0 0,-19-25 1 0,0 0-1 15,31 11 2-15,-31-11 0 0,30 0-1 0,-30 0 0 16,35-8 0-16,-35 8 1 0,44-14-1 0,-20 7 0 16,-2 1 0-16,3-2 0 0,0-1-3 15,-2 1-2-15,1-1-12 0,-2 3-14 0,-22 6-15 16,50-10-20-16,-50 10-35 0,48-8-51 16,-48 8-57-16,41-10-70 0,-41 10-145 0,28-6 82 15,-1 17 301-15</inkml:trace>
  <inkml:trace contextRef="#ctx0" brushRef="#br0" timeOffset="20">9344 14673 1010 0,'0'0'182'0,"-36"10"-98"0,11-10 3 15,25 0 1-15,-26 22-23 0,26-22-19 16,0 0-19-16,-19 26-8 0,19-26-8 0,0 0-4 16,0 23-3-16,0-23 0 0,0 0 1 0,36 25 4 15,-36-25-2-15,41 11 2 0,-16-5-3 0,2-6-1 16,5 7-3-16,-2-7-1 0,3 0 1 0,-5 0-3 15,-1 0 1-15,1 0 0 0,0-6-1 16,-1 6-9-16,1 0-11 0,-6-7-10 0,9 13-32 16,-31-6-55-16,57 0-94 0,-57 0-120 15,37-6-138-15,-9 26 60 0,-28-20 399 0</inkml:trace>
  <inkml:trace contextRef="#ctx0" brushRef="#br0" timeOffset="21">9444 14545 741 0,'11'-22'240'0,"-11"22"-100"0,0 0-19 15,0 0-6-15,0 0-21 0,0 0-25 0,0 0-38 16,0 0 3-16,0 0-26 16,0 0 9-16,0 0 1 0,0 0 4 0,0 0 4 15,0 0 1-15,11 22-2 0,-11-22-8 0,0 34 2 16,0-34-5-16,0 41 1 0,0-16-5 0,-4-2 3 16,-3 3-7-16,3 4 4 0,-4 1-6 0,0 1 2 15,-3 5-6-15,0-1 6 0,-2 1-8 0,2-1 5 16,2-1-7-16,-4-3 6 0,4 0-5 15,2-1 5-15,-4-2-5 0,5-1 4 0,-1-1-5 16,7-5 6-16,0 1-5 0,0-23 3 0,0 39-2 16,0-39 3-16,13 31-4 0,-13-31 3 0,13 22-2 15,-13-22 1-15,0 0 0 0,25 23 1 16,-25-23-2-16,0 0 2 0,25 20-2 0,-25-20 1 16,0 0-1-16,24 7-1 0,-24-7-5 0,0 0-4 15,24 0-4-15,-24 0-2 0,22-14-3 16,-22 14-6-16,27-17-8 0,-27 17-13 0,28-24-17 15,-21 0-35-15,21 19-53 0,-28-27-53 0,29 24-43 16,-19-13-22-16,-10 21 53 0,33-34 20 0,-33 0 22 16,24 24 176-16</inkml:trace>
  <inkml:trace contextRef="#ctx0" brushRef="#br0" timeOffset="22">10044 15021 594 0,'0'0'235'0,"0"0"-112"16,0 0-28-16,0 0 2 0,0 0-9 15,0 0-11-15,0 0-21 0,-13 27-9 0,13-27-9 16,0 0-4-16,0 24-5 0,0-24-3 0,0 24-5 16,0-24-2-16,0 24-5 0,0-24-1 0,-6 28-7 15,6-28 1-15,0 26-6 0,0-26 2 0,-7 23-4 16,7-23 1-16,0 0-1 0,0 0 0 0,0 24 0 16,0-24-10-16,0 0-22 0,0 0-32 0,0 0-64 15,0 0-75-15,0 0-98 0,25-8-163 16,-25-15 86-16,0 23 348 0</inkml:trace>
  <inkml:trace contextRef="#ctx0" brushRef="#br0" timeOffset="23">10099 14711 1319 0,'0'0'233'0,"-33"-24"-155"0,33 24-9 0,0 0-12 16,0 0-15-16,0 0-15 0,0 0-13 15,0 0-8-15,0 0-5 0,0 0-2 0,0 0-1 16,0 0 0-16,0 0-4 0,0 0-12 0,0 0-11 15,0 0-26-15,0 0-36 0,0 0-102 0,0 0-104 16,0 0-226-16,-6 24 43 0,6-24 331 16</inkml:trace>
  <inkml:trace contextRef="#ctx0" brushRef="#br0" timeOffset="24">10663 15048 891 0,'0'0'161'15,"0"0"-20"-15,-18-28-13 0,18 28-24 0,0 0-38 16,0 0-20-16,0 0-13 15,0 0-4-15,0 0-1 0,-24-16-5 0,24 16 1 16,0 0-2-16,0 0-3 0,-27-10-4 0,27 10-4 16,0 0-2-16,-31 6-4 0,31-6 0 0,-26 15-4 15,26-15 1-15,-31 30-3 0,31-30 2 0,-31 32-3 16,31-32 3-16,-22 36-3 0,22-36 3 0,-14 31-4 16,14-31 3-16,0 32-4 0,0-32 4 0,13 31-3 15,-13-31 2-15,22 24-2 0,-22-24 2 16,34 17-1-16,-34-17 2 0,46 10-2 0,-20-10 1 15,0 0-2-15,-2 0 1 0,2-7-1 0,-1 3 1 16,-25 4 2-16,40-21-2 0,-40 21 4 16,26-33-2-16,-26 33 3 0,11-33-2 0,-11 33 3 15,0-33-4-15,0 33 4 0,-9-38-3 0,9 38 2 16,-15-41-2-16,15 41 4 0,-25-38-4 0,25 38 3 16,-31-32-4-16,31 32 3 0,-32-26-3 15,32 26 2-15,-25-18-2 0,25 18 0 0,0 0 1 16,-23-16 0-16,23 16-2 0,0 0-2 0,0 0-9 15,0 0-12-15,0 0-5 0,0 0-12 0,0 0-2 16,27 0-12-16,-27 0-36 0,39 0-62 0,-39 0-69 16,39 9-121-16,-13 3-88 0,-26-12 114 0,45 27 317 15</inkml:trace>
  <inkml:trace contextRef="#ctx0" brushRef="#br0" timeOffset="25">11033 15026 822 0,'0'0'197'0,"0"0"-76"0,0 0-3 16,9-32-5-16,-9 32-19 0,0 0-30 0,0 0-20 0,0 0-16 16,0 0-11-16,0 0-9 0,0 0-4 0,0 0-1 15,0 0 1-15,0 0 2 0,13 33 2 16,-13-33-1-16,0 36 3 0,0-36-3 0,0 38 2 15,0-38-6-15,0 38 2 0,0-38-5 0,0 37 2 16,0-37-4-16,0 32 4 0,0-32-4 16,0 0 3-16,6 24-2 0,-6-24 0 0,0 0 1 15,0 0 1-15,0 0 4 0,0 0 3 0,0 0 4 16,25-22-3-16,-25 22-1 0,19-38-5 0,-7 17 1 16,2-3-4-16,0-4 4 0,1 1-5 0,0 2 5 15,-1 2-5-15,-14 23 3 0,26-38-3 0,-26 38 4 16,25-31-3-16,-25 31 2 0,0 0-1 15,28-22-1-15,-28 22 0 0,0 0 1 16,0 0-2-16,27 0 2 0,-27 0-1 0,0 0 0 16,0 0 1-16,26 22-1 0,-26-22 2 0,0 0-2 15,20 23 3-15,-20-23-1 0,0 0 4 0,15 30 1 16,-15-30 3-16,8 24 0 0,-8-24 2 0,7 31-5 16,-7-31 1-16,5 27-5 0,-5-27 0 0,0 27-3 15,0-27 1-15,0 24-3 0,0-24 2 16,0 0-1-16,0 28 1 0,0-28-2 0,0 0-1 15,6 24-11-15,-6-24-8 0,0 0-17 0,0 0-17 16,10 34-45-16,-10-34-97 0,0 0-175 0,13 21-156 16,-13-21 78-16,0 0 412 0</inkml:trace>
  <inkml:trace contextRef="#ctx0" brushRef="#br0" timeOffset="26">-452 16499 248 0,'0'0'104'16,"0"0"-6"-16,0 0 7 0,0 0-23 15,0 0-2-15,0 0-17 0,0 0 7 0,0 0-5 16,0 0 9-16,0 0-6 0,0 0 1 0,0 0-9 16,0 0-6-16,0 0-6 0,0 0-4 0,0 0-6 15,0 0-1-15,0 0-5 0,0 0-1 0,0 0-2 16,0 0-3-16,0 0 0 0,0 0-6 0,0 0-3 15,0 0-4-15,0 0-5 0,0 0-2 16,0 0-2-16,0 0-2 0,0 0-1 16,0 0-4-16,0 0 3 0,-10-22-2 0,10 22 0 15,0 0 2-15,0 0 0 0,0 0 0 0,0 0 0 16,0 0 1-16,24-5 0 0,-24 5 1 0,0 0-1 16,0 0-1-16,0 0 0 0,0 0-1 0,23 0 0 15,-23 0 1-15,0 0-1 0,0 0 3 0,0 0-4 16,0 0 2-16,0 0 0 0,18 26 1 15,-18-26 2-15,0 0-1 0,0 27 2 0,0-27-3 16,0 0-2-16,-11 29 2 0,11-29-2 16,0 0 2-16,-17 28 22 0,17-28-21 0,0 0 19 15,-18 26-38-15,18-26 17 0,0 0-13 0,0 0 14 16,-26 22 2-16,26-22-1 0,0 0-2 0,0 0 7 16,0 0 3-16,0 0 2 0,-22 5 2 0,22-5-5 15,0 0-2-15,0 0-3 0,0 0 0 16,0 0 2-16,-20-25 11 0,20 25-34 0,0 0 33 15,0-25-40-15,0 25 21 0,0-29 5 0,0 29-2 16,15-28 3-16,-15 28-1 0,12-32 1 0,-12 32-5 16,18-28 3-16,-18 28-3 0,0 0 1 0,23-24 0 15,-23 24 1-15,0 0-1 0,0 0 3 0,24-10-3 16,-24 10 0-16,0 0 1 0,0 0-3 0,0 0 4 16,26 12-1-16,-26-12 1 0,0 0-2 15,0 0 1-15,18 24 0 0,-18-24 4 16,0 26-4-16,0-26 1 0,0 32-3 0,0-32 1 15,0 26-1-15,0-26 3 0,-14 28 19 0,14-28-34 16,0 0 34-16,-18 31-36 0,18-31 15 0,0 0 0 16,0 0 1-16,-26 18 2 0,26-18 1 0,0 0-1 15,0 0 2-15,-27 0-3 0,27 0-1 16,0 0 5-16,-24-14 0 0,24 14 14 0,0 0-33 16,-18-31 29-16,18 31-32 0,-9-30 16 0,9 30 5 15,-5-31-4-15,5 31 1 0,0-30-1 0,0 30 0 16,7-25-1-16,-7 25 1 0,0 0-2 0,13-23 2 15,-13 23-1-15,0 0-1 0,0 0 1 16,30-12 1-16,-30 12 0 0,0 0 3 0,28 0-4 16,-28 0-2-16,0 0 4 0,22 16-5 15,-22-16 4-15,0 0-2 0,0 0 3 0,15 30-1 16,-15-30 2-16,0 26 1 0,0-26 0 0,-4 31-3 16,4-31 2-16,-14 34-5 0,14-34-12 0,-17 29 32 15,17-29-37-15,-18 29 28 0,18-29-26 0,-15 23-21 16,15-23-24-16,0 0-80 0,0 0-161 0,0 0-239 15,0 0 51-15,-25-4 357 0</inkml:trace>
  <inkml:trace contextRef="#ctx0" brushRef="#br0" timeOffset="27">559 16738 94 0,'0'0'53'16,"0"0"3"-16,0 0 4 0,0 0 2 15,0 0-1-15,0 0 0 0,0 0 3 0,-22 17 7 16,22-17 11-16,0 0 2 0,0 0-12 0,0 0 13 16,0 0-10-16,0 0 18 0,0 0-4 0,0 0-6 15,0 0-20-15,0 0-15 0,0 0-12 0,0 0-9 16,0 0-6-16,0 0-3 0,0 0-4 15,0 0 0-15,0 0 0 0,0 0 1 0,0-21-2 16,0 21-1-16,14-23 12 0,-14 23-40 16,18-27 37-16,-18 27-35 0,23-36 16 0,-8 14 10 15,0-4-6-15,1 1 3 0,0-3-4 0,-1 3-1 16,0-4-5-16,2 0 5 0,-1 2-5 0,1-3 5 16,0 2-5-16,-2-3 4 0,-1 2-5 0,3-1 4 15,-3 3-4-15,0 2 5 0,0-1-5 0,-3 4 5 16,-11 22-4-16,18-36 4 0,-18 36-3 15,12-28 1-15,-12 28-2 0,0 0 4 0,10-24 0 16,-10 24 4-16,0 0-1 0,0 0 0 0,0 0-1 16,0 0-3-16,0 0-1 0,0 0-1 15,0 0-1-15,0 0 2 0,0 0 1 0,0 0 0 16,0 0 2-16,27 30-1 0,-27-30 2 0,13 34-1 16,-13-34 6-16,13 38-6 0,-13-38 5 0,14 38-3 15,-14-38 3-15,18 39-4 0,-18-39 5 16,19 44-7-16,-9-20 5 0,0 0-5 0,2 2 4 15,-2 0-5-15,-1-2 2 0,2 0-5 0,-4 4 3 16,-7-28-4-16,14 41 4 0,-14-41-4 0,14 40 4 16,-14-40-5-16,15 32 3 0,-15-32-1 0,13 30 1 15,-13-30-2-15,13 23 4 0,-13-23-4 0,0 0 1 16,0 0-1-16,17 26 1 0,-17-26 12 0,0 0-23 16,0 0 7-16,0 0-35 0,0 0-13 15,0 0-15-15,0 0-29 0,0 0-51 16,0 0-45-16,0 0-71 0,0 0-130 0,0 0-1 15,0 0 324-15</inkml:trace>
  <inkml:trace contextRef="#ctx0" brushRef="#br0" timeOffset="28">782 16486 922 0,'0'0'172'0,"-22"-14"-29"15,22 14-19-15,0 0-41 0,0 0-23 0,0 0-19 16,0 0-16-16,0 0-13 0,0 0-6 0,0 0 3 16,0 0 2-16,24-17 4 0,-24 17-2 0,34-12-1 15,-34 12-4-15,35-15-3 0,-35 15-4 0,37-4-1 16,-37 4-1-16,40 0 0 0,-40 0 0 0,41 0 0 15,-41 0 0-15,43 7-9 0,-43-7-15 0,42 10-28 16,-42-10-54-16,45 17-123 0,-45-17-150 16,23 4-101-16,2 14 110 0,-25-18 371 15</inkml:trace>
  <inkml:trace contextRef="#ctx0" brushRef="#br0" timeOffset="29">1558 16062 623 0,'0'-22'183'0,"0"22"-19"0,0 0-9 0,0 0-22 15,0 0-32-15,0 0-42 0,0 0-23 0,0 0-2 16,0 0 1-16,7 29 6 0,-7-29-4 0,0 39-3 16,0-39-11-16,-7 50 1 0,0-22-10 0,2 5 3 15,-4 0-7-15,5 4 3 0,-5-1-6 0,0 7 4 16,-6-1-6-16,6 3 10 0,-4 0-16 0,-2-2 8 16,4-3-11-16,1-2 6 0,5-7-3 15,5-3-12-15,-4-4 29 0,4-24-31 0,0 37 31 16,0-37-17-16,7 25-1 0,-7-25 2 15,0 0-2-15,18 23 6 0,-18-23-2 0,0 0 1 0,30 6-1 16,-30-6-5-16,21 0-2 0,-21 0-5 16,27-19-7-16,-27 19-8 0,29-28-9 0,-29 28 4 15,33-35-28-15,-23 9-1 0,16 15-70 16,-19-20-50-16,23 20-61 0,-20-16-87 0,-2-4-79 16,24 21 141-16,-27-27 265 0</inkml:trace>
  <inkml:trace contextRef="#ctx0" brushRef="#br0" timeOffset="30">1978 16061 848 0,'0'0'199'0,"0"0"-31"0,0 0-28 0,0-23-40 16,0 23-30-16,0 0-26 0,0 0-18 0,0 0-13 15,0 0-4-15,0 24 2 0,0-24 6 0,0 35 0 16,0-13 5-16,-5 0-9 0,5 5 3 0,-12 2-8 15,7 0 2-15,-2 1-5 0,3 1 3 0,-4 1-5 16,0 1 6-16,-2-2-5 0,2 7 5 16,0-7-5-16,-1 4 3 0,1-3-8 0,4-6 6 15,-2-2-7-15,6-1 5 0,0-23-4 0,-4 34 2 16,4-34-3-16,0 0 2 0,10 26-2 0,-10-26 1 16,0 0-2-16,0 0 1 0,0 0-1 0,23 20-1 15,-23-20-1-15,0 0-10 0,32 0-11 16,-32 0-14-16,30-16-28 0,-30 16-35 15,43-13-90-15,-39-11-119 0,-4 24-172 0,46-14 2 16,-37-9 442-16</inkml:trace>
  <inkml:trace contextRef="#ctx0" brushRef="#br0" timeOffset="31">2849 16482 300 0,'0'0'124'0,"0"0"-3"0,0 0-13 0,0 0 8 16,0 0 1-16,0 0 3 0,0 0-13 16,0 0-13-16,0 0-22 0,0 0-14 0,0 0-14 15,0 0-8-15,0 0-8 0,0 0-5 0,0 0-7 16,0 0-5-16,0 0-5 0,0 0-2 0,0 0-4 16,0 0-2-16,0 0 3 0,0 0 0 0,0 0 3 15,0 0 2-15,0 26-4 0,0-26 4 0,0 23-4 16,0-23 2-16,0 24-2 0,0-24 1 15,0 27-3-15,0-27 3 0,-4 23-4 0,4-23 2 16,0 0-1-16,0 26 1 0,0-26 0 16,0 0 0-16,0 0-2 0,0 0 1 0,0 21-1 15,0-21 1-15,0 0 1 0,0 0-2 0,0 0 1 16,0 0-1-16,0 0 3 0,0 0 2 0,0 0 3 16,0 0 0-16,18-30 1 0,-18 30-5 0,21-33 2 15,-21 33-5-15,29-34 3 0,-29 34-2 0,33-31 1 16,-33 31-2-16,27-26 3 0,-27 26-5 15,29-26 4-15,-29 26-2 0,27-17 1 0,-27 17-1 16,20-10 1-16,-20 10-1 0,0 0-1 0,26 0 2 16,-26 0-2-16,0 0 0 0,22 0 1 0,-22 0 1 15,0 0-1-15,0 0 1 0,24 29-1 16,-24-29 2-16,0 0-2 0,14 30 2 0,-14-30-3 16,0 0 3-16,8 31-2 0,-8-31 1 15,0 0-1-15,7 29 0 0,-7-29 1 0,0 0 1 16,8 22-3-16,-8-22 2 0,0 0-5 0,0 0 5 15,0 0-3-15,12 24 2 0,-12-24-1 0,0 0-2 16,0 0 2-16,0 0-4 0,0 0 6 0,34 0-1 16,-34 0 3-16,0 0-1 0,28-31 2 0,-28 31-4 15,29-31 1-15,-29 31-1 0,34-29 4 0,-34 29-4 16,28-30 4-16,-28 30-3 0,28-20 1 16,-28 20-1-16,21-11 0 0,-21 11-1 0,0 0 1 15,29-8 0-15,-29 8-1 0,0 0 1 0,24 8-1 16,-24-8 2-16,0 0-1 0,28 22 1 15,-28-22-2-15,0 0 3 0,26 30-3 0,-26-30 3 16,18 24-2-16,-18-24 2 0,14 27-2 0,-14-27 1 16,14 28-3-16,-14-28 3 0,9 27-4 0,-9-27 3 15,9 29-3-15,-9-29 3 0,9 21-2 16,-9-21 1-16,0 0-3 0,10 23-8 0,-10-23 6 16,0 0-34-16,15 25-11 0,-15-25-64 0,0 0-59 15,0 0-61-15,0 0-99 0,40 29-75 0,-40-29 157 16,25-8 251-16</inkml:trace>
  <inkml:trace contextRef="#ctx0" brushRef="#br0" timeOffset="32">3944 16555 394 0,'0'0'108'0,"0"0"-1"0,0 0-13 0,0 0 3 16,0 0-25-16,0 0-13 0,0 0-25 15,0 0-16-15,0 0-11 0,0 0 3 16,0 0 9-16,0 0 10 0,0 0 5 0,0 0 0 15,0 0-3-15,0 0-4 0,12 24-5 0,-12-24-5 16,0 0-7-16,0 0-3 0,25 7-3 0,-25-7-1 16,0 0-3-16,25 0 3 0,-25 0-4 0,0 0 3 15,33-4 2-15,-33 4 0 0,22-13 5 0,-22 13-1 16,0 0 10-16,34-24-2 0,-34 24 9 0,18-21-1 16,-18 21-1-16,10-23-5 0,-10 23 1 15,8-22-2-15,-8 22 4 0,0-24 0 0,0 24 2 16,0 0-2-16,0-31 0 0,0 31-1 15,0 0-4-15,0 0-5 0,-32-19-3 0,32 19-4 0,-23 0-2 16,23 0 5-16,-32 6-4 0,32-6 3 16,-38 23-4-16,38-23-1 0,-31 34-3 0,31-34 5 15,-31 39-5-15,31-39 4 0,-24 38-4 0,24-38 4 16,-15 38-3-16,15-38 4 0,-10 33-5 16,10-33 3-16,0 32-3 0,0-32 3 0,0 31 19 15,0-31-18-15,10 28 18 0,-10-28-35 0,15 22 13 16,-15-22-15-16,24 19 15 0,-24-19 1 0,27 16 0 15,-27-16 1-15,33 7-5 0,-33-7 1 0,44 5-6 16,-16-5-8-16,-1 0-9 0,-2-7-15 16,14 7-18-16,-12-14-28 0,17 14-52 15,-16-12-3-15,18 12-67 0,-16-12-45 0,-1-8-111 16,15 20 116-16,-32-26 250 0</inkml:trace>
  <inkml:trace contextRef="#ctx0" brushRef="#br0" timeOffset="33">4674 16547 763 0,'0'0'210'0,"0"0"-78"16,-11-23-5-16,11 23-11 0,0 0-30 16,0 0-21-16,0 0-15 0,0 0-11 0,0 0-9 0,-22-20-6 15,22 20-6-15,0 0-4 0,0 0-3 16,-24 0-2-16,24 0-2 0,0 0-1 0,-22 0-3 15,22 0-1-15,0 0-1 0,-23 15 0 16,23-15-2-16,0 0 2 0,-29 26-2 0,29-26 1 16,-21 26-2-16,21-26 3 0,-19 32-3 0,19-32 3 15,-15 31-4-15,15-31 3 0,-11 28-2 0,11-28 2 16,0 0-3-16,0 28 3 0,0-28 18 0,0 0-36 16,0 0 37-16,32 24-37 0,-32-24 16 0,0 0 1 15,34 7-2-15,-34-7 0 0,21 0 0 16,-21 0 15-16,0 0-38 0,31-14 39 0,-31 14-37 15,0 0 21-15,31-25 4 0,-31 25-3 16,15-23 3-16,-15 23-1 0,15-27 2 0,-15 27-3 16,17-25 3-16,-17 25-2 0,11-25 2 0,-11 25-2 15,8-24 2-15,-8 24-3 0,0 0 3 0,14-27-3 16,-14 27 2-16,0 0-2 0,0 0 1 0,0 0-1 16,0 0 0-16,0 0 1 0,0 0-1 15,0 0 2-15,13 24-1 0,-13-24 2 0,6 26-2 16,-6-26 2-16,4 30-3 0,-4-30 3 0,0 34-4 15,0-34 3-15,7 29-2 0,-7-29 1 0,0 0 19 16,14 33-36-16,-14-33 32 0,0 0-45 0,23 18 6 16,-23-18-5-16,0 0-5 0,25 15-2 0,-25-15-14 15,22 0-31-15,1 12-70 0,-23-12-42 16,31-7-131-16,-31 7-83 0,33-17 77 16,0 20 330-16</inkml:trace>
  <inkml:trace contextRef="#ctx0" brushRef="#br0" timeOffset="34">5352 16438 914 0,'-32'-10'282'16,"32"10"-203"-16,0 0-3 0,-36-18-4 15,36 18-12-15,0 0-15 0,-24-5-13 0,24 5-8 16,-22-5-9-16,22 5-4 0,0 0-1 0,-29 0-3 15,29 0 0-15,0 0-3 0,-31 5 0 0,31-5-2 16,0 0-1-16,-29 21-1 0,29-21 1 16,-18 22-3-16,18-22 2 0,-15 24-2 0,15-24 3 15,-7 26-3-15,7-26 1 0,0 26-2 0,0-26 3 16,7 23-4-16,-7-23 4 0,13 25-3 0,-13-25 1 16,16 23 0-16,-16-23 1 0,0 0-1 0,32 27 2 15,-32-27-2-15,0 0 3 0,33 23-2 0,-33-23 2 16,0 0-1-16,22 19 1 0,-22-19-1 15,0 0 1-15,0 0 0 0,0 0 0 0,22 21 0 16,-22-21 0-16,0 0 21 0,0 0-21 0,0 0 21 16,-4 29-36-16,4-29 14 0,0 0-14 15,-23 33 15-15,23-33 1 0,-27 28-3 0,27-28 4 16,-29 25-4-16,29-25 3 0,-30 19-3 0,30-19 2 16,-25 9-2-16,25-9 2 0,0 0-2 0,-24 6-1 15,24-6-1-15,0 0-11 0,0 0-21 16,0 0-40-16,0 0-108 0,0 0-80 0,0 0-108 15,0 0-76-15,0-34 190 0,0 34 257 0</inkml:trace>
  <inkml:trace contextRef="#ctx0" brushRef="#br0" timeOffset="35">5545 16482 472 0,'0'0'200'0,"0"0"-64"0,0 0-4 16,-10-24-7-16,10 24-5 0,0 0-16 15,0 0-21-15,0 0-25 0,0 0-15 0,0 0-13 16,0 0-11-16,0 0-8 0,0 0-6 0,0 0-2 16,0 0-1-16,0 0-1 0,-5 32 3 0,5-32-4 15,-7 34 4-15,7-34-4 0,-7 37 2 0,7-37-3 16,-6 37 4-16,6-37-5 0,0 34 5 16,0-34-5-16,0 30 3 0,0-30-2 0,10 23 0 15,-10-23 22-15,0 0-21 0,0 0 20 16,25 25-20-16,-25-25-3 0,0 0 2 0,27 0 1 15,-27 0 0-15,27-10-20 0,-27 10 21 0,27-21-19 16,-27 21 19-16,32-31 3 0,-32 31-3 0,29-35 3 16,-29 35 0-16,27-31 2 0,-27 31 2 0,22-27 0 15,-22 27-2-15,0 0 4 0,20-24-8 0,-20 24 4 16,0 0-2-16,0 0-2 0,0 0-2 0,0 0 0 16,0 0 0-16,0 0-1 0,23 0 3 15,-23 0-2-15,0 0 2 0,17 38-3 16,-17-38 3-16,8 31-3 0,-8-31 2 0,7 32-2 15,-7-32 2-15,12 32-4 0,-12-32 0 0,15 23 8 16,-15-23-31-16,31 16 3 0,-31-16-41 0,37 7-43 16,-37-7-33-16,43-3-44 0,-43 3-30 0,42-20-2 15,-42 20 17-15,43-23 42 0,-43 23 31 16,36-19 41-16,-36 19 3 0,28-14 82 0</inkml:trace>
  <inkml:trace contextRef="#ctx0" brushRef="#br0" timeOffset="36">6122 16614 183 0,'0'0'138'0,"0"0"27"0,0 0-14 0,0 0 8 16,0 0-44-16,0 0-17 0,0 0-37 15,0 0-16-15,0 0-21 0,0 0-8 0,0 0-8 16,0 0 2-16,0 0-1 0,10 24 1 0,-10-24-1 16,0 0 3-16,0 0 26 0,4 30-17 15,-4-30 31-15,0 0-20 0,0 24-3 0,0-24-3 16,0 0-13-16,0 0-3 0,11 27-6 0,-11-27 0 16,0 0-2-16,0 0-16 0,0 0 16 0,0 0-18 15,0 0 17-15,0 0-2 0,0 0 4 0,0 0 8 16,0 0 8-16,0 0 18 0,0 0-16 0,26-12 7 15,-26 12-45-15,14-31 17 0,-14 31-19 0,18-35 19 16,-18 35 3-16,18-38-3 0,-18 38 3 16,19-39-3-16,-19 39 4 0,15-35-3 15,-15 35 4-15,21-34-1 0,-21 34 3 0,22-26-2 16,-22 26 3-16,0 0-2 0,26-24-1 0,-26 24 0 16,0 0-1-16,0 0 0 0,0 0 3 0,21 0 1 15,-21 0 2-15,0 0 2 0,0 0 0 0,30 14-1 16,-30-14-2-16,0 0-1 0,28 13-3 15,-28-13 0-15,25 7-2 0,-25-7-2 0,24 0 0 16,-24 0 0-16,24 5-2 0,-24-5 1 0,26 0-1 16,-26 0 1-16,26 0-11 0,-26 0-13 0,26 0-24 15,-26 0-33-15,31 8-58 0,-31-8-70 0,27 0-117 16,-27 0-123-16,24 8 82 0,-2 11 367 0</inkml:trace>
  <inkml:trace contextRef="#ctx0" brushRef="#br0" timeOffset="37">6871 16616 673 0,'0'0'173'16,"0"0"-72"-16,0 0-28 0,0 0-3 15,0 0-10-15,0 0-9 0,0 0-15 0,0 0-7 16,0 0-6-16,0 0-3 0,26-8-2 15,-26 8 1-15,0 0 1 0,26 0-1 0,-26 0 0 0,0 0-3 16,28 0-4-16,-28 0-4 0,0 0-2 0,27 0-1 16,-27 0-3-16,0 0 1 0,32 0 2 15,-32 0 0-15,25-7 2 0,-25 7-2 16,24-15 0-16,-24 15-3 0,0 0 1 0,28-27-1 16,-28 27 2-16,0 0-1 0,14-28 4 0,-14 28 1 15,0 0 4-15,0-27 1 0,0 27-1 0,0 0-4 16,-10-25 0-16,10 25-2 0,0 0-1 0,-26-21-1 15,26 21 0-15,-30 0-3 0,30 0 0 0,-36 0-1 16,36 0-1-16,-40 21 4 0,15-8-4 0,0 2 5 16,3 2-3-16,-1 4 2 15,23-21-1-15,-37 38 5 0,37-38-3 0,-24 39 4 16,24-39-3-16,-16 33 1 0,16-33-4 0,0 30 0 16,0-30 18-16,5 22-36 0,-5-22 35 0,0 0-36 15,25 27 16-15,-25-27 1 0,32 14-2 0,-32-14 1 16,40 7-1-16,-16-7 0 0,4 0-2 0,2-10-11 15,6 3-8-15,-1-6 2 0,4 7-38 0,-8-10-21 16,18 16-66-16,-21-23-80 0,17 23-77 16,-11 0-115-16,-8-16 84 0,15 20 334 0</inkml:trace>
  <inkml:trace contextRef="#ctx0" brushRef="#br0" timeOffset="38">7485 16587 801 0,'0'0'81'0,"-11"-23"1"0,11 23 25 0,0 0-2 16,0 0-5-16,0 0-21 0,0 0-25 0,0 0-24 15,0 0-16-15,0 0-9 0,0 0 3 0,0 0 5 16,0 0 8-16,-7 23 6 0,7-23 3 0,0 26-5 16,0-26-3-16,-8 32-5 0,8-32-1 0,-8 31-6 15,8-31-13-15,-6 31 32 0,6-31-36 16,-8 24 33-16,8-24-21 0,0 0-3 0,-7 30 0 15,7-30-3-15,0 0 0 0,0 0-2 16,0 0 0-16,0 0 0 0,0 0 0 0,0 0 2 16,0 0 1-16,0 0 2 0,28-26-1 0,-28 26-20 15,26-32 34-15,-26 32-35 0,30-41 34 0,-30 41-12 16,29-40-3-16,-29 40 3 0,28-36-4 0,-28 36 4 16,24-24-2-16,-24 24 0 0,0 0 0 15,0 0 0-15,25-17-1 0,-25 17 1 0,0 0 0 16,0 0 0-16,0 0 0 0,0 0 0 0,0 0 1 15,21 24-1-15,-21-24 2 0,0 0-2 0,10 26 2 16,-10-26-3-16,5 24 3 0,-5-24-2 0,0 26 1 16,0-26-1-16,0 27 2 0,0-27-3 15,-5 21 3-15,5-21 18 0,0 0-35 16,0 0 33-16,5 23-35 0,-5-23 14 0,0 0 0 16,0 0-19-16,22-6 36 0,-22 6-35 0,0 0 36 15,35-26-14-15,-35 26-3 0,31-29 4 0,-31 29-4 16,36-29 4-16,-36 29-3 0,35-25 2 0,-35 25-2 15,34-19 2-15,-34 19-1 0,29-16 0 0,-29 16 0 16,28-5-1-16,-28 5 1 0,0 0 0 0,28 0 0 16,-28 0 0-16,0 0 0 0,25 18 0 15,-25-18 2-15,0 0-3 0,20 26 3 0,-20-26 0 16,9 23 3-16,-9-23-1 0,9 33 3 0,-9-33-5 16,0 32-13-16,0-32 32 0,4 32-35 0,-4-32 35 15,0 30-21-15,0-30-1 0,8 26-1 0,-8-26-12 16,0 0-13-16,10 24-23 0,-10-24-36 15,0 0-83-15,0 0-77 0,0 0-242 0,9 32 40 16,-9-32 262-16</inkml:trace>
  <inkml:trace contextRef="#ctx0" brushRef="#br0" timeOffset="39">8342 16728 257 0,'0'0'92'0,"0"0"-1"15,0 0 12-15,0 0 7 0,0 0-8 0,0 0-9 16,0 0-11-16,28-9-10 0,-28 9-10 0,0 0-5 16,23 0-1-16,-23 0 1 0,0 0-4 15,35-9-5-15,-35 9-8 0,0 0-8 0,32-15-31 16,-32 15 17-16,24-15-26 0,-24 15 19 0,27-24 1 16,-27 24-3-16,24-28 2 0,-24 28-2 0,21-30 4 15,-21 30-3-15,14-32 5 0,-14 32-3 0,7-23 5 16,-7 23-3-16,0 0 3 0,-7-26-2 0,7 26-1 15,0 0-2-15,-25-16-4 0,25 16-3 16,-30 0-1-16,30 0-2 0,-38 10-1 16,38-10 3-16,-42 30-5 0,17-10 5 0,2 2-5 15,2 0 4-15,4 1-5 0,17-23 5 0,-22 38-5 16,22-38 3-16,-9 36 21 0,9-36-36 0,0 29 34 16,0-29-35-16,12 35 11 0,-12-35 4 0,19 27-3 15,-19-27 2-15,31 20-2 0,-31-20 2 0,38 12-1 16,-38-12 1-16,42 6-1 0,-19-6 1 15,5-6 0-15,-6 3-1 0,5-5-2 0,1 1-10 16,2 0-10-16,-5-8-19 0,8 15-25 0,-33 0-37 16,52-14-40-16,-52 14-21 0,46-7-66 0,-46 7-13 15,31-21-110-15,-4 26 126 0,-27-5 229 16</inkml:trace>
  <inkml:trace contextRef="#ctx0" brushRef="#br0" timeOffset="40">8912 16668 491 0,'0'0'153'0,"0"0"-1"0,0 0 7 0,0 0-13 16,0 0-43-16,0 0 3 0,0 0-53 0,0 0 2 16,0 0-22-16,0 0-12 0,0 0-11 0,0 0-5 15,0 0 23-15,-18 27-21 0,18-27 26 0,-7 26-35 16,7-26 14-16,-11 27-12 0,11-27 12 16,-7 31 3-16,7-31-4 0,-6 22-2 15,6-22-2-15,0 0-2 0,0 24-3 0,0-24 1 16,0 0-3-16,0 0 1 0,0 0-2 0,0 0 0 15,0 0 0-15,0 0 1 0,0 0 4 0,24 0 1 16,-24 0 2-16,20-32-4 0,-20 32 2 0,35-41-7 16,-17 18-19-16,0 1 36 0,-18 22-36 0,37-41 35 15,-37 41-11-15,27-38-5 0,-27 38 4 16,25-25-3-16,-25 25 6 0,24-17-2 0,-24 17 1 16,0 0-1-16,26-7-2 0,-26 7 0 0,0 0-1 15,0 0 1-15,26 13-1 0,-26-13 1 0,0 0-2 16,25 30 2-16,-25-30-3 0,18 26 3 15,-18-26-2-15,16 28 3 0,-16-28 19 0,17 27-36 16,-17-27 37-16,16 25-38 0,-16-25 15 0,16 24 2 16,-16-24-2-16,0 0 1 0,22 30-10 15,-22-30-10-15,0 0-15 0,0 0-20 0,37 15-22 16,-37-15-33-16,26-5-33 0,-26 5-23 0,26-20-60 16,-26 20-10-16,22-37-76 0,3 31 34 0,-25-23 278 15</inkml:trace>
  <inkml:trace contextRef="#ctx0" brushRef="#br0" timeOffset="41">9676 16129 396 0,'0'0'141'0,"0"0"25"15,0 0 5-15,14-26-5 0,-14 26-28 0,0 0-31 16,0 0-38-16,0 0-34 0,0 0-12 15,0 0 0-15,0 0 7 0,0 26 7 0,0-26 2 16,0 26-8-16,0-26-1 0,0 32-7 0,0-9 0 16,0-23-7-16,-5 38 1 0,5-38-6 0,-11 45 3 15,4-17-5-15,-2-1 4 0,1 0-5 0,0 3 3 16,1-4-6-16,0 4 5 0,0-1-7 16,-2 3 5-16,0-3-6 0,2-1 3 0,2-2-6 15,-1-3 3-15,2 1-4 0,4-24 4 16,-5 40 17-16,5-40-33 0,0 33 33 0,0-33-33 15,0 27 12-15,0-27 2 0,0 0-2 0,0 27 1 16,0-27-2-16,0 0 1 0,0 0-1 0,26 6 0 16,-26-6 1-16,0 0 0 0,34-16 2 0,-34 16-4 15,32-22-1-15,-32 22-8 0,40-25-23 0,-40 25 30 16,37-29-39-16,-37 29 31 0,39-27-20 16,-39 27-12-16,40-28-10 0,-40 28-25 0,40-27-32 15,-35 5-40-15,22 22-61 0,-27 0-93 0,5-38-65 16,-5 38 100-16,0 0 272 0</inkml:trace>
  <inkml:trace contextRef="#ctx0" brushRef="#br0" timeOffset="42">9558 16325 922 0,'0'0'104'15,"-29"12"7"-15,29-12 8 0,0 0-10 0,-32 0-31 16,32 0-25-16,0 0-24 0,0 0-17 16,0 0-7-16,0 0 5 0,0 0 8 15,22 0 5-15,-22 0 0 0,25 0-8 0,-25 0-6 16,29 0-4-16,-29 0-3 0,32 0 0 0,-32 0-1 16,36 0-1-16,-36 0-1 0,44-12 0 0,-20 9-7 15,0-8-16-15,9 7-26 0,-33 4-61 0,66-15-83 16,-66 15-100-16,46-24-179 0,-19 28 45 0,-27-4 362 15</inkml:trace>
  <inkml:trace contextRef="#ctx0" brushRef="#br0" timeOffset="43">10838 16571 570 0,'-15'-26'110'16,"15"26"-19"-16,0 0-3 0,0 0 10 0,5-24-5 15,-5 24 2-15,0 0-3 0,0 0-4 0,0 0-15 16,0 0-14-16,0-28-13 0,0 28-10 0,0 0-7 16,0 0-4-16,0 0-5 0,-32-4-5 15,32 4-4-15,0 0-3 0,-33 12-3 0,33-12 0 16,0 0-3-16,-33 27 0 0,33-27-2 0,-22 34 2 16,22-34-3-16,-20 38 2 0,20-38-3 0,-13 35 3 15,13-35-3-15,0 37 3 0,0-37 19 0,10 31-37 16,-10-31 36-16,23 22-36 0,-23-22 14 15,31 15 4-15,-31-15 0 0,44 0 0 16,-18 0 1-16,1-9-1 0,-5 3-24 0,5-8 39 16,-5 1-36-16,1-3 35 0,-1-2-10 0,-22 18-6 15,35-38 5-15,-35 38-3 0,19-39 2 0,-19 39-2 16,8-32 3-16,-8 32-2 0,0-27 6 0,0 27-1 16,-11-25 2-16,11 25-2 0,-16-23 1 0,16 23-5 15,-24-18 1-15,24 18-3 0,-27-14 0 0,27 14-2 16,-25-3 0-16,25 3 0 0,-22 0-1 15,22 0-1-15,0 0-4 0,0 0-6 0,0 0-12 16,-25 13-10-16,25-13-12 0,0 0-17 16,11 22-31-16,-11-22-34 0,0 0-28 0,0 0-38 15,33 12-37-15,-33-12-85 0,0 0 4 0,48 9 226 16</inkml:trace>
  <inkml:trace contextRef="#ctx0" brushRef="#br0" timeOffset="44">11310 16555 626 0,'0'0'206'0,"0"0"-50"15,0 0-16-15,0 0-22 0,0 0-9 16,14-27-25-16,-14 27-20 0,0 0-13 16,0 0-9-16,0 0-5 0,0 0-7 0,0 0-7 15,0 0-7-15,0 0-6 0,0 0-4 0,0 0-4 16,0 0-1-16,0 0-1 0,-4 25 2 0,4-25-1 15,0 33 0-15,0-33-3 0,0 35 5 0,0-35-5 16,0 35 4-16,0-35-4 0,6 36-12 0,-6-36 34 16,12 30-35-16,-12-30 35 0,23 19-21 0,-23-19-2 15,28 11 2-15,-28-11 0 0,30 0 1 16,-30 0-1-16,35-7 0 0,-35 7 3 0,37-20 13 16,-37 20-35-16,33-30 35 0,-33 30-34 0,30-31 18 15,-30 31 4-15,27-36-4 0,-27 36 3 16,17-28-3-16,-17 28 3 0,14-24-2 0,-14 24 2 15,0 0-2-15,13-24 2 0,-13 24-1 0,0 0 0 16,0 0-1-16,0 0 0 0,0 0 0 0,0 0-1 16,0 0 0-16,0 0-1 0,0 0 2 15,0 0 0-15,4 27 1 0,-4-27-4 0,8 34 3 16,-8-34-4-16,7 42 4 0,-7-42-2 0,0 37-12 16,0-37 34-16,12 37-35 0,-12-37 34 0,15 35-18 15,-15-35-5-15,13 26-2 0,-13-26-9 0,0 0-5 16,27 29-12-16,-27-29-7 0,0 0-15 0,25 0-32 15,-3 0-54-15,-22-19-53 0,29 19-98 16,-29 0-79-16,24-53-13 0,6 40 287 16</inkml:trace>
  <inkml:trace contextRef="#ctx0" brushRef="#br0" timeOffset="45">11994 16289 843 0,'-35'18'99'0,"8"-22"6"0,27 4 21 0,-32 4 0 0,32-4-20 16,0 0-40-16,0 0-27 0,0 0-21 16,0 0-6-16,0 0 3 0,0 0 6 15,0 0 4-15,31 27 1 0,-31-27-7 0,42 9-5 16,-14-9-5-16,-1 0-2 0,1 0-4 0,0 0-1 16,-1 0-1-16,1 0-1 0,-1-6-1 0,1-2-1 15,-1 8-12-15,-3-8-18 0,7 8-27 0,-31 0-54 16,56 0-73-16,-56 0-116 0,38-23-168 0,-8 23 39 15,-30 0 359-15</inkml:trace>
  <inkml:trace contextRef="#ctx0" brushRef="#br0" timeOffset="46">12122 16166 750 0,'0'-35'140'15,"0"35"-7"-15,0 0 11 0,0 0-12 16,0 0-20-16,0 0-34 0,0 0-29 0,0 0-20 0,0 0-15 16,0 0-8-16,0 0 0 0,0 0 4 0,0 0 6 15,0 0 5-15,0 0-2 0,22 31 0 16,-22-31-7-16,0 36 2 0,0-36-6 0,0 43 1 16,-5-22-5-16,-1 7 4 0,-1-1-5 0,2 3 6 15,-4 2-7-15,-2-1 6 0,-1 2-7 16,0 3 5-16,-4-2-7 0,4 1 6 0,-4 3-7 15,3-8 5-15,-2 2-6 0,5-1-10 0,2-6 32 16,1-1-33-16,7-24 33 0,0 41-18 0,0-41-3 16,0 31 2-16,0-31-2 0,0 0 1 0,24 28-1 15,-24-28 0-15,0 0 1 0,31 15 0 0,-31-15-1 16,31 0 1-16,-31 0-1 0,30-8 0 16,-30 8-3-16,36-11-8 0,-36 11-4 15,37-21-9-15,-12 10-4 0,-25 11-7 0,38-23-5 16,-38 23-2-16,39-24-44 0,-29 0-32 0,19 24-62 15,-23-31-62-15,18 21-42 0,-24 10-94 0,15-32 136 16,-15 32 244-16</inkml:trace>
  <inkml:trace contextRef="#ctx0" brushRef="#br0" timeOffset="47">12920 16524 639 0,'0'0'168'0,"0"0"-21"15,0 0 7-15,0-23-23 0,0 23-16 0,0 0-33 16,0 0-19-16,0 0-13 0,0 0-8 0,-25-15-5 16,25 15-9-16,0 0-5 0,0 0-4 0,-33 0-4 15,33 0-2-15,-25 7-5 0,25-7 1 16,-30 17-4-16,30-17 0 0,-36 24-3 0,36-24 1 16,-37 32-2-16,37-32 3 0,-34 39-4 0,34-39 4 15,-24 40-7-15,24-40 5 0,-12 39-5 0,12-39-12 16,0 38 34-16,0-38-34 0,18 39 33 0,-18-39-18 15,24 29-4-15,-24-29 4 0,38 18-4 0,-16-13 2 16,5-5-5-16,2 0-8 0,4 0-4 16,-4-12-14-16,7 4-9 0,-7-9-17 15,12 12-37-15,-20-21-43 0,24 26-79 0,-27-32-66 16,20 11-87-16,-4 14-9 0,-22-16 283 0</inkml:trace>
  <inkml:trace contextRef="#ctx0" brushRef="#br0" timeOffset="48">13284 16564 589 0,'0'0'276'0,"0"0"-110"0,0 0-17 0,0 0-19 16,0 0-20-16,0 0-35 0,0 0-21 0,-26-12-16 15,26 12-10-15,0 0-9 0,-24 27-6 0,24-27-4 16,-22 31 2-16,22-31-4 0,-26 40 3 16,26-40-8-16,-25 40-13 0,25-40 33 0,-19 41-36 0,19-41 34 15,-11 38-18-15,11-38-5 0,0 32 2 16,0-32-2-16,16 24 1 0,-16-24-2 15,27 20 3-15,-27-20-2 0,37 7 2 0,-37-7 1 16,43-4-1-16,-19-3 1 0,4-6 0 0,-1-2 1 16,4-3-2-16,-5-2 3 0,0-3-3 0,-5 0-19 15,-21 23 35-15,33-40-33 0,-33 40 35 0,12-37-11 16,-12 37-4-16,-4-26 5 0,4 26-4 0,-18-28 5 16,18 28-3-16,-23-22 0 0,23 22-3 15,-25-12-1-15,25 12-2 0,-28 0 0 0,28 0-2 16,-27 0-9-16,27 0-7 0,-26 15-19 0,26-15-17 15,-18 22-56-15,18-22-70 0,-10 23-128 16,10-23-186-16,0 0 87 0,-10 40 321 0</inkml:trace>
  <inkml:trace contextRef="#ctx0" brushRef="#br0" timeOffset="49">13801 16632 353 0,'0'0'138'16,"0"0"4"-16,0 0-25 0,0 0 8 0,0 0-15 15,0 0 2-15,0 0-21 0,0 0-7 0,0 0-20 16,0 0-13-16,0 0-12 0,0 0-8 15,0 0-8-15,0 0-4 0,0 0-5 16,0 0 1-16,0 0 5 0,0 0 3 0,0 0 3 0,0 0-2 16,0 0-5-16,0 29-2 0,0-29-4 15,0 23-1-15,0-23-4 0,0 23-16 0,0-23 35 16,-6 24-36-16,6-24 34 0,0 22-21 0,0-22-3 16,0 0 2-16,-5 23-2 0,5-23 0 15,0 0 0-15,0 0-2 0,0 0 0 0,0 0 0 16,0 0-1-16,0 0 1 0,0 0 4 0,0 0 2 15,0 0 4-15,23 0 0 0,-23 0 2 0,17-25-5 16,-17 25-21-16,19-27 33 0,-19 27-35 0,23-32 34 16,-23 32-13-16,26-26-4 0,-26 26 3 0,0 0-2 15,29-31 1-15,-29 31-1 0,0 0 0 0,0 0 0 16,27-14-1-16,-27 14 0 16,0 0 0-16,0 0 1 0,0 0-1 0,0 0 0 15,22 7 0-15,-22-7 1 0,0 0 0 0,0 0 0 16,15 28-2-16,-15-28 2 0,0 0-2 0,9 24 3 15,-9-24-2-15,0 0 1 0,7 27-1 0,-7-27-15 16,0 0 35-16,0 0-34 0,0 0 34 0,14 24-20 16,-14-24 0-16,0 0 0 0,0 0-1 0,0 0 0 15,0 0 0-15,0 0 1 0,24 0 0 16,-24 0 1-16,0 0-21 0,22-18 34 0,-22 18-33 16,20-24 32-16,-20 24-12 0,25-23-1 0,-25 23 2 15,25-16-1-15,-25 16 1 0,25-12-1 0,-25 12 0 16,23-10-2-16,-23 10 2 0,0 0-1 15,30-4 0-15,-30 4 0 0,0 0 0 0,28 4 0 16,-28-4-1-16,0 0 1 0,28 20 0 16,-28-20 0-16,0 0-1 0,26 26 2 0,-26-26-2 15,18 26-14-15,-18-26 33 0,16 25-33 0,-16-25 34 16,13 30-18-16,-13-30-2 0,9 27 2 0,-9-27-2 16,8 25 2-16,-8-25-3 0,7 21 3 0,-7-21-3 15,0 0 0-15,9 24-10 0,-9-24-11 0,0 0-18 16,0 0-20-16,0 0-26 0,0 0-46 0,37 28-44 15,-37-28-51-15,0 0-67 0,26 0-53 16,-26 0 1-16,26-11 298 0</inkml:trace>
  <inkml:trace contextRef="#ctx0" brushRef="#br0" timeOffset="50">14622 16787 431 0,'0'0'150'15,"0"0"-15"-15,11-25-12 0,-11 25-25 0,0 0 6 16,0 0-28-16,0 0 13 0,0 0-13 15,0 0-19-15,30-11-10 0,-30 11-6 0,0 0-4 16,0 0-5-16,33-13-7 0,-33 13-3 0,22-7-7 16,-22 7-3-16,25-6-2 0,-25 6-1 0,26-6 16 15,-26 6-18-15,28-9 17 0,-28 9-41 16,28-8 23-16,-28 8-21 0,28-13 21 0,-28 13 2 16,28-13-2-16,-28 13 2 0,22-14-3 15,-22 14 1-15,0 0-1 0,25-27 1 0,-25 27-1 16,0 0 3-16,0 0 0 0,12-30 2 0,-12 30-2 15,0 0 1-15,0-24-4 0,0 24 1 0,0 0-3 16,-7-33 0-16,7 33-1 0,0 0 1 0,-22-26-1 16,22 26 2-16,0 0-3 0,-33-12 0 0,33 12-1 15,-30 4-1-15,30-4 1 0,-33 17-1 0,33-17 2 16,-35 30-1-16,35-30 3 0,-34 40-2 16,34-40 5-16,-29 42-4 0,17-19 4 15,12-23 14-15,-21 41-34 0,21-41 32 0,-6 38-32 16,6-38 13-16,0 34 3 0,0-34-3 0,11 28 2 15,-11-28-4-15,0 0 1 0,28 27 0 0,-28-27 1 16,29 11 0-16,-29-11 0 0,36 0 0 0,-13 0-1 16,2-8 1-16,5-1 0 0,2 2 1 0,2-6-6 15,4 5-2-15,-2-5-14 0,5 7-17 16,-7-9-17-16,10 15-26 0,-17-21-52 0,22 28-81 16,-25-24-78-16,16 10-136 0,-2 7 31 0,-14-18 320 15</inkml:trace>
  <inkml:trace contextRef="#ctx0" brushRef="#br0" timeOffset="51">15543 16595 544 0,'0'0'107'0,"8"-29"-28"16,-8 29 27-16,0 0 17 0,0 0 4 0,-8-26-20 15,8 26-11-15,0 0-23 0,0 0-18 0,0 0-13 16,0 0-7-16,0 0-8 0,0 0-4 0,-28-9-4 15,28 9-3-15,0 0-1 0,0 0-1 16,-32 24-2-16,32-24 0 0,-25 21-4 0,25-21 1 16,-24 25-3-16,24-25 1 0,-21 25-4 15,21-25 1-15,-15 22-3 0,15-22 1 0,0 0-4 16,-11 28 2-16,11-28-3 0,0 0 2 0,11 24 20 16,-11-24-20-16,0 0 21 0,26 14-37 0,-26-14 17 15,23 10-16-15,-23-10 15 0,24 7 2 0,-24-7-1 16,23 14 1-16,-23-14-1 0,0 0 1 15,26 21-2-15,-26-21 1 0,0 0 0 0,23 21 0 16,-23-21-1-16,0 0 2 0,11 23 0 0,-11-23 2 16,0 0-2-16,-6 35 1 0,6-35-2 0,-14 27 3 15,14-27-4-15,-18 32 4 0,18-32-2 16,-23 30 3-16,23-30 1 0,-26 27 4 0,26-27 1 16,-26 22 1-16,26-22-5 0,0 0-1 0,-29 18-4 15,29-18-1-15,0 0 1 0,-24 6-1 0,24-6 1 16,0 0-2-16,0 0-1 0,-29-17-3 15,29 17-4-15,0 0-8 0,0 0-10 0,-22-35-12 16,22 35-12-16,0 0-26 0,0 0-62 0,-14-27-57 16,14 27-117-16,0 0-130 0,0 0 52 0,24 9 363 15</inkml:trace>
  <inkml:trace contextRef="#ctx0" brushRef="#br0" timeOffset="52">-475 18090 138 0,'0'0'55'0,"0"0"-9"0,0 0 2 16,0 0-4-16,0 0-10 0,0 0-14 0,0 0-13 15,0 0-11-15,0 0-1 0,0 0 1 16,0 0 2-16,0 0 3 0,0 0 2 0,0 0 1 16,0 0 3-16,0 0 10 0,0 0 10 15,0 0 15-15,0 0 15 0,0 0 17 0,0 0 12 16,0 0 9-16,0 0 2 0,0 0-4 0,0 0 0 15,0 0-1-15,0 0-1 0,0 0-7 0,0 0-14 16,0 0-38-16,0 0 12 0,0 0-31 0,0 0 21 16,0 0-3-16,0 0-2 0,0 0-5 15,0 0-8-15,-9-23-7 0,9 23-3 0,0 0 0 16,0 0 0-16,0 0 2 0,0-21-2 16,0 21 1-16,0 0-1 0,0 0 2 0,11-31-5 0,-11 31 1 15,0 0-3-15,0 0 1 0,0 0-2 16,26-24 2-16,-26 24-3 0,0 0 2 0,0 0-1 15,27 0-2-15,-27 0 2 0,0 0-1 16,0 0 2-16,22 17 0 0,-22-17 0 0,0 0-1 16,10 32 1-16,-10-32-1 0,0 24 3 0,0-24-2 15,0 0 1-15,-5 31 20 0,5-31-36 0,0 0 36 16,-18 27-36-16,18-27 16 0,0 0 0 0,0 0 0 16,-28 14 1-16,28-14-2 0,0 0 2 0,-27-4 2 15,27 4 1-15,0 0-17 0,-24-21 35 0,24 21-38 16,0 0 36-16,-18-24-18 15,18 24-1-15,0 0 3 0,0 0-3 0,-8-27 0 16,8 27-2-16,0 0-2 0,0 0 0 0,0 0 0 16,14-24 0-16,-14 24 1 0,0 0-1 0,20-7 1 15,-20 7 0-15,0 0 0 0,29 0 0 0,-29 0 0 16,0 0 0-16,28 0-1 0,-28 0 0 0,0 0 0 16,0 0 2-16,26 21-3 0,-26-21 3 0,0 0-2 15,8 23 1-15,-8-23 1 0,0 0 1 16,-7 25-1-16,7-25-16 0,0 0 37 0,-13 24-36 15,13-24 36-15,0 0-18 0,-25 11-3 0,25-11 1 16,0 0 0-16,-21 0-1 0,21 0 0 0,0 0-1 16,0 0-19-16,0 0 18 0,-27-25-20 15,27 25 36-15,0 0-14 0,0 0 14 0,0 0-17 0,0 0-5 16,0 0-20-16,0 0-13 16,0 0-16-16,0-26-92 0,27 44-146 0,-27-18-240 15,21 0 21-15,-21 0 328 0</inkml:trace>
  <inkml:trace contextRef="#ctx0" brushRef="#br0" timeOffset="53">574 17526 883 0,'0'0'182'0,"-30"-24"-14"0,30 24-23 0,0 0-37 16,0 0-34-16,0 0-27 0,0 0-20 0,0 0-14 16,0 0-8-16,0 0 1 0,0 0 7 0,0 0 5 15,0 0 5-15,20 0-3 0,-20 0-1 0,26 0-3 16,-26 0-2-16,29 3-2 0,-29-3-2 0,38 4-2 15,-38-4-3-15,44 5-3 0,-18-5 1 16,1 0-2-16,1 0 4 0,1 0-2 0,4 0-3 16,-1-8 0-16,2 5-2 0,1-4 2 0,0 2 0 15,3 1 1-15,-2 1-2 0,-2 3 0 16,0-10-6-16,0 5-7 0,-7 0-11 0,5 5-13 16,-6-11-16-16,4 19-22 0,-30-8-45 0,55 0-75 15,-55 0-97-15,39-8-183 0,-39 8 62 0,23 11 301 16</inkml:trace>
  <inkml:trace contextRef="#ctx0" brushRef="#br0" timeOffset="54">828 17558 497 0,'0'0'165'0,"0"0"-19"0,0 0-9 0,0 0 1 16,0 0-13-16,0 0-13 0,0 0-24 0,0 0-24 16,0 0-12-16,0 0-13 0,0 0-5 0,0 0-6 15,0 0-2-15,0 0-3 0,0 0 1 16,0 0 0-16,0 0 1 0,0 0 0 0,0 0-4 15,12 29-4-15,-12-29-2 0,0 36-4 0,0-14 2 16,-6 2-9-16,1 3 3 0,1 3-7 0,-2 0 4 16,-2 2-5-16,0 1 2 0,2-1-4 0,-2 2 4 15,1-2-5-15,0-1 7 0,4-4-5 0,3 1 5 16,-8-6-6-16,8-22 3 16,0 37-4-16,0-37 1 0,0 26-8 0,0-26-19 0,0 25 32 15,0-25-40-15,0 0 36 0,0 25-21 16,0-25-12-16,0 0-7 0,0 0-16 0,0 0-20 15,0 0-32-15,0 0-17 0,0 0-51 0,0 0-25 16,0 0-74-16,0 0-87 0,0 0 86 0,0 0 278 16</inkml:trace>
  <inkml:trace contextRef="#ctx0" brushRef="#br0" timeOffset="55">1614 17984 898 0,'0'0'286'0,"-5"-24"-137"15,5 24-32-15,0 0-35 0,0 0-23 0,0 0-18 16,0 0-14-16,0 0-12 0,0 0-6 16,0 0-5-16,0 0-2 0,0 0-3 0,0 0 2 15,0 0 0-15,0 0 3 0,8 25 1 16,-8-25 1-16,0 0-2 0,0 27 0 0,0-27-1 16,0 27-1-16,0-27-3 0,0 34-13 0,0-34 31 15,-7 36-32-15,7-36 33 0,-5 39-17 0,5-39-5 16,0 29-4-16,0-29-11 0,0 0-9 0,0 24-14 15,0-24-12-15,0 0-11 0,0 0-17 0,0 0-58 16,0 0-68-16,16-27-133 0,-16 27-77 16,11-48 103-16,-11 48 315 0</inkml:trace>
  <inkml:trace contextRef="#ctx0" brushRef="#br0" timeOffset="56">1654 17743 932 0,'0'0'259'0,"0"0"-77"16,0 0-28-16,-13-25-46 0,13 25-31 0,0 0-18 15,0 0-12-15,0 0-10 0,0 0-3 16,0 0-5-16,-17-23-8 0,17 23-5 0,0 0-7 16,0 0-4-16,0 0-3 0,0 0-1 0,0 0-2 15,0 0-1-15,0 0-5 0,0 0-16 0,0 0-20 16,0 0-28-16,0 0-45 0,26 11-185 0,-26-11-263 16,26-11 17-16,-26 11 250 0</inkml:trace>
  <inkml:trace contextRef="#ctx0" brushRef="#br0" timeOffset="57">2080 17909 489 0,'0'0'197'0,"0"0"-52"0,0 0-3 16,0 0-9-16,0 0-7 0,0 0-17 0,0 0-21 15,0 0-30-15,0 0-16 0,0 0-11 0,0 0-4 16,0 0-6-16,0 0-3 0,0 0-3 0,0 0-3 16,0 0-1-16,0 0-1 0,0 0-3 0,0 0 0 15,-7 37-4-15,7-37 1 0,-5 30-3 0,5-30 1 16,0 32-4-16,0-32 3 0,0 27-3 15,0-27 2-15,0 23-1 0,0-23 1 16,0 0-1-16,0 0 2 0,8 24-1 0,-8-24 0 16,0 0-2-16,0 0-1 0,0 0 3 0,0 0 0 15,0 0 4-15,0 0 0 0,0 0 0 0,28-32-3 16,-28 32 3-16,19-38-4 0,-19 38 5 0,23-42-6 16,-10 18 5-16,1 4-4 0,-14 20 4 0,26-39-4 15,-26 39 2-15,22-24-2 0,-22 24 2 0,0 0-3 16,25-20 1-16,-25 20-1 0,0 0 0 15,0 0 1-15,24 3-1 0,-24-3 2 0,0 0-2 16,17 27 2-16,-17-27-2 0,10 23 4 0,-10-23-4 16,5 30 3-16,-5-30-4 0,0 27 3 15,0-27-2-15,0 23 2 0,0-23-3 0,0 0 2 16,7 25-1-16,-7-25 2 0,0 0-2 0,0 0 1 16,5 25-2-16,-5-25 2 0,0 0-1 15,0 0 0-15,0 0 2 0,24 3-2 0,-24-3 2 16,0 0-1-16,36-21 1 0,-36 21-2 0,33-31 4 15,-33 31-4-15,33-31 4 0,-33 31-4 0,32-26 3 16,-32 26-2-16,27-17 1 0,-27 17-2 0,24-13 1 16,-24 13-1-16,0 0 2 0,29-11 0 15,-29 11-2-15,0 0 2 0,0 0-2 0,24 6 0 16,-24-6 2-16,0 0 0 0,0 0 0 16,26 23 0-16,-26-23-2 0,0 0 2 0,18 31-2 15,-18-31 1-15,10 28-3 0,-10-28 2 0,7 26-2 16,-7-26 4-16,11 24-15 0,-11-24-12 0,0 0-26 15,0 0-25-15,29 34-25 0,-29-34-63 0,0 0-60 16,0 0-90-16,0 0-80 0,33 9 49 0,-33-9 346 16</inkml:trace>
  <inkml:trace contextRef="#ctx0" brushRef="#br0" timeOffset="58">2918 17981 791 0,'0'0'168'0,"0"0"-48"0,0 0-31 16,0 0-5-16,0-23-17 0,0 23-19 16,0 0-17-16,0 0-10 0,0 0-7 0,25-8-4 15,-25 8-1-15,0 0-5 0,0 0 1 0,27-4-3 16,-27 4 1-16,0 0-1 0,0 0 0 0,29-7-1 16,-29 7 0-16,0 0 0 0,0 0 0 0,28 0 0 15,-28 0-1-15,0 0 3 0,0 0-3 0,29-7 3 16,-29 7 6-16,0 0 0 0,27-13 4 15,-27 13-6-15,0 0-1 0,32-19-4 0,-32 19 2 16,0 0 0-16,21-23 1 0,-21 23-1 16,0 0 7-16,12-26 0 0,-12 26 5 0,0 0 0 15,0-32-1-15,0 32-4 0,0 0 0 0,-9-28-4 16,9 28 2-16,0 0-1 0,-29-25 2 16,29 25-2-16,-28-10 1 0,28 10-3 0,-33 7 1 0,33-7-1 15,-39 16-2-15,39-16 4 0,-40 33-4 0,21-8 6 16,0 1-3-16,1-1 2 0,3-1-6 15,5 3 2-15,5-5-4 0,5 2 3 0,0-24-6 16,0 42 3-16,0-42-3 0,9 37 4 16,-9-37-4-16,18 32-12 0,-18-32 33 0,31 30-34 15,-31-30 36-15,31 20-19 0,-31-20-3 0,33 4 2 16,-33-4-1-16,31-4 0 0,-31 4 1 0,35-27 13 16,-35 27-34-16,38-38 23 0,-38 38-43 15,38-38-7-15,-2 38-108 0,-22-29-218 0,20 24-141 16,-2 5-23-16,-9-11 435 0</inkml:trace>
  <inkml:trace contextRef="#ctx0" brushRef="#br0" timeOffset="59">4382 17985 581 0,'-16'-25'162'0,"16"25"-17"16,0 0-20-16,0 0-5 0,0 0-23 15,0 0-13-15,0 0-22 0,0 0-20 0,0 0-15 16,0 0-8-16,-8-24-6 0,8 24-5 0,0 0-3 16,0 0-2-16,0 0-2 0,25-10 0 0,-25 10 1 15,0 0 0-15,0 0 1 0,30 0 1 0,-30 0 0 16,0 0-1-16,33-6-1 0,-33 6-1 0,28-5 1 16,-28 5-1-16,27-6 1 0,-27 6-1 15,28-9-1-15,-28 9 0 0,21-10 2 0,-21 10-1 16,0 0 1-16,26-17-1 0,-26 17 1 15,0 0 0-15,19-24 2 0,-19 24 4 0,0 0 9 16,7-22 1-16,-7 22 5 0,0 0-5 0,-10-24-5 16,10 24-4-16,0 0 1 0,-17-24-4 0,17 24 1 15,0 0-1-15,-34-13-1 0,34 13-1 0,-31 0-3 16,31 0 1-16,-42 15-3 0,20-3 2 16,-1 3-3-16,1 3 4 0,-2 1-4 0,24-19 4 15,-37 40-4-15,37-40 4 0,-27 41-4 0,17-21 3 16,10-20-5-16,-12 44 6 0,12-44-6 0,0 39 4 15,0-39-4-15,18 29 2 0,-18-29-1 0,27 19 2 16,-27-19-1-16,40 14 2 0,-16-14-2 16,3 9 2-16,-4-9-1 0,2 0 0 0,3 0 1 15,-2 0-4-15,-3 0-7 0,1-5-10 16,2 5-14-16,-26 0-16 0,47 0-9 0,-47 0-68 16,45 5-39-16,-45-5-105 0,36-5-61 0,-12 15-55 15,-24-10 198-15</inkml:trace>
  <inkml:trace contextRef="#ctx0" brushRef="#br0" timeOffset="60">4989 17893 778 0,'0'0'229'0,"0"0"-87"0,0 0-10 15,0 0-15-15,0 0-25 0,0 0-29 0,0 0-20 16,0 0-15-16,0 0-10 0,0 0-9 0,0 0-6 15,0 0-3-15,0 0 1 0,0 0 6 16,0 0 5-16,0 0 1 0,11 26 0 0,-11-26-6 16,7 27-1-16,-7-27-2 0,9 33 1 0,-9-33-6 15,4 36 5-15,-4-36-5 0,8 38 3 0,-8-38-3 16,8 32 3-16,-8-32 18 0,11 26-35 0,-11-26 35 16,0 0-35-16,18 24 15 0,-18-24 0 0,0 0 0 15,0 0 0-15,0 0 0 0,24 5 1 16,-24-5 1-16,0 0-1 0,0 0-20 0,0 0 35 15,24-32-35-15,-24 32 35 0,21-23-12 16,-21 23-4-16,19-35 4 0,-19 35-5 0,21-41 4 16,-9 19-4-16,2 1 4 0,3-5-4 0,-4 4 4 15,-13 22-4-15,39-41 2 0,-39 41-2 0,30-27 1 16,-30 27-2-16,0 0 1 0,21-18-15 0,-21 18-25 16,0 0-25-16,0 0-62 0,0 0-60 15,22 38-106-15,-22-38-180 0,-11 35 67 0,22-10 276 16</inkml:trace>
  <inkml:trace contextRef="#ctx0" brushRef="#br0" timeOffset="61">5658 17943 759 0,'0'0'164'0,"0"0"-56"16,-9-34 3-16,9 34 5 0,0 0-8 0,0 0-24 15,0-24-23-15,0 24-12 0,0 0-6 0,0 0-11 16,0 0-8-16,0 0-7 0,0 0-9 0,-26 0-2 16,26 0-3-16,0 0 1 0,-23 24-3 15,23-24 1-15,-18 31-2 0,18-31 3 0,-17 39-5 16,17-39 5-16,-16 40-5 0,16-40 4 16,-4 34-4-16,4-34 3 0,0 32-3 0,0-32-14 15,11 23 37-15,-11-23-36 0,19 22 35 0,-19-22-20 16,0 0-1-16,30 16 0 0,-30-16 0 0,27 0 0 15,-27 0 2-15,0 0-1 0,31-13 2 0,-31 13 14 16,0 0-37-16,20-32 37 0,-20 32-36 16,11-26 20-16,-11 26 3 0,13-28-4 0,-13 28 3 15,13-32-3-15,-13 32 4 0,8-30-2 0,-8 30 3 16,0-35-3-16,0 35 3 0,-6-24-3 0,6 24 3 16,-12-26-3-16,12 26 2 0,0 0-3 0,-25-23 0 15,25 23-2-15,0 0-1 0,-36 0-7 16,36 0-18-16,-26 13-15 0,26-13-35 0,-26 28-41 15,26 4-58-15,0-32-99 0,-16 22-161 16,16-22 6-16,-9 24 309 0</inkml:trace>
  <inkml:trace contextRef="#ctx0" brushRef="#br0" timeOffset="62">6015 17522 302 0,'0'0'158'0,"11"-26"-14"16,-11 26 1-16,0 0-1 0,0 0-8 0,0 0-6 16,0 0-17-16,0 0-13 0,0 0-25 15,0 0-22-15,0 0-13 0,0 0-11 0,0 0-5 0,0 0-5 16,0 0 6-16,0 0 2 0,0 0 2 0,0 0-2 15,9 36-6-15,-9-36-7 0,0 40-1 16,0-10-6-16,-4 1 2 0,-3 5-7 16,0 4 4-16,-1-1-7 0,1 0 4 0,-1 1-6 15,0 0 6-15,1-1-7 0,0-5 6 0,3-2-5 16,4 1 4-16,0-9-3 0,-6 0 4 0,6-24-5 16,6 35 4-16,-6-35-3 0,4 23-13 0,-4-23 33 15,0 0-34-15,14 22 31 0,-14-22-27 0,0 0-5 16,0 0-9-16,23 0-6 0,-23 0 4 0,0 0-35 15,25-35-26-15,-2 35-81 16,-23-25-87-16,28 19-90 0,-28 6-90 0,29-38 127 16,-2 38 310-16</inkml:trace>
  <inkml:trace contextRef="#ctx0" brushRef="#br0" timeOffset="63">6303 17881 520 0,'20'-23'206'0,"-20"23"-46"0,0 0 4 16,7-29-21-16,-7 29-17 0,0 0-23 0,0 0-29 15,0 0-19-15,0 0-13 0,21-23-7 0,-21 23-7 16,0 0-7-16,0 0-5 0,0 0-6 0,0 0-5 16,0 0-3-16,0 0 1 0,0 0 1 0,0 23 3 15,0-23-1-15,0 34 1 0,0-34-7 16,-6 35 2-16,6-35-4 0,-4 38 4 0,4-38-5 16,0 40 5-16,0-40-4 0,0 32 2 15,0-32-2-15,14 24 1 0,-14-24-1 0,0 0 2 16,33 26-2-16,-33-26 2 0,32 6-1 0,-32-6 1 15,33-6 0-15,-33 6 0 0,40-19 2 0,-40 19-1 16,36-31 2-16,-36 31-3 0,40-42 3 0,-40 42-3 16,34-40 4-16,-34 40-5 0,21-26 4 0,-21 26-4 15,0 0 1-15,0 0-1 0,0 0 0 0,0 0-1 16,0 0 0-16,0 0 1 0,0 0 0 16,0 0 2-16,11 30-1 0,-11-30 2 0,0 37-5 15,0-37 6-15,-9 44-6 0,9-44 2 16,0 40-11-16,0-40-6 0,5 37 7 0,-5-37-31 15,11 27 2-15,-11-27-50 0,0 0-46 0,0 0-33 16,44 24-31-16,-44-24-18 0,27-24-92 0,1 24-37 16,-18-28 207-16</inkml:trace>
  <inkml:trace contextRef="#ctx0" brushRef="#br0" timeOffset="64">7066 17576 807 0,'0'0'230'0,"-26"6"-108"0,2-12 2 16,24 6-6-16,0 0-37 0,-22 26-22 0,22-26-22 15,0 0-11-15,0 0-11 0,-8 25-3 0,8-25-3 16,0 0 3-16,21 31-1 0,-21-31 3 0,27 24-3 15,-27-24 2-15,36 14-5 0,-12-7-2 0,-1-7-2 16,1 3-3-16,2-3 0 0,-1 0-1 0,1-3-1 16,1-5-1-16,2 0-14 15,2-9-25-15,7 17-60 0,-21-33-159 0,13 22-269 16,-2-1 14-16,-28 12 259 0</inkml:trace>
  <inkml:trace contextRef="#ctx0" brushRef="#br0" timeOffset="65">7109 17457 782 0,'0'0'137'0,"8"-34"2"0,-8 34-13 16,0 0-11-16,0 0-24 0,0-26-28 15,0 26-16-15,0 0-14 0,0 0-7 0,0 0-8 16,0 0-6-16,0 0-7 0,0 0 7 0,0 0 7 16,0 0 6-16,0 0 4 0,17 25-4 0,-17-25-8 15,0 23 0-15,0-23-4 0,5 32-1 0,-5-32-6 16,0 41 1-16,-7-16-5 0,7 2 3 0,-9 6-5 15,3-1 5-15,-2 2-7 0,1 3 6 16,-4 3-7-16,1-7 6 0,1 3-7 0,-1 0 5 16,-1 0-4-16,3-5 6 0,4-3-6 0,-1 0 6 15,0-2-7-15,5-26 5 0,0 39-3 16,0-39 3-16,5 28-4 0,-5-28 4 0,0 0-3 16,0 0 1-16,13 23-1 0,-13-23-1 0,0 0 2 15,0 0-1-15,0 0 3 0,22-9 0 16,-22 9 0-16,0 0-2 0,29-25 2 0,-29 25-2 15,25-24 2-15,-25 24-3 0,29-27 3 0,-29 27-9 16,33-33 0-16,-33 33-7 0,29-32 0 0,-29 32-3 16,26-31-1-16,-26 31-6 0,25-28-9 0,-25 28-13 15,24-28-18-15,-24 28-47 0,24-24-40 0,-24 3-69 16,0 21-76-16,25-3-110 0,-25 3 78 0,0 0 329 16</inkml:trace>
  <inkml:trace contextRef="#ctx0" brushRef="#br0" timeOffset="66">7875 17864 620 0,'0'0'250'16,"0"0"-99"-16,0 0-31 0,0 0-14 0,0 0-10 15,0 0-24-15,0 0-16 0,0 0-13 0,0 0-8 16,0 0-7-16,0 0-7 0,0 0-4 16,0 0 2-16,0 0 2 0,0 0 3 0,0 0-3 15,12 29-3-15,-12-29-9 0,6 33-1 0,-6-33-6 16,0 35 1-16,0-35-5 0,0 40 5 0,0-40-5 15,0 38 4-15,0-38-3 0,-7 30 2 0,7-30-3 16,0 29-11-16,0-29 33 0,-7 28-35 0,7-28 30 16,0 0-31-16,0 22-17 15,0-22-14-15,0 0-6 0,0 0 3 0,0 0-57 0,13-39-41 16,-13 39-122-16,23-42-101 0,-13 1-35 0,12 13 161 16</inkml:trace>
  <inkml:trace contextRef="#ctx0" brushRef="#br0" timeOffset="67">7952 17558 977 0,'-37'-19'182'0,"37"19"-37"16,0 0-13-16,0 0-34 0,-33-6-26 0,33 6-17 15,0 0-11-15,0 0-6 0,0 0-8 0,0 0-7 16,0 0-9-16,0 0-9 0,0 0-4 0,0 0-2 16,0 0-1-16,0 0 1 0,0 0 1 0,0 0 0 15,0 0 0-15,29-24-11 0,-29 24-6 0,30-4-13 16,-30 4-16-16,32 0-16 0,-9 15-51 15,-23-15-85-15,35 19-158 0,-35-19-133 16,22 25 41-16,0 6 406 0</inkml:trace>
  <inkml:trace contextRef="#ctx0" brushRef="#br0" timeOffset="68">8386 17977 896 0,'0'0'130'0,"0"0"-25"0,0 0 9 0,-16-41-3 16,16 41-26-16,0 0-26 0,0-24-15 15,0 24-5-15,0 0-5 0,0-24-4 0,0 24-3 16,0 0-4-16,0 0-4 0,0 0 0 0,0 0-7 16,-28-21-3-16,28 21-3 0,0 0-5 15,-27 17 1-15,27-17-4 0,-28 24 3 0,28-24-1 16,-30 38 2-16,15-17-4 0,2 3 3 0,5 0-4 15,0 0 4-15,8-24-4 0,-6 40 5 0,6-40 17 16,7 40-33-16,-7-40 33 0,18 31-35 0,-18-31 13 16,34 17 3-16,-34-17-1 0,46 0 1 0,-24-3-1 15,3-11-2-15,1 0-21 0,-4-3 33 16,0-2-33-16,-22 19 34 0,39-39-9 16,-39 39-3-16,23-42 5 0,-23 42-4 0,14-42 4 15,-14 42-3-15,0-38 3 0,0 38-4 0,-7-36 3 16,7 36-3-16,-17-34 3 0,17 34-2 0,-22-24 2 15,22 24-1-15,-30-16-1 0,30 16-2 0,-32 0 0 16,32 0-4-16,-27 10-6 0,27-10-3 0,-26 24-11 16,26-24-5-16,-18 25-10 0,18-25-8 15,-4 27-22-15,4-27-27 0,5 28-34 0,-5-28-41 16,18 23-62-16,-18-23-74 0,0 0-38 0,41 21 151 16</inkml:trace>
  <inkml:trace contextRef="#ctx0" brushRef="#br0" timeOffset="69">8700 17988 696 0,'0'0'118'0,"0"0"-41"0,0 0 13 16,0 0 1-16,23 0-2 0,-23 0-16 0,0 0-12 15,0 0-15-15,0 0-4 0,0 0 2 0,0 0-2 16,0 0-3-16,0 0-3 0,13 24-11 15,-13-24-3-15,0 23-7 0,0-23-3 0,0 25-6 16,0-25 0-16,0 25-3 0,0-25 0 16,-5 23 23-16,5-23-39 0,0 27 37 0,0-27-36 15,0 0 11-15,0 32 4 0,0-32-4 0,0 0 2 16,0 0 0-16,0 21 0 0,0-21 0 0,0 0-1 16,0 0 1-16,0 0-2 0,0 0 1 0,0 0 0 15,0 0 0-15,0 0 1 0,0 0 3 16,0 0-3-16,23-27 2 0,-23 27-3 0,21-32-22 15,-21 32 35-15,26-39-35 0,-26 39 35 0,30-39-10 16,-30 39-5-16,31-36 5 0,-31 36-4 0,29-30 2 16,-29 30-3-16,26-21 3 0,-26 21-1 0,0 0 0 15,30-18 0-15,-30 18 1 0,0 0-1 16,28 0 0-16,-28 0 0 0,0 0 0 0,27 8 0 0,-27-8 2 16,0 0 3-16,26 16 3 15,-26-16 3-15,0 0 1 0,29 21-1 0,-29-21 0 16,0 0 1-16,27 26-1 0,-27-26 3 0,19 28-5 15,-19-28 1-15,16 25-4 0,-16-25 1 0,10 30-4 16,-10-30-12-16,8 29 31 0,-8-29-34 0,10 24 33 16,-10-24-21-16,0 0-1 0,6 26 1 0,-6-26-10 15,0 0-11-15,0 0-27 0,0 0-56 16,22 32-149-16,-22-32-271 0,0 0-14 0,-10 22 222 16</inkml:trace>
  <inkml:trace contextRef="#ctx0" brushRef="#br0" timeOffset="70">13192 18009 844 0,'0'0'205'16,"0"0"-95"-16,0 0-12 0,0 0-8 0,0 0-23 15,0-25-21-15,0 25-15 0,0 0-12 0,0 0-3 16,0 0 0-16,0 0 1 0,0 0 2 15,0 0 1-15,0 0-2 0,0 0-3 0,0 0-3 16,0 0-3-16,0 0-4 0,0 0 0 0,-10 27-4 16,10-27 2-16,-14 31-3 0,14-31 4 0,-14 28-3 15,14-28 1-15,-9 34-3 0,9-34 3 0,-9 35-3 16,9-35 2-16,0 28-3 0,0-28 2 16,6 27-3-16,-6-27 3 0,10 27-2 15,-10-27 2-15,0 0-1 0,24 16 1 0,-24-16-1 16,0 0 1-16,36 0-2 0,-36 0 2 0,31 0 0 15,-31 0 0-15,35-16 2 0,-35 16-3 0,35-28 3 16,-35 28-1-16,30-29 2 0,-30 29-2 0,29-40 2 16,-29 40-3-16,21-40 5 0,-21 40 1 0,12-39 8 15,-12 39-2-15,0-37 6 0,0 37-8 0,-7-41 1 16,7 41-4-16,-19-39 1 0,19 39-3 16,-29-30 2-16,29 30-1 0,-34-20 1 0,34 20-3 15,-36 0 0-15,36 0-3 0,-39 10-3 0,39-10 1 16,-37 30-5-16,37-30-4 0,-30 31-12 15,30-31-13-15,-17 42-34 0,17-42-65 0,0 42-134 16,0-42-244-16,-12 30 7 0,12-30 270 0</inkml:trace>
  <inkml:trace contextRef="#ctx0" brushRef="#br0" timeOffset="71">13766 18045 851 0,'0'0'187'15,"0"0"-46"-15,0 0-16 0,0 0-21 0,0 0-34 0,0 0-24 16,0 0-19-16,0 0-11 0,0 0-9 0,0 0-5 15,0 0-3-15,0 0 1 0,0 0 3 0,0 0 5 16,0 0 1-16,-8 33 1 0,8-33-4 16,0 26 1-16,0-26-5 0,0 0 3 0,0 24-2 15,0-24-3-15,0 0 0 0,0 0 0 0,0 0-2 16,0 0 1-16,0 0 1 0,0 0 1 16,0 0 1-16,0 0 0 0,0 0 1 0,0 0 0 15,0 0 2-15,0 0-1 0,0 0 1 0,0 0-4 16,26-38 1-16,-26 38-2 0,17-42 4 15,-9 18-4-15,2 1 6 0,-2-6-5 0,0 3 7 16,3 4-1-16,-3 2 6 0,-8 20-2 0,14-40 4 16,-14 40-5-16,14-27-23 0,-14 27 32 0,0 0-36 15,0 0 34-15,0 0-14 0,22-18-2 16,-22 18 0-16,0 0-14 0,0 0 39 0,0 0-37 16,26 20 35-16,-26-20-20 0,0 0-3 0,35 25 3 15,-35-25-2-15,26 20 0 0,-26-20-2 0,27 17 1 16,-27-17-1-16,32 10 1 0,-32-10 0 0,36 8-2 15,-36-8 1-15,37 0-1 0,-37 0 1 0,37 0 1 16,-37 0-1-16,42-8-6 0,-42 8-11 16,33-7-19-16,-10 14-31 0,-23-7-71 0,39 8-105 15,-39-8-173-15,25 0-86 0,-3 9 147 16</inkml:trace>
  <inkml:trace contextRef="#ctx0" brushRef="#br0" timeOffset="72">14699 17831 1224 0,'0'0'141'0,"0"0"-39"16,0 0-39-16,0 0-10 0,-23 0-31 0,23 0 8 16,0 0-4-16,0 0-6 0,-28 0-2 0,28 0-5 15,0 0-2-15,-30 0-2 0,30 0-1 16,0 0-2-16,-30 11 0 0,30-11-3 0,0 0 1 15,-34 21-2-15,34-21 1 0,0 0-1 16,-22 21-2-16,22-21-2 0,0 0 1 0,-9 28-2 16,9-28 3-16,0 23-2 0,0-23 1 0,12 25-1 15,-12-25 1-15,18 21-1 0,-18-21 1 0,25 20-2 16,-25-20 3-16,27 18-2 0,-27-18 2 0,29 9-2 16,-29-9 1-16,29 14-2 0,-29-14 1 15,0 0 0-15,25 7 1 0,-25-7 1 0,0 0 1 16,0 0 0-16,0 0 2 0,0 0 0 0,0 0 2 15,0 0 1-15,0 0 2 0,0 0 0 16,0 0-2-16,0 0-4 0,-25 15-1 0,25-15-2 16,-27 9 2-16,27-9-2 0,-31 11 1 0,31-11 0 15,-35 13-1-15,35-13-3 0,-32 9-7 0,32-9-17 16,-22 0-19-16,22 0-47 0,0 0-107 16,0 0-174-16,0 0-129 0,0 0 34 0,16 37 427 15</inkml:trace>
  <inkml:trace contextRef="#ctx0" brushRef="#br0" timeOffset="73">15949 17832 548 0,'0'0'151'0,"0"0"-50"0,0 0-23 15,0 0-13-15,0 0-7 0,0 0 7 0,0 0 7 16,0 0 7-16,22 16-15 0,-22-16-2 0,0 0-28 15,0 0 7-15,0 25-5 0,0-25-8 0,0 0-2 16,-7 31-11-16,7-31-3 0,-11 24-5 0,11-24-2 16,-19 33-4-16,19-33 2 0,-25 32-2 0,25-32 2 15,-34 34-2-15,34-34 3 0,-39 36-5 16,39-36 4-16,-45 30-2 0,21-17 2 0,1 2-2 16,-2-8 1-16,4 4 0 0,21-11 5 15,-45 7 3-15,45-7 4 0,-43 0 2 0,43 0-1 16,-36-6-2-16,36 6-4 0,-27-16 0 0,27 16-4 15,-24-27 1-15,24 27-3 0,-22-33 2 0,22 33-4 16,-11-33 2-16,11 33-2 0,0-33 2 0,0 33-3 16,0-32 4-16,0 32-2 0,11-24 1 15,-11 24-1-15,0 0 3 0,25-31 0 0,-25 31 2 16,0 0-3-16,29-27 3 0,-29 27-5 0,23-15 0 16,-23 15 2-16,31-9-3 0,-31 9 0 15,38-14 1-15,-38 14-3 0,43-7 1 0,-43 7-1 0,46-14-21 16,-24 11 36-16,4-1-36 0,0-3 37 0,0 3-15 15,2-2-1-15,1 3 2 0,-2-4-3 16,2 1 3-16,-1 0-1 0,-1-4 1 16,-1 2-1-16,1-2 1 0,-5 1-1 0,1-6 1 15,-23 15-2-15,39-30 3 0,-39 30-4 0,34-37 5 16,-34 37-2-16,26-39 3 0,-26 39-1 0,14-40 10 16,-14 40-2-16,0-38 6 0,0 38-4 0,0-35-2 15,0 35-4-15,-10-28 1 0,10 28-3 0,-17-29 2 16,17 29-1-16,-21-16 0 0,21 16-2 0,-26-6-1 15,26 6-1-15,-29 11-2 16,29-11 2-16,-36 26-4 0,36-26 4 0,-37 44-4 16,19-14 4-16,0 2-4 0,4 5 6 0,-1 3-6 15,5 2 8-15,2 1-6 0,2 0-6 0,6-1 25 16,0 0-26-16,6 1 25 0,2-5-14 0,2-5-6 16,2 0 5-16,5-6-7 0,4-3 5 0,2-8-4 15,2-1 1-15,2-4 1 0,4-6 0 16,0-5-3-16,4-5-8 0,3-6-13 0,1-12-27 15,11 17-93-15,-23-36-258 0,19 14-167 0,-6-3 29 16,-9-19 416-16</inkml:trace>
  <inkml:trace contextRef="#ctx0" brushRef="#br0" timeOffset="74">17071 17870 740 0,'0'0'185'0,"0"0"-58"0,0 0 12 0,0 0-29 15,-8-22-6-15,8 22-31 0,0 0-24 16,0 0-15-16,0 0-11 0,0 0-9 15,0 0-9-15,0 0 0 0,0 0 3 0,0 0 6 16,5 32 2-16,-5-32 2 0,7 34-8 0,-7-34 0 0,0 43-6 16,0-19 3-16,0-2-7 0,0-22 3 15,-7 40-5-15,7-40 4 0,0 27-4 0,0-27 2 16,0 0-1-16,0 23 1 0,0-23-2 0,0 0 3 16,0 0-4-16,0 0 3 0,0 0 2 15,0 0 1-15,0 0 2 0,0 0-2 0,22-34 2 16,-22 34-5-16,19-44 4 0,-8 22-4 0,1-5 3 15,3 4-5-15,-3-2 5 0,3 0-3 16,-15 25 8-16,29-39-4 0,-29 39-17 0,25-32 34 0,-25 32-38 16,0 0 36-16,32-24-19 0,-32 24 0 0,0 0 2 15,35 0-3-15,-35 0 3 0,24 11-16 0,-24-11 34 16,19 30-32-16,-19-30 33 0,14 31-20 16,-14-31-2-16,14 38 3 0,-14-38-4 15,9 37 3-15,-9-37-4 0,10 36 1 0,-10-36-14 16,11 33-13-16,-11-33-27 0,10 26-41 0,9-3-66 15,-19-23-63-15,0 0-105 0,37 25-105 0,-37-25 56 16,37 0 361-16</inkml:trace>
  <inkml:trace contextRef="#ctx0" brushRef="#br0" timeOffset="75">17837 17922 794 0,'-12'-24'274'0,"12"24"-97"0,0 0-39 16,0 0-30-16,0 0-38 0,0 0-20 0,0 0-11 0,0 0-6 15,-18-25-8-15,18 25-6 0,0 0-8 16,0 0-5-16,0 0-3 0,-24 11-3 16,24-11-1-16,-16 22 3 0,16-22-4 0,-24 39 4 15,12-17-5-15,0 2 5 0,2 0-5 0,10-24 5 16,-12 44-5-16,12-44 2 0,0 35-4 0,0-35-2 16,13 34-7-16,-13-34 0 0,24 26 0 0,-24-26 6 15,30 19 4-15,-30-19 3 0,40 12-1 0,-40-12 2 16,41-6 0-16,-16-9 0 0,-1-3 1 0,2-4-2 15,-3-2 4-15,-1-9-4 16,-2 1 6-16,-3 0-5 0,-4-2 5 0,-6 4 1 16,-7-3 10-16,0 7-2 0,0-1-12 0,0 27 28 15,-20-42-37-15,20 42 32 0,-23-24-18 0,23 24-4 16,-29-7 1-16,29 7-4 0,-30 0-2 0,30 0 1 16,-36 21 18-16,36-21-33 0,-35 36 27 0,35-36-35 15,-31 40 3-15,31-40-9 0,-14 37-21 16,14-37-27-16,0 37-54 0,0-37-48 0,19 30-96 15,-19-30-62-15,0 0-75 0,29 28 162 0,-29-28 251 16</inkml:trace>
  <inkml:trace contextRef="#ctx0" brushRef="#br0" timeOffset="76">18340 17922 1276 0,'0'0'120'16,"0"0"-44"-16,0 0-7 0,0 0-7 0,0 0-19 16,0 0-14-16,0 0-14 0,0 0-8 0,0 0-4 15,0 0 0-15,0 0 1 0,0 0 4 0,0 0 1 16,8 29 0-16,-8-29-3 0,0 30-1 16,0-30-5-16,-4 40 3 0,4-40-4 15,-7 35 2-15,7-35-3 0,-7 38 3 0,7-38-3 0,-6 40-6 16,6-40-19-16,0 27-22 0,0-27-42 15,0 0-55-15,0 0-64 0,0 0-110 0,0 0-134 16,27-16 58-16,-27-18 353 0</inkml:trace>
  <inkml:trace contextRef="#ctx0" brushRef="#br0" timeOffset="77">18344 17576 373 0,'0'0'98'0,"0"0"-10"0,0 0-11 0,0 0-5 16,0 0-15-16,0 0-5 0,0 0-8 0,0 0 1 16,0 0 2-16,0 0 1 0,0 0 1 0,0 0 0 15,0 0-3-15,0 0-3 0,0 0-12 0,0 0-9 16,0 0-5-16,0 0 4 0,0 0 8 0,0 0 5 16,0 0 0-16,0 0-6 0,0 0-5 15,0 0-3-15,0 0-3 0,0 0-3 16,0 0-8-16,0 0-3 0,0 0-2 0,0 0-1 15,0 0 0-15,0 0 1 0,0 0 1 0,0 0-1 16,0 0 0-16,25 0 0 0,-25 0 0 0,0 0 0 16,0 0-1-16,0 0 0 0,0 0 1 0,0 0 0 15,0 0 0-15,0 0-1 0,0 0 0 16,0 0 1-16,0 0 0 0,0 0 0 0,0 0 0 16,0 0 0-16,0 0 0 0,0 0 1 0,0 0-2 15,0 0 1-15,0 0 0 0,0 0 0 0,0 0 1 16,0 0-1-16,0 0 1 0,0 0 0 0,0 0 2 15,0 0 1-15,0 0 2 0,0 0-1 0,0 0-2 16,0 0-2-16,0 0-2 0,0 0-1 0,0 0 0 16,0 0-1-16,0 0 3 15,0 0-2-15,0 0 1 0,0 0 0 0,0 0-2 16,0 0 1-16,0 0-1 0,0 0 1 0,0 0-2 16,0 0 2-16,0 0 1 0,0 0 0 0,23-4 2 15,-23 4-2-15,0 0 0 0,0 0 0 0,0 0-1 16,0 0 1-16,0 0-1 0,0 0 2 0,0 0-3 15,0 0 2-15,0 0 1 0,0 0 0 0,0 0 1 16,0 0 1-16,0 22-2 0,0-22 1 16,0 0-2-16,0 0 0 0,0 0 1 0,0 0 0 15,0 0 2-15,0 0-1 0,0 0 2 16,0 0 5-16,0 0 6 0,0 0 1 0,0 0 0 16,0 0-4-16,0 0-4 0,0 0-2 0,0 0 1 15,0 0 0-15,0 0-1 0,-15-22 1 0,15 22 3 16,0 0-1-16,0 0 2 0,0 0-2 15,0 0-3-15,0 0-2 0,0 0-2 0,0 0-2 16,0 0-1-16,0 0-2 0,0 0 1 0,0 0 0 16,0 0 0-16,0 0 2 0,0 0-2 0,0 0 0 15,0 0 1-15,0 0-10 0,0 0-10 0,0 0-17 16,0 0-47-16,0 0-77 0,0 0-178 0,0 0-155 16,0 0 47-16,29 28 352 0</inkml:trace>
  <inkml:trace contextRef="#ctx0" brushRef="#br0" timeOffset="78">18882 17822 1121 0,'0'0'180'0,"0"0"-109"15,-28-21 1-15,28 21 1 0,0 0-42 16,0 0 5-16,-26-10-31 0,26 10 14 0,0 0-4 15,-22-4-2-15,22 4-1 0,0 0 0 0,-29 0-1 16,29 0-1-16,-22 4-1 0,22-4-2 0,-25 12 20 16,25-12-34-16,-27 19 33 0,27-19-36 0,0 0 12 15,-28 27 1-15,28-27-4 0,-8 24 2 0,8-24-3 16,0 31 1-16,0-31-1 0,5 26 2 0,-5-26-3 16,15 31 3-16,-15-31-4 0,27 23 3 15,-27-23-1-15,30 19 1 0,-30-19 0 0,34 18 2 16,-34-18-1-16,32 12 0 0,-32-12 0 15,25 13 0-15,-25-13-1 0,0 0 3 0,0 0-2 16,25 24 2-16,-25-24-1 0,0 0 3 0,0 0-3 16,0 0 3-16,-9 23-3 0,9-23 1 0,0 0-3 15,-34 28 3-15,34-28-2 0,-35 21 1 0,35-21-1 16,-37 24 1-16,37-24-2 0,-40 24 1 16,40-24-1-16,-36 24 1 0,36-24-2 0,-24 19 3 15,24-19-4-15,0 0-4 0,-28 26-13 0,28-26-20 16,0 0-22-16,0 0-21 0,0 0-45 0,0 0-36 15,32 11-64-15,-32-11-66 0,23-33-100 0,12 28 79 16,-19-23 315-16</inkml:trace>
  <inkml:trace contextRef="#ctx0" brushRef="#br0" timeOffset="79">19146 18021 671 0,'7'-23'142'0,"-7"23"-38"0,0 0 14 15,0 0-11-15,0 0-10 0,0 0-19 0,0 0-23 16,26-14-16-16,-26 14-10 0,0 0-7 16,0 0-4-16,32-5-2 0,-32 5-2 0,0 0-3 0,32-10-3 15,-32 10-2-15,20-6-1 0,-20 6-2 16,27-12-1-16,-27 12-2 0,30-12 1 0,-30 12-1 15,37-21 2-15,-37 21-2 0,43-31 2 16,-43 31-3-16,36-29 3 0,-36 29 13 0,27-31-12 16,-27 31 14-16,13-24-36 0,-13 24 28 0,0 0-13 15,0-24 26-15,0 24 6 0,0 0-5 0,-27-28-5 16,27 28-5-16,-31-11 0 0,7 11-3 0,1 0 1 16,-3 0 0-16,-2 6 1 0,1 5 0 0,-1-1-1 15,2 8-15-15,0 1 31 16,4 5-32-16,-2 6 32 0,5-1-17 0,0 5-7 15,2-4 3-15,7 0-8 0,4 0 6 0,6 2-7 16,0-8 5-16,0 2-6 0,12 0 4 0,-12-26-3 16,30 40 4-16,-5-26-5 0,-3 0 4 0,6 0-3 15,5-8 0-15,1-6-4 0,6 0-8 0,8-4-20 16,-5-15-42-16,18 19-188 0,-12-20-287 0,1 2 4 16,-2 0 242-16</inkml:trace>
  <inkml:trace contextRef="#ctx0" brushRef="#br0" timeOffset="80">20440 18155 362 0,'0'0'173'0,"0"0"-32"16,0 0 14-16,0 0-16 0,0 0-2 0,0 0-18 15,0 0-20-15,0 0-21 0,0 0-12 16,0 0-12-16,0 0-8 0,0 0-5 16,0 0-11-16,0 0-1 0,0 0-3 0,0 0-4 15,-23 5 0-15,23-5-3 0,0 0-3 0,0 0-2 16,0 0-3-16,0 0-3 0,0 0-1 0,0 0-2 15,0 0-4-15,0 0-2 0,0 0 3 0,0 0-1 16,0 0 1-16,0 0 2 0,0 0-3 0,0 0 0 16,-22-5-1-16,22 5 1 0,0 0-1 0,0 0 1 15,0 0 1-15,0 0 0 0,0 0 1 16,0 0-1-16,0 0 1 0,0 0-2 0,0 0 3 16,0 0-1-16,0 0 1 0,0 0 1 15,0 0-2-15,0 0-2 0,0 0-1 0,0 0-3 16,0 0 3-16,0 0-2 0,0 0 2 0,0 0 0 15,0 0 0-15,0 0-1 0,0 0 1 0,0 0 0 16,0 0-1-16,0 0 0 0,0 0-1 0,0 0 2 16,0 0-1-16,0 0-1 0,0 0 1 15,0 0-2-15,0 0 1 0,0 0 0 0,0 0-1 16,0-23-2-16,0 23-2 0,0 0-2 0,0 0 1 16,0 0 1-16,0 0 3 0,22-12 1 0,-22 12 1 15,0 0 1-15,0 0 2 0,0 0-2 0,0 0-2 16,0 0-3-16,0 0-5 0,0 0-5 0,0 0-5 15,0 0-8-15,0 0-6 0,0 0-16 16,0 0-23-16,0 0-34 0,0 0-94 0,0 0-89 16,0 0-191-16,0 0 64 0,0 0 370 15</inkml:trace>
  <inkml:trace contextRef="#ctx0" brushRef="#br0" timeOffset="81">20735 18257 304 0,'0'0'178'16,"0"0"-22"-16,0 0-6 0,0 0-26 0,0 0-8 16,0 0-20-16,-7-25-14 0,7 25-21 0,0 0-13 15,0 0-13-15,0 0-6 0,0 0-6 0,0 0-3 16,10-21-4-16,-10 21-1 0,0 0-4 0,0 0-3 15,0 0-4-15,0 0-2 0,0 0 0 16,0 0-1-16,0 0-3 0,0 0 4 0,23-26-2 16,-23 26 1-16,0 0 3 0,0 0-7 15,0 0 3-15,0 0 0 0,23-4 2 0,-23 4 1 16,0 0-2-16,0 0 0 0,0 0-3 0,0 0 3 16,0 0 0-16,0 0 3 0,0 0 1 0,0 0 6 15,0 0 7-15,0 0 2 0,0 27 2 0,0-27-3 16,0 0-3-16,0 0-4 0,0 0-3 0,0 0 2 15,0 0-2-15,-14 23-2 0,14-23 2 16,0 0-11-16,0 0 3 0,0 0 0 0,0 0-2 16,0 0 3-16,0 0-3 0,0 0-3 0,0 0-10 15,0 0-13-15,0 0-13 0,0 0-13 0,0 0-6 16,0 0-18-16,0 0-43 0,0 0-68 0,0 0-80 16,5-30-173-16,-5 30 75 0,0 0 361 15</inkml:trace>
  <inkml:trace contextRef="#ctx0" brushRef="#br0" timeOffset="82">11452 17613 375 0,'0'0'183'0,"0"0"-41"0,0 0-31 0,0 0 1 16,6-32-5-16,-6 32-1 0,0 0-9 15,0 0-9-15,0-20-16 0,0 20-9 0,0 0-4 16,0 0-10-16,0 0-4 0,0 0-9 0,0 0-7 16,0 0-5-16,0 0-9 0,0 0-5 0,0 0-5 15,0 0 0-15,-17 37 0 0,11-14 3 0,-8 2 2 16,4 6 3-16,-8 0-6 0,4 4 5 15,1 2 10-15,3 1-29 0,-2-5 26 0,2 3-30 16,-2-1 8-16,2 0 6 0,0-2-3 0,2 1 3 16,2-2-6-16,0 0 5 0,-3-1-4 0,0-4 4 15,2-4-4-15,7-23 4 0,-6 32-4 0,6-32 3 16,0 0-3-16,0 0 2 0,0 24 0 0,0-24 0 16,0 0 1-16,0 0 0 0,0 0 0 15,0 0 3-15,0 0 0 0,0 0 2 16,0 0 0-16,0 0-1 0,0 0 1 0,0 0-2 15,0 0 0-15,0 0-3 0,0 0-1 0,0 0 0 16,0 0 1-16,0 0 0 0,22-14 1 0,-22 14 0 16,26-7-1-16,-26 7 0 0,29-7 0 0,-29 7-1 15,36-10 1-15,-36 10-5 0,37-6 0 0,-16 6 0 16,-21 0 1-16,44-6 2 0,-44 6 2 16,39 0-1-16,-39 0 0 0,44 0 1 0,-44 0-2 15,37 0 0-15,-37 0-3 0,36 0-6 0,-36 0-10 16,33 6-11-16,-33-6-15 0,30 0-20 15,-30 0-40-15,0 0-73 0,49 22-121 0,-49-22-192 0,0 0 38 16,26 25 315-16</inkml:trace>
  <inkml:trace contextRef="#ctx0" brushRef="#br0" timeOffset="83">11441 17904 915 0,'0'0'126'16,"0"0"-8"-16,-30-24-4 0,30 24-30 16,0 0-45-16,0 0-25 0,0 0-16 0,0 0 0 15,0 0 3-15,0 0 2 0,28 7 8 16,-28-7 0-16,26 0 7 0,-26 0-1 0,29 0-2 0,-29 0-4 16,33 0-4-16,-33 0-2 0,40 0-1 15,-40 0-3-15,38 0 0 0,-38 0 0 0,38 0 0 16,-38 0-5-16,37-7-17 0,-37 7-26 0,40-7-56 15,-40 7-35-15,30-10-97 0,-30 10-58 16,10-26-111-16,-10 26 136 0,0 0 268 0</inkml:trace>
  <inkml:trace contextRef="#ctx0" brushRef="#br0" timeOffset="84">11474 17539 880 0,'0'0'259'0,"-27"3"-146"0,27-3-24 15,0 0-40-15,0 0-17 0,0 0 0 0,0 0-1 16,0 0 3-16,22 22 4 0,-22-22-9 0,26 17-5 16,-26-17-6-16,35 20-4 0,-12-17-3 15,2 2-3-15,1-5-3 0,3 7-1 0,1-7-2 16,2 0-1-16,5-9 1 0,-1 3-2 0,-2-4 1 15,2 0-11-15,2 6-19 0,-8-12-32 16,8 22-81-16,-38-6-98 0,58-11-123 0,-33 11-118 0,-25 0 131 16,50 7 350-16</inkml:trace>
  <inkml:trace contextRef="#ctx0" brushRef="#br0" timeOffset="85">12082 17964 1106 0,'-29'-10'169'15,"29"10"-48"-15,0 0-33 0,0 0-27 0,0 0-23 16,0 0-16-16,0 0-14 0,0 0-6 0,0 0-1 15,0 0 1-15,0 25 2 0,0-25 2 0,9 22-3 16,-9-22 3-16,0 23-4 0,0-23 2 16,0 25-3-16,0-25 2 0,0 29-3 0,0-29 1 15,0 26-1-15,0-26 2 0,0 0-3 0,0 24 1 16,0-24 0-16,0 0 0 0,0 0 0 0,0 0-1 16,0 0 2-16,0 0-1 0,0 0 1 0,0 0 3 15,0 0 2-15,0 0 3 0,9-24 2 0,-9 24-4 16,14-41 4-16,-14 41-6 0,14-41 5 15,-14 41-2-15,18-43-2 0,-18 43-1 16,16-44 2-16,-16 44-4 0,18-31 5 0,-18 31-5 16,14-22 2-16,-14 22-2 0,0 0 0 0,26-21-1 15,-26 21 0-15,0 0-2 0,25-10-1 0,-25 10-1 16,25 0 0-16,-25 0 0 0,29 0 0 0,-29 0 2 16,26 13-1-16,-26-13-2 0,29 9-10 0,-29-9-9 15,27 11-10-15,-27-11-5 0,36 16-14 0,-36-16-37 16,41 14-79-16,-41-14-75 0,34 8-115 15,-34-8-71-15,26 8 110 0,1 13 318 16</inkml:trace>
  <inkml:trace contextRef="#ctx0" brushRef="#br0" timeOffset="86">12567 18009 643 0,'0'0'229'0,"0"0"-64"0,-12-25-12 16,12 25-22-16,0 0-26 0,0 0-37 0,0 0-29 15,0 0-16-15,0 0-12 0,0 0-5 0,0 0-4 16,0 0 0-16,0 0 2 0,0 0 6 0,0 0 1 16,16 24 2-16,-16-24-5 0,0 0-1 0,0 0-3 15,11 27-1-15,-11-27-1 0,0 0-1 0,0 0 0 16,10 24 0-16,-10-24-1 0,0 0 1 16,0 0 0-16,0 0 0 0,0 0-1 15,0 0 0-15,0 0 1 0,0 0 1 0,0 0 0 16,0 0 2-16,0 0 3 0,0 0 3 0,0 0 2 15,0 0-2-15,0 0-1 0,18-24-4 0,-18 24-1 16,8-24-2-16,-8 24-1 0,13-26-1 0,-13 26 1 16,15-24-1-16,-15 24 2 0,0 0-3 0,23-33 3 15,-23 33-3-15,0 0 2 0,28-30-1 16,-28 30 1-16,0 0-2 0,26-28 3 0,-26 28-2 16,0 0-1-16,0 0 2 0,28-12-1 0,-28 12 0 15,0 0 1-15,0 0-1 0,27 0 0 0,-27 0 2 16,0 0-3-16,32 8 2 0,-32-8-1 15,23 4 0-15,-23-4 1 0,24 7-1 0,-24-7 2 16,22 0-2-16,-22 0 1 0,0 0-1 16,33 10-3-16,-33-10 1 0,0 0-12 0,27 6-8 15,-27-6-16-15,0 0-31 0,27 21-60 0,-27-21-56 16,0 0-149-16,20 28-123 0,-20-28 36 0,10 22 368 16</inkml:trace>
  <inkml:trace contextRef="#ctx0" brushRef="#br0" timeOffset="87">10669 17835 73 0,'0'0'36'16,"0"0"-14"-16,0 0-7 0,0 0-10 0,0 0-3 15,0 0-1-15,-13-24 4 0,13 24 9 0,0 0 7 16,0 0 11-16,0 0 4 0,0 0-3 0,0 0-2 16,0 0-6-16,0 0 1 0,0 0 1 0,0 0 5 15,-19 27 2-15,19-27 8 0,0 0 6 16,0 0 13-16,0 0 6 0,0 0 2 0,0 0-4 15,0 0-10-15,-24 7-6 0,24-7 2 0,0 0 4 16,0 0 6-16,0 0 6 0,0 0-1 0,0 0-10 16,0 0-6-16,0 0-12 0,0 0-3 0,0 0-1 15,0 0 1-15,-24 7-3 0,24-7-4 16,0 0-6-16,0 0-6 0,0 0-4 0,0 0-3 16,0 0-1-16,0 0-3 0,0 0-2 15,0 0 0-15,0 0-3 0,0 0 0 0,0 0-2 16,0 0 1-16,0 0-1 0,0 0 2 0,0 0 1 15,0 0 0-15,0 0 0 0,0 0 1 0,0 0-1 16,0 0 1-16,26-13 0 0,-26 13 0 0,0 0-1 16,0 0 0-16,22-11 1 0,-22 11-1 0,0 0 0 15,0 0-1-15,0 0 1 0,0 0-1 16,25 0 1-16,-25 0 0 0,0 0 0 0,0 0 1 16,0 0-2-16,0 0 2 0,0 32-2 0,0-32 1 15,0 0-1-15,-7 23 1 0,7-23-1 16,0 0 1-16,-18 31-2 0,18-31 3 0,0 0-2 15,-28 27 2-15,28-27-2 0,0 0 2 0,-26 13-1 16,26-13 1-16,0 0 1 0,0 0 2 0,-25 6 0 16,25-6 2-16,0 0 1 0,0 0-3 15,0 0 1-15,-23-19-3 0,23 19 0 0,0 0-2 16,0-26 2-16,0 26-2 0,5-22 0 0,-5 22 0 16,11-24 0-16,-11 24-1 0,0 0 2 0,23-28-3 15,-23 28 3-15,0 0-2 0,24-23 1 16,-24 23-2-16,0 0 2 0,26-16-3 0,-26 16 1 15,0 0 0-15,0 0 0 0,0 0 2 0,0 0 0 16,25 0 0-16,-25 0 0 0,0 0 0 16,0 0 0-16,0 0-1 0,4 22 0 0,-4-22 2 15,0 0-2-15,0 27 2 0,0-27-3 0,0 0 1 16,-11 30 0-16,11-30 1 0,0 0-2 0,-11 26 1 16,11-26 0-16,0 0 1 0,0 0 2 0,0 0-1 15,0 0 1-15,-22 13 1 0,22-13 3 0,0 0-1 16,0 0 1-16,0 0 0 0,-26-23-3 15,26 23 0-15,0 0 0 0,0 0-4 16,-4-28 1-16,4 28-1 0,0 0 0 0,0-24 0 16,0 24 1-16,0 0-2 0,0 0 3 0,0 0-5 15,0 0 3-15,26-22 0 0,-26 22-1 0,0 0 2 16,0 0-1-16,24-9 0 0,-24 9 0 0,0 0-1 16,0 0 0-16,0 0-1 0,26 0 2 0,-26 0-1 15,0 0 0-15,0 0 2 0,0 0 1 16,0 0 0-16,0 0-2 0,9 24 1 0,-9-24-2 15,0 0 1-15,0 0 2 0,-8 25-1 0,8-25-2 16,0 0 1-16,0 0-2 0,-12 27 3 16,12-27-1-16,0 0 2 0,0 0-1 0,-13 22-1 15,13-22-1-15,0 0-5 0,0 0-13 0,0 0-14 16,0 0-38-16,0 0-63 0,0 0-164 0,0 0-243 16,0 0 42-16,22 0 341 0</inkml:trace>
  <inkml:trace contextRef="#ctx0" brushRef="#br0" timeOffset="88">21125 18231 104 0,'0'0'57'0,"0"0"10"0,0 0-5 16,0 0 0-16,0 0-8 0,0 0 6 0,0 0-5 15,0 0 7-15,0 0-4 0,0 0 5 0,0 0-1 16,0 0 8-16,0 0-3 0,0 0 1 0,0 0-6 16,0 0-3-16,0 0-8 0,0 0-4 15,0 0-7-15,0 0-2 0,0 0-7 16,0 0-4-16,0 0-4 0,0 0-3 0,0 0-2 0,0 0 0 15,0 0-1-15,0 0-1 0,0 0-3 16,0 0-2-16,0 0-3 0,0 0-3 0,0 0-1 16,0 0-2-16,0 0-1 0,0 0 0 0,0 0-1 15,0 0-1-15,0 0 5 0,0 0 6 0,0 0 0 16,0 0 3-16,0 0-7 0,0-26-2 16,0 26-3-16,0 0 0 0,0 0 0 0,0 0-1 15,0 0-1-15,0 0 2 0,0 0-2 0,0 0 2 16,0 0 0-16,0 0 1 0,0 0 0 0,0 0 1 15,0 0 0-15,0 0 1 0,0 0 0 0,0 0 0 16,0 0 0-16,0 0-1 0,0 0 1 0,0 0 0 16,0 0-1-16,0 0 0 0,9 26 0 15,-9-26 0-15,0 0 2 0,0 0 1 16,0 0-1-16,0 0 0 0,0 0-3 0,0 0-1 16,0 0-1-16,0 0-1 0,0 0 0 0,0 0 1 15,0 0 0-15,0 0-1 0,0 0-1 0,0 0 0 16,0 0 0-16,0 0 1 0,0 0 2 0,0 0-1 15,0 0 0-15,0 0 2 0,0 0-2 0,0 0 0 16,0 0 0-16,0 0-1 0,0 0 1 16,0 0 0-16,0 0 0 0,0 0-1 0,0 0 1 15,0 0-1-15,0 0 2 0,0 0 0 0,23 19-1 16,-23-19 1-16,0 0 1 0,0 0 1 0,0 0 0 16,0 0-1-16,0 0 1 0,0 0 1 0,0 0 0 15,0 0-1-15,0 0 0 0,0 0-1 16,0 0-2-16,0 0 1 0,0 0-2 0,0 0-4 15,0 0-10-15,0 0-20 0,-26-28-33 16,26 28-130-16,0 0-158 0,0 0-165 0,0 0 91 16,-11-49 430-16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0T20:50:10.2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9899 10188 211 0,'0'0'87'0,"0"0"10"0,0-26 10 0,0 26-3 0,0 0 4 15,0-22 1-15,0 22 7 0,0 0-2 16,0 0-6-16,0 0-17 0,0 0-15 0,0 0-15 16,0 0-13-16,0 0-5 0,0 0-5 0,0 0-6 15,0 0-3-15,0 0-1 0,0 0-3 0,0 0-3 16,0 0 3-16,0 0 3 0,0 0 0 0,0 0 1 16,0 0-6-16,0 0-5 0,21 4 0 15,-21-4-3-15,0 0 0 0,0 0-2 0,21 23 0 16,-21-23-4-16,0 0 2 0,26 31-3 0,-26-31 2 15,23 27-2-15,-23-27 0 0,29 33-1 0,-29-33 0 16,31 40-3-16,-31-40 1 0,29 40-3 0,-29-40 2 16,33 42-4-16,-15-20 3 0,-18-22-5 0,31 42 5 15,-31-42-5-15,33 42 4 16,-33-42-3-16,35 41-10 0,-35-41 26 0,32 42-25 16,-32-42 24-16,30 35-14 0,-30-35-2 0,26 33 3 15,-26-33-1-15,25 27 1 0,-25-27-2 0,17 25 2 16,-17-25-2-16,0 0 2 0,20 31-1 0,-20-31 1 15,0 0-1-15,0 0 0 0,18 26 0 0,-18-26-1 16,0 0 1-16,0 0 0 0,0 0 0 0,0 0 1 16,0 0-1-16,0 0 0 0,0 0 2 15,0 0-1-15,0 0-1 0,0 0 2 0,0 0-2 16,0 0 0-16,0 0 1 0,0 0 0 16,0 0 1-16,0 0 0 0,0 0-2 0,0 0 0 15,0 0-1-15,0 0 0 0,0 0 1 0,0 0-1 16,0 0 2-16,0 0-1 0,0 0 0 0,0 0-1 15,0 0 1-15,0 0-1 0,0 0-1 0,0 0 2 16,0 0 0-16,0 0 1 0,0 0 2 16,0 0-2-16,0 0 3 0,0 0-1 0,26-18 0 15,-26 18 0-15,0 0 0 0,21-29-3 0,-21 29 0 16,0 0-1-16,25-32 2 0,-25 32-2 0,19-22 3 16,-19 22-2-16,21-24 1 0,-21 24-2 0,25-23 3 15,-25 23-2-15,26-28-14 0,-26 28 14 16,28-26-15-16,-28 26 26 0,27-24-10 15,-27 24 10-15,31-24-11 0,-31 24-2 0,35-26 1 16,-35 26 1-16,39-24 1 0,-39 24-1 0,35-24 3 16,-35 24-4-16,28-20 3 0,-28 20-2 0,28-17 0 15,-28 17-1-15,28-17 1 0,-28 17 0 0,26-10 2 16,-26 10-3-16,0 0 1 0,25-15 0 0,-25 15-1 16,0 0 2-16,0 0 0 0,0 0-2 0,0 0 1 15,22-12-1-15,-22 12 1 16,0 0 0-16,0 0-2 0,0 0 3 0,0 0-1 15,0 0 0-15,0 0 1 0,0 0-3 0,0 0-6 16,0 0-1-16,23-17-6 0,-23 17-5 0,0 0-6 16,0 0-8-16,0 0-14 0,0 0-22 0,0 0-68 15,-22-34-211-15,22 34-195 0,0 0 1 0,0 0 351 16</inkml:trace>
  <inkml:trace contextRef="#ctx0" brushRef="#br0" timeOffset="1">10297 9486 182 0,'0'0'112'0,"0"0"11"0,0 0-3 15,0 0 10-15,-13-24-12 0,13 24 1 0,0 0-18 16,0 0-9-16,0 0-10 0,0-22-8 15,0 22-5-15,0 0-5 0,0-27-6 0,0 27-6 16,0 0-4-16,0 0-5 0,0 0-2 0,0 0-3 16,11-23-2-16,-11 23-6 0,0 0-6 15,0 0-6-15,0 0-5 0,0 0 0 0,0 0 3 16,0 0 1-16,0 26 0 0,0-26-1 0,4 45-6 16,-4-14 1-16,0 2-7 0,0 7 4 0,0 2-8 15,-4 5-7-15,4 0 23 0,0 3-25 0,0-2 23 16,-5 4-10-16,5-3-8 0,0 4 8 0,0 0-7 15,0 2 7-15,0 2-8 0,0-8 9 0,0 0-7 16,-4-7 6-16,4-4-5 0,-6-6 2 16,6 1-2-16,0-6 3 0,0 1-4 15,-4-6 5-15,4-22-5 0,0 32 2 0,0-32-1 0,0 0 1 16,0 0 0-16,0 25 0 0,0-25 0 16,0 0 0-16,0 0-2 0,0 0-1 0,0 0-7 15,0 0-4-15,0 0-7 0,0 0-7 0,-10-33-5 16,10 33-8-16,0-27-8 0,-7 3-13 0,7 24-25 15,0-44-64-15,0 44-79 0,11-39-94 16,0 16-126-16,-11 23 43 0,16-46 399 0</inkml:trace>
  <inkml:trace contextRef="#ctx0" brushRef="#br0" timeOffset="2">10629 9500 219 0,'0'0'116'15,"0"0"-24"-15,0 0 12 0,0 0-7 0,0 0 3 16,8-25-6-16,-8 25 9 0,0 0-2 0,0 0 3 16,0 0-14-16,0 0-14 0,0 0-19 15,0 0-17-15,0 0-10 0,0 0-5 0,0 0-4 16,0 0-2-16,0 0-4 0,0 0-2 0,0 0 1 15,0 0 3-15,0 0 10 0,0 0 5 0,0 0 1 16,0 0-1-16,0 0-7 0,0 0-3 16,0 0-1-16,0 23-3 0,0-23-2 0,0 0 1 15,0 32-4-15,0-32 2 0,0 29-4 0,0-29 1 16,0 38-3-16,0-38 0 0,-7 40-4 0,7-40 3 16,0 44 12-16,0-20-28 0,0 6 26 0,0-4-26 15,-4 5 8-15,4-2 6 0,-7 3-6 0,7-4 4 16,-4 5-5-16,4-3 4 0,0 1-5 15,-5-2 5-15,5 2-4 0,0-5 2 16,0 1-2-16,0 1 2 0,0-6-4 0,0 1 5 16,0-23-3-16,0 40 3 0,0-40-3 0,0 39 2 15,0-39-3-15,-4 39 3 0,4-39-4 0,-7 40 5 16,7-40-3-16,-6 36 2 0,6-36-2 0,-5 28 2 16,5-28-2-16,0 23 2 0,0-23-2 0,0 0 1 15,0 0 0-15,0 0 0 0,0 0 0 16,0 0 1-16,0 0 0 0,0 0 1 0,0 0 1 15,0 0-2-15,0 0 1 0,0 0-2 0,0 0 0 16,0 0-2-16,0 0-4 0,0 0-6 0,0 0-12 16,0 0-11-16,0 0-17 0,4-34-23 15,-4 34-59-15,0 0-159 0,0-28-230 0,0 28-5 16,9-37 298-16</inkml:trace>
  <inkml:trace contextRef="#ctx0" brushRef="#br0" timeOffset="3">9957 9685 355 0,'0'0'163'0,"0"0"-24"16,-22 9 2-16,22-9 0 0,0 0-14 0,0 0-18 15,0 0-22-15,0 0-16 0,0 0-12 16,0 0-6-16,0 0-6 0,0 0-4 0,0 0-5 15,0 0-4-15,0 0-7 0,0 0-1 0,0 0-28 16,0 0 27-16,0 0-20 0,0 0 20 0,0 0 2 16,0 0-8-16,0 0-1 0,24-11-2 0,-24 11 0 15,0 0-3-15,0 0 0 0,29-25-4 0,-29 25 1 16,0 0-4-16,34-33 1 0,-34 33-2 0,28-28 2 16,-28 28-2-16,29-36 3 15,-29 36-3-15,35-41 3 0,-35 41-5 0,43-42 3 16,-43 42-5-16,40-40 4 0,-40 40-4 0,44-37 3 15,-44 37-5-15,46-40 4 0,-21 19-4 0,-3 0 3 16,3 0-3-16,-3 0 3 0,1 1-1 0,-23 20 1 16,39-35-3-16,-39 35 2 0,31-27-2 0,-31 27 2 15,27-20 0-15,-27 20-1 0,0 0 0 16,30-18 1-16,-30 18-2 0,0 0 1 0,0 0 0 16,25-13 0-16,-25 13 0 0,0 0 0 0,0 0 0 15,0 0-1-15,0 0 1 0,0 0 0 0,25-6 1 16,-25 6-1-16,0 0 1 0,0 0-2 15,0 0 1-15,0 0-1 0,0 0 1 0,0 0 0 16,0 0 1-16,0 0 0 0,0 0 0 0,0 0 0 16,0 0 2-16,0 0 3 0,0 0 0 15,0 0 1-15,0 0 0 0,0 0-3 0,0 0 0 16,0 0-1-16,0 0-1 0,0 0 0 0,0 0 1 16,0 0-1-16,0 0-1 0,0 0-1 0,0 0 0 15,0 0 0-15,0 0 0 0,0 0 1 0,0 0 0 16,0 0-1-16,0 0 0 0,0 0 2 0,0 0-1 15,0 0 0-15,0 0 0 0,0 0-1 0,0 0 3 16,0 0-1-16,0 0 3 0,0 0 1 16,0 0-2-16,0 0 0 0,22 23-3 15,-22-23 0-15,0 0 0 0,0 0-2 0,16 29 2 16,-16-29-1-16,0 0 2 0,20 30-2 0,-20-30 1 16,15 30-2-16,-15-30 2 0,19 27-2 0,-19-27 2 15,19 27-2-15,-19-27 1 0,20 29-1 0,-20-29 1 16,19 24-1-16,-19-24 1 0,18 26 0 15,-18-26 0-15,17 30 0 0,-17-30 0 0,17 28-1 16,-17-28 2-16,18 33-3 0,-18-33 3 0,18 32-3 16,-18-32 2-16,18 27-1 0,-18-27 1 0,17 25-1 15,-17-25 2-15,15 22-1 0,-15-22 0 0,0 0-1 16,18 33 1-16,-18-33-1 0,0 0 2 16,21 22-1-16,-21-22-1 0,0 0 0 0,15 23 1 15,-15-23 0-15,0 0 0 0,0 0 1 16,18 28-13-16,-18-28 10 0,0 0-8 0,0 0 8 15,16 27 2-15,-16-27 15 0,0 0-14 0,0 0 14 16,0 0-14-16,15 22-2 0,-15-22 0 0,0 0 0 16,0 0 0-16,0 0 0 0,0 0-2 0,0 0-3 15,0 0-4-15,0 0-3 0,0 0-6 0,0 0-6 16,0 0-10-16,0 0-13 0,0 0-29 0,0 0-65 16,0 0-204-16,0 0-226 0,0 0 56 15,-26-10 313-15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20:52.3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Group>
    <inkml:annotationXML>
      <emma:emma xmlns:emma="http://www.w3.org/2003/04/emma" version="1.0">
        <emma:interpretation id="{00889291-2551-4B02-93F7-59F1AC67C942}" emma:medium="tactile" emma:mode="ink">
          <msink:context xmlns:msink="http://schemas.microsoft.com/ink/2010/main" type="inkDrawing"/>
        </emma:interpretation>
      </emma:emma>
    </inkml:annotationXML>
    <inkml:trace contextRef="#ctx0" brushRef="#br0">9899 15500 211 0,'0'0'87'0,"0"0"10"0,0-25 10 0,0 25-3 0,0 0 4 15,0-23 1-15,0 23 7 0,0 0-2 16,0 0-6-16,0 0-17 0,0 0-15 0,0 0-15 16,0 0-13-16,0 0-5 0,0 0-5 0,0 0-6 15,0 0-3-15,0 0-1 0,0 0-3 0,0 0-3 16,0 0 3-16,0 0 3 0,0 0 0 0,0 0 1 16,0 0-6-16,0 0-5 0,21 5 0 15,-21-5-3-15,0 0 0 0,0 0-2 0,21 22 0 16,-21-22-4-16,0 0 2 0,26 31-3 0,-26-31 2 15,23 28-2-15,-23-28 0 0,29 32-1 0,-29-32 0 16,31 40-3-16,-31-40 1 0,28 41-3 0,-28-41 2 16,34 42-4-16,-17-21 3 0,-17-21-5 0,32 43 5 15,-32-43-5-15,33 42 4 16,-33-42-3-16,35 40-10 0,-35-40 26 0,31 42-25 16,-31-42 24-16,31 36-14 0,-31-36-2 0,26 32 3 15,-26-32-1-15,25 27 1 0,-25-27-2 0,16 26 2 16,-16-26-2-16,0 0 2 0,21 31-1 0,-21-31 1 15,0 0-1-15,0 0 0 0,18 25 0 0,-18-25-1 16,0 0 1-16,0 0 0 0,0 0 0 0,0 0 1 16,0 0-1-16,0 0 0 0,0 0 2 15,0 0-1-15,0 0-1 0,0 0 2 0,0 0-2 16,0 0 0-16,0 0 1 0,0 0 0 16,0 0 1-16,0 0 0 0,0 0-2 0,0 0 0 15,0 0-1-15,0 0 0 0,0 0 1 0,0 0-1 16,0 0 2-16,0 0-1 0,0 0 0 0,0 0-1 15,0 0 1-15,0 0-1 0,0 0-1 0,0 0 2 16,0 0 0-16,0 0 1 0,0 0 2 16,0 0-2-16,0 0 3 0,0 0-1 0,26-17 0 15,-26 17 0-15,0 0 0 0,21-30-3 0,-21 30 0 16,0 0-1-16,24-32 2 0,-24 32-2 0,20-22 3 16,-20 22-2-16,20-23 1 0,-20 23-2 0,25-24 3 15,-25 24-2-15,26-27-14 0,-26 27 14 16,28-26-15-16,-28 26 26 0,28-24-10 15,-28 24 10-15,30-24-11 0,-30 24-2 0,36-26 1 16,-36 26 1-16,38-24 1 0,-38 24-1 0,35-25 3 16,-35 25-4-16,29-20 3 0,-29 20-2 0,27-17 0 15,-27 17-1-15,28-16 1 0,-28 16 0 0,26-11 2 16,-26 11-3-16,0 0 1 0,25-15 0 0,-25 15-1 16,0 0 2-16,0 0 0 0,0 0-2 0,0 0 1 15,22-12-1-15,-22 12 1 16,0 0 0-16,0 0-2 0,0 0 3 0,0 0-1 15,0 0 0-15,0 0 1 0,0 0-3 0,0 0-6 16,0 0-1-16,23-16-6 0,-23 16-5 0,0 0-6 16,0 0-8-16,0 0-14 0,0 0-22 0,0 0-68 15,-22-34-211-15,22 34-195 0,0 0 1 0,0 0 351 16</inkml:trace>
    <inkml:trace contextRef="#ctx0" brushRef="#br0" timeOffset="1">10296 14799 182 0,'0'0'112'0,"0"0"11"0,0 0-3 15,0 0 10-15,-12-24-12 0,12 24 1 0,0 0-18 16,0 0-9-16,0 0-10 0,0-23-8 15,0 23-5-15,0 0-5 0,0-27-6 0,0 27-6 16,0 0-4-16,0 0-5 0,0 0-2 0,0 0-3 16,11-22-2-16,-11 22-6 0,0 0-6 15,0 0-6-15,0 0-5 0,0 0 0 0,0 0 3 16,0 0 1-16,0 25 0 0,0-25-1 0,4 45-6 16,-4-14 1-16,0 3-7 0,0 6 4 0,0 2-8 15,-4 5-7-15,4 0 23 0,0 3-25 0,0-2 23 16,-6 3-10-16,6-1-8 0,0 2 8 0,0 1-7 15,0 2 7-15,0 3-8 0,0-10 9 0,0 1-7 16,-4-7 6-16,4-3-5 0,-5-7 2 16,5 0-2-16,0-5 3 0,0 1-4 15,-4-5 5-15,4-23-5 0,0 32 2 0,0-32-1 0,0 0 1 16,0 0 0-16,0 24 0 0,0-24 0 16,0 0 0-16,0 0-2 0,0 0-1 0,0 0-7 15,0 0-4-15,0 0-7 0,0 0-7 0,-10-32-5 16,10 32-8-16,0-27-8 0,-7 3-13 0,7 24-25 15,0-45-64-15,0 45-79 0,11-38-94 16,0 14-126-16,-11 24 43 0,15-45 399 0</inkml:trace>
    <inkml:trace contextRef="#ctx0" brushRef="#br0" timeOffset="2">10628 14813 219 0,'0'0'116'15,"0"0"-24"-15,0 0 12 0,0 0-7 0,0 0 3 16,9-26-6-16,-9 26 9 0,0 0-2 0,0 0 3 16,0 0-14-16,0 0-14 0,0 0-19 15,0 0-17-15,0 0-10 0,0 0-5 0,0 0-4 16,0 0-2-16,0 0-4 0,0 0-2 0,0 0 1 15,0 0 3-15,0 0 10 0,0 0 5 0,0 0 1 16,0 0-1-16,0 0-7 0,0 0-3 16,0 0-1-16,0 23-3 0,0-23-2 0,0 0 1 15,0 33-4-15,0-33 2 0,0 29-4 0,0-29 1 16,0 38-3-16,0-38 0 0,-7 39-4 0,7-39 3 16,0 44 12-16,0-20-28 0,0 7 26 0,0-6-26 15,-4 6 8-15,4-1 6 0,-7 2-6 0,7-5 4 16,-4 7-5-16,4-4 4 0,0 1-5 15,-6-2 5-15,6 2-4 0,0-6 2 16,0 2-2-16,0 1 2 0,0-5-4 0,0-1 5 16,0-22-3-16,0 41 3 0,0-41-3 0,0 38 2 15,0-38-3-15,-4 39 3 0,4-39-4 0,-7 40 5 16,7-40-3-16,-6 36 2 0,6-36-2 0,-5 29 2 16,5-29-2-16,0 22 2 0,0-22-2 0,0 0 1 15,0 0 0-15,0 0 0 0,0 0 0 16,0 0 1-16,0 0 0 0,0 0 1 0,0 0 1 15,0 0-2-15,0 0 1 0,0 0-2 0,0 0 0 16,0 0-2-16,0 0-4 0,0 0-6 0,0 0-12 16,0 0-11-16,0 0-17 0,4-34-23 15,-4 34-59-15,0 0-159 0,0-27-230 0,0 27-5 16,10-37 298-16</inkml:trace>
    <inkml:trace contextRef="#ctx0" brushRef="#br0" timeOffset="3">9957 14997 355 0,'0'0'163'0,"0"0"-24"16,-22 10 2-16,22-10 0 0,0 0-14 0,0 0-18 15,0 0-22-15,0 0-16 0,0 0-12 16,0 0-6-16,0 0-6 0,0 0-4 0,0 0-5 15,0 0-4-15,0 0-7 0,0 0-1 0,0 0-28 16,0 0 27-16,0 0-20 0,0 0 20 0,0 0 2 16,0 0-8-16,0 0-1 0,24-11-2 0,-24 11 0 15,0 0-3-15,0 0 0 0,28-26-4 0,-28 26 1 16,0 0-4-16,35-32 1 0,-35 32-2 0,28-28 2 16,-28 28-2-16,28-37 3 15,-28 37-3-15,36-40 3 0,-36 40-5 0,43-42 3 16,-43 42-5-16,40-40 4 0,-40 40-4 0,44-37 3 15,-44 37-5-15,46-41 4 0,-22 20-4 0,-2 0 3 16,3 0-3-16,-3 1 3 0,2-1-1 0,-24 21 1 16,38-34-3-16,-38 34 2 0,32-28-2 0,-32 28 2 15,26-19 0-15,-26 19-1 0,0 0 0 16,30-18 1-16,-30 18-2 0,0 0 1 0,0 0 0 16,25-13 0-16,-25 13 0 0,0 0 0 0,0 0 0 15,0 0-1-15,0 0 1 0,0 0 0 0,25-6 1 16,-25 6-1-16,0 0 1 0,0 0-2 15,0 0 1-15,0 0-1 0,0 0 1 0,0 0 0 16,0 0 1-16,0 0 0 0,0 0 0 0,0 0 0 16,0 0 2-16,0 0 3 0,0 0 0 15,0 0 1-15,0 0 0 0,0 0-3 0,0 0 0 16,0 0-1-16,0 0-1 0,0 0 0 0,0 0 1 16,0 0-1-16,0 0-1 0,0 0-1 0,0 0 0 15,0 0 0-15,0 0 0 0,0 0 1 0,0 0 0 16,0 0-1-16,0 0 0 0,0 0 2 0,0 0-1 15,0 0 0-15,0 0 0 0,0 0-1 0,0 0 3 16,0 0-1-16,0 0 3 0,0 0 1 16,0 0-2-16,0 0 0 0,22 22-3 15,-22-22 0-15,0 0 0 0,0 0-2 0,17 30 2 16,-17-30-1-16,0 0 2 0,19 30-2 0,-19-30 1 16,15 29-2-16,-15-29 2 0,19 28-2 0,-19-28 2 15,20 27-2-15,-20-27 1 0,19 29-1 0,-19-29 1 16,19 24-1-16,-19-24 1 0,18 26 0 15,-18-26 0-15,17 29 0 0,-17-29 0 0,18 29-1 16,-18-29 2-16,18 32-3 0,-18-32 3 0,17 33-3 16,-17-33 2-16,18 27-1 0,-18-27 1 0,17 24-1 15,-17-24 2-15,15 23-1 0,-15-23 0 0,0 0-1 16,18 32 1-16,-18-32-1 0,0 0 2 16,21 23-1-16,-21-23-1 0,0 0 0 0,15 22 1 15,-15-22 0-15,0 0 0 0,0 0 1 16,18 29-13-16,-18-29 10 0,0 0-8 0,0 0 8 15,16 26 2-15,-16-26 15 0,0 0-14 0,0 0 14 16,0 0-14-16,15 23-2 0,-15-23 0 0,0 0 0 16,0 0 0-16,0 0 0 0,0 0-2 0,0 0-3 15,0 0-4-15,0 0-3 0,0 0-6 0,0 0-6 16,0 0-10-16,0 0-13 0,0 0-29 0,0 0-65 16,0 0-204-16,0 0-226 0,0 0 56 15,-26-10 313-15</inkml:trace>
    <inkml:trace contextRef="#ctx0" brushRef="#br1" timeOffset="4">1318 16820 605 0,'0'0'167'16,"0"0"-2"-16,0 0-13 0,0-24-16 0,0 24-27 15,0 0-31-15,0 0-22 0,0 0-15 0,0 0-9 16,0 0-5-16,0 0-4 0,0 0-3 16,0 0 7-16,0 0 0 0,0 0 3 15,0 0-2-15,26 21-5 0,-26-21-5 0,10 22-2 16,-10-22-4-16,10 36-1 0,-10-15-6 0,0 8 4 16,0 1-8-16,0 4 5 0,0-1-8 0,0 0 4 15,-7 6-4-15,4-2 5 0,3-3-6 0,-8 1 7 16,2 2-8-16,-1-6 5 0,7-3-5 0,-6 1 6 15,6-5-5-15,0 2-11 0,-5-5 34 16,5-21-33-16,0 41 31 0,0-41-17 0,0 31-5 16,0-31 5-16,0 28-3 0,0-28 4 0,0 31-4 15,0-31 1-15,0 31-3 0,0-31 0 0,0 28-7 16,0-28 1-16,0 0-4 0,0 29 0 0,0-29-2 16,0 0-2-16,0 0-3 0,0 0 0 0,0 0 0 15,0 0 4-15,0 0 4 0,0 0 3 16,0 0-2-16,0 0-8 0,0 0-9 15,0 0-17-15,11-24-20 0,-16-4-38 0,5 28-56 16,8-43-43-16,-8 43-75 0,19-39-53 0,-19-1-19 16,29 26 319-16</inkml:trace>
    <inkml:trace contextRef="#ctx0" brushRef="#br1" timeOffset="5">1354 17186 686 0,'0'0'269'16,"-26"14"-150"-16,26-14-23 0,0 0-26 16,0 0-1-16,0 0-1 0,0 0 0 0,26 15-15 15,-26-15-10-15,25 10-11 0,-25-10-3 0,36 12-7 16,-14-6-6-16,1-1-5 0,1-5-5 0,2 6-4 16,-3-6 0-16,2 4-1 0,3-4-1 15,-1 0 1-15,3 0-2 0,-2-4-7 0,-3-2-16 16,7 6-23-16,-32 0-47 0,57-5-122 0,-57 5-159 15,38-23-99-15,-5 23 50 0,-21-24 424 0</inkml:trace>
    <inkml:trace contextRef="#ctx0" brushRef="#br1" timeOffset="6">1831 16813 565 0,'0'0'150'16,"0"0"-11"-16,0 0-1 0,0 0-1 0,0 0-23 15,0 0-30-15,0 0-22 0,0 0-18 0,0 0-6 16,0 0-4-16,0 0-3 0,0 0-6 0,0 0-1 15,0 0 0-15,0 26 0 0,0-26-4 0,0 26-2 16,0-26-7-16,-4 31 1 0,4-31-3 0,-4 40 2 16,4-40-5-16,0 43 2 0,0-43-5 15,0 46 2-15,0-23-5 0,-6 1 5 0,6-2-4 16,0 4 4-16,-7 0-5 0,7 1 4 16,-5 0-4-16,5 1 3 0,-6-2-4 0,6-1 4 15,-4 0-5-15,4-1 5 0,0 0-6 0,-5-1-12 16,5 1 33-16,0 1-32 0,-5 0 32 0,5 1-15 15,-6 1-6-15,6 1 6 0,-3-3-6 0,3 1 5 16,-7-3-4-16,7-23 3 0,0 37-8 16,0-37-3-16,0 31-10 0,0-31-6 0,0 0-10 15,0 25-4-15,0-25-9 0,0 0-8 0,0 0-12 16,0 0-21-16,0 0-36 0,0 0-24 0,0 0-30 16,0 0-19-16,0 0-33 0,0 0-86 0,0-25 165 15,0 25 153-15</inkml:trace>
    <inkml:trace contextRef="#ctx0" brushRef="#br1" timeOffset="7">2208 16613 581 0,'0'0'140'0,"0"0"-33"0,0 0-11 0,0 0 12 15,0 0-7-15,0 0-6 0,0 0-18 0,0 0-24 16,0 0-9-16,18 25-9 0,-18-25-3 0,0 0-5 15,18 27-2-15,-18-27-6 0,0 0 1 16,14 31-3-16,-14-31-1 0,6 28-3 16,-6-28-1-16,0 28-6 0,0-28 1 0,0 31-6 15,0-31 3-15,-13 30-5 0,13-30 3 0,-12 30-3 16,12-30 2-16,-17 29-3 0,17-29 0 0,-15 24-15 16,15-24-13-16,-18 29-40 0,18-29-63 0,0 0-110 15,-36 21-141-15,36-21-77 0,0 0 166 0</inkml:trace>
    <inkml:trace contextRef="#ctx0" brushRef="#br1" timeOffset="8">2834 17054 875 0,'0'0'191'0,"0"0"-76"0,0 22-31 0,0-22-15 16,0 0-2-16,0 0-10 0,0 0-5 0,0 0-4 16,0 0-7-16,25 17-7 0,-25-17-3 0,0 0-4 15,37 14-3-15,-37-14-4 0,30 11-3 0,-30-11-4 16,31 7-2-16,-31-7-3 0,36 0-2 0,-36 0-2 15,37 6-1-15,-37-6-2 0,37 0 0 0,-37 0 0 16,40-11-1-16,-40 11 0 16,40-7-1-16,-40 7-3 0,36 0-7 0,-36 0-10 15,27-3-13-15,-27 3-23 0,0 0-25 0,39 10-77 16,-39-10-103-16,0 0-143 0,34-10-77 0,-34 10 200 16</inkml:trace>
    <inkml:trace contextRef="#ctx0" brushRef="#br1" timeOffset="9">2863 17330 961 0,'0'0'184'0,"0"0"-81"0,0 0-6 16,0 0-36-16,0 0-13 0,0 0-4 0,0 0 0 16,0 0 3-16,33 0-8 0,-33 0-6 0,28 0-6 15,-28 0-4-15,27 0-5 0,-27 0-3 0,39 0-4 16,-39 0-4-16,37 0-2 0,-37 0-1 0,39-6-3 16,-39 6 1-16,41-7-2 0,-18 7 0 15,2-5-1-15,-4 5-5 0,-21 0-11 16,41 0-17-16,-41 0-22 0,40 0-38 0,-40 0-90 0,43 0-147 15,-43 0-190-15,40-6 72 0,-11 20 368 16</inkml:trace>
    <inkml:trace contextRef="#ctx0" brushRef="#br1" timeOffset="10">4551 16940 279 0,'0'0'123'0,"0"0"18"0,0 0 1 16,0 0 1-16,0 0-4 0,0 0-8 15,0 0-14-15,4-28-19 0,-4 28-17 0,0 0-17 16,0 0-13-16,0 0-8 0,0 0-6 0,-15-23-5 15,15 23-4-15,0 0-3 0,-23-13-5 0,23 13-2 16,-22-6-5-16,22 6-2 0,-35-8-2 16,35 8-1-16,-37 0-1 0,37 0-2 0,-43 0-2 15,21 0-2-15,-1 11 1 0,-1-6 0 0,-3 6-1 16,-1-4 1-16,2 9 1 0,0-4-3 16,5 0 4-16,21-12-6 0,-44 26 4 0,44-26 0 15,-36 27 0-15,36-27 1 0,-26 24 0 0,26-24-5 16,-18 26 2-16,18-26-1 0,0 0 1 0,-5 33-1 15,5-33 2-15,0 0-3 0,11 28 2 0,-11-28-1 16,0 0 0-16,36 33 0 0,-36-33 0 0,30 18 1 16,-30-18 1-16,37 12-4 0,-37-12 4 15,41 10-4-15,-41-10 4 0,42 5 0 16,-19-5-1-16,-23 0 1 0,42 5-1 0,-42-5 0 16,35 0 0-16,-35 0 0 0,28 10 0 0,-28-10-1 15,0 0 2-15,26 14-3 0,-26-14 2 0,0 0-1 16,0 0 2-16,0 24-1 0,0-24 2 0,0 0-4 15,-19 31 4-15,19-31-4 0,-29 31 3 0,29-31 0 16,-33 27 0-16,33-27-2 0,-35 35 3 16,35-35 18-16,-38 41-31 0,38-41 32 0,-40 43-34 15,21-20 11-15,-4-1 3 0,4 1-2 0,19-23 2 16,-31 39-3-16,31-39 2 0,-24 30-2 0,24-30 1 16,0 0 0-16,-11 28 1 0,11-28-1 0,0 0 2 15,17 24-1-15,-17-24 1 0,0 0 0 16,31 20 0-16,-31-20 1 0,33 7-1 0,-33-7 1 15,42 0-1-15,-16-6 0 0,1 1 0 16,2-2 1-16,4 1-2 0,2 0 0 0,-3-2-2 16,3 1 2-16,0 1-3 0,1 1-7 0,-9-3-16 15,5 8-22-15,-32 0-33 0,56-5-98 0,-43-18-137 16,10 23-206-16,9-8 47 0,-32 8 329 0</inkml:trace>
    <inkml:trace contextRef="#ctx0" brushRef="#br1" timeOffset="11">5433 16866 763 0,'0'0'216'0,"0"0"-46"0,0 0-33 16,0 0-26-16,0 0-28 0,0 0-23 0,0 0-13 15,0 0-10-15,0 0-10 0,0 0-4 0,0 0-6 16,0 0-1-16,0 0 2 0,0 0-1 0,-29-6-2 15,29 6-2-15,0 0-2 0,-29 13 0 0,29-13-1 16,-31 20-1-16,31-20 0 0,-35 25 3 0,35-25-4 16,-41 34 4-16,20-13-4 0,21-21 1 15,-43 42-5-15,24-18 3 0,3-1-6 0,0 3 3 16,1-1-5-16,4 3 2 0,0-2-3 0,4 0 4 16,7 2-5-16,-5 0 5 0,5-1-5 0,7-3 3 15,-2 3-2-15,2-2 4 0,1-2-3 0,1-1-8 16,-9-22 27-16,16 40-30 0,-16-40 31 0,18 38-19 15,-18-38-2-15,18 31 3 0,-18-31-3 16,18 28 3-16,-18-28-2 0,0 0 0 16,28 26-1-16,-28-26 0 0,0 0-6 0,27 15-7 15,-27-15-8-15,0 0-10 0,32 3-12 0,-32-3-21 16,26 7-50-16,-26-7-110 0,26 8-164 0,-26-8-111 16,28 17 36-16,-4 16 465 0</inkml:trace>
    <inkml:trace contextRef="#ctx0" brushRef="#br1" timeOffset="12">5900 17228 594 0,'0'0'258'0,"0"0"-86"15,-26-8-16-15,26 8-1 0,0 0-54 0,0 0-48 16,0 0-31-16,0 0-4 0,0 0 5 16,0 0 7-16,28 19 3 0,-28-19-7 0,34 15-8 15,-34-15-4-15,46 12-6 0,-23-3-2 0,1-6-4 16,2 2 0-16,3-5-2 0,0 6 2 0,2-6-2 16,1 0-4-16,1-5-10 0,-4-1-18 15,4 6-26-15,-33 0-49 0,57-3-105 0,-57 3-132 16,33-23-119-16,-6 23 14 0,-27 0 439 15</inkml:trace>
    <inkml:trace contextRef="#ctx0" brushRef="#br1" timeOffset="13">5927 16852 696 0,'0'0'186'0,"0"0"-38"15,0 0-21-15,0 0-20 0,0 0-23 0,0 0-17 16,0 0-14-16,0 0-2 0,0 0-2 0,-9 24-2 16,9-24-5-16,0 0-6 0,0 0-7 0,9 31-1 15,-9-31-8-15,5 30 0 0,-5-30-6 0,4 46 0 16,-4-16-6-16,0-6 3 0,6 5-5 0,-6 1 3 15,0 1-8-15,0-3 6 0,-6 4-9 0,6-2 6 16,0 1-5-16,-4-1 3 0,4-1-4 16,-5-2 5-16,5-1-5 0,-6-3-10 0,6 0 29 15,-4-1-29-15,4-22 30 0,-7 42-18 16,7-42-1-16,-4 34 1 0,4-34-6 0,0 26-1 16,0-26-7-16,0 0-3 0,0 24-4 0,0-24-4 15,0 0-5-15,0 0-5 0,0 0-5 0,0 0-7 16,0 0-10-16,0 0-30 0,0 0-75 15,0-44-70-15,0 44-108 0,27-26-86 0,-27-4 100 16,28 17 326-16</inkml:trace>
    <inkml:trace contextRef="#ctx0" brushRef="#br1" timeOffset="14">6271 16883 801 0,'0'0'207'0,"0"-31"-36"16,0 31-31-16,0 0-34 0,0 0-40 0,0 0-30 15,0 0-11-15,0 0-4 0,0 31 3 0,0-31 0 16,0 29 1-16,0-29-6 0,0 31 2 0,0-31-4 16,0 33 2-16,0-33-5 0,0 37 3 15,0-37-4-15,0 39 2 0,0-39-5 0,-5 42 3 16,5-20-5-16,-6 3 4 0,3 1-6 0,-4 0 3 15,7 1-8-15,-6-1 3 0,0 3-6 16,0-5 3-16,6 2-4 0,-5-3 5 0,5 2 17 16,-6-2-32-16,6-23 32 0,-4 45-33 0,4-22 12 15,0-23 4-15,-5 42-4 0,5-42 3 16,-4 34-4-16,4-34-1 0,-6 30-5 0,6-30-1 16,0 0-6-16,-7 26-3 0,7-26-6 0,0 0-8 15,0 0-12-15,0 0-10 0,0 0-21 0,0 0-40 16,0 0-65-16,-7-34-53 0,7 34-84 0,16-26-82 15,-16-11 92-15,0 37 308 0</inkml:trace>
    <inkml:trace contextRef="#ctx0" brushRef="#br1" timeOffset="15">6543 16731 971 0,'0'0'157'0,"-20"-28"-31"0,20 28-13 0,0 0-30 15,0 0-32-15,0 0-23 0,0 0-12 0,0 0 3 16,0 0 5-16,0 0 2 0,28 25 5 0,-28-25-10 16,0 0-1-16,27 32-4 0,-27-32 0 15,28 31-5-15,-28-31 2 0,27 29-8 0,-27-29 2 16,29 34-6-16,-29-34 3 0,27 39-3 0,-27-39 4 15,20 40-1-15,-20-40 4 0,18 42-2 0,-10-18 2 16,-2 1-4-16,-2 2 3 0,-4 0-5 16,0 1 3-16,0 0-7 0,-4 3 5 0,-2-3-5 15,2 4 4-15,-4-2-4 0,1-1 5 16,-2 0-5-16,-2-6 5 0,1-1-6 0,10-22-8 16,-25 42 31-16,13-18-32 0,12-24 31 0,-28 40-17 15,28-40-5-15,-27 32 4 0,27-32-3 0,-23 28 2 16,23-28-5-16,0 0-5 0,-23 31-7 0,23-31-9 15,0 0-11-15,0 0-14 0,0 0-25 0,-29 0-46 16,29 0-110-16,0 0-120 0,0 0-138 0,0 0 85 16,0 0 405-16</inkml:trace>
    <inkml:trace contextRef="#ctx0" brushRef="#br1" timeOffset="16">7491 17281 630 0,'0'0'242'0,"0"0"-91"15,-33 0-30-15,33 0 8 0,0 0-30 0,0 0-31 16,0 0-24-16,0 0-10 0,0 0-11 16,0 0-1-16,0 0 5 0,0 0 1 0,0 0 3 15,6 29 0-15,-6-29-7 0,0 0-2 0,23 10-5 16,-23-10-2-16,0 0-3 0,34 14-2 0,-34-14-3 16,30 7-2-16,-30-7-2 0,38 7-1 0,-15-7-2 15,2 0 1-15,0 0-2 0,2 0 1 0,-2 0-1 16,1 0-10-16,2 0-12 0,-2 0-15 15,4 0-29-15,-30 0-35 0,55 7-115 0,-55-7-180 16,31-15-77-16,-7 15 7 0,-24 0 467 0</inkml:trace>
    <inkml:trace contextRef="#ctx0" brushRef="#br1" timeOffset="17">7478 17017 664 0,'0'0'170'0,"0"0"-5"16,0 0 4-16,0 0-28 0,0 0-36 0,0 0-32 15,0 0-18-15,0 0-14 0,0 0-8 0,0 0-8 16,0 0-4-16,0 0-2 0,0 0 5 0,0 0 2 16,0 0 2-16,0 0-1 0,25 20-7 15,-25-20-5-15,25 9-2 0,-25-9-3 0,30 9-2 16,-30-9-4-16,36 10 0 0,-36-10-3 0,43 10 0 15,-21-10 0-15,1 6 0 0,-1-6-1 0,3 5 0 16,-2-5 0-16,2 0-2 0,0 0-7 0,-25 0-5 16,46 7-10-16,-46-7-6 0,41 0-13 0,-41 0-14 15,36 3-20-15,-36-3-37 16,33 8-83-16,-33-8-78 0,0 0-114 0,25 0-50 16,-25 0 245-16</inkml:trace>
    <inkml:trace contextRef="#ctx0" brushRef="#br1" timeOffset="18">9088 16827 585 0,'0'0'205'0,"0"0"-29"0,-11-24-24 15,11 24-25-15,0 0-31 0,0 0-29 0,0 0-24 16,0 0-12-16,0 0-6 0,0 0 2 15,0 0 7-15,0 0 5 0,0 0 1 0,11 27-1 16,-11-27-9-16,0 0-2 0,0 22-6 0,0-22-1 16,-6 30-5-16,6-30-1 0,-5 36-6 0,5-36 1 15,-10 45-5-15,2-17 2 0,0 0-6 0,-1 1 5 16,1 1-8-16,0 2 5 0,-2-1-5 16,2 1 5-16,0 2-6 0,1-2 6 0,1 2-8 15,6-4 7-15,-5 1-4 0,5-8 2 16,0-1-2-16,0 1-10 0,0-23 30 0,14 42-29 15,-14-42 29-15,16 35-17 0,-16-35-4 0,21 31 4 16,-21-31-2-16,26 26 1 0,-26-26-1 0,27 15 1 16,-27-15-2-16,31 4 2 0,-31-4 0 0,36 0 1 15,-36 0 0-15,42-13-1 0,-42 13 2 0,39-18-3 16,-39 18 2-16,37-28-3 0,-37 28 2 16,40-32-1-16,-40 32 2 0,43-40 11 0,-24 16-31 15,0 2 32-15,-1-1-32 0,2 2 17 0,-1-6 4 16,-3 3-3-16,1-2 4 0,0 2-6 15,-6-2 6-15,0 4-4 0,-2-1 3 0,-9 23-2 16,14-42 2-16,-14 42-4 0,11-41 4 0,-11 41-3 16,8-31 3-16,-8 31-3 0,7-29 3 0,-7 29-3 15,4-28 3-15,-4 28-2 0,0 0 1 16,7-31-1-16,-7 31 1 0,0 0-1 0,0 0 0 16,0 0 0-16,3-23 1 0,-3 23-1 0,0 0 0 15,0 0 0-15,0 0-1 0,0 0 1 0,0 0-1 16,0 0 0-16,0 0 1 0,0 0 1 0,0 0 0 15,11 35 3-15,-11-35-1 0,6 31 3 16,-6-31 0-16,4 43 2 0,-4-16-2 0,0 3 2 16,0 1-7-16,0 0 3 0,0 3-8 15,-6 0 7-15,6-3-5 0,0 1 4 0,-5-3-4 16,5 0-9-16,-5-4 28 0,5 3-28 0,0-1 29 16,0-3-17-16,0-1-3 0,0-23 2 0,0 39-3 15,0-39-1-15,0 34-12 0,0-34-5 0,6 22-12 16,-6-22-12-16,0 0-20 0,0 0-35 0,15 37-126 15,-15-37-155-15,0 0-139 0,0 0 52 16,8-34 437-16</inkml:trace>
    <inkml:trace contextRef="#ctx0" brushRef="#br1" timeOffset="19">11359 16839 709 0,'0'0'202'16,"0"0"-41"-16,0 0-24 0,-12-22-26 0,12 22-26 16,0 0-27-16,0 0-14 0,0 0-7 0,0 0-4 15,0 0 5-15,0 0 1 0,8 26-1 16,-8-26 0-16,0 32-14 0,0-32-1 0,0 43-6 15,0-13 0-15,0-2-6 0,0 6 2 16,0-5-9-16,0 5 6 0,-6-1-10 0,6 1 5 16,-7 1-6-16,7 3 5 0,-6-5-6 0,6 0 5 15,-9 4-6-15,9-9 5 0,-8 3 15 0,8-6-29 16,-7 0 31-16,7-1-32 0,0-24 12 0,-8 40 2 16,8-40-3-16,0 31 3 0,0-31-2 0,-6 22 1 15,6-22-5-15,0 0-3 0,0 0-6 0,0 0-6 16,0 23-3-16,0-23-6 0,0 0-3 15,0 0-16-15,0 0-25 0,-9-23-49 0,9 23-80 16,0-24-57-16,0 24-101 0,27-22-40 16,-20-12 129-16,22 26 271 0</inkml:trace>
    <inkml:trace contextRef="#ctx0" brushRef="#br1" timeOffset="20">11429 17163 1044 0,'0'0'171'0,"0"0"-61"0,0 0-17 0,0 0-21 16,0 0-24-16,0 0-4 0,0 0-4 15,0 0 0-15,0 0-7 0,0 0-7 0,29 23-6 16,-29-23-3-16,29 17-5 0,-29-17-3 0,36 21-4 16,-36-21-1-16,40 20-4 0,-18-10 2 0,-22-10-2 15,44 18 0-15,-44-18-3 0,46 6-9 0,-22-6-15 16,-24 0-20-16,50 5-46 0,-50-5-117 16,45-17-203-16,-45 17-113 0,46-20 68 0,-13 26 457 15</inkml:trace>
    <inkml:trace contextRef="#ctx0" brushRef="#br1" timeOffset="21">11804 16883 974 0,'-29'-23'188'0,"29"23"-70"0,0 0-28 0,0 0-9 16,0 0-22-16,0 0-19 0,0 0-13 15,0 0-2-15,0 0 2 0,10 30 4 0,-10-30-4 16,0 0-4-16,0 26-3 0,0-26 0 0,0 25-2 15,0-25 2-15,8 34-6 0,-8-34 1 0,0 38-4 16,0-38-1-16,0 44-4 0,0-22 2 0,0 5-6 16,0-2 6-16,0-2-7 0,-4 1 4 0,4-2-5 15,0 2 3-15,-6 0-5 0,6 1 5 16,-7-4-6-16,7 2 6 0,0-23-6 0,-8 43-9 16,8-43 29-16,-7 42-30 0,7-42 30 0,-9 42-16 15,9-42-4-15,-13 37 5 0,13-37-4 0,-11 33 3 16,11-33-4-16,-9 34-2 0,9-34-5 15,-13 28-5-15,13-28-5 0,0 0-4 0,-16 31-9 16,16-31-4-16,0 0-9 0,0 0-5 0,0 0-5 16,0 0-8-16,0 0-26 0,0 0-32 15,0 0-42-15,-10-26-35 0,10 26-70 0,0 0-92 16,8-45 53-16,-8 45 308 0</inkml:trace>
    <inkml:trace contextRef="#ctx0" brushRef="#br1" timeOffset="22">12463 16501 331 0,'-28'9'90'0,"28"-9"-3"0,0 0 2 16,0 0 12-16,0 0 5 0,-23 14-4 0,23-14-6 15,0 0-7-15,-24 7-9 0,24-7-6 0,0 0-8 16,0 0-9-16,-35 20-9 0,35-20-6 0,0 0-7 16,-29 25-18-16,29-25 11 0,-27 21-19 0,27-21 12 15,-29 23-1-15,29-23-6 0,-28 28-1 0,28-28-4 16,-25 24 0-16,25-24-3 0,-20 29 2 15,20-29-5-15,-16 32 2 0,16-32-4 16,-11 36 2-16,11-36-2 0,-10 37 0 0,10-37-2 16,0 38 3-16,0-38-4 0,0 42 4 0,0-42-4 15,11 38 3-15,-11-38-3 0,17 31 4 0,-17-31-5 16,22 28 4-16,-22-28-4 0,27 17 2 0,-27-17 0 16,35 13 1-16,-35-13 0 0,41 0 0 15,-41 0 1-15,42-13-2 0,-18 6 1 0,-2-3-1 16,3 0 2-16,0 0-2 0,-25 10 2 0,39-22-4 15,-39 22 0-15,38-24-3 0,-38 24 2 0,37-27-1 16,-37 27 3-16,27-30 0 0,-27 30 3 0,20-29-2 16,-20 29 4-16,15-35-4 0,-15 35 4 15,10-33-4-15,-10 33 2 0,6-32-2 0,-6 32 1 16,0-38-1-16,0 38 4 0,-6-38-4 16,6 38 5-16,-8-40-6 0,1 18 5 0,1 1 12 15,6 21-36-15,-19-41 38 0,19 41-37 0,-25-28 22 16,25 28 0-16,-30-15-2 0,30 15 1 0,-33-9-1 15,33 9 0-15,-29 0 1 0,29 0-2 0,-26 7 0 16,26-7-2-16,-25 7-8 0,25-7-16 0,0 0-19 16,-14 27-33-16,14-27-100 0,0 0-87 0,-7 31-217 15,7-31 47-15,25 21 332 0</inkml:trace>
    <inkml:trace contextRef="#ctx0" brushRef="#br1" timeOffset="23">12248 16699 647 0,'0'0'195'0,"0"0"-41"0,0 0-9 0,0 0-15 15,0 0-35-15,0 0-37 0,0 0-21 0,0 0-6 16,0 0-1-16,0 0 2 0,0 0-5 16,0 0-5-16,37 0-1 0,-37 0-4 0,30 0-1 15,-30 0-5-15,31 0-3 0,-31 0-4 0,31 11-1 16,-31-11-2-16,35 7-1 0,-35-7 0 0,34 7 0 15,-34-7 0-15,33 7-1 0,-33-7-5 0,35 0-10 16,-35 0-16-16,31 0-21 0,-6 5-43 16,-25-5-65-16,31-5-92 0,-31 5-85 0,16-21-97 0,9 21 142 15,-25 0 293-15</inkml:trace>
    <inkml:trace contextRef="#ctx0" brushRef="#br1" timeOffset="24">12415 16610 340 0,'0'0'128'15,"0"0"-1"-15,0 0-5 0,0 0-9 0,0 0-4 16,0 0-7-16,0 0-20 0,0 0 11 0,0 0-25 15,0 0 8-15,0 0-10 0,0 0-10 16,0 0-7-16,0 0-6 0,0 0-5 0,0 0-5 16,0 0-5-16,0 0-8 0,0 0-5 0,0 0 1 15,0 0 4-15,0 0-1 0,-11 24 3 0,11-24-8 16,0 28-1-16,0-28-6 0,0 34 2 16,0-34-6-16,-7 42 1 0,7-42-4 0,0 38 1 15,0-38-2-15,-9 39 2 0,9-39-3 0,-7 37 3 16,7-37-7-16,-9 37-1 0,9-37-9 15,-8 29-7-15,8-29-12 0,-6 23-8 0,6-23-16 16,0 0-15-16,4 24-41 0,-4-24-57 0,0 0-59 16,0 0-67-16,0 0-112 0,0 0 67 0,11-40 340 15</inkml:trace>
    <inkml:trace contextRef="#ctx0" brushRef="#br1" timeOffset="25">12989 16716 661 0,'0'0'190'0,"0"0"-16"0,0 0-23 15,0 0-31-15,0 0-33 0,0 0-28 0,0 0-19 16,0 0-14-16,0 0-7 0,0 0-4 0,-9 18 1 15,9-18 1-15,0 0 2 0,-7 31-4 0,7-31-1 16,-7 32-5-16,7-32 0 0,-10 42-5 0,3-17 2 16,-1 1-6-16,1 0 2 0,-4 1-3 0,4 3 2 15,-1-3-4-15,0 3 5 0,2-6-5 0,1 0 4 16,-2-2-4-16,1 2 5 0,6-2-6 16,0-22 4-16,-5 35-3 0,5-35 3 15,0 0-4-15,0 28 0 0,0-28-2 0,0 0 1 16,0 0 1-16,0 0 3 0,0 0 0 0,0 0 1 15,0 0 0-15,0 0 1 0,0 0 1 0,22-23 0 16,-22 23 1-16,7-31-2 0,-7 31 4 0,7-38-3 16,-7 15 6-16,6-6-3 0,0-2 4 0,1-4-5 15,-3-4 5-15,4-1-6 0,-1-2 6 16,1 2-5-16,-2-1 10 0,2 2-5 0,-1 5 8 16,1 0-6-16,-4 4 4 0,3 4-5 0,0 5 2 15,-7 21-3-15,10-35-20 0,-10 35 31 0,8-26-37 16,-8 26 34-16,0 0-14 0,17-27-3 15,-17 27 1-15,0 0-2 0,22-15 1 0,-22 15-1 16,0 0 2-16,33-11-2 0,-33 11 1 16,25 0 0-16,-25 0 0 0,24 8 1 0,-24-8-3 15,0 0 3-15,31 26-4 0,-31-26-10 0,16 28 33 16,-16-28-34-16,14 32 34 0,-14-32-19 0,4 35-2 16,-4-35 2-16,0 32-2 0,0-32 2 0,-11 36-2 15,11-36 3-15,-15 35-3 0,15-35 3 0,-22 31-2 16,22-31 2-16,-28 27-2 0,28-27 1 0,-33 24-1 15,33-24 1-15,-31 17 0 0,31-17 1 16,-32 8-3-16,32-8 2 0,-29 0-1 0,29 0 0 16,-28 0 1-16,28 0 0 0,0 0-2 15,-29-14 0-15,29 14-3 0,0 0-6 0,0 0-7 16,-17-31-13-16,17 31-13 0,0 0-19 0,0 0-33 16,11-39-76-16,13 45-97 0,-24-6-106 0,21-26-79 15,11 32 168-15,-32-6 285 0</inkml:trace>
    <inkml:trace contextRef="#ctx0" brushRef="#br1" timeOffset="26">13824 17306 715 0,'0'0'210'16,"-26"10"-79"-16,26-10 12 0,0 0-26 0,0 0-43 16,0 0-37-16,0 0-12 0,0 0 2 0,0 0 2 15,25 8 4-15,-25-8 0 0,30 4-7 0,-30-4-2 16,36 6-3-16,-36-6-5 0,41 0-5 16,-17 0-5-16,1 0-3 0,-3 0-1 0,0 0 0 15,1 0-2-15,-23 0 1 0,43 0 0 0,-43 0-2 16,40-6-4-16,-40 6-13 0,30 0-12 15,-30 0-23-15,0 0-35 0,44 6-85 0,-44-6-141 16,0 0-141-16,24-14-7 0,-24 14 374 0</inkml:trace>
    <inkml:trace contextRef="#ctx0" brushRef="#br1" timeOffset="27">13991 17244 839 0,'-11'-24'190'16,"11"24"-34"-16,0 0-29 0,0 0-21 0,0 0-32 15,0 0-23-15,0 0-17 0,0 0-13 16,0 0-8-16,0 0-2 0,0 0 3 0,0 0 3 16,0 0 4-16,0 0 1 0,15 28-4 0,-15-28-4 15,6 24-3-15,-6-24-2 0,0 28-7 0,0-28 2 16,0 34-5-16,0-34 3 0,-6 31-5 16,6-31-12-16,-4 41 35 0,4-41-35 0,-8 42 34 0,8-42-17 15,-11 45-10-15,11-45-3 0,-11 41-13 16,11-41-10-16,-13 42-14 0,13-42-8 15,-8 31-30-15,8-31-49 0,0 0-78 0,0 0-70 16,0 0-164-16,0 0 70 0,0 0 336 0</inkml:trace>
    <inkml:trace contextRef="#ctx0" brushRef="#br1" timeOffset="28">14144 17006 680 0,'0'0'167'0,"-30"7"-37"16,30-7-5-16,0 0-22 0,-24 18-24 0,24-18-19 15,-27 8-9-15,27-8-12 0,-28 15-4 16,28-15-3-16,-27 11-3 0,27-11-3 0,-32 14 0 16,32-14-3-16,-37 24-1 0,15-14-2 0,22-10 0 15,-42 30-3-15,42-30 3 0,-45 32-7 0,45-32 2 16,-46 40-9-16,26-18 2 0,-1 3-7 0,2 1 4 16,1-1-3-16,3-1 2 0,4 1 18 0,2 0-34 15,2 3 32-15,7-2-33 0,0 0 11 16,0 0 4-16,9-5-5 0,-1 1 4 15,-8-22-3-15,23 40 3 0,-23-40-3 0,34 37 4 16,-34-37-4-16,39 31 3 0,-39-31-3 0,43 28 3 16,-18-18-2-16,0-2 1 0,1-1-2 0,-3-2 2 15,5-5-1-15,-2 0 0 0,2 0 1 0,-2-5 0 16,0-3 1-16,-2-2-2 0,0-4 1 0,1-3-1 16,-3-6 2-16,3-2-5 0,-2 0 2 15,4-8-7-15,-3 1 6 0,3-3-6 0,-5-1-13 16,0 3 35-16,-6 2-32 0,-1 2 33 15,-4 0-9-15,-2 1-7 0,-4-3 6 0,-5 4-5 16,0-1 6-16,0 0-6 0,-8 1 6 0,-2 3-6 16,-4-1 4-16,-1 2-4 0,15 23 5 0,-42-39-5 15,15 22 3-15,0 3-1 0,-2 1 1 0,3 3-2 16,0 3 2-16,2 7-3 0,1 0 0 16,1 0 0-16,22 0 0 0,-40 17 0 0,40-17-6 15,-32 20-8-15,32-20-16 0,-28 28-14 0,28-28-42 16,-19 23-80-16,29 7-127 0,-10-30-207 0,0 0 52 15,22 40 300-15</inkml:trace>
    <inkml:trace contextRef="#ctx0" brushRef="#br1" timeOffset="29">10783 16772 754 0,'-35'-18'242'15,"35"18"-53"-15,0 0-43 0,0 0-41 0,0 0-30 16,0 0-16-16,0 0-13 0,-27 28-5 0,27-28-6 16,-22 14-1-16,22-14-6 0,-25 21-2 15,25-21-4-15,-26 26-2 0,26-26-4 0,-28 29 1 16,28-29-4-16,-29 24-1 0,29-24-2 16,-30 35 1-16,30-35-2 0,-32 34 1 0,32-34-4 15,-27 39 4-15,27-39-6 0,-29 40 5 0,14-14-6 16,1-3 2-16,0 1-2 0,3 3 0 0,0 2-3 15,3-3 3-15,1 3-7 0,7-2 6 16,0 2-5-16,0 3 5 0,0-2-2 0,8 0-10 16,-1 0 27-16,0 1-27 0,1-4 25 0,-1 3-12 15,4-4-6-15,0 0 5 0,0-2-3 16,-11-24 2-16,26 39-2 0,-26-39 1 0,29 32-2 0,-29-32 3 16,31 29-3-16,-31-29 2 0,34 20-2 15,-34-20-4-15,35 17-8 0,-35-17-10 0,31 10-15 16,-31-10-14-16,32 3-30 0,-32-3-77 15,39-6-255-15,-39 6-128 0,38-25 18 0,-12 25 416 16</inkml:trace>
    <inkml:trace contextRef="#ctx0" brushRef="#br1" timeOffset="30">15302 16873 441 0,'0'0'167'0,"0"0"-14"16,0 0-2-16,0 0 14 0,0 0-10 0,0 0-27 15,0 0-31-15,0 0-31 0,0 0-14 0,0 0-12 16,0 0-7-16,0 0-11 0,0 0-5 0,0 0 4 16,0 0 4-16,0 21 1 0,0-21 3 0,0 39-11 15,0-39-1-15,4 43-6 0,-4-16 3 0,0 1-6 16,0 1 3-16,-4 4-6 16,4-2 4-16,-9 0-7 0,9 5 5 0,-9-2-8 15,3-1 7-15,1 3-8 0,-4-3 7 0,3-3-6 16,-3 0-12-16,4-2 28 0,5-2-28 0,-9-2 29 15,9-24-15-15,-5 41-2 0,5-41 1 0,0 34-1 16,0-34 1-16,-4 25-1 0,4-25 1 0,0 22-4 16,0-22-2-16,0 0-5 0,0 23-3 15,0-23-5-15,0 0-3 0,0 0-8 0,0 0-8 16,0 0-5-16,0 0-6 0,0 0-4 0,0 0-14 16,0 0-47-16,0 0-80 0,23-21-103 0,-23 21-123 15,7-35 7-15,19 25 307 0</inkml:trace>
    <inkml:trace contextRef="#ctx0" brushRef="#br1" timeOffset="31">15318 17227 1149 0,'0'0'150'0,"-26"-14"-42"0,26 14-15 16,0 0-37-16,0 0-28 0,0 0-9 0,0 0 2 16,0 0 3-16,0 0 4 0,30 18-2 0,-30-18-6 15,32 6-5-15,-32-6-1 0,40 11-5 0,-40-11-2 16,45 7-3-16,-20-2-2 0,-3-5-2 0,3 6 0 15,-3 1-2-15,2-7-5 0,-24 0-17 0,38 3-21 16,-10 5-48-16,-28-8-121 0,44-9-199 16,-44 9-111-16,44-17 73 0</inkml:trace>
    <inkml:trace contextRef="#ctx0" brushRef="#br1" timeOffset="32">15725 16934 867 0,'-32'-24'197'0,"32"24"-63"0,0 0-32 0,0 0-13 16,0 0-18-16,0 0-20 0,0 0-17 0,0 0-8 15,0 0-5-15,0 0 0 0,0 0 0 0,0 0-1 16,0 0 6-16,0 0 2 0,0 0 1 0,12 24 3 16,-12-24-9-16,0 26-3 0,0-26-5 0,6 36-2 15,-6-36-4-15,0 45 0 0,0-22-6 16,0 3 3-16,-6 0-6 0,6 1 5 0,-5 2-5 15,5-5 4-15,-4 4-6 0,4 0 4 0,-6-1-4 16,6 1 4-16,-5-1-3 0,5-4-11 0,-6-1 29 16,2 1-30-16,4 0 29 0,0-23-15 0,-8 40-3 15,8-40 3-15,0 35-2 0,0-35 2 0,-8 34-2 16,8-34 1-16,-7 24-1 0,7-24 0 0,-9 25-5 16,9-25-1-16,0 0-5 15,-11 30-4-15,11-30-4 0,0 0-3 0,-7 28-11 16,7-28-8-16,0 0-16 0,0 0-20 0,-4 26-39 15,4-26-55-15,0 0-51 0,0 0-54 0,0 0-103 16,0 0 39-16,11-47 267 0</inkml:trace>
    <inkml:trace contextRef="#ctx0" brushRef="#br1" timeOffset="33">15992 16652 782 0,'0'0'154'0,"0"0"-11"16,0 0-16-16,0 0-36 0,0 0-43 16,0 0-18-16,0 0-1 0,0 0 5 0,6 26 6 15,-6-26-4-15,0 0-6 0,30 12-6 0,-30-12-2 16,32 13-5-16,-32-13-1 0,34 9-5 0,-34-9-2 15,41 6-3-15,-41-6-2 0,44 0-3 16,-21 0 0-16,1 6-1 0,-24-6 0 0,42 0-6 16,-42 0-9-16,40 7-17 0,-40-7-23 0,33 7-50 15,-33-7-70-15,25 6-97 0,-25-6-116 0,0 0-31 16,30 14 231-16</inkml:trace>
    <inkml:trace contextRef="#ctx0" brushRef="#br1" timeOffset="34">16364 16694 746 0,'0'0'173'0,"0"0"-5"15,0 0-15-15,-33-16-29 0,33 16-35 0,0 0-30 16,0 0-18-16,-33-5-15 0,33 5-7 0,-25 5-5 16,25-5-3-16,-29 12-1 0,29-12 1 15,-29 16-5-15,29-16 1 0,-31 22-5 0,31-22 0 16,-32 24-3-16,32-24 2 0,-33 26-2 0,33-26 1 15,-30 31-2-15,30-31-3 0,-24 24-10 0,24-24-10 16,0 0-19-16,-22 19-24 0,22-19-55 16,0 0-62-16,0 0-81 0,0 0-77 0,0 0-43 15,29 13 188-15</inkml:trace>
    <inkml:trace contextRef="#ctx0" brushRef="#br1" timeOffset="35">16065 16565 539 0,'0'0'230'0,"0"0"-81"16,0 0-62-16,0 0 7 0,0 0 0 0,0 0-20 16,0 0 17-16,22 26-46 0,-22-26-7 0,0 0-4 15,25 33-8-15,-25-33-2 0,26 28-8 0,-26-28-1 16,26 27-9-16,-26-27-1 0,29 31-4 0,-29-31 1 15,32 21-4-15,-32-21 4 0,29 20-3 0,-29-20 0 16,30 14-14-16,-30-14-17 0,25 14-37 16,-25-14-54-16,0 0-75 0,0 0-80 0,29 6-154 15,-29-6 62-15,0 0 319 0</inkml:trace>
    <inkml:trace contextRef="#ctx0" brushRef="#br1" timeOffset="36">16170 16576 531 0,'0'0'182'15,"0"0"-27"-15,0 0-20 0,0 0-8 0,0 0-18 16,0 0-23-16,0 0-28 0,0 0-33 16,0 0 8-16,0 0-8 0,0 0 19 0,0 0 3 15,0 0-2-15,0 0-10 0,0 28-11 0,0-28-2 16,0 26-9-16,0-26-2 0,0 34-7 0,0-34 0 15,-8 42-4-15,2-17 2 0,2-2-5 0,-2 1 5 16,2 1-5-16,-3-3-3 0,7 4-16 16,0-26-10-16,-11 42-25 0,11-42-27 15,-5 38-66-15,5-38-61 0,0 0-89 0,-11 29-127 16,11-29 59-16,0 0 312 0</inkml:trace>
    <inkml:trace contextRef="#ctx0" brushRef="#br1" timeOffset="37">17050 16538 782 0,'0'0'158'16,"-26"0"-19"-16,26 0-6 0,-23 0-25 0,23 0-29 15,-25 0-22-15,25 0-22 0,-28 14-8 0,28-14-7 16,-30 17-18-16,30-17 13 0,-27 16-17 15,27-16 15-15,-25 21 2 0,25-21-2 0,-26 24 3 16,26-24-5-16,-28 25 3 0,28-25-5 0,-26 35 1 16,26-35-6-16,-25 41 1 0,25-41-5 0,-19 42 2 15,12-19-4-15,7 0 4 0,0-23-4 0,0 41 4 16,0-41-5-16,12 40 4 0,-12-40-2 16,21 37 2-16,-21-37-3 0,26 33 3 0,-26-33-3 15,33 23 2-15,-33-23-2 0,41 14 2 16,-18-8 0-16,1 0 0 0,0-6 0 0,-1 0 1 15,2 0-2-15,3-6 0 0,-1-1 2 0,1-3-4 16,1-1 2-16,-3-2-4 0,0-5 3 0,-3 0-4 16,-23 18 5-16,42-40-1 0,-42 40 4 0,30-38-3 15,-30 38 3-15,18-38-3 0,-18 38 4 0,10-35-4 16,-10 35 4-16,0-33-4 0,0 33 4 0,0-30-4 16,0 30 3-16,-9-29-3 0,9 29 3 15,-12-33-3-15,12 33 3 0,-18-29-4 16,18 29 3-16,-26-28-2 0,26 28 1 0,-32-28 13 15,32 28-16-15,-38-20 10 0,38 20-17 0,-38-11-7 16,38 11-5-16,-29-5-6 0,29 5-12 0,0 0-27 16,0 0-56-16,-30 0-64 0,30 0-96 0,10 26-159 15,-10-26 58-15,25 13 322 0</inkml:trace>
    <inkml:trace contextRef="#ctx0" brushRef="#br1" timeOffset="38">16835 16746 667 0,'-24'0'148'0,"24"0"-13"0,0 0-6 16,0 0-31-16,0 0-35 0,0 0-9 0,0 0 1 15,0 0-2-15,0 0 2 0,23 11-12 0,-23-11-14 16,23 5-4-16,-23-5-6 0,28 0-3 15,-28 0-6-15,33 10-3 0,-33-10-3 0,37 6-3 16,-37-6-1-16,43 5 0 0,-43-5 1 0,46 0-1 16,-24 0-4-16,-22 0-11 0,45 0-18 15,-45 0-28-15,41 0-59 0,-41 0-61 0,29-8-87 16,-29 8-89-16,0 0-32 0,36-10 205 0</inkml:trace>
    <inkml:trace contextRef="#ctx0" brushRef="#br1" timeOffset="39">16979 16662 423 0,'0'0'128'15,"0"0"-9"-15,-13-28 25 0,13 28-10 0,0 0 2 16,0 0-19-16,0 0-20 0,0 0-20 0,0 0-16 16,0 0-13-16,0 0-6 0,0 0-5 0,0 0-6 15,0 0-6-15,0 0-2 0,0 0 2 16,0 0-2-16,11 24 2 0,-11-24-10 0,0 30-3 15,0-30-6-15,-5 36 0 0,5-36-6 0,-4 41 5 16,4-41-8-16,-6 45 6 0,6-22-5 0,-4-2 3 16,4 3-3-16,0-24 0 0,-8 44-11 0,8-44-3 15,-10 40-15-15,10-40-7 0,-5 29-16 0,5-29-17 16,0 0-46-16,0 0-45 0,0 0-31 16,0 0-39-16,0 0-29 0,0 0-75 15,11-26 106-15,12 26 230 0</inkml:trace>
    <inkml:trace contextRef="#ctx0" brushRef="#br1" timeOffset="40">17806 16686 696 0,'0'0'134'16,"0"0"2"-16,0 0-10 0,-20-28-7 0,20 28-25 16,0 0-23-16,0 0-19 0,-25-14-16 0,25 14-8 15,-23 0-5-15,23 0-4 0,-32 0-4 0,32 0-2 16,-35 10-4-16,35-10 0 0,-39 18-3 16,17-8 0-16,-2 2-2 0,24-12 2 0,-41 30-2 15,41-30 2-15,-29 30-4 0,29-30 0 16,-18 25-2-16,18-25 0 0,0 24-2 0,0-24 3 15,0 0-3-15,15 28 2 0,-15-28-1 0,27 12 0 16,-27-12 0-16,37 0 1 0,-14 0 0 0,-23 0-1 16,40-5 0-16,-40 5-2 0,37-14 3 0,-37 14 0 15,34-18 1-15,-34 18 0 0,23-17 1 0,-23 17-2 16,0 0 2-16,26-35-3 0,-26 35 4 0,15-24-1 16,-15 24 7-16,11-27 2 0,-11 27 5 15,0 0 1-15,10-24-1 0,-10 24-4 0,0 0-4 16,0 0-4-16,0 0-2 0,0 0 0 15,0 0 1-15,0 0 2 0,8 31-1 0,-8-31 3 0,0 28-3 16,0-28 2-16,0 35-5 0,0-35 3 16,0 46-6-16,-7-21 4 0,7 4-4 0,-8 1 4 15,3 0-6-15,-2-3 6 0,0 6-5 16,-2-7 5-16,4 1-6 0,-2 0 6 0,0-4-5 16,3-1 4-16,-1 1-3 0,5-23 3 0,-9 40-4 15,9-40 5-15,-4 36-5 0,4-36 4 0,-5 29-2 16,5-29 1-16,0 22 0 0,0-22 0 0,0 0 0 15,0 0 1-15,0 0-1 0,0 25 0 0,0-25 0 16,0 0 2-16,0 0 3 0,0 0 1 0,0 0 6 16,0 0 0-16,0 0 1 0,0 0-2 15,22-35-2-15,-22 35-5 0,0 0 1 16,29-31-4-16,-29 31 2 0,20-27-2 0,-20 27 2 16,24-25-4-16,-24 25 3 0,27-24-3 0,-27 24 2 15,28-23-1-15,-28 23 1 0,23-21-2 0,-23 21-4 16,24-19-9-16,-24 19-12 0,0 0-19 0,29-18-24 15,-29 18-63-15,22-16-150 0,-22 16-234 0,12-23 32 16,-12 23 234-16</inkml:trace>
    <inkml:trace contextRef="#ctx0" brushRef="#br1" timeOffset="41">18404 16639 587 0,'0'0'142'0,"0"0"-9"0,0 0-6 0,0 0 7 16,0 0-16-16,0 0-16 0,0 0-19 16,0 0-18-16,0 0-13 0,0 0-9 0,0 0-3 15,0 0-5-15,0 0-2 0,0 0-4 16,0 0-4-16,0 0-5 0,0 0-3 0,0 0-4 15,0 0-3-15,0 0-2 0,0 0 5 0,0 0 3 16,-13 30 2-16,13-30-1 0,0 0-4 0,15 30-5 16,-15-30 3-16,13 34-3 0,-13-34 2 0,16 36-4 15,-16-36 2-15,21 41-6 0,-11-18 3 0,1-1-6 16,1 2 4-16,-4 3-5 0,2 0 3 16,-2-3-3-16,-1 0 2 0,0 1-2 0,1 0 4 15,-2-2-4-15,-1-2 4 0,-5 0-3 16,7 3 2-16,-7 4-4 0,0-3 5 0,0 1-6 15,-5 2 6-15,1-1-5 0,-3-2 4 0,-2 2-3 16,1-3 4-16,-3 1-3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  <inkml:trace contextRef="#ctx0" brushRef="#br1" timeOffset="42">19283 16813 565 0,'0'0'168'15,"0"0"-22"-15,0 0-14 0,0 0 7 0,0 0-10 16,-14-22-23-16,14 22-25 0,0 0-25 16,0 0-16-16,0 0-12 0,0 0-5 0,0 0-4 15,0 0 0-15,0 0 0 0,0 0 5 0,0 0 1 16,0 0 4-16,0 0-2 0,0 28 2 0,0-28-6 15,-8 25-1-15,8-25-4 0,-11 38-1 0,4-16-6 16,-1 5 2-16,-1 0-6 0,1 6 1 16,-2 0-6-16,2 1 4 0,-1 4-6 0,-1 2 4 15,0-1-5-15,2-1 3 0,0 1-5 0,2-7 4 16,6 0-4-16,0-5 5 0,0-3-5 0,4 2-8 16,-4-26 29-16,17 35-29 0,-17-35 29 0,21 27-18 15,-21-27-1-15,26 21 1 0,-26-21-1 0,26 17 2 16,-26-17-1-16,30 3-1 15,-30-3 0-15,37 0-1 0,-37 0 1 0,42-13 1 16,-42 13 1-16,41-23-1 0,-17 7 1 0,0-4-2 16,0-2-16-16,2-1 29 0,-1-1-27 0,-2-3 27 15,3-2-9-15,2 2-4 0,0-6 3 0,-2 1-3 16,-1 3 4-16,-5 5-5 0,-2-3 6 0,-18 27-4 16,28-41 2-16,-28 41-2 0,19-32 1 0,-19 32-1 15,8-23 1-15,-8 23-1 0,0 0 2 16,6-24-2-16,-6 24 1 0,0 0 0 0,0 0-2 15,0 0 2-15,0 0-1 0,0 0 0 0,0 0 0 16,0-22 0-16,0 22 0 0,0 0 1 16,0 0-1-16,0 0 0 0,0 0 1 0,0 0-3 15,0 0 2-15,0 0-1 0,0 0 0 0,0 0 1 16,0 0-2-16,0 0 3 0,0 0-2 0,0 0 1 16,0 0 0-16,14 28 1 0,-14-28-2 15,0 0 2-15,5 24-2 0,-5-24 1 0,0 0-1 16,0 35 2-16,0-35-3 0,0 24 3 0,0-24-2 15,0 37 1-15,0-37-1 0,-8 40 2 0,2-17-4 16,1 1 5-16,1 2-5 0,-3 1 4 0,3-4-3 16,-2 1 3-16,2 0-4 0,4 0-9 0,-8 1 27 15,8-1-27-15,-9 0 27 16,3 2-14-16,6 0-4 0,-9-5 3 0,9 1-3 16,0-22 4-16,-4 40-2 0,4-40 2 0,0 26-2 15,0-26-1-15,0 0-9 0,0 28-7 0,0-28-12 16,0 0-13-16,0 0-18 0,0 0-25 0,0 0-82 15,0 0-144-15,26-33-210 0,-26 33 42 0,26-49 278 16</inkml:trace>
    <inkml:trace contextRef="#ctx0" brushRef="#br1" timeOffset="43">20158 16496 1047 0,'0'0'185'0,"0"0"-62"0,0 0-28 15,0 0-24-15,0 0-32 0,0 0-6 0,0 0-1 16,0 0 3-16,0 0 5 0,0 0-6 0,28 8-5 16,-28-8-5-16,26 6 0 0,-26-6-1 0,30 10-1 15,-30-10-4-15,37 10-4 0,-37-10-3 0,39 4-4 16,-39-4-2-16,37 0 0 0,-37 0-2 16,40 7-3-16,-40-7 1 0,36 0-1 0,-36 0-2 15,30 0 1-15,-30 0-7 0,25 0-13 16,-25 0-15-16,0 0-40 0,0 0-95 0,45-13-379 15,-45 13-11-15,0 0 67 0</inkml:trace>
    <inkml:trace contextRef="#ctx0" brushRef="#br1" timeOffset="44">20278 16352 925 0,'0'0'203'16,"0"0"-71"-16,0 0-31 0,0 0-26 0,0 0-17 16,0 0-20-16,0 0-11 0,0 0-5 15,0 0-5-15,0 0-2 0,0 0 4 0,0 0 5 16,0 0 0-16,0 0-1 0,0 0-3 0,0 0-8 15,25 20 1-15,-25-20-1 0,0 0 2 0,7 37-5 16,-7-37 2-16,0 34-5 0,0-34 2 0,0 40-4 16,0-40 3-16,0 45-4 0,0-22-11 15,0 1 31-15,-7 4-32 0,1-1 31 0,1-3-17 16,1 1-5-16,4-1 2 0,0-24-2 0,-7 38 2 16,7-38-5-16,0 34 5 0,0-34-5 0,0 31 4 15,0-31-2-15,0 32 2 0,0-32-1 0,-9 32 0 16,9-32-1-16,-8 24 2 0,8-24-3 0,-7 26 2 15,7-26-1-15,-7 23 1 0,7-23-1 16,0 0 1-16,0 0 0 0,-5 27 0 16,5-27-9-16,0 0-4 0,0 0-11 0,0 0-8 15,0 0-11-15,0 0-13 0,0 0-19 0,0-29-52 16,0 29-79-16,8-29-95 0,-8 29-154 0,26-33 58 16,-26 5 283-16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5-31T13:35:34.1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61904F08-1F07-4DED-844E-5C8E42033F4D}" emma:medium="tactile" emma:mode="ink">
          <msink:context xmlns:msink="http://schemas.microsoft.com/ink/2010/main" type="inkDrawing" rotatedBoundingBox="8951,2837 15454,2783 15455,2937 8952,2990" shapeName="Other"/>
        </emma:interpretation>
      </emma:emma>
    </inkml:annotationXML>
    <inkml:trace contextRef="#ctx0" brushRef="#br0">0 19 404 0,'0'0'141'0,"0"0"-18"16,0 0-1-16,-5-24 4 0,5 24-8 0,0 0-16 15,0 0-22-15,0 0-22 0,0 0-13 0,0 0-11 16,0 0-7-16,0 0-6 0,0 0-4 0,0 0-2 16,0 0-1-16,0 0 3 0,0 0 4 0,0 0 1 15,0 0 2-15,0 0-1 0,0 0-5 16,0 0-3-16,0 0-2 0,0 0-3 0,23 16 1 16,-23-16-1-16,0 0 0 0,0 0 0 0,0 0 0 15,0 0-2-15,22 7 1 0,-22-7-1 0,0 0 2 16,0 0 0-16,25 0-1 0,-25 0 0 15,0 0-3-15,26 0-1 0,-26 0-2 0,0 0 1 16,28 0-2-16,-28 0-1 0,0 0 0 16,22 10-1-16,-22-10 1 0,0 0-1 0,27 6 1 15,-27-6-1-15,0 0 0 0,28 5 0 0,-28-5 1 16,0 0-1-16,33 8 0 0,-33-8 0 0,0 0 0 16,30 0 0-16,-30 0 0 0,0 0 0 0,32 9 1 15,-32-9-1-15,0 0 1 0,28 3-1 0,-28-3 0 16,0 0 2-16,30 7-1 0,-30-7 2 0,0 0 0 15,30 0 0-15,-30 0 1 0,0 0-2 16,33 5 0-16,-33-5 0 0,0 0 0 0,29 0-1 16,-29 0 1-16,0 0-2 0,30 6 0 15,-30-6 1-15,25 0 0 0,-25 0 0 0,26 0 1 16,-26 0-1-16,28 0 2 0,-28 0 0 0,23 0 0 16,-23 0 0-16,27 0 0 0,-27 0-1 0,23 0 0 15,-23 0 0-15,0 0-1 0,29 0 1 0,-29 0-1 16,0 0 0-16,26 0 0 0,-26 0-1 15,0 0 1-15,0 0-2 0,28 0 1 0,-28 0 0 16,0 0 0-16,0 0 0 0,27 9 0 0,-27-9 0 16,0 0 0-16,28 0 1 0,-28 0-1 0,0 0-1 15,23 0 1-15,-23 0 0 0,0 0 0 0,26 6 0 16,-26-6 1-16,0 0-1 0,27 0 0 0,-27 0 1 16,0 0-1-16,24 0 0 15,-24 0 0-15,0 0 0 0,24 0 0 0,-24 0 1 16,0 0-1-16,25 0 0 0,-25 0-1 0,0 0 1 15,30 5 2-15,-30-5-1 0,25 0 1 0,-25 0 0 16,26 2-3-16,-26-2 1 0,28 0 0 0,-28 0 0 16,29 0 0-16,-29 0 1 0,34 0-1 0,-34 0 1 15,33 0-1-15,-33 0 2 0,40-4 1 0,-40 4 0 16,39 0 0-16,-39 0 2 0,40-7-2 16,-40 7 2-16,41 0 0 0,-41 0-2 15,38 0 0-15,-38 0-1 0,35 0 0 0,-35 0-2 16,30 0 1-16,-30 0 0 0,26 0-1 0,-26 0 0 15,27 0 1-15,-27 0-1 0,0 0 1 0,30 7-1 16,-30-7 0-16,0 0 0 0,27 3 0 0,-27-3 2 16,0 0-1-16,27 0-1 0,-27 0 0 0,0 0 0 15,27 10 0-15,-27-10 1 0,0 0 0 16,28 0 1-16,-28 0 0 0,0 0-1 0,26 0 1 16,-26 0 1-16,0 0 0 0,28 0 0 0,-28 0 0 15,0 0 0-15,28 0-1 0,-28 0 0 0,0 0-1 16,31 0 0-16,-31 0 0 0,0 0 0 0,30 5 1 15,-30-5-1-15,0 0 0 0,22 0-1 16,-22 0 0-16,0 0 0 0,22 6-1 0,-22-6 1 16,0 0 0-16,25 0 1 0,-25 0-1 15,0 0 1-15,34 4-1 0,-34-4 0 0,0 0 1 16,29 0 0-16,-29 0 1 0,0 0 0 0,28 0-1 16,-28 0 1-16,0 0 0 0,26 0-1 0,-26 0 1 15,0 0-1-15,28 0 0 0,-28 0-1 0,0 0 0 16,30 0 0-16,-30 0 1 0,0 0-1 0,32 0 2 15,-32 0-1-15,22 0-1 0,-22 0 0 16,23 0 0-16,-23 0 0 0,22 0 1 0,-22 0-1 16,24 0 0-16,-24 0 0 0,22 0 1 0,-22 0-1 15,25 0 0-15,-25 0 1 0,27 6 0 0,-27-6-1 16,30 0 1-16,-30 0 0 0,31 0 0 16,-31 0 0-16,33 0-1 0,-33 0 1 0,37 0 0 15,-37 0 0-15,33 0-1 0,-33 0 2 0,33 0-1 16,-33 0 0-16,35-6 1 0,-35 6-1 15,34 0 1-15,-34 0 0 0,33-4 0 0,-33 4 1 16,33 0-1-16,-33 0 0 0,29 0 0 0,-29 0 0 16,30 0 0-16,-30 0 0 0,31-5-1 0,-31 5 1 15,30 0 2-15,-30 0-3 0,30-6 4 0,-30 6-2 16,35 0-1-16,-35 0 2 0,38-9-3 0,-38 9 0 16,40 0-1-16,-40 0 1 0,42-4-1 15,-42 4 0-15,41 0 1 0,-41 0-1 0,40-5 1 16,-40 5 0-16,37 0-1 0,-37 0 1 15,38 0-1-15,-38 0 0 0,37 0 0 0,-37 0 0 16,34 0 2-16,-34 0-1 0,33 0 0 0,-33 0 0 16,32 0-1-16,-32 0 0 0,27-4 1 0,-27 4 0 15,28 0 0-15,-28 0 0 0,28 0 1 0,-28 0 0 16,24 0-1-16,-24 0 0 0,27 0 0 16,-27 0-1-16,24-7 1 0,-24 7-1 0,25 0 1 15,-25 0 0-15,25 0-1 0,-25 0 0 0,22-4 0 16,-22 4 0-16,28 0 1 0,-28 0 0 0,24 0 0 15,-24 0 0-15,25 0-1 0,-25 0 0 0,24 0 0 16,-24 0-1-16,23-6 1 0,-23 6 0 0,28 0 2 16,-28 0 1-16,29 0 0 0,-29 0 0 15,30 0-2-15,-30 0-1 0,23 0 1 16,-23 0-2-16,25 0 1 0,-25 0 0 0,30 0 0 16,-30 0 0-16,32-7 0 0,-32 7 0 0,28 0 1 15,-28 0 0-15,29 0-1 0,-29 0 0 0,30 0 0 16,-30 0 0-16,29 0 1 0,-29 0-1 0,29 0 0 15,-29 0 1-15,34-4-2 0,-34 4 2 0,36 0 0 16,-36 0-1-16,37 0 1 0,-37 0-1 16,36 0 1-16,-36 0-1 0,33 0 0 0,-33 0 0 15,33 0 0-15,-33 0 0 0,35 0 0 16,-35 0 1-16,31 0-1 0,-31 0-1 0,34 0 2 16,-34 0-2-16,30 0 2 0,-30 0 0 0,30-5-1 15,-30 5 0-15,31 0 0 0,-31 0 0 0,28 0 0 16,-28 0 1-16,28 0-1 0,-28 0 0 0,26 0 0 15,-26 0 1-15,25 0-1 0,-25 0 0 16,25 0 0-16,-25 0 0 0,25 0 0 0,-25 0-1 16,23 5 2-16,-23-5-2 0,23 0 0 0,-23 0 1 15,23 0 0-15,-23 0-1 0,23 0 1 0,-23 0-1 0,26 0 1 16,-26 0 1-16,25 0-2 0,-25 0 2 0,27 0-1 16,-27 0 1-16,31 0-2 0,-31 0 1 0,27 0 1 15,-27 0-1-15,29-5 1 0,-29 5 0 31,31 0-1-31,-31 0 1 0,31 0 0 0,-31 0-1 0,32 0-1 16,-32 0 2-16,34-6-2 0,-34 6 1 0,32 0 0 16,-32 0 0-16,30 0 0 0,-30 0 0 0,31 0 0 15,-31 0-1-15,32 0 2 0,-32 0-1 0,33 0 0 16,-33 0 1-16,34 0-1 0,-34 0 1 0,37 0-1 0,-37 0 1 16,36-6-1-16,-36 6 1 0,33 0-1 15,-33 0 1-15,32-4-1 0,-32 4 1 0,30 0 0 16,-30 0-1-16,25 0 2 0,-25 0-2 15,0 0 0-15,30 0 0 0,-30 0-2 0,24 0 2 0,-24 0 0 16,23 0-1-16,-23 0 1 0,24 0-2 0,-24 0 3 16,26 0-1-16,-26 0 0 0,22 0 1 0,-22 0-1 15,26 0 0-15,-26 0 1 0,29 0-1 16,-29 0 2-16,33 0-2 0,-33 0-2 16,32 0 2-16,-32 0-1 0,33 5 1 0,-33-5 1 15,36 0-1-15,-36 0 0 0,31 0-1 0,-31 0 1 16,33 0 0-16,-33 0 0 0,32 0 0 0,-32 0 0 15,32 0 0-15,-32 0 0 0,29 0 0 0,-29 0 1 16,27 0-1-16,-27 0 0 0,24 7 2 0,-24-7-2 16,23 0 0-16,-23 0 0 0,0 0 0 15,30 0 0-15,-30 0-2 0,0 0 2 0,32 0 2 16,-32 0-2-16,24 0 0 0,-24 0 0 0,23 0 0 16,-23 0 0-16,22 0 0 0,-22 0-2 0,23 0 2 15,-23 0 0-15,27 0 0 0,-27 0 0 16,23 0 2-16,-23 0-2 0,25 0 0 0,-25 0 0 15,0 0-2-15,29 0 1 0,-29 0 2 0,0 0-1 16,26 0 0-16,-26 0 2 0,0 0-4 16,0 0 0-16,26 0 3 0,-26 0-3 0,0 0 3 15,21 0 0-15,-21 0-3 0,0 0 3 0,26 0-3 16,-26 0 2-16,0 0 0 0,26-7 0 0,-26 7 0 16,0 0 0-16,29 0 0 0,-29 0-1 0,0 0 1 15,32-3 0-15,-32 3 0 0,25 0 1 0,-25 0-1 16,26 0-1-16,-26 0 1 0,27 0-2 15,-27 0 2-15,29 0 1 0,-29 0 0 16,25 0-1-16,-25 0 0 0,24 0 0 0,-24 0-1 16,23-5 2-16,-23 5-2 0,0 0 2 0,28 0-1 15,-28 0-1-15,0 0 2 0,27-5-2 0,-27 5 2 16,0 0-1-16,0 0-1 0,28 0 1 0,-28 0 0 16,0 0 0-16,0 0 0 0,0 0 0 0,22 0 1 15,-22 0-2-15,0 0 2 0,0 0-2 16,0 0 1-16,0 0-1 0,0 0 0 0,23 5 1 15,-23-5 0-15,0 0-1 0,0 0 1 0,0 0 1 16,0 0-2-16,0 0 1 0,0 0 1 0,24 0-1 16,-24 0 0-16,0 0 1 0,0 0-1 0,0 0 0 15,0 0 0-15,0 0 0 0,24 0-1 16,-24 0 0-16,0 0 1 0,0 0-1 0,0 0 1 16,0 0 1-16,0 0-1 0,25 7 0 15,-25-7 0-15,0 0 0 0,0 0 1 0,0 0 0 16,0 0-1-16,0 0-1 0,0 0 1 0,0 0-1 15,0 0 1-15,0 0 0 0,0 0 1 0,0 0-1 16,0 0 0-16,0 0 0 0,0 0 0 0,0 0 0 16,0 0-1-16,0 0 1 0,0 0-1 0,0 0 1 15,0 0 0-15,0 0 1 0,0 0-1 0,0 0 1 16,0 0-1-16,0 0 0 0,0 0 0 16,0 0 0-16,0 0-1 0,0 0-2 0,0 0-2 15,0 0-3-15,0 0-5 0,0 0-7 16,0 0-9-16,0 0-13 0,0 0-19 0,0 0-27 15,0 0-72-15,0 0-244 0,0 0-176 0,0 0 29 16,0 0 479-16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0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21 181 0,'0'0'105'0,"0"0"18"0,0 0-13 0,0 0-8 15,0 0-23-15,0 0-10 0,0 0-4 16,-6-26 9-16,6 26-2 0,0 0 6 0,0 0-10 15,0 0-1-15,0 0-7 0,0 0-9 16,0 0 3-16,0 0-11 0,0 0-7 0,0 0-5 16,0 0-10-16,0 0-5 0,0 0-4 0,0 0-4 15,0 0-2-15,0 0-2 0,0 0-1 0,0 0 1 16,0 0 10-16,0 0 6 0,0 0 3 0,0 0-1 16,11 26-6-16,-11-26-6 0,6 28 2 15,-6-28-5-15,1 28 2 0,-1-28-4 0,0 38 0 16,0-38-2-16,0 40 1 0,0-40-4 0,0 42 3 15,0-20-4-15,0 1 3 0,0-3-4 0,0-20 5 16,-1 41-4-16,1-41 4 0,0 37-3 16,0-37 1-16,-4 32 0 0,4-32 0 0,4 25-2 15,-4-25 3-15,0 25-2 0,0-25 3 0,0 23-2 16,0-23 1-16,0 0-2 0,-4 30 0 16,4-30 0-16,0 0 1 0,-4 22-2 0,4-22 3 15,0 0-3-15,0 0 2 0,-7 25-2 0,7-25 1 16,0 0-2-16,0 0 2 0,-3 28 0 0,3-28 0 15,0 0 0-15,0 0 0 0,0 0-2 0,0 0 1 16,-10 23 0-16,10-23-2 0,0 0-5 0,0 0-7 16,0 0-9-16,0 0-7 0,0 0-13 15,0 0-18-15,0 0-28 0,-4-33-43 0,4 33-36 16,4-27-90-16,6 3-102 0,-10 24-28 16,3-40 273-16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21 122 635 0,'0'0'112'0,"0"0"6"0,-25-23-2 16,25 23-12-16,0 0-2 0,0 0-21 0,0 0-15 16,0 0-11-16,0 0-13 0,0 0-8 0,0 0-9 15,0 0-6-15,0 0-9 0,0 0-4 0,0 0 7 16,0 0 0-16,0 0 3 0,0 0 0 0,0 0-7 15,28 8 1-15,-28-8 1 0,0 0 1 0,26 13-2 16,-26-13-2-16,25 5-4 0,-25-5 1 0,23 8-2 16,-23-8 1-16,34 7-1 0,-34-7 3 0,33 4 1 0,-33-4 1 15,37 2 3-15,-37-2-2 0,40 0-2 0,-40 0-2 16,36-2-3-16,-36 2 1 0,37-3-1 16,-37 3-1-16,36-4 3 0,-36 4-2 15,30-9 1-15,-30 9-1 0,34-5 0 0,-34 5-2 0,38-10 0 0,-38 10 0 16,33-12 1-16,-33 12-1 0,33-15 1 15,-33 15-2-15,34-12 3 0,-34 12-2 0,33-15 0 16,-33 15-1-16,31-13 1 0,-31 13-1 0,20-8 1 16,-20 8 0-16,0 0 0 0,26-13 0 0,-26 13 0 31,0 0 1-31,24-5-1 0,-24 5 0 0,0 0-20 16,0 0-16-16,23-1-21 0,-23 1-55 15,0 0-74-15,0 0-124 0,0 0-192 0,26-18 74 16,-26 18 341-16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4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59 0 586 0,'0'0'119'0,"0"0"16"0,0 0-3 15,0 0-23-15,0 0-30 0,0 0-33 0,0 0-38 16,0 0 10-16,0 0-12 0,0 0 24 0,0 0 3 16,-15 23-1-16,15-23-1 0,0 22-4 0,0-22 1 15,0 35-7-15,0-35 1 0,0 41-8 0,0-17 2 16,-1-1-6-16,1 5 3 0,-2-1-6 0,2 0 3 16,-1 3-6-16,-2-2 4 15,0 3-7-15,1-2 4 0,-1 0-6 0,-1 0 4 16,1-5-5-16,0 4 5 0,-2-2-5 0,2-4 5 15,1 0-5-15,2-22 5 0,-5 39-4 0,5-39 3 16,0 31-3-16,0-31 4 0,0 0-1 0,-4 27 2 16,4-27 0-16,0 0-3 0,0 0-1 0,0 0-1 15,0 0 0-15,0 0-1 0,0 0 2 0,0 0 0 16,0 0 0-16,0 0 2 0,0 0-1 16,0 0-1-16,0 0 1 0,0 0 1 0,0 0-2 15,0 0 1-15,0 0-3 0,0 0 0 0,22 3 0 16,-22-3 0-16,0 0 3 0,0 0-1 15,0 0 1-15,0 0 0 0,21-20 2 0,-21 20-3 16,0 0 2-16,16-31-3 0,-16 31 3 0,15-22-2 16,-15 22 1-16,14-27 0 0,-14 27 0 15,17-22-1-15,-17 22 2 0,0 0-2 0,17-24 0 16,-17 24-1-16,0 0 2 0,0 0-2 0,0 0 2 16,25-21-1-16,-25 21 0 0,0 0-1 0,0 0 1 15,24-13 1-15,-24 13 0 0,0 0-1 0,23-11 1 16,-23 11-2-16,0 0 2 0,0 0-2 0,28-16 1 15,-28 16 1-15,0 0-1 0,0 0 0 0,0 0 0 16,0 0 0-16,22-10 0 0,-22 10 0 16,0 0 0-16,0 0 0 0,0 0 0 15,0 0 0-15,0 0 1 0,0 0-1 0,19 26 0 16,-19-26 1-16,0 0-2 0,0 0 2 0,12 26-2 16,-12-26 3-16,0 0-2 0,9 25 1 0,-9-25-1 15,5 26 2-15,-5-26 0 0,4 29 4 0,-4-29-2 16,5 27 2-16,-5-27-3 0,1 28 1 0,-1-28-2 15,0 0 0-15,1 30-1 0,-1-30 1 16,0 0-3-16,0 0 3 0,3 26-2 0,-3-26 0 16,0 0-1-16,0 0 1 0,0 0 0 0,0 0 0 15,0 0-1-15,0 0 1 0,0 0-2 0,0 0-9 16,0 0-10-16,0 0-14 0,0 0-34 16,0 0-32-16,8 28-41 0,-8-28-46 0,0 0-45 15,0 0-96-15,0 0-1 0,6 24 174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8-03-19T13:28:59.96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ED3DEA2-2C81-4AAD-BA1C-A7F92969F181}" emma:medium="tactile" emma:mode="ink">
          <msink:context xmlns:msink="http://schemas.microsoft.com/ink/2010/main" type="writingRegion" rotatedBoundingBox="26234,10802 26249,10802 26249,10817 26234,10817"/>
        </emma:interpretation>
      </emma:emma>
    </inkml:annotationXML>
    <inkml:traceGroup>
      <inkml:annotationXML>
        <emma:emma xmlns:emma="http://www.w3.org/2003/04/emma" version="1.0">
          <emma:interpretation id="{A770FD70-E25F-474E-9E38-2E415F350076}" emma:medium="tactile" emma:mode="ink">
            <msink:context xmlns:msink="http://schemas.microsoft.com/ink/2010/main" type="paragraph" rotatedBoundingBox="26234,10802 26249,10802 26249,10817 26234,108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AA0B0B-FB86-438E-9998-E3DD593E0FD0}" emma:medium="tactile" emma:mode="ink">
              <msink:context xmlns:msink="http://schemas.microsoft.com/ink/2010/main" type="line" rotatedBoundingBox="26234,10802 26249,10802 26249,10817 26234,10817"/>
            </emma:interpretation>
          </emma:emma>
        </inkml:annotationXML>
        <inkml:traceGroup>
          <inkml:annotationXML>
            <emma:emma xmlns:emma="http://www.w3.org/2003/04/emma" version="1.0">
              <emma:interpretation id="{4325BEF1-0395-422B-B38D-8E45514C99E1}" emma:medium="tactile" emma:mode="ink">
                <msink:context xmlns:msink="http://schemas.microsoft.com/ink/2010/main" type="inkWord" rotatedBoundingBox="26234,10802 26249,10802 26249,10817 26234,10817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7.76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2AED059-5DDB-4BB5-97A8-4AACE51F3B38}" emma:medium="tactile" emma:mode="ink">
          <msink:context xmlns:msink="http://schemas.microsoft.com/ink/2010/main" type="inkDrawing"/>
        </emma:interpretation>
      </emma:emma>
    </inkml:annotationXML>
    <inkml:trace contextRef="#ctx0" brushRef="#br0">198 18 1054 0,'-32'-15'142'0,"32"15"-22"0,0 0-17 15,0 0-24-15,0 0-26 0,0 0-14 0,-27-7-9 16,27 7-5-16,0 0-8 0,0 0-7 16,-21 8-5-16,21-8-3 0,0 0-1 15,-26 24 0-15,26-24-2 0,-22 24 2 0,22-24-2 16,-22 24 1-16,22-24-2 0,-17 31 3 0,17-31-4 16,-16 32 5-16,16-32-5 0,-13 34 3 0,13-34-2 0,-2 23 1 0,2-23-2 15,2 22 3-15,-2-22-4 0,0 0 1 0,21 29-9 16,-21-29-5-16,0 0-8 0,23 9-4 0,-23-9-2 15,27-2 0-15,-27 2 0 16,27-13 5-16,-27 13 10 0,24-21 4 0,-24 21 11 16,22-27 0-16,-22 27 4 0,16-36-3 0,-16 36 4 15,13-36-3-15,-13 36 3 16,9-37-2-16,-9 37 2 0,10-30-2 0,-10 30 16 16,8-22 4-16,-8 22 8 0,0 0 1 0,0 0-11 15,0 0-5-15,0 0-8 0,0 0-2 0,0 0-2 16,0 0 0-16,0 0-1 0,8 30 2 15,-8-30-5-15,5 32 3 0,-5-32-4 16,5 39 3-16,-5-39-4 0,6 37 4 0,-6-37-4 16,8 34 3-16,-8-34-11 0,10 29-16 0,-10-29-29 0,0 0-22 0,27 35-61 15,-27-35-67-15,0 0-97 0,29 5-147 0,-29-5 115 16,0 0 335-16</inkml:trace>
  </inkml:traceGroup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5.3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6 579 0,'0'0'134'15,"0"0"-6"-15,0 0 16 0,0 0-11 0,0 0-23 16,0 0-38-16,0 0-26 0,0 0-19 16,0 0-6-16,0 0-6 0,0 0 1 0,0 0 1 15,0 0 1-15,0 0 0 0,0 0-1 0,0 0-3 16,-6 23-1-16,6-23-3 0,0 0 0 0,0 27-4 15,0-27 3-15,-3 23-4 0,3-23 1 0,-4 30-3 16,4-30 0-16,-3 34-3 0,3-34 4 0,-2 34-4 16,2-34 3-16,-4 34-1 0,4-34 0 15,-2 28-2-15,2-28 1 0,0 0-1 0,-4 27 1 16,4-27-3-16,0 0 3 0,0 0 23 16,0 0-26-16,0 0 1 0,0 0-2 0,0 0-23 15,0 0 26-15,0 0 1 0,0 0 0 0,24-17 1 16,-24 17-2-16,16-30 3 0,-16 30-4 0,21-39 4 15,-21 39-4-15,22-40 4 0,-22 40-4 0,19-36 4 16,-19 36-5-16,18-34 3 0,-18 34-1 16,14-24 1-16,-14 24-1 0,0 0 2 0,20-25-3 15,-20 25 3-15,0 0-3 0,0 0 1 0,0 0 0 16,0 0 0-16,0 0 1 0,24-5-1 16,-24 5 1-16,0 0-1 0,0 0 1 0,0 0-1 15,23 29 1-15,-23-29-2 0,10 22 3 0,-10-22-3 16,10 27 4-16,-10-27-4 0,5 28 4 0,-5-28-3 15,7 24 2-15,-7-24-1 0,0 0 0 16,10 26-2-16,-10-26 1 0,0 0 0 0,0 0 0 16,0 0-2-16,0 0 2 0,23 16-2 0,-23-16 1 15,0 0 1-15,0 0-1 0,0 0 1 0,29-26-1 16,-29 26 2-16,18-22-1 0,-18 22 2 0,21-29-3 16,-21 29 3-16,19-28-3 0,-19 28 3 0,22-27-4 15,-22 27 4-15,0 0-3 0,25-29 2 16,-25 29-1-16,0 0 1 0,0 0-1 15,20-22 0-15,-20 22 0 0,0 0 1 0,0 0-1 16,0 0 0-16,0 0 0 0,0 0 1 0,24-5 0 16,-24 5 2-16,0 0 2 0,0 0 1 0,0 0 1 15,19 29-2-15,-19-29 2 0,13 22-4 0,-13-22 3 16,11 36-1-16,-11-36 2 0,12 38-2 0,-12-38 5 16,10 42-5-16,-10-42 2 0,9 41-5 15,-9-41 2-15,9 37-5 0,-9-37 3 0,6 34 21 0,-6-34-35 16,9 32 35-16,-9-32-35 0,8 29 11 0,-8-29 0 15,0 0-17-15,0 0-11 0,18 27-23 0,-18-27-53 16,0 0-98-16,0 0-133 0,0 0-163 0,0 0 74 16,0 0 377-16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6.8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0 129 369 0,'0'0'61'0,"0"0"1"0,0 0 32 16,0 0 13-16,0 0-17 0,0 0-15 0,0 0-18 15,26-11-5-15,-26 11 10 0,0 0-2 0,0 0-1 16,0 0-6-16,0 0-7 0,32-10-4 0,-32 10-5 16,0 0-3-16,0 0-5 0,32 0-4 15,-32 0-3-15,0 0-1 0,22 0-7 16,-22 0-2-16,0 0-4 0,27 0-2 0,-27 0-1 15,0 0 0-15,33 0-1 0,-33 0-1 0,21 0 0 16,-21 0-1-16,23-2 5 0,-23 2 8 0,24-1 2 16,-24 1 2-16,26-2-5 0,-26 2-7 0,26-3 1 15,-26 3-2-15,28-4 4 0,-28 4 1 16,27-7-2-16,-27 7 0 0,28-5-4 0,-28 5 0 16,25-6-1-16,-25 6-2 0,23-6 0 0,-23 6-3 15,26-3 2-15,-26 3 0 0,24 0 0 0,-24 0 1 16,22 0-2-16,-22 0 1 0,23 0-1 0,-23 0 0 15,0 0 2-15,30 3-2 0,-30-3 1 16,0 0 0-16,29-4 0 0,-29 4 0 0,0 0 1 16,31-5-2-16,-31 5 0 0,0 0 2 15,26-4-2-15,-26 4 1 0,0 0 1 0,32-4 0 16,-32 4 0-16,0 0 1 0,30 2-3 0,-30-2 1 16,0 0-1-16,29-4 1 0,-29 4 1 0,23-3-1 15,-23 3 4-15,24-2 6 0,-24 2 1 0,26-3-1 16,-26 3-2-16,27-5-7 0,-27 5 0 0,32-3-1 15,-32 3 0-15,28-4 0 0,-28 4 0 0,25 0 0 16,-25 0 0-16,24 0 0 0,-24 0 0 16,28 0 1-16,-28 0-1 0,25 0 1 0,-25 0 1 15,27-4 0-15,-27 4 2 0,26 0-2 16,-26 0 1-16,25-2-3 0,-25 2-1 0,26-1 2 16,-26 1-2-16,21-2 1 0,-21 2 0 0,0 0-1 15,35 0 1-15,-35 0-1 0,0 0 0 0,29-1 1 16,-29 1 0-16,0 0-1 0,30 0 0 15,-30 0 0-15,0 0 0 0,32-2 0 0,-32 2 0 16,0 0 1-16,28 0-1 0,-28 0 0 0,0 0 0 16,28 0 0-16,-28 0-1 0,0 0 2 0,26 0-1 15,-26 0 0-15,0 0 0 0,0 0 0 0,28 3 1 16,-28-3-1-16,0 0 1 0,0 0-1 0,27 0 0 16,-27 0 1-16,0 0-1 0,24 0 1 15,-24 0-2-15,0 0 1 0,22 0-1 16,-22 0 1-16,0 0 0 0,25 0 1 0,-25 0-1 15,0 0 0-15,0 0 0 0,30-3 0 0,-30 3 0 16,0 0 1-16,23-3 0 0,-23 3 0 0,0 0 0 16,29-3 0-16,-29 3 2 0,0 0 1 0,31-3 1 15,-31 3-1-15,0 0-1 0,27-4-1 0,-27 4-1 16,0 0 0-16,28-3 0 0,-28 3 0 0,0 0-1 16,27-2 0-16,-27 2 1 0,0 0-1 15,25-1 2-15,-25 1-1 0,0 0 0 0,24 0-1 16,-24 0 0-16,0 0 1 0,27-2 0 0,-27 2 1 15,0 0-2-15,26 2 1 0,-26-2 0 0,0 0-1 16,28 3 0-16,-28-3 0 0,0 0 0 16,27 1 1-16,-27-1-2 0,0 0 2 0,28 2-1 15,-28-2 0-15,0 0 0 0,28 0 0 16,-28 0-1-16,0 0 2 0,27 4-1 0,-27-4 1 16,0 0 0-16,28 3-1 0,-28-3 0 0,0 0 0 15,26 3 0-15,-26-3-1 0,0 0 1 0,27 5 0 16,-27-5 1-16,0 0-2 0,28 6 1 0,-28-6 0 15,0 0-1-15,28 8 2 0,-28-8-1 0,0 0 1 16,0 0-2-16,27 8 1 0,-27-8 0 0,0 0 0 16,0 0 0-16,0 0 1 0,22 10 0 15,-22-10 0-15,0 0-1 0,0 0 0 0,0 0-2 16,0 0 2-16,0 0 2 0,0 0-1 16,0 0 2-16,0 0-2 0,0 0-2 0,0 0 2 15,0 0-2-15,0 0 1 0,0 0 1 0,0 0-1 16,0 0 0-16,0 0 0 0,0 0-1 0,0 0 1 15,0 0-11-15,0 0-13 0,0 0-34 0,0 0-79 16,0 0-205-16,0 0-190 0,0 0 10 16,0 0 304-16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3.9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295 14 267 0,'0'0'156'0,"0"0"-21"0,0 0-21 16,0 0-5-16,0 0-31 0,0 0 2 0,0 0-12 15,0 0-4-15,-28-14-4 0,28 14 3 16,0 0-2-16,0 0-4 0,0 0-9 0,-23 0-3 15,23 0-7-15,0 0-3 0,0 0-6 0,0 0-5 16,-28-1-6-16,28 1-2 0,0 0-5 0,0 0-2 16,-22 5-1-16,22-5-4 0,0 0 0 0,-23 6 0 15,23-6-3-15,0 0 1 0,-28 16-2 16,28-16 3-16,0 0-3 0,-26 17 0 16,26-17 1-16,0 0 0 0,-21 17 0 0,21-17 1 15,0 0-3-15,0 0 1 0,-26 27-1 0,26-27 2 16,0 0-2-16,-18 24 1 0,18-24-1 0,0 0 1 15,-8 22-2-15,8-22 2 0,0 0-1 0,0 26 0 16,0-26 0-16,0 0 0 0,13 25-1 0,-13-25 2 16,0 0-1-16,0 0 1 0,22 26-2 0,-22-26 3 15,0 0-3-15,27 14 1 0,-27-14 0 16,0 0 0-16,29 6 0 0,-29-6 1 16,0 0 1-16,32 5 0 0,-32-5-1 0,0 0 0 15,29 0 0-15,-29 0 0 0,0 0 0 0,23-2 0 16,-23 2 0-16,0 0-1 0,0 0 3 0,0 0-3 15,0 0 2-15,25-4 0 0,-25 4 0 0,0 0 0 16,0 0 1-16,0 0-1 0,0 0 2 0,0 0 1 16,0 0 0-16,0 0 1 0,0 0 0 15,0 0-1-15,0 0-2 0,0 0 0 0,0 0 18 16,-28 23-37-16,28-23 38 0,-24 19-38 0,24-19 17 16,-25 23 1-16,25-23-2 0,-28 23 2 0,28-23-1 15,-23 23 2-15,23-23 0 0,-25 22 3 0,25-22 0 16,-21 21 2-16,21-21-5 0,-22 22 3 15,22-22-4-15,0 0 2 0,-22 32-2 16,22-32-1-16,-9 23-1 0,9-23 2 0,0 0-1 16,-11 32 1-16,11-32-3 0,-5 22 3 0,5-22-3 15,0 24 3-15,0-24-2 0,0 0 1 0,5 33-1 16,-5-33 1-16,0 0-1 0,11 29 1 0,-11-29-2 16,0 0 3-16,16 26-3 0,-16-26 2 0,0 0-1 15,28 17 1-15,-28-17 1 0,0 0-1 0,29 9 0 16,-29-9 1-16,0 0 0 0,35 0-1 15,-35 0 0-15,24-7-1 0,-24 7 2 0,27-10-2 16,-27 10 2-16,28-17 0 0,-28 17 0 16,28-16-1-16,-28 16 1 0,30-24-2 0,-30 24 3 15,30-22-3-15,-30 22 2 0,35-25-2 0,-35 25 2 16,29-24-9-16,-29 24-19 0,26-20-25 0,-26 20-58 16,0 0-46-16,45-6-75 0,-45 6-74 0,7-25-121 15,-7 25 66-15,0 0 360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2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28 1343 0,'-32'-28'174'0,"32"28"-72"0,0 0-21 15,0 0-19-15,0 0-15 0,0 0-13 0,0 0-6 16,0 0-2-16,0 0-6 0,0 0-6 0,0 0-5 15,0 0-6-15,0 0-2 0,0 0-1 16,0 0-1-16,0 0-1 0,0 0 0 0,0 0-3 16,0 0-11-16,0 0-11 0,0 0-20 15,0 0-21-15,0 0-13 0,0 0-21 0,0 0-77 16,0 0-140-16,0 0-157 0,0 0-11 0,0 0 355 16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4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1425 0,'0'0'148'15,"0"0"-61"-15,-23 7-18 0,23-7-9 0,0 0-23 16,0 0-14-16,0 0-6 0,0 0-3 16,0 0-3-16,0 0-1 0,0 0-6 0,0 0-2 0,0 0-2 0,0 0-1 15,0 0-1-15,0 0-1 0,0 0-12 16,0 0-19-16,0 0-32 0,0 0-32 15,8 27-106-15,-8-27-279 0,0 0-50 0,0 0 65 16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2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44 0 559 0,'0'0'243'0,"0"0"-122"16,0 0-28-16,0 0-22 0,0 0-19 0,0 0-27 15,0 0-14-15,0 0 33 0,0 0 25 0,0 0 8 16,11 37 9-16,-11-37-38 0,1 29-14 0,-1-29-9 16,0 42-1-16,-1-16-10 0,1 3-1 0,-6 0-10 15,5 0 4-15,-1 3 17 0,-3 0-34 0,2 0 32 16,-1 0-33-16,-2-1 9 0,2-1 7 15,-1 0-7-15,-1-2 6 0,3-6-5 0,-1 3 4 16,4-25-5-16,-2 35 3 0,2-35-3 16,-2 29 2-16,2-29-2 0,0 0 4 0,-4 22-2 15,4-22 0-15,0 0-1 0,0 0 1 0,0 0-1 16,0 0 1-16,0 0-2 0,0 0-2 0,0 0-13 16,0 0-14-16,0 0-25 0,8-40-44 0,-8 40-37 15,13-33-63-15,-13 33-86 0,30-20-111 16,-27-3 26-16,-3 23 326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5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0 752 0,'0'0'91'0,"0"0"10"15,0 0 11-15,0 0 19 0,0 0-6 0,0 0-47 16,0 0-16-16,7 31-6 0,-7-31-14 0,0 26-7 16,0-26-14-16,0 30-2 0,0-30-9 0,0 34 1 15,0-34-4-15,2 36 3 0,-2-36-5 16,-2 37 5-16,2-37 18 0,0 43-34 0,0-20 32 16,-3-1-33-16,3-22 7 0,-4 45 4 0,1-20-4 15,-1-2 2-15,1 1-4 0,3-2 4 0,-5 1-4 16,5-23 3-16,-6 43-3 0,6-43 4 15,-4 38-5-15,4-38 4 0,-1 27-3 0,1-27 1 16,0 0-1-16,2 24 0 0,-2-24-28 0,0 0-18 16,0 0-24-16,0 0-31 0,0 0-4 15,0 0-23-15,0 0-46 0,0 0-46 0,24-37-108 16,-24 37-18-16,7-45 199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7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29 654 0,'0'0'178'16,"-25"13"-45"-16,25-13 0 0,0 0-7 0,-33 9-21 16,33-9-20-16,0 0-31 0,0 0-26 0,0 0-5 15,-1 21 0-15,1-21 1 0,0 0 2 0,0 0-7 16,30 22-2-16,-30-22-3 0,26 10 0 15,-26-10-5-15,33 6-4 0,-33-6-2 0,39-1-2 16,-39 1 1-16,41-8-2 0,-17 1 1 0,1-3-1 16,-2-2 1-16,-23 12-31 0,50-16-93 0,-41-8-172 15,15 18-239-15,-24 6 43 0,29-26 286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47 185 251 0,'0'0'90'0,"0"0"2"16,0 0 10-16,0 0 0 0,0 0-13 0,0 0-20 15,0 0-9-15,24-3-17 0,-24 3-4 0,0 0-5 16,0 0-8-16,25-7-5 0,-25 7-7 16,0 0-7-16,22-7-2 0,-22 7 0 0,0 0 0 15,0 0-1-15,32-14 3 0,-32 14-1 0,0 0 2 16,19-23 1-16,-19 23 5 0,17-22-1 15,-17 22 2-15,14-24-5 0,-14 24 3 0,13-28 4 16,-13 28 17-16,6-24 12 0,-6 24 13 0,0 0-3 0,-6-27-10 16,6 27-15-16,0 0-11 0,0 0-10 0,-26-14-3 15,26 14-3-15,0 0-2 0,-29 9 0 0,29-9-2 16,-29 15 1-16,29-15-2 0,-31 28 2 0,31-28-3 16,-31 33 5-1,31-33-5-15,-26 39 3 0,26-39-2 16,-22 38 2-16,22-38-2 0,-15 31 2 0,15-31-4 15,-1 28 2-15,1-28-3 0,1 28 4 0,-1-28-2 16,11 24 1-16,-11-24-1 0,0 0 2 0,32 31-2 16,-32-31 2-16,31 15-2 0,-31-15 2 0,38 7-1 0,-38-7 1 15,44 0-1-15,-22-2 1 0,5-4 0 16,1 0-1-16,4-4 2 0,-5-7-35 16,5 11-41-16,-9-16-49 0,10 20-79 0,-33 2-40 15,37-41-143-15,-5 33 46 0,-21-17 276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0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19 872 0,'-28'12'138'0,"28"-12"-64"15,0 0-15-15,0 0-10 0,0 0-13 0,0 0-5 16,-5 24 0-16,5-24 2 0,0 0-2 0,1 24-4 15,-1-24-12-15,0 0-5 0,4 25-5 0,-4-25 1 16,0 0-2-16,3 32 3 0,-3-32-4 0,0 0 1 16,1 33-2-16,-1-33 0 0,2 24-2 15,-2-24 2-15,4 24-2 0,-4-24 1 0,0 0-3 16,4 29 3-16,-4-29-1 0,0 0 0 0,8 22-1 16,-8-22 1-16,0 0-1 0,0 0 0 15,0 0 0-15,0 0 2 0,0 0 4 0,0 0 0 16,0 0 3-16,25-19-5 0,-25 19 2 0,8-30-3 15,-8 30 2-15,10-34-3 0,-10 34 4 16,8-37 7-16,-8 37 15 0,6-35 1 0,-6 35 6 16,7-30-11-16,-7 30-6 0,2-25-4 0,-2 25-1 15,0 0-2-15,5-28 1 0,-5 28-4 0,0 0-1 16,0 0-4-16,9-24 0 0,-9 24-2 0,0 0 0 16,0 0 0-16,0 0 0 0,0 0-1 0,26-8 3 15,-26 8-1-15,0 0 0 0,28 9 2 0,-28-9-3 16,0 0 0-16,28 10 0 15,-28-10 0-15,0 0 0 0,33 7 2 0,-33-7-2 16,24 0 0-16,-24 0-1 0,28-4 1 0,-28 4 0 16,29-3 0-16,-29 3 1 0,27-3-3 0,-27 3 1 15,0 0-25-15,35 1-38 0,-35-1-59 0,26 5-91 16,-26-5-71-16,0 0-174 0,28-6 75 0,-28 6 254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8.2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6261AA9-AF20-44C6-BF8D-6E16629AB630}" emma:medium="tactile" emma:mode="ink">
          <msink:context xmlns:msink="http://schemas.microsoft.com/ink/2010/main" type="inkDrawing"/>
        </emma:interpretation>
      </emma:emma>
    </inkml:annotationXML>
    <inkml:trace contextRef="#ctx0" brushRef="#br0">29 79 800 0,'-4'28'95'0,"4"-28"-31"0,-4 23-2 15,4-23-12-15,0 31-4 0,0-31-14 0,0 40-3 0,-2-16-7 16,4 9 13-16,-4-8 15 16,2 11-25-16,-4-1 36 0,4 1-44 0,-4-2 3 15,4 4-2-15,0-6-18 16,0 1 5-16,0 1-7 0,-1 2 12 0,-2-9-5 15,2-2 6-15,1-25-4 0,-5 34-3 0,5-34-4 16,0 0 2-16,-2 24-2 0,2-24 2 0,0 0 8 16,0 0 5-16,0 0 1 0,0 0-3 0,0-27-5 15,0 27-9-15,2-47 4 0,0 20-5 16,5-7 5-16,-5 1-5 0,5-5 7 16,0-7-8-16,-3-4 9 0,3 3 11 0,-1-1-31 0,-2 3 32 0,0 2-26 15,2 3 12-15,-2-1 9 0,1 9-7 0,1 0 3 16,1 6-7-16,-7 25 3 0,13-32-4 0,-13 32 2 15,0 0-2-15,14-23 0 0,-14 23-1 0,0 0 0 16,0 0 0-16,25-7 0 0,-25 7 1 16,0 0-1-16,26 4 1 0,-26-4-1 0,0 0 2 15,29 18-2 1,-29-18 2-16,0 0-2 0,28 26 1 0,-28-26-2 16,0 0 3-16,27 31-3 0,-27-31 2 0,10 22-1 15,-10-22 2-15,3 24-2 0,-3-24 2 0,-7 24-2 16,7-24 3-16,-13 27-1 0,13-27 5 0,0 0 1 15,-27 30 4-15,27-30-3 0,-22 18-2 16,22-18-4-16,-28 16-2 0,28-16-1 0,-27 9 1 16,27-9-2-16,-31 10 1 0,31-10-1 0,-25 3-2 0,25-3-14 15,-23-3-19-15,23 3-39 0,-22-10-58 0,22 10-74 16,0 0-122-16,0 0-108 0,0 0 17 0,-28-35 415 16</inkml:trace>
  </inkml:traceGroup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8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47 858 0,'0'0'151'0,"0"0"-58"0,0 0-13 0,0 0-14 16,0 0-17-16,0 0-15 0,0 0-16 0,0 0-10 16,0 0-6-16,0 0 1 0,0 0 15 0,0 0 11 15,8 26 6-15,-8-26 1 0,0 0-13 16,8 34-8-16,-8-34-5 0,-4 27 0 16,4-27-4-16,-1 29 4 0,1-29 0 0,0 31 5 15,0-31-4-15,-3 28 2 0,3-28-8 0,-2 33 0 16,2-33-4-16,-5 25 1 0,5-25-2 0,0 0 2 15,-1 27-3-15,1-27 2 0,0 0-1 0,0 0 0 16,0 0 3-16,0 0 0 0,0 0 1 0,26-28-3 16,-26 28 3-16,22-43-5 0,-8 17 4 15,-1-2-4-15,4-1 4 0,-2 3-6 0,-1 0 6 16,-2 4-3-16,-12 22 1 0,21-37-2 0,-21 37 2 16,14-21-3-16,-14 21 2 0,0 0-1 0,0 0 1 15,0 0 0-15,23-21 0 0,-23 21-1 0,0 0 0 16,0 0 2-16,0 0-2 0,0 0 2 15,0 0-1-15,25 26 1 0,-25-26 0 16,0 0 0-16,7 29-3 0,-7-29 3 0,4 22-3 16,-4-22 4-16,4 27-2 0,-4-27 2 0,6 27-3 15,-6-27 3-15,4 25-3 0,-4-25 2 0,0 0-1 16,7 26 0-16,-7-26-1 0,0 0 1 0,0 0-1 16,0 0 1-16,0 0-1 0,0 0 2 0,16 22-2 15,-16-22 1-15,0 0-1 0,0 0 1 0,0 0 2 16,0 0-2-16,21-18 2 0,-21 18-3 15,0 0 2-15,25-27-2 0,-25 27 2 0,16-22-2 16,-16 22 2-16,21-23-2 0,-21 23 2 16,0 0-1-16,29-28 0 0,-29 28-2 0,0 0 3 15,23-21-2-15,-23 21 1 0,0 0 0 0,22-13-1 16,-22 13 1-16,0 0 0 0,24-8 1 0,-24 8-2 16,0 0 1-16,22 0 0 0,-22 0-1 0,0 0 1 15,0 0 0-15,29 9 0 0,-29-9 0 16,0 0 0-16,0 0 1 0,0 0-1 0,26 24 2 15,-26-24-3-15,0 0 3 0,9 27-2 0,-9-27 1 16,7 21-1-16,-7-21 3 0,6 25-4 0,-6-25 3 16,0 0-2-16,7 32 2 0,-7-32-2 15,7 22 2-15,-7-22-3 0,1 24 1 0,-1-24 0 16,3 24 1-16,-3-24-2 0,0 24 2 16,0-24-3-16,0 27 3 0,0-27-3 0,0 28 3 15,0-28-3-15,0 0-12 0,7 34-62 0,-7-34-86 16,0 0-177-16,0 0-158 0,0 0 53 0,29-6 332 15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8.8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36 382 0,'0'0'140'0,"0"0"-39"0,0 0 6 0,0 0 5 15,0 0-3-15,0 0-27 0,0 0-20 0,0 0-14 16,0 0-6-16,0 0-6 0,0 0-6 0,0 0-10 15,0 0-7-15,0 0-6 0,0 0-1 0,0 0-2 16,0 0 6-16,0 0 48 0,0 0 5 16,0 0 1-16,0 0-3 0,0 0-49 0,18 29-2 15,-18-29-3-15,0 0 0 0,-5 27-4 0,5-27 0 16,0 0-2-16,-3 26 2 0,3-26-3 0,0 0 2 16,0 0-2-16,-2 25 0 0,2-25-1 0,0 0 0 15,0 0 0-15,0 0 0 0,0 0-1 0,0 0 0 16,0 0 3-16,0 0 1 0,0 0 2 0,20-25-1 15,-20 25 0-15,18-24-4 16,-18 24 3-16,20-23-3 0,-20 23 3 0,17-24-1 16,-17 24 0-16,0 0-2 0,22-26 2 0,-22 26-3 15,0 0 3-15,23-16-1 0,-23 16 0 0,0 0 0 16,22-6-2-16,-22 6 1 0,0 0 0 0,0 0 1 16,25 11 0-16,-25-11 2 0,0 0-2 0,0 0 2 15,25 28-1-15,-25-28 1 0,11 24-2 0,-11-24 1 16,10 25-1-16,-10-25 2 0,8 28-3 15,-8-28 3-15,7 32-4 0,-7-32 2 0,4 26-2 16,-4-26 2-16,0 0-2 0,0 0 1 0,18 24-7 16,-18-24-63-16,0 0-92 0,0 0-228 15,26-13-89-15,-26 13 29 0,17-45 402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0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0 565 0,'0'0'106'0,"0"0"-29"0,0 0-1 15,0 0-7-15,0 0-16 0,0 0-22 0,0 0 33 16,0 0 0-16,0 0 12 0,0 0 8 0,0 0-38 15,0 0 6-15,0 0 1 0,0 0-8 0,0 0-4 16,30 13-9-16,-30-13-6 0,0 0-3 0,0 0-6 16,31 2-3-16,-31-2-5 0,0 0 0 0,28 0-3 15,-28 0 0-15,0 0-1 0,32 2-1 0,-32-2 1 16,24 4-2-16,-24-4-1 0,23 5-1 16,-23-5 0-16,28 3 0 0,-28-3-1 0,26 6 2 15,-26-6-2-15,30 2 1 0,-30-2-1 0,30 3 0 16,-30-3 3-16,35 1-1 0,-35-1 1 15,33 0 0-15,-33 0-2 0,33-1 0 0,-33 1-1 16,34-3 0-16,-34 3 0 0,31-2 0 0,-31 2 0 16,31-1 1-16,-31 1-1 0,32-2 0 0,-32 2 0 15,24 0 1-15,-24 0 0 0,23 2-1 16,-23-2-1-16,22 0 1 0,-22 0 0 0,0 0-1 16,32 0 2-16,-32 0-1 0,0 0 1 0,27 0-1 15,-27 0 0-15,0 0 0 0,31-2 0 0,-31 2-1 16,0 0 1-16,27-3 0 0,-27 3 0 0,0 0 1 15,26 0 0-15,-26 0-1 0,0 0 0 0,27 5 0 16,-27-5-1-16,0 0 2 16,26 1-1-16,-26-1 1 0,0 0-1 0,29 3 1 15,-29-3 0-15,0 0-1 0,29 2-1 0,-29-2 0 16,0 0 1-16,33 0 0 0,-33 0 1 0,0 0-1 16,30-2 1-16,-30 2-1 0,0 0-1 0,30 3 1 15,-30-3 0-15,0 0 0 0,24 2 0 0,-24-2 1 16,0 0-1-16,0 0 0 0,23 4 0 0,-23-4 0 15,0 0 0-15,0 0 1 0,0 0-1 16,0 0 0-16,0 0 0 0,26 5-1 0,-26-5 2 16,0 0-1-16,0 0 0 0,0 0 0 0,0 0 1 15,0 0-2-15,0 0 2 0,0 0 0 16,0 0 1-16,0 0 1 0,0 0-1 0,0 0-1 16,0 0 0-16,0 0 0 0,0 0-2 0,0 0-27 15,0 0-68-15,0 0-55 0,0 0-129 0,0 0-187 16,0 0 40-16,-20 24 175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4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22 868 0,'0'0'219'0,"0"0"-95"16,-11-25-3-16,11 25-8 0,0 0-20 0,0 0-26 15,0 0-22-15,0 0-12 0,0 0-12 16,0 0-9-16,0 0-7 0,0 0-4 0,0 0-3 16,0 0-1-16,0 0 1 0,0 0 2 0,0 0 1 15,0 0 1-15,0 0-2 0,0 0 1 0,28 25-1 16,-28-25 2-16,0 0-3 0,27 24 2 16,-27-24-2-16,0 0 1 0,26 32 0 0,-26-32 1 15,0 0-2-15,28 31 3 0,-28-31-3 0,0 0 3 16,15 27-2-16,-15-27 1 0,0 0-1 0,0 0 1 15,8 26 0-15,-8-26 1 0,0 0-1 0,0 0 2 16,-5 24-1-16,5-24 2 0,0 0-3 0,-15 25 2 16,15-25-1-16,0 0 6 0,-26 25 4 15,26-25 5-15,0 0-5 0,-32 30-2 0,32-30-9 16,-26 22 0-16,26-22-2 0,-22 23 0 0,22-23 1 16,0 0-1-16,-27 21 0 0,27-21 1 0,0 0-11 15,0 0-13-15,0 0-29 0,0 0-63 0,-2 22-107 16,2-22-118-1,0 0-142-15,0 0 52 0,0 0 312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1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77 0 465 0,'0'0'147'0,"0"0"-74"16,0 0 40-16,0 0 10 0,7 24 15 0,-7-24-19 15,0 0-38-15,0 0-10 0,0 0 2 0,0 0-6 16,0 28-8-16,0-28-17 0,0 0-5 0,-2 24-5 16,2-24-1-16,-1 27-6 0,1-27 1 15,-4 35-5-15,4-12-17 0,-4 0 30 0,-2 3-37 16,2 3 28-16,-3-2-18 0,3 2-7 0,-3 1 5 16,2 0-6-16,1-2 5 0,1 0-6 0,-6 0 5 15,4-3-5-15,1 0 4 0,-2-3-4 16,6-22 4-16,-4 41-5 0,4-41 5 0,-5 30-4 15,5-30 3-15,0 0-1 0,-2 24-1 0,2-24 0 16,0 0 0-16,0 0-17 0,0 0-9 16,0 0-13-16,0 0-9 0,0 0-4 0,0 0-21 15,0 0-33-15,0 0-40 0,42-16-63 0,-40-15-39 16,16-1-133-16,-18 32 42 0,28-63 222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4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45-3 852 0,'0'0'149'15,"0"0"-28"-15,0 0 2 0,0 0-26 0,0 0-27 16,0 0-30-16,0 0-20 0,0 0-11 0,0 0 25 16,0 0 4-16,26 0 2 0,-26 0-2 0,0 0-27 15,0 0-1-15,17 24 6 0,-17-24 0 16,0 0 3-16,10 28-6 0,-10-28-1 0,2 27-2 15,-2-27 3-15,2 31-1 0,-2-31-12 0,-3 42 29 16,-3-15-35-16,2-2 29 0,-4 0-18 0,1 3-5 16,2-3 4-16,-2 0-6 0,0-1 5 0,1-2-5 15,1 3 4-15,5-25-4 0,-8 40 3 0,8-40-3 16,-9 35 3-16,9-35-3 0,-7 37 3 16,7-37-3-16,-7 30 2 0,7-30-2 15,-5 22-10-15,5-22-15 0,0 0-11 0,3 24-20 16,-3-24-9-16,0 0-22 0,0 0-5 0,0 0-2 15,0 0-40-15,0 0-43 0,0 0-40 0,0 0-83 16,0 0-21-16,-11-23 151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19 1037 0,'-27'-9'154'0,"27"9"-16"15,0 0-14-15,0 0-16 0,0 0-40 0,0 0-29 16,0 0-20-16,0 0-13 0,0 0-6 0,0 0 0 16,0 0 1-16,0 0 3 0,0 0 2 0,25 19-1 15,-25-19-1-15,30 7-1 0,-30-7-1 0,32 7 0 16,-32-7-1-16,41 1 0 0,-41-1 0 0,41-8-1 15,-17 3 0-15,-2-1-10 0,4 4-38 16,-26 2-87-16,48-11-196 0,-48 11-174 16,40-16 11-16,-19 19 294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2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83 151 796 0,'0'0'145'0,"0"0"-39"15,0 0-17-15,0 0-21 0,0 0-26 0,0 0-18 16,0 0-10-16,0 0-6 0,0 0-3 0,0 0-4 16,0 0-5-16,0 0-1 0,0 0 6 0,0 0 4 15,0 0 8-15,0 0 4 0,0 0-1 0,22 4-2 16,-22-4-3-16,0 0-3 0,0 0-3 0,29-2-1 15,-29 2-1-15,0 0 2 0,27-5 0 16,-27 5 0-16,0 0 1 0,32-18-3 0,-32 18 2 16,0 0-2-16,27-27 0 0,-27 27 2 0,0 0 23 15,14-23 9 1,-14 23 7-16,0 0-1 0,-1-28-18 0,1 28-8 16,0 0-2-16,-4-22-2 0,4 22-1 0,0 0-2 15,0 0-3-15,-28-24-2 0,28 24-1 16,0 0-4-16,-33-6 1 0,33 6 0 0,-29 3-1 15,29-3 0-15,-34 11 0 0,34-11 1 0,-35 21-2 16,35-21 4-16,-30 29-6 0,30-29 6 0,-21 30-5 16,21-30 3-16,-14 33-3 0,14-33 3 0,-4 35-3 15,4-35 3-15,3 41-2 0,-3-41 1 0,11 34-3 16,-11-34 4-16,18 28-4 0,-18-28 2 0,26 22-1 0,-26-22 0 16,36 7 1-16,-36-7 1 0,39-3 0 0,-39 3-1 15,42-13 1-15,-20 2-3 0,5 0-24 16,-27 11-32-16,51-24-40 0,-39-1-44 0,18 25-56 15,-23-24-54-15,-7 24-142 0,37-16 32 0,-37 16 229 16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44 678 0,'0'0'155'0,"0"0"-37"16,0 0-32-16,0 0-26 0,0 0-24 0,0 0-16 15,0 0-10-15,0 0 4 0,0 0 33 0,0 0 9 16,17 25 4-16,-17-25-10 0,0 0-33 0,-3 26-12 16,3-26-2-16,0 27-2 0,0-27 2 0,-1 30-4 15,1-30 4-15,0 29-4 0,0-29 3 16,1 25-3-16,-1-25 2 0,0 0-3 0,3 30 3 16,-3-30-2-16,0 0 1 0,0 0-1 0,8 24 0 15,-8-24-2-15,0 0 3 0,0 0 3 0,0 0 17 16,0 0 15-16,0 0 1 0,11-27 2 0,-11 27-19 15,17-33-8-15,-17 33 0 0,14-43 8 16,-14 43-1-16,11-41 5 0,-11 41-4 0,9-35 1 16,-9 35-6-16,9-29 2 0,-9 29-7 15,8-23-1-15,-8 23-2 0,0 0-2 0,9-24-2 16,-9 24-2-16,0 0-1 0,0 0-1 0,0 0 1 16,0 0 1-16,0 0 0 0,29-5 0 0,-29 5 0 15,0 0-1-15,29 6 2 0,-29-6-2 0,0 0 2 16,29 8-2-16,-29-8 2 0,0 0-2 0,33 9 2 15,-33-9 0-15,28 1-2 0,-28-1 1 16,29-3 0-16,-29 3-1 0,27-7-21 16,-27 7-32-16,0 0-48 0,40 5-45 0,-40-5-76 15,27-7-127-15,-27 7-67 0,0 0 28 0,42 2 352 16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7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0 499 0,'0'0'150'0,"0"0"-74"16,0 0-30-16,0 0-2 0,0 0 8 16,0 0 27-16,0 0 0 0,0 0 3 0,0 0-16 15,0 29-30-15,0-29-3 0,0 0 0 16,-1 29 0-16,1-29-6 0,-3 23 2 0,3-23 0 15,-1 27 4-15,1-27-4 0,-4 24-2 0,4-24-8 16,-2 25-3-16,2-25-6 0,0 0 0 0,-2 32-6 16,2-32-1-16,0 0-1 0,1 24-1 0,-1-24 0 15,0 0-1-15,0 0-1 0,0 0 1 0,0 0-1 16,0 0 1-16,0 0 0 0,0 0-1 16,0 0 0-16,0 0 8 0,0 0 2 0,0 0 1 15,0 0 1-15,29-32-10 0,-29 32 1 0,19-33-4 16,-19 33 3-16,24-35-3 0,-24 35 2 15,23-32-2-15,-23 32 3 0,22-28-2 0,-22 28 2 16,0 0-3-16,24-24 1 0,-24 24-1 0,0 0 1 16,0 0-2-16,24-10 2 0,-24 10 0 0,0 0 1 15,0 0 2-15,27 16-2 0,-27-16 2 16,0 0-3-16,0 0 2 0,20 30 0 0,-20-30 0 16,0 0-1-16,13 33 2 0,-13-33-3 0,0 0 3 15,11 31-1-15,-11-31 1 0,0 0-1 0,5 30 1 16,-5-30-2-16,0 0 2 0,7 24-2 0,-7-24 1 15,0 0-1-15,0 0-1 0,0 0 1 16,0 0-1-16,0 0 2 0,0 0 2 0,0 0 0 16,26 7 1-16,-26-7-1 0,0 0-1 15,21-28 0-15,-21 28-2 0,18-28 2 0,-18 28-4 16,19-26 3-16,-19 26-2 0,0 0 1 0,29-29-1 16,-29 29 1-16,0 0-1 0,25-20 1 0,-25 20 0 15,0 0 0-15,26-11-1 0,-26 11 1 0,0 0-1 16,28-5 1-16,-28 5 0 0,0 0-1 0,22 1 2 15,-22-1-1-15,0 0 0 0,0 0 1 16,26 15-1-16,-26-15 0 0,0 0 2 0,0 0-2 16,23 28 1-16,-23-28 1 0,0 0 0 0,13 27 1 15,-13-27 3-15,0 0-2 0,11 34 2 16,-11-34-3-16,0 0 0 0,8 28-4 0,-8-28 2 16,0 0-2-16,8 26 1 0,-8-26-1 0,0 0 2 15,6 29-3-15,-6-29 2 0,0 0-29 0,-6 22-55 16,6-22-97-16,0 0-173 0,-1 23-111 15,1-23 38-15,0 0 338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8.9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DD65002-5111-40CC-96D6-10CFA99D8B63}" emma:medium="tactile" emma:mode="ink">
          <msink:context xmlns:msink="http://schemas.microsoft.com/ink/2010/main" type="inkDrawing"/>
        </emma:interpretation>
      </emma:emma>
    </inkml:annotationXML>
    <inkml:trace contextRef="#ctx0" brushRef="#br0">81 0 608 0,'0'0'155'0,"0"0"-58"15,0 0-22-15,0 0 4 0,0 0 1 0,0 0 8 16,0 0-3-16,0 0-7 0,0 0-15 0,7 23-22 16,-7-23-6-16,3 32-6 0,-3-32 0 15,0 41-6-15,3-17 0 16,-6-3-9-16,3 10 3 0,-5-4-7 0,0 6 4 16,0 0-6-16,1 4 4 0,-4 0-8 15,-2 3 5-15,2-4-7 0,-2-6 5 0,0 3-6 16,5-8 4-16,-2 1-4 0,1 0 1 0,6-26-3 15,-8 38 4-15,8-38-4 0,-1 27 2 0,1-27-2 16,0 0 0-16,1 22 0 0,-1-22 0 16,0 0-2-16,0 0 1 0,0 0 1 0,0 0 1 0,26-6 3 0,-26 6-3 15,20-27 4-15,-20 27-4 0,27-35 4 16,-27 35-4-16,31-35 2 0,-31 35-2 0,27-32 2 16,-27 32-3-16,25-21 3 0,-25 21-2 0,22-12 1 15,-22 12-2-15,0 0 1 0,27-9 0 0,-27 9 0 16,0 0-1-16,24 4 1 0,-24-4 1 0,0 0-1 15,23 24 1 1,-23-24-2-16,17 25 3 0,-17-25-3 0,12 32 0 16,-12-32-2-16,11 35 2 0,-11-35-2 0,10 32 4 15,-10-32-3-15,7 22 3 0,-7-22-3 16,0 0-7-16,16 26-20 0,-16-26-21 0,0 0-44 16,0 0-32-16,27 13-33 0,-27-13-90 0,11-25-83 15,-11 25-82-15,16-26 183 0</inkml:trace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1 536 0,'0'0'104'0,"0"0"10"15,0 0 5-15,0 0 2 0,0 0-29 0,0 0-21 16,0 0-18-16,0 0-11 0,0 0-8 16,0 0-8-16,0 0-10 0,0 0-5 0,0 0 47 15,0 0 6-15,0 0 1 0,0 0 1 0,0 0-53 16,-7 25-7-16,7-25-4 0,0 0 1 0,0 28-2 0,0-28 1 16,0 0-2-16,2 28 2 0,-2-28-2 15,0 0 0-15,0 23 0 0,0-23 0 0,0 0-1 16,0 0 2-16,0 0-2 0,0 22 2 0,0-22-3 15,0 0 1 1,0 0-1-16,0 0 0 0,0 0 2 0,0 0-1 16,0 0 1-16,0 0 0 0,0 0-1 0,0 0 0 15,0 0 8-15,0 0-1 0,0 0 3 0,22-22-1 16,-22 22-5-16,0 0-3 0,24-31 2 0,-24 31-1 16,0 0 1-16,24-30-1 0,-24 30 0 0,0 0-2 15,19-24 1-15,-19 24-1 0,0 0 3 0,0 0-2 16,26-17 1-16,-26 17-1 0,0 0-1 0,0 0 1 15,0 0 0-15,25-5-1 0,-25 5 1 16,0 0 1-16,0 0-1 0,0 0 1 0,24 13-1 16,-24-13 1-16,0 0-1 0,0 0 1 0,13 24 0 15,-13-24 0-15,0 0-2 0,11 26 3 16,-11-26-3-16,0 0 2 0,6 23-1 0,-6-23 1 16,0 0-1-16,0 0 1 0,5 27-1 0,-5-27 0 15,0 0-1-15,0 0 1 0,0 0-1 0,0 0 2 16,3 23-1-16,-3-23 0 0,0 0 0 0,0 0-1 15,0 0 2-15,0 0-1 0,0 0 2 0,0 0-2 16,0 0 1-16,0 0 0 0,0 0 5 16,0 0 1-16,0 0 2 0,17-28-2 15,-17 28-4-15,19-22-2 0,-19 22 1 0,21-25-3 16,-21 25 3-16,0 0-2 0,27-29 0 0,-27 29-1 16,0 0 2-16,26-19-3 0,-26 19 3 0,0 0-1 15,25-8 0-15,-25 8-1 0,0 0 0 0,0 0 1 16,24 2 0-16,-24-2-1 0,0 0 1 0,0 0 0 15,0 0 0-15,26 11 2 0,-26-11-3 16,0 0 2-16,0 0-2 0,0 0 0 0,23 23 1 16,-23-23 1-16,0 0 0 0,0 0 0 0,13 23-1 15,-13-23 0-15,0 0-1 0,0 0 2 0,8 27-1 16,-8-27 2-16,0 0-1 0,0 0 1 16,3 28-3-16,-3-28 3 0,0 0-3 0,0 0 2 15,4 27-1-15,-4-27 0 0,0 0-1 0,0 0 2 16,0 0-2-16,0 0 0 0,0 0 0 15,0 0 0-15,0 0-1 0,0 0 1 0,0 0-38 16,0 0-53-16,12 25-107 0,-12-25-222 0,0 0-34 16,0 0 14-16,0 0 392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37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64 0 517 0,'0'0'154'0,"0"0"-16"15,0 0-22-15,0 0 6 0,0 0-22 0,0 0-15 16,0 0-15-16,0 0-5 0,0 0-2 16,0 0-8-16,0 0-10 0,0 0-9 0,0 0-10 15,0 0-8-15,0 0-8 0,0 0-4 0,0 0-4 16,0 0 11-16,0 0 6 0,0 0 4 0,0 23-2 15,0-23-6-15,-2 35 11 0,2-35-33 0,-2 44 33 16,0-17-34-16,-2-2 11 0,0 6 2 16,-2-3-6-16,2 6 5 0,-1-5-6 0,-1 1 5 15,1-1-5-15,-2-1 4 0,4-2-6 16,-2-2 6-16,5-24-4 0,-5 41 4 0,5-41-3 16,-1 24 3-16,1-24-4 0,0 0 1 0,-4 25-1 15,4-25 2-15,0 0-1 0,0 0-1 0,0 0-13 16,0 0-9-16,0 0-13 0,0 0-15 0,0 0-14 15,4-30-30-15,-4 30-18 0,4-39-36 0,-4 39-24 16,11-42-16-16,-11 42-12 0,13-42-19 16,-13 7-20-16,0 35 64 0,8-55 177 15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6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3 180 523 0,'6'-29'184'0,"-6"29"-30"0,-1-28 4 0,1 28-34 15,-3-24 0-15,3 24-20 0,0 0-12 0,-6-34-17 16,6 34-18-16,0 0-12 0,0 0-11 0,0 0-4 15,6-24-8-15,-6 24-2 0,0 0-4 16,0 0-2-16,0 0-2 0,0 0-1 0,0 0-1 16,0 0 1-1,30-20-2-15,-30 20-1 0,0 0-2 0,32 0-2 16,-32 0-1-16,34 4-1 0,-34-4 0 0,35 4-1 16,-35-4 0-16,36 3-1 0,-36-3 0 0,39 2 0 15,-39-2 1-15,45 0-1 0,-45 0-1 0,38-2 0 16,-38 2 1-16,40-3-2 0,-16 0 1 0,-24 3 0 15,41-6-1-15,-41 6-12 0,39-8-10 0,-39 8-15 16,30-5-12-16,-30 5-11 0,29-11-28 16,-6 16-38-16,-23-5-59 0,22-10-69 0,-22 10-117 15,0 0-6-15,0 0 133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87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79 771 0,'0'0'273'0,"0"0"-176"0,0 0-6 0,0 0-9 16,0 0-13-16,-13 26-17 0,13-26-11 16,0 0 2-16,0 0 1 0,22 11-2 0,-22-11-9 15,28-2-4-15,-28 2-6 0,37-7-8 16,-12 3-5-16,1-2-6 0,2-4-1 0,-1 2-2 15,2-2 0-15,2 2-3 0,-1-3 1 0,-1 4-2 16,0 1-9-16,-3-2-17 0,6 8-32 0,-32 0-67 16,58-6-68-16,-58 6-83 0,37-17-199 15,-12 24 81-15,-25-7 259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2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73 1206 0,'-37'-7'218'15,"37"7"-117"-15,0 0-27 0,0 0-16 0,0 0-22 16,-26-3-12-16,26 3-9 0,0 0-4 0,-24 6-4 16,24-6-1-16,0 0-2 0,0 0-2 0,-29 25-1 15,29-25 1-15,-12 25-3 0,12-25 3 0,-13 30-3 16,13-30 1-16,-5 33-2 0,5-33 2 0,0 29-3 15,0-29 2-15,8 23-2 0,-8-23 2 16,0 0-1-16,28 19 1 0,-28-19 0 0,29 2 0 16,-29-2 0-16,36-7-1 0,-36 7-5 0,37-23-6 15,-37 23 1-15,37-31-4 0,-37 31 11 16,30-41-1-16,-30 41 6 0,25-40-1 0,-25 40 3 16,10-37-2-16,-10 37 3 0,0-27-2 0,0 27 4 15,0 0-4-15,-18-30 4 0,18 30-3 0,0 0 0 16,-33-17 0-16,33 17-1 0,-28-2 0 15,28 2-2-15,-32 8 2 0,32-8-1 0,-27 14 0 16,27-14-3-16,0 0 1 0,-28 27-8 0,28-27-14 16,0 0-28-16,0 0-41 0,11 35-51 0,-11-35-74 15,0 0-138-15,33 6-74 0,-33-6 50 0,40-5 380 16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56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58 0 1097 0,'0'0'128'0,"0"0"-47"16,0 0-5-16,0 0-11 0,0 0-28 16,0 0-17-16,0 0 4 0,0 0 7 0,0 0 5 15,-6 27 6-15,6-27-13 0,3 33-6 0,-3-33-9 16,-3 42 1-16,1-20 11 0,2 4-34 0,-2 2 31 15,1 2-31-15,-2 1 14 0,0 3 5 0,-1 2-6 16,-1 2 5-16,-2-4-9 0,3-3 4 16,-2-3-7-16,2 1 4 0,3-3-4 15,-4 1 3-15,4-4-4 0,1-23 4 0,0 34-3 16,0-34 2-16,1 23-2 0,-1-23-18 0,0 0-16 16,0 0-12-16,0 0-22 0,0 0-24 0,34 0-37 15,-36-29-63-15,26 22-79 0,-24 7-111 0,16-55 1 16,-16 55 234-16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8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0 780 0,'0'0'275'0,"0"0"-153"0,0 0-47 16,0 0-10-16,0 0-18 0,0 0-17 0,0 0 20 15,0 0 4-15,0 0 5 0,0 0 5 0,18 28-32 16,-18-28-4-16,5 31-6 0,-5-31-19 0,0 40 29 15,0-13-36-15,-2-1 28 0,-1 8-14 16,-3-3-8-16,1 4 5 0,-2 1-8 0,-1-1 5 16,0-1-6-16,-1 0 6 0,2 0-7 0,-1-5 4 15,3 0-4-15,0-2 4 0,5-27-4 0,-5 42 3 16,5-42-3-16,-1 24-16 0,1-24-22 0,0 0-23 16,16 22-49-16,-16-22-27 0,0 0-70 0,14-22-94 15,-14 22-123-15,33-26 32 16,-25-7 336-16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1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151-9 1080 0,'-31'-1'165'0,"31"1"-56"0,0 0-11 15,-20 32-15-15,20-32-34 0,-26 24-15 0,26-24-13 16,-27 35 1-16,27-35-8 0,-24 39 0 0,24-39-8 15,-18 42 0-15,18-42-6 0,-4 40 1 0,4-40-3 16,2 37 3-16,-2-37-3 0,13 28 2 16,-13-28-1-16,0 0 1 0,34 29-2 0,-34-29 1 15,32 5 1-15,-32-5-2 0,37-6 2 0,-37 6-1 16,37-21-1-16,-37 21-5 0,33-33 2 0,-33 33-2 16,32-42 6-16,-32 42-2 0,22-40 6 0,-22 40-5 15,15-39 6-15,-15 39-4 0,3-34 3 0,-3 34-3 16,-4-27 3-16,4 27-2 0,-14-23 3 15,14 23-3-15,0 0 1 0,-33-21-2 0,33 21 1 16,-33 2-2-16,33-2-1 0,-39 13 1 0,39-13-16 16,-41 20-17-16,41-20-65 0,-39 21-77 15,41 4-153-15,-2-25-158 0,0 0 45 0,-17 31 343 16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9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28 954 0,'8'-32'202'0,"-8"32"-83"16,0 0-31-16,0 0-12 0,0 0-22 0,0 0-26 15,0 0-17-15,0 0-6 0,0 0-4 0,0 0 0 16,0 0 5-16,0 0 10 0,0 0 4 0,7 30 3 16,-7-30-6-16,-3 30-5 0,3-30-7 0,-1 37 1 15,1-37-3-15,-2 34 2 0,2-34-5 0,0 34 4 16,0-34-5-16,3 27 2 0,-3-27-2 0,0 0 1 15,18 28-1-15,-18-28 1 0,0 0 0 0,26 14 1 16,-26-14-1-16,26-2 1 0,-26 2 0 16,33-13-1-16,-33 13 1 0,38-24-1 15,-38 24 3-15,37-27-1 0,-37 27 5 0,30-24-3 16,-30 24 2-16,0 0-2 0,28-18-2 0,-28 18-2 16,0 0 0-16,0 0 1 0,0 0 0 0,0 0 2 15,18 22-2-15,-18-22 1 0,0 30-3 0,0-30 3 16,-2 33-3-16,2-33 3 0,-3 34-3 0,3-34 2 15,2 28-4-15,-2-28 4 0,0 0-3 0,0 0 1 16,0 0 0-16,29 20 0 0,-29-20 3 16,0 0-2-16,36-20 2 0,-36 20-2 0,34-35 4 15,-34 35-4-15,33-45 3 0,-16 21-3 16,-1 1 3-16,-3-3-3 0,-13 26 4 0,23-39-5 16,-23 39 3-16,18-29-4 0,-18 29 3 0,0 0-2 15,21-28 1-15,-21 28-1 0,0 0 0 0,0 0-18 16,0 0-26-16,0 0-49 0,29 6-70 15,-29-6-116-15,0 0-201 0,0 0 48 0,-13 27 245 16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0 894 0,'0'0'122'0,"0"0"-36"16,0 0-10-16,0 0-18 0,0 0-17 0,0 0-11 16,0 0-8-16,0 0-8 0,0 0 15 15,0 0 23-15,0 0 6 0,0 0 1 0,26 11-18 16,-26-11-26-16,0 0-1 0,3 28-4 0,-3-28-1 15,3 25-5-15,-3-25 0 0,-3 24-4 0,3-24 1 16,-1 26-2-16,1-26 2 0,0 20-1 16,0-20 0-16,-2 23-1 0,2-23 1 0,0 0-2 15,-1 25 1-15,1-25-15 0,0 0-13 16,4 23-35-16,-4-23-41 0,0 0-38 0,0 0-42 16,0 0-39-16,0 0-65 0,0 0-48 0,0 0 94 15,17-48 243-15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1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27CBFA3-1B03-4A93-97A9-7867A8FB4664}" emma:medium="tactile" emma:mode="ink">
          <msink:context xmlns:msink="http://schemas.microsoft.com/ink/2010/main" type="inkDrawing"/>
        </emma:interpretation>
      </emma:emma>
    </inkml:annotationXML>
    <inkml:trace contextRef="#ctx0" brushRef="#br0">0 0 653 0,'0'0'173'16,"0"0"-37"-16,0 0-37 0,0 0 0 0,0 0-5 16,0 0-14-16,0 0-18 0,22 26-12 0,-22-26-18 0,0 0-10 15,-2 27-10-15,2-27-3 0,2 26-6 0,-2-26 1 16,-2 31-4-16,2-31 2 0,-2 35-3 0,2-35 3 15,-3 34-4-15,3-34 4 0,3 26-4 16,-3-26 2-16,0 0-3 0,0 0-17 0,5 30-44 16,-5-30-59-16,0 0-55 0,0 0-98 0,0 0-128 15,0 0 12-15,0-32 323 16</inkml:trace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4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 96 1231 0,'-4'-27'178'0,"-14"2"-51"0,18 25-24 16,0 0-29-16,-10-25-22 0,10 25-12 0,0 0-8 16,0 0-12-16,0 0-4 0,0 0-8 0,0 0-3 15,0 0-4-15,0 0-2 0,0 0-1 0,0 0 0 16,0 0 1-16,0 0-3 0,0 0-12 0,0 0-15 15,29-18-24-15,-29 18-31 0,32 2-77 0,-32-2-123 16,0 0-241-16,29-10 56 0,-29 10 229 16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0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26 932 0,'0'0'101'15,"0"0"-50"-15,0 0 10 0,0 0 14 0,0 0 5 16,0 0-9-16,23 27-17 0,-23-27-11 16,0 0-3-16,2 25-6 0,-2-25-6 0,4 24-9 15,-4-24-4-15,4 28-7 0,-4-28 3 0,1 29-4 16,-1-29 5-16,0 28-4 0,0-28 0 0,-1 24-3 16,1-24-2-16,0 0-2 0,-3 26 1 15,3-26-2-15,0 0 3 0,0 0-2 0,0 0 0 16,0 0-1-16,0 0 0 0,0 0 0 0,0 0 0 15,0 0 0-15,0 0 1 0,0 0 1 0,0 0-1 16,0 0 2-16,25-35-3 0,-25 35 0 0,25-36-1 16,-25 36 4-16,26-42-4 0,-13 18 4 0,-13 24-3 15,26-42 2-15,-26 42-3 16,22-31 4-16,-22 31-4 0,0 0 1 0,29-21-1 16,-29 21-1-16,0 0 2 0,0 0 0 0,25-6 0 15,-25 6 0-15,0 0-1 0,0 0 1 0,23 16 0 16,-23-16 0-16,0 0 1 0,15 32-3 0,-15-32 4 15,8 25-4-15,-8-25 3 0,10 27-2 0,-10-27 2 16,8 30-3-16,-8-30 3 0,9 26-2 0,-9-26 1 16,6 27-1-16,-6-27 2 0,7 23-3 15,-7-23 4-15,0 0-3 0,7 24 1 0,-7-24-19 16,0 0-21-16,17 24-48 0,-17-24-44 0,0 0-49 16,0 0-58-16,0 0-97 0,33 17-62 0,-33-17 150 15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6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474 75 702 0,'0'0'201'15,"0"0"-75"-15,2-24-16 0,-2 24-9 0,0 0-17 16,0 0-13-16,-3-24-10 0,3 24-15 15,0 0-7-15,0 0-8 0,0 0-5 0,-15-22-5 16,15 22-6-16,0 0-3 0,-27-5-4 0,27 5-3 16,0 0 0-16,-35 8-2 0,35-8 0 0,-31 15 1 15,31-15-3-15,-34 23 3 0,34-23-3 16,-35 33 2-16,35-33-5 0,-23 34 4 0,23-34-4 16,-18 38 2-16,18-38-3 0,-14 37 4 0,14-37-3 15,-1 38 3-15,1-38-5 0,5 29 4 16,-5-29-3-16,13 26 3 0,-13-26-3 0,0 0 2 15,31 16-1-15,-31-16 0 0,25 5 1 0,-25-5 0 16,31-8-3-16,-31 8-2 0,29-18 1 0,-29 18-2 16,27-26 6-16,-27 26-1 0,26-37 4 0,-26 37-3 15,21-40 3-15,-21 40-3 0,16-41 4 0,-16 41-4 16,12-30 4-16,-12 30-3 0,0 0 0 16,9-29 0-16,-9 29 0 0,0 0 1 15,0 0 0-15,0 0-1 0,0 0-1 0,0 0 0 16,0 0 0-16,0 0 0 0,0 0 1 0,0 0 2 15,13 38-3-15,-13-38 1 0,4 43-2 0,-4-15 3 16,0 1-4-16,0 0 5 0,-2 0-6 0,-2 4 6 16,3-3-6-1,-2 2 7-15,-2-2-7 0,0 0 6 0,-1 0-5 16,-3-5 5-16,1 2-4 0,-3 1 4 16,0-6 18-16,-3 1-34 0,14-23 35 0,-32 40-35 15,32-40 13-15,-40 36 5 0,18-22-4 0,22-14 2 16,-44 23-2-16,21-18 1 0,-2 1-2 0,-1-4 2 0,0-2-1 15,0-5-1-15,4 2 0 0,-3-4-10 0,25 7-25 16,-47-24-53-16,47 24-69 0,-36-33-116 0,36 33-223 16,-14-38 59-16,-1 1 290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51 769 0,'0'0'164'0,"0"0"-38"0,-12-24-7 0,12 24-13 15,0 0-17-15,0 0-12 0,0 0-14 0,0 0-14 16,-27-27-9-16,27 27-9 0,0 0-6 16,-24 0-4-16,24 0-5 0,0 0-5 0,-36 11-3 15,36-11-3-15,-31 21-3 0,31-21 1 0,-35 32-4 16,35-32 4-16,-33 38-4 0,33-38 3 0,-29 34-4 15,29-34 3-15,-20 31-3 0,20-31 2 0,-7 26-3 16,7-26 2-16,0 0-3 0,14 24 2 0,-14-24 0 16,0 0 2-16,33 7 0 15,-33-7-2-15,36-7 1 0,-36 7-1 0,41-18 2 16,-19 7-2-16,3-2 3 0,-25 13-2 0,43-32 2 16,-43 32-3-16,33-29 3 0,-33 29-3 0,26-27 2 15,-26 27-1-15,0 0 2 0,18-28-1 0,-18 28 1 16,0 0 2-16,0 0 0 0,0 0 0 0,0 0 0 15,0 0 0-15,0 0-2 0,0 0 0 0,0 0 0 16,0 0-2-16,0 0-1 0,-16 22 2 16,16-22-2-16,-4 30 3 0,4-30-3 0,-5 29 2 15,5-29-4-15,0 27 5 0,0-27-4 0,6 28 3 16,-6-28-1-16,0 0 1 0,11 29-3 16,-11-29-8-16,0 0-24 0,0 0-24 0,30 29-48 15,-30-29-25-15,0 0-45 0,0 0-44 0,40-11-11 16,-40 11-73-16,17-25 1 0,5 27 181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8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-2 108 386 0,'0'0'116'0,"0"0"-4"0,0 0-11 0,0 0 2 15,0 0 2-15,0 0-4 0,0 0-8 0,0 0-9 16,0 0-30-16,0 0-6 0,1 25-5 0,-1-25-2 16,0 0-8-16,10 32-2 0,-10-32-7 0,5 24 1 15,-5-24-6-15,3 27-2 0,-3-27-6 16,4 27-2-16,-4-27-4 0,3 20 0 0,-3-20-3 15,0 0 4-15,0 0-3 0,6 28 0 16,-6-28-1-16,0 0-1 0,0 0-1 0,0 0 2 16,0 0 3-16,0 0 9 0,0 0 8 0,0 0 2 15,0 0 0-15,19-36-12 0,-19 36-4 0,14-38-7 16,-14 38 4-16,13-38-4 0,-7 16 4 0,-6 22-4 16,12-44 4-16,-12 44-2 0,10-39 7 15,-10 39-1-15,10-33 4 0,-10 33-3 0,0 0-1 16,11-24-3-16,-11 24-2 0,0 0-3 0,0 0 0 15,0 0 0-15,0 0-1 0,0 0 1 0,23 2-1 16,-23-2 1-16,0 0 0 0,0 0 0 0,29 20-1 16,-29-20 0-16,0 0-1 0,29 17 1 0,-29-17 0 15,34 6 0-15,-34-6 2 0,40-2-2 16,-40 2-1-16,39-7-1 0,-39 7-1 16,40-12-19-16,-18 8-17 0,-22 4-27 0,40-9-60 15,-40 9-43-15,40-12-109 0,-40 12-194 0,22-16 52 16,-22 16 234-16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8.2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56 180 633 0,'0'0'89'15,"0"0"-37"-15,0 0 1 0,0 0 5 0,0 0-14 16,0 0-10-16,0 0-7 0,0 0-1 0,0 0-3 15,24 18 4-15,-24-18 1 0,0 0-1 0,25-1-2 16,-25 1-2-16,0 0 8 0,34-8 8 16,-34 8 2-16,22-13-2 0,-22 13-13 0,25-17-12 15,-25 17-4-15,23-21-5 0,-23 21 1 0,24-24-3 16,-24 24 2-16,19-27-3 0,-19 27 6 0,15-23 8 16,-15 23 14-16,0 0 2 0,4-34 6 0,-4 34-9 15,0 0-5-15,-4-24-3 0,4 24-1 0,0 0-3 16,-26-12-4-16,26 12-4 0,-28 4-2 15,28-4 1-15,-40 20-1 0,18-3 6 0,-2 0 0 16,0 8 6-16,-1-1-4 0,6 2 1 16,0 2-7-16,4-3 2 0,4-2-5 0,1-1 2 15,10-22-4-15,-6 39 1 0,6-39-5 0,6 31 2 16,-6-31-3-16,19 27 1 0,-19-27-1 0,31 22 1 16,-31-22-1-16,42 9 1 0,-17-5 0 0,3-9-1 15,3 2 0-15,2-8-10 0,6 2-15 16,0-10-19-16,12 10-48 0,-16-25-84 0,33 28-186 15,-21-18-149-15,8-2 47 0,7 19 372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1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45 145 545 0,'0'0'176'15,"0"0"-55"-15,0 0-31 0,0 0-22 16,0 0-24-16,0 0-20 0,0 0 11 0,0 0 6 15,-5 23 7-15,5-23 5 0,0 0-17 0,0 0-5 16,0 0-2-16,23 2-6 0,-23-2-6 0,0 0-7 16,0 0-2-16,26 4 0 0,-26-4 2 15,0 0 4-15,26-3 0 0,-26 3 0 0,0 0-4 16,28-14-2-16,-28 14-3 0,0 0 0 0,30-26-2 16,-30 26 2-16,21-22-2 0,-21 22 2 15,16-24 2-15,-16 24 10 0,10-22 5 0,-10 22 4 16,0 0-3-16,1-33-5 0,-1 33-5 0,0 0-2 15,0 0-3-15,-20-26-2 0,20 26-2 0,-22-4-1 16,22 4-2-16,-31 6 0 0,31-6 1 0,-38 22-3 16,38-22 2-16,-39 30-2 0,39-30 3 0,-34 30-2 15,34-30 2-15,-22 33-2 0,22-33 2 16,-14 26-3-16,14-26 2 0,-1 31-2 16,1-31 2-16,5 28-2 0,-5-28 2 0,12 25-3 15,-12-25 1-15,23 21 0 0,-23-21 1 0,27 16 0 16,-27-16 0-16,36 11 0 0,-36-11 0 0,41 3-1 15,-41-3 1-15,46-3-1 0,-23 0 0 0,1-2 0 16,0-2-16-16,5 7-24 0,-29 0-41 0,51-7-47 16,-51 7-55-16,44-14-82 0,-44 14-156 15,32-15 38-15,-4 20 247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6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257 65 872 0,'-15'-27'201'0,"15"27"-69"16,0 0-20-16,0 0-12 0,-4-22-14 0,4 22-24 15,0 0-18-15,0 0-11 0,0 0-8 0,0 0-4 16,-28-20-1-16,28 20-3 0,0 0-3 0,-27 4-4 16,27-4-4-16,-28 13-1 0,28-13-3 0,-34 22 1 15,34-22-2-15,-37 32 3 0,37-32-4 0,-36 38 3 16,36-38-4-16,-29 36 2 0,29-36-3 15,-17 38 2-15,17-38-3 0,-1 31 3 0,1-31-4 16,7 33 4-16,-7-33-3 0,12 26 2 0,-12-26-2 16,0 0 0-16,32 29-4 0,-32-29-1 15,32-1 1-15,-32 1 2 0,34-17 4 0,-34 17 0 16,36-30 3-16,-36 30-3 0,33-33 2 0,-33 33-1 16,28-38 2-16,-28 38-3 0,22-38 3 0,-22 38-2 15,17-28 3-15,-17 28-3 0,0 0 1 16,13-26 0-16,-13 26 1 0,0 0-1 0,0 0 1 15,0 0 1-15,0 0-2 0,0 0 1 0,0 0-2 16,0 0 0-16,-7 35-1 0,7-35 3 0,-12 42-3 16,6-18 3-16,-1 2-5 0,-1 0 5 0,0 1-5 15,-1-1 4-15,1 2-4 0,0-4 5 0,-2 3-5 16,2-1 5-16,0-2-3 0,-1 1 2 0,0-4-2 16,2 2 2-16,7-23-4 15,-15 36 4-15,15-36-2 0,-10 24 2 0,10-24-2 16,-11 24 2-16,11-24-2 0,0 0 1 0,0 0 1 15,0 0 0-15,0 0-2 0,0 0 0 0,0 0 0 16,0 0-2-16,0 0-14 0,0 0-14 0,0 0-19 16,0 0-25-16,0 0-24 0,0 0-18 0,0 0-35 15,8-38-48-15,-8 38-34 0,24-20-157 16,-20-4 75-16,-4 24 262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0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0 1009 0,'0'0'155'0,"0"0"-31"16,0 0-21-16,0 0-16 0,0 0-23 0,0 0-21 15,0 0-17-15,0 0-11 0,0 0-8 16,0 0-2-16,0 0-3 0,0 0 1 0,0 0 3 0,0 0 3 15,-2 22 2-15,2-22 2 0,0 28-5 0,0-28 0 16,-4 38-6-16,4-38 1 0,-3 44-3 16,3-44 3-16,-4 40-5 0,4-40 3 15,0 34-3-15,0-34 2 0,7 25-2 0,-7-25 2 16,0 0-2-16,19 24 1 0,-19-24 0 0,0 0 0 16,24 1 0-16,-24-1 1 0,0 0 0 0,33-19-1 15,-33 19 3-15,22-26-3 0,-22 26 3 0,25-35-3 16,-25 35 3-16,20-37-2 0,-20 37 2 15,18-36-3-15,-18 36 3 0,15-33-2 0,-15 33 1 16,12-24-1-16,-12 24 1 0,0 0-1 0,0 0 0 16,0 0-1-16,0 0 1 0,0 0-1 0,0 0 0 15,0 0 1-15,0 0 0 0,0 0 2 0,0 0-3 16,23 10 3-16,-23-10-3 0,3 28 2 0,-3-28-2 16,2 31 1-16,-2-31-1 0,5 31 2 0,-5-31-3 15,2 28 1-15,-2-28-12 16,7 22-4-16,-7-22-29 0,0 0-39 0,26 34-35 15,-26-34-48-15,0 0-58 0,0 0-41 0,0 0-116 16,31 6 38-16,-31-6 316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3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0 975 0,'0'0'153'0,"0"0"-41"0,0 0-27 0,0 0-15 15,0 0-14-15,0 0-18 0,0 0-12 0,0 0-8 16,0 0 0-16,0 0 3 0,0 0 5 0,13 27-1 16,-13-27-4-16,2 24-7 0,-2-24-2 0,-2 28-5 15,2-28 0-15,-5 34-5 0,5-34 1 16,-5 33-4-16,5-33 3 0,-4 30-4 0,4-30 4 16,-6 27-4-16,6-27 3 0,0 0-3 0,-4 24-1 15,4-24-26-15,0 0-40 0,0 0-57 0,0 0-63 16,0 0-89-16,0 0-162 0,0 0 47 0,29-30 233 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3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51B5698-3AC2-4EA2-AE73-120FCB5DA89A}" emma:medium="tactile" emma:mode="ink">
          <msink:context xmlns:msink="http://schemas.microsoft.com/ink/2010/main" type="inkDrawing"/>
        </emma:interpretation>
      </emma:emma>
    </inkml:annotationXML>
    <inkml:trace contextRef="#ctx0" brushRef="#br0">19 20 1207 0,'-28'-27'145'0,"28"27"-69"0,0 0-12 0,0 0-20 15,0 0-23-15,0 0-14 0,0 0-8 0,0 0-1 16,0 0 0-16,0 0 0 0,0 0-5 0,0 0-18 16,19 27-29-16,-19-27-34 0,0 0-54 0,0 0-32 0,40 18-55 15,-40-18-100-15,0 0-24 0,33 27 197 0</inkml:trace>
  </inkml:traceGroup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5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8 1442 0,'-27'-12'158'0,"27"12"-62"15,0 0-32-15,0 0-12 0,0 0-19 0,0 0-8 16,0 0-11-16,-23 7-4 0,23-7-6 0,0 0-3 15,0 0-1-15,0 0-1 0,0 0-1 0,0 0 0 16,0 0-5-16,0 0-12 0,0 0-10 16,0 0-13-16,0 0-20 0,0 0-28 0,17 26-70 15,-17-26-105-15,0 0-246 0,0 0 56 0,0 0 201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1.1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0 640 0,'0'0'288'0,"0"0"-134"0,0 0-41 16,0 0-16-16,0 0-13 0,0 0-14 0,0 0-20 16,0 0-14-16,0 0-14 15,0 0-5-15,0 0 4 0,0 0 1 0,0 0 1 16,0 0-2-16,0 0-9 0,22 8 2 0,-22-8 1 15,0 0 5-15,10 27-1 0,-10-27-2 0,9 25-3 16,-9-25-1-16,6 31-4 0,-6-31 0 0,9 35-5 16,-9-35 3-16,5 34-5 0,-5-34 1 0,5 33-3 15,-5-33 2-15,7 33-2 0,-7-33 3 16,4 31-1-16,-4-31-1 0,6 27-2 0,-6-27 1 16,0 0-2-16,12 24 3 0,-12-24-2 0,0 0 0 15,0 0 1-15,0 0 1 0,25 4 0 0,-25-4 1 16,0 0 1-16,0 0 1 0,27-25 2 15,-27 25 2-15,0 0 3 0,18-27-4 0,-18 27 2 16,0 0-3-16,13-27-1 0,-13 27-1 0,0 0 0 16,9-22-2-16,-9 22-1 0,0 0 0 15,11-26 0-15,-11 26-1 0,9-23 2 0,-9 23-2 16,9-24 2-16,-9 24-3 0,13-24 3 0,-13 24-2 16,9-26 1-16,-9 26-2 0,11-23 3 0,-11 23-3 15,0 0 1-15,17-30-1 0,-17 30 0 0,0 0-7 16,0 0-8-16,4-24-11 0,-4 24-19 0,0 0-16 15,0 0-52-15,0 0-86 0,0 0-250 0,0 0-56 16,0 0 48-16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7.2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 56 393 0,'0'0'119'0,"0"0"9"0,0 0 0 16,0 0-5-16,0 0-23 0,0 0-16 0,0 0-8 15,0 0 2-15,0 0-2 0,14-23-8 16,-14 23-16-16,0 0-18 0,0 0-15 0,0 0-7 16,0 0-5-16,0 0-2 0,0 0 0 0,0 0 0 15,0 0-3-15,0 0 1 0,0 0-1 0,0 0-1 16,0 0 2-16,0 0 0 0,0 0 0 15,0 0 0-15,0 0 0 0,23-15-2 0,-23 15-1 16,0 0 1-16,0 0-2 0,0 0 1 0,0 0 1 16,0 0-1-16,0 0 1 0,0 0 0 0,0 0 1 15,0 0 2-15,0 0 3 0,0 0 8 0,0 0 2 16,0 0-3-16,0 0 0 0,0 0-6 0,0 0 3 16,0 0 4-16,-22 21 5 0,22-21-2 15,0 0-2-15,0 0-3 0,0 0-6 16,0 0-3-16,0 0-1 0,0 0-3 0,0 0-1 15,0 0-2-15,0 0 1 0,0 0 0 0,0 0 2 16,0-27 1-16,0 27-2 0,0 0 2 0,0 0-2 16,26-16 1-16,-26 16 0 0,0 0 0 0,0 0-1 15,0 0 0-15,0 0 1 0,0 0 0 0,0 0 0 16,0 0 1-16,0 0 0 0,0 0-1 0,0 0 1 16,21 16 1-16,-21-16-1 0,0 0 0 15,0 0 0-15,0 0-1 0,-5 26 0 0,5-26-1 16,0 0 1-16,0 0-11 0,0 0-8 0,-10 23-23 15,10-23-34-15,0 0-47 0,0 0-47 16,0 0-93-16,-4 27-141 0,4-27 9 0,0 0 174 16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8.0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40 577 0,'0'0'171'0,"0"0"-21"0,0 0-8 0,0 0-34 0,0 0-20 16,0 0-13-16,0 0-9 15,0 0-13-15,0 0-8 0,0 0-9 0,0 0-7 16,0 0-6-16,0 0-8 0,0 0-5 0,0 0-4 16,0 0-3-16,0 0 0 0,0 0-2 0,0 0-1 15,0 0 0-15,0 0 0 0,0 0-1 0,0 0 1 16,0 0-1-16,0 0 0 0,0 0-2 0,0 0 3 16,0 0 1-16,0 0 1 0,0 0 1 0,0 0-1 15,0 0-2-15,0 0 1 0,0 0 0 16,0 0 2-16,0 0-1 0,0 0 0 0,0 0 0 15,0 0-2-15,0 0 3 0,0 0 1 0,0 0 4 16,0 0 6-16,0 0 6 0,0 0 1 0,0 0-4 16,0 0-6-16,0 0-7 0,0 0-2 15,0 0 2-15,0 0 1 0,0 0-1 0,0 0 0 16,0 0-1-16,0 0-2 0,0 0 0 0,0 0-2 16,0 0-1-16,0 0 0 0,0 0 1 15,-7-26 0-15,7 26 2 0,0 0-3 0,0 0 1 16,0 0 1-16,26-15 0 0,-26 15 0 0,0 0 1 15,0 0-2-15,0 0 1 0,0 0 1 0,21 8-2 16,-21-8 2-16,0 0 1 0,0 0-1 0,0 0 1 16,11 26-1-16,-11-26-1 0,0 0 0 15,0 0-1-15,-2 26 2 0,2-26-2 16,0 0 3-16,0 0 0 0,0 0-1 0,0 0 0 16,0 0-2-16,0 0 1 0,0 0 1 0,0 0 0 15,0 0 2-15,0 0 7 0,0 0 3 0,0 0 0 16,0 0 0-16,0 0-7 0,0 0-6 0,0 0 1 15,0 0-1-15,-22 0-2 0,22 0 2 0,0 0-1 16,0 0-1-16,0 0 1 0,0 0-12 0,0 0-16 16,0 0-19-16,0 0-67 0,-22-22-94 15,22 22-290-15,0 0-11 0,0 0 136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0.9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-7 57 435 0,'0'0'122'0,"0"0"11"16,0 0-16-16,0 0 9 0,8-24-11 15,-8 24-12-15,0 0-22 0,0 0-12 0,0 0-12 16,0 0-6-16,0 0-7 0,0 0-8 0,0 0-10 16,0 0-12-16,0 0-6 0,0 0-4 0,0 0 0 15,25-22 0-15,-25 22 0 0,0 0-2 0,0 0 1 0,0 0-1 16,0 0-1-16,25-11 0 0,-25 11 0 16,0 0-1-16,0 0 0 0,0 0 0 0,0 0 0 15,0 0 2-15,0 0-1 0,0 0 0 16,0 0 1-16,0 0 1 0,0 0 5 0,0 0 10 0,0 0 5 15,0 0 8-15,0 0 1 0,0 0-4 0,0 0-2 16,0 0-5-16,0 0-4 0,0 0-4 0,0 0-3 16,0 0-3-16,0 0-3 0,0 0-2 0,0 0-2 15,0 0 0 1,0 0-2-16,0 0 1 0,0 0-1 0,0 0-1 16,0 0 0-16,0 0 0 0,0 0-1 15,0 0 2-15,0 0-3 0,0 0 0 0,0 0 2 16,0 0 0-16,0 0 3 0,0 0 2 0,0 0-2 15,23 14 0-15,-23-14 1 0,0 0-2 0,0 0 2 16,0 0 1-16,0 0-3 0,0 0 3 0,0 25-2 16,0-25 1-16,0 0 0 0,0 0 0 0,0 0 0 15,0 0 0-15,0 0 2 16,0 0-1-16,0 0 0 0,0 0 0 0,0 0-1 16,0 0 0-16,0 0 1 0,0 0-1 0,0 0 0 15,0 0-7-15,0 0-27 0,0 0-27 0,-5 21-71 16,5-21-120-16,0 0-244 0,0 0-5 0,-28-12 174 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3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186 0 226 0,'0'0'106'16,"0"0"13"-16,0 0 16 0,0 0-8 0,0 0-26 16,0 0-8-16,0 0 6 0,0 0 10 15,0 0 2-15,0 0-13 0,0 0-22 0,0 0-20 16,0 0-11-16,0 0-6 0,0 0 1 0,0 0-2 16,0 0-3-16,0 0-4 0,0 0-4 0,0 0-8 15,0 0-6-15,0 0-5 0,0 0-8 0,0 0 2 16,-28 34-2-16,28-34 1 0,-25 34 0 0,25-34 0 15,-29 34-2-15,29-34 3 0,-29 42-3 0,29-42 3 16,-27 43-4-16,27-43 4 16,-26 37-4-16,26-37 3 0,-15 39-4 0,15-39 4 15,-6 32-3-15,6-32 2 0,-4 26-2 0,4-26 2 16,7 21-3-16,-7-21 4 0,14 24-4 0,-14-24 3 16,17 24-2-16,-17-24 1 0,23 23 0 0,-23-23 1 15,28 22-2-15,-28-22 2 0,32 18-5 0,-32-18-13 16,33 13 5-16,-33-13-35 0,35 15-11 0,-35-15-61 15,36 8-60-15,-36-8-81 0,22-10-119 16,-22 10-60-16,24-14 224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6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16 898 0,'0'0'152'16,"0"0"-23"-16,0-22-15 0,0 22-24 0,0 0-41 15,0 0-21-15,0 0-13 0,0 0-6 0,0 0 7 16,0 0 4-16,6 24 1 0,-6-24 2 0,2 27-13 16,-2-27-3-16,0 33-6 0,0-33 2 15,-5 35-4-15,5-35 2 0,-3 33-3 0,3-33 3 16,0 30 18-16,0-30-35 0,2 24 35 0,-2-24-36 15,1 24 14-15,-1-24-18 0,0 0-36 16,0 0-48-16,7 22-65 0,-7-22-63 0,0-21-183 16,0 21-3-16,8-32 254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7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71 1 1120 0,'-22'15'219'0,"22"-15"-94"15,0 0-26-15,-30 1-29 0,30-1-24 0,0 0-23 0,0 0-8 16,0 0-8-16,-15 26-3 0,15-26-3 0,0 0-2 16,0 0 0-16,0 0 0 0,0 0-1 15,8 23-1-15,-8-23-12 0,0 0-20 0,0 0-32 16,22-2-66-16,-22 2-94 0,0 0-154 0,30-2-101 0,-30 2 101 16,0 0 381-16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3.1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 21 667 0,'0'0'243'0,"0"0"-87"0,-3-23-11 16,3 23-16-16,0 0-52 0,0 0-48 0,0 0-22 16,0 0 2-16,0 0 9 0,0 0 8 15,20 24 3-15,-20-24-2 0,20 24-3 0,-20-24 1 16,20 31-1-16,-20-31-1 0,25 41-7 0,-14-20-1 16,2 1-8-16,-1 4 3 0,-2-2-7 15,-1 0 4-15,1 1-4 0,0 0 4 0,-5 1-2 16,1-1 7-16,-4 0-3 0,1-1 1 0,-3 2-4 15,-3-1 2-15,-2-1-5 0,1 0 7 0,-4 1 15 16,1-1-31-16,-6-1 28 0,1 2-31 0,12-25 9 16,-24 40 2-16,24-40-3 0,-23 33 2 0,23-33-2 15,0 0 1-15,-29 28-9 0,29-28-13 0,0 0-36 16,-25-7-88-16,25 7-269 16,0 0-134-16,0 0 3 0,10-22 469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298 59 225 0,'0'0'83'0,"0"0"12"0,0 0 21 16,0 0 6-16,0 0-8 0,0 0-18 0,0 0-4 15,0 0 9-15,0 0 6 0,0 0 4 0,0 0-11 16,0 0-31-16,0 0-23 0,0 0-11 0,0 0-11 16,5-29 6-16,-5 29-1 0,0 0-2 15,0 0-3-15,0 0-2 0,0 0-1 16,-23-18-3-16,23 18-1 0,0 0-3 0,-28-7-3 16,28 7-3-16,-22-5-1 0,22 5 0 0,-24 3-2 15,24-3-1-15,-27 3-1 0,27-3-2 0,-27 5 1 16,27-5-3-16,-28 8 3 0,28-8-2 0,-24 17 1 15,24-17 0-15,-25 24-2 0,25-24-1 0,-24 31 1 16,24-31-1-16,-19 33 3 0,19-33-2 16,-18 29 2-16,18-29-2 0,-10 25 2 0,10-25-2 15,-4 22 0-15,4-22-1 0,0 0 2 0,4 32-3 16,-4-32 2-16,0 0-2 0,0 0 1 0,28 27 0 16,-28-27 2-16,22 10 0 0,-22-10 0 0,29 5 1 15,-29-5-2-15,32 4 1 0,-32-4 1 16,27 0-1-16,-27 0 0 0,28 0 1 15,-28 0-2-15,23-2 1 0,-23 2 0 0,0 0-2 16,0 0 3-16,24 2-1 0,-24-2 0 0,0 0 1 16,0 0 0-16,0 0 0 0,0 0 1 0,0 0-1 15,0 0 1-15,-7 27-1 0,7-27 1 0,-18 22-1 16,18-22 1-16,-25 24-2 0,25-24 2 0,-30 31-4 16,30-31 3-16,-36 36-4 0,36-36 4 0,-33 34-4 15,33-34 4-15,-28 27-2 0,28-27 4 16,-20 23-4-16,20-23-13 0,0 0 33 0,-11 28-35 15,11-28 35-15,0 0-20 0,8 23-1 16,-8-23 1-16,0 0-1 0,0 0 2 0,29 25-2 16,-29-25 1-16,23 9 0 0,-23-9 1 0,28 8-1 15,-28-8 1-15,33 3-1 0,-33-3 1 0,34 0-1 16,-34 0 1-16,36 0 2 0,-36 0-2 0,39-3 0 16,-39 3 2-16,41-5-2 0,-41 5-1 15,40-9 1-15,-40 9-3 0,39-9 2 0,-39 9 1 16,40-12 0-16,-40 12-1 0,34-12-16 0,-34 12-6 15,30-9-48-15,-30 9-69 0,32-6-163 0,-32 6-234 16,0 0 46-16,29-17 299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09.63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8D66133-AE22-4B47-92D6-B45DC907B826}" emma:medium="tactile" emma:mode="ink">
          <msink:context xmlns:msink="http://schemas.microsoft.com/ink/2010/main" type="inkDrawing"/>
        </emma:interpretation>
      </emma:emma>
    </inkml:annotationXML>
    <inkml:trace contextRef="#ctx0" brushRef="#br0">178 17 1196 0,'0'0'125'0,"0"0"-32"0,0 0-3 16,0 0-13-16,-25-21-24 0,25 21-13 0,0 0-9 16,-24 0-11-16,24 0-5 0,0 0-8 0,-31 21-2 15,31-21-3-15,-21 24 1 0,21-24-2 0,-21 31 3 16,21-31 0-16,-25 35 2 0,25-35-2 16,-16 36 4-16,16-36-4 0,-11 39 3 0,11-39-7 0,-3 34 2 0,3-34-4 15,2 34 3-15,-2-34-4 0,9 26 4 16,-9-26-3-16,0 0 1 0,28 31 0 0,-28-31 1 15,26 9-2-15,-26-9 1 0,30 4-8 0,-30-4-10 16,36-4-19-16,-36 4-14 0,46-14-20 0,-27-9-57 16,25 23-98-16,-44 0-204 0,58-42-37 0,-14 29 126 15</inkml:trace>
  </inkml:traceGroup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254 0 510 0,'-12'22'157'0,"12"-22"-12"0,0 0-14 0,0 0-3 15,0 0-17-15,-33 11-17 0,33-11-7 0,0 0-12 0,0 0-12 16,0 0-14-16,-22 22-9 0,22-22-7 0,0 0-3 16,0 0-2-16,-25 20-3 0,25-20-3 0,0 0 0 15,-25 22-5-15,25-22 0 0,0 0-6 0,-23 35-1 16,23-35-3 0,-17 32-2-16,17-32-2 0,-19 42 3 15,19-42-6-15,-23 44 4 0,12-21-5 0,1-1 3 16,3 4-4-16,-1-2 5 0,1 2-4 0,1-2 4 15,2 4-5-15,2-3 4 0,2 2-5 0,0-2 5 16,2 2-6-16,1-2 5 0,1-2-3 0,0-1-13 0,-4-22 32 16,14 42-30-16,-14-42 30 0,15 39-16 0,-15-39-4 15,17 33 3-15,-17-33-3 0,19 26 4 16,-19-26-3-16,0 0 3 0,28 29-2 0,-28-29-1 16,0 0 0-16,27 13 3 0,-27-13-3 0,0 0 1 15,32 7-19-15,-32-7-25 0,0 0-48 0,0 0-118 16,37-13-345-16,-37 13 33 0,0 0 149 15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2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45 313 0,'0'0'154'0,"0"0"-7"0,0 0-3 16,0 0-15-16,0 0-15 0,0 0-3 0,0 0 3 15,0 0 0-15,-14-20-12 0,14 20-18 0,0 0-16 16,0 0-20-16,0 0-38 0,0 0 13 16,0 0-31-16,0 0 23 0,0 0 5 0,-24-22-3 15,24 22-2-15,0 0-1 0,-28-5-4 16,28 5-3-16,-22 4 0 0,22-4-4 0,-28 7-1 16,28-7-14-16,-31 17 31 0,31-17-32 0,-32 19 33 15,32-19-19-15,-25 21 0 0,25-21-1 0,0 0-1 16,-22 30 1-16,22-30-1 0,0 0-1 0,-4 28-1 15,4-28 2-15,0 0-4 0,14 22 4 0,-14-22-2 16,0 0 2-16,36 20 0 0,-36-20 0 16,31 10 0-16,-31-10 1 0,33 9 1 15,-33-9-1-15,32 17 0 0,-32-17 0 0,23 14-2 16,-23-14 2-16,0 0 0 0,23 16 1 0,-23-16-1 16,0 0 2-16,0 0-3 0,9 26 3 0,-9-26-2 15,0 0 1-15,-18 27-1 0,18-27 2 0,-23 21-3 16,23-21 3-16,-32 20-2 0,32-20 1 0,-32 16-1 15,32-16 2-15,-35 14-2 0,35-14 1 16,-33 10-1-16,33-10-1 0,-25 3 1 0,25-3 0 16,0 0-1-16,0 0 1 0,-22-3-6 0,22 3-12 15,0 0-21-15,0 0-27 0,0 0-23 0,0 0-49 16,0 0-75-16,0 0-125 0,27-7-136 0,-3 14 74 16,-24-7 400-16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8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90 127 937 0,'0'0'152'0,"0"0"-49"0,0 0-13 15,0 0-18-15,-28 7-34 0,28-7-21 0,0 0-14 16,0 0 0-16,-8 24-2 0,8-24 2 0,-1 23-3 15,1-23 2-15,-5 30-3 0,5-30 3 0,0 37-4 16,-1-14 4-16,1 0-4 0,-3 3 4 16,3-3-4-16,-1 1 3 0,-2 3-4 0,2-1 5 15,1 0-5-15,-4 3 6 0,4 0-5 0,-4 0 5 16,-1-1-6-16,4-4 5 0,1-24-4 16,-3 42 4-16,3-42 16 0,-1 35-17 0,1-35 18 15,0 0-18-15,0 23-2 0,0-23 3 0,0 0 11 16,0 0 11-16,0 0-15 0,0 0 21 0,1-34-28 15,-1 34 8-15,3-32 3 0,1 9-4 0,-2-6 4 16,-1 3-5-16,2-9 7 0,1 2-4 0,-4-6 7 16,4 1-9-16,-3-4 4 0,3 2-11 15,1-7 5-15,0 5-5 0,-1 4 8 16,2 3-5-16,1 5 8 0,-2 9-7 0,-5 21 2 16,14-37-5-16,-14 37-1 0,14-26-4 0,-14 26 2 15,0 0-2-15,24-26 3 0,-24 26-1 0,25-9 1 16,-25 9 0-16,28-2-1 0,-28 2-1 0,29 5 2 15,-29-5-1-15,27 14-1 0,-27-14 1 0,27 21 0 16,-27-21 0-16,19 24-1 0,-19-24 2 16,14 28-3-16,-14-28 4 0,2 27-3 0,-2-27 4 15,-2 24-2-15,2-24 0 0,0 0 0 0,-24 35 2 16,24-35-1-16,-26 21 1 0,26-21-2 0,-36 19 1 16,14-10-3-16,22-9 2 0,-44 20-3 0,21-10 2 15,1-6 0-15,22-4 1 0,-42 13-1 16,42-13 0-16,-37 5-3 0,37-5 2 0,0 0-3 15,-28-5-21-15,28 5-27 0,0 0-66 16,0 0-101-16,10-29-130 0,-10 29-151 0,37-18 59 16,-28-12 425-16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3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0 156 566 0,'0'0'109'0,"0"0"-50"16,0 0 6-16,0 0 8 0,0 0-7 0,0 0-2 16,18 21-19-16,-18-21-3 0,0 0-1 0,0 0 0 15,28 8-7-15,-28-8-6 0,0 0-9 0,27 3-6 16,-27-3-5-16,28-2-2 16,-28 2-1-16,27-9-2 0,-27 9 0 0,32-11 1 15,-32 11-2-15,29-15-1 0,-29 15 0 0,28-25 0 16,-28 25-1-16,22-28 5 0,-22 28-2 0,15-26 3 15,-15 26 0-15,1-26 12 0,-1 26 17 0,0 0 12 16,-10-26 1-16,10 26-2 0,0 0-19 0,-34-21-5 16,34 21-5-16,-28 0-3 0,28 0-2 15,-41 16-5-15,41-16 3 0,-41 26-7 0,41-26 1 16,-36 35 0-16,36-35 2 0,-32 35-1 0,32-35 4 16,-19 33-8-16,19-33 2 0,-4 30-5 0,4-30 3 15,3 25-3-15,-3-25 2 0,15 29-3 0,-15-29 3 16,0 0-3-16,34 29 1 0,-34-29-1 0,30 11 1 15,-30-11 0-15,36 6 2 0,-12-8-2 0,-24 2 0 16,41-5-5-16,-41 5-19 0,46-11-29 16,-46 11-63-16,44-17-71 0,-36-5-100 0,15 7-180 15,1 14 62-15,-17-21 332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7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248 26 1116 0,'0'0'161'0,"0"0"-29"0,0 0-23 16,0 0-37-16,0 0-24 0,-29-27-12 0,29 27-4 15,0 0-6-15,-26-1-4 0,26 1-5 16,-24 5-5-16,24-5-4 0,-29 13 0 0,29-13-3 15,-33 25 3-15,33-25-1 0,-36 31 1 0,36-31-1 16,-34 41 2-16,34-41-5 0,-22 38 2 0,22-38-5 16,-12 36 0-16,12-36-2 0,-3 33 2 0,3-33-3 15,5 31 3-15,-5-31-3 0,11 29 2 0,-11-29-3 16,20 25 4-16,-20-25-4 0,27 17 2 0,-27-17 0 16,35 10-2-16,-35-10 3 0,42 0 1 15,-42 0-3-15,43-10-6 0,-17 4-14 0,-1-4-16 16,5 6-21-16,-30 4-34 0,62-9-91 15,-51-13-85-15,25 19-243 0,-7 1 32 0,-29 2 304 16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5.6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216-2 623 0,'0'0'206'0,"0"0"-55"0,0 0-11 16,0 0-15-16,0 0-20 0,0 0-25 0,0 0-15 15,0 0-12-15,0 0-5 0,0 0-8 16,0 0-9-16,-25-6-7 0,25 6-4 0,0 0-3 15,-22 21 1-15,22-21-2 0,-18 24-1 0,18-24-3 16,-23 31 0-16,23-31-4 0,-22 36 2 0,22-36-7 16,-28 37 3-16,19-13 16 0,-5 0-30 15,4 0 30-15,-1 7-30 0,3-4 7 0,0 6 3 16,4 0-6-16,-3-2 6 0,5 0-6 0,-3 1 9 16,5 2-9-16,0-6 6 0,1 5-5 0,3-4 2 15,-2 2-3-15,5-7 4 0,-5-2-3 0,-2-22 4 16,16 37-4-16,-16-37 2 0,19 24-2 0,-19-24 2 15,0 0-2-15,30 23 0 0,-30-23-14 0,25 6-7 16,-25-6-18-16,28-6-14 16,-28 6-18-16,22-16-49 0,5 17-60 0,-27-26-109 15,0 25-178-15,39-17 39 0,-35-8 313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3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7 665 0,'0'0'144'0,"22"-12"-22"16,-22 12-13-16,0 0-12 0,0 0-16 0,0 0-18 15,0 0-13-15,0 0-4 0,0 0-5 0,0 0-3 16,0 0-7-16,0 0-7 0,0 0-7 0,0 0 1 16,0 0 10-16,0 0 10 0,0 0-1 15,0 0-1-15,0 0-16 0,0 0-5 0,24 29-3 16,-24-29 1-16,0 29-4 0,0-29-2 0,0 37-6 15,0-15 2-15,-4 1-5 0,2-2 4 0,0 3-6 16,0 3 6-16,-3 1-5 0,2-4 4 0,3 2-4 16,-6-2 4-16,5 2-6 0,0-5 7 15,-1 2-6-15,2-23 6 0,-5 38-5 0,5-38-13 16,-2 32 35-16,2-32-36 0,0 0 35 16,-4 28-25-16,4-28-7 0,0 0-2 0,0 0-7 15,0 0-4-15,0 0 1 0,0 0-3 0,0 0-3 16,0 0-2-16,0 0-12 0,0 0-18 0,0 0-38 15,0 0 14-15,0 0-24 0,0 0 11 0,0 0-24 16,0 0-46-16,25-22-56 0,-25 22-109 0,0 0 161 16,0 0 175-16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8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0 808 0,'0'0'138'0,"0"0"-53"0,0 0-19 0,0 0-10 15,0 0 6-15,0 0 6 0,0 0-1 0,0 0 4 16,0 0-17-16,0 0-17 0,0 0-8 0,0 0-6 15,0 0-7-15,0 0 5 16,0 0 7-16,0 0 1 0,0 0 0 0,0 0-8 16,0 0-7-16,0 0 1 0,0 0-1 0,19 32-1 15,-19-32-4-15,0 0-2 0,6 32-5 0,-6-32 1 16,0 29-3-16,0-29 2 0,0 30-3 0,0-30 2 16,-1 31-3-16,1-31 4 0,-5 33-4 0,5-33 3 15,-1 36-3-15,1-36 3 0,-4 36-3 0,4-36 3 16,-4 35-3-16,4-35 3 0,-3 35-4 15,3-35 3-15,-1 29-2 0,1-29 2 0,0 26-1 16,0-26 3-16,0 0-4 0,-4 30 2 0,4-30-1 16,0 0-15-16,-2 25 36 0,2-25-36 0,0 0 35 15,0 0-30-15,-4 25-9 0,4-25-9 16,0 0-15-16,0 0-4 0,0 0-24 0,0 0-31 16,-4 28-58-16,4-28-48 0,0 0-103 15,0 0-93-15,0 0 36 0,0 0 369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11 955 0,'-23'14'246'0,"23"-14"-118"0,0 0-21 0,-23-4-25 16,23 4-32-16,0 0-29 0,0 0-15 0,0 0-5 15,0 0 5-15,0 0 2 0,0 0 2 16,0 0-1-16,33 19-3 0,-33-19-3 0,27 5 0 16,-27-5-1-16,37 1 0 0,-37-1-1 0,36-1 1 15,-36 1-2-15,37-5 0 0,-37 5 0 0,33-5-2 16,-33 5-11-16,40-13-25 0,-16 19-64 0,-24-6-94 15,41-16-163-15,-41 16-139 0,28-13 83 16,-5 20 390-16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0 938 0,'0'0'103'0,"0"0"-48"0,0 0-9 16,0 0-8-16,0 0-12 0,0 0 11 0,0 0 12 15,0 0 11-15,0 0 2 0,0 0-21 0,24 24-16 16,-24-24-4-16,0 0-7 0,26 30-1 0,-26-30-4 16,14 25-1-16,-14-25-2 0,16 30 3 0,-16-30-1 15,20 36 3-15,-20-36-5 0,17 43 2 0,-17-43-6 16,16 38 1-16,-16-38-4 0,9 43 3 16,-9-43-4-16,3 41 3 0,-3-41-2 0,-1 42 4 15,1-42-6-15,-7 44 5 0,7-44-5 0,-11 40 5 16,11-40-4-16,-11 40 4 0,11-40-5 0,-17 38 4 15,17-38-3-15,-21 31 4 0,21-31 18 16,-22 33-36-16,22-33 36 0,-20 35-37 0,20-35 15 16,-25 35 4-16,25-35-3 0,-28 35 3 0,28-35-3 15,-22 33 1-15,22-33-3 0,-16 24 3 16,16-24-3-16,0 0 2 0,0 0-2 0,0 0-37 16,0 0-65-16,0 0-87 0,0 0-113 0,0 0-148 15,0 0 34-15,0 0 340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0.4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4533BFB-B3A6-4D2B-8693-DBD2BF382ECC}" emma:medium="tactile" emma:mode="ink">
          <msink:context xmlns:msink="http://schemas.microsoft.com/ink/2010/main" type="inkDrawing"/>
        </emma:interpretation>
      </emma:emma>
    </inkml:annotationXML>
    <inkml:trace contextRef="#ctx0" brushRef="#br0">268 37 761 0,'0'0'167'0,"0"0"-34"0,0 0-11 0,0 0-17 16,0 0-26-16,0 0-18 0,-13-27-13 0,13 27-8 0,0 0-6 15,0 0-7-15,0 0-6 0,-29-8-2 0,29 8-2 16,-24 1 0-16,24-1-5 0,-29 6-2 16,29-6-3-16,-35 19-3 0,35-19-2 0,-40 26 0 15,40-26-3-15,-37 32 2 0,37-32-4 0,-30 34 4 16,30-34-3-16,-21 38 1 0,21-38-2 0,-10 34 3 16,10-34-5-16,6 35 4 15,-6-35-10-15,15 24-7 0,-15-24-9 16,26 17-4-16,-26-17-4 0,38 7 3 0,-12-3-7 15,-26-4-4-15,44-7 1 0,-44 7 1 16,40-23 15-16,-40 23 9 0,36-31 13 0,-36 31 3 16,29-34 4-16,-29 34-2 0,23-36 6 0,-23 36-2 15,18-39 13-15,-18 39 11 0,11-41 13 0,-11 41 2 16,8-34 0-16,-8 34-13 0,3-22-2 0,-3 22-5 0,0 0-2 16,0 0-3-16,0 0-6 0,0 0-5 0,0 0-3 15,0 0-1-15,0 0-2 0,0 0 2 16,-3 36-3-16,3-36 1 0,-9 41-2 0,9-41 2 15,-10 39-3-15,4-16 3 0,2 2-4 0,0 2 4 16,0 1-4-16,-2 1 4 0,2 3-5 0,-4 3 7 16,1-4-7-16,3 3 7 0,-4 2 14 0,1-4-33 0,-1 4 33 0,3-2-31 15,-3-4 10-15,1 2 9 0,-1-4-3 16,4 3 5-16,-4-9-5 0,8-22 3 0,-10 37-6 16,10-37 2-16,0 0-3 0,-6 24 2 15,6-24-2-15,0 0 0 0,0 0 2 0,0 0 0 16,0 0 0-16,0 0 4 0,0 0 4 0,0 0 2 15,0 0 3-15,11-24-4 16,-11 24-3-16,14-32-6 0,-14 32 3 0,18-36-6 16,-18 36 4-16,21-37-4 0,-21 37 3 15,21-39-3-15,-21 39 4 0,24-38-5 0,-24 38-15 16,28-42 33-16,-28 42-36 0,30-37 15 16,-30 37-39-16,25-33-49 0,1 33-100 0,-27-28-156 15,1 28-134-15,30-23 6 0,-23-1 393 0</inkml:trace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48 0 842 0,'0'0'177'0,"0"0"-61"0,0 0-2 16,0 0-5-16,0 0-31 0,0 27-24 0,0-27-15 15,0 23-4-15,0-23-8 0,-1 23 0 0,1-23-9 16,0 28 0-16,0-28-3 0,0 33 3 0,0-33-4 16,-2 37 0-16,2-37-5 0,0 37 0 0,0-37-6 15,-1 40 3-15,1-40-2 0,-4 37 3 0,4-37-2 16,-4 31 1-16,4-31-5 0,-7 34 2 16,7-34-5-16,-6 32 3 0,6-32-2 0,-7 26 2 15,7-26-3-15,-9 25 2 0,9-25-3 0,0 0 3 16,-10 24-1-16,10-24 0 0,0 0-1 15,0 0 1-15,0 0-11 0,0 0-10 0,0 0-17 16,0 0-22-16,0 0-39 0,0 0-52 0,0 0-61 16,0 0-92-16,-5-30-114 0,5 30 37 0,0-27 330 15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4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33 1129 0,'0'0'173'0,"0"0"-42"0,0 0-28 0,0 0-36 16,0 0-40-16,0 0-17 0,0 0 7 0,0 0 7 16,0 0 6-16,0 0 9 0,0 0-10 0,0 0-6 15,30 13-4-15,-30-13-5 0,26 8-3 0,-26-8-2 16,29 4-2-16,-29-4-2 0,29 3-1 0,-29-3-2 15,33-3 0-15,-33 3-2 0,36-4-1 16,-36 4 1-16,34-13-9 0,-34 13-20 0,31-10-39 16,-27-12-109-16,29 25-245 0,-33-3-119 0,22-23 19 15,-22 23 416-15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1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27 948 0,'0'0'273'0,"0"0"-126"0,0 0-30 0,0 0-20 15,0 0-37-15,0 0-23 0,0 0-11 0,0 0-6 16,0 0-1-16,0 0-3 0,0 0-5 16,0 0-3-16,0 0 8 0,0 0 4 0,0 0 3 15,0 0 0-15,0 0-11 0,31-17-7 0,-31 17-2 16,26-4-2-16,-26 4-1 0,27-1 1 0,-27 1-1 16,29-2 0-16,-29 2 1 0,33 0-1 0,-33 0 0 15,38 0-1-15,-38 0 1 0,30-1-9 16,-30 1-11-16,33 0-15 0,-33 0-25 0,28-2-20 15,-2 12-58-15,-26-10-69 0,30 0-122 16,-30 0-153-16,0 0 72 0,29 10 297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 1123 0,'0'0'133'0,"0"0"-17"0,0 0-31 16,0 0-26-16,0 0-27 0,0 0 0 0,0 0 3 16,0 0 5-16,0 0 7 0,28-1-13 15,-28 1-3-15,22-4-5 0,-22 4-6 0,30-6-4 16,-30 6-6-16,33-2-3 0,-33 2-1 0,36-7-3 15,-36 7 0-15,39-2-3 0,-39 2-1 0,44-5 1 16,-21-1-1-16,-1 3-13 0,6 0-25 0,-28 3-44 16,60-1-142-16,-60 1-252 0,39-14-39 15,-39 14 14-15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3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384 53 625 0,'0'0'181'0,"0"0"-14"15,0 0-31-15,13-23-40 0,-13 23-33 0,0 0-8 0,0 0 4 16,0 0 1-16,0 0-4 0,0 0-9 16,-23-20-6-16,23 20-7 0,0 0-6 0,-30-11-2 15,30 11-3-15,-24 0 0 0,24 0-2 0,-29 0-4 16,29 0-3-1,-33 7-4-15,33-7-2 0,-40 8-2 0,40-8-1 16,-41 13 0-16,41-13 0 0,-40 11-1 0,40-11 1 16,-33 18-3-16,33-18 0 0,-28 19-1 15,28-19-1-15,0 0 0 0,-26 23-1 0,26-23-2 16,0 0 2-16,-5 27-1 0,5-27 2 16,5 22-1-16,-5-22 0 0,0 0-3 0,18 28 4 15,-18-28-1-15,0 0 1 0,34 20 0 0,-34-20-1 16,29 9 0-16,-29-9 1 0,32 3 1 0,-32-3-1 15,28 1 0-15,-28-1 0 0,27 2 1 0,-27-2-2 16,0 0 1-16,24 4 0 0,-24-4-1 0,0 0 1 16,0 0 1-16,0 0 0 0,0 0 1 15,0 0 1-15,0 0-1 0,-10 21 1 16,10-21-3-16,-26 30 1 0,26-30-3 0,-32 30 4 16,32-30-5-16,-32 35 4 0,32-35-4 0,-37 40 3 15,37-40-2-15,-37 40 4 0,37-40-5 0,-29 39 4 16,29-39-3-16,-23 31 2 0,23-31-2 0,0 0 2 15,-17 31-3-15,17-31 3 0,0 0-1 0,0 0 1 16,3 24-1-16,-3-24 1 0,0 0 0 16,0 0 2-16,23 17 0 0,-23-17 0 0,0 0-1 15,28 10 2-15,-28-10-2 0,25 8 1 0,-25-8-1 16,27 3 0-16,-27-3-1 0,32 2 1 0,-32-2-1 16,33-2 0-16,-33 2 0 0,36-3 1 0,-36 3-2 15,40-8 0-15,-40 8 1 0,36-5-1 0,-36 5 1 16,37-7-8-16,-37 7-17 0,32-2-16 15,-32 2-34-15,24-8-47 0,3 22-74 16,-27-14-184-16,0 0-74 0,34-17 10 0,-34 17 369 16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7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2 1224 0,'0'0'161'0,"0"0"-39"16,0 0-23-16,0 0-25 0,0 0-29 0,0 0-10 15,0 0-6-15,0 0-4 0,0 0-6 0,-25-16-3 16,25 16-3-16,0 0-1 0,0 0-1 0,-28 26 1 16,28-26 1-16,-23 27 0 0,23-27-6 0,-28 37 1 15,12-13-7-15,-1 2 2 0,1 3-3 0,1-2 2 16,-2 1-5-16,2 1 5 16,2-1-5-16,2-3 5 0,2 5-5 0,2-3 3 15,0-3-3-15,6 2 3 0,1-4-3 0,0-22 3 16,8 42-4-16,-8-42 4 0,19 35-4 0,-19-35 4 15,26 28-1-15,-26-28 0 0,31 19-6 0,-31-19-19 16,36 18 5-16,-36-18-20 0,44 7 24 0,-44-7-18 16,46-3-24-16,-46 3-47 0,49-6-77 15,-49 6-124-15,33-28-164 0,-33 28 23 0,31-20 246 16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1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21 860 0,'0'0'131'0,"0"0"-18"0,0 0-8 0,4-24-13 16,-4 24-18-16,0 0-18 0,0 0-11 0,0 0-7 15,0 0-6-15,0 0-6 0,0 0-6 16,0 0-8-16,0 0 8 0,0 0 12 16,0 0 5-16,0 0-1 0,0 0-10 0,21 24-17 15,-21-24-2-15,4 25-2 0,-4-25 2 0,2 24-4 16,-2-24 5-16,5 26-3 0,-5-26 1 0,0 27 0 16,0-27-1-16,1 32-4 0,-1-32 3 0,0 33-4 15,0-33 2-15,-3 39-4 0,3-39 3 16,-7 40-4-16,7-40 3 0,-7 36-3 0,7-36 4 15,-4 29-3-15,4-29 4 0,-5 26-3 0,5-26 1 16,-2 24-1-16,2-24 1 0,2 24-2 0,-2-24 2 16,-2 23-6-16,2-23-6 0,-2 22-8 0,2-22-6 15,0 0-17-15,0 0-7 0,5 25-25 16,-5-25-14-16,0 0 4 0,0 0-41 0,0 0-28 16,0 0-68-16,19-32-90 0,-19 32-61 15,6-28 153-15,-6 28 220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5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1007 0,'0'0'121'15,"0"0"-31"-15,0 0-9 0,0 0-29 0,0 0-28 16,0 0-16-16,0 0-8 0,0 0-2 0,0 0-1 16,0 0 1-16,0 0 36 0,0 0 16 0,0 0 9 15,4 28 7-15,-4-28-29 0,0 0-7 0,0 0-6 16,8 31 0-16,-8-31-7 0,0 27-2 0,0-27-3 15,2 28 1-15,-2-28-4 0,0 33 3 16,0-33-5-16,0 33 1 0,0-33-3 16,0 37 2-16,0-37-5 0,0 35 3 0,0-35-3 15,-3 37 2-15,3-37-6 0,-1 34 3 0,1-34-3 16,0 36 3-16,0-36-3 0,-3 31 3 0,3-31-4 16,0 30 5-16,0-30-4 0,-1 27 2 0,1-27-2 15,0 0-5-15,-2 33-10 0,2-33-8 0,0 0-18 16,0 0-15-16,0 30-28 0,0-30-91 0,0 0-118 15,0 0-204-15,0 0 66 0,0 0 263 16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8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 1318 0,'0'0'98'0,"0"0"-76"0,0 0 16 15,0 0 7-15,22 12 1 0,-22-12 1 0,0 0-29 16,30 0-6-16,-30 0-3 0,32-1-2 0,-32 1-3 16,36-5-2-16,-36 5 0 0,36-1-2 15,-36 1 1-15,33-4-1 0,-33 4-1 16,32 0-5-16,-32 0-22 0,35-2-44 0,-35 2-72 15,35-7-117-15,-35 7-176 0,0 0 6 0,27-9 142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7.31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19 1057 0,'0'0'129'0,"-14"-21"-43"0,14 21-9 16,0 0-28-16,0 0-29 0,0 0-13 16,0 0 3-16,0 0 11 0,0 0 7 0,24 22-1 15,-24-22-3-15,18 26-6 0,-18-26 3 0,19 34-5 16,-19-34 1-16,21 41-3 0,-21-41 1 16,20 41-4-16,-20-41 1 0,17 40-9 0,-17-40 2 15,15 41-5-15,-15-41 3 0,5 43-4 0,-5-43 4 16,3 42-5-16,-3-20 4 0,-3 1-4 15,3-23 4-15,-5 42-4 0,5-42 3 0,-12 42-2 16,12-42 5-16,-14 38 2 0,14-38 7 0,-18 38-1 16,18-38 2-16,-24 32-5 0,24-32-18 0,-23 29 32 15,23-29-35-15,-25 28 32 0,25-28-19 0,-29 27-2 16,29-27 2-16,-29 22-2 0,29-22 1 0,0 0-7 16,-29 15-16-16,29-15-39 0,0 0-74 0,0 0-152 15,0 0-207-15,0 0 1 16,0 0 249-16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0.58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2FEBD9A-1ECD-49E6-A596-74ADB145CACB}" emma:medium="tactile" emma:mode="ink">
          <msink:context xmlns:msink="http://schemas.microsoft.com/ink/2010/main" type="inkDrawing"/>
        </emma:interpretation>
      </emma:emma>
    </inkml:annotationXML>
    <inkml:trace contextRef="#ctx0" brushRef="#br0">52 11 1546 0,'0'0'134'16,"-33"10"-101"-16,33-10-8 15,0 0-4-15,-26 14-7 0,26-14-8 0,0 0-6 16,0 0-9-16,0 0-25 0,0 0-61 0,0 0-156 15,0 0-279-15,0 0-16 0,-12-35 232 16</inkml:trace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8.9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307 30 772 0,'0'0'153'0,"0"0"-32"0,-25-23-14 0,25 23-2 16,0 0-29-16,0 0-17 0,-27-6-9 0,27 6-7 15,0 0-8-15,-24 0-6 0,24 0-6 0,-23-1-4 16,23 1-1-16,-22 1-2 0,22-1-3 0,-28 8 1 16,28-8-3-16,-27 8 1 0,27-8-3 15,-25 15 0-15,25-15-3 0,-26 14-1 16,26-14-2-16,0 0-2 0,-29 28-2 0,29-28 0 16,-18 23-1-16,18-23 2 0,0 0-2 0,-10 30 2 15,10-30-3-15,0 0 3 0,0 31 19 0,0-31-34 16,0 0 35-16,11 25-35 0,-11-25 14 0,0 0 3 15,31 17-3-15,-31-17 2 0,26 7-2 0,-26-7 0 16,26 6 1-16,-26-6-1 0,25 1 1 16,-25-1 1-16,0 0-1 0,29 5-1 0,-29-5 1 15,0 0 1-15,0 0-1 0,0 0 1 0,12 29-2 16,-12-29 3-16,0 0-3 0,-14 32 4 0,14-32-3 16,-23 33 1-16,23-33-3 0,-26 33 4 15,26-33-4-15,-28 31 4 0,28-31-3 0,-27 24 2 16,27-24-3-16,-24 27 2 0,24-27-1 0,-23 26 2 15,23-26-1-15,0 0 1 0,-18 28-2 0,18-28 0 16,0 0 0-16,0 0 1 0,-4 28-2 0,4-28 2 16,0 0 0-16,0 0 0 0,0 0-1 0,27 21 2 15,-27-21 0-15,22 7 1 0,-22-7 1 0,35 0-1 16,-35 0-1-16,37-4 0 16,-37 4 0-16,41-9-2 0,-41 9 1 15,42-8-1-15,-18 1 0 0,-1-2-11 0,3 6-21 16,-26 3-38-16,48-13-84 0,-43-10-111 15,29 16-196-15,-34 7-7 0,30-21 222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2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201 0 1182 0,'0'0'144'15,"0"0"-42"-15,0 0-13 0,0 0-22 0,0 0-25 16,0 0-20-16,-27 2-3 0,27-2-3 16,0 0 1-16,-30 31-3 0,30-31-1 0,-25 33-4 15,25-33 1-15,-28 40 0 0,28-40 3 0,-22 43-3 16,10-19-12-16,2 1 29 0,0 6-33 15,-1-5 29-15,3 6-19 0,1-5-5 0,2 3 3 16,1-3-4-16,2-3 3 0,4 4-5 0,-1-6 5 16,-1-22-4-16,12 40 3 0,-12-40-2 15,14 35 2-15,-14-35-2 0,18 32 2 0,-18-32-3 16,25 21-10-16,-25-21-13 0,29 11-18 0,-29-11-28 16,30-7-43-16,-2 21-76 0,-28-14-117 0,22-30-178 15,-22 30 47-15,31-25 321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5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30 767 0,'12'-35'240'0,"-12"35"-71"0,0 0-31 15,0 0-11-15,0 0-43 0,0 0-35 0,0 0-25 16,0 0-9-16,0 0-4 0,0 0 8 0,0 0 5 15,3 29 4-15,-3-29-2 0,2 33-8 16,-2-33-7-16,2 38-14 0,-2-38 32 0,-4 47-33 16,1-24 28-16,0 2-18 0,-1-1-6 0,3-1 4 15,-3 1-6-15,-1-1 4 0,5-23-4 0,-4 42 2 16,4-42-3-16,-4 35 4 0,4-35-4 16,0 28 2-16,0-28-6 0,0 0-14 0,7 34-19 15,-7-34-25-15,0 0-44 0,0 0-40 16,29 19-93-16,-29-19-156 0,0 0-50 0,29-26 129 15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8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0 896 0,'0'0'367'16,"0"0"-226"-16,0 0-46 0,0 0-33 15,0 0-21-15,0 0-21 0,0 0-11 0,0 0-9 16,0 0 2-16,0 0 5 0,3 24 7 15,-3-24 2-15,0 31 2 0,0-31-7 0,-1 36 0 16,1-36-4-16,-3 45-12 0,0-24 30 0,-1 8-34 16,-3-2 30-16,2-1-18 0,-2 7-6 0,-1-6 5 15,-1 4-6-15,1-1 6 0,3 0-6 0,-4-2 5 16,4-2-5-16,1 1 5 0,0-4-13 16,4-23-8-16,0 33-26 0,0-33-33 0,0 0-67 15,0 0-41-15,0 0-108 0,0 0-162 0,0 0 65 16,0 0 283-16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7 1119 0,'0'0'114'0,"-23"13"-15"15,23-13-13-15,0 0-25 0,0 0-22 0,0 0-13 16,16 33 0-16,-16-33-5 0,22 10-1 0,-22-10-8 15,39 13-2-15,-17-12-4 0,3 1-4 0,-2-1 0 16,3-1-2-16,-2 0-1 0,-2-1 0 16,3-1 0-16,-3 1-12 0,7-1-20 0,-6-13-48 15,17 19-93-15,-22-29-99 0,10 15-220 16,5 4 65-16,-20-16 283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3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0 986 0,'0'0'245'0,"0"0"-185"0,0 0-31 15,0 0 10-15,0 0 4 0,24 31-5 16,-24-31-22-16,18 29 3 0,-18-29-2 0,22 38 4 15,-22-38-7-15,26 41-3 0,-26-41-9 0,25 41 3 16,-13-17 24-16,-2 3-33 0,-1 0 38 0,4 0-30 16,-8-1 8-16,3 4 6 0,-6-7-6 0,2 6 0 15,-4-1-8-15,-1-3 5 0,-4 5-4 0,-3-5 4 16,-1 6-6-16,-1-3 3 0,-2-3-7 0,-4 2 4 16,0 0-5-16,16-27 3 0,-29 40-3 15,29-40 2-15,-28 27-2 0,28-27 2 0,0 0 0 16,-23 21 0-16,23-21-7 0,0 0-19 0,0 0-54 15,0 0-62-15,0 0-69 0,-8-40-103 0,8 40-132 16,15-31 48-16,-15-4 327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7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60 0 1149 0,'0'0'156'16,"0"0"-104"-16,0 0-20 0,0 0 7 16,0 0 1-16,0 0 0 0,-3 28-7 0,3-28-7 15,6 28-5-15,-6-28-1 0,15 29-4 0,-15-29-2 16,21 34-7-16,-21-34 2 0,24 39-2 0,-11-16 5 16,-13-23-3-16,16 41 2 0,-9-19 16 0,-3 5-32 15,1 2 36-15,-3-2-28 0,-3 3 12 0,1-2 6 16,-6 3-8-16,4-3 1 0,-7 3-8 15,1-2 2-15,0 1-4 0,-5 1 5 0,2 2-6 16,-2 2 5-16,-1-4-6 0,-1 1 4 0,2-6-7 16,1-4 4-16,12-22-5 0,-19 39 1 15,19-39-1-15,-18 26 1 0,18-26-15 0,0 0-13 16,0 0-29-16,0 0-52 0,-10 31-150 0,10-31-287 16,0 0 32-16,0 0 196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4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21 867 0,'2'-26'328'0,"-2"26"-124"0,0 0-94 0,0 0-14 16,0 0-55-16,0 0 2 0,0 0-12 0,0 0-12 16,0 0-7-16,0 0-5 0,0 0-3 0,0 0 2 15,0 0 10-15,0 0-8 0,29 17 36 16,-29-17-38-16,26 9 23 0,-26-9-25 0,29 11-2 15,-29-11 0-15,35 9-1 0,-35-9-1 16,34 4 0-16,-34-4 0 0,40 5 1 0,-18-4-1 16,-22-1-1-16,43 0 1 0,-43 0-7 0,39 2-10 15,-39-2-19-15,35 2-21 0,-35-2-40 0,28 2-78 16,1 19-159-16,-29-21-162 0,0 0 10 0,29 24 311 16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68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12 1201 0,'-22'-10'153'16,"22"10"-42"-16,0 0-36 0,0 0-23 0,0 0-26 15,0 0-14-15,0 0 21 0,0 0 5 0,0 0 6 16,26 18 5-16,-26-18-25 0,24 3-3 0,-24-3-5 16,33 3 0-16,-33-3-4 0,36 2-1 0,-36-2-4 15,38-2 0-15,-38 2 0 0,41-3-4 16,-17 3 1-16,-2-1-3 0,1-1 0 16,-1-2-2-16,-22 4 0 0,43-7-4 0,-43 7-22 15,37-5-33-15,-8 21-106 0,-29-16-263 0,32-5-137 16,-32 5 33-16,34-11 397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2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247 18 981 0,'0'0'160'0,"0"0"-31"0,-33-11-11 0,33 11-23 16,0 0-31-16,0 0-22 0,-28-2-12 15,28 2-5-15,0 0-2 0,-27-3 0 0,27 3-3 16,-25-2-1-16,25 2-3 0,-25 7-6 0,25-7-2 16,-27 14-4-16,27-14-3 0,-26 16 1 0,26-16-3 15,0 0 2-15,-32 31-3 0,32-31 2 0,0 0-2 16,-21 36-12-16,21-36 35 0,-1 24-35 0,1-24 34 16,7 24-22-16,-7-24 0 0,8 23 1 15,-8-23-1-15,0 0 1 0,28 30 1 0,-28-30 0 16,24 16-2-16,-24-16 4 0,32 16-3 0,-32-16 1 15,30 15 0-15,-30-15 0 0,28 16-2 0,-28-16 3 16,0 0-2-16,25 21 2 0,-25-21-2 16,0 0 2-16,0 0-1 0,8 23 3 0,-8-23-2 15,0 0 2-15,0 0-2 0,-26 29 0 0,26-29-1 16,-28 14 1-16,28-14-2 0,-29 17 3 16,29-17-1-16,-33 16-2 0,33-16 2 0,-29 11-2 15,29-11 0-15,-23 7 2 0,23-7-2 0,0 0 0 16,0 0 0-16,0 0-12 0,0 0-23 0,-24-6-26 15,24 6-18-15,0 0-26 0,28-6-38 0,-28 6-54 16,30-19-78-16,-30 19-135 0,33-23 40 0,-2 26 291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1.2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C42768C-2214-4AA5-ADA8-844A6D4B3952}" emma:medium="tactile" emma:mode="ink">
          <msink:context xmlns:msink="http://schemas.microsoft.com/ink/2010/main" type="inkDrawing"/>
        </emma:interpretation>
      </emma:emma>
    </inkml:annotationXML>
    <inkml:trace contextRef="#ctx0" brushRef="#br0">0 218 387 0,'0'0'99'0,"0"0"-16"16,0 0 6-16,0 0 7 0,25 0-26 0,-25 0-9 0,0 0-19 0,28 3-8 15,-28-3-7-15,25-3-9 0,-25 3 0 0,30-5-2 16,-30 5 3-16,29-13 4 0,-29 13-3 0,29-14-3 16,-29 14-7-16,27-17-4 0,-27 17 1 0,25-22-2 15,-25 22 3-15,18-24 3 0,-18 24 14 16,0 0 11-16,11-37 14 0,-11 37 0 0,0 0-6 16,4-28-10-1,-4 28-6-15,0 0-3 0,-12-32 1 0,12 32-3 16,0 0-1-16,0 0-5 0,-28-23-2 0,28 23-6 15,-20 0-3-15,20 0-2 0,-28 14-1 0,28-14-2 16,-37 24 0-16,37-24 5 0,-33 38 0 0,22-18 9 16,11-20-7-16,-18 42 1 0,14-18-8 15,-2-1 3-15,5 2-6 0,1 0 3 0,1-5-3 16,-1-20 2-16,11 41-4 0,-11-41 4 0,22 30-5 16,-22-30 7-16,33 21-3 0,-33-21 3 0,46 12-1 15,-21-6-3-15,-3 2-18 0,-22-8-26 0,51 6-60 16,-51-6-77-16,49-4-108 0,-49 4-191 0,36-18 84 15,-4 18 300-15</inkml:trace>
  </inkml:traceGroup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55 239 837 0,'0'0'130'16,"0"0"-22"-16,0 0-3 0,0 0-32 15,0 23-22-15,0-23-18 0,3 24-10 0,-3-24 1 16,1 31-5-16,-1-31 0 0,-1 36-7 0,1-13-1 16,-2 1-7-16,1-1 1 0,-3 1-6 0,1 2 2 0,3-26-4 15,-7 44 5-15,7-44-5 0,-5 40 4 0,5-40-4 16,-8 36 4-16,8-36-3 0,-7 33 2 0,7-33-2 15,-3 29 3-15,3-29-3 0,0 0 3 16,-7 24-2-16,7-24 2 0,0 0 0 0,0 0 0 0,0 0 2 16,0 0 3-16,0 0 11 0,0 0-2 0,0 0-3 15,0 0-3-15,0 0-11 0,-11-27 3 0,11 27 5 16,0-29 3-16,0 29 6 0,1-36 0 0,-1 14 5 16,3-1-3-16,-3-1 2 0,6-7-8 0,-5 1 6 15,6-4-9-15,-4-3 7 0,5 4-7 0,-1-3 6 16,2 2-8-16,-3 1 6 0,2 3-8 15,1 2 5-15,-1 1-5 0,0 4 6 16,-8 23-3-16,17-34 2 0,-17 34-5 0,13-29 1 16,-13 29-4-16,17-24 1 0,-17 24 13 0,0 0-37 15,33-31 37-15,-33 31-37 0,26-13 22 0,-26 13 2 16,0 0-2-16,32-11 1 0,-32 11 0 0,0 0-2 16,29 8 1-16,-29-8 0 0,0 0-15 15,31 22 38-15,-31-22-36 0,0 0 36 0,24 32-20 16,-24-32-4-16,8 22 3 0,-8-22-3 0,3 26 1 15,-3-26-1-15,0 22 4 0,0-22-4 0,-6 25 4 16,6-25-2-16,-15 22 0 0,15-22 0 0,-20 23 0 16,20-23 0-16,-25 22 7 0,25-22 2 15,-26 19 4-15,26-19-3 0,-25 17-1 0,25-17-5 16,-31 15-1-16,31-15-3 0,-28 15 1 16,28-15-2-16,0 0 0 0,-28 13 1 0,28-13-1 15,0 0-2-15,0 0-8 0,0 0-16 0,0 0-21 16,0 0-37-16,0 0-92 0,0 0-116 0,0 0-203 15,0 0 14-15,0 0 254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8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0 185 794 0,'0'0'145'0,"0"0"-70"0,0 0-28 0,0 0-14 15,0 0-14-15,0 0 29 0,0 0 7 0,0 0 12 16,28 11 10-16,-28-11-33 0,0 0-9 0,26 3-9 15,-26-3-9-15,26 2-7 16,-26-2-4-16,30-2-4 0,-30 2 0 0,31-5-1 16,-31 5 0-16,33-8 1 0,-33 8-2 0,32-12 2 15,-32 12-4-15,29-18 3 0,-29 18-1 0,23-21 2 16,-23 21-2-16,19-23 4 0,-19 23-3 0,15-29 3 16,-15 29 14-16,3-27-12 0,-3 27 13 0,-4-22-33 15,4 22 30-15,0 0-19 0,-29-26 24 0,29 26 1 16,-29-6-8-16,29 6-1 0,-32 3-1 15,32-3-2-15,-35 23-12 0,35-23 34 0,-42 39-34 16,42-39 33-16,-40 47-22 0,24-25-6 0,3 5 2 16,4-4-6-16,2-1 4 0,7-22-3 0,-2 37 1 15,2-37-2-15,9 30 2 0,-9-30-2 16,18 24 2-16,-18-24-3 0,26 21 3 0,-26-21-3 16,33 16 0-16,-33-16 1 0,40 3-1 15,-40-3 0-15,40-3-1 0,-18 0-11 0,1-8-10 16,5 4-14-16,-28 7-19 0,49-19-6 0,-49 19-56 15,53-16-69-15,-53 16-132 0,33-26-132 0,-8 26 71 16,-25 0 319-16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4.1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193 36 1192 0,'0'0'145'0,"0"0"-21"0,-16-27-42 0,16 27-1 16,0 0-54-16,0 0 7 0,0 0-3 0,0 0-5 15,0 0-1-15,-23-13-4 0,23 13-4 16,0 0-5-16,0 0-2 0,-26 5-3 0,26-5-1 16,0 0-9-16,-29 22 32 0,29-22-31 0,-23 22 31 15,23-22-20-15,-22 25-4 0,22-25 2 0,-21 33-4 16,21-33 1-16,-18 29-4 0,18-29 2 0,-12 33-2 15,12-33 1-15,-3 31-2 0,3-31 3 16,6 27-4-16,-6-27 3 0,0 0-1 16,22 23 0-16,-22-23 0 0,26 13 0 0,-26-13 0 15,32 2 0-15,-32-2-1 0,38-9 0 0,-16 3 1 16,-22 6-2-16,44-19-7 0,-44 19-11 0,44-21-14 16,-44 21-14-16,47-23-5 0,-27 1-65 0,21 28-187 15,-41-6-209-15,52-21-16 0,-27 20 241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8.8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171 0 1005 0,'0'0'295'0,"0"0"-141"0,0 0-37 0,0 0-29 0,0 0-32 15,0 0-27-15,0 0-12 0,0 0-11 16,0 0 4-16,0 0 0 0,-28 7 4 16,28-7-3-16,0 0 2 0,-32 29-3 0,32-29 2 15,-18 24-2-15,18-24 2 0,-17 28-2 0,17-28-1 16,-15 33-4-16,15-33 2 0,-16 36-4 0,16-36 1 15,-13 31-3-15,13-31 1 0,-12 37-1 0,12-37 1 16,-8 38-3-16,8-38 4 0,-9 42-5 0,9-42 5 16,-2 42-5-16,2-42-9 0,1 42 29 15,0-19-30-15,-1-23 30 0,11 38-17 0,-11-38-1 16,13 36 1-16,-13-36-3 0,15 34 2 16,-15-34-1-16,15 29 2 0,-15-29-3 0,18 24 3 15,-18-24-2-15,23 18-1 0,-23-18-5 0,24 11-10 16,-24-11-11-16,23 3-10 0,-23-3-9 0,0 0-10 15,37 5-30-15,-37-5-38 0,28 2-75 0,-28-2-107 16,0 0-142 0,0 0 52-16,25-32 233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2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50 0 1149 0,'0'0'152'16,"0"0"-43"-16,0 0-21 0,0 0-20 0,0 0-28 15,0 0-22-15,0 0-10 0,0 0 24 0,0 0 7 16,0 0 3-16,0 0 0 0,19 24-25 0,-19-24-4 16,8 24-1-16,-8-24 0 0,7 29 1 0,-7-29-7 15,0 35-1-15,0-35-4 0,-4 42 2 0,1-19-3 16,3-23 2-16,-8 43-4 0,1-22 3 0,3 2 19 16,-3 4-30-16,0-2 30 0,2-3-29 15,5-22 7-15,-13 43 3 0,13-43-2 0,-9 36 1 16,9-36-2-16,-9 35 2 0,9-35-15 15,-4 30-7-15,4-30-15 0,-1 22-20 0,1-22-28 16,0 0-31-16,23 29-43 0,-23-29-41 0,0 0-47 16,25-19-61-16,-25 19-50 0,29-28 75 0,-25 0 283 15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1092 0,'0'0'221'0,"0"0"-109"0,0 0-41 16,0 0-25-16,0 0-23 0,0 0-10 0,0 0 8 15,0 0 6-15,11 29 7 0,-11-29-5 0,3 26-7 16,-3-26-8-16,0 30 2 0,0-30-6 0,2 32 1 15,-2-32-5-15,-2 35 4 0,2-35-3 0,-3 35 3 16,3-35-3-16,-2 40 2 0,2-40-6 16,-6 40 1-16,6-40-4 0,-8 44-10 0,8-44 30 15,-7 46-30-15,4-26 31 0,3-20-19 0,-7 42-4 16,7-42 4-16,-5 39-4 0,5-39 3 16,-7 42-4-16,7-42 3 0,-7 35-3 0,7-35 3 15,-1 22-3-15,1-22-10 0,0 0-9 0,0 0-20 16,0 25-27-16,0-25-38 0,0 0-43 0,0 0-92 15,0 0-162-15,0 0-12 0,0 0 50 16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8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 1253 0,'0'0'130'16,"0"0"-24"-16,0 0-27 0,0 0-37 0,0 0-32 15,0 0-7-15,0 0 5 0,0 0 5 0,0 0 5 16,28 5-1-16,-28-5-7 0,40 5-3 0,-40-5-3 16,41 5-2-16,-41-5-1 0,41 2-2 15,-41-2 1-15,39 0-1 0,-39 0 0 0,38-2-3 16,-38 2-31-16,32-8-53 0,-8 18-75 0,-24-10-124 15,0 0-197-15,28-20 69 0,-28 20 191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0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49 0 1033 0,'0'0'262'0,"0"0"-166"0,0 0-17 15,0 0-23-15,0 0-22 0,0 0-21 0,0 0-10 16,0 0-2-16,0 0 3 0,0 0 4 16,0 0 0-16,33 25 1 0,-33-25-1 0,23 18-3 15,-23-18 2-15,24 27-2 0,-24-27 3 0,20 35-2 16,-20-35 3-16,18 38-4 0,-18-38 4 0,17 36-5 16,-17-36 4-16,11 39-4 0,-6-17 4 0,-5-22-3 15,5 41 5-15,-4-18-3 0,-1-1 1 16,0 1 21-16,1 1-36 0,-3 3 31 0,0-2-31 15,-3-1 7-15,2 2 5 0,-4 3-3 16,-1-4 6-16,1 1-4 0,-3 0 6 0,-1-3-8 16,2-1 2-16,2 1-6 0,7-23 3 0,-21 35-1 15,21-35 2-15,-21 32-2 0,21-32 1 0,-22 30 0 16,22-30 0-16,0 0-1 0,-31 22 2 0,31-22-3 16,0 0 0-16,-24 6 0 0,24-6-2 0,0 0 0 15,0 0-14-15,0 0-23 0,-25-17-51 16,25 17-73-16,0 0-161 0,0 0-168 0,4-23 37 15,-4 23 249-15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288 52 309 0,'0'0'100'0,"0"0"11"0,0 0 3 16,0 0 4-16,0 0-13 0,0 0 2 0,0 0 3 15,0 0-4-15,-4-25-9 0,4 25-16 16,0 0-20-16,0 0-11 0,0 0-10 0,0 0-4 16,0 0-4-16,0 0-2 0,-28-18-2 0,28 18-2 15,0 0-2-15,-23-1-5 0,23 1 0 0,0 0-4 16,-29-6-1-16,29 6-1 0,0 0-3 0,-33 0-1 16,33 0-4-16,-28 0-2 0,28 0 0 0,-30 3-1 15,30-3 1-15,-30 6 0 0,30-6-3 0,-25 15 2 16,25-15-2-16,0 0 0 0,-32 22 0 15,32-22 0-15,0 0-2 0,-20 29 2 16,20-29-2 0,0 0 2-16,-6 31-2 0,6-31 3 0,6 22-3 15,-6-22 2-15,11 25-3 0,-11-25 3 0,15 26-2 16,-15-26 1-16,22 17-1 0,-22-17 0 0,32 11-3 16,-32-11 2-16,30 11 0 0,-30-11 2 0,30 4 1 15,-30-4-5-15,28 3-4 0,-28-3 2 0,23 2 0 16,-23-2 3-16,0 0 5 0,0 0-2 0,24 0 2 15,-24 0 1-15,0 0-1 0,0 0 1 0,0 0 1 16,0 0-1-16,0 0 2 0,0 0-2 0,0 0-1 16,-11 25 1-16,11-25-3 0,0 0 3 0,-31 35-2 0,31-35 2 15,-24 20-2-15,24-20 2 0,-27 26-3 0,27-26 3 16,-27 26-4-16,27-26-14 0,-24 24 34 16,24-24-33-16,-23 24 35 0,23-24-18 0,0 0-2 15,-17 31 0-15,17-31 0 0,0 0-1 0,0 0 0 16,0 0 1-16,3 25-1 0,-3-25 1 0,0 0-1 15,0 0 0-15,0 0 0 0,21 25 3 0,-21-25-3 16,0 0 2-16,27 19-2 0,-27-19 1 0,0 0-1 16,33 20 2-16,-33-20-3 0,28 8 2 0,-28-8-2 15,28 10 2-15,-28-10-2 16,28 2 0-16,-28-2 1 0,32-2-1 0,-32 2 1 16,28-4-1-16,-28 4 1 0,27-11-1 0,-27 11 1 15,22-15-1-15,-22 15-15 0,0 0-20 0,33-21-16 16,-33 21-38-16,24-14-58 0,-28-14-68 0,4 28-242 15,30-14 6-15,-30 14 177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8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258 0 667 0,'0'0'183'0,"0"0"-42"15,0 0-9-15,0 0-10 0,0 0-21 0,0 0-26 16,0 0-21-16,0 0-14 0,0 0-6 16,0 0-6-16,0 0 0 0,-29 21-1 0,29-21-3 15,0 0-2-15,-19 27 2 0,19-27-5 16,-18 26 2-16,18-26-4 0,-22 28-3 0,22-28-3 15,-25 33 0-15,25-33-4 0,-28 36 1 0,28-36-5 16,-27 40 4-16,27-40-5 0,-26 45 4 0,26-45-3 16,-25 46 2-16,15-22-4 0,0-2 2 0,5 2-3 15,-1 2 3-15,2-3-4 0,0 1 5 16,4-24-6-16,0 42 5 0,0-42-6 0,7 40-13 16,-7-40 31-16,12 42-31 0,-3-20 32 0,-9-22-14 15,18 39-3-15,-18-39 3 0,20 36-4 0,-20-36 3 16,24 27-4-16,-24-27 3 0,25 26-3 15,-25-26 2-15,24 16-1 0,-24-16 1 0,31 10 0 16,-31-10-1-16,27 3 1 0,-27-3-2 16,24 2 1-16,-24-2-13 0,22 0-15 0,-22 0-25 15,0 0-53-15,0 0-93 0,31-8-282 0,-31 8-32 16,0 0 96-16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1.5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92DC241-1877-4CA8-B499-49BEF2B358FD}" emma:medium="tactile" emma:mode="ink">
          <msink:context xmlns:msink="http://schemas.microsoft.com/ink/2010/main" type="inkDrawing"/>
        </emma:interpretation>
      </emma:emma>
    </inkml:annotationXML>
    <inkml:trace contextRef="#ctx0" brushRef="#br0">0 64 873 0,'0'0'151'0,"0"0"-77"0,0 0-36 0,0 0-1 0,0 0 8 16,0 0 6-16,0 0 2 0,0 0-8 0,14 24-21 15,-14-24-9-15,1 29-9 0,-1-29 2 16,0 31-2-16,0-31 7 0,-1 34-2 0,1-34 5 16,-6 35-5-16,6-35 1 0,-4 30-5 0,4-30 5 15,0 0-1-15,-4 30 0 0,4-30-4 0,0 0-3 16,0 0-4-16,0 0-1 0,0 0 1 0,0 0-1 16,0 0 2-16,0 0 1 0,0 0 1 0,12-25 0 15,-12 25 0-15,14-38-4 0,-14 38 4 16,18-45-3-16,-8 22 4 0,-10 23-5 0,15-42 5 0,-15 42-4 15,14-40 6-15,-14 40 1 0,13-29 4 0,-13 29-2 16,0 0 0-16,14-28-4 0,-14 28 0 0,0 0-2 16,0 0-1-16,0 0-1 0,0 0 1 0,25-7-1 15,-25 7 1-15,0 0-1 0,28 6-1 0,-28-6 0 16,27 3 0-16,-27-3 0 0,25 3 0 16,-25-3-1-1,30 0 0-15,-30 0 0 0,29 0 0 0,-29 0-19 16,32 5-23-16,-32-5-39 0,27 4-57 0,-27-4-43 15,27 4-99-15,-27-4-156 0,0 0 60 0,0 0 318 16</inkml:trace>
  </inkml:traceGroup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2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0 575 0,'0'0'185'0,"0"0"-56"16,0 0-3-16,0 0-19 0,0 0-5 15,0 0-22-15,0 0-9 0,0 0-9 0,0 0-9 16,0 0-10-16,0 0-11 0,0 0-9 0,0 0-5 16,0 0-5-16,0 0-2 0,0 0-4 0,0 0-1 15,0 0-2-15,0 0 0 0,0 0 3 0,0 0 5 16,0 0 4-16,28 15 0 0,-28-15-5 16,7 30-1-16,-7-30-7 0,0 39-16 15,0-15 32-15,-4 5-34 0,2 0 30 0,1 1-11 16,-2-4-7-16,-1 0 6 0,3 6-5 0,-2-6 5 15,0 1-4-15,0 1 3 0,1-2-4 0,0-4 3 16,2-22-3-16,-4 42 3 0,4-42-19 0,0 31-11 16,0-31-22-16,0 0-33 0,8 34-52 0,-8-34-53 15,0 0-97-15,0 0-169 0,0 0 55 0,3 24 312 16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7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-9 161 614 0,'0'-33'121'0,"0"33"-10"0,0 0-20 16,4-25-6-16,-4 25-18 0,0 0 2 0,0-29 4 15,0 29 4-15,0 0-3 0,0 0-12 0,13-31-14 16,-13 31-11-16,0 0-9 0,0 0-5 16,0 0-2-16,20-21-5 0,-20 21-1 0,0 0-3 15,0 0-2-15,0 0-2 0,24-18-1 16,-24 18-1-16,0 0-1 0,0 0-2 0,26-3 1 16,-26 3-1-16,0 0-1 0,25 3 1 0,-25-3-2 15,0 0 1-15,31 16-2 0,-31-16 1 0,24 10-1 16,-24-10 1-16,22 13-2 0,-22-13 2 0,23 19-2 15,-23-19 2-15,22 20-2 0,-22-20 3 16,0 0-4-16,27 30 4 0,-27-30-3 0,11 28 2 16,-11-28-2-16,5 24 3 0,-5-24 16 0,-1 29-35 15,1-29 36-15,-10 30-35 0,10-30 17 0,-15 26 1 16,15-26-2-16,0 0 3 0,-29 26-3 0,29-26 4 16,-23 9-2-16,23-9 9 0,-24 1 2 0,24-1 4 15,-27 0-1-15,27 0-7 0,-32-5-1 16,32 5-3-16,-29-10 1 0,29 10-1 15,-29-6-3-15,29 6 2 0,-26-13-1 0,26 13-1 16,0 0-1-16,-28-10-2 0,28 10-1 0,0 0 1 16,0 0 0-16,0 0-1 0,0 0-13 0,0 0-14 15,0 0-32-15,0 0-33 0,0 0-62 0,0 0-62 16,0 0-245-16,24-3 1 0,-24 3 147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0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24 659 0,'0'0'157'0,"0"0"-25"15,3-28-5-15,-3 28-12 0,0 0-24 0,0 0-23 16,0 0-26-16,0 0-14 0,0 0 4 0,0 0 10 15,0 0 2-15,0 0 2 16,0 0-8-16,18 30-12 0,-18-30-4 0,3 32-1 16,-3-32-10-16,4 35 1 0,-4-35-7 0,0 43 3 15,0-21-6-15,1 0 3 0,-2 2-6 0,1 2 4 16,0 0-4-16,0-2 4 0,0 2-5 0,-4 2 3 0,2-3-3 16,1-2 4-16,-1 1-5 0,2 0 6 0,0-24 11 15,-8 39-32-15,8-39 33 0,-1 37-33 16,1-37 16-16,-7 34 3 0,7-34-2 0,-3 24 2 15,3-24-2-15,0 0 1 0,-8 28 0 0,8-28-6 0,0 0-9 16,0 0-7-16,0 0-12 0,0 0-5 0,0 0-11 16,0 0-15-16,0 0-39 0,0 0-26 0,0 0-46 15,0 0-67-15,8-28-119 0,-8 28 1 0,11-26 241 16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4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0 752 0,'0'0'142'0,"0"0"-37"0,0 0-13 15,0 0-16-15,0 0-19 0,0 0-11 0,0 0-8 16,0 0-6-16,0 0 17 0,0 0 5 0,0 0-3 16,10 27 0-16,-10-27-22 0,1 22-4 15,-1-22-3-15,6 25 2 0,-6-25-7 16,0 33-2-16,0-33-9 0,0 31 2 0,0-31-6 16,0 35 4-16,0-35-5 0,-6 38 3 0,6-38-5 15,-4 41 3-15,4-41-4 0,-7 41 4 0,7-41-4 16,-8 41 5-16,8-41-6 0,-8 40 5 0,8-40-4 15,-10 39 3-15,10-39 14 0,-8 36-33 0,8-36 33 16,-5 30-34-16,5-30 16 0,-9 34 4 16,9-34-3-16,-7 24-2 0,7-24-17 0,0 0-10 15,1 32-23-15,-1-32-18 0,0 0-30 0,0 0-29 16,6 24-35-16,-6-24-39 0,0 0-46 0,0 0-107 16,0 0 60-16,0 0 298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6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6-8 885 0,'0'0'169'16,"-22"6"-33"-16,22-6-5 0,0 0-35 0,0 0-34 15,0 0-33-15,0 0-12 0,0 0-8 16,0 0-1-16,0 0 10 0,0 0 2 0,0 0 1 15,0 0-1-15,24 25-15 0,-24-25-1 16,0 0-2-16,33 8-1 0,-33-8-1 0,32 5-1 16,-32-5 0-16,39 0 0 0,-17-3 0 0,-22 3-6 15,45-4-35-15,-45 4-57 0,44 0-89 0,-44 0-154 16,0 0-117-16,43-7 11 0,-43 7 404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0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58 875 0,'0'0'195'0,"0"0"-64"0,-29-21-13 16,29 21-14-16,0 0-45 0,0 0-28 0,0 0-16 15,0 0-9-15,0 0-4 0,0 0-3 0,0 0 2 16,0 0 0-16,0 0 2 0,0 0 5 0,0 0 0 16,26-11 1-16,-26 11-1 0,0 0-1 15,0 0-1-15,28-8-3 0,-28 8-17 0,0 0 15 16,22-13-17-16,-22 13 16 0,0 0 1 0,25-6-1 16,-25 6-1-16,0 0 2 0,0 0 0 0,22-2 0 15,-22 2 1-15,0 0 1 0,0 0 18 16,0 0-17-16,0 0 19 0,23 28-38 0,-23-28 22 15,0 27-18-15,0-27 18 0,-9 29 3 0,9-29-4 16,-10 25 0-16,10-25-4 0,-8 30 0 16,8-30-2-16,-10 24 1 0,10-24 0 0,-8 22 2 15,8-22-4-15,0 0 2 0,-10 24-4 0,10-24 3 16,0 0-2-16,-5 23 0 0,5-23-22 0,0 0-22 16,0 0-51-16,0 0-56 0,8 28-79 0,-8-28-95 15,0 0-108-15,0 0 121 0,0 0 314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4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0 851 0,'0'0'236'0,"0"0"-135"0,0 0-23 16,0 0-16-16,0 0-22 0,0 0-25 15,0 0-9-15,0 0 13 0,0 0 15 0,0 0 5 16,13 23 2-16,-13-23-15 0,0 0-7 0,5 25-5 15,-5-25 2-15,3 30-6 0,-3-30 0 0,0 29-3 16,0-29 1-16,-3 30-4 0,3-30 2 0,-7 29-6 16,7-29 3-16,-7 34-6 0,7-34 5 0,-6 32-3 15,6-32 2-15,-6 29-2 0,6-29 1 0,-4 23-3 16,4-23 2-16,0 0-7 0,0 0-38 16,3 37-38-16,-3-37-71 0,0 0-63 15,0 0-89-15,0 0-130 0,-7 37 59 0,7-37 372 16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6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 1162 0,'0'0'142'0,"0"0"-19"0,0 0-29 0,0 0-40 15,0 0-31-15,0 0-16 0,0 0-6 16,0 0 6-16,0 0 6 0,0 0 3 16,0 0 2-16,28 16-2 0,-28-16-4 0,29 9 1 15,-29-9-2-15,33 3-3 0,-33-3-3 0,35-1-1 16,-35 1-2-16,38-3 0 0,-38 3-1 0,37-12-1 16,-37 12 0-16,36-12-1 0,-36 12 0 0,33-17-16 15,-33 17-31-15,26-19-70 0,2 27-91 0,-28-8-213 16,0 0-67-16,35-14 60 0,-26-9 429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5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262 21 738 0,'0'0'156'0,"-7"-23"-51"0,7 23 3 15,0 0-7-15,0 0-14 0,0 0-20 0,0 0-12 16,-23 9-6-16,23-9-5 0,0 0-2 15,0 0-1-15,0 0-5 0,0 0-2 16,-26 15-7-16,26-15-3 0,0 0-3 0,0 0-4 16,-25 16-1-16,25-16-2 0,0 0-5 0,-22 21 2 15,22-21-4-15,-15 22 1 0,15-22-4 0,-25 39 3 16,25-39-5-16,-24 42 4 0,9-18-2 0,3 2 1 16,-2 0-4-16,3 0 4 0,1-2-6 15,1 3 3-15,-2-1-3 0,4-3 2 0,3-1-6 16,1 0 7-16,3 1-4 0,0-23 4 0,7 43-4 15,-7-43 2-15,9 36-1 0,-9-36-16 0,18 34 33 16,-18-34-33-16,20 36 30 0,-20-36-14 0,22 30-3 16,-22-30 4-16,23 26-17 0,-23-26-8 0,26 11-16 15,-26-11-17-15,28 5-16 0,-28-5-47 16,30-3-64-16,-30 3-103 0,13-26-203 16,-13 26 75-16,0 0 296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9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-4 120 699 0,'0'0'283'16,"0"0"-153"-16,0 0-32 0,0 0-3 0,-9-24-27 15,9 24-30-15,0 0-17 0,0 0-5 0,0 0 1 16,0 0 1-16,0 0-7 0,26-27-7 16,-26 27 2-16,0 0-3 0,26-29 3 0,-26 29-1 15,0 0 2-15,24-25 1 0,-24 25 0 0,0 0-3 16,23-19-1-16,-23 19-3 0,0 0 0 0,0 0 0 16,0 0-3-16,0 0 0 0,0 0 3 0,0 0 3 15,0 0 6-15,23 14 7 0,-23-14 1 0,9 22 2 16,-9-22-4-16,0 27-3 0,0-27-6 0,0 35 3 15,0-35-2-15,0 38 4 16,0-38-5-16,-7 41 2 0,7-41-5 0,-6 41 2 16,6-41-5-16,-8 39 4 0,8-39-6 0,-7 33 3 15,7-33-5-15,-9 31 4 0,9-31-3 0,-7 22 3 16,7-22 16-16,0 0-36 0,-3 30 35 0,3-30-49 16,0 0-1-16,0 0-27 0,7 33-47 0,-7-33-37 15,0 0-77-15,0 0-60 0,0 0-160 16,5 30 75-16,-5-30 332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6:47:46.14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12E7C6C-8451-422F-BC63-255625C9B3C9}" emma:medium="tactile" emma:mode="ink">
          <msink:context xmlns:msink="http://schemas.microsoft.com/ink/2010/main" type="writingRegion" rotatedBoundingBox="26133,-9087 26148,-9087 26148,-9072 26133,-9072"/>
        </emma:interpretation>
      </emma:emma>
    </inkml:annotationXML>
    <inkml:traceGroup>
      <inkml:annotationXML>
        <emma:emma xmlns:emma="http://www.w3.org/2003/04/emma" version="1.0">
          <emma:interpretation id="{1A14EF4A-3240-472D-96FD-49F676B19C26}" emma:medium="tactile" emma:mode="ink">
            <msink:context xmlns:msink="http://schemas.microsoft.com/ink/2010/main" type="paragraph" rotatedBoundingBox="26133,-9087 26148,-9087 26148,-9072 26133,-9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980342-64E3-4D1C-A141-35456C4B46B0}" emma:medium="tactile" emma:mode="ink">
              <msink:context xmlns:msink="http://schemas.microsoft.com/ink/2010/main" type="line" rotatedBoundingBox="26133,-9087 26148,-9087 26148,-9072 26133,-9072"/>
            </emma:interpretation>
          </emma:emma>
        </inkml:annotationXML>
        <inkml:traceGroup>
          <inkml:annotationXML>
            <emma:emma xmlns:emma="http://www.w3.org/2003/04/emma" version="1.0">
              <emma:interpretation id="{F3C6AE2D-D3AE-4F71-A27A-2437605E09A4}" emma:medium="tactile" emma:mode="ink">
                <msink:context xmlns:msink="http://schemas.microsoft.com/ink/2010/main" type="inkWord" rotatedBoundingBox="26133,-9087 26148,-9087 26148,-9072 26133,-9072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2.02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F848E061-947D-4356-8930-808CB48EDD95}" emma:medium="tactile" emma:mode="ink">
          <msink:context xmlns:msink="http://schemas.microsoft.com/ink/2010/main" type="inkDrawing"/>
        </emma:interpretation>
      </emma:emma>
    </inkml:annotationXML>
    <inkml:trace contextRef="#ctx0" brushRef="#br0">0 72 677 0,'0'0'109'0,"0"0"-69"0,0 0-28 0,0 0 21 15,0 0 9-15,0 0 15 0,0 0 5 0,0 0-6 16,0 0-2-16,0 0 0 0,2 26-7 0,-2-26 0 16,4 24-8-1,-4-24-2-15,0 31-11 0,0-31-4 16,-1 31-11-16,1-31-1 0,0 35-8 0,0-35 2 16,1 33-5-16,-1-33 5 0,0 22-3 0,0-22 1 15,0 0-1-15,0 0-1 0,0 0-2 0,0 0 1 16,0 0 0-16,0 0 0 0,0 0 15 0,0 0 2 15,0 0 4-15,0 0 0 0,21-28-13 0,-21 28-4 16,15-38 3-16,-15 38-2 0,13-38 9 0,-13 38 1 0,13-34 6 16,-13 34-4-16,11-33 0 0,-11 33-6 15,10-29 0-15,-10 29-4 0,7-26-1 0,-7 26-3 16,7-22 0-16,-7 22-2 0,0 0 2 0,14-24-2 16,-14 24 0-16,0 0-1 0,0 0 1 0,0 0 0 15,0 0 1-15,0 0-1 0,26-4 0 0,-26 4 2 16,0 0-2-16,22 11 2 0,-22-11-2 0,25 15 2 0,-25-15-2 15,30 16 2-15,-30-16-2 0,37 13-1 0,-37-13 0 16,37 11 1-16,-37-11-1 0,46 10 1 16,-23-3-19-16,-23-7-20 0,50 4-52 0,-50-4-58 15,39 0-46-15,-39 0-89 0,29-19-134 0,-5 24 32 16,-24-5 313-16</inkml:trace>
  </inkml:traceGroup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2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38 963 0,'0'0'221'0,"0"0"-116"0,0 0-55 16,0 0-1-16,0 0 4 0,0 0-8 0,0 0-8 16,0 0-6-16,0 0-18 0,19 24-1 0,-19-24-2 15,0 0-1-15,0 0-4 0,30 7 0 0,-30-7-3 16,0 0 0-16,29-1-1 0,-29 1-1 16,0 0 0-16,32-6 0 0,-32 6 0 0,0 0-1 15,32-10 1-15,-32 10-13 0,26-9-24 16,-26 9-54-16,29-5-74 0,-29 5-120 0,19-24-171 15,-19 24 25-15,26-14 297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8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43 477 0,'0'0'150'16,"0"0"-40"-16,0 0 19 0,0 0-6 0,0 0-2 16,0 0-21-16,5 24-25 0,-5-24-21 0,0 0-4 15,-8 31-11-15,8-31-10 0,0 27-13 0,0-27-5 16,-2 33 14-16,2-33-18 0,-2 35 16 0,2-35-37 15,-3 37 15-15,3-37-17 0,-3 43 16 16,3-43 3-16,-4 40-4 0,4-40 3 0,-3 38-3 16,3-38 2-16,-2 36-3 0,2-36 3 0,-5 35-3 15,5-35 4-15,-1 29-3 0,1-29 2 16,-4 28-2-16,4-28 1 0,0 0-1 0,0 0 1 16,0 22-1-16,0-22 1 0,0 0 1 0,0 0 2 15,0 0-3-15,0 0 1 0,0 0-2 16,0 0-2-16,-3-34 3 0,3 34-1 0,3-29 3 15,-3 29-3-15,0-37 3 0,0 37-4 0,5-44 5 16,0 15-4-16,-3 5 4 0,2-3-5 0,-1-3 6 16,3 5 14-16,-2-2-32 0,1 0 38 0,1 3-32 15,-1 3 17-15,1-1 8 0,-6 22-7 0,11-41 3 16,-11 41-5-16,11-32-1 0,-11 32-3 16,0 0-2-16,15-22-1 0,-15 22-1 15,0 0-1-15,0 0 2 0,24-7 0 0,-24 7 2 16,0 0-3-16,30 7 1 0,-30-7-1 0,0 0-2 15,26 13 4-15,-26-13-2 0,0 0 0 0,0 0-1 16,25 19 1-16,-25-19 0 0,0 0 0 0,0 0-1 16,10 24 3-16,-10-24-1 0,0 0 1 0,0 24-1 15,0-24 1-15,0 0-3 0,-14 34 4 0,14-34-3 16,0 0 2-16,-24 29-2 0,24-29 0 16,0 0 0-16,-31 26 0 0,31-26 20 0,-24 13-38 15,24-13 36-15,-22 18-35 0,22-18 17 0,0 0 1 16,0 0-2-16,-26 22 1 0,26-22-1 15,0 0 1-15,0 0 0 0,0 0-3 0,0 0-18 16,0 0-22-16,0 0-70 0,0 0-43 0,0 0-66 16,0 0-61-16,0 0-135 0,0 0 54 15,7-40 361-15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7.3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 21 971 0,'-14'-24'119'0,"14"24"-8"0,0 0-13 15,0 0-31-15,0 0-37 0,0 0-21 0,0 0-1 16,0 0 14-16,0 0 4 0,18 31 3 0,-18-31-4 0,0 0-8 0,20 34-2 16,-20-34 1-16,18 34-4 0,-18-34 3 0,20 38-3 15,-20-38 2-15,15 38-6 0,-15-38 2 0,12 42-7 16,-12-42 3-16,11 40-3 0,-11-40 6 15,7 39-1-15,-7-39 4 0,4 35-3 16,-4-35-1-16,2 32-3 0,-2-32 3 0,-3 37-2 16,3-37 4-16,-13 37-5 0,13-37 3 0,-13 41-5 15,13-41 3-15,-20 37 13 0,20-37-33 0,-23 42 31 16,11-18-33-16,-4-1 14 0,4-1 2 0,12-22-2 16,-26 39 2-16,26-39-2 0,-17 24-1 15,17-24-22-15,0 0-17 0,0 0-44 0,0 0-64 16,0 0-163-16,0 0-179 0,0 0 14 0,0 0 324 15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0 731 0,'0'0'155'0,"0"0"-54"0,0 0-22 16,0 0-4-16,0 0-8 0,0 0-7 0,0 0-4 15,0 0-6-15,0 0-1 0,0 0-5 0,0 0-7 16,0 0 23-16,0 0 2 0,0 0-3 16,18 36-3-16,-18-36-34 0,4 37-5 15,-4-37-7-15,-2 46 2 0,0-22-5 0,0 7 0 16,-2-3-7-16,1 0 4 0,-1 4-7 0,1-6 5 15,2 7-5-15,-5-6 5 0,4 3-5 0,-2-3 4 16,-2 0-4-16,3-2 5 0,3-25 12 0,-7 41-30 16,7-41 31-16,0 31-33 0,0-31 16 0,3 24 1 15,-3-24 0-15,0 0 0 0,0 0-3 16,0 0 0-16,0 0-4 0,0 0-7 0,0 0-6 16,0 0-11-16,0 0 2 0,0 0-5 15,0 0-8-15,19-32-7 0,-19 32-74 0,9-39-46 16,-9 39-132-16,25-19-158 0,-23-5 74 0,-2 24 265 15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95 25 1026 0,'-6'-28'180'0,"6"28"-67"0,0 0-26 0,0 0-25 16,0 0-32-16,0 0-19 0,0 0-8 16,0 0 1-16,0 0 9 0,6 21 7 0,-6-21-2 15,2 26 0-15,-2-26-9 0,1 33-1 0,-1-33-2 16,-1 40 2-16,1-40-4 0,-6 41 5 0,4-19-4 16,-1 1 5-16,-3 1-6 0,2 5 3 0,-1-3-5 15,-2-2 2-15,3 0-6 0,-2 4 5 0,2-2-8 16,-2-4 7-16,2 2-4 0,4-24-16 15,-15 46 36-15,15-46-37 0,-9 42 35 0,9-42-15 16,-7 38-3-16,7-38 3 0,-6 31-3 0,6-31 1 16,-3 25-5-16,3-25-22 0,0 0-41 0,0 0-50 15,6 30-47-15,-6-30-32 0,0 0-58 0,0 0-95 16,0 0-6-16,0 0 256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7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25-3 976 0,'-28'0'150'16,"28"0"-10"-16,0 0-30 0,0 0-28 0,0 0-47 15,0 0-11-15,0 0 2 0,0 0 2 0,0 0 4 16,24 24-9-16,-24-24-10 0,26 3-4 0,-26-3-4 15,34 2-1-15,-34-2-2 0,42-3-1 0,-19 1 0 16,-1-1-2-16,-22 3 1 0,44-8-1 16,-20 4 0-16,-24 4-14 0,42-3-45 0,-42 3-68 15,42 2-130-15,-42-2-249 0,0 0 66 16,38 16 192-16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20 1156 0,'-22'-11'95'0,"22"11"11"0,0 0-26 16,0 0-10-16,0 0-42 0,0 0-23 0,0 0-12 0,0 0 3 15,0 0 4-15,0 0 2 0,0 0 5 16,0 0-6-16,29-4 0 0,-29 4 1 0,0 0-1 16,28 4 1-16,-28-4-2 0,0 0 2 0,29 11-3 15,-29-11 2 1,0 0 0-16,27 18 0 0,-27-18 21 0,0 0-37 16,15 34 37-16,-15-34-37 0,5 30 16 0,-5-30 2 15,-2 30-3-15,2-30 3 0,-9 24-1 0,9-24 5 16,-16 25 3-16,16-25 6 0,-19 28 3 15,19-28 5-15,-18 23-4 0,18-23 2 0,0 0-4 0,0 0 0 16,-20 21-2-16,20-21-3 0,0 0-4 16,0 0-4-16,0 0-4 0,0 0-2 0,0 0 0 15,0 0-3-15,0 0-1 0,0 0 2 0,0 0 4 16,0 0 0-16,0 0 1 0,24-5 1 0,-24 5-3 16,24-10 0-16,-24 10 1 0,27-9-2 15,-27 9 1-15,32-20-22 0,-32 20-16 0,32-22-35 16,-3 25-84-16,-29-29-117 0,0 26-240 0,34-11 50 15,-34 11 243-15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6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 0 1162 0,'0'0'117'0,"0"0"-53"0,0 0-21 0,0 0-12 16,0 0-1-16,0 0 6 0,0 0 5 16,0 0 1-16,-1 28-14 0,1-28-3 0,11 26-6 15,-11-26 0-15,15 26-8 0,-15-26 1 0,17 28-3 16,-17-28 4-16,20 36-3 0,-20-36 2 0,18 38-5 16,-18-38 0-16,14 40-2 0,-14-40 2 0,12 38-3 15,-12-38 4-15,8 38-4 0,-8-38 2 0,1 42-2 16,-1-20 7-16,-4 3 1 0,0 6 4 0,0-5-7 15,-6 7 1-15,-2-5-10 0,3 3 5 16,-3-6 11-16,-1 6-31 0,2-4 31 0,0 4-30 16,1-5 11-16,-1-3 5 0,11-23-3 15,-18 38 2-15,18-38-1 0,0 0 2 0,-17 22-3 16,17-22 1-16,0 0 0 0,0 0-1 0,0 0-15 16,0 0-21-16,0 0-44 0,0 0-84 0,0 0-168 15,0 0-183-15,-14-25 13 0,14 25 313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1303 0,'0'0'135'0,"0"0"-25"0,0 0-26 0,0 0-31 16,0 0-26-16,0 0-14 0,0 0-8 15,0 0-5-15,0 0-2 0,0 0 14 0,0 0 8 16,0 0 4-16,0 0 2 0,0 0-14 0,29 9-5 16,-29-9 0-16,26 9-2 0,-26-9 0 0,29 3-2 15,-29-3-2-15,34 3 1 0,-34-3-2 0,37 0 1 16,-37 0 0-16,39 0-2 0,-39 0 1 0,40 0-2 15,-40 0-20-15,34 0-19 0,-34 0-25 16,42 2-59-16,-42-2-54 0,37 0-121 0,-37 0-178 16,22-5 56-16,-22 5 204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22-4 957 0,'0'0'175'0,"-26"9"-46"0,26-9-5 16,0 0-20-16,0 0-27 0,0 0-29 0,0 0-22 16,0 0-10-16,0 0-6 0,0 0-2 15,0 0 23-15,0 0 1 0,0 0 1 16,8 28-1-16,-8-28-22 0,0 0-1 0,32 11 2 15,-32-11-2-15,26 10-1 0,-26-10-4 0,32 5-2 16,-32-5 0-16,38 3 0 0,-38-3-2 0,44-3 1 16,-19 1 0-16,-3-2-2 0,2-3 1 0,-1 2-1 15,3 2-16-15,-2-5-24 0,5 11-53 0,-29-3-105 16,45-14-311-16,-45 14-17 0,29-7 65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2.4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A4BBCA5-35A2-4614-B28A-F6E0BAD51787}" emma:medium="tactile" emma:mode="ink">
          <msink:context xmlns:msink="http://schemas.microsoft.com/ink/2010/main" type="inkDrawing"/>
        </emma:interpretation>
      </emma:emma>
    </inkml:annotationXML>
    <inkml:trace contextRef="#ctx0" brushRef="#br0">100 0 664 0,'0'0'136'0,"0"0"3"0,0 0-13 0,0 0-25 16,0 0-26-16,0 0-25 0,-25 9-17 0,25-9 0 0,0 0 1 16,-8 24 3-16,8-24-5 0,-12 22-3 0,12-22-9 15,-12 34 0-15,12-34-6 0,-15 37 0 0,15-37-6 16,-12 34 1-16,12-34-8 0,-11 40 2 15,11-40-4-15,-5 40 2 0,5-40-3 0,6 34 3 16,-6-34-3-16,8 24 2 0,-8-24 15 0,0 0-14 16,0 0 16-16,29 28-18 15,-29-28 1-15,0 0-2 0,32-5-15 0,-32 5 19 16,31-12-17-16,-31 12 16 0,36-28 2 16,-36 28-3-16,31-31 3 0,-31 31-3 0,22-34 4 15,-22 34-4-15,20-32 5 0,-20 32 4 16,11-32 7-16,-11 32 2 0,6-24 6 0,-6 24-3 15,0 0 1-15,-1-30-2 0,1 30-1 0,0 0-7 16,0 0-2-16,-28-22-7 0,28 22-1 0,-26-3-1 0,26 3-2 0,-25 3 1 16,25-3-2-16,-34 8-12 0,34-8-11 15,-34 8-11-15,34-8-27 0,-27 8-38 0,27-8-93 16,0 0-166-16,-25 12-123 0,25-12 20 0,0 0 437 16</inkml:trace>
  </inkml:traceGroup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0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 0 918 0,'0'0'225'16,"0"0"-123"-16,0 0-38 0,0 0-21 0,0 0-14 16,0 0-10-16,0 0 16 0,0 0 5 15,0 0 5-15,0 0-3 0,0 0-19 0,0 0-8 16,17 25 1-16,-17-25-3 0,7 28 0 0,-7-28-4 15,3 35 0-15,-3-35-6 0,0 39 3 0,0-39-7 16,1 40 4-16,-1-40-4 0,-3 41 2 0,2-17-2 16,1-24 3-16,-7 43-5 0,7-43 4 0,-8 39 16 15,8-39-35-15,-9 33 35 0,9-33-34 16,-2 36 15-16,2-36-5 0,-2 27-17 16,2-27-14-16,0 26-33 0,0-26-20 0,0 0-39 15,0 0-24-15,2 27-61 0,-2-27 1 0,0 0-108 16,0 0 21-16,0 0 201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0 508 451 0,'0'0'107'0,"14"-28"3"0,-14 28 1 15,3-25-7-15,-3 25-21 0,2-29-28 0,-2 29 12 16,4-25-14-16,-4 25 16 0,2-28 0 15,-2 28-7-15,3-31-9 0,-3 31-8 0,6-27-3 16,-6 27-3-16,5-29 2 0,-5 29-6 0,5-25 0 16,-5 25-8-16,4-23-4 0,-4 23-5 0,6-23 0 15,-6 23-4-15,5-24 3 0,-5 24-4 0,10-27 0 16,-10 27-2-16,10-28-1 0,-10 28-2 0,9-26 2 16,-9 26-3-16,11-24 0 0,-11 24-3 0,0 0-1 0,15-23-2 15,-15 23 1-15,0 0-1 0,0 0 0 0,24-25-1 16,-24 25 1-16,0 0-1 0,25-20 1 15,-25 20-1-15,0 0 0 0,27-14 1 0,-27 14-2 16,0 0 1-16,26-3-1 0,-26 3 0 0,0 0 1 0,31 4-1 16,-31-4 1-16,0 0 0 0,29 15 0 0,-29-15 1 15,0 0-3-15,22 24 2 0,-22-24-1 16,0 0 0-16,18 34 0 0,-18-34 2 0,0 0-1 16,11 32 1-16,-11-32-2 0,2 25 1 15,-2-25-1-15,0 23 2 0,0-23-2 0,0 0 2 16,-9 25-1-16,9-25 2 0,0 0-2 0,-18 24 3 15,18-24-3-15,0 0 2 0,-25 22-3 0,25-22 3 16,0 0-2-16,-30 21 2 0,30-21-1 0,-25 11 0 16,25-11 7-16,-24 4 3 0,24-4 1 0,-23 0 1 15,23 0-5-15,-23-3-2 0,23 3-1 0,-25-1-4 16,25 1 0-16,0 0-1 0,-22-4 1 16,22 4-1-16,0 0 0 0,0 0 0 0,0 0-12 15,0 0-11-15,0 0-28 0,0 0-42 16,0 0-97-16,0 0-123 0,0 0-186 0,0 0 13 15,0 0 240-15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2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273 58 360 0,'0'0'77'0,"0"0"8"16,0 0 1-16,20-23 6 0,-20 23 1 15,0 0 13-15,0 0-3 0,0 0 21 0,0 0-2 16,0 0 2-16,0 0-8 0,0 0-25 0,0 0-28 16,0 0-28-16,-2-23-15 0,2 23-7 0,0 0 2 15,0 0 3-15,-27-10 0 0,27 10 0 0,-22 0-2 16,22 0 0-16,-25 0 0 0,25 0-2 16,-28 1-2-16,28-1-3 0,-33 9-4 0,33-9-1 15,-37 12 1-15,37-12-3 0,-39 21 2 0,39-21-2 16,-35 24-1-16,35-24 0 0,-27 26 1 0,27-26-3 15,0 0 2-15,-20 27-3 0,20-27 3 0,0 0-3 16,0 27 3-16,0-27-4 0,0 0 3 16,18 30-1-16,-18-30-1 0,23 16 1 15,-23-16 1-15,30 13-1 0,-30-13 1 0,32 13 0 16,-32-13 0-16,32 6-1 0,-32-6 1 0,27 11 1 16,-27-11-1-16,0 0-2 0,24 11 2 0,-24-11-1 15,0 0 1-15,0 0 0 0,0 0 2 0,7 30-1 16,-7-30 1-16,-11 24-1 0,11-24 1 0,-21 21-2 15,21-21 1-15,-25 22-2 0,25-22 2 0,-27 23-3 16,27-23 3-16,-27 27-3 0,27-27 3 16,-27 26-2-16,27-26 2 0,-25 23-2 0,25-23 1 15,0 0-2-15,-23 24 2 0,23-24-1 0,0 0 0 16,0 0 1-16,-5 27 0 0,5-27-1 16,0 0 1-16,0 0-1 0,17 25 1 0,-17-25-1 15,0 0 1-15,23 19-2 0,-23-19 1 0,0 0 0 16,29 16-1-16,-29-16 1 0,25 8 1 0,-25-8 0 15,29 3 0-15,-29-3-1 0,29 2 1 16,-29-2-1-16,29-2-1 0,-29 2-10 0,29-3-10 16,-29 3-16-16,29-6-11 0,-29 6-22 0,26-12-39 15,0 22-63-15,-24-35-111 0,22 19-158 0,-24 6 12 16,27-22 198-16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6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244 30 1143 0,'0'0'152'0,"3"-33"-26"0,-3 33-19 0,0 0-26 16,0 0-19-16,0 0-15 0,0 0-6 0,0 0-4 15,0 0-6-15,0 0-8 0,0 0-5 0,0 0-7 16,0 0-4-16,-23 17-5 0,23-17 4 16,-21 24 0-16,21-24 5 0,-23 31-2 0,23-31 1 15,-33 37-4-15,15-15 2 0,-2 2-4 0,2 5 2 16,1 2-7-16,1 3 3 0,3-2-4 16,-1 2 4-16,3-1-5 0,3-6 4 0,2-2-5 15,1 1 5-15,3-1-4 0,4-3 2 0,-2-22-2 16,8 40 3-16,-8-40-3 0,16 31 4 0,-16-31-3 15,22 28 1-15,-22-28-1 0,27 21 2 0,-27-21-8 16,30 16-3-16,-30-16-5 0,34 8-5 0,-34-8-6 16,33 0-7-16,-33 0-17 0,32-11-23 15,-4 17-61-15,-23-29-66 0,31 28-110 0,-36-5-173 16,36-28 93-16,-11 25 219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9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46 1015 0,'-1'-24'286'0,"1"24"-182"0,0 0-24 0,0 0-13 16,0 0-21-16,0 0-17 0,12-22-14 0,-12 22-7 15,0 0-3-15,0 0-1 0,0 0 11 0,0 0 5 16,0 0 3-16,12 24 7 0,-12-24-10 15,6 25 3-15,-6-25-6 0,-2 37-1 16,2-37-9-16,-5 47 2 0,2-22-8 0,0 0 2 16,-2-1-4-16,1 4 4 0,-2-2-4 0,-1-2 3 15,2-2-3-15,-2 1 1 0,0 1-2 0,7-24 4 16,-12 37-5-16,12-37 4 0,-9 36-3 0,9-36 3 16,-5 29-4-16,5-29 3 0,0 0-4 0,0 0-8 15,3 27-17-15,-3-27-17 0,0 0-39 16,0 0-67-16,0 0-129 0,0 0-224 0,30-17 53 15,-30 17 179-15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2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1157 0,'0'0'110'15,"0"0"-54"-15,0 0-22 0,0 0-12 0,0 0 8 16,0 0 3-16,0 0 3 0,0 0 6 0,0 0-13 16,0 0-5-16,25 24 0 0,-25-24 0 0,0 0 1 15,5 28-5-15,-5-28 2 0,0 29-6 16,0-29 2-16,-5 42-8 0,2-18 0 16,-4 5-7-16,1 0 2 0,-3 4-7 15,1-3 4-15,-1 4-5 0,2-5 6 0,1 0-6 16,1-3 6-16,0 2-7 0,1-3 4 0,0-2-4 15,4-23 4-15,-5 40-16 0,5-40-10 0,2 32-35 16,-2-32-52-16,8 28-65 0,-8-28-116 0,0 0-147 16,0 0 15-16,0 0 239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4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1323 0,'0'0'107'0,"0"0"-37"0,0 0-24 15,0 0-27-15,0 0-4 0,0 0 0 0,0 0 1 16,0 0 0-16,26 16-6 0,-26-16-8 0,30 3-1 16,-30-3 0-16,42 4-1 0,-42-4 1 0,40 1 0 15,-40-1-2-15,38-1-13 0,-13 5-35 0,-25-4-52 16,43-3-57-16,-43 3-84 0,30-24-185 0,-8 24 23 15,-22 0 157-15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92 738 0,'0'0'185'0,"0"0"-69"0,0 0-15 0,0 0-22 0,0 0-13 15,0 0-24-15,0 0-14 16,0 0-6-16,0 0 3 0,0 0 3 0,0 0 1 15,0 0 10-15,0 0 0 0,0 0-4 0,0 0-4 16,0 0-13-16,26-18-7 0,-26 18-3 0,0 0-2 16,0 0 0-16,25-24-4 0,-25 24 0 0,0 0-2 15,0 0 1-15,28-28 0 0,-28 28 1 0,0 0-2 16,0 0 1-16,23-22-3 0,-23 22 4 0,0 0-3 16,0 0 3-16,0 0-2 0,0 0 1 15,0 0 0-15,0 0-1 0,0 0 5 0,0 0-2 16,0 0 7-16,0 0 5 0,0 0 0 0,6 24-2 15,-6-24-4-15,-9 33-7 0,9-33 1 0,-9 30-3 16,9-30 2-16,-8 37-2 0,8-37 3 16,-7 40-5-16,7-40 4 0,-6 36-4 0,6-36 2 15,-5 26-2-15,5-26 2 0,-3 22-1 0,3-22 3 16,0 0-3-16,-2 26-15 0,2-26 35 0,0 0-38 16,0 0 38-16,0 0-19 0,0 0-1 0,0 0 1 15,0 0 0-15,0 0 0 0,0 0-2 0,0 0-5 16,0 0-11-1,0 0 5-15,0 0-42 0,0 0-19 0,5 24-89 16,-5-24-138-16,0 0-187 0,0 0 35 0,0 0 285 16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6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0 818 0,'-2'29'114'0,"2"-29"-21"0,0 0-10 16,0 0 4-16,0 25-9 0,0-25-7 0,0 0-10 15,0 0-8-15,15 35-4 0,-15-35-11 16,16 27-1-16,-16-27-9 0,19 28-2 0,-19-28-6 15,23 25 1-15,-23-25-6 0,24 31 0 0,-24-31-5 16,20 30-1-16,-20-30-4 0,18 38 2 0,-18-38-1 16,16 43 3-16,-16-43-1 0,9 47 2 0,-9-47-4 15,4 44 4-15,-5-22-6 0,-2 2 4 0,-1-3-6 16,-1 3 2-16,-4 4-5 0,0-5 4 16,-4 1-4-16,13-24 4 0,-20 40-4 15,20-40 3-15,-22 40-4 0,22-40 3 0,-27 39-3 16,27-39 2-16,-26 39-3 0,26-39 4 0,-26 34-5 15,26-34-20-15,-25 30 27 0,25-30-44 0,-16 29 20 16,16-29-35-16,0 0-44 0,0 0-56 0,-7 25-141 16,7-25-164-16,0 0 10 0,0 0 254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2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0 654 0,'0'0'149'0,"0"0"-16"0,0 0-3 16,0 0-5-16,0 0-14 0,0 0-21 0,0 0-18 15,0 0-19-15,0 0-10 0,0 0-9 16,0 0-6-16,0 0-5 0,0 0-4 0,0 0-1 15,0 0-3-15,0 0 2 0,0 0-1 0,0 0-3 16,0 0 1-16,0 0-3 0,0 0 1 0,0 0-2 16,0 0-3-16,0 0 12 0,0 0 2 0,0 0-5 15,11 24 4-15,-11-24-15 0,-3 38-1 0,3-38-3 16,-7 40 2-16,2-19-5 0,5-21 4 16,-10 44-5-16,6-22 6 0,-3 2-6 0,7-24 4 15,-12 42-4-15,12-42 1 0,-13 42-10 0,13-42-3 16,-5 38-12-16,5-38-5 0,-2 28-14 0,2-28-6 15,0 0-30-15,0 0-33 0,11 33-36 16,-11-33-39-16,0 0-32 0,0 0-112 0,0 0-1 16,0 0 69-16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1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2EC7FCF-C38D-4298-8D7D-1F32F7519713}" emma:medium="tactile" emma:mode="ink">
          <msink:context xmlns:msink="http://schemas.microsoft.com/ink/2010/main" type="inkDrawing"/>
        </emma:interpretation>
      </emma:emma>
    </inkml:annotationXML>
    <inkml:trace contextRef="#ctx0" brushRef="#br0">42 146 572 0,'0'0'140'0,"0"0"-33"15,0 0-3-15,0 0-13 0,0 0-6 0,0 0-16 16,0 0-6-16,-22 24-6 0,22-24-9 0,0 0-9 0,-3 20-5 16,3-20-6-16,0 0-2 0,-10 23-5 0,10-23-1 15,0 0-5-15,-4 29-2 0,4-29-5 16,0 0-2-16,-5 31-4 0,5-31 1 0,0 0-4 16,0 28 2-16,0-28-2 0,0 0 2 0,2 31-3 15,-2-31 3-15,0 0-2 0,6 21 1 0,-6-21-1 16,0 0 0-1,0 0-2-15,0 0 0 0,0 0 1 0,0 0 1 16,23 5 3-16,-23-5-1 0,0 0 2 0,20-33-2 16,-20 33 3-16,13-35-4 0,-4 13 4 15,-9 22-4-15,16-47 4 0,-7 26-4 0,-1-2 5 16,-1 1-2-16,-7 22 9 0,13-37 0 0,-13 37 7 16,12-28-1-16,-12 28 2 0,5-24-5 0,-5 24 0 15,0 0-4-15,4-24-3 0,-4 24-4 0,0 0-2 0,0 0-1 16,0 0-3-16,0 0 1 0,0 0 1 0,0 0 1 15,0 0 1-15,0 0 0 0,24 8-1 0,-24-8-1 16,0 0-1-16,29 11 1 0,-29-11-1 16,26 7 1-16,-26-7 0 0,27 2 1 0,-27-2-1 15,35 0 0-15,-35 0 0 0,36 0-1 0,-36 0 1 16,37-4-2-16,-37 4 1 0,38-10-21 0,-16 9-23 0,-22 1-53 16,50-10-64-16,-40-14-85 0,20 22-123 0,-30 2-69 15,30-18 122-15,-5 28 317 0</inkml:trace>
  </inkml:traceGroup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4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0 142 1225 0,'0'0'167'0,"0"0"-32"16,0 0-34-16,0 0-37 0,0 0-28 16,0 0-16-16,0 0-11 0,0 0-7 15,0 0 14-15,0 0 7 0,0 0 6 0,0 0 2 16,23-5-12-16,-23 5-6 0,33-4-5 0,-33 4-1 16,40-6-2-16,-16 3-4 0,1 2 1 0,0-4-1 15,1-2-1-15,2-1 0 0,-1 0-4 0,1-5-15 16,2 7-22-16,-30 6-33 0,55-15-93 0,-51-14-159 15,27 24-198-15,-31 5 16 0,40-27 257 16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1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0 859 0,'0'0'165'0,"0"0"-37"0,0 0-27 15,0 0-13-15,-15 24 2 0,15-24-15 0,0 0-12 16,-32 11-14-16,32-11-6 0,-23 18-8 0,23-18-4 15,-22 21-7-15,22-21-2 0,-25 25-3 0,25-25 0 16,-29 25-3-16,29-25 2 0,-27 35-7 0,27-35 0 16,-25 40-4-16,15-16 1 0,2-2-5 15,0 4 3-15,3 2-5 0,1-6 1 0,0 2-3 0,3-1 4 16,-1 1-6-16,2 1 6 0,2-1-5 0,-1 0 3 16,3-3-5-16,-4-21 5 0,11 41-4 15,-11-41 4-15,13 37-3 0,-13-37 2 0,16 25-2 16,-16-25 0-1,0 0-4-15,29 27-4 0,-29-27-9 0,0 0-6 16,32 11-8-16,-32-11-5 0,25-1-18 16,-25 1-33-16,30-6-76 0,-31-20-131 0,1 26-171 15,34-26 1-15,-24 0 252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88 959 0,'0'0'248'15,"0"0"-126"-15,0 0-47 0,0 0-14 16,0 0-23-16,0 0-21 0,0 0-12 0,0 0-5 15,0 0 13-15,0 0 12 0,0 0 3 0,0 0 3 16,0 0-15-16,29-24-6 0,-29 24-3 0,0 0 2 16,27-23-4-16,-27 23 0 0,0 0-3 0,28-25 0 15,-28 25-3-15,0 0 2 0,25-16-1 0,-25 16-1 16,0 0 1-16,0 0-1 0,0 0 1 16,0 0 1-16,0 0 4 0,0 0 4 0,22 7 6 15,-22-7 0-15,1 24 1 0,-1-24-8 0,-4 34 2 16,4-34-7-16,-8 44 3 0,2-16-4 0,2-3 2 15,-3 4-4-15,2-1 6 0,-2-4-4 16,0 0 3-16,0 1-3 0,7-25 0 0,-11 45-3 16,11-45 3-16,-11 36-5 0,11-36 5 0,-7 30-3 15,7-30 1-15,-1 22-2 0,1-22 3 16,0 0-10-16,0 0-12 0,2 24-22 0,-2-24-24 16,0 0-42-16,0 0-47 0,0 0-69 0,0 0-151 15,0 0-31-15,0 0 35 0,18-30 372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84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1252 0,'0'0'198'0,"0"0"-80"0,0 0-65 16,0 0-21-16,0 0-14 0,0 0-9 0,0 0-7 16,0 0 18-16,0 0 8 0,0 0 3 0,0 0 0 15,0 0-17-15,27 17-9 0,-27-17-1 0,0 0-1 16,26 5 0-16,-26-5-2 0,0 0 0 16,34 3 0-16,-34-3-1 0,23 0 1 0,-23 0-1 15,32 0 0-15,-32 0 0 0,36-1-7 0,-36 1-11 16,37-2-14-16,-37 2-24 0,38 0-53 15,-38 0-83-15,38-6-170 0,-38 6-136 0,33-16 55 16,-9 19 335-16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66-3 830 0,'-22'0'172'0,"22"0"-52"0,0 0-40 0,0 0-14 15,0 0 16-15,0 0 2 0,0 0-11 0,10 24-3 16,-10-24-34-16,0 0-9 0,0 0-5 0,9 37 2 16,-9-37-6-16,2 22-2 0,-2-22-6 15,0 30 0-15,0-30-5 0,-3 37 1 16,3-37-5-16,-8 46 2 0,2-24-4 0,6-22 4 16,-11 44-5-16,11-44 2 0,-12 42-1 0,12-42 3 15,-8 37-5-15,8-37 6 0,-9 28-6 0,9-28-18 16,-7 33 20-16,7-33-49 0,-2 22 14 0,2-22-52 15,0 0-62-15,0 0-47 0,0 24-106 0,0-24-115 16,0 0 31-16,0 0 285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7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-6 271 660 0,'-2'-25'195'0,"2"25"-70"0,0 0-13 16,1-24-8-16,-1 24-24 0,0-22-17 0,0 22-10 16,4-26-11-16,-4 26 0 0,4-30-9 0,-4 30-2 15,10-27-6-15,-10 27 1 0,9-28 0 0,-9 28 3 16,0 0-1-16,14-32 2 0,-14 32-5 0,0 0-2 16,0 0-7-16,14-27-2 0,-14 27-1 0,0 0-2 15,0 0-1-15,0 0-3 0,0 0-4 0,19-23-2 16,-19 23-1-16,0 0 0 15,0 0 1-15,24-7-1 0,-24 7 0 0,0 0 0 16,26 0 0-16,-26 0-1 0,0 0 1 0,28 2 1 16,-28-2-1-16,0 0-1 0,23 9 1 0,-23-9-2 15,0 0 2-15,0 0-1 0,23 17 1 0,-23-17-1 16,0 0 1-16,0 0-1 0,11 26 0 0,-11-26-1 16,0 0 0-16,6 24-1 0,-6-24 3 0,0 0-3 15,1 27 2-15,-1-27-3 0,0 0 2 16,0 0-1-16,-4 28 2 0,4-28 1 0,0 0 1 15,0 0 0-15,0 0 0 0,0 0 0 0,-19 24 1 16,19-24-1-16,0 0 0 0,-24 8 1 16,24-8 0-16,-23 7 0 0,23-7 2 0,-22 2 6 15,22-2 0-15,-25 0 0 0,25 0 0 0,-26 0-7 16,26 0 0-16,-22-6 0 0,22 6-3 16,-24-8 1-16,24 8-3 0,0 0 2 0,-23-10-1 15,23 10 1-15,0 0-3 0,0 0-12 0,0 0-15 16,0 0-32-16,0 0-9 0,0 0-20 0,0 0-35 15,0 0-59-15,0 0-114 0,25-4-150 0,-25 4 29 16,30-11 306-16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9.1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0 974 0,'0'0'118'0,"0"0"2"0,0 0 2 15,0 0-16-15,0 0-36 0,0 0-32 16,0 0-22-16,0 0-15 0,0 0-1 0,0 0 8 16,0 0 8-16,0 0 3 0,0 0 3 0,18 25-4 15,-18-25 1-15,18 24-2 0,-18-24 0 0,18 26-4 16,-18-26-2-16,19 29-5 0,-19-29 1 0,17 32-4 0,-17-32 3 16,15 36-4-16,-15-36 5 0,8 41-7 0,-8-41 5 15,1 44-1-15,-1-44 0 0,-4 43 0 0,4-43 3 16,-1 42-8-16,1-42 10 0,-8 41-8 15,8-41 2-15,-14 41 0 0,14-41-2 0,-18 43-2 0,7-21 5 16,-2 1-7-16,13-23 7 0,-24 40-4 0,24-40 1 16,-29 39-3-16,29-39 2 0,-25 29-3 0,25-29 2 15,-24 24-13-15,24-24-6 0,0 0-22 0,-27 9-23 16,27-9-35 0,0 0-113-16,0 0-175 0,0 0-116 0,0 0 74 15,0 0 411-15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2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364 60 778 0,'-22'-13'139'0,"22"13"-45"0,0 0-12 15,0 0 3-15,0 0-1 0,0 0-9 16,0 0-11-16,0 0-8 0,-20-31-4 0,20 31-4 15,0 0-3-15,0 0-7 0,0 0-5 16,-23-17-5-16,23 17-7 0,0 0-3 0,-28 0-4 16,28 0 0-16,-23 7-5 0,23-7 1 0,-32 12-3 15,32-12-1-15,-32 19-1 0,32-19 1 0,-35 21-3 16,35-21 0-16,-36 26-3 0,36-26 2 16,-32 24-2-16,32-24 2 0,-25 22-3 0,25-22 4 15,0 0-4-15,-11 24 1 0,11-24-2 0,0 0 1 16,2 23-1-16,-2-23 2 0,0 0 1 0,11 20 0 15,-11-20-3-15,0 0 1 0,30 19-2 0,-30-19 2 16,26 8 1-16,-26-8 1 0,29 6-1 0,-29-6-1 16,30 6 1-16,-30-6 0 0,24 1 0 15,-24-1 1-15,0 0-1 0,27 2 1 16,-27-2-1-16,0 0-1 0,0 0 0 0,0 0 0 16,0 0 1-16,0 0 2 0,0 0 0 0,-11 31 2 15,11-31-4-15,-27 26 2 0,27-26-3 0,-33 24 3 16,33-24-3-16,-35 28 2 0,35-28-1 0,-40 30 2 15,40-30-2-15,-35 25 3 0,35-25-4 0,-25 23 3 16,25-23-2-16,0 0 2 0,-20 28-2 0,20-28 0 16,0 0 0-16,0 0 0 0,2 27-1 15,-2-27 2-15,0 0-1 0,22 16 1 0,-22-16 0 16,0 0-1-16,32 9 0 0,-32-9-1 16,30 10 0-16,-30-10 2 0,32 8-4 0,-32-8 3 15,33 10 0-15,-33-10 0 0,29 8-1 0,-29-8 1 16,26 9-1-16,-26-9 3 0,26 9-3 0,-26-9 1 15,23 4 0-15,-23-4-1 0,0 0 0 16,32 13 0-16,-32-13-3 0,0 0-9 0,28 2-9 16,-28-2-10-16,0 0-16 0,23-13-20 0,-23 13-66 15,0 0-89-15,48-15-133 0,-48 15-128 0,28-38 92 16,1 29 344-16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6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239-2 1089 0,'0'0'305'0,"-22"8"-181"0,22-8-37 15,0 0-24-15,0 0-13 0,0 0-13 0,0 0-7 16,-25 19-7-16,25-19-1 0,0 0-5 0,-21 24 0 16,21-24-4-16,-20 25 0 0,20-25-6 0,-22 29 2 15,22-29-5-15,-25 39 2 0,13-18-3 0,-4 1 2 16,4 5-5-16,-2 0 2 16,5-2-4-16,-2 5 4 0,2-2-4 0,1 1 4 15,2 0-4-15,2-5 4 0,2 4-5 0,2-5 4 16,0-1-5-16,0-22 5 0,8 41-3 0,-8-41 3 15,12 35-3-15,-12-35 2 0,17 29-2 0,-17-29 1 16,20 21-2-16,-20-21-3 0,27 12-8 0,-27-12-5 16,34 3-11-16,-34-3-7 0,36-7-9 0,-36 7-14 15,39-8-34-15,-39 8-52 0,39-16-81 16,-34-7-130-16,-5 23-82 0,41-19 35 0,-34-4 371 16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9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0 996 0,'0'0'271'0,"0"0"-114"15,0 0-54-15,0 0-38 0,0 0-23 0,0 0-19 16,0 0-10-16,0 0-6 0,0 0 6 0,0 0 5 15,0 0 4-15,8 26-3 16,-8-26-3-16,5 27-5 0,-5-27 2 0,0 36-3 16,0-36 2-16,0 40-6 0,0-16 2 0,0-3-5 15,-5 3 4-15,3 1-6 0,-4 2 3 0,2-3-3 16,-1-3 2-16,5-21-3 0,-9 42 2 0,9-42-3 16,-7 37 1-16,7-37-1 0,-5 33 1 0,5-33-2 15,-3 25 2-15,3-25-4 0,0 0-9 0,3 28-11 16,-3-28-10-16,0 0-16 0,0 0-5 15,0 0-18-15,0 0-15 0,0 0-29 0,0 0-32 16,0 0-40-16,0 0-55 0,27-23-57 0,-27 23-45 16,16-33 191-16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48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A8CECFC-A510-4BED-8DDD-34B21E4E9884}" emma:medium="tactile" emma:mode="ink">
          <msink:context xmlns:msink="http://schemas.microsoft.com/ink/2010/main" type="inkDrawing"/>
        </emma:interpretation>
      </emma:emma>
    </inkml:annotationXML>
    <inkml:trace contextRef="#ctx0" brushRef="#br0">0 28 912 0,'0'0'140'0,"0"0"-49"0,0 0-7 0,0 0 13 0,0 0-11 16,0 0-24-16,0 0-17 0,0 0-10 15,0 0-6-15,29 20-6 0,-29-20-5 0,0 0-3 16,30 0-3-16,-30 0-2 0,26 0-4 16,-26 0-2-16,28-7-3 0,-28 7-1 0,26-4 1 15,-26 4-1-15,33-6-1 0,-33 6 0 0,41-10-6 16,-41 10-32-16,50-5-76 15,-50 5-91-15,44-9-154 0,-44 9-143 0,34-9 84 16,-5 22 399-16</inkml:trace>
  </inkml:traceGroup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4 617 0,'0'0'176'0,"0"0"-66"0,0 0-18 0,0 0-13 16,0 0-18-16,0 0-8 0,0 0-7 16,0 0-4-16,0 0-5 0,0 0-7 0,26-14-2 15,-26 14-2-15,0 0 4 0,0 0 3 0,0 0 1 16,0 0-1 0,0 0-1-16,0 0-3 0,22 14 1 0,-22-14-5 15,0 0 2-15,0 0-5 0,9 30-1 0,-9-30-4 16,0 0-2-16,1 25-4 0,-1-25 0 0,1 24-2 15,-1-24 0-15,-1 31-3 0,1-31 0 0,-3 33-4 16,3-33 4-16,-3 34-4 0,3-34 3 0,-5 39-4 16,5-39 2-16,-6 42-3 0,6-42 3 0,-4 42-3 15,4-42 3-15,-5 40-4 0,5-40 2 16,-4 39-3-16,4-39 2 0,-6 38-2 16,6-38 2-16,-4 39-2 0,4-39 3 0,-1 33-4 15,1-33 3-15,0 22-5 0,0-22-9 0,0 0-12 16,0 0-8-16,0 0-13 0,0 0 2 0,0 0-1 15,0 0-11-15,0 0-40 0,-3-22-57 0,3 22-76 16,15-28-143-16,-10 4-22 0,-5 24 104 16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60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34-3 1261 0,'-37'2'147'0,"37"-2"-43"15,0 0-29-15,0 0-29 0,0 0-22 0,0 0-14 16,0 0-5-16,0 0 2 0,0 0 3 0,0 0 3 16,17 24 1-16,-17-24-4 0,0 0-5 0,32 15-1 15,-32-15-1-15,31 6-1 0,-31-6-3 0,35 1 2 16,-35-1-1-16,37-1-2 0,-37 1 1 15,37-3-14-15,-37 3-20 0,33-16-34 16,-5 25-91-16,-26-36-123 0,-2 27-218 0,34-8 24 0,-34 8 280 16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44 721 0,'0'0'197'0,"0"0"-91"0,0 0-14 16,0 0-12-16,0 0-11 0,0 0-22 0,0 0-2 15,0 0-7-15,0 0-3 0,0-30 1 0,0 30-13 16,0 0-1-16,24-9-6 0,-24 9-2 15,0 0-3-15,26-5-4 0,-26 5 1 0,0 0-3 16,29 3-2-16,-29-3-2 0,0 0 0 16,30 8-1-16,-30-8 1 0,0 0-1 0,23 21 1 15,-23-21-1-15,0 0 1 0,14 34 0 0,-14-34 1 16,0 24-2-16,0-24 4 0,-8 29-4 0,8-29 3 16,-17 31-2-16,17-31 8 0,-26 31 3 0,26-31 7 15,-27 29 4-15,27-29-2 0,-28 24-2 0,28-24 0 16,0 0-6-16,-26 21 0 0,26-21 1 0,0 0-2 15,0 0 1-15,0 0 0 0,0 0-4 16,0 0-2-16,0 0-1 0,0 0-6 16,0 0 1-16,0 0-2 0,0 0-2 0,0 0 1 15,0 0 3-15,0 0 0 0,0 0 1 0,0 0 3 16,32-8-3-16,-32 8 0 0,30-10 0 0,-30 10-2 16,30-7-2-16,-30 7-12 0,35-7-15 0,-35 7-20 15,36-12-33-15,-36 12-67 0,40-8-125 0,-40 8-247 16,31-17 58-16,-7 17 223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7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 0 990 0,'-7'26'153'0,"7"-26"-69"0,0 0-20 16,0 0 21-16,-3 28-34 0,3-28 6 0,0 0-11 16,7 33-18-16,-7-33-5 0,14 37-5 0,-14-37 1 15,19 40-4-15,-7-19 1 0,-12-21-8 0,24 42 2 16,-24-42-7-16,23 42 6 0,-23-42-4 0,20 42 3 15,-20-42-3-15,15 43 2 0,-15-43 0 0,12 44 3 16,-12-44-2-16,7 42 3 0,-7-42-5 16,-1 38 5-16,1-38-5 0,-9 37 6 0,9-37-4 15,-13 36 0-15,13-36-4 0,-18 39 2 0,18-39-6 16,-20 39 4-16,20-39-4 0,-22 35 1 0,22-35-1 16,-23 24 1-16,23-24-2 0,0 0 2 0,0 0-2 15,-22 22 2-15,22-22-1 0,0 0 0 16,0 0-5-16,0 0-6 0,0 0-24 0,0 0-24 15,0 0-56-15,-15-25-80 0,15 25-131 16,0 0-181-16,9-22 79 0,-9 22 302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09:25:23.6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20:52.333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4551 16940 279 0,'0'0'123'0,"0"0"18"0,0 0 1 16,0 0 1-16,0 0-4 0,0 0-8 15,0 0-14-15,4-28-19 0,-4 28-17 0,0 0-17 16,0 0-13-16,0 0-8 0,0 0-6 0,-15-23-5 15,15 23-4-15,0 0-3 0,-23-13-5 0,23 13-2 16,-22-6-5-16,22 6-2 0,-35-8-2 16,35 8-1-16,-37 0-1 0,37 0-2 0,-43 0-2 15,21 0-2-15,-1 11 1 0,-1-6 0 0,-3 6-1 16,-1-4 1-16,2 9 1 0,0-4-3 16,5 0 4-16,21-12-6 0,-44 26 4 0,44-26 0 15,-36 27 0-15,36-27 1 0,-26 24 0 0,26-24-5 16,-18 26 2-16,18-26-1 0,0 0 1 0,-5 33-1 15,5-33 2-15,0 0-3 0,11 28 2 0,-11-28-1 16,0 0 0-16,36 33 0 0,-36-33 0 0,30 18 1 16,-30-18 1-16,37 12-4 0,-37-12 4 15,41 10-4-15,-41-10 4 0,42 5 0 16,-19-5-1-16,-23 0 1 0,42 5-1 0,-42-5 0 16,35 0 0-16,-35 0 0 0,28 10 0 0,-28-10-1 15,0 0 2-15,26 14-3 0,-26-14 2 0,0 0-1 16,0 0 2-16,0 24-1 0,0-24 2 0,0 0-4 15,-19 31 4-15,19-31-4 0,-29 31 3 0,29-31 0 16,-33 27 0-16,33-27-2 0,-35 35 3 16,35-35 18-16,-38 41-31 0,38-41 32 0,-40 43-34 15,21-20 11-15,-4-1 3 0,4 1-2 0,19-23 2 16,-31 39-3-16,31-39 2 0,-24 30-2 0,24-30 1 16,0 0 0-16,-11 28 1 0,11-28-1 0,0 0 2 15,17 24-1-15,-17-24 1 0,0 0 0 16,31 20 0-16,-31-20 1 0,33 7-1 0,-33-7 1 15,42 0-1-15,-16-6 0 0,1 1 0 16,2-2 1-16,4 1-2 0,2 0 0 0,-3-2-2 16,3 1 2-16,0 1-3 0,1 1-7 0,-9-3-16 15,5 8-22-15,-32 0-33 0,56-5-98 0,-43-18-137 16,10 23-206-16,9-8 47 0,-32 8 329 0</inkml:trace>
  <inkml:trace contextRef="#ctx0" brushRef="#br0" timeOffset="1">5433 16866 763 0,'0'0'216'0,"0"0"-46"0,0 0-33 16,0 0-26-16,0 0-28 0,0 0-23 0,0 0-13 15,0 0-10-15,0 0-10 0,0 0-4 0,0 0-6 16,0 0-1-16,0 0 2 0,0 0-1 0,-29-6-2 15,29 6-2-15,0 0-2 0,-29 13 0 0,29-13-1 16,-31 20-1-16,31-20 0 0,-35 25 3 0,35-25-4 16,-41 34 4-16,20-13-4 0,21-21 1 15,-43 42-5-15,24-18 3 0,3-1-6 0,0 3 3 16,1-1-5-16,4 3 2 0,0-2-3 0,4 0 4 16,7 2-5-16,-5 0 5 0,5-1-5 0,7-3 3 15,-2 3-2-15,2-2 4 0,1-2-3 0,1-1-8 16,-9-22 27-16,16 40-30 0,-16-40 31 0,18 38-19 15,-18-38-2-15,18 31 3 0,-18-31-3 16,18 28 3-16,-18-28-2 0,0 0 0 16,28 26-1-16,-28-26 0 0,0 0-6 0,27 15-7 15,-27-15-8-15,0 0-10 0,32 3-12 0,-32-3-21 16,26 7-50-16,-26-7-110 0,26 8-164 0,-26-8-111 16,28 17 36-16,-4 16 465 0</inkml:trace>
  <inkml:trace contextRef="#ctx0" brushRef="#br0" timeOffset="5">6543 16731 971 0,'0'0'157'0,"-20"-28"-31"0,20 28-13 0,0 0-30 15,0 0-32-15,0 0-23 0,0 0-12 0,0 0 3 16,0 0 5-16,0 0 2 0,28 25 5 0,-28-25-10 16,0 0-1-16,27 32-4 0,-27-32 0 15,28 31-5-15,-28-31 2 0,27 29-8 0,-27-29 2 16,29 34-6-16,-29-34 3 0,27 39-3 0,-27-39 4 15,20 40-1-15,-20-40 4 0,18 42-2 0,-10-18 2 16,-2 1-4-16,-2 2 3 0,-4 0-5 16,0 1 3-16,0 0-7 0,-4 3 5 0,-2-3-5 15,2 4 4-15,-4-2-4 0,1-1 5 16,-2 0-5-16,-2-6 5 0,1-1-6 0,10-22-8 16,-25 42 31-16,13-18-32 0,12-24 31 0,-28 40-17 15,28-40-5-15,-27 32 4 0,27-32-3 0,-23 28 2 16,23-28-5-16,0 0-5 0,-23 31-7 0,23-31-9 15,0 0-11-15,0 0-14 0,0 0-25 0,-29 0-46 16,29 0-110-16,0 0-120 0,0 0-138 0,0 0 85 16,0 0 405-16</inkml:trace>
  <inkml:trace contextRef="#ctx0" brushRef="#br0" timeOffset="6">7491 17281 630 0,'0'0'242'0,"0"0"-91"15,-33 0-30-15,33 0 8 0,0 0-30 0,0 0-31 16,0 0-24-16,0 0-10 0,0 0-11 16,0 0-1-16,0 0 5 0,0 0 1 0,0 0 3 15,6 29 0-15,-6-29-7 0,0 0-2 0,23 10-5 16,-23-10-2-16,0 0-3 0,34 14-2 0,-34-14-3 16,30 7-2-16,-30-7-2 0,38 7-1 0,-15-7-2 15,2 0 1-15,0 0-2 0,2 0 1 0,-2 0-1 16,1 0-10-16,2 0-12 0,-2 0-15 15,4 0-29-15,-30 0-35 0,55 7-115 0,-55-7-180 16,31-15-77-16,-7 15 7 0,-24 0 467 0</inkml:trace>
  <inkml:trace contextRef="#ctx0" brushRef="#br0" timeOffset="7">7478 17017 664 0,'0'0'170'0,"0"0"-5"16,0 0 4-16,0 0-28 0,0 0-36 0,0 0-32 15,0 0-18-15,0 0-14 0,0 0-8 0,0 0-8 16,0 0-4-16,0 0-2 0,0 0 5 0,0 0 2 16,0 0 2-16,0 0-1 0,25 20-7 15,-25-20-5-15,25 9-2 0,-25-9-3 0,30 9-2 16,-30-9-4-16,36 10 0 0,-36-10-3 0,43 10 0 15,-21-10 0-15,1 6 0 0,-1-6-1 0,3 5 0 16,-2-5 0-16,2 0-2 0,0 0-7 0,-25 0-5 16,46 7-10-16,-46-7-6 0,41 0-13 0,-41 0-14 15,36 3-20-15,-36-3-37 16,33 8-83-16,-33-8-78 0,0 0-114 0,25 0-50 16,-25 0 245-16</inkml:trace>
  <inkml:trace contextRef="#ctx0" brushRef="#br0" timeOffset="8">9088 16827 585 0,'0'0'205'0,"0"0"-29"0,-11-24-24 15,11 24-25-15,0 0-31 0,0 0-29 0,0 0-24 16,0 0-12-16,0 0-6 0,0 0 2 15,0 0 7-15,0 0 5 0,0 0 1 0,11 27-1 16,-11-27-9-16,0 0-2 0,0 22-6 0,0-22-1 16,-6 30-5-16,6-30-1 0,-5 36-6 0,5-36 1 15,-10 45-5-15,2-17 2 0,0 0-6 0,-1 1 5 16,1 1-8-16,0 2 5 0,-2-1-5 16,2 1 5-16,0 2-6 0,1-2 6 0,1 2-8 15,6-4 7-15,-5 1-4 0,5-8 2 16,0-1-2-16,0 1-10 0,0-23 30 0,14 42-29 15,-14-42 29-15,16 35-17 0,-16-35-4 0,21 31 4 16,-21-31-2-16,26 26 1 0,-26-26-1 0,27 15 1 16,-27-15-2-16,31 4 2 0,-31-4 0 0,36 0 1 15,-36 0 0-15,42-13-1 0,-42 13 2 0,39-18-3 16,-39 18 2-16,37-28-3 0,-37 28 2 16,40-32-1-16,-40 32 2 0,43-40 11 0,-24 16-31 15,0 2 32-15,-1-1-32 0,2 2 17 0,-1-6 4 16,-3 3-3-16,1-2 4 0,0 2-6 15,-6-2 6-15,0 4-4 0,-2-1 3 0,-9 23-2 16,14-42 2-16,-14 42-4 0,11-41 4 0,-11 41-3 16,8-31 3-16,-8 31-3 0,7-29 3 0,-7 29-3 15,4-28 3-15,-4 28-2 0,0 0 1 16,7-31-1-16,-7 31 1 0,0 0-1 0,0 0 0 16,0 0 0-16,3-23 1 0,-3 23-1 0,0 0 0 15,0 0 0-15,0 0-1 0,0 0 1 0,0 0-1 16,0 0 0-16,0 0 1 0,0 0 1 0,0 0 0 15,11 35 3-15,-11-35-1 0,6 31 3 16,-6-31 0-16,4 43 2 0,-4-16-2 0,0 3 2 16,0 1-7-16,0 0 3 0,0 3-8 15,-6 0 7-15,6-3-5 0,0 1 4 0,-5-3-4 16,5 0-9-16,-5-4 28 0,5 3-28 0,0-1 29 16,0-3-17-16,0-1-3 0,0-23 2 0,0 39-3 15,0-39-1-15,0 34-12 0,0-34-5 0,6 22-12 16,-6-22-12-16,0 0-20 0,0 0-35 0,15 37-126 15,-15-37-155-15,0 0-139 0,0 0 52 16,8-34 437-16</inkml:trace>
  <inkml:trace contextRef="#ctx0" brushRef="#br0" timeOffset="12">12462 16501 331 0,'-28'9'90'0,"28"-9"-3"0,0 0 2 16,0 0 12-16,0 0 5 0,-23 14-4 0,23-14-6 15,0 0-7-15,-24 7-9 0,24-7-6 0,0 0-8 16,0 0-9-16,-35 20-9 0,35-20-6 0,0 0-7 16,-29 25-18-16,29-25 11 0,-27 21-19 0,27-21 12 15,-28 23-1-15,28-23-6 0,-28 28-1 0,28-28-4 16,-25 24 0-16,25-24-3 0,-20 29 2 15,20-29-5-15,-16 32 2 0,16-32-4 16,-11 36 2-16,11-36-2 0,-10 37 0 0,10-37-2 16,0 38 3-16,0-38-4 0,0 42 4 0,0-42-4 15,11 38 3-15,-11-38-3 0,17 31 4 0,-17-31-5 16,22 28 4-16,-22-28-4 0,27 17 2 0,-27-17 0 16,35 13 1-16,-35-13 0 0,40 0 0 15,-40 0 1-15,42-13-2 0,-18 6 1 0,-2-3-1 16,3 0 2-16,0 0-2 0,-25 10 2 0,39-22-4 15,-39 22 0-15,38-24-3 0,-38 24 2 0,37-27-1 16,-37 27 3-16,27-30 0 0,-27 30 3 0,20-29-2 16,-20 29 4-16,15-35-4 0,-15 35 4 15,10-33-4-15,-10 33 2 0,6-32-2 0,-6 32 1 16,0-38-1-16,0 38 4 0,-6-38-4 16,6 38 5-16,-8-40-6 0,1 18 5 0,1 1 12 15,6 21-36-15,-19-41 38 0,19 41-37 0,-25-28 22 16,25 28 0-16,-30-15-2 0,30 15 1 0,-33-9-1 15,33 9 0-15,-29 0 1 0,29 0-2 0,-26 7 0 16,26-7-2-16,-25 7-8 0,25-7-16 0,0 0-19 16,-14 27-33-16,14-27-100 0,0 0-87 0,-7 31-217 15,7-31 47-15,25 21 332 0</inkml:trace>
  <inkml:trace contextRef="#ctx0" brushRef="#br0" timeOffset="13">12248 16699 647 0,'0'0'195'0,"0"0"-41"0,0 0-9 0,0 0-15 15,0 0-35-15,0 0-37 0,0 0-21 0,0 0-6 16,0 0-1-16,0 0 2 0,0 0-5 16,0 0-5-16,37 0-1 0,-37 0-4 0,29 0-1 15,-29 0-5-15,31 0-3 0,-31 0-4 0,31 11-1 16,-31-11-2-16,35 7-1 0,-35-7 0 0,34 7 0 15,-34-7 0-15,33 7-1 0,-33-7-5 0,35 0-10 16,-35 0-16-16,31 0-21 0,-6 5-43 16,-25-5-65-16,31-5-92 0,-31 5-85 0,16-21-97 0,9 21 142 15,-25 0 293-15</inkml:trace>
  <inkml:trace contextRef="#ctx0" brushRef="#br0" timeOffset="14">12414 16610 340 0,'0'0'128'15,"0"0"-1"-15,0 0-5 0,0 0-9 0,0 0-4 16,0 0-7-16,0 0-20 0,0 0 11 0,0 0-25 15,0 0 8-15,0 0-10 0,0 0-10 16,0 0-7-16,0 0-6 0,0 0-5 0,0 0-5 16,0 0-5-16,0 0-8 0,0 0-5 0,0 0 1 15,0 0 4-15,0 0-1 0,-11 24 3 0,11-24-8 16,0 28-1-16,0-28-6 0,0 34 2 16,0-34-6-16,-7 42 1 0,7-42-4 0,0 38 1 15,0-38-2-15,-9 39 2 0,9-39-3 0,-7 37 3 16,7-37-7-16,-9 37-1 0,9-37-9 15,-8 29-7-15,8-29-12 0,-6 23-8 0,6-23-16 16,0 0-15-16,4 24-41 0,-4-24-57 0,0 0-59 16,0 0-67-16,0 0-112 0,0 0 67 0,11-40 340 15</inkml:trace>
  <inkml:trace contextRef="#ctx0" brushRef="#br0" timeOffset="15">12988 16716 661 0,'0'0'190'0,"0"0"-16"0,0 0-23 15,0 0-31-15,0 0-33 0,0 0-28 0,0 0-19 16,0 0-14-16,0 0-7 0,0 0-4 0,-9 18 1 15,9-18 1-15,0 0 2 0,-7 31-4 0,7-31-1 16,-7 32-5-16,7-32 0 0,-10 42-5 0,3-17 2 16,-1 1-6-16,1 0 2 0,-4 1-3 0,4 3 2 15,-1-3-4-15,0 3 5 0,2-6-5 0,1 0 4 16,-2-2-4-16,1 2 5 0,6-2-6 16,0-22 4-16,-5 35-3 0,5-35 3 15,0 0-4-15,0 28 0 0,0-28-2 0,0 0 1 16,0 0 1-16,0 0 3 0,0 0 0 0,0 0 1 15,0 0 0-15,0 0 1 0,0 0 1 0,22-23 0 16,-22 23 1-16,7-31-2 0,-7 31 4 0,7-38-3 16,-7 15 6-16,6-6-3 0,0-2 4 0,1-4-5 15,-3-4 5-15,4-1-6 0,-1-2 6 16,1 2-5-16,-2-1 10 0,2 2-5 0,-1 5 8 16,1 0-6-16,-4 4 4 0,3 4-5 0,0 5 2 15,-7 21-3-15,10-35-20 0,-10 35 31 0,8-26-37 16,-8 26 34-16,0 0-14 0,17-27-3 15,-17 27 1-15,0 0-2 0,22-15 1 0,-22 15-1 16,0 0 2-16,33-11-2 0,-33 11 1 16,25 0 0-16,-25 0 0 0,24 8 1 0,-24-8-3 15,0 0 3-15,31 26-4 0,-31-26-10 0,16 28 33 16,-16-28-34-16,14 32 34 0,-14-32-19 0,4 35-2 16,-4-35 2-16,0 32-2 0,0-32 2 0,-11 36-2 15,11-36 3-15,-15 35-3 0,15-35 3 0,-22 31-2 16,22-31 2-16,-28 27-2 0,28-27 1 0,-33 24-1 15,33-24 1-15,-31 17 0 0,31-17 1 16,-32 8-3-16,32-8 2 0,-29 0-1 0,29 0 0 16,-28 0 1-16,28 0 0 0,0 0-2 15,-29-14 0-15,29 14-3 0,0 0-6 0,0 0-7 16,-17-31-13-16,17 31-13 0,0 0-19 0,0 0-33 16,11-39-76-16,13 45-97 0,-24-6-106 0,21-26-79 15,11 32 168-15,-32-6 285 0</inkml:trace>
  <inkml:trace contextRef="#ctx0" brushRef="#br0" timeOffset="16">13823 17306 715 0,'0'0'210'16,"-26"10"-79"-16,26-10 12 0,0 0-26 0,0 0-43 16,0 0-37-16,0 0-12 0,0 0 2 0,0 0 2 15,25 8 4-15,-25-8 0 0,30 4-7 0,-30-4-2 16,36 6-3-16,-36-6-5 0,41 0-5 16,-17 0-5-16,1 0-3 0,-3 0-1 0,0 0 0 15,1 0-2-15,-23 0 1 0,43 0 0 0,-43 0-2 16,40-6-4-16,-40 6-13 0,30 0-12 15,-30 0-23-15,0 0-35 0,44 6-85 0,-44-6-141 16,0 0-141-16,24-14-7 0,-24 14 374 0</inkml:trace>
  <inkml:trace contextRef="#ctx0" brushRef="#br0" timeOffset="17">13990 17244 839 0,'-11'-24'190'16,"11"24"-34"-16,0 0-29 0,0 0-21 0,0 0-32 15,0 0-23-15,0 0-17 0,0 0-13 16,0 0-8-16,0 0-2 0,0 0 3 0,0 0 3 16,0 0 4-16,0 0 1 0,15 28-4 0,-15-28-4 15,6 24-3-15,-6-24-2 0,0 28-7 0,0-28 2 16,0 34-5-16,0-34 3 0,-6 31-5 16,6-31-12-16,-4 41 35 0,4-41-35 0,-8 42 34 0,8-42-17 15,-11 45-10-15,11-45-3 0,-11 41-13 16,11-41-10-16,-13 42-14 0,13-42-8 15,-8 31-30-15,8-31-49 0,0 0-78 0,0 0-70 16,0 0-164-16,0 0 70 0,0 0 336 0</inkml:trace>
  <inkml:trace contextRef="#ctx0" brushRef="#br0" timeOffset="18">14143 17006 680 0,'0'0'167'0,"-30"7"-37"16,30-7-5-16,0 0-22 0,-24 18-24 0,24-18-19 15,-27 8-9-15,27-8-12 0,-28 15-4 16,28-15-3-16,-27 11-3 0,27-11-3 0,-32 14 0 16,32-14-3-16,-37 24-1 0,15-14-2 0,22-10 0 15,-42 30-3-15,42-30 3 0,-45 32-7 0,45-32 2 16,-46 40-9-16,26-18 2 0,-1 3-7 0,2 1 4 16,1-1-3-16,3-1 2 0,4 1 18 0,2 0-34 15,2 3 32-15,7-2-33 0,0 0 11 16,0 0 4-16,9-5-5 0,-1 1 4 15,-8-22-3-15,23 40 3 0,-23-40-3 0,34 37 4 16,-34-37-4-16,39 31 3 0,-39-31-3 0,43 28 3 16,-18-18-2-16,0-2 1 0,1-1-2 0,-3-2 2 15,5-5-1-15,-2 0 0 0,2 0 1 0,-2-5 0 16,0-3 1-16,-2-2-2 0,0-4 1 0,1-3-1 16,-3-6 2-16,3-2-5 0,-2 0 2 15,4-8-7-15,-3 1 6 0,3-3-6 0,-5-1-13 16,0 3 35-16,-6 2-32 0,-1 2 33 15,-4 0-9-15,-2 1-7 0,-4-3 6 0,-5 4-5 16,0-1 6-16,0 0-6 0,-8 1 6 0,-2 3-6 16,-4-1 4-16,-1 2-4 0,15 23 5 0,-42-39-5 15,15 22 3-15,0 3-1 0,-2 1 1 0,3 3-2 16,0 3 2-16,2 7-3 0,1 0 0 16,1 0 0-16,22 0 0 0,-40 17 0 0,40-17-6 15,-32 20-8-15,32-20-16 0,-28 28-14 0,28-28-42 16,-19 23-80-16,29 7-127 0,-10-30-207 0,0 0 52 15,22 40 300-15</inkml:trace>
  <inkml:trace contextRef="#ctx0" brushRef="#br0" timeOffset="19">10783 16772 754 0,'-35'-18'242'15,"35"18"-53"-15,0 0-43 0,0 0-41 0,0 0-30 16,0 0-16-16,0 0-13 0,-27 28-5 0,27-28-6 16,-22 14-1-16,22-14-6 0,-25 21-2 15,25-21-4-15,-26 26-2 0,26-26-4 0,-28 29 1 16,28-29-4-16,-29 24-1 0,29-24-2 16,-30 35 1-16,30-35-2 0,-32 34 1 0,32-34-4 15,-27 39 4-15,27-39-6 0,-29 40 5 0,14-14-6 16,1-3 2-16,0 1-2 0,3 3 0 0,0 2-3 15,3-3 3-15,1 3-7 0,7-2 6 16,0 2-5-16,0 3 5 0,0-2-2 0,8 0-10 16,-1 0 27-16,0 1-27 0,1-4 25 0,-1 3-12 15,4-4-6-15,0 0 5 0,0-2-3 16,-11-24 2-16,26 39-2 0,-26-39 1 0,29 32-2 0,-29-32 3 16,31 29-3-16,-31-29 2 0,34 20-2 15,-34-20-4-15,35 17-8 0,-35-17-10 0,31 10-15 16,-31-10-14-16,32 3-30 0,-32-3-77 15,39-6-255-15,-39 6-128 0,38-25 18 0,-12 25 416 16</inkml:trace>
  <inkml:trace contextRef="#ctx0" brushRef="#br0" timeOffset="23">15991 16652 782 0,'0'0'154'0,"0"0"-11"16,0 0-16-16,0 0-36 0,0 0-43 16,0 0-18-16,0 0-1 0,0 0 5 0,6 26 6 15,-6-26-4-15,0 0-6 0,30 12-6 0,-30-12-2 16,32 13-5-16,-32-13-1 0,34 9-5 0,-34-9-2 15,41 6-3-15,-41-6-2 0,44 0-3 16,-21 0 0-16,1 6-1 0,-24-6 0 0,42 0-6 16,-42 0-9-16,40 7-17 0,-40-7-23 0,33 7-50 15,-33-7-70-15,25 6-97 0,-25-6-116 0,0 0-31 16,30 14 231-16</inkml:trace>
  <inkml:trace contextRef="#ctx0" brushRef="#br0" timeOffset="24">16363 16694 746 0,'0'0'173'0,"0"0"-5"15,0 0-15-15,-33-16-29 0,33 16-35 0,0 0-30 16,0 0-18-16,-33-5-15 0,33 5-7 0,-25 5-5 16,25-5-3-16,-29 12-1 0,29-12 1 15,-29 16-5-15,29-16 1 0,-31 22-5 0,31-22 0 16,-32 24-3-16,32-24 2 0,-33 26-2 0,33-26 1 15,-30 31-2-15,30-31-3 0,-24 24-10 0,24-24-10 16,0 0-19-16,-22 19-24 0,22-19-55 16,0 0-62-16,0 0-81 0,0 0-77 0,0 0-43 15,29 13 188-15</inkml:trace>
  <inkml:trace contextRef="#ctx0" brushRef="#br0" timeOffset="25">16064 16565 539 0,'0'0'230'0,"0"0"-81"16,0 0-62-16,0 0 7 0,0 0 0 0,0 0-20 16,0 0 17-16,22 26-46 0,-22-26-7 0,0 0-4 15,25 33-8-15,-25-33-2 0,26 28-8 0,-26-28-1 16,26 27-9-16,-26-27-1 0,29 31-4 0,-29-31 1 15,32 21-4-15,-32-21 4 0,29 20-3 0,-29-20 0 16,30 14-14-16,-30-14-17 0,25 14-37 16,-25-14-54-16,0 0-75 0,0 0-80 0,29 6-154 15,-29-6 62-15,0 0 319 0</inkml:trace>
  <inkml:trace contextRef="#ctx0" brushRef="#br0" timeOffset="26">16169 16576 531 0,'0'0'182'15,"0"0"-27"-15,0 0-20 0,0 0-8 0,0 0-18 16,0 0-23-16,0 0-28 0,0 0-33 16,0 0 8-16,0 0-8 0,0 0 19 0,0 0 3 15,0 0-2-15,0 0-10 0,0 28-11 0,0-28-2 16,0 26-9-16,0-26-2 0,0 34-7 0,0-34 0 15,-8 42-4-15,2-17 2 0,2-2-5 0,-2 1 5 16,2 1-5-16,-3-3-3 0,7 4-16 16,0-26-10-16,-11 42-25 0,11-42-27 15,-5 38-66-15,5-38-61 0,0 0-89 0,-11 29-127 16,11-29 59-16,0 0 312 0</inkml:trace>
  <inkml:trace contextRef="#ctx0" brushRef="#br0" timeOffset="27">17049 16538 782 0,'0'0'158'16,"-26"0"-19"-16,26 0-6 0,-23 0-25 0,23 0-29 15,-25 0-22-15,25 0-22 0,-28 14-8 0,28-14-7 16,-30 17-18-16,30-17 13 0,-27 16-17 15,27-16 15-15,-25 21 2 0,25-21-2 0,-26 24 3 16,26-24-5-16,-28 25 3 0,28-25-5 0,-26 35 1 16,26-35-6-16,-25 41 1 0,25-41-5 0,-19 42 2 15,12-19-4-15,7 0 4 0,0-23-4 0,0 41 4 16,0-41-5-16,12 40 4 0,-12-40-2 16,21 37 2-16,-21-37-3 0,26 33 3 0,-26-33-3 15,33 23 2-15,-33-23-2 0,41 14 2 16,-18-8 0-16,1 0 0 0,0-6 0 0,-1 0 1 15,2 0-2-15,3-6 0 0,-1-1 2 0,1-3-4 16,1-1 2-16,-3-2-4 0,0-5 3 0,-3 0-4 16,-23 18 5-16,42-40-1 0,-42 40 4 0,30-38-3 15,-30 38 3-15,18-38-3 0,-18 38 4 0,10-35-4 16,-10 35 4-16,0-33-4 0,0 33 4 0,0-30-4 16,0 30 3-16,-9-29-3 0,9 29 3 15,-12-33-3-15,12 33 3 0,-18-29-4 16,18 29 3-16,-26-28-2 0,26 28 1 0,-32-28 13 15,32 28-16-15,-38-20 10 0,38 20-17 0,-38-11-7 16,38 11-5-16,-29-5-6 0,29 5-12 0,0 0-27 16,0 0-56-16,-30 0-64 0,30 0-96 0,10 26-159 15,-10-26 58-15,25 13 322 0</inkml:trace>
  <inkml:trace contextRef="#ctx0" brushRef="#br0" timeOffset="28">16834 16746 667 0,'-24'0'148'0,"24"0"-13"0,0 0-6 16,0 0-31-16,0 0-35 0,0 0-9 0,0 0 1 15,0 0-2-15,0 0 2 0,23 11-12 0,-23-11-14 16,23 5-4-16,-23-5-6 0,28 0-3 15,-28 0-6-15,33 10-3 0,-33-10-3 0,37 6-3 16,-37-6-1-16,43 5 0 0,-43-5 1 0,46 0-1 16,-24 0-4-16,-22 0-11 0,45 0-18 15,-45 0-28-15,41 0-59 0,-41 0-61 0,29-8-87 16,-29 8-89-16,0 0-32 0,36-10 205 0</inkml:trace>
  <inkml:trace contextRef="#ctx0" brushRef="#br0" timeOffset="29">16978 16662 423 0,'0'0'128'15,"0"0"-9"-15,-13-28 25 0,13 28-10 0,0 0 2 16,0 0-19-16,0 0-20 0,0 0-20 0,0 0-16 16,0 0-13-16,0 0-6 0,0 0-5 0,0 0-6 15,0 0-6-15,0 0-2 0,0 0 2 16,0 0-2-16,11 24 2 0,-11-24-10 0,0 30-3 15,0-30-6-15,-5 36 0 0,5-36-6 0,-4 41 5 16,4-41-8-16,-6 45 6 0,6-22-5 0,-4-2 3 16,4 3-3-16,0-24 0 0,-8 44-11 0,8-44-3 15,-10 40-15-15,10-40-7 0,-5 29-16 0,5-29-17 16,0 0-46-16,0 0-45 0,0 0-31 16,0 0-39-16,0 0-29 0,0 0-75 15,11-26 106-15,12 26 230 0</inkml:trace>
  <inkml:trace contextRef="#ctx0" brushRef="#br0" timeOffset="30">17805 16686 696 0,'0'0'134'16,"0"0"2"-16,0 0-10 0,-20-28-7 0,20 28-25 16,0 0-23-16,0 0-19 0,-25-14-16 0,25 14-8 15,-23 0-5-15,23 0-4 0,-32 0-4 0,32 0-2 16,-35 10-4-16,35-10 0 0,-39 18-3 16,17-8 0-16,-2 2-2 0,24-12 2 0,-41 30-2 15,41-30 2-15,-29 30-4 0,29-30 0 16,-18 25-2-16,18-25 0 0,0 24-2 0,0-24 3 15,0 0-3-15,15 28 2 0,-15-28-1 0,27 12 0 16,-27-12 0-16,37 0 1 0,-14 0 0 0,-23 0-1 16,40-5 0-16,-40 5-2 0,37-14 3 0,-37 14 0 15,34-18 1-15,-34 18 0 0,23-17 1 0,-23 17-2 16,0 0 2-16,26-35-3 0,-26 35 4 0,15-24-1 16,-15 24 7-16,11-27 2 0,-11 27 5 15,0 0 1-15,10-24-1 0,-10 24-4 0,0 0-4 16,0 0-4-16,0 0-2 0,0 0 0 15,0 0 1-15,0 0 2 0,8 31-1 0,-8-31 3 0,0 28-3 16,0-28 2-16,0 35-5 0,0-35 3 16,0 46-6-16,-7-21 4 0,7 4-4 0,-8 1 4 15,3 0-6-15,-2-3 6 0,0 6-5 16,-2-7 5-16,4 1-6 0,-2 0 6 0,0-4-5 16,3-1 4-16,-1 1-3 0,5-23 3 0,-9 40-4 15,9-40 5-15,-4 36-5 0,4-36 4 0,-5 29-2 16,5-29 1-16,0 22 0 0,0-22 0 0,0 0 0 15,0 0 1-15,0 0-1 0,0 25 0 0,0-25 0 16,0 0 2-16,0 0 3 0,0 0 1 0,0 0 6 16,0 0 0-16,0 0 1 0,0 0-2 15,22-35-2-15,-22 35-5 0,0 0 1 16,29-31-4-16,-29 31 2 0,20-27-2 0,-20 27 2 16,24-25-4-16,-24 25 3 0,27-24-3 0,-27 24 2 15,28-23-1-15,-28 23 1 0,23-21-2 0,-23 21-4 16,24-19-9-16,-24 19-12 0,0 0-19 0,29-18-24 15,-29 18-63-15,22-16-150 0,-22 16-234 0,12-23 32 16,-12 23 234-16</inkml:trace>
  <inkml:trace contextRef="#ctx0" brushRef="#br0" timeOffset="31">18403 16639 587 0,'0'0'142'0,"0"0"-9"0,0 0-6 0,0 0 7 16,0 0-16-16,0 0-16 0,0 0-19 16,0 0-18-16,0 0-13 0,0 0-9 0,0 0-3 15,0 0-5-15,0 0-2 0,0 0-4 16,0 0-4-16,0 0-5 0,0 0-3 0,0 0-4 15,0 0-3-15,0 0-2 0,0 0 5 0,0 0 3 16,-13 30 2-16,13-30-1 0,0 0-4 0,15 30-5 16,-15-30 3-16,13 34-3 0,-13-34 2 0,16 36-4 15,-16-36 2-15,21 41-6 0,-11-18 3 0,1-1-6 16,1 2 4-16,-4 3-5 0,2 0 3 16,-2-3-3-16,-1 0 2 0,0 1-2 0,1 0 4 15,-2-2-4-15,-1-2 4 0,-5 0-3 16,7 3 2-16,-7 4-4 0,0-3 5 0,0 1-6 15,-5 2 6-15,1-1-5 0,-3-2 4 0,-2 2-3 16,1-3 4-16,-3 1-3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<inkml:trace contextRef="#ctx0" brushRef="#br0" timeOffset="32">19282 16813 565 0,'0'0'168'15,"0"0"-22"-15,0 0-14 0,0 0 7 0,0 0-10 16,-14-22-23-16,14 22-25 0,0 0-25 16,0 0-16-16,0 0-12 0,0 0-5 0,0 0-4 15,0 0 0-15,0 0 0 0,0 0 5 0,0 0 1 16,0 0 4-16,0 0-2 0,0 28 2 0,0-28-6 15,-8 25-1-15,8-25-4 0,-11 38-1 0,4-16-6 16,-1 5 2-16,-1 0-6 0,1 6 1 16,-2 0-6-16,2 1 4 0,-1 4-6 0,-1 2 4 15,0-1-5-15,2-1 3 0,0 1-5 0,2-7 4 16,6 0-4-16,0-5 5 0,0-3-5 0,4 2-8 16,-4-26 29-16,17 35-29 0,-17-35 29 0,21 27-18 15,-21-27-1-15,26 21 1 0,-26-21-1 0,26 17 2 16,-26-17-1-16,30 3-1 15,-30-3 0-15,37 0-1 0,-37 0 1 0,42-13 1 16,-42 13 1-16,41-23-1 0,-17 7 1 0,0-4-2 16,0-2-16-16,2-1 29 0,-1-1-27 0,-2-3 27 15,3-2-9-15,2 2-4 0,0-6 3 0,-2 1-3 16,-1 3 4-16,-5 5-5 0,-2-3 6 0,-18 27-4 16,28-41 2-16,-28 41-2 0,19-32 1 0,-19 32-1 15,8-23 1-15,-8 23-1 0,0 0 2 16,6-24-2-16,-6 24 1 0,0 0 0 0,0 0-2 15,0 0 2-15,0 0-1 0,0 0 0 0,0 0 0 16,0-22 0-16,0 22 0 0,0 0 1 16,0 0-1-16,0 0 0 0,0 0 1 0,0 0-3 15,0 0 2-15,0 0-1 0,0 0 0 0,0 0 1 16,0 0-2-16,0 0 3 0,0 0-2 0,0 0 1 16,0 0 0-16,14 28 1 0,-14-28-2 15,0 0 2-15,5 24-2 0,-5-24 1 0,0 0-1 16,0 35 2-16,0-35-3 0,0 24 3 0,0-24-2 15,0 37 1-15,0-37-1 0,-8 40 2 0,2-17-4 16,1 1 5-16,1 2-5 0,-3 1 4 0,3-4-3 16,-2 1 3-16,2 0-4 0,4 0-9 0,-8 1 27 15,8-1-27-15,-9 0 27 16,3 2-14-16,6 0-4 0,-9-5 3 0,9 1-3 16,0-22 4-16,-4 40-2 0,4-40 2 0,0 26-2 15,0-26-1-15,0 0-9 0,0 28-7 0,0-28-12 16,0 0-13-16,0 0-18 0,0 0-25 0,0 0-82 15,0 0-144-15,26-33-210 0,-26 33 42 0,26-49 278 16</inkml:trace>
  <inkml:trace contextRef="#ctx0" brushRef="#br0" timeOffset="33">20157 16496 1047 0,'0'0'185'0,"0"0"-62"0,0 0-28 15,0 0-24-15,0 0-32 0,0 0-6 0,0 0-1 16,0 0 3-16,0 0 5 0,0 0-6 0,28 8-5 16,-28-8-5-16,26 6 0 0,-26-6-1 0,30 10-1 15,-30-10-4-15,37 10-4 0,-37-10-3 0,39 4-4 16,-39-4-2-16,37 0 0 0,-37 0-2 16,40 7-3-16,-40-7 1 0,36 0-1 0,-36 0-2 15,30 0 1-15,-30 0-7 0,25 0-13 16,-25 0-15-16,0 0-40 0,0 0-95 0,45-13-379 15,-45 13-11-15,0 0 67 0</inkml:trace>
  <inkml:trace contextRef="#ctx0" brushRef="#br0" timeOffset="34">20277 16352 925 0,'0'0'203'16,"0"0"-71"-16,0 0-31 0,0 0-26 0,0 0-17 16,0 0-20-16,0 0-11 0,0 0-5 15,0 0-5-15,0 0-2 0,0 0 4 0,0 0 5 16,0 0 0-16,0 0-1 0,0 0-3 0,0 0-8 15,25 20 1-15,-25-20-1 0,0 0 2 0,7 37-5 16,-7-37 2-16,0 34-5 0,0-34 2 0,0 40-4 16,0-40 3-16,0 45-4 0,0-22-11 15,0 1 31-15,-7 4-32 0,1-1 31 0,1-3-17 16,1 1-5-16,4-1 2 0,0-24-2 0,-7 38 2 16,7-38-5-16,0 34 5 0,0-34-5 0,0 31 4 15,0-31-2-15,0 32 2 0,0-32-1 0,-9 32 0 16,9-32-1-16,-8 24 2 0,8-24-3 0,-7 26 2 15,7-26-1-15,-7 23 1 0,7-23-1 16,0 0 1-16,0 0 0 0,-5 27 0 16,5-27-9-16,0 0-4 0,0 0-11 0,0 0-8 15,0 0-11-15,0 0-13 0,0 0-19 0,0-29-52 16,0 29-79-16,8-29-95 0,-8 29-154 0,26-33 58 16,-26 5 283-16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3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238 0 577 0,'0'0'150'0,"0"0"-2"0,0 0-4 16,0 0-2-16,0 0-16 0,0 0-20 0,0 0-20 15,0 0-22-15,0 0-17 0,0 0-16 16,0 0-4-16,0 0-4 0,0 0-2 0,-27-11-3 16,27 11-1-16,0 0-4 0,0 0-3 15,-31 19-3-15,31-19 0 0,-23 25 0 0,23-25 2 16,-28 35-3-16,28-35 3 0,-29 45-5 0,13-17 2 15,2-3-5-15,-1 5 3 0,5 0-7 0,-3-5 7 16,1 5-7-16,3-2 4 0,2-4-3 0,3-2 1 16,4 1-2-16,0-23 2 0,3 35-5 15,-3-35 4-15,12 29-1 0,-12-29 2 0,15 26-1 16,-15-26 0-16,0 0-1 0,33 28 1 0,-33-28-13 16,25 10-5-16,-25-10-10 0,28 4-7 0,-28-4-2 15,27 1-8-15,-27-1-25 0,25-5-32 0,0 9-37 16,-25-4-71-16,26-16-52 0,-26 16-146 15,21-18 76-15,-21 18 278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5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23 1086 0,'6'-25'158'0,"-6"25"-59"0,0 0-28 0,0 0-24 16,0 0-24-16,0 0-13 0,0 0-5 16,0 0 1-16,5 30-3 0,-5-30 4 0,0 0-3 15,5 34 1-15,-5-34-3 0,0 27 1 0,0-27-3 16,0 29 0-16,0-29-2 0,-3 28 2 0,3-28-2 16,-4 25 2-16,4-25-2 0,0 0 1 0,0 30-32 15,0-30-36-15,0 0-43 0,0 0-54 16,0 0-41-16,0 0-78 0,0 0-61 0,0 0 42 15,-3-31 304-15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7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 19 1068 0,'-19'-24'235'0,"19"24"-96"0,0 0-34 15,0 0-32-15,0 0-35 0,0 0-16 0,0 0-14 16,0 0-9-16,0 0-2 0,0 0 0 0,0 0 1 0,0 0 3 15,0 0-7-15,10 24-22 0,-10-24-41 0,0 0-53 16,27 27-93-16,-27-27-108 0,0 0-127 0,0 0 45 16,0 0 343-16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0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0 868 0,'0'0'96'0,"0"0"-46"0,0 0 19 0,0 0 5 15,0 0 2-15,0 0-12 0,0 0-28 0,0 0-17 16,8 28-5-16,-8-28-7 0,0 0 0 15,-2 34-3-15,2-34 1 0,-3 29-3 16,3-29 2-16,-4 34-5 0,4-34 5 0,-11 36-5 16,11-36 3-16,-7 29-4 0,7-29 3 0,-6 27-4 15,6-27 3-15,0 0-4 0,-4 21-1 0,4-21-40 16,0 0-29-16,0 0-35 0,0 0-69 0,0 0-22 16,0 0-131-16,14-28 12 0,-14 28 189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3.9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694A7AC-2395-4CAD-93A5-CE82A735552B}" emma:medium="tactile" emma:mode="ink">
          <msink:context xmlns:msink="http://schemas.microsoft.com/ink/2010/main" type="inkDrawing"/>
        </emma:interpretation>
      </emma:emma>
    </inkml:annotationXML>
    <inkml:trace contextRef="#ctx0" brushRef="#br0">273 50 783 0,'-15'-26'187'15,"15"26"-52"-15,0 0-14 0,0 0-10 0,0 0-25 16,0 0-21-16,-31-21-15 15,31 21-11-15,0 0-7 0,0 0-8 0,-34-3-5 16,34 3-4-16,-25 6-4 0,25-6-2 0,-27 14-3 0,27-14 1 0,-32 24-4 16,32-24 2-16,-35 36-4 0,35-36 2 0,-30 40-4 15,30-40 4-15,-25 44-6 0,25-44 4 0,-16 43-3 16,16-43 2-16,-4 41-3 0,4-41 4 0,8 35-5 16,-8-35 4-16,18 30 14 0,-18-30-34 15,25 28 35-15,-25-28-36 0,35 13 19 16,-11-6-2-16,5-7-19 15,-2-12 4-15,9 11-52 0,-10-22-31 0,17 22-67 16,-19-27-116-16,20 8-169 0,-3 6 21 0,-13-17 303 16</inkml:trace>
  </inkml:traceGroup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2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16 1007 0,'0'0'180'16,"0"0"-45"-16,-21-21-25 0,21 21-31 0,0 0-29 16,0 0-21-16,0 0-17 0,0 0-9 0,0 0-4 15,0 0-2-15,0 0 0 0,0 0 0 16,0 0 3-16,0 0-1 0,0 0-28 0,0 0-31 15,25 28-56-15,-25-28-83 0,0 0-137 0,0 0-103 16,0 0 41-16,27 31 381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5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0 529 0,'0'0'122'0,"0"0"-23"16,22 25 14-16,-22-25 7 0,0 0-27 0,0 0-35 16,0 0-18-16,0 0-17 0,8 28-7 0,-8-28-4 15,0 0 1-15,0 23 2 0,0-23 5 0,0 0 1 16,2 29 5-16,-2-29-4 0,0 0-1 0,-2 25-7 15,2-25-2-15,0 0-3 0,0 28-1 16,0-28-2-16,0 0 0 0,-8 24-4 0,8-24 1 16,0 0-4-16,-4 27 1 0,4-27-2 15,0 0 1-15,-4 28-3 0,4-28 1 0,0 0-36 16,0 0-32-16,3 30-54 0,-3-30-102 0,0 0-52 16,0 0-119-16,0 0 125 0,0 0 273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1200 0,'0'0'166'0,"0"0"-66"16,0 0-28-16,0 0-32 0,0 0-18 0,0 0-14 15,0 0-6-15,0 0-3 0,0 0 1 0,0 0-1 16,0 0 0-16,0 0-1 0,0 0-26 15,18 28-44-15,-18-28-52 0,0 0-119 0,0 0-198 16,0 0 5-16,21 25 175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7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0 856 0,'0'0'181'0,"0"0"-119"15,0 0-29-15,0 0 6 0,0 0 14 0,3 29 8 16,-3-29 3-16,11 27-22 0,-11-27-4 15,18 31-5-15,-18-31 0 0,23 36-8 0,-23-36-1 16,23 39-10-16,-9-15 0 0,-14-24-6 0,21 38 4 16,-21-38-5-16,16 42 4 0,-16-42-4 0,11 44 1 15,-11-44-2-15,7 45 3 0,-7-45-1 16,0 42 4-16,0-42-4 0,-7 43 3 0,3-21-6 16,-3 2 3-16,7-24-6 0,-15 42 3 0,15-42-4 15,-19 38 2-15,19-38-5 0,-18 32 3 0,18-32-2 16,0 0 1-16,-23 28 0 0,23-28 0 0,0 0-3 15,0 0-11-15,0 0-28 0,-31 5-59 0,31-5-130 16,0 0-292-16,0 0 47 0,0 0 165 16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06.451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11 18 113 0,'0'0'41'0,"0"0"0"0,0 0-4 0,0 0 7 16,0 0 6-16,0 0 15 0,0 0 10 0,0 0 15 15,6-23-7-15,-6 23-1 0,0 0-19 0,0 0-7 16,0 0-7-16,0 0 5 0,0 0-5 0,0 0-2 16,0 0-12-16,0 0-11 0,0 0-6 0,0 0-3 15,0 0 0-15,0 0-3 0,0 0 16 16,0 0 39-16,0 0 1 0,0 0 2 0,0 0-13 16,0 0-33-16,0 0 3 0,22 11-1 0,-22-11-3 15,0 0-5-15,0 0-4 0,0 0 3 0,0 0-4 16,0 0-2-16,0 0-4 0,24 21 0 0,-24-21-3 15,0 0 4-15,0 0-3 0,10 30 3 0,-10-30-3 16,0 0 0-16,0 31-2 0,0-31 3 16,-6 21 0-16,6-21 5 0,-7 25-2 15,7-25 0-15,-9 23-5 0,9-23 0 0,-16 24-2 16,16-24-2-16,-16 24 0 0,16-24 1 0,0 0-4 16,-19 25 5-16,19-25-4 0,0 0 1 0,0 0 1 15,0 0-3-15,0 0-22 0,0 0-35 0,0 0-69 16,0 0-146-16,0 0-231 0,0 0 6 0,0 0 277 15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429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0 638 517 0,'0'0'128'15,"0"0"-38"-15,0 0-16 0,0 0 11 0,0 0 9 16,0 0 6-16,0 0-11 0,0 0-8 0,0 0-15 16,0 0-3-16,0 0-7 0,0 0-6 15,0 0-9-15,25-18-9 0,-25 18-8 16,0 0-2-16,0 0 1 0,0 0-2 0,19-22-2 15,-19 22-2-15,0 0-3 0,20-28-4 0,-20 28 0 16,16-28-6-16,-16 28 2 0,21-35-4 0,-10 11 2 0,3 0-4 16,0-2 4-16,-1 2-5 0,0-6 3 0,2 0-3 15,-3 1 4-15,3-2-4 0,-1 4 5 0,0 0-6 16,0-1 6-16,0 1-5 0,-3 3 3 16,0-1-3-16,-11 25 3 0,19-42-4 0,-19 42-18 0,18-37 35 15,-18 37-35-15,16-27 36 0,-16 27-13 0,0 0-4 16,13-25 2-16,-13 25-1 0,0 0 0 0,0 0 0 15,0 0 0-15,0 0 0 0,0 0-1 0,0 0-1 16,0 0 0 0,0 0 2-16,0 0-1 0,0 0 3 0,0 0-2 15,0 0 0-15,0 0 1 0,0 0 1 16,0 0-1-16,0 0 0 0,0 0-1 0,18 24 0 16,-18-24 0-16,0 0 0 0,0 0-1 0,0 0 0 15,0 0 2-15,18 21-15 0,-18-21 39 0,0 0-33 16,0 0 36-16,13 28-17 0,-13-28-6 0,5 25 3 15,-5-25-5-15,6 29 3 0,-6-29-3 0,9 25 0 16,-9-25-3-16,8 34 2 0,-8-34-2 16,5 33 3-16,-5-33-3 0,7 33 2 15,-7-33-2-15,10 34 2 0,-10-34 0 0,11 36 2 16,-11-36-2-16,12 37 3 0,-12-37-3 0,10 37 5 16,-10-37-3-16,12 34 4 0,-12-34-4 0,11 37 0 15,-11-37-4-15,14 36 1 0,-14-36-2 0,9 33 2 16,-9-33-2-16,4 33 2 0,-4-33-2 0,7 29 1 15,-7-29-1-15,4 27 1 0,-4-27-1 16,4 24 2-16,-4-24-2 0,0 0 1 0,3 30-1 16,-3-30 0-16,0 0 0 0,0 0 2 0,0 0-2 15,0 0 0-15,0 0 1 0,0 0-2 16,0 0-5-16,0 0-5 0,0 0-5 0,0 0-8 16,0 0-16-16,0 0-15 0,0 0-41 0,0 0-68 15,0 0-110-15,0 0-227 0,0 0 55 0,0 0 230 16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710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1119 0,'0'0'105'0,"0"0"-26"0,0 0-26 15,0 0 13-15,0 0 1 0,0 0-4 0,0 0 0 16,0 0-24-16,0 0-7 0,32 24-4 16,-32-24-8-16,31 6-5 0,-31-6-5 0,29 8-3 15,-29-8-5-15,36 10-1 0,-36-10-1 0,37 3 0 16,-37-3-1-16,40 1-6 0,-16 5-26 0,-24-6-52 15,55 14-196-15,-55-14-259 0,45 1 13 0,-23 9 232 16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13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0 680 899 0,'24'-1'187'0,"-24"1"-74"16,0 0-15-16,0 0-7 0,0 0-14 0,1-24-17 16,-1 24-20-16,0 0-9 0,0 0-5 0,16-24-3 15,-16 24-3-15,0 0 0 0,17-23-4 16,-17 23-3-16,0 0-3 0,19-33 2 0,-19 33-3 15,18-26 2-15,-18 26-3 0,18-38 1 16,-18 38-3-16,21-41 2 0,-10 19-3 0,4-2 3 16,-3 1-4-16,4 0 3 0,-3 1-5 0,3-3 3 15,-16 25-6-15,26-41 3 0,-26 41-3 0,27-42 2 16,-27 42 0-16,20-41 2 0,-20 41-4 0,20-35 4 16,-20 35-4-16,20-30 2 0,-20 30-1 0,17-28-20 15,-17 28 32-15,18-27-32 0,-18 27 33 16,15-26-12-16,-15 26-1 0,0 0 2 15,18-30-4-15,-18 30 3 0,0 0-1 0,0 0-1 16,0 0 3-16,13-21-1 0,-13 21-1 0,0 0 0 16,0 0-1-16,0 0 0 0,0 0 1 0,0 0-1 15,0 0 1-15,0 0-2 0,0 0 0 0,0 0 1 16,0 0 0-16,0 0 3 0,0 0 0 0,0 0-1 16,0 0 0-16,0 0-2 0,0 0 1 15,0 0-1-15,0 0 0 0,0 0 1 0,0 0-1 16,0 0 1-16,0 0 1 0,0 0-2 0,0 0 1 15,0 0 1-15,0 0-2 0,0 0 0 0,0 0 2 16,23-10 0-16,-23 10 2 0,0 0 0 0,0 0-1 16,0 0-2-16,11 28 3 0,-11-28 0 15,0 0 3-15,4 21 1 0,-4-21-1 0,7 21-3 16,-7-21-11-16,7 26 29 0,-7-26-30 16,4 32 30-16,-4-32-20 0,7 28-1 0,-7-28-1 15,8 32 0-15,-8-32 3 0,10 33-3 0,-10-33 1 16,10 36-1-16,-10-36 2 0,8 34 1 0,-8-34 5 15,8 37-1-15,-8-37 2 0,9 36-6 0,-9-36 2 16,5 36-6-16,-5-36 4 0,8 30-3 0,-8-30 1 16,6 31-1-16,-6-31 2 0,8 29-2 0,-8-29 2 15,6 21-3-15,-6-21 3 0,8 26-2 0,-8-26 0 16,0 0 1-16,10 27 1 0,-10-27-2 0,0 0 1 16,0 0-1-16,9 27 0 0,-9-27 0 0,0 0 1 15,0 0-2-15,7 30 3 0,-7-30-2 0,0 0 1 0,3 24-1 16,-3-24 1-16,0 0-2 0,0 0 1 0,4 22-1 15,-4-22-9-15,0 0-8 0,0 0-4 0,0 0-5 16,0 0 0-16,0 0-12 16,0 0-10-16,0 0-35 15,0 0-48-15,0 0-53 0,-7-32-106 0,7 32-146 16,0 0 31-16,0-23 264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497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20 20 1151 0,'-23'-23'169'0,"23"23"-64"16,0 0-25-16,0 0-25 0,0 0-17 0,0 0-16 15,0 0-11-15,0 0-6 0,0 0-3 0,0 0 1 16,0 0 23-16,0 0 7 0,0 0 3 0,26 12 3 16,-26-12-19-16,0 0-3 0,30 5-2 15,-30-5-1-15,26 6-4 0,-26-6-3 0,31 8-2 16,-31-8-2-16,33 10-1 0,-33-10-1 0,29 4-1 15,-29-4 1-15,33 6-2 0,-33-6 1 0,31 4 0 16,-31-4-1-16,36 7-17 0,-36-7-27 16,39 6-66-16,-39-6-173 0,23-13-260 0,-23 13 11 15,0 0 200-15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472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0 748 526 0,'0'0'220'0,"0"0"-62"0,0 0-44 0,0 0-3 16,0 0-11-16,0 0-14 0,0 0-20 0,0 0-17 15,0 0-15-15,0 0-4 0,0 0-4 0,0 0-5 16,0 0-5-16,0 0-2 0,0 0-2 0,0 0 1 16,0 0 9-16,0 0 0 0,0 0 1 0,0 0-3 15,25-23-6-15,-25 23-7 0,0 0-2 0,26-29-1 16,-26 29 2-16,17-27-3 0,-17 27 5 0,22-33-5 16,-22 33 2-16,22-39-4 0,-11 14 4 15,-11 25-3-15,25-41 3 0,-14 17-5 0,-11 24 3 16,22-38-2-16,-22 38 1 0,22-38-1 0,-22 38 1 15,20-34-2-15,-20 34 2 0,18-34-3 0,-18 34 4 16,18-35-4-16,-18 35 3 0,17-32-3 16,-17 32 1-16,15-32 0 0,-15 32 2 0,14-30-3 15,-14 30-18-15,15-30 33 0,-15 30-33 0,11-28 34 16,-11 28-10-16,10-21-6 0,-10 21 3 0,13-24-3 16,-13 24 1-16,11-24-1 0,-11 24 3 15,11-22-2-15,-11 22 2 0,0 0-3 0,17-30 2 16,-17 30-1-16,0 0 1 0,16-30-2 0,-16 30 2 15,0 0-2-15,11-25 2 0,-11 25-1 16,0 0 0-16,0 0 2 0,0 0-1 0,0 0 2 16,0 0-3-16,0 0 1 0,0 0 0 0,0 0 0 15,0 0 0-15,0 0-1 0,0 0 0 0,0 0 0 16,0 0 0-16,0 0 0 0,0 0-1 0,0 0 0 16,0 0 2-16,0 0-2 0,0 0 1 0,0 0-1 15,0 0-1-15,0 0 0 0,0 0 2 16,0 0 1-16,0 0 2 0,0 0 2 0,10 28-3 15,-10-28 1-15,3 24-3 0,-3-24 4 16,7 29-4-16,-7-29 3 0,7 36-4 0,-7-36 1 16,8 38-1-16,-8-38 4 0,12 34 15 0,-12-34-31 15,13 36 32-15,-13-36-33 0,12 37 14 0,-12-37 3 16,8 35-4-16,-8-35 4 0,10 34-4 0,-10-34 3 16,11 34-3-16,-11-34 3 0,8 35-2 15,-8-35 3-15,9 38-4 0,-9-38 2 0,9 40-2 16,-9-40 1-16,9 39-2 0,-9-39 2 0,6 38-2 15,-6-38 3-15,9 31-3 0,-9-31 4 0,12 26-3 16,-12-26 1-16,11 24-1 0,-11-24 2 0,0 0-3 16,18 26 3-16,-18-26-2 0,0 0 1 15,12 23 0-15,-12-23 0 0,0 0-1 0,0 0 1 16,0 0-1-16,18 24 1 0,-18-24-1 16,0 0 1-16,0 0 0 0,0 0-1 0,0 0 1 15,0 0-3-15,0 0-8 0,0 0-5 0,0 0-11 16,0 0-4-16,0 0-2 0,0 0-4 0,0 0-6 15,0 0-25-15,0 0-88 0,0 0-110 0,0 0-147 16,0 0-45-16,0 0 221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4.2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EE9089C-92A1-489D-AE7B-9D846A1FE758}" emma:medium="tactile" emma:mode="ink">
          <msink:context xmlns:msink="http://schemas.microsoft.com/ink/2010/main" type="inkDrawing"/>
        </emma:interpretation>
      </emma:emma>
    </inkml:annotationXML>
    <inkml:trace contextRef="#ctx0" brushRef="#br0">145 20 1155 0,'0'0'105'0,"-22"2"-21"15,22-2-10-15,-25 12-13 0,25-12-22 0,-24 14-15 0,24-14-12 16,-22 24-3-16,22-24-5 0,-20 29-1 0,20-29-4 16,-18 34 3-16,18-34-5 0,-13 34 4 15,13-34-3-15,-1 35 3 0,1-35-4 16,7 33 2-16,-7-33-3 16,0 0 2-16,29 24-1 0,-29-24 1 0,32 4 0 15,-32-4 0-15,38-6 2 0,-38 6-1 0,37-15 2 16,-37 15-1-16,36-27 2 0,-36 27-3 0,29-29 4 15,-29 29-4-15,17-27 5 0,-17 27-2 0,5-26 3 16,-5 26-3-16,-1-28 1 0,1 28-2 0,-10-27 2 16,10 27-1-16,-16-25 2 0,16 25-3 15,-22-29 2-15,22 29-3 0,-25-20 2 0,25 20-2 0,0 0 0 16,-28-10-2-16,28 10-22 0,0 0-37 0,0 0-41 16,0 0-50-16,8 26-73 0,-8-26-81 0,0 0-90 15,18 30 80-15,-18-30 316 0</inkml:trace>
  </inkml:traceGroup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878"/>
    </inkml:context>
    <inkml:brush xml:id="br0">
      <inkml:brushProperty name="width" value="0.06667" units="cm"/>
      <inkml:brushProperty name="height" value="0.06667" units="cm"/>
      <inkml:brushProperty name="color" value="#66FFFF"/>
      <inkml:brushProperty name="fitToCurve" value="1"/>
    </inkml:brush>
  </inkml:definitions>
  <inkml:trace contextRef="#ctx0" brushRef="#br0">0 0 716 0,'0'0'90'0,"0"0"-13"0,0 0 18 16,0 0 10-16,0 0 6 0,0 0-18 15,0 0-21-15,5 22-11 0,-5-22-11 0,0 0-8 16,0 0-9-16,0 0-3 0,0 0-3 0,32 17 0 16,-32-17 0-16,0 0 0 0,25-3-1 0,-25 3-3 15,0 0-5-15,33-7-3 0,-33 7-5 16,29-4-3-16,-29 4-2 0,30-3-3 0,-30 3-2 15,29 0 1-15,-29 0-1 0,31 0 0 0,-31 0 0 16,34 0-2-16,-34 0-22 0,34-4-30 0,-5 18-104 16,-29-14-204-16,27-13-173 0,-5 19 24 0,-22-6 367 15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1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0 645 0,'0'0'141'0,"0"0"-19"0,0 0-10 0,0 0-6 15,0 0-20-15,0 0-15 0,0 0-8 0,0 0-9 16,0 0-7-16,-29 18-8 0,29-18-3 0,0 0-5 16,-18 31-1-16,18-31-6 0,-15 24 0 0,15-24-8 15,-15 28 1-15,15-28-5 0,-15 39 0 0,15-39-6 16,-15 40 2-16,11-17-7 0,-5 2 3 0,1 0-3 15,4-2 4-15,4-23-4 0,-10 40 3 0,10-40-5 16,-5 42 3-16,5-42-4 0,0 40 5 0,0-40-5 0,5 37 3 16,-5-37-4-16,7 38 4 0,-7-38-4 0,10 32 3 15,-10-32-3-15,14 29 2 0,-14-29-3 16,0 0-1-16,27 29-20 0,-27-29-12 16,21 13-20-16,-21-13-27 15,27 6-28-15,-27-6-91 0,28-2-101 0,-28 2-172 16,0 0 73-16,44-2 403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29 959 0,'-1'-32'196'0,"1"32"-55"16,0 0-43-16,0 0-36 0,0 0-38 16,0 0-10-16,0 0-8 0,5 31 3 0,-5-31 1 15,0 25-3-15,0-25-4 0,-4 31 0 0,4-31-4 16,-1 32 2-16,1-32-2 0,-7 34 1 0,7-34-2 16,-3 27 0-16,3-27-21 0,-3 23-20 0,3-23-52 15,0 0-69-15,5 31-73 0,-5-31-126 16,0 0-32-16,0 0 188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6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30-2 1254 0,'0'0'143'0,"0"0"-43"15,0 0-21-15,-32 1-30 0,32-1-17 16,0 0-15-16,0 0-8 0,0 0-6 0,0 0-3 15,0 0-2-15,0 0 0 0,0 0 0 0,0 0 1 16,0 0-12-16,11 23-16 0,-11-23-29 16,0 0-55-16,40 16-104 0,-40-16-142 0,0 0-131 15,32 3 90-15,-32-3 400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9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0 933 0,'0'0'164'0,"0"0"-25"16,0 0-27-16,0 0-35 0,0 0-34 0,0 0-22 15,0 0-16-15,0 0-2 0,0 0-2 0,0 0 2 16,0 0 2-16,-8 32 0 0,8-32-4 0,2 26 3 16,-2-26-4-16,0 33 3 0,0-33-5 15,-4 30 5-15,4-30-4 0,-1 35 1 0,1-35-2 16,-4 31 3-16,4-31-3 0,-4 32 4 0,4-32-4 16,-4 28 2-16,4-28-13 0,0 0-19 0,0 26-46 15,0-26-56-15,0 0-50 0,0 0-110 0,0 0-102 16,0 0 14-16,2-34 379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1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23 1379 0,'0'0'129'0,"0"0"-45"0,0 0-18 0,0 0-19 16,0 0-20-16,0 0-12 0,0 0-7 15,0 0-7-15,0 0-3 0,0 0-5 0,0 0 0 16,0 0-4-16,0 0-17 0,0 0-29 0,0 0-62 16,29-8-131-16,-29 8-193 0,0 0-62 15,28-15 178-15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63 4 1113 0,'-26'-6'157'0,"26"6"-44"0,0 0-24 0,0 0-32 15,0 0-29-15,0 0-7 0,0 0-2 16,3 31 4-16,-3-31 0 0,10 29-1 0,-10-29-8 16,13 33 1-16,-13-33-7 0,23 41 2 0,-23-41-5 15,23 45 3-15,-12-22-3 0,1 1 2 16,-12-24-3-16,22 42 2 0,-11-20-6 0,-2 2 5 0,-4 5-7 15,2-4 5-15,-4 2-4 0,-3 2 6 16,-2 0-6-16,1 2 5 0,-7-2-6 0,0 2 5 16,-2-4-5-16,-2 4 5 0,-2-4-5 15,3-6 4-15,-6 1-4 0,17-22 4 0,-23 36 19 16,23-36-32-16,-24 26 31 0,24-26-33 0,0 0 13 16,-23 20-1-16,23-20-1 0,0 0-10 0,0 0-20 15,-24 9-25-15,24-9-82 0,0 0-181 0,0 0-227 16,0 0 52-16,-24-15 321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5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0 789 0,'0'0'138'0,"0"0"-28"0,-18 24-12 0,18-24-18 16,0 0-14-16,4 29-5 0,-4-29-9 0,0 0-1 15,-4 28-9-15,4-28-5 0,-1 27-11 0,1-27-4 16,-2 27-9-16,2-27-1 0,-2 32-3 0,2-32 2 15,-7 25-3-15,7-25 1 16,-2 22-5-16,2-22 1 0,0 0-4 0,0 0 1 16,-5 21-2-16,5-21-2 0,0 0 0 0,0 0 1 15,0 0-1-15,0 0-1 0,0 0 2 0,0 0 0 16,0 0 1-16,23-24 0 0,-23 24 1 0,21-37-3 16,-21 37 4-16,26-40-4 0,-26 40 3 0,26-40-3 15,-26 40 3-15,24-38-3 0,-24 38 3 0,22-26-2 16,-22 26 1-16,0 0-1 0,22-22 1 15,-22 22-1-15,0 0 0 0,0 0 2 0,0 0-2 16,0 0 3-16,27 13-2 0,-27-13 2 0,0 0-1 16,20 30 0-16,-20-30-1 0,15 24 1 0,-15-24-1 15,12 35 2-15,-12-35-4 0,14 31 5 16,-14-31-4-16,11 33 2 0,-11-33-3 0,12 25 3 16,-12-25-2-16,14 28 2 0,-14-28-3 0,0 0-25 15,19 26-46-15,-19-26-50 0,0 0-70 16,0 0-91-16,28-15-131 0,-28 15 7 0,18-24 296 15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39-2 871 0,'0'0'180'15,"0"0"-37"-15,-22 0-24 0,22 0-14 0,0 0-36 16,0 0-23-16,0 0-16 0,-1 30-5 0,1-30-6 15,0 0-6-15,-7 26-7 0,7-26-1 0,-2 22-4 16,2-22 2-16,0 27-3 0,0-27 1 0,-4 24-2 16,4-24 1-16,-1 24 0 0,1-24 0 0,0 0-2 15,1 27 2-15,-1-27-24 0,0 0-21 16,8 27-55-16,-8-27-44 0,0 0-38 0,0 0-91 16,0 0-106-16,0 0-10 0,9-41 292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96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27 1308 0,'-39'-31'175'0,"39"31"-85"16,0 0-18-16,0 0-13 0,0 0-23 0,0 0-14 16,-25 13-12-16,25-13-7 0,0 0-4 0,0 0-1 15,0 0-4-15,0 0-2 0,0 0-5 0,0 0-13 16,0 0-8-16,0 0-20 0,36 5-53 0,-36-5-68 15,31-2-154-15,-31 2-164 0,26-3 50 16,-1 17 359-16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4.71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FD1B500-991D-4D1F-B43A-84B9C6B400CA}" emma:medium="tactile" emma:mode="ink">
          <msink:context xmlns:msink="http://schemas.microsoft.com/ink/2010/main" type="inkDrawing"/>
        </emma:interpretation>
      </emma:emma>
    </inkml:annotationXML>
    <inkml:trace contextRef="#ctx0" brushRef="#br0">29 135 788 0,'0'0'240'0,"0"0"-156"0,0 0-28 0,0 0-18 16,0 0-8-16,0 0-7 0,0 0-2 0,-21 24-7 15,21-24-2-15,0 0-4 0,0 28 1 0,0-28-4 31,0 0 2-31,-2 33-1 0,2-33 4 0,-5 22 2 16,5-22 4-16,-1 23-3 0,1-23 0 0,0 0-6 16,1 23 0-16,-1-23-3 0,0 0 1 0,0 0-1 15,0 0-1-15,0 0-3 0,6 22-1 0,-6-22 2 16,0 0 1-16,0 0 9 0,0 0 4 0,0 0 6 16,26-24-2-16,-26 24-2 0,15-28-7 0,-15 28 0 15,18-34-4-15,-18 34 3 0,17-35-1 0,-17 35 6 16,16-32-3-16,-16 32 2 0,17-39-7 0,-17 39 1 15,16-34-4-15,-16 34 2 0,15-29-4 0,-15 29 3 16,17-23-4-16,-17 23 3 0,0 0-2 0,21-23 0 16,-21 23-1-16,0 0 1 0,0 0-2 0,24-12 1 15,-24 12 2-15,0 0 0 0,27 6 0 0,-27-6-2 16,23 15 0 0,-23-15-1-16,24 20 2 0,-24-20-2 15,22 20 2-15,-22-20-3 0,0 0 1 0,34 24-16 16,-34-24-14-16,23 17-27 0,-23-17-41 0,0 0-41 15,0 0-51-15,36 21-83 0,-36-21-150 0,0 0 66 16,31 19 315-16</inkml:trace>
  </inkml:traceGroup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190 32 1024 0,'0'0'109'16,"-22"-24"-15"-16,22 24 3 0,0 0-19 0,0 0-32 15,0 0-19-15,-23-10-9 0,23 10-4 0,0 0-3 16,-25 0-4-16,25 0-2 0,0 0-2 0,-21 10-1 16,21-10-1-16,0 0 1 15,-31 24-2-15,31-24 3 0,-22 24-2 16,22-24 3-16,-21 31-2 0,21-31 2 0,-17 29-3 15,17-29 2-15,-8 33-4 0,8-33 1 0,1 35-3 16,-1-35 3-16,11 28-3 0,-11-28 4 0,23 30-4 16,-23-30 3-16,23 21-3 0,-23-21 2 0,32 11-1 0,-32-11-7 15,31 2-17-15,-31-2-9 0,35-7-5 0,-35 7 6 16,26-20 19-16,-26 20 8 0,22-28 8 16,-22 28-3-16,19-37 4 0,-19 37-3 15,17-44 5-15,-10 18-4 0,-7 26 5 0,9-38-3 0,-9 38 17 16,7-27 6-16,-7 27 11 0,0 0 3 0,0 0-12 15,0 0-9-15,0 0-10 0,0 0-6 0,0 0-2 16,0 0 1-16,0 0-2 0,0 0 3 0,0 0-2 16,4 40 4-16,-4-40-5 0,6 40 3 15,-6-20-3-15,0 4 3 0,-4 3-4 0,2 0 6 16,1-3-6-16,0 8 5 0,-2-6 19 0,-1 5-30 16,1-4 40-16,-1 7-29 0,-2-5 15 0,1 10 6 15,-3-5-12-15,3-2 5 0,-4 2-8 0,2-5 5 16,-1 0-8-16,1-5 2 0,3-1-7 0,-2 0 3 15,6-23-4-15,-7 35 2 0,7-35-2 0,0 0 0 16,-7 21-1-16,7-21 0 16,0 0-1-16,0 0 0 0,0 0-12 0,0 0-23 15,0 0-50-15,-5-23-78 0,5 23-150 0,0 0-189 16,19-40 42-16,-19 40 317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53 618 0,'0'0'237'16,"4"-33"-146"-16,-4 33 4 0,0 0 12 0,11-23-12 15,-11 23-21-15,0 0-14 0,0 0-12 16,0 0-9-16,0 0-11 0,0 0-13 0,0 0-11 15,0 0 0-15,0 0 12 0,0 0 6 0,0 0 2 16,7 26 3-16,-7-26-15 0,3 33 0 0,-3-33-6 16,0 37 2-16,0-37-6 0,0 33 2 0,0-33-4 15,1 34 1-15,-1-34-2 0,2 33 2 0,-2-33-2 16,7 27 1-16,-7-27-2 0,0 0 2 0,12 21-2 16,-12-21 1-16,0 0 1 0,23 1-3 15,-23-1 4-15,0 0-2 0,32-27 1 16,-32 27-1-16,25-34 2 0,-25 34-5 0,26-40 3 15,-26 40-3-15,21-40 3 0,-21 40-1 0,18-29 4 16,-18 29-2-16,0 0 1 0,16-24-2 0,-16 24-1 16,0 0 0-16,0 0-1 0,0 0 2 0,0 0 1 15,0 0 1-15,0 0 0 0,11 27 1 0,-11-27-3 16,6 26 3-16,-6-26-4 0,3 34 2 16,-3-34-2-16,1 38 3 0,0-15-3 0,-1-23 2 15,7 43-29-15,-7-43-35 0,11 38-38 0,-11-38-70 16,17 24-84-16,-17-24-155 0,0 0-13 0,36 11 260 15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8.3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-2 158 886 0,'0'0'85'16,"0"0"-69"-16,0 0-4 0,0 0 1 0,0 0 2 15,0 0-8-15,25 21-4 0,-25-21-1 0,0 0 1 16,21 6 1-16,-21-6 1 0,23 0 1 16,-23 0 1-16,29-4-1 0,-29 4-1 0,32-6 0 15,-32 6-1-15,33-12 2 0,-33 12-3 0,25-11 1 16,-25 11-1-16,22-15 1 0,-22 15-2 16,0 0 4-16,28-28 0 0,-28 28 15 0,0 0 19 15,10-31 12-15,-10 31 5 0,0 0-4 0,-3-27-15 16,3 27-3-16,0 0-4 0,-20-33-4 0,20 33-3 15,0 0 1-15,-29-19-1 0,29 19-2 16,-28 0-2-16,28 0-6 0,-33 18 2 0,33-18-2 16,-36 31 5-16,36-31-3 0,-31 45 1 0,15-21-7 15,4 3 1-15,-2 3-5 0,6-4 4 0,2-2-7 16,4-1 1-16,2-23-5 0,9 37 3 0,-9-37-4 16,25 31 3-16,-25-31-2 0,37 19 0 0,-13-16 0 15,1-1 0-15,8-5 0 0,1-7-2 16,12 1-26-16,-4-19-36 0,24 20-112 15,-27-28-289-15,19 6-44 0,1 0 38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78 179 732 0,'0'0'80'0,"0"0"-13"16,0 0 1-16,0 0 8 0,0 0-10 0,0 0-31 15,0 0-8-15,0 0 4 16,0 0 1-16,22 20-1 0,-22-20-5 0,0 0-5 15,26 2-2-15,-26-2-2 0,22 0-1 0,-22 0-1 16,0 0-2-16,33-8 0 0,-33 8 2 0,24-14-3 16,-24 14 1-16,26-23-5 0,-26 23 0 0,23-28-5 15,-23 28 2-15,18-27-3 0,-18 27 4 0,11-30-2 16,-11 30 10-16,4-29 7 0,-4 29 6 0,-5-21-1 16,5 21-4-16,0 0-9 0,-32-22-3 15,32 22-2-15,-33 1-1 0,33-1-3 16,-41 20-2-16,19-4 2 0,-5 5-3 0,4 4 8 15,-2 0 0-15,5 4 8 0,-1-3-5 0,6-2 2 16,4 1-9 0,2-1 0-16,9-24-6 0,-4 41 4 0,4-41-5 15,7 30 3-15,-7-30-5 0,17 32 3 0,-17-32-1 16,29 23 2-16,-29-23-1 0,41 15 2 16,-18-11-3-16,1-4 2 0,3-4 0 0,2-3-2 15,3-1-18-15,0-7-24 0,6 11-53 0,-16-24-64 0,24 27-101 16,-46 1-174-16,43-37 15 0,-13 29 181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1112 0,'0'0'158'15,"0"0"-56"-15,0 0-31 0,0 0-35 0,0 0-31 16,0 0-6-16,0 0-1 0,0 0 2 0,0 0 2 15,0 0 0-15,0 0-2 0,30 18 0 0,-30-18 0 16,28 9 0-16,-28-9 0 0,30 13 1 16,-30-13-1-16,29 18 1 0,-29-18-2 0,23 16 2 15,-23-16-2-15,0 0 2 0,28 26 0 0,-28-26 2 16,0 0-1-16,10 21 3 0,-10-21-1 0,0 0 2 16,0 0 12-16,-13 28 7 0,13-28 4 0,0 0 5 15,-37 25-12-15,37-25-4 0,-35 17-6 0,35-17 0 16,-37 14-2-16,37-14 2 0,-38 13-2 15,38-13 0-15,-33 6-4 0,33-6-1 16,0 0-3-16,-28 2 0 0,28-2-2 0,0 0-4 16,0 0-3-16,0 0-21 0,0 0-3 0,0 0-14 15,0 0-30-15,0 0-37 0,48-18-47 0,-42-5-60 16,27 20-32-16,-33 3-90 0,32-36 4 0,-1 33 211 16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7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139 27 596 0,'-11'-24'190'0,"11"24"2"0,0 0-23 0,0 0-33 16,0 0-38-16,0 0-22 0,-25-7-25 0,25 7-13 15,0 0-8-15,-23 13-4 0,23-13-3 0,-24 11-2 16,24-11-6-16,0 0-1 0,-27 34-6 0,27-34 1 16,-14 28-4-16,14-28 0 0,-13 32-4 15,13-32 2-15,-2 30-3 0,2-30 1 0,2 31-2 16,-2-31 1-16,10 23-2 0,-10-23 1 0,0 0-1 15,29 28 2-15,-29-28-3 0,25 12 2 0,-25-12-16 16,32 12-6-16,-32-12-12 0,30 4-7 0,-5-1-12 16,-25-3-40-16,42-3-31 0,-42 3-70 0,45-19-62 15,-45 19-168-15,37-34 65 0,-4 29 290 16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1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168 0 1226 0,'0'0'111'0,"0"0"-28"0,0 0-10 16,0 0-28-16,0 0-22 0,0 0-16 0,-21 28 1 16,21-28-1-16,-7 30 5 0,7-30 0 0,-2 38 3 15,2-38-4-15,-2 41 5 0,2-41-2 0,-4 47 9 16,4-47-4-16,-8 48 2 0,8-48-7 15,-9 45 1-15,3-21-7 0,0 1 2 0,-4 2-5 16,1-1 1-16,-1 2-4 0,-1 1 2 16,3-5-5-16,-2 1 4 0,2 4-4 0,-2-3 3 15,3 1-5-15,-1 1 6 0,4-5-6 0,4-23 4 16,-8 37-3-16,8-37 1 0,2 25-1 0,-2-25 0 16,0 0-1-16,0 0 1 0,31 27 1 0,-31-27-1 15,0 0 1-15,31-2-1 0,-31 2-8 0,29-11-7 16,-29 11-10-16,31-20-10 0,-31 20-2 15,33-27-8-15,-33 27-7 0,30-28-12 0,-30 28 1 16,32-32-24-16,-10 24-33 0,-17-18-77 16,-5 26-64-16,31-21-141 0,-31-8 70 0,0 29 334 15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 83 1212 0,'0'0'220'0,"-36"4"-135"16,36-4-24-16,0 0-14 0,0 0-30 0,0 0-14 15,0 0-4-15,0 0 4 0,24 6 4 0,-24-6 1 16,38 4 0-16,-15-4-4 0,3-4-2 16,3 3-1-16,4-2-3 0,2-2 2 15,1-3-5-15,1 4-14 0,-3-3-26 0,23 11-90 16,-28-28-165-16,26 13-214 0,0 1 20 0,-8-14 331 15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116 150 831 0,'0'0'87'16,"0"0"-53"-16,0 0-15 0,0 0-8 0,0 0 12 16,0 0 8-16,0 0 7 0,0 0 3 0,0 0-15 15,25 14 2-15,-25-14 5 0,0 0 5 0,0 0 2 16,32 2-1-16,-32-2-8 0,0 0-5 0,26-7-6 16,-26 7-6-16,0 0-6 0,29-9-2 15,-29 9-1-15,0 0-2 0,25-19 3 16,-25 19-2-16,0 0 1 0,21-29-1 0,-21 29 3 15,11-26 0-15,-11 26 21 0,4-26 2 0,-4 26 9 16,-9-22-4-16,9 22-13 0,0 0-8 0,-29-26-3 16,29 26-5-16,-27-5-1 0,27 5-2 0,-41 7-2 15,41-7 1-15,-42 12-2 0,17 1 2 0,2 1-3 16,23-14 1-16,-40 27-1 0,40-27 4 16,-29 38-5-16,29-38 4 0,-18 41-4 0,18-41 2 15,-7 42-2-15,7-42 2 0,6 40-3 0,-6-40 4 16,18 38-4-16,-18-38 4 0,29 25-3 0,-29-25 1 15,41 18-1-15,-18-12 2 0,2-4 0 16,3-2 0-16,-5-2 0 0,2-4 0 0,1-1-1 16,0-6-11-16,2 5-23 0,-28 8-39 0,52-19-43 15,-38-9-43-15,18 27-56 0,-20-22-55 16,-12 23-108-16,31-21 22 0,-29 1 328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4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 57 948 0,'0'0'176'16,"0"0"-60"-16,0 0-37 0,0 0-19 15,0 0-26-15,0 0-2 0,0 0 0 0,0 0 2 16,-7 24 1-16,7-24-14 0,0 0-12 0,-2 28-2 16,2-28-3-16,0 0 4 0,0 27 2 15,0-27 5-15,0 0-2 0,-1 31 2 0,1-31-7 0,0 0-3 16,-3 31-3-16,3-31-1 0,0 0-1 0,-4 22 1 15,4-22-2-15,0 0 0 0,0 0-3 0,0 0 1 16,0 0 1-16,0 0 1 0,0 0 3 16,0 0-1-16,25-19 2 0,-25 19-3 0,29-34 2 0,-29 34-4 0,34-39 5 15,-34 39-4-15,33-38 4 0,-33 38-4 0,36-34 2 16,-36 34-2-16,33-30 2 0,-33 30-1 0,31-19 0 16,-31 19 0-16,24-7 1 0,-24 7-1 0,0 0 1 15,22-2-1-15,-22 2 0 0,0 0 1 16,0 0-1-16,0 0 1 0,24 28 0 15,-24-28 1-15,4 24-1 0,-4-24 2 0,3 29-4 16,-3-29 4-16,0 28-5 0,0-28 3 0,0 34-2 16,0-34 2-16,0 29-2 0,0-29 1 0,1 31-1 15,-1-31 0-15,1 22-2 0,-1-22 2 0,0 0-25 16,0 0-29-16,22 34-62 0,-22-34-61 0,0 0-88 16,0 0-172-16,28-18 53 0,-28 18 181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5.1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9BADE36-C569-4931-88DF-0219738F202A}" emma:medium="tactile" emma:mode="ink">
          <msink:context xmlns:msink="http://schemas.microsoft.com/ink/2010/main" type="inkDrawing"/>
        </emma:interpretation>
      </emma:emma>
    </inkml:annotationXML>
    <inkml:trace contextRef="#ctx0" brushRef="#br0">25 82 827 0,'0'0'137'0,"0"0"-78"0,0 0-17 16,0 0 7 0,0 0-1-16,-16 24-5 0,16-24-20 15,0 0-5-15,-6 31-6 0,6-31 1 0,0 24-6 16,0-24 3-16,-1 31-1 0,1-31 6 0,-2 24 1 16,2-24 4-16,0 24-4 0,0-24-2 0,0 0-6 15,2 25-2-15,-2-25-6 0,0 0 0 0,0 0-1 16,0 0 0-16,0 0-1 0,0 0 2 0,0 0 2 15,0 0 11-15,0 0 6 0,0 0 0 0,0 0 0 0,0 0-11 16,19-24-2-16,-19 24-5 0,0 0 2 16,12-25-2-16,-12 25 1 0,0 0-2 0,14-34 3 15,-14 34-3-15,10-25 3 0,-10 25-3 0,14-28 4 16,-14 28-3-16,13-36 11 0,-13 36 1 0,14-28 5 16,-14 28 2-16,0 0-2 0,20-25-3 0,-20 25 0 15,0 0-7-15,0 0-3 0,0 0 0 0,22-23-1 0,-22 23-1 0,0 0 3 16,0 0-4-16,28-7 1 0,-28 7-1 15,0 0 0-15,0 0-1 0,25 3 0 16,-25-3 2-16,0 0 0 0,26 12 3 0,-26-12 1 16,23 9 14-16,-23-9 1 0,27 12 0 0,-27-12-2 15,32 4-14-15,-32-4-5 0,37 1 0 0,-37-1 0 16,40-1-1-16,-40 1 0 16,44-9-2-16,-22 6-16 0,2-5-15 15,4 8-34-15,-28 0-61 0,56-13-104 16,-56 13-185-16,34-19-62 0,-6 20 97 0</inkml:trace>
  </inkml:traceGroup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8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155 30 1024 0,'-5'-26'229'0,"5"26"-112"0,0 0-19 0,0 0-14 15,-29-6-30-15,29 6-17 0,0 0-11 0,-28 11-4 16,28-11-4-16,-22 9-4 0,22-9-4 0,-25 12-4 15,25-12-3-15,0 0-1 0,-29 25-2 0,29-25 2 16,0 0-2-16,-16 33 0 0,16-33-2 0,0 0 0 16,5 27-2-16,-5-27 2 0,0 0-1 0,27 27 2 15,-27-27-1-15,27 12 2 16,-27-12-1-16,30 13 1 0,-30-13-4 0,28 15-5 16,-28-15-1-16,26 14 3 0,-26-14 1 0,22 18 7 15,-22-18-2-15,0 0 2 0,21 28-1 0,-21-28 1 16,0 0 0-16,4 22 1 0,-4-22 0 0,0 0 1 15,-10 23-2-15,10-23 1 0,0 0-2 0,-29 25 1 16,29-25-3-16,-26 21 3 0,26-21-2 0,-34 25 3 16,34-25-3-16,-32 21 3 0,32-21-4 15,-26 12 2-15,26-12-1 0,0 0-2 0,0 0-12 16,0 0-14-16,0 0-25 0,0 0-34 0,0 0-37 16,5-33-67-16,23 27-86 0,-5-8-171 15,-9-10 75-15,17 17 276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0 769 0,'0'0'144'0,"0"0"-56"0,0 0-28 16,0 0 38-16,0 0 7 0,0 0-6 0,0 0-9 15,0 0-43-15,-8 24-18 0,8-24-1 0,0 0-6 16,-2 34-4-16,2-34-9 0,-1 21-3 15,1-21-4-15,-7 25 0 0,7-25-3 16,-8 28 3-16,8-28-3 0,-8 24 3 0,8-24-3 16,0 0 0-16,0 0-1 0,0 0-3 0,0 0-31 15,0 0-27-15,0 0-47 0,0 0-62 0,0 0-76 16,0 0-199-16,23-33 68 0,-23 33 225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19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1474 0,'0'0'92'0,"-37"16"-44"0,37-16-5 0,0 0-7 15,-25 23-13-15,25-23-13 0,0 0-7 0,0 0-3 16,-20 22 0-16,20-22-2 0,0 0 1 16,0 0-7-16,0 0-18 0,24 28-31 0,-24-28-65 15,23 12-85-15,-23-12-159 0,0 0-114 0,26 7 59 16,-26-7 382-16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183 69 1328 0,'-44'-9'139'0,"44"9"-61"0,0 0-11 0,-23 5-11 16,23-5-25-16,-25 4-15 0,25-4-11 0,-25 12-1 15,25-12-3-15,0 0 1 0,-30 28-2 0,30-28 1 16,-18 29-2-16,18-29 1 0,-13 28-1 0,13-28 3 16,-5 33-5-16,5-33 3 0,1 28-4 15,-1-28 4-15,10 31-2 0,-10-31 2 0,0 0-2 16,32 24-1-16,-32-24-9 0,30 2-4 0,-30-2-5 16,37-16-4-16,-12 5 7 0,-25 11 1 0,41-40 9 15,-23 18 3-15,-1-4 8 0,-2 4-4 0,-5-1 5 16,-10 23-4-16,11-40 3 0,-11 40-1 0,0-29 10 15,0 29 1-15,-9-24 5 16,9 24-1-16,0 0-4 0,-22-26-6 0,22 26-2 16,0 0-4-16,-34-5-1 0,34 5 1 0,-24 9-4 15,24-9 2-15,-23 17-11 0,23-17-12 0,-17 23-28 16,17-23-58-16,-5 26-75 0,5-26-135 0,0 0-145 16,0 0 38-16,0 0 336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9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75 1259 0,'-26'-12'174'16,"26"12"-108"-16,0 0-14 0,0 0-13 0,0 0-20 16,0 0-10-16,0 0-7 0,0 0 0 0,0 0 1 15,6 34 4-15,-6-34 0 0,0 0 3 16,0 29-4-16,0-29 3 0,1 24 0 0,-1-24 2 15,-1 28 0-15,1-28-1 0,-3 22-5 0,3-22 0 16,0 0-6-16,0 0 2 0,0 0-2 0,0 0 0 16,0 0 0-16,0 0 0 0,0 0-2 0,0 0 3 15,0 0 0-15,0 0 1 0,0 0 3 0,34-18-5 16,-34 18 3-16,35-38-2 0,-35 38 1 16,40-42-2-16,-40 42 4 0,37-37-5 0,-37 37 4 15,36-28-4-15,-36 28 3 0,32-22-1 16,-32 22 0-16,24-13 0 0,-24 13 1 0,0 0-1 15,31-2 0-15,-31 2-1 0,0 0 2 0,23 15 0 16,-23-15-2-16,0 0 4 0,19 29-4 0,-19-29 3 16,13 24-1-16,-13-24 2 0,8 28-3 0,-8-28 3 15,6 31-4-15,-6-31 4 0,5 38-4 16,-5-38 3-16,1 34-3 0,-1-34 3 0,3 27-5 16,-3-27 1-16,0 0-1 0,6 28-15 0,-6-28-44 15,0 0-93-15,0 0-276 0,0 0-103 0,0 0 65 16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3.9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415 52 878 0,'0'0'159'0,"0"0"-63"0,-27-27 3 0,27 27-4 0,0 0-12 15,0 0-11-15,-24-8-15 0,24 8-10 0,0 0-5 16,0 0-4-16,-30-13-6 0,30 13-3 15,-22-3-5-15,22 3-1 0,-30 0-3 0,30 0-1 16,-38 1-3-16,38-1-1 0,-40 6-3 0,40-6-3 16,-38 10-3-16,38-10-1 0,-42 21-4 15,42-21 2-15,-38 26-3 0,38-26 2 0,-35 33-3 16,35-33 2-16,-22 27-2 0,22-27 2 0,-13 31-4 16,13-31 3-16,-5 30-2 0,5-30 2 0,5 32-2 15,-5-32 2-15,13 28-3 0,-13-28 3 0,22 26-2 16,-22-26 1-16,29 14-1 0,-29-14 2 0,32 13-1 15,-32-13 2-15,29 8-2 16,-29-8 0-16,25 7 1 0,-25-7 0 0,0 0 1 16,0 0-1-16,23 6 0 0,-23-6 2 0,0 0-1 15,0 0 2-15,0 0-1 0,0 0 0 0,0 0-2 16,-18 29 1-16,18-29-2 0,-25 32 2 0,25-32-2 16,-33 34 2-16,33-34-3 0,-30 31 2 0,30-31-1 15,-32 36 2-15,32-36-2 0,-23 32 2 0,23-32-2 16,-18 25 1-16,18-25-1 0,0 0 1 15,-10 23-3-15,10-23 3 0,0 0-2 0,0 0 2 16,20 24-1-16,-20-24 1 0,22 13-1 0,-22-13 1 16,29 8 0-16,-29-8-1 0,38 7 0 15,-38-7 2-15,42 3-2 0,-19-3 0 0,-1 0 1 16,3-2-1-16,1-2 2 0,2 0-2 0,-1-1 0 16,-2 1-1-16,3-4-17 0,-5-1-11 0,3 7-15 15,-26 2-16-15,43-14-21 0,-43 14-44 16,34-9-72-16,-34-18-125 0,0 27-120 0,32-17 26 15,-29-11 302-15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2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87 0 583 0,'0'0'199'0,"25"17"-68"0,-25-17-8 0,0 0-33 15,0 0-4-15,0 0-22 0,0 0 7 16,23 28-3-16,-23-28-11 0,0 0-10 0,0 0-9 16,6 32-5-16,-6-32-7 0,0 0 0 0,0 0-4 15,0 30 2-15,0-30-6 0,0 0-5 0,-10 32-6 16,10-32-2-16,0 0-5 0,-22 34 2 0,22-34-2 15,-21 22 1-15,21-22-1 0,-25 26 0 0,25-26-2 16,-29 32 1-16,29-32-18 0,-26 29-12 16,26-29-39-16,0 0-55 0,-9 38-86 15,9-38-104-15,0 0-142 0,0 0 53 0,0 0 305 16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1513 0,'0'0'149'15,"0"0"-67"-15,0 0-13 0,0 0-6 0,0 0-16 16,0 0-14-16,0 0-8 0,0 0-4 15,0 0-4-15,0 0-4 0,0 0-6 0,0 0-2 16,0 0-4-16,0 0-2 0,0 0 1 0,0 0-2 16,0 0 0-16,0 0-6 0,0 0-9 0,0 0-13 15,0 0-18-15,0 0-2 0,0 0-26 0,0 0-56 16,0 0-162-16,0 0-241 0,27 29 13 16,-27-29 194-16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8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1614 0,'0'0'181'0,"0"0"-115"0,0 0-10 0,0 0-6 15,0 0-11-15,0 0-15 0,0 0-11 16,0 0-9-16,0 0-4 0,0 0 0 0,0 0 0 16,0 0 0-16,0 0 0 0,0 0 0 0,0 0-7 15,0 0-13-15,0 0-19 0,0 0-24 0,0 0-83 16,-25 0-159-16,25 0-255 0,0 0-1 0,0 0 215 15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5.9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1172 0,'0'0'159'0,"0"0"-47"0,0 0-21 0,0 0-36 15,0 0-28-15,0 0-18 0,0 0-8 0,0 0 0 0,0 0 2 16,0 0 2-16,0 0 1 0,0 0-2 16,0 0 0-16,0 0-1 0,24 26 2 0,-24-26-2 15,0 0 0-15,0 0 0 0,28 8 2 0,-28-8 3 16,0 0 4-16,24-6 4 0,-24 6 0 0,23-8 1 15,-23 8-6-15,25-20-3 0,-25 20-4 0,29-27 0 16,-29 27-2-16,32-33 2 0,-32 33-5 0,37-40 5 16,-19 17-4-16,1-3 2 0,2 2 0 15,-2 1 2-15,-1-2-5 0,-3 1 6 16,2-2-7-16,-3 3 5 0,-14 23-3 0,22-44 2 16,-22 44-3-16,18-40 4 0,-18 40-4 0,12-39 4 15,-12 39-4-15,12-34 2 0,-12 34-1 0,10-24 1 16,-10 24-2-16,0 0 2 0,5-22-1 0,-5 22 1 15,0 0 0-15,0 0 0 0,0 0 1 0,0 0-2 16,0 0 0-16,0 0 1 0,0 0 0 16,0 0-1-16,0 0 0 0,0 0-2 0,0 0 0 15,0 0 2-15,0 0 1 0,0 0 0 0,0 0 2 16,0 0-3-16,24 21 1 0,-24-21 1 0,0 0 0 16,12 31 0-16,-12-31 1 0,6 27-1 15,-6-27 1-15,1 34-4 0,-1-34 5 0,-3 40-4 16,3-40 4-16,-5 44-2 0,5-44 1 0,-8 43-3 15,5-20 2-15,0-1-3 0,3-22 2 16,-5 42-4-16,5-42 4 0,-3 40-3 0,3-40 4 16,1 34-3-16,-1-34 1 0,7 23-1 0,-7-23 0 15,0 0-1-15,24 18 2 0,-24-18 0 0,24 0 0 16,-24 0 2-16,32-13-1 0,-32 13 0 0,35-26-1 16,-35 26 1-16,33-30-1 0,-33 30 2 0,31-38-3 15,-31 38 3-15,29-36-3 0,-29 36 3 0,26-40-3 16,-26 40 3-16,24-38-3 0,-24 38 3 15,21-39-2-15,-21 39 2 0,24-39-2 0,-24 39 3 16,27-40-4-16,-27 40 4 0,22-32-5 0,-22 32 3 16,17-31-2-16,-17 31 3 0,17-25-3 15,-17 25 2-15,0 0-2 0,21-30 2 0,-21 30-2 16,0 0 1-16,0 0 0 0,0 0 0 0,0 0 1 16,0 0 0-16,0 0 0 0,0 0-2 15,0 0 1-15,0 0 0 0,0 0 0 0,0 0 5 16,9 23 7-16,-9-23-1 0,-1 32 4 0,1-32-7 15,-6 33-3-15,6-33-3 0,-8 42 2 0,4-20-5 16,-1 0 5-16,-1 1-3 0,0-1 4 0,0 3-3 16,0 2 3-16,1-3-5 0,2-1 4 0,-3 1-5 15,4-1 3-15,0 3-5 0,2-26 3 16,0 42-2-16,0-42 3 0,3 35-3 16,-3-35 3-16,10 26-1 0,-10-26 0 0,0 0-2 15,22 27 2-15,-22-27-2 0,0 0 3 0,30 21-3 16,-30-21 2-16,29 8-6 0,-29-8-6 0,36 0-13 15,-36 0-10-15,37-11-14 0,-37 11-15 0,43-14-50 16,-35-11-61-16,30 28-139 0,-38-3-177 0,34-25 63 16,-11 25 223-16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15.9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9A46BA0-ADFE-41A0-B679-8CEE0F805754}" emma:medium="tactile" emma:mode="ink">
          <msink:context xmlns:msink="http://schemas.microsoft.com/ink/2010/main" type="writingRegion" rotatedBoundingBox="17243,12660 23109,12706 23099,13884 17234,13838"/>
        </emma:interpretation>
      </emma:emma>
    </inkml:annotationXML>
    <inkml:traceGroup>
      <inkml:annotationXML>
        <emma:emma xmlns:emma="http://www.w3.org/2003/04/emma" version="1.0">
          <emma:interpretation id="{FFF87199-12E1-4F9A-A9E6-96562BA7DA5C}" emma:medium="tactile" emma:mode="ink">
            <msink:context xmlns:msink="http://schemas.microsoft.com/ink/2010/main" type="paragraph" rotatedBoundingBox="17243,12660 23109,12706 23099,13884 17234,138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716E3B-D470-451B-BDB9-9C48F8E5FAAF}" emma:medium="tactile" emma:mode="ink">
              <msink:context xmlns:msink="http://schemas.microsoft.com/ink/2010/main" type="line" rotatedBoundingBox="17243,12660 23109,12706 23099,13884 17234,13838"/>
            </emma:interpretation>
          </emma:emma>
        </inkml:annotationXML>
        <inkml:traceGroup>
          <inkml:annotationXML>
            <emma:emma xmlns:emma="http://www.w3.org/2003/04/emma" version="1.0">
              <emma:interpretation id="{4F98EC84-6816-4836-A17E-FD7C4E036A58}" emma:medium="tactile" emma:mode="ink">
                <msink:context xmlns:msink="http://schemas.microsoft.com/ink/2010/main" type="inkWord" rotatedBoundingBox="17243,12663 20093,12685 20083,13860 17234,13838"/>
              </emma:interpretation>
              <emma:one-of disjunction-type="recognition" id="oneOf0">
                <emma:interpretation id="interp0" emma:lang="en-GB" emma:confidence="0">
                  <emma:literal>eating</emma:literal>
                </emma:interpretation>
                <emma:interpretation id="interp1" emma:lang="en-GB" emma:confidence="0">
                  <emma:literal>acting</emma:literal>
                </emma:interpretation>
                <emma:interpretation id="interp2" emma:lang="en-GB" emma:confidence="0">
                  <emma:literal>ecting</emma:literal>
                </emma:interpretation>
                <emma:interpretation id="interp3" emma:lang="en-GB" emma:confidence="0">
                  <emma:literal>easting</emma:literal>
                </emma:interpretation>
                <emma:interpretation id="interp4" emma:lang="en-GB" emma:confidence="0">
                  <emma:literal>Acting</emma:literal>
                </emma:interpretation>
              </emma:one-of>
            </emma:emma>
          </inkml:annotationXML>
          <inkml:trace contextRef="#ctx0" brushRef="#br0">80 168 665 0,'0'0'153'0,"0"0"-56"15,0 0-23-15,0 0-28 0,0 0-15 16,0 0-13-16,0 0 16 0,0 0 8 0,0 0 5 16,0 0 1-16,0 0-18 0,22-2-7 0,-22 2-1 15,0 0-2-15,27 2-1 0,-27-2-4 0,0 0-4 16,31-8-3 0,-31 8-2-16,25-11 0 0,-25 11-3 0,26-17 0 15,-26 17-1-15,27-16 0 0,-27 16-2 0,26-21 3 16,-26 21-2-16,0 0 3 0,27-29-1 15,-27 29 2-15,0 0 0 0,5-22 4 0,-5 22 12 16,0 0 7-16,0 0 2 0,-12-30 2 0,12 30-11 16,0 0-5-16,-28-10-5 0,28 10-3 15,-29-4-2-15,29 4-3 0,-34 4 1 0,34-4-1 0,-39 6 3 0,39-6 1 16,-41 11 3-16,41-11 0 0,-36 18 0 0,36-18-3 16,-29 21 1-16,29-21-5 0,-21 26 2 15,21-26-4-15,-17 25 2 0,17-25-4 0,-11 31 2 16,11-31-2-16,0 35 1 0,0-35-2 15,5 39 3-15,-5-39-4 0,12 39 4 0,-12-39-3 16,14 34 3-16,-14-34-4 16,20 32 2-16,-20-32-2 0,23 23 2 0,-23-23-1 15,30 18 1-15,-30-18-1 0,35 6 1 0,-35-6-16 16,36 3-6-16,-14 2-20 0,-22-5-28 0,45-7-48 16,-45 7-45-16,50-17-87 0,-50 17-149 15,31-28 26-15,-3 25 147 0</inkml:trace>
          <inkml:trace contextRef="#ctx0" brushRef="#br0" timeOffset="300.8068">758 126 1052 0,'-18'-26'137'0,"18"26"-18"0,0 0-10 0,0 0-12 15,0 0-23 1,0 0-18-16,-15-24-14 0,15 24-10 0,0 0-5 15,0 0-9-15,-22-5-5 0,22 5-3 0,0 0-3 16,-29 9 0-16,29-9-3 0,-25 20 0 0,25-20-3 16,-28 30 3-16,28-30-3 0,-26 35 2 15,26-35-4-15,-20 40 3 0,20-40-4 0,-16 37 5 16,16-37-5-16,-5 34 3 0,5-34-4 0,4 28 1 16,-4-28 0-16,14 26 2 0,-14-26-3 0,0 0 2 0,36 22-2 15,-36-22 1-15,34 7-2 0,-34-7-8 0,40-9-9 16,-40 9-11-16,46-18-15 0,-46 18-12 0,51-19-49 15,-38-4-4-15,22 17-31 0,-21-23-95 16,17 3-116-16,0 8-71 0,-14-12 178 0</inkml:trace>
          <inkml:trace contextRef="#ctx0" brushRef="#br0" timeOffset="886.7798">1073-29 1053 0,'0'0'52'16,"-22"15"5"-16,22-15 6 0,0 0-10 0,0 0-19 16,0 0-11-16,0 0-7 0,0 0 5 15,0 0 1-15,10 25-2 0,-10-25-6 0,25 5-5 0,-25-5-3 0,40-2-3 16,-40 2-2-16,45-3-1 0,-16-1 2 0,-3 2-2 16,3 1 0-16,-4-4-39 0,5 6-2 0,-30-1-58 15,57 0-70-15,-57 0-81 0,43-10-177 16,-12 24 48-16,-31-14 334 0</inkml:trace>
          <inkml:trace contextRef="#ctx0" brushRef="#br0" timeOffset="654.9883">1257-337 1129 0,'0'0'131'0,"0"0"-18"0,0 0-22 0,0 0-22 16,0 0-32-16,0 0-18 16,0 0-15-16,0 0-3 0,0 0 6 15,0 0 10-15,0 0 5 0,0 0 7 0,7 23-3 16,-7-23-1-16,2 28-3 0,-2-28 2 0,-1 31-8 16,1-31 1-16,-6 38-7 0,6-38 1 0,-12 41-5 15,5-16 2-15,-4 0-8 0,0 5 4 16,-4 1-5-16,-2 2 4 0,5 0-2 0,1 1 4 15,-3-3-6-15,2 3 6 0,-1-6-7 0,1 0 5 0,4-3-5 16,2-2 4-16,6-23-4 0,-8 38 3 0,8-38-2 16,-1 34 1-16,1-34-1 0,1 26 1 0,-1-26-1 15,0 0 0-15,14 26-2 0,-14-26 2 0,0 0-2 16,0 0 2-16,27 16-1 0,-27-16 1 16,0 0-2-16,32-3-7 0,-32 3-4 0,29-17-6 15,-7 4-6-15,-22 13-4 16,48-30 1-16,-48 30-9 0,50-34-22 0,-35 8-68 15,21 16-73-15,-31-20-112 0,-5 30-144 16,42-29 47-16,-40 1 314 0</inkml:trace>
          <inkml:trace contextRef="#ctx0" brushRef="#br0" timeOffset="1125.082">1718 160 956 0,'0'0'352'16,"0"0"-255"-16,0 0-39 0,0 0-16 15,0 0-2-15,0 0-2 0,0 0-7 0,0 0-4 0,0 0-10 0,-11 24-7 16,11-24-6-16,0 0-1 0,-4 34-2 0,4-34 1 16,-7 23-3-16,7-23 3 0,-8 22-3 0,8-22 1 15,0 0-3-15,-8 27 3 0,8-27-13 0,0 0-20 16,0 0-49-16,0 0-65 0,8 23-94 16,-8-23-108-16,0 0-76 0,0 0 40 15,-11-33 385-15</inkml:trace>
          <inkml:trace contextRef="#ctx0" brushRef="#br0" timeOffset="1285.2367">1789-138 1645 0,'0'0'50'16,"-27"-5"-9"-16,27 5-6 0,0 0-8 0,0 0-12 15,-23 0-7-15,23 0-7 0,0 0-2 0,0 0-14 16,0 0-8-16,0 0-19 0,0 0-33 0,14 26-67 15,-14-26-94-15,25-5-230 0,-25 5-22 0,30-5 154 16</inkml:trace>
          <inkml:trace contextRef="#ctx0" brushRef="#br0" timeOffset="1974.1948">2075 97 890 0,'0'0'216'0,"0"0"-80"0,0 0-14 16,0 0-33-16,0 0-29 0,0 0-29 0,0 0-15 16,0 0-10-16,0 0-4 0,0 0-1 0,0 0-1 15,0 0 6 1,0 0 10-16,0 0 4 0,-2 23 4 15,2-23-3-15,0 0-7 0,0 25-9 0,0-25 0 16,-5 23-3-16,5-23-1 0,-6 22-2 0,6-22 2 16,0 0-4-16,-9 31 4 0,9-31-3 0,0 0 3 15,0 0-2-15,-1 24 1 0,1-24 0 0,0 0 1 16,0 0 1-16,0 0-3 0,0 0 1 0,0 0 0 16,0 0-4-16,0 0 6 0,0 0-4 0,29 17 2 15,-29-17-1-15,0 0-1 0,29-20 4 0,-29 20-2 16,27-21 3-16,-27 21-3 0,29-29 2 0,-29 29-6 15,29-32 8-15,-29 32-4 0,31-30 3 0,-31 30-2 16,28-26 1-16,-28 26-2 0,25-17 1 0,-25 17 0 16,0 0-1-16,28-11 1 0,-28 11-1 0,0 0 1 15,0 0 1 1,27-2-3-16,-27 2 2 0,0 0-2 0,0 0 1 16,28 12 2-16,-28-12-3 0,0 0 2 15,0 0-2-15,27 22 0 0,-27-22 1 0,0 0 1 16,21 24-1-16,-21-24 2 0,11 24-1 0,-11-24 0 15,10 25-2-15,-10-25 2 0,5 24-3 0,-5-24 2 16,3 23-1-16,-3-23 2 0,0 0-2 0,3 27 0 16,-3-27-1-16,0 0 0 0,0 0-23 0,0 0-25 0,16 26-45 15,-16-26-44-15,0 0-40 0,0 0-87 16,16-22-139-16,-16 22 7 0,0 0 266 0</inkml:trace>
          <inkml:trace contextRef="#ctx0" brushRef="#br0" timeOffset="2565.6353">2836 83 774 0,'0'0'214'15,"0"0"-68"-15,0 0-17 0,0 0-16 0,0 0-19 16,0 0-30-16,0 0-22 0,0 0-11 0,0 0-8 16,-25-23-2-16,25 23-4 0,0 0-2 0,0 0-5 15,-26 0-3-15,26 0-1 16,0 0-4-16,-33 14 1 0,33-14-2 0,-30 16 1 15,30-16-2-15,-35 24 2 0,35-24-3 16,-34 28 3-16,34-28-3 0,-29 35 2 16,29-35-4-16,-20 33 4 0,20-33-4 0,-8 31 3 15,8-31-3-15,2 32 2 0,-2-32-3 0,8 31 2 16,-8-31-16-16,16 26-3 0,-16-26-11 0,25 15-1 16,-25-15 7-16,28 7 5 0,-28-7 4 0,27-8 5 0,-27 8 4 0,29-18 1 15,-29 18 4-15,28-28 0 0,-28 28 5 16,25-33-2-16,-25 33 4 0,20-37-3 15,-20 37 4-15,14-39 2 0,-14 39 16 0,11-33 1 16,-11 33 9-16,3-32-6 0,-3 32-6 0,0 0-5 16,3-29 0-16,-3 29-3 0,0 0-2 0,0 0-2 15,0 0-5-15,0 0-2 16,0 0-2-16,0 0-3 0,0 0 3 0,0 0-1 16,0 0 0-16,0 0 3 0,0 0-2 0,0 0 0 15,9 26 0-15,-9-26 2 0,4 34-3 16,-4-34 4-16,0 37-5 0,0-37 3 0,-6 49-5 15,3-25 6-15,-3 6-6 0,-1-1 6 16,2 3-5-16,-3 2-15 0,-2 3 31 0,0-2-30 16,-2 3 30-16,1-4-10 0,0 0-7 0,-3 2 6 0,2-6-6 0,-4 1 5 15,1-6-3-15,0-2 4 0,15-23-3 0,-36 39 2 16,36-39-2-16,-36 34 3 0,36-34-4 16,-38 28 3-16,38-28-3 0,-40 21 0 0,40-21 0 15,-40 13 1-15,40-13-8 0,-33-1-8 16,33 1-15-16,-33-13-21 0,33 13-41 0,-28-27-49 15,28 27-93-15,0 0-159 16,-20-41-42-16,20 41 159 0</inkml:trace>
        </inkml:traceGroup>
        <inkml:traceGroup>
          <inkml:annotationXML>
            <emma:emma xmlns:emma="http://www.w3.org/2003/04/emma" version="1.0">
              <emma:interpretation id="{9025A508-CC18-4845-88D8-328ED7FAD945}" emma:medium="tactile" emma:mode="ink">
                <msink:context xmlns:msink="http://schemas.microsoft.com/ink/2010/main" type="inkWord" rotatedBoundingBox="20778,12688 23109,12706 23102,13492 20772,13474"/>
              </emma:interpretation>
              <emma:one-of disjunction-type="recognition" id="oneOf1">
                <emma:interpretation id="interp5" emma:lang="en-GB" emma:confidence="0">
                  <emma:literal>codes</emma:literal>
                </emma:interpretation>
                <emma:interpretation id="interp6" emma:lang="en-GB" emma:confidence="0">
                  <emma:literal>code</emma:literal>
                </emma:interpretation>
                <emma:interpretation id="interp7" emma:lang="en-GB" emma:confidence="0">
                  <emma:literal>Codes</emma:literal>
                </emma:interpretation>
                <emma:interpretation id="interp8" emma:lang="en-GB" emma:confidence="0">
                  <emma:literal>codex</emma:literal>
                </emma:interpretation>
                <emma:interpretation id="interp9" emma:lang="en-GB" emma:confidence="0">
                  <emma:literal>coded</emma:literal>
                </emma:interpretation>
              </emma:one-of>
            </emma:emma>
          </inkml:annotationXML>
          <inkml:trace contextRef="#ctx0" brushRef="#br0" timeOffset="3092.9187">3790 102 571 0,'0'0'206'15,"24"-13"-43"-15,-24 13-25 0,0 0-3 0,0 0-17 16,0 0-21-16,-9-23-21 0,9 23-19 0,0 0-10 16,0 0-5-16,0 0-8 0,0 0-4 0,0 0-8 0,0 0-4 15,-31-15-4-15,31 15-4 0,-27 9-2 0,27-9-2 16,-33 18-1-16,33-18 1 0,-36 22-1 0,36-22 1 16,-40 32-2-16,40-32 1 0,-39 39-4 15,39-39 2-15,-31 43-5 0,31-43 3 0,-21 45-4 16,21-45 5-16,-14 43-5 0,14-43 4 0,-1 37-5 15,1-37 4 1,10 30-3-16,-10-30 3 0,20 28-4 0,-20-28-16 16,29 21 34-16,-29-21-40 0,42 6 25 0,-19-7-27 15,6 2-17-15,-7-7 6 0,18 11-82 0,-40-5-49 16,65-16-173-16,-36 9-160 0,-2-12 88 16,12 18 300-16</inkml:trace>
          <inkml:trace contextRef="#ctx0" brushRef="#br0" timeOffset="3431.0207">4202 177 1224 0,'-32'-18'158'0,"32"18"-64"0,0 0-17 16,-23 3-12-16,23-3-18 0,0 0-19 0,-32 7-12 16,32-7-8-16,0 0-6 0,-29 32 1 0,29-32-5 0,-18 30 4 15,18-30-4-15,-15 38 4 0,15-38-4 0,-8 38 2 16,8-38-3-16,0 31 2 0,0-31-3 0,13 24 4 15,-13-24-3-15,0 0 3 0,33 21-2 0,-33-21 1 16,31 4-2-16,-31-4-1 16,34-3-5-16,-34 3-1 0,39-15 2 0,-39 15 0 15,33-21 8 1,-33 21-2-16,29-28 5 0,-29 28-4 0,23-37 4 0,-23 37-2 16,17-35 2-16,-17 35-3 0,8-34 4 0,-8 34-4 15,3-33 4-15,-3 33-3 0,-7-31 2 0,7 31-2 16,-13-24 1-16,13 24-1 0,0 0 2 0,-23-19-3 15,23 19 0-15,0 0-1 0,-22-7-14 0,22 7-25 16,0 0-41-16,-25 0-71 0,25 0-125 0,0 21-205 16,0-21 46-16,0 0 230 0</inkml:trace>
          <inkml:trace contextRef="#ctx0" brushRef="#br0" timeOffset="4233.2431">4774 156 814 0,'0'0'194'0,"0"0"-114"0,0 0-3 16,0 0 6-16,0 0 4 0,0 0-11 0,0 0-16 15,-14-28-15-15,14 28-10 0,0 0-1 16,0 0-4-16,0 0-1 0,0 0-3 0,-28-18-2 0,28 18-5 0,0 0-3 16,-26-2-6-16,26 2-3 0,-22 8-1 0,22-8-4 15,-28 10 2-15,28-10-6 0,-33 19 3 0,33-19-3 16,-37 26 3-16,37-26-3 0,-33 30 2 15,33-30-1-15,-23 34 0 0,23-34-3 0,-20 30 3 16,20-30-3-16,-8 33 4 0,8-33-3 16,-1 28 3-16,1-28-17 0,7 26 0 0,-7-26-6 0,0 0 2 0,30 19 9 15,-30-19 6-15,30-5 3 0,-30 5 2 16,43-18 3-16,-18 8-2 0,-3-8 3 0,-22 18-3 16,43-39 4-16,-21 17-4 0,-3-6 4 0,3 7-4 15,-3-5 5-15,-1 2-6 0,-4 3 6 0,1-7-5 16,-3 4 6-16,1 0-5 0,-3-1 6 0,-2-3-3 15,-1-1 5 1,0-2-5-16,-2 2 3 0,-2 1-7 0,0 0 5 16,-1 2-6-16,1 4 4 0,-2-3-3 0,-1 25 3 15,7-42-3-15,-7 42 5 0,5-36-5 16,-5 36 4-16,8-25-6 0,-8 25 4 0,0 0 0 16,0 0-1-16,0 0 2 0,0 0 4 0,0 0 7 15,0 0 0-15,9 29 3 0,-9-6-9 0,0 2-3 16,-2 8-6-16,-5 2 6 0,0 0-8 0,0 10 9 0,-1 1-8 15,-2-1 6-15,0 1-7 0,1-7 6 0,1 2-8 16,-1-4 7-16,2-1-8 0,0-2 7 0,5-4-6 16,-1-1 5-16,3-2-4 0,0-27-9 15,3 41-24-15,-3-41-19 0,15 34-39 0,-15-34-64 16,22 19-86-16,-22-19-122 0,0 0-81 0,39-18 86 16,-30-9 362-16</inkml:trace>
          <inkml:trace contextRef="#ctx0" brushRef="#br0" timeOffset="4596.544">5135 244 878 0,'0'0'132'0,"0"0"-86"0,23-2-15 0,-23 2 7 16,0 0 10-16,0 0 2 0,0 0-12 0,0 0-4 16,30 5 0-16,-30-5 5 0,0 0-2 0,31-6-6 15,-31 6-6-15,24-2-7 0,-24 2-1 0,27-8-3 16,-27 8-3-16,24-7-1 0,-24 7-6 0,25-13 2 15,-25 13-3-15,0 0 2 0,31-22 5 0,-31 22 11 16,0 0 5-16,11-29 10 0,-11 29-6 0,0 0-5 16,1-22-6-16,-1 22-4 0,0 0-2 0,-17-24-1 15,17 24-4-15,0 0-1 0,-30-14-4 0,30 14 0 16,-32-5 0-16,32 5-2 0,-33 5 1 0,33-5-2 16,-37 11 1-16,37-11-1 0,-40 28 3 0,40-28 0 15,-31 32 2-15,31-32-3 0,-20 36 0 0,20-36-5 16,-11 40 4-16,11-40-5 0,-3 39 6 0,3-39-6 15,10 38 4 1,-10-38-1-16,22 30-1 0,-22-30 1 16,32 23-1-16,-32-23 0 0,41 9-8 0,-19-6-11 15,-22-3-6-15,47-2-19 0,-47 2-5 0,50-7 7 16,-28-8-26-16,16 13-61 0,-18-20-108 0,22 9-187 16,-9 1-25-16,-9-9 184 0</inkml:trace>
          <inkml:trace contextRef="#ctx0" brushRef="#br0" timeOffset="4982.0063">5865 86 1105 0,'0'0'257'0,"0"0"-152"0,0 0-19 0,-29-6-6 16,29 6-18-1,0 0-19-15,0 0-12 0,-26-4-10 0,26 4-6 16,0 0-4-16,0 0-4 0,-32 7-3 15,32-7 0-15,0 0-3 0,-32 19 2 0,32-19-3 16,-23 18 2-16,23-18-4 0,0 0 3 0,-23 32-3 16,23-32 3-16,-9 24-3 0,9-24 1 0,-1 23-1 15,1-23 2-15,4 22-3 0,-4-22 2 0,0 0-1 16,22 26 1-16,-22-26-1 0,0 0 2 0,30 24-1 0,-30-24 0 16,23 15 0-16,-23-15 0 0,0 0-1 15,31 18 5-15,-31-18-4 0,0 0 4 0,0 0-2 16,22 26 0-16,-22-26 1 0,0 0 0 0,-4 30-1 15,4-30 1-15,0 0-3 0,-23 24 2 0,23-24-1 16,-24 21-18-16,24-21 34 0,-27 23-34 0,27-23 34 16,-28 23-15-1,28-23-3-15,-23 15 2 0,23-15-1 0,0 0 2 16,0 0-2-16,-25 15-15 0,25-15-22 16,0 0-36-16,0 0-119 0,0 0-185 0,0 0-152 15,0 0 56-15,0 0 354 0</inkml:trace>
        </inkml:traceGroup>
      </inkml:traceGroup>
    </inkml:traceGroup>
  </inkml:traceGroup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6.45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21 930 0,'-19'-24'223'0,"19"24"-116"0,0 0-30 0,0 0-11 16,0 0-22-16,0 0-20 0,0 0-13 0,0 0-8 16,0 0-2-16,0 0 28 0,0 0 13 0,0 0 5 15,0 0 2-15,8 22-21 0,-8-22-9 0,0 0 1 16,0 0 0-16,-3 33 0 0,3-33-8 0,0 0-2 15,-5 26-3-15,5-26 0 0,0 0-3 16,-7 24 1-16,7-24-3 0,0 0 0 0,0 0-3 16,0 0 1-16,-6 23-1 0,6-23 1 0,0 0-1 15,0 0 0-15,0 0 0 0,0 0-1 16,0 0 4-16,0 0-1 0,0 0 2 0,25-28-2 16,-25 28 1-16,24-24-2 0,-24 24 1 0,20-23-2 15,-20 23 1-15,0 0 0 0,26-25 1 0,-26 25-1 16,0 0 0-16,27-16 1 0,-27 16-1 15,0 0 0-15,0 0 1 0,26-9-2 0,-26 9 1 16,0 0 0-16,0 0 1 0,0 0 0 0,0 0 0 16,26 16 0-16,-26-16 3 0,0 0 2 0,10 23 2 15,-10-23 2-15,5 24-4 0,-5-24 1 0,6 29-7 16,-6-29 2-16,4 27-3 0,-4-27 3 0,5 31-3 16,-5-31 2-16,3 29-2 15,-3-29 2-15,4 36-13 0,-4-36-19 0,6 29-47 16,-6-29-89-16,0 0-259 0,0 0-115 0,25 14 71 15,-25-14 334-15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4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0 978 0,'0'0'237'15,"0"0"-97"-15,0 0-30 0,0 0-17 0,0 0-33 16,0 0-23-16,0 0-18 0,0 0-11 0,0 0-6 16,0 0-2-16,0 0 0 0,0 0 17 15,0 0 5-15,0 0 3 0,0 0 0 0,0 0-14 16,31 13-2-16,-31-13-1 0,0 0 1 0,31 9 0 15,-31-9-4-15,22 9 1 0,-22-9-4 16,29 3 0-16,-29-3 1 0,33 3 0 0,-33-3-2 16,35 6 1-1,-35-6-2-15,37 2 1 0,-37-2 0 0,39 0-1 16,-17-2 0-16,-22 2 0 0,42-4 1 0,-42 4 0 16,40-4 0-16,-40 4 1 0,43-4-1 15,-21-1 0-15,-22 5 1 0,39-7-2 0,-39 7 0 16,33-2-1-16,-33 2 0 0,29 0 0 0,-29 0 1 0,27 0 0 15,-27 0 0-15,28 2 1 0,-28-2-2 0,26 0 1 16,-26 0-1-16,25 1 2 0,-25-1-1 0,29 0 1 16,-29 0 0-16,33-3 0 0,-33 3-1 0,37-2-1 15,-37 2 1-15,40-2-1 16,-40 2 1-16,36-3 0 0,-36 3 0 16,36-1 1-16,-36 1-1 0,31-6-1 0,-31 6 1 15,28-2 0-15,-28 2 0 0,23-1 0 0,-23 1 0 16,22 0 0-16,-22 0 0 0,25 0 0 0,-25 0-1 15,0 0 2-15,33 3-1 0,-33-3 0 0,0 0 0 16,31 0 0-16,-31 0 0 0,0 0-1 0,22 0 1 16,-22 0 1-16,0 0-2 0,0 0 1 15,0 0 0-15,0 0-1 0,0 0 2 0,0 0 0 16,0 0 2-16,0 0 0 0,0 0 1 0,0 0-2 16,0 0-1-16,0 0 1 0,0 0-2 0,0 0-10 15,0 0-23-15,0 0-30 0,0 0-73 0,0 0-71 16,-11 34-152-16,11-34-124 0,0 0 63 15,0 0 264-15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7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24 780 0,'0'0'215'0,"-25"-20"-71"0,25 20-16 15,0 0-9-15,0 0-16 0,-23-5-17 0,23 5-14 16,0 0-19-16,0 0-11 0,0 0-14 15,0 0-7-15,0 0-13 0,0 0-6 0,0 0-2 16,0 0 3-16,0 0 1 0,-2 25 3 0,2-25-3 16,0 0-1-16,24 24-3 0,-24-24 1 0,23 17-2 15,-23-17 2-15,31 16-2 0,-31-16 2 16,27 13-1-16,-27-13 1 0,24 16-2 0,-24-16 2 16,0 0-1-16,24 25 1 0,-24-25 0 0,0 0 0 15,11 29 1-15,-11-29 0 0,0 0 0 16,-1 25 1-16,1-25-2 0,0 0 3 0,-15 32-4 15,15-32 3-15,-18 26-4 0,18-26 3 0,-22 31-3 16,22-31 1-16,-29 30-1 0,29-30 2 0,-34 36-2 16,34-36 2-16,-31 31-3 0,31-31 2 0,-20 25-18 15,20-25-17-15,0 0-40 0,0 0-61 0,5 31-101 16,-5-31-256-16,0 0 31 0,0 0 76 16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3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0 542 1105 0,'0'0'198'0,"0"0"-96"0,0 0-24 0,0 0-20 16,0 0-21-16,0 0-21 0,0 0-10 0,0 0-5 16,0 0 2-16,0 0 4 0,0 0 2 0,0 0 1 15,28 22-3-15,-28-22-6 0,0 0 2 0,24 15-3 16,-24-15 0-16,22 5 1 0,-22-5-3 0,24 1 3 15,-24-1-2-15,26-1 1 0,-26 1 2 0,22-6-1 16,-22 6-1-16,23-12 3 0,-23 12 1 16,23-11 3-16,-23 11 1 0,23-15-1 15,-23 15-1-15,23-17 1 0,-23 17-2 0,25-24 2 16,-25 24-3-16,28-35 3 0,-28 35-5 0,30-33 3 16,-30 33-5-16,33-43 3 0,-19 21-4 0,2 0 3 15,1 1-3-15,-17 21 4 0,26-42-4 0,-26 42 4 16,21-39-4-16,-21 39 3 0,12-39-1 15,-12 39 2-15,9-28-2 0,-9 28 9 0,5-30 0 16,-5 30 3-16,4-27-2 0,-4 27-5 0,6-33-5 16,-6 33 1-16,9-27-4 0,-9 27 4 0,9-24-3 15,-9 24 3-15,0 0-2 0,8-27 0 0,-8 27 0 16,0 0 0-16,0 0-1 0,0 0 1 16,0 0 1-16,0 0-1 0,0 0 1 0,0 0-1 15,0 0-2-15,0 0 1 0,0 0-1 16,0 0-1-16,0 0 0 0,0 0 0 0,0 0 0 15,0 0 1-15,0 0 0 0,0 0 1 0,0 0 1 16,0 0 0-16,0 0 0 0,0 0 1 0,0 0 4 16,0 0 4-16,22-7 4 0,-22 7 0 0,0 0-2 15,0 0-4-15,15 33-2 0,-15-33-1 0,7 24 2 16,-7-24-4-16,5 30 3 0,-5-30-6 0,5 34 3 16,-5-34-3-16,5 36 2 15,-5-36-2-15,6 27 3 0,-6-27-2 0,4 29 1 16,-4-29-2-16,7 24 1 0,-7-24-1 0,0 0 2 15,11 24-2-15,-11-24 1 0,0 0-1 0,0 0 0 16,0 0 0-16,0 0 0 0,24 19 0 0,-24-19 1 16,0 0 0-16,0 0 0 0,0 0 0 0,28-6 0 15,-28 6 0-15,0 0 0 0,0 0-1 16,28-14 2-16,-28 14-2 0,0 0 0 0,27-18 2 16,-27 18-2-16,0 0 1 0,25-22-1 0,-25 22 1 15,0 0-1-15,23-33 3 0,-23 33-3 0,17-23 2 16,-17 23-2-16,18-22 2 0,-18 22-2 0,18-22 2 15,-18 22-2-15,16-24 3 0,-16 24-3 0,13-22 2 16,-13 22-2-16,0 0 2 0,18-30-2 0,-18 30 2 16,0 0-1-16,0 0 0 15,19-24-1-15,-19 24 2 0,0 0-2 0,0 0 1 16,0 0-1-16,0 0 1 0,0 0 0 0,0 0 0 16,0 0-2-16,0 0 0 0,0 0 3 0,0 0-1 15,0 0 1-15,0 0-1 0,0 0 1 0,23 16-1 16,-23-16 3-16,0 0-2 0,0 0 0 0,6 29-1 15,-6-29 1-15,0 0-1 0,3 29 1 0,-3-29-1 16,0 0 3-16,-3 30-3 0,3-30 3 16,-3 24-4-16,3-24 2 0,-4 30-1 0,4-30 2 15,-7 27-2-15,7-27 1 0,-5 31-1 0,5-31 1 16,-3 30-3-16,3-30 4 0,-3 36-4 0,3-36 3 16,-7 38-2-16,7-38 3 0,-8 42-4 15,8-42 4-15,-8 41-4 0,8-41 4 0,-5 38-4 16,5-38 3-16,-4 35-2 0,4-35 2 15,-1 30-2-15,1-30 2 0,1 25-3 0,-1-25 3 16,0 0-2-16,6 26 1 0,-6-26-1 0,0 0 2 16,0 0-1-16,0 0 0 0,0 0-1 0,18 24 0 15,-18-24 0 1,0 0 1-16,0 0 0 0,0 0-1 0,0 0 0 16,23 14 0-16,-23-14 0 0,0 0 0 0,0 0 0 15,0 0-16-15,32 3-18 0,-32-3-23 0,0 0-75 16,0 0-65-16,44-15-151 0,-44 15-153 15,0 0 92-15,30-15 272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4.3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37 713 0,'0'0'168'0,"0"0"-45"0,0 0-43 0,0 0-9 16,0 0-16-16,0 0-12 0,0 0-16 15,0 0-3-15,0 0-3 0,0 0 8 0,0 0 5 16,0 0-2-16,0 0-7 0,0 0 34 0,0 0-2 16,0 0 0-16,0 0 0 0,0 0-41 0,0 0-6 15,1 30 0-15,-1-30-4 0,0 0 2 0,0 27-4 16,0-27-1-16,0 0-2 0,0 29 1 0,0-29-2 16,0 0 3-16,0 0-3 0,-1 26 1 0,1-26-2 15,0 0 1-15,0 0-2 0,0 0 1 16,0 0 0-16,0 0-1 0,0 0 0 0,0 0 1 15,0 0 0-15,0 0 1 0,0 0 10 16,0 0-1-16,0 0 4 0,13-24-5 0,-13 24-5 16,16-23-4-16,-16 23 2 0,0 0-1 0,20-29 1 15,-20 29-2-15,0 0 2 0,24-31-2 0,-24 31 3 16,0 0-3-16,0 0 1 0,29-26-3 16,-29 26 1-16,0 0-1 0,0 0 2 0,23-6 1 15,-23 6-1-15,0 0 2 0,0 0-1 0,0 0 1 16,25 5 0-16,-25-5-1 0,0 0 0 0,0 0 2 15,0 0-2-15,0 0 1 0,23 17-1 0,-23-17 1 16,0 0-1-16,0 0 1 0,0 0 0 0,0 0 0 16,11 24 1-16,-11-24 0 0,0 0-1 15,0 0 2-15,2 31-1 0,-2-31 2 16,0 0-2-16,-3 28 3 0,3-28-3 0,0 0 1 16,-6 27-1-16,6-27 0 0,0 0-1 0,0 24-1 15,0-24 0-15,0 0 0 0,0 0-2 0,0 0 2 16,0 0-1-16,0 0 1 0,0 0 1 0,27 10-1 15,-27-10 1-15,0 0-1 0,22-24 0 0,-22 24-1 16,23-27 3-16,-23 27-3 0,25-30 2 0,-25 30-1 16,23-23 1-16,-23 23-3 0,0 0 3 15,32-32-2-15,-32 32 1 0,0 0 0 16,0 0 0-16,28-24 0 0,-28 24 2 0,0 0-2 16,0 0 1-16,27-14-1 0,-27 14-1 0,0 0 1 15,0 0-1-15,0 0 0 0,24-4 1 0,-24 4 1 16,0 0 0-16,0 0-1 0,0 0-1 0,0 0 1 15,23 13 0-15,-23-13 1 0,0 0 0 16,0 0 0-16,0 0 0 0,22 20 0 0,-22-20 3 16,0 0 4-16,0 0 3 0,0 0 2 0,17 22-3 15,-17-22 0-15,0 0-3 0,2 21 1 0,-2-21 0 16,0 0 1-16,2 30-2 0,-2-30 0 0,0 0-1 16,-4 30-2-16,4-30-1 0,0 0-1 0,-7 26-2 15,7-26 0-15,0 0 0 0,0 0 2 16,0 0-2-16,0 0 1 0,0 0-2 15,0 0-1-15,0 0 0 0,0 0-5 0,0 0-9 16,0 0-16-16,0 0-70 0,0 0-187 0,0 0-253 16,0 0-29-16,-17-41 207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324 75 101 0,'0'0'38'0,"0"0"-1"16,0 0-1-16,0 0 11 0,0 0 8 0,0 0 21 15,0 0 9-15,0 0 14 0,0 0-8 0,0 0 4 16,0 0-12-16,0 0 2 0,14-24-15 0,-14 24-3 15,0 0-8-15,0 0 3 0,0 0-1 16,0 0 3-16,0 0-5 0,0 0-9 16,0 0-8-16,0 0-7 0,0 0-4 0,0 0-2 15,0 0-7-15,0 0-7 0,0 0-4 0,0 0-2 16,0 0 2-16,0 0 3 0,0 0 7 0,0 0-6 16,-19-26 2-16,19 26-4 0,0 0-6 0,0 0 3 15,0 0 1-15,-30-12 1 0,30 12 0 16,0 0-2-16,-32-10 0 0,32 10-1 0,-28-2 0 15,28 2 0-15,-27 2-4 0,27-2 0 0,-28 9-2 16,28-9 1-16,-30 11-3 0,30-11 0 0,-34 18-1 16,34-18 0-16,-29 21 0 0,29-21 0 15,-25 21-1-15,25-21 2 0,-20 26-4 0,20-26 5 16,-15 23-4-16,15-23 3 0,0 0-1 0,-5 25-1 16,5-25 0-16,0 0 1 0,5 25-2 15,-5-25 4-15,0 0-4 0,18 24-16 0,-18-24 17 16,0 0-19-16,22 17 34 0,-22-17-15 0,22 10 17 15,-22-10-15-15,28 3-2 0,-28-3 1 0,30-2-17 16,-30 2 17-16,28-5-15 0,-28 5 14 0,27-9 1 16,-27 9 0-16,0 0-1 0,31-2 1 0,-31 2 0 15,0 0-2-15,0 0 3 0,24 5-3 0,-24-5 19 16,0 0-16-16,0 0 0 0,0 0 0 16,0 0 1-16,0 0 1 0,0 0 15 15,-6 34-14-15,6-34-4 0,-18 22 4 0,18-22-4 16,-21 24 3-16,21-24-4 0,-22 23 3 0,22-23-3 15,-28 25 2-15,28-25-2 0,-29 24 3 0,29-24-1 16,-27 24-1-16,27-24 0 0,-26 24 1 0,26-24-3 16,-21 24 3-16,21-24-2 0,0 0 3 15,-26 29-2-15,26-29 2 0,0 0-3 0,-14 23 2 16,14-23-2-16,0 0 0 0,-10 27 0 0,10-27 2 16,0 0-2-16,-4 26 2 0,4-26-2 0,0 0 1 15,6 26-2-15,-6-26 2 0,0 0-1 0,14 28 2 16,-14-28-3-16,0 0 2 0,20 28-1 15,-20-28 1-15,0 0-1 0,28 17 2 0,-28-17-1 16,0 0 0-16,31 8-1 0,-31-8 0 16,25-2 1-16,-25 2 0 0,26-6-1 0,-26 6 0 15,32-14 1-15,-32 14-1 0,28-19 2 0,-28 19-1 16,30-19-16-16,-30 19-17 0,33-24-19 0,-33 24-35 16,32-19-58-16,-34-7-82 0,31 18-207 0,-29 8-40 15,21-25 124-15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8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234 21 665 0,'0'0'222'16,"0"0"-96"-16,0 0-27 0,0 0 7 15,1-24-5-15,-1 24-5 0,0 0-16 0,0 0-15 16,0 0-12-16,0 0-11 0,0 0-6 15,0 0-7-15,0 0-4 0,0 0-5 0,0 0-7 16,0 0-5-16,0 0-4 0,0 0-3 0,-23 30 2 16,23-30 3-16,-21 28-2 0,21-28 5 0,-27 38-5 15,16-14 4-15,-6 5-6 0,3-5 3 0,-2 5 10 16,1 2-30-16,0 6 29 0,2-1-29 16,-5-2 12-16,6 5 8 0,-1-2-7 0,4 0 7 15,2-6-6-15,4-1 4 0,0-1-4 0,6-3 3 16,0 0-2-16,-2-4 2 0,2 1-4 0,3 1 4 15,-6-24-4-15,15 36 3 0,-15-36-3 0,19 26 3 16,-19-26-2-16,22 18 1 0,-22-18 0 16,25 10-1-16,-25-10 1 0,26 4 0 15,-26-4 0-15,25-2-1 0,-25 2 0 0,23-5 0 16,-23 5 0-16,25-16-17 0,-25 16-22 0,25-18-26 16,-25 18-81-16,21-22-106 0,-21 22-259 0,23-19 7 15,-23 19 213-15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4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0 191 634 0,'0'0'108'15,"0"0"-45"-15,0 0 0 0,0 0 4 0,0 0-7 16,0 0-7-16,27-16-6 0,-27 16 4 0,0 0 1 16,0 0 2-16,0 0-5 0,18-30-6 0,-18 30-8 15,0 0-24-15,22-25 13 0,-22 25-16 16,17-24 16-16,-17 24-1 0,18-23-5 0,-18 23-3 16,18-23-5-16,-18 23 1 0,0 0-1 15,26-30 3-15,-26 30-4 0,0 0 0 0,0 0-4 16,0 0-2-16,22-20 0 0,-22 20-1 0,0 0-1 15,0 0 1-15,0 0 14 0,0 0 10 0,0 0 5 16,7 23 0-16,-7-23-9 0,1 27-7 0,-1-27 2 16,-1 43-4-16,-1-19-23 0,-2 7 31 0,1-1-34 15,-1 2 31-15,0 3-7 0,1-7-11 16,-2 4 8-16,2-6-8 0,-2 0 4 0,2 0-4 16,-1-4 2-16,4-22-1 0,-3 39 0 0,3-39-2 15,-1 31 3-15,1-31-3 0,0 29 2 16,0-29-2-16,0 0 2 0,0 27-3 0,0-27 3 15,-3 24-2-15,3-24 1 0,0 0 0 0,-6 24 0 16,6-24-1 0,0 0 0-16,0 0-2 0,0 0 1 0,0 0-12 15,0 0-7-15,0 0-6 0,0 0-10 16,0 0-4-16,20-41-20 0,-20 41-33 0,20-55-33 16,2 37-38-16,-22-24-46 0,27 16-5 0,-23-9 1 15,11 1-18-15,1 11 25 0,-13-16 92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6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61 20 312 0,'0'0'134'0,"0"0"-31"0,22-26 6 16,-22 26-14-16,0 0 3 0,0 0-21 0,0 0 1 0,0 0-13 15,0 0-3-15,0 0-9 0,0 0-6 0,0 0 29 16,0 0 9-16,0 0-1 0,0 0-3 0,0 0-37 16,5 23-11-16,-5-23-7 0,-3 23-2 0,3-23-6 15,-2 27-2-15,2-27 9 0,-6 34-36 16,3-10 32-16,2 0-34 0,-6 0 13 0,6-1 4 15,-6 1-6-15,4 2 4 0,-2-2-4 16,1-2 4-16,-2 2-4 0,3 0 3 0,-5-2-3 16,8-22 3-16,-8 41-4 0,8-41 4 0,-7 37-6 15,7-37-12-15,-3 35-14 0,3-35-14 0,-1 38-29 16,1-38-17-16,-4 35-27 0,4-35-37 0,0 0-68 16,-10 22-71-16,10-22-87 0,0 0 73 0,0 0 308 15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9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30 106 585 0,'0'0'216'0,"-34"15"-78"16,34-15-11-16,0 0-10 0,0 0-19 0,0 0-24 16,0 0-19-16,0 0-20 0,0 0-17 15,0 0-12-15,0 0-5 0,0 0 6 0,0 0 12 16,0 0 5-16,0 0 6 0,0 0-5 0,0 0-7 15,30 12-1-15,-30-12-5 0,25-2-3 0,-25 2-4 16,31-3-2-16,-31 3-3 0,36-8 2 0,-36 8-2 16,43-11 0-16,-43 11 0 0,41-16 1 0,-17 8-2 15,-2-4 2-15,-22 12-3 0,44-17-17 16,-44 17-29-16,43-15-56 0,-34-9-58 16,19 32-82-16,-28-8-46 0,12-25-115 0,-12 25 47 15,0 0 348-15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2.0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0 762 0,'0'0'245'0,"0"0"-91"0,0 0-14 0,0 0-27 16,0 0-30-16,0 0-23 0,0 0-17 0,0 0-10 15,0 0-9-15,0 0-5 0,0 0-6 0,0 0-5 16,0 0-2-16,0 0-4 0,0 0 0 0,0 0 11 16,0 0 6-16,0 0 0 0,4 24 2 0,-4-24-10 15,0 0-6-15,25 7 0 0,-25-7 3 16,23 3-3-1,-23-3 2-15,25 4-1 0,-25-4 0 0,33 4-1 16,-33-4 0-16,40-2-1 0,-40 2-4 0,37 0 2 16,-37 0-3-16,36 0 2 0,-36 0-2 0,34 0 0 15,-34 0 1-15,36-2-2 0,-36 2 0 0,30 0 3 16,-30 0-6-16,29-3-22 0,-29 3-25 0,27 3-46 16,-27-3-93-16,29 0-168 0,-29 0-171 15,0 0 45-15,33 14 389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0 1036 0,'0'0'92'0,"0"0"-45"16,0 0-20-16,0 0-10 0,0 0 1 16,0 0 10-16,0 0 8 0,0 0 9 0,0 28-3 15,0-28-3-15,13 27-3 0,-13-27 1 0,16 32-11 16,-16-32 0-16,15 41-4 0,-5-18 0 0,-10-23-5 16,12 44-1-16,-12-44 9 0,14 46-36 0,-8-19 33 15,1 3-35-15,-5-6 16 0,4 1 6 0,-3-3 0 16,2 6 12-16,-2-4-4 0,2 0 5 15,-5-24-10-15,0 42-3 0,0-42-5 0,-4 41 2 16,4-41-3-16,-9 44 4 0,4-18-6 16,-4 1 3-16,-5 4-5 0,0-2 4 0,-1 2-4 15,3-7 3-15,2 0-5 0,10-24 4 0,-22 34-5 16,22-34-15-16,0 0-34 0,0 0-78 0,-3 30-167 16,3-30-236-16,0 0 36 0,0 0 255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89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48 1151 0,'0'0'132'0,"0"0"-37"0,0 0-18 15,0 0-27-15,0 0-26 0,0 0-11 0,0 0-8 16,0 0-3-16,0 0-1 0,0 0 12 0,0 0 10 16,0 0 3-16,0 0 0 0,0 0-10 0,27-2-9 15,-27 2 3-15,0 0-1 0,33 0 1 0,-33 0-3 16,22 0-3-16,-22 0 0 0,28-3-3 15,-28 3-1-15,34-5-1 0,-34 5 0 0,39-9 1 16,-39 9 0-16,40-10 0 0,-40 10 1 0,38-15-4 16,-38 15-28-16,33-9-25 0,-8 23-106 15,-25-14-118-15,0 0-234 0,29-3 48 0,-29 3 273 16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1.2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9 639 0,'0'0'132'0,"0"0"-15"0,0 0 3 16,0 0 0-16,0 0-38 0,0 0-9 0,0 0-6 16,0 0-6-16,32 3-8 0,-32-3-11 0,0 0-5 15,25 0-8-15,-25 0-3 0,24-2-4 16,-24 2-5-16,24-4-2 0,-24 4-6 0,27-3-2 16,-27 3-4-16,34-1-2 0,-34 1 0 0,31 0 0 15,-31 0-1-15,33 0 1 0,-33 0-2 0,31 0 0 16,-31 0 1-16,33-2-1 0,-33 2-9 0,35 3-33 15,-35-3-76-15,38 3-139 0,-38-3-245 0,0 0 11 16,37-3 245-16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5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99 364 0,'0'0'128'0,"0"0"-10"0,0 0 19 16,0 0-21-16,0 0-7 0,0 0-31 0,0 0-10 15,0 0-16-15,0 0-5 0,0 0-13 0,0 0-9 16,0 0-8-16,0 0-7 0,0 0-5 0,0 0-3 16,0 0 4-16,0 0 28 0,0 0 13 0,25-5 2 15,-25 5-3-15,11-23-29 0,-11 23-10 0,16-21-5 16,-16 21 3-16,18-22-4 0,-18 22 2 0,0 0-4 16,25-27 2-16,-25 27 0 0,0 0-1 15,0 0 1-15,0 0-1 0,0 0 0 16,0 0 2-16,0 0 7 0,0 0 10 0,22 18 5 15,-22-18 1-15,-1 33-3 0,1-33-10 0,-3 46 0 16,-1-22-6-16,3 4 4 0,-4-1-6 0,1 6-16 16,3-4 33-16,-5 5-33 0,4-5 30 0,-1 0-14 15,-1-3-7-15,1 0 4 0,3-1-5 16,-3-2 6-16,3-23-3 0,-4 38 3 0,4-38-3 16,-1 25 2-16,1-25-2 0,0 0 1 0,0 0 0 15,0 21 0-15,0-21-1 0,0 0 1 0,0 0 0 16,0 0 0-16,0 0 1 0,0 0-1 0,0 0 0 15,0 0-3-15,0 0-12 0,0 0-20 0,0 0-32 16,0 0-54-16,0 0-44 0,1-23-72 16,-1 23-98-16,0 0-65 0,18-29 89 15,-18 29 311-15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8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17 721 0,'0'0'167'16,"13"-21"-18"-16,-13 21 4 0,0 0-29 0,0 0-25 15,0 0-33-15,0 0-22 0,0 0-13 0,0 0-7 16,0 0-8-16,0 0-6 0,0 0-6 16,0 0 4-16,4 28 2 0,-4-28 5 0,-2 33-2 15,2-33 2-15,-2 37-4 0,4-15 4 0,-4-1-4 16,4 2 2-16,-2 0-8 0,0 1-16 15,-2 3 33-15,-1-2-33 0,1 7 32 0,1-5-13 16,-2-1-8-16,-1 2 4 0,2-6-5 0,-2 1 3 16,1 0-4-16,3-23 5 0,-3 36-5 0,3-36 3 15,-3 29-2-15,3-29 1 0,-4 23 0 0,4-23 1 16,0 0-3-16,-1 25 3 0,1-25-2 0,0 0-12 16,0 0-13-16,0 0-16 0,0 0-25 0,0 0-24 15,0 0-74-15,0 0-103 0,0 0-157 16,0 0-18-16,-8-31 227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3.1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71 1067 0,'0'0'173'0,"0"0"-50"16,0 0-17-16,0 0-35 0,0 0-32 0,0 0-23 16,0 0-10-16,0 0-5 0,0 0 0 0,0 0 9 15,0 0 6-15,0 0 6 16,23-11 0-16,-23 11-8 0,24-5-5 0,-24 5-2 16,30-3-2-16,-30 3 1 0,34-2-1 0,-34 2-2 15,43-4-1-15,-43 4-2 0,40-5 0 0,-17 2-1 16,-23 3 1-16,45-8-1 0,-23 3 0 0,1-2 1 15,-23 7-6-15,41-8-18 0,-41 8-18 0,46-2-45 16,-46 2-60-16,47 0-96 0,-47 0-161 0,26-11-56 16,0 21 152-16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4.7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401 29 653 0,'0'0'159'0,"0"0"-32"16,0 0 3-16,0 0-20 0,0 0-21 0,0 0-23 16,0 0-9-16,0 0-12 0,0 0-6 0,0 0-5 15,0 0-6-15,0 0-6 0,0 0-2 16,-25-21-3-16,25 21-2 0,0 0 1 0,0 0-3 16,0 0 0-16,0 0-2 0,-22-5-1 15,22 5-1-15,0 0 0 0,0 0 0 0,-28-6 0 16,28 6-2-16,0 0 0 0,-33 5 0 0,33-5-1 15,-26 3-1-15,26-3-1 0,-29 6-2 0,29-6 1 16,-37 10 0-16,37-10 2 0,-39 10 2 0,39-10 0 16,-37 13 2-16,37-13-1 0,-32 13 0 15,32-13-3-15,-27 14-1 0,27-14-3 0,0 0 1 16,-30 24-4-16,30-24 2 0,0 0-2 0,-21 29 1 16,21-29 0-16,0 0 0 0,-7 27-1 0,7-27 2 15,0 0-2-15,10 31-16 0,-10-31 34 16,13 23-35-16,-13-23 35 0,18 24-16 0,-18-24-2 15,0 0 2-15,35 22-1 0,-35-22 2 0,27 13-1 16,-27-13 0-16,32 4 1 0,-32-4-1 16,33 1-1-16,-33-1 2 0,32 0-2 0,-32 0 2 15,25 0-2-15,-25 0 1 0,0 0 0 0,24 0 0 16,-24 0 1-16,0 0-1 0,0 0 1 0,0 0 2 16,0 0 0-16,0 0 0 0,0 0-1 0,0 0 1 15,-9 25-3-15,9-25 3 0,-29 34-3 0,29-34 2 16,-39 36-3-16,39-36 2 0,-41 42-2 15,41-42 3-15,-41 42-4 0,41-42 4 16,-42 37-2-16,42-37 2 0,-31 31-3 0,31-31 1 16,-18 23-2-16,18-23 2 0,0 0-1 0,-7 24 1 15,7-24-2-15,0 0 1 0,9 27 0 0,-9-27 1 16,0 0-3-16,35 22 4 0,-35-22-1 0,33 13 2 16,-33-13 1-16,41 6 1 0,-41-6-1 0,46 1 0 15,-24 1-1-15,3-2-1 0,-1-2 0 16,1 1-1-16,1-1 0 0,1-1 0 0,-3-4-1 15,3 3 0-15,0 1-29 0,-27 3-39 0,48-1-137 16,-48 1-344-16,0 0 13 0,31-19 106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5.3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0 650 0,'0'0'254'0,"0"0"-109"0,0 0-29 15,0 0 3-15,0 0-7 0,0 0-17 0,-11 23-21 16,11-23-32-16,0 0-12 0,-14 29-11 0,14-29-4 15,-12 24-7-15,12-24-2 0,-12 22-5 16,12-22 1-16,-17 23-3 0,17-23 1 0,-12 27-2 16,12-27 1-16,-10 24-13 0,10-24-29 0,0 23-86 15,0-23-152-15,0 0-214 0,0 0-3 0,0 0 274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6.1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0 582 0,'0'0'192'0,"0"0"-32"0,0 0-16 16,0 0-28-16,0 0-25 0,0 0-27 0,0 0-18 15,0 0-16-15,0 0-1 0,0 0 4 16,0 0 1-16,0 0-2 0,0 0-5 0,0 0 6 15,0 0 10-15,0 0-2 0,16 32-2 16,-16-32-17-16,-7 23-14 0,7-23-6 0,-6 22 1 16,6-22-4-16,-9 30 2 0,9-30-3 0,-14 28 2 15,14-28-4-15,-13 34 4 0,13-34-9 0,-13 27-10 16,13-27-18-16,-9 25-21 0,9-25-26 0,0 0-50 16,13 35-58-16,-13-35-102 0,0 0-127 0,0 0 16 15,11-33 293-15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43.52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146 0 347 0,'0'0'72'0,"0"0"39"16,0 0 33-16,0 0 27 0,0 0-19 0,0 0-18 16,0 0-31-16,0 0-12 0,0 0-9 15,0 0-13-15,0 0-14 0,0 0-12 0,0 0-9 16,0 0-7-16,0 0-2 0,0 0-4 0,0 0-1 15,0 0-2-15,0 0-1 0,0 0 0 0,0 0-3 16,0 0-1-16,0 0-3 0,-29 25 0 0,29-25-1 16,-15 23 1-16,15-23-3 0,-16 30 0 0,16-30-1 15,-15 26 1-15,15-26-2 0,-16 37 2 16,16-37-3-16,-18 40 2 0,18-40-6 0,-13 36 3 16,13-36-4-16,-8 35-17 0,8-35 32 15,-7 33-30-15,7-33 31 0,-5 40-13 0,5-40-3 16,-4 37 2-16,4-37-2 0,0 33 2 0,0-33-1 15,1 33 1-15,-1-33-1 0,4 34 2 0,-4-34-4 16,4 31 3-16,-4-31-3 0,9 29 2 0,-9-29 0 16,8 24 1-16,-8-24-3 0,11 21 2 15,-11-21-2-15,14 23 3 0,-14-23-2 0,15 24 4 16,-15-24-4-16,0 0 3 0,22 31-3 0,-22-31 2 0,0 0-2 16,21 27 1-16,-21-27 0 0,0 0 0 0,20 21 1 15,-20-21-1-15,0 0 0 0,0 0 0 0,25 16 1 16,-25-16 0-16,0 0-1 0,0 0-1 15,0 0 1-15,0 0 0 0,25 15 2 0,-25-15-2 16,0 0 0-16,0 0-2 0,0 0 1 0,0 0 1 16,0 0 0-16,0 0 0 0,0 0-1 0,0 0 0 15,0 0-24-15,0 0-23 0,0 0-61 0,0 0-177 16,0 0-251-16,0 0 5 0,0 0 203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6:49:08.3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311B279-D9B5-43A8-94A6-6F5E4A2F7690}" emma:medium="tactile" emma:mode="ink">
          <msink:context xmlns:msink="http://schemas.microsoft.com/ink/2010/main" type="writingRegion" rotatedBoundingBox="6040,2737 21217,3038 21192,4308 6015,4008"/>
        </emma:interpretation>
      </emma:emma>
    </inkml:annotationXML>
    <inkml:traceGroup>
      <inkml:annotationXML>
        <emma:emma xmlns:emma="http://www.w3.org/2003/04/emma" version="1.0">
          <emma:interpretation id="{7D06F687-D375-49B5-9A92-4786A101D6BE}" emma:medium="tactile" emma:mode="ink">
            <msink:context xmlns:msink="http://schemas.microsoft.com/ink/2010/main" type="paragraph" rotatedBoundingBox="6040,2737 21217,3038 21192,4308 6015,40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968109-FAAA-4508-A2FA-B0E3247F1FEC}" emma:medium="tactile" emma:mode="ink">
              <msink:context xmlns:msink="http://schemas.microsoft.com/ink/2010/main" type="line" rotatedBoundingBox="6040,2737 21217,3038 21192,4308 6015,4008"/>
            </emma:interpretation>
          </emma:emma>
        </inkml:annotationXML>
        <inkml:traceGroup>
          <inkml:annotationXML>
            <emma:emma xmlns:emma="http://www.w3.org/2003/04/emma" version="1.0">
              <emma:interpretation id="{ADAF8F54-0F1C-4BE9-8E5B-417E0C6489AD}" emma:medium="tactile" emma:mode="ink">
                <msink:context xmlns:msink="http://schemas.microsoft.com/ink/2010/main" type="inkWord" rotatedBoundingBox="11440,2872 15264,2948 15242,4087 11418,4012"/>
              </emma:interpretation>
              <emma:one-of disjunction-type="recognition" id="oneOf0">
                <emma:interpretation id="interp0" emma:lang="en-GB" emma:confidence="0">
                  <emma:literal>Holographic</emma:literal>
                </emma:interpretation>
                <emma:interpretation id="interp1" emma:lang="en-GB" emma:confidence="0">
                  <emma:literal>holographic</emma:literal>
                </emma:interpretation>
                <emma:interpretation id="interp2" emma:lang="en-GB" emma:confidence="0">
                  <emma:literal>Holographia</emma:literal>
                </emma:interpretation>
                <emma:interpretation id="interp3" emma:lang="en-GB" emma:confidence="0">
                  <emma:literal>Holograph's</emma:literal>
                </emma:interpretation>
                <emma:interpretation id="interp4" emma:lang="en-GB" emma:confidence="0">
                  <emma:literal>Holographs</emma:literal>
                </emma:interpretation>
              </emma:one-of>
            </emma:emma>
          </inkml:annotationXML>
          <inkml:trace contextRef="#ctx0" brushRef="#br0">5496 294 1063 0,'0'0'93'0,"0"0"6"0,0 0 5 16,0 0-10-16,0 0-35 0,0 0-35 0,0 0-14 16,0 0-7-16,0 0-2 0,0 0-2 15,0 0 2-15,-23 30 0 0,23-30 1 0,0 0 0 16,-22 24 1-16,22-24-2 0,0 0 2 0,0 0-3 15,-15 28 1-15,15-28-2 0,0 0 1 0,-1 35-2 16,1-35 3-16,3 24-3 0,-3-24 2 0,7 23-2 16,-7-23 0-16,0 0-1 0,19 30 1 0,-19-30-2 15,0 0 2-15,29 23-1 0,-29-23 0 16,0 0 0-16,31 3 1 0,-31-3 0 16,24-17 1-16,-24 17 2 0,25-27 0 0,-25 27 4 15,26-37-4-15,-26 37 5 0,25-40-5 0,-25 40 4 16,22-39-2-16,-22 39 4 0,19-30-2 0,-19 30 3 15,15-25-3-15,-15 25 1 0,0 0 5 0,0 0 7 16,0 0 2-16,0 0-2 0,4-23-6 0,-4 23-7 16,0 0-4-16,0 0 1 0,0 0-1 0,-27-12 1 15,27 12 0-15,0 0 0 0,-32-10 0 16,32 10 0-16,-25-5 2 0,25 5-1 0,-25-6 0 16,25 6-1-16,-23-6-1 0,23 6-1 15,-28 0 1-15,28 0-2 0,-28 5 1 0,28-5-1 16,-32 10 0-16,32-10-2 0,-24 15-8 0,24-15-17 15,0 0-16-15,-24 34-32 0,24-34-33 0,0 0-72 16,-24 17-115-16,24-17-157 0,0 0 52 16,0 0 310-16</inkml:trace>
          <inkml:trace contextRef="#ctx0" brushRef="#br0" timeOffset="606.3303">5972-209 672 0,'0'0'138'16,"0"0"-102"-16,0 0 9 0,0 0 10 16,0 0 10-16,0 0-12 0,0 0-21 0,0 0-11 15,0 0-4-15,0 0 47 0,0 0 14 0,0 0 15 16,0 0 9-16,0 0-43 0,16 23-12 0,-16-23-14 15,-2 34-12-15,1-12-13 0,-1 5 1 16,-2 6-10-16,0 1 6 0,-1 4-9 0,0-3 8 16,-1 1 15-16,-1 3-31 0,0 0 32 0,-3 1-32 15,2-1 8-15,0-2 8 0,1-3-8 16,3-4 7-16,-1-5-5 0,3-2 3 0,2-23-5 16,1 33 5-16,-1-33-4 0,0 0 2 0,15 26-2 15,-15-26-7-15,0 0-7 0,22 8-9 0,-22-8-13 16,0 0-15-16,39-1-29 0,-39 1-36 0,33-15-86 15,-33 15-141-15,22-30-73 0,3 27 82 0,-17-21 337 16</inkml:trace>
          <inkml:trace contextRef="#ctx0" brushRef="#br0" timeOffset="1059.4554">6406 114 815 0,'0'0'117'16,"0"0"-29"-16,0 0-6 0,0 0-3 0,0 0-14 15,0 0 4-15,0 0 12 0,0 0-23 0,0 0 6 16,0 0-51-16,0 0 1 0,0 0 13 0,0 0-23 16,0 0 22-16,0 0-39 0,-26 31 15 15,26-31-15-15,-20 25 16 0,20-25 6 0,-24 34-3 16,24-34 2-16,-23 38-6 0,23-38 1 15,-18 35-5-15,18-35 3 0,-11 39-3 0,11-39 3 16,-6 32-4-16,6-32 3 0,2 28-1 0,-2-28 0 16,8 24-3-16,-8-24 1 0,0 0 0 0,27 12 1 15,-27-12 1-15,28-1 1 0,-28 1 1 0,30-14 0 16,-30 14 2-16,35-21-2 0,-35 21 1 0,36-33-1 16,-36 33 2-16,34-37-3 0,-34 37 4 15,29-34-4-15,-29 34 4 0,18-29-3 0,-18 29 3 16,12-25 1-16,-12 25 6 0,0 0 3 15,9-31 8-15,-9 31 2 0,0 0 1 0,0 0-4 16,0 0-7-16,-13-24-8 0,13 24-2 0,0 0-3 16,-29-9-1-16,29 9-1 0,0 0 0 0,-34 2 0 15,34-2 0-15,-29 5-1 0,29-5-8 0,-29 2-11 16,29-2-13-16,0 0-25 0,0 0-76 16,-33 1-80-16,33-1-200 0,0 0-51 0,0 0 66 15</inkml:trace>
          <inkml:trace contextRef="#ctx0" brushRef="#br0" timeOffset="2137.6955">7051 224 789 0,'0'0'293'0,"0"0"-191"15,0 0-11-15,0 0-4 0,0 0-19 0,0 0-33 16,0 0-18-16,-12-27 1 0,12 27 6 0,0 0 6 16,0 0 3-16,0 0-7 0,0 0-6 0,-30-12-6 15,30 12-3-15,-24-2-2 0,24 2-3 16,-30 5 0-16,30-5 2 0,-37 6-1 16,37-6 1-16,-35 9-2 0,35-9-3 0,-27 11-2 15,27-11-1-15,-25 19-1 0,25-19 1 0,-22 28-2 16,22-28 2-16,-19 31-3 0,19-31 2 0,-14 30-2 15,14-30 1-15,3 24-2 0,-3-24 3 0,0 0-3 16,20 27-1-16,-20-27-3 0,0 0 2 0,28 18-1 16,-28-18 3-16,25 2 1 0,-25-2 0 0,31-15 2 15,-31 15 0-15,37-24 2 0,-37 24-2 16,35-27 3-16,-35 27-4 0,26-26 4 0,-26 26-2 16,18-25 2-16,-18 25-2 0,0 0 3 0,18-27-3 15,-18 27 4-15,0 0 2 0,0 0 4 16,0 0 1-16,0 0-2 0,0 0-3 0,0 0-5 15,0 0-2-15,0 0-1 0,0 0 0 0,0 0 0 16,0 0 1-16,0 0 2 0,0 0 0 16,0 0-2-16,0 0 0 0,0 0-2 0,0 0-1 15,0 0 3-15,0 0 0 0,0 0 2 0,0 0 1 16,7 24-1-16,-7-24 1 0,0 0-3 0,3 33 2 16,-3-33-2-16,1 29 2 0,-1-29-2 0,-1 43 3 15,-2-18-4-15,-1 2 4 0,-2-1-5 0,-2 1 4 16,2 1-4-16,-2-2 4 0,1-2-4 15,0 2 4-15,2-4-4 0,-3 1 5 16,8-23-4-16,-18 41 4 0,18-41-5 0,-20 38 4 16,20-38-2-16,-18 31 3 0,18-31-3 0,-19 28 1 15,19-28-1-15,-25 27 3 0,25-27-2 0,-26 21 3 16,26-21-2-16,-22 15 1 0,22-15 5 0,0 0 1 16,-27 5 3-16,27-5 0 0,0 0-6 0,-32-6-1 15,32 6-2-15,-25-17-1 0,25 17 2 0,-26-22-3 16,26 22 2-16,-22-24-4 0,22 24 2 15,-19-27-3-15,19 27-4 0,-14-24-13 0,14 24-17 16,-10-28-35-16,10 28-63 0,0-34-100 16,0 34-239-16,30-24 7 0,-30 24 170 0</inkml:trace>
          <inkml:trace contextRef="#ctx0" brushRef="#br0" timeOffset="2653.4656">7268 316 933 0,'0'0'115'0,"0"0"-82"15,0 0-19-15,0 0 23 0,0 0 11 0,0 0 0 16,0 0-5-16,0 0-23 0,-2 32-13 0,2-32-3 16,5 24-5-16,-5-24 3 0,4 25-3 0,-4-25 3 0,1 22-2 15,-1-22 3-15,0 0-3 0,0 0 1 16,1 24-2-16,-1-24 0 0,0 0 0 0,0 0 1 16,0 0 1-16,0 0-1 0,0 0-3 0,0 0-3 15,0 0 7-15,0 0 11 0,0 0 11 0,18-24 9 16,-18 24 5-16,17-28 1 0,-17 28 5 0,14-37-2 15,-14 37-5-15,9-36-13 0,-9 36-5 0,13-39-7 16,-13 39 1-16,11-33-1 16,-11 33 3-16,8-22 1 0,-8 22 3 0,0 0 0 15,0 0-4-15,0 0-6 0,0 0-5 0,0 0-3 16,0 0-1-16,0 0 0 0,0 0 1 0,0 0 1 16,0 0 0-16,0 0 3 0,22 9-4 0,-22-9 1 15,0 0 0-15,26 12 0 0,-26-12 0 0,26 6 0 16,-26-6-2-16,29 3 0 0,-29-3-1 0,28 4 2 15,-28-4-1-15,27 3 0 0,-27-3 1 16,29 0-1-16,-29 0 0 0,25 0-1 0,-25 0-2 16,0 0-16-16,29 8-21 0,-29-8-45 15,0 0-95-15,0 0-162 0,0 0-153 0,28 0 55 16,-28 0 329-16</inkml:trace>
          <inkml:trace contextRef="#ctx0" brushRef="#br0" timeOffset="3419.1434">8155 198 861 0,'-26'-9'166'0,"26"9"-78"16,0 0-6-16,-23-11-2 0,23 11-18 0,0 0-19 15,0 0 1-15,0 0 9 0,-22-2 3 16,22 2-4-16,0 0-13 0,-29-6-13 0,29 6-7 16,0 0-4-16,-33 8-2 0,33-8-4 0,-22 9 0 15,22-9-3-15,-24 10 0 0,24-10-2 0,-26 17 0 16,26-17-2-16,-25 18-1 0,25-18-2 0,-23 22 2 15,23-22-2-15,-21 28 2 0,21-28-3 0,-18 32 3 16,18-32-3-16,-12 29 2 0,12-29-2 16,-4 24 1-16,4-24-2 0,0 0 1 0,16 30-1 15,-16-30 1-15,0 0-1 0,26 19 2 0,-26-19-2 16,26 3 2-16,-26-3-1 0,32-8 1 16,-32 8 2-16,39-22-2 0,-39 22 2 0,40-20-2 15,-40 20 2-15,24-15-1 0,-24 15 0 0,0 0-1 16,0 0 1-16,0 0-1 0,24-9 0 0,-24 9 0 15,0 0 0-15,0 0 1 0,0 0-1 16,0 0 1-16,0 0-1 0,0 0 0 0,0 0 0 16,0 0-1-16,0 0 3 0,0 0-1 0,26-18 0 15,-26 18-1-15,0 0 2 0,21-26-2 0,-21 26 2 16,0 0-1-16,0 0 1 0,0 0-2 0,23-24 2 16,-23 24 0-16,0 0-1 0,0 0 1 0,0 0-2 15,0 0 1-15,0 0 1 0,0 0 1 16,3 24 0-16,-3-24 1 0,0 29-4 15,0-29 3-15,-3 34-3 0,3-34 3 0,-5 39-4 16,5-39 3-16,-3 37-4 0,3-37 3 0,3 33-3 16,-3-33 2-16,9 26-1 0,-9-26 1 0,0 0-9 15,17 26-10-15,-17-26-27 0,0 0-45 0,36 13-83 16,-36-13-142-16,13-24-155 0,-13 24 34 0,25-35 304 16</inkml:trace>
          <inkml:trace contextRef="#ctx0" brushRef="#br0" timeOffset="3966.2361">8414 319 980 0,'0'0'58'0,"0"0"-57"0,0 0-4 16,0 0 4-16,0 0 2 0,15 24 2 0,-15-24 1 15,0 0 5-15,6 24 8 0,-6-24 7 0,0 0 12 16,0 30 5-16,0-30 8 0,-3 30 3 0,3-30-2 15,-8 37-13-15,5-15-6 0,3-22-14 0,-16 47 0 16,7-22-10-16,1 4 3 0,-2-5-7 0,2 2 2 16,0-4-5-16,1 2 3 0,-3 0-5 15,4-1 3-15,6-23-4 0,-16 39 3 0,16-39-4 16,-7 29 3-16,7-29-3 0,0 0 2 16,-2 24-2-16,2-24-1 0,0 0 0 0,0 0 1 15,0 0 0-15,0 0 2 0,0 0 0 0,0 0 1 16,23 3 1-16,-23-3-1 0,0 0 0 0,0 0-1 15,0 0-1-15,0 0 1 0,0 0 0 0,0 0 0 16,0 0 1-16,0 0 0 0,0 0 2 16,0 0 1-16,0 0 1 0,0 0 5 0,0 0 7 15,0 0 5-15,0 0 5 0,0 0 2 0,0 0-6 16,0 0-5-16,0 0-6 0,0 0-8 0,0 0-2 16,0 0-2-16,-7-25 0 0,7 25 1 0,0 0 0 15,0 0-1-15,0 0 2 0,-11-25-2 16,11 25 1-16,0 0-2 0,0 0 1 0,0 0-1 15,-4-24 2-15,4 24-1 0,0 0 1 16,0 0-2-16,1-27 2 0,-1 27-1 0,0 0 1 16,6-32-1-16,-6 32 1 0,10-22-2 0,-10 22 1 15,0 0-1-15,13-24 3 0,-13 24-2 0,0 0 2 16,0 0-1-16,0 0-2 0,0 0 1 0,0 0-1 16,0 0 0-16,0 0-1 0,0 0-14 0,0 0-28 15,0 0-67-15,0 0-159 0,0 0-233 16,0 0 31-16,-8 23 217 0</inkml:trace>
          <inkml:trace contextRef="#ctx0" brushRef="#br0" timeOffset="6224.6692">8423 400 410 0,'0'0'87'0,"0"0"-78"0,0 0-6 0,0 0-2 15,0 0 0-15,-25 24-1 0,25-24-1 0,0 0 0 16,0 0-2-16,0 0-8 0,0 0-12 0,0 0-19 15,0 0-9-15,0 0 1 0,0 0 13 0,0 0 17 16,0 0 13-16,0 0 7 0,0 0 1 0,0 0 4 16,0 0 20-16,0 0 26 0,0 0 24 15,0 0 36-15,23 0 5 0,-23 0-14 0,0 0-26 16,0 0-38-16,0 0-23 0,0 0-12 0,0 0-1 16,0 0 1-16,0 0-2 0,0 0 0 0,0 0 3 15,0 0-3-15,0 0 2 0,0 0 0 0,0 0 0 16,0 0 2-16,0 0-3 0,0 0 3 0,0 0 27 15,18-26 18-15,-18 26 8 0,0 0 3 16,0 0-28-16,0 0-16 0,0 0-12 16,0 0-5-16,0 0 0 0,0 0 0 0,0 0 2 15,0 0 4-15,0 0 2 0,0 0-1 0,0 0 3 16,13-22 0-16,-13 22-2 0,0 0 8 0,0 0 11 16,0 0 24-16,0 0 11 0,6-24 1 0,-6 24-15 15,0 0-23-15,0 0-14 0,0 0-6 0,22-28-3 16,-22 28 1-16,0 0-3 0,0 0 2 0,23-23 0 15,-23 23-2-15,0 0 1 0,0 0 1 16,0 0-2-16,22-25 1 0,-22 25-2 0,0 0 1 16,0 0 0-16,0 0 0 0,0 0 0 15,0 0 0-15,0 0 3 0,23-22 13 0,-23 22 0 16,0 0 1-16,22-17-4 0,-22 17-12 0,0 0-1 16,0 0-1-16,23-9 0 0,-23 9 1 0,0 0 0 15,0 0 1-15,0 0 0 0,0 0-1 16,24 15 1-16,-24-15-1 0,0 0 1 0,23 21-1 15,-23-21 0-15,0 0-1 0,21 28 2 0,-21-28-2 16,0 0 2-16,25 33-3 0,-25-33 2 0,0 0-1 16,19 27 0-16,-19-27 0 0,0 0 1 0,12 24-1 15,-12-24 2-15,0 0-2 0,0 0 1 0,9 21 0 16,-9-21 2-16,0 0 0 0,0 0 2 0,0 0-3 16,-10 28 2-16,10-28-3 15,0 0 2-15,0 0-1 0,0 0-1 0,-22 26 1 16,22-26 0-16,0 0 0 0,0 0 1 0,-30 22-2 15,30-22 2-15,0 0-2 0,-24 15 1 0,24-15-1 16,0 0 0-16,0 0-1 0,-24 12 1 0,24-12 1 16,0 0 1-16,0 0 7 0,0 0 5 0,-25 9 3 15,25-9-1-15,0 0-5 0,0 0-5 0,0 0-1 16,-25-3 1-16,25 3 0 0,0 0-1 16,-24-9 0-16,24 9-3 0,0 0 0 0,0 0-2 15,-27-18 0-15,27 18 0 0,0 0-1 0,-15-25-2 16,15 25-6-16,0 0-9 0,-11-24-8 0,11 24-25 15,0 0-46-15,-17-24-90 0,17 24-302 0,0 0 10 16,0 0 105-16</inkml:trace>
          <inkml:trace contextRef="#ctx0" brushRef="#br0" timeOffset="7452.8662">9003-205 637 0,'16'-28'187'15,"-16"28"-118"-15,0 0 8 0,0 0 30 0,-1-25 19 16,1 25-9-16,0 0-17 0,0 0-27 0,0 0-27 15,0 0-21-15,0 0-15 0,0 0-6 16,0 0-2-16,0 0 4 0,1 30 1 0,-1-30 4 16,2 42-3-16,-2-14 2 0,-2-2-7 0,1 3 4 15,1 4-9-15,1 0 5 0,-1-1-8 0,2 5 7 16,-2-3-7-16,0 1-9 0,-2-3 32 0,0 4-32 16,-4-2 32-16,3-4-16 0,-2 1-5 0,2-3 4 15,0-2-3-15,-1-1 4 0,4-25-4 0,-3 33 2 16,3-33-2-16,0 0 2 15,-1 24-2-15,1-24 2 0,0 0 0 0,0 0 1 16,0 0 2-16,0 0 0 0,0 0 1 0,0 0 0 16,0 0 1-16,0 0-3 0,0 0-1 0,0 0-2 15,0 0-1-15,0 0 1 0,0 0 1 0,0 0 2 16,0 0 2-16,4-24-3 0,-4 24 3 0,10-27-5 16,-10 27 3-16,18-33-3 0,-18 33 3 15,22-37-3-15,-22 37 3 0,19-28-2 0,-19 28 6 16,0 0-1-16,21-27 3 0,-21 27-4 0,0 0-2 15,0 0-2-15,29-13 0 0,-29 13 0 0,0 0 0 16,24 7 1-16,-24-7-3 0,0 0 3 0,25 25-1 16,-25-25 2-16,0 0-3 0,24 33 2 15,-24-33-2-15,13 23 2 0,-13-23-2 0,0 0 3 16,11 29-2-16,-11-29 3 0,0 0-2 16,3 24 1-16,-3-24-2 0,0 24 2 0,0-24-4 15,-1 22 4-15,1-22-3 0,-2 24 2 0,2-24-2 16,0 0 0-16,-5 27 0 0,5-27 0 0,0 0-1 15,0 0-7-15,0 26-18 0,0-26-23 0,0 0-61 16,0 0-55-16,10 22-129 0,-10-22-179 0,0 0 48 16,0 0 294-16</inkml:trace>
          <inkml:trace contextRef="#ctx0" brushRef="#br0" timeOffset="-1297.0429">4509-258 538 0,'7'-23'146'0,"-7"23"-87"0,0 0-24 15,0 0 3-15,0 0 16 0,0 0 13 16,0 0-5-16,0 0-11 0,0 0-16 0,0 0-15 15,0 0-11-15,0 0-6 0,0 0 1 0,0 0 35 16,0 0 23-16,0 0 12 0,0 0 8 0,0 0-20 16,0 0-17-16,0 0-5 0,0 0-7 0,18 32-5 15,-18-32-4-15,4 22 1 0,-4-22-2 0,3 35 0 16,-3-35-6-16,2 41 1 0,-2-18-11 16,2 5 0-16,-2-1-7 0,0 1 4 0,-2 4-6 15,0 2 6-15,-3-3-6 0,3 5 7 0,-5-3 14 16,0 0-31-16,0-2 32 0,1-2-34 15,5-1 13-15,1-3 4 0,-4-1-6 0,4 1 5 16,-1-4-4-16,1-21 3 0,-5 39-3 0,5-39 2 16,-4 30-1-16,4-30 1 0,0 24-2 0,0-24-5 15,0 0-11-15,4 26-3 0,-4-26-13 16,0 0-10-16,10 24-24 0,-10-24-38 0,0 0-36 16,0 0-71-16,0 0-157 0,0 0-34 0,15-24 84 15</inkml:trace>
          <inkml:trace contextRef="#ctx0" brushRef="#br0" timeOffset="-875.1979">5024-207 823 0,'0'0'111'0,"0"0"-73"16,0 0-29-16,0 0 26 0,0 0 28 0,0 0 25 16,0 0 10-16,0 0-7 0,0 0-21 15,-4 31-11-15,4-31-19 0,0 0-11 0,0 0-10 16,-4 32 1-16,4-32-3 0,0 29 2 15,0-29-2-15,-4 31 2 0,4-31-7 0,-4 36 2 16,4-36-8-16,-2 41 0 0,2-18-6 0,0 3 5 16,0-2-6-16,0 1 5 0,2 0 15 0,-2 4-31 15,0-4 32-15,0-1-33 0,0 4 11 0,2-4 5 16,0 0-5-16,-1 0 3 0,-1-2-2 0,0 0 3 16,0-22-4-16,-5 40 4 0,5-40-3 15,-2 31 0-15,2-31-1 0,0 0 1 0,2 29-16 16,-2-29-2-16,0 0-11 0,0 0-4 15,0 0 2-15,0 0-12 0,2 26-19 0,-2-26-35 16,0 0-57-16,0 0-91 0,0 0-182 0,0 0 34 16,0 0 233-16</inkml:trace>
          <inkml:trace contextRef="#ctx0" brushRef="#br0" timeOffset="-562.7382">4702 98 718 0,'0'0'92'0,"-33"9"33"16,33-9 34-16,-24-1-21 0,24 1-5 0,0 0-63 15,0 0-18-15,0 0-24 0,0 0-15 0,0 0 2 16,0 0 0-16,0 0 1 0,0 0-3 0,0 0-7 15,0 0-4-15,0 0 3 0,0 0 3 0,0 0 4 16,22 6 1-16,-22-6-5 0,26 4-3 16,-26-4-1-16,29 2-2 0,-29-2-1 0,40 6-1 15,-16-5-1-15,1 1-1 0,1 1 25 0,0-1-24 16,4 1-2-16,-30-3-58 0,58 14-74 16,-58-14-122-16,43-3-246 0,-43 3 41 0,30 8 211 15</inkml:trace>
          <inkml:trace contextRef="#ctx0" brushRef="#br0" timeOffset="7843.8401">9586 194 978 0,'0'0'58'0,"0"0"-49"16,0 0-5-16,0 0 3 0,0 0 2 15,0 0 5-15,0 0 14 0,26-6 9 0,-26 6 9 16,0 0 0-16,0 0-6 0,0 0 1 0,0 0 3 16,23 18 8-16,-23-18 3 0,0 0-6 0,0 0-14 15,0 29-11-15,0-29-15 0,-4 26-3 0,4-26-6 16,-5 29 2-16,5-29-4 0,-4 29 3 16,4-29-4-16,-6 26-2 0,6-26-22 15,0 0-23-15,-4 34-49 0,4-34-45 0,0 0-78 16,0 0-67-16,0 0-123 0,-15 27 71 0,15-27 341 15</inkml:trace>
          <inkml:trace contextRef="#ctx0" brushRef="#br0" timeOffset="8078.2004">9598 42 1291 0,'-41'-40'131'0,"41"40"-27"0,-18-26-20 16,18 26-29-16,0 0-15 0,0 0-9 0,-8-24-4 16,8 24-2-16,0 0-4 0,0 0-6 0,0 0-6 15,0 0-3-15,0 0-4 0,0 0-2 16,0 0-2-16,0 0-1 0,0 0 0 0,0 0-5 16,0 0-15-16,1 24-16 0,-1-24-34 0,0 0-58 15,21 32-124-15,-21-32-278 0,0 0 48 0,0 0 199 16</inkml:trace>
          <inkml:trace contextRef="#ctx0" brushRef="#br0" timeOffset="8887.5877">10184 163 675 0,'9'-28'133'0,"-9"28"-37"0,0 0 11 15,0 0 1-15,0 0-28 0,0 0-21 0,0 0-22 16,0 0-4-16,0 0 7 0,0 0 1 0,-29 7-5 15,29-7-26-15,0 0 16 0,0 0-18 0,-22 9 19 16,22-9 1-16,-23 10-2 0,23-10 0 0,-28 12-4 16,28-12-5-16,-26 18-8 0,26-18-3 0,-30 21-7 15,30-21 1-15,-37 26 0 16,37-26 3-16,-37 31 1 0,37-31 5 0,-34 30-4 16,34-30 3-16,-28 29-3 0,28-29 2 0,-27 26-3 15,27-26 0-15,-20 22-3 0,20-22 1 0,0 0-3 16,-17 28 2-16,17-28-2 0,0 0 1 0,0 0-1 15,1 28 1-15,-1-28-1 0,0 0 0 0,0 0 1 16,25 20 1-16,-25-20 4 0,0 0 2 16,36 2 0-16,-36-2-1 0,39-8-2 0,-13-1-4 15,3 2 1-15,1-4-1 0,2 1 1 0,-2-2-2 16,-2 2 1-16,-2-1-1 0,-1 1 0 0,-3-2-8 16,3 6-15-16,-25 6-18 0,40-13-22 0,-40 13-30 15,33 0-35-15,-33 0-61 0,0 0-267 16,27-13 17-16,-27 13 163 0</inkml:trace>
        </inkml:traceGroup>
        <inkml:traceGroup>
          <inkml:annotationXML>
            <emma:emma xmlns:emma="http://www.w3.org/2003/04/emma" version="1.0">
              <emma:interpretation id="{F1ED22C0-4AEE-4870-9D47-67BB7CBD7EF2}" emma:medium="tactile" emma:mode="ink">
                <msink:context xmlns:msink="http://schemas.microsoft.com/ink/2010/main" type="inkWord" rotatedBoundingBox="18222,3023 21217,3082 21192,4308 18197,4249"/>
              </emma:interpretation>
              <emma:one-of disjunction-type="recognition" id="oneOf1">
                <emma:interpretation id="interp5" emma:lang="en-GB" emma:confidence="0">
                  <emma:literal>Duality</emma:literal>
                </emma:interpretation>
                <emma:interpretation id="interp6" emma:lang="en-GB" emma:confidence="0">
                  <emma:literal>DuaLit y</emma:literal>
                </emma:interpretation>
                <emma:interpretation id="interp7" emma:lang="en-GB" emma:confidence="0">
                  <emma:literal>Duatit y</emma:literal>
                </emma:interpretation>
                <emma:interpretation id="interp8" emma:lang="en-GB" emma:confidence="0">
                  <emma:literal>DuaLity</emma:literal>
                </emma:interpretation>
                <emma:interpretation id="interp9" emma:lang="en-GB" emma:confidence="0">
                  <emma:literal>Dualit y</emma:literal>
                </emma:interpretation>
              </emma:one-of>
            </emma:emma>
          </inkml:annotationXML>
          <inkml:trace contextRef="#ctx0" brushRef="#br0" timeOffset="13445.8033">12192 130 816 0,'0'0'63'0,"15"-23"-40"0,-15 23-16 0,0 0-9 16,0 0-2-16,0 0 3 0,0 0 9 0,0 0 9 15,0 0 3-15,0 0-4 0,0 0-9 0,0 0-3 16,0 0 26-16,0 0 25 0,0 0 23 0,0 0 20 15,0 0-15-15,0 0-16 0,0 0-19 0,0 0-16 16,0 0-3-16,0 0 12 0,0 0 3 0,0 0-2 16,0 0-24-16,-15 28-2 15,15-28-22-15,0 0 11 0,-10 29 0 0,10-29-5 16,-3 24 2-16,3-24-4 0,2 28 3 0,-2-28-2 16,1 33 1-16,-1-33-2 0,4 37 3 0,-4-37-3 15,4 36 2-15,-4-36-4 0,14 27 1 0,-14-27-2 16,0 0 3-16,30 27-1 0,-30-27 3 0,0 0 0 15,31 18-1-15,-31-18-2 0,0 0-1 0,33 4 0 16,-33-4 0-16,27-7 3 0,-27 7 0 16,32-22 1-16,-32 22-1 0,34-32 4 0,-34 32-3 15,31-43 3-15,-15 21-2 0,-1-2 3 16,-1 0-5-16,-14 24 5 0,32-45-4 0,-32 45 3 16,22-33 16-16,-22 33-17 0,0 0 17 0,18-22-39 15,-18 22 21-15,0 0 0 0,0 0-1 0,0 0 20 16,0 0-21-16,0 0 2 0,0 0-15 15,0 0 17-15,-3 30-16 0,3-30 14 0,-1 28 0 16,1-28-1-16,-4 29 2 0,4-29-3 0,0 31 4 16,0-31-5-16,1 30 3 0,-1-30-4 0,4 31 4 15,-4-31-3-15,4 24 2 0,-4-24-3 0,0 0 1 16,14 25-1-16,-14-25-17 0,0 0-27 0,0 0-46 16,28 31-75-16,-28-31-98 0,0 0-200 0,0 0 46 15,13-29 252-15</inkml:trace>
          <inkml:trace contextRef="#ctx0" brushRef="#br0" timeOffset="14247.3649">13131 191 687 0,'0'0'262'0,"0"0"-144"16,0 0-66-16,0 0-23 0,0 0-16 15,0 0-10-15,0 0 1 0,0 0 4 0,0 0 24 16,0 0 18-16,0 0 10 0,0 0 6 0,0 0-12 16,0 0-16-16,0 0-11 0,0 0-7 0,0 0 0 15,0 0 6-15,0 0 6 0,-28 13-2 16,28-13-7-16,0 0-10 0,0 0-5 0,-27 7-4 15,27-7-1-15,0 0-3 0,-29 7 2 0,29-7-2 16,-26 14 1-16,26-14-1 0,-33 16 1 16,33-16-1-16,-36 18 1 0,36-18-2 0,-31 19 2 15,31-19-1-15,-32 24 1 0,32-24-2 0,-28 24 2 16,28-24-3-16,-20 26 2 0,20-26-3 0,-15 32 2 16,15-32-2-16,-6 28 2 0,6-28-3 0,1 29 4 15,-1-29-4-15,5 24 1 0,-5-24-2 0,0 0-1 16,26 22 1-16,-26-22-2 0,26 3-3 15,-26-3 1-15,29-9 1 0,-29 9 1 16,30-16 7-16,-30 16 0 0,28-23 2 0,-28 23-2 16,25-24 3-16,-25 24-3 0,24-22 2 0,-24 22-3 15,0 0 3-15,22-20-2 0,-22 20 1 0,0 0-1 16,0 0 1-16,0 0-2 0,0 0 1 0,0 0 0 16,24-16-1-16,-24 16 1 0,0 0 1 0,0 0 0 15,0 0 2-15,12-22-3 0,-12 22 2 16,0 0-2-16,21-34 1 0,-21 34-2 0,14-28 3 15,-14 28-1-15,13-25 2 0,-13 25 3 0,0 0 8 16,0 0 1-16,11-23 3 0,-11 23-4 16,0 0-8-16,0 0-3 0,0 0-2 0,0 0-1 0,0 0 2 15,0 0 2-15,0 0 0 0,2 31 1 16,-2-31-4-16,3 24 0 0,-3-24-1 0,4 28 0 16,-4-28-1-16,3 31 3 0,-3-31-4 15,2 33 4-15,-2-33-4 0,4 34 3 0,-4-34-2 16,9 35 1-16,-9-35-2 0,12 34 1 0,-12-34-2 15,12 26 1-15,-12-26-9 0,0 0-14 0,28 22-31 0,-28-22-70 16,28-2-139-16,-28 2-238 0,18-31 22 0,-18 31 232 16</inkml:trace>
          <inkml:trace contextRef="#ctx0" brushRef="#br0" timeOffset="14772.056">13494-139 953 0,'0'0'161'0,"0"0"-78"0,23-13 0 16,-23 13 6-16,0 0-8 0,0 0-22 0,0 0-17 16,0 0-11-16,0 0-8 0,0 0-10 15,0 0-7-15,0 0-1 0,0 0 3 0,0 0 8 16,0 0 3-16,3 25 0 0,-3-25-3 15,-1 41-11-15,-1-18 2 0,0 5-7 0,-3 0 5 16,3 4-8-16,-2-1 6 0,-1 4 14 0,0 2-31 16,-2-1 31-16,-1 3-31 0,1-7 12 0,-1 5 5 15,3-4-5-15,0-3 4 0,2-1-5 0,-1-4 4 16,3 2-5-16,-1-6 6 0,2 1-4 0,0-22 2 16,7 33-3-16,-7-33 2 0,11 24-2 0,-11-24 2 15,0 0-2-15,0 0 0 0,29 11 2 16,-29-11 0-16,0 0 1 0,35-11 0 15,-35 11 2-15,26-16-3 0,-26 16 2 0,27-15-2 16,-27 15-1-16,32-10 0 0,-32 10-10 0,28-6-9 16,-28 6-15-16,0 0-31 0,38 8-48 0,-38-8-60 15,24 3-113-15,-24-3-166 0,0 0 46 0,37-5 278 16</inkml:trace>
          <inkml:trace contextRef="#ctx0" brushRef="#br0" timeOffset="15304.2172">14034-13 1698 0,'-30'0'116'0,"30"0"-69"16,0 0-4-16,-24-5-12 0,24 5-12 0,0 0-13 15,0 0-6-15,0 0 0 0,0 0-2 0,0 0 0 16,0 0 0-16,0 0 1 0,0 0-1 15,0 0 2-15,0 0-7 0,0 0-10 16,0 0-18-16,0 0-17 0,0 0-24 0,0 0-63 16,16 27-176-16,-16-27-234 0,0 0 48 0,11 24 241 15</inkml:trace>
          <inkml:trace contextRef="#ctx0" brushRef="#br0" timeOffset="15303.2172">13975 325 1037 0,'0'0'210'0,"0"0"-115"16,0 0-38-16,0 0-30 0,0 0-17 0,0 0-10 15,0 0 4-15,0 0 3 0,0 0 0 0,0 0 4 16,0 0 0-16,0 0 0 0,0 0 3 0,0 0-2 15,0 0-1-15,0 0 1 0,0 0 2 0,0 0 0 16,21 26-1-16,-21-26-6 0,0 0-1 0,1 28-5 16,-1-28 0-16,-3 30-3 0,3-30 2 15,-8 34-3-15,8-34 3 0,-8 34-3 0,8-34-22 16,-7 34-38-16,7-34-51 0,0 24-145 0,0-24-212 16,0 0 27-16,0 0 236 0</inkml:trace>
          <inkml:trace contextRef="#ctx0" brushRef="#br0" timeOffset="16372.8292">14335 121 1048 0,'0'0'58'16,"0"0"8"-16,0 0 18 0,0 0 8 0,0 0 0 15,-9-24-35-15,9 24 4 0,0 0-44 16,0 0 6-16,24-20-9 0,-24 20-5 0,0 0 0 16,30-8-1-16,-30 8-1 0,0 0 0 0,33 1-3 0,-33-1 0 15,30 6-3-15,-30-6 0 0,38 12-2 0,-16-8 1 16,1 9 20-16,-1-6-38 0,3 6 10 0,-25-13-63 15,45 23-74-15,-45-23-120 0,29 4-240 16,-29-4 48-16,33 9 245 0</inkml:trace>
          <inkml:trace contextRef="#ctx0" brushRef="#br0" timeOffset="16053.4167">14501-60 1156 0,'-4'-28'126'0,"4"28"-24"15,0 0-17-15,0 0-34 0,0 0-28 0,0 0-13 16,0 0-9-16,0 0-2 0,0 0-2 0,0 0 4 16,0 0 1-16,0 0 2 0,0 0 0 0,8 30-1 15,-8-30 0-15,0 0 10 0,0 25 6 0,0-25 8 16,-5 28 0-16,5-28-6 0,-8 37-9 15,8-37-3-15,-10 41-9 0,2-16-14 16,2 4 34-16,-3-2-34 0,-4 6 34 0,2-2-16 16,-1 0-6-16,-2-1 5 0,3 0-5 0,1-4 5 15,1 2-6-15,0-3 5 0,4-2-5 0,1-1 5 16,1 1-4-16,3-23 3 0,-3 36-3 0,3-36 2 16,3 32-2-16,-3-32 2 0,4 25-3 0,-4-25 2 15,0 0-1-15,11 24 1 0,-11-24-2 16,0 0 0-16,0 0 0 0,0 0 1 0,32 7 2 15,-32-7 0-15,22-5 1 0,-22 5-1 0,27-5 0 16,-27 5 0-16,25-4 1 0,-25 4-1 0,24-8 0 16,-24 8 1-16,27-4-1 0,-27 4-1 0,28-3 0 15,-28 3-1-15,29-5-12 0,-29 5-9 16,27-9-13-16,-27 9-30 0,22-10-40 0,-22 10-52 16,0 0-108-16,22-24-145 0,-22 24 6 15,0 0 203-15</inkml:trace>
          <inkml:trace contextRef="#ctx0" brushRef="#br0" timeOffset="17294.6504">14997 305 903 0,'0'0'131'15,"0"0"-21"-15,0 0 2 0,0 0-7 16,0 0-24-16,0 0-31 0,0 0-19 0,0 0-10 16,0 0-11-16,0 0-10 0,0 0-1 0,0 0 1 15,0 0 1-15,0 0 5 0,-5 30-5 0,5-30 3 16,-6 31-5-16,6-31 3 0,-4 31-3 0,4-31 1 15,-1 31-2-15,1-31 3 0,1 26-3 16,-1-26 2-16,0 0-2 0,9 23 1 16,-9-23-3-16,0 0 1 0,22 9 2 0,-22-9-1 15,0 0 2-15,29-9 0 0,-29 9 2 0,0 0-1 16,28-21 1-16,-28 21-2 0,0 0 2 0,31-32-2 16,-31 32 2-16,14-26-1 0,-14 26 2 0,0 0-1 15,17-29 3-15,-17 29 0 0,0 0 8 0,16-27 3 16,-16 27 5-16,0 0 2 0,9-26-2 0,-9 26-3 15,0 0-4-15,0 0 0 0,0 0-1 16,0 0 3-16,0 0 0 0,0 0-3 0,0 0-4 16,0 0-6-16,0 0-2 0,0 0-2 15,0 0 0-15,0 0 0 0,0 0 0 0,0 0 1 16,0 0 1-16,0 0 1 0,0 0 0 0,0 0 1 16,10 22-3-16,-10-22 0 0,0 0 0 0,4 28 2 15,-4-28-2-15,0 23 2 0,0-23-3 0,-1 29 1 16,1-29-2-16,-2 33 1 0,2-33-1 15,-1 40 3-15,1-40-4 0,-3 42 5 0,-2-19-4 16,5-23 3-16,-9 41-3 0,9-41 3 0,-4 43-4 16,0-19 4-16,1 2-5 0,1-1 5 0,-3 2-4 15,-1-2 3-15,1 2-4 0,-3-3 6 0,1 0-6 16,-1 1 6-16,8-25-5 0,-18 40 4 0,18-40-2 16,-16 35-12-16,16-35 33 15,-21 34-32-15,21-34 31 0,-29 30-17 0,29-30-2 16,-32 24 1-16,32-24-1 0,-31 19 2 0,31-19-2 15,-34 18 1-15,34-18 0 0,-37 15 1 0,37-15-1 16,-38 12 1-16,38-12-1 0,-31 6-1 0,31-6-1 16,-26-4 0-16,26 4-1 0,-22-10-2 0,22 10-15 15,0 0-16-15,-27-24-24 0,10 2-73 0,17 22-169 16,0 0-212-16,0-27-11 0,0 27 318 16</inkml:trace>
          <inkml:trace contextRef="#ctx0" brushRef="#br0" timeOffset="11058.1921">11282-158 687 0,'0'0'126'0,"0"0"-33"0,0 0-15 0,0 0 3 16,0 0 0-16,0 0-1 0,0 0-9 16,0 0-11-16,0 0-21 0,0 0-8 0,0 0 1 15,0 0-2-15,0 0-1 0,-1 31-5 16,1-31-7-16,12 39 8 0,-12-39-4 0,14 49 3 15,-11-22-13-15,-1 1-3 0,3 2-8 0,-3 0 5 16,1 0 14-16,1-1-35 0,-1 3 35 0,2-5-35 16,-2 4 13-16,-1-4 5 0,-1 0-6 0,2 0 5 15,-3-3-17-15,0-24-9 0,-3 37-23 0,3-37-29 16,3 27-41-16,-3-27-36 0,0 0-117 0,0 24-160 16,0-24 30-16,0 0 287 0</inkml:trace>
          <inkml:trace contextRef="#ctx0" brushRef="#br0" timeOffset="11902.0837">11361-212 653 0,'-6'-27'223'0,"6"27"-130"0,0 0-28 0,0 0-22 16,0 0-16-16,0 0 12 0,0 0 11 0,0 0 3 16,0 0 5-16,0 0-16 0,25 0-13 0,-25 0 1 15,0 0 0-15,30 8-2 0,-30-8-5 16,28 4-6-16,-28-4-6 0,33 12-4 15,-33-12-5-15,37 12 1 0,-37-12-2 0,37 17 1 16,-37-17-2-16,36 21 1 0,-36-21-1 0,32 29 1 16,-32-29-2-16,34 28 2 0,-34-28-3 0,35 35 3 15,-35-35-3-15,25 29 3 0,-25-29-2 0,22 33 2 16,-22-33-2-16,13 32 2 0,-13-32-2 0,14 30 3 16,-14-30-4-16,11 26 3 0,-11-26 21 15,4 30-20-15,-4-30 20 0,-1 36-37 0,1-36 14 16,-6 42-14-16,6-42 14 0,-6 34 4 0,6-34-4 15,-11 35 4-15,11-35-4 0,-21 37 4 0,21-37-4 16,-25 39 3-16,25-39-3 0,-30 33 2 0,30-33-3 16,-29 28 3-16,29-28-4 0,-31 28 6 15,31-28-2-15,-30 24 2 0,30-24 1 16,-33 16 14-16,33-16 2 0,-30 13 0 0,30-13 0 16,-28 5-13-16,28-5-2 0,-26 3 2 0,26-3-2 15,-25 0-2-15,25 0 1 0,0 0-2 0,-27-1-1 16,27 1 0-16,0 0-2 0,0 0 1 0,0 0-1 15,-29 9 0-15,29-9 0 0,0 0 1 0,-25 11-1 16,25-11-12-16,0 0-29 0,0 0-56 0,0 0-49 16,0 0-69-16,0 0-139 0,8 25-72 15,-8-25 59-15,0 0 368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2.7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30 0 863 0,'0'0'157'0,"0"0"-31"0,0 0-15 16,0 0-19-16,0 0-30 0,0 0-11 15,0 0-15-15,0 0 8 0,8 28-12 0,-8-28-3 16,-4 41-4-16,3-19-9 0,1 5 0 0,-1-2-7 16,1 2 3-16,-2 4-7 0,2 1 4 0,-3 2-8 15,1 2 4-15,0-1-6 0,0 0 5 0,-1 2-7 16,-3-2 7-16,5 0-9 16,-6-8 8-16,6 1-5 0,-2 0 5 15,3-8-8-15,0-20 5 0,3 38-5 16,-3-38-11-16,0 0-13 0,8 22-19 0,-8-22-35 15,0 0-28-15,0 0-42 0,0 0-71 0,22-1-99 16,-22 1-106-16,15-26 151 0,-15 26 278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1.7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-3 533 464 0,'0'0'133'0,"0"0"-4"0,0 0 7 15,0 0-13-15,0 0-23 0,0 0-24 0,0 0-19 16,0 0-9-16,0 0-5 0,0 0-8 0,0 0-11 16,0 0-6-16,0 0-2 0,0 0-1 0,0 0 2 15,0 0 2-15,0 0 3 0,0 0-2 0,0 0 18 16,0 0 9-16,0-26-1 16,0 26-2-16,0 0-20 0,29-33-16 0,-29 33-4 15,20-25-3-15,-20 25 3 0,25-38-3 0,-25 38 4 16,31-43-5-16,-14 17 4 0,1 4-4 0,0-5 3 15,0 5-5-15,0-8-11 0,-1 2 32 0,-1 1-32 16,-2 0 33-16,-14 27-16 0,26-41-5 0,-26 41 3 16,21-35-2-16,-21 35 2 0,15-28-2 15,-15 28 3-15,0 0-3 0,10-25 3 0,-10 25-3 16,0 0 1-16,0 0 0 0,0 0-1 0,7-24 1 16,-7 24-1-16,0 0-1 0,0 0 2 0,0 0-2 15,0 0 1-15,0 0 0 0,0 0-1 0,0 0 1 0,0 0-1 16,0 0 0-16,0 0-1 0,0 0 1 15,0 0 0-15,0 0 0 0,0 0-1 0,0 0 0 16,0 0-1-16,0 0 2 0,0 0 2 16,0 0 2-1,0 0 1-15,0 0 1 0,22-6-4 0,-22 6-1 16,0 0 1-16,0 0-1 0,0 0 1 0,0 0 1 16,0 0 1-16,0 0 6 0,0 0 5 0,0 0 1 15,23 13-1-15,-23-13-4 0,0 0-5 0,0 0-2 16,0 0-1-16,14 29 0 0,-14-29-1 0,0 0 1 0,8 31-2 15,-8-31 2-15,7 26-2 0,-7-26 2 16,7 30-3-16,-7-30 3 0,4 30-3 0,-4-30-16 16,5 33 30-16,-5-33-30 0,3 42 30 0,-1-20-10 15,-2-22-4-15,5 39 3 0,-5-39-3 0,3 39 2 16,-3-39-4-16,4 39 4 0,-4-39-3 0,0 34 4 16,0-34-4-16,1 27 3 0,-1-27-3 15,3 25 2-15,-3-25-2 0,0 0 3 0,3 28-3 16,-3-28 2-16,0 0-2 0,0 0-11 15,4 27-11-15,-4-27-12 0,0 0-14 0,0 0-11 16,8 25-31-16,-8-25-27 0,0 0-26 0,0 0-11 16,0 0-38-16,0 0-47 0,0 0-118 0,0 0 34 15,-5-32 318-15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2.0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72 949 0,'-29'-25'170'0,"29"25"-25"0,0 0-15 15,0 0-12-15,0 0-31 0,0 0-30 0,0 0-25 16,0 0-14-16,0 0-9 0,0 0-8 0,0 0-1 15,0 0 1-15,0 0 0 0,0 0 2 0,0 0-1 16,0 0 1-16,29 18-2 0,-29-18 1 0,30 11 0 16,-30-11-1-16,36 3 0 0,-36-3 0 15,40-3 0-15,-40 3-1 0,41-7 1 0,-41 7-2 16,43-9 0-16,-43 9-11 0,41-11-19 16,-41 11-45-16,46-5-83 0,-43-18-142 0,19 19-210 15,-22 4 57-15,26-21 264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6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34-15 767 0,'25'7'191'15,"-25"-7"-60"-15,0 0-30 0,0 0-13 0,0 0-11 16,0 0-18-16,0 0-22 0,0 0-14 15,0 0-6-15,0 0-2 0,0 0 6 0,0 0 17 0,0 0 4 16,0 0 1-16,0 29-4 0,0-29-20 0,0 22-2 16,0-22-3-16,-2 26 0 0,2-26-6 0,2 37 0 15,-2-37-7-15,0 40 3 0,-3-18-5 0,0 0 5 16,0 3-3 0,1-1 2-16,-3 3-4 0,3-3 4 0,-1 2-5 15,-1 1 4-15,0-4-4 0,4-23 5 16,-9 40-5-16,9-40 4 0,-8 33-4 0,8-33 3 15,-7 26-2-15,7-26 1 0,0 0 0 0,0 0 0 16,-5 22 0-16,5-22 0 0,0 0-1 0,0 0 0 16,0 0 1-16,0 0-1 0,0 0 0 0,0 0-12 15,0 0-18-15,0 0-28 0,0 0-75 0,0 0-52 16,0 0-82-16,0 0-114 0,0-34-4 0,0 34 67 16,-6-24 319-16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9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0 973 0,'0'0'179'0,"0"0"-51"16,0 0-10-16,0 0-11 0,0 0-27 0,0 0-32 15,0 0-17-15,0 0-10 0,0 0-3 0,0 0-6 16,0 0-4-16,0 0-6 0,0 0-2 0,0 0-3 15,0 0 2-15,0 0 8 0,0 0 5 0,0 0 2 16,33 11-2-16,-33-11-7 0,24 5-2 0,-24-5-2 16,24 2 0-16,-24-2 0 0,27 1-2 15,-27-1 2-15,27 0-1 0,-27 0-1 0,32-3 1 16,-32 3-14-16,29-2-15 0,-29 2-39 0,23-4-68 16,9 22-121-16,-32-18-243 0,0 0 32 0,29 14 164 15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74 0 843 0,'0'0'319'0,"0"0"-170"0,0 0-32 0,0 0-12 16,0 0-36-16,0 0-35 0,0 0-20 0,0 0-7 16,0 0-5-16,0 0 2 0,0 0 10 0,0 0 2 15,0 0 3-15,0 0-1 0,19 32-12 16,-19-32 4-16,20 28-2 0,-20-28 3 0,19 40-3 15,-19-40-1-15,18 40-7 0,-11-15 3 0,0 2-4 16,-2-2 5-16,-1 3-5 0,-1-1 5 0,-4 4 10 16,-2 3-31-16,-1-7 31 0,0 7-30 0,-2-10 15 15,-1 1 4-15,0-1-4 0,-2 0 4 0,9-24-4 16,-21 40 4-16,21-40-3 0,-19 28 2 16,19-28-2-16,-18 27 1 0,18-27-4 15,-19 30 5-15,19-30-4 0,-21 30 3 0,21-30-4 16,-18 27 3-16,18-27-4 0,0 0-14 0,-19 26-20 15,19-26-33-15,0 0-66 0,0 0-56 0,0 0-135 16,0 0-146-16,0 0 58 0,0 0 307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9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20-2 966 0,'0'0'305'0,"0"0"-160"0,0 0-30 0,-22 5-28 15,22-5-33-15,0 0-25 0,0 0-10 0,0 0-10 16,0 0-4-16,0 0-3 0,0 0-2 16,0 0 11-16,0 0 16 0,0 0 1 0,0 0 2 15,28 16-11-15,-28-16-15 0,0 0 0 16,31 10-1-16,-31-10 0 0,25 6 1 0,-25-6-3 15,29 5 0-15,-29-5 0 0,35 1-1 0,-35-1 0 16,37 0 2-16,-37 0-3 0,37 2 0 0,-37-2 0 16,36 1 0-16,-36-1-2 0,30 2-17 0,-30-2-22 15,28-2-16-15,-28 2-40 0,25-4-38 0,-1 15-58 16,-24-11-107-16,0 0-134 0,0 0 14 16,13-22 259-16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9.1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19 1136 0,'0'0'158'0,"0"0"-72"0,-25 7-31 0,25-7-6 15,0 0-1-15,0 0-1 0,0 0 6 0,29 0-5 16,-29 0-15-16,33-2-2 0,-33 2-10 0,34-3-4 16,-34 3-6-16,37-3-4 0,-37 3-4 15,42-5 0-15,-19 4-3 0,-23 1 1 16,44-3 1-16,-44 3-3 0,42-6 1 0,-42 6-2 16,42-1-14-16,-42 1-23 0,46 4-65 0,-46-4-123 15,29-6-313-15,-29 6 33 0,0 0 134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313 49 859 0,'0'0'203'0,"0"0"-78"15,0 0-35-15,0 0-12 0,0 0 0 16,-2-28-10-16,2 28-15 0,0 0-12 0,0 0-9 16,0 0-5-16,0 0-5 0,-23-16-1 0,23 16-3 15,0 0-2-15,-22-3-2 0,22 3-1 0,0 0-1 16,-35-2 0-16,35 2 0 0,-26 2-1 0,26-2-3 15,-29 7 0-15,29-7-3 0,-34 11 0 16,34-11 0-16,-37 15-2 0,37-15 1 0,-35 20-4 16,35-20 1-16,-30 24-1 0,30-24 1 0,-25 23 0 15,25-23-1-15,0 0-1 0,-15 26-1 0,15-26-2 16,0 0 3-16,0 0-2 0,12 24 3 16,-12-24-3-16,0 0 2 0,35 18 0 0,-35-18 0 15,31 9 0-15,-31-9 1 0,36 5 0 0,-36-5 1 16,37 3-1-16,-37-3 0 0,32 4 1 15,-32-4-1-15,28 5 1 0,-28-5-1 0,27 6-1 16,-27-6 1-16,0 0 0 0,25 8 0 0,-25-8 0 16,0 0 1-16,0 0 0 0,0 0 1 0,11 25 0 15,-11-25 0-15,0 0-2 0,-22 28 2 0,22-28-3 16,-29 27-16-16,29-27 33 0,-32 34-35 0,32-34 34 16,-33 36-14-16,33-36-2 0,-37 27 3 0,37-27-3 15,-36 30 4-15,36-30-4 16,-33 26 3-16,33-26-3 0,-22 17 1 0,22-17-1 0,0 0 2 15,0 0-3-15,-21 24 2 0,21-24 0 16,0 0 0-16,0 23-1 0,0-23 2 0,0 0-1 16,9 24-2-16,-9-24 2 0,0 0-1 0,0 0-2 15,22 29 3-15,-22-29-1 0,0 0 1 0,26 19-1 16,-26-19 1-16,0 0-1 0,34 11 1 16,-34-11 0-16,28 3 0 0,-28-3 0 0,29 0 0 15,-29 0-1-15,27-2 2 0,-27 2-1 0,32-1-1 16,-32 1 1-16,33-4-1 0,-33 4 1 0,31-5 0 15,-31 5-1-15,26-11 0 0,-26 11-1 0,25-11-23 16,-25 11-12-16,26-18-28 0,-26 18-64 0,22-24-62 16,4 19-213-16,-26 5-70 0,17-33 39 15,-17 33 374-15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5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103 22 698 0,'2'-24'134'0,"-2"24"-29"16,0 0-11-16,0 0 0 0,0 0-7 0,0 0-3 15,0 0 1-15,25 16-3 0,-25-16-9 0,0 0-9 16,0 0-15-16,0 0-10 0,-3 29-11 0,3-29-5 15,0 0-8-15,-9 31-2 0,9-31-5 16,-13 26 0-16,13-26-6 0,-15 22 0 0,15-22-3 16,0 0 2-16,-19 31-2 0,19-31 2 0,0 0-3 15,-19 28 2-15,19-28-10 0,0 0-12 0,-16 25-19 16,16-25-22-16,-6 22-50 0,6-22-43 0,-6 24-103 16,6-24-214-16,-23 23 75 0,23-23 148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9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236 0 1164 0,'0'0'172'0,"0"0"-42"16,0 0-11-16,0 0-30 0,0 0-32 16,0 0-19-16,0 0-10 0,0 0-9 0,0 0-1 15,-26 8-2-15,26-8 0 0,0 0-3 0,-28 29-1 16,28-29-2-16,-23 34 2 0,23-34-4 0,-28 42 3 15,13-20-6-15,-1 5 1 0,-2 0-5 0,1 0 3 16,4 5-6-16,-3-6-12 0,5 7 26 0,2-5-25 16,0 5 24-16,4-6-9 0,4-1-4 0,1 1 3 15,0-27-3-15,8 41 3 0,-8-41-4 16,15 34 2-16,-15-34-3 0,21 26 3 0,-21-26-1 16,27 11-9-16,-27-11-7 0,30 8-8 15,-30-8-13-15,34 0-7 0,-34 0-15 0,30-3-40 16,-4 15-63-16,-26-12-100 0,28-9-226 0,-28 9 48 15,22-10 173-15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03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21 801 0,'8'-24'251'16,"-8"24"-123"-16,0 0-49 0,0 0-23 0,0 0-9 15,0 0 4-15,0 0 1 0,4 26-14 16,-4-26 7-16,0 0-27 0,-4 31 7 0,4-31-2 16,1 24-5-16,-1-24 4 0,2 34-3 15,-2-34 2-15,1 34-4 0,-1-34 0 0,0 41-10 16,0-15 3-16,-1-5-9 0,1 0 3 0,-2 3-4 15,1-1 3-15,1 2-3 0,-6 3 2 0,4-2-4 0,0-1 4 0,1 3-5 16,1-28 5-16,-7 42-4 0,7-42 2 16,-1 37-2-16,1-37 2 0,-6 33-13 0,6-33-6 15,-1 29-19-15,1-29-17 0,-2 27-30 0,2-27-44 16,0 24-64-16,0-24-93 0,0 0-110 16,0 0-22-16,0 0 300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0 422 986 0,'0'0'178'0,"0"0"-101"15,0 0-23-15,0 0 8 0,12 22 0 16,-12-22-3-16,0 0-14 0,0 0-20 0,0 0-5 16,0 0 0-16,0 0 0 0,0 0-3 0,0 0-1 15,23 17 0-15,-23-17 2 0,0 0 3 16,0 0 1-16,27-13-1 0,-27 13-3 0,0 0-3 16,24-22-6-16,-24 22-2 0,22-27-4 0,-22 27 1 15,29-31-2-15,-29 31 2 0,32-41 14 0,-20 17-32 16,-12 24 32-16,31-46-33 0,-31 46 15 15,31-42 3-15,-14 15-3 0,1 5 3 0,1-4-4 16,-1 2 4-16,0 3-5 0,-18 21 5 0,33-44-5 16,-33 44 4-16,33-31-3 0,-33 31 2 0,22-20 0 15,-22 20 0-15,0 0-1 0,0 0 0 0,0 0 0 16,0 0 1-16,0 0 0 0,0 0 0 0,0 0-2 16,0 0 1-16,0 0 0 0,0 0-1 15,0 0 2-15,0 0-2 0,0 0 1 16,0 0-1-16,0 0 1 0,0 0-1 0,0 0 1 15,0 0 1-15,0 0-2 0,0 0 2 0,0 0 17 16,0 0 3-16,0 0 1 0,24 8-1 0,-24-8-16 16,0 0-1-16,9 32 3 0,-9-32-2 0,3 28 2 15,-3-28-5-15,1 29 1 0,-1-29-3 0,5 36 2 16,-5-36-3-16,2 39 4 0,-2-39-5 16,0 43 5-16,0-43-4 0,2 42 2 0,-2-42-2 15,0 40-15-15,0-16 29 0,1 0-28 16,-1-1 29-16,0-23-12 0,3 40-3 0,-3-40 1 15,1 36-2-15,-1-36 3 0,3 31-2 0,-3-31 1 16,3 33-2-16,-3-33-8 0,0 0-9 0,3 26-7 0,-3-26-16 16,0 0-7-16,0 0-14 0,0 0-23 0,12 23-37 15,-12-23-49-15,0 0-122 0,0 0-157 16,0 0 33-16,0 0 240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78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1096 0,'0'0'231'0,"0"0"-126"16,0 0-19-16,0 0-29 0,0 0-29 0,0 0-1 15,0 0-3-15,0 0 2 0,0 0 0 0,24 5-9 16,-24-5-7-16,0 0-2 0,36 13-5 0,-36-13 0 15,32 6-2-15,-32-6 0 16,34 7-1-16,-34-7 0 0,36 4 0 0,-36-4-1 16,36 3 0-16,-36-3 1 0,35 0-10 0,-35 0-11 15,38 3-27-15,-38-3-64 0,44 1-77 0,-44-1-120 16,28-21-184-16,-28 21 78 0,30-16 265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2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52 0 992 0,'0'0'196'16,"0"0"-97"-16,0 0-45 0,0 0-13 0,0 0-15 16,0 0 27-16,0 0 2 0,0 0 4 0,0 0 2 15,0 0-28-15,0 0-8 0,26 29-2 0,-26-29-4 16,17 24-1-16,-17-24-8 0,18 32 3 16,-18-32-4-16,19 39 2 0,-19-39-4 15,21 42 1-15,-21-42-6 0,21 42 3 0,-21-42-5 16,13 42 3-16,-13-42-2 0,11 44-16 0,-7-19 38 15,-2 1-28-15,-2 2 31 0,0 2-12 0,-3-6-10 16,-2 2 1-16,-2 0-6 0,-2 0 4 0,-2-4-2 16,-1 3 4-16,12-25-5 0,-29 43 3 0,29-43-5 15,-28 40 3-15,28-40-2 0,-26 32 1 16,26-32-1-16,0 0 1 0,-29 25 0 0,29-25 0 16,0 0-5-16,0 0-7 0,-23 8-14 0,23-8-16 15,0 0-17-15,0 0-36 0,0 0-62 0,-22-27-113 16,22 27-229-16,0 0 36 0,0 0 208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2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0 482 0,'0'0'190'0,"0"0"-74"0,0 0-20 15,0 0-19-15,0 0-5 0,0 0-10 0,0 0-16 16,0 0 9-16,0 0-3 0,0 0 11 0,0 0 2 16,0 0-5-16,0 0-12 0,0 0-21 0,0 0-10 15,0 0-9-15,0 0 4 0,0 0 11 0,0 0 5 16,0 0 3-16,0 0-6 0,10 26-10 0,-10-26-2 16,0 0 0-16,1 22 2 0,-1-22-1 15,-1 23 1-15,1-23-4 0,-2 25 1 0,2-25-5 16,-2 29 2-16,2-29-4 0,-6 26 2 15,6-26-4-15,-4 34 2 0,4-34-3 0,-5 31 2 16,5-31-3-16,-6 30 1 0,6-30-3 0,-4 29 3 16,4-29-3-16,-6 30 3 0,6-30-3 0,-5 24 2 15,5-24-3-15,-6 26 3 0,6-26-1 0,-2 23 0 16,2-23 0-16,0 0 1 0,0 25-2 16,0-25 1-16,0 0 0 0,0 0 0 0,0 0 0 15,0 0 1-15,0 0-2 0,0 0 2 0,0 0-1 16,0 0-1-16,0 0 1 0,0 0-1 0,0 0 0 15,0 0 1-15,0 0-2 0,0 0 1 16,0 0 0-16,0 0-8 0,0 0-7 0,0 0-7 16,0 0-10-16,0 0-5 0,0 0-20 0,0 0-43 15,0 0-48-15,0 0-64 0,0 0-62 16,4 23-115-16,-4-23 36 0,0 0 210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59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1149 0,'0'0'166'0,"0"0"-61"0,0 0-13 16,0 0-26-16,0 0-19 0,0 0-15 0,0 0-12 16,0 0-6-16,0 0-5 0,0 0 5 0,0 0 15 15,0 0 2-15,0 0 2 0,0 0-6 0,0 0-13 0,28 13 2 16,-28-13 1-16,0 0-3 0,32 9 0 0,-32-9-6 16,22 0-1-16,-22 0-2 0,27 2-3 0,-27-2 1 15,31-3-2-15,-31 3-1 0,34-5 1 16,-34 5-1-16,35-12-6 0,-35 12-13 0,28-11-30 0,-28 11-84 15,0 0-242-15,35-8-194 0,-35 8 22 0,0 0 309 16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4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255-3 273 0,'0'0'79'0,"0"0"-12"0,0 0 0 0,22 7 5 15,-22-7 1-15,0 0-11 0,0 0 0 0,0 0 3 16,0 0-7-16,0 0 7 0,0 0-5 0,0 0 6 15,0 0 16-15,0 0 14 16,0 0 6-16,0 0-8 0,0 0-16 0,0 0-15 16,0 0-14-16,0 0-14 0,0 0-15 0,0 0-12 15,0 0-6-15,-22-4-1 0,22 4 2 0,0 0-1 16,-24 4 2-16,24-4-1 0,0 0 1 0,-27 6-2 16,27-6 1-16,0 0-3 0,-32 8 3 0,32-8-1 15,-27 13 0-15,27-13-1 0,-28 18 0 16,28-18-1-16,-27 22 1 0,27-22 0 0,-23 22-1 15,23-22-2-15,-17 24 3 0,17-24-3 0,-16 30 2 16,16-30-3-16,-13 28 3 0,13-28-2 0,-6 25 2 16,6-25-2-16,1 26 2 0,-1-26-2 0,0 0 1 15,14 30-1-15,-14-30 2 0,0 0-3 16,28 30 1-16,-28-30-1 0,23 14 2 0,-23-14 2 16,31 8 0-16,-31-8-1 0,30 0 1 15,-30 0-1-15,30-2-1 0,-30 2 2 0,31-9-1 16,-31 9-1-16,0 0 3 0,28-8-3 0,-28 8 1 15,0 0 2-15,0 0-1 0,0 0 3 0,0 0 1 16,0 0 1-16,0 0-1 0,0 0-4 0,0 0 1 16,0 0-1-16,0 0 0 0,0 0 0 0,-31 11 0 15,31-11-3-15,-25 15 4 0,25-15-3 0,-30 23 2 16,30-23-1-16,-31 28 1 16,31-28-3-16,-33 33 3 0,33-33-3 0,-29 34 3 15,29-34 0-15,-20 26 3 0,20-26-3 0,-16 25 2 16,16-25-3-16,0 0 2 0,-12 33-4 0,12-33-12 15,-3 22 31-15,3-22-33 0,0 0 34 0,6 34-18 16,-6-34-1-16,0 0 2 0,14 27-2 0,-14-27 1 16,0 0-1-16,23 23 2 0,-23-23-3 15,0 0 2-15,28 16 0 0,-28-16 1 0,0 0-2 16,33 14 2-16,-33-14-2 0,26 3 0 0,-26-3 0 16,32-3 2-16,-32 3-2 0,27-4 1 0,-27 4 0 15,32-13-1-15,-32 13 2 0,30-16-3 0,-30 16-18 16,33-17-15-16,-33 17-25 0,28-20-57 15,-3 29-80-15,-25-9-150 0,0 0-154 0,23-21 75 16,-23 21 383-16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9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223 23 752 0,'5'-27'209'15,"-5"27"-58"-15,0 0-26 0,0 0-15 0,0 0-20 16,0 0-26-16,-25 10-17 0,25-10-7 0,0 0-8 16,0 0-3-16,-28 23-5 0,28-23-3 15,0 0-4-15,-23 28-1 0,23-28-3 0,-18 30-1 16,18-30-2-16,-24 32 0 0,24-32-6 0,-22 41 3 15,11-17-5-15,-1 1 3 0,2-1-6 16,-2 0 4-16,4-2-5 0,1 4 3 0,-2-1-2 16,4 0 2-16,1-2-3 0,-2-1 4 0,6-22-5 15,-4 42 5-15,4-42-4 0,3 37 3 16,-3-37-3-16,10 33 2 0,-10-33-3 0,11 28 3 16,-11-28-1-16,13 26-14 0,-13-26 33 0,0 0-32 15,28 30 33-15,-28-30-19 0,23 16-1 0,-23-16 0 16,0 0-1-16,32 25-10 0,-32-25-15 0,0 0-16 15,39 31-34-15,-39-31-46 0,27 14-68 0,-27-14-101 16,0 0-193-16,28-4 75 0,-28 4 283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6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0 533 857 0,'0'0'189'0,"0"0"-90"16,0 0-23-16,0 0 0 0,14-24-4 0,-14 24-36 16,0 0 6-16,0 0-29 0,21-27 14 0,-21 27-4 15,0 0-7-15,30-34-3 0,-30 34-5 16,25-29 0-16,-25 29-5 0,28-34 4 15,-28 34-4-15,23-33 4 0,-23 33-3 0,25-34 3 16,-25 34-5-16,20-38 4 0,-20 38-5 0,25-35 1 16,-25 35-2-16,22-34 3 0,-22 34-4 0,22-35 5 15,-22 35-4-15,17-33 10 0,-17 33 3 0,15-26 5 16,-15 26-1-16,12-23-4 0,-12 23-9 0,0 0 0 16,16-22-2-16,-16 22-1 0,0 0-1 0,16-27 2 15,-16 27-2-15,0 0 2 0,0 0-1 16,10-23 2-16,-10 23 2 0,0 0 5 0,0 0 2 15,0 0 2-15,0 0-2 0,0 0-4 16,0 0-4-16,0 0-2 0,0 0-1 0,8-22 1 16,-8 22-1-16,0 0 0 0,0 0-1 0,0 0 0 15,0 0 0-15,0 0 1 0,0 0-2 0,0 0 0 16,0 0 0-16,0 0-3 0,0 0 4 0,0 0-1 16,0 0 0-16,0 0 4 0,0 0-2 15,0 0 1-15,0 0 3 0,0 0-3 0,22 24 7 16,-22-24-2-16,0 0 0 0,8 33 0 0,-8-33-3 15,7 25-1-15,-7-25 1 0,3 30-4 0,-3-30 4 16,1 36-6-16,-1-36 4 0,0 37-3 0,0-37 1 16,0 39-1-16,0-39 2 0,5 42-4 0,-5-42 6 15,0 43-5-15,0-43 4 16,-5 45-4-16,10-23 4 0,-5-22-5 0,0 43 5 16,0-43-4-16,4 36 1 0,-4-36-1 0,1 31 4 15,-1-31-6-15,6 26-11 0,-6-26 32 0,0 0-33 16,4 30 33-16,-4-30-18 0,0 0-14 0,0 0-10 15,7 27-13-15,-7-27-15 0,0 0-14 0,0 0-31 16,0 0-35-16,0 0-82 0,0 0-219 0,0 0 16 16,0 0 106-16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8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18-6 951 0,'0'0'306'16,"0"0"-175"-16,-24-6-33 0,24 6-36 0,0 0-31 16,0 0-14-16,0 0-3 0,0 0 0 0,0 0 2 15,23 22-1-15,-23-22-8 0,0 0-3 0,34 17-2 16,-34-17-1-16,32 6 0 0,-32-6 0 15,37 2-1-15,-37-2 0 0,40 0-1 16,-40 0 1-16,39 0-13 0,-39 0-22 0,45 3-59 16,-45-3-53-16,46 0-41 0,-46 0-108 0,36-21-115 15,-3 25 15-15,-33-4 306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2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0 949 0,'0'0'176'15,"0"0"-54"-15,0 0-21 0,0 0-25 0,0 0-29 16,0 0-24-16,0 0-10 0,0 0-6 0,0 0 5 15,0 0 11-15,0 0 6 0,0 0 3 0,15 32-4 16,-15-32-12-16,1 25 1 0,-1-25-5 0,-2 36 0 16,2-36-7-16,-6 43 1 0,6-43-6 0,-3 40 2 15,3-40-3-15,-4 39 2 0,4-39-3 16,-2 33 3-16,2-33-3 0,-3 31 3 0,3-31-3 16,-4 24 1-16,4-24-15 0,0 0-7 0,-2 26 0 15,2-26-43-15,0 0-7 0,0 0-52 16,0 0-59-16,0 0-77 0,0 0-169 0,0 0 31 15,0 0 296-15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2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1014 0,'0'0'90'16,"0"0"-46"-16,0 0 3 15,0 0 13-15,0 0 9 0,0 0-12 0,27 21-19 16,-27-21-8-16,36 13-11 0,-11-9-7 0,-3-2-5 16,4 0-5-16,0 1-1 0,2-2-1 0,-2-2-1 15,-3-2 0-15,4 1-1 0,-4-4-41 0,7 10-73 16,-30-4-99-16,53-26-228 0,-24 30-15 0,-29-4 247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4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2 945 0,'0'0'141'16,"0"0"-17"-16,-27-4-20 0,27 4-18 0,0 0-30 15,0 0-26-15,0 0-8 0,0 0 4 0,0 0 0 16,0 0 2-16,14 24-9 0,-14-24-7 0,0 0-4 15,33 18 1-15,-33-18-1 0,35 9 0 16,-35-9-2-16,38 7-1 0,-38-7-3 16,37 7-1-16,-37-7 0 0,44 4-1 0,-19-4-1 15,-3 0 2-15,3 0-3 0,-1-4-27 0,14 10-93 16,-38-6-197-16,55-24-189 0,-28 15-12 0,-3-8 353 16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0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104 0 772 0,'0'0'248'16,"0"0"-104"-16,0 0-54 0,0 0-8 0,0 0-15 16,0 0-18-16,0 0-17 0,0 0-11 0,0 0 4 15,0 0 4-15,0 0 0 0,3 32 1 0,-3-32-16 16,-4 31-2-16,4-31-6 0,-10 40-1 15,10-40-3-15,-8 41 3 0,5-18-6 0,-2 1 7 16,-2 6-8-16,3-4 5 0,-3 4-7 16,-2-4 6-16,1 8-5 0,-1-1 5 0,-1 0 17 15,0-4-38-15,2 3 16 0,-2-10-51 0,12 10-25 16,-2-32-36-16,2 35-50 0,-2-35-67 0,0 0-118 16,0 0-32-16,0 0 97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96 925 0,'0'0'151'16,"-11"-23"-27"-16,11 23-14 0,0 0-14 0,-17-26-25 16,17 26-22-16,0 0-16 0,0 0-9 0,0 0-6 15,0 0-4-15,0 0 1 0,10-22-4 16,-10 22-2-16,0 0-2 0,0 0-2 0,27-14-1 15,-27 14 1-15,0 0-1 0,29-7 0 0,-29 7-2 16,27-3-1-16,-27 3 0 0,27 0-1 0,-27 0 0 16,28 4-1-16,-28-4 2 0,30 9-2 0,-30-9 3 15,33 12-2-15,-33-12 0 0,28 16 0 0,-28-16 0 16,22 12-1-16,-22-12 1 0,0 0-1 16,27 19 2-16,-27-19 0 0,0 0-1 15,0 0 0-15,18 29 3 0,-18-29-2 0,0 0 3 16,-10 30-2-16,10-30 1 0,-16 23-4 0,16-23 3 15,-22 21-3-15,22-21 3 0,-29 26-3 0,29-26 3 16,-35 23-3-16,35-23 3 0,-38 20-3 0,38-20 3 16,-36 17-2-16,36-17 1 0,-27 8 0 0,27-8 1 15,0 0-1-15,-27 8 0 0,27-8-1 16,0 0-1-16,0 0-4 0,0 0-1 0,0 0 1 16,0 0 2-16,0 0 2 0,0 0 1 0,31 12 0 15,-31-12-1-15,27 4 0 0,-27-4 2 0,33 8-2 16,-33-8 1-16,36 9-1 0,-36-9 0 15,30 10 0-15,-30-10 1 0,28 14-3 0,-28-14 4 16,26 17-2-16,-26-17 2 0,0 0-2 0,28 33 1 16,-28-33-1-16,11 22 3 0,-11-22-3 15,5 23 5-15,-5-23-3 0,0 0 2 0,-8 26 0 16,8-26-2-16,0 0-1 0,-25 24 3 0,25-24-3 16,-22 17 4-16,22-17 17 0,-32 20-35 0,32-20 36 15,-33 21-35-15,33-21 15 0,-38 19 2 0,38-19-4 16,-42 16 1-16,42-16 4 0,-35 13 8 0,35-13 1 15,-31 3 3-15,31-3-7 0,-27-3-7 16,27 3 1-16,-28-3-2 0,28 3 1 16,0 0-3-16,-25-10 0 0,25 10-1 0,0 0-1 15,0 0 0-15,0 0-2 0,0 0-1 0,0 0-9 16,0 0-10-16,0 0-10 0,0 0-19 0,0 0-31 16,21-28-37-16,7 40-131 0,-28-12-166 0,0 0-50 15,41 0 158-15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0 754 0,'0'0'190'15,"0"0"-66"-15,0 0-32 0,0 0-25 0,0 0-30 16,0 0-15-16,0 0 6 0,0 0 12 16,0 0 8-16,0 0-5 0,21 31-12 0,-21-31-7 15,18 25 3-15,-18-25-6 0,22 35 1 0,-22-35-9 16,25 40 0-16,-25-40-6 0,20 43 2 15,-11-20-8-15,0 1 4 0,-2 0-5 0,0-1 4 16,-4 0-4-16,0 1 4 0,-3 3-4 0,0-3 6 16,-5-3-2-16,0 2 7 0,-1-1-2 0,-1 1 3 15,7-23-3-15,-20 40 1 0,20-40-6 16,-24 34 2-16,24-34-5 0,-27 36-13 0,27-36 34 16,-29 26-34-16,29-26 33 0,-28 23-19 0,28-23-3 15,0 0 0-15,-24 15-8 0,24-15-17 0,0 0-35 16,0 0-63-16,0 0-88 0,-31-21-109 0,31 21-165 15,0 0 66-15,-11-34 362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6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19-1 786 0,'0'0'294'0,"-23"-3"-139"0,23 3-21 16,0 0-17-16,0 0-33 0,0 0-32 0,0 0-18 16,0 0-11-16,0 0-7 0,0 0-5 0,0 0-2 15,0 0-6-15,0 0-2 0,0 0-3 0,0 0 0 0,0 0 9 16,0 0 4-16,0 0 2 0,33 9-1 16,-33-9-7-16,28 4-2 0,-28-4-2 0,31 1-1 15,-31-1 0-15,35 2 0 0,-35-2 0 0,38 4 0 16,-38-4 0-16,43 6 0 0,-43-6-1 0,40 2-3 0,-40-2-23 15,32 3-18-15,-9 9-46 0,-23-12-71 0,33 10-97 16,-33-10-162-16,0 0-33 0,28 6 151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9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23-3 1045 0,'-25'10'127'0,"25"-10"-38"15,0 0-26-15,0 0-22 0,0 0 7 0,0 0-2 16,0 0 1-16,24 15 6 0,-24-15-24 0,26 2-9 15,-26-2-3-15,37-2-6 16,-13 1-3-16,-2-1-4 0,5 0-3 0,-3-1-1 16,1-2 0-16,1 2 0 0,-3 0 1 0,-1 0-7 15,4 6-32-15,-26-3-72 0,54 4-91 0,-54-4-128 16,29-7-137-16,-3 13 28 0,-26-6 376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2.9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374 66 637 0,'0'0'158'0,"0"0"-24"0,-14-32-5 0,14 32-16 0,0 0-20 16,0 0-14-16,0 0-10 0,0 0-13 16,-18-22-9-16,18 22-10 0,0 0-9 0,0 0 0 15,-30-8-5-15,30 8-1 0,-24-4-2 0,24 4-4 16,-26 4-2-16,26-4-2 0,-30 3-5 15,30-3-3-15,-30 5 0 0,30-5 0 0,-35 9-2 16,35-9 3-16,-34 17-3 0,34-17 1 0,-32 20-2 16,32-20 0-16,-28 22-2 0,28-22 2 0,-15 23-2 15,15-23 1-15,0 0-1 0,-7 31 2 0,7-31-2 16,3 25 2-16,-3-25-4 0,10 24 3 0,-10-24-3 16,0 0 2-16,27 29 0 0,-27-29 0 15,28 15-1-15,-28-15 2 0,34 4-1 16,-34-4 1-16,38 2 0 0,-38-2 0 0,34-2 1 15,-34 2 0-15,29 0 1 0,-29 0-4 0,0 0 2 16,25 2-1-16,-25-2 1 0,0 0 1 0,0 0 0 16,0 0 1-16,0 0-1 0,1 23 1 0,-1-23-2 15,0 0 3-15,-29 35-3 0,29-35 2 0,-33 30-3 16,33-30 3-16,-40 38-4 0,40-38 2 16,-44 35-1-16,19-15 2 0,25-20-2 0,-40 34 3 15,40-34-3-15,-33 26 3 0,33-26-4 16,-22 23 3-16,22-23-2 0,0 0 0 0,0 0 0 15,-14 24 1-15,14-24-2 0,0 0 3 0,0 0-2 16,14 22 1-16,-14-22-2 0,0 0 2 0,26 16-2 16,-26-16 3-16,22 12 0 0,-22-12-1 0,27 6 0 15,-27-6-14-15,29 8 36 0,-29-8-37 16,34 5 37-16,-34-5-21 0,36 1-1 0,-36-1-1 16,36 2 3-16,-36-2-2 0,36 0 0 0,-36 0 1 15,31-3-1-15,-31 3-1 0,32-2-20 0,-32 2 36 16,29-5-37-16,-29 5 36 0,29-1-24 0,-29 1-61 15,30 8-93-15,-30-8-225 0,0 0-141 0,0 0 31 16,24-17 418-16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3.9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306 7 869 0,'-26'-13'163'0,"26"13"-28"0,0 0-5 0,0 0-19 15,-24 7-22-15,24-7-25 0,0 0-19 16,-27 18-6-16,27-18-7 0,-27 18-3 0,27-18-6 15,-28 21 0-15,28-21-5 0,-32 27 1 16,32-27-5-16,-30 33-1 0,30-33-5 0,-29 41 0 16,13-17-5-16,1 2 2 0,3 2-7 0,1 1 5 15,0-3-6-15,3 3 5 0,1 0-4 0,4-2 3 16,3 3-4-16,1-5 6 0,6 1-5 0,-3-2 3 16,3 0-4-16,-7-24 4 0,17 39-6 15,-17-39-8-15,22 28 29 0,-22-28-37 0,27 22 19 16,-27-22-35-16,33 19-15 0,-33-19-26 0,38 18-52 15,-38-18-47-15,41 3-156 0,-41-3-127 0,34-14 26 16,-6 20 324-16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5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1044 0,'0'0'143'16,"0"0"-78"-16,0 0-18 0,0 0 8 0,0 0 3 16,0 0-9-16,24-28-27 0,-24 28 8 15,20-24-29-15,-20 24 15 0,24-33-2 0,-24 33-8 16,26-38 1-16,-26 38-6 0,28-42 6 0,-13 19-2 16,-3 1 5-16,3-2-5 0,-2-5 4 15,3 3-7-15,-2 0 4 0,-2 0-5 0,1 5 3 0,-1-2-3 16,-12 23 3-16,20-39-4 0,-20 39 4 15,17-33-3-15,-17 33 3 0,11-28-3 0,-11 28 2 16,0 0-1-16,17-25 1 0,-17 25-1 16,0 0 1-16,0 0 0 0,0 0-1 0,0 0 0 15,0 0-2-15,0 0-2 0,0 0 1 0,0 0 2 16,0 0 0-16,0 0 0 0,0 0 0 0,28 4-2 16,-28-4 2-16,0 0-1 0,0 0 0 0,0 0 1 15,0 0-2-15,0 0 1 0,0 0 0 0,0 0 1 16,0 0 1-16,20 10 0 0,-20-10 0 0,0 0 9 15,0 0 6-15,0 0 3 0,0 0-2 16,11 23-6-16,-11-23-9 0,0 0 1 16,9 29-3-16,-9-29 1 0,-2 34-3 0,2-34 3 15,-3 40-4-15,1-19 4 0,0 4-3 0,0-1 2 16,0 3-3-16,-2-3 3 0,3 2-4 0,-1-2 5 16,1 0-5-16,1-24 5 0,0 43-4 0,0-43 2 15,3 32-3-15,-3-32 4 0,5 32-3 16,-5-32 2-16,0 0-2 0,11 27-6 0,-11-27-17 15,0 0-5-15,0 0 4 0,0 0-31 0,22 30-1 16,-22-30-50-16,0 0-30 0,0 0-43 0,0 0-66 16,0 0-162-16,0 0 31 0,0 0 315 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7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1027 0,'0'0'112'16,"0"0"-23"-16,0 0-39 0,0 0 7 0,0 0-3 15,0 0-4-15,0 0 3 0,0 0-24 0,29 8-14 16,-29-8-3-16,31 8-5 0,-31-8-3 16,36 2-3-16,-36-2 0 0,38 0-2 0,-14 0 1 15,-2-4 0-15,2 0 0 0,4 1 1 16,-2-3-2-16,3 6-35 0,-29 0-60 0,58-9-88 15,-58 9-148-15,36-26-119 0,-10 26 30 0,-26 0 381 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3.8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262 0 799 0,'0'0'165'15,"0"0"-97"-15,0 22-18 0,0-22-22 0,0 0-10 16,-8 23-6-16,8-23 2 0,0 27-4 0,0-27 1 15,0 32-5-15,0-32-1 0,7 37-5 0,-7-37 2 0,4 32-4 16,-4-32 4-16,11 31-4 0,-11-31 1 0,15 23-1 16,-15-23 1-16,0 0-3 0,29 15 1 15,-29-15 1-15,0 0 1 0,33-11 4 0,-33 11 0 16,22-19 0-16,-22 19-2 0,25-27 1 0,-25 27 6 16,21-34 23-16,-21 34 8 0,16-29 11 0,-16 29-5 15,17-28-11-15,-17 28-8 0,0 0-5 0,12-26-4 0,-12 26-1 16,0 0-4-16,0 0-2 0,0 0-3 0,0 0-3 15,0 0-2-15,0 0 1 0,0 0-2 0,0 0 2 16,0 0 2-16,10 30-2 0,-10-30 1 16,-3 43-6-16,-2-19 5 0,0 0-6 0,0 11 7 15,1-4-8-15,-5 3 7 0,0 4-7 0,1-6 7 16,-2 2-5 0,0-2 5-16,-4-5 16 0,3 1-34 0,0-2 33 15,2-4-34-15,9-22 15 0,-26 41 4 0,26-41-2 16,-27 31 1-16,27-31-1 0,-27 20 1 0,27-20-1 15,-30 14 1-15,30-14 1 0,-34 11 3 16,34-11 4-16,-31 1 1 0,31-1 1 0,-37-6-4 16,37 6-1-16,-40-9-4 0,40 9-2 0,-33-7-1 15,33 7-2-15,-34-12-1 0,34 12 0 0,-22-12-11 0,22 12-19 16,0 0-43-16,0 0-71 0,-31-35-56 0,31 35-121 16,23-6-104-16,-19-17 57 0,22 25 371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0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70 0 1077 0,'0'0'104'0,"0"0"-16"0,0 0-10 16,0 0-13-16,0 0-37 0,0 0-22 0,0 0-3 15,0 0 6-15,0 0 9 0,0 0 2 0,27 33 4 16,-27-33-3-16,22 28 1 0,-22-28-3 0,26 37 2 16,-26-37-6-16,23 41 2 0,-23-41-7 0,15 43 4 15,-15-43-7-15,14 48 3 0,-11-25-4 0,1 1 5 16,-4 0-3-16,0 2 6 0,-3-4-5 0,2 1 2 15,-3 2-4-15,0 0 3 0,0 1-6 16,-5-2 3-16,1 2-8 0,-2-2 4 0,-1 3-5 16,-2-4 4-16,0-2 17 0,13-21-33 0,-30 43 33 15,30-43-34-15,-36 41 11 0,36-41-9 16,-28 32-14-16,28-32-14 0,0 0-30 0,-30 12-47 16,30-12-101-16,0 0-178 0,0 0-99 0,0 0 108 15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6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 0 975 0,'0'0'166'0,"0"0"-66"16,0 0-18-16,0 0-8 0,0 0-18 0,0 0-17 15,0 0-15-15,0 0-6 0,0 0-1 0,0 0-2 0,0 0-2 16,0 0 17-16,0 0 2 0,0 0 0 16,0 0 2-16,21 23-21 0,-21-23-3 0,1 31-4 15,-1-31 0-15,-2 34-7 0,2-34 4 0,-6 39-6 16,6-39 6-1,-6 41-5-15,6-41 3 0,-8 39-4 16,8-39 2-16,-8 37-2 0,8-37 2 0,-6 30-11 16,6-30-11-16,-4 25-21 0,4-25-22 0,0 0-40 15,0 0-36-15,7 24-63 0,-7-24-78 0,0 0-114 16,0 0 6-16,-14-32 325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8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29 1119 0,'0'0'178'0,"0"0"-71"15,0 0-27-15,0 0-32 0,0 0-21 0,0 0-4 16,0 0-1-16,0 0 2 0,0 0 4 0,21 22-6 16,-21-22-6-16,32 0-1 0,-32 0-2 15,40-1-5-15,-17-2-3 0,2 3-2 0,1 0-2 16,0-4 0-16,2 2-1 0,-3-1 1 0,1-2-2 15,1 4-22-15,-3-7-28 0,9 14-82 0,-33-6-133 16,36-19-236-16,-36 19 5 0,35-11 229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6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421 61 953 0,'-8'-21'124'0,"8"21"-19"15,0 0 4-15,0 0-13 0,0 0-14 16,0 0-24-16,-31-30-17 0,31 30-8 0,0 0-5 16,0 0-2-16,-33-8-5 0,33 8-1 0,0 0-2 15,-32-2-1-15,32 2-3 0,-31 4 0 0,31-4-2 16,-33 4-1-16,33-4 1 0,-39 8-1 0,39-8-3 16,-38 12 1-16,38-12-4 0,-45 15-1 0,45-15-2 15,-42 26-1-15,42-26-2 0,-40 32 3 16,40-32-3-16,-32 33 3 0,32-33-4 0,-18 25 1 15,18-25-2-15,0 0 2 0,-1 28-2 0,1-28 3 16,0 0-3-16,22 28 2 0,-22-28-2 0,26 14 3 16,-26-14-2-16,36 13 1 0,-36-13 0 0,43 1 1 15,-43-1-1-15,41-3 0 0,-41 3 1 16,37-3 0-16,-37 3-1 0,28-2 3 0,-28 2-2 16,0 0-1-16,0 0 2 0,0 0-1 15,0 0 1-15,0 0 1 0,0 0 0 0,13 26 0 16,-13-26-1-16,-16 23 1 0,16-23-3 0,-29 34 2 15,29-34-2-15,-33 32 3 0,33-32-3 0,-37 37 3 16,37-37-3-16,-38 35 3 0,38-35-2 0,-30 30 1 16,30-30-1-16,0 0 1 0,-27 30-2 0,27-30 1 15,0 0-1-15,0 0 0 0,0 0-2 16,4 26 2-16,-4-26 0 0,0 0 1 16,31 13-1-16,-31-13-1 0,35 2 1 0,-35-2 0 15,41 0 1-15,-19 0 0 0,3-2 0 0,-3 0-1 16,2-1 1-16,-24 3-1 0,42-5 1 0,-42 5-1 15,39-3 0-15,-39 3-12 0,37-3-19 0,-37 3-14 16,32 0-31-16,-32 0-40 0,34-1-47 0,-34 1-98 16,25-17-116-16,-25 17-56 0,0 0 145 15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9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64 988 0,'4'-41'262'16,"-4"41"-155"-16,0 0-14 0,0 0-7 0,0 0-14 15,0 0-16-15,-10-24-12 0,10 24-9 0,0 0-7 16,0 0-4-16,0 0-6 0,0 0-5 15,-26 3-4-15,26-3-2 0,0 0-2 0,-33 27 2 16,33-27-2-16,-29 35 4 0,29-35-4 0,-29 44 2 16,13-19-4-16,2 6 4 0,0-3-6 0,2 3 3 15,2-1-5-15,2 0 4 0,1 1-5 16,4-1 4-16,-1 1-5 0,1 0 5 0,3-4-5 16,2-1 4-16,3-3-4 0,-5-23 3 0,15 31-2 15,-15-31 1-15,24 24-2 0,-24-24 2 16,29 16-2-16,-29-16-7 0,33 8-11 0,-33-8-8 15,40 0-23-15,-40 0-17 0,52-8-66 0,-42-15-84 16,31 23-136-16,-16-11-148 0,-2-9 96 0,10 16 326 16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2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1074 0,'0'0'259'0,"0"0"-163"0,0 0-24 16,0 0-23-16,0 0-21 0,0 0-11 0,0 0 3 15,0 0 2-15,0 24 6 0,0-24-3 16,4 24-8-16,-4-24-8 0,4 32-1 0,-4-32-4 16,0 42 3-16,0-21-6 0,-2 4 5 0,0-1-6 15,0 1 4-15,-1 1-6 0,-1-3 4 0,1 1-4 16,-1-1 3-16,4-23-4 0,-2 41 4 0,2-41-10 15,-1 30-13-15,1-30-26 0,0 0-39 0,11 29-54 16,-11-29-44-16,0 0-80 0,0 0-156 16,0 0 50-16,22-26 177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7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79 773 0,'0'0'171'16,"-7"-22"-30"-16,7 22-15 0,0 0-15 0,-14-32-25 15,14 32-26-15,0 0-26 0,0 0-16 0,0 0-8 16,0 0-4-16,0 0 3 0,31-22 0 16,-31 22 0-16,0 0-3 0,33-3-1 0,-33 3-3 15,27 3-1-15,-27-3 2 0,26 4-2 16,-26-4-1-16,28 10 0 0,-28-10 1 0,25 10 0 16,-25-10 1-16,22 14-2 0,-22-14 2 0,0 0-2 15,27 23 1-15,-27-23-1 0,0 0 2 0,0 0-1 16,18 26 1-16,-18-26 1 0,0 0-1 15,0 0-1-15,-1 22 2 0,1-22-1 0,0 0 1 16,0 0-4-16,-32 31 3 0,32-31-3 0,-27 16 2 16,27-16-1-16,-32 13 1 0,32-13-1 0,-29 14 2 15,29-14-3-15,-26 16 2 0,26-16-1 0,0 0 0 0,-26 17 0 16,26-17-2-16,0 0 0 0,0 0 0 0,0 0 0 16,0 0 1-16,0 0 1 0,0 0-1 0,20 24 0 15,-20-24 0-15,0 0 0 16,33 8 1-16,-33-8-1 15,32 8 1-15,-32-8 0 0,32 3 0 16,-32-3-1-16,25 7 2 0,-25-7-3 0,22 10 3 16,-22-10-1-16,0 0 0 0,29 25 0 0,-29-25 0 15,0 0-1-15,18 27 2 0,-18-27-1 0,0 0 1 16,9 31-2-16,-9-31 2 0,-1 21-2 0,1-21 3 0,0 0-2 16,-13 34 2-16,13-34-1 0,0 0 1 15,-29 29-2-15,29-29 1 0,-27 20 1 0,27-20 14 16,-33 17 3-16,33-17 3 0,-40 10-2 0,40-10-11 15,-41 9-4-15,41-9-1 0,-36 5-3 0,36-5-1 0,-37 3 0 16,37-3 0-16,-32 8-1 0,32-8 2 0,-25 5-3 16,25-5 1-16,0 0-2 0,0 0-21 0,0 0 7 15,0 0-35-15,0 0-19 0,0 0-54 16,0 0-105-16,25 0-174 0,-25 0-32 0,38-16 99 16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8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1085 0,'0'0'202'0,"0"0"-181"0,0 0-10 0,0 0 14 15,0 28 10-15,0-28 0 0,0 0-1 0,18 28-16 16,-18-28 3-16,22 26 1 0,-22-26 0 16,25 36-7-16,-25-36-2 0,31 38-8 0,-31-38 2 15,31 44 0-15,-15-19 8 0,-3-1-3 0,1 6 7 16,-5-4-9-16,-1 6 1 0,-2-2-8 15,-1 3 5-15,-5-4-7 0,0 3 8 0,-2-2-4 16,-4 2 5-16,-3 3-5 0,-2-2 6 0,-6 1-8 16,-1 1 6-16,-1-4-8 0,-1 2-12 0,-3-4 30 15,1 4-30-15,-3-5 31 0,2 2-17 0,-2-7-4 16,2-3 4-16,23-20-6 0,-34 30 5 0,34-30-3 16,0 0 2-16,0 0-3 0,0 0-12 0,0 0-20 15,0 0-29-15,0 0-64 0,-5-47-62 16,33 38-135-16,-11-16-139 0,-1-6 33 15,15 16 345-15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3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302 24 253 0,'22'0'78'0,"-22"0"-9"0,0 0-4 0,0 0 12 15,0 0-5-15,0 0 10 0,0 0 19 16,0 0 20-16,0 0 0 0,0 0 5 0,0 0-9 16,0 0-8-16,0 0-10 0,0 0-11 15,0 0-17-15,0 0-21 0,0 0-19 0,0 0-14 16,0 0-7-16,0 0-2 0,-23-23 3 0,23 23 1 16,0 0-3-16,-35-2 0 0,35 2-2 0,-33 2 2 15,33-2 0-15,-34 6-1 0,34-6 1 0,-39 10-2 16,39-10 0-16,-38 16-2 0,38-16-2 15,-40 22 1-15,40-22-5 0,-32 30 3 0,32-30-4 16,-18 27 3-16,18-27-3 0,-11 29 4 0,11-29-4 16,-4 32 2-16,4-32-2 0,3 34 2 0,-3-34-2 15,6 27 3-15,-6-27-3 0,11 27 1 0,-11-27-1 16,0 0 2-16,27 27-3 0,-27-27 3 16,27 8 0-16,-27-8 0 0,32 4 0 15,-32-4-1-15,32 3 1 0,-32-3-1 0,26-3 2 16,-26 3-1-16,0 0 1 0,23-2-1 0,-23 2 0 15,0 0 0-15,0 0 1 0,0 0 2 0,0 0 2 16,0 0-2-16,0 0 0 0,0 0-2 0,0 0-2 16,0 0-16-16,-33 32 32 0,33-32-33 0,-30 26 34 15,30-26-14-15,-29 27-3 0,29-27 2 0,-29 27-2 16,29-27 2-16,-26 24-2 0,26-24 2 16,-22 25-3-16,22-25 4 0,-18 29-4 0,18-29 2 15,-13 24-2-15,13-24 2 0,-4 22-2 16,4-22 2-16,0 0-2 0,4 23 1 0,-4-23-1 15,0 0 2-15,0 0 0 0,31 25 0 0,-31-25-1 16,0 0 1-16,27 14 0 0,-27-14 1 0,22 7 0 16,-22-7-1-16,25 9-1 0,-25-9 1 0,24 3 0 15,-24-3 0-15,23 2 0 0,-23-2 0 16,0 0 0-16,30 7 0 0,-30-7 0 0,0 0 0 16,28 3 0-16,-28-3-1 0,0 0 1 0,25 3 0 15,-25-3 0-15,0 0 1 0,0 0-2 0,27-3-12 16,-27 3-18-16,0 0-18 0,0 0-38 0,0 0-48 15,31 7-111-15,-31-7-233 0,0 0 17 0,0 0 102 16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9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233 2 859 0,'0'0'187'0,"0"0"-48"0,0 0-16 16,0 0-8-16,0 0-22 0,0 0-15 0,0 0-26 16,0 0-12-16,0 0-10 0,0 0-7 0,0 0-7 15,-23-14-2-15,23 14-2 0,0 0 1 0,-22 18 0 16,22-18 0-16,-24 24-1 0,24-24 0 16,-29 33-4-16,29-33 3 0,-29 36-7 0,29-36 2 15,-29 38-5-15,29-38 1 0,-26 47-2 0,15-23 3 16,1 1-6-16,-1 3 7 0,6 1-7 0,-2 2-12 15,3-1 29-15,1 0-31 0,3 0 30 0,4-8-11 16,-4-22-5-16,9 41 4 0,-9-41-2 0,17 37 1 16,-17-37-1-16,21 28 1 0,-21-28-2 15,26 21 2-15,-26-21-2 0,29 14 2 16,-29-14-2-16,32 13-10 0,-32-13-13 0,33 6-12 16,-33-6-25-16,29 3-38 0,-6 15-52 0,-23-18-103 15,0 0-218-15,31-2 42 0,-31 2 114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4.38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12 191 785 0,'0'0'126'0,"0"0"-95"0,0 0-5 0,0 0 26 15,0 0 14-15,0 0 17 0,0 0-12 0,14 23-19 0,-14-23-19 16,1 32-9-16,-1-32-12 0,3 41 0 0,-3-41-7 16,4 42 5-16,-4-20-4 0,0 2 3 0,0-24 17 15,-5 44-17-15,5-44 17 0,-3 41-37 0,3-41 14 16,-1 38-16-16,1-38 13 0,-7 31 2 16,7-31-2-16,-2 32 2 0,2-32-4 0,-5 26 4 15,5-26-3-15,0 0 2 16,-4 27-1-16,4-27 1 0,0 0 0 0,0 0 2 15,0 0 1-15,0 0 0 0,0 0-1 16,0 0-2-16,0 0 1 0,-9-29-2 0,9 29 2 16,2-36-4-16,-1 8 2 0,1 0 14 0,2-1-29 15,0-6 34-15,1-3-26 0,4-4 13 16,-5-2 11-16,3-1-11 0,1-3 11 0,2 6-5 16,-2 4 9-16,1 4-6 0,0 6 3 0,0 4-8 0,-9 24-2 0,13-31-6 15,-13 31 1-15,0 0-3 0,0 0 2 16,25-15-2-16,-25 15 0 0,0 0 1 0,0 0 1 15,28 8 0-15,-28-8 0 0,0 0 1 0,31 28-3 16,-31-28 4-16,25 30-3 0,-25-30 5 16,26 35-6-16,-26-35 2 0,19 32-3 0,-19-32 1 15,18 30-1-15,-18-30 2 0,8 22-2 0,-8-22 5 0,2 21-2 0,-2-21 2 16,0 0-1-16,-16 24 0 0,16-24-2 0,0 0 3 16,-34 22 0-16,34-22 0 0,-34 14-1 0,34-14 0 15,-36 9-5-15,36-9 3 0,-42 12 1 16,42-12-3-16,-33 0 0 0,33 0-1 15,-31-2-15-15,31 2-16 0,0 0-35 0,-32-25-64 16,32 25-60-16,0 0-118 16,-10-35-143-16,10 35 31 0,0-34 382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3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67 1219 0,'0'0'93'0,"0"0"-14"16,0 0-3-16,-11-30-6 0,11 30-20 0,0 0-17 16,0 0 10-16,9-28-47 0,-9 28 32 0,0 0-42 15,0 0 17-15,24-13-2 0,-24 13 0 16,24 2 19-16,-24-2-19 0,30 12 19 0,-30-12-39 15,29 22 18-15,-29-22-18 0,30 19 19 0,-30-19 1 16,31 19-2-16,-31-19 3 0,22 19-3 16,-22-19 2-16,0 0 0 0,16 34 1 0,-16-34-1 15,0 0 3-15,5 29-3 0,-5-29 2 0,-7 24-1 16,7-24 4-16,0 0 7 0,-25 33 8 0,25-33-2 16,-24 17 1-16,24-17-8 0,-27 11-1 15,27-11-2-15,-25 11 1 0,25-11-3 0,0 0 0 16,-33 8-4-16,33-8-1 0,0 0 1 0,-28 2-2 15,28-2 0-15,0 0-1 0,0 0 1 0,0 0-2 16,0 0 0-16,-22-6-1 0,22 6-14 0,0 0-16 16,0 0-24-16,0 0-26 0,0 0-40 0,0 0-55 15,38-1-111-15,-38 1-154 0,26-18 29 16,-26 18 203-16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6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114 16 1082 0,'0'0'249'16,"-10"-23"-123"-16,10 23-25 0,0 0-14 0,0 0-42 16,-27 5-1-16,27-5-31 0,0 0 7 15,-23 31-4 1,23-31-8-16,-14 25 0 0,14-25-4 0,-14 37 1 16,14-37-5-16,-14 41 3 0,7-19-5 0,5 1 4 15,2-23-4-15,-5 39 3 0,5-39-3 0,6 34 4 16,-6-34-5-16,12 27 3 0,-12-27-2 15,0 0-10-15,32 31-13 0,-32-31-15 0,33 6-32 0,-33-6-41 16,39-4-51-16,-34-19-82 0,30 20-114 0,-35 3-35 16,40-31 47-16,-9 29 318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1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0 582 935 0,'0'0'195'0,"0"0"-126"0,0 0-22 15,0 0 10-15,16-30 13 0,-16 30-20 0,22-15-16 16,-22 15-15-16,28-22-3 0,-28 22-5 0,34-30-1 16,-34 30-5-16,35-34 1 0,-35 34-6 15,33-36 4-15,-15 12 16 0,0 0-36 0,0 0 39 16,-2-4-31-16,-16 28 18 0,32-45 7 15,-14 23-8-15,-3-4 1 0,0-2-9 0,-3 1 4 16,1 1-7-16,2-4 5 0,0 4-6 0,-2 2 6 16,-13 24-5-16,20-39 6 0,-20 39-4 0,11-22 3 15,-11 22 8-15,0 0 12 0,0 0 3 0,0 0 1 16,0 0-8-16,0 0-13 0,0 0-3 0,0 0-2 16,0 0 0-16,0 0 0 0,0 0 1 15,0 0-1-15,4 22 1 0,-4-22-1 0,2 24 1 16,-2-24-2-16,1 28 3 0,-1-28-1 15,4 35 6-15,-4-35-1 0,2 39 7 0,-2-39-1 16,1 40 1-16,-1-40-7 0,1 42 1 0,1-19-8 16,-1 0 5-16,2 2-6 0,-2 1-16 0,2-2 31 15,-2 2-32-15,4 1 32 0,-5-27-12 0,9 44-4 16,-5-23 4-16,-4-21-4 0,10 43 4 16,-5-20-4-16,-5-23 3 0,14 39-5 0,-14-39 5 15,14 35-3-15,-14-35 4 0,11 30-3 0,-11-30-3 16,10 25-17-16,-10-25-12 0,0 0-24 0,0 0-28 15,0 0-24-15,0 0-17 0,16 26-66 0,-16-26-92 16,0 0-122-16,0 0 27 0,-19-41 274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1288 0,'0'0'33'0,"0"0"-13"16,0 0-7-16,0 0-13 0,0 0 11 15,0 0 23-15,0 0 9 0,0 0 8 0,0 0-9 0,32 11-25 16,-32-11-7-16,36 3-7 0,-36-3-2 16,44 4 0-16,-21-3-1 0,7 1 1 0,-2-2 0 15,-1 0-2-15,2-2 1 0,0 1-2 0,-1-5-41 16,9 12-52-16,-37-6-93 0,61-12-222 0,-38 10-19 15,-23 2 28-15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109 0 1214 0,'0'0'101'0,"0"0"-100"16,0 0-1-16,0 0 15 0,0 0 16 0,0 24 10 15,0-24 11-15,12 35-16 0,-1-9-6 0,-4-4-11 16,4 2-1-16,-1 0-6 0,1 5 6 0,0-5-6 16,0 2 6-16,-3 5 14 0,3-1-30 15,-4 3 34-15,0 1-34 0,0-6 13 0,0 0 0 16,-4 1-7-16,1-4 8 0,-6 2-5 0,0 3 6 15,-4-6-7-15,-1 5 0 0,-3-1-8 0,-1 1 3 16,-2 1-5-16,-1-3 3 0,-4 1-5 16,0-2 6-16,-1-4-6 0,19-22 4 0,-42 38-4 15,42-38 3-15,-35 27-5 0,35-27-16 0,-25 19-25 16,25-19-43-16,0 0-113 0,-25 12-262 16,25-12-31-16,0 0 16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4.6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2 752 0,'0'0'204'16,"0"0"-80"-16,0 0-30 0,0 0-23 15,0 0-15-15,0 0-13 0,0 0 4 0,0 0 0 16,0 0 0-16,0 0-2 0,0 0-17 0,22-10-8 16,-22 10-3-16,0 0-4 0,0 0-2 0,0 0-3 15,0 0 3-15,24 14 2 0,-24-14 3 0,0 0 3 16,0 0-2-16,0 0 2 0,9 23-2 0,-9-23-1 15,0 0-2-15,0 25-6 0,0-25-2 16,-2 22-4-16,2-22 2 0,-7 26-3 0,7-26 0 16,-11 28-2-16,11-28 3 0,-7 27-5 15,7-27 7-15,-10 22-6 0,10-22 2 0,0 0-2 16,-8 23-1-16,8-23-16 0,0 0-14 0,0 0-35 16,0 0-49-16,3 34-75 0,-3-34-157 0,0 0-112 15,0 0 6-15,0 0 363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5.41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 0 885 0,'0'0'206'0,"0"0"-85"0,0 0-33 16,0 0-10-16,0 0-18 0,0 0-21 0,0 0-13 15,0 0-13-15,0 0-1 0,0 0 7 0,0 0 5 16,12 26 2-16,-12-26-1 0,0 0-10 0,0 0 0 16,9 23 0-16,-9-23 2 0,0 0-2 0,5 30 0 15,-5-30-7-15,-3 29 0 0,3-29-4 16,-5 27 0-16,5-27-3 0,-7 35 1 15,7-35-2-15,-8 28 1 0,8-28-2 0,-8 23 2 16,8-23 0-16,0 0 0 0,-10 24-2 0,10-24 3 16,0 0-2-16,0 0 1 0,0 0-1 0,0 0 0 15,0 0 0-15,0 0-2 0,0 0-17 0,-22 8-18 16,22-8-54-16,0 0-70 0,10 23-150 0,-10-23-190 16,0 0 42-16,0 29 294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11 632 0,'0'0'142'0,"0"0"-22"0,0 0-10 0,0 0 0 15,24-5-4-15,-24 5-28 0,0 0-10 0,0 0-6 16,0 0-10-16,0 0-8 0,0 0-9 0,0 0-9 16,0 0-7-16,0 0 0 0,24-7-1 15,-24 7-1-15,0 0 1 0,0 0 1 0,0 0-1 16,0 0 0-16,0 0-2 0,5 21-5 15,-5-21-1-15,0 0-3 0,-3 28 1 0,3-28-3 16,-2 24 0-16,2-24-3 0,-12 21-1 0,12-21 1 16,-8 26 1-16,8-26-5 0,-6 27 8 0,6-27-8 15,-5 26 4-15,5-26-5 0,0 0 2 0,-4 27-1 16,4-27-15-16,0 0-23 0,0 0-42 16,11 23-78-16,-11-23-159 0,0 0-171 0,0 0-10 15,-11-29 309-15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1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1001 0,'0'0'225'0,"0"0"-111"0,0 0-14 16,0 0-27-16,0 0-22 0,0 0-18 0,0 0-12 15,0 0-7-15,0 0-2 0,0 0 0 0,0 0 2 16,0 0 1-16,0 0-2 0,0 0 13 0,0 0 4 16,0 0 1-16,25 3-1 0,-25-3-13 15,0 0-8-15,23-10 0 0,-23 10-1 0,0 0-2 16,25-4-1-16,-25 4-1 0,0 0-3 0,32-6 1 15,-32 6-4-15,27-10 2 0,-27 10 0 0,33-7 0 16,-33 7 1-16,35-4-4 0,-35 4 2 0,38 0 0 16,-38 0-10-16,32 7-11 0,-32-7-14 15,38 11-24-15,-38-11-16 0,43 15-70 16,-43-15-95-16,35-5-234 0,-35 5-24 0,0 0 195 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5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89 969 0,'-28'-11'209'0,"28"11"-74"16,0 0-26-16,0 0-28 0,0 0-28 0,0 0-16 16,0 0-13-16,0 0-7 0,0 0-6 0,0 0 15 15,0 0 4-15,0 0 4 0,24-2 1 0,-24 2-16 16,0 0-6-16,32 0-2 15,-32 0-5-15,27-1-2 0,-27 1-3 0,33-2 1 16,-33 2-2-16,43-7 0 0,-18 6 1 0,-2-2-2 16,3-1 1-16,1 0-1 0,0-3-18 0,-1-2-28 15,6 12-57-15,-15-27-132 0,21 22-320 0,-38 2 43 16,46-24 163-16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4.9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54 197 332 0,'0'0'99'16,"0"0"13"-16,0 0 18 0,0 0-20 0,25-11-23 15,-25 11-24-15,0 0-9 0,0 0-12 0,27-9-6 16,-27 9-4-16,0 0 0 0,22-17-1 0,-22 17-1 16,25-13-5-16,-25 13-6 15,21-14-7-15,-21 14-5 16,0 0-1-16,33-25-3 0,-33 25 2 0,0 0-1 16,19-28 3-16,-19 28 3 0,0 0 20 0,11-21 7 15,-11 21 10-15,0 0-1 0,-8-35-12 0,8 35-6 16,0 0-3-16,0 0-4 0,-30-21-5 0,30 21-3 15,-28-3-5-15,28 3-1 0,-34 7-4 0,34-7 0 16,-38 20-2-16,38-20 2 0,-30 25-2 16,30-25 5-16,-32 31 1 0,32-31 4 0,-22 35-5 0,22-35 0 15,-15 32-6-15,15-32 0 0,-1 33-2 0,1-33 4 16,10 38-5-16,-10-38 5 0,24 31-6 0,-24-31 4 16,29 28-3-16,-29-28 3 0,42 20-3 0,-20-16 1 15,5-1 1-15,-1-3-1 0,-2 0 1 0,3-5-16 16,5 3-14-16,-32 2-24 0,50-13-50 0,-50 13-36 15,45-19-42-15,-45 19-80 0,33-30-21 0,-12 27-92 16,-18-22 201-16,20 25 175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86 17 990 0,'0'0'165'0,"0"0"-66"0,0 0-16 15,0 0-24-15,0 0-27 0,0 0-22 16,0 0-6-16,0 0-1 0,0 0 4 16,0 0 11-16,27-8 1 0,-27 8 2 0,0 0-4 15,33-8-6-15,-33 8-4 0,26-2 2 0,-26 2-4 16,29 5 0-16,-29-5-1 0,28 8-2 0,-28-8 0 16,23 15-1-16,-23-15 0 0,24 12-1 0,-24-12 3 15,0 0-4-15,25 31 4 0,-25-31-2 0,8 22 2 16,-8-22-2-16,1 26 0 0,-1-26-3 15,-8 27 3-15,8-27-2 0,-15 24 3 0,15-24 20 16,-22 28-36-16,22-28 35 0,-29 31-34 0,29-31 12 16,-39 23 3-16,39-23-1 0,-38 19 1 0,38-19 8 15,-40 18 10-15,40-18 4 0,-36 8 5 16,36-8-6-16,-35 4-4 0,35-4-6 0,-27 7-1 16,27-7-4-16,-22 3-2 0,22-3-3 0,0 0-1 15,0 0-2-15,0 0-3 0,0 0-2 16,0 0-1-16,0 0-2 0,0 0-3 0,0 0-5 15,0 0-11-15,0 0-7 0,15-31-12 0,-15 31-21 16,28-19-44-16,-1 20-44 0,-20-25-68 0,27 20-110 16,-7-2-77-16,-27 6 91 0,55-21 319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212-1 903 0,'0'0'193'0,"0"0"-38"16,0 0-30-16,0 0-15 0,0 0-27 16,0 0-22-16,0 0-13 0,0 0-12 0,0 0-12 15,0 0-10-15,-25 0-8 0,25 0 0 16,0 0 1-16,-26 21 4 0,26-21-1 0,-26 26 2 16,26-26-2-16,-31 34 1 0,31-34-4 0,-33 37 0 15,33-37-4-15,-30 38 2 0,30-38-4 0,-24 33-12 16,24-33 28-16,-13 32-32 0,13-32 31 0,-6 26-17 15,6-26-2-15,0 0 3 0,14 32-1 0,-14-32 0 16,0 0-1-16,32 18 0 0,-32-18-2 0,27 3-8 16,-27-3-9-16,40-3-12 0,-12-1-15 15,-28 4-16-15,52-10-53 0,-37-11-74 0,28 19-245 16,-20-10-46-16,1-4 45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386 24 676 0,'0'0'230'0,"0"0"-106"16,0 0-21-16,0 0-10 0,0 0-9 16,0 0-13-16,0 0-15 0,-27-16-13 15,27 16-6-15,0 0-3 0,0 0-5 0,-32-6-3 16,32 6-3-16,0 0-1 0,-30-2-1 0,30 2-1 15,-27 0 0-15,27 0-2 0,-30 2-3 0,30-2-2 16,-34 9-1-16,34-9-2 0,-38 14 0 0,38-14-3 16,-37 21 0-16,37-21-3 0,-33 24 0 0,33-24-4 15,-30 29 2-15,30-29-3 0,-25 28 2 16,25-28-2-16,-14 28 2 0,14-28-2 0,-8 29 1 16,8-29-3-16,1 22 3 0,-1-22-2 15,9 24 1-15,-9-24-1 0,0 0 1 0,26 31-2 16,-26-31 3-16,23 11-1 0,-23-11 1 0,28 10-1 15,-28-10 0-15,26 3 0 0,-26-3 0 0,25 0 1 16,-25 0 0-16,0 0 1 0,30-1-2 0,-30 1 1 16,0 0-1-16,0 0 0 0,0 0 3 15,0 0-1-15,0 0 3 0,0 0-3 0,0 0 3 16,0 0-3-16,0 0 1 0,6 24-2 0,-6-24 1 16,-21 24-1-16,21-24 1 0,-26 27-3 0,26-27 3 15,-26 32-2-15,26-32 2 0,-31 35-3 0,31-35-11 16,-31 37 30-16,31-37-30 0,-28 33 30 0,28-33-15 15,-21 31-3-15,21-31 1 0,0 0 0 16,-11 24 0-16,11-24-2 0,0 0 2 16,0 0-1-16,16 24-2 0,-16-24 2 0,0 0 0 15,27 13 0-15,-27-13 0 0,22 3 0 0,-22-3 1 16,28 2 0-16,-28-2 1 0,29 0-2 0,-29 0 2 16,31 0-2-16,-31 0 1 0,33-2 1 0,-33 2-2 15,39-4 2-15,-39 4-1 0,36-7-1 0,-36 7 0 16,34-7 1-16,-34 7-2 0,35-7 2 15,-35 7-2-15,31-15 2 0,-31 15-19 0,29-12-19 16,-29 12-25-16,35-7-55 0,-35 7-65 0,33-9-145 16,-33 9-154-16,0 0 20 0,32-20 354 15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69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98 20 605 0,'0'-23'209'0,"0"23"-91"16,0 0-43-16,0 0-19 0,0 0-15 15,0 0-13-15,0 0 25 0,0 0 17 0,0 0 14 16,7 23 8-16,-7-23-25 0,0 0-17 0,-10 25-13 16,10-25-4-16,-7 25-10 0,7-25-2 0,-10 26-7 15,10-26-3-15,-13 33-6 0,13-33 0 16,-14 30-5-16,14-30 2 0,-15 31-3 0,15-31 2 16,-14 27-3-16,14-27 2 0,-14 25-13 0,14-25-15 15,-8 25-38-15,8-25-63 0,0 0-104 0,0 0-189 16,0 0-43-16,0 0 124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1.4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195 0 544 0,'0'0'201'0,"0"0"-60"16,0 0-18-16,0 0-3 0,0 0-5 16,0 0-12-16,0 0-23 0,6 30-12 0,-6-30-20 15,0 0-4-15,-31 25-7 0,31-25-4 16,0 0-4-16,-29 33-1 0,29-33-3 0,-22 21-2 16,22-21-4-16,-18 28-1 0,18-28-6 0,-18 41 1 15,18-41-8-15,-26 43 4 0,15-17-7 0,1-2 3 16,2 0-4-16,-1 1 2 0,1 3-6 0,3-1 7 15,1 0-9-15,2 2 9 0,2-5-5 0,0 0 3 16,2 2-2-16,0-1 0 0,4-3-3 0,-2-2-10 16,-4-20 9-16,15 41-8 0,-15-41 31 15,17 41-19-15,-17-41 20 0,18 28-19 0,-18-28-3 16,19 27 3-16,-19-27-4 0,0 0-12 0,29 24-9 16,-29-24-13-16,26 6-18 0,-26-6-11 0,30 3-43 15,-30-3-51-15,35-8-131 0,-35 8-182 16,18-22 19-16,-18 22 284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0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0 499 647 0,'0'0'133'0,"0"0"-3"0,0 0-5 0,0 0-22 16,27 0-13-16,-27 0-11 0,0 0-6 0,0 0-9 0,0 0-13 15,27-26-12-15,-27 26-10 0,20-22-26 0,-20 22 16 16,26-28-23-16,-26 28 17 0,25-27 0 0,-25 27-6 16,32-41 1-16,-32 41-5 0,34-43 4 15,-16 18-6-15,-1 3 3 0,1-2-4 0,0 1 3 0,-18 23-3 16,33-43 3-16,-33 43-4 0,29-37 4 0,-29 37-3 15,23-33 2-15,-23 33-3 0,22-29 4 0,-22 29-3 16,19-25 2-16,-19 25-2 0,14-25 2 0,-14 25-2 16,0 0 9-1,14-26 6-15,-14 26 4 0,0 0 1 0,0 0-6 16,0 0-7-16,0 0-4 0,0 0-2 16,0 0 0-16,0 0-1 0,0 0-1 0,0 0 0 15,0 0 1-15,0 0 2 0,0 0 0 16,0 0 2-16,0 0-2 0,25 5 2 0,-25-5 2 15,0 0 4-15,0 0 1 0,16 28-1 0,-16-28-3 16,0 0-1-16,13 24-6 0,-13-24 5 0,9 22-4 16,-9-22 2-16,10 31 1 0,-10-31-1 0,7 32-2 15,-7-32 2-15,4 36-1 0,-4-36 0 16,4 37-3-16,-4-37 1 0,3 32-3 0,-3-32 4 16,3 36-2-16,-3-36 5 0,2 37-6 0,-2-37 3 15,0 38-3-15,0-38 2 0,0 39-3 0,0-39 5 16,-2 37-5-16,2-37-11 0,-2 31 31 0,2-31-32 15,2 31 23-15,-2-31-24 0,0 0-12 0,0 21-15 16,0-21-7-16,0 0-19 0,0 0-42 16,0 0-26-16,0 0-78 0,0 0-98 15,0 0-122-15,0 0 62 0,0-24 346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2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5 889 0,'0'0'243'0,"-27"-9"-102"16,27 9-10-16,0 0-27 0,0 0-36 16,0 0-33-16,0 0-22 0,0 0-8 0,0 0-3 15,0 0 3-15,0 0 4 0,23 28 0 0,-23-28 0 16,28 13-3-16,-28-13-2 0,35 11-2 15,-35-11 0-15,40 9-2 0,-16-9 1 0,-2 0 0 16,3 0-1-16,-2 0 1 0,1-2-1 0,-2 2 0 16,-22 0-21-16,45 0-36 0,-45 0-56 0,44 0-72 15,-44 0-108-15,0 0-154 0,39-19 16 0,-39 19 298 16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20 1117 0,'0'0'163'0,"0"0"-58"0,-18-22-14 16,18 22-24-16,0 0-33 0,0 0-18 0,0 0-11 15,0 0-5-15,0 0 1 0,0 0 3 16,0 0 3-16,18 22 1 0,-18-22-1 0,0 0 0 16,20 26-1-16,-20-26 1 0,19 25-1 0,-19-25 1 15,19 31-4-15,-19-31 1 0,19 36-4 0,-19-36 4 16,17 35-2-16,-17-35 8 0,10 38-1 0,-5-16 7 15,-5-22-4-15,2 47 5 0,-5-25-6 0,0 2 4 16,-1-1-6-16,-3 1 2 0,0 2-7 0,0-3 2 16,7-23-5-16,-16 42 2 0,6-20-4 15,2 2-10-15,-6 4 29 0,4-4-29 16,-1-1 30-16,11-23-15 0,-19 38-6 0,19-38 3 16,-18 31-3-16,18-31 2 0,-14 22 1 0,14-22-1 15,0 0 1-15,0 0-1 0,-23 28-2 0,23-28-4 16,0 0-19-16,0 0-27 0,0 0-85 0,-26-12-146 15,26 12-258-15,0 0 33 0,-9-24 250 16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5.4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360 17 227 0,'0'0'89'0,"0"0"5"0,0 0 6 16,0 0-3-16,0 0 2 0,0 0-6 0,0 0 1 16,0 0-5-16,0 0-5 0,0 0 1 0,0 0 4 15,0 0-2-15,0 0-6 0,0 0-13 0,0 0-16 16,0 0-14-16,0 0-7 0,0 0-5 0,0 0-5 15,-23-16-3-15,23 16-3 0,0 0 0 0,0 0-3 16,-28 2 2-16,28-2-3 16,0 0-2-16,-23 0 0 0,23 0-2 0,0 0 0 15,-32 1-1-15,32-1-2 0,-23 6 1 0,23-6-2 16,-32 14 1-16,32-14 0 0,-33 12 1 0,33-12-1 16,-32 19 2-16,32-19-4 0,-27 27 1 0,27-27-4 15,-26 22 2-15,26-22-2 0,0 0 2 0,-22 29-2 16,22-29 1-16,0 0-1 0,-7 29 0 0,7-29 0 15,0 0 1-15,0 23-2 0,0-23 3 16,0 0-3-16,11 29 3 0,-11-29-3 0,0 0 0 16,23 24 1-16,-23-24 0 0,0 0 0 15,35 14 1-15,-35-14-2 0,26 8 3 0,-26-8-2 16,25 2 1-16,-25-2 1 0,23-2-1 0,-23 2-2 16,0 0 1-16,32-6 1 0,-32 6-1 0,0 0 1 15,0 0 0-15,23-3 0 0,-23 3-1 16,0 0 2-16,0 0 2 0,0 0 0 0,0 0 1 15,0 0 0-15,0 0-1 0,0 0-2 0,0 0-1 16,-23 24-1-16,23-24 2 0,-22 22-2 0,22-22 2 16,-25 30-2-16,25-30 2 0,-31 35-4 0,31-35 5 15,-33 37-4-15,33-37 3 0,-33 39-2 0,33-39 2 16,-30 37-2-16,30-37 2 0,-22 32-3 0,22-32 2 16,-18 24-1-16,18-24 2 15,0 0-1-15,-12 26 0 0,12-26-1 0,0 0 3 16,0 0-3-16,0 0 0 0,-3 28-1 0,3-28 0 15,0 0 0-15,0 0 3 0,0 0-3 0,21 22 2 16,-21-22 0-16,0 0-1 0,0 0 1 0,30 13 1 16,-30-13-1-16,0 0-12 0,32 7 12 0,-32-7 1 15,27 0-1-15,-27 0 14 0,28-3-15 0,-28 3 1 16,30-9 0-16,-30 9-1 0,29-8 2 16,-29 8-1-16,29-8 0 0,-29 8 0 0,27-6 0 15,-27 6-3-15,28-3 2 0,-28 3 0 0,25-3 1 16,-25 3-25-16,0 0-26 0,26-9-45 15,-26 9-80-15,0 0-154 0,34-3-145 0,-34 3-4 16,0 0 319-16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6.0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190 0 647 0,'0'0'199'0,"0"0"-51"0,0 0-43 16,0 0-9-16,0 0-18 0,0 0-5 0,0 0-3 16,0 0-7-16,0 0-5 0,0 0-10 0,0 0-6 15,0 0-12-15,0 0-8 0,0 0-10 16,0 0-5-1,0 0 0-15,-28 26 7 0,28-26 2 16,-20 29 4-16,20-29-7 0,-21 36 1 0,21-36-7 16,-25 41 3-16,14-18-5 0,-1 5 4 0,-1-3-6 15,2 4 4-15,-1 2-7 0,2-1 3 0,1 0-5 16,0-2 5-16,4 3-6 0,3-7 6 0,0 1-5 0,2-1 3 16,4 0-4-16,-1 0 4 0,-3-24-3 15,11 36 3-15,-11-36-3 0,15 32 4 0,-15-32-4 16,19 32 3-16,-19-32-3 0,21 29 1 0,-21-29-1 15,20 24 3-15,-20-24-2 0,0 0 3 0,32 31-4 0,-32-31 1 16,0 0-1-16,30 22-7 0,-30-22-21 0,0 0-12 16,32 15-13-16,-32-15-79 0,24 3-92 0,-24-3-294 15,0 0 39-15,22-22 164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5.35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79 251 0,'0'0'80'0,"0"0"-26"0,0 0 9 0,0 0 18 15,0 0 14 1,0 0 5-16,0 0-19 0,0 0-6 15,0 0-16-15,14 22-7 0,-14-22-7 0,0 0 3 16,3 23-2-16,-3-23 0 0,0 0-9 0,4 35-3 16,-4-35-9-16,0 0 0 0,5 26-4 0,-5-26-1 15,0 0-7-15,2 24-1 0,-2-24-5 0,0 0 0 16,0 0 0-16,0 0 0 0,0 0-1 0,0 0 0 16,0 0-2-16,0 0 0 0,0 0-1 0,0 0 0 15,0 0 0-15,0 0 0 0,0 0 8 0,0 0 1 16,0 0 4-16,0 0-2 0,20-29-4 15,-20 29-4-15,11-35 1 0,-11 35-2 0,13-36 5 16,-13 36-4-16,11-32 6 0,-11 32-4 0,14-32 2 16,-14 32-1-16,12-24 1 0,-12 24-3 0,0 0 0 15,0 0-2-15,21-21-1 16,-21 21-2-16,0 0 2 0,0 0-1 16,0 0-3-16,30 0 2 0,-30 0-3 0,0 0 3 15,25 10 10-15,-25-10 1 0,27 14-3 0,-27-14-1 16,36 9-11-16,-36-9 0 0,36 8 0 0,-36-8 3 15,30 4-2-15,-30-4 1 0,35 4-9 0,-35-4-21 0,37 3-40 16,-37-3-72-16,41-3-108 0,-41 3-190 0,0 0-14 16,42 0 207-16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0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18 553 531 0,'0'0'213'0,"0"0"-67"16,0 0-61-16,0 0-8 0,0 0-11 0,0 0-8 15,0 0-15-15,0 0-1 0,0 0-8 0,0 0 1 16,0 0 0-16,0 0 4 0,-25 8 0 16,25-8 2-16,0 0-1 0,0 0-5 0,0 0-1 15,0 0-10-15,0 0-2 0,0 0-5 0,0 0-1 16,0 0 1-16,0 0-4 0,0 0-2 15,0 0-5-15,0 0-5 0,10-36 2 0,-10 36-5 16,17-31 5-16,-17 31-3 0,24-38 2 0,-24 38-1 16,27-45 3-16,-9 21-3 0,-4 0 3 15,4 0-7-15,0-2 6 0,1-3-5 0,3 1 5 16,-2-4-4-16,2 3 5 0,1-1-5 0,-2 0 5 16,-1 8-5-16,0-3 4 0,-20 25-3 0,34-38 1 15,-34 38-1-15,25-28 1 0,-25 28-2 0,0 0 3 16,0 0-2-16,19-22 0 0,-19 22-1 0,0 0 1 15,0 0-1-15,0 0 2 0,0 0-1 0,0 0 0 16,0 0 2-16,0 0-3 0,0 0 0 16,0 0 1-16,0 0-1 0,0 0 3 15,0 0 0-15,0 0-1 0,0 0 2 0,0 0 2 16,4 24 6-16,-4-24 0 0,0 0 2 0,6 29-6 16,-6-29-1-16,7 23-5 0,-7-23 2 0,4 28-3 15,-4-28 1-15,7 31-2 0,-7-31 2 0,8 30-1 16,-8-30 1-16,10 30-2 0,-10-30 3 0,8 37-3 15,-8-37 3-15,4 34-4 0,-4-34 3 16,4 43-2-16,-2-20 2 0,-2 0-4 0,0-2 5 16,0 1-5-16,0 2 3 0,0 2-3 0,1 0 4 15,0-3-4-15,-1-23 4 0,6 38-4 0,-6-38 4 16,3 34-4-16,-3-34 4 0,7 28-3 16,-7-28-7-16,0 0-9 0,5 24-3 0,-5-24-15 15,0 0 1-15,0 0-14 0,0 0-16 16,15 21-11-16,-15-21-39 0,0 0-37 0,0 0-99 15,-3-24-149-15,3 24 0 0,-5-31 227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3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28-4 910 0,'-24'5'102'0,"24"-5"-22"0,0 0-17 0,0 0-9 0,0 0-16 16,0 0-10-16,0 0-3 0,-9 27 5 16,9-27 4-16,0 0 7 0,0 0-3 0,0 0-5 15,29 24-11-15,-29-24-8 0,25 13-9 0,-25-13-1 16,29 13-3-16,-29-13 2 0,39 2-3 16,-16-2 2-16,3-2-2 0,2-6 0 0,-5 3 1 15,5 1-3-15,4 1-43 0,-32 3-58 0,59-11-122 16,-59 11-248-16,44-19 46 0,-15 19 174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6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52 23 1166 0,'-24'-24'127'0,"24"24"-53"0,0 0-9 0,0 0-13 15,0 0-15-15,-13 24-12 0,13-24-10 0,-3 23 0 16,3-23-2-16,0 33 0 0,0-33-3 0,2 37-1 16,-2-37-4-16,2 33 2 0,-2-33-5 0,0 39 3 15,0-39-4-15,-1 41 3 0,0-19-5 16,-1 2 3-16,2-1-5 0,-4-1 4 0,3-1-4 15,1-21 4-15,-4 42-5 0,4-42-7 16,0 37-24-16,0-37-26 0,2 23-47 0,-2-23-36 16,0 0-58-16,0 0-62 0,0 0-105 0,0 0 4 15,11-26 286-15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1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95 166 768 0,'-12'-24'178'0,"12"24"-39"15,-11-34-10-15,11 34-17 0,-7-28-17 0,7 28-17 0,-3-25-22 16,3 25-18-16,0 0-12 0,0-25-9 16,0 25-5-16,0 0-5 0,0 0-4 0,0 0-1 15,15-21-1-15,-15 21 0 0,0 0 0 0,28-9-1 16,-28 9 0-16,27 0 0 0,-27 0 0 0,33 3 0 16,-33-3 0-16,35 6 1 0,-35-6-1 15,29 10 2-15,-29-10-2 0,26 10 0 0,-26-10-1 16,0 0 2-16,27 21-2 0,-27-21 3 0,0 0-2 15,14 22 1-15,-14-22 0 0,0 0 1 0,0 30-2 0,0-30 2 16,0 0-2-16,-12 28 2 0,12-28-2 0,-18 25 2 16,18-25-2-16,-26 31 2 0,26-31-3 0,-31 25 3 15,31-25-3-15,-37 24 2 0,37-24-2 16,-33 21 2 0,33-21-2-16,-26 16 2 0,26-16-2 0,0 0 2 15,0 0-1-15,-22 14-2 0,22-14 0 16,0 0-1-16,0 0 0 0,0 0 2 0,0 0 0 15,0 0 1-15,26 22-1 0,-26-22 1 0,0 0-1 16,33 18 1-16,-33-18-1 0,32 8 0 0,-32-8-1 0,27 11 1 16,-27-11-11-16,28 10-1 0,-28-10-3 15,23 13 0-15,-23-13 8 0,0 0 3 0,27 19 0 16,-27-19 2-16,0 0 0 0,15 24 1 0,-15-24 1 16,0 0 1-16,1 24-1 0,-1-24 3 0,0 0-2 15,-11 28 1-15,11-28 0 0,0 0 0 0,-28 27-1 16,28-27 2-16,-23 20-2 0,23-20 3 0,-29 20-2 15,29-20 1-15,-30 18-2 0,30-18 3 0,-42 23 7 16,42-23 7-16,-38 19 4 0,38-19 0 16,-30 15-6-16,30-15-5 0,-28 8-5 15,28-8 1-15,-23 10-3 0,23-10 1 0,0 0-2 16,0 0-2-16,0 0-1 0,-22 4-3 0,22-4-4 16,0 0-14-16,0 0-10 0,0 0-26 0,22 2-34 15,-22-2-95-15,26-6-153 0,-26 6-140 0,25-24 71 16,-2 24 336-16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6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0 747 0,'0'0'192'0,"0"0"-116"0,0 0-35 16,0 0 3-16,0 0 10 0,0 0 5 15,0 0-10-15,11 25-6 0,-11-25-2 0,0 0-3 16,0 0-6-16,29 32-3 0,-29-32-2 0,0 0 1 16,31 30-3-16,-31-30 2 0,18 28-4 0,-18-28-1 15,20 30-6-15,-20-30-4 0,21 35-7 0,-21-35 2 16,17 39-5-16,-17-39 5 0,13 44-2 16,-11-22 5-16,-2 1-1 0,0 4 5 0,-4-2-7 15,-1-3 3-15,-1 2-6 0,-3 2 1 0,0 2-5 16,-2-4 4-16,0 1-5 0,0 3 4 0,-1-5-5 15,3-1 5-15,9-22-5 0,-19 39 4 0,19-39-3 16,-18 30 2-16,18-30-3 0,-16 22 5 16,16-22-4-16,0 0 1 0,-16 25 1 15,16-25-3-15,0 0 1 0,0 0-2 0,0 0-24 16,0 0-37-16,0 0-72 0,-25 0-181 0,25 0-180 16,0 0 8-16,0 0 307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4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32 792 0,'0'0'202'0,"0"0"-55"0,-14-23-24 16,14 23-13-16,0 0-18 0,0 0-22 0,0 0-22 15,0 0-13-15,0 0-10 0,0 0-4 0,0 0 0 16,0 0 0-16,0 0-2 0,0 0-2 0,0 0-4 15,0 0-4-15,0 0-2 0,0 0-4 0,0 0 0 16,0 0-3-16,0 0 0 0,0 0-1 16,0 0 3-16,0 0 12 0,0 0 3 0,28 2 1 15,-28-2-4-15,23-2-11 0,-23 2-2 0,26-1 0 16,-26 1 0-16,28 0-1 0,-28 0 0 0,32 0 1 16,-32 0-3-16,35 0 2 0,-35 0-2 0,39-4 1 15,-39 4-8-15,37-3-11 0,-37 3-18 0,35-2-24 16,-11 15-59-16,-24-13-76 0,32-1-177 15,-32 1-123-15,0 0 54 0,37-7 360 16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7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1011 0,'0'0'130'15,"0"0"-46"-15,0 0-11 0,0 0-21 0,0 0-20 16,0 0 9-16,0 0 1 0,0 0 5 0,0 0 5 16,0 0-22-16,31 23-5 0,-31-23-3 15,0 0-4-15,27 3-3 0,-27-3-6 0,28 5-3 16,-28-5-1-16,36 2-3 0,-36-2-1 0,38 1 0 15,-38-1-2-15,44-1 1 0,-19 1-1 0,3-2 0 16,2-1-2-16,2 8-40 0,-32-5-76 0,62 4-158 16,-39-7-254-16,7 5 51 0,-1 6 238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0.9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320 69 514 0,'0'0'111'0,"0"0"-18"15,0 0-4-15,0 0 8 0,0 0-8 0,0 0-7 16,0 0-10-16,0 0 1 0,0 0-5 16,0-27 3-16,0 27-4 0,0 0-9 15,0 0-12-15,0 0-9 0,0 0-7 0,-18-24-6 16,18 24-2-16,0 0-1 0,0 0-4 0,-26-17 0 16,26 17-1-16,-23 0-2 0,23 0 2 0,-28-3-3 15,28 3 0-15,-23 3-5 0,23-3 0 0,-31 10-2 16,31-10-3-16,-34 16 0 0,34-16-1 0,-33 23-2 15,33-23 2-15,-33 28-3 0,33-28 2 0,-25 28-4 16,25-28 5-16,-21 23-4 16,21-23 2-16,-11 25-1 0,11-25 1 0,-5 25-3 15,5-25 4-15,0 22-4 0,0-22 3 0,0 0-3 16,16 30 2-16,-16-30-1 0,0 0 1 0,31 27-1 16,-31-27 2-16,26 9 0 0,-26-9 1 0,27 10-2 15,-27-10 1-15,29 4-1 0,-29-4 0 0,26 3 1 16,-26-3 0-16,0 0 1 0,29 7 0 0,-29-7-2 15,0 0 1-15,0 0 0 0,0 0 0 16,0 0 1-16,0 0 2 0,9 27-2 0,-9-27 0 16,-16 24-2-16,16-24 1 0,-24 27-2 0,24-27 4 15,-31 34-3-15,31-34 3 0,-30 36-4 0,30-36 2 16,-32 31-1-16,32-31 3 0,-26 32-4 0,26-32 4 16,-21 27-5-16,21-27 4 0,0 0-1 15,-19 31 0-15,19-31-1 0,0 0 2 16,-5 21-4-16,5-21 3 0,0 0-2 0,5 28 1 15,-5-28 0-15,0 0 1 0,15 30-1 0,-15-30-1 16,0 0 0-16,29 25 2 0,-29-25-1 0,0 0 3 16,32 21-3-16,-32-21 1 0,25 6-1 0,-25-6 2 15,27 3-2-15,-27-3 1 0,25 4 0 0,-25-4 0 16,32 0 0-16,-32 0-1 0,30-5 2 0,-30 5-3 16,39-5 2-16,-39 5-2 0,40-4-17 15,-40 4-13-15,37-9-32 0,-37 9-54 0,36-12-67 16,-39-9-133-16,3 21-140 0,37-17 12 0,-37 17 317 15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1.4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172 0 716 0,'24'-5'171'0,"-24"5"-43"15,0 0-29-15,0 0-6 0,0 0-17 0,0 0-9 16,0 0-12-16,0 0-14 0,0 0-6 16,0 0 1-16,0 0 0 0,0 0 1 0,0 0-1 15,0 0 0-15,0 0 4 0,0 0-6 0,0 0-8 16,0 0-12-16,-24-7-8 0,24 7-5 0,0 0 2 16,-27 31 2-16,27-31 3 0,-25 34 0 15,25-34 3-15,-25 41-7 0,13-20 3 0,-2 3-6 0,1 3 1 16,1 2-3-16,2-2 5 0,-1 4-6 15,3-5 5-15,3 0-5 0,-1-1 4 16,3-2-4-16,3 0 3 0,0-2-4 0,2 1 4 16,2 2-4-16,-1 0 5 0,1 1-5 0,-4-25 4 15,11 42-3-15,-11-42 3 0,16 39-3 0,-16-39 3 16,21 30-5-16,-21-30 4 0,23 27-2 0,-23-27 2 16,27 19 0-16,-27-19 0 0,22 12 0 0,-22-12 0 15,23 8-3-15,-23-8 0 0,23 4-22 16,-23-4-14-16,25-10-24 0,-25 10-47 0,29-7-87 15,-29 7-317-15,17-26 37 0,-17 26 86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4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33 511 527 0,'-25'5'126'0,"25"-5"-4"0,0 0-15 0,0 0-1 15,0 0-28-15,0 0-13 0,0 0-13 16,-11 23 3-16,11-23-3 0,0 0-2 0,0 0-12 15,0 0-14-15,0 0-13 0,0 0-7 0,0 0 0 16,0 0 18-16,0 0 20 0,0 0 5 0,0 0 3 16,0 0-18-16,22-21-18 0,-22 21-6 0,20-28 0 15,-20 28-4-15,26-34 4 0,-26 34-4 0,30-46 3 16,-9 23-6-16,-6-4 5 0,3-1-6 0,4-3 5 16,-6-4-6-16,6-1 4 0,-1 4-6 15,-2 0 7-15,3 5-6 0,-5-3 6 16,4 6-6-16,-9 2 4 0,-12 22-4 0,22-38 2 15,-22 38 0-15,0 0 1 0,15-25-1 0,-15 25 2 16,0 0-1-16,0 0 3 0,0 0 4 0,0 0 1 16,0 0 0-16,0 0-3 0,0 0-3 0,0 0-3 15,0 0-1-15,0 0 1 0,0 0-4 16,0 0 2-16,0 0-2 0,0 0 3 0,0 0 2 16,0 0 0-16,0 0 4 0,0 0-4 0,25 21 1 15,-25-21-1-15,11 22 1 0,-11-22-2 0,8 36 4 16,-8-36-4-16,9 42 5 0,-8-18-4 0,2 4 5 15,1 3-5-15,-3 0 3 0,1-3-5 16,-1 6 4-16,0-7-5 0,-1 3 4 0,0-4-5 16,3 0 5-16,-3 0-6 0,0 2 6 15,2-4-5-15,-2 0 5 0,1-1-6 0,-1-23 5 16,3 36-4-16,-3-36 4 0,5 33-4 0,-5-33 4 16,8 22-3-16,-8-22 1 0,0 0-15 0,0 0-10 15,13 26-20-15,-13-26-20 0,0 0-14 0,0 0-20 16,0 0-36-16,0 0-83 0,10-24-78 0,-10 24-124 15,-3-36 93-15,3 36 328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1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71 21 761 0,'-15'-27'166'0,"15"27"-48"0,0 0-33 0,0 0-33 15,0 0-9-15,0 0-30 0,0 0 42 0,0 0 11 16,0 0 4-16,14 21 1 0,-14-21-35 0,1 38-12 16,-2-14-11-16,1 11 5 0,-3-2-7 0,2 7 6 15,-3 0-9-15,-2 8 3 16,-1-5-10-16,2 4 6 0,-1-2-11 0,-4-4 8 16,6-5-9-16,-1-3 8 15,2-5-7-15,-1 0 7 0,4-28-5 0,-1 34 3 16,1-34-2-16,0 0 1 0,1 24-2 0,-1-24-1 15,0 0 1-15,0 0 0 0,0 0 5 0,0 0 4 16,12-24 5-16,-12 24-3 0,20-32 0 0,-20 32-6 16,27-40 0-16,-27 40-2 0,32-39 3 0,-32 39-5 0,36-36 3 0,-36 36-3 15,37-22 0-15,-37 22 2 0,36-7-2 16,-36 7 1-16,34 0 1 0,-34 0-1 16,31 5 1-16,-31-5 0 0,27 15-1 0,-27-15 1 15,0 0-2-15,28 28 2 0,-28-28-2 0,11 23 2 16,-11-23-1-16,4 22 1 0,-4-22-2 0,-7 24 4 15,7-24-4-15,-12 24 2 16,12-24 0-16,-24 21 1 0,24-21-3 0,-27 21 4 16,27-21-4-16,-36 20 1 0,36-20 0 0,-36 10 1 15,36-10 1-15,-39 8 0 16,39-8 1-16,-36 0 4 0,36 0 2 0,-33-7 2 16,33 7 0-16,-33-9-7 0,33 9-1 0,-30-18-3 15,30 18-2-15,-23-19 0 0,23 19 0 0,0 0-1 16,-18-27 1-16,18 27-5 0,0 0-12 0,4-33-13 0,-4 33-14 0,0 0-21 15,34-22-24-15,-34 22-36 0,36-10-45 0,-36 10-93 16,36-26-155-16,-4 31 19 16,-32-5 313-16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6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0 930 0,'0'0'201'0,"0"0"-82"16,0 0-44-16,0 0-23 0,0 0-27 15,0 0-5-15,0 0 2 0,0 0 5 0,13 22 0 16,-13-22-6-16,23 8-4 0,-23-8 1 0,36 7-1 16,-11-4-4-16,1-3-5 0,3 0-4 0,1 0-2 15,1-1-1-15,0-1 0 0,1-3 0 0,-2 2-1 16,-1-2-12-16,3 7-51 0,-32-2-68 0,63-4-145 16,-63 4-215-16,39-13 51 0,-14 18 252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0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115 25 906 0,'0'0'229'0,"0"0"-130"16,-26-27-3-16,26 27-5 0,0 0-24 0,0 0-32 15,0 0-28-15,0 0-7 0,0 0-2 0,0 0 2 16,16 27 1-16,-16-27 1 0,18 21-3 0,-18-21 4 16,19 34-4-16,-19-34 4 0,21 35-3 0,-21-35 3 15,19 46-4-15,-11-23 5 16,1 1-5-16,-1 1 10 0,-4 5 3 0,2 0 7 16,-5-1-3-16,2 1 1 0,-3 0-10 0,-2-4 2 15,0 1-6-15,-5 1 5 0,0-6-7 0,1 2 7 16,6-24-6-16,-22 43 6 0,22-43-6 0,-23 38 2 15,23-38-4-15,-28 37 2 0,28-37-4 0,-31 30 4 16,31-30-4-16,-32 31 2 0,32-31-1 0,-29 21 0 16,29-21-17-16,0 0-16 0,0 0-41 15,-32 15-50-15,32-15-80 0,0 0-160 0,0 0-57 16,0 0 3-16,0 0 419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9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310 44 695 0,'0'0'142'0,"2"-25"-25"16,-2 25-15-16,0 0-8 0,0 0-14 15,0 0-13-15,0 0-6 0,0 0-9 0,0 0-8 16,-26-18-3-16,26 18-6 0,0 0-5 0,0 0-4 15,-22-4-6-15,22 4-1 0,0 0-1 0,-31 6 0 16,31-6 0-16,-29 3-2 0,29-3-5 0,-31 6-1 16,31-6-4-16,-34 13-3 0,34-13 1 15,-36 22-1-15,36-22-4 0,-37 28 7 0,37-28-7 16,-31 32 2-16,31-32-2 0,-19 27 1 0,19-27-2 16,-11 28 3-16,11-28-3 0,0 29 2 0,0-29-2 15,6 33 3-15,-6-33-4 0,15 30 4 0,-15-30-3 16,27 18 0-16,-27-18 1 0,35 10-2 0,-13-10 3 15,-22 0 0-15,44-5 1 0,-44 5 0 16,44-10 0-16,-44 10-2 0,39-12 1 16,-39 12-1-16,26-1 1 0,-26 1 0 0,0 0 1 15,0 0 0-15,0 0 3 0,0 0 0 0,0 0-1 16,0 0 1-16,-15 23-4 0,15-23 1 0,-35 27-2 16,35-27 1-16,-40 36-2 0,40-36 3 0,-41 35-2 15,41-35 2-15,-40 42-4 0,19-18 5 0,21-24-6 16,-36 39 7-16,36-39-4 0,-24 26 1 15,24-26-3-15,0 0 2 0,-11 24-2 0,11-24 2 16,0 0 0-16,0 0 1 0,20 24-1 0,-20-24 1 16,25 11-2-16,-25-11 3 0,30 7-2 0,-30-7 1 0,36 4 0 15,-36-4 1-15,42 7-1 0,-42-7 1 16,40 2-2-16,-40-2 1 0,38 1 0 0,-14-1 0 16,-24 0 1-16,38 0-2 0,-38 0 1 0,36-1-1 31,-36 1-11-31,28-3-15 0,-28 3-24 0,26-8-29 15,-26 8-41-15,0 0-48 0,47 8-82 0,-47-8-170 16,0 0 44-16,0 0 162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3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180 0 1087 0,'0'0'150'0,"0"0"-32"0,0 0-16 16,0 0-19-16,0 0-25 0,0 0-22 0,0 0-11 15,-25 5-5-15,25-5 1 0,0 0 0 0,0 0 3 16,-25 19-3-16,25-19 1 0,0 0-6 0,-23 34 1 16,23-34-6-16,-21 36 1 0,10-14-7 15,0 8 3-15,0-5-7 0,0 5 4 0,-1 4-6 16,3-1 4-16,2-3-5 0,1 4 4 0,1-3-5 16,3-3 5-16,0-1-5 0,4 2 4 0,-1-5-3 15,5 0 4-15,0-1-4 0,-6-23 4 0,17 42-5 16,-17-42 4-16,22 35-4 0,-22-35 3 15,26 33-3-15,-26-33 4 0,24 25-16 0,-24-25-7 16,24 26-14-16,-24-26-8 0,28 19-17 16,-28-19-33-16,29 20-44 0,-29-20-125 0,26-2-140 15,-26 2-57-15,0 0 141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7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0 798 0,'0'0'295'0,"0"0"-162"0,0 0-30 15,0 0-14-15,0 0-27 0,0 0-27 0,0 0-9 16,-19 27-6-16,19-27 5 0,0 38-6 0,1-17-2 15,-1 3-11-15,2 4 1 0,-1 3-7 0,2 3 4 16,-2-3-6-16,1 3 5 0,-2-6-5 0,1 3 4 16,-1-5-7-16,0 5 7 0,0-4-19 0,-3-4-18 15,7 9-46-15,-4-32-38 0,6 37-65 16,-6-37-75-16,0 0-68 0,0 0-67 0,0 0 173 16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4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62 920 0,'0'0'134'0,"0"0"-25"0,0 0-7 16,0 0-14-16,0 0-21 0,0 0-24 0,0 0-28 16,0 0-12-16,-9-23-1 0,9 23-2 0,0 0 4 15,0 0-2-15,27-16 2 0,-27 16-2 0,0 0 2 16,33-16-1-16,-33 16 0 0,22-3 0 0,-22 3 0 15,25-3-1-15,-25 3 0 0,23 0 0 16,-23 0-1-16,27 3 1 0,-27-3-2 16,23 3 0-16,-23-3 0 0,0 0 1 0,30 14-1 15,-30-14 1-15,0 0-1 0,24 16 2 0,-24-16-2 16,0 0 3-16,0 0 0 0,14 25 2 0,-14-25-3 16,0 0 3-16,-5 25-3 0,5-25 2 0,-13 24-3 15,13-24 3-15,-18 24-4 0,18-24 3 0,-20 27-2 16,20-27 1-16,0 0-1 0,-34 30 0 15,34-30-1-15,-23 21 1 0,23-21-1 0,-24 16 2 16,24-16-2-16,0 0 1 0,0 0-2 0,-22 12 0 16,22-12-2-16,0 0-2 0,0 0 0 0,0 0 1 15,0 0 2-15,0 0 2 0,0 0-1 0,24 19 1 16,-24-19-1-16,0 0 1 0,31 11-1 16,-31-11 1-16,0 0-1 0,31 13 2 0,-31-13-2 15,0 0 2-15,28 18-2 0,-28-18 1 16,0 0-1-16,31 18 2 0,-31-18-3 0,0 0 3 15,22 15-2-15,-22-15 2 0,0 0 0 0,0 0-1 16,16 25 0-16,-16-25 1 0,0 0 0 0,0 0 1 16,3 27-2-16,-3-27 2 0,0 0-1 0,-12 34 1 15,12-34-1-15,-15 24 2 0,15-24-4 0,-20 26 4 16,20-26 1-16,-18 24 13 0,18-24 3 16,0 0 3-16,-30 29-3 0,30-29-7 0,0 0-1 15,-29 13 1-15,29-13 1 0,-23 4 1 16,23-4 0-16,-28-6-1 0,28 6-1 0,-26-7-2 15,26 7-2-15,-28-7-2 0,28 7 0 0,-27-8-1 16,27 8-2-16,-22-5-2 0,22 5-1 0,0 0 0 16,-25 3-2-16,25-3 1 0,0 0-3 0,0 0-3 15,0 0-18-15,0 0-18 0,0 30-31 16,0-30-50-16,0 0-61 0,0 0-125 0,0 0-142 16,37 15 11-16,-37-15 300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9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90-1 906 0,'-29'3'117'0,"29"-3"-39"15,0 0-13-15,0 0-17 0,0 0-6 0,0 0 2 16,0 0 1-16,3 22 5 0,-3-22-2 0,0 0-7 16,0 0-7-16,21 36-2 0,-21-36-11 0,16 27-3 15,-16-27-9-15,21 34-1 0,-21-34-6 0,23 37 3 16,-23-37-4-16,25 31 2 0,-25-31-3 0,21 35 2 16,-21-35-2-16,19 37 3 0,-19-37-2 0,18 39 4 15,-18-39 4-15,11 41 8 0,-11-41-1 16,5 46 3-16,-5-46-7 0,-2 49 4 15,-2-27-3-15,-2 4 4 0,-4 3-5 0,2-1 3 16,-4 7-6-16,1-6 6 0,-5-1-9 0,0 3 2 16,1-3-7-16,-2 0 5 0,17-28-4 0,-30 41-9 15,30-41 31-15,-28 32-32 0,28-32 33 0,-24 30-18 0,24-30-7 16,0 0 5-16,-28 21-4 0,28-21-1 16,0 0 2-16,0 0 0 0,0 0-3 0,0 0 1 15,0 0-5-15,0 0-20 0,0 0-24 0,-29-18-66 16,29 18-179-16,0 0-233 0,23 3-16 0,-23-3 230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2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0 475 0,'0'0'161'0,"0"0"-61"15,0 0-37-15,0 0 23 0,0 0 3 0,0 0 4 16,0 0 2-16,0 0-15 0,0 0-9 0,0 0-7 16,0 0-12-16,0 0-15 0,0 0-10 0,0 0 12 15,0 0 0-15,0 0-3 0,0 0 2 0,15 29-19 16,-15-29-1-16,0 0-4 0,0 34-2 0,0-34-6 16,-7 27-1-16,7-27-6 0,-8 31 6 15,8-31-7-15,-10 29 5 0,10-29-2 0,-9 27-1 16,9-27 0-16,-11 27-1 0,11-27-11 0,0 0-11 15,-13 28-20-15,13-28-27 0,0 0-52 16,0 0-87-16,0 0-233 0,0 0-27 0,-1-26 135 16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0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67-3 822 0,'-25'8'277'0,"25"-8"-137"16,0 0-8-16,0 0-26 0,0 0-35 0,0 0-29 15,0 0-18-15,0 0-14 0,0 0-6 0,0 0-7 16,0 0 2-16,0 0 1 0,0 0 4 16,0 0 4-16,0 0-2 0,23-2-1 0,-23 2-2 15,0 0-2-15,32 7 0 0,-32-7 0 16,23 1-1-16,-23-1 1 0,25 4 1 0,-25-4-2 16,0 0 1-16,31 9-2 0,-31-9 1 0,0 0 0 15,22 14 1-15,-22-14-1 0,0 0 2 0,0 0 21 16,12 25-37-16,-12-25 38 0,-7 22-37 0,7-22 14 15,-14 26 0-15,14-26 0 0,-16 24 2 16,16-24-3-16,-24 21 1 0,24-21-2 0,-27 21 2 16,27-21 0-16,-28 20 8 0,28-20 1 0,-27 19 3 15,27-19-2-15,0 0-4 0,-31 18-6 0,31-18 1 16,0 0-1-16,0 0-1 0,0 0 1 0,-24 8 0 16,24-8 1-16,0 0 0 0,0 0 2 0,0 0-6 15,0 0 0-15,0 0 2 16,0 0-9-16,0 0-2 0,0 0-9 0,0 0-10 15,0 0-10-15,0 0-25 0,0 0-60 0,0 0-9 16,0 0-8-16,-13-24-23 0,13 24-14 0,0 0-80 16,30-8-97-16,-3 13 144 0,-27-5 212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3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213 0 900 0,'0'0'182'15,"0"0"-52"-15,0 0-14 0,0 0-22 0,0 0-25 16,0 0-19-16,0 0-13 0,0 0-4 16,0 0-4-16,-24-10-3 0,24 10-3 0,0 0-2 15,0 0-2-15,-26 13-2 0,26-13 0 0,0 0-3 16,-34 30 0-16,34-30-5 0,-32 26 2 0,32-26-5 15,-33 28-13-15,33-28 33 0,-26 34-35 0,26-34 30 16,-21 37-18-16,21-37-4 0,-12 30 3 0,12-30-3 16,-6 29 3-16,6-29-3 0,3 25 1 15,-3-25-1-15,10 23 1 0,-10-23-2 16,0 0 2-16,27 32-3 0,-27-32-5 0,28 6-9 16,-28-6-5-16,37 2-10 0,-37-2-6 0,48-5-7 15,-48 5-16-15,49-7-34 0,-49 7-50 0,53-7-130 16,-53 7-194-16,48-17 19 0,-9 19 261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47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105 109 1110 0,'0'0'154'0,"0"0"-56"15,-5 23-17-15,5-23-23 0,0 0-21 0,-36 24-16 16,36-24-5-16,-22 28-7 0,22-28-1 0,-24 27-6 16,24-27 2-16,-13 26-5 0,13-26 3 15,0 0-4-15,-7 28 2 16,7-28-2-16,0 0 1 0,9 26-2 0,-9-26 1 16,0 0-1-16,25 17 1 0,-25-17 0 0,30 6 2 15,-30-6-1-15,35 0-1 0,-35 0-16 16,38 0-10-16,-38 0-15 0,35-1-16 0,-35 1-3 15,32-4 4-15,-32 4 15 0,31-3 15 0,-31 3 23 16,27-15 5-16,-27 15 4 0,19-27-1 0,-19 27 3 16,11-31-2-16,-11 31 26 0,8-31 13 0,-8 31 13 0,0-36 5 15,-5 14-13-15,5 22-15 0,-9-38-5 0,9 38-11 16,-13-35-2-16,13 35-3 0,-24-31-1 0,24 31-3 16,-25-24-1-16,25 24-3 0,-30-13 0 15,30 13-3-15,-22-4 0 0,22 4-3 0,0 0 1 16,-29 10-12-16,29-10-25 0,0 0-27 0,-12 42-59 15,12-42-44 1,-5 34-107-16,5-34-177 0,-5 21 52 0,23 3 307 16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0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337 0 563 0,'0'0'226'16,"0"0"-54"-16,0 0-29 0,0 0-21 0,0 0-12 15,0 0-25-15,0 0-20 0,0 0-15 0,0 0-15 16,0 0-8-16,0 0-1 0,0 0-6 16,0 0 3-16,0 0 0 0,0 0 0 0,-27 13-2 15,27-13-1-15,0 0-1 0,0 0-3 0,-28 8-2 16,28-8-2-16,0 0-2 0,-34 13 0 0,34-13-1 15,-28 13 1-15,28-13 0 0,-34 20-4 0,34-20 0 16,-35 25-2-16,35-25 0 0,-33 29 3 0,33-29-4 16,-34 36 2-16,34-36-5 15,-31 38 2-15,31-38-3 0,-27 41 6 0,27-41-7 16,-17 38-9-16,17-38 27 0,-9 34-31 0,9-34 33 16,0 35-17-16,0-35-2 0,5 34 3 0,-5-34-3 15,10 28 2-15,-10-28-3 0,15 31 3 0,-15-31-3 16,25 22 3-16,-25-22-1 0,27 19-2 0,-27-19 2 15,34 17 2-15,-34-17-3 0,33 7 4 0,-33-7-3 16,40 4 1-16,-40-4 0 0,42-4 0 16,-18 1 0-16,-24 3-5 0,41-4 4 0,-41 4-9 15,41-13-5-15,-41 13-10 0,32-11-11 0,-32 11-12 16,28-10-8-16,-28 10-19 0,30-6-56 16,-30 6-74-16,0 0-144 0,0 0-119 0,25-20 39 15,-25 20 350-15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28 841 0,'0'0'225'16,"0"0"-90"-16,0 0-23 0,0 0-26 0,0 0-26 16,0 0-22-16,0 0 5 0,0 0 1 0,0 0-16 15,0 0 22-15,0 0-34 0,27 19 8 0,-27-19-4 16,28 5-6-16,-28-5-5 0,32 3-5 0,-32-3-2 16,37 1-1-16,-15 1 1 0,1-2-1 15,-1-2-9-15,2 4-22 0,-24-2-21 0,48-2-135 16,-48 2-176-16,30-24-170 0,-3 14 31 0,-11-12 416 15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85 0 848 0,'0'0'220'0,"0"0"-79"16,0 0-54-16,0 0-6 0,0 0-9 0,0 0-5 16,-21 31-11-16,21-31-17 0,-3 26-10 0,3-26 0 15,-1 34-2-15,1-34 0 0,-2 40-7 0,2-13 0 16,-4-2-7-16,3 3 2 0,0-1-9 15,-2 4 3-15,-1-7-8 0,1 1 4 16,2-1-6-16,-4 4-12 0,5-28 30 0,-2 44-31 16,2-44 30-16,-5 37-13 0,5-37-4 0,-4 32 4 15,4-32-2-15,-8 34 1 0,8-34-3 0,-8 35 1 16,8-35-1-16,-6 21 1 0,6-21-1 0,0 0 1 16,-7 23 1-16,7-23-2 0,0 0-8 0,0 0-8 15,0 0-11-15,0 0-8 0,0 0-1 16,0 0-5-16,0 0-8 0,0 0-24 0,0 0-29 15,0 0-16-15,0 0-19 0,-1-38-13 0,1 38-26 16,11-26-17-16,-11 26-54 0,23-32-27 0,-21-1 151 16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6.2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0 582 0,'0'0'213'16,"0"0"-13"-16,0 0-40 0,0 0-21 0,0 0-32 15,0 0-29-15,0 0-27 0,0 0-17 16,0 0-8-16,0 0-7 0,0 0-5 16,0 0 10-16,-13 21 6 0,13-21 2 0,0 28 1 15,0-28-9-15,0 38-13 0,0-38 1 0,-2 38-6 16,2-38 1-16,-2 44-5 0,2-44 2 0,-6 46-4 15,5-22 5-15,1-24-5 0,-9 42-12 0,1-19 30 16,5 0-32-16,-5 1 31 0,1 1-15 0,7-25-4 16,-9 43 4-16,9-43-5 0,-6 32 4 15,6-32-3-15,-7 30 3 0,7-30-2 0,-5 27 3 16,5-27-3-16,0 0 0 0,-3 23-1 0,3-23-9 16,0 0-9-16,0 0-9 0,0 0-7 0,0 0-3 15,0 0-20-15,0 0-40 0,0 0-64 0,-7-28-52 16,7 28-67-16,0 0-42 0,14-39-33 15,-14 39 173-15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10 279 462 0,'-10'-22'121'0,"10"22"8"16,0-23-20-16,0 23 12 0,0 0-15 15,8-25-2-15,-8 25-14 0,0 0-7 0,-4-40-10 16,4 40-14-16,0 0-10 0,13-26-13 0,-13 26-7 16,0 0-3-16,1-27 0 0,-1 27-3 15,0 0 1-15,0 0-6 0,10-27-3 0,-10 27-5 0,0 0-1 16,0 0-3-16,12-31 3 0,-12 31-2 0,0 0 2 16,0 0-2-16,22-22 0 0,-22 22-3 0,0 0-2 15,0 0-2-15,22-14 1 0,-22 14-1 16,0 0 1-1,26-12 0-15,-26 12-1 0,0 0 0 0,31-7 0 16,-31 7 0-16,0 0 0 0,33-4 0 0,-33 4 1 16,0 0-1-16,27 4 0 0,-27-4 0 0,0 0-1 15,28 10 1-15,-28-10 0 0,0 0 0 0,23 15-1 16,-23-15 2-16,0 0-2 0,24 21 1 0,-24-21-1 0,0 0 2 16,19 27-2-16,-19-27 1 0,0 0 1 15,0 0-1-15,17 30-1 0,-17-30 1 0,0 0-2 16,0 0 2-16,12 25-1 0,-12-25 2 0,0 0-2 15,0 0 1-15,-1 29 0 0,1-29 3 0,0 0-3 16,-13 26 2-16,13-26-3 0,0 0 1 0,-23 27-1 16,23-27 2-16,0 0 0 0,-30 21-1 0,30-21 1 15,0 0 0-15,-32 17-1 0,32-17 2 16,0 0-2-16,-32 9 0 0,32-9 1 16,-26 2 0-16,26-2 0 0,-25 0 0 0,25 0-1 15,-22 2 2-15,22-2-2 0,0 0 1 0,-25-2 0 16,25 2 2-16,0 0 5 0,0 0 2 0,0 0 4 15,0 0-1-15,0 0-8 0,0 0-2 0,0 0-1 16,0 0-4-16,0 0 2 0,0 0 0 0,0 0-2 16,0 0 1-16,0 0-1 0,0 0-1 15,0 0 4-15,0 0 2 0,0 0 1 0,0 0 2 16,0 0-4-16,25 8 2 0,-25-8 0 0,0 0 2 16,26 9 2-16,-26-9-5 0,0 0 1 15,26 14 0-15,-26-14-2 0,0 0 1 0,24 14-3 16,-24-14 2-16,0 0 1 0,0 0-15 0,27 26 18 15,-27-26-14-15,0 0 30 0,24 34-17 0,-24-34 12 16,18 24-16-16,-18-24-2 0,19 22 4 16,-19-22-3-16,18 26 2 0,-18-26-1 0,21 30 3 15,-21-30-3-15,18 21 4 0,-18-21-6 0,0 0-1 16,22 30 3-16,-22-30-1 0,0 0 1 0,0 0 0 16,20 29-1-16,-20-29 1 0,0 0-2 0,0 0 2 15,0 0 0-15,0 0 1 0,0 0-2 0,0 0-1 16,0 0 1-16,0 0-2 0,0 0 4 15,0 0-4-15,0 0 2 0,0 0-3 16,0 0-10-16,0 0-16 0,0 0-57 0,0 0-221 16,0 0-279-16,0 0 20 0,0 0 214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5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97 48 630 0,'-24'-11'203'0,"24"11"-40"0,0 0 2 0,0 0-29 16,0 0-37-16,0 0-33 0,0 0-25 15,0 0-9-15,0 0-10 0,0 0-6 0,0 0-9 16,0 0-3-16,0 0-4 0,0 0 1 16,0 0 6-16,0 0 4 0,0 0 1 0,24 8 1 15,-24-8-2-15,0 0-1 0,28 0 1 0,-28 0-3 16,0 0 0-16,32-5-4 0,-32 5 0 0,27-3 0 16,-27 3-3-16,32-11-1 0,-32 11 2 0,34-8-3 15,-34 8 2-15,33-6-1 0,-33 6 0 0,28-9 0 16,-28 9 0-16,22-3 1 0,-22 3 0 15,0 0-1-15,25-1 1 0,-25 1-1 0,0 0 1 16,0 0 0-16,0 0 1 0,22 6 1 16,-22-6-3-16,0 0 2 0,0 0-2 0,0 0 1 15,8 22 0-15,-8-22 1 0,0 0-1 0,2 27 0 16,-2-27 0-16,0 0 0 0,0 27-1 0,0-27 2 16,1 21-2-16,-1-21 1 0,0 24 0 0,0-24 0 15,0 25-1-15,0-25 1 0,0 28-2 16,0-28 4-16,-1 31-4 0,1-31 3 0,0 37-3 15,0-37 4-15,-5 40-5 0,5-40 5 0,-2 40-4 16,2-40 1-16,0 39-1 0,0-39 2 0,0 39-3 16,0-39 4-16,0 35-3 0,0-35 1 0,0 31 0 15,0-31 1-15,-2 33-2 0,2-33 3 0,0 32-5 16,0-32 5-16,0 25-5 0,0-25 5 16,0 23-2-16,0-23 1 0,0 0-1 15,0 0 0-15,-2 24-2 0,2-24 4 0,0 0-2 16,0 0 1-16,0 0 0 0,0 0-1 0,0 0 2 15,0 0-1-15,0 0 2 0,0 0 4 0,0 0 2 16,0 0 5-16,0 0-4 0,0 0-6 0,0 0-2 16,0 0-4-16,0 0 1 0,-25 13 2 0,25-13-2 15,0 0 2-15,0 0-1 0,0 0 0 16,0 0 0-16,0 0 1 0,0 0-1 0,0 0 2 16,0 0-1-16,0 0-1 0,0 0 1 0,-24 10-2 15,24-10 1-15,0 0 1 0,0 0-2 0,0 0 2 16,0 0 0-16,0 0 0 0,-23 11 2 15,23-11-1-15,0 0 2 0,0 0 2 0,-32 12 3 16,32-12 2-16,0 0 1 0,-30 7-1 0,30-7 0 16,-25 0-1-16,25 0 0 0,-23-1-1 15,23 1-1-15,-27-3-1 0,27 3 2 0,-28-9-2 16,28 9 0-16,-32-4-1 0,32 4-3 0,-32-5 0 16,32 5-1-16,-27-3 0 0,27 3 0 0,0 0 0 15,-32-7-1-15,32 7 1 0,0 0-3 0,0 0 0 16,0 0 1-16,-22-3 0 0,22 3 0 0,0 0-2 15,0 0 0-15,0 0-4 0,0 0-5 16,0 0-6-16,0 0-14 0,0 0-2 0,0 0-8 16,0 0-6-16,0 0-18 0,0 0-24 0,26 14-84 15,-26-14-106-15,0 0-190 0,19-22-23 16,-19 22 311-16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93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259-11 751 0,'-32'0'228'0,"32"0"-53"15,0 0-34-15,0 0-28 0,0 0-31 0,0 0-22 16,-29 18-12-16,29-18-1 0,0 0-6 0,0 0-2 15,-30 10-3-15,30-10-3 0,0 0-5 16,-28 11-3-16,28-11-2 0,-23 3-4 0,23-3-4 16,-29 2-4-16,29-2-2 0,-30 1-3 0,30-1-1 15,-29 0-2-15,29 0-1 0,-27 0-2 0,27 0 1 16,0 0-1-16,-23 0-1 0,23 0 0 0,0 0-10 16,0 0-11-16,0 0-31 0,0 0-59 0,0 0-161 15,0 0-312-15,0 0 28 0,23 0 231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0:00.7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0 592 0,'0'0'112'0,"0"0"-3"0,0 0 6 0,0 0-7 16,0 0-10-16,0 0-11 0,0 0-4 15,0 0-11-15,0 0-14 0,0 0-8 16,0 0-9-16,0 0-7 0,0 0-4 0,0 0-3 15,0 0 1-15,0 0-1 0,0 0-3 0,0 0-7 16,0 0-7-16,0 0-4 0,0 0-1 0,0 0-2 16,0 0 2-16,0 0-1 0,-7 31 1 0,7-31-3 15,-3 28 0-15,3-28-1 0,-1 29 0 0,1-29-1 16,-5 27 3-16,5-27-5 0,-2 29 4 0,2-29-3 16,0 25 2-16,0-25-3 0,7 22 4 15,-7-22-3-15,0 0 1 0,4 30-1 16,-4-30 1-16,0 0-3 0,0 0 3 0,0 0-2 15,0 0 2-15,28 17 1 0,-28-17-1 0,0 0 2 16,0 0-2-16,26-8 0 0,-26 8 0 0,0 0 1 16,26-18-1-16,-26 18 1 0,0 0-2 0,26-24 0 15,-26 24 1-15,20-24 1 0,-20 24-2 16,13-29 1-16,-13 29-2 0,18-26 2 0,-18 26-4 16,20-27 6-16,-20 27-5 0,16-29 4 0,-16 29-1 15,0 0 0-15,17-26 0 0,-17 26 1 0,0 0-1 16,0 0 0-16,0 0 0 0,0 0 1 0,0 0-1 15,0 0 1-15,0 0-1 0,0 0 0 16,0 0 0-16,0 0 1 0,0 0 0 0,0 0-2 16,0 0 2-16,0 0-2 0,0 0 1 15,0 0 0-15,0 0 1 0,0 0 0 0,0 0-1 16,0 0 0-16,0 0-1 0,0 0 0 0,0 0 2 16,0 0 0-16,0 0 2 0,0 0 0 0,0 0 2 15,0 0 2-15,18 27 2 0,-18-27 0 0,1 23 0 16,-1-23-6-16,0 26 0 0,0-26-3 0,7 25 0 15,-7-25 0-15,1 30 2 0,-1-30-3 0,3 32 3 16,-3-32-3-16,5 25 2 0,-5-25-3 16,9 27 2-16,-9-27-3 0,0 0 1 0,14 22-12 15,-14-22-18-15,0 0-39 0,0 0-94 16,41-10-286-16,-41 10-98 0,18-30 54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44 687 0,'-4'-28'211'15,"4"28"-89"-15,0 0-13 0,0 0-19 0,0 0-3 16,0 0-15-16,-34-13-13 0,34 13-8 0,0 0-11 16,0 0-8-16,-35-3-7 0,35 3-4 0,0 0-5 15,-27 4-2-15,27-4-4 0,-22 7 0 0,22-7-2 16,0 0 2-16,-31 14-2 0,31-14-1 0,0 0-3 15,-23 20-1-15,23-20-4 0,0 0 2 0,-19 31-2 16,19-31 2-16,-10 25-2 0,10-25 2 16,-8 24-3-16,8-24 2 0,-2 22-1 0,2-22 1 15,2 24-3-15,-2-24 3 0,7 23-2 0,-7-23 2 16,0 0-1-16,19 27 1 0,-19-27-2 0,0 0 1 16,26 21 0-16,-26-21 2 0,0 0-1 0,28 16 0 15,-28-16-1-15,0 0 1 0,30 6-1 0,-30-6 1 16,0 0 0-1,30 8 1-15,-30-8-2 0,0 0 3 16,0 0-3-16,24 15 1 0,-24-15 0 0,0 0 0 16,0 0 1-16,0 0 0 0,0 0 1 0,0 0 1 15,0 0 0-15,0 0-1 0,-3 25-1 0,3-25 1 16,0 0-3-16,-33 23 3 0,33-23-2 0,-26 16 1 0,26-16-1 16,-29 16 2-16,29-16-2 0,-26 13 2 0,26-13-1 15,-27 7 0-15,27-7 0 0,0 0 0 16,-29 4-1-16,29-4 1 0,0 0-2 0,0 0 1 15,0 0-2-15,0 0-5 0,0 0-15 0,0 0-27 16,0 0-40-16,0 0-8 0,0 0-22 0,0 0-21 16,0 0-57-16,0 0-121 0,0 0-58 15,38-7 84-15,-38 7 292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13 1436 0,'24'-13'135'0,"-24"13"-68"0,0 0-13 16,0 0-2-16,0 0-8 0,0 0-10 0,0 0-4 15,0 0-10-15,0 0-5 0,0 0-3 0,0 0-2 16,0 0-4-16,0 0-3 0,0 0-1 0,0 0-2 16,0 0 1-16,0 0-1 0,0 0-1 15,0 0-5-15,0 0-13 0,0 0-15 0,0 0-30 16,0 0-43-16,0 0-152 0,0 0-279 0,0 0 19 16,0 0 145-16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6.80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83 0 945 0,'0'0'250'0,"0"0"-148"16,0 0-5-16,0 0-9 0,0 0-28 0,0 0-26 16,0 0-14-16,0 0-12 0,0 0-2 0,0 0 4 0,0 0 6 15,-17 38 1-15,17-38 6 0,0 46-8 0,0-19 3 16,-2 0-9-16,-1 5 3 0,-3-2-8 0,2 5 3 15,-1 0-8-15,0 1 5 0,-3-4-6 16,4 3 4-16,-1-1-6 0,-1-6 6 0,-1 1-5 16,2-2 4-16,5-27-5 0,-6 40 4 0,6-40-3 15,1 24 2 1,-1-24-3-16,0 0-9 0,17 23-16 0,-17-23-10 16,0 0-25-16,0 0-35 0,39 5-56 0,-39-5-99 15,22-23-133-15,-22 23-58 0,19-25 202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112 0 933 0,'0'0'133'0,"0"0"-31"16,0 0-17-16,0 0-8 0,0 0-22 0,0 0-12 15,0 0-10-15,0 0 14 0,0 0-1 0,0 0 0 16,-4 24-5-16,4-24-21 0,0 0 17 0,-3 28-37 16,3-28 35-16,-2 27-35 0,2-27 14 0,-4 30 1 15,4-30-4-15,-8 37-1 0,8-37-5 16,-8 40 4-16,8-40-3 0,-10 43 6 0,10-43-5 16,-11 40 1-16,11-40-4 0,-12 40 3 0,12-40-4 15,-10 39 2-15,10-39-4 0,-11 38 3 0,11-38-5 16,-8 39 3-16,8-39-3 0,-6 31 1 15,6-31-2-15,-7 29 3 0,7-29-1 0,-5 25 1 16,5-25-2-16,0 0 1 0,-4 30-2 0,4-30 2 16,0 0-1-16,0 0 2 0,0 0-2 15,4 22 1-15,-4-22 0 0,0 0 0 0,0 0-1 16,0 0 3-16,0 0-1 0,0 0-1 0,23 0 1 16,-23 0-1-16,0 0 0 0,26-11 0 0,-26 11 0 15,0 0 0-15,31-13 0 0,-31 13-1 0,26-12 2 16,-26 12-2-16,26-19 1 0,-26 19-2 0,28-16 2 15,-28 16-13-15,27-15-4 0,-27 15-9 0,25-14-11 16,-25 14-1-16,0 0-6 0,25-22-14 16,-25 22-18-16,0 0-26 0,25-2-32 15,-25 2-47-15,0 0-66 0,0 0-124 0,0 0 9 16,0 0 218-16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2 974 0,'0'0'216'0,"0"0"-143"15,0 0-21-15,0 0-16 0,0 0 11 16,0 0 8-16,0 0 1 0,0 0 1 0,4 22-22 15,-4-22-13-15,0 0-4 0,23 9-3 0,-23-9-2 16,32 3-5-16,-32-3-2 0,40-3-2 0,-17 1-2 16,-23 2 0-16,43-7-2 0,-18 4 0 0,-3 1-1 15,3-1-8-15,0-4-21 0,2 11-47 0,-27-4-64 16,48-1-112-16,-48 1-124 0,24-12-79 0,-24 12 109 16,0 0 347-16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44 826 0,'0'0'141'15,"0"0"-57"-15,0 0-18 0,0 0-9 0,-4-25-4 16,4 25-5-16,0 0-7 0,0 0-3 16,0 0-4-16,0 0 1 0,0 0-1 0,24-17-5 15,-24 17-5-15,0 0-5 0,0 0-2 0,0 0 0 16,0 0 2-16,0 0 2 0,0 0 0 0,24-5-3 16,-24 5 2-16,0 0 0 0,0 0 4 15,0 0 1-15,0 0 2 0,0 0-2 0,0 0-3 16,0 0-1-16,0 0-7 0,0 0-2 15,0 0-4-15,0 0-3 0,0 0-1 0,0 0-3 16,0 0-1-16,0 0-2 0,0 0-15 0,0 0-27 16,-15 25-86-16,15-25-227 0,0 0-193 0,0 0 10 15,-29-25 310-15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49.3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AEC1ED93-A5F1-4B77-9A1B-A74EC35B5BBF}" emma:medium="tactile" emma:mode="ink">
          <msink:context xmlns:msink="http://schemas.microsoft.com/ink/2010/main" type="writingRegion" rotatedBoundingBox="1610,2235 20383,2375 20277,16602 1504,16462"/>
        </emma:interpretation>
      </emma:emma>
    </inkml:annotationXML>
    <inkml:traceGroup>
      <inkml:annotationXML>
        <emma:emma xmlns:emma="http://www.w3.org/2003/04/emma" version="1.0">
          <emma:interpretation id="{9F6B2E9F-55FD-4426-A68C-05288CBD5953}" emma:medium="tactile" emma:mode="ink">
            <msink:context xmlns:msink="http://schemas.microsoft.com/ink/2010/main" type="paragraph" rotatedBoundingBox="1608,2370 20361,2289 20376,5863 1623,59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B45196-EB19-4954-8BBD-B9741E007347}" emma:medium="tactile" emma:mode="ink">
              <msink:context xmlns:msink="http://schemas.microsoft.com/ink/2010/main" type="line" rotatedBoundingBox="1608,2389 17554,2241 17565,3417 1619,3565"/>
            </emma:interpretation>
          </emma:emma>
        </inkml:annotationXML>
        <inkml:traceGroup>
          <inkml:annotationXML>
            <emma:emma xmlns:emma="http://www.w3.org/2003/04/emma" version="1.0">
              <emma:interpretation id="{11B4A39E-4175-466C-8E91-2F0BED1A39C0}" emma:medium="tactile" emma:mode="ink">
                <msink:context xmlns:msink="http://schemas.microsoft.com/ink/2010/main" type="inkWord" rotatedBoundingBox="1608,2389 3143,2375 3151,3281 1616,3295"/>
              </emma:interpretation>
              <emma:one-of disjunction-type="recognition" id="oneOf0">
                <emma:interpretation id="interp0" emma:lang="en-GB" emma:confidence="0">
                  <emma:literal>Def.</emma:literal>
                </emma:interpretation>
                <emma:interpretation id="interp1" emma:lang="en-GB" emma:confidence="0">
                  <emma:literal>De.f,</emma:literal>
                </emma:interpretation>
                <emma:interpretation id="interp2" emma:lang="en-GB" emma:confidence="0">
                  <emma:literal>De.f.</emma:literal>
                </emma:interpretation>
                <emma:interpretation id="interp3" emma:lang="en-GB" emma:confidence="0">
                  <emma:literal>De_f,</emma:literal>
                </emma:interpretation>
                <emma:interpretation id="interp4" emma:lang="en-GB" emma:confidence="0">
                  <emma:literal>De_f.</emma:literal>
                </emma:interpretation>
              </emma:one-of>
            </emma:emma>
          </inkml:annotationXML>
          <inkml:trace contextRef="#ctx0" brushRef="#br0">-285 798 437 0,'0'0'126'0,"0"0"12"16,0 0-26-16,0 0-8 0,0 0-34 0,0 0-12 16,0 0-8-16,0 0 6 0,0 0 1 0,0 0 5 15,0 0-6-15,0 0-4 0,0 0-6 0,0 0-6 16,0 0-11-16,0 0-7 0,0 0-8 0,0 0-8 15,0 0 20-15,0 0 5 0,6 24-1 0,-6-24 3 16,5 30-25-16,-5-30-20 0,4 38 34 16,-4-38-34-16,0 43 33 0,2-18-16 15,-2-1-5-15,0 2 3 0,0-2-4 0,0 2 3 16,0-2-4-16,0-2 4 0,0 0-3 0,0-22 3 16,0 41-3-16,0-41 3 0,0 35-4 0,0-35 3 15,0 27-3-15,0-27 2 0,1 22-1 0,-1-22 1 16,0 0-2-16,0 0-11 0,7 23-15 0,-7-23-14 15,0 0-25-15,0 0-18 0,0 0-32 16,0 0-23-16,0 0-41 0,0 0-48 0,0 0-76 16,10 27-55-16,-10-27 240 0</inkml:trace>
          <inkml:trace contextRef="#ctx0" brushRef="#br0" timeOffset="493.9605">-140 718 800 0,'0'0'147'0,"0"0"-22"15,0 0-38-15,0 0-23 0,0 0-28 16,0 0-22-16,0 0-12 0,0 0-5 0,0 0 6 0,0 0 31 16,0 0 7-16,0 0 6 0,0 0-3 0,22 14-26 15,-22-14-5-15,0 0 1 0,32 31-5 16,-32-31 0-16,22 24-5 0,-22-24 0 0,25 26-4 16,-25-26 3-1,27 33 20-15,-27-33-19 0,28 38 17 0,-28-38-35 16,19 42 13-16,-9-18-14 0,-2-3 15 0,0 1 4 15,-5 3-5-15,-3-25 5 0,7 41-5 0,-7-41 5 16,0 40-5-16,0-40 5 0,-10 35-5 0,10-35 4 16,-16 39-3-16,16-39 4 0,-25 38-4 0,25-38 7 15,-31 37 9-15,31-37 6 0,-34 26-1 16,34-26 3-16,-32 27-12 0,32-27 1 0,-37 20-1 16,37-20 1-16,-41 20-2 0,41-20-1 0,-37 14-3 15,37-14-2-15,-32 10-3 0,32-10 0 16,-32 5-1-16,32-5-1 0,0 0 0 0,-22 0-1 15,22 0-2-15,0 0-2 0,0 0-27 0,0 0-28 16,0 0-15-16,0 0-48 0,0 0-68 16,0 0-129-16,29-8-149 0,-29 8 32 0,29-13 423 15</inkml:trace>
          <inkml:trace contextRef="#ctx0" brushRef="#br0" timeOffset="1056.3879">220 1245 588 0,'0'0'170'0,"0"0"-80"16,0 0-58-16,0 0-19 0,0 0-4 0,0 0-1 16,0 0 8-16,0 0 8 0,24 6 4 0,-24-6-1 15,0 0-6-15,21 2-5 0,-21-2-5 0,0 0-5 16,29-3-2-16,-29 3 0 0,25-3-2 0,-25 3 0 16,23-7 0-16,-23 7-1 15,25-12 0-15,-25 12 1 0,28-15 1 0,-28 15-2 16,0 0 2-16,27-24-1 0,-27 24 2 0,15-22-1 15,-15 22 1-15,10-24-1 0,-10 24 1 0,3-26-2 16,-3 26 30-16,3-26 15 0,-3 26 16 0,-6-22 5 16,6 22-15-16,0 0-14 0,-26-32-7 0,26 32-4 15,0 0-3-15,-26-16-4 0,26 16-3 0,-25-2-3 16,25 2-5-16,-28 13-1 0,28-13-3 16,-31 27 1-16,31-27-2 0,-28 35 2 0,17-10-3 15,1-3 2-15,2 2-5 0,3 0 1 0,5 0-4 16,0 0 4-16,0-24-5 0,8 42 4 15,-8-42-4-15,16 32 3 0,-16-32-2 0,24 32 3 16,-24-32-3-16,27 19 2 0,-27-19-2 0,33 6 1 16,-33-6 0-16,40-3-1 0,-16-3-12 0,-24 6-19 15,54-21-38-15,-39-6-47 0,16 21-44 16,-20-25-68-16,23 18-28 0,-10-1-132 0,-11-20 76 16,20 28 314-16</inkml:trace>
          <inkml:trace contextRef="#ctx0" brushRef="#br0" timeOffset="1759.642">736 1109 681 0,'0'0'170'15,"0"0"-2"-15,0 0-16 0,-33-5-24 16,33 5-21-16,0 0-24 0,0 0-25 0,0 0-18 16,0 0-13-16,0 0-15 0,0 0-8 0,0 0-5 15,0 0 1-15,0 0 5 0,0 0 6 0,22 8 2 16,-22-8 2-16,33 5-7 0,-33-5-2 0,38 3-2 15,-38-3-2-15,45-3-1 0,-21-2 0 0,0-1-1 16,3-1-1-16,-4-1 0 0,0-3-1 16,4 1-15-16,-27 10-25 0,46-18-60 0,-36-2-88 15,22 25-163-15,-32-5-134 0,22-19 33 0,-22 19 408 16</inkml:trace>
          <inkml:trace contextRef="#ctx0" brushRef="#br0" timeOffset="1525.1079">1044 791 823 0,'0'0'116'16,"0"0"-13"-16,0 0 4 0,0 0-15 15,0 0-10-15,-28-4-22 0,28 4-9 0,0 0-12 0,0 0-3 16,0 0-6-16,0 0-3 0,0 0 0 0,0 0-2 16,-23-13 2-16,23 13-1 0,0 0-3 15,0 0-2-15,0 0-1 0,-26 3-5 0,26-3-1 16,0 0-1-16,0 0-7 0,-25 13 0 15,25-13-4-15,0 0 0 0,-26 23-2 0,26-23 2 16,-14 25-2-16,14-25-14 0,-14 37 32 0,6-11-32 16,2-2 32-16,2-1-16 0,3 0-4 0,1 5 5 15,-3-5-5-15,3 3 4 0,3-1-5 0,-3 6 5 16,0-5-5-16,1 1 5 0,0-1-4 0,4-2 3 16,-3-2-2-16,-2-22 2 0,9 38-3 15,-9-38 2-15,5 31-2 0,-5-31 1 16,7 24-5-16,-7-24-8 0,0 0-9 0,0 0-6 15,17 29-8-15,-17-29 0 0,0 0-14 0,0 0-12 16,0 0-28-16,0 0-28 0,0 0-22 0,0 0-38 16,0 0-32-16,0 0-66 0,0 0-67 0,11 26 168 15,-11-26 176-15</inkml:trace>
          <inkml:trace contextRef="#ctx0" brushRef="#br0" timeOffset="2913.9111">-214 1618 640 0,'-28'7'181'15,"28"-7"-27"-15,0 0-32 0,0 0-10 0,0 0-29 16,0 0-12-16,0 0-20 0,0 0-13 0,0 0-12 15,0 0-6-15,0 0-5 0,0 0-7 0,0 0-4 16,0 0 0-16,0 0-1 0,0 0 0 0,0 0 1 0,0 0 29 16,0 0 6-16,0 0 0 0,0 0 3 15,28-13-32-15,-28 13-1 0,0 0 1 0,27-7 4 16,-27 7-3-16,0 0 0 0,30-7-4 0,-30 7-2 16,25-2-2-16,-25 2-1 0,28 0 0 0,-28 0 0 15,27 0-1-15,-27 0 1 0,31 0-1 0,-31 0 1 16,34 0-1-16,-34 0 0 0,32 2 0 0,-32-2-1 15,38-2 1-15,-38 2-1 16,38 0 0-16,-38 0 0 0,38-1 0 0,-38 1 0 16,37-2 0-16,-37 2 1 0,36-3 0 0,-36 3-1 15,32 0 1-15,-32 0-1 0,34-2 0 0,-34 2 1 16,33-1-1-16,-33 1 0 0,32 0 0 0,-32 0 0 16,32 1 0-16,-32-1 0 0,27 2 0 0,-27-2 0 15,32 2 2-15,-32-2-1 0,36 0 0 0,-36 0 0 16,29 1-2-16,-29-1 1 0,29 2 1 15,-29-2 0-15,27 0-1 0,-27 0 0 0,27 0 1 16,-27 0-1-16,26-2 0 0,-26 2 1 0,23-1 0 16,-23 1 0-16,25-2 0 0,-25 2 0 15,25-3-1-15,-25 3 0 0,27-5 1 0,-27 5-1 0,28-7 0 16,-28 7 1-16,27-3-1 0,-27 3 0 16,23-3 1-16,-23 3-1 0,24-1 0 0,-24 1 1 15,0 0-1-15,29 1 0 0,-29-1 0 16,0 0 0-16,28 2 0 0,-28-2 0 0,0 0 0 15,25 0 0-15,-25 0 0 0,0 0 0 0,24 1 0 16,-24-1 0-16,0 0-1 0,0 0 2 0,28-3-2 16,-28 3 1-16,0 0 1 0,0 0-1 0,22 0 0 15,-22 0 0-15,0 0-1 0,0 0 1 0,0 0 1 16,0 0-1-16,25 2 0 0,-25-2 0 16,0 0 0-16,0 0 1 0,0 0-2 0,0 0 2 15,0 0 0-15,22 1-1 0,-22-1 0 0,0 0 0 16,0 0 0-16,0 0 0 0,0 0 0 15,0 0 0-15,23 3 0 0,-23-3 0 0,0 0 0 16,0 0 0-16,0 0 0 0,0 0 1 0,0 0-1 16,0 0 0-16,22 4 2 0,-22-4-2 0,0 0 0 15,0 0 1-15,0 0-1 0,0 0 0 16,0 0 1-16,0 0-1 0,0 0 0 0,0 0 0 16,0 0 0-16,0 0 0 0,0 0 0 0,0 0 0 15,0 0 2-15,0 0-2 0,0 0 1 0,0 0 0 16,0 0-1-16,0 0 0 0,0 0 1 0,0 0 0 15,0 0 0-15,0 0-1 0,0 0 0 0,0 0-1 16,0 0 2-16,0 0-1 0,0 0 1 16,0 0 1-16,0 0-1 0,0 0-1 15,0 0-2-15,0 0-23 0,0 0-29 0,27 14-100 16,-27-14-198-16,0 0-177 0,0 0-8 0,0 0 364 16</inkml:trace>
          <inkml:trace contextRef="#ctx0" brushRef="#br0" timeOffset="4070.0511">1241 1345 1015 0,'0'0'265'0,"0"0"-113"15,0 0-26-15,0 0-35 0,0 0-26 0,-28 2-16 16,28-2-14-16,0 0-8 0,0 0-7 0,0 0-5 16,0 0-4-16,0 0-5 0,0 0-4 0,-12-23-1 15,12 23-1-15,0 0 0 0,0 0-1 16,0 0 0-16,0 0-1 0,0 0-12 16,12-22-15-16,-12 22-32 0,0 0-53 0,28 12-126 15,-28-12-302-15,0 0 18 0,14 23 172 0</inkml:trace>
        </inkml:traceGroup>
        <inkml:traceGroup>
          <inkml:annotationXML>
            <emma:emma xmlns:emma="http://www.w3.org/2003/04/emma" version="1.0">
              <emma:interpretation id="{69535E48-C001-4A4F-974E-88FF9A1429A5}" emma:medium="tactile" emma:mode="ink">
                <msink:context xmlns:msink="http://schemas.microsoft.com/ink/2010/main" type="inkWord" rotatedBoundingBox="3970,2423 7616,2389 7625,3374 3979,3408"/>
              </emma:interpretation>
              <emma:one-of disjunction-type="recognition" id="oneOf1">
                <emma:interpretation id="interp5" emma:lang="en-GB" emma:confidence="0">
                  <emma:literal>(special)</emma:literal>
                </emma:interpretation>
                <emma:interpretation id="interp6" emma:lang="en-GB" emma:confidence="0">
                  <emma:literal>(special</emma:literal>
                </emma:interpretation>
                <emma:interpretation id="interp7" emma:lang="en-GB" emma:confidence="0">
                  <emma:literal>(Special)</emma:literal>
                </emma:interpretation>
                <emma:interpretation id="interp8" emma:lang="en-GB" emma:confidence="0">
                  <emma:literal>'special)</emma:literal>
                </emma:interpretation>
                <emma:interpretation id="interp9" emma:lang="en-GB" emma:confidence="0">
                  <emma:literal>Especial)</emma:literal>
                </emma:interpretation>
              </emma:one-of>
            </emma:emma>
          </inkml:annotationXML>
          <inkml:trace contextRef="#ctx0" brushRef="#br0" timeOffset="302926.0757">2245 803 795 0,'0'0'142'0,"0"0"-21"0,0 0-13 16,0 0-5-16,0 0-21 0,0 0-17 0,0 0-11 15,0 0-3-15,0 0-3 0,0 0-6 0,0 0-11 16,0 0-10-16,0 0-8 0,-15 23-5 16,15-23-1-16,0 0 1 15,-25 25 1-15,25-25 1 0,-19 23 20 0,19-23-37 16,-19 32 34-16,19-32-37 0,-17 33 13 0,17-33 4 16,-18 33-4-16,18-33 3 0,-15 39-5 0,15-39 5 15,-15 42-6-15,15-42 4 0,-12 40-3 16,12-40 0-16,-6 36-2 0,6-36 3 0,-3 36-3 15,3-36 2-15,0 30-2 0,0-30 2 0,0 32-2 16,0-32 2-16,3 26-2 0,-3-26 2 0,2 24-2 0,-2-24 0 16,4 25 0-16,-4-25 1 0,0 0-1 15,13 30 1-15,-13-30-2 0,0 0 0 0,21 24-2 16,-21-24-12-16,0 0-15 0,28 16-16 0,-28-16-27 16,0 0-33-16,44 16-57 0,-44-16-87 0,27-16-143 15,-27 16-48-15,32-17 189 0</inkml:trace>
          <inkml:trace contextRef="#ctx0" brushRef="#br0" timeOffset="303527.5682">2699 1075 714 0,'0'0'160'16,"0"0"-24"-16,0 0-7 0,0 0-12 0,0 0-21 15,0 0-24-15,0 0-17 0,0 0-13 0,0 0-8 16,0 0-5-16,0 0-6 0,-26-19-5 0,26 19-1 16,0 0-3-16,0 0-3 0,-28 9-2 0,28-9-2 0,0 0-3 15,-29 17 1-15,29-17-4 0,0 0 2 16,-33 22-4-16,33-22 2 0,0 0-2 0,-28 24 2 16,28-24-2-16,0 0 2 0,-13 23-3 0,13-23 1 15,0 0-2-15,1 23 1 0,-1-23-1 0,0 0 2 16,0 0-2-16,24 21 3 0,-24-21-2 0,0 0 1 15,27 12 0-15,-27-12 0 0,0 0 0 16,32 5 0-16,-32-5 1 0,0 0 0 0,29 2 0 0,-29-2 1 16,0 0-3-16,0 0 1 0,25 15 0 0,-25-15 0 15,0 0 1-15,0 0 1 0,4 24 0 0,-4-24 1 16,0 0-1-16,-10 21 0 0,10-21 0 0,0 0 1 16,-25 31-2-16,25-31 2 0,0 0-1 0,-27 23 0 15,27-23 0-15,-24 13 0 0,24-13 0 0,0 0-1 16,-31 14 0-1,31-14 0-15,0 0 1 0,-31 8 0 0,31-8-1 16,0 0 0-16,0 0 0 0,-25 2 0 16,25-2-1-16,0 0-7 0,0 0-20 0,0 0-26 15,0 0-61-15,0 0-26 0,0 0-48 0,0 0-90 16,0 0-133-16,0 0 18 0,0 0 327 0</inkml:trace>
          <inkml:trace contextRef="#ctx0" brushRef="#br0" timeOffset="304151.3967">2820 1314 513 0,'0'0'138'0,"0"0"-21"0,0-24 0 0,0 24-8 15,0 0-30-15,0 0-30 0,0 0-14 0,0 0-5 16,0 0-1-16,0 0 17 0,0 0 6 0,0 0-1 16,4 23-3-16,-4-23-19 0,7 22-18 0,-7-22 0 15,4 33-8-15,-4-33 2 0,-4 40-5 0,4-40 5 0,-3 42-6 16,3-42 3-16,-4 42-3 0,0-20 3 16,4-22-3-16,-3 44 3 0,1-16-3 0,2-2 5 15,-5-1-6-15,3-2 5 0,2-23 22 0,-6 38-22 16,6-38 23-16,-5 34-24 0,5-34-1 0,0 0 0 15,0 0 0-15,0 0-2 0,0 0 27 0,0 0-4 16,0 0 20-16,0 0 3 0,0 0-52 0,0 0 28 0,0 0-45 16,-4-28 23-16,4 28 4 0,4-38-5 0,0 16 5 15,-1-6-5-15,3-1 5 0,3-5-4 16,-4-4 5-16,6-2-8 0,-4 2 8 0,0 3-7 16,3-1 7-16,-2 4-6 0,-1 2 5 0,1 1-4 15,-4 7 4-15,-4 22-2 0,14-39 4 0,-14 39-2 16,12-24 0-1,-12 24-2-15,0 0 0 0,18-25-1 0,-18 25 0 16,0 0 0-16,25-14-1 0,-25 14 1 0,22-1-1 16,-22 1 1-16,25 5 0 0,-25-5 0 15,26 14-1-15,-26-14 1 0,25 23-1 0,-25-23 2 16,21 31-2-16,-21-31 4 0,11 32-5 0,-11-32 5 16,8 35-5-16,-8-35 5 0,3 31-3 0,-3-31 2 15,-4 29-1-15,4-29 3 0,-14 24-3 0,14-24 2 0,0 0-1 0,-29 28 2 16,29-28-3-16,-24 12 1 0,24-12-2 15,-31 9 1-15,31-9-1 0,-31 6 1 16,31-6 0-16,-27 2-1 0,27-2 0 0,0 0-1 16,-28-10 0-16,28 10-10 0,0 0-15 0,-26-26-25 15,26 26-52-15,-12-23-58 0,12 23-130 0,0 0-200 16,11-30 52-16,-11 30 298 16</inkml:trace>
          <inkml:trace contextRef="#ctx0" brushRef="#br0" timeOffset="305054.0742">3369 1263 687 0,'0'0'104'16,"0"0"-42"-16,0 0-16 0,0 0-8 0,0 0 4 15,0 0 4-15,0 0 2 0,0 0 6 16,0 0-6-16,0 0-8 0,27-8-1 0,-27 8-4 16,0 0-8-16,26-8-10 0,-26 8-5 0,0 0-3 15,28-6-3-15,-28 6-2 0,0 0-1 0,29-9-1 0,-29 9 0 16,22-6-1-16,-22 6 1 0,0 0 0 0,32-15-2 16,-32 15 3-16,0 0-1 0,27-21 1 0,-27 21-1 15,0 0 1-15,14-24 0 0,-14 24 4 0,0 0 19 16,4-25 8-16,-4 25 0 0,0 0 2 15,0 0-20-15,-23-28-4 0,23 28-2 0,0 0-2 16,-31-11-2 0,31 11-2-16,-26-6-1 0,26 6 0 0,-27 4 1 15,27-4 3-15,-28 5 3 0,28-5 2 0,-25 3-1 16,25-3-3-16,0 0-3 0,-22 7-4 0,22-7 0 16,0 0-1-16,-15 26 1 0,15-26-3 0,-4 22 3 15,4-22-3-15,0 25 2 0,0-25-1 16,3 26 1-16,-3-26-1 0,11 30 2 0,-11-30-3 15,13 30 3-15,-13-30-2 0,14 30 2 0,-14-30-3 0,22 26 2 16,-22-26-3-16,22 25 2 0,-22-25-1 0,26 17 2 16,-26-17-2-16,27 12 2 0,-27-12-3 0,27 6 2 15,-27-6-15-15,30 3-10 0,-30-3-13 0,28-5-15 16,-28 5-15-16,28-7-26 0,-5 12-26 16,-23-5-44-16,28-15-56 0,-28 15-110 0,0 0-22 15,31-13 211-15</inkml:trace>
          <inkml:trace contextRef="#ctx0" brushRef="#br0" timeOffset="305570.9653">4012 1168 734 0,'0'0'194'15,"0"0"-69"-15,0 0-10 0,0 0-5 0,0 0-22 16,0 0-24-16,0 0-14 0,-25-13-10 0,25 13-3 0,0 0-5 16,0 0-5-16,-23 8-6 0,23-8-4 15,0 0-2-15,-26 11-1 0,26-11-1 0,0 0 0 16,-29 19-3-16,29-19-1 0,-26 21-4 0,26-21 0 16,-25 27-4-16,25-27 2 0,-22 24-5 0,22-24 1 15,-20 25-2-15,20-25 3 0,-16 23-1 0,16-23 1 16,0 0-3-16,-7 31 3 0,7-31-3 0,0 0 3 15,8 27-3-15,-8-27 3 0,0 0 0 16,25 17 0 0,-25-17 0-16,0 0 0 0,29 10-2 0,-29-10 0 15,29 0 1-15,-29 0 0 0,39-3 0 0,-39 3-15 16,45-11-8-16,-45 11-13 0,47-13-13 0,-47 13-11 16,49-15-23-16,-49 15-19 0,42-14 0 0,-42 14-24 15,44-16-39-15,-44 16-34 0,43-22-57 0,-14 23-77 16,-29-1 177-16,35-15 157 0</inkml:trace>
          <inkml:trace contextRef="#ctx0" brushRef="#br0" timeOffset="305702.4732">4330 1195 436 0,'0'0'117'0,"20"-26"11"0,-20 26-10 16,0 0-22-16,0 0-27 0,0 0-11 0,0 0-1 16,14-25 5-16,-14 25-6 0,0 0-9 15,0 0-14-15,0 0-8 16,0 0 1-16,0 0 20 0,0 0 6 0,0 0-1 15,0 0-4-15,8 24-22 0,-8-24-5 0,3 27-6 16,-3-27-1-16,-5 39-8 0,5-39 1 16,-2 40-6-16,2-40 3 0,-6 35-3 0,6-35 2 15,0 28-3-15,0-28 3 0,2 28-3 0,-2-28 2 16,0 0-3-16,8 27 1 0,-8-27-1 0,0 0 1 16,0 0-12-16,0 0-17 0,0 0-24 0,0 0-37 0,33-2-35 15,-39-20-50-15,6 22-69 0,18-27-66 0,-19-1-57 16,1 28 175-16,7-45 193 0</inkml:trace>
          <inkml:trace contextRef="#ctx0" brushRef="#br0" timeOffset="305849.6244">4423 1011 994 0,'-25'-18'177'0,"25"18"-30"0,0 0-20 0,0 0-37 0,0 0-31 16,0 0-19-16,0 0-12 0,0 0-9 0,-21-7-9 16,21 7-4-16,0 0-6 0,0 0-4 15,0 0 0-15,0 0 1 0,0 0-1 0,0 0-12 0,0 0-18 16,0 0-30-16,36 22-69 0,-36-22-66 15,0 0-200-15,29 3-61 0,-29-3 83 0</inkml:trace>
          <inkml:trace contextRef="#ctx0" brushRef="#br0" timeOffset="306436.7647">4867 1171 516 0,'-10'-24'168'0,"10"24"-27"16,0 0-2-16,0 0-6 0,0 0-20 15,0 0-21-15,0 0-15 0,0 0-18 0,-13-26-8 16,13 26-13-16,0 0-10 0,0 0-6 0,0 0-6 16,-27-8-2-16,27 8-1 0,0 0-3 0,-28-2-1 15,28 2-1-15,0 0-3 0,-34 10 0 0,34-10-1 16,-26 13 0-16,26-13-2 0,-24 17 0 16,24-17-3-16,-25 21 3 0,25-21-4 0,-17 23 3 0,17-23-3 15,-10 28 2-15,10-28-2 0,0 25 3 0,0-25-4 16,8 24 2-16,-8-24-3 0,0 0 2 0,28 30 0 15,-28-30 1-15,23 9-1 0,-23-9 0 0,33 0 0 16,-33 0 1-16,37-16 1 0,-37 16-1 0,42-24 2 16,-42 24-3-16,34-27 2 0,-34 27 0 0,25-27 2 15,-25 27-2-15,0 0 3 0,18-24-2 0,-18 24 1 0,0 0 0 16,0 0-1-16,8-25-1 0,-8 25 3 16,0 0-1-16,0 0 3 0,0 0-1 0,0 0 0 15,0 0-2-15,0 0-2 0,0 0 0 0,0 0-1 16,0 0 3-16,-5 25-1 0,5-25 0 0,-2 31-1 15,2-31 1-15,0 29-2 0,0-29 3 0,2 28-4 16,-2-28 3 0,7 27-3-16,-7-27 1 0,0 0-3 0,12 27 2 15,-12-27-17-15,0 0-13 0,23 20-24 16,-23-20-32-16,22 6-34 0,-22-6-58 0,24-6-106 16,-24 6-152-16,0 0 47 0,45-23 333 0</inkml:trace>
          <inkml:trace contextRef="#ctx0" brushRef="#br0" timeOffset="307190.9442">5594 721 800 0,'0'0'181'0,"0"0"-51"16,0 0 11-16,0 0-17 0,0 0-41 0,0 0-40 16,0 0-25-16,0 0-14 15,0 0-2-15,0 0 4 0,0 0 5 0,0 0 1 16,22 29 6-16,-22-29-3 0,11 28 2 0,-11-28-5 16,17 30 1-16,-17-30-6 0,18 37 1 0,-11-14 20 15,2 2-32-15,-1 2 37 16,2 4-33-16,-2-1 10 0,1 1 5 0,-5 2-8 15,-1 1 9-15,-1-2-6 0,2 4 5 16,-6-6-6-16,0 5 3 0,-2-2-4 0,3-3 5 16,-9 3-7-16,2-4 3 0,-2 0-8 15,-5-3 4-15,3-2-6 0,-6 4 4 0,1-4-4 16,2-2 3-16,15-22-3 0,-33 38 2 0,33-38-3 16,-34 28 3-16,34-28-15 0,-29 19-14 0,29-19-34 0,-22 2-82 0,22-2-288 15,0 0-128-15,0 0 50 0,33-29 420 0</inkml:trace>
          <inkml:trace contextRef="#ctx0" brushRef="#br0" timeOffset="314657.2514">5301 841 422 0,'0'0'154'16,"0"0"-14"-16,0 0-21 0,0 0 2 0,0 0-40 16,0 0-6-16,-6-23-22 0,6 23-1 0,0 0-1 15,0 0 1-15,0 0-6 0,0 0-5 0,0 0-8 16,0 0-4 0,0 0-6-16,0 0-4 0,0 0 9 0,0 0 10 15,0 0 3-15,0 0-1 0,0 29-13 0,0-29-12 16,0 0-6-16,-7 32-12 0,7-32 34 15,-5 26-35-15,5-26 34 0,-6 24-21 0,6-24-3 16,-4 26 1-16,4-26-3 0,-5 29 2 0,5-29-5 16,-9 28 3-16,9-28-3 0,-4 32 1 0,4-32-2 15,-7 31 2-15,7-31-2 0,-5 33 2 0,5-33-3 0,-3 27 3 0,3-27-3 16,-7 33 2-16,7-33-1 0,-3 28 1 16,3-28-1-16,-5 33 2 0,5-33-3 0,-3 26 2 15,3-26-2-15,-1 26 1 0,1-26 0 16,0 0 1-16,-2 30-1 0,2-30 2 0,0 0-3 15,-1 26 2-15,1-26-1 0,0 0 0 0,-3 24-1 16,3-24 2-16,0 0-2 16,0 0 2-16,0 0 0 0,3 26 0 0,-3-26-2 15,0 0 2-15,0 0-3 0,0 0 2 16,0 0-1-16,0 0 1 0,0 0 0 0,5 23 0 16,-5-23 0-16,0 0 0 0,0 0 0 15,0 0 0-15,0 0 1 0,0 0 0 0,0 0-1 16,27 6 1-16,-27-6 0 0,0 0-1 0,0 0 1 15,0 0 0-15,26-6 0 0,-26 6 0 0,0 0 1 0,22-15-2 16,-22 15 1-16,0 0-1 0,26-21 1 0,-26 21-2 16,0 0 1-16,29-32-2 0,-29 32 2 0,21-28-16 15,-21 28-23-15,15-29-49 0,-15 29-181 16,0 0-288-16,27-16 14 0,-27 16 234 0</inkml:trace>
        </inkml:traceGroup>
        <inkml:traceGroup>
          <inkml:annotationXML>
            <emma:emma xmlns:emma="http://www.w3.org/2003/04/emma" version="1.0">
              <emma:interpretation id="{24A327AA-F130-46C1-9AB1-5AD2CDE4E14D}" emma:medium="tactile" emma:mode="ink">
                <msink:context xmlns:msink="http://schemas.microsoft.com/ink/2010/main" type="inkWord" rotatedBoundingBox="8410,2355 11503,2326 11510,3029 8417,3058"/>
              </emma:interpretation>
              <emma:one-of disjunction-type="recognition" id="oneOf2">
                <emma:interpretation id="interp10" emma:lang="en-GB" emma:confidence="0">
                  <emma:literal>Jordan</emma:literal>
                </emma:interpretation>
                <emma:interpretation id="interp11" emma:lang="en-GB" emma:confidence="0">
                  <emma:literal>jordan</emma:literal>
                </emma:interpretation>
                <emma:interpretation id="interp12" emma:lang="en-GB" emma:confidence="0">
                  <emma:literal>Jorolan</emma:literal>
                </emma:interpretation>
              </emma:one-of>
            </emma:emma>
          </inkml:annotationXML>
          <inkml:trace contextRef="#ctx0" brushRef="#br0" timeOffset="5055.311">6855 822 672 0,'0'0'235'0,"0"0"-84"0,0 0-17 16,0 0-20-16,0 0-16 15,0 0-34-15,0 0-17 0,0 0-14 0,0 0-10 16,0 0-7-16,0 0-5 0,0 0-5 0,0 0-4 16,0 0-1-16,0 0-1 0,0 0-1 0,0 0 0 15,0 0 1-15,0 0 3 0,0 0-1 0,0 0 5 16,0 28-6-16,0-28 3 0,5 24 20 0,-5-24-38 15,4 34 37-15,-4-34-36 0,5 42 13 0,-5-42 4 16,3 41-4-16,-3-41 3 0,3 45-4 16,-2-19 4-16,2-4-5 0,-3 7 4 0,0-5-4 15,0-2 5-15,0-22-4 0,-3 42 3 16,3-42-3-16,-1 34 4 0,1-34-2 0,-6 25 2 16,6-25-2-16,0 0 2 0,-14 23 12 0,14-23 5 15,0 0 3-15,-23 21 2 0,23-21-12 0,-25 13-1 16,25-13-1-16,-34 7 0 0,34-7 2 0,-39 6-3 15,39-6-2-15,-38-6-3 0,38 6-2 16,-33-9-3-16,33 9 1 0,-35-21-1 0,35 21 1 16,-32-29-2-16,32 29 2 0,-27-32-4 0,27 32 3 15,-25-38-4-15,25 38 3 0,-16-36-10 0,16 36-8 16,-7-27-17-16,7 27-15 0,0 0-19 0,0 0-43 16,9-39-52-16,-9 39-113 0,0 0-189 15,28-15 26-15,-28 15 266 0</inkml:trace>
          <inkml:trace contextRef="#ctx0" brushRef="#br0" timeOffset="5305.289">6594 830 1020 0,'0'0'204'0,"0"0"-74"0,0 0-24 0,0 0-34 16,0 0-37-16,0 0-22 0,0 0-11 0,0 0-1 15,0 0 16-15,0 0 4 0,0 0 7 0,30-11 1 16,-30 11-10-16,30 1-2 0,-30-1-3 0,40 2-3 16,-40-2-4-16,43 1-3 0,-17 3-2 15,-2-4-1-15,3-4-1 0,1 3 0 0,-1-1 1 16,4-2-2-16,-1-1 2 0,3-4-2 16,-4 4 0-16,1-2-14 0,3 4-23 0,-8-10-35 15,15 19-81-15,-40-6-103 0,58-21-155 0,-32 19-80 16,-26 2 181-16</inkml:trace>
          <inkml:trace contextRef="#ctx0" brushRef="#br0" timeOffset="5790.5772">7288 1119 943 0,'0'0'119'0,"-4"-36"-10"0,4 36-5 0,0 0-17 15,0 0-24-15,0 0-12 0,0 0-6 0,0 0-6 16,0 0-6-16,0 0-9 0,0 0-6 0,0 0-5 16,0 0-3-16,0 0-1 0,0 0 0 0,0 0-1 15,0 0-2-15,0 0-2 0,0 0 0 0,-26 36-5 16,26-36 5-16,-13 38-5 0,13-38 4 15,-12 40-4-15,12-40 3 0,-4 38-3 16,4-38 1-16,1 30-2 0,-1-30 2 0,10 28-2 16,-10-28 2-16,0 0-2 0,23 29 1 0,-23-29-1 15,0 0 0-15,31 17 0 0,-31-17 2 0,0 0-1 16,31 4 1-16,-31-4-1 0,24-6 0 0,-24 6 2 16,25-22-2-16,-25 22 2 0,27-37-3 0,-13 13 4 15,-3 0-5-15,-1-4 6 0,-3 4-6 16,-1 0 5-16,-6 2-3 0,0 22 3 0,0-41-4 15,0 41 4-15,-9-31 0 0,9 31 0 0,0 0 0 16,-24-22 0-16,24 22-3 0,-22 0 0 0,22 0-1 16,-36 15 0-16,36-15 1 0,-35 27-12 0,35-27-5 15,-32 34-23-15,32-34-23 0,-18 30-46 0,18-30-41 16,-10 28-89-16,10-28-76 0,0 0-99 16,0 0 94-16,0 0 321 0</inkml:trace>
          <inkml:trace contextRef="#ctx0" brushRef="#br0" timeOffset="6304.7215">7670 1183 828 0,'0'0'117'16,"0"0"-24"-16,0 0-1 0,0 0-17 0,0 0-26 16,0 0-18-16,0 0-17 0,0 0-6 15,0 0 0-15,0 0 29 0,0 0 6 0,0 0 1 16,0 0 0-16,21 10-30 0,-21-10-5 0,0 0-3 16,11 30 0-16,-11-30-4 0,5 21 2 0,-5-21-4 15,0 0 2-15,8 33-1 0,-8-33 0 0,0 0-2 16,0 0 0-16,0 0 1 0,11 22 0 0,-11-22 0 15,0 0 2-15,0 0-1 0,0 0 2 0,0 0 1 16,0 0-1-16,17-22 0 0,-17 22-1 16,4-24 1-16,-4 24-4 0,4-34 4 15,-4 34-5-15,3-42 4 0,-3 42-4 0,3-44 4 0,-3 22-4 16,4-1 4-16,-3-1-4 0,-1 24 4 0,2-31-1 16,-2 31 10-16,0 0 2 0,2-22 3 0,-2 22-3 15,0 0-8-15,0 0-5 0,0 0 0 0,0 0 0 16,0 0 2-16,0 0 1 0,25 10-2 0,-25-10 0 15,0 0 0-15,25 11 0 0,-25-11 1 0,0 0-1 16,28 11-1-16,-28-11 0 0,0 0 0 0,30 10 1 16,-30-10-1-16,25 3 1 0,-25-3-1 0,20-2 0 15,-20 2-2-15,0 0 2 0,35-4 0 0,-35 4-1 0,0 0 1 16,23-10-30-16,-23 10-51 0,0 0-68 0,33 13-151 16,-33-13-172-16,0 0 22 0,0 0 313 15</inkml:trace>
          <inkml:trace contextRef="#ctx0" brushRef="#br0" timeOffset="6882.76">8418 1035 929 0,'0'0'101'0,"0"0"-32"15,-14-27 8-15,14 27-18 0,0 0-13 0,0 0-3 16,-8-31 5-16,8 31 6 0,0 0 2 0,0 0-11 16,0 0-14-16,0 0-11 0,-26-20-7 15,26 20-5-15,0 0-2 0,-26 10-2 0,26-10-1 16,-26 14 2-16,26-14-4 0,-28 27 3 0,28-27-3 16,-29 28 3-16,29-28-1 0,-29 36 2 15,29-36-4-15,-20 33 4 0,20-33-5 0,-10 36 3 16,10-36-4-16,-6 33 2 0,6-33-3 0,7 28 2 15,-7-28-2-15,17 21 1 0,-17-21-1 0,0 0 2 16,31 27-1-16,-31-27 1 0,25 4-2 16,-25-4 1-16,26-3 0 0,-26 3-1 0,28-13 3 15,-28 13-1-15,28-21 1 0,-28 21-2 0,20-31 2 16,-20 31-3-16,20-30 3 0,-20 30-3 0,15-36 4 16,-11 14-4-16,1-1 3 0,-2-4-4 0,3-4 4 15,-4-3-4-15,5-5-20 0,-4-1 33 0,4-2-31 16,-3 2 30-16,2-1-5 0,-2 8-8 15,1 5 7-15,-2 4-4 0,-3 24 2 16,5-29-1-16,-5 29 2 0,0 0-1 0,0 0 1 16,0 0-2-16,0 0-2 0,0 0 0 0,0 0 1 15,0 0 1-15,0 0 0 0,2 33 4 0,-2-10-3 16,0 5 7-16,-2-2-1 0,4 5 7 0,-4-4-7 16,2 2-10-16,0 1 29 0,2 2-35 0,-2-2 33 15,1-3-19-15,1 2-7 0,2-3 6 16,-3-2-7-16,2-2 5 0,2 5-3 0,-3-5 3 15,-1 1-4-15,-1-23 3 0,7 37-4 0,-7-37-14 16,8 30-28-16,-8-30-38 0,14 28-62 16,-14-28-46-16,0 0-84 0,14 27-149 0,-14-27 34 15,0 0 275-15</inkml:trace>
          <inkml:trace contextRef="#ctx0" brushRef="#br0" timeOffset="7382.7109">8884 1014 901 0,'0'0'200'0,"0"0"-85"0,0 0-17 15,0 0-11-15,0 0-24 0,0 0-21 0,0 0-5 16,0 0-3-16,0 0-4 0,-28-24-4 16,28 24-5-16,0 0-3 0,0 0-3 15,0 0 0-15,0 0 0 0,-26-18-3 0,26 18-4 16,0 0-4-16,0 0-1 0,-27 3-2 0,27-3 0 15,0 0-1-15,-28 18 1 0,28-18-1 0,-19 23 2 16,19-23-2-16,-18 27 3 0,18-27-3 0,-12 38 1 16,12-38-2-16,-6 38 2 0,6-38-3 15,-1 35 3-15,1-35-4 0,4 39 4 0,-4-39-4 16,7 33 3-16,-7-33-2 0,15 31 2 0,-15-31-3 16,0 0 0-16,29 26-1 0,-29-26-5 0,0 0 1 15,33 0-1-15,-33 0 3 0,23-19 3 0,-23 19 4 16,24-41-4-16,-15 19 4 0,2-5-4 15,3-1 6-15,-3 4-5 0,-1 0 5 0,-10 24-4 16,14-39 3-16,-14 39-3 0,7-27 2 16,-7 27-2-16,0 0 2 0,0 0-1 0,0 0 2 15,0 0 0-15,0 0-2 0,0 0-1 0,0 0-1 16,0 0 0-16,0 0 1 0,0 0 3 0,0 0-1 16,15 22 1-16,-15-22-2 0,4 30 2 0,-4-30-3 15,7 33 3-15,-7-33-3 0,8 27 2 0,-8-27-2 16,8 31 2-16,-8-31-3 0,10 26 2 0,-10-26-1 15,12 22 0-15,-12-22-28 16,0 0-15-16,33 27-27 0,-33-27-32 0,21 4-19 16,-21-4-38-16,28-4-81 0,-28 4-78 0,13-27-70 15,11 27 164-15,-26-26 225 0</inkml:trace>
          <inkml:trace contextRef="#ctx0" brushRef="#br0" timeOffset="7852.1896">9222 1056 680 0,'0'0'109'0,"0"0"-18"15,0 0 1-15,0 0-18 0,0 0-19 0,0 0-12 16,0 0 2-16,0 0-3 0,0 0 2 0,0 0 19 16,0 0-2-16,0 0-2 0,0 0-6 0,0 0-26 15,9 24-8-15,-9-24 0 0,3 22-5 0,-3-22 1 16,3 28-6-16,-3-28-1 0,-3 27-3 16,3-27 0-16,-1 26-4 0,1-26 3 15,-2 31-3-15,2-31 2 0,-1 24-4 0,1-24 2 16,0 0-1-16,0 26 0 0,0-26-1 0,0 0 0 15,0 0-2-15,0 0 2 0,0 0 0 0,0 0 1 16,0 0 2-16,0 0-2 0,27-31 2 0,-27 31-3 16,20-36 2-16,-20 36-3 0,26-38 3 0,-26 38-3 15,28-37 3-15,-28 37-3 0,22-39 2 0,-22 39-2 16,26-30 3-16,-26 30-3 0,23-30 3 16,-23 30-2-16,0 0 1 0,31-26-1 15,-31 26 1-15,0 0-1 0,30-17 2 0,-30 17-2 16,0 0 0-16,33-8 1 0,-33 8 1 0,0 0-1 31,25 3 2-31,-25-3 3 0,0 0 6 0,0 0 7 16,23 21 2-16,-23-21 2 0,0 0-5 0,17 25-2 15,-17-25-4-15,5 22-1 0,-5-22-5 16,3 27 2-16,-3-27-5 0,3 28 1 0,-3-28-2 16,1 25 1-16,-1-25-2 0,3 33 2 0,-3-33-3 15,0 34 3-15,0-34-3 0,3 33 2 0,-3-33-3 16,0 41 3-16,0-41-4 0,0 38-14 0,2-17-26 15,-2-21-31-15,13 37-91 0,-13-37-94 0,0 0-250 16,0 0 16-16,22-23 274 0</inkml:trace>
        </inkml:traceGroup>
        <inkml:traceGroup>
          <inkml:annotationXML>
            <emma:emma xmlns:emma="http://www.w3.org/2003/04/emma" version="1.0">
              <emma:interpretation id="{11DCB1AB-DEE1-4471-9C5B-8407DACB47C8}" emma:medium="tactile" emma:mode="ink">
                <msink:context xmlns:msink="http://schemas.microsoft.com/ink/2010/main" type="inkWord" rotatedBoundingBox="12332,2327 15671,2296 15681,3435 12342,3466"/>
              </emma:interpretation>
              <emma:one-of disjunction-type="recognition" id="oneOf3">
                <emma:interpretation id="interp13" emma:lang="en-GB" emma:confidence="0">
                  <emma:literal>algebra</emma:literal>
                </emma:interpretation>
                <emma:interpretation id="interp14" emma:lang="en-GB" emma:confidence="0">
                  <emma:literal>algebroi</emma:literal>
                </emma:interpretation>
                <emma:interpretation id="interp15" emma:lang="en-GB" emma:confidence="0">
                  <emma:literal>algebror</emma:literal>
                </emma:interpretation>
                <emma:interpretation id="interp16" emma:lang="en-GB" emma:confidence="0">
                  <emma:literal>alcjebra</emma:literal>
                </emma:interpretation>
                <emma:interpretation id="interp17" emma:lang="en-GB" emma:confidence="0">
                  <emma:literal>alojebra</emma:literal>
                </emma:interpretation>
              </emma:one-of>
            </emma:emma>
          </inkml:annotationXML>
          <inkml:trace contextRef="#ctx0" brushRef="#br0" timeOffset="151112.2495">10670 1083 145 0,'0'0'76'0,"0"0"9"16,0 0 19-1,0 0-1-15,0 0 4 0,0 0-17 16,0 0-6-16,0 0-8 0,0 0 10 0,0 0 5 15,0 0 11-15,0 0-1 0,0 0-4 0,0 0-18 16,0 0-23-16,0 0-17 0,0 0-11 16,11-23-3-16,-11 23 3 0,0 0-1 0,0 0-3 0,-23-20-3 15,23 20-3-15,0 0-4 0,-31-15-1 0,31 15-3 16,-20-4-2-16,20 4-2 0,-28 0-1 0,28 0 0 16,-27 8-3-16,27-8 1 0,-27 14-2 0,27-14 0 15,-29 22 0-15,29-22 1 0,-26 29-2 16,26-29 1-16,-15 28-2 0,15-28 1 0,-11 29-2 15,11-29 3-15,-1 30-1 0,1-30 2 0,8 31-4 0,-8-31 3 16,11 28-3-16,-11-28 1 0,0 0-2 0,32 25 2 16,-32-25-1-16,30 9 1 0,-30-9 1 0,32-9-3 15,-32 9 2-15,40-15-1 0,-40 15 1 16,40-30 0-16,-40 30 1 0,33-36-1 0,-33 36 2 16,26-31-3-16,-26 31 4 0,19-30-3 0,-19 30 2 15,0 0-1 1,13-24 2-16,-13 24-1 0,0 0 1 0,0 0 1 15,0 0-2-15,0 0 1 0,0 0-1 0,0 0 0 16,0 0-1-16,0 0-1 0,0 0-1 0,0 0 1 16,0 0 0-16,0 0 3 0,0 0-2 15,5 24 0-15,-5-24 0 0,0 0 0 0,7 31 0 16,-7-31 1-16,7 24-2 0,-7-24 3 0,8 23-4 16,-8-23 4-16,0 0-3 0,14 25 0 0,-14-25 1 0,0 0-1 15,22 27-11-15,-22-27-6 0,0 0-12 0,0 0-9 16,23 21-3-16,-23-21-6 0,0 0-15 0,0 0-28 15,33 9-44-15,-33-9-50 0,0 0-82 0,0 0-100 16,22-26-6-16,-22 26 289 0</inkml:trace>
          <inkml:trace contextRef="#ctx0" brushRef="#br0" timeOffset="151428.7069">11136 651 811 0,'0'0'148'0,"0"0"-20"15,0 0-14-15,0 0-11 0,0 0-35 0,0 0-21 16,0 0-8-16,0 0 1 0,0 0-1 0,-7 24 2 16,7-24-12-16,-3 33-3 0,3-33-5 0,-4 42 2 15,0-18-5-15,3 3 1 0,-5-1-8 16,3 6-15-16,0-3 31 0,-1 5-32 0,0 0 28 15,0-2-16-15,-4-1-6 0,4 0 4 0,1-4-5 0,-1-2 4 16,2-3-5-16,2-22 3 0,-5 45-4 0,5-45 5 16,-1 33-5-16,1-33 3 0,-3 24-4 0,3-24-14 15,0 25-16-15,0-25-15 0,0 0-32 0,0 0-33 16,8 29-70-16,-8-29-96 0,0 0-199 16,0 0 42-16,0 0 322 0</inkml:trace>
          <inkml:trace contextRef="#ctx0" brushRef="#br0" timeOffset="151999.3209">11458 1096 936 0,'0'0'215'16,"0"0"-92"-16,0 0-18 0,0 0-19 0,0 0-34 15,-16-26-18-15,16 26-9 0,0 0-1 0,0 0 0 16,-22-11-6-16,22 11-1 0,0 0-6 0,0 0-2 16,-29 1-3-16,29-1-2 0,0 0-2 15,-31 18 0-15,31-18 0 16,-22 20 1-16,22-20-3 0,-20 25 4 0,20-25-5 16,-18 33 2-16,18-33-2 0,-14 37 1 0,14-37-2 15,-8 40 2-15,8-40-3 0,4 37 3 0,-4-37-5 16,12 28 1-16,-12-28-10 0,0 0-2 15,33 20-3-15,-33-20 3 0,27 0 4 0,-27 0-1 16,28-9 0-16,-28 9-1 0,28-25 3 16,-28 25 0-16,28-28 6 0,-28 28-1 0,26-37 5 0,-26 37-2 0,20-41 4 15,-20 41-4-15,13-39 6 0,-13 39-6 16,12-37 5-16,-12 37-3 0,10-30 2 0,-10 30 0 16,0 0 2-16,0 0-1 0,3-22 2 0,-3 22-2 15,0 0-2-15,0 0 0 0,0 0-1 0,0 0 3 16,2 30-2-16,-2-30 4 0,-4 40-5 15,0-17 4-15,1 4-3 16,-1 2 3-16,-1 4-4 0,1 0 6 0,-2 6-7 16,1 1 8-16,-1 0-9 0,-1 2 9 0,0 2-8 15,-2-1 11-15,-1-2-4 0,2 1 10 0,-6-11-5 16,4 6 8-16,-5-10 20 0,4-1-32 16,11-26 34-16,-23 39-36 0,23-39 9 0,-28 21 2 15,28-21-5-15,-27 11-1 0,27-11-2 0,-38 0-3 16,38 0 0-16,-38-8-4 0,38 8 0 0,-43-20-1 0,20 7-25 15,23 13 34-15,-43-29-37 0,43 29 23 0,-36-32-21 16,36 32-14-16,-23-29-17 0,9 6-40 0,14 23-54 16,-4-35-87-16,4 35-118 0,27-15-99 15,-27 15 167-15,31-19 289 0</inkml:trace>
          <inkml:trace contextRef="#ctx0" brushRef="#br0" timeOffset="152538.4177">11782 1202 544 0,'0'0'170'0,"0"0"-79"15,0 0-21-15,0 0-1 0,0 0-4 0,0 0 1 32,0 0-18-32,0 0-11 15,28 2-3-15,-28-2-8 0,23 0-6 0,-23 0-9 0,28-2-3 0,-28 2-4 0,29-3-2 0,-29 3-1 0,27-4-1 16,-27 4-1-16,25-12 0 0,-25 12 2 0,0 0-1 0,29-19 3 15,-29 19-1 1,0 0 3-16,16-29-1 0,-16 29 3 16,3-24-2-16,-3 24 3 0,-4-27 1 0,4 27 19 15,-10-22 7-15,10 22 7 0,0 0 0 0,-30-30-10 16,30 30-7-16,-23-11-1 0,23 11-3 0,-29 0-6 16,29 0-3-16,-36 19-4 0,36-19 3 0,-43 34-2 15,23-10 5-15,0 0-4 0,2 4 4 0,6-1-9 16,2 0 3-16,5 2-8 0,2-3 4 0,6-2-5 15,1 2 3-15,4-3-3 0,-8-23 2 0,28 33-2 16,-28-33 1-16,40 28-2 0,-16-20 1 0,3-4-1 16,0 2 1-16,1-6-3 0,-3-6-18 0,4 5-16 15,-7-8-24-15,12 7-30 0,-34 2-21 0,58-23-33 16,-37-3-23-16,13 15-85 0,3 1-146 0,-24-20 46 16,18 23 347-16</inkml:trace>
          <inkml:trace contextRef="#ctx0" brushRef="#br0" timeOffset="153086.7963">12337 756 840 0,'0'0'166'0,"0"0"-28"0,-17-36-14 15,17 36-10-15,0 0-42 0,0 0-29 0,0 0-20 0,0 0-9 0,0 0-4 16,0 0 4-16,-5 26 2 0,5-26 4 0,-4 37-6 15,3-10 1-15,-2-2-9 0,0 4-16 16,1 3 33-16,-1 2-35 0,-3 0 32 0,1 4-17 16,-1 0-6-16,-1-1 5 15,-1-3-6-15,5-2 8 0,-1-3-7 0,-3-2 6 16,3-3-5-16,4-24 4 16,-5 41-3-16,5-41 2 0,-2 26-1 0,2-26 1 15,0 0-3-15,0 0 0 0,0 0 0 0,0 0-2 16,0 0 5-16,0 0 3 0,0 0 2 0,18-30 0 15,-18 30 1-15,24-41-6 0,-9 17 2 0,1 1-2 16,-2 1 1-16,-14 22-4 0,29-37 3 0,-29 37-3 16,24-30 3-16,-24 30-2 0,0 0 1 15,34-27-1-15,-34 27 0 0,22-8 0 0,-22 8 1 16,25 0 0-16,-25 0 1 0,0 0 1 0,27 14 0 16,-27-14 0-16,14 22-1 0,-14-22 2 0,10 33-2 15,-10-33 2-15,5 36-3 0,-5-36 3 0,-1 38-4 16,1-38 4-16,-8 35-2 0,8-35 2 0,-11 34-1 0,11-34 7 15,-21 23 6-15,21-23 3 0,0 0 0 0,-30 21-2 16,30-21-8-16,-26 5-3 0,26-5-1 16,-27-4-2-16,27 4 0 0,-29-5-1 0,29 5 0 15,-31-14-2-15,31 14 2 0,-33-9-2 0,33 9 0 16,-36-13-1-16,36 13-1 0,-30-7 0 0,30 7 0 16,0 0-10-16,-24-11-11 15,24 11-19-15,0 0-40 0,0 0-39 0,0 0-53 16,0 0-97-16,24-13-202 0,-24 13 41 15,26-10 292-15</inkml:trace>
          <inkml:trace contextRef="#ctx0" brushRef="#br0" timeOffset="153688.5065">12743 1164 648 0,'0'0'225'0,"0"0"-101"0,0 0-19 0,0 0-11 0,0 0-28 15,0 0-29-15,0 0-23 0,0 0 12 0,0 0 21 16,0 0 8-16,0 0 7 0,0 0-16 16,19 20-19-16,-19-20-4 0,5 26-7 0,-5-26-2 15,2 28-7-15,-2-28-3 0,0 27-3 16,0-27 2-16,-2 28-3 0,2-28 2 0,0 0-2 15,0 22 1-15,0-22-3 16,0 0 1-16,0 0-1 0,0 0 1 0,0 0 0 16,0 0-2-16,0 0 1 0,0 0 2 0,0 0 3 15,0 0-1-15,13-32 2 0,-13 32-4 16,10-26 1-16,-10 26-1 0,8-31 1 0,-8 31-1 16,8-33 2-16,-8 33-3 0,10-36 3 15,-10 36-3-15,9-33 2 0,-9 33-3 0,9-25 3 16,-9 25-3-16,9-24 2 0,-9 24-2 0,0 0 1 0,0 0-1 0,0 0 2 15,24-18 1-15,-24 18 0 0,0 0 1 0,0 0-1 16,22 15 1-16,-22-15-1 0,0 0 1 0,0 0-2 16,29 22 1-16,-29-22-1 0,0 0 1 15,23 15-1-15,-23-15 1 0,0 0 0 0,25 8 0 16,-25-8 0-16,0 0 0 0,22 6 1 16,-22-6 0-16,0 0-1 15,0 0-1-15,28 0 0 0,-28 0-1 0,0 0 2 16,0 0-1-16,0 0 0 0,24-9 0 0,-24 9 0 15,0 0-2-15,0 0 0 0,20-31-22 0,-20 31-44 16,0 0-82-16,0 0-172 0,27-9-177 16,-27 9 19-16,0 0 364 0</inkml:trace>
          <inkml:trace contextRef="#ctx0" brushRef="#br0" timeOffset="154189.8987">13434 1083 928 0,'0'0'118'0,"0"0"-28"0,0 0 7 16,0 0-14-16,-8-29-26 0,8 29-17 0,0 0-4 16,0 0 5-16,0 0 2 0,0 0-5 15,0 0-5-15,0 0-8 0,0-24-4 0,0 24-3 16,0 0-4-16,0 0-2 0,0 0-1 0,-23 2-2 15,23-2-1 1,0 0 0-16,-31 11-2 0,31-11 0 0,-23 13-1 16,23-13 1-16,-23 18-3 0,23-18 2 0,-25 24-4 15,25-24 2-15,-22 25-5 0,22-25 3 0,-18 33-3 16,18-33 3-16,-13 30-3 0,13-30 3 0,-4 35-3 16,4-35 2-16,0 33-2 0,0-33 3 15,7 30-3-15,-7-30 2 0,13 33-3 0,-13-33 2 16,17 26-2-16,-17-26 1 0,23 19-6 0,-23-19 0 0,24 8-1 15,-24-8 1-15,0 0 3 0,32-6 2 0,-32 6 3 16,23-20-1-16,-23 20 3 0,27-27-2 0,-27 27 2 16,26-39-3-16,-15 17 3 0,-11 22-3 0,23-45 4 15,-23 45-3-15,17-46 3 0,-17 46-4 16,14-33 4-16,-14 33-4 0,8-30 3 0,-8 30-2 16,4-24 2-1,-4 24-1-15,0 0 8 0,4-24 4 0,-4 24 4 16,0 0 1-16,0 0-7 0,0 0-2 0,0 0-6 15,0 0-1-15,0 0-2 0,0 0 2 0,0 0 1 16,4 27 6-16,-4-27-1 0,6 33 3 0,-6-33-5 16,5 32 2-16,-5-32-7 0,11 37 3 15,-11-37-4-15,13 37 2 0,-13-37-3 0,16 37 3 16,-16-37-3-16,18 29 2 0,-18-29-3 0,24 29 3 0,-24-29-3 16,29 17 2-16,-29-17-10 0,34-2-20 0,-8 5-54 15,-16-34-188-15,17 20-299 0,-6-13 6 0,1-10 241 16</inkml:trace>
        </inkml:traceGroup>
        <inkml:traceGroup>
          <inkml:annotationXML>
            <emma:emma xmlns:emma="http://www.w3.org/2003/04/emma" version="1.0">
              <emma:interpretation id="{D81A687E-31BE-4143-8EF2-CC7AC62B1F09}" emma:medium="tactile" emma:mode="ink">
                <msink:context xmlns:msink="http://schemas.microsoft.com/ink/2010/main" type="inkWord" rotatedBoundingBox="16653,2375 17555,2366 17562,3043 16660,3051"/>
              </emma:interpretation>
              <emma:one-of disjunction-type="recognition" id="oneOf4">
                <emma:interpretation id="interp18" emma:lang="en-GB" emma:confidence="0">
                  <emma:literal>Jn</emma:literal>
                </emma:interpretation>
                <emma:interpretation id="interp19" emma:lang="en-GB" emma:confidence="0">
                  <emma:literal>Jr</emma:literal>
                </emma:interpretation>
                <emma:interpretation id="interp20" emma:lang="en-GB" emma:confidence="0">
                  <emma:literal>Jan</emma:literal>
                </emma:interpretation>
                <emma:interpretation id="interp21" emma:lang="en-GB" emma:confidence="0">
                  <emma:literal>Ju</emma:literal>
                </emma:interpretation>
                <emma:interpretation id="interp22" emma:lang="en-GB" emma:confidence="0">
                  <emma:literal>Jon</emma:literal>
                </emma:interpretation>
              </emma:one-of>
            </emma:emma>
          </inkml:annotationXML>
          <inkml:trace contextRef="#ctx0" brushRef="#br0" timeOffset="957353.2342">15059 788 884 0,'-13'-22'171'0,"13"22"-38"0,0 0-23 0,0 0-8 16,0 0-23-16,0 0-25 0,0 0-18 0,0 0-9 16,0 0-8-16,0 0-5 0,0 0-5 15,0 0-2-15,0 0 0 0,0 0 3 0,0 0 3 0,0 0 2 16,0 0 3-16,0 0-1 0,0 0-3 16,0 0-2-16,0 0-2 0,0 0 1 15,0 0 5-15,0 0 2 0,0 0-1 0,-1 29-1 16,1-29-9-16,0 0-1 0,-5 35-3 0,5-35 1 15,0 24-2-15,0-24-13 0,0 31 30 0,0-31-32 16,0 37 32-16,0-37-16 0,0 40-3 0,0-40 2 16,1 40-3-16,-1-40 2 0,0 33-2 0,0-33 4 15,0 35-3-15,0-35 3 0,3 35-5 16,-3-35 3-16,-3 31-2 0,3-31 2 0,-1 37-2 16,1-37 3-16,-5 35-3 0,5-35 3 0,-4 27-4 15,4-27 3-15,-3 22-2 0,3-22 1 16,0 0 1-16,-8 29 0 0,8-29-1 0,0 0 1 15,0 0 0-15,0 0 1 0,-22 24 4 0,22-24 3 16,0 0 0-16,-26 6 0 0,26-6-4 0,-26 9-1 16,26-9-1-16,-28 5 0 0,28-5 2 15,-27 3 0-15,27-3 0 0,-28 0-1 0,28 0-1 16,-26-4 0-16,26 4-1 0,-23-5-2 0,23 5 1 16,0 0-1-16,-28-18-1 0,28 18 1 0,0 0-1 15,-17-30-3-15,17 30-5 0,-4-25-9 0,4 25-10 16,3-34-17-16,-3 34-14 0,6-35-33 0,-6 35-56 15,8-37-61-15,15 30-101 0,-23 7-146 16,2-42 50-16,-2 42 226 0</inkml:trace>
          <inkml:trace contextRef="#ctx0" brushRef="#br0" timeOffset="957787.6464">14800 705 1173 0,'0'0'166'0,"0"0"-35"0,0 0-16 0,0 0-30 16,0 0-28-16,0 0-13 0,0 0-12 0,0 0-9 15,0 0-8-15,0 0-5 0,0 0-5 0,0 0-2 16,0 0 5-16,0 0 5 0,0 0 2 16,23 2 1-16,-23-2-5 0,24 7-3 0,-24-7-1 15,27 8-1-15,-27-8-1 0,33 8-1 0,-33-8-1 16,37 8-2-16,-15-4 0 0,2-3-1 15,-1 1 1-15,5-1-1 0,-2 1 1 0,3-2-2 16,1 0 0-16,1 0 1 0,-1-2-1 0,2 1 0 16,-5-2 0-16,2 1-10 0,-7-5-9 15,6 7-20-15,-28 0-24 0,49 5-50 0,-49-5-87 16,47-3-307-16,-47 3-21 0,26 11 75 0</inkml:trace>
          <inkml:trace contextRef="#ctx0" brushRef="#br0" timeOffset="958693.8312">15385 1269 805 0,'0'0'211'16,"0"0"-73"-16,-6-24-27 0,6 24-5 16,0 0-15-16,0 0-22 0,0 0-24 0,0 0-14 15,0 0-9-15,0 0-5 0,0 0-4 0,0 0-1 16,0 0-5-16,0 0 0 0,0 0-1 0,0 0-1 15,0 0 6-15,0 0 11 0,0 0 5 0,0 0 1 16,8 22-4-16,-8-22-13 0,0 0-4 0,4 24-1 16,-4-24-3-16,0 0 1 15,-3 33-3-15,3-33 1 0,0 0-2 0,-1 30 1 16,1-30-1-16,0 0 1 0,0 22-2 0,0-22 1 16,0 0 0-16,0 0-1 0,0 0 0 0,0 0-1 15,0 0-1-15,0 0 2 0,0 0 0 0,0 0 1 16,0 0 1-16,0 0 0 0,26-30 1 0,-26 30-3 15,18-31 3-15,-18 31-3 0,21-30 2 0,-21 30-2 16,23-36 3-16,-23 36-3 0,23-32 2 16,-23 32-2-16,20-23 3 0,-20 23-2 0,0 0 1 15,26-24-1-15,-26 24 0 0,0 0-1 0,23-14 1 16,-23 14-1-16,0 0 2 0,0 0 0 0,0 0-1 16,28 5 1-16,-28-5-1 0,0 0 1 15,0 0 1-15,19 26 1 0,-19-26 3 0,0 0 1 16,15 30 3-16,-15-30 1 0,7 26-3 0,-7-26 0 15,10 26-5-15,-10-26 3 0,7 22-4 16,-7-22 2-16,0 0-3 0,8 31 2 0,-8-31-2 16,0 0 1-16,7 23-1 0,-7-23-1 0,0 0 0 15,0 0 0-15,0 0-1 0,0 0 1 0,0 0 0 16,0 0-1-16,0 0 0 0,0 0-10 0,0 0-13 16,0 0-23-16,0 0-48 0,0 0-134 0,0 0-311 15,0 0 2-15,0 0 103 0</inkml:trace>
        </inkml:traceGroup>
      </inkml:traceGroup>
      <inkml:traceGroup>
        <inkml:annotationXML>
          <emma:emma xmlns:emma="http://www.w3.org/2003/04/emma" version="1.0">
            <emma:interpretation id="{ADDD2C2C-FF30-470D-A70F-E283E475BC31}" emma:medium="tactile" emma:mode="ink">
              <msink:context xmlns:msink="http://schemas.microsoft.com/ink/2010/main" type="line" rotatedBoundingBox="1979,3627 20373,3788 20364,4857 1969,4696"/>
            </emma:interpretation>
          </emma:emma>
        </inkml:annotationXML>
        <inkml:traceGroup>
          <inkml:annotationXML>
            <emma:emma xmlns:emma="http://www.w3.org/2003/04/emma" version="1.0">
              <emma:interpretation id="{E8164811-F60A-4673-BC9F-C7AECE034834}" emma:medium="tactile" emma:mode="ink">
                <msink:context xmlns:msink="http://schemas.microsoft.com/ink/2010/main" type="inkWord" rotatedBoundingBox="1978,3759 3596,3773 3589,4476 1972,4462"/>
              </emma:interpretation>
              <emma:one-of disjunction-type="recognition" id="oneOf5">
                <emma:interpretation id="interp23" emma:lang="en-GB" emma:confidence="0">
                  <emma:literal>Mr</emma:literal>
                </emma:interpretation>
                <emma:interpretation id="interp24" emma:lang="en-GB" emma:confidence="0">
                  <emma:literal>Ms</emma:literal>
                </emma:interpretation>
                <emma:interpretation id="interp25" emma:lang="en-GB" emma:confidence="0">
                  <emma:literal>Man</emma:literal>
                </emma:interpretation>
                <emma:interpretation id="interp26" emma:lang="en-GB" emma:confidence="0">
                  <emma:literal>Men</emma:literal>
                </emma:interpretation>
                <emma:interpretation id="interp27" emma:lang="en-GB" emma:confidence="0">
                  <emma:literal>Mo</emma:literal>
                </emma:interpretation>
              </emma:one-of>
            </emma:emma>
          </inkml:annotationXML>
          <inkml:trace contextRef="#ctx0" brushRef="#br0" timeOffset="965587.1519">80 2566 503 0,'0'0'180'0,"0"0"-60"15,0 0-19-15,0 0-2 0,0 0-10 0,0 0-17 16,0 0-11-16,0 0-6 0,0 0-5 0,0 0-7 16,0 0-11-16,0 0 6 0,0 0-14 0,0 0 16 15,11 27-17-15,-11-27-1 0,0 0-5 16,0 0-4-16,0 0-1 0,0 0-3 0,5 24-1 15,-5-24-2-15,0 0 0 0,0 0 1 0,0 0-1 16,0 0 0-16,8 22 0 0,-8-22-2 0,0 0 0 16,0 0-1-16,0 0 1 0,0 0-2 0,0 0 1 15,14 23-2-15,-14-23 1 0,0 0 0 0,0 0-1 16,0 0 1-16,23 18-1 0,-23-18 0 16,0 0 0-16,0 0-1 0,28 13 1 15,-28-13-1-15,0 0 1 0,23 6 0 0,-23-6-1 16,0 0 0-16,28-3 1 0,-28 3 0 0,0 0-1 15,29-11 1-15,-29 11-2 0,0 0 2 0,33-19-1 16,-33 19 1-16,27-20-1 0,-27 20 1 0,25-25-1 16,-25 25 2-16,28-25 14 0,-28 25-35 0,24-32 34 15,-24 32-35-15,21-26 20 0,-21 26 3 16,18-29-3-16,-18 29 5 0,22-31-3 0,-22 31 2 16,25-33-3-16,-25 33 2 0,20-32-4 0,-20 32 4 15,18-32-3-15,-18 32 2 0,16-24-2 0,-16 24 1 16,12-24-2-16,-12 24 3 0,10-26-2 15,-10 26 2-15,9-24-3 0,-9 24 3 0,0 0-2 16,18-26 1-16,-18 26-1 0,0 0 1 0,11-29-2 16,-11 29 3-16,0 0-3 0,17-31 2 15,-17 31-1-15,0 0 1 0,12-30-1 0,-12 30 1 16,13-24-2-16,-13 24 2 0,8-23-1 0,-8 23 3 16,0 0-4-16,9-26 2 0,-9 26-1 0,0 0 0 15,0 0 1-15,0 0 1 0,0 0-1 0,0 0 0 16,0 0 0-16,0 0 0 0,0 0 1 0,0 0 0 15,0 0 1-15,0 0-1 0,0 0-1 16,0 0-1-16,0 0 0 0,0 0 1 0,0 0-1 16,0 0 1-16,0 0 2 0,0 0 6 15,0 0 4-15,5 22 1 0,-5-22 1 0,0 0-7 16,0 35-1-16,0-35-4 0,-2 27 2 0,2-27-3 16,0 33 2-16,0-33-3 0,0 32 3 0,0-32-4 15,2 37 3-15,-2-37-4 0,4 34 3 0,-4-34-2 16,4 35 1-16,-4-35-2 0,3 27 2 15,-3-27-3-15,7 23 3 0,-7-23-2 0,0 0 1 16,8 29-1-16,-8-29 1 0,0 0 0 0,0 0 0 16,15 23 0-16,-15-23 0 0,0 0-1 0,0 0 0 15,0 0 0-15,0 0 0 0,0 0 1 0,25 8 0 16,-25-8 2-16,0 0-1 0,0 0 1 0,26-26-2 16,-26 26 1-16,19-26-2 0,-19 26 3 15,22-27-3-15,-22 27 3 0,22-29-3 16,-22 29 2-16,21-33-1 0,-21 33 1 0,22-28-1 15,-22 28 1-15,18-28-2 0,-18 28 3 0,0 0-3 16,22-27 2-16,-22 27-1 0,0 0 1 0,0 0-2 16,18-24 1-16,-18 24 0 0,0 0 0 0,0 0 0 15,0 0 0-15,0 0 0 0,15-25 0 0,-15 25 0 16,0 0 0-16,0 0 0 0,0 0 0 16,0 0 0-16,14-24 0 0,-14 24 0 0,0 0 0 15,0 0 0-15,0 0 1 0,0 0-1 0,12-23 0 16,-12 23 0-16,0 0 1 0,0 0-1 0,0 0 1 15,0 0-1-15,0 0 1 0,0 0-1 16,0 0 2-16,0 0-1 0,0 0-1 0,0 0 1 16,0 0-1-16,0 0 0 0,0 0 0 0,0 0 0 15,0 0 0-15,0 0-1 0,0 0 1 16,0 0 0-16,0 0 0 0,0 0 0 0,0 0 1 16,0 0 0-16,0 0 0 0,0 0 2 0,7 31 0 15,-7-31 4-15,0 23 0 0,0-23 1 0,0 27-4 16,0-27 1-16,0 28-2 0,0-28 1 0,0 28-4 15,0-28 2-15,0 31-4 0,0-31 4 0,0 31-2 16,0-31 1-16,0 29-1 0,0-29 1 0,3 26-3 16,-3-26 4-16,1 24-3 15,-1-24 3-15,3 24-3 0,-3-24 2 0,0 0-3 16,0 32 3-16,0-32-2 0,0 24 2 0,0-24-1 16,0 0 1-16,0 32-3 0,0-32 3 0,0 0-2 15,0 0 1-15,0 25-1 0,0-25-14 0,0 0 14 16,0 0-13-16,8 24 14 0,-8-24 0 0,0 0 18 0,0 0-17 15,7 24 15-15,-7-24-15 0,0 0-2 16,0 0 1-16,10 28-1 0,-10-28 1 0,0 0-1 16,0 0 2-16,12 24-2 0,-12-24 1 0,0 0-1 15,0 0 0-15,0 0-1 0,0 0 2 0,24 16-1 0,-24-16 1 16,0 0 0-16,0 0-1 0,22 6-1 0,-22-6-10 16,0 0-5-16,0 0-3 0,29-1-2 0,-29 1-4 15,23-5-16-15,-23 5-19 0,26-10-26 16,-26 10-29-1,32-10-45-15,-32 10-88 0,23-32-179 0,-23 32 16 16,0 0 182-16</inkml:trace>
          <inkml:trace contextRef="#ctx0" brushRef="#br0" timeOffset="966446.466">1380 2650 621 0,'0'0'168'0,"0"0"-31"16,0 0-33-16,0 0-10 0,0 0-23 0,0 0-13 16,0 0-10-16,0 0-1 0,0 0-2 0,0 0 25 15,0 0-5-15,0 0-9 0,0 0-2 0,0 0-29 16,0 0 0-16,0 0-2 0,0 0-2 0,22 23-8 15,-22-23-3-15,0 0-3 0,4 27-1 16,-4-27-3-16,0 0 2 0,4 30-3 0,-4-30 2 16,-2 23-2-16,2-23 3 0,-2 22-4 0,2-22 3 15,0 0-4-15,-3 29 2 0,3-29-3 0,0 0 2 16,0 0-2-16,0 0 0 0,0 0 0 0,0 0 0 16,0 0-1-16,0 0 3 0,0 0 0 15,0 0 1-15,0 0 2 0,0 0-4 0,22-34 2 16,-22 34-2-16,17-36 2 0,-17 36-3 15,19-34 3-15,-19 34-4 0,22-30 4 0,-22 30-3 16,15-25 2-16,-15 25-1 0,16-24 1 0,-16 24-1 16,0 0 1-16,24-21 0 0,-24 21-1 0,0 0-1 15,0 0 1-15,28-10 0 0,-28 10 1 0,0 0-1 16,0 0 1-16,23 1 0 0,-23-1-1 0,0 0 2 16,0 0 0-16,24 15 1 0,-24-15 1 0,0 0 3 15,0 0 2-15,23 25 1 0,-23-25-1 16,0 0 0-16,13 25-3 0,-13-25-1 15,0 0 0-15,9 27 1 0,-9-27 0 0,0 0 1 16,6 29-2-16,-6-29 2 0,0 0-1 0,4 28 0 16,-4-28-2-16,0 0-1 0,1 27-1 0,-1-27 0 15,0 0-2-15,0 0 2 0,0 24-3 0,0-24 1 16,0 0 0-16,0 0 0 0,0 0 0 16,0 0-1-16,0 0 0 0,0 0 0 0,0 0-4 15,0 0-13-15,0 0-18 0,0 0-45 0,0 0-158 16,0 0-322-16,27 0-9 0,-27 0 149 0</inkml:trace>
        </inkml:traceGroup>
        <inkml:traceGroup>
          <inkml:annotationXML>
            <emma:emma xmlns:emma="http://www.w3.org/2003/04/emma" version="1.0">
              <emma:interpretation id="{44FEEDE6-9372-4657-9EE2-6E590A2C7304}" emma:medium="tactile" emma:mode="ink">
                <msink:context xmlns:msink="http://schemas.microsoft.com/ink/2010/main" type="inkWord" rotatedBoundingBox="4418,3745 6674,3765 6668,4414 4413,4394"/>
              </emma:interpretation>
              <emma:one-of disjunction-type="recognition" id="oneOf6">
                <emma:interpretation id="interp28" emma:lang="en-GB" emma:confidence="0">
                  <emma:literal>with</emma:literal>
                </emma:interpretation>
                <emma:interpretation id="interp29" emma:lang="en-GB" emma:confidence="0">
                  <emma:literal>With</emma:literal>
                </emma:interpretation>
                <emma:interpretation id="interp30" emma:lang="en-GB" emma:confidence="0">
                  <emma:literal>withe</emma:literal>
                </emma:interpretation>
                <emma:interpretation id="interp31" emma:lang="en-GB" emma:confidence="0">
                  <emma:literal>withy</emma:literal>
                </emma:interpretation>
                <emma:interpretation id="interp32" emma:lang="en-GB" emma:confidence="0">
                  <emma:literal>width</emma:literal>
                </emma:interpretation>
              </emma:one-of>
            </emma:emma>
          </inkml:annotationXML>
          <inkml:trace contextRef="#ctx0" brushRef="#br0" timeOffset="443006.3744">3506 2498 1275 0,'5'-23'136'0,"-5"23"-26"0,0 0-16 16,0 0-25-16,0 0-20 0,0 0-15 15,0 0-14-15,0 0-9 0,0 0-6 0,0 0-2 16,0 0-2-16,0 0 0 0,0 0 2 0,0 0 1 16,-4 26 1-16,4-26 1 0,-1 23-2 0,1-23-15 0,-3 26 31 15,3-26-33-15,-8 31 30 0,8-31-15 0,-11 30-4 16,11-30 3-16,-9 27-1 0,9-27 2 0,0 0-3 15,-5 26 0-15,5-26-7 0,0 0-13 16,0 0-18-16,0 0-12 0,0 0-26 0,0 0-41 16,29-5-63-16,-33-25-97 0,4 30-197 0,29-33 53 15,-28 2 248-15</inkml:trace>
          <inkml:trace contextRef="#ctx0" brushRef="#br0" timeOffset="442721.1297">2527 2432 868 0,'0'0'185'0,"0"0"-40"16,0 0-19-16,0 0-3 0,-5-24-32 0,5 24-32 16,0 0-15-16,0 0-10 0,0 0 0 0,0 0-4 15,0 0-7-15,0 0-9 0,0 0-9 16,0 0-1-16,0 0 4 16,4 28 3-16,-4-28 0 0,0 41 2 0,0-41-11 15,-3 41-14-15,3-41 29 0,-1 41-32 0,1-41 34 16,2 37-18-16,-2-37-1 0,9 25 1 15,-9-25-3-15,0 0 2 0,19 25 0 0,-19-25-1 16,0 0 2-16,29 8-1 0,-29-8 1 0,29-10 0 16,-29 10 0-16,40-25-3 0,-40 25 3 15,45-36-3-15,-23 18-16 0,-22 18 34 0,40-32-33 0,-40 32 33 0,33-20-15 16,-33 20-1-16,24-12 2 0,-24 12-2 0,0 0 1 16,0 0-1-16,0 0 0 0,0 0 0 15,0 0 1-15,0 0 0 0,16 22-1 0,-16-22-15 16,-1 25 32-16,1-25-32 0,-4 35 32 0,4-35-15 15,-6 28-3-15,6-28 2 0,2 25-1 16,-2-25 0-16,0 0-2 16,0 0 3-16,22 26-1 0,-22-26 1 0,0 0 0 15,0 0-1-15,30-8 1 0,-30 8-1 0,0 0 0 16,33-34-1-16,-33 34 3 0,28-36-2 16,-28 36-15-16,29-40 29 0,-29 40-31 0,30-39 30 15,-30 39-12-15,29-31-3 0,-29 31 3 0,30-28-3 16,-30 28 1-16,0 0-13 0,31-23-14 0,-31 23-18 15,0 0-35-15,0 0-39 0,26 2-79 0,-26-2-135 0,0 0-120 16,0 0 13-16,0 0 315 0</inkml:trace>
          <inkml:trace contextRef="#ctx0" brushRef="#br0" timeOffset="443169.1932">3551 2293 1112 0,'0'0'271'0,"0"0"-148"15,-26-24-27-15,26 24-18 0,0 0-31 0,0 0-18 16,0 0-14 0,0 0-10-16,0 0-4 0,0 0-2 0,0 0-2 15,0 0 2-15,0 0 0 0,0 0 1 0,0 0-11 16,0 0-13-16,33 15-21 0,-33-15-50 0,0 0-80 16,0 0-159-16,28-3-148 0,-28 3 23 15,0 0 313-15</inkml:trace>
          <inkml:trace contextRef="#ctx0" brushRef="#br0" timeOffset="443808.6892">3882 2365 1284 0,'0'0'101'0,"-26"0"-19"0,26 0-9 0,0 0-26 0,0 0-27 16,0 0-12-16,0 0 0 0,0 0 0 0,31 18 0 16,-31-18-2-16,32 1-3 0,-32-1-1 0,44 0 0 15,-19 0-3-15,0-1 0 0,1 1 3 0,-1-3-4 16,1 1 1-16,-4-2-24 0,4 5-29 0,-26-1-40 16,48-6-69-16,-48 6-106 15,31-23-165-15,-31 23 7 16,25-13 244-16</inkml:trace>
          <inkml:trace contextRef="#ctx0" brushRef="#br0" timeOffset="443605.6052">4006 2135 953 0,'0'0'117'0,"0"0"-37"0,0 0-2 0,0 0-3 15,14-31-17-15,-14 31-12 0,0 0-2 0,0 0 2 16,0 0-1-16,26 10-2 0,-26-10-2 16,0 0-2-16,0 0-4 0,10 30-4 0,-10-30-4 15,0 26 0-15,0-26-4 0,-3 32-1 16,3-32-8-16,-9 38 0 0,9-38-3 0,-13 43 2 16,6-22-4-16,0 7 2 0,-4-4-8 0,1 3 3 0,-4 0-5 0,3-2 3 15,2 0-4-15,-1-1 4 0,2 0-4 0,0 1-12 16,-1 1 27-16,1-2-28 0,8-24 28 15,-16 42-14-15,16-42-2 0,-6 37 3 0,6-37-4 16,-1 28 3-16,1-28-4 0,1 24 3 16,-1-24-1-16,0 0 0 0,0 0 1 0,23 23-1 15,-23-23 0-15,0 0 0 0,36-11 0 0,-36 11 0 0,28-17 0 0,-28 17-1 16,33-23 2-16,-33 23-4 0,36-26-2 0,-36 26-6 16,37-26-3-16,-37 26-9 0,37-30-1 0,-37 30-11 15,29-26-1-15,-29 26 17 0,28-22-50 0,-28 22-4 16,29-18-66-1,-32-5-49-15,3 23-68 16,0 0-161-16,0 0 44 0,0 0 162 0</inkml:trace>
          <inkml:trace contextRef="#ctx0" brushRef="#br0" timeOffset="444325.7181">4523 2115 1444 0,'-21'-22'96'0,"21"22"-46"16,0 0-1-16,0 0-7 0,0 0-21 0,0 0-13 15,0 0-7-15,0 0 2 0,0 0 4 0,0 22 6 16,0-22 3-16,0 0 0 0,10 36-1 0,-10-36 1 16,4 36-3-16,-4-36 4 0,-2 45-6 15,0-23 1 1,-4 2-5-16,3 2 0 0,-4-1-2 0,1 3 2 16,-1-2-5-16,-3 1 3 0,2 1-5 0,0-1 4 15,-1-2-6-15,1 0-10 0,0-2 28 0,8-23-31 16,-10 37 32-16,10-37-15 0,0 26-3 0,0-26 1 15,0 0-2-15,0 0 1 0,0 0 0 0,0 0 0 16,0 0 1-16,28 9-2 0,-28-9 1 16,0 0-1-16,29-30 4 0,-29 30-2 0,23-26-16 0,-23 26 31 15,26-30-32-15,-26 30 31 0,24-19-13 0,-24 19-1 16,0 0 1-16,33-30-1 0,-33 30 1 0,23-16-3 16,-23 16 3-16,25-11-2 0,-25 11 1 0,0 0 0 15,33-5 0-15,-33 5 0 0,0 0 0 0,29 1 0 16,-29-1 0-16,0 0-1 0,0 0 1 0,26 16 1 15,-26-16-1-15,0 0 2 0,0 0-2 0,19 30 1 16,-19-30-1-16,0 0 1 0,11 28-1 0,-11-28-15 16,0 0 14-16,10 28-13 0,-10-28 31 0,0 0-16 15,7 29 16-15,-7-29-17 0,0 0-3 0,5 26 4 16,-5-26-2-16,0 0 1 0,0 0 0 0,3 25-10 16,-3-25-14-16,0 0-27 0,0 0-56 0,0 0-95 15,0 0-348 1,0 0 36-16,0 0 85 0</inkml:trace>
        </inkml:traceGroup>
        <inkml:traceGroup>
          <inkml:annotationXML>
            <emma:emma xmlns:emma="http://www.w3.org/2003/04/emma" version="1.0">
              <emma:interpretation id="{D1334AF5-143E-4C6A-B57A-75E118CDE717}" emma:medium="tactile" emma:mode="ink">
                <msink:context xmlns:msink="http://schemas.microsoft.com/ink/2010/main" type="inkWord" rotatedBoundingBox="7326,3749 13817,3806 13809,4799 7317,4743"/>
              </emma:interpretation>
              <emma:one-of disjunction-type="recognition" id="oneOf7">
                <emma:interpretation id="interp33" emma:lang="en-GB" emma:confidence="0">
                  <emma:literal>multiplication</emma:literal>
                </emma:interpretation>
                <emma:interpretation id="interp34" emma:lang="en-GB" emma:confidence="0">
                  <emma:literal>multiplications</emma:literal>
                </emma:interpretation>
                <emma:interpretation id="interp35" emma:lang="en-GB" emma:confidence="0">
                  <emma:literal>Multiplication</emma:literal>
                </emma:interpretation>
                <emma:interpretation id="interp36" emma:lang="en-GB" emma:confidence="0">
                  <emma:literal>Multiplications</emma:literal>
                </emma:interpretation>
                <emma:interpretation id="interp37" emma:lang="en-GB" emma:confidence="0">
                  <emma:literal>multiplicator</emma:literal>
                </emma:interpretation>
              </emma:one-of>
            </emma:emma>
          </inkml:annotationXML>
          <inkml:trace contextRef="#ctx0" brushRef="#br0" timeOffset="449239.9833">8691 2193 1068 0,'0'0'137'15,"0"0"-34"-15,0 0-5 0,0 0-8 0,0 0-9 16,-1 24-19-16,1-24-22 0,-1 27-5 0,1-27-7 16,-3 40-1-16,3-40-6 15,0 45-1-15,-3-20-9 0,2 2 0 0,-3-3-8 16,2 7 5-16,-2-3-6 0,-1-4 1 0,0 5 15 16,-3 0-33-16,1 2 30 0,-1-3-30 15,1 2 13-15,3-3 4 0,-2-5-4 0,2 2 3 16,3-3-3-16,1-21 4 0,-4 40-18 15,4-40-4-15,-2 33-22 0,2-33-16 0,2 30-33 16,-2-30-41-16,9 25-45 0,-9-25-72 0,0 0-76 0,24 2-69 0,-24-2 48 16,27-15 346-16</inkml:trace>
          <inkml:trace contextRef="#ctx0" brushRef="#br0" timeOffset="449456.1997">8901 2548 1109 0,'0'0'168'0,"0"0"-45"0,-2-24-25 16,2 24-25-16,0 0-50 0,0 0 12 0,0 0-30 16,0 0 17-16,0 0 4 0,0 0-18 0,0 0 38 15,6 24-41-15,-6-24 22 0,0 0-22 16,-1 35-4-16,1-35 2 0,-5 27-1 0,5-27-1 16,-11 28 0-16,11-28 1 0,-12 27-4 15,12-27 4-15,-11 28-10 0,11-28-13 0,-8 25-23 0,8-25-28 0,0 23-61 16,0-23-66-16,0 0-146 0,0 0-113 0,0 0 43 15,0 0 327-15</inkml:trace>
          <inkml:trace contextRef="#ctx0" brushRef="#br0" timeOffset="449689.7272">9095 2339 1387 0,'0'0'152'15,"-25"-7"-73"-15,25 7-19 0,0 0-8 16,-26-8-14-16,26 8-13 0,0 0-6 0,0 0-6 0,0 0-5 16,0 0-5-16,0 0-3 0,0 0-2 0,0 0-1 15,0 0 0-15,0 0 0 0,0 0 2 0,0 0 0 16,0 0-13-16,0 0-14 0,0 0-13 0,0 0-29 16,0 0-35-16,26 20-68 0,-26-20-134 0,0 0-157 15,0 0 16-15,0 0 275 0</inkml:trace>
          <inkml:trace contextRef="#ctx0" brushRef="#br0" timeOffset="450142.3417">9517 2505 727 0,'0'0'292'15,"0"0"-165"-15,0 0-58 0,0 0 18 0,0 0-31 16,0 0 5-16,-26-6-12 0,26 6-7 0,0 0-5 16,-32 14 1-16,32-14-5 0,-33 10 0 15,33-10 17-15,-39 20-41 0,39-20 34 0,-36 17-40 16,36-17 12-16,-33 21 0 16,33-21-8-16,-27 20 1 0,27-20-7 15,0 0 1-15,-24 28-2 0,24-28 1 0,0 0-2 16,-13 27 1-16,13-27-2 0,0 0 1 0,7 25-1 15,-7-25 0-15,0 0 0 0,26 23 2 0,-26-23-1 16,29 11 1-16,-29-11-2 0,35 2-1 16,-10 1-12-16,-25-3-8 0,50 0-16 0,-25-9-24 15,6 16-34-15,-31-7-45 0,62-4-96 0,-62 4-90 0,43-21-112 16,-13 22 64-16,-30-1 348 0</inkml:trace>
          <inkml:trace contextRef="#ctx0" brushRef="#br0" timeOffset="450574.8178">9905 2541 931 0,'0'0'269'0,"0"0"-117"0,3-32-53 0,-3 32 7 16,0 0-53-16,0 0 0 0,0 0-12 15,0 0-11-15,0 0-3 0,0 0-7 0,-23-16-1 16,23 16-4-16,0 0-4 0,0 0-5 0,-32 8-3 16,32-8 1-16,-27 13-2 0,27-13-14 0,-34 21 31 15,34-21-33-15,-35 27 32 0,35-27-15 16,-31 26-2-16,31-26 1 15,-22 27-3-15,22-27 2 0,-12 26-3 0,12-26 0 16,-2 23 0-16,2-23 2 0,0 0-2 16,13 26 0-16,-13-26 0 0,0 0-1 0,33 18-3 15,-33-18-2-15,32-4-2 0,-32 4 0 0,40-16 4 16,-40 16 4-16,38-23 2 0,-38 23-2 0,32-25 5 16,-32 25-5-16,25-26 4 0,-25 26-2 15,16-26 2-15,-16 26-3 0,0 0 3 0,11-24-1 0,-11 24-1 0,0 0 3 16,0 0-1-16,0 0 2 0,0 0 3 15,0 0-1-15,0 0 0 0,0 0-3 0,0 0-4 16,0 0 3-16,0 0-3 0,2 26 3 0,-2-26-3 16,-3 29 2-16,3-29-2 0,1 27 2 0,-1-27-2 15,6 28 2-15,-6-28-3 0,9 27 2 16,-9-27-2-16,0 0-3 16,28 25-12-16,-28-25-13 0,29 11-18 0,-29-11-17 15,34 0-37-15,-34 0-47 0,46-14-110 0,-37-8-106 16,15 2-80-16,3 6 95 0,-13-24 350 15</inkml:trace>
          <inkml:trace contextRef="#ctx0" brushRef="#br0" timeOffset="451192.1135">10386 2380 723 0,'0'0'294'0,"-34"15"-153"16,5-17-26-16,29 2-4 0,-33 12-25 0,33-12-19 15,0 0-20-15,-22 22-15 0,22-22-12 0,0 0-7 16,0 0-8-16,0 0-1 0,0 0-1 0,3 26 2 16,-3-26 0-16,23 7-1 0,-23-7-2 0,33 5-1 15,-33-5-2-15,43 0 1 0,-17 0 1 0,0-1-2 16,2-3 1-16,-1 1-1 0,1 0 1 0,-5-5-19 16,8 8-22-16,-31 0-38 0,42-3-18 0,-42 3-38 15,43 0-92-15,-43 0-220 0,29-2 39 0,-4 11 185 16</inkml:trace>
          <inkml:trace contextRef="#ctx0" brushRef="#br0" timeOffset="450960.2633">10407 2148 966 0,'0'0'116'0,"0"0"-34"15,1-25-1-15,-1 25-7 0,0 0-10 0,0 0-6 16,0 0-7-16,0 0-3 0,0 0 2 15,24 15-1-15,-24-15-6 0,0 0-5 0,3 27-7 16,-3-27-5 0,0 31-5-16,0-31 1 0,-3 33-7 0,3-33 0 15,-6 36-6-15,6-36-1 0,-8 40-4 0,4-16 1 16,4-24-2-16,-11 46 2 0,3-22-4 0,-1 2 4 16,0-3-6-16,0 3 5 0,0-2-5 0,-2-2-12 15,3 2 29-15,-1 1-29 0,0 2 28 16,2-2-12-16,-2 0-5 0,9-25 4 0,-12 42-4 15,12-42 2-15,-7 41-2 0,7-41 4 0,0 33-2 0,0-33 0 16,7 22-2-16,-7-22 0 0,0 0-2 0,22 20 1 16,-22-20-1-16,24-2-5 0,-24 2 0 0,30-16-4 15,-30 16-2-15,43-21-4 0,-20 6-1 0,-23 15-9 16,44-32 1-16,-44 32-3 0,43-37 4 0,-43 37-4 16,40-35 0-16,-40 35-15 0,36-31-10 15,-27 6-9-15,-9 25-34 0,25-30-6 0,-25 30-52 0,15-23-38 16,-15 23-12-16,0 0-65 0,7-36-9 0,-7 36 143 15</inkml:trace>
          <inkml:trace contextRef="#ctx0" brushRef="#br0" timeOffset="451477.3157">10880 2517 1261 0,'0'0'179'0,"0"0"-110"0,0 0 1 0,0 0-19 0,0 0-23 0,0 0-14 16,0 0-6-16,0 0-5 0,0 0 2 16,0 0 2-16,0 0 5 0,0 0 2 0,0 0-19 15,20 24 34-15,-20-24-36 0,3 23 35 0,-3-23-16 16,0 24-6-16,0-24 1 0,-3 32-6 0,3-32 1 16,-5 26-3-16,5-26 3 0,-4 29-3 0,4-29 2 15,-2 23-2 1,2-23 1-16,0 0-2 0,-4 26-1 0,4-26-19 15,0 0-18-15,4 24-40 0,-4-24-59 16,0 0-67-16,0 0-88 0,0 0-176 0,0 0 70 16,10-40 262-16</inkml:trace>
          <inkml:trace contextRef="#ctx0" brushRef="#br0" timeOffset="451646.594">10968 2391 1059 0,'-15'-50'373'0,"15"50"-239"16,0 0-45-16,0 0-19 0,-31-14-21 0,31 14-18 15,0 0-11-15,0 0-10 0,0 0-5 0,0 0-3 16,0 0-2-16,0 0-1 0,0 0-2 0,0 0 1 0,0 0-12 16,0 0-8-16,0 0-21 0,0 0-24 0,7 33-57 15,-7-33-78-15,0 0-163 0,27 9-136 0,-27-9 87 0,24 19 330 16</inkml:trace>
          <inkml:trace contextRef="#ctx0" brushRef="#br0" timeOffset="452078.5582">11289 2502 1407 0,'0'0'79'0,"0"0"-17"16,0 0 1-16,-32-18-8 0,32 18-18 0,0 0-2 15,0 0-6-15,-23-10-5 0,23 10-5 0,0 0-6 16,0 0-5-16,0 0-3 0,0 0-3 0,0 0-1 15,-22 10-1-15,22-10-1 0,0 0 2 0,-21 36-3 0,21-36-11 16,-15 26 29-16,15-26-31 0,-11 31 33 16,11-31-17-16,-5 28-1 0,5-28 3 15,5 24-5-15,-5-24 0 0,0 0-3 0,18 27 2 16,-18-27 0-16,23 9 1 0,-23-9-1 0,32-1-7 16,-32 1-1-16,36-10-3 0,-36 10 0 0,33-16 1 15,-33 16 2-15,30-21-2 16,-30 21 5-16,25-31 0 0,-25 31 5 0,18-29 15 15,-18 29-31-15,14-34 33 0,-14 34-31 16,3-29 19-16,-3 29 3 0,-7-22 0 16,7 22 1-16,0 0-3 0,-29-19 1 0,29 19 1 15,-29-5-1-15,29 5-1 0,-31 5-1 0,31-5 0 16,-34 7-3-16,34-7 2 0,-28 12-2 0,28-12-1 16,0 0 0-16,0 0 0 0,0 0-20 0,-17 24-14 0,17-24-25 0,0 0-30 15,0 0-18-15,0 0-65 0,45 28-83 16,-45-28-199-16,0 0 45 0,40 14 282 0</inkml:trace>
          <inkml:trace contextRef="#ctx0" brushRef="#br0" timeOffset="452633.4932">11624 2480 888 0,'0'0'139'0,"0"0"-25"15,0 0-6-15,0 0-4 0,0 0-19 0,0 0-16 16,0 0-21-16,0 0-17 0,0 0-10 0,0 0-4 16,0 0-3-16,0 0-3 0,0 0 1 15,0 0 5-15,0 0 2 0,0 0 1 0,0 0-2 16,12 22-6-16,-12-22-4 0,0 22 2 15,0-22 17-15,-2 26-33 0,2-26 32 0,-6 28-34 0,6-28 12 0,-4 27 2 16,4-27-3-16,-6 29 0 0,6-29-3 0,0 0 2 16,-4 26-3-16,4-26 1 0,0 0-1 0,0 0-2 15,0 0 2-15,0 0-2 0,0 0 1 16,0 0 1-16,0 0 0 0,0 0 1 0,0 0 1 16,26-16-1-16,-26 16 3 0,20-27-3 15,-20 27 2-15,22-31-2 16,-22 31-18-16,23-29 32 0,-23 29-31 0,26-33 32 15,-26 33-13-15,24-23-4 0,-24 23 3 0,23-21-2 16,-23 21 2-16,24-16 0 0,-24 16-1 0,0 0 1 16,23-8-2-16,-23 8 0 0,0 0 3 15,0 0-3-15,0 0 2 0,24 4 2 0,-24-4-3 16,0 0 2-16,0 0 0 0,24 26 2 0,-24-26 2 16,0 0 3-16,14 34-3 0,-14-34-12 0,3 24 30 0,-3-24-29 15,3 31 28-15,-3-31-17 0,5 33-4 0,-5-33 1 16,0 33-3-16,0-33 2 0,0 29-4 0,0-29 3 15,3 26-2-15,-3-26 1 0,0 0 0 0,3 24-1 16,-3-24-1-16,0 0-14 0,0 0-19 16,0 0-34-16,0 0-99 0,0 0-184 15,0 0-201-15,0 0 42 16,15-36 327-16</inkml:trace>
          <inkml:trace contextRef="#ctx0" brushRef="#br0" timeOffset="445306.613">5445 2501 972 0,'0'0'139'0,"0"0"-26"16,0 0-14-16,0 0-11 0,0 0-30 0,0 0-13 15,0 0-18-15,0 0-1 16,0 0 4-16,0 0 0 0,0 0 1 0,0 0-5 15,0 0-4-15,0 0-2 0,0 0-5 16,5 23 0-16,-5-23 11 0,4 30-33 0,-4-30 32 16,-2 32-35-16,2-32 14 0,-3 33 2 15,3-33-4-15,-7 27 0 0,7-27-1 0,-6 29 1 16,6-29-2-16,-5 24 4 0,5-24-5 0,0 0 2 16,0 0-1-16,-4 24-2 0,4-24 0 0,0 0 2 0,0 0 0 0,0 0 1 15,0 0-1-15,0 0 0 0,25-18 0 16,-25 18-2-16,22-30 4 0,-22 30-4 0,28-40 4 15,-11 16-2-15,1-1-17 0,0 4 34 16,0-1-33-16,-18 22 32 0,33-38-12 0,-33 38-4 16,27-24 1-16,-27 24-1 0,24-16 0 0,-24 16-2 15,0 0 2-15,0 0 1 16,27-8 0-16,-27 8 0 0,0 0 0 0,0 0-1 16,0 0 1-16,24 26 1 0,-24-26-4 15,0 0 4-15,8 26-3 0,-8-26 2 0,0 0-1 16,4 29-15-16,-4-29 32 0,0 0-33 0,4 27 33 15,-4-27-17-15,0 0-1 0,4 21 1 16,-4-21 0-16,0 0 0 0,0 0 0 0,0 0 0 16,0 0-1-16,24 11-1 0,-24-11 1 0,0 0 1 0,29-17 0 0,-29 17-1 15,30-21-16-15,-30 21 33 0,30-24-33 16,-30 24 35-16,31-20-17 0,-31 20-2 0,29-16 2 16,-29 16-3-16,27-11 3 0,-27 11-1 0,0 0 1 15,25-4-1-15,-25 4 1 0,0 0-1 0,0 0 0 16,0 0 2-16,24 21 0 0,-24-21 2 15,0 0 0-15,4 33-14 16,-4-33 31-16,0 27-33 0,0-27 29 0,-3 30-16 16,3-30-1-16,-6 25 1 0,6-25-3 0,-2 26 4 15,2-26-3-15,-2 21 1 0,2-21 0 16,0 0-8-16,0 23-13 0,0-23-16 0,0 0-23 16,0 0-39-16,20 25-62 0,-20-25-97 0,0 0-113 15,0 0-64-15,0 0 47 0,35-11 380 16</inkml:trace>
          <inkml:trace contextRef="#ctx0" brushRef="#br0" timeOffset="445714.3549">6160 2501 935 0,'0'0'177'0,"0"0"-45"15,0 0 2-15,5-23-22 0,-5 23-29 0,0 0-24 16,0 0-12-16,0 0-9 0,0 0-10 0,0 0-6 16,0 0-11-16,0 0-5 0,0 0-3 0,0 0-1 0,0 0 2 15,0 27-1-15,0-27 0 0,-1 24 16 0,1-24-36 16,-3 30 35-16,3-30-34 0,-1 36 14 15,1-36 5-15,1 31-4 0,-1-31 2 0,6 30-2 16,-6-30 1-16,14 22-2 0,-14-22 3 0,0 0-2 16,28 26 0-16,-28-26-1 0,25 7 1 0,-25-7 0 15,26-2-1 1,-26 2 3-16,31-13-4 0,-31 13 3 0,37-22-4 16,-37 22 0-16,40-31-2 0,-40 31 3 0,36-35-2 15,-36 35 6-15,31-38-4 0,-31 38-13 16,27-29 33-16,-27 29-34 0,15-23 36 0,-15 23-17 15,0 0-2-15,0 0 1 0,0 0-1 0,0 0 1 16,0 0-2-16,0 0 2 0,0 0-1 0,0 0-1 16,0 0 2-16,0 0-1 0,0 0 2 0,0 0-2 0,0 0-16 15,16 28 33-15,-16-28-34 0,-1 35 35 0,1-35-17 16,0 39-3-16,0-39 3 0,1 37-3 0,-1-37 3 16,7 31-3-16,-7-31 4 0,10 30-4 15,-10-30-3-15,0 0-20 0,18 25-15 0,-18-25-25 16,0 0-31-16,29 8-39 0,-29-8-61 0,0 0-99 15,30-25-128 1,-30 25 32-16,30-25 286 0</inkml:trace>
          <inkml:trace contextRef="#ctx0" brushRef="#br0" timeOffset="445993.0536">6863 2151 1300 0,'0'0'107'0,"0"0"-41"16,0 0-15-16,0 0-6 0,0 0-8 0,-4 27-7 16,4-27-11-16,-2 36 2 0,2-36-3 15,-4 39 2-15,4-39-3 16,-3 45 0-16,0-21-9 0,1 0 6 0,-2 2-4 16,2-2 6-16,-2-1-4 0,1 1 1 0,3-2-9 15,0-22 0-15,-4 44-5 0,4-44-15 0,-4 44 32 16,4-44-32-16,0 37 32 0,0-37-14 15,1 35-2-15,-1-35 0 0,5 26-11 0,-5-26-6 16,9 24-17-16,-9-24-13 0,0 0-23 16,0 0-36-16,29 24-44 0,-29-24-88 0,0 0-159 15,0 0-20-15,26-29 74 0</inkml:trace>
          <inkml:trace contextRef="#ctx0" brushRef="#br0" timeOffset="446416.3172">7210 2139 1161 0,'7'-22'115'0,"-7"22"-22"0,0 0-15 0,0 0-21 0,0 0-21 15,0 0-6-15,0 0-3 0,5 27 5 0,-5-27 3 16,0 0-5-16,3 31-5 0,-3-31-3 16,4 29-3-16,-4-29 2 0,3 36-2 0,-3-36 2 15,-6 38-4-15,4-16-1 0,2-22-5 16,-10 44 3-16,5-23-4 0,-2 5 2 0,0-3-6 15,-1 1 2-15,-1 0-7 16,0-2 4-16,0 2-6 0,0 3-11 0,0-5 27 16,9-22-27-16,-15 42 26 0,15-42-12 0,-8 36-5 15,8-36 4-15,-3 30-3 0,3-30 3 0,0 25-2 16,0-25 1-16,0 0-1 0,6 27 1 16,-6-27-2-16,0 0 2 0,0 0-1 15,0 0-3-15,22 21 2 0,-22-21-4 0,0 0-2 16,0 0 0-16,26 1-3 0,-26-1 1 0,0 0-1 0,29-8 0 0,-29 8-3 15,23-9-4-15,-23 9-2 0,25-17-6 0,-25 17-3 16,30-21-6-16,-30 21-3 0,32-20 5 16,-32 20 15-16,35-23-1 0,-35 23-17 0,34-33-37 15,-11 27-44-15,-17-19-20 0,16 18-85 16,-22 7-50-16,7-40-119 0,-7 40 41 0,0-32 350 16</inkml:trace>
          <inkml:trace contextRef="#ctx0" brushRef="#br0" timeOffset="446648.1585">7107 2383 1233 0,'-27'-5'105'0,"27"5"-15"0,0 0-14 16,0 0-21-16,0 0-26 0,0 0-18 0,0 0-8 15,0 0 6-15,0 0 4 0,0 0 6 0,0 0-1 16,35 17-5-16,-35-17-2 0,30 0-6 0,-30 0-2 15,43 0-1-15,-20 0-2 0,1 0 1 0,2 0-2 16,0 0 1-16,-1 0-1 16,2 0 0-16,-2 1 0 0,0 2 1 0,1 0-19 0,-26-3-23 0,53 12-55 15,-53-12-64-15,55 9-107 0,-55-9-213 0,36 9 73 16,-12 7 192-16</inkml:trace>
          <inkml:trace contextRef="#ctx0" brushRef="#br0" timeOffset="446964.6804">7825 2554 1311 0,'-10'-24'108'0,"10"24"-37"0,0 0-27 0,0 0 6 0,0 0-25 15,0 0-13-15,0 0 13 0,0 0-20 0,0 0 4 16,0 0-13-16,5 29 18 0,-5-29-19 0,2 24 13 16,-2-24 0-16,-3 31-5 0,3-31 3 0,-7 30-4 15,7-30 2-15,-5 25-5 0,5-25 4 0,-2 24-3 16,2-24 1-16,-2 22 0 0,2-22-1 16,0 0-2-1,0 0 2-15,-6 24-8 0,6-24-17 0,0 0-25 16,0 0-43-16,0 0-36 0,0 0-39 0,0 0-78 15,7-24-64-15,-7 24-82 0,15-27 115 0,-20-1 277 16</inkml:trace>
          <inkml:trace contextRef="#ctx0" brushRef="#br0" timeOffset="447134.0349">7874 2372 1017 0,'0'0'280'0,"-23"-35"-129"16,23 35-24-16,0 0-29 0,0 0-35 0,-13-23-15 15,13 23-14-15,0 0-8 0,0 0-9 0,0 0-6 16,0 0-3-16,0 0-4 0,0 0-2 0,0 0-3 15,0 0 1-15,0 0-2 0,0 0-4 0,0 0-12 16,0 0-14-16,0 0-28 0,0 0-47 0,0 0-145 16,0 0-281-1,0 0 33-15,-26 10 125 0</inkml:trace>
          <inkml:trace contextRef="#ctx0" brushRef="#br0" timeOffset="448923.4233">8155 2664 1049 0,'0'0'129'0,"0"0"-23"16,0 0-7-16,0 0-16 0,0 0-24 0,0 0-21 16,0 0-10-16,-23 10-7 0,23-10-1 0,-6 22-9 15,6-22 2-15,-4 30-4 0,4-30 2 0,-9 37-4 16,9-37 0-16,-13 38-5 0,13-38 3 0,-7 42-5 0,3-20 2 16,0 1-3-16,0-2 3 0,-2 5-5 15,-1-2 7-15,2-2-8 0,-1 1 4 0,6-23-2 16,-6 37 3-16,6-37-3 0,-7 29 4 0,7-29-4 15,0 0 2-15,-3 26-2 0,3-26-1 0,0 0 0 16,0 0-2-16,0 0 2 0,0 0 1 0,0 0 2 16,0 0 1-1,22-27 2-15,-22 27-5 0,14-40 6 0,-5 15-4 16,-2-7 3-16,0 1-1 0,0-6 10 16,1-2-5-16,1-1 10 0,0-1-6 0,0-2 2 15,-1 3-8-15,0-4 6 0,2 6-10 0,-1 2-8 16,1 9 31-16,-2 4-31 0,-8 23 32 0,13-28-19 15,-13 28-5-15,0 0 0 0,0 0-1 0,0 0-1 16,24-21 2-16,-24 21-1 0,0 0 2 0,0 0-2 0,27 24 2 16,-27-24-2-16,13 29-15 0,-13-29 31 15,18 40-31-15,-9-16 31 0,-1-2-14 0,-1 1-4 16,-3-2 4-16,-4-21-4 0,10 41 3 0,-10-41-3 16,5 36 4-16,-5-36-4 0,-1 26 4 0,1-26-2 15,0 0 2-15,-13 29-1 0,13-29 1 0,0 0-1 16,0 0 0-16,-31 15 0 15,31-15 0-15,0 0 0 0,-32-4 0 16,32 4 0-16,0 0-2 0,-32-19 2 0,32 19-2 16,-23-17 2-16,23 17-2 0,0 0-1 15,-31-33 0-15,31 33-3 0,-16-24-11 0,16 24-9 16,0 0-13-16,-6-27-15 0,6 27-35 0,0 0-45 16,-5-31-51-16,5 31-96 0,0 0-146 0,25-9 23 15,-25 9 233-15</inkml:trace>
        </inkml:traceGroup>
        <inkml:traceGroup>
          <inkml:annotationXML>
            <emma:emma xmlns:emma="http://www.w3.org/2003/04/emma" version="1.0">
              <emma:interpretation id="{3CD8F06B-6F3D-4D8A-A581-D54FF986D923}" emma:medium="tactile" emma:mode="ink">
                <msink:context xmlns:msink="http://schemas.microsoft.com/ink/2010/main" type="inkWord" rotatedBoundingBox="14818,3740 18582,3773 18572,4817 14809,4784"/>
              </emma:interpretation>
              <emma:one-of disjunction-type="recognition" id="oneOf8">
                <emma:interpretation id="interp38" emma:lang="en-GB" emma:confidence="0">
                  <emma:literal>replaced</emma:literal>
                </emma:interpretation>
                <emma:interpretation id="interp39" emma:lang="en-GB" emma:confidence="0">
                  <emma:literal>replaued</emma:literal>
                </emma:interpretation>
                <emma:interpretation id="interp40" emma:lang="en-GB" emma:confidence="0">
                  <emma:literal>veplaced</emma:literal>
                </emma:interpretation>
                <emma:interpretation id="interp41" emma:lang="en-GB" emma:confidence="0">
                  <emma:literal>replaied</emma:literal>
                </emma:interpretation>
                <emma:interpretation id="interp42" emma:lang="en-GB" emma:confidence="0">
                  <emma:literal>replaeed</emma:literal>
                </emma:interpretation>
              </emma:one-of>
            </emma:emma>
          </inkml:annotationXML>
          <inkml:trace contextRef="#ctx0" brushRef="#br0" timeOffset="474036.0585">12921 2516 348 0,'0'0'107'0,"0"0"11"0,0 0-6 0,0 0-13 0,0 0-26 0,0 0-12 0,0 0-7 15,0 0 7-15,0 0 8 0,0 0 3 0,0 0-8 16,0 0-12-16,0 0-13 0,0 0-8 0,0 0-4 15,0 0-6-15,0 0-6 0,0 0-6 16,0 0-4-16,0 0 0 16,0 0 8-16,0 0 11 0,0 0 4 0,14 30-6 15,-14-30-4-15,1 28-16 0,-1-28 1 16,-1 38-3-16,1-38 4 0,-4 34-5 0,4-34 3 16,-4 31-3-16,4-31 2 0,-3 26-3 0,3-26 3 15,0 0-2-15,0 23 1 0,0-23-1 0,0 0 1 0,0 0-3 16,0 0 1-16,0 0-2 0,0 0-1 0,0 0 4 15,0 0 2-15,0 0 5 0,0 0-2 0,30-23 1 16,-30 23-4-16,14-39 3 0,-4 17-4 16,-2-4 5-16,3 3-5 0,-11 23 5 0,17-40-4 15,-17 40 3-15,13-31-2 0,-13 31 4 0,13-22-1 16,-13 22 0-16,0 0 0 0,0 0-4 0,0 0 0 16,0 0 0-16,0 0-1 0,25-14 2 0,-25 14 0 15,0 0-1-15,0 0 1 16,0 0-1-16,30 16 1 0,-30-16 2 0,0 0 1 15,25 13 0-15,-25-13 0 0,0 0-3 16,30 11 1-16,-30-11-2 0,23 6 1 16,-23-6-2-16,28 2 0 0,-28-2-1 0,29-2 0 15,-29 2-1-15,30-4 1 0,-30 4-7 0,28-8-39 16,-5 14-76-16,-23-6-96 0,32-25-276 0,-32 25 22 16,23-15 205-16</inkml:trace>
          <inkml:trace contextRef="#ctx0" brushRef="#br0" timeOffset="474538.3693">13559 2582 1043 0,'0'0'101'0,"0"0"-30"0,0 0-14 0,0 0-32 15,0 0-21-15,0 0-5 0,0 0 1 16,0 0 6-16,0 0-2 0,32-11-2 0,-32 11-1 16,0 0 1-16,32-6 0 0,-32 6-1 0,23-4 0 0,-23 4-1 0,0 0 0 15,29-5 1-15,-29 5 0 0,0 0 2 16,28-8-2-16,-28 8 2 0,0 0-1 0,26-20 0 16,-26 20 0-16,0 0 2 0,23-27-2 0,-23 27 5 15,0 0 15-15,13-32 12 0,-13 32 0 0,4-25 3 16,-4 25-16-16,-3-25-1 0,3 25-1 15,0 0 1-15,-15-26-2 16,15 26-3-16,0 0-6 0,-35-11-2 0,35 11-3 16,-27 1-1-16,27-1-1 0,-33 10-2 0,33-10 2 15,-33 29-4-15,33-29 4 0,-32 40-4 16,18-16 5-16,0 1-7 0,5-1 5 0,2 5-5 16,4-1 4-16,0 0-3 0,3 0 4 0,4-2-5 15,-2-2 5-15,5 0-5 0,-7-24 4 0,18 40-5 16,-18-40 3-16,24 31-3 0,-24-31 3 0,40 20-2 0,-16-16 1 15,-1 1-5-15,3-10-24 0,8 5-31 0,-12-14-45 16,22 9-23-16,-20-18-13 0,18 17-52 16,-15-17-48-16,-7-1-113 0,16 15 62 0,-27-19 295 15</inkml:trace>
          <inkml:trace contextRef="#ctx0" brushRef="#br0" timeOffset="475139.0355">14002 2640 788 0,'0'0'127'0,"0"0"-37"0,0 0-1 15,5 25 5 1,-5-25-13-16,0 0-25 0,0 30-20 0,0-30-3 16,3 35-10-16,-3-35-9 0,3 40-9 0,-3-17-1 15,0-2-5-15,1 3 4 0,-1 3-6 16,-1 0 5-16,1-3-4 0,0 3 4 0,0-1-5 15,0-2 6-15,-5-1-7 0,4 1 7 0,-2 0 17 16,3-24-19-16,-2 31 20 0,2-31-21 0,0 0-1 16,-3 29-15-16,3-29 17 0,0 0-16 0,0 0 18 0,0 0 14 15,0 0 12-15,0 0 16 0,0 0-19 0,-4-25 4 16,4 25-50-16,0-32 19 0,1 9-16 0,2-2 17 16,0-2 6-16,-1-6-7 0,2-1 8 15,1-5-9-15,0 1 8 0,3-4-6 0,1 0 5 16,-2-2-7-16,2-1 10 0,4 7-6 0,-2-1 12 15,1 10-4-15,-4 3 5 16,-8 26-4-16,18-39-1 0,-18 39-6 16,14-27 1-16,-14 27-4 0,0 0 0 0,0 0 0 15,25-26-1-15,-25 26 1 0,0 0-1 0,26-7-2 16,-26 7 2-16,0 0 1 0,28-1 0 16,-28 1 0-16,0 0-1 0,27 8 0 0,-27-8-1 15,0 0 2-15,0 0-1 0,24 26 3 0,-24-26-2 16,0 0 3-16,5 34-3 0,-5-34 3 0,-1 30-4 0,1-30 3 15,-10 34-3-15,10-34 3 0,-21 38-2 0,21-38 1 16,-20 33-1-16,20-33 3 0,-22 28 0 0,22-28 2 16,-24 19-2-16,24-19 0 0,-22 20-3 15,22-20 1-15,-23 11-3 0,23-11 1 0,-24 10 0 16,24-10 0-16,0 0-1 0,-30 9 1 0,30-9-2 16,0 0-1-16,0 0-16 0,-25-8-18 0,25 8-46 0,0 0-81 15,0 0-118-15,0 0-202 0,0 0 31 0,0 0 268 16</inkml:trace>
          <inkml:trace contextRef="#ctx0" brushRef="#br0" timeOffset="475540.0914">14616 2110 727 0,'0'0'144'0,"0"0"-10"0,-4-25-26 16,4 25-17-16,0 0-28 0,0 0-15 15,0 0-19-15,0 0 15 0,0 0 10 0,0 0 6 0,3 26 1 16,-3-26-19-16,4 32-16 0,-4-32-1 16,-4 43-4-16,2-17-1 0,1 4 14 15,-2 0-34-15,-1 4 28 0,0 1-32 0,-1-1 6 16,-4 4 4-16,4-3-8 0,1-1 4 0,0-1-5 0,-1-2 5 0,3-3-6 15,-1 1 6-15,3-5-5 0,0-24 3 0,3 40-2 16,-3-40 1-16,2 25-1 0,-2-25-1 0,0 0-1 16,0 0-2-16,0 0-15 0,0 0-7 0,27 11-14 15,-27-11-24-15,0 0-22 16,20-42-35-16,4 36-40 0,-23-22-59 0,22 14-42 16,-23 14-117-16,25-41 45 15,1 40 331-15</inkml:trace>
          <inkml:trace contextRef="#ctx0" brushRef="#br0" timeOffset="475987.9694">15008 2462 737 0,'0'-25'235'0,"0"25"-49"0,0 0-35 0,0 0-35 0,0 0-42 16,0 0-14-16,0 0-8 0,-9-23-6 15,9 23-6-15,0 0-6 0,0 0-7 0,-20-11-8 16,20 11-7-16,0 0-4 0,-28 3-4 0,28-3-1 15,-25 10-2-15,25-10 1 0,-30 18-2 0,30-18 1 16,-32 28-2-16,32-28 1 0,-30 33-3 16,30-33 4-16,-26 35-4 0,26-35 4 0,-15 34-4 0,15-34 2 0,-6 29-3 15,6-29 3-15,6 30-3 0,-6-30 4 0,15 26-3 16,-15-26 0-16,0 0 0 0,29 25-2 0,-29-25-11 16,25 1-4-16,-25-1-6 0,30-5-4 0,-30 5 6 15,33-17 2 1,-33 17 7-16,29-25 4 0,-29 25 7 0,25-32 2 15,-25 32 3-15,16-32 0 0,-16 32 2 16,15-32-2-16,-15 32 3 0,10-26-3 0,-10 26 4 16,0 0 0-16,8-32 7 0,-8 32 0 0,0 0 2 15,0 0-4-15,6-23-4 0,-6 23-4 0,0 0-2 16,0 0 0-16,0 0 0 0,0 0 1 0,0 0 0 16,11 29 2-16,-11-29-3 0,8 27 2 0,-8-27-3 15,4 38 3-15,0-16-5 0,-2 0 4 16,0 2-5-16,1-3 5 0,3 1-6 0,-6-22-18 0,15 39-28 15,-15-39-37-15,18 30-55 0,-18-30-30 0,0 0-78 16,16 26-102-16,-16-26-26 0,25 5 159 0</inkml:trace>
          <inkml:trace contextRef="#ctx0" brushRef="#br0" timeOffset="476288.7681">15449 2451 1186 0,'0'0'130'0,"0"0"-17"16,0 0-14-16,0 0-31 0,0 0-18 0,-28-11-12 15,28 11-4-15,0 0-7 0,0 0-6 0,-25-3-6 16,25 3-5-16,0 0-5 0,0 0-1 0,-29 18-3 16,29-18 1-16,-22 27-3 0,22-27 2 0,-27 35-3 15,10-9 4-15,2 0-4 0,3-2 3 0,1 3-4 16,2-1 4-16,4-4-4 0,5-22 3 0,-3 39-3 15,3-39 2-15,6 28-2 0,-6-28 1 0,15 26-2 16,-15-26 2-16,23 13-3 0,-23-13 2 0,33 1-4 16,-33-1-16-16,50-10-10 0,-30-4-4 0,15 2 7 15,-5-5 6-15,13 4-6 0,-13-11-36 0,16 14-44 16,-20-17-37-16,15 23-63 0,-17-17-49 0,-24 21-134 16,49-20 37-16,-35-8 307 0</inkml:trace>
          <inkml:trace contextRef="#ctx0" brushRef="#br0" timeOffset="476674.2004">15804 2595 799 0,'0'0'104'0,"0"0"-87"16,0 0-16-16,0 0-3 0,0 0 1 0,0 0 4 16,0 0 3-16,0 0 0 0,29-2 2 0,-29 2 2 15,0 0 1-15,29-10 1 0,-29 10 28 0,25-6 22 16,-25 6 0-16,31-8 1 0,-31 8-32 0,37-11-20 15,-37 11-6-15,33-13 2 0,-33 13-3 0,31-19 1 16,-31 19-1-16,29-20 2 0,-29 20-2 0,19-26 3 16,-19 26-2-16,14-27 5 0,-14 27 14 0,0-22 20 15,0 22 5-15,0 0 6 0,-18-25-13 0,18 25-12 16,-26-14-8-16,26 14-5 0,-36 0-8 0,36 0-5 16,-40 12-1-16,40-12-1 15,-42 27 3-15,42-27-2 0,-36 36 7 16,36-36-1-16,-33 42 4 0,33-42-7 15,-25 42 0-15,25-42-8 0,-11 42 3 0,11-42-4 16,0 41 3-16,0-41-3 0,14 34 1 0,-14-34-2 16,23 25 2-16,-23-25 0 0,32 13 1 0,-32-13-1 15,42 3-1-15,-19-5-16 0,1-4 2 0,5-2 1 16,-2-10-19-16,12 11-21 0,-7-18-45 0,14 22-52 0,-23-24-81 16,19 7-162-16,-4 15 5 0,-38 5 179 15</inkml:trace>
          <inkml:trace contextRef="#ctx0" brushRef="#br0" timeOffset="477338.4297">16566 2504 733 0,'0'0'208'0,"0"0"-103"0,-4-32 5 15,4 32-1-15,0 0-20 0,0 0-19 0,-14-28-21 16,14 28-11-16,0 0-6 0,0 0-5 0,-27-17-4 15,27 17-7-15,0 0-5 0,-26 1-2 0,26-1-3 16,-27 12-1-16,27-12-2 0,-30 22 1 0,30-22-4 0,-37 30 4 0,37-30-4 16,-37 40 6-16,37-40-2 0,-36 43 3 15,36-43-3-15,-28 41 1 0,28-41-5 0,-16 42 3 16,16-42-6-16,-3 37 4 0,3-37-4 16,10 31 0-16,-10-31 0 0,15 23 0 0,-15-23-1 15,26 13 2-15,-26-13 0 0,36 2 1 0,-36-2 0 16,42-8 0-16,-42 8 1 0,39-13 0 0,-39 13 1 0,36-18 0 0,-36 18-1 15,29-21-2-15,-29 21 4 0,25-30-3 16,-25 30 4-16,18-40-4 0,-18 40 4 0,16-45-4 16,-10 21 4-16,2-1-2 0,-1-2 4 0,1-3-5 15,-2-2 4-15,0 3-5 0,1-1 6 16,0 3-6-16,-3 2 4 0,-1 0 11 0,1 2-35 16,-4 23 35-16,0-43-33 15,0 43 18-15,-4-29 5 0,4 29-5 0,0-22 4 16,0 22-1-16,0 0 1 0,0 0 2 15,0 0 8-15,0 0 1 0,-4-24 1 0,4 24-5 16,0 0-6-16,0 0-3 0,0 0-2 0,0 0 1 16,0 0-3-16,0 0 1 0,0 0 1 15,0 0 2-15,0 0 2 0,0 0 0 0,4 25-1 16,-4-25 1-16,0 0-2 0,0 0 0 0,0 0 0 0,7 23-2 0,-7-23 2 16,0 0-1-16,0 0 0 0,0 0 1 0,0 0-1 15,0 0 2-15,0 0-1 0,0 0 0 16,0 0 7-16,0 0 5 0,0 0 1 0,-8 29 1 15,8-29-8-15,-6 29-19 0,6-29 33 0,-7 45-33 16,0-19 31-16,1 2-16 0,-1 5-6 16,0-1 6-16,-1 1-7 15,-1 5 5-15,1-2-5 0,1-1 5 0,4 1-5 16,1-5 6-16,-3-1-6 0,5-6 5 0,0-24-4 16,7 34 1-16,-7-34 0 0,10 24 0 15,-10-24-2-15,0 0 3 0,0 0-4 0,26 17-14 16,-26-17-21-16,0 0-77 0,46-20-247 0,-46 20-179 15,26-47 18-15,-10 21 335 0</inkml:trace>
        </inkml:traceGroup>
        <inkml:traceGroup>
          <inkml:annotationXML>
            <emma:emma xmlns:emma="http://www.w3.org/2003/04/emma" version="1.0">
              <emma:interpretation id="{3746AF15-8416-4F4E-9077-9BAF273E0CCA}" emma:medium="tactile" emma:mode="ink">
                <msink:context xmlns:msink="http://schemas.microsoft.com/ink/2010/main" type="inkWord" rotatedBoundingBox="19542,3843 20373,3851 20365,4746 19535,4739"/>
              </emma:interpretation>
              <emma:one-of disjunction-type="recognition" id="oneOf9">
                <emma:interpretation id="interp43" emma:lang="en-GB" emma:confidence="0">
                  <emma:literal>by</emma:literal>
                </emma:interpretation>
                <emma:interpretation id="interp44" emma:lang="en-GB" emma:confidence="0">
                  <emma:literal>b y</emma:literal>
                </emma:interpretation>
                <emma:interpretation id="interp45" emma:lang="en-GB" emma:confidence="0">
                  <emma:literal>B y</emma:literal>
                </emma:interpretation>
                <emma:interpretation id="interp46" emma:lang="en-GB" emma:confidence="0">
                  <emma:literal>h y</emma:literal>
                </emma:interpretation>
                <emma:interpretation id="interp47" emma:lang="en-GB" emma:confidence="0">
                  <emma:literal>H y</emma:literal>
                </emma:interpretation>
              </emma:one-of>
            </emma:emma>
          </inkml:annotationXML>
          <inkml:trace contextRef="#ctx0" brushRef="#br0" timeOffset="478550.8323">17678 2174 529 0,'0'0'113'0,"0"0"3"0,0 0 22 16,0 0-15-16,0 0-7 0,0 0-32 0,0 0-16 15,0 0-11-15,0 0-7 0,0 0-12 16,0 0-12-16,0 0 11 0,0 0 8 16,0 0-1-16,20 25 6 0,-20-25-26 0,2 32-8 15,3-12 17-15,-5 9-37 0,0 2 32 0,-5 3-36 16,0-4 6-16,-2 8 6 0,1-2-9 0,1 0 8 0,-1-1-6 0,2-2 5 15,-1 2-5-15,2-3 5 0,-1 1-5 0,0-6 4 16,2-1-4-16,2-26 4 0,-5 35-4 16,5-35 3-16,0 23-2 0,0-23 1 0,0 0-1 15,0 0-1-15,0 0 1 0,0 0-1 16,0 0 6-16,0 0 0 0,0 0 3 0,21-34-3 16,-21 34 1-16,17-38-4 0,-7 13 7 0,-10 25 2 0,21-42 7 0,-21 42-1 15,20-36 1-15,-20 36-6 0,27-28-4 0,-27 28-4 16,20-26 1-16,-20 26-3 0,25-18 1 0,-25 18-2 15,28-8 2-15,-28 8-1 0,27-2 0 16,-27 2 0-16,28 8-2 0,-28-8 3 16,27 15-2-16,-27-15 1 0,28 23-1 0,-28-23 3 15,19 29-4-15,-19-29 3 16,14 34-3-16,-14-34 3 0,6 42-3 0,-6-42 4 16,-2 40-4-16,2-40 3 0,-8 32-1 0,8-32 2 15,-17 23-2-15,17-23 2 0,0 0-1 0,-29 21 0 16,29-21 1-16,0 0 2 0,-29 3-2 0,29-3 0 15,-27-3-2-15,27 3 1 0,-28-10 0 16,28 10 0-16,-34-13 1 0,34 13-1 16,-30-16 0-16,30 16 0 0,-34-10-1 0,34 10 0 0,-22-10 0 0,22 10-1 15,0 0-1-15,0 0-3 0,0 0-22 0,0 0-23 16,0 0-31-16,0 0-59 0,0 0-87 0,0 0-120 16,0 0-112-16,38 20 47 0,-38-20 338 0</inkml:trace>
          <inkml:trace contextRef="#ctx0" brushRef="#br0" timeOffset="516649.0881">18270 2565 823 0,'0'0'138'0,"0"0"-37"0,0 0 7 16,0 0-11-16,0 0-16 0,0 0-15 0,0 0-18 15,0 0-8-15,0 0-8 0,0 0-10 0,0 0-5 16,0 0-7-16,0 0-4 0,0 0 3 0,0 0 4 16,0 0 0-16,-3 24 5 0,3-24-8 15,-3 24-4 1,3-24-5-16,0 29 1 0,0-29-3 0,1 26 2 15,-1-26-3-15,9 24 3 0,-9-24-2 0,0 0 3 16,9 24-3-16,-9-24 2 0,0 0-3 0,20 23 1 16,-20-23 0-16,0 0 0 0,0 0 0 0,30 9 1 15,-30-9 1-15,0 0 0 0,25-14 1 0,-25 14-1 16,0 0 1-16,30-25-1 0,-30 25 0 16,0 0 0-16,25-32 0 0,-25 32 0 0,14-24 1 0,-14 24-2 15,12-25 2-15,-12 25-3 0,11-25 3 0,-11 25-2 16,0 0 3-16,15-31-2 0,-15 31 2 0,0 0-2 15,8-23 2-15,-8 23 5 0,0 0 4 0,0 0 1 16,0 0-2-16,0 0-4 0,0 0-3 0,0 0-1 16,0 0-2-16,0 0-1 0,0 0-1 0,0 0 0 31,0 0 0-31,0 0 3 0,0 0 0 0,0 0 3 16,0 0 1-16,3 23 0 0,-3-23-2 0,0 0 1 15,-1 31-3-15,1-31 1 0,-3 24-2 0,3-24 0 16,-4 29-1-16,4-29 1 0,-1 32-3 0,1-32 4 15,-5 29-4-15,5-29 4 0,-5 34-4 0,5-34 2 16,-10 35-2-16,10-35 3 0,-8 31-3 0,8-31 3 16,-10 36-3-16,10-36 4 0,-11 32-4 0,11-32 3 15,-9 30-3-15,9-30 3 0,-11 25-2 0,11-25 2 16,-14 30-3-16,14-30 3 0,-17 28-3 0,17-28 3 16,-13 27-1-16,13-27 1 0,0 0-1 0,-24 28 1 15,24-28 0-15,0 0 14 0,0 0 4 0,-23 13 1 16,23-13 2-16,-24 2-14 0,24-2-2 0,-27 4-1 15,27-4 1-15,-28 2-1 16,28-2-2-16,-27 0-1 0,27 0-1 16,-24 0 0-16,24 0-1 0,-23-2-1 15,23 2 0-15,0 0-1 0,0 0-2 0,0 0-17 16,0 0-37-16,-28-17-94 0,28 17-257 0,0 0-156 16,28 0 62-16,-28 0 334 0</inkml:trace>
        </inkml:traceGroup>
      </inkml:traceGroup>
      <inkml:traceGroup>
        <inkml:annotationXML>
          <emma:emma xmlns:emma="http://www.w3.org/2003/04/emma" version="1.0">
            <emma:interpretation id="{59C4B218-0B26-49C3-A3DC-51DB5222E240}" emma:medium="tactile" emma:mode="ink">
              <msink:context xmlns:msink="http://schemas.microsoft.com/ink/2010/main" type="line" rotatedBoundingBox="2047,4929 19857,4853 19861,5865 2052,5941"/>
            </emma:interpretation>
          </emma:emma>
        </inkml:annotationXML>
        <inkml:traceGroup>
          <inkml:annotationXML>
            <emma:emma xmlns:emma="http://www.w3.org/2003/04/emma" version="1.0">
              <emma:interpretation id="{17A94A27-4C4D-483C-ACDC-533E76CB6FF0}" emma:medium="tactile" emma:mode="ink">
                <msink:context xmlns:msink="http://schemas.microsoft.com/ink/2010/main" type="inkWord" rotatedBoundingBox="2047,4929 5044,4916 5047,5549 2050,5562"/>
              </emma:interpretation>
              <emma:one-of disjunction-type="recognition" id="oneOf10">
                <emma:interpretation id="interp48" emma:lang="en-GB" emma:confidence="0">
                  <emma:literal>Jordan</emma:literal>
                </emma:interpretation>
                <emma:interpretation id="interp49" emma:lang="en-GB" emma:confidence="0">
                  <emma:literal>Jorolan</emma:literal>
                </emma:interpretation>
                <emma:interpretation id="interp50" emma:lang="en-GB" emma:confidence="0">
                  <emma:literal>jordan</emma:literal>
                </emma:interpretation>
                <emma:interpretation id="interp51" emma:lang="en-GB" emma:confidence="0">
                  <emma:literal>Jorden</emma:literal>
                </emma:interpretation>
                <emma:interpretation id="interp52" emma:lang="en-GB" emma:confidence="0">
                  <emma:literal>Jordon</emma:literal>
                </emma:interpretation>
              </emma:one-of>
            </emma:emma>
          </inkml:annotationXML>
          <inkml:trace contextRef="#ctx0" brushRef="#br0" timeOffset="490184.4436">397 3350 57 0,'0'0'11'0,"0"0"-7"0,0 0-2 16,0 0-1-16,0 0 0 0,0 0-2 0,0 0 0 15,0 0 2-15,0 0-1 0,0 0 1 0,0 0 1 16,0 0-2-16,0 0 2 0,22-11 0 0,-22 11 0 16,0 0 0-16,0 0 8 0,0 0 17 0,0 0 20 0,0 0 13 15,0 0 8-15,0 0-6 0,0 0 4 31,0 0 10-31,0 0 12 0,0 0 13 0,0 0 5 16,0 0 0-16,0 0-4 0,0 0-6 0,14-27-21 16,-14 27 22-16,0 0-28 0,0 0 17 0,0 0-15 0,0 0-16 15,0 0-11-15,0 0-10 0,0 0-9 0,0 0-7 16,0 0-5-16,0 0-4 0,0 0 0 16,0 0-4-16,0 0-2 0,0 0-2 0,0 0-1 15,0 0 1-15,0 0 3 0,0 0 8 0,0 0 1 16,12 37-13-16,-12-37 34 0,13 27-44 0,-13-27 35 15,6 33-21-15,-6-33-3 0,6 40 2 0,-6-19-4 16,1 1 3-16,-1 4-4 0,2-4 5 0,-2 2-5 16,0-1 4-16,1 0-4 0,-2 1 3 0,-1 0-3 15,2-1 3-15,0-23-3 0,-5 34 4 0,5-34-4 16,-3 33 4-16,3-33-3 0,-5 23 4 0,5-23-3 16,0 0 2-16,-21 24-2 0,21-24-1 0,0 0 3 15,-26 20-1-15,26-20 1 0,0 0 0 0,-36 12 0 16,36-12 11-16,-32 4 2 0,32-4 0 0,-36 0 0 15,36 0-10-15,-33 0-3 0,33 0 0 0,-31-4-3 16,31 4 1-16,-28-6 0 0,28 6 0 0,0 0 3 16,-32-9-4-1,32 9 3-15,0 0-2 0,0 0-1 16,-22-17-2-16,22 17-13 0,0 0-16 0,0 0-20 16,-5-37-28-16,5 37-49 0,11-34-46 0,14 32-101 15,-25 2-161-15,13-46 15 0,-13 46 161 0</inkml:trace>
          <inkml:trace contextRef="#ctx0" brushRef="#br0" timeOffset="490454.0106">214 3320 1156 0,'0'0'122'0,"0"0"-8"0,-18-23-34 16,18 23 2-16,0 0-26 15,0 0-20-15,0 0-6 16,0 0-1-16,0 0 1 0,0 0-4 0,0 0-3 16,26-15-8-16,-26 15-3 0,22 1-3 0,-22-1-3 15,25 7-2-15,-25-7-2 0,33 8 0 0,-33-8-1 16,45 8 0-16,-21-5 1 0,2 1-1 0,1-1-1 16,2-3 0-16,3 0-1 0,0 0 0 0,-2 0 1 15,0-4-15-15,5 5-23 0,-9-5-22 0,11 13-40 0,-37-9-35 16,64 13-75-16,-64-13-225 0,44 8-20 15,-15 2 66-15</inkml:trace>
          <inkml:trace contextRef="#ctx0" brushRef="#br0" timeOffset="490870.7317">921 3674 1372 0,'-24'-21'106'0,"24"21"-26"0,0 0-12 16,0 0-20-16,0 0-22 0,-21-22-10 0,21 22 0 16,0 0 1-16,0 0 2 15,0 0-1-15,0 0-4 0,0 0-4 0,0 0-3 16,-26-19-2-16,26 19-2 0,0 0-2 16,0 0-1-16,-27 31 1 0,27-31-2 15,-17 31 2-15,17-31-4 0,-18 41 4 0,18-41-4 16,-4 43 4-16,4-43-4 0,4 36 3 0,-4-36-3 15,14 32 1-15,-14-32 0 0,22 21 1 0,-22-21-2 16,30 6 2-16,-30-6-6 0,38-3-6 0,-38 3-3 0,41-19-4 0,-41 19 5 16,41-36 4-16,-41 36 8 0,32-42 0 15,-17 20 6-15,-5-2-4 0,-10 24 5 0,9-40-3 16,-9 40 3-16,-1-36-2 0,1 36 3 16,-15-31-3-16,15 31 4 0,-21-26 0 0,21 26 2 15,-26-13-1-15,26 13-2 0,-30-6-3 0,30 6-2 16,-31 6-1-16,31-6-1 15,-31 13 0-15,31-13 0 0,0 0-14 0,-21 36-24 16,21-36-37-16,4 33-73 0,-4-33-83 16,0 0-226-16,17 28 1 0,-17-28 124 0</inkml:trace>
          <inkml:trace contextRef="#ctx0" brushRef="#br0" timeOffset="491441.112">1232 3667 1080 0,'0'0'293'0,"0"0"-186"16,0 0-30-16,0 0-18 0,0 0-27 0,0 0-21 15,0 0-9-15,0 0-3 0,0 0-1 0,0 0 2 16,0 0 1-16,0 0 0 16,0 0 3-16,1 24-4 0,-1-24 2 0,5 24-3 15,-5-24 2-15,2 30-2 0,-2-30 2 0,2 26-2 16,-2-26 2-16,0 0-3 0,2 29 3 15,-2-29-1-15,0 0 0 0,0 0 0 0,0 0-1 16,0 0 0-16,0 0 0 0,0 0-1 0,0 0 4 16,0 0 1-16,0 0-2 0,21-33 4 15,-21 33-5-15,18-41 2 0,-18 41-2 0,17-44 4 0,-17 44-5 0,17-40 3 16,-17 40-3-16,18-38 2 0,-18 38-3 0,18-33 5 16,-18 33-4-16,17-21 3 0,-17 21-3 15,0 0 2-15,0 0-1 0,0 0-1 0,0 0 0 16,0 0-1-16,0 0 0 0,0 0 1 0,22-17 2 15,-22 17 2-15,0 0-2 0,0 0 0 16,0 0 0-16,29 19-2 0,-29-19 2 0,0 0-1 0,27 9 0 0,-27-9 0 16,0 0-1-16,32 6 1 0,-32-6 0 0,0 0 0 15,28 3-1-15,-28-3 0 0,0 0 1 16,22 1-2-16,-22-1 1 0,23 7-43 0,-23-7-54 16,22 7-67-16,-22-7-113 0,0 0-192 0,0 0 58 15,0 0 205-15</inkml:trace>
          <inkml:trace contextRef="#ctx0" brushRef="#br0" timeOffset="491826.5781">1887 3627 1085 0,'-21'-27'161'0,"21"27"-59"0,0 0-5 0,0 0-13 0,-7-27-25 16,7 27-21-16,0 0-13 0,0 0-6 0,-12-24 0 15,12 24-2-15,0 0-1 0,0 0-3 0,-21-23-4 16,21 23-3-16,0 0-2 0,-28-4-1 16,28 4-2-16,-26 7 1 0,26-7-2 0,-34 20 2 15,34-20-3-15,-36 25 3 0,36-25-4 0,-32 36 4 16,32-36-4 0,-30 42 3-16,19-20-3 0,1 4 2 0,6-4-3 15,0 1 3-15,4-23-2 0,4 37 1 0,-4-37-2 16,11 30 2-16,-11-30-2 0,26 19 1 0,-26-19 0 15,31 8 2-15,-31-8-1 0,34-5 0 16,-34 5 1-16,39-17-1 0,-39 17 1 0,40-28 0 16,-40 28 2-16,33-43-4 0,-21 18 6 0,1-2-6 15,-2 0 6-15,0-1-5 0,-2-3 5 0,0-3-5 0,-1 0 6 16,-1-1-6-16,-2-6 6 0,2 1-8 0,-1 0-16 16,-2 5 32-16,1-1-32 0,-2 13 32 0,-3 23-9 15,7-38-2-15,-7 38 15 0,0 0 3 16,0 0 2-16,0 0-3 0,0 0-11 0,0 0-6 15,0 0-4-15,0 0 0 0,0 0 1 0,0 0 2 16,0 0-2-16,3 38 5 0,-2-8-6 0,0-1-9 0,-2 2 30 16,1 6-29-16,-1-4 28 0,-2 7-16 0,-3-3-5 15,4 2 4-15,-4-1-5 0,3-2 6 0,1-3-6 16,-1 4 4-16,6-4-18 0,-6-5-11 0,8 4-24 31,-5-32-29-31,10 44-50 0,-10-44-46 0,17 24-96 16,-17-24-149-16,0 0 17 0,22 14 158 0</inkml:trace>
          <inkml:trace contextRef="#ctx0" brushRef="#br0" timeOffset="492258.9345">2414 3594 994 0,'0'0'248'0,"0"0"-132"15,0 0-4-15,-22-23-13 0,22 23-35 0,0 0-20 0,0 0-9 16,0 0-4-16,0 0-2 0,-27-5-7 15,27 5-5-15,0 0-7 0,-22-2-2 0,22 2-3 16,0 0-2-16,-22 6-1 0,22-6-1 0,0 0-2 16,-32 19 2-16,32-19-2 0,-23 21 1 15,23-21-1-15,-22 30 2 0,22-30-3 0,-17 33 4 16,17-33-4-16,-12 39 2 16,12-39-3-16,-6 41 3 0,6-41-3 0,0 38 2 15,0-38-1-15,7 28 2 0,-7-28-2 16,14 24 1-16,-14-24-2 0,0 0-12 0,29 21-7 15,-29-21-4-15,26 2-3 0,-26-2 11 0,32-14 4 16,-32 14 3-16,34-29 6 0,-34 29-1 16,32-42 7-16,-17 16-3 0,-3 2 4 0,2-2-3 15,-4 2 4-15,-10 24-3 0,16-38 2 0,-16 38-1 0,10-28 1 0,-10 28-2 16,0 0 10-16,0 0 3 0,0 0 0 0,0 0 0 16,0 0-9-16,0 0-4 0,0 0-3 0,0 0 2 15,0 0 0-15,0 0 3 0,0 0-1 16,8 38 1-16,-8-38-3 0,2 34 1 0,-2-34-2 15,2 35 2-15,-2-35-2 0,7 30-11 16,-7-30-17-16,0 0-30 16,18 35-12-16,-18-35-55 0,0 0-57 0,0 0-89 15,36 4-179-15,-36-4 56 0,27-12 271 0</inkml:trace>
          <inkml:trace contextRef="#ctx0" brushRef="#br0" timeOffset="492691.0395">2789 3591 1149 0,'0'0'178'16,"0"0"-88"-16,0 0 0 0,0 0-15 0,0 0-35 16,0 0-24-16,0 0-11 0,0 0-5 0,0 0 0 15,0 0 0-15,0 0 4 0,6 24 0 16,-6-24 3-16,0 30-4 0,0-30 5 0,-2 29 2 16,2-29 1-16,-2 33-2 0,2-33-1 15,-3 35-7-15,3-35 1 0,-4 28-2 0,4-28 2 0,0 0-2 0,-4 25 1 16,4-25-2-16,0 0 0 0,0 0 0 0,0 0 0 15,0 0-1-15,0 0 1 0,0 0-2 0,0 0 1 16,0 0 4-16,0 0 1 0,0 0 1 0,29-34 0 16,-16 12-2-16,-13 22-5 0,36-43 4 0,-36 43-4 15,35-32 4-15,-35 32-1 16,27-22 1-16,-27 22-1 16,26-19 1-16,-26 19-3 0,29-17 3 0,-29 17-2 15,29-12 1-15,-29 12 0 0,29-3 0 0,-29 3 1 16,0 0-1-16,31 3 1 0,-31-3 0 0,0 0-1 15,22 16 0-15,-22-16 1 0,0 0-1 0,23 23 5 16,-23-23 9-16,11 22 5 0,-11-22 1 0,10 26-1 16,-10-26-9-16,7 29-3 0,-7-29-5 15,4 35 3-15,-4-35-5 0,5 31 1 0,-5-31-1 0,4 26-1 16,-4-26 0-16,0 22 2 0,0-22-2 0,0 0 1 16,3 24-16-16,-3-24-21 0,0 0-70 0,0 0-135 15,0 0-288-15,0 0 0 0,0 0 176 0</inkml:trace>
        </inkml:traceGroup>
        <inkml:traceGroup>
          <inkml:annotationXML>
            <emma:emma xmlns:emma="http://www.w3.org/2003/04/emma" version="1.0">
              <emma:interpretation id="{EC5AE9C5-B6B9-4AE1-9887-6420D57F4373}" emma:medium="tactile" emma:mode="ink">
                <msink:context xmlns:msink="http://schemas.microsoft.com/ink/2010/main" type="inkWord" rotatedBoundingBox="5989,4963 10113,4946 10117,5907 5994,5925"/>
              </emma:interpretation>
              <emma:one-of disjunction-type="recognition" id="oneOf11">
                <emma:interpretation id="interp53" emma:lang="en-GB" emma:confidence="0">
                  <emma:literal>product:</emma:literal>
                </emma:interpretation>
                <emma:interpretation id="interp54" emma:lang="en-GB" emma:confidence="0">
                  <emma:literal>product</emma:literal>
                </emma:interpretation>
                <emma:interpretation id="interp55" emma:lang="en-GB" emma:confidence="0">
                  <emma:literal>product"</emma:literal>
                </emma:interpretation>
                <emma:interpretation id="interp56" emma:lang="en-GB" emma:confidence="0">
                  <emma:literal>product'.</emma:literal>
                </emma:interpretation>
                <emma:interpretation id="interp57" emma:lang="en-GB" emma:confidence="0">
                  <emma:literal>Product:</emma:literal>
                </emma:interpretation>
              </emma:one-of>
            </emma:emma>
          </inkml:annotationXML>
          <inkml:trace contextRef="#ctx0" brushRef="#br0" timeOffset="498576.4175">4148 3812 824 0,'10'-31'274'0,"-10"31"-141"16,0 0-36-16,0 0 7 16,0 0-10-16,0 0-26 0,0 0-21 0,0 0-14 15,0 0-4-15,0 0-1 0,0 0-9 0,0 0-5 16,0 0-7-16,0 0-4 0,0 0-1 0,5 22 5 0,-5-22-1 0,0 37 2 16,0-37-4-16,-7 45 1 0,2-18-7 0,1-2 4 15,-3 5-4-15,3-2 4 0,-2 3-5 0,-1-4 6 16,2 4-7-16,-1-3 5 0,2-3-6 15,-1 1 0-15,3-2-1 0,2-24-43 16,-1 40 15-16,1-40-51 0,0 28-7 0,0-28-19 16,0 0-17-16,0 0 15 15,0 0 32-15,0 0 47 0,0 0 22 0,18-28 26 16,-18 28-10-16,8-36-2 0,-5 11-8 0,-3 25 30 16,3-45-2-16,-3 45 26 0,0-51 13 0,5 28-2 15,-9-12 11-15,12 10-3 0,-11-12 2 16,12 9-17-16,-9-9-6 0,7 4-17 15,-6-4-1-15,4 1-12 0,1-3 6 0,2 4-7 16,-1 1 4-16,3 5-4 0,-3 2 4 0,-7 27-4 0,20-42 4 0,-20 42-5 16,21-33-1-16,-21 33-5 0,22-25-2 0,-22 25-3 15,23-14-1-15,-23 14-1 0,0 0 0 0,29 0 0 16,-29 0-1-16,0 0 2 0,27 23-1 0,-27-23 1 16,16 26-2-16,-16-26 2 15,14 30-3-15,-14-30 3 0,14 35-3 0,-14-35 2 16,8 38-2-16,-8-38 3 0,3 43-3 0,-3-43 3 0,0 43-2 0,0-43 2 15,-7 34-3-15,7-34 2 0,-17 29-1 0,17-29 2 16,-20 22-2-16,20-22 3 0,-25 15 4 0,25-15 4 16,-30 8-1-16,30-8 0 0,-35 5-6 0,35-5-3 15,-32 0-1-15,32 0 1 16,-29-2-1-16,29 2 0 0,0 0 0 0,-27-5-2 16,27 5-1-16,0 0-13 15,0 0-21-15,0 0-31 0,0 0-65 0,0 0-51 16,0 0-115-16,0 0-182 0,32-19 62 0,-32 19 174 15</inkml:trace>
          <inkml:trace contextRef="#ctx0" brushRef="#br0" timeOffset="499063.225">4643 3639 1013 0,'0'0'153'15,"0"0"-27"-15,0 0-19 0,0 0-16 0,0 0-27 16,0 0-30-16,0 0-18 0,0 0-10 0,0 0-2 15,0 0 1-15,0 0 19 0,0 0 4 16,0 0 0-16,16 27-4 0,-16-27-17 0,0 26-5 16,0-26 2-1,0 37-4-15,0-37 2 0,0 38-4 0,0-38 3 16,-1 36-4-16,1-36 3 0,1 28-1 0,-1-28 2 16,0 0-3-16,6 24 2 0,-6-24-1 0,0 0-1 15,0 0 2-15,0 0-1 0,0 0-1 0,0 0 3 16,0 0 2-16,0 0-1 0,23-19 2 0,-23 19-4 15,15-28 4-15,-15 28-5 0,13-35 4 16,-13 35-3-16,9-34-1 0,-9 34 0 0,10-39 3 0,-10 39-3 16,8-39 4-16,-8 39-4 0,11-34 2 0,-11 34-1 15,11-24 1-15,-11 24 0 0,0 0 0 0,0 0-1 16,0 0 0-16,0 0-2 0,0 0 0 0,0 0-1 16,0 0 2-16,0 0 1 0,0 0 2 0,28-12 2 15,-28 12-2-15,0 0-1 0,26 9 0 16,-26-9-2-1,0 0 1-15,29 10 0 0,-29-10 1 0,24 8 0 16,-24-8-2-16,28 3 1 0,-28-3-1 0,36 3-1 16,-36-3 2-16,38 3-2 0,-38-3 1 0,37 4 1 15,-37-4-16-15,33 8-27 0,-11 5-55 0,-22-13-44 16,34 19-82-16,-34-19-75 0,0 0-122 0,32 19 43 16,-32-19 256-16</inkml:trace>
          <inkml:trace contextRef="#ctx0" brushRef="#br0" timeOffset="499447.79">5268 3706 987 0,'0'0'100'0,"0"0"-46"0,0 0 6 15,-8-24 7-15,8 24-7 0,0 0-2 16,0 0-2-16,0 0-1 0,0 0-5 0,0 0-6 0,0 0-6 0,0 0-6 16,0 0-4-16,-3-22-7 0,3 22-5 0,0 0-6 15,0 0-3-15,0 0-3 0,0 0-2 16,0 0-3-16,0 0 1 0,-19 31-2 0,19-31 3 15,-10 30-2-15,10-30 2 0,-8 31-2 0,8-31 3 16,-8 33-5-16,8-33 4 0,-1 32-3 0,1-32 1 16,2 28 0-1,-2-28 0-15,0 0-1 0,18 29 2 0,-18-29-3 16,0 0 1-16,28 20 1 0,-28-20-1 0,23 7 2 16,-23-7 0-16,28 0 0 0,-28 0 0 15,27-6 0-15,-27 6 0 0,29-10 0 0,-29 10-2 16,31-18 3-16,-31 18-1 0,31-24 2 0,-31 24-2 15,25-28 2-15,-25 28-3 0,14-26 5 0,-14 26-3 16,4-25 3-16,-4 25-2 0,0-25 0 0,0 25-2 0,-3-25 1 16,3 25 1-16,-9-23 2 0,9 23-1 0,0 0 1 15,-25-25-2-15,25 25 0 0,-24-14-2 16,24 14 1-16,-31-5-1 0,31 5 1 0,-29-7 1 16,29 7-3-16,0 0 1 0,-25-6-1 0,25 6-2 15,0 0-20-15,0 0-30 0,0 0-78 0,-23-5-137 16,23 5-238-16,0 0 26 15,0 0 178-15</inkml:trace>
          <inkml:trace contextRef="#ctx0" brushRef="#br0" timeOffset="500349.6244">5938 3658 358 0,'0'0'73'0,"0"0"12"0,0 0 3 0,0 0 10 16,25 8 3-16,-25-8 6 0,0 0 8 15,0 0 13-15,0 0 6 0,0 0-8 0,0 0-15 16,0 0-27-16,0 0-32 0,0 0-27 0,0 0-17 16,-22-24 1-16,22 24 3 0,0 0 4 0,0 0 2 15,-30-18 0-15,30 18-3 0,0 0 1 0,-29-6-3 16,29 6-3-16,-22 0-3 15,22 0-3-15,-25 9-2 0,25-9-1 0,-26 16 0 16,26-16-1-16,-28 24 1 0,28-24-3 16,-26 36 3-16,26-36-4 0,-22 43 4 0,22-43-3 15,-14 43 1-15,14-43-2 0,-1 40 2 0,1-40-4 16,9 35 4-16,-9-35-17 0,22 31 0 0,-22-31-6 16,28 27 2-16,-28-27 10 0,36 11 4 0,-36-11 4 15,40-9 2-15,-40 9 3 0,42-27-2 0,-42 27 3 0,42-40-3 16,-23 17 4-16,0-3-5 0,-1-8 6 15,-1 0-5-15,-2-3 8 0,-1 0-8 0,-2-2 7 16,-1 3-6-16,-1 0 4 0,-3 3-4 0,-2 2 7 16,1 3-2-16,-5-1 7 0,2 7-3 0,-3-1-18 15,0 23 31-15,0-28-34 0,0 28 35 0,0 0-11 16,-3-24-3 0,3 24-1-16,0 0-4 0,0 0-3 0,0 0 0 15,0 0-1-15,0 0 0 0,0 0 1 16,0 0-1-16,0 0-1 0,0 0 1 0,0 0-1 15,0 0 0-15,0 0 1 0,0 0 1 0,0 0 0 16,0 0-11-16,6 29 32 0,-6-29-34 0,0 28 34 16,0-28-19-16,-4 35-3 0,2-11 4 0,-1 4-3 15,-1 1 5-15,0 1-5 0,-1 3 4 0,-1 4-7 0,-1 0 5 16,2 0-7-16,1 0 6 0,-1-3-6 0,3 2 5 16,0-10-5-16,2-1 4 0,0-25-4 15,4 37 3-15,-4-37-11 0,10 26-8 0,-10-26-13 16,0 0-6-16,23 26-9 0,-23-26-11 0,0 0-35 15,0 0-33-15,40-7-80 0,-40 7-119 0,14-36-83 16,-14 36 19-16,14-36 300 0</inkml:trace>
          <inkml:trace contextRef="#ctx0" brushRef="#br0" timeOffset="500782.0051">6396 3631 1155 0,'0'0'265'0,"0"0"-131"0,0 0-61 0,0 0-22 16,0 0-20-16,0 0-11 0,0 0-9 15,0 0-5-15,0 0-4 0,0 0-2 0,0 0 3 16,0 0 3-16,7 33-1 0,-10-10 3 0,3-23-6 16,-10 44 0-16,10-44-3 0,-8 40 2 0,8-40-2 15,-7 37 2-15,7-37-3 0,0 28 2 0,0-28-2 0,0 0 2 16,10 28-2-16,-10-28 2 0,0 0-1 0,0 0 1 15,27 12 0-15,-27-12-1 0,0 0 1 16,31-15-1-16,-31 15 2 0,26-27-1 0,-26 27 1 16,31-39-3-16,-15 17 4 0,-3 1-4 0,0-4 5 15,1 3-3-15,-3-1 2 0,-11 23-2 0,19-37 1 16,-19 37-2-16,18-26 3 16,-18 26-2-16,0 0 1 0,15-24 0 15,-15 24 0-15,0 0 0 0,0 0-1 0,0 0 0 16,0 0 0-16,0 0 1 0,-3 26 0 0,3-26 1 15,-3 34-3-15,3-34 3 0,-5 43-5 16,5-43 4-16,-4 44-3 0,4-44 1 0,1 39-2 16,-1-39 4-16,8 31-4 0,-8-31 2 0,17 22-7 15,-17-22-17-15,23 18-31 0,-23-18-48 0,28 8-55 0,-28-8-95 0,26-18-200 16,-26 18 26-16,35-27 146 0</inkml:trace>
          <inkml:trace contextRef="#ctx0" brushRef="#br0" timeOffset="501067.1727">7030 3631 1378 0,'-16'-25'106'0,"16"25"-15"15,0 0-20-15,0 0-18 0,0 0-18 0,-24-4-9 16,24 4-8-16,0 0-5 0,-22 2-4 16,22-2-1-16,0 0-4 0,-28 17 0 0,28-17-2 15,-23 21 0-15,23-21-2 0,-22 29 1 0,22-29-2 16,-24 41 3-16,14-19-4 15,2 2 4-15,8-24-5 0,-12 40 4 0,12-40-4 16,-4 35 2-16,4-35-1 0,5 33 2 0,-5-33-3 16,15 25 4-16,-15-25-4 0,22 14 2 0,-22-14 0 15,33 7-1-15,-33-7 1 16,42-5-1-16,-17 1-10 0,-3-7-9 0,5 6-6 16,-2-9-19-16,4 7-16 0,-8-16-35 0,13 16-16 15,-16-17-2-15,18 20-74 0,-24-19-122 0,-12 23-78 0,44-37 3 0,-35 9 352 16</inkml:trace>
          <inkml:trace contextRef="#ctx0" brushRef="#br0" timeOffset="501483.883">7555 3279 770 0,'0'0'303'0,"0"0"-178"15,0 0-19-15,0 0-18 0,0 0-17 0,0 0-27 16,0 0-21-16,0 0-14 16,0 0 8-16,0 0 13 0,0 0 5 0,0 0 1 15,13 34-10-15,-13-34-14 0,-4 34-13 0,4-34 38 0,-9 42-33 0,0-19 32 16,1 5-19-16,-2-1-9 0,-1 4 5 0,-2 0-6 16,-1 1 3-16,-3 0-7 0,1 2 2 0,-2 2-6 15,3-1 3-15,2 0-6 0,2-2 7 0,2-5-6 16,0-1 5-16,3-5-5 15,6-22 4-15,-5 38-4 0,5-38 7 0,3 31-6 16,-3-31 2-16,6 25-2 16,-6-25 0-16,0 0 1 0,15 30 1 0,-15-30-2 15,0 0 1-15,26 15-1 0,-26-15 1 0,0 0 0 16,29 2 0-16,-29-2 1 0,25-8-1 0,-25 8 1 16,29-10-1-16,-29 10 2 0,29-18-9 0,-29 18-3 15,31-15-1-15,-31 15-4 16,32-19-4-16,-32 19-6 0,36-22-14 0,-13 18-12 15,-23 4-19-15,42-17-29 0,-42 17-31 0,38-16-65 0,-38 16-58 0,21-29-137 16,-21 29 26-16,18-24 242 0</inkml:trace>
          <inkml:trace contextRef="#ctx0" brushRef="#br0" timeOffset="501753.4786">7435 3529 1150 0,'-32'-19'264'15,"32"19"-172"-15,0 0-18 0,0 0-18 16,0 0-27 0,0 0-20-16,0 0-8 0,0 0 0 0,0 0 3 15,0 0 5-15,28 19-1 0,-28-19 1 0,35 8-3 16,-11-5-2-16,-1 0-2 0,4 3-1 0,0-5-1 15,1 2 0-15,-1 2-1 0,1-3 1 0,-1-2-1 16,-2-2-21-16,5 10-56 0,-30-8-85 0,49 1-158 16,-49-1-168-16,34-9 26 0,-34 9 282 15</inkml:trace>
          <inkml:trace contextRef="#ctx0" brushRef="#br0" timeOffset="519352.8575">8218 3529 897 0,'0'0'176'0,"0"0"-90"16,0 0-25-16,0 0-17 0,0 0-7 0,0 0-7 16,0 0-7-16,0 0-4 0,0 0-3 0,0 0 0 15,0 0-2-15,0 0-2 0,0 0-3 0,0 0 1 0,0 0 18 16,0 0 5-16,0 0 0 0,0 0-4 15,0 0-21-15,0 0-2 0,0 0-1 0,0 0 2 16,-27 21 1-16,27-21 3 0,0 0 3 0,0 0 3 16,0 0 2-16,0 0 1 0,-23 10-2 0,23-10 0 15,0 0-3-15,0 0-5 0,0 0-2 0,0 0-4 16,0 0-1-16,0 0-4 16,0 0 1-16,0 0-2 0,-14-27 0 0,14 27 1 15,0 0 0-15,0 0-2 16,15-23 2-16,-15 23-3 0,0 0-14 0,0 0-12 15,29-10-23-15,-29 10-32 0,0 0-12 0,0 0-36 16,22 6-69-16,-22-6-71 0,0 0-130 0,0 0 57 16,0 0 237-16</inkml:trace>
          <inkml:trace contextRef="#ctx0" brushRef="#br0" timeOffset="519738.2979">8183 3812 824 0,'0'0'301'0,"0"0"-176"0,0 0-44 0,0 0 2 16,0 0-12-16,0 0-19 0,0 0-23 0,0 0-12 15,0 0-6-15,0 0-4 0,0 0-1 0,0 0-2 16,0 0 0-16,0 0-4 15,0 0-1-15,0 0-2 0,0 0-2 0,0 0 5 16,0 0 2-16,0 0 2 0,0 0 0 16,0 0-2-16,0 0-1 0,0 0 0 0,0 0 1 15,0 0 0-15,0 0 0 0,4 22 0 16,-4-22-1-16,0 0 1 0,0 0-1 0,0 0 2 16,0 0-1-16,0 0 2 0,0 0 3 0,-7 23 7 15,7-23 5-15,0 0 3 0,0 0-4 0,0 0-7 0,0 0-5 0,0 0-2 16,0 0-3-16,0 0-2 0,0 0-2 0,0 0-6 15,0 0-25-15,0-24-44 0,0 24-77 16,0 0-142-16,0 0-173 0,0 0 21 0,17-27 202 16</inkml:trace>
        </inkml:traceGroup>
        <inkml:traceGroup>
          <inkml:annotationXML>
            <emma:emma xmlns:emma="http://www.w3.org/2003/04/emma" version="1.0">
              <emma:interpretation id="{F460B9AA-6F0A-4843-B5B8-FC1FEBCC4BEA}" emma:medium="tactile" emma:mode="ink">
                <msink:context xmlns:msink="http://schemas.microsoft.com/ink/2010/main" type="inkWord" rotatedBoundingBox="10824,5004 11922,5086 11867,5819 10769,5737"/>
              </emma:interpretation>
              <emma:one-of disjunction-type="recognition" id="oneOf12">
                <emma:interpretation id="interp58" emma:lang="en-GB" emma:confidence="0">
                  <emma:literal>to</emma:literal>
                </emma:interpretation>
                <emma:interpretation id="interp59" emma:lang="en-GB" emma:confidence="0">
                  <emma:literal>AO</emma:literal>
                </emma:interpretation>
                <emma:interpretation id="interp60" emma:lang="en-GB" emma:confidence="0">
                  <emma:literal>Ao</emma:literal>
                </emma:interpretation>
                <emma:interpretation id="interp61" emma:lang="en-GB" emma:confidence="0">
                  <emma:literal>A0</emma:literal>
                </emma:interpretation>
                <emma:interpretation id="interp62" emma:lang="en-GB" emma:confidence="0">
                  <emma:literal>Ago</emma:literal>
                </emma:interpretation>
              </emma:one-of>
            </emma:emma>
          </inkml:annotationXML>
          <inkml:trace contextRef="#ctx0" brushRef="#br0" timeOffset="341859.6843">8912 3936 622 0,'0'0'131'0,"0"0"-28"0,-28 22-15 0,28-22-21 15,0 0-31-15,0 0-13 0,0 0 29 0,0 0 18 16,0 0-7-16,0 0 29 0,0 0-50 0,0 0 7 16,27-10-9-16,-27 10-13 0,19-26-4 0,-19 26-7 15,27-37 4-15,-27 37-4 16,29-48 2-16,-11 24-10 15,-1-7 3-15,-1 0-7 0,2-3 5 0,0 2-5 16,-3-2 5-16,3-2-8 0,-1-4 6 0,1 5-7 16,-5-2 5-16,1 3-3 0,0 5 4 0,0 4-3 15,-14 25 10-15,18-33-2 0,-18 33 3 0,0 0-4 16,9-26-4-16,-9 26-3 0,0 0-3 0,0 0 0 16,0 0-2-16,0 0 1 0,0 0 1 0,0 0 1 15,0 0 1-15,0 0 0 0,18 30-3 0,-18-30 3 16,10 23-3-16,-10-23 2 0,10 31-2 0,-10-31 2 15,11 35-3-15,-11-35 4 0,15 41-4 0,-10-15 4 16,1-3-4-16,2 1 4 0,-5 0-4 0,4-3 3 16,-3 1-4-16,-4-22 3 0,7 42-2 0,-7-42 2 15,7 40-3-15,-7-40 4 16,9 44-4-16,-9-44 4 16,9 37-3-16,-9-37 3 0,6 39-5 0,-6-39 5 15,7 41-4-15,-5-15 4 0,2-3-4 0,-4-1 4 16,4 3 16-16,-4-25-50 0,4 42 19 0,-4-42-49 15,7 38-15-15,-7-38-22 0,8 31-41 0,-8-31-33 16,0 0-64-16,0 0-7 0,0 0-140 0,0 0 130 16,0 0 255-16</inkml:trace>
          <inkml:trace contextRef="#ctx0" brushRef="#br0" timeOffset="342091.4941">9128 3732 848 0,'-33'26'280'0,"33"-26"-172"16,0 0-16-16,0 0-34 0,0 0-32 0,0 0-21 15,0 0-1-15,0 0 7 0,0 0 4 16,26 14-1-16,-26-14 0 0,38 7-7 0,-15-4-4 16,0-2 0-16,5 1-2 0,-2-2-1 0,-1-2 0 15,-2 1 0-15,1-6-30 16,6 14-64-16,-30-7-43 0,43 0-33 0,-43 0-105 15,37-20-111-15,3 26 14 0,-40-6 347 16</inkml:trace>
          <inkml:trace contextRef="#ctx0" brushRef="#br0" timeOffset="342539.4895">9960 3725 1011 0,'-39'-18'111'0,"39"18"-4"0,-21-9-2 0,21 9-19 0,0 0-39 16,-24 0-16-16,24 0-6 0,0 0 0 15,0 0-1-15,-26 0-3 16,26 0-4-16,0 0-4 0,0 0-4 0,0 0-1 16,-27 11-3-16,27-11 1 0,0 0-1 15,0 0-1-15,-19 33-1 0,19-33 1 0,-8 25-5 16,8-25 1-16,-2 25-1 0,2-25 1 0,0 23-1 15,0-23 2-15,0 0-3 0,18 25 2 0,-18-25-2 16,0 0 1-16,33 18 0 0,-33-18 1 0,27 4 0 16,-27-4-1-16,32-7 0 0,-32 7 1 0,31-12 1 0,-31 12-1 15,29-17 3-15,-29 17-3 0,0 0 1 0,30-23-1 16,-30 23 2-16,0 0 0 0,7-24 2 16,-7 24-2-16,0 0 1 0,0 0-2 0,-11-23 0 15,11 23-1-15,0 0 1 0,-18-22-3 0,18 22 1 16,0 0-15-16,-16-24-16 0,16 24-35 0,0 0-70 15,-24-28-80-15,24 28-173 0,0 0-87 0,0 0 138 0</inkml:trace>
        </inkml:traceGroup>
        <inkml:traceGroup>
          <inkml:annotationXML>
            <emma:emma xmlns:emma="http://www.w3.org/2003/04/emma" version="1.0">
              <emma:interpretation id="{ED115471-D60B-40ED-A25B-6BC149B7AA34}" emma:medium="tactile" emma:mode="ink">
                <msink:context xmlns:msink="http://schemas.microsoft.com/ink/2010/main" type="inkWord" rotatedBoundingBox="12681,5026 12688,5652 12315,5656 12308,5030"/>
              </emma:interpretation>
              <emma:one-of disjunction-type="recognition" id="oneOf13">
                <emma:interpretation id="interp63" emma:lang="en-GB" emma:confidence="0">
                  <emma:literal>£</emma:literal>
                </emma:interpretation>
                <emma:interpretation id="interp64" emma:lang="en-GB" emma:confidence="0">
                  <emma:literal>5</emma:literal>
                </emma:interpretation>
                <emma:interpretation id="interp65" emma:lang="en-GB" emma:confidence="0">
                  <emma:literal>$</emma:literal>
                </emma:interpretation>
                <emma:interpretation id="interp66" emma:lang="en-GB" emma:confidence="0">
                  <emma:literal>A</emma:literal>
                </emma:interpretation>
                <emma:interpretation id="interp67" emma:lang="en-GB" emma:confidence="0">
                  <emma:literal>a</emma:literal>
                </emma:interpretation>
              </emma:one-of>
            </emma:emma>
          </inkml:annotationXML>
          <inkml:trace contextRef="#ctx0" brushRef="#br0" timeOffset="343564.5901">10480 3648 528 0,'0'0'145'0,"-3"-37"-11"0,-2 12-11 0,5 25-13 16,-4-38-23-16,4 38-14 0,0-36 1 0,0 36-7 16,1-32-7-16,-1 32-15 0,7-29-11 15,-7 29-12-15,11-26-3 0,-11 26-3 0,17-24 0 16,-17 24-2-16,0 0-2 0,29-27-5 0,-29 27-1 16,0 0-3-16,30-13-1 0,-30 13-1 0,22-2 0 0,-22 2 0 0,25 5-1 15,-25-5 1-15,30 10-1 0,-30-10 1 16,25 18 0-16,-25-18 0 0,23 21-2 0,-23-21 2 15,18 22-2-15,-18-22 2 0,10 29-1 0,-10-29 2 16,4 25-2-16,-4-25 2 0,-4 24-2 16,4-24 2-16,-10 30-4 0,10-30 4 15,-18 25-3-15,18-25 2 16,-23 25-2-16,23-25 2 0,-25 20-1 0,25-20 3 0,0 0-3 16,-30 19 1-16,30-19-1 0,0 0 0 0,0 0 0 15,-25 13 1-15,25-13-1 0,0 0 1 16,0 0-4-16,0 0-1 0,0 0 0 0,0 0-1 15,0 0 3-15,0 0 2 0,0 0-1 0,29 13 1 16,-29-13 0-16,23 11 1 0,-23-11-2 0,28 14 1 16,-28-14-1-16,25 15 1 0,-25-15-2 0,0 0 3 0,33 27-2 15,-33-27 1-15,20 23-1 0,-20-23 2 0,20 22-3 16,-20-22 3-16,0 0-2 0,20 29 2 0,-20-29-2 16,0 0 2-16,10 31-2 0,-10-31 2 15,0 0 0-15,0 25 1 0,0-25-1 16,0 0-1-16,-18 25 1 0,18-25 2 0,0 0-3 15,-30 29 2-15,30-29-2 16,-28 14 3-16,28-14 10 0,-30 15 8 0,30-15 1 16,-37 17 3-16,15-14-13 0,22-3-4 0,-43 10-4 15,43-10-2-15,-40 7-2 0,40-7 1 0,-41 8-3 16,41-8 1-16,-38 3-2 0,38-3 0 0,-22 0-10 16,22 0-17-16,0 0-24 15,-23-12-109-15,23 12-162 0,0 0-203 0,23-6 56 16,-23 6 352-16</inkml:trace>
          <inkml:trace contextRef="#ctx0" brushRef="#br0" timeOffset="343009.6595">10475 3456 604 0,'0'0'213'15,"0"0"-94"-15,0 0-41 0,0 0-16 0,0 0-17 16,0 0-18-16,0 0 26 0,0 0 15 0,1 37 7 16,-1-37 0-16,0 29-34 0,0-29-25 15,0 46-3-15,-1-21-9 0,-2 7 2 0,-1-4-8 16,2-2 5-16,-5 4-7 0,5-3 6 0,-2 1-6 15,-1-3 4-15,4 1-5 16,1-26 5-16,-3 41-30 0,3-41-32 16,3 37-46-16,-3-37-57 0,0 0-42 0,0 0-51 15,0 0-86-15,0 0 29 0,0 0 315 0</inkml:trace>
        </inkml:traceGroup>
        <inkml:traceGroup>
          <inkml:annotationXML>
            <emma:emma xmlns:emma="http://www.w3.org/2003/04/emma" version="1.0">
              <emma:interpretation id="{21BCC774-2418-43D5-8640-0DF51D72D5A5}" emma:medium="tactile" emma:mode="ink">
                <msink:context xmlns:msink="http://schemas.microsoft.com/ink/2010/main" type="inkWord" rotatedBoundingBox="13644,5178 14174,5176 14175,5466 13646,5468"/>
              </emma:interpretation>
              <emma:one-of disjunction-type="recognition" id="oneOf14">
                <emma:interpretation id="interp68" emma:lang="en-GB" emma:confidence="0">
                  <emma:literal>#</emma:literal>
                </emma:interpretation>
                <emma:interpretation id="interp69" emma:lang="en-GB" emma:confidence="0">
                  <emma:literal>=</emma:literal>
                </emma:interpretation>
                <emma:interpretation id="interp70" emma:lang="en-GB" emma:confidence="0">
                  <emma:literal>*</emma:literal>
                </emma:interpretation>
                <emma:interpretation id="interp71" emma:lang="en-GB" emma:confidence="0">
                  <emma:literal>5</emma:literal>
                </emma:interpretation>
                <emma:interpretation id="interp72" emma:lang="en-GB" emma:confidence="0">
                  <emma:literal>~</emma:literal>
                </emma:interpretation>
              </emma:one-of>
            </emma:emma>
          </inkml:annotationXML>
          <inkml:trace contextRef="#ctx0" brushRef="#br0" timeOffset="344382.3546">11752 3770 1238 0,'0'0'123'0,"0"0"-30"0,0 0-31 16,0 0-26-16,0 0-22 0,0 0-8 0,0 0 17 15,0 0 6-15,0 0 3 0,15 25 4 0,-15-25-16 16,24 3-3-16,-24-3-3 0,34 0-4 0,-34 0-3 15,43-3-3-15,-16 0-1 0,1-3-2 0,2-1 0 16,5 0-1-16,1-3 1 0,1-4-23 0,4 9-40 16,-9-22-114-16,26 20-349 0,-14-7-7 0,1 2 79 0</inkml:trace>
          <inkml:trace contextRef="#ctx0" brushRef="#br0" timeOffset="344128.442">11777 3528 1097 0,'0'0'170'0,"0"0"-37"16,0 0-15-16,0 0-33 0,0 0-34 0,0 0-25 16,0 0-12-16,0 0-7 0,0 0-4 0,0 0-1 15,0 0 9-15,0 0 7 0,0 0 3 0,0 0 3 16,0 0-7-16,30 6-4 0,-30-6-2 0,26 0-2 16,-26 0-3-16,28 0-2 0,-28 0-2 0,34 0-1 15,-34 0 0-15,42-2-1 0,-19-2-1 16,-1 1 2-16,3 0-1 0,1-1 0 0,2 0 0 0,-6 3 0 15,3-5-11-15,-3 8-17 0,-22-2-18 0,45 4-40 16,-45-4-61-16,42 10-107 0,-42-10-195 0,0 0-28 16,28 11 131-16</inkml:trace>
        </inkml:traceGroup>
        <inkml:traceGroup>
          <inkml:annotationXML>
            <emma:emma xmlns:emma="http://www.w3.org/2003/04/emma" version="1.0">
              <emma:interpretation id="{2981ECFE-2206-455C-B534-D54B041733CC}" emma:medium="tactile" emma:mode="ink">
                <msink:context xmlns:msink="http://schemas.microsoft.com/ink/2010/main" type="inkWord" rotatedBoundingBox="15299,4935 16647,4951 16639,5637 15291,5622"/>
              </emma:interpretation>
              <emma:one-of disjunction-type="recognition" id="oneOf15">
                <emma:interpretation id="interp73" emma:lang="en-GB" emma:confidence="0">
                  <emma:literal>AB</emma:literal>
                </emma:interpretation>
                <emma:interpretation id="interp74" emma:lang="en-GB" emma:confidence="0">
                  <emma:literal>ABB</emma:literal>
                </emma:interpretation>
                <emma:interpretation id="interp75" emma:lang="en-GB" emma:confidence="0">
                  <emma:literal>ABI</emma:literal>
                </emma:interpretation>
                <emma:interpretation id="interp76" emma:lang="en-GB" emma:confidence="0">
                  <emma:literal>ABS</emma:literal>
                </emma:interpretation>
                <emma:interpretation id="interp77" emma:lang="en-GB" emma:confidence="0">
                  <emma:literal>ABE</emma:literal>
                </emma:interpretation>
              </emma:one-of>
            </emma:emma>
          </inkml:annotationXML>
          <inkml:trace contextRef="#ctx0" brushRef="#br0" timeOffset="345339.1152">13426 3834 850 0,'-27'-9'156'16,"27"9"-47"-16,0 0-15 0,0 0-10 16,0 0-22-16,0 0-19 0,0 0-18 0,0 0-5 15,0 0-3-15,0 0-1 0,0 0 9 0,0 0 0 16,0 0 4-16,21-26-3 0,-21 26-6 15,18-25-5-15,-18 25 0 0,16-28-4 0,-16 28 2 16,22-33-4-16,-22 33 0 0,29-44-3 0,-14 18 2 0,3-2-5 0,1-5 5 16,-1-3-8-16,2 2 6 0,0-6-7 15,5 9 5-15,-4 1-4 0,1 1 5 0,-2 2-7 16,-2 4 5-16,-18 23-6 0,35-40 5 0,-35 40-2 16,25-20 1-16,-25 20-1 0,0 0-1 0,0 0-1 15,0 0 2-15,0 0-1 0,0 0 2 0,0 0 0 16,0 0-1-16,23-1 1 0,-23 1-1 0,0 0 1 0,0 0-1 15,0 0 1-15,0 0-2 0,0 0 2 16,0 0-1-16,25 21 1 0,-25-21-1 0,0 0-1 16,0 0 2-16,0 0 1 0,0 0-3 0,0 0 3 15,0 0-3-15,0 0 2 0,22 7 15 16,-22-7 3-16,0 0 1 0,0 0 1 0,0 0-15 16,8 23-1-16,-8-23-1 15,0 0 4-15,10 29 0 0,-10-29 4 0,5 32-5 16,-5-32 4-16,5 34-7 0,-5-34 1 0,6 44-2 15,-3-20 0-15,0-2-2 16,2 5 3-16,-3-3-5 0,3 3 3 0,-2-3-5 16,0-1 4-16,-3-23-3 0,9 40 2 0,-9-40-1 15,13 41 2-15,-13-41-4 0,12 38 3 0,-12-38-4 16,15 37 5-16,-15-37-4 0,14 34 4 0,-14-34-3 0,17 28 1 0,-17-28-2 16,9 25-9-16,-9-25-13 0,0 0-10 0,18 31-21 15,-18-31-11-15,0 0-46 0,0 0-22 16,0 0-35-16,0 0-73 0,0 0-83 0,0 0-73 15,6-27 122 1</inkml:trace>
          <inkml:trace contextRef="#ctx0" brushRef="#br0" timeOffset="345585.4503">13541 3648 1100 0,'0'0'165'0,"0"0"-113"16,0 0-25-16,0 0-11 0,0 0 10 0,0 0 7 15,0 0 11-15,27 13 3 0,-27-13-8 16,32 6-8-16,-32-6-7 0,37 5-10 0,-15-3-7 16,2-2-4-16,1 0-1 0,1-4 0 0,1 1 0 15,0 1-1-15,-1-2 0 0,1-1 1 0,1 2-11 16,2 3-45-16,-30 0-61 0,62-4-129 0,-62 4-217 0,37-10 14 15,-8 12 139-15</inkml:trace>
          <inkml:trace contextRef="#ctx0" brushRef="#br0" timeOffset="346450.2196">14394 3445 874 0,'-1'-23'194'0,"1"23"-78"0,0 0-15 0,0 0-3 0,0 0-9 0,0 0-23 16,0 0-27-16,0 0-10 0,0 0-8 0,0 0-5 15,0 0-7-15,0 0-5 0,0 0 0 0,0 0 16 16,0 0 1-16,9 26 4 0,-9-26-6 0,4 29-12 15,-4-29-6-15,2 43 3 16,-2-19-5-16,0 2 3 0,-2 0-4 0,0 2 4 16,-1-3-4-16,-3 0 4 15,4-3-6-15,-5 4 5 0,4-2-4 0,-4-2 3 16,7-22-2-16,-10 41 2 0,10-41-3 0,-8 26-11 16,8-26-15-16,0 0-14 0,0 32-41 0,0-32-29 15,0 0-30-15,0 0-41 0,0 0-42 0,0 0-103 16,0 0-12-16,25-18 100 0</inkml:trace>
          <inkml:trace contextRef="#ctx0" brushRef="#br0" timeOffset="347091.9531">14428 3507 805 0,'6'-25'154'0,"-6"25"-23"16,-7-26-12-16,7 26-17 0,0 0-22 0,-10-36-10 15,10 36-15-15,0 0-11 0,3-24-9 16,-3 24-8-16,0 0-8 15,7-31-5-15,-7 31-4 0,11-22-1 0,-11 22-1 16,0 0 0-16,28-30-4 0,-28 30 0 0,0 0-3 16,27-21 0-16,-27 21 0 0,25-10 1 0,-25 10-2 15,26-3-1-15,-26 3 2 0,28 1-2 0,-28-1 2 16,27 8 0-16,-27-8 1 0,25 15-2 16,-25-15 2-16,0 0-3 0,30 28 2 15,-30-28-2-15,0 0 1 0,21 30 1 0,-21-30 0 0,0 0-1 0,15 22 1 16,-15-22-2-16,0 0 2 0,0 0 0 0,3 24 2 15,-3-24-2-15,0 0 0 0,-17 25-1 0,17-25 1 16,-17 24-2-16,17-24 2 0,-27 26-2 0,27-26 1 16,-29 22-1-16,29-22 1 0,-31 23-2 0,31-23 3 15,-26 17-1-15,26-17 1 16,0 0-1-16,-28 18 1 0,28-18-2 0,0 0 2 0,0 0-1 0,0 0-1 16,0 0-3-16,0 0-1 0,0 0 1 0,0 0 2 15,0 0 1-15,0 0 2 0,10 26-1 0,-10-26 0 16,22 8-1-16,-22-8 1 0,27 10 0 0,-27-10 0 15,32 10-1-15,-32-10 1 0,30 14 0 0,-30-14 0 16,26 15-1-16,-26-15 1 0,25 11 2 16,-25-11 2-1,24 16-2-15,-24-16 1 0,0 0-4 0,19 23 2 16,-19-23-2-16,0 0 3 0,12 27-3 0,-12-27 2 16,0 0-3-16,3 33 3 0,-3-33-1 0,-3 20 2 15,3-20-2-15,0 0 3 0,-15 32-3 0,15-32-1 16,0 0-1-16,-30 28 1 0,30-28-1 0,-24 20 3 15,24-20-1-15,-24 17 3 0,24-17-3 0,-28 17 16 16,28-17 3-16,-34 18 5 0,34-18 4 0,-40 18-9 16,40-18-5-16,-39 15-1 0,39-15-5 0,-34 15-2 15,34-15-3-15,-28 4-1 0,28-4-1 0,-23 5-1 16,23-5 1-16,0 0 0 0,-25-2-2 0,25 2 0 16,0 0 1-16,0 0-2 0,0 0-2 0,0 0-15 15,0 0-18-15,-18-25-13 0,18 25-23 0,0 0-41 31,0 0-69-31,5-24-134 0,-5 24-144 0,0 0 12 0,0 0 294 16</inkml:trace>
        </inkml:traceGroup>
        <inkml:traceGroup>
          <inkml:annotationXML>
            <emma:emma xmlns:emma="http://www.w3.org/2003/04/emma" version="1.0">
              <emma:interpretation id="{28F57BBA-FAD9-4BF2-9BA5-97344BD6C21B}" emma:medium="tactile" emma:mode="ink">
                <msink:context xmlns:msink="http://schemas.microsoft.com/ink/2010/main" type="inkWord" rotatedBoundingBox="17308,5190 17763,5087 17840,5424 17384,5528"/>
              </emma:interpretation>
              <emma:one-of disjunction-type="recognition" id="oneOf16">
                <emma:interpretation id="interp78" emma:lang="en-GB" emma:confidence="0">
                  <emma:literal>+</emma:literal>
                </emma:interpretation>
                <emma:interpretation id="interp79" emma:lang="en-GB" emma:confidence="0">
                  <emma:literal>~</emma:literal>
                </emma:interpretation>
                <emma:interpretation id="interp80" emma:lang="en-GB" emma:confidence="0">
                  <emma:literal>X</emma:literal>
                </emma:interpretation>
                <emma:interpretation id="interp81" emma:lang="en-GB" emma:confidence="0">
                  <emma:literal>&amp;</emma:literal>
                </emma:interpretation>
                <emma:interpretation id="interp82" emma:lang="en-GB" emma:confidence="0">
                  <emma:literal>=</emma:literal>
                </emma:interpretation>
              </emma:one-of>
            </emma:emma>
          </inkml:annotationXML>
          <inkml:trace contextRef="#ctx0" brushRef="#br0" timeOffset="348943.2909">15451 3683 927 0,'0'0'192'0,"0"0"-70"0,0 0-11 0,0 0-22 16,0 0-22-16,0 0-31 0,0 0-20 0,0 0-10 15,0 0-3-15,0 0 29 0,0 0 3 16,0 0 1-16,0 0 1 0,0 0-24 0,0 0 1 16,32 21 2-16,-32-21 0 0,23 5-4 15,-23-5-6-15,28 4-2 0,-28-4-3 0,37 0 1 0,-37 0 0 0,41-3-1 16,-17 0 0-16,-1 0-1 0,5-3-1 0,-4 0 0 16,3-4-17-16,4 3-35 0,-31 7-86 0,65-10-188 15,-42-4-192-15,8 8 29 0,2 4 241 0</inkml:trace>
          <inkml:trace contextRef="#ctx0" brushRef="#br0" timeOffset="348658.1016">15594 3480 886 0,'0'0'189'0,"0"0"-45"15,0 0-20-15,0 0-19 0,0 0-16 0,0 0-30 16,0 0-18-16,0 0-10 16,0 0-5-16,0 0-1 0,0 0-4 0,0 0-5 15,0 0-4-15,0 0-5 0,0 0-3 0,0 0-2 16,0 0-1-16,0 0 2 0,0 0 6 0,10 27 4 16,-10-27 4-16,0 33-5 15,0-33-5-15,0 34-7 0,0-34 2 0,-6 37-4 16,6-37 3-16,-5 35-2 0,5-35 2 0,-4 31-3 15,4-31 3-15,-6 29-4 0,6-29 3 0,-4 28-3 0,4-28 4 0,-5 28-3 16,5-28 2-16,-2 26-15 0,2-26-8 0,0 0-16 16,-7 25-15-16,7-25-27 0,0 0-33 0,11 26-45 15,-11-26-72-15,0 0-63 0,0 0-117 16,0 0 76-16,0 0 255 0</inkml:trace>
        </inkml:traceGroup>
        <inkml:traceGroup>
          <inkml:annotationXML>
            <emma:emma xmlns:emma="http://www.w3.org/2003/04/emma" version="1.0">
              <emma:interpretation id="{D0ABAC04-5B2E-48D8-8F19-2FD84831F686}" emma:medium="tactile" emma:mode="ink">
                <msink:context xmlns:msink="http://schemas.microsoft.com/ink/2010/main" type="inkWord" rotatedBoundingBox="18551,4961 19846,4916 19867,5518 18572,5563"/>
              </emma:interpretation>
              <emma:one-of disjunction-type="recognition" id="oneOf17">
                <emma:interpretation id="interp83" emma:lang="en-GB" emma:confidence="0">
                  <emma:literal>BA</emma:literal>
                </emma:interpretation>
                <emma:interpretation id="interp84" emma:lang="en-GB" emma:confidence="0">
                  <emma:literal>Its</emma:literal>
                </emma:interpretation>
                <emma:interpretation id="interp85" emma:lang="en-GB" emma:confidence="0">
                  <emma:literal>its</emma:literal>
                </emma:interpretation>
                <emma:interpretation id="interp86" emma:lang="en-GB" emma:confidence="0">
                  <emma:literal>BAG</emma:literal>
                </emma:interpretation>
                <emma:interpretation id="interp87" emma:lang="en-GB" emma:confidence="0">
                  <emma:literal>BAR</emma:literal>
                </emma:interpretation>
              </emma:one-of>
            </emma:emma>
          </inkml:annotationXML>
          <inkml:trace contextRef="#ctx0" brushRef="#br0" timeOffset="350964.5519">17391 3803 784 0,'0'0'146'0,"0"0"-59"0,0 0-8 16,0 0-5-16,0 0-7 0,0 0-18 0,0 0-7 16,0 0 1-16,0 0 1 0,0 0-1 0,0 0-4 0,0 0-6 15,0 0 22-15,0 0 1 0,0 0-5 16,0 0-2-16,32-26-34 0,-32 26-6 0,29-31-5 16,-29 31 3-16,34-39-5 0,-13 17 4 0,0-1-4 15,2-2 5-15,1 1-4 0,-2-7 4 0,1 0-6 16,0 0 5-16,-1 0-4 0,2 3 4 0,-6-1-3 15,0 4 4-15,-3 1-4 0,-1 0 6 0,-2 0-3 0,-1 2 4 16,-11 22-1-16,22-38 2 0,-22 38-2 16,17-24 3-16,-17 24-3 0,0 0 0 0,0 0-2 15,0 0-2-15,0 0-1 0,0 0-2 0,0 0 0 16,0 0-2-16,0 0-1 0,0 0 0 0,0 0 0 16,0 0 0-16,0 0 0 0,0 0 0 0,0 0 1 15,0 0 1 1,0 0-2-16,0 0 1 0,0 0-1 0,0 0-3 15,0 0 3-15,0 0-1 0,0 0 5 16,0 0 1-16,0 0 1 0,22 18-2 0,-22-18 0 16,12 26-4-16,-12-26 2 0,8 32-2 0,-8-32 2 15,9 35-3-15,-9-35 3 0,7 39-3 0,-7-39 3 16,8 39-3-16,-8-39 4 0,7 42-3 0,-3-18 1 16,-1-1-2-16,1 1 3 0,-1-3-4 0,-3-21 5 0,6 39-4 15,-6-39 3-15,7 32-4 0,-7-32 3 0,6 27 0 16,-6-27-1-16,7 23-1 0,-7-23 2 15,7 22-3-15,-7-22 4 0,2 25-2 0,-2-25 2 16,0 0-2-16,7 25 2 0,-7-25-2 0,0 0 1 16,0 0-2-16,4 26 3 0,-4-26-3 0,0 0-10 15,0 0-11 1,0 0-9-16,0 26-18 0,0-26-4 0,0 0-34 16,0 0-43-16,-1 30-60 0,1-30-92 0,0 0-148 15,0 0 19-15,0 0 198 0</inkml:trace>
          <inkml:trace contextRef="#ctx0" brushRef="#br0" timeOffset="351231.6116">17634 3635 1045 0,'0'0'391'0,"-29"11"-306"15,29-11-4-15,0 0-19 0,0 0-23 16,0 0-21-16,0 0-14 0,0 0-5 0,0 0 1 16,0 0 2-16,0 0 2 0,0 0 3 0,34 16 1 15,-34-16 1-15,40 2-2 0,-40-2-2 0,42 0-2 16,-42 0-2-16,44-3 1 0,-21-2-1 0,-1 2-2 0,3-4 1 0,-2-2-2 15,2 6-15-15,-25 3-22 0,46-4-72 16,-46 4-92-16,36-19-281 0,-36 19-6 0,0 0 64 16</inkml:trace>
          <inkml:trace contextRef="#ctx0" brushRef="#br0" timeOffset="349582.7186">16748 3371 1192 0,'0'0'140'0,"0"0"-58"15,0 0-15-15,0 0-16 0,0 0-17 0,0 0-6 16,0 0 5-16,0 0 3 0,0 21 4 0,0-21-15 15,-4 30-5-15,4-30-10 0,-7 34 2 16,7-34-5 0,-7 45 0-16,4-21-6 0,-1 2 3 0,0-2-6 15,1 4 4-15,-3-5-5 0,2 2 4 0,-1-2-4 16,-1-2 4-16,1 1-4 0,5-22 3 0,-8 39-4 16,8-39-7-16,-6 36-20 0,6-36-26 0,1 27-56 15,-1-27-40-15,0 0-92 0,0 0-133 0,0 0-23 16,0 27 20-16,0-27 373 0</inkml:trace>
          <inkml:trace contextRef="#ctx0" brushRef="#br0" timeOffset="350200.059">16728 3451 906 0,'0'0'202'16,"3"-23"-84"-16,-3 23-12 0,0 0-9 15,-8-36-14-15,8 36-24 16,0 0-23-16,0 0-13 0,12-25-4 0,-12 25-5 15,0 0-1-15,21-23-5 0,-21 23 0 16,0 0-3-16,29-22 2 0,-29 22-1 0,25-9-1 16,-25 9 1-16,23-1-3 0,-23 1 0 0,28 1-2 15,-28-1 1-15,31 9-1 0,-31-9 0 0,28 12-1 16,-28-12 1-16,27 19-1 0,-27-19 1 0,29 21-2 16,-29-21 2-16,25 21-2 0,-25-21 3 0,20 22-4 0,-20-22 2 15,12 24-2-15,-12-24 3 0,0 0 0 16,7 31 1-16,-7-31-1 0,-8 23 1 0,8-23-2 15,-18 23 2-15,18-23-4 0,-27 28 4 0,27-28-4 16,-33 26 2-16,33-26-1 0,-35 21 2 0,35-21-1 16,-36 13 1-16,36-13-1 0,-29 5 2 0,29-5-1 15,0 0 0 1,-32 0-1-16,32 0 0 0,0 0 1 0,0 0 0 16,0 0-2-16,0 0-2 0,0 0-1 0,0 0-1 15,0 0 1-15,0 0 2 0,0 0 1 16,0 0 2-16,24 4-1 0,-24-4 1 0,30 7-1 15,-30-7 0-15,36 12-1 0,-36-12 1 0,37 11-2 16,-37-11 2-16,37 10 1 0,-37-10-1 0,37 12 0 16,-37-12 0-16,29 10-1 0,-29-10 2 0,25 15-2 0,-25-15 1 15,0 0 0-15,0 0 0 0,21 22-1 0,-21-22 3 16,0 0-1-16,0 0 2 0,-4 23-2 0,4-23 0 16,0 0-2-16,-28 25 2 0,28-25-1 15,-25 17 1-15,25-17-1 0,-34 19 2 0,34-19-3 16,-37 18 2-16,37-18-3 0,-39 18 3 0,39-18-1 15,-36 12 2-15,36-12-1 0,-36 9 1 0,36-9 6 0,-30 7 12 16,30-7 3-16,-26 2 1 0,26-2-5 0,0 0-12 16,-31-5-4-16,31 5-2 0,0 0 0 0,0 0-1 15,-23-4 0-15,23 4 0 0,0 0 0 0,0 0-2 16,0 0-1-16,0 0-2 0,0 0-16 16,0 0-15-16,0 0-26 0,0 0-42 0,0 0-56 15,1-25-119-15,-1 25-180 16,31-2 9-16,-31 2 187 0</inkml:trace>
        </inkml:traceGroup>
      </inkml:traceGroup>
    </inkml:traceGroup>
  </inkml:traceGroup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09:25:23.6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381CAFE9-9BC9-4826-8FAE-31C238D59024}" emma:medium="tactile" emma:mode="ink">
          <msink:context xmlns:msink="http://schemas.microsoft.com/ink/2010/main" type="writingRegion" rotatedBoundingBox="19568,19132 19583,19132 19583,19147 19568,19147"/>
        </emma:interpretation>
      </emma:emma>
    </inkml:annotationXML>
    <inkml:traceGroup>
      <inkml:annotationXML>
        <emma:emma xmlns:emma="http://www.w3.org/2003/04/emma" version="1.0">
          <emma:interpretation id="{C7981060-64CB-4D03-A8F3-CA2B5BD05D24}" emma:medium="tactile" emma:mode="ink">
            <msink:context xmlns:msink="http://schemas.microsoft.com/ink/2010/main" type="paragraph" rotatedBoundingBox="19568,19132 19583,19132 19583,19147 19568,19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979AFD-501C-4BAF-AFFF-15D7E08D075B}" emma:medium="tactile" emma:mode="ink">
              <msink:context xmlns:msink="http://schemas.microsoft.com/ink/2010/main" type="line" rotatedBoundingBox="19568,19132 19583,19132 19583,19147 19568,19147"/>
            </emma:interpretation>
          </emma:emma>
        </inkml:annotationXML>
        <inkml:traceGroup>
          <inkml:annotationXML>
            <emma:emma xmlns:emma="http://www.w3.org/2003/04/emma" version="1.0">
              <emma:interpretation id="{823B702C-394A-4009-ACC0-399E0EA70F92}" emma:medium="tactile" emma:mode="ink">
                <msink:context xmlns:msink="http://schemas.microsoft.com/ink/2010/main" type="inkWord" rotatedBoundingBox="19568,19132 19583,19132 19583,19147 19568,19147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2:56.5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-56 5238 562 0,'0'0'136'16,"0"0"-37"-16,0 0-13 0,0 0-15 0,0 0-9 16,0 0-1-16,0-25 4 0,0 25-2 0,0 0-5 15,0 0-9-15,0 0-8 0,0 0-5 0,0 0-6 16,0 0-5-16,0 0-4 0,0 0-5 0,0 0 0 16,0 0 6-1,0 0 4-15,0 0 2 0,7 22-5 0,-7-22-6 16,-2 40-10-16,-3-17-1 0,1 6-7 15,-4 0 6-15,-1 1-6 0,0 1 5 0,-1 0-6 16,0-2 6-16,1 6-8 0,-1-5 8 0,0 0-7 16,-1-3 5-16,0-1-5 0,6 2 5 0,-8-4-4 15,13-24 4-15,-12 39-5 0,12-39 4 0,-7 28 19 16,7-28-34-16,0 0 36 0,-3 28-37 0,3-28 15 0,0 0 0 16,0 0 0-16,0 0-1 0,0 0 2 15,0 0-1-15,0 0 0 0,0 0 1 0,0 0-2 16,0 0 1-16,0 0-1 0,0 0 1 0,0 0 0 15,0 0-1-15,0 0 0 0,11 24 1 0,-11-24 0 16,0 0 1-16,0 0 1 0,25 5 0 0,-25-5 0 16,0 0 0-16,29 0 2 0,-29 0 2 0,26-3 1 0,-26 3 1 15,29-5-1-15,-29 5-1 0,36-10-2 16,-36 10-2-16,40-6 0 0,-40 6-2 0,43-13 3 16,-43 13-3-16,40-10 1 0,-40 10 16 0,41-10-38 15,-41 10 36-15,37-4-35 0,-37 4 18 0,32-2-16 16,-32 2-15-16,32-3-11 0,-32 3-80 0,27-3-77 15,-27 3-156 1,0-25-128-16,0 25 58 0,0 0 427 0</inkml:trace>
  <inkml:trace contextRef="#ctx0" brushRef="#br0" timeOffset="6.51">-33 5443 1107 0,'-24'-8'132'0,"24"8"-18"0,0 0-28 16,0 0-30-16,0 0-29 0,0 0-18 0,0 0-8 15,0 0-1-15,0 0-1 16,5 24 2-16,-5-24 0 0,28 16 1 0,-28-16-2 16,37 17 3-16,-37-17-4 0,45 11 2 0,-23-7-1 15,3-2 0-15,1 1 1 0,-4-3-2 16,3-3 1-16,-25 3-1 0,40-5-23 0,-40 5-32 15,36-3-58-15,-36 3-43 0,26-9-55 0,-26 9-71 0,0-28-105 16,0 28 85-16,0 0 303 0</inkml:trace>
  <inkml:trace contextRef="#ctx0" brushRef="#br0" timeOffset="7.5101">-12 5206 835 0,'-26'-8'146'0,"26"8"-19"16,0 0-23-1,0 0-26-15,0 0-38 0,0 0-17 0,0 0-2 16,0 0 5-16,15-24 4 0,-15 24-2 0,0 0-5 16,26-12-7-16,-26 12-3 15,21-6 0-15,-21 6-3 0,27-3-1 0,-27 3-3 16,35-3-3-16,-35 3-1 0,41-6 0 0,-17 3-1 15,3 3-1-15,-6-1 0 0,4 1 1 0,-3 0-2 16,3-2-1-16,2 8-42 0,-27-6-69 0,54 4-105 0,-54-4-150 0,29-10-114 16,-2 26 153-16,-27-16 329 0</inkml:trace>
  <inkml:trace contextRef="#ctx0" brushRef="#br0" timeOffset="8.5101">590 5699 724 0,'0'0'223'0,"0"0"-87"0,0 0-42 0,0 0 6 0,0 0-35 15,0 0-28-15,0 0-26 0,0 0-9 0,0 0-2 16,0 0-3-16,0 0 6 0,0 0-2 15,0 0-1-15,22-21 2 0,-22 21-4 0,0 0 2 16,0 0 1-16,25 2-1 0,-25-2 1 16,0 0 0-16,0 0 2 15,0 0-1-15,0 0 2 0,0 0 2 16,0 0-1-16,0 0 3 0,0 0-4 0,-7 27 3 0,7-27-4 16,0 0 1-16,0 0 17 0,-26 28-20 0,26-28 20 15,0 0-20-15,-22 16 0 0,22-16-1 16,0 0 0-16,0 0 0 0,0 0-2 15,0 0-3-15,0 0-36 0,0 0-58 0,0 0-63 16,0 0-87-16,0 0-111 0,0 0-49 0,10-39 249 0</inkml:trace>
  <inkml:trace contextRef="#ctx0" brushRef="#br0" timeOffset="9.5101">1214 5490 697 0,'0'0'148'0,"0"0"-18"0,0 0-12 16,0 0-11-16,0 0-20 0,0 0-22 0,-30-23-17 0,30 23-12 0,0 0-7 16,-23-5-6-16,23 5-2 0,-25 2-6 0,25-2-4 15,-22 8-2-15,22-8-3 0,-26 11-1 0,26-11-4 16,-22 21 3-16,22-21-5 0,-18 25 2 0,18-25-2 15,-11 22 0-15,11-22-1 0,0 0 1 16,1 31-3-16,-1-31 2 0,0 0 0 0,21 31 1 16,-21-31-3-1,0 0 1-15,34 24-18 0,-34-24-5 0,26 4-2 16,-26-4 0-16,25-3 16 0,-25 3 5 0,26-9 2 16,-26 9 3-16,0 0 4 0,29-28-2 0,-29 28 2 15,15-23 0-15,-15 23 1 0,10-24-2 0,-10 24 3 16,10-27-3-16,-10 27 5 0,0 0 6 0,9-29 7 15,-9 29 0-15,0 0-1 0,0 0-9 16,0 0-5-16,0 0-4 0,0 0 0 0,0 0-1 0,0 0 0 16,0 0 3-16,0 34-3 0,0-34 3 0,-6 43-5 15,3-19 5-15,-1 6-6 0,-2-1 7 0,-1 1 14 16,2 1-33-16,-1 4 33 0,-2 0-32 0,2-2 12 16,-2 3 6-16,0-8-5 0,1 2 4 0,-1-6-5 15,1-2 4-15,7-22-1 0,-13 37 3 16,13-37-2-1,-17 23 2-15,17-23-2 0,0 0 2 0,-35 24-1 16,35-24 1-16,-23 13 0 0,23-13 12 0,-28 6 1 16,28-6 3-16,-33 7-1 0,33-7-7 0,-36 2-2 15,36-2 1-15,-33 0-2 0,33 0-1 0,-32-3-4 16,32 3-3-16,-27-9 0 0,27 9-1 0,0 0 0 16,-26-12-1-16,26 12-3 0,0 0-9 15,0 0-13-15,-9-25-19 0,9 25-33 0,0 0-46 0,27-9-45 0,-27 9-65 16,26-23-73-16,0 23-85 0,-26 0 152 15,44-16 241-15</inkml:trace>
  <inkml:trace contextRef="#ctx0" brushRef="#br0" timeOffset="10.5101">1607 5722 1220 0,'0'0'297'0,"0"0"-202"0,0 0-24 0,0 0-9 16,0 0-13-16,0 0-15 0,0 0-9 0,0 0-7 16,0 0-3-16,0 0-6 0,0 0-4 15,0 0-2-15,0 0-2 0,0 0-1 0,0 0-1 16,0 0-1-16,0 0 1 0,0 0-2 0,0 0-8 15,0 0-8-15,0 0-17 0,0 0-20 0,0 0-41 16,-25-10-194-16,25 10-253 0,0 0-24 0,0 0 293 0</inkml:trace>
  <inkml:trace contextRef="#ctx0" brushRef="#br0" timeOffset="11.5101">3021 5054 669 0,'0'0'165'0,"0"0"-52"16,0 0-27-16,0 0-12 0,0 0-21 15,0 0-16-15,0 0-10 0,0 0 11 0,11 24 11 16,-11-24 4-16,3 27 0 0,-3-27-21 0,-3 33-8 15,3-33-8-15,-3 44 1 0,1-18-6 0,2 0 2 0,-3 2-4 16,0 6 6-16,0-3-4 0,-1 1 7 0,-1-5-6 16,1 4 3-16,-2-7-8 0,1 3 3 0,0 0-8 15,0-3 2-15,1 1-6 0,-2 2 3 16,1-3-3-16,5-24 5 0,-10 40-5 0,10-40 5 16,-7 32-5-16,7-32 4 0,-8 25-4 0,8-25 3 15,0 0-2-15,-6 24 0 0,6-24-1 0,0 0-2 0,0 0-17 16,0 0-16-16,0 0-11 0,0 0-58 0,0 0-2 15,0 0-58-15,0 0-71 0,0 0-68 0,7-34-66 16,-7 34 145-16,14-31 226 0</inkml:trace>
  <inkml:trace contextRef="#ctx0" brushRef="#br0" timeOffset="12.5101">3408 5127 773 0,'13'-28'156'0,"-13"28"-39"15,0 0-15-15,0 0-17 0,0 0-17 0,0 0-18 0,0 0-8 16,0 0-3-16,0 0 1 0,22 2-2 0,-22-2-8 16,0 0 0-16,0 0-1 0,10 24 1 0,-10-24-3 15,4 23 1-15,-4-23-7 0,-4 27-2 0,4-27-8 16,-6 41-1-16,6-41-5 0,-8 43 2 15,2-17-5-15,2 2 4 0,-3-3-7 0,3 4 5 16,-1-1-4-16,0-4 2 16,0 0-5-16,-2 1 5 0,1-1-5 15,6-24 5-15,-6 45-4 0,6-45 3 0,-6 38-4 16,6-38 4-16,-4 34-4 0,4-34 3 0,-4 31-3 16,4-31 2-16,-2 35-14 0,2-35-8 0,-2 29-15 15,2-29-9-15,-3 26 7 0,3-26-35 16,3 23-15-16,-3-23-44 0,0 0-33 0,0 0-37 15,0 24-30-15,0-24-78 0,0 0-24 0,0 0 293 0</inkml:trace>
  <inkml:trace contextRef="#ctx0" brushRef="#br0" timeOffset="13.5101">3112 5435 807 0,'-29'-5'136'0,"29"5"1"16,0 0-9-16,0 0-13 0,-23 7-32 0,23-7-33 16,0 0-31-16,0 0-14 0,0 0-3 0,0 0 3 0,0 0 1 0,0 0 4 15,20 21 1-15,-20-21 4 0,0 0 2 0,28 16 1 16,-28-16-1-16,22 3-1 0,-22-3-3 15,28 3 0-15,-28-3-4 0,34-2-3 0,-34 2-2 16,36-1-3-16,-36 1 0 0,38-6 0 0,-38 6-1 16,39-10-1-16,-39 10 1 0,36-5-1 15,-36 5-8-15,34-6-27 0,-7 14-74 0,-27-8-107 0,23-12-276 0,-23 12-10 16,0 0 228-16</inkml:trace>
  <inkml:trace contextRef="#ctx0" brushRef="#br0" timeOffset="14.5101">3756 5575 694 0,'0'0'167'0,"0"0"-72"0,0 0 0 15,0 0-25-15,0 0-23 0,0 0-30 0,0 0-17 16,0 0 1-16,0 0 8 0,0 0 8 16,0 0 5-16,0 0-3 0,31 21-3 15,-31-21-3-15,28-1-1 16,-28 1-1-16,27-3-2 0,-27 3-3 0,28-9-2 15,-28 9 0-15,26-8-2 0,-26 8 1 0,25-16-2 16,-25 16 2-16,0 0 0 0,30-25 2 0,-30 25-1 16,13-22 1-16,-13 22 2 0,3-26 23 0,-3 26 2 15,0 0 4-15,-6-28-5 0,6 28-18 16,0 0-5-16,-32-21 1 0,32 21 0 0,-23-3 2 16,23 3 3-16,-28 3-1 0,28-3-1 0,-33 21-3 0,33-21 1 15,-30 31-5-15,30-31 4 0,-32 40-2 0,32-40 3 16,-19 40-6-16,19-40 3 0,-4 42-8 0,4-19 4 15,8-1-5-15,-8-22 3 0,19 36-3 0,-19-36 2 16,28 28 17-16,-28-28-17 0,39 20 17 0,-39-20-38 16,42 11 19-16,-20-11-1 0,4-1-24 0,-3-9-6 15,10 12-78-15,-33-2-51 0,49-19-73 0,-36-5-67 16,6 3-102-16,8 15 31 0,-22-26 373 0</inkml:trace>
  <inkml:trace contextRef="#ctx0" brushRef="#br0" timeOffset="15.5101">4175 5551 660 0,'0'0'154'0,"0"0"-57"0,0 0-19 16,0 0-28 0,0 0-20-16,0 0-11 0,0 0 30 15,0 0 12-15,16 24 13 0,-16-24-4 0,0 0-28 16,0 0-16-16,2 34-2 0,-2-34-4 0,0 0 1 16,6 31-4-16,-6-31-1 0,0 27-5 0,0-27 0 15,0 25-6-15,0-25 1 0,0 0-5 0,3 26 1 16,-3-26 16-16,0 0-17 0,0 0 17 0,0 0-19 15,0 0 0-15,0 0 0 0,0 0 1 0,0 0 2 16,0 0-17-16,0 0 16 0,0 0-16 0,25-23 14 16,-25 23 4-16,11-34-4 0,-11 34 4 0,12-40-4 15,-12 40 3-15,14-41-3 0,-10 19 4 0,-4 22-5 16,14-40 5 0,-14 40-5-16,13-40 3 0,-13 40-2 0,11-22 3 15,-11 22 0-15,0 0 2 0,0 0 0 0,0 0 0 16,0 0 0-16,0 0-4 0,0 0 1 15,24-13 0-15,-24 13 1 0,0 0-1 0,0 0 0 16,28 18-2-16,-28-18 2 0,0 0-2 0,26 16 2 0,-26-16-2 16,22 6 3-16,-22-6-2 0,25 6 1 0,-25-6 0 15,26-3-2-15,-26 3 1 0,28-4-1 0,-28 4 0 16,27-7 0-16,-27 7 1 0,22-13-6 0,-22 13-33 16,0 0-45-16,38-4-60 0,-38 4-77 0,0 0-4 15,0 0-91-15,0 0-46 0,31 4 177 0</inkml:trace>
  <inkml:trace contextRef="#ctx0" brushRef="#br0" timeOffset="16.5101">4715 5537 975 0,'0'0'95'0,"0"0"-9"0,0 0-7 0,0 0-17 15,0 0-35-15,-2-23-19 0,2 23-11 0,0 0 1 16,0 0-1-16,0 0 3 0,0 0 2 0,0 0-1 16,0 0 2-16,0 0 1 0,0 0 2 0,22 24 7 0,-22-24 5 15,0 0 6-15,2 26-1 0,-2-26-1 16,-2 25-6-16,2-25-1 0,-2 28-4 0,2-28 0 16,-4 28-6-16,4-28 0 0,-5 27-2 0,5-27 0 15,-1 23-1-15,1-23 3 0,0 0 14 0,-4 24-17 16,4-24 16-16,0 0-18 0,0 0-1 0,0 0 0 15,0 0 1-15,0 0 1 0,0 0-19 0,0 0 19 0,26-5-17 0,-26 5 16 16,24-31 3-16,-24 31-3 16,27-42 3-16,-27 42-5 0,28-42 5 0,-28 42-3 15,22-32 2-15,-22 32-3 0,19-30 3 0,-19 30-4 16,17-21 5-16,-17 21-4 0,0 0 3 0,17-24-3 16,-17 24 1-16,0 0-2 0,0 0 1 0,24-12 0 15,-24 12 1-15,0 0 0 16,0 0 0-16,0 0 1 0,23 10-1 0,-23-10 0 15,0 0 0-15,15 23 1 0,-15-23-1 16,0 0 2-16,3 31-3 0,-3-31 3 16,2 28-3-16,-2-28 3 0,2 23-3 0,-2-23 2 15,0 0-2-15,3 22 1 0,-3-22-1 0,0 0-1 16,0 0 1-16,0 0 1 0,0 0-2 0,0 0 3 16,0 0-1-16,28 13-1 0,-28-13 3 0,0 0-2 0,0 0 1 0,27-26 0 15,-27 26 0-15,0 0-2 0,28-29 2 16,-28 29-3-16,0 0 3 0,29-27-1 0,-29 27 1 15,0 0-2-15,0 0 2 0,26-26-1 16,-26 26 0-16,0 0-1 0,0 0 1 0,0 0-1 16,28-6 1-16,-28 6 1 0,0 0-1 0,0 0 1 15,20 11 0-15,-20-11 0 16,0 0 0-16,0 0 0 0,0 0-1 0,28 26 0 16,-28-26-1-16,0 0 3 0,0 0 0 0,18 24 2 15,-18-24 4-15,0 0 3 0,0 0 0 16,16 30-1-16,-16-30-5 0,0 0-2 15,8 27-3-15,-8-27 4 0,0 0-3 0,2 25-1 16,-2-25-2-16,0 0 3 0,5 23-3 0,-5-23 2 16,0 0-1-16,4 22 0 0,-4-22-15 0,0 0-60 0,13 31-73 0,-13-31-143 15,0 0-134-15,0 0-21 0,0 0 262 0</inkml:trace>
  <inkml:trace contextRef="#ctx0" brushRef="#br0" timeOffset="17.5101">5478 5835 980 0,'0'0'137'0,"0"0"-37"0,0 0-11 15,0 0-29-15,0 0-27 0,0 0-21 0,0 0-10 16,0 0-4-16,0 0 1 0,0 0 2 16,0 0 3-16,0 0 5 0,0 0 7 0,0 0 6 15,0 0 4-15,0 0-2 0,7 23 0 0,-7-23-10 16,0 0-2-16,0 20-5 0,0-20-3 16,0 0 0-16,0 26 0 0,0-26-3 0,0 0 2 0,0 30-4 0,0-30 2 15,0 0-2-15,0 0 2 0,0 0-2 0,0 22 0 16,0-22 0-16,0 0 0 0,0 0-1 0,0 0 3 15,0 0-1-15,0 0 1 0,0 0 2 16,18-34-5-16,-18 34 3 0,15-26-2 0,-15 26 1 16,17-25 1-16,-17 25 0 0,0 0-2 15,23-28 2-15,-23 28-2 16,0 0 2-16,0 0-2 0,22-22 3 0,-22 22-3 16,0 0 2-16,0 0-1 0,25-19 0 0,-25 19 0 15,0 0-1-15,0 0 2 0,23 0-1 0,-23 0 0 16,0 0 1-16,0 0-1 0,23 11 0 15,-23-11 0-15,0 0 0 0,0 0 0 0,0 0 0 16,19 24 1-16,-19-24-1 0,0 0 1 16,8 22-2-16,-8-22 2 0,0 0-1 0,6 24 2 0,-6-24-2 0,0 0 2 15,1 23-2-15,-1-23 2 0,0 0-1 0,0 26 1 16,0-26-3-16,0 0 2 0,0 0-2 0,0 0 1 16,-6 24-2-16,6-24 1 0,0 0-25 15,0 0-49-15,6 24-103 0,-6-24-158 0,0 0-169 16,0 0 55-16,-32 0 427 0</inkml:trace>
  <inkml:trace contextRef="#ctx0" brushRef="#br0" timeOffset="18.5101">6421 5885 350 0,'0'0'105'0,"0"0"10"0,0 0 24 0,0 0-11 15,0 0-17-15,27 10-23 0,-27-10 1 0,0 0-10 16,0 0-2-16,0 0-3 0,0 0-17 0,0 0-7 16,0 0-8-16,0 0-8 0,18 23-7 0,-18-23-2 15,0 0-7-15,0 24-3 0,0-24-5 0,-7 23-3 16,7-23-4-16,-11 27-1 0,11-27-4 0,-17 27 4 0,17-27-4 15,-20 35 2-15,20-35-8 0,-22 31-23 0,17-4-60 16,5-27-81-16,-15 31-177 0,15-31-147 0,-20 29 49 16,24 0 398-16</inkml:trace>
  <inkml:trace contextRef="#ctx0" brushRef="#br0" timeOffset="19.5101">7831 5819 333 0,'0'0'79'0,"0"0"23"0,-10 22 6 0,10-22 10 15,0 0-16-15,0 0-14 0,0 0-14 0,0 0-5 16,0 0-6-16,0 0 2 0,0 0-3 15,0 0 3-15,0 0-6 0,0 0-7 0,0 0-7 16,0 0-10-16,0 0-9 0,0 0-1 0,0 0 0 0,0 0 0 16,0 0-4-16,0 0-4 0,30-37-11 0,-30 37 0 15,32-39 16-15,-17 17-33 0,7-1 33 0,-1-1-32 16,4-1 14-16,0-6 5 0,-2 4-8 0,2-8 6 16,-2 1-7-16,1 3 6 0,-4-4-6 15,2 3 5-15,0 1-6 0,-2-2 5 0,-1 5-5 16,-4 3 5-16,-2-1-5 15,-13 26 4-15,17-32-2 0,-17 32 1 16,0 0-2-16,16-25 2 0,-16 25-1 0,0 0 0 16,0 0 2-16,0 0-1 0,0 0 0 0,0 0-1 15,0 0-3-15,0 0 2 0,0 0-2 0,0 0 0 16,0 0 0-16,0 0 0 0,0 0 1 16,0 0-1-16,0 0 1 0,0 0 0 0,0 0-1 15,0 0 4-15,0 0 1 0,0 0 0 0,0 0 1 0,0 0-1 0,24 5-3 16,-24-5 1-16,0 0 1 0,0 0 1 15,0 0 4-15,27 16 5 0,-27-16 2 0,0 0-1 16,16 28 0-16,-16-28-5 0,10 30-1 0,-10-30-2 16,8 40 2-16,-7-16-3 0,2-2 3 15,-3-22-5-15,6 43 3 0,-5-20-6 0,3-1 5 16,-2 6-8-16,-1-2 5 0,2-1-4 0,2 4 5 0,-1-2-5 0,2-2 6 16,1-1-6-16,-3 2 4 0,3-3 14 0,-3-1-32 15,3 1 32-15,0-1-31 0,-7-22 13 16,12 42 4-16,-12-42-4 0,10 36 4 0,-10-36-3 15,9 24 2-15,-9-24-2 0,0 0-8 0,10 31-9 16,-10-31-7-16,0 0-12 0,0 0 2 16,0 0 4-16,0 0-8 15,0 0-40-15,0 0-51 0,0 0-69 0,-4-29-68 16,4 29-112-16,10-26 1 0,-24-10 176 0</inkml:trace>
  <inkml:trace contextRef="#ctx0" brushRef="#br0" timeOffset="20.5101">8046 5645 909 0,'0'0'107'0,"0"0"17"0,0 0-9 16,0 0-16-16,0 0-29 0,0 0-36 0,0 0-26 15,0 0-3-15,0 0 15 0,0 0 5 16,0 0 8-16,0 0-2 15,30-10-15-15,-30 10-4 0,30 0-2 0,-30 0-4 16,35-1 0-16,-35 1-2 0,38-2-3 0,-38 2 1 16,40-7-1-16,-40 7-1 0,43-4 1 0,-43 4-2 15,43-4 1-15,-43 4-15 0,38 0-48 0,-38 0-75 16,39 4-148-16,-39-4-222 0,27-2 70 16,-27 2 248-16</inkml:trace>
  <inkml:trace contextRef="#ctx0" brushRef="#br0" timeOffset="21.5101">8856 5615 441 0,'0'0'85'0,"0"0"19"16,0 0 3-16,0 0 12 0,0 0-15 15,0 0-10-15,0 0-10 0,0 0 6 0,3-23 2 16,-3 23 4-16,0 0-13 0,0 0-20 0,0 0-16 16,0 0-11-16,0 0-2 0,0 0-8 0,0 0-7 15,0 0-9-15,0 0-5 0,0 0-2 0,0 0 1 0,0 0-1 16,0 0-3-16,-28 1 2 0,28-1-2 0,0 0 1 16,-27 20-3-16,27-20 2 0,0 0-1 15,-22 27 2-15,22-27-3 0,-10 22 5 0,10-22-5 16,0 0 1-16,-4 30-1 0,4-30 1 0,0 0-2 15,15 22 1-15,-15-22-1 0,0 0 1 0,30 8 1 16,-30-8 1 0,28 0-1-16,-28 0 0 0,30-3-3 0,-30 3-3 15,32-5-1-15,-32 5-3 0,26-5-2 0,-26 5-1 16,22-5-3-16,-22 5-1 0,0 0-1 16,25-6-1-16,-25 6 4 0,0 0 4 0,0 0 5 15,0 0 5-15,21-23 3 0,-21 23-2 0,0-22 3 16,0 22-1-16,-3-28 1 0,3 28 0 0,-7-24 2 15,7 24-3-15,0 0 3 0,-13-29-3 0,13 29 3 0,0 0-1 16,0 0 6-16,-24-22-1 0,24 22 0 0,0 0-4 16,0 0-5-16,-27 0-1 0,27 0-1 0,0 0 2 15,0 0-2-15,-27 28 3 0,27-28-2 16,-17 29-10-16,17-29-24 0,-15 28-29 0,18-5-46 16,-3-23-25-16,-7 30-34 0,7-30-40 0,0 0-24 15,0 37-129-15,0-37 95 0,0 0 268 0</inkml:trace>
  <inkml:trace contextRef="#ctx0" brushRef="#br0" timeOffset="22.5101">9435 5423 790 0,'0'0'135'0,"0"0"-32"0,0 0-13 15,0 0-13-15,0 0-21 0,0 0-16 0,0 0-16 16,0 0-9-16,0 0-5 0,0 0-3 0,0 0 6 16,0 0 21-16,0 0 7 0,-14 25 3 15,14-25-8-15,0 0-18 0,-4 29-8 16,4-29 2-16,-2 24-4 0,2-24 2 0,-4 33-4 16,4-33 2-16,-1 30-2 0,1-30 2 0,-3 34-2 0,3-34 0 0,-1 34-2 15,1-34 1-15,-6 32-5 0,6-32 3 0,-2 31-4 16,2-31 4-16,-2 23-4 0,2-23 2 0,0 20 20 15,0-20-39-15,-3 24 39 0,3-24-38 16,3 30 15-16,-3-30 3 0,0 25-3 16,0-25 2-16,-4 24-2 0,4-24-11 0,1 31-24 15,-1-31-22-15,0 29-39 0,0-29-14 0,0 26-31 0,0-26-30 0,0 0-34 16,-5 24-6-16,5-24-42 0,0 0 47 0,0 0 97 16</inkml:trace>
  <inkml:trace contextRef="#ctx0" brushRef="#br0" timeOffset="23.5101">9406 5667 324 0,'4'-26'96'0,"-4"26"8"16,1-25 29-16,-1 25-6 0,3-31 6 0,-3 31-26 16,-3-29-11-16,3 29-12 0,-2-32-9 0,2 32-4 15,0-28-8-15,0 28-9 0,2-29-12 0,-2 29-4 16,7-29-6-16,-7 29 1 0,8-25-8 15,-8 25-1-15,12-27-7 0,-12 27-2 0,0 0-4 0,16-30 1 16,-16 30-6-16,0 0 0 0,25-19-3 0,-25 19-1 16,0 0-1-16,32-18 0 0,-32 18 0 0,31-6-1 15,-31 6 0-15,35-4 0 0,-35 4 0 0,36 3-1 16,-36-3 2-16,37 2-1 0,-37-2 0 0,36 2 0 16,-36-2 0-16,30 9-1 0,-30-9 0 15,22 10 1 1,-22-10 0-16,0 0 0 0,0 0 0 0,25 27 0 15,-25-27 1-15,0 0 0 0,1 30 1 0,-1-30-1 16,-10 25 1-16,10-25-3 0,-22 31 2 0,22-31-3 16,-30 30 3-16,30-30-5 0,-40 40 5 0,40-40-5 15,-45 35 4-15,45-35-3 0,-43 30 5 0,43-30-3 0,-36 28 2 0,36-28-1 16,0 0 0-16,-26 21-1 16,26-21 1-16,0 0-2 0,0 0-1 0,0 0 0 15,0 0 0-15,0 0 1 0,0 0 3 0,5 24-2 16,-5-24 2-16,0 0-1 0,22 11 0 0,-22-11 0 15,27 7 0-15,-27-7 0 0,27 4 0 0,-27-4 0 16,33 5 0-16,-33-5 0 0,38 5 1 0,-38-5-1 16,35 4 0-16,-35-4 0 0,31 4 0 15,-31-4 1-15,24 7 0 0,-24-7-1 0,0 0 0 0,29 19-4 16,-29-19 5-16,0 0-2 0,11 26-15 0,-11-26 38 16,-1 30-38-16,1-30 36 0,-7 38-16 0,7-38-6 15,-14 35 4-15,14-35-2 0,-22 34 1 0,22-34-1 16,-22 33 2-16,22-33-2 0,-26 22 3 0,26-22-2 15,-27 18 1-15,27-18 11 0,-29 9 7 16,29-9 2 0,-31 8 5-16,31-8-10 0,-30 0-5 0,30 0-2 15,-29-4 0-15,29 4-1 0,-26-9 1 0,26 9 1 16,0 0-3-16,-30-11-1 0,30 11-2 0,0 0-3 16,0 0 0-16,-24-13-2 0,24 13 1 0,0 0 0 15,0 0-1-15,0 0 0 0,0 0 0 0,0 0-1 16,0 0-1-16,0 0-7 0,0 0-9 0,0 0-20 15,0 0-29-15,0 0-76 0,0 0-63 0,0 0-190 16,0 0-111-16,0 0 56 0,0 0 361 0</inkml:trace>
  <inkml:trace contextRef="#ctx0" brushRef="#br0" timeOffset="24.5101">10420 5719 1007 0,'-10'23'225'0,"10"-23"-134"0,0 0-23 16,0 0-30-16,0 0 10 0,0 0-40 0,0 0 22 16,0 0 13-16,0 0 0 0,0 0 7 0,24-4-13 15,-24 4-19-15,27 4-1 0,-27-4-2 0,36 2-2 16,-36-2-4-16,40 4-4 0,-16-4-1 0,-2-4-2 0,1 3-1 0,1 0 0 15,0-3 0-15,3 3-2 0,-4-2-1 16,0-2-20-16,4 5-30 0,-27 0-63 16,48 3-121-16,-48-3-286 0,30-9 56 0,-30 9 108 15</inkml:trace>
  <inkml:trace contextRef="#ctx0" brushRef="#br0" timeOffset="25.5101">10434 5556 967 0,'0'0'288'0,"0"0"-152"0,0 0-23 15,0 0-26-15,0 0-29 0,0 0-21 0,0 0-13 0,0 0-11 16,0 0-3-16,0 0-1 0,0 0-3 15,0 0-4-15,0 0 1 0,0 0 8 0,0 0 2 16,0 0 7-16,0 0-3 0,32-13-9 0,-32 13-3 16,31-5-1-16,-31 5-1 0,32-4 2 0,-32 4-4 15,36-7 1-15,-36 7-2 0,38-9 2 0,-38 9-2 16,40-11 2-16,-40 11-2 0,39-9-1 0,-39 9 0 0,36-3 0 16,-36 3-9-16,31-3-20 0,-31 3-22 15,31 4-58-15,-31-4-66 0,23 8-128 0,-23-8-201 16,0 0 67-16,0 0 220 0</inkml:trace>
  <inkml:trace contextRef="#ctx0" brushRef="#br0" timeOffset="26.5101">11542 5923 785 0,'0'0'146'0,"0"0"-30"0,0 0 3 0,0 0 0 16,23-9-14-16,-23 9-22 0,0 0-35 0,0 0-12 16,14-24-5-16,-14 24-5 0,0 0-6 0,17-26-5 15,-17 26-3-15,15-23 1 0,-15 23-3 0,20-25 3 16,-20 25-4 0,24-38-19-16,-24 38 35 0,27-40-35 15,-11 18 33-15,-3-2-14 0,5-1-6 0,-1-4 2 16,2 4-4-16,0-5 4 0,3 5-4 0,0-1 4 15,-1-2-5-15,-3 4 3 0,0 2-5 0,-1-1 6 16,-17 23-5-16,27-39 4 0,-27 39-3 0,19-27 3 16,-19 27-2-16,0 0 5 0,17-23 3 0,-17 23 1 15,0 0-1-15,0 0-1 0,0 0-5 0,0 0 2 16,0 0-1-16,0 0-1 0,0 0 0 0,0 0-3 16,0 0 0-16,0 0-1 0,0 0 0 0,0 0 1 15,0 0 1-15,0 0 1 0,0 0 0 0,25 25-2 16,-25-25 3-16,8 25-2 0,-8-25 5 0,10 38-1 15,-10-38 4-15,9 40-2 0,-3-18 2 0,-1 0-4 16,-1 2 1-16,2 1-6 16,-2 0 1-16,0 0-4 0,0-1 4 15,3 3-5-15,0-3 6 0,-1 0-6 16,-6-24-11-16,15 42 29 0,-15-42-30 0,16 40 31 16,-16-40-15-16,14 36-2 0,-14-36-2 0,17 25-13 15,-17-25-9-15,0 0-15 0,18 24-9 0,-18-24-20 16,0 0-46-16,20 29-63 0,-20-29-98 0,0 0-199 15,0 0 64-15,0 0 203 0</inkml:trace>
  <inkml:trace contextRef="#ctx0" brushRef="#br0" timeOffset="27.5101">11755 5730 1157 0,'-19'-23'201'16,"19"23"-90"-16,0 0-26 0,0 0-28 0,0 0-27 16,0 0-19-16,0 0-1 0,0 0 2 0,0 0 8 15,0 0 0-15,30 7-3 0,-30-7-5 0,35 5-5 16,-35-5-1-16,44 0-3 16,-18 0-1-16,2 0-1 0,1 0 0 0,1 0-2 15,2-1 1-15,-1-1-2 0,1-2-22 16,5 6-44-16,-37-2-89 0,69-5-170 15,-44-6-193-15,4 5 68 0,0 9 240 0</inkml:trace>
  <inkml:trace contextRef="#ctx0" brushRef="#br0" timeOffset="28.5101">12600 5483 976 0,'-18'-25'189'16,"18"25"-63"-16,-13-29-6 0,13 29-14 0,0 0-25 15,-7-23-24-15,7 23-15 0,0 0-11 16,0 0-7-16,-7-24-8 0,7 24-7 0,0 0-4 16,0 0 0-16,0 0-3 0,23-17 2 15,-23 17-2-15,0 0-1 0,32-7 1 0,-32 7 0 16,36 0-1-16,-36 0-1 16,40 3 0-16,-40-3 0 0,37 4 1 0,-37-4-2 15,33 4 1-15,-33-4-1 0,34 3 0 0,-34-3-1 16,28 6 1-16,-28-6 1 0,0 0 1 15,27 14-1-15,-27-14 0 0,0 0 0 0,0 0 2 16,0 0-1-16,10 25 1 0,-10-25-2 0,0 0 2 16,-18 26-3-16,18-26 1 0,0 0-1 15,-34 34 2-15,34-34-2 0,-25 21 2 0,25-21-2 0,-25 21 2 0,25-21-2 16,-22 18 2-16,22-18-2 0,0 0 2 0,-26 17-1 16,26-17 1-16,0 0-3 0,0 0 1 0,0 0-2 15,0 0 1-15,0 0 0 0,0 0 3 16,1 24-3-16,-1-24 2 0,0 0-2 0,28 14 2 15,-28-14-1-15,25 6-1 0,-25-6-4 0,27 9-2 16,-27-9-3 0,24 10 3-16,-24-10 2 0,0 0 4 0,31 21-1 15,-31-21 2-15,0 0-2 0,0 0 3 0,25 26-1 16,-25-26 2-16,0 0-3 0,7 31 3 0,-7-31-1 16,0 0 1-16,-4 24-1 0,4-24 3 15,0 0-5-15,-15 24 3 0,15-24 19 0,-18 22-36 16,18-22 37-16,-25 31-35 0,25-31 21 0,-28 27 5 15,28-27-2-15,-28 27 6 0,28-27-4 0,-29 22 3 0,29-22 2 16,-28 14 0-16,28-14-5 0,-30 13 2 0,30-13-9 16,-32 10-1-16,32-10-1 0,-26 7-4 0,26-7 4 15,0 0-2-15,-25 2 0 0,25-2 1 16,0 0-2-16,-25-2-1 0,25 2 0 0,0 0-3 16,0 0-11-16,0 0-16 0,0 0-25 15,-26-15-70-15,26 15-139 16,0 0-197-16,0 0-60 0,26 17 102 0</inkml:trace>
  <inkml:trace contextRef="#ctx0" brushRef="#br0" timeOffset="29.5101">12555 5482 1271 0,'0'0'84'15,"0"0"-55"-15,0 0-13 0,0 0 21 0,0 0 7 16,0 0 7-16,7 31-5 0,-7-31-19 16,5 35-11-16,-5-35-1 0,2 41-9 15,-2-19 2-15,-2 2-8 0,-1 0 3 0,2 0-5 16,-2 0 4-16,2-1 16 0,-3 1-33 0,1-1 32 15,0-2-34-15,3-21 13 0,-4 39-23 0,10-17-45 0,-6-22-46 0,4 33-63 16,-4-33-53-16,0 0-76 0,0 0-59 0,0 0 32 16,0 0 333-16</inkml:trace>
  <inkml:trace contextRef="#ctx0" brushRef="#br0" timeOffset="30.5101">13488 5534 963 0,'24'3'228'0,"-24"-3"-87"0,0 0-23 15,0 0-32-15,0 0-26 0,0 0-28 16,0 0-17-16,0 0-3 0,0 0 11 0,0 0 6 16,-1 21 2-16,1-21-8 0,-3 27-11 0,3-27-10 0,-2 34 3 0,2-34-5 15,-7 39 3-15,7-39-4 0,-10 38 3 0,10-38-3 16,-10 39-14-16,10-39 31 0,-8 42-31 0,8-42 31 16,-7 38-15-16,7-38-3 0,-5 25 2 15,5-25-15-15,0 0-11 0,-2 32-19 0,2-32-27 16,0 0-34-16,0 0-40 0,0 0-55 0,0 0-83 15,0 0-140-15,0 0 67 0,0 0 249 16</inkml:trace>
  <inkml:trace contextRef="#ctx0" brushRef="#br0" timeOffset="31.5101">13351 5734 882 0,'0'0'338'0,"0"0"-199"0,-30-21-39 0,30 21-2 15,0 0-39-15,0 0-32 0,0 0-14 16,0 0 10-16,0 0 9 0,0 0 3 0,32 5 2 16,-32-5-15-16,30-2-8 0,-30 2-4 0,36 0-3 15,-36 0-4-15,37 0-2 0,-37 0 0 0,43 0-1 16,-20 0 0-16,2-3 0 0,-25 3-3 16,43-9-11-16,-43 9-23 0,42-5-46 0,-42 5-101 0,40-14-221 0,-40 14-127 15,31-8 70-15,-31 8 341 0</inkml:trace>
  <inkml:trace contextRef="#ctx0" brushRef="#br0" timeOffset="32.5101">14352 5471 1252 0,'25'-3'188'0,"-25"3"-88"16,0 0-35-16,0 0-18 0,0 0-16 16,0 0-16-16,0 0-7 0,0 0-2 0,0 0 6 15,-10 28 0-15,10-6 2 0,-3 2-7 0,-1 3-2 16,0-3-7-16,-2 2 4 0,2 2-5 0,-1 0 6 15,1-2-6-15,-2 3-13 0,-1-1 32 0,3-1-43 16,3 5 18-16,-6-9-38 0,10 11-43 0,-3-34-33 16,2 44-41-16,-2-44-79 0,0 0-196 15,2 25 55 1,-2-25 151-16</inkml:trace>
  <inkml:trace contextRef="#ctx0" brushRef="#br0" timeOffset="33.5101">14410 5540 1067 0,'-17'-22'133'16,"17"22"-25"-16,-14-29-3 0,14 29-19 0,-7-28-18 0,7 28-22 15,-4-24-11-15,4 24-10 0,0-22-3 0,0 22-6 16,0 0-1-16,14-32-2 0,-14 32 1 0,0 0 0 16,23-25 2-16,-23 25-1 0,24-18 1 0,-24 18-4 15,27-10-2-15,-27 10-3 0,29-10-1 0,-29 10-2 16,31 0-2-16,-31 0 0 0,31 10-2 15,-31-10 0-15,28 13 0 0,-28-13 1 0,28 18-1 0,-28-18 1 16,22 22-1-16,-22-22 2 0,18 28-3 0,-18-28 2 16,11 26-3-16,-11-26 2 0,6 21-1 0,-6-21 2 15,0 25-2-15,0-25 1 0,-6 29-2 0,6-29 2 16,-14 25-2-16,14-25 3 0,-25 25-5 0,25-25 2 16,-29 23-4-16,29-23 4 0,-30 22-2 0,30-22 4 15,-31 14 0 1,31-14-1-16,-27 11 2 0,27-11-1 15,0 0-1-15,-29 6 1 0,29-6 0 0,0 0 0 16,0 0 0-16,0 0-1 0,0 0-3 0,0 0-1 16,0 0 2-16,0 0 0 0,0 0 1 0,0 0 3 15,0 0-3-15,25 16 0 0,-25-16 1 0,29 4 0 16,-29-4 1-16,30 4 0 0,-30-4-1 0,34 10 2 16,-34-10-3-16,33 10-3 0,-33-10-5 0,29 16 0 15,-29-16-4-15,22 20 7 0,-22-20 2 0,18 20 1 16,-18-20 20-16,10 26-35 0,-10-26 36 0,4 31-34 15,-4-31 16-15,-1 27 3 0,1-27-3 0,-11 28 2 16,11-28-1-16,-15 22 2 0,15-22-2 0,0 0 2 16,-35 26-2-16,35-26 2 0,-27 15-1 0,27-15 1 15,-35 12 0 1,35-12 1-16,-37 12 4 0,37-12 5 0,-39 6 2 16,39-6 1-16,-38 7-5 0,38-7-2 15,-37 0-1-15,37 0-2 0,-31-6-3 0,31 6 0 16,0 0-2-16,-25-6 0 0,25 6 1 0,0 0-3 15,0 0-1-15,0 0-17 0,0 0-26 0,0 0-25 16,0 0-39-16,0 0-47 0,0 0-121 0,0 0-181 16,36 2 9-16,-36-2 195 0</inkml:trace>
  <inkml:trace contextRef="#ctx0" brushRef="#br0" timeOffset="34.5101">14999 5932 968 0,'0'0'112'0,"0"0"-38"16,0 0-10-16,0 0-12 0,0 0-12 0,0 0-12 15,0 0-11-15,0 0 14 0,0 0 29 0,0 0 8 16,0 0 5-16,0 0-20 0,17-33-29 0,-17 33-7 16,25-25 1-16,-25 25-3 0,29-35 3 0,-29 35-7 0,31-41-20 0,-14 18 32 15,1-1-36-15,-2-2 31 0,2 2-14 16,2 1-4-16,-1-4 4 0,2 1-5 15,-4 2 5-15,1 0-5 0,0 3 4 0,-1-1-4 16,-1 0 4 0,-16 22-3-16,28-40 2 0,-28 40-2 0,25-32 2 15,-25 32-2-15,16-24 4 0,-16 24-3 0,0 0 12 16,0 0 2-16,10-25 5 0,-10 25 1 0,0 0-6 0,0 0-5 16,0 0-2-16,0 0-2 0,0 0-2 0,0 0-1 15,0 0-2-15,0 0 0 0,0 0-1 16,0 0-2-16,0 0 1 0,0 0 2 0,0 0 0 15,0 0 1-15,8 25 0 0,-8-25 1 0,0 0-1 16,10 34 3-16,-10-34-2 0,4 32 1 0,-4-32-4 16,3 38 4-16,-3-38-5 0,3 42 3 0,-3-42-3 0,5 40 2 15,-5-40-2-15,4 41 3 0,-4-41-6 0,7 39 5 16,-7-39-3-16,7 36 3 16,-7-36-2-16,5 32-12 0,-5-32 30 0,7 28-30 15,-7-28 29-15,7 23-15 0,-7-23-3 0,10 22 2 0,-10-22-1 16,0 0-1-16,10 23 1 0,-10-23 2 0,0 0-3 15,9 25-1-15,-9-25-9 0,0 0-9 0,10 21-10 0,-10-21-9 16,0 0-9-16,0 0-11 0,11 33-36 16,-11-33-38-16,0 0-47 0,0 0-73 15,0 0-106-15,0 0-17 0,0 0 70 0</inkml:trace>
  <inkml:trace contextRef="#ctx0" brushRef="#br0" timeOffset="35.5101">15133 5742 1405 0,'0'0'106'16,"0"0"-42"-16,0 0 13 0,0 0-26 0,0 0-28 15,0 0-15-15,0 0-4 0,0 0 6 16,0 0-11-16,0 0 38 0,0 0-35 16,33 27 32-16,-33-27-22 0,35 9-1 0,-12-4-3 15,-23-5-3-15,44 6-1 16,-44-6-2-16,43 3-1 0,-20-3-1 0,-23 0 1 16,42-7-1-16,-42 7-2 0,35-7-16 0,-35 7-25 15,28 0-57-15,-29-20-125 0,1 20-322 0,0 0 27 16,0 0 111-16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3:29.5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  <inkml:context xml:id="ctx1">
      <inkml:inkSource xml:id="inkSrc91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12:43:29.656"/>
    </inkml:context>
  </inkml:definitions>
  <inkml:trace contextRef="#ctx0" brushRef="#br0">129 9197 694 0,'0'0'171'0,"0"0"-55"0,0 0-27 0,0 0-14 16,0 0-9-16,0 0 0 0,-8-22-2 15,8 22-4-15,0 0-5 16,0 0-14-16,26 1-11 0,-26-1-6 0,0 0-6 16,30 10-2-16,-30-10 0 0,25 8 1 0,-25-8 0 15,27 16-1-15,-27-16-6 0,33 18-1 0,-33-18-6 16,39 21 0-16,-39-21-2 0,37 24 1 15,-37-24-2-15,35 24 3 0,-35-24-3 0,36 31 3 16,-36-31-4-16,33 27 3 0,-33-27-2 0,24 33 3 16,-24-33-4-16,16 32 4 0,-16-32-4 0,5 38 3 0,-5-15-3 15,-1 0 4-15,-6 2-4 0,1-1 2 16,-1-1-3-16,-2-2 4 0,-5 1-4 0,14-22 5 16,-28 41-5-16,28-41 4 0,-28 36-2 0,28-36 1 15,-29 35 0-15,29-35-10 0,-38 29 43 16,38-29-32-16,-42 24 40 0,42-24-21 0,-40 16-9 15,40-16 1-15,-44 13-7 0,44-13 0 0,-45 5-3 0,23-4-2 0,22-1 1 16,-40 3-1-16,40-3-1 0,-34 0 1 0,34 0 0 16,-32-3-3-16,32 3 2 0,0 0-2 0,-22 3-1 15,22-3-12-15,0 0-24 0,0 0-40 0,0 0-76 32,0 0-86-32,0 0-208 0,21 27-42 0,-21-27 134 15</inkml:trace>
  <inkml:trace contextRef="#ctx0" brushRef="#br0" timeOffset="1">38 10118 840 0,'-17'-27'211'0,"17"27"-71"15,0 0-25-15,0 0-26 0,0 0-29 0,0 0-20 16,0 0-16-16,0 0-6 0,0 0-3 0,0 0-5 15,0 0 15-15,0 0 7 0,0 0 0 0,24 7 4 16,-24-7-16-16,0 0-5 0,0 0 0 0,29 15 1 16,-29-15-2-16,0 0 0 0,34 8-2 0,-34-8-1 0,28 5-1 0,-28-5 1 15,30 2-1-15,-30-2 0 0,41-3-1 16,-19-1-1-16,5 1-1 0,-7 3-1 16,5-3-2-16,-4 1-1 0,2-1 0 0,-23 3-1 15,43-8-1-15,-43 8-1 0,44-5 1 0,-44 5 0 16,44-6 1-16,-44 6 0 0,40-8-1 15,-40 8-1-15,43-6 1 0,-43 6 0 16,37-1 0-16,-37 1 1 0,36-2-1 0,-36 2 0 16,29 0 1-16,-29 0-3 0,36 0-1 15,-36 0-1-15,38-1 4 0,-38 1 8 16,36-3 1-16,-36 3 1 0,36-4-3 0,-36 4-6 16,37-4-1-16,-37 4 0 0,37-4 1 0,-37 4-2 0,39-6 2 15,-39 6-1-15,40-6 1 0,-40 6 0 0,38-2-2 16,-38 2 0-16,38 0 1 0,-38 0-2 0,34-1 2 0,-34 1 1 15,33 0-2-15,-33 0 2 0,30 1-2 0,-30-1 0 16,28 2 0-16,-28-2 0 16,28 0 0-16,-28 0 1 0,23 0 0 0,-23 0-1 15,26 0 2-15,-26 0-2 0,25 4 0 0,-25-4 1 16,26 0-1-16,-26 0 0 0,28-4 0 0,-28 4 1 16,23 0-1-16,-23 0 1 15,24 0-1-15,-24 0 0 0,0 0 0 0,30-2 0 16,-30 2 1-16,0 0-1 0,27-1 2 0,-27 1-2 15,0 0 0-15,24 0 0 0,-24 0 0 16,0 0-1-16,0 0 1 0,27 1 1 16,-27-1-2-16,0 0 1 0,0 0 0 0,0 0 0 15,0 0 1-15,24 0 0 0,-24 0-1 0,0 0 1 16,0 0-2-16,0 0 1 0,0 0 1 0,0 0-2 0,0 0 2 0,0 0 0 16,0 0-1-16,0 0 0 0,0 0 1 0,0 0 0 15,0 0 0-15,0 0 0 0,0 0-2 16,0 0-2-16,0 0-9 0,0 0-11 15,0 0-16-15,0 0-21 0,0 0-29 0,0 0-71 16,0 0-141-16,0 0-227 0,0 0 22 0,0 0 256 16</inkml:trace>
  <inkml:trace contextRef="#ctx0" brushRef="#br0" timeOffset="2">19 9336 824 0,'0'0'172'0,"0"0"-23"0,0 0-17 0,0 0-25 0,0 0-40 15,0 0-25-15,0 0-13 0,0 0-9 0,0 0-2 16,0 0-4-16,0 0-4 0,0 0 6 16,0 0 5-16,0 0 2 0,0 0 1 15,0 0-6-15,12 24-9 0,-12-24 1 0,11 26-3 16,-11-26 0-16,7 32-4 0,-7-32 2 0,5 37-6 15,-5-37 5-15,0 41-5 0,0-41 3 0,-1 40-5 0,1-40 5 0,-4 40-4 16,4-40 2-16,-2 37-1 0,2-37 2 0,-2 33-3 16,2-33 3-16,0 28-3 0,0-28 2 15,0 0-16-15,-3 28-4 0,3-28-14 0,0 0-11 16,4 26 8-16,-4-26-42 0,0 0-25 16,0 0-67-16,8 28-81 0,-8-28-62 0,0 0-101 15,0 0 177-15,0 0 238 16</inkml:trace>
  <inkml:trace contextRef="#ctx0" brushRef="#br0" timeOffset="3">647 9713 791 0,'0'0'138'0,"0"0"-59"15,0 0-5-15,0 0-37 0,0 0-6 0,0 0-19 16,0 0 14-16,0 0 15 0,0 0 10 0,0 0 2 15,0 0-17-15,22-17-17 0,-22 17-5 16,0 0-1-16,36-2 0 0,-36 2 0 0,22-2-2 16,-22 2-3-16,25-2-4 0,-25 2-1 0,25-11-1 0,-25 11 1 0,22-9-2 15,-22 9 3-15,23-15-3 0,-23 15 1 16,0 0-1-16,30-33 2 0,-30 33-2 0,13-27 3 16,-13 27-3-16,7-24 5 0,-7 24 10 0,-5-22 10 15,5 22 0-15,0 0 3 0,-22-24-12 0,22 24-2 16,-23-13-3-16,23 13 1 0,-33-4-2 15,33 4-2-15,-37 7-1 16,37-7-2-16,-40 24 1 0,40-24-3 0,-43 38 3 16,43-38-4-16,-30 45 2 0,30-45-5 15,-15 44 2-15,15-44-3 0,-7 36 3 0,12-13 15 16,-5-23-32-16,10 44 32 0,-10-44-32 0,18 31 14 16,-18-31 1-16,27 25-5 0,-27-25 1 0,37 12-2 15,-37-12-6-15,39 0-12 0,-39 0-16 16,46-6-38-16,-35-20-53 0,27 26-112 0,-27-26-115 0,13 2-96 0,10 18 93 15,-24-30 361-15</inkml:trace>
  <inkml:trace contextRef="#ctx0" brushRef="#br0" timeOffset="4">1082 9543 849 0,'0'0'142'0,"0"0"-15"0,0 0-5 0,-23 10-23 0,23-10-29 15,0 0-30-15,0 0-9 0,0 0-3 0,0 0 2 16,0 0-1-16,22 28-3 0,-22-28-4 0,0 0 0 16,29 14 1-16,-29-14-1 0,29 9-4 0,-29-9-4 15,40 4-6-15,-18-4-4 0,-22 0-1 0,45-6-4 16,-21 1 2-16,-1 2-2 0,1-2 1 16,-24 5-22-16,47-13-32 0,-47 13-83 0,48-7-178 0,-28-2-217 15,-20 9 44-15,42-2 308 0</inkml:trace>
  <inkml:trace contextRef="#ctx0" brushRef="#br0" timeOffset="5">1348 9349 921 0,'0'0'135'0,"-8"-26"-16"0,-2 4-2 16,10 22-16-16,-4-27-27 0,4 27-20 0,0 0-8 16,-5-24-3-16,5 24-3 0,0 0-5 15,0 0-5-15,-18-22-6 16,18 22-2-16,0 0-3 0,0 0-2 0,0 0-3 16,-22-6-1-16,22 6-4 0,0 0-1 0,0 0-2 15,-25 14-1-15,25-14 0 0,0 0-1 0,-25 26 2 16,25-26-4-16,-12 29 2 0,12-29-2 0,-17 32 1 15,17-32-3-15,-11 44 2 0,3-22-2 16,1 4 2-16,4-2-3 0,-3 4 4 0,4-3-6 16,1-1 5-16,1 3-4 0,0 1 4 0,0-4-5 0,1 0 4 15,-1 1-4-15,0-25 3 0,8 40-2 0,-8-40 2 16,6 38-2-16,-2-17-16 0,2 5 27 0,-4-4-38 16,1 0 24-16,-3-22-19 0,7 39-10 0,-7-39-5 15,5 32-16-15,-5-32-19 0,5 28-42 16,-5-28-38-16,0 0-52 0,0 0-51 0,0 0-82 15,0 0-23 1,0 0 191-16</inkml:trace>
  <inkml:trace contextRef="#ctx0" brushRef="#br0" timeOffset="6">1785 9856 1095 0,'0'0'154'0,"0"0"-39"15,-25-19-14-15,25 19-22 0,0 0-28 0,0 0-16 16,0 0-6-16,0 0-3 0,0 0-6 0,0 0-7 0,0 0-5 0,0 0-5 15,0 0-3-15,0 0-2 0,0 0 1 0,0 0-1 16,0 0 2-16,0 0 1 0,0 0 0 0,0 0 0 16,0 0-1-16,21-11 1 0,-21 11-1 15,0 0 1-15,0 0-1 0,0 0 1 0,0 0 0 16,0 0 1-16,0 0 1 0,0 0 0 0,4 24-2 16,-4-24 0-1,0 0-1-15,0 0 0 0,-19 24 0 0,19-24 0 16,0 0-4-16,0 0-9 0,0 0-20 0,0 0-52 15,0 0-108-15,0 0-137 0,0 0-194 0,0 0 68 16,-10-48 353-16</inkml:trace>
  <inkml:trace contextRef="#ctx0" brushRef="#br0" timeOffset="7">3172 9363 803 0,'0'0'154'15,"0"0"-38"-15,-14-24-15 0,14 24-3 0,0 0-11 16,0 0-14-16,0 0-14 0,0 0-12 16,0 0-9-16,0 0-7 0,0 0-7 0,0 0-3 15,0 0-1-15,0 0-2 0,0 0-3 0,0 0-3 0,0 0-5 16,0 0 0-16,0 0-2 0,0 0 5 0,3 28 0 15,-3-28 1-15,1 27-4 0,-1-27-1 0,1 35-4 16,-1-35 0-16,4 45-2 0,-4-21 2 0,0 6-4 16,0-3 6-16,0 2-5 0,0 2 4 0,0-6-5 15,0 5 4-15,0-6-4 0,0-2 4 16,0-22 11-16,0 42-31 0,0-42 31 0,-4 42-32 0,4-42 19 0,-2 32 3 16,2-32-4-16,-9 23 4 0,9-23-3 15,0 0 1-15,-19 22 0 0,19-22 1 0,0 0-1 16,-29 7 1-16,29-7 0 0,-27-3 1 0,27 3 2 15,-31-5-1-15,31 5 0 0,-34-18-2 0,34 18-1 16,-35-22-3-16,35 22 3 0,-30-34-3 0,30 34-11 16,-28-39 30-1,28 39-31-15,-17-34 30 0,17 34-23 0,-12-31-14 16,12 31-17-16,-2-22-17 0,2 22-38 16,2-27-61-16,-2 27-105 0,0 0-214 0,23-17 34 15,-23 17 163-15</inkml:trace>
  <inkml:trace contextRef="#ctx0" brushRef="#br0" timeOffset="8">2913 9329 1160 0,'0'0'169'0,"0"0"-49"15,0 0-27-15,0 0-21 0,0 0-20 0,-17-22-17 16,17 22-8-1,0 0-10-15,0 0-5 0,0 0-4 0,0 0-3 16,0 0-2-16,0 0 2 0,0 0 6 16,23-2 3-16,-23 2-2 0,29-3-2 0,-29 3-5 15,33-1-3-15,-33 1 0 0,40-3-1 0,-18 3 0 16,3-2-1-16,4 0 1 0,-1-1-1 0,5-2 0 16,4-1-2-16,-3 2 1 0,9 1-1 0,-6 2-1 15,1-3-16-15,-3 8-21 0,-7-9-25 0,13 18-69 0,-41-13-63 16,57 11-146-16,-31-6-149 0,-26-5 58 0,47 27 329 15</inkml:trace>
  <inkml:trace contextRef="#ctx0" brushRef="#br0" timeOffset="9">3750 9670 1245 0,'-33'-17'136'0,"33"17"-28"0,0 0-14 16,0 0-27-16,0 0-23 0,0 0-12 0,-27-17-6 16,27 17-6-16,0 0-3 15,0 0-6-15,0 0-4 0,-28 13-3 16,28-13-4-16,0 0 1 0,-22 30-1 0,22-30 1 16,-14 34-2-16,14-34-18 0,-9 30 31 15,9-30-32-15,-9 38 33 0,9-38-12 0,3 35-3 16,-3-35 2-16,15 23-4 0,-15-23 2 0,0 0-9 15,28 27-3-15,-28-27-6 0,23 7-3 0,-23-7 7 16,32-3-1-16,-32 3 2 0,36-18 1 0,-36 18 5 0,37-34 1 16,-18 13 7-16,-1-3 20 0,0 0-35 0,-7-2 36 15,-11 26-34-15,17-42 14 0,-17 42 4 16,0-37-3-16,0 37 5 0,-7-31-5 0,7 31 5 16,0 0-3-16,-25-25 1 0,25 25-1 0,0 0-1 15,-33-9-1-15,33 9 0 0,-28 10 0 0,28-10-3 16,-24 15-3-16,24-15-20 15,0 0-16-15,-21 42-57 0,21-42-54 0,-6 28-91 16,6-28-107-16,0 0-52 0,6 31 35 16,-6-31 367-16</inkml:trace>
  <inkml:trace contextRef="#ctx0" brushRef="#br0" timeOffset="10">4048 9736 897 0,'0'0'97'16,"0"0"-48"-16,0 0 5 0,0 0 5 0,0 0-10 15,0 0-13-15,0 0 20 0,0 0 18 0,0 0 1 16,0 0 0-16,0 0-36 16,0 0-26-16,6 22-5 0,-6-22-21 0,0 0 18 15,5 37-21-15,-5-37 18 0,0 0 1 0,1 30-4 16,-1-30 3-16,0 0-1 0,6 25 1 0,-6-25-2 15,0 0-1-15,0 0 0 16,0 0 0-16,0 0-1 0,0 0 3 0,0 0-1 16,0 0 2-16,0 0 3 0,21-14-3 0,-21 14 1 15,12-28-3-15,-12 28 1 0,14-34 18 0,-14 34-36 0,12-38 36 0,-3 15-34 16,-9 23 13-16,15-40 4 0,-15 40-4 0,12-39 5 16,-12 39-3-16,15-30 9 0,-15 30 2 0,0 0 3 15,0 0-1-15,0 0-6 16,0 0-3-16,0 0 3 0,21-13 3 0,-21 13 2 15,0 0 0-15,0 0-2 0,22 13-4 0,-22-13-4 16,0 0 0-16,25 15-3 0,-25-15 2 0,0 0-1 0,26 17 0 0,-26-17 0 16,0 0-1-16,22 4 1 0,-22-4 0 0,0 0 0 15,28 3 2-15,-28-3-3 0,24-3 0 0,-24 3 1 16,29-3-2-16,-29 3-26 0,24-5-36 16,-24 5-80-16,0 0-104 0,41 4-68 15,-41-4-160-15,23 0 101 0,5 16 328 0</inkml:trace>
  <inkml:trace contextRef="#ctx0" brushRef="#br0" timeOffset="11">4865 9716 953 0,'0'0'263'0,"-25"-26"-179"16,25 26 11-16,0 0-9 0,0 0-30 0,0 0-25 15,-22-20-15-15,22 20-2 0,0 0-1 0,0 0 5 16,-24-17-2-16,24 17 0 0,0 0-3 0,0 0-3 16,-28-7 1-16,28 7-1 0,0 0 2 15,-36 9-3-15,36-9 2 0,-30 15-3 0,30-15 2 16,-37 24-2 0,37-24-2-16,-36 28-3 0,36-28-19 0,-33 36 32 15,33-36-33-15,-22 42 33 0,22-42-14 0,-14 37-4 16,14-37 3-16,-1 29-4 0,1-29 2 0,0 0-3 15,17 30 2-15,-17-30-1 0,0 0 0 0,36 19-4 16,-36-19-7-16,36 1-4 0,-36-1-4 16,37-6 1-16,-37 6 4 0,36-16 5 0,-36 16 3 15,32-24 4-15,-32 24-1 0,33-36 3 0,-17 10-2 0,-3-3-13 16,2 2 34-16,-4-6-31 0,0 5 32 0,2-8-14 16,-4 3-7-16,2-1 9 0,-1-2-8 15,-3-1 8-15,-2 3-5 0,1 3 3 0,-2 1-4 16,-1 4 4-16,-1 2-4 0,-2 24 5 0,0-36-5 15,0 36 17-15,0 0 4 0,0 0 7 16,0 0 0-16,0 0-13 0,0 0-7 0,0 0-5 0,0 0-2 16,0 0 0-16,0 0 3 0,0 0-3 0,-5 41 5 15,4-19-4-15,1 3 5 0,0 6-4 0,0-1 6 16,-3 2-8-16,3 3 6 0,-4-1-8 0,2 1 6 16,1-1-7-16,1-4 6 0,0 0-7 0,0-4-12 15,3 4 30-15,2-6-32 0,3-2 33 0,-8-22-17 16,14 25-18-1,-14-25-13-15,0 0-13 0,24 12-25 0,-24-12-34 16,0 0-40-16,48-3-70 0,-43-24-49 0,-5 27-173 16,42-20 74-16,-37-5 297 0</inkml:trace>
  <inkml:trace contextRef="#ctx0" brushRef="#br0" timeOffset="12">5397 9650 921 0,'0'0'242'0,"0"0"-91"0,0 0-41 0,0 0-25 16,0 0-13-16,-12-22-21 0,12 22-12 0,0 0-7 16,0 0-7-16,-24-16-3 0,24 16-5 0,0 0-2 15,-24-11-4-15,24 11 0 0,0 0-3 16,-31-6 0 0,31 6-2-16,-25 4-3 0,25-4 1 0,-24 9-3 15,24-9 2-15,-28 17-3 0,28-17 1 0,-27 25-1 16,27-25 1-16,-24 31-3 0,24-31 3 0,-15 35-4 15,11-14-14-15,4-21 31 0,0 44-31 0,0-44 30 16,4 35-13-16,-4-35-3 0,14 30 3 0,-14-30-2 16,0 0 2-16,29 30-4 0,-29-30-3 15,27 3-2-15,-27-3-3 0,31-2-1 0,-31 2 1 0,30-14 1 0,-30 14 0 16,30-24 5-16,-30 24-1 0,22-34 5 16,-22 34-1-16,24-42-12 0,-24 42 34 0,11-41-33 15,-11 41 33-15,9-26-17 0,-9 26-4 0,7-24 3 16,-7 24-2-16,0 0 1 0,0 0 1 0,10-23-3 15,-10 23 2-15,0 0 0 0,0 0-1 0,0 0 2 16,0 0 1 0,0 0 0-16,11 27 1 0,-11-27-4 0,7 22 2 15,-7-22-2-15,4 25 2 0,-4-25 14 16,5 32-33-16,-5-32 22 0,7 29-56 0,-7-29-13 16,0 0-51-16,26 38-63 0,-26-38-39 0,0 0-96 15,29 7-100-15,-29-7 33 0,27 2 378 0</inkml:trace>
  <inkml:trace contextRef="#ctx0" brushRef="#br0" timeOffset="13">5761 9632 1047 0,'-26'-16'202'16,"26"16"-99"-16,0 0-19 0,0 0-9 0,0 0-24 16,0 0-20-16,0 0-13 0,-17 27-1 0,17-27-2 15,0 0 1-15,-9 31-8 0,9-31-2 0,-2 23-4 0,2-23 0 16,2 25 0-16,-2-25-17 0,-2 31 39 0,2-31-31 15,-1 31 36-15,1-31-18 0,0 26-6 0,0-26-1 16,0 0-3-16,0 22 1 0,0-22-3 16,0 0-1-16,0 0-1 0,0 0 0 0,0 0 1 15,0 0 1-15,0 0 3 0,0 0 0 0,23-13 1 16,-23 13-3-16,28-30 0 16,-12 6 17-16,1 2-34 0,1-5 34 15,0 5-31-15,-18 22 11 0,36-42 5 0,-36 42-3 16,31-36 2-16,-31 36-1 0,31-22 1 0,-31 22-2 15,26-18 2-15,-26 18-1 0,0 0 0 0,27-13 0 16,-27 13 0-16,0 0 0 0,0 0 1 16,27 7 0-16,-27-7 0 0,0 0 0 0,0 0-2 15,26 24 3-15,-26-24-1 0,0 0 1 0,19 25 2 0,-19-25 5 16,10 25 1-16,-10-25 5 0,8 30-4 0,-8-30-1 16,7 31-5-16,-7-31-19 0,3 34 32 0,-3-34-33 15,0 40 30-15,0-40-13 0,0 36-4 0,0-36 4 16,0 24-3-16,0-24 2 0,0 24-6 15,0-24-19-15,0 0-31 0,0 0-80 0,12 31-222 16,-12-31-182-16,0 0 0 16,0 0 384-16</inkml:trace>
  <inkml:trace contextRef="#ctx0" brushRef="#br0" timeOffset="14">1155 10891 449 0,'0'0'137'0,"0"0"-7"0,0 0 7 0,0 0-6 16,-27-11-14-16,27 11-12 0,0 0-9 15,0 0-15-15,0 0-11 0,0 0-15 0,-28-12-12 16,28 12-6-16,0 0-9 0,0 0-1 15,-27 2-6-15,27-2-2 0,0 0-5 0,-28 12-2 16,28-12-1-16,-27 12-2 16,27-12-1-16,-28 22-1 0,28-22-5 0,-27 31 1 15,27-31-3-15,-31 42 2 0,17-18-5 0,3 2 5 16,2-2-7-16,1 0 5 0,1 3-3 16,4-2 5-16,3-1-5 0,1 0 5 0,3 2-5 15,2-2 3-15,4-1-2 0,-10-23 3 16,24 32-5-16,-24-32 4 0,38 28-2 0,-18-23 0 15,6-1 2-15,3-2 1 0,2-4 1 0,0-2 0 0,5-1 0 0,-5-5-2 16,3 0 2-16,-1-4-2 0,-1 1 1 0,-5 0-3 16,1-4 4-16,-1-1-3 0,-6 0 4 0,-21 18-4 15,39-36 1-15,-39 36-1 0,29-35 4 16,-29 35-4-16,18-39 5 0,-18 39-4 0,12-45 3 16,-12 45-4-16,1-45 6 0,-1 22-5 15,-4 0 4-15,-1 1-4 16,-1-1 1-16,6 23-1 0,-22-40 2 0,22 40-1 15,-30-32 1-15,30 32-2 0,-37-19 1 0,37 19-1 16,-43-10 0-16,21 10-2 0,-2 2 0 16,-2 2 0-16,6 1-1 0,-5 5 2 0,25-10-2 15,-40 19-6-15,40-19-8 0,-35 22-8 0,35-22-13 16,-18 24-12-16,18-24-29 0,-9 21-29 16,21 3-46-16,-12-24-52 0,0 0-68 0,17 33-128 0,-17-33 45 0,30 10 324 15</inkml:trace>
  <inkml:trace contextRef="#ctx0" brushRef="#br0" timeOffset="15">1518 10621 1015 0,'0'0'134'0,"0"0"-18"15,0 0-2-15,0 0-20 16,-26-17-27-16,26 17-21 16,0 0-13-16,0 0-22 0,-18 22 15 0,18-22-17 15,-15 30 12-15,15-30-1 0,-20 40-10 0,8-16 4 16,-2-1-5-16,2 10 6 0,-5-2-6 0,2 4 3 16,-1 3-9-16,-5 3 3 0,2-1-9 0,-1 3 7 15,-2-1-8-15,0-1 7 0,3 1-8 0,0-4 7 16,1 2-8-16,0-4 8 0,1 3-5 15,2-6 5-15,0-1-5 0,1 0 4 0,0-6-5 0,5-2-12 16,0-1 32-16,0-1-32 0,9-22 33 0,-14 41-13 16,14-41-7-16,-11 31 6 0,11-31-6 0,0 0 3 15,-7 21-4-15,7-21-13 0,0 0-9 0,0 0-12 16,0 0-5-16,0 0 10 0,0 0-7 0,0 0-22 16,28-21-44-16,-24-4-41 0,23 15-121 0,-27 10-123 31,24-48-23-31,5 35 231 0</inkml:trace>
  <inkml:trace contextRef="#ctx0" brushRef="#br0" timeOffset="16">1945 11303 1656 0,'0'0'104'0,"0"0"-41"0,-27-5-6 0,27 5-14 16,0 0-10-16,0 0-12 0,0 0-4 0,0 0-7 16,0 0-2-16,0 0-3 0,0 0-3 0,0 0-3 15,0 0 0-15,0 0-1 0,0 0-1 0,0 0 0 16,0 0-11-16,0 0-11 0,0 0-19 0,0 0-9 16,0 0-31-16,0 0-60 0,0 0-189 0,0 0-230 15,31 12 54-15,-31-12 269 16</inkml:trace>
  <inkml:trace contextRef="#ctx0" brushRef="#br0" timeOffset="17">1933 11031 1327 0,'0'0'174'15,"0"0"-79"1,0 0-20-16,0 0-16 0,0 0-11 16,0 0-11-16,0 0-7 0,0 0-4 0,0 0-7 15,0 0-3-15,0 0-4 0,0 0-4 0,0 0-2 16,0 0-4-16,0 0-2 0,0 0 0 0,0 0-1 15,0 0 0-15,0 0 1 0,0 0-3 0,0 0-1 16,0 0-13-16,0 0-13 0,0 0-22 16,0 0-27-16,0 0-72 0,0 0-117 0,0 0-257 0,0 0 13 15,9 30 221-15</inkml:trace>
  <inkml:trace contextRef="#ctx0" brushRef="#br0" timeOffset="18">4213 11114 750 0,'0'0'250'0,"0"0"-106"0,0 0-68 16,0 0-18-16,0 0-16 0,0 0-15 0,0 0-13 15,0 0 41-15,0 0 1 0,0 0 3 0,0 0 1 16,0 0-43-16,28 7-2 0,-28-7-2 0,0 0 2 15,28 1 0-15,-28-1-1 0,0 0-1 0,30 3-1 16,-30-3-2-16,29 1 0 0,-29-1-1 0,36 0-1 16,-36 0-1-16,42-4-2 0,-20 3-3 0,3 0 2 0,-3 1-1 15,3-4-2-15,0 4 0 0,-3 0-2 16,3-2 1-16,-5 4-1 0,5 0 2 0,-25-2-1 16,40 3 2-16,-40-3-1 0,43 1-1 0,-43-1-1 15,41 3-1-15,-41-3 1 0,42 3 1 0,-42-3-1 16,38 3 1-16,-38-3 0 0,35 1 0 0,-35-1 0 15,34 0 1-15,-34 0 0 16,37 0-2-16,-37 0 2 0,31-1-1 16,-31 1-2-16,26-2 2 0,-26 2 0 15,27-1 0-15,-27 1 2 0,22 0-2 0,-22 0 0 16,25 0-2-16,-25 0 1 0,25 1 1 0,-25-1 0 16,23 0 0-16,-23 0 0 0,25-1 0 0,-25 1 0 15,25 0 0-15,-25 0-1 0,25 0 1 0,-25 0 0 16,23 0 0-16,-23 0 1 0,0 0-1 0,28 1 0 0,-28-1-1 0,0 0 1 15,0 0 0-15,0 0-1 16,0 0 2-16,21 3-3 0,-21-3 2 0,0 0 0 16,0 0 0-16,0 0 2 0,0 0 1 0,0 0-3 15,0 0 1-15,0 0-2 0,0 0-11 0,0 0-15 16,0 0-14-16,0 0-59 0,0 0-52 0,0 0-97 16,0 0-135-16,0 0-49 15,0 0 68-15,-35 4 365 0</inkml:trace>
  <inkml:trace contextRef="#ctx0" brushRef="#br0" timeOffset="19">5217 10980 1044 0,'-33'-28'154'0,"33"28"-30"16,0 0-13-16,0 0-20 0,-31-10-28 15,31 10-19-15,0 0-9 0,0 0-3 0,0 0-5 16,0 0-6-16,0 0-10 0,0 0-7 0,0 0-6 16,0 0 0-16,0 0 1 15,0 0 2-15,-1 23 0 0,1-23 0 0,0 0-2 16,34 26 2-16,-34-26-2 0,29 16 1 0,-29-16-1 16,31 21 2-16,-31-21-1 0,26 21 0 15,-26-21-1-15,25 21 2 0,-25-21-3 0,15 28 4 16,-15-28-3-16,9 28 2 0,-9-28-2 15,3 24 3-15,-3-24-2 0,0 0 2 0,-8 32-1 16,8-32 2-16,-10 21-2 0,10-21 1 0,0 0-2 0,-26 34 2 0,26-34-3 16,-23 19 4-16,23-19-2 0,-25 18 0 0,25-18-1 15,-25 18-1-15,25-18 0 0,0 0 1 16,-21 18-3-16,21-18-3 0,0 0-23 0,0 0-25 16,0 0-53-16,0 0-53 0,-2 32-95 15,2-32-203-15,0 0 39 0,0 0 138 0</inkml:trace>
  <inkml:trace contextRef="#ctx0" brushRef="#br0" timeOffset="20">7161 9215 809 0,'0'0'277'0,"0"0"-154"0,0 0-15 15,0 0-3-15,0 0-20 0,0 0-33 0,0 0-24 16,0 0-14 0,0 0 7-16,0 0 5 0,0 0 4 0,11 31-1 15,-9-5-7-15,-4-4-8 0,2 7 5 0,-5 1-4 16,3 6 2-16,-3-5-7 0,-3 4 2 16,1 2-8-16,-2 0 6 0,0-3-6 0,-1 2 4 15,-1-1-6-15,4-3 3 0,-3-2-6 0,2 3-12 16,0-6 27-16,1 1-27 0,3 0 29 0,4-28-15 15,-6 31-2-15,6-31 3 0,0 0-4 0,0 27 3 0,0-27-2 16,0 0 1-16,0 0-3 0,0 0 2 0,0 0-1 16,0 0-1-16,0 0 1 0,0 0 1 15,0 0 2-15,0 0 0 0,25-14 3 0,-25 14-5 16,21-24 1-16,-21 24-1 0,21-28 0 0,-21 28 0 16,27-30-15-16,-27 30 32 0,33-37-31 0,-33 37 32 15,32-24-16 1,-32 24-2-16,32-19 1 0,-32 19 0 0,29-17 0 15,-29 17 0-15,28-3 2 0,-28 3-2 0,27 0 0 16,-27 0 1-16,0 0-2 0,30 14 2 16,-30-14-2-16,0 0 3 0,22 24-3 0,-22-24 3 15,0 0-2-15,15 37-15 0,-15-37 32 0,7 37-32 16,-7-37 29-16,7 39-12 0,-7-39-4 0,5 31 3 16,-5-31-1-16,10 21 1 0,-10-21-4 0,0 0-14 0,26 23-14 15,-26-23-17-15,0 0-20 0,0 0-28 0,43 10-61 16,-43-10-79-16,26-19-160 0,-26 19-50 15,28-25 92-15,1 26 354 0</inkml:trace>
  <inkml:trace contextRef="#ctx0" brushRef="#br0" timeOffset="21">7766 9712 1165 0,'-1'-36'166'0,"1"36"-38"16,0 0-19-16,0 0-34 0,0 0-24 15,0 0-16-15,-24-3-12 0,24 3-8 16,0 0-6-16,0 0-3 0,-30 29-4 15,30-29-1-15,-17 34 15 0,17-34-32 0,-16 43 32 16,9-20-31-16,7-23 13 0,-3 35 3 16,3-35-3-16,6 30 2 0,-6-30-4 15,15 27 4-15,-15-27-4 0,25 19 2 16,-25-19 0-16,31 9 0 0,-31-9 0 0,36 0-1 16,-36 0 0-16,39-10 0 0,-39 10 3 15,37-21-2-15,-37 21 3 0,33-35-2 0,-33 35 3 16,28-37-3-16,-17 15-14 0,-3-1 33 0,-1 1-34 0,-7 22 34 15,3-36-14-15,-3 36-3 0,-3-22 4 0,3 22-3 0,0 0 2 0,-19-22 0 16,19 22-3-16,-25-6 1 0,25 6-2 0,-31 7-1 16,31-7-1-16,-37 18 2 0,37-18-5 15,-40 24-10-15,40-24-4 0,-33 24-38 16,30 0-36-16,3-24-74 0,0 0-90 0,0 0-96 16,0 0-105-16,0 31 100 0,0-31 358 0</inkml:trace>
  <inkml:trace contextRef="#ctx0" brushRef="#br0" timeOffset="22">8123 9696 886 0,'0'0'189'0,"0"0"-93"0,0 0-4 15,0 0-22-15,0 0-21 0,0 0-26 16,0 0-12-16,0 0-1 0,0 0 3 16,0 0 3-16,0 0-1 0,0 0-6 0,0 0 31 15,0 0 5-15,23 16 6 0,-23-16 5 0,0 0-29 0,0 0-5 0,7 31-21 16,-7-31 32-16,0 34-37 0,0-34 29 0,-5 39-20 16,5-39-5-16,-3 34 4 0,3-34-7 0,-5 24 7 15,5-24-3-15,0 0-1 0,1 23 1 0,-1-23-3 16,0 0 0-16,0 0 0 15,0 0-1-15,0 0 1 0,0 0 0 0,23-3 2 16,-23 3 0-16,25-28 0 16,-25 28 3-16,28-40-4 0,-28 40 4 0,27-43 12 15,-27 43-33-15,28-33 36 0,-28 33-33 0,0 0 15 16,27-31 4-16,-27 31-4 0,0 0 0 0,22-17-1 16,-22 17 1-16,0 0 0 0,0 0 0 0,0 0 1 15,25-5-2-15,-25 5 1 16,0 0 0-16,0 0 1 0,0 0 0 0,0 0 0 15,22 25 0-15,-22-25 1 0,0 0-4 0,6 34-17 0,-6-34 34 0,1 30-32 16,-1-30 33-16,3 26-14 0,-3-26-3 0,0 0 0 16,7 22 1-16,-7-22 0 0,0 0-2 0,0 0 2 15,0 0-3-15,0 0 1 0,26 3 2 0,-26-3 0 16,0 0 1-16,32-29-2 16,-32 29 3-16,25-34 16 0,-25 34-33 0,24-31 33 15,-24 31-33-15,0 0 14 16,31-24 3-16,-31 24-1 0,0 0-1 0,22-15-1 15,-22 15 1-15,0 0-1 0,0 0 1 0,27-6 0 16,-27 6 1-16,0 0 0 0,0 0-2 0,28 14 2 16,-28-14-1-16,0 0 1 0,0 0-1 0,27 25 2 15,-27-25 12-15,11 26-33 0,-11-26 34 16,6 31-32-16,-6-31 17 0,4 28 2 16,-4-28-3-16,1 22 1 0,-1-22-2 0,0 0-3 0,3 26-21 0,-3-26-21 15,0 0-37-15,0 0-46 0,0 0-42 0,0 0-43 16,25 13-67-16,-25-13-113 0,0 0 26 0,33-9 315 15</inkml:trace>
  <inkml:trace contextRef="#ctx0" brushRef="#br0" timeOffset="23">9024 9716 651 0,'0'0'191'0,"0"0"-17"0,0 0 17 16,0 0-39-16,0 0-18 0,0 0-45 0,0 0-29 15,0 0-16-15,0 0-7 0,0 0-7 0,0 0-9 16,0 0-4-16,0 0-6 0,0 0-3 16,0 0-5-16,0 0-1 0,0 0-1 0,-24 20-1 0,24-20-17 15,-20 38 32-15,20-38-33 0,-15 41 32 0,15-41-13 16,-8 31-3-16,8-31 1 0,0 31-1 0,0-31 3 16,5 27-3-16,-5-27 1 0,10 25-2 0,-10-25 2 15,0 0-2-15,25 14-1 0,-25-14 2 0,0 0-4 16,31-11 5-16,-31 11-1 0,28-25 1 15,-28 25 2-15,28-31 0 0,-28 31-2 0,27-39 3 0,-27 39-6 16,24-33 6-16,-24 33-2 0,12-31-13 0,-12 31 35 16,8-30-33-16,-8 30 33 0,0 0-19 0,-1-21-1 15,1 21 1-15,0 0-2 0,0 0 3 0,0 0-2 16,-28-24-1-16,28 24 0 0,0 0-1 0,-31-2-1 16,31 2 1-16,0 0 0 0,-31 0-2 15,31 0-1-15,0 0-13 16,-25 0-11-16,25 0-20 0,0 0-24 15,0 0-51-15,0 0-73 0,0 0-154 0,0 0-152 16,0 0 92-16,-9 32 333 0</inkml:trace>
  <inkml:trace contextRef="#ctx0" brushRef="#br0" timeOffset="24">9446 9763 597 0,'0'0'154'0,"0"0"-10"0,0 0-17 0,0 0-20 16,0 0-23-16,0 0-20 0,0 0-12 0,0 0-4 0,0 0 2 15,0 0-3-15,-6-24-2 0,6 24-7 0,0 0-28 16,0 0 14-16,0 0-27 0,0 0 13 0,0 0-4 15,0 0-3-15,0 0 0 0,0 0 14 0,0 0 32 16,0 0-34-16,9 30 36 0,-9-30-50 16,7 30 3-16,-7-30 0 0,0 30-3 0,0-30 3 15,1 24-5-15,-1-24 2 16,0 24-1-16,0-24 1 0,0 0-2 0,0 27 2 16,0-27-2-16,0 0 1 0,0 0 0 15,0 0-1-15,0 0-1 0,0 0 1 16,0 0 0-16,25 6 0 0,-25-6 3 0,0 0-3 15,29-40 4-15,-29 40-5 0,29-38 5 0,-17 11-5 16,3-1-12-16,0 6 33 0,-1-1-31 0,-14 23 32 16,21-28-16-16,-21 28-3 0,0 0 0 0,18-23-1 0,-18 23-1 15,0 0 1-15,0 0-2 0,0 0 0 16,0 0 2-16,0 0 0 0,0 0 1 0,0 0 3 16,14 24-3-16,-14-24-1 0,0 0 0 0,4 29 1 15,-4-29-2-15,0 0-17 0,4 35 34 16,-4-35-36-16,1 25 34 0,-1-25-13 0,0 0-3 0,0 0 2 0,10 22-1 15,-10-22 0 1,0 0 0-16,0 0 0 0,0 0 0 0,25 0 0 16,-25 0 2-16,0 0-1 0,31-35-15 15,-31 35 35-15,29-35-34 0,-29 35 33 0,29-23-17 16,-29 23-2-16,0 0 1 0,31-22-2 0,-31 22 2 16,0 0-1-16,0 0 0 0,24-9 1 0,-24 9-1 15,0 0 0-15,0 0 0 0,0 0 1 16,25 12-1-16,-25-12 1 0,0 0-1 0,14 24 1 0,-14-24-2 0,0 0-19 15,11 35 35-15,-11-35-34 0,3 36 33 16,-3-36-12-16,4 37-3 0,-4-37 1 0,3 27-2 16,-3-27 2-16,4 29-15 0,-4-29-17 0,12 24-38 15,-12-24-47-15,0 0-56 0,0 0-95 0,39 13-206 16,-39-13 56-16,22-13 221 0</inkml:trace>
  <inkml:trace contextRef="#ctx0" brushRef="#br0" timeOffset="25">10245 9716 1063 0,'28'-4'229'0,"-28"4"-130"16,0 0 1-16,0 0-11 0,0 0-29 0,-25-14-25 15,25 14-14 1,0 0-6-16,0 0-5 0,-28 17-4 0,28-17 0 16,0 0-3-16,-26 28-21 0,26-28 34 0,-18 38-34 15,12-15 33-15,-1-1-13 0,7-22-4 16,-17 37 4-16,17-37-4 0,-7 34 2 0,7-34-3 15,6 25 3-15,-6-25-3 0,0 0 2 0,25 25-1 16,-25-25 1-16,24 6 0 0,-24-6-1 0,35-7 1 16,-35 7 0-16,38-20 3 0,-38 20-4 0,36-29 5 0,-36 29-4 15,32-35 3-15,-32 35-2 0,21-37 4 0,-21 37-4 16,12-41-12-16,-12 41 33 0,3-34-35 16,-3 34 36-16,-9-25-19 0,9 25-2 0,0 0 4 15,-24-27-5-15,24 27 2 0,0 0 0 0,-35-14-3 16,35 14 1-16,-26 0-1 0,26 0-1 0,-28 10 1 15,28-10-8 1,0 0-18-16,-30 18-24 0,30-18-44 0,0 0-77 16,6 44-98-16,-6-44-174 0,-5 23 0 0,5-23 207 15</inkml:trace>
  <inkml:trace contextRef="#ctx0" brushRef="#br0" timeOffset="26">10597 9758 1016 0,'0'0'270'0,"0"0"-159"0,-9-22-43 16,9 22 5-16,0 0-41 0,0 0-5 0,0 0-19 15,0 0-5-15,0 0 19 0,0 0-37 0,-2 33 38 16,2-33-39-16,0 26 18 0,0-26 0 0,-2 27-1 16,2-27 3-16,0 27-2 15,0-27 4-15,-2 25-3 0,2-25 3 0,-3 24-4 16,3-24 1-16,0 24-3 0,0-24 2 15,0 0-4-15,0 0 2 0,4 25-1 0,-4-25 0 16,0 0 0-16,0 0 0 0,0 0 2 16,0 0 0-16,0 0 2 0,27-31-2 0,-27 31 2 15,14-32-3-15,-14 32 3 0,18-38-3 0,-18 38 3 16,18-44-2-16,-11 21-12 0,-7 23 35 0,15-42-33 0,-15 42 35 16,10-32-17-16,-10 32-4 0,12-26 4 0,-12 26-4 15,0 0 2-15,11-23-1 0,-11 23-3 0,0 0-1 16,0 0-3-16,0 0 1 0,0 0 1 15,0 0 3-15,0 0 0 0,0 0-2 0,28 20-1 16,-28-20 0-16,0 0-2 0,0 0 1 0,27 21 0 16,-27-21 0-16,0 0 0 0,28 11 2 0,-28-11-2 0,25 4 1 0,-25-4 1 15,31-7-3-15,-31 7 2 0,35-9-2 16,-35 9 1-16,34-8-1 0,-34 8-17 0,32-11-19 16,-32 11-42-16,25-3-60 0,2 19-110 15,-27-16-236-15,0 0 51 0,29 11 120 0</inkml:trace>
  <inkml:trace contextRef="#ctx0" brushRef="#br0" timeOffset="27">11232 9793 1323 0,'0'0'153'0,"0"0"-98"16,0 0-18-16,0 0-9 0,-4 23-7 0,4-23-8 0,-3 23-4 0,3-23-9 15,-1 34 3-15,1-34-5 0,0 34 4 0,0-10-3 16,1 0 4-16,-2-2-5 0,1 5 4 0,-4 0-4 16,1-2 4-16,0 0-4 0,-1 4 5 15,0-2-6-15,0-1 6 0,0 4-5 0,-2-5 4 16,2-4-3-16,4-21 2 0,-10 40-3 16,10-40 3-16,-8 29-3 15,8-29 2-15,0 0-2 0,0 0 2 0,-7 26-2 16,7-26 2-16,0 0-1 0,0 0-1 0,0 0 2 15,0 0-1-15,1-26 3 0,-1 26-2 0,7-35 3 16,-3 8-4-16,3-1 4 0,0-11-4 0,2 3 5 16,-4-7-7-16,3 1 8 15,-1 3-8-15,-1-3 8 0,2 2-9 0,-1 0 7 16,5 1-6-16,-1 7 6 0,0 0 18 0,0 1-36 0,-1 7 35 0,-10 24-34 16,21-35 13-16,-21 35 3 0,0 0-2 0,22-23 3 15,-22 23-2-15,0 0 0 0,0 0 1 0,25-7-2 16,-25 7 0-16,0 0 1 0,23 2 0 0,-23-2 0 15,0 0 0-15,30 20-1 0,-30-20 1 16,0 0-2-16,31 33 2 0,-31-33 15 0,20 34-36 16,-20-34 35-16,20 37-35 0,-20-37 17 0,13 31 5 0,-13-31-3 15,4 25 3-15,-4-25-1 0,-4 23 2 0,4-23 4 16,0 0 10-16,-23 31 2 0,23-31 4 0,0 0-8 16,-30 26-4-16,30-26-7 0,-25 11-1 0,25-11-2 15,-24 9 0-15,24-9 0 0,0 0-1 16,-26 0-1-16,26 0-2 0,0 0-3 0,-23-16-14 15,23 16-11 1,0 0-23-16,-10-24-44 0,-1 0-43 0,11 24-81 16,-3-30-83-16,3 30-144 0,2-26 74 0,-16-2 311 15</inkml:trace>
  <inkml:trace contextRef="#ctx0" brushRef="#br0" timeOffset="28">11924 9222 982 0,'0'0'106'0,"0"0"-11"0,0 0 3 16,9-28-1-16,-9 28-15 0,0 0-21 15,0 0-17-15,0 0-11 0,0 0-6 0,0 0-3 16,0 0 0-16,3 22-5 0,-3-22 4 0,-3 44-6 16,1-10 2-16,-5 0-6 0,0 1 4 0,-1 4-7 15,-2 1 4-15,0-1-7 0,1 2 5 0,-4 0-10 16,2-3 6-16,-1 0-9 0,1-1 7 0,0-1-9 0,1 1-11 15,1-3 27-15,-1-1-29 0,4-9 31 16,6-24-14-16,-5 37-2 0,5-37 2 0,0 0-2 16,-4 23-1-16,4-23 1 0,0 0 0 0,0 0-1 15,0 0 2-15,0 0 0 0,0 0-3 0,0 0 2 16,0 0 1-16,0 0 1 0,18-33 1 0,-18 33 1 16,20-38-4-1,-7 14-13-15,-1 2 31 0,-12 22-31 16,28-42 33-16,-28 42-17 0,30-28-3 0,-30 28 2 15,34-23-3-15,-34 23 3 0,38-20-2 0,-38 20 1 16,37-12 0-16,-37 12 0 0,36 5-1 0,-36-5 0 16,29 14 2-16,-29-14-2 0,23 21 3 0,-23-21-3 15,19 30 3-15,-19-30 13 0,13 37-31 0,-6-9 30 16,-5-5-30-16,3 5 16 0,-4-5 2 0,0 1-4 0,-1-24 4 16,3 40-4-16,-3-40 3 0,6 32-2 15,-6-32 2-15,6 21-2 0,-6-21 0 0,0 0-2 16,0 0-9-16,0 0-15 0,24 16-18 0,-24-16-34 15,0 0-63-15,40-5-95 0,-40 5-157 0,14-32-85 16,-14 32 79-16,24-34 384 0</inkml:trace>
  <inkml:trace contextRef="#ctx0" brushRef="#br0" timeOffset="29">12518 9581 1066 0,'0'0'161'0,"-17"-26"-36"15,17 26-12-15,0 0-20 0,0 0-25 0,-22-5-21 16,22 5-12-16,0 0-7 0,0 0-8 15,0 0-9-15,0 0-6 0,0 0-6 0,0 0-2 16,0 0 1-16,0 0 2 0,0 0-1 0,0 0 2 16,22 6-1-16,-22-6-1 0,0 0-9 0,29 9-15 15,-29-9-22-15,25 0-30 0,0 11-44 0,-25-11-30 16,38 1-86-16,-38-1-150 0,28-1-2 0,2 13 68 0</inkml:trace>
  <inkml:trace contextRef="#ctx0" brushRef="#br0" timeOffset="30">12501 9781 739 0,'0'0'228'0,"0"0"-94"15,0 0-38-15,0 0-16 0,0 0-16 0,0 0 22 16,0 0-25-16,0 0 8 0,0 0-26 0,0 0-20 0,0 0-13 16,0 0 0-16,0 0 1 0,26 23 0 0,-26-23 1 15,0 0-5-15,10 33 1 0,-10-33-5 0,-1 29 1 16,1-29-3-16,-6 32 2 0,6-32-4 0,-9 39 3 16,9-39-4-16,-10 37 3 0,10-37-2 0,-10 30 1 15,10-30-3-15,-11 25-11 0,11-25-18 16,0 0-19-16,-5 31-41 0,5-31-24 0,0 0-67 0,0 0-69 15,0 0-140-15,7-24 8 0,-13-7 201 0</inkml:trace>
  <inkml:trace contextRef="#ctx0" brushRef="#br0" timeOffset="31">13029 9723 1039 0,'0'0'233'15,"0"0"-163"-15,0 0 11 0,0 0 2 0,0 0-11 16,11-25-20-16,-11 25-15 0,0 0-1 0,0 0-5 15,0 0-1-15,0 0-7 0,0 0-10 0,0 0-3 16,0 0 0-16,0 0-1 0,-23-14-1 0,23 14 0 0,0 0-3 16,-22 7 0-16,22-7-2 0,0 0-1 15,-35 10-1-15,35-10 0 0,-22 12-3 0,22-12 3 16,0 0-2-16,-29 18 1 0,29-18-1 0,0 0 1 16,0 0-2-16,-21 27-18 0,21-27 33 0,6 23-33 15,-6-23 34-15,0 0-15 0,21 29-1 0,-21-29 1 16,23 13 0-1,-23-13 2-15,29 14-2 0,-29-14 1 0,29 9-2 16,-29-9 2-16,23 10-1 0,-23-10 2 0,0 0-2 16,28 17 1-16,-28-17-3 0,0 0 2 15,0 0-2-15,12 24 2 0,-12-24 0 0,0 0 3 16,-5 21-3-16,5-21 2 0,0 0 0 0,-21 25-1 16,21-25 0-16,0 0 1 0,-32 30-1 0,32-30 2 15,-27 14-2-15,27-14 2 0,-30 12-2 0,30-12 0 0,-31 8 0 16,31-8 0-16,-25 8 0 0,25-8 0 0,0 0-1 15,-24 1 1-15,24-1-3 0,0 0-4 16,0 0-17-16,0 0-14 0,0 0-11 0,0 0-20 16,0 0-37-16,0 0-48 0,45-9-131 0,-45 9-180 15,0 0 31-15,41-7 234 0</inkml:trace>
  <inkml:trace contextRef="#ctx0" brushRef="#br0" timeOffset="32">13379 9769 1075 0,'0'0'117'15,"0"0"-85"-15,0 0-16 0,0 0-5 0,0 0-6 16,0 0-1-16,0 0-4 0,0 0 32 0,0 0 31 15,0 0 13-15,0 0 9 0,0 0-26 0,0 0-43 16,0 0 12-16,22 28-20 0,-22-28 15 0,0 0 0 0,-1 28-7 0,1-28-3 16,0 0-6-16,-2 30-2 0,2-30-2 15,0 0 0-15,0 0-2 0,-1 24 1 0,1-24-2 16,0 0 1-16,0 0-2 0,0 0 0 16,0 0-2-16,0 0 1 0,0 0-1 0,0 0 1 15,0 0 2-15,0 0 0 0,0 0 2 0,28 2-1 16,-28-2 0-16,19-23-1 15,-19 23 1-15,27-29-3 0,-27 29 4 0,29-36 15 16,-29 36-34-16,33-43 35 0,-33 43-36 0,29-34 16 16,-29 34 4-16,28-24-3 0,-28 24 2 15,23-19 0-15,-23 19 0 0,0 0-1 16,28-17 0-16,-28 17 0 0,0 0 0 0,0 0 1 16,30-1 1-16,-30 1 0 0,0 0 1 0,0 0 0 15,22 21 0-15,-22-21 1 0,0 0 2 0,10 26 5 0,-10-26 1 0,0 0 3 16,5 30-4-16,-5-30-2 0,0 0-4 0,2 28-19 15,-2-28 33-15,0 0-36 0,1 26 35 16,-1-26-18-16,0 0-2 0,0 0 2 16,0 0-3-16,0 0 2 0,0 0 1 0,0 0 1 15,25 3 0-15,-25-3 0 0,0 0-19 0,28-26 35 16,-28 26-33-16,26-22 32 0,-26 22-14 0,25-22-3 0,-25 22 1 0,27-18 0 16,-27 18 1-16,25-20 0 0,-25 20 0 0,26-11-2 15,-26 11 2-15,26-10-2 0,-26 10 1 16,0 0 1-16,32 2-1 0,-32-2 0 15,0 0 1-15,28 12-1 0,-28-12 0 0,0 0 1 16,0 0-1-16,23 30 3 0,-23-30-2 0,0 0 2 16,11 27 1-16,-11-27 3 15,0 0-1-15,8 34-14 0,-8-34 29 16,2 32-34-16,-2-32 32 0,-2 26-16 0,2-26-2 16,0 0 0-16,0 30-2 0,0-30 0 15,0 0-6-15,0 0-14 0,0 24-24 0,0-24-52 16,0 0-127-16,0 0-288 0,-8 25-21 15,8-25 112-15</inkml:trace>
  <inkml:trace contextRef="#ctx0" brushRef="#br0" timeOffset="33">1204 12579 505 0,'0'0'156'0,"0"0"-19"0,0 0-16 0,0 0-11 16,0 0-8-16,0 0-4 0,0 0-5 0,-6-26-6 15,6 26-14-15,0 0-14 0,0 0-11 0,0 0-6 16,0 0-9 0,0 0 0-16,0 0-2 0,-25-14-4 0,25 14-2 15,0 0-7-15,-22 1-2 0,22-1-6 16,0 0-6-16,-31 6 2 0,31-6-2 0,-22 14-5 16,22-14 6-16,-25 24-7 0,25-24 2 0,-28 24-1 15,28-24 0-15,-27 33 0 0,27-33 2 0,-20 41-2 0,20-41 2 16,-16 43-4-16,16-43 5 0,-2 43-8 0,2-43 7 15,3 40-4-15,-3-40 3 0,13 42 0 16,-13-42 1-16,18 42-3 0,-18-42 1 16,24 40-4-16,-24-40 7 0,36 30-5 0,-36-30 6 0,44 22-3 15,-23-14-7-15,5-3 1 0,0-4-2 0,2-1 2 16,-3-4 5-16,1-1 1 0,1-5 1 0,-2 1 0 16,1-6-3-16,2-1 4 0,-3-5-4 0,0 1 5 15,-2-4-3-15,-5 2 3 0,1-5-4 0,-5-1 6 16,0 2-7-16,-6-5 7 0,-1 1-8 0,-3-3 4 31,-1 5-2-31,-7-3 5 0,1 4-4 0,-4 6 3 16,7 21-3-16,-22-41 3 0,22 41-4 0,-30-35 6 15,30 35-5-15,-35-24 2 0,35 24-1 0,-41-20-1 16,41 20 0-16,-41-9-1 0,41 9 0 0,-42 2 1 16,42-2-1-16,-41 13-2 0,41-13 4 0,-36 29-8 15,36-29-6-15,-26 33-17 0,26-33-11 0,-22 37-21 16,22-37-21-16,-7 40-56 0,7-40-49 0,0 36-109 15,0-36-164-15,0 0 55 0,22 37 315 0</inkml:trace>
  <inkml:trace contextRef="#ctx0" brushRef="#br0" timeOffset="34">1660 12222 804 0,'0'0'217'0,"0"0"-103"16,0 0-18-16,0 0-7 0,0 0-4 0,-26 7-20 15,26-7-12-15,-20 31 12 0,12-7-42 0,-7 0 31 16,1 6-39-16,-2-2 5 0,0 3 2 0,-4 1-11 16,3 7 4-16,-3-3-8 0,0 4 7 0,1-4-8 0,1 5 4 15,-4 3-8-15,3-5 3 0,-3 2-6 16,2-6 5-16,1 0-6 0,1 0 7 0,0-6-8 16,0 3 7-16,0-3-6 0,3-1 3 0,2-4-3 15,-1-1 3-15,14-23-3 0,-24 41 2 0,24-41-1 16,-20 28 2-16,20-28-3 0,0 0-17 0,-18 26 34 15,18-26-34-15,0 0 20 16,0 0-28-16,0 0-22 0,0 0-28 16,-14 35-67-16,14-35-75 0,0 0-216 15,0 0-37-15,0 0 124 0</inkml:trace>
  <inkml:trace contextRef="#ctx0" brushRef="#br0" timeOffset="35">2206 12413 820 0,'0'0'169'0,"0"0"-24"15,0 0-16-15,0 0-14 0,0 0-19 0,0 0-29 16,0 0-16-16,-22-2-11 0,22 2-3 0,0 0-9 0,0 0-2 0,0 0-3 16,-28 26-2-16,28-26 0 0,-23 29-2 15,23-29-6-15,-28 34 1 0,28-34-8 0,-30 45 6 16,16-20-8-16,0 2 6 0,0 1-9 0,3 0 2 15,-2 4-4-15,4-2 2 0,0 1-3 16,0-6 5-16,5-1-5 0,-1 0 4 0,5-24-5 16,0 44 4-16,0-44-3 15,8 38 1-15,-8-38 1 0,15 34 0 0,-15-34-2 16,19 28 3-16,-19-28-5 0,25 28 2 16,-25-28 0-16,28 20 5 0,-28-20-5 0,30 11 3 15,-30-11-11-15,32 13-8 0,-32-13-13 0,29 6-12 16,-29-6-18-16,25 0-24 0,-2 12-65 15,-23-12-107-15,0 0-222 0,32-3-17 0,-32 3 267 16</inkml:trace>
  <inkml:trace contextRef="#ctx0" brushRef="#br0" timeOffset="36">2597 12895 695 0,'0'0'195'0,"0"0"-94"0,0 0-34 16,0 0-19-16,0 0-13 0,0 0-14 0,0 0-9 15,0 0-4-15,0 0 41 0,0 0 11 0,0 0 12 16,0 0 6-16,28 15-32 0,-28-15-6 0,0 0-8 16,24-25-4-1,-24 25-10-15,26-27-1 0,-26 27-6 0,34-33 0 16,-34 33-6-16,34-45 3 0,-13 20-5 0,-5-1 7 16,5-5-5-16,-3 3 4 0,-2-5-6 0,2 2 3 15,0-1-6-15,-4 4 6 0,0-2-6 16,1 5 4-16,-3 0-5 0,-12 25 2 0,21-37-2 15,-21 37 3-15,0 0-3 0,17-23 2 0,-17 23-2 16,0 0 0-16,0 0-1 0,0 0 1 0,0 0 1 0,0 0 1 16,0 0 1-16,0 0-1 0,0 0 0 0,0 0 0 15,23 13 0-15,-23-13 1 0,0 0 1 0,0 0 3 16,16 26 10-16,-16-26 2 0,0 0 1 16,12 32-5-16,-12-32-6 0,6 31-5 0,-6-31 4 15,9 32-5-15,-9-32 2 0,2 39-4 0,-2-39 2 16,5 40-4-16,-5-40 4 0,5 46-4 0,-5-46 4 0,8 41-3 15,-8-41 2-15,7 39-2 0,-7-39 1 0,10 37-2 16,-10-37 3-16,7 39-3 0,-7-39 4 0,7 39-4 16,-7-39 3-16,8 35-4 0,-8-35 4 15,7 23-3-15,-7-23-13 0,0 0-16 0,0 0-15 16,16 24-19-16,-16-24-9 0,0 0-32 0,0 0-27 16,0 0-73-1,0 0-84-15,0-26-118 0,0 26 14 0,0-24 359 16</inkml:trace>
  <inkml:trace contextRef="#ctx0" brushRef="#br0" timeOffset="37">2780 12711 1277 0,'0'0'83'0,"0"0"-11"15,0 0-8-15,0 0-21 0,0 0-20 16,0 0-13-16,-19 23 2 0,19-23 0 0,0 0 4 16,16 24-3-16,-16-24-4 0,24 15-3 0,-24-15 0 15,30 7-3-15,-30-7 0 0,40 9-2 0,-40-9 0 16,37 2-1-16,-37-2 0 0,42-4 1 16,-42 4-2-16,41-8 2 0,-41 8-14 0,43-8-36 15,-43 8-90-15,40-5-202 0,-40 5-177 0,0 0 36 16,34 0 369-16</inkml:trace>
  <inkml:trace contextRef="#ctx0" brushRef="#br0" timeOffset="38">3745 12721 1166 0,'0'0'146'0,"0"0"-30"0,0 0-25 0,0 0-31 16,0 0-30-16,0 0-17 0,0 0-10 0,0 0-3 15,0 0 0-15,0 0 0 0,0 0 2 0,0 0 2 16,0 0 0-16,23 28 2 0,-23-28-3 0,32 9 1 16,-32-9-4-16,37 10 1 0,-37-10 1 0,40 2-1 15,-15-4-1-15,1 0 0 0,-4-1 0 0,4 0-1 16,2 1-19-16,-2-4-9 0,11 7-53 0,-15-20-81 15,29 24-144-15,-15-12-185 0,-3-13 51 0,11 20 324 16</inkml:trace>
  <inkml:trace contextRef="#ctx0" brushRef="#br0" timeOffset="39">3873 12613 863 0,'0'0'248'15,"0"0"-108"-15,0 0-52 0,0 0-17 0,0 0-20 16,0 0-16-16,0 0-14 0,0 0-8 0,0 0-2 16,0 0-6-1,0 0 7-15,0 0 9 0,0 0 4 16,0 0 2-16,10 29-6 0,-10-29-12 0,-4 29-4 16,4-29-3-16,-6 33 4 0,6-33-5 0,-5 36 4 15,5-36-6-15,-7 37 2 0,7-37-4 0,-4 34 4 16,4-34-4-16,-7 30 4 0,7-30-3 0,-5 30 1 15,5-30-19-15,-6 24-16 0,6-24-41 0,0 0-44 16,-2 37-44-16,2-37-75 0,0 0-64 0,0 0-104 16,0 0 106-16,0 0 302 0</inkml:trace>
  <inkml:trace contextRef="#ctx0" brushRef="#br0" timeOffset="40">4602 12515 1344 0,'-30'-11'90'0,"30"11"-23"16,0 0-7-16,0 0-14 0,0 0-26 0,0 0-13 15,0 0-7-15,0 0 1 0,-7 28-1 0,7-28 2 0,3 32-3 0,-3-32 3 16,4 44-3-16,-2-21 3 16,0 4-5-16,2 3 5 0,-4 0-6 0,0 2 6 15,0-5-6-15,-4 7 6 0,1-6-5 0,2 4 5 16,1-2-7-16,-6 1-6 0,6 0-31 0,0-31-30 15,-1 46-51-15,1-46-37 0,0 0-66 0,0 0-92 16,0 0-52-16,0 0 64 0,0 0 306 0</inkml:trace>
  <inkml:trace contextRef="#ctx0" brushRef="#br0" timeOffset="41">4612 12466 1024 0,'-10'-23'237'0,"10"23"-115"16,0 0-20-16,0 0-20 15,-19-25-28-15,19 25-20 0,0 0-13 0,0 0-10 16,0 0-8-16,0 0-4 0,0 0-2 16,0 0 3-16,0 0 0 0,0 0 1 0,30 10-1 15,-30-10 1-15,33 7-1 0,-33-7 0 0,37 10 0 16,-37-10 1-16,38 8 0 0,-38-8-1 16,37 12 0-16,-37-12 0 0,37 6-1 0,-37-6 1 15,33 5-1-15,-33-5 1 0,28 8 0 0,-28-8 1 0,0 0-1 0,23 10 1 16,-23-10-1-16,0 0 1 0,0 0-1 15,0 0 2-15,0 0-1 0,11 31 1 0,-11-31-2 16,0 0 1-16,-16 28-1 0,16-28 2 16,-23 24-1-16,23-24 0 0,-23 27-2 0,23-27 2 0,-28 27-2 0,28-27 3 15,-26 21-3-15,26-21 2 0,0 0-1 16,-29 25 1 0,29-25-1-16,0 0 1 0,0 0-1 0,0 0 0 15,0 0-1-15,0 0-3 0,0 0 0 0,0 0 1 16,0 0 0-16,0 0 4 0,0 24-1 15,0-24-1-15,0 0-6 0,28 10-1 0,-28-10-3 16,27 7 4-16,-27-7 4 0,24 11 0 0,-24-11 1 16,25 13-2-16,-25-13-3 0,0 0-1 0,34 29-2 15,-34-29 1-15,18 20 1 0,-18-20 7 0,13 24-2 0,-13-24 4 16,9 22-1-16,-9-22 2 0,0 0-3 0,2 34 2 16,-2-34-2-16,-5 21 3 0,5-21 0 15,0 0 0-15,-27 33-3 0,27-33 3 0,-24 21-5 16,24-21 7-16,-22 20 7 0,22-20 4 0,-24 13 4 15,24-13 2-15,-27 12-6 0,27-12-1 0,-27 4-2 16,27-4-3-16,-28 3-1 0,28-3-3 0,-23 0 1 0,23 0-2 16,-28 2-1-16,28-2-1 0,0 0 0 0,-27 0-1 15,27 0-2-15,0 0 1 0,0 0-1 16,0 0-2-16,0 0-31 0,0 0-33 16,0 0-58-16,0 0-56 0,0 0-91 0,0 0-213 15,0 0 78-15,37 11 228 0</inkml:trace>
  <inkml:trace contextRef="#ctx0" brushRef="#br0" timeOffset="42">5162 12400 1090 0,'0'0'67'15,"0"0"-44"-15,0 0-9 0,0 0-8 0,0 0 11 16,0 0 17-16,0 0 8 0,0 0 3 0,0 0-9 15,24 21-11-15,-24-21-3 0,0 0 2 16,32 18-3-16,-32-18 2 0,23 17 5 0,-23-17-7 16,25 28 9-16,-25-28-11 0,21 26-2 0,-21-26-5 15,16 36-3-15,-16-36-1 0,14 45 7 0,-10-23 4 0,2 7 6 16,-6 0-8-16,0 0-1 0,-1 3-12 0,-1-6 4 16,-1 1-6-16,-2-1 4 0,-2 0-5 0,-1 3 3 15,-2-3-3-15,0 0 5 0,-1-2-4 16,0 5 3-16,-4-8-6 0,3 2 3 0,12-23-6 15,-28 38 6-15,28-38-3 0,-26 26 2 0,26-26-1 16,0 0 0 0,-27 19 0-16,27-19-5 0,0 0-17 0,0 0-20 15,-23 13-23-15,23-13-93 0,0 0-125 0,0 0-238 16,-23-29 55-16,23 29 265 0</inkml:trace>
  <inkml:trace contextRef="#ctx0" brushRef="#br0" timeOffset="43">6009 12932 1046 0,'0'0'231'16,"0"0"-108"-16,0 0-28 0,0 0-21 0,0 0-28 15,0 0-22-15,0 0-10 0,0 0-8 0,0 0-4 16,0 0-4-16,0 0 2 0,0 0 16 0,0 0 4 16,0 0 3-16,0 0 0 15,33 3-10-15,-33-3-2 0,28 3 3 0,-28-3-4 0,34 1-5 0,-34-1-2 16,35 0-2-16,-35 0 0 0,38 0 1 0,-38 0-1 16,43-5-2-16,-43 5 1 0,40-2 0 0,-40 2-1 15,44-11 2-15,-44 11-2 0,40-10-18 0,-17 9-24 16,-23 1-41-16,40-2-107 0,-40 2-168 0,24-23-151 15,-24 23 11-15,25-15 404 0</inkml:trace>
  <inkml:trace contextRef="#ctx0" brushRef="#br0" timeOffset="44">7729 12561 578 0,'0'0'189'0,"0"0"-41"0,0 0-30 16,0 0 1-16,0 0 4 0,0 0-11 0,0 0-11 16,0 0-26-16,0 0-32 0,0 0-17 0,0 0-10 15,0 0-3-15,0 0 4 0,-28-11 5 0,28 11-4 16,-23 2 0-16,23-2-5 0,-26 9 1 0,26-9-5 15,-29 16-1-15,29-16-1 0,-36 31-5 0,36-31-2 16,-39 42 4 0,21-18-8-16,1 3 9 0,3 1-8 15,3-5 4-15,4 2-4 0,4 4 4 0,6-3-5 16,0 0 2-16,4 3-4 0,5-5 4 0,3-1-2 16,-15-23 4-16,48 39-2 0,-19-28 2 0,3-3-2 15,4-5 2-15,2-3-1 0,2-1 1 0,3-2 1 16,-3-9-2-16,-1 1 2 0,-4-5-3 0,-4-2 3 15,-4 0-2-15,-2-1 4 0,-25 19-3 0,36-41 4 0,-36 41-5 16,23-38 4-16,-23 38-4 0,13-39 4 16,-13 39-5-16,-3-39 5 0,3 39-4 0,-7-40 5 15,7 40-3-15,-16-42 3 0,16 42-4 0,-27-39 3 16,27 39-2-16,-30-32 1 0,30 32-2 0,-33-23 1 16,33 23-1-16,-37-9-1 0,37 9 1 0,-43 3-2 15,43-3 1 1,-45 13-1-16,21-5-4 0,24-8-7 0,-38 22-4 15,38-22-10-15,-27 27-8 0,27-27-16 16,-16 22-31-16,23 4-51 0,-7-26-72 0,0 0-106 16,9 35-139-16,-9-35 55 0,22 18 333 0</inkml:trace>
  <inkml:trace contextRef="#ctx0" brushRef="#br0" timeOffset="45">8144 12370 868 0,'0'0'203'0,"-26"-7"-95"0,26 7-9 0,0 0 6 16,0 0-13-16,-29 5-25 16,29-5-22-16,0 0-14 0,0 0-5 0,-32 26-5 15,32-26 1-15,-22 34-8 0,7-12 3 0,-2 2-3 16,2 5 6-16,-3-3-4 0,0 3 5 0,-1 4-10 15,1 0 2-15,-3-2-8 0,1 5 1 0,-1-6-7 16,-2 1 5-16,2-4-5 16,-1 2 4-16,0-5-3 0,2 2 2 0,1-2-4 15,1 2 5-15,18-26-6 0,-31 44 6 16,31-44-5-16,-27 37 3 0,27-37-4 0,-18 30 5 16,18-30-4-16,-11 27 2 0,11-27-2 15,0 0-9-15,-6 27-21 0,6-27-15 0,0 0-31 16,0 0-37-16,8 28-45 0,-8-28-114 0,0 0-153 15,0 0-29-15,0 0 230 0</inkml:trace>
  <inkml:trace contextRef="#ctx0" brushRef="#br0" timeOffset="46">8768 12437 880 0,'0'0'217'0,"0"0"-77"16,0 0-24-16,-28 13-11 0,28-13-22 0,0 0-29 15,0 0-16-15,-34 20-8 0,34-20 0 16,0 0-7-16,-30 24-2 0,30-24-5 0,-25 21-1 16,25-21-5-16,-25 35 4 0,25-35-8 0,-28 41-1 15,15-14-3 1,-1 1 0-16,2 0-3 0,0 2 4 0,3-2-3 15,-2-2 3-15,5 1-6 0,1-1 5 0,1-5-6 16,2 3 6-16,2-1-4 0,0-23 1 0,2 39-2 16,-2-39 3-16,8 37-2 0,-8-37 6 15,14 29-8-15,-14-29 3 0,23 25-14 0,-23-25-9 16,28 18-19-16,-28-18-19 0,36 14-40 0,-36-14-52 16,37 5-95-16,-37-5-152 0,25-15-22 0,2 16 96 0</inkml:trace>
  <inkml:trace contextRef="#ctx0" brushRef="#br0" timeOffset="47">8837 12955 931 0,'0'0'164'0,"0"0"-101"0,0 0-11 0,0 0 4 15,0 0-7-15,0 0-14 0,12-23-6 0,-12 23-4 16,0 0 0-16,28-35 5 0,-28 35-3 0,27-30-2 15,-27 30-7-15,28-35 2 0,-28 35-6 16,30-37 4-16,-30 37-7 0,31-43 1 0,-15 23-8 16,2-8 1-16,-1 1-5 0,-1 3 3 0,-2 2-3 0,-14 22 5 15,25-37-5-15,-25 37 4 0,20-24-2 0,-20 24 3 16,0 0 1-16,0 0 0 0,21-21 0 0,-21 21-1 16,0 0 0-16,0 0-1 0,0 0-1 0,0 0-1 15,0 0-1-15,0 0 0 0,0 0 0 16,0 0 0-16,0 0-3 0,0 0 2 0,0 0 0 15,0 0 0 1,0 0 3-16,0 0 0 0,0 0 7 0,0 0 7 16,0 0 1-16,0 0 1 0,0 0-7 0,0 0-8 15,0 0 1-15,0 0-3 0,0 0 1 0,0 0 0 16,0 0-4-16,0 0 0 0,0 0 0 0,0 0-2 16,0 0 0-16,0 0 1 0,0 0 3 15,0 0 1-15,0 0 1 0,0 0-1 0,22 27 0 16,-22-27-2-16,0 0 2 0,10 28-2 0,-10-28 1 0,4 25-2 15,-4-25 2-15,5 24-1 0,-5-24 3 0,3 32-4 16,-3-32 3-16,7 33-4 0,-7-33 2 0,4 37-2 16,-4-37 2-16,7 36-1 0,-7-36 2 0,6 31-2 15,-6-31 2-15,2 34-3 0,-2-34 2 0,3 35-4 16,-3-35 4-16,6 27-1 0,-6-27 1 0,7 32-1 16,-7-32 2-16,4 29-3 0,-4-29 2 0,7 27-2 15,-7-27 2-15,8 23-3 0,-8-23-14 0,0 0-17 16,0 0-10-16,11 30-31 0,-11-30-24 15,0 0-19-15,0 0-61 0,0 0-53 16,0 0-83-16,0 0-61 0,22-17 107 0,-28-7 269 16</inkml:trace>
  <inkml:trace contextRef="#ctx0" brushRef="#br0" timeOffset="48">8980 12858 880 0,'0'0'273'0,"0"0"-148"0,-33 0-21 0,33 0-16 15,0 0-32-15,0 0-29 0,0 0-22 0,0 0-3 16,0 0 0-16,0 0 4 0,0 0 2 16,33 16 0-16,-33-16-1 0,31 5-3 0,-31-5-1 15,37 1 0-15,-37-1-2 0,40 5 1 0,-18-5-3 16,3 0 1-16,-5-3-1 0,5 1-1 15,-25 2 1-15,39-7-26 16,-13 11-58-16,-26-4-70 0,40-6-145 0,-40 6-191 16,37-19 69-16,-9 22 303 0</inkml:trace>
  <inkml:trace contextRef="#ctx0" brushRef="#br0" timeOffset="49">9567 12455 1132 0,'-29'-27'142'0,"29"27"-36"15,0 0-11-15,0 0-15 0,0 0-35 16,0 0-23-16,0 0-19 0,0 0-4 0,0 0-1 16,0 0 3-16,0 0 1 0,24 7 0 0,-24-7-1 0,25 15 1 15,-25-15 0-15,27 24 2 0,-27-24 1 0,24 30 5 16,-24-30 0-16,19 31 2 0,-19-31-5 0,15 38 1 15,-15-38-5-15,12 40 4 0,-12-40-2 0,9 42 6 16,-9-42-2-16,1 42 6 0,-5-21-4 0,1 6 3 16,-4-2-7-16,3-1 0 0,-7-3-8 15,0 3 4 1,0-2-4-16,0 2 2 0,11-24-3 0,-28 44 0 16,12-21-1-16,-1-2 5 0,-2 3-5 0,0-2 7 15,19-22-19-15,-32 34-8 0,32-34-18 0,-23 18-14 16,23-18-21-16,0 0-28 0,0 0-13 0,0 0-54 15,-13 24-27-15,13-24-48 0,0 0-118 0,0 0 17 16,-9-22 329-16</inkml:trace>
  <inkml:trace contextRef="#ctx0" brushRef="#br0" timeOffset="50">10356 12715 944 0,'-28'-3'250'0,"28"3"-117"15,0 0-26-15,0 0-20 0,0 0-37 0,0 0-26 16,0 0-15-16,0 0-1 0,0 0 5 0,7 26 7 16,-7-26 2-16,0 0 1 0,33 11-4 0,-33-11-1 15,40 1-5-15,-18-1-4 0,3-1-3 0,-2-3-3 16,3-1-1-16,1 0-1 0,1 2 1 0,0-4-2 0,1 0 0 0,1 0-1 15,-1 2-16-15,-3-7-25 16,6 18-74-16,-17-30-132 0,23 22-253 0,-15-1-7 16,6-8 178-16</inkml:trace>
  <inkml:trace contextRef="#ctx0" brushRef="#br0" timeOffset="51">10495 12591 744 0,'0'0'152'16,"0"0"-17"-16,0 0-7 0,0 0-18 0,0 0-24 16,0 0-23-16,0 0-20 0,0 0-10 0,0 0-1 15,0 0-4 1,0 0 15-16,0 0 1 0,0 0 2 0,4 28-4 16,-4-28-20-16,0 31-11 0,0-31-2 15,-4 38-7-15,4-38 3 0,-3 44-4 0,3-44 0 16,-6 42-2-16,6-42 2 0,-5 44-4 0,1-21 5 15,4-23-5-15,-6 41 4 0,6-41-3 0,-5 36 1 16,5-36-1-16,-7 31-3 0,7-31-18 0,0 0-11 16,0 0-22-16,0 0-22 0,4 22-26 0,-4-22-20 0,0 0-46 15,0 0-83-15,3-32-96 0,-3 32-52 16,7-39 226-16</inkml:trace>
  <inkml:trace contextRef="#ctx0" brushRef="#br0" timeOffset="52">11673 12552 777 0,'0'0'225'15,"0"0"-66"-15,0 0-39 0,0 0-28 0,0 0-28 16,0 0-4-16,0 0-11 0,-28 4-10 0,28-4-4 15,-24 8-4-15,24-8-2 16,-22 7-4-16,22-7-4 0,-27 14-6 0,27-14-3 16,-31 21-5-16,31-21 2 0,-31 29-7 0,31-29 2 15,-30 42-5-15,15-18 2 16,4 4-3-16,1-4 3 0,2 0-3 0,2 2 4 16,4 0-6-16,2-3 7 0,2 1-6 0,3-2 4 15,-5-22-4-15,20 40 2 0,-20-40-3 0,35 28 2 16,-13-20-1-16,1-2 2 0,2-2 1 0,5-4-1 0,2-5 3 0,2-1-1 15,1-4 1-15,-1-1-2 0,-1-3 1 0,-2-2-3 16,-1 2 4-16,-2-6-4 0,-6 2 4 16,-22 18-2-16,36-39 2 0,-36 39-3 15,22-40 4-15,-22 40-3 16,8-39 3-16,-8 39-3 0,-2-40 3 0,2 40-3 16,-6-36 2-16,6 36-2 0,-13-34 2 0,13 34-2 15,-21-29 3-15,21 29-3 0,-26-22 2 0,26 22-2 16,-29-14 0-16,29 14-1 0,-31-6 2 0,31 6-2 15,-33 0-4-15,33 0 0 0,-31 9-8 0,31-9-4 16,-23 17-5-16,23-17-9 0,0 0-13 0,-35 24-15 16,35-24-35-16,0 0-28 0,-4 35-40 0,4-35-57 15,0 0-30-15,0 0-130 0,0 0 46 0,25 20 307 16</inkml:trace>
  <inkml:trace contextRef="#ctx0" brushRef="#br0" timeOffset="53">12015 12376 1195 0,'-26'-3'127'0,"26"3"-41"15,0 0-22-15,0 0-6 0,0 0-16 16,-18 27-9-16,18-27-12 0,-14 25-1 0,14-25-1 15,-18 31 4-15,18-31-5 0,-25 38 0 0,25-38-9 16,-30 45 1-16,11-16-5 0,-4-2 6 0,0 9-3 0,-3-1 3 16,-3-1-6-16,-1 4 5 0,1-3-9 0,-3 0 4 15,0-1-7-15,2 1 4 0,1-1-7 0,1 4 7 16,2-8-5-16,1 2 5 0,5-4-5 16,2-2 5-16,5 0-5 0,1-5-15 0,12-21 31 15,-12 33-34-15,12-33 11 0,0 0-32 0,7 28-24 16,-7-28-40-16,0 0-41 0,22-23-96 0,5 11-254 0,-3-5 48 15,-5-13 244-15</inkml:trace>
  <inkml:trace contextRef="#ctx0" brushRef="#br0" timeOffset="54">12636 12445 682 0,'0'0'164'0,"0"0"-6"0,0 0 11 16,0 0-12-16,0 0-26 0,0 0-33 0,0 0-43 0,0 0-19 0,-25 5-10 15,25-5 4-15,-26 23 0 0,26-23 1 16,-31 27-7-16,31-27 0 0,-35 29-6 0,35-29-2 16,-38 37-7-16,38-37 1 0,-38 38-6 0,23-14 6 15,15-24-6-15,-27 42 1 0,27-42-5 0,-20 40 3 16,20-40-7-16,-11 36 3 0,11-36-1 16,-4 39 3-16,4-39-3 15,6 44 5-15,-2-21-6 0,-4-23 1 0,15 42 1 16,-15-42 2-16,19 40-3 0,-19-40 4 0,20 39-6 15,-20-39 4-15,24 33-13 0,-24-33-5 0,32 26-24 16,-32-26-15-16,36 21-31 0,-36-21-54 16,34 20-82-16,-34-20-180 0,25-10-51 0,-1 17 19 15,-24-7 435-15</inkml:trace>
  <inkml:trace contextRef="#ctx0" brushRef="#br0" timeOffset="55">12978 12615 1093 0,'0'0'125'0,"0"0"-21"0,0 0-6 16,0 0-22-16,0 0-31 0,0 0-20 0,-17 27-13 15,17-27-2-15,-5 34 0 0,5-34 4 0,-8 42-6 16,4-15-1-16,-1-2-8 0,0-1 4 15,1 0-6-15,-2 1 5 0,2 2-5 0,0-5 5 16,1-2-6-16,3-20 5 0,-2 43-26 0,2-43-30 0,2 39-69 16,-2-39-95-16,0 0-127 0,3 35-120 0,-3-35 89 15,0 0 365-15</inkml:trace>
  <inkml:trace contextRef="#ctx0" brushRef="#br0" timeOffset="56">12960 12665 1119 0,'0'0'107'0,"-3"-24"-20"0,3 24-4 0,0 0-10 15,10-26-26-15,-10 26-22 0,0 0-16 0,12-24-3 16,-12 24-4-16,0 0 2 0,27-23-1 0,-27 23-1 16,24-15-1-16,-24 15 0 0,28-7 0 15,-28 7 0-15,28-1-1 0,-28 1 1 0,26 4-1 0,-26-4 0 16,23 1 1-16,-23-1-1 0,26 6 1 0,-26-6-1 15,26 12 1-15,-26-12-1 0,27 9 1 0,-27-9-1 16,0 0 2-16,23 21-2 0,-23-21 3 0,0 0-1 16,8 26 1-16,-8-26-1 0,0 0 2 0,-11 29-2 15,11-29-2-15,-18 26-1 0,18-26 2 0,-26 32-4 16,26-32 6-16,-36 35-5 0,36-35 4 0,-40 33-3 16,40-33 3-16,-38 29-4 0,38-29 2 0,-35 17-1 15,35-17 1-15,-24 7 2 0,24-7 0 0,0 0 0 16,0 0 0-16,0 0-4 0,0 0-3 0,0 0-1 15,0 0 0-15,0 0 2 0,0 0 3 0,0 0 1 16,0 0 1-16,37-1-1 0,-37 1-1 0,33 0 1 16,-33 0 0-1,34 0 0-15,-34 0 0 0,31 4 1 16,-31-4-3-16,29 7 1 0,-29-7 1 0,0 0-1 16,29 18 4-16,-29-18-4 0,13 25 2 0,-13-25-3 15,10 26 4-15,-10-26-3 0,3 27 4 0,-3-27-5 16,-2 32 4-16,2-32-4 0,-9 28 4 0,9-28-2 15,-18 29 1-15,18-29 0 0,-21 25 0 0,21-25 0 16,-32 21 3-16,32-21-4 0,-30 11 5 0,30-11 0 16,-30 8 2-16,30-8 7 0,-35 0-1 0,35 0-2 15,-34 0-2-15,34 0-5 0,-30 0 0 0,30 0 0 16,-29 0-3-16,29 0-1 0,0 0-2 0,-28-1 3 16,28 1-3-16,0 0 0 0,0 0-11 0,0 0-17 15,0 0-34-15,0 0-13 0,0 0-38 0,0 0-41 16,0 0-84-1,32-17-117-15,-32 17-52 0,26-19 212 0</inkml:trace>
  <inkml:trace contextRef="#ctx0" brushRef="#br0" timeOffset="57">13551 12450 1056 0,'0'0'117'0,"0"0"-32"15,0 0-18-15,0 0-19 0,0 0-21 0,0 0-7 16,0 0 7-16,0 0 5 0,29 6 2 0,-29-6-10 15,0 0-6-15,31 31-3 0,-31-31 1 0,24 25-5 16,-24-25-1-16,24 34-5 0,-24-34 0 0,20 33-2 16,-20-33 1-1,18 32 0-15,-18-32 7 0,11 39 4 0,-6-16 10 16,-5-23 0-16,4 45 2 0,-4-45-11 16,-4 45-2-16,-1-21-7 0,0 0 5 0,5-24-3 15,-18 44 7-15,6-19-7 0,-4 3 0 0,3-2-7 16,-4 2 3-16,-1 1-6 0,-1-5 4 0,1 4-5 15,-1-1 4-15,2-5-4 0,1-2-17 0,16-20 33 16,-27 41-34-16,27-41 33 0,0 0-28 0,-17 27-23 0,17-27-30 16,0 0-94-16,0 0-168 0,0 0-212 0,4-24 51 15,-3-5 319-15</inkml:trace>
  <inkml:trace contextRef="#ctx0" brushRef="#br0" timeOffset="58">1155 14145 641 0,'0'0'207'0,"0"0"-64"0,0 0-32 0,0 0-15 16,-13-26-13-16,13 26-13 0,0 0-4 0,0 0-5 15,0 0-8-15,0 0-9 16,0 0 0-16,0 0-5 0,0 0-6 15,0 0-5-15,0 0-9 0,0 0-3 0,0 0-6 16,-28 0 2-16,28 0-2 0,-26 16-4 0,26-16-3 16,-33 27 2-16,33-27-5 0,-37 39 4 15,17-16-4-15,-3 2 4 0,2 5-5 0,2-3 4 0,1 6-6 16,0-6 4-16,6 5-5 0,1-5 6 16,5-1-5-16,6-26 4 0,-3 41-4 0,3-41 4 0,14 32-5 0,-14-32 4 15,26 25-2-15,-26-25 2 0,39 17-1 16,-13-13-1-16,2-1 2 0,3-3-1 0,3-4 0 15,1-2 3-15,3-1-3 0,-7-1 0 0,-2 0 2 16,2-5-3-16,-7 5 3 0,0-5-1 0,-24 13 1 16,40-23-1-16,-40 23 2 0,29-32-1 15,-29 32 2-15,20-35-4 16,-20 35 4-16,15-39-4 0,-15 39 4 0,6-38-1 16,-6 38-1-16,-3-36-2 0,3 36 5 15,-7-33-6-15,7 33 7 0,-11-25-5 0,11 25 1 16,-12-23-1-16,12 23 2 0,0 0-2 0,-28-24 1 15,28 24-1-15,-23-11 0 0,23 11 0 0,-22-8 1 16,22 8-1-16,-24-3-1 0,24 3 1 0,0 0-1 16,-28 4-1-16,28-4 0 0,0 0-12 0,-25 18-5 0,25-18-10 15,0 0-15-15,-21 20-5 0,21-20-24 16,0 0-34-16,-4 21-45 0,4-21-53 0,0 0-62 16,0 0-99-16,0 0 0 0,0 0 247 0</inkml:trace>
  <inkml:trace contextRef="#ctx0" brushRef="#br0" timeOffset="59">1455 13916 1077 0,'0'0'154'16,"0"0"-64"-16,-20 20 7 0,20-20-24 0,0 0-19 15,-31 20 7-15,31-20-44 0,-24 30 34 0,24-30-37 16,-23 36 11-16,23-36 2 0,-28 43-8 16,16-14 2-16,-3-2-8 0,-3 10 3 0,1-1-8 0,2-2 5 15,-2 5-11-15,2-2 3 0,1 1-5 0,1 2 4 16,-4-1-6-16,6-1 8 0,-5-7-8 15,5 3 7-15,-6-5-7 0,5 1 3 0,-5 0-4 16,3-4 5-16,-1-2-5 0,0-2 4 0,15-22-2 16,-25 39 0-16,25-39-1 0,-22 32 4 0,22-32-5 15,-21 24 4 1,21-24-4-16,0 0-15 0,0 0-2 0,0 0-11 16,-12 23-18-16,12-23-69 0,0 0-76 0,0 0-155 15,0 0-164-15,0 0 59 0,22-29 363 16</inkml:trace>
  <inkml:trace contextRef="#ctx0" brushRef="#br0" timeOffset="60">2146 14000 992 0,'0'0'128'0,"0"0"-19"0,0 0-19 0,0 0 1 15,0 0-22-15,0 0-22 16,0 0-9-16,0 0-4 0,0 0 1 0,0 0-7 15,-22 28 0-15,22-28-7 0,-18 27 0 16,18-27-3-16,-20 28 4 0,20-28-6 0,-22 38 1 16,22-38-5-16,-28 43-1 0,14-20-4 15,1 1 3-15,-5 0-4 0,5 2 5 0,-2 0-5 16,5 3 2-16,-1-3-5 0,4-2 2 0,2 7-6 16,1-7 4-16,4 0-6 0,0-2 4 0,0 1-3 0,0-23 2 0,11 40-3 15,-11-40 4-15,21 36-4 0,-21-36 3 0,23 34-3 16,-23-34 3-16,29 27-3 0,-29-27 3 15,33 24-6-15,-33-24-10 0,32 22-10 16,-32-22-10-16,35 18-16 0,-35-18 7 0,36 36-58 16,-36-36-88-16,35 22-275 0,-35-22-66 0,20 31 135 15</inkml:trace>
  <inkml:trace contextRef="#ctx0" brushRef="#br0" timeOffset="61">2575 14564 322 0,'0'0'118'0,"0"0"-21"0,-13 30 21 0,13-30 1 16,0 0 3-16,0 0-32 0,0 0-13 16,0 0-23-16,-2 25-10 0,2-25-6 15,0 0 13-15,0 0 11 16,0 0 5-16,0 0-1 0,0 0-16 0,0 0-11 16,0 0-7-16,25-18-8 0,-25 18-8 0,0 0-4 15,30-35-6-15,-30 35 2 0,27-39-6 0,-9 16 6 16,2-1-6-16,0-5 5 0,1 0-5 0,1-3 5 15,1 1-7-15,2-3 7 0,0 3-8 16,-2-4 5-16,1 1-5 0,-3 6 4 0,-3-3-5 16,-1 7 5-16,-17 24-4 0,24-38 4 0,-24 38-4 0,0 0 8 15,0 0 11-15,0 0 2 0,0 0 4 0,0 0-6 16,0 0-11-16,0 0-4 0,0 0-2 0,0 0-1 16,0 0 1-16,0 0-1 0,0 0-1 0,0 0 2 15,0 0 0-15,0 0 0 0,0 0 1 0,0 0-1 16,0 0 2-16,23 32 2 0,-23-32 3 15,4 23 0 1,-4-23 1-16,7 29-5 0,-7-29 2 0,9 33-5 16,-9-33 3-16,9 42-5 0,-6-20 4 0,1 2-5 15,-1 6 5-15,-2-6-5 0,2 3 4 0,0 2-5 16,-2-3 5-16,2 2-5 0,0-1 5 0,-1-3-5 16,0 1 3-16,-1 3-3 0,1-5 3 0,2 2-3 15,-4-2 4-15,1-1-4 0,-1-22 3 16,3 41-7-16,-3-41-9 0,7 29-16 0,-7-29-12 0,0 0-25 15,0 0-25-15,23 34-45 0,-23-34-102 0,0 0-119 16,0 0-99-16,21-29 104 0,-21 29 355 0</inkml:trace>
  <inkml:trace contextRef="#ctx0" brushRef="#br0" timeOffset="62">2775 14442 989 0,'0'0'252'0,"-42"7"-134"0,42-7-17 0,0 0-35 16,0 0-33-16,0 0-20 0,0 0-11 15,0 0-2-15,0 0 2 16,17 24 2-16,-17-24 1 0,34 7-1 16,-10-4-1-16,-1-1-2 0,3-2 0 0,3 0 0 15,0-2 0-15,4 2-1 0,-2-4-2 0,2 5-32 16,-8-11-59-16,12 23-95 0,-37-13-165 0,45-13-107 15,-17 22 35-15,-28-9 384 0</inkml:trace>
  <inkml:trace contextRef="#ctx0" brushRef="#br0" timeOffset="63">3648 14382 1048 0,'0'0'223'0,"0"0"-109"16,-13-23-16-16,13 23-20 0,0 0-36 15,0 0-16-15,0 0-10 0,0 0-3 0,-28 3-1 16,28-3-3-16,0 0-1 0,0 0-1 0,-27 20-4 16,27-20 1-16,0 0-3 0,-27 34 2 0,27-34-3 0,-15 23 2 15,15-23-3-15,-9 24 3 0,9-24-2 0,-2 27 1 16,2-27-2-16,7 28 1 0,-7-28-3 0,12 24 3 15,-12-24-4-15,25 22 3 0,-25-22-2 16,31 16-1-16,-31-16-1 0,34 6-7 0,-34-6-6 0,36-6 0 16,-36 6 0-16,33-17 8 0,-33 17 5 0,23-23 2 15,-23 23 3-15,17-27 0 0,-17 27 4 0,4-30-4 16,-4 30 5-16,-1-27-2 0,1 27 2 0,-9-24 3 16,9 24 7-1,0 0-2-15,-22-29 4 0,22 29-6 16,0 0-7-16,-33-8-3 0,33 8-2 15,-22 0-1-15,22 0 0 0,-25 3-9 0,25-3-14 16,0 0-15-16,0 0-44 0,-34 20-41 0,42 1-65 16,-8-21-104-16,0 0-138 0,0 0 35 0,0 0 310 15</inkml:trace>
  <inkml:trace contextRef="#ctx0" brushRef="#br0" timeOffset="64">4162 14211 1036 0,'0'0'171'0,"0"0"-92"0,0 0-16 0,0 0-11 0,0 0-7 16,0 0-3-16,-19 28-14 0,19-28-11 15,2 38-8-15,2-17-1 0,-4 2-6 0,0 1 3 16,1 1-7-16,0 3 4 0,-1-1-4 0,0 4 3 16,-1-4-5-16,1-2 5 0,0 3-5 0,0-5 4 15,1 0-20-15,-1-23-18 0,7 39-38 16,-7-39-36-16,6 25-30 0,-6-25-67 0,0 0-32 0,0 0-141 0,0 0 62 15,0 0 311-15</inkml:trace>
  <inkml:trace contextRef="#ctx0" brushRef="#br0" timeOffset="65">4222 14162 1414 0,'0'0'94'0,"-24"-22"-23"15,24 22-10-15,0 0-19 0,-16-24-15 0,16 24-11 16,0 0-9-16,0 0-3 0,0 0-2 0,5-29-2 16,-5 29 1-16,0 0-2 0,28-24 3 0,-28 24-3 15,26-15 3-15,-26 15-2 0,28-11 0 0,-28 11-1 16,23-9 1-16,-23 9 0 0,32-1 0 0,-32 1 0 0,29 1 0 16,-29-1-1-16,30 7 0 0,-30-7 0 15,28 4 1-15,-28-4 0 0,24 14-2 0,-24-14 2 16,0 0-2-16,28 16 4 0,-28-16-1 0,0 0 0 15,0 0-2-15,21 29 1 0,-21-29-3 0,0 0 1 16,5 23 3-16,-5-23-3 0,0 0-2 0,0 0-2 16,-10 28-3-16,10-28 1 0,0 0 1 0,-26 17 3 0,26-17-5 15,-25 16 2-15,25-16-2 0,-29 18 2 0,29-18 3 16,-34 21 3-16,34-21-1 0,-32 21 2 16,32-21 0-16,-24 19 1 0,24-19-2 0,0 0 2 15,-21 28-3-15,21-28 2 0,0 0-3 0,-2 29 2 16,2-29-2-16,0 0 1 0,13 22-1 0,-13-22 3 15,0 0-3 1,29 26 2-16,-29-26-1 0,26 17 2 0,-26-17-3 16,26 18 2-16,-26-18-1 0,26 18 1 0,-26-18-1 15,24 13 2-15,-24-13-2 0,25 13 2 16,-25-13-1-16,0 0 1 0,27 14-1 0,-27-14 1 16,0 0-1-16,0 0 2 0,0 0-1 0,25 21 0 15,-25-21-1-15,0 0 2 0,0 0 0 0,0 0 1 16,0 31-1-16,0-31 2 0,-15 28-2 0,15-28 9 0,-21 27 1 15,21-27 4-15,-26 34-1 0,26-34-3 0,-28 22-2 16,28-22 0-16,-24 23-2 0,24-23 3 16,-24 18 0-16,24-18 0 0,-27 16 0 0,27-16-3 15,-28 8-2-15,28-8-2 0,-25 10-1 0,25-10-1 16,0 0 0-16,-27 3 0 0,27-3-2 0,0 0 0 16,0 0-3-1,0 0-14-15,0 0-24 0,0 0-24 0,0 0-68 16,0 0-70-16,0 0-174 0,27-33-120 0,-27 33 90 15,35-19 387-15</inkml:trace>
  <inkml:trace contextRef="#ctx0" brushRef="#br0" timeOffset="66">4845 14024 1070 0,'0'0'83'0,"-25"-20"16"0,25 20-8 15,0 0 1-15,0 0-31 0,0 0-31 0,0 0-19 16,0 0-10-16,0 0-2 0,0 0 1 0,0 0 3 0,0 0 0 0,20 28 5 16,-20-28 3-16,0 0 6 0,27 27 1 15,-27-27 2-15,18 26-4 0,-18-26 2 0,20 31-5 16,-20-31 4-16,18 32-4 0,-18-32 5 16,15 39-3-16,-8-17 3 0,-4 2-7 0,0 2 3 15,-3 4-9-15,-2 0 3 0,1 0-6 0,-6 3 5 16,0 1-5-16,0-5 5 0,-2 2-7 0,-4-4 3 0,1 2-5 0,-2-2 4 15,2 2-4-15,-4 1 5 0,3-5-7 0,-4 1 6 16,-1-1-4-16,18-25 3 0,-27 36-2 16,27-36 0-16,-21 23-3 0,21-23-16 15,0 0-19-15,0 0-22 0,-14 24-51 0,14-24-131 16,0 0-242-16,6-24-33 0,-6 24 200 0</inkml:trace>
  <inkml:trace contextRef="#ctx0" brushRef="#br0" timeOffset="67">5900 14542 1099 0,'-34'4'140'0,"34"-4"-29"16,0 0-34-16,0 0-31 0,0 0-27 16,0 0 2-1,0 0 6-15,0 0 5 0,25 18 3 0,-25-18-11 16,30 6-3-16,-30-6-3 0,36 7-3 0,-14-4-2 16,3-3-6-16,1 0-2 0,1 0-2 0,4 0-3 15,0-4 0-15,1-2-1 0,1 2 0 0,-1-2 0 16,1 4-1-16,-4-10-34 0,9 15-78 0,-38-3-139 15,50-19-271-15,-27 17 6 0,1-4 255 16</inkml:trace>
  <inkml:trace contextRef="#ctx0" brushRef="#br0" timeOffset="68">5950 14233 1148 0,'-22'-15'150'0,"22"15"-38"15,0 0-23-15,0 0-23 0,0 0-24 0,0 0-17 16,0 0-14-16,0 0-5 0,0 0 10 0,0 0 7 15,0 0 4-15,0 0 1 0,22 17-9 0,-22-17-2 32,23 2 0-32,-23-2-1 0,33 0-3 0,-33 0-3 15,43 0-5-15,-22-4-4 0,4 1 0 0,-1 0 0 16,0 0 3-16,1 3-2 0,1-2-3 16,-4 2 2-16,1 0-4 0,-1-3-1 0,-22 3 5 15,37 0-16-15,-37 0-9 0,32 3-21 0,-32-3-25 0,26 5-30 16,-26-5-75-16,0 0-100 0,33 19-222 0,-33-19 44 15,0 0 264-15</inkml:trace>
  <inkml:trace contextRef="#ctx0" brushRef="#br0" timeOffset="69">7774 14204 742 0,'0'0'215'16,"0"0"-50"-16,0 0-28 0,0 0-15 0,0 0-26 16,0 0-31-16,-29-18-20 0,29 18-11 0,-27 0-4 15,27 0-3-15,-32 4-1 0,32-4-6 0,-34 11-3 16,34-11-4-16,-37 20-2 0,37-20-4 0,-38 27-1 15,38-27-5-15,-29 41 4 0,17-16-5 0,0 0 2 16,3 2-3-16,5 5 2 0,1-2-5 0,3 1 5 16,5-3-4-1,3 3 2-15,1-4-2 0,5 4 4 16,6-7-6-16,-1 0 5 0,6-5-4 0,1-3 3 16,1-2-3-16,4-7 2 0,2-4 0 0,-2-1 1 15,3-7 1-15,-1 1-2 0,-3-9 2 0,-4-1-3 16,-2-2 3-16,-24 16-6 0,40-41 6 0,-28 15-3 15,0 0 5-15,-3-1-2 0,-4-1 5 0,-2 2-6 16,-3-3 5-16,-2 0-4 0,-3 2 4 0,-1-5-3 16,-2 6 3-16,-1-3-5 0,-1 3 4 0,-4 4-4 15,14 22 6-15,-29-41-6 0,29 41 4 0,-34-22-3 16,34 22 0-16,-37-13 2 0,37 13-2 0,-38-1 0 16,38 1-1-16,-40 15 1 0,40-15-6 0,-42 26-3 15,42-26-7-15,-39 36-2 0,39-36-9 0,-28 35-7 16,26-12-23-16,2-23-27 15,-6 27-42-15,6-27-22 0,0 0-52 16,0 0-45-16,0 0-146 0,44 25 32 16,-44-25 307-16</inkml:trace>
  <inkml:trace contextRef="#ctx0" brushRef="#br0" timeOffset="70">8020 14077 840 0,'-4'-34'257'0,"4"34"-131"0,0 0-14 16,0 0-12-16,0 0-26 0,0 0-27 16,0 0-20-16,0 0-12 0,-27 13-3 0,27-13 8 15,-9 21 4-15,9-21 8 0,-13 38-4 0,9-17-1 16,4-21-8-16,-19 46-1 0,5-19-9 0,-1 3 4 0,-3 5-10 0,-4 0 6 16,-1 1-8-16,-2 2 4 0,-4 3-7 15,1-2 6-15,-3 2-7 0,0 0 8 16,4 0-9-16,-1-3 6 0,2 1-5 0,4-2 6 15,0-9-6-15,5 0 4 0,4-4 15 0,13-24-31 16,-17 34 32-16,17-34-33 0,-3 25 0 0,3-25-11 16,0 0-17-16,0 0-13 15,0 0-12-15,0 0-28 0,46 0-71 0,-44-28-89 16,32 14-184-16,-10-3-1 0,-7-18 240 16</inkml:trace>
  <inkml:trace contextRef="#ctx0" brushRef="#br0" timeOffset="71">8532 14098 1008 0,'0'0'179'16,"0"0"-56"-16,0 0-8 0,0 0-21 16,0 0-30-16,-26-3-21 0,26 3-10 0,0 0-10 15,-22 21 1-15,22-21-5 0,-26 23 2 0,26-23-4 16,-30 35 2-16,30-35-8 0,-33 44 2 0,16-23-6 16,0 9 1-16,2 1-5 0,0 4 4 15,-1-4-4-15,5 6 5 0,-2-1-7 0,5-5 6 0,1 2-9 0,4-1 5 16,5-7-5-16,-1 3 3 0,6 2-3 0,-2-9 3 15,8 3-3-15,-13-24 3 0,26 37-5 16,-26-37 3-16,29 24-1 0,-29-24-3 0,39 15-14 16,-39-15-10-16,42 1-21 0,-42-1-16 0,48-10-37 15,-48 10-56-15,49-17-92 0,-49 17-256 16,33-28 71-16,-7 23 220 16</inkml:trace>
  <inkml:trace contextRef="#ctx0" brushRef="#br0" timeOffset="72">8774 14560 1135 0,'0'0'103'16,"0"0"-54"-16,0 0-14 0,0 0-14 15,0 0-6-15,0 0 4 0,0 0 6 0,0 0 6 16,0 0-3-16,31-32-8 0,-31 32-12 0,28-30-1 15,-28 30-4-15,30-39 6 0,-30 39 2 0,33-48 11 16,-15 23-3-16,-6-2 3 0,4-4-11 0,-3 3-2 0,1 4-7 16,-3-4 3-16,0 4-6 0,-11 24 4 0,20-37-4 15,-20 37 2-15,17-25-1 0,-17 25 1 16,0 0-1-16,0 0 1 0,0 0-2 0,0 0 1 16,0 0 3-1,0 0 3-15,24-6 5 0,-24 6 3 0,0 0 2 16,0 0-2-16,12 31 2 0,-12-31-4 0,6 24 2 15,-6-24-5-15,4 31 3 0,-4-31-6 0,5 37 3 16,-5-37-3-16,5 40 0 0,-5-40-4 0,4 43 1 16,-3-22-4-16,-1-21 3 0,6 44-3 0,-4-22 4 15,-2-22-5-15,4 41 3 0,-4-41-4 0,9 40 3 16,-9-40-2-16,8 36 2 0,-8-36-3 0,10 32 4 16,-10-32-3-16,8 23 2 0,-8-23-2 0,0 0-9 15,8 24-14-15,-8-24-11 0,0 0-21 0,0 0-16 16,8 38-44-16,-8-38-46 0,0 0-101 0,-16 25-147 15,16-25 17-15,0 0 183 0</inkml:trace>
  <inkml:trace contextRef="#ctx0" brushRef="#br0" timeOffset="73">8926 14419 894 0,'0'0'164'0,"0"0"-64"0,-37-3 6 16,37 3-4-16,0 0-29 0,0 0-26 0,0 0-25 16,-19 23-11-16,19-23-7 0,0 0 0 0,0 0 4 15,0 0 2-15,22 24 2 0,-22-24 0 0,26 14-4 0,-26-14-2 16,33 6-2-16,-33-6-2 0,37 7-1 0,-37-7 0 16,42 5-1-16,-19-5 0 0,3-3-1 0,-2 0 0 15,3-1-1-15,1 2 0 0,-2 2-35 16,-26 0-52-16,51-7-65 0,-41-18-82 0,23 29-70 15,-7-8-120-15,-26 4 89 0,50-12 337 0</inkml:trace>
  <inkml:trace contextRef="#ctx0" brushRef="#br0" timeOffset="74">9567 13966 1469 0,'0'0'47'16,"0"0"-12"-16,0 0-6 0,0 0-19 0,0 0-22 16,-12 31 14-16,12-31-17 0,11 25 15 0,-11-25 2 15,16 24-3-15,-16-24 3 0,24 27-2 0,-24-27 4 16,25 27 7-16,-25-27 10 0,19 40 4 16,-9-14 7-16,-10-26-9 0,9 48-1 0,-6-23-9 15,1-1 2-15,-4 7-3 0,2-1 4 0,-4 2-4 0,2-2 4 0,-5 2-8 16,-1-2 3-16,-1 1-9 0,-1-2 4 15,-2 2-7-15,1-6 5 0,-1 3-6 0,-4-2 4 16,0-2-4-16,-2-3 4 0,16-21-6 0,-28 40 1 16,28-40-19-16,-22 25-13 0,22-25-26 15,0 0-35-15,-16 31-86 0,16-31-177 0,-24-23-130 16,24 23-6-16,-12-42 421 16</inkml:trace>
  <inkml:trace contextRef="#ctx0" brushRef="#br0" timeOffset="75">10419 14308 804 0,'0'0'168'0,"0"0"-58"0,0 0-26 16,0 0-2-16,0 0 2 0,0 0-11 0,0 0-20 16,0 0-17-16,0 0-16 0,0 0-9 15,0 0 0-15,0 0 6 0,-21 27 3 0,21-27 3 0,0 0-4 16,-18 28-2-16,18-28-3 0,-16 24-2 0,16-24-5 16,-18 27 0-16,18-27-6 0,-15 25 1 0,15-25-3 15,-4 28 2-15,4-28-2 0,-2 30 3 0,2-30-4 16,3 24 2-16,-3-24-5 0,10 24 6 0,-10-24-4 15,0 0 3-15,29 25-1 0,-29-25-2 0,31 6 2 32,-31-6 0-32,33-10 2 0,-33 10-1 0,42-15 2 15,-42 15-5-15,38-27 4 0,-38 27-1 0,36-29 2 16,-36 29-2-16,26-32 2 0,-26 32-2 0,15-31 2 16,-15 31-1-16,5-26 2 0,-5 26-1 0,-5-26 2 15,5 26-1-15,-13-24-1 0,13 24 0 0,-27-20 1 16,27 20-3-16,-30-17 4 0,30 17-4 0,-30-11 1 15,30 11-1-15,-25-4-2 0,25 4 1 0,-23 4 0 16,23-4-2-16,0 0-9 0,0 0-20 0,0 0-48 16,-25 16-58-16,41 9-113 0,-16-25-203 0,0 0 5 15,11 38 179-15</inkml:trace>
  <inkml:trace contextRef="#ctx0" brushRef="#br0" timeOffset="76">11833 14035 933 0,'0'0'152'16,"-26"-7"-38"-16,26 7-4 0,0 0-6 0,-22 11-22 15,22-11-25-15,-24 10-17 0,24-10-11 16,-22 25-1-16,22-25-6 0,-27 34 0 0,10-12-6 15,3 6 3-15,-6 1-9 0,2 3 7 0,-4 1-5 0,2 2 5 0,0 0-6 16,-2 2 2-16,1-4-7 0,0-1 3 0,-1 0-8 16,2-3 5-16,0 5-5 0,0-5 4 15,-2 3-6-15,2-1 5 0,0 0-6 0,-1-3 5 16,3 2-4-16,3-6 2 0,2-2-3 0,13-22 3 16,-16 40-4-16,16-40-12 0,-7 36 32 15,7-36-49-15,-1 27 20 16,1-27-34-16,0 0-18 0,0 0-17 0,19 28-45 15,-19-28-44-15,25-8-147 0,-25 8-126 0,26-23 18 16,-3 20 303-16</inkml:trace>
  <inkml:trace contextRef="#ctx0" brushRef="#br0" timeOffset="77">11603 14148 748 0,'0'0'159'0,"0"0"-42"0,0 0-4 15,0 0 0-15,0 0-12 0,0 0-15 0,0 0-17 0,-26-12-18 16,26 12-8-16,0 0-9 0,-28 3-4 16,28-3-5-16,-29 7-2 0,29-7-3 15,-36 20-1-15,36-20-4 0,-38 28-2 0,38-28-6 16,-43 34 1-16,19-10-6 0,2 3 2 0,3 0-5 16,3 3 3-16,3 0-3 0,2 2 3 0,4-6-4 0,3-1 3 15,6-1-4 1,0 0 3-16,-2-24-3 0,18 39 4 0,-18-39-4 15,29 34 4-15,-29-34-5 0,43 30 3 16,-17-22-1-16,2 0 0 0,2-6 0 16,3-4 2-16,1-5-1 0,1-2 0 0,-1-4 4 0,2-4-4 15,-6-2 6-15,4-4-6 0,-10 1 3 0,1-1-4 16,-4-1 4-16,-3-3-2 0,-4-1 3 0,-6 4-3 16,-4 2 3-16,-4-1-4 0,0 23 4 0,-11-37-2 0,11 37 2 15,-26-32-2-15,26 32 2 0,-35-20-2 16,35 20 0-16,-40-7 0 0,15 5-3 0,3 4-1 15,-2-2-5-15,2 3-4 0,22-3-1 0,-40 13-4 16,40-13-7-16,-29 11-7 0,29-11-22 16,0 0-38-16,-11 29-47 0,11-29-63 0,0 0-105 15,0 0-127-15,0 0 44 0,33 33 302 0</inkml:trace>
  <inkml:trace contextRef="#ctx0" brushRef="#br0" timeOffset="78">12465 14094 1089 0,'-12'-31'141'0,"12"31"-33"0,0 0-10 15,0 0-13-15,0 0-25 0,0 0-13 16,0 0-15-16,0 0-5 0,-25 0-4 0,25 0-3 15,0 0-3-15,-25 31 2 0,25-31-1 0,-24 31 2 16,7-8-7 0,0 3 4-16,0-2-6 0,-1 3 3 0,1 4-5 15,2-2 2-15,-2 4-7 0,4-5 3 0,-1 6-7 16,3 0 5-16,1-2-5 0,2 1 4 0,1-3-6 16,4 1 5-16,3-2-5 0,2 0 3 15,2-5-4-15,-4-24 3 0,18 41-3 0,-18-41 4 16,26 35-3-16,-26-35 1 0,33 23-2 0,-33-23 2 15,36 18-11-15,-36-18-6 0,37 7-13 0,-37-7-13 0,39 3-11 16,-39-3-21-16,41 0-52 0,-41 0-53 0,44-4-105 16,-44 4-199-16,26-20 91 0,-1 20 217 0</inkml:trace>
  <inkml:trace contextRef="#ctx0" brushRef="#br0" timeOffset="79">12763 14237 1189 0,'0'0'111'0,"0"0"-31"0,0 0-18 16,0 0-18-16,0 0-2 0,0 0-3 0,0 0-4 15,1 39-2-15,-2-17-17 0,1 2-3 0,-3 2-9 16,2 6 2-16,-2-3-7 0,-2 4 4 16,1 1-6-16,-3-4 6 0,0 4-5 0,1-5 3 15,-1 0-4-15,2-6-6 16,3 2-32-16,2-25-37 0,0 41-66 0,0-41-58 16,2 24-74-16,-2-24-166 0,0 0 86 15,0 0 232-15</inkml:trace>
  <inkml:trace contextRef="#ctx0" brushRef="#br0" timeOffset="80">12781 14276 1073 0,'-17'-31'136'15,"17"31"-11"-15,-8-27-11 0,8 27-27 0,0 0-32 16,0 0-24-16,-5-30-15 0,5 30-9 0,0 0-4 16,0 0-2-16,0 0 0 0,24-19 0 0,-24 19 0 15,29-10-1-15,-29 10 1 0,36-10-2 16,-36 10 2-16,40-7-2 0,-40 7 2 0,40-3-1 15,-40 3 0-15,37 1 1 0,-37-1-2 0,32 6 2 0,-32-6-1 0,30 10 0 16,-30-10 0-16,25 7 0 0,-25-7 0 0,0 0 1 16,26 14-1-16,-26-14 2 0,0 0-1 15,0 0 2-15,6 24 0 0,-6-24 0 0,0 0-1 16,-17 36 0-16,17-36-1 0,-20 24 1 16,20-24-4-16,-24 26 4 0,24-26-2 0,-22 27 0 15,22-27-1-15,-22 22 4 16,22-22-4-16,0 0 2 0,-30 30-2 0,30-30 0 15,0 0-1-15,-15 31 2 0,15-31-3 0,0 0 2 16,0 0-2-16,8 22 2 0,-8-22 0 16,0 0-1-16,0 0 1 0,33 20 1 0,-33-20-2 15,22 7 1-15,-22-7-1 0,25 9-8 0,-25-9-3 16,0 0-2-16,34 8-1 0,-34-8 10 16,0 0 2-16,28 14 3 0,-28-14 0 0,0 0 0 0,0 0 1 0,0 0 2 15,0 0-2-15,11 26 2 0,-11-26-2 0,0 0 2 16,-17 29-1-16,17-29 3 0,0 0 1 0,-27 28 6 15,27-28 0-15,0 0 5 0,-35 28 2 16,35-28-1-16,-23 18-1 0,23-18 0 0,-26 16-5 16,26-16-1-16,-29 17-6 0,29-17 0 15,-29 17-4-15,29-17 0 16,-25 13 0-16,25-13 0 0,0 0-2 0,-25 14 2 16,25-14 0-16,0 0-1 0,0 0-8 0,0 0-20 15,0 0-8-15,0 0-10 0,0 0-33 0,0 0-36 16,0 0-93-16,0 0-155 0,32 2-61 0,-32-2 15 15,26-16 402-15</inkml:trace>
  <inkml:trace contextRef="#ctx0" brushRef="#br0" timeOffset="81">13455 14048 1254 0,'-21'-29'104'15,"21"29"-26"1,0 0-14-16,0 0-28 0,0 0-21 0,0 0-2 15,0 0 5-15,10 26 6 0,-10-26-4 0,12 28-2 16,-12-28-6-16,18 30 1 0,-18-30-1 0,25 42 3 16,-25-42-7-16,29 38 1 0,-29-38-5 0,26 38 2 15,-26-38-6-15,25 38 4 0,-25-38-5 0,23 42 7 16,-23-42 6-16,18 41 9 0,-18-41-2 0,8 38 1 16,-8-38-10-16,-2 42 2 0,2-42-4 0,-10 44 7 15,10-44-5-15,-22 42 3 0,22-42-6 0,-25 41-2 16,10-17-4-16,-1 0 4 0,-5 0-5 0,0-3 4 15,21-21-4-15,-38 38 2 0,38-38-4 0,-31 28 4 16,31-28-3-16,0 0 1 0,-27 22-3 0,27-22 3 16,0 0-10-16,0 0-7 0,0 0-20 0,0 0-35 15,0 0-99 1,-26-9-165-16,26 9-176 0,0 0-11 16,0 0 309-16</inkml:trace>
  <inkml:trace contextRef="#ctx0" brushRef="#br0" timeOffset="82">5981 12541 512 0,'0'0'160'0,"0"0"-43"16,0 0 2-16,0 0 0 0,0 0 6 0,0 0-23 15,0 0-15-15,0 0-23 0,0 0-15 16,0 0-12-16,0 0-10 0,0 0-9 0,0 0-3 16,0 0 5-16,0 0 15 0,0 0 6 0,0 0-1 15,0 0-4-15,0 0-18 0,0 0 0 0,0 0 0 16,0 0 0-16,0 0-1 0,0 0-3 0,22 13-3 15,-22-13-1-15,0 0-1 0,0 0 3 0,0 0-2 16,0 0-1-16,26 1-3 0,-26-1-1 0,0 0-3 16,0 0 1-16,21 0 1 0,-21 0-2 15,0 0 2-15,0 0-1 0,30 0-1 16,-30 0-1-16,0 0 1 0,28 0-1 0,-28 0 0 16,23-1-1-16,-23 1 1 0,27-2 0 0,-27 2-1 15,27-1 0-15,-27 1-1 0,21-4 1 0,-21 4 0 16,23 4 0-16,-23-4 1 0,0 0-2 0,28 4 2 15,-28-4-1-15,0 0 0 0,23 3 0 0,-23-3 0 16,0 0 0-16,0 0 2 0,26 0-1 16,-26 0-1-16,0 0 1 0,0 0-1 0,0 0 0 15,27-4 0-15,-27 4 0 0,0 0 0 0,0 0 0 16,0 0 1-16,0 0 0 0,0 0-1 0,0 0 1 16,0 0-2-16,0 0 1 0,20-16 0 0,-20 16-1 15,0 0 1-15,0 0-1 0,0 0 0 16,0 0 0-16,0 0 0 0,0 0 0 15,0 0-10-15,0 0-11 0,0 0-10 0,0 0-28 16,0 0-35-16,0 0-162 0,0 0-322 0,0 0 44 16,0 0 201-16</inkml:trace>
  <inkml:trace contextRef="#ctx0" brushRef="#br0" timeOffset="83">3044 10716 882 0,'0'0'175'0,"0"0"-71"15,0 0-14-15,0 0-15 0,0 0-20 0,0 0-8 16,0 0-6-16,14 25-4 0,-14-25-3 0,0 0-17 16,3 31-8-16,-3-31-5 0,0 0 0 0,4 35-2 15,-4-35 1-15,1 20-2 0,-1-20 3 16,2 27 1-16,-2-27 5 0,1 34-1 16,-1-34 4-16,0 33-5 0,0-33 1 0,3 33 18 15,-3-33-36-15,0 36 33 0,0-36-34 0,3 34 10 16,-3-34 2-16,1 28-3 0,-1-28 4 0,2 24-4 15,-2-24 3-15,0 23-3 0,0-23 3 0,-3 25-1 16,3-25 1-16,-7 24-1 0,7-24 2 0,-8 21-1 16,8-21 4-16,0 0 6 0,-18 30 8 15,18-30 0-15,0 0 1 0,-29 21-5 0,29-21-3 16,-24 11-1-16,24-11 2 0,-23 7-2 0,23-7 2 16,-26 6-1-16,26-6 1 0,-29 1 0 0,29-1-1 15,-32 0-1-15,32 0-2 0,-36-6-5 16,36 6 0-16,-33-2-2 0,33 2-2 0,-36-3 0 15,36 3 0-15,-31-3-1 0,31 3 2 0,-28-3-2 16,28 3 0-16,0 0-1 0,-27-11-1 16,27 11 1-16,0 0-2 0,0 0 0 0,0 0-9 15,0 0-7-15,-20-21-12 0,20 21-19 0,0 0-19 16,0 0-39-16,0-36-75 0,24 40-143 0,-24-4-171 16,13-37 20-16,-13 37 320 0</inkml:trace>
  <inkml:trace contextRef="#ctx0" brushRef="#br0" timeOffset="84">2816 10651 1232 0,'-38'-14'161'0,"38"14"-35"0,0 0-35 15,0 0-27-15,0 0-23 0,0 0-14 16,0 0-13-16,0 0-6 0,0 0-3 0,0 0 1 16,0 0 3-16,0 0 3 0,0 0 0 15,32 25-2-15,-32-25-3 0,26 10-1 0,-26-10-1 16,32 11 0-16,-32-11-3 0,39 5 0 0,-39-5-1 15,41 2-1-15,-18 1 0 0,2-6 1 0,3 3 1 16,2 0-3-16,0-2 3 0,-1-2-3 0,6-1 0 16,-6-2-2-16,4 1-20 0,-3-6-27 0,6 12-43 15,-36 0-89-15,66-8-182 0,-42 1-161 16,0 7 45-16,4 12 352 0</inkml:trace>
  <inkml:trace contextRef="#ctx0" brushRef="#br0" timeOffset="85">3332 11243 907 0,'0'0'261'0,"0"0"-114"0,0 0-54 0,0 0-28 0,0 0-27 16,0 0-18-16,0 0-12 0,0 0 0 16,0 0 1-16,0 0 3 0,0 0 0 0,9 30 1 15,-9-30-5-15,0 24 1 0,0-24-3 16,-3 26 2-16,3-26-3 0,0 25 3 0,0-25-6 15,0 24 3-15,0-24-4 0,0 0 1 0,0 22-1 16,0-22 0-16,0 0-1 0,0 0-2 0,0 0 0 16,0 0 0-16,0 0-1 0,0 0 2 0,0 0 2 15,0 0 0-15,0 0 1 0,23-24-2 0,-23 24 2 16,16-26-2-16,-16 26 3 0,16-30-3 16,-16 30 1-16,21-28-1 0,-21 28 2 0,20-32-3 15,-20 32 3-15,25-26-4 0,-25 26 3 16,0 0-1-16,29-26 1 0,-29 26-1 0,0 0 1 15,0 0-1-15,28-11-1 0,-28 11 2 0,0 0-2 16,0 0 1-16,0 0 2 0,26 5 0 0,-26-5 4 0,0 0 6 16,0 0 2-16,19 28 3 0,-19-28-3 0,10 25-3 15,-10-25-3-15,8 26 0 0,-8-26-3 16,4 32 1-16,-4-32-3 0,9 24 2 0,-9-24-2 16,8 23 1-1,-8-23 0-15,0 0 0 0,7 25-2 0,-7-25-1 16,0 0 0-16,0 0 0 0,9 26-1 0,-9-26 0 15,0 0-2-15,0 0 1 0,0 0-2 0,0 0-21 16,0 0-26-16,0 0-91 0,0 0-199 0,0 0-191 16,0 0 19-16,0 0 331 0</inkml:trace>
  <inkml:trace contextRef="#ctx0" brushRef="#br0" timeOffset="86">6344 10742 730 0,'0'0'181'0,"0"0"-25"0,0 0-33 0,0 0-21 0,0 0-23 16,0 0-24-16,0 0-19 0,0 0-8 15,0 0-6-15,0 0 12 0,0 0 3 0,0 0-1 16,0 0-1-16,-9 31-14 0,9-31-7 0,0 34 3 15,0-34-7-15,0 37 4 0,0-37-5 16,0 40 0-16,0-40-4 0,0 44 0 0,0-23 18 16,-1 6-33-16,0-1 34 0,1 3-33 0,0-5 5 15,0 5 7-15,0-3-7 0,0-2 6 0,0-1-3 16,0-1 4-16,0-22-5 0,1 41 4 0,-1-41-4 16,0 35 2-16,0-35-1 0,-1 33 2 0,1-33 0 15,-5 22 1-15,5-22-1 0,0 0 3 0,0 0 3 16,-18 24 7-16,18-24 1 0,0 0 4 15,-23 0-7-15,23 0-5 0,-23-7 2 16,23 7-3-16,-28-20 2 0,28 20-4 0,-36-29 1 16,36 29-5-16,-42-34 3 0,19 14-3 0,23 20 1 15,-42-38-2-15,42 38 4 0,-36-34-4 0,36 34 3 16,-25-24-4-16,25 24 2 0,0 0-4 0,-19-26 0 16,19 26-13-16,0 0-15 0,0 0-23 0,0 0-31 15,-2-35-66-15,2 35-121 0,0 0-230 16,28-8-5-16,-28 8 240 0</inkml:trace>
  <inkml:trace contextRef="#ctx0" brushRef="#br0" timeOffset="87">6078 10683 1223 0,'0'0'213'0,"0"0"-107"0,0 0-36 15,0 0-25-15,0 0-15 0,0 0-15 16,0 0-7-16,0 0 7 0,0 0 4 0,0 0 2 16,24 23 1-16,-24-23-12 0,0 0-5 15,33 17-1-15,-33-17-1 0,29 8 0 0,-29-8 1 16,39 3-1-16,-17-3-1 0,6-3 0 0,-2 0-2 15,3 0 1-15,1-1-2 0,0-3 1 0,-1 0-2 16,4 2 2-16,-1-4-3 0,4 4-21 0,-4-4-25 16,6 11-51-16,-38-2-91 0,68-15-180 15,-41 9-150-15,1 0 54 0,5 18 372 0</inkml:trace>
  <inkml:trace contextRef="#ctx0" brushRef="#br0" timeOffset="88">6685 11290 883 0,'0'0'141'15,"0"0"-74"-15,0 0-15 0,0 0-16 16,0 0-10-16,0 0-16 0,0 0 15 0,0 0 21 16,0 0 13-16,0 0 9 0,0 0-10 0,0 0-15 15,0 0-4-15,3 22-7 0,-3-22-3 16,0 0-9-16,3 28-3 0,-3-28-6 0,0 0-1 15,1 35-5-15,-1-35 2 0,4 28-4 0,-4-28 0 16,2 28-1-16,-2-28 0 0,2 21-2 0,-2-21 0 16,0 0-2-16,6 23 2 0,-6-23 0 0,0 0 3 15,0 0-2-15,0 0-2 0,0 0-2 16,0 0-1-16,0 0-1 0,0 0 3 0,0 0 4 16,0 0 1-16,0 0 1 0,28-27-3 0,-28 27 0 15,13-31-3-15,-13 31 5 0,21-27-4 0,-21 27 3 16,21-36-3-16,-21 36 3 0,22-30-3 0,-22 30 3 15,23-28-5-15,-23 28 3 0,0 0-1 16,30-26 2-16,-30 26 0 0,0 0-2 0,0 0 1 16,28-13 0-16,-28 13-1 0,0 0 1 0,0 0 1 15,23 3 1-15,-23-3 2 0,0 0-1 0,0 0 0 16,0 0-1-16,27 30 0 0,-27-30 2 0,0 0 5 16,0 0 2-1,15 24 4-15,-15-24-2 0,0 0-3 0,0 0-2 16,12 26-2-16,-12-26 0 0,0 0 1 0,0 0-1 15,7 27 1-15,-7-27-3 0,0 0 0 0,0 0-2 16,4 23 0-16,-4-23-1 0,0 0 2 16,0 0-3-16,0 0 1 0,2 24-1 0,-2-24 0 0,0 0 0 15,0 0 0-15,0 0-1 0,0 0 2 0,-2 23-3 16,2-23 2-16,0 0-20 0,0 0-13 0,2 25-27 16,-2-25-44-16,0 0-78 0,0 0-149 0,0 0-166 15,0 0 27-15,0 0 341 0</inkml:trace>
  <inkml:trace contextRef="#ctx0" brushRef="#br0" timeOffset="89">7075 10430 883 0,'0'0'127'0,"0"0"-59"16,0 0-21-16,7 25 40 0,-7-25 5 0,0 0-2 15,0 0-2-15,0 0-45 0,0 0-12 0,0 0-1 16,17 26-4-16,-17-26 1 0,0 0-3 0,14 29 0 16,-14-29-4-16,0 0-3 0,13 32-6 0,-13-32 0 15,3 27-5-15,-3-27 1 0,0 24-4 0,0-24 1 16,-4 28-4-16,4-28 1 15,-7 23-1-15,7-23 1 0,0 0-2 0,-14 25 1 16,14-25-1-16,0 0 0 0,0 0-18 0,0 0-14 16,-19 27-37-16,19-27-68 0,0 0-116 0,0 0-259 15,0 0 37-15,0 0 214 0</inkml:trace>
  <inkml:trace contextRef="#ctx0" brushRef="#br0" timeOffset="90">6994 11375 414 0,'0'0'208'15,"0"0"-69"-15,-12-23-25 0,12 23-19 0,0 0-21 16,0 0-17-16,0 0-10 0,0 0-5 0,0 0-2 16,0 0-3-16,0 0-4 0,0 0-5 15,0 0-5-15,0 0-3 0,0 0-1 0,0 0-1 16,0 0 1-16,0 0-2 0,0 0-3 0,0 0 7 16,0 0 12-16,0 0 2 0,0 0 2 15,0 0-13-15,24-22-13 0,-24 22-4 0,0 0 1 16,0 0 0-16,0 0 0 0,25-20-1 0,-25 20-2 15,0 0-3-15,0 0 1 0,0 0-2 0,0 0 0 16,26-17 0-16,-26 17 1 0,0 0-2 16,0 0 3-16,0 0-2 0,0 0 0 0,24-9 0 15,-24 9-1-15,0 0 2 0,0 0-1 0,0 0 0 16,0 0 0-16,0 0-1 0,22-5 0 0,-22 5 0 16,0 0 0-16,0 0 0 0,0 0 0 0,0 0 1 15,26 5-1-15,-26-5 0 0,0 0 0 0,0 0-2 16,0 0 2-16,0 0 0 0,0 0 0 15,26 2 2-15,-26-2-1 0,0 0-1 16,0 0 1-16,0 0-1 0,0 0 0 0,0 0 1 16,0 0-1-16,0 0 2 0,0 0-1 0,22 19 0 15,-22-19 1-15,0 0 0 0,0 0-1 0,0 0 1 16,0 0-2-16,14 26 3 0,-14-26-2 0,0 0 1 16,0 0 0-16,6 28 2 0,-6-28 1 0,0 0 2 15,5 22-1-15,-5-22 1 0,0 0-3 16,3 28 0-16,-3-28-2 0,0 0 2 0,-2 22-2 15,2-22 2-15,0 0-1 0,0 0 1 0,-2 24-1 16,2-24 1-16,0 0 0 0,0 0 0 16,0 0-1-16,0 0-1 0,0 0-1 0,0 0 0 15,-6 23-1-15,6-23 1 0,0 0-1 0,0 0 1 16,0 0-1-16,0 0 0 0,0 0 0 0,0 0-1 16,0 0 1-16,0 0 0 0,0 0-1 15,0 0 1-15,0 0-2 0,0 0 1 0,0 0-1 16,0 0 0-16,0 0-1 0,0 0-16 0,0 0-17 15,0 0-46-15,0 0-127 0,0 0-310 0,0 0 13 16,0 0 103-16</inkml:trace>
  <inkml:trace contextRef="#ctx1" brushRef="#br0">9095 9697 0,'0'0'0,"0"0"0,0 0 16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45:03.1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DCF22E0D-6795-41B5-AA75-9F10BD05CEDC}" emma:medium="tactile" emma:mode="ink">
          <msink:context xmlns:msink="http://schemas.microsoft.com/ink/2010/main" type="writingRegion" rotatedBoundingBox="1720,1495 24073,1625 23983,17255 1629,17126"/>
        </emma:interpretation>
      </emma:emma>
    </inkml:annotationXML>
    <inkml:traceGroup>
      <inkml:annotationXML>
        <emma:emma xmlns:emma="http://www.w3.org/2003/04/emma" version="1.0">
          <emma:interpretation id="{A708C389-C6E6-4A98-A436-C595D9EB75D7}" emma:medium="tactile" emma:mode="ink">
            <msink:context xmlns:msink="http://schemas.microsoft.com/ink/2010/main" type="paragraph" rotatedBoundingBox="1844,1496 24073,1625 24068,2646 1838,2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3FC4BC-AAB0-49CD-8600-867D104EF54A}" emma:medium="tactile" emma:mode="ink">
              <msink:context xmlns:msink="http://schemas.microsoft.com/ink/2010/main" type="line" rotatedBoundingBox="1844,1496 24073,1625 24068,2646 1838,2517"/>
            </emma:interpretation>
          </emma:emma>
        </inkml:annotationXML>
        <inkml:traceGroup>
          <inkml:annotationXML>
            <emma:emma xmlns:emma="http://www.w3.org/2003/04/emma" version="1.0">
              <emma:interpretation id="{B0B71939-A3C5-41A6-84D2-A1D35BED0F20}" emma:medium="tactile" emma:mode="ink">
                <msink:context xmlns:msink="http://schemas.microsoft.com/ink/2010/main" type="inkWord" rotatedBoundingBox="1843,1709 3788,1721 3785,2340 1840,2328">
                  <msink:destinationLink direction="with" ref="{2B7EC325-89F7-4C18-88BE-3D7EE5DB02A0}"/>
                </msink:context>
              </emma:interpretation>
              <emma:one-of disjunction-type="recognition" id="oneOf0">
                <emma:interpretation id="interp0" emma:lang="en-GB" emma:confidence="0">
                  <emma:literal>Them</emma:literal>
                </emma:interpretation>
                <emma:interpretation id="interp1" emma:lang="en-GB" emma:confidence="0">
                  <emma:literal>Thin</emma:literal>
                </emma:interpretation>
                <emma:interpretation id="interp2" emma:lang="en-GB" emma:confidence="0">
                  <emma:literal>Than</emma:literal>
                </emma:interpretation>
                <emma:interpretation id="interp3" emma:lang="en-GB" emma:confidence="0">
                  <emma:literal>Then</emma:literal>
                </emma:interpretation>
                <emma:interpretation id="interp4" emma:lang="en-GB" emma:confidence="0">
                  <emma:literal>them</emma:literal>
                </emma:interpretation>
              </emma:one-of>
            </emma:emma>
          </inkml:annotationXML>
          <inkml:trace contextRef="#ctx0" brushRef="#br0">35 0 679 0,'0'0'177'0,"0"0"-28"0,0 0-21 15,0 0-8-15,0 0-25 0,0 0-35 16,0 0-17-16,0 0-10 0,0 0-5 0,0 0-8 16,0 0-9-16,0 0-7 0,0 0 0 0,0 0 10 15,0 0 10-15,0 0 2 0,19 22 0 0,-19-22-12 16,0 33-5-16,0-33-6 0,0 42 4 0,-1-18-6 16,-5 1 4-16,3 4-6 0,0-1 6 0,-1-1-6 15,2 5 4-15,-4-5-5 0,3 5 4 0,-4-5-5 16,5-5 6-16,-4 3-5 0,6-25 4 15,-7 40-4-15,7-40 3 0,-4 29-4 0,4-29 3 16,0 0-2-16,2 25 1 0,-2-25-24 16,0 0-19-16,0 0-37 0,0 0-29 0,0 0-19 15,0 0-38-15,0 0-73 0,0 0-94 0,15-40-43 16,-15 40 205-16</inkml:trace>
          <inkml:trace contextRef="#ctx0" brushRef="#br0" timeOffset="312.4443">-175 24 711 0,'0'0'181'0,"-19"-38"-5"0,19 38-17 16,0 0-20-16,0 0-34 0,0 0-31 0,0 0-22 15,0 0-11-15,0 0-7 0,0 0-11 0,0 0-6 16,0 0-7-16,0 0-4 0,0 0-4 0,0 0-1 15,0 0 7-15,0 0 3 0,0 0 3 0,22-9-1 16,-22 9-7-16,32 2-3 0,-32-2-3 0,34 0 2 16,-34 0-1-16,43 0-1 0,-17 0 0 0,1-3-1 15,2 2 1-15,5-7-1 0,-6 7 2 16,1-4-3-16,6 0 2 0,-6-2 0 0,1 3-1 16,3-1 0-16,-3 2-19 0,-2-7-16 0,5 10-18 15,-8-9-30-15,12 16-43 0,-37-7-28 16,58 3-113-16,-58-3-175 0,33 15 5 0,-3 4 279 15</inkml:trace>
          <inkml:trace contextRef="#ctx0" brushRef="#br0" timeOffset="1062.9421">677-113 641 0,'0'0'174'0,"0"0"-35"0,0 0 3 16,0 0-7-16,0 0-30 0,0 0-29 0,0 0-26 15,0 0-11-15,0 0-11 0,0 0-27 0,0 0 7 16,0 0-23-16,0 0 25 0,0 0 12 15,0 0 5-15,0 0 7 0,7 26-9 0,-7-26-4 16,8 35-8-16,-4-8 2 0,-4-1-8 0,0 1 1 16,0 7-7-16,-3-1 3 0,-2 0-5 15,3 1 5-15,0 1-6 0,-2-4 5 0,2 0-6 16,1-2 5-16,-2-3-4 0,0-3 4 0,3-23-3 16,-1 35 3-16,1-35-3 0,0 28 1 15,0-28-1-15,0 0 2 0,0 0-2 0,0 0 1 16,0 0-1-16,0 0 1 0,0 0 0 0,0 0 0 15,0 0 1-15,0 0-2 0,0 0 3 0,0 0 0 16,0 0 0-16,0 0 1 0,0 0-1 0,19-30-4 16,-19 30 3-16,17-22-2 0,-17 22 2 0,18-27-2 15,-18 27 2-15,20-30-2 0,-20 30 2 0,25-27-2 16,-25 27 1-16,25-29-1 0,-25 29 2 16,23-28-3-16,-23 28 4 0,25-19-3 15,-25 19 3-15,0 0-3 0,28-13 1 0,-28 13-1 16,0 0 0-16,23-5 1 0,-23 5-1 0,0 0 1 15,25 12 0-15,-25-12 1 0,0 0-1 0,25 18 2 0,-25-18-3 16,0 0 3-16,16 24-3 0,-16-24 3 0,0 0-2 16,17 31 2-16,-17-31-3 0,7 25 3 15,-7-25-3-15,7 26 3 0,-7-26-2 0,4 24 1 16,-4-24-2 0,1 28 2-16,-1-28-2 0,3 24 3 0,-3-24-3 15,0 0 2-15,1 29-3 0,-1-29 3 0,0 0-3 16,0 32 1-16,0-32-2 0,0 0-22 0,0 22-27 15,0-22-36-15,0 0-69 0,0 0-42 0,0 0-88 16,0 0-175-16,0 0 79 0,0 0 315 0</inkml:trace>
          <inkml:trace contextRef="#ctx0" brushRef="#br0" timeOffset="1656.6561">1218 195 1066 0,'0'0'212'0,"0"0"-106"0,0 0-25 16,0 0-31-16,0 0-26 0,0 0-17 0,0 0-5 15,0 0-2-15,0 0 0 0,0 0 2 0,0 0 2 16,0 0 3-16,0 0 4 0,0 0 0 0,20 29 4 16,-20-29-4-16,1 25 2 0,-1-25-5 15,0 36 2-15,0-36-5 0,-1 31 2 0,1-31-3 16,-6 30 0-16,6-30-3 0,-4 24 2 15,4-24-3-15,-3 25 2 0,3-25-2 0,-1 22 1 16,1-22-1-16,0 0 1 0,1 23-3 0,-1-23 2 16,0 0-2-16,0 0 0 0,0 0-1 0,0 0 2 15,0 0 0-15,0 0 1 0,28-23 3 0,-28 23-4 16,20-31 3-16,-20 31-3 0,28-37 3 0,-28 37-4 16,28-41 5-16,-28 41-4 0,27-39 3 15,-27 39-3-15,19-31 3 0,-19 31-2 0,0 0 1 16,27-24-2-16,-27 24 2 0,0 0-2 15,0 0 1-15,0 0 0 0,23 0 0 0,-23 0 2 16,0 0-2-16,0 0 1 0,0 0 1 0,25 27 0 16,-25-27-1-16,0 0 1 0,10 28 0 0,-10-28 2 15,6 22 2-15,-6-22 4 0,0 28-2 0,0-28 1 16,6 27-7-16,-6-27 2 0,0 0-3 16,5 26 0-16,-5-26 0 0,0 0 0 0,0 0-1 15,0 0-1-15,0 0-1 0,0 0 1 0,27 13 1 16,-27-13 1-16,0 0 1 0,18-23-2 0,-18 23 2 15,19-22-3-15,-19 22 3 0,22-30-3 0,-22 30 3 16,19-22-3-16,-19 22 2 0,0 0-1 16,26-29 1-16,-26 29-2 0,0 0 1 0,0 0 0 15,24-13-1-15,-24 13 1 0,0 0 0 16,0 0 0-16,0 0 0 0,0 0 1 0,25 2-2 16,-25-2 2-16,0 0 0 0,0 0-1 0,0 0 1 15,27 21 0-15,-27-21-2 0,0 0 4 0,17 27-2 16,-17-27 2-16,8 25 3 0,-8-25 1 0,5 25-1 15,-5-25 1-15,6 30-6 0,-6-30 2 0,4 30-4 16,-4-30 2-16,4 29-2 0,-4-29 2 16,4 23-3-16,-4-23 3 0,0 0-2 0,6 28 0 15,-6-28 1-15,0 0-1 0,0 0-19 16,0 0-19-16,10 26-43 0,-10-26-72 0,0 0-159 16,0 0-214-16,0 0 54 0,0 0 319 0</inkml:trace>
        </inkml:traceGroup>
        <inkml:traceGroup>
          <inkml:annotationXML>
            <emma:emma xmlns:emma="http://www.w3.org/2003/04/emma" version="1.0">
              <emma:interpretation id="{B5B8994C-7189-45A9-B6F6-0F6CE3F59113}" emma:medium="tactile" emma:mode="ink">
                <msink:context xmlns:msink="http://schemas.microsoft.com/ink/2010/main" type="inkWord" rotatedBoundingBox="4308,1733 4552,1734 4548,2309 4304,2307">
                  <msink:destinationLink direction="with" ref="{2B7EC325-89F7-4C18-88BE-3D7EE5DB02A0}"/>
                </msink:context>
              </emma:interpretation>
              <emma:one-of disjunction-type="recognition" id="oneOf1">
                <emma:interpretation id="interp5" emma:lang="en-GB" emma:confidence="0">
                  <emma:literal>1</emma:literal>
                </emma:interpretation>
                <emma:interpretation id="interp6" emma:lang="en-GB" emma:confidence="0">
                  <emma:literal>2</emma:literal>
                </emma:interpretation>
                <emma:interpretation id="interp7" emma:lang="en-GB" emma:confidence="0">
                  <emma:literal>]</emma:literal>
                </emma:interpretation>
                <emma:interpretation id="interp8" emma:lang="en-GB" emma:confidence="0">
                  <emma:literal>L</emma:literal>
                </emma:interpretation>
                <emma:interpretation id="interp9" emma:lang="en-GB" emma:confidence="0">
                  <emma:literal>[</emma:literal>
                </emma:interpretation>
              </emma:one-of>
            </emma:emma>
          </inkml:annotationXML>
          <inkml:trace contextRef="#ctx0" brushRef="#br0" timeOffset="679585.3309">2289 67 687 0,'0'0'209'0,"0"0"-88"0,0 0-46 0,0 0-16 16,0 0-19-16,0 0-21 0,0 0 9 0,0 0 0 15,0 0-3-15,19-27-2 0,-19 27-6 0,0 0-4 16,24-21-5-16,-24 21-1 0,0 0-1 0,21-31 4 16,-21 31 0-16,0 0 3 0,23-26-4 15,-23 26 0-15,0 0-5 0,21-26 2 0,-21 26-2 16,0 0 5-16,0 0 2 0,19-30 6 0,-19 30-1 15,0 0 2-15,0 0-1 0,0 0-1 0,0 0-2 16,0 0-3-16,0 0-3 0,0 0-5 0,0 0 0 16,0 0 0-16,0 0-1 0,0 0 2 15,0 0-3-15,0 0 1 0,0 0-2 16,0 0 0-16,0 0 1 0,0 0 3 0,0 0 8 16,0 0 7-16,0 0 3 0,0 0 5 0,0 0 8 15,0 0-6-15,0 0 0 0,10 28-9 0,-10-28-10 16,0 0-5-16,1 28 3 0,-1-28-4 0,0 26 3 15,0-26-5-15,-1 30 2 0,1-30-4 0,-2 30 3 16,2-30-3-16,-3 32 4 0,3-32-2 0,0 35 2 16,0-35-5-16,-2 34 4 0,2-34-4 15,-2 39 3-15,2-39-2 0,-1 39 2 0,1-39-4 16,-4 32 4-16,4-32-4 0,-3 30 3 16,3-30-2-16,-3 32 3 0,3-32-3 0,-2 24 2 15,2-24-2-15,-5 22 2 0,5-22-1 0,0 0 1 16,-1 28-1-16,1-28 1 0,0 0-1 0,-4 24 0 15,4-24-1-15,0 0 1 0,0 0-1 0,0 0 2 16,0 0 0-16,0 0 0 0,0 24-2 16,0-24 2-16,0 0-2 0,0 0 1 0,0 0 0 15,0 0-1 1,0 0 2-16,0 0-1 0,0 0 1 0,0 0-2 16,0 0 2-16,0 0-1 0,0 0 0 0,0 0 0 15,0 0-1-15,0 0 1 0,0 0 0 0,0 0 0 16,0 0-1-16,0 0 1 0,0 0-2 15,0 0 1-15,0 0-2 0,0 0 1 0,0 0 0 0,0 0-4 16,0 0-3-16,0 0-7 0,0 0-6 0,0 0-1 16,0 0-7-16,0 0-9 0,0 0-6 0,0 0-5 15,0 0-10-15,0 0-7 0,0 0-7 16,0 0 5-16,0 0 21 0,0 0 21 0,0 0 20 0,0 0 7 0,-22-6 2 16,22 6 2-16,0 0-1 0,-24 8 3 15,24-8 3-15,0 0 13 0,-24 11 8 16,24-11 7-16,0 0 4 0,0 0-5 0,-33 13-2 15,33-13 0-15,0 0 1 0,0 0 1 0,-23 7 0 16,23-7-4-16,0 0-3 0,0 0-6 0,0 0-3 16,0 0-4-16,0 0-4 0,0 0-5 0,0 0-3 15,0 0-1-15,0 0-1 0,0 0-1 0,0 0-1 16,0 0 0-16,0 0-1 0,0 0-1 0,0 0 8 16,0 0 9-16,0 0 2 0,0 0 3 15,0 0-6-15,0 0-6 0,29 4 1 0,-29-4-2 16,0 0 0-16,32-1-3 0,-32 1 0 0,25-3-2 15,-25 3-1-15,25-6 1 0,-25 6-1 16,25-1-1-16,-25 1 1 0,23-2-1 0,-23 2 0 16,0 0-1-16,30-1 1 0,-30 1-1 0,0 0-17 15,25-5-19-15,-25 5-46 0,0 0-98 16,30 3-257-16,-30-3-121 0,0 0 54 0,0 0 459 16</inkml:trace>
        </inkml:traceGroup>
        <inkml:traceGroup>
          <inkml:annotationXML>
            <emma:emma xmlns:emma="http://www.w3.org/2003/04/emma" version="1.0">
              <emma:interpretation id="{5BDA513A-69FC-4B25-9043-7AE85BB2391C}" emma:medium="tactile" emma:mode="ink">
                <msink:context xmlns:msink="http://schemas.microsoft.com/ink/2010/main" type="inkWord" rotatedBoundingBox="5501,1517 9720,1541 9714,2559 5495,2534"/>
              </emma:interpretation>
              <emma:one-of disjunction-type="recognition" id="oneOf2">
                <emma:interpretation id="interp10" emma:lang="en-GB" emma:confidence="0">
                  <emma:literal>Jacobson</emma:literal>
                </emma:interpretation>
                <emma:interpretation id="interp11" emma:lang="en-GB" emma:confidence="0">
                  <emma:literal>[Jacobson</emma:literal>
                </emma:interpretation>
                <emma:interpretation id="interp12" emma:lang="en-GB" emma:confidence="0">
                  <emma:literal>{Jacobson</emma:literal>
                </emma:interpretation>
                <emma:interpretation id="interp13" emma:lang="en-GB" emma:confidence="0">
                  <emma:literal>[Jacobsen</emma:literal>
                </emma:interpretation>
                <emma:interpretation id="interp14" emma:lang="en-GB" emma:confidence="0">
                  <emma:literal>[Jacobean</emma:literal>
                </emma:interpretation>
              </emma:one-of>
            </emma:emma>
          </inkml:annotationXML>
          <inkml:trace contextRef="#ctx0" brushRef="#br0" timeOffset="388173.1793">4219-75 586 0,'0'0'185'16,"0"0"-6"-16,0 0-16 0,0 0-22 15,0 0-31-15,0 0-37 0,0 0-21 0,0 0-11 16,0 0-4-16,0 0-3 0,0 0-5 16,0 0-6-16,0 0-4 0,0 0-5 0,0 0-1 15,0 0-3-15,0 0-3 0,0 0-3 0,0 0-2 16,0 0 0-16,0 0 5 0,0 0 2 0,13 35 4 15,-13-35-4-15,5 33-1 0,-5-33-8 0,2 44 3 16,-1-20-4-16,2-2 3 0,1 4-3 16,-3-4 4-16,1 7-3 0,-1-4 2 0,-1 0-5 15,0-2 5-15,0 3-5 0,-1-3 5 0,1-23-2 16,-7 40 2-16,7-40-2 0,-6 29 2 0,6-29-2 16,0 0 3-16,-13 31-3 0,13-31 3 0,0 0-3 15,-28 22 2-15,28-22-1 0,-28 10 1 16,28-10-1-16,-30 12 0 0,30-12-1 15,-33 7 1-15,33-7 0 0,-33 7 0 0,33-7 0 16,-35 0 1-16,35 0-1 0,-33-7-1 0,33 7 1 16,-29-8-1-16,29 8 1 0,-22-11 0 0,22 11-1 15,0 0-1-15,-27-10 1 0,27 10-1 0,0 0 0 16,0 0-2-16,0 0-7 0,0 0-11 0,-19-22-17 16,19 22-16-16,0 0-25 0,-6-33-47 0,6 33-56 15,6-22-104-15,-6 22-169 0,23-23 31 16,-23-4 302-16</inkml:trace>
          <inkml:trace contextRef="#ctx0" brushRef="#br0" timeOffset="388464.451">3985-94 1067 0,'0'0'172'16,"0"0"-34"-1,0 0-18-15,-23-18-33 0,23 18-25 0,0 0-13 16,0 0-9-16,0 0-9 0,0 0-8 0,0 0-11 16,0 0-4-16,0 0-6 0,0 0-2 0,0 0 0 15,0 0 0-15,0 0 1 0,0 0 2 16,0 0-2-16,27 19 0 0,-27-19 0 0,37 9-1 16,-16-8 1-16,5-1-1 0,5 0 0 0,3-7-1 15,5 4 1-15,3-4 0 0,4-2 0 0,-1 3-2 16,-2-3 0-16,-2-2-23 0,2 9-27 0,-10-12-36 15,13 24-20-15,-19-25-58 0,30 26-152 0,-13-15-153 16,0-3-11-16,8 14 378 0</inkml:trace>
          <inkml:trace contextRef="#ctx0" brushRef="#br0" timeOffset="389089.4078">4800 251 687 0,'0'0'166'0,"0"0"-71"0,-18-23-9 16,18 23 2-16,0 0-12 0,0 0 0 0,0 0 4 15,0 0-2-15,0 0-5 0,0 0-12 0,0 0-14 16,0 0-8-16,-7-24-4 0,7 24-4 0,0 0-4 16,0 0-6-16,0 0-5 0,-22-6-6 0,22 6-4 15,0 0-2-15,-29 8-3 0,29-8 0 16,-26 14-2-16,26-14 0 0,-25 23 0 15,25-23 2-15,-15 27-2 0,15-27 3 0,-10 34-3 16,10-34 2-16,-3 36-4 0,3-36 3 0,6 31-3 16,-6-31 4-16,8 27-4 0,-8-27 2 0,19 22-8 15,-19-22-4-15,22 20-8 0,-22-20 0 0,28 10 0 16,-28-10 3-16,25 7 3 0,-25-7 5 0,22-5 5 16,-22 5 3-16,23-19 4 0,-23 19-3 15,21-27 4-15,-21 27-4 0,15-35 4 0,-15 35-4 16,10-31 5-16,-10 31-2 0,4-30 2 0,-4 30 7 15,0 0 4-15,4-23 0 0,-4 23 5 0,0 0-8 16,0 0 1-16,0 0-3 0,0 0-4 0,0 0-3 16,0 0-3-16,0 0-2 0,0 0 0 15,0 0 2-15,0 0-1 0,0 22 4 16,0-22-3-16,3 31 3 0,-3-31-4 0,4 31 3 16,-4-31-4-16,4 33 3 0,-4-33-2 0,10 26 3 15,-10-26-4-15,13 22 3 0,-13-22-4 0,0 0 3 16,22 21-2-16,-22-21 1 0,0 0-10 0,27 14-9 15,-27-14-16-15,22-2-16 0,-22 2-34 0,27-15-52 16,6 18-69-16,-30-24-115 0,-3 21-116 0,46-21 22 16,-37-3 368-16</inkml:trace>
          <inkml:trace contextRef="#ctx0" brushRef="#br0" timeOffset="389417.5122">5320 243 1190 0,'0'0'146'0,"0"0"-32"16,0 0-19-16,0 0-27 0,-11-23-20 16,11 23-7-16,0 0-6 0,0 0-6 0,0 0-4 15,0 0-6-15,-23-19-6 0,23 19-4 0,0 0-2 16,0 0-3-16,-26 2-1 0,26-2 0 0,0 0-2 16,-30 20 1-16,30-20-2 0,-25 28 1 0,25-28-2 15,-28 38 2-15,28-38-3 0,-22 41 4 0,12-20-4 16,10-21 4-16,-13 41-4 15,10-17 4-15,3-24-5 0,0 41 4 0,0-41-4 16,10 32 4-16,-10-32-4 0,19 23-5 0,-19-23-6 16,27 13-3-16,-27-13-9 0,35 3 1 0,-35-3-9 15,38-6-5-15,-14 3-7 0,-24 3-13 0,45-18-23 16,-45 18-37-16,46-28-9 0,-31 7 14 0,15 13-2 16,-30 8 16-16,47-30-38 0,-47 30-87 0,29-39-83 15,0 35 60-15,-21-20 248 0</inkml:trace>
          <inkml:trace contextRef="#ctx0" brushRef="#br0" timeOffset="389799.3464">5664 289 779 0,'-16'-22'208'0,"16"22"-55"0,0 0-31 16,0 0-18-16,0 0-26 0,0 0-24 0,3-23-8 16,-3 23-3-16,0 0 2 0,0 0-2 15,0 0-1-15,0 0-6 0,0 0-7 0,0 0-6 16,0 0-7-16,0 0-4 0,0 0-3 0,0 0-4 15,0 0-3-15,0 0-1 0,0 0-1 0,0 0 0 16,-27 26-1-16,27-26 2 0,-16 23-2 0,16-23 3 16,-11 27-3-16,11-27 1 0,-5 29-2 0,5-29 3 15,0 24-3-15,0-24 3 0,5 25-3 16,-5-25 2-16,0 0-3 0,27 24 2 16,-27-24-8-16,24 6-2 0,-24-6-2 0,31-2-1 15,-31 2 4-15,34-10 2 0,-34 10 3 0,32-14 1 16,-32 14 4-16,27-18-2 0,-27 18 4 0,0 0-3 15,28-33 3-15,-28 33-2 0,12-26 2 0,-12 26-2 16,6-26 1-16,-6 26 0 0,0-27 0 0,0 27 0 16,-4-21 2-16,4 21-3 0,0 0 2 15,-18-31-2-15,18 31 2 0,0 0-3 0,-28-19 2 16,28 19-2-16,0 0-1 0,-26-5-2 0,26 5-10 16,0 0-15-16,-25 16-26 0,25-16-37 0,-9 25-72 15,9-25-99-15,0 0-225 0,-10 24 16 0,10-24 274 0</inkml:trace>
          <inkml:trace contextRef="#ctx0" brushRef="#br0" timeOffset="390445.8759">6129-251 1084 0,'0'0'127'15,"0"0"-21"-15,0 0-10 0,0 0-36 0,0 0-35 16,0 0-19-16,0 0-13 0,2 30 25 0,-2-30-9 15,4 35 14-15,-1-11 0 0,-3 3-14 0,1 8 4 16,-2-4-7-16,1 8 6 0,-3-2-9 0,-3 4 7 16,1-1-10-16,-1 2 7 0,-1-4-8 15,2 1 6-15,-1-5-7 0,-2-3 6 0,1-4-5 16,2-4 4-16,5-23 1 0,-7 30 10 16,7-30 1-16,0 0 3 0,0 0-2 0,0 0-7 15,0 0-4-15,0 0 1 0,0 0 2 0,0 0-2 16,0 0 1-16,0 0-3 0,16-25 0 0,-16 25-5 0,27-36 3 15,-27 36-3-15,30-37 2 0,-30 37-2 0,30-34 2 16,-30 34-3-16,32-29 3 0,-32 29-3 0,33-21 3 16,-33 21-2-16,34-14 1 0,-34 14 0 15,32-9 0 1,-32 9 0-16,25 2 0 0,-25-2 0 0,23 3 0 16,-23-3 0-16,0 0 0 0,31 27 0 0,-31-27 0 15,13 22 2-15,-13-22-1 0,0 26 2 0,0-26-2 16,-12 31 2-16,12-31-2 0,-19 31 3 0,19-31-3 15,-24 34 2-15,24-34-2 0,-27 29 2 0,27-29-1 0,-26 21 9 16,26-21 2-16,-25 15 3 0,25-15-2 16,-25 3-5-16,25-3-4 0,-21 0-2 0,21 0 0 15,-27-5-2-15,27 5 0 0,-24-15-1 0,24 15 1 16,-23-13-2-16,23 13 0 0,-22-20-1 0,22 20 1 0,0 0 0 16,-26-21 1-16,26 21-1 0,0 0 1 0,0 0-9 15,0 0-13-15,0 0-24 0,0 0-38 0,0 0-33 16,0 0-58-16,0 0-103 0,0 0-197 0,26-7 16 15,-26 7 277-15</inkml:trace>
          <inkml:trace contextRef="#ctx0" brushRef="#br0" timeOffset="390914.5937">6725 110 672 0,'0'0'176'0,"1"-31"-82"0,-1 31 12 0,0 0 19 15,0 0-17-15,3-30-15 0,-3 30-20 0,0 0-15 16,0 0-16-16,0 0-12 0,0 0-10 0,0 0-8 16,-25-5-4-16,25 5-3 0,0 0 0 15,-34 20 1-15,34-20 3 0,-35 25-1 16,35-25 1-16,-30 36-4 0,30-36 2 0,-28 31-5 15,28-31 2-15,-18 24-3 0,18-24 0 0,0 0-2 16,-9 27 1-16,9-27-2 0,0 0 1 0,7 24-2 16,-7-24 2-16,0 0-1 0,26 18 2 0,-26-18-1 15,23 9 0-15,-23-9 1 0,29 1 0 0,-29-1 0 16,30 2 0-16,-30-2 0 0,28 3 0 16,-28-3 0-16,0 0 0 0,28 4-1 0,-28-4 1 15,0 0 0-15,0 0 2 0,0 0 1 0,0 0 1 16,0 0 0-16,4 23-1 0,-4-23-1 0,0 0 1 15,-24 29-2-15,24-29 1 0,-25 24-2 0,25-24 2 16,-28 27-3-16,28-27 3 0,-29 27-3 16,29-27 3-16,-28 24-3 0,28-24 2 15,-22 22-3-15,22-22 2 0,0 0-3 0,0 0-3 16,0 0-9-16,0 0-7 0,0 0-18 0,0 0-37 16,25-18-47-16,-21-14-62 0,29 23-96 0,-11-12-177 15,-5-9 72-15,14 23 296 0</inkml:trace>
          <inkml:trace contextRef="#ctx0" brushRef="#br0" timeOffset="391320.8122">7051 127 771 0,'0'0'193'15,"0"0"-73"-15,0 0-10 0,13-28-4 0,-13 28-19 16,0 0-27-16,0 0-14 0,0 0-7 0,0 0-4 15,0 0-7-15,0 0-9 0,0 0-8 16,0 0-2-16,0 0-5 0,0 0-2 0,-29 18-1 16,29-18 1-16,-20 27-1 0,20-27 2 0,-23 38-3 15,23-38 3-15,-22 38-5 0,22-38 5 0,-19 34-5 16,19-34 4-16,-10 35-4 0,10-35 3 0,-1 31-4 16,1-31 4-16,5 26-4 0,-5-26 3 0,14 22-2 15,-14-22 1-15,0 0-2 0,32 16 2 16,-32-16 0-16,29-9 0 0,-29 9 1 15,35-24-2-15,-35 24 4 0,35-38-5 0,-35 38 5 16,30-41-4-16,-30 41 4 0,22-41-4 0,-22 41 5 16,11-39-3-16,-11 39 2 0,3-31-1 0,-3 31 2 15,-5-28 0-15,5 28 0 0,0 0-1 0,-23-24 1 16,23 24-2-16,-23-5 0 0,23 5-1 0,-30 3-1 16,30-3 0-16,-24 10-1 0,24-10 0 15,0 0-8-15,-23 24-17 0,23-24-37 0,0 0-47 16,0 39-57-16,0-39-72 0,0 0-116 0,14 29-61 15,-14-29 161-15</inkml:trace>
          <inkml:trace contextRef="#ctx0" brushRef="#br0" timeOffset="391805.8367">7324 170 1248 0,'0'0'124'15,"0"0"-61"-15,0 0-9 0,0 0-23 0,0 0-20 16,0 0-8-16,0 0-2 0,0 0 0 0,0 0 1 16,0 0 2-16,0 0 1 0,25 10 0 15,-25-10 6-15,0 0 1 0,7 30 5 16,-7-30-2-16,-3 27 0 0,3-27-6 0,-7 31-1 16,7-31-6-16,-8 33 2 0,8-33-4 0,-7 27 3 15,7-27-3-15,0 0 1 0,-3 30 0 0,3-30 0 16,0 0-2-16,0 0 0 0,0 0-1 0,0 0 1 15,0 0 1-15,0 0 1 0,0 0 0 0,24 0-1 16,-24 0 1-16,19-27-3 0,-19 27 4 16,29-33-4-16,-29 33 3 0,32-35-3 0,-32 35 4 15,31-40-5-15,-31 40 4 0,29-35-3 0,-29 35 4 16,26-28-4-16,-26 28 3 0,24-23-2 0,-24 23 1 16,0 0-1-16,25-20 2 0,-25 20-1 0,0 0 1 15,0 0-1-15,0 0-1 0,27-4 2 16,-27 4-1-16,0 0 1 0,0 0 0 0,0 0 0 15,21 25 2-15,-21-25 8 0,0 0 2 16,15 26 5-16,-15-26-2 0,7 22-1 0,-7-22-5 16,6 24 1-16,-6-24-2 0,4 31 1 0,-4-31-3 15,2 29 1-15,-2-29-6 0,0 31 2 0,0-31-5 16,3 30 4-16,-3-30-5 0,0 31 4 0,0-31-3 16,0 0 1-16,6 26-2 0,-6-26-20 0,0 0-46 31,0 0-100-31,0 0-331 0,0 0-56 15,22-26 83-15</inkml:trace>
          <inkml:trace contextRef="#ctx0" brushRef="#br0" timeOffset="428309.4378">3743-293 173 0,'0'0'81'0,"0"0"3"16,0 0 5-16,0 0 18 0,0 0 9 0,0 0-3 15,0 0-5-15,0 0-3 0,0 0 2 0,0 0 8 16,0 0 2-16,0 0-34 0,0 0 8 0,0 0-47 16,0 0-1-16,0 0-15 0,0 0-14 0,0 0-1 15,0 0 1-15,-27 2 1 0,27-2-2 0,0 0-1 16,-29 5 1-16,29-5 0 0,0 0-1 16,-33-3-2-16,33 3 1 0,0 0-2 0,-30-4-1 15,30 4 0-15,0 0-3 0,-29-9 3 0,29 9-2 16,0 0-1-16,0 0 1 0,-27-8-1 15,27 8-2-15,0 0 1 0,0 0-2 0,0 0-1 16,0 0 0-16,0 0-1 0,0 0 0 0,-25 26-1 16,25-26-13-16,-9 24 33 0,9-24-32 0,-4 30 32 15,4-30-17-15,-7 37-3 0,7-37 4 16,-6 42-4-16,4-15 4 0,-1-2-5 0,3 1 5 16,-6-2-4-16,3 2 4 0,-1 1-4 0,-1-1 3 15,1 5-3-15,2-3 4 0,-1 5-5 0,-3-4 4 16,2 2-4-16,0-3 5 0,1 2-5 0,2-3 6 15,-3-3-6-15,2-3 4 0,2-21-3 0,2 42 2 16,-2-42-2-16,0 44 3 16,0-44-3-16,4 36 2 0,-4-36-3 0,0 37 4 15,0-37-3-15,-4 33 3 0,4-33-1 0,4 26 2 16,-4-26-4-16,0 22 2 0,0-22-1 0,1 26-10 16,-1-26 34-16,0 24-33 0,0-24 31 0,0 0-20 15,-1 31-3-15,1-31 2 0,0 0-1 0,-4 27 2 16,4-27-3-16,0 0 1 0,0 0 0 0,0 0 0 15,0 0 1-15,0 0 0 0,0 0-1 16,4 23 1-16,-4-23-1 0,0 0-1 0,0 0 0 16,0 0 0-16,0 0 0 0,0 0 2 0,0 0 0 15,0 0 0-15,0 0-1 0,0 0 0 0,0 0 0 16,0 0 0-16,0 0 0 0,0 0 1 0,0 0 0 16,-4 24 1-16,4-24-2 0,0 0 0 15,0 0 0-15,0 0 1 0,0 0-1 0,0 0 1 16,0 0-1-16,0 0 0 0,0 0 0 15,0 0 0-15,0 0 0 0,0 0 1 0,0 0 0 16,0 0 0-16,0 0 2 0,0 0 2 0,0 0 2 16,0 0 1-16,0 0-1 0,0 0 0 0,0 0-2 15,0 0 0-15,0 0 0 0,0 0-2 0,0 0-1 16,0 0 0-16,0 0-2 0,0 0 1 0,0 0-1 16,0 0-1-16,0 0 1 0,0 0-1 15,0 0 1-15,0 0 2 0,0 0 7 0,0 0 3 16,0 0-1-16,26-2-1 0,-26 2-8 15,0 0-1-15,0 0-1 0,26-9 1 0,-26 9-1 16,0 0 0-16,26-5 1 0,-26 5-1 0,0 0 0 16,35-4 0-16,-35 4 0 0,25-4 0 0,-25 4 0 15,26-6 0-15,-26 6 0 0,25-4-1 0,-25 4 1 16,22-2 0-16,-22 2 0 0,0 0-1 16,31-4 0-16,-31 4-10 0,0 0-16 0,24-3-27 15,-24 3-68-15,0 0-221 0,0 0-250 0,0 0 37 16,0 0 271-1</inkml:trace>
        </inkml:traceGroup>
        <inkml:traceGroup>
          <inkml:annotationXML>
            <emma:emma xmlns:emma="http://www.w3.org/2003/04/emma" version="1.0">
              <emma:interpretation id="{0A13BFA6-AB22-4E6C-ABD8-0D1AAF863EFE}" emma:medium="tactile" emma:mode="ink">
                <msink:context xmlns:msink="http://schemas.microsoft.com/ink/2010/main" type="inkWord" rotatedBoundingBox="10390,1626 10981,1629 10977,2238 10387,2235"/>
              </emma:interpretation>
              <emma:one-of disjunction-type="recognition" id="oneOf3">
                <emma:interpretation id="interp15" emma:lang="en-GB" emma:confidence="0">
                  <emma:literal>&amp;</emma:literal>
                </emma:interpretation>
                <emma:interpretation id="interp16" emma:lang="en-GB" emma:confidence="0">
                  <emma:literal>%</emma:literal>
                </emma:interpretation>
                <emma:interpretation id="interp17" emma:lang="en-GB" emma:confidence="0">
                  <emma:literal>d</emma:literal>
                </emma:interpretation>
                <emma:interpretation id="interp18" emma:lang="en-GB" emma:confidence="0">
                  <emma:literal>R</emma:literal>
                </emma:interpretation>
                <emma:interpretation id="interp19" emma:lang="en-GB" emma:confidence="0">
                  <emma:literal>a</emma:literal>
                </emma:interpretation>
              </emma:one-of>
            </emma:emma>
          </inkml:annotationXML>
          <inkml:trace contextRef="#ctx0" brushRef="#br0" timeOffset="393069.8017">8575 170 501 0,'0'0'178'0,"0"0"-20"16,0 0-27-16,0 0-8 0,0 0-22 16,0 0-20-16,0 0-17 0,0 0-11 0,0 0-10 15,0 0-3-15,0 0-5 0,0 0-5 0,0 0-7 16,0 0-2-16,-8 21-5 0,8-21-1 0,0 0-5 16,0 0-2-16,-14 31-4 0,14-31 0 15,-13 22-3-15,13-22 2 0,-18 26-4 0,18-26 4 16,-18 24-2-16,18-24 2 0,-22 28-2 0,22-28 3 15,-25 27-2-15,25-27 2 0,-23 21-1 0,23-21 2 16,0 0-2-16,-25 16 6 0,25-16 4 0,0 0 2 16,0 0 1-16,-25 2-5 0,25-2-4 0,0 0-5 15,0 0 0-15,0 0-1 0,-21-24 0 16,21 24-2-16,0 0 2 0,-9-34-2 16,9 34 3-16,-3-29-3 0,3 29 2 0,0-29-3 15,0 29 3-15,0-23-3 0,0 23 3 0,0 0-2 16,4-27 2-16,-4 27 0 0,0 0 0 0,0 0-1 15,0 0 0-15,7-23-1 0,-7 23 0 0,0 0-1 16,0 0 1-16,0 0 0 0,0 0 1 0,0 0 0 16,0 0 0-16,29-13 0 0,-29 13 0 15,0 0 0-15,30-4 0 0,-30 4 0 0,28-5 0 16,-28 5 0-16,33-9 1 0,-33 9-1 0,34-6 0 16,-34 6 0-16,32-11 0 0,-32 11-1 0,32-11 2 15,-32 11-2-15,30-16 2 0,-30 16-1 16,32-18 1-16,-32 18-2 0,30-19 2 0,-30 19-2 15,0 0 2-15,30-36-2 0,-30 36 2 0,18-24-1 16,-18 24 2-16,13-31-2 0,-13 31 2 16,9-27-2-16,-9 27 2 0,4-29-2 0,-4 29 2 15,0-33-2-15,0 33 2 0,-5-30-2 0,5 30 3 16,-10-33-3-16,10 33 2 0,-11-25-1 0,11 25 2 16,0 0 7-16,0 0 6 0,-23-19 0 0,23 19-1 15,0 0-8-15,0 0-6 0,-29 17 0 0,29-17-2 16,-21 29 2-16,21-29-1 0,-25 45 3 15,14-15-5-15,2-2 4 0,-1 2-5 0,2 0 5 16,-1 2-4-16,5-1 6 0,-3 6-5 16,5-3 8-16,-1 0-5 0,3-2 5 0,4-4-6 15,4-1 3-15,-2-3-5 0,4-2 3 0,3-1-4 16,-13-21 3-16,35 37-2 0,-35-37 2 0,42 23-2 16,-18-12 1-16,2-6-1 0,-1-3 0 0,5-1-1 15,-2-4-17-15,2 3-28 0,-5-15-51 16,13 29-131-16,-38-14-320 0,38-12 37 0,-38 12 117 15</inkml:trace>
        </inkml:traceGroup>
        <inkml:traceGroup>
          <inkml:annotationXML>
            <emma:emma xmlns:emma="http://www.w3.org/2003/04/emma" version="1.0">
              <emma:interpretation id="{77E670D9-A578-47DF-981E-12F5C13F9146}" emma:medium="tactile" emma:mode="ink">
                <msink:context xmlns:msink="http://schemas.microsoft.com/ink/2010/main" type="inkWord" rotatedBoundingBox="11378,1636 12904,1644 12900,2336 11374,2327"/>
              </emma:interpretation>
              <emma:one-of disjunction-type="recognition" id="oneOf4">
                <emma:interpretation id="interp20" emma:lang="en-GB" emma:confidence="0">
                  <emma:literal>Rik</emma:literal>
                </emma:interpretation>
                <emma:interpretation id="interp21" emma:lang="en-GB" emma:confidence="0">
                  <emma:literal>Risk</emma:literal>
                </emma:interpretation>
                <emma:interpretation id="interp22" emma:lang="en-GB" emma:confidence="0">
                  <emma:literal>Rick</emma:literal>
                </emma:interpretation>
                <emma:interpretation id="interp23" emma:lang="en-GB" emma:confidence="0">
                  <emma:literal>Rika</emma:literal>
                </emma:interpretation>
                <emma:interpretation id="interp24" emma:lang="en-GB" emma:confidence="0">
                  <emma:literal>Rink</emma:literal>
                </emma:interpretation>
              </emma:one-of>
            </emma:emma>
          </inkml:annotationXML>
          <inkml:trace contextRef="#ctx0" brushRef="#br0" timeOffset="395175.9431">10536-59 894 0,'0'0'212'0,"0"0"-102"16,0 0-33-16,0 0-14 0,0 0-19 15,0 0-25-15,0 0-10 0,0 0 24 0,0 0 9 16,0 0 9-16,0 0 3 0,10 25-24 16,-10-25-3-16,2 24-7 0,-2-24 0 0,-3 38-9 15,0-17 0-15,-4 7-7 0,2-1 1 0,-2-1-5 16,1 5 4-16,-3-4-6 0,0-3 4 0,1 1-5 16,0 1 5-16,8-26-6 0,-13 43 7 0,13-43-6 15,-11 38 4-15,11-38-2 0,-7 27 1 16,7-27-1-16,0 0 1 0,-2 30 0 0,2-30 0 15,0 0 0-15,0 0 0 0,0 0 0 0,0 22-1 16,0-22-1-16,0 0 0 0,0 0 1 0,0 0-1 16,0 0 1-16,0 0 0 0,0 0 0 0,0 0-1 15,0 0-1-15,0 0 3 0,0 0 1 16,0 0 2-16,0 0 1 0,0 0-2 0,23-11 2 16,-23 11-2-16,0 0 1 0,26-21-2 15,-26 21 1-15,25-23-1 0,-25 23 2 0,24-25-3 16,-24 25 4-16,27-33-3 0,-27 33 4 0,32-33 3 15,-32 33 4-15,31-34-2 0,-31 34 0 0,35-36-7 16,-35 36 0-16,29-30-3 0,-29 30 1 0,29-26-1 16,-29 26 1-16,26-23-2 0,-26 23 2 0,25-16-2 15,-25 16 0-15,0 0 1 0,23-8-1 16,-23 8-1-16,0 0-17 0,0 0-11 0,24 9-28 16,-24-9-48-16,0 0-65 0,0 0-124 0,-9 36-180 15,9-36 36-15,-19 30 235 0</inkml:trace>
          <inkml:trace contextRef="#ctx0" brushRef="#br0" timeOffset="395394.6785">10644 331 1176 0,'0'0'170'0,"0"0"-54"0,-23-4-25 15,23 4-35-15,0 0-34 0,0 0-13 16,0 0 0-16,0 0 3 0,0 0 1 0,16 25 0 0,-16-25-6 15,0 0-4-15,21 23-1 0,-21-23 0 16,0 0-3-16,31 24 2 0,-31-24-2 16,0 0 1-16,32 21-1 0,-32-21 2 0,26 13-3 15,-26-13 3-15,27 16-3 0,-27-16-18 0,28 18-34 16,-28-18-50-16,29 16-71 0,-29-16-105 0,0 0-153 16,33 0 7-16,-33 0 221 0</inkml:trace>
          <inkml:trace contextRef="#ctx0" brushRef="#br0" timeOffset="393960.3697">9346 65 943 0,'0'0'199'16,"0"0"-66"-16,0 0-6 0,0 0-10 0,0 0-36 15,0 0-30-15,0 0-15 0,0 0-11 0,0 0-9 16,0 0-11-16,0 0-2 0,0 0-2 0,0 0 1 16,5 28-1-16,-5-28 3 0,0 47-5 15,0-25 4-15,0 2-4 0,0 0 3 0,0-3-3 16,-4 6 3-16,4-2-4 0,-1-1 5 0,1 0-6 16,0 3 5-16,1-5-5 0,-1-22 5 0,0 42-4 15,0-42 3-15,0 35-3 0,0-35 3 0,-1 28-2 16,1-28 2-16,0 0 0 0,0 0 0 0,0 0 2 15,0 0 1-15,0 0 0 0,0 0 0 0,0 0-2 16,0 0-2-16,0 0 2 16,-8-42-5-16,8 19 6 0,2-5-6 0,0 0 6 15,0-6-5-15,1-3 6 0,1-2-6 0,-1 2 8 16,0-7-9-16,1 2 10 0,-1 4-5 0,1-3 9 16,-1 8-2-16,-1 0 3 0,4 5-5 0,-3 0 1 15,-3 28-5-15,9-40 4 0,-9 40-5 0,10-31 2 16,-10 31-3-16,0 0 0 0,19-29-4 15,-19 29 3-15,0 0-2 0,28-14 2 0,-28 14 0 16,23-7 0-16,-23 7 0 0,29 0 0 0,-29 0-1 16,33 10 1-16,-33-10 1 0,32 16-1 0,-32-16 2 15,30 24-2-15,-30-24 2 0,31 32-3 0,-31-32 3 16,22 40-2-16,-22-40 1 0,16 39-2 16,-16-39 3-16,10 34-3 0,-10-34 4 0,3 27-4 15,-3-27 3-15,0 0-2 0,-5 33 2 16,5-33-2-16,0 0 3 0,-22 27-3 0,22-27 3 15,0 0-2-15,-33 29 0 0,33-29-1 0,-29 13 1 16,29-13-2-16,-34 14 1 0,34-14-1 0,-36 13 2 16,36-13-1-16,-36 5-1 0,36-5 1 0,-31 2 0 15,31-2 0-15,-27-2 1 0,27 2-1 0,0 0 0 16,-24-3 0-16,24 3 1 0,0 0 0 0,0 0-1 16,0 0 0-16,0 0-2 0,0 0-2 15,0 0 3-15,0 0-3 0,0 0 4 16,0 0 0-16,0 0 0 0,17 28 0 0,-17-28 0 15,0 0 0-15,27 20 1 0,-27-20-1 0,0 0 2 16,30 27-4-16,-30-27 4 0,26 15-2 0,-26-15 0 16,28 20 0-16,-28-20 1 0,26 21-3 0,-26-21 4 15,22 20-3-15,-22-20 2 0,23 25-1 16,-23-25 0-16,24 23-1 0,-24-23 2 0,0 0-2 16,27 30 2-16,-27-30-2 0,0 0 2 0,25 23-3 15,-25-23 2-15,0 0 0 0,19 23 0 0,-19-23-1 16,0 0 0-16,0 0-27 0,16 24-19 0,-16-24-47 15,0 0-63-15,29 28-105 0,-29-28-261 16,0 0 65-16,23 13 178 0</inkml:trace>
          <inkml:trace contextRef="#ctx0" brushRef="#br0" timeOffset="394261.23">10090 251 1157 0,'0'0'131'0,"0"0"-27"0,0 0-16 0,0 0-35 16,0 0-36-16,0 0-14 0,0 0-3 16,0 0 3-16,0 0 10 0,0 0 6 0,0 0 1 15,0 0 3-15,12 34-10 0,-12-34 1 0,5 28-7 16,-5-28 1-16,0 38-6 0,0-38 2 15,-3 35-6 1,3-35 4-16,-3 34-4 0,3-34 3 0,-5 27-3 16,5-27 3-16,-2 23-3 0,2-23-12 0,0 0-26 15,0 0-43-15,7 28-69 0,-7-28-75 0,0 0-165 16,0 0-60-16,4-39 137 0</inkml:trace>
          <inkml:trace contextRef="#ctx0" brushRef="#br0" timeOffset="394441.6209">10142 22 1542 0,'-22'-6'54'16,"22"6"-7"-16,0 0-3 0,-27-6-14 0,27 6-16 15,0 0-10-15,0 0-2 0,0 0-3 0,0 0-1 16,0 0-16-16,0 0-38 0,0 0-81 0,0 0-129 16,0 0-213-16,0 0-10 0,0 0 200 15</inkml:trace>
        </inkml:traceGroup>
        <inkml:traceGroup>
          <inkml:annotationXML>
            <emma:emma xmlns:emma="http://www.w3.org/2003/04/emma" version="1.0">
              <emma:interpretation id="{3A47FD03-18FF-4543-805D-68F0614666B5}" emma:medium="tactile" emma:mode="ink">
                <msink:context xmlns:msink="http://schemas.microsoft.com/ink/2010/main" type="inkWord" rotatedBoundingBox="13069,1716 14455,1724 14451,2353 13066,2345"/>
              </emma:interpretation>
              <emma:one-of disjunction-type="recognition" id="oneOf5">
                <emma:interpretation id="interp25" emma:lang="en-GB" emma:confidence="0">
                  <emma:literal>art</emma:literal>
                </emma:interpretation>
                <emma:interpretation id="interp26" emma:lang="en-GB" emma:confidence="0">
                  <emma:literal>ant</emma:literal>
                </emma:interpretation>
                <emma:interpretation id="interp27" emma:lang="en-GB" emma:confidence="0">
                  <emma:literal>art.</emma:literal>
                </emma:interpretation>
                <emma:interpretation id="interp28" emma:lang="en-GB" emma:confidence="0">
                  <emma:literal>arts</emma:literal>
                </emma:interpretation>
                <emma:interpretation id="interp29" emma:lang="en-GB" emma:confidence="0">
                  <emma:literal>at</emma:literal>
                </emma:interpretation>
              </emma:one-of>
            </emma:emma>
          </inkml:annotationXML>
          <inkml:trace contextRef="#ctx0" brushRef="#br0" timeOffset="395817.0043">11224 304 1189 0,'-21'-32'189'16,"21"32"-87"-16,0 0-17 0,-24 6-18 0,24-6-28 15,0 0-13-15,-31 5-8 0,31-5-1 16,0 0-2-16,-26 6-2 0,26-6-3 0,0 0-2 15,-26 12-3-15,26-12-2 0,0 0-3 0,-28 21 1 16,28-21-2-16,0 0 1 0,-23 30-2 0,23-30 3 16,0 0-4-16,-15 33 3 0,15-33-3 0,0 0 2 15,3 27-2-15,-3-27 2 0,0 0-3 0,18 25 1 16,-18-25 0-16,0 0 1 0,33 12 0 0,-33-12 0 16,27-3-1-16,-27 3-3 0,29-15 0 15,-29 15 1-15,30-19 3 0,-30 19 0 16,28-26 3-16,-28 26-2 0,23-26 3 0,-23 26-2 15,0 0 3-15,24-30-3 0,-24 30 2 0,0 0-2 16,0 0 2-16,0 0 0 0,12-23 0 0,-12 23-1 16,0 0 0-16,0 0-1 0,0 0 0 0,0 0-1 15,0 0 0-15,0 0 1 0,0 0 0 16,0 0 1-16,8 27-1 0,-8-27 1 0,7 26-2 16,-7-26 1-16,9 28-2 0,-9-28 2 0,8 34-4 15,-8-34-11-15,10 39-37 0,-10-39-41 0,16 37-71 16,-16-37-89-16,0 0-133 0,25 21-60 0,-25-21 113 15</inkml:trace>
          <inkml:trace contextRef="#ctx0" brushRef="#br0" timeOffset="396191.9816">11526 361 1012 0,'0'0'235'0,"0"0"-102"16,0 0-16-16,0 0-18 0,0 0-37 0,0 0-26 15,0 0-16-15,0 0-11 0,0 0-6 0,0 0-3 16,0 0 1-16,0 0-1 0,0 0 1 0,-18 25-2 15,18-25 2-15,0 0-2 0,0 33 2 0,0-33-2 16,1 24 2-16,-1-24-2 0,0 0 2 16,2 28-2-16,-2-28 1 0,0 0-1 0,0 0 0 15,0 0 0-15,0 0-1 0,0 0 0 0,0 0 0 16,0 0 1-16,0 0 2 0,0 0 1 16,23 0-1-16,-23 0 0 0,17-25-1 0,-17 25 2 15,19-37-4-15,-19 37 6 0,21-39-5 0,-21 39 3 16,18-36-2-16,-18 36 3 0,15-27-1 15,-15 27 8-15,0 0 2 0,14-25 3 0,-14 25-1 16,0 0-7-16,0 0-3 0,0 0-3 0,0 0-1 16,0 0 0-16,0 0 0 0,26-10 1 0,-26 10-2 15,0 0 2-15,0 0 0 0,30 6-1 0,-30-6 0 16,0 0 0-16,39-1-1 0,-39 1 1 0,41-7 0 16,-18 2 0-16,1 1-1 0,2 2-16 0,-26 2-16 15,47-1-33-15,-47 1-62 16,41 1-84-16,-41-1-160 0,0 0-92 0,28-8 43 15,-28 8 339-15</inkml:trace>
          <inkml:trace contextRef="#ctx0" brushRef="#br0" timeOffset="396645.0765">12147-88 951 0,'0'0'118'0,"0"0"-65"0,0 0-15 0,0 0-4 15,0 0-11-15,0 0-12 0,0 0 0 16,0 0 8-16,25-17 17 0,-25 17 11 0,0 0 14 16,0 0 8-16,0 0-6 0,22 29-1 0,-22-29-13 15,0 0-8-15,2 28-11 0,-2-28-1 0,-2 30-6 16,2-30-1-16,-2 34-4 0,2-34 1 0,-9 41-6 15,4-19 2-15,-1 0-5 0,-1 4 2 0,-1-2-5 16,1 4 2-16,-2-3-6 0,-1-1 3 0,2-1-6 16,-1 3 4-16,4-4-5 0,-2 1 3 15,7-23-3-15,-10 38 3 0,10-38-3 0,-5 31 2 16,5-31-2-16,-3 31 2 0,3-31-2 16,-1 22 2-16,1-22-3 0,0 0 2 0,4 24-1 15,-4-24 1-15,0 0-2 0,0 0 1 0,0 0-1 16,16 23 1-16,-16-23 1 0,0 0-1 0,0 0 0 15,29-2 1-15,-29 2 0 0,24-11-1 0,-24 11 2 16,30-19-3-16,-30 19 0 0,30-28-8 16,-30 28-5-16,35-24-7 0,-35 24 0 0,38-23-5 15,-14 10-9-15,-24 13-20 0,38-20-42 0,-31-3-40 16,21 23-80-16,-28-24-113 0,0 24-93 0,29-26 22 16,-28-1 308-16</inkml:trace>
          <inkml:trace contextRef="#ctx0" brushRef="#br0" timeOffset="396926.306">12116 65 1007 0,'0'0'191'0,"0"0"-96"0,-32-16 0 0,32 16-12 15,0 0-30-15,0 0-32 0,0 0-17 16,0 0-3-16,0 0 4 0,0 0 4 0,0 0 0 15,28 24 0-15,-28-24-3 0,24 9-2 0,-24-9-2 16,32 3-1-16,-32-3-1 0,36 0-1 16,-36 0 1-16,37-6-9 0,-11 10-81 0,-26-4-155 15,32-22-244-15,-32 22 1 0,36-31 215 0</inkml:trace>
        </inkml:traceGroup>
        <inkml:traceGroup>
          <inkml:annotationXML>
            <emma:emma xmlns:emma="http://www.w3.org/2003/04/emma" version="1.0">
              <emma:interpretation id="{F3E072F3-FFCE-4273-8AAE-DB10DA3026A2}" emma:medium="tactile" emma:mode="ink">
                <msink:context xmlns:msink="http://schemas.microsoft.com/ink/2010/main" type="inkWord" rotatedBoundingBox="14699,1723 16494,1733 16489,2602 14694,2591"/>
              </emma:interpretation>
              <emma:one-of disjunction-type="recognition" id="oneOf6">
                <emma:interpretation id="interp30" emma:lang="en-GB" emma:confidence="0">
                  <emma:literal>152;</emma:literal>
                </emma:interpretation>
                <emma:interpretation id="interp31" emma:lang="en-GB" emma:confidence="0">
                  <emma:literal>12;</emma:literal>
                </emma:interpretation>
                <emma:interpretation id="interp32" emma:lang="en-GB" emma:confidence="0">
                  <emma:literal>552;</emma:literal>
                </emma:interpretation>
                <emma:interpretation id="interp33" emma:lang="en-GB" emma:confidence="0">
                  <emma:literal>'52;</emma:literal>
                </emma:interpretation>
                <emma:interpretation id="interp34" emma:lang="en-GB" emma:confidence="0">
                  <emma:literal>"52;</emma:literal>
                </emma:interpretation>
              </emma:one-of>
            </emma:emma>
          </inkml:annotationXML>
          <inkml:trace contextRef="#ctx0" brushRef="#br0" timeOffset="399571.6245">14454 512 868 0,'0'0'118'15,"0"0"-49"-15,0 0-26 0,0 0-11 0,0 0-17 16,0 0 9-16,0 0 31 0,0 0 16 0,0 0 8 16,0 0 4-16,0 0-16 0,0 0-4 0,0 0-3 15,0 0-9-15,0 0-12 0,0 0-9 0,-18 29-7 16,18-29-7-16,-15 26-9 0,15-26-3 16,-19 28-4-16,19-28-15 0,-26 40 32 0,26-40-32 15,-31 44 33-15,31-44-17 0,-29 34-3 0,29-34 3 16,-27 35-13-16,27-35-10 0,-22 25-24 15,22-25-42-15,0 0-80 0,0 0-148 0,0 0-193 16,0 0 53-16,-11-22 251 0</inkml:trace>
          <inkml:trace contextRef="#ctx0" brushRef="#br0" timeOffset="399337.2671">14387 137 1558 0,'0'0'133'0,"0"0"-53"0,0 0-10 16,0 0-15-16,0 0-17 0,0 0-9 0,0 0-7 15,0 0-4-15,0 0-4 0,0 0-2 0,0 0-3 16,0 0-3-16,0 0-3 0,0 0-3 0,0 0 0 15,0 0-2-15,0 0 1 0,0 0-1 16,0 0-6-16,0 0-5 0,0 0-8 0,0 0-10 16,0 0-6-16,0 0-16 0,0 0-10 15,0 0-39-15,0 0-73 0,0 27-166 0,0-27-169 16,0 0 39-16,-3 43 254 0</inkml:trace>
          <inkml:trace contextRef="#ctx0" brushRef="#br0" timeOffset="397582.5282">12823-104 947 0,'0'0'151'16,"0"0"-41"-16,0 0-4 0,-13 30-12 0,13-30-19 16,0 0-15-16,0 0-13 0,-12 29-6 0,12-29-7 15,0 0-1-15,-15 25-9 0,15-25-3 0,-13 23-9 16,13-23-3-16,-19 24-6 0,19-24 0 16,-26 28-3-16,26-28 1 0,-24 25-2 15,24-25 3-15,-16 23-4 0,16-23 2 0,0 0-3 16,-22 24-16-16,22-24-26 0,0 0-48 0,-2 29-72 15,2-29-117-15,0 0-189 0,0 0 35 0,0 0 180 16</inkml:trace>
          <inkml:trace contextRef="#ctx0" brushRef="#br0" timeOffset="398289.6215">13232 21 967 0,'0'0'176'15,"0"0"-54"-15,0 0-10 0,0 0-19 16,0 0-17-16,0 0-19 0,0 0-12 16,0 0-9-16,0 0-5 0,0 0-3 0,0 0-2 15,-22-13-1-15,22 13-3 0,0 0-1 0,0 0-1 16,-26-13 0-16,26 13-3 0,0 0-1 0,-25-10-3 16,25 10-2-16,0 0-1 0,-29-8-2 0,29 8 0 15,0 0-1-15,-30-1-1 0,30 1-4 0,0 0 1 16,-27 3-3-16,27-3 1 0,0 0-1 15,0 0 1-15,-27 22-2 0,27-22 1 0,0 0-2 16,-19 31 2-16,19-31-1 0,-10 31 2 0,10-31-3 16,-8 34 3-16,8-34-4 0,-7 40 3 0,7-40-2 15,-3 43 3-15,3-43-3 0,-3 39 4 0,3-39-4 16,0 34 3-16,0-34-3 0,2 33 2 16,-2-33-1-16,2 25 1 0,-2-25-1 0,0 0 1 15,10 21 0-15,-10-21-1 0,0 0 0 16,0 0 1-16,0 0-2 0,0 0 1 0,26 20 0 15,-26-20 1-15,0 0 0 0,0 0 0 0,29 14-1 16,-29-14 1-16,0 0 0 0,35 4 0 0,-35-4-1 16,22 7 1-16,-22-7 0 0,0 0 0 0,30 13 0 15,-30-13 0-15,0 0-1 0,0 0 2 0,21 24-1 16,-21-24 0-16,0 0 0 0,0 0 1 16,8 29-2-16,-8-29 3 0,0 0-2 0,0 0 2 15,-14 26-1-15,14-26 1 0,0 0-2 0,-29 22 1 16,29-22-1-16,-32 16 1 0,32-16-2 15,-39 15 2-15,39-15-1 0,-40 16 1 0,40-16 0 16,-43 14 0-16,43-14-2 0,-36 15 1 0,36-15-1 16,-25 10 1-16,25-10 0 0,0 0-1 0,0 0-4 0,0 0-11 15,0 0-10-15,0 0-8 0,0 0-18 16,0 0-7-16,43-26-48 0,-28-5-70 0,31 21-168 16,-20-15-166-16,11-1 73 0,2 8 240 0</inkml:trace>
          <inkml:trace contextRef="#ctx0" brushRef="#br0" timeOffset="398978.9302">13563 29 719 0,'0'0'194'0,"0"0"-90"0,-28-2 4 16,28 2 3-16,0 0-6 0,0 0-11 0,0 0-10 15,0 0-17-15,0 0-16 0,0 0-12 0,0 0-11 16,0 0-4-16,0 0-7 0,0 0-2 0,0 0-5 16,0 0-3-16,0 0-5 0,0 0-1 15,0 0 0-15,0 0 1 0,0 0 2 0,0 0 3 16,0 0-2-16,30-18-1 0,-30 18 0 15,33-8-4-15,-33 8 1 0,38-2-1 0,-38 2 0 16,40 4 0-16,-40-4-2 0,31 12 3 0,-31-12-2 16,32 15 2-16,-32-15-1 0,19 29 2 0,-19-29-2 15,11 38 2-15,-11-38-2 0,-1 43 2 0,-3-19-3 16,-2 0 4-16,-2-2-5 0,-3 6 5 0,-3-4-4 16,0 0 3-16,-2-1-4 0,-2-2 5 0,0 1-4 15,18-22 3-15,-44 47-4 0,22-29 4 16,22-18-3-16,-43 34 9 0,43-34 4 15,-37 28 4-15,37-28 0 0,-28 14-4 0,28-14-2 16,0 0-1-16,0 0 1 0,-23 7-2 0,23-7-2 16,0 0-4-16,0 0-1 0,0 0-2 0,0 0-1 15,0 0 1-15,0 0-3 0,0 0 2 0,0 0 1 16,0 0 0-16,0 0 1 0,0 0 0 16,0 0-1-16,32 10 1 0,-32-10 0 0,0 0 1 15,34 12-1-15,-34-12-1 0,30 0 1 0,-30 0 0 16,43-5 0-16,-18-2 0 0,0 3 1 0,1-4-3 15,-1 1 2 1,-2-1-1-16,2-2 1 0,-25 10-14 0,41-12-13 16,-41 12-16-16,35-13-24 0,-35 13-29 15,29-10-53-15,-29 10-94 0,0 0-221 0,25-19 1 16,-25 19 116-16</inkml:trace>
        </inkml:traceGroup>
        <inkml:traceGroup>
          <inkml:annotationXML>
            <emma:emma xmlns:emma="http://www.w3.org/2003/04/emma" version="1.0">
              <emma:interpretation id="{55CA9060-B438-4AAA-A5DE-C9A9696163BC}" emma:medium="tactile" emma:mode="ink">
                <msink:context xmlns:msink="http://schemas.microsoft.com/ink/2010/main" type="inkWord" rotatedBoundingBox="17302,1710 22044,1737 22040,2439 17298,2411"/>
              </emma:interpretation>
              <emma:one-of disjunction-type="recognition" id="oneOf7">
                <emma:interpretation id="interp35" emma:lang="en-GB" emma:confidence="0">
                  <emma:literal>Martindale</emma:literal>
                </emma:interpretation>
                <emma:interpretation id="interp36" emma:lang="en-GB" emma:confidence="0">
                  <emma:literal>Martina</emma:literal>
                </emma:interpretation>
                <emma:interpretation id="interp37" emma:lang="en-GB" emma:confidence="0">
                  <emma:literal>Martial</emma:literal>
                </emma:interpretation>
              </emma:one-of>
            </emma:emma>
          </inkml:annotationXML>
          <inkml:trace contextRef="#ctx0" brushRef="#br0" timeOffset="400958.6198">15262 468 817 0,'0'0'138'0,"0"0"-25"0,0 0-26 0,0 0-11 15,0 0-22-15,0 0-14 0,0 0-10 0,0 0-2 16,0 0 0-16,0 0 6 0,0 0 1 16,0-25-4-16,0 25-4 0,0 0-7 0,16-26 2 15,-16 26 0-15,17-24 5 0,-17 24-6 0,22-32-2 16,-22 32-8-16,22-31 0 0,-22 31-8 0,26-40 3 16,-14 18-3-16,3-5 3 0,1 2-3 0,2-4 6 15,1 1-3-15,-3 1 7 0,2 5-5 0,-3-1 4 16,-15 23-4-16,29-35 2 0,-29 35-4 15,28-33 1-15,-28 33-3 0,22-19 0 16,-22 19-2-16,0 0 1 0,0 0-2 0,0 0 0 16,0 0-1-16,0 0-1 0,0 0 1 0,0 0 0 15,0 0-1-15,0 0 1 0,0 0 1 0,0 0 0 16,23-5 1-16,-23 5 1 0,0 0 1 0,7 23-2 16,-7-23 2-16,3 29-2 0,-3-29 3 0,-1 39-4 15,-1-17 2-15,-2 1-4 0,3-1 3 16,1 1-4-16,0-23 4 0,0 40-4 0,0-40 3 15,5 34-4-15,-5-34 3 0,13 26-3 0,-13-26 3 16,0 0-2-16,30 19 1 0,-30-19 0 0,29 1 0 16,-29-1 1-16,34-10-1 0,-34 10 1 15,38-25-2-15,-38 25 3 0,35-32-3 0,-35 32 4 16,36-43-4-16,-18 16 4 0,-1 2-4 0,-1-1 4 16,-2-2-3-16,0 7 4 0,-2-3-5 15,-12 24 3-15,22-39-2 0,-22 39 2 0,24-26-1 16,-24 26 2-16,0 0-4 0,0 0 3 0,25-17-2 15,-25 17 0-15,0 0 2 0,0 0-2 0,15 26 3 16,-15-26-2-16,4 31 2 0,-4-31-3 0,4 39 4 16,-3-17-4-16,2 4 4 0,-3-2-4 0,-3 5 4 15,2-2-5-15,0-3 5 0,1 4-6 0,-2-5 5 16,2-1-4-16,0-22 3 0,0 38-3 16,0-38 3-16,2 28-3 0,-2-28 2 15,2 21-2-15,-2-21 1 0,0 0-1 0,0 0 0 16,10 26-22-16,-10-26-12 0,0 0-25 0,0 0-28 15,0 0-20-15,0 0-35 0,30 8-88 0,-30-8-180 16,0 0 21-16,0 0 71 0</inkml:trace>
          <inkml:trace contextRef="#ctx0" brushRef="#br0" timeOffset="401614.8273">16467 266 911 0,'0'0'196'0,"0"0"-77"0,0 0-19 0,0 0-7 16,0 0-9-16,0 0-17 0,0 0-14 0,-5-25-11 15,5 25-11-15,0 0-5 0,0 0-3 0,0 0-3 16,0 0-2-16,-24-12-2 0,24 12-1 0,0 0-2 15,0 0-1-15,-27 0-4 0,27 0-3 16,-25 8-2-16,25-8-2 0,-27 19-1 16,27-19 2-16,-35 30-3 0,35-30 3 0,-36 31-4 15,36-31 3-15,-30 34-3 0,30-34 2 0,-18 29-2 16,18-29 1-16,-7 29-2 0,7-29 2 0,0 0-3 16,10 28 2-16,-10-28-1 0,0 0 1 0,30 16-5 15,-30-16-2-15,29 0-1 0,-29 0-2 16,30-12 4-16,-30 12 1 0,32-17 2 0,-32 17 1 15,32-24 3-15,-32 24-1 0,27-26 2 0,-27 26 0 16,20-26 1-16,-20 26-2 0,0 0 2 0,20-27-1 16,-20 27 2-16,0 0-1 0,0 0 1 0,0 0 0 15,0 0-1-15,0 0-1 0,0 0 0 0,0 0-1 16,0 0 1-16,0 0 0 0,6 21-1 0,-6-21 3 16,-7 35-4-16,7-35 5 15,-6 39-6-15,6-39 4 0,-4 32-4 0,4-32 3 16,7 31-28-16,-7-31-21 0,10 22-40 0,-10-22-37 15,0 0-24-15,0 0-59 0,27 9-37 0,-27-9-156 16,0 0 69-16,35-18 187 0</inkml:trace>
          <inkml:trace contextRef="#ctx0" brushRef="#br0" timeOffset="401865.0443">16597 356 771 0,'0'0'179'0,"0"0"-43"0,0 0-26 0,0 0-38 0,0 0-28 0,0 0-20 0,0 0-11 0,0 0 0 16,0 0 10-16,0 0 7 0,16 23 5 15,-16-23-9-15,0 0-5 0,2 24-4 0,-2-24 1 16,0 0 1-16,4 32 2 0,-4-32-4 0,0 23-3 16,0-23-7-16,0 0-2 0,0 31-4 15,0-31 2-15,0 0-4 0,3 21 3 0,-3-21-2 16,0 0 0-16,0 0 0 0,0 0 0 0,0 0 0 16,0 0 1-16,0 0 4 0,0 0-2 0,0 0 2 15,0 0-3-15,0 0 1 0,19-28-3 0,-19 28 2 16,6-21-2-16,-6 21 2 0,12-27-3 0,-12 27 3 15,14-33-3-15,-14 33 4 0,18-32-3 0,-18 32 10 16,16-29 2-16,-16 29 7 16,13-23 1-16,-13 23-1 0,0 0-4 0,15-22-1 15,-15 22-6-15,0 0-2 0,0 0-4 0,0 0-1 16,0 0 2-16,0 0-1 0,26-5 1 0,-26 5 1 16,0 0 3-16,0 0 0 0,26 11 1 0,-26-11 2 15,0 0-2-15,0 0-2 0,28 11-2 0,-28-11-2 16,0 0-1-16,23 4-1 0,-23-4 1 0,0 0-1 15,32 0 1-15,-32 0-1 0,22-4 0 16,-22 4-1-16,26-11 0 0,-26 11-21 0,28-11-28 16,-5 16-92-16,-27-28-204 0,4 23-174 0,0 0 4 15,25-19 275-15</inkml:trace>
          <inkml:trace contextRef="#ctx0" brushRef="#br0" timeOffset="417636.7476">17100 272 830 0,'0'0'271'0,"0"0"-126"0,-28 0-31 15,28 0-25-15,0 0-31 0,0 0-32 0,0 0-18 16,0 0 2-16,0 0 8 0,0 0 6 0,29 14 1 15,-29-14-4-15,35 0-9 0,-13 0-5 0,1-4-3 16,3 2-2-16,3-2 0 0,2-1-2 0,3-3 1 16,1 1-2-16,-1-1 1 0,-1 0-2 0,3 7-38 15,-11-12-65-15,16 27-120 0,-41-14-254 16,37 1 11-16,-13 13 121 0</inkml:trace>
          <inkml:trace contextRef="#ctx0" brushRef="#br0" timeOffset="417371.1524">17322 35 743 0,'0'0'192'0,"-2"-22"-47"16,2 22-27-16,0 0-5 0,0 0-14 0,0 0-14 15,0 0-19-15,0 0-20 0,0 0-13 0,0 0-9 16,0 0-1-16,0 0-3 0,0 0-2 16,0 0-2-16,0 0 0 0,0 0-2 0,0 0 1 15,0 0 0-15,0 0-1 0,0 0-1 0,0 0 0 16,0 0-4-16,0 0-2 0,0 0-1 0,0 0-2 16,0 0 0-16,-5 29 1 0,5-29-2 0,-12 38 4 15,3-12-3-15,1 0 5 0,2 1-5 16,-2 4 5-16,0-1-5 0,-2 6 2 0,1-6-4 15,-1 3 3-15,-2-2-5 0,2-2 2 16,2-1-3-16,2-2 3 0,-1-3-4 0,7-23 5 16,-5 39-3-16,5-39 1 0,-2 28-1 0,2-28 0 15,0 0-1-15,2 30 2 0,-2-30-2 0,0 0 2 16,0 0-2-16,0 0 0 0,7 22 1 0,-7-22 0 16,0 0-1-16,0 0 1 0,0 0-2 0,0 0 2 15,0 0 0-15,23 18 0 0,-23-18 0 0,0 0 0 16,22 2 0-16,-22-2-1 0,0 0 1 15,37-8 1-15,-37 8-3 0,33-13 1 16,-33 13 1-16,36-18-1 0,-36 18 2 0,35-20-11 16,-35 20-6-16,33-22-13 0,-33 22-15 0,30-21-13 15,-30 21-41-15,0 0-58 0,46-13-129 0,-46 13-224 16,0 0 64-16,0 0 168 0</inkml:trace>
          <inkml:trace contextRef="#ctx0" brushRef="#br0" timeOffset="417949.7021">17763 350 850 0,'0'0'303'16,"0"0"-203"-16,0 0-45 0,0 0-18 0,0 0-13 15,0 0 3-15,0 0 4 0,0 0 4 16,0 0 1-16,0 0-10 0,0 0 0 16,0 0 1-16,25 26-1 0,-25-26-4 0,0 0-4 15,2 22-6-15,-2-22-1 0,0 0-5 0,0 31-1 16,0-31-4-16,0 0 1 0,-2 26-2 0,2-26 1 16,0 0 0-16,1 24 0 0,-1-24-2 0,0 0 1 15,0 0-22-15,-1 22-18 0,1-22-42 0,0 0-40 16,4 29-53-16,-4-29-86 0,0 0-137 15,0 0-4-15,0 0 222 0</inkml:trace>
          <inkml:trace contextRef="#ctx0" brushRef="#br0" timeOffset="418137.188">17834 140 1357 0,'-22'-23'156'16,"22"23"-35"-16,0 0-31 0,0 0-22 0,-31-24-17 15,31 24-15-15,0 0-13 0,0 0-7 0,0 0-8 16,0 0-4-16,0 0-3 0,0 0-3 0,0 0-1 16,0 0 0-16,0 0 0 0,0 0-8 0,0 0-17 15,26 5-27-15,-3 10-57 0,-23-15-112 0,35 0-314 16,-35 0 15-16,26 4 94 0</inkml:trace>
          <inkml:trace contextRef="#ctx0" brushRef="#br0" timeOffset="418841.2156">18179 366 552 0,'0'0'204'0,"0"0"-80"0,0 0-24 16,0 0-4-16,0 0-23 0,0 0-13 0,0 0-10 16,-15 23-1-16,15-23 1 0,0 0 3 0,0 0-6 15,0 27-5-15,0-27-11 16,0 0-6-16,-7 25-7 0,7-25-2 0,0 0-4 16,-3 30-1-16,3-30-5 0,0 0-1 0,0 0-2 15,0 22-1-15,0-22-2 0,0 0 1 16,0 0-1-16,0 0 1 0,0 0 0 15,0 0-1-15,0 0 3 0,0 0 1 0,0 0 3 16,0 0 3-16,0 0 3 0,0 0-4 0,22-24 1 16,-22 24-7-16,15-26-1 0,-15 26-2 0,13-24 2 15,-13 24-4-15,16-27 4 0,-16 27-3 0,17-30 2 16,-17 30-2-16,0 0 2 0,26-25-3 0,-26 25 3 16,0 0-2-16,26-20 2 0,-26 20-2 15,0 0 2-15,24-14-1 0,-24 14 0 0,0 0 0 16,0 0 0-16,26 5 1 0,-26-5 0 0,0 0 1 15,0 0 2-15,27 19 2 0,-27-19 0 0,0 0 1 16,24 16-5-16,-24-16 0 0,0 0-1 16,23 18 0-16,-23-18-1 0,0 0 0 0,26 18 0 15,-26-18 0-15,0 0-1 0,0 0 2 0,27 21 0 16,-27-21 0-16,0 0-1 0,0 0 1 16,12 27-1-16,-12-27 2 0,0 0-2 0,1 26 2 15,-1-26-3-15,0 0 1 0,-5 29-2 0,5-29-2 16,0 0-17-16,-14 28-16 0,14-28-31 0,0 0-35 15,4 30-27-15,-4-30-24 0,0 0-30 0,0 0-33 16,0 0-122-16,0 0-2 0,18-34 208 0</inkml:trace>
          <inkml:trace contextRef="#ctx0" brushRef="#br0" timeOffset="419356.8025">18909 234 795 0,'0'0'202'0,"0"0"-37"16,0 0-20-16,0 0-29 0,0 0-20 0,3-29-27 15,-3 29-18-15,0 0-12 0,0 0-9 0,0 0-3 16,0 0-5-16,-25-23-3 0,25 23-5 0,0 0-6 16,-29 4-3-16,29-4-3 0,-27 10-1 0,27-10 0 15,-40 21 1-15,40-21-3 0,-43 30 3 0,43-30-3 16,-43 33 2-16,43-33-2 0,-37 34 2 15,37-34-4-15,-30 36 3 0,30-36-4 16,-18 37 4-16,18-37-4 0,-1 33 4 0,1-33-3 16,6 28 3-16,-6-28-2 0,24 23 2 0,-24-23-1 15,30 12 0-15,-30-12-1 0,39 6 1 0,-39-6 0 16,41-9 0-16,-41 9 1 0,43-19-1 0,-43 19 1 16,38-26-1-16,-38 26 2 0,31-34-2 0,-31 34 3 15,20-39-2-15,-10 17 3 0,-2-2-5 16,1-6 5-16,-1-4-6 0,0-7 7 0,2-2-6 15,-2-6 6-15,0 4-8 0,1 2 8 0,-4 4-6 16,2 5 4-16,-1 10-4 0,-6 24 5 16,4-30-3-16,-4 30 2 0,0 0 0 0,0 0 0 15,0 0-1-15,0 0 0 0,0 0 1 0,0 0-3 16,0 0 6-16,-2 33 2 0,1-11 6 0,-2 6-4 16,-2 3 2-16,-1 0-11 0,1 0 4 15,-1 6-6-15,2 1 4 0,-2-3-6 0,2 3 7 16,-1-7-7-16,1 2 6 0,-2-4-5 0,5-3 4 15,1-2-5-15,0-24-3 0,4 40-21 0,-4-40-13 16,12 26-39-16,-12-26-47 0,0 0-59 0,0 0-114 16,25 2-153-16,-25-2 23 0,25-20 238 0</inkml:trace>
          <inkml:trace contextRef="#ctx0" brushRef="#br0" timeOffset="419794.271">19328 266 1452 0,'0'0'139'0,"-25"-25"-51"0,25 25-22 16,0 0-17-16,0 0-17 0,0 0-9 15,-23-4-6-15,23 4-7 0,0 0-3 0,0 0-3 16,-25 0-2-16,25 0-2 0,0 0 1 0,-26 18-1 16,26-18 1-16,-18 24-2 0,18-24 1 0,-21 29-1 15,21-29 2-15,-22 30-3 0,22-30 3 0,-12 34-4 16,12-34 4-16,-3 35-4 0,3-35 3 15,2 32-10-15,-2-32 0 0,5 26-6 0,-5-26 2 16,0 0 2-16,18 24 6 0,-18-24 0 16,0 0 1-16,29-6 2 0,-29 6-3 0,23-15 3 15,-23 15-1-15,27-29 1 0,-27 29-1 0,23-36 5 16,-23 36-3-16,21-37 4 0,-21 37-3 0,18-36 3 16,-18 36-3-16,18-34 2 0,-18 34-2 0,0 0 2 15,15-27-1-15,-15 27 1 0,0 0-1 0,0 0 1 16,0 0-1-16,0 0 0 0,0 0 0 0,0 0-1 15,0 0 2-15,0 0-2 0,0 0 2 16,12 27-1-16,-12-27 1 0,4 25-3 16,-4-25 3-16,6 30-3 0,-6-30 2 0,7 29-1 15,-7-29 2-15,8 29-3 0,-8-29 3 0,0 0-3 16,12 25-12-16,-12-25-21 0,0 0-14 0,0 0-30 16,0 0-34-16,40 17-50 0,-40-17-110 0,15-32-163 15,-15 32 17-15,18-40 219 0</inkml:trace>
          <inkml:trace contextRef="#ctx0" brushRef="#br0" timeOffset="420078.441">19655-79 1038 0,'0'0'284'0,"0"0"-187"0,0 0-32 15,0 0-17-15,0 0-11 0,0 0-4 0,-18 34-1 0,18-34-8 16,1 24 0-16,-1-24-3 0,3 32 3 0,-3-32-5 15,1 36 2-15,-1-36-9 0,0 43 1 0,-2-20-5 16,0 2 3-16,-3 3-6 0,-1-1 3 0,2-1-7 16,-1 2 4-16,-2-4-6 0,1-2 4 0,6-22-5 15,-8 39 4-15,8-39-3 0,-3 29 2 16,3-29-3-16,2 28 2 0,-2-28-1 16,0 0 2-16,4 30-2 0,-4-30 0 0,0 0-17 15,0 0-11-15,15 28-15 0,-15-28-16 0,0 0-26 16,0 0-39-16,25 11-53 0,-25-11-79 0,0 0-59 15,0 0-85-15,22-29 87 0,-22 29 314 0</inkml:trace>
          <inkml:trace contextRef="#ctx0" brushRef="#br0" timeOffset="420469.5066">19691 393 359 0,'0'0'83'16,"23"-6"-21"-16,-23 6 11 0,0 0 7 0,0 0 11 15,0 0-6-15,24-16 1 0,-24 16-19 16,0 0-7-16,0 0-11 0,0 0-3 0,0 0-7 15,23-3-4-15,-23 3-3 0,0 0 3 0,0 0 0 16,25 3 1-16,-25-3 6 0,0 0-1 16,22-3-8-16,-22 3-6 0,25 0-16 0,-25 0-9 15,24-6 0-15,-24 6-1 0,28-3 1 0,-28 3-2 16,26-3 1-16,-26 3 0 0,24-3 0 0,-24 3 0 16,0 0 1-16,31-13-1 0,-31 13 3 0,0 0-1 0,0 0 15 15,20-23 5-15,-20 23 7 0,0 0 1 0,4-31-8 16,-4 31-7-16,1-27 0 0,-1 27-3 15,-4-22 3-15,4 22 0 0,0 0 3 0,-17-27-1 16,17 27-1 0,0 0-4-16,-31-12-4 0,31 12-2 0,-33 12-2 15,33-12 1-15,-44 30-2 0,20-7 4 0,-1 3-3 16,1-1 5-16,3 1-8 0,4 0 3 0,4-3-6 16,13-23 2-16,-13 42-3 0,13-42 3 0,-1 34-4 15,1-34 4-15,8 31-3 0,-8-31 3 0,18 24-4 16,-18-24 3-16,25 17-2 0,-25-17 1 0,31 11-2 15,-31-11-14-15,42 8-18 0,-42-8-11 0,43 5-34 16,-43-5-58-16,48-5-110 0,-48 5-80 0,33-26-127 16,-1 26 32-16,-32 0 348 0</inkml:trace>
        </inkml:traceGroup>
        <inkml:traceGroup>
          <inkml:annotationXML>
            <emma:emma xmlns:emma="http://www.w3.org/2003/04/emma" version="1.0">
              <emma:interpretation id="{1AD8BAF9-BD65-4D45-9254-4B088B7C2D92}" emma:medium="tactile" emma:mode="ink">
                <msink:context xmlns:msink="http://schemas.microsoft.com/ink/2010/main" type="inkWord" rotatedBoundingBox="22477,1750 24073,1760 24068,2597 22472,2588"/>
              </emma:interpretation>
              <emma:one-of disjunction-type="recognition" id="oneOf8">
                <emma:interpretation id="interp38" emma:lang="en-GB" emma:confidence="0">
                  <emma:literal>'67]</emma:literal>
                </emma:interpretation>
                <emma:interpretation id="interp39" emma:lang="en-GB" emma:confidence="0">
                  <emma:literal>167]</emma:literal>
                </emma:interpretation>
                <emma:interpretation id="interp40" emma:lang="en-GB" emma:confidence="0">
                  <emma:literal>667]</emma:literal>
                </emma:interpretation>
                <emma:interpretation id="interp41" emma:lang="en-GB" emma:confidence="0">
                  <emma:literal>367]</emma:literal>
                </emma:interpretation>
                <emma:interpretation id="interp42" emma:lang="en-GB" emma:confidence="0">
                  <emma:literal>867]</emma:literal>
                </emma:interpretation>
              </emma:one-of>
            </emma:emma>
          </inkml:annotationXML>
          <inkml:trace contextRef="#ctx0" brushRef="#br0" timeOffset="421110.0898">20471-29 271 0,'0'0'64'15,"0"0"16"-15,23-15 14 0,-23 15 23 0,0 0-1 16,0 0 4-16,0 0-15 0,0 0-15 0,26 2-15 15,-26-2-2-15,0 0-5 0,0 0 4 0,0 0-1 16,0 0-6-16,0 0-4 0,0 0-11 16,11 22-5-16,-11-22-11 0,0 0-4 15,0 0-9-15,-11 33-4 0,11-33-7 0,0 0-3 16,-16 27-5-16,16-27 1 0,-15 25-2 0,15-25 1 16,0 0-3-16,-27 27 1 0,27-27-7 0,0 0-16 15,0 0-28-15,-23 14-51 0,23-14-83 0,0 0-128 16,0 0-176-16,0 0 47 0,0 0 291 15</inkml:trace>
          <inkml:trace contextRef="#ctx0" brushRef="#br0" timeOffset="421938.522">20945 37 996 0,'0'0'191'0,"0"0"-57"0,0 0-30 0,0 0-22 15,0 0-27-15,0 0-14 0,0 0-10 0,0 0-5 16,0 0-3-16,0 0 0 0,0 0 0 15,0 0-4-15,0 0-4 0,0 0-5 0,0 0-6 16,0 0-1-16,0 0 0 0,-22 28 3 0,22-28 0 16,-21 28 4-16,21-28-4 0,-28 38 2 0,28-38-5 15,-28 45 2-15,12-21-5 0,0 5 4 0,-2-2-5 16,0-1 3-16,0 2-4 0,3-2 5 0,0-3-5 16,0 1 4-16,2 2-3 0,13-26 3 0,-15 34-4 15,15-34 4-15,-4 34-5 0,4-34 4 16,0 31-4-16,0-31 4 0,8 26-3 0,-8-26 1 15,0 0-1-15,19 28 1 0,-19-28 0 16,0 0 1-16,31 20-1 0,-31-20 1 0,23 5-1 16,-23-5 1-16,24 2 0 0,-24-2-1 0,23 0 1 15,-23 0 0-15,22-2 0 0,-22 2 0 0,0 0 0 16,28-5-1-16,-28 5 1 0,0 0-1 0,27-17 2 16,-27 17-1-16,0 0 1 0,24-27-3 15,-24 27 3-15,12-24-3 0,-12 24 4 0,11-32-2 16,-11 32 1-16,7-29-1 0,-7 29 2 0,3-33-3 15,-3 33 4-15,0-31-4 0,0 31 3 0,-3-30-3 16,3 30 3-16,-7-21-2 0,7 21 3 0,0 0-3 16,-18-22 1-16,18 22 0 0,0 0 0 15,-27-9 1-15,27 9-1 0,-24 0-1 16,24 0 0-16,-27 3-1 0,27-3 1 0,-28 7 0 16,28-7-1-16,-29 9 2 0,29-9-3 0,-23 8-6 15,23-8-11-15,0 0-12 0,0 0-24 0,-25 8-33 16,25-8-59-16,0 0-94 0,0 0-167 0,0 0-56 15,0 0 93-15</inkml:trace>
          <inkml:trace contextRef="#ctx0" brushRef="#br0" timeOffset="422794.7798">21140 93 1039 0,'0'0'163'0,"0"0"-36"0,0 0-17 15,-26-4-20-15,26 4-25 0,0 0-26 0,0 0-13 16,0 0-15-16,0 0-9 0,0 0-2 0,0 0 2 0,0 0 4 15,0 0 4-15,0 0 2 0,21 25 2 0,-21-25-3 16,0 0 1-16,32 15-3 0,-32-15-1 0,29 9-3 16,-29-9-1-16,33 7-2 0,-33-7 0 0,34 3 0 15,-34-3-1-15,37 0 0 0,-37 0 0 16,39-1-1-16,-39 1 0 0,34-9 0 0,-34 9 0 16,32-4 0-16,-32 4 1 0,25-6-1 0,-25 6-1 15,0 0 2-15,25-7-1 0,-25 7 0 0,0 0 0 16,0 0 0-16,0 0 0 0,0 0 0 0,0 0 1 15,0 0 0-15,0 0-1 0,0 0 1 16,0 0 0-16,0 0-1 0,0 0 0 0,0 0 1 16,0 0-1-16,0 0 0 0,0 0 0 15,0 0 0-15,0 0 1 0,0 0-2 0,0 0 1 16,0 0 0-16,0 0 0 0,0 0 1 0,0 0 1 16,0 0-1-16,0 32 1 0,0-32-2 0,-11 26 2 15,11-26-2-15,-17 32 1 0,17-32-1 0,-19 36 2 16,19-36-2-16,-24 42 2 0,24-42-3 0,-29 42 3 15,29-42-3-15,-30 43 3 0,12-19-3 0,6-2 3 16,-3 1-4-16,2 2 4 0,-2-1-4 16,4 0 4-16,11-24-5 0,-22 40 5 0,22-40-4 15,-12 27 3-15,12-27-3 0,0 0 3 16,-10 27-3-16,10-27 0 0,0 0-7 0,0 0-20 16,0 0-15-16,0 0-26 0,0 0-33 0,0 0-53 15,34-18-74-15,-36-9-102 0,10 4-75 0,-8 23 29 16,15-41 347-16</inkml:trace>
          <inkml:trace contextRef="#ctx0" brushRef="#br0" timeOffset="422997.8931">21117 374 1129 0,'0'0'118'15,"0"0"-45"-15,0 0-6 0,0 0-6 16,1 33-9-16,-1-33-13 0,0 0-8 0,24 10-11 15,-24-10-5-15,34 5-5 0,-34-5-2 0,39 2-4 16,-17-2-1-16,1-4-2 0,1 3-1 0,3-5 1 16,0 2-3-16,1 2-41 0,-28 2-71 0,51-12-143 15,-51 12-249-15,28-19 50 0,-28 19 202 0</inkml:trace>
          <inkml:trace contextRef="#ctx0" brushRef="#br0" timeOffset="445117.0897">21766-40 626 0,'0'0'250'0,"0"0"-109"0,0 0-15 0,0 0-18 16,0 0-14-16,0 0-11 16,0 0-20-16,0 0-15 0,0 0-14 0,0 0-7 15,0 0-5-15,0 0-2 0,0 0-4 0,0 0-3 16,0 0-6-16,0 0-3 0,0 0 2 0,0 0 13 15,0 0 4-15,0 0 2 0,0 0-3 0,0 0-15 16,30-2-2-16,-30 2-3 0,25 0 0 0,-25 0 0 16,29-3 0-16,-29 3 0 0,36-9-1 0,-36 9-1 15,37-5 0-15,-37 5-1 0,33-4 1 0,-33 4 1 16,28-3-1-16,-28 3 0 0,26-2 2 0,-26 2-1 16,0 0-2-16,26 3 1 0,-26-3 0 0,0 0 0 15,0 0 1-15,0 0 0 0,0 0 0 0,0 0 0 0,0 0 0 16,0 0 2-16,0 0-2 0,0 0 2 0,0 0 0 15,0 0 4-15,0 0 2 0,0 27 4 0,0-27-3 16,0 0-2-16,0 0-5 0,-11 24-2 16,11-24-1-16,0 0 1 0,-9 36 0 0,9-36 1 15,-9 26-3-15,9-26 3 0,-9 31-4 0,9-31 3 16,-6 28-2-16,6-28 3 0,-4 33-4 0,4-33 4 16,-6 29-3-16,6-29 2 0,-4 37-2 0,4-37 3 15,-4 38-3-15,4-38 3 0,-4 38-2 0,4-38 3 16,-4 37-1-16,4-37 3 0,-4 32-3 15,4-32 2-15,-6 33-4 0,6-33 2 0,-4 30-2 16,4-30 1-16,-3 32-2 0,3-32 2 0,-2 24-3 16,2-24 3-16,-2 25-2 0,2-25 2 0,0 0-1 15,-3 27 0-15,3-27-1 0,0 0 2 0,0 25-1 16,0-25 1-16,0 0-2 0,0 28 3 16,0-28-3-16,0 0 1 0,-5 27-1 0,5-27 1 15,0 0-1-15,-3 33 2 0,3-33-2 16,0 0 2-16,-5 26-1 0,5-26-14 0,0 0 13 15,0 0-13-15,-2 27 15 0,2-27-1 0,0 0 0 16,0 0-1-16,0 0 1 0,0 0 0 0,0 0 1 16,0 0-1-16,0 0 0 0,0 0-1 0,0 0 0 15,0 0 1-15,0 0 18 0,0 0-17 0,0 0 17 16,0 23-18-16,0-23 0 0,0 0 0 16,0 0 0-16,0 0 0 0,0 0-1 0,0 0 0 15,0 0 2-15,0 0-1 0,0 0 1 16,0 0-1-16,0 0 0 0,7 22 1 0,-7-22-2 15,0 0 2-15,0 0-2 0,0 0 2 0,0 0-1 16,0 0 0-16,0 0 1 0,0 0-1 0,0 0 0 16,0 0 0-16,0 0 1 0,0 0-1 0,0 0 0 15,0 0 1-15,0 0-1 0,0 0 0 16,0 0 1-16,0 0 0 0,0 0 0 0,0 0 0 16,0 0-1-16,0 0 2 0,0 0-1 0,0 0 1 15,0 0 7-15,0 0 2 0,0 0 0 0,0 0 1 16,0 0-7-16,0 0-4 0,0 0-1 0,-25 5 1 15,25-5-2-15,0 0 3 0,0 0-1 0,-26 5 2 16,26-5 0-16,0 0 1 0,-27 6 0 16,27-6 0-16,0 0 0 0,-29 8 1 15,29-8 0-15,0 0 2 0,-31 7-2 0,31-7 1 16,0 0-1-16,-23 3-1 0,23-3-2 0,0 0 0 16,0 0 1-16,-23 1-1 0,23-1-1 0,0 0 0 15,0 0-1-15,0 0 0 0,0 0 0 0,-25 0 0 16,25 0-1-16,0 0 0 0,0 0 2 0,0 0-2 15,0 0 0-15,0 0-10 0,0 0-11 16,0 0-17-16,0 0-37 0,0 0-114 0,0 0-382 16,0 0 20-16,0 0-3 0</inkml:trace>
        </inkml:traceGroup>
      </inkml:traceGroup>
    </inkml:traceGroup>
    <inkml:traceGroup>
      <inkml:annotationXML>
        <emma:emma xmlns:emma="http://www.w3.org/2003/04/emma" version="1.0">
          <emma:interpretation id="{915CB101-BC41-4DF2-9B80-EBE1709D6785}" emma:medium="tactile" emma:mode="ink">
            <msink:context xmlns:msink="http://schemas.microsoft.com/ink/2010/main" type="paragraph" rotatedBoundingBox="2818,2999 23994,3285 23979,4401 2803,41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4F4477-DCE0-4448-B3E2-105896AB152E}" emma:medium="tactile" emma:mode="ink">
              <msink:context xmlns:msink="http://schemas.microsoft.com/ink/2010/main" type="line" rotatedBoundingBox="2818,2999 23994,3285 23979,4401 2803,4114"/>
            </emma:interpretation>
          </emma:emma>
        </inkml:annotationXML>
        <inkml:traceGroup>
          <inkml:annotationXML>
            <emma:emma xmlns:emma="http://www.w3.org/2003/04/emma" version="1.0">
              <emma:interpretation id="{02A0775B-827F-4E23-8537-C1B4C31C22C1}" emma:medium="tactile" emma:mode="ink">
                <msink:context xmlns:msink="http://schemas.microsoft.com/ink/2010/main" type="inkWord" rotatedBoundingBox="2817,3070 4218,3089 4208,3825 2807,3806"/>
              </emma:interpretation>
              <emma:one-of disjunction-type="recognition" id="oneOf9">
                <emma:interpretation id="interp43" emma:lang="en-GB" emma:confidence="0">
                  <emma:literal>An</emma:literal>
                </emma:interpretation>
                <emma:interpretation id="interp44" emma:lang="en-GB" emma:confidence="0">
                  <emma:literal>fn</emma:literal>
                </emma:interpretation>
                <emma:interpretation id="interp45" emma:lang="en-GB" emma:confidence="0">
                  <emma:literal>tn</emma:literal>
                </emma:interpretation>
                <emma:interpretation id="interp46" emma:lang="en-GB" emma:confidence="0">
                  <emma:literal>on</emma:literal>
                </emma:interpretation>
                <emma:interpretation id="interp47" emma:lang="en-GB" emma:confidence="0">
                  <emma:literal>ten</emma:literal>
                </emma:interpretation>
              </emma:one-of>
            </emma:emma>
          </inkml:annotationXML>
          <inkml:trace contextRef="#ctx0" brushRef="#br0" timeOffset="43621.8887">780 1298 421 0,'0'0'117'15,"0"0"-2"-15,0 0 9 16,8-25-16-16,-8 25-8 0,0 0-19 16,0 0-2-16,0 0-1 0,0 0 1 0,0 0-5 15,0 0-12-15,0 0-16 0,0 0-13 0,0 0-13 16,0 0-7-16,0 0-6 0,0 0-3 0,0 0-2 16,0 0 4-16,0 0 6 0,0 0 3 0,2 28-1 15,-2-28 1-15,3 31-10 0,-3-31 1 0,1 35-4 16,-1-35 4-16,3 38-5 0,-2-14 5 15,-1-24-6-15,7 42 5 0,-6-19-5 16,1 1-12-16,2 4 33 0,-1-3-34 0,-1 2 34 16,2 0-17-16,1-2-5 0,-1-1 2 0,0-2-3 15,0 1 3-15,-4-23-3 0,7 38 4 0,-7-38-4 16,10 35 3-16,-10-35-2 0,12 34 2 0,-12-34-2 16,12 31 2-16,-12-31-2 0,9 30 2 0,-9-30-2 15,7 24 2-15,-7-24-2 0,0 0 3 0,12 27-3 16,-12-27 1-16,0 0 0 0,0 0 0 15,14 27 0-15,-14-27 0 0,0 0 0 0,0 0-1 16,0 0 1-16,0 0 0 0,0 0 0 16,0 0 1-16,0 0-1 0,0 0 0 0,0 0 0 15,23 16 1-15,-23-16 0 0,0 0 0 0,0 0 1 16,0 0-1-16,0 0 1 0,0 0-1 0,0 0 1 16,0 0-1-16,26-24 3 0,-26 24-2 15,0 0 3-15,17-31-1 0,-17 31 2 0,14-31-1 16,-14 31 2-16,20-36-4 0,-20 36 2 0,24-42-3 15,-10 21 4-15,-1-2-3 0,1-1 3 0,0-2-6 16,0-1 5-16,-1 2-4 0,3-1 3 0,-3 3-3 16,4-5 4-16,-3 4 12 0,-1 0-32 15,-3 0 32-15,1-2-32 0,0 3 15 0,-1 2 5 16,-3-2-4-16,1 1 4 0,-8 22-4 16,16-40 3-16,-16 40-4 0,16-35 3 0,-16 35-2 15,13-30 1-15,-13 30-2 0,10-29 2 0,-10 29-3 16,8-23 2-16,-8 23-1 0,0 0 0 0,0 0 1 15,0 0-2-15,0 0 0 0,0 0-1 0,0 0-7 16,0 0-13-16,0 0-11 0,0 0-27 0,0 0-38 16,0 0-73-16,0 0-134 0,-23 34-179 0,23-34 19 15,-24 26 326-15</inkml:trace>
          <inkml:trace contextRef="#ctx0" brushRef="#br0" timeOffset="43996.863">922 1589 884 0,'0'0'138'0,"0"0"-2"0,-10 22-10 16,10-22-13-16,0 0-32 0,0 0-30 15,0 0-16-15,0 0-9 0,0 0-7 0,0 0-7 16,0 0-5-16,0 0-3 0,0 0 3 0,0 0 2 16,0 0 3-16,0 0-1 0,24-9 1 0,-24 9-3 15,0 0 0-15,26-3 0 0,-26 3-4 0,0 0 0 16,32 4-2-16,-32-4-1 0,27 0-1 15,-27 0-1-15,33 0 0 0,-33 0-1 0,32-1 1 16,-32 1 1-16,33-4-1 0,-33 4 0 0,32-6-24 16,-32 6-31-16,29-9-67 0,1 24-160 0,-30-15-216 15,0 0-12-15,36 7 275 0</inkml:trace>
          <inkml:trace contextRef="#ctx0" brushRef="#br0" timeOffset="44793.6808">1804 1583 954 0,'0'0'173'0,"0"0"-69"0,0 0-18 0,0 0 3 16,0 0-40-16,0 0-15 0,0 0-15 0,0 0-8 15,0 0-7-15,0 0-2 0,0 0 2 0,0 0 0 16,0 0 8-16,17 24-1 0,-17-24 2 0,1 28-4 15,-1-28-1-15,3 33-6 0,-3-33 4 16,0 37-6-16,0-37 2 0,0 34-3 0,0-34 2 16,1 32-1-16,-1-32 2 0,4 25-2 0,-4-25 1 15,0 0-3-15,2 30 3 0,-2-30-2 0,0 0 1 16,0 0 1-16,0 0-1 0,0 0 1 16,0 0 1-16,0 0 1 0,0 0 0 0,26-6 4 15,-26 6-1-15,18-31 2 0,-18 31-2 0,22-44 1 16,-8 20-5-16,-3-1 5 0,1 0-6 15,0 3 5-15,-12 22-3 0,21-36 4 0,-21 36 0 16,18-28 2-16,-18 28-4 0,0 0 1 0,22-26 10 16,-22 26-14-16,0 0 14 0,0 0-15 0,28-6-16 15,-28 6 16-15,0 0-17 0,22 13 17 0,-22-13 0 16,0 0-1-16,23 23 2 0,-23-23-2 0,15 22 2 16,-15-22-3-16,13 24 3 15,-13-24-1-15,12 28 1 0,-12-28-1 0,10 31 5 16,-10-31-3-16,9 34 5 0,-9-34-5 0,6 29 1 15,-6-29-3-15,3 30 1 0,-3-30-2 0,2 24 1 16,-2-24-2-16,0 0 1 0,4 28-1 0,-4-28 1 16,0 0-1-16,0 0 0 0,5 24-11 0,-5-24-19 15,0 0-50-15,0 0-74 0,0 0-123 0,0 0-220 16,0 0 33-16,13 30 251 0</inkml:trace>
        </inkml:traceGroup>
        <inkml:traceGroup>
          <inkml:annotationXML>
            <emma:emma xmlns:emma="http://www.w3.org/2003/04/emma" version="1.0">
              <emma:interpretation id="{B87BD455-68B8-4871-ACD4-57BA504C4354}" emma:medium="tactile" emma:mode="ink">
                <msink:context xmlns:msink="http://schemas.microsoft.com/ink/2010/main" type="inkWord" rotatedBoundingBox="4718,3243 6570,3268 6560,4009 4708,3984"/>
              </emma:interpretation>
              <emma:one-of disjunction-type="recognition" id="oneOf10">
                <emma:interpretation id="interp48" emma:lang="en-GB" emma:confidence="0">
                  <emma:literal>52,</emma:literal>
                </emma:interpretation>
                <emma:interpretation id="interp49" emma:lang="en-GB" emma:confidence="0">
                  <emma:literal>5&gt;2,</emma:literal>
                </emma:interpretation>
                <emma:interpretation id="interp50" emma:lang="en-GB" emma:confidence="0">
                  <emma:literal>522,</emma:literal>
                </emma:interpretation>
                <emma:interpretation id="interp51" emma:lang="en-GB" emma:confidence="0">
                  <emma:literal>322,</emma:literal>
                </emma:interpretation>
                <emma:interpretation id="interp52" emma:lang="en-GB" emma:confidence="0">
                  <emma:literal>552,</emma:literal>
                </emma:interpretation>
              </emma:one-of>
            </emma:emma>
          </inkml:annotationXML>
          <inkml:trace contextRef="#ctx0" brushRef="#br0" timeOffset="45791.6953">2681 1481 991 0,'0'0'178'16,"0"0"-86"-16,0 0-15 0,0 0-18 0,0 0-24 15,0 0-23-15,0 0-9 0,0 0 9 0,0 0 9 16,0 0 2-16,24 13 3 0,-24-13-10 16,0 0-4-16,0 0 2 0,28 12 2 0,-28-12-2 15,0 0-2-15,23 16-3 0,-23-16-1 16,0 0-3-16,32 19 1 0,-32-19 22 0,0 0-38 15,33 21 39-15,-33-21-39 0,28 12 14 0,-28-12 0 16,33 9-2-16,-33-9 2 0,30 7-2 0,-30-7-1 16,34 4 0-16,-34-4-3 0,35 0 2 0,-35 0 1 15,34 2-1-15,-34-2 3 0,32 6-2 16,-32-6-1-16,29 3 0 0,-29-3-2 0,22 3 2 16,-22-3 0-16,0 0 0 0,23 6 1 0,-23-6-1 15,0 0 0-15,0 0 1 0,0 0 0 0,0 0 0 16,0 0 0-16,0 0 1 0,0 0 0 0,0 0 2 15,0 0 2-15,0 0 6 0,0 0 1 16,0 0-1-16,0 0 0 0,-1 25-10 16,1-25 2-16,0 0-4 0,-27 26 1 0,27-26-1 15,0 0 0-15,-32 27-1 0,32-27 2 0,-25 20-2 16,25-20 3-16,-28 24-3 0,28-24 2 0,-34 23-3 16,34-23 4-16,-34 25-4 0,34-25 3 0,-31 24-2 15,31-24 2-15,-27 20-2 0,27-20 2 0,-32 14-1 16,32-14 2-16,-25 10-3 0,25-10 3 0,-23 7-2 15,23-7 2-15,0 0 0 0,-21 6 0 16,21-6 0-16,0 0-1 0,0 0-2 0,0 0 2 16,0 0 0-16,0 0-2 0,0 0 1 0,0 0-3 15,0 0 0-15,0 0-1 0,0 0-6 0,0 0-16 16,0 0-8-16,0 0-1 0,0 0-10 16,0 0-12-16,0 0-37 0,0 0-30 0,0 0-58 15,0 0-45-15,0 0-128 0,30 11-22 0,-30-11 169 16</inkml:trace>
          <inkml:trace contextRef="#ctx0" brushRef="#br0" timeOffset="46197.8847">2940 2060 1001 0,'-21'6'177'0,"21"-6"-43"0,0 0-20 16,0 0-23-16,0 0-40 0,0 0-24 0,0 0-13 15,0 0 0-15,0 0 1 0,0 0-1 0,19-22 4 16,-19 22-7-16,0 0 2 0,36-26-1 0,-36 26 1 15,28-18-4-15,-28 18-1 0,24-14-3 0,-24 14 0 16,28-15-2-16,-28 15 0 0,30-14-1 16,-30 14 0-16,29-16-1 0,-29 16 1 0,31-15-2 15,-31 15 2-15,31-20-2 0,-31 20 1 16,29-16-1-16,-29 16 2 0,30-16-3 0,-30 16 1 16,34-14-1-16,-34 14 1 0,31-8-1 0,-31 8 1 15,32-8-7-15,-32 8-21 0,23-8-22 0,-23 8-66 16,0 0-68-16,46 12-138 0,-46-12-156 0,0 0 48 15,41 5 284-15</inkml:trace>
          <inkml:trace contextRef="#ctx0" brushRef="#br0" timeOffset="46937.816">3721 1570 784 0,'0'0'267'0,"0"0"-125"0,0 0-17 15,0 0-16-15,-19-26-23 0,19 26-25 0,0 0-45 16,0 0 13-16,0 0-32 0,0 0 18 0,0 0-3 15,5-22-4-15,-5 22 2 0,0 0-2 16,0 0 2-16,22-26-2 0,-22 26 2 0,0 0-3 16,28-22 1-16,-28 22-3 0,25-12-1 0,-25 12-2 15,27-13 2-15,-27 13-2 0,30-8 0 0,-30 8-1 16,35-6 1-16,-35 6-3 0,30-3 1 16,-30 3 0-16,33 3-2 0,-33-3 3 0,24 6 0 15,-24-6-1-15,23 9 0 0,-23-9 1 0,0 0-2 16,26 23 3-16,-26-23-1 0,10 23 2 0,-10-23-3 15,3 26 3-15,-3-26 19 0,-7 31-34 0,7-31 34 16,-15 41-35-16,15-41 12 0,-26 42 3 0,9-16-4 16,-1-2 4-16,2 1-4 0,-4 0 5 15,1-4-5-15,19-21 5 0,-39 41-6 16,39-41 4-16,-35 38-4 0,35-38 4 0,-27 29-1 16,27-29 1-16,-16 24-2 0,16-24 0 0,0 0 0 15,-13 28 2-15,13-28 0 0,0 0-1 0,0 0 1 16,-1 22-1-16,1-22-1 0,0 0 2 0,0 0-2 15,0 0 2-15,0 0-1 0,11 24 2 0,-11-24 1 16,0 0 3-16,0 0 3 0,30 0 1 16,-30 0 3-16,32-6-1 0,-32 6-1 0,32-12-2 15,-32 12-2-15,36-16-5 0,-36 16 0 0,37-18-2 16,-37 18 0-16,38-19 0 0,-14 6 1 0,-24 13-2 16,44-20 2-16,-44 20-2 0,37-17-6 0,-37 17-16 15,36-10-19-15,-36 10-27 0,29 0-45 0,-29 0-32 16,26 12-149-16,-26-12-186 0,0 0 37 0,21 25 218 15</inkml:trace>
          <inkml:trace contextRef="#ctx0" brushRef="#br0" timeOffset="47383.8993">4513 1971 967 0,'0'0'179'0,"0"0"-121"0,0 0-13 16,0 0-10-16,0 0-14 0,0 0-15 16,0 0-8-16,0 0 10 0,0 0 13 0,0 0 6 15,13 28 8-15,-13-28 0 0,0 0-1 0,0 0 1 16,-2 27-2-16,2-27-6 0,0 0-5 0,-9 29-9 15,9-29-3-15,-9 23-8 0,9-23 2 0,-15 27-5 16,15-27 2-16,-11 26-2 0,11-26 1 16,-11 22-2-16,11-22 2 0,0 0-16 0,0 0-32 15,-7 28-78-15,7-28-146 0,0 0-201 16,0 0 2-16,-9-34 265 0</inkml:trace>
        </inkml:traceGroup>
        <inkml:traceGroup>
          <inkml:annotationXML>
            <emma:emma xmlns:emma="http://www.w3.org/2003/04/emma" version="1.0">
              <emma:interpretation id="{27A7CE36-FF79-41E3-A560-F0FFB9F6AC61}" emma:medium="tactile" emma:mode="ink">
                <msink:context xmlns:msink="http://schemas.microsoft.com/ink/2010/main" type="inkWord" rotatedBoundingBox="7333,3060 10418,3101 10408,3803 7323,3761"/>
              </emma:interpretation>
              <emma:one-of disjunction-type="recognition" id="oneOf11">
                <emma:interpretation id="interp53" emma:lang="en-GB" emma:confidence="0">
                  <emma:literal>Jordan</emma:literal>
                </emma:interpretation>
                <emma:interpretation id="interp54" emma:lang="en-GB" emma:confidence="0">
                  <emma:literal>Jourdan</emma:literal>
                </emma:interpretation>
                <emma:interpretation id="interp55" emma:lang="en-GB" emma:confidence="0">
                  <emma:literal>Jordon</emma:literal>
                </emma:interpretation>
                <emma:interpretation id="interp56" emma:lang="en-GB" emma:confidence="0">
                  <emma:literal>Jordin</emma:literal>
                </emma:interpretation>
                <emma:interpretation id="interp57" emma:lang="en-GB" emma:confidence="0">
                  <emma:literal>Jorden</emma:literal>
                </emma:interpretation>
              </emma:one-of>
            </emma:emma>
          </inkml:annotationXML>
          <inkml:trace contextRef="#ctx0" brushRef="#br0" timeOffset="354375.2476">5585 1415 530 0,'0'0'141'0,"0"0"-55"0,0 0-1 0,0 0-7 15,0 0 6-15,0 0-10 0,0 0 1 0,0 0-3 0,0 0 2 16,0 0-11-16,0 0-10 0,0 0-12 0,0 0-5 15,0 0-2-15,0 0-2 0,0 0 3 0,0 0-7 16,0 0-7-16,0 0-4 0,0 0-6 16,0 0 6-1,6 23 1-15,-6-23 2 0,0 0-1 16,1 33-4-16,-1-33-2 0,0 23-1 0,0-23-4 16,-1 32-17-16,1-32 29 0,0 39-33 0,0-39 33 15,0 40-16-15,0-40-6 0,0 39 5 0,0-39-4 16,1 40 3-16,-1-40-2 0,0 37 3 0,0-37-3 0,-2 35 1 15,2-35-2-15,-9 34 4 0,9-34-3 16,-12 34 2-16,12-34-1 0,-15 29 0 0,15-29-3 16,-18 25 4-16,18-25-2 0,-22 26 8 0,22-26 0 15,0 0 2-15,-33 21 1 0,33-21-3 0,0 0 1 16,-29 11 0-16,29-11-1 0,0 0-1 0,-36-4-1 16,36 4-2-16,-25-13-1 0,25 13-2 0,-22-22 0 15,22 22-2-15,-26-28 2 0,26 28-2 0,-19-31 2 16,19 31-1-16,-20-29 1 15,20 29-4-15,0 0 3 0,-15-26-3 0,15 26 2 16,0 0-5-16,0 0-12 0,0 0-13 0,4-24-23 16,-4 24-23-16,0 0-43 0,14-31-65 0,12 37-116 15,-26-6-186-15,17-29 30 0,-17 29 280 0</inkml:trace>
          <inkml:trace contextRef="#ctx0" brushRef="#br0" timeOffset="354656.4538">5380 1411 859 0,'0'0'226'0,"-23"-19"-74"0,23 19-14 16,0 0-17-16,0 0-32 16,0 0-28 15,0 0-14-31,0 0-9 0,0 0-7 0,0 0-7 0,0 0-9 0,0 0-7 0,0 0-5 0,0 0 0 0,0 0-1 0,0 0 2 0,0 0 3 15,0 0-2-15,23 23 1 0,-23-23-5 0,35 14 1 16,-35-14-1-16,44 6 0 0,-17-5 2 0,5-2-1 16,4 1 1-16,2-4-2 0,0-1-2 0,4 1-1 15,0-3-14-15,-4-3-22 0,8 10-41 16,-16-22-93-16,25 31-163 0,-22-17-206 0,3 5 62 16,5 7 289-16</inkml:trace>
          <inkml:trace contextRef="#ctx0" brushRef="#br0" timeOffset="355140.7893">6196 1687 795 0,'-19'-28'202'0,"19"28"-68"0,0 0-10 16,0 0-9-16,-26-9-26 0,26 9-29 0,0 0-20 15,0 0-5-15,-27 3-2 0,27-3-3 0,0 0-6 16,-24 18-3-16,24-18-6 0,-24 18 1 0,24-18-3 16,-25 25 4-16,25-25-4 0,-19 35 2 0,19-35-8 15,-15 34 0-15,15-34-5 0,-10 37 1 0,10-37-5 16,0 37 4-16,0-37-5 0,7 33 2 15,-7-33-1-15,15 27 0 0,-15-27 0 0,25 19 1 16,-25-19-1-16,33 2 1 0,-33-2 0 0,40-9-1 16,-40 9 3-16,37-21-2 0,-37 21 2 0,32-30 0 15,-32 30 1-15,29-34-3 0,-29 34 3 16,22-41-3-16,-22 41 3 0,12-41-3 0,-10 17 4 16,1 0-4-16,-3 2 5 0,0 22-4 15,-14-39 3-15,14 39-2 0,-21-30 2 0,21 30-3 16,-29-21 2-16,29 21-1 0,-27-8 0 0,27 8-2 15,-24 2 0-15,24-2-1 0,0 0-8 0,-22 13-14 16,22-13-25-16,0 0-36 0,6 41-70 0,-6-41-78 16,0 0-199-16,23 31-30 0,-23-31 101 0</inkml:trace>
          <inkml:trace contextRef="#ctx0" brushRef="#br0" timeOffset="355578.2621">6421 1697 942 0,'0'0'139'0,"0"0"-61"16,0 0-7-16,0 0-2 0,0 0-14 0,0 0 4 16,0 0-9-16,0 0 0 0,23 13 2 0,-23-13-30 15,0 0-5-15,0 0-6 0,10 26-3 0,-10-26-4 16,0 0 1-16,7 29-3 0,-7-29 1 0,0 0-1 15,5 31-1-15,-5-31-1 0,0 0 1 0,4 27-2 16,-4-27 2-16,0 0-1 16,2 22 1-16,-2-22-1 0,0 0 0 0,0 0 0 15,0 0-2-15,0 0 0 0,0 0 1 0,0 0 3 16,0 0 1-16,0 0 5 0,0 0 1 0,22-31 2 16,-22 31-3-16,13-36 1 0,-13 36-6 0,18-40 3 15,-18 40-5-15,18-41 3 0,-18 41-3 0,20-38 1 16,-20 38-3-16,17-33 3 0,-17 33-3 0,16-28 2 15,-16 28-2-15,0 0 2 0,22-24-1 16,-22 24 2-16,0 0-1 0,0 0 3 0,0 0 2 16,0 0 3-16,27-3 4 0,-27 3 0 0,0 0-1 15,24 12-3-15,-24-12-3 0,0 0-3 16,23 13 0-16,-23-13-1 0,0 0-1 0,28 12 1 16,-28-12-2-16,0 0 0 0,31 3 1 0,-31-3-1 15,22 0 0-15,-22 0 0 0,24-4 0 0,-24 4 0 16,26-9-1-16,-26 9 1 0,0 0-24 15,33-15-31-15,-33 15-66 0,0 0-212 0,25-15-198 16,-25 15 7-16,0 0 321 0</inkml:trace>
          <inkml:trace contextRef="#ctx0" brushRef="#br0" timeOffset="356373.0527">7209 1656 526 0,'1'-24'147'15,"-1"24"-35"-15,0 0 4 0,0 0-10 0,0 0-19 16,0 0-27-16,0 0-5 0,0 0 2 0,-5-29 14 15,5 29 0-15,0 0-3 0,0 0-11 0,0 0-14 16,0 0-6-16,-24-14-10 0,24 14-3 16,0 0-6-16,-24 1-2 0,24-1-2 0,-23 6-1 15,23-6-2-15,-26 12 1 0,26-12-3 16,-31 18 2-16,31-18-2 0,-31 19 2 0,31-19-6 16,-27 26 1-16,27-26-4 0,-21 28 1 0,21-28-3 15,-15 33 2-15,15-33-2 0,-8 33 0 0,8-33-1 0,1 25 0 16,-1-25-2-16,12 23 2 0,-12-23-2 0,0 0 2 15,31 22-1-15,-31-22 1 0,26 4 0 16,-26-4 0-16,27 0 1 0,-27 0 1 0,29-3-1 16,-29 3 0-16,31-7 0 0,-31 7-1 0,23-12 1 0,-23 12-2 15,22-18 3-15,-22 18-2 0,29-26 4 0,-29 26-4 16,29-37 2-16,-17 12-4 0,1 0 4 0,-3-5-4 16,2 2 6-16,-2-4-6 0,-1 2-15 0,1-2 31 15,-2 0-30 1,0 0 31-16,-2-2-10 0,4 3-6 15,-6-3 5-15,-2 6-5 0,1-3 4 0,0 10-3 16,-3 21 5-16,3-31-3 0,-3 31 3 0,0 0 0 16,0 0 3-16,0 0 1 0,0 0-1 0,0 0-1 15,0 0-3-15,0 0-1 0,0 0-1 16,-13 45 3-16,6-18-4 0,2 4 5 0,-1 0-4 16,2 4 6-16,0-1-4 0,0 0-10 15,1 1 29-15,0-2-29 0,1 0 28 0,2-2-15 16,-2 2-6-16,4-3 4 0,0-3-5 0,0 1 4 15,2-6-6-15,-4-22 3 0,8 38-3 0,-8-38 2 16,17 28-10-16,-17-28-10 0,0 0-20 0,25 13-25 16,-25-13-48-16,0 0-79 0,42 0-176 0,-42 0-135 15,24-28 42-15,-2 26 359 0</inkml:trace>
          <inkml:trace contextRef="#ctx0" brushRef="#br0" timeOffset="356857.381">7727 1659 992 0,'-11'-27'135'16,"11"27"-40"-16,0 0 14 0,0 0-3 0,-10-30-25 15,10 30-29-15,0 0-11 0,0 0-4 0,0 0 0 16,-15-24-5-16,15 24-7 0,0 0-5 0,0 0-6 15,-27-4-1-15,27 4-3 0,0 0-1 16,-31 20 1-16,31-20-1 0,-24 23-4 16,24-23 3-16,-29 30-6 0,29-30 1 0,-24 31-1 15,24-31 1-15,-14 36-3 0,14-36 2 0,-7 36-3 16,7-36 1-16,-2 29-3 0,2-29 3 0,8 28-2 16,-8-28 2-16,0 0-1 0,29 29 1 0,-29-29-2 15,25 11 2-15,-25-11-2 0,23 3 0 0,-23-3 1 16,25-5 0-16,-25 5 1 0,25-14-1 0,-25 14 2 15,26-24-2-15,-26 24 2 0,19-29-2 16,-19 29 1-16,15-25-3 0,-15 25 4 16,11-24-2-16,-11 24 3 0,7-24-2 0,-7 24 0 15,0 0 0-15,9-29-1 0,-9 29 1 0,0 0 0 16,0 0-1-16,13-20 1 0,-13 20-1 0,0 0 1 16,0 0-1-16,0 0 1 0,0 0 1 0,0 0-2 15,24 18 2-15,-24-18-1 0,0 0 1 0,14 30 0 16,-14-30 0-16,8 24-2 0,-8-24 0 15,0 0-1-15,12 29 2 0,-12-29-20 0,0 0-12 16,18 27-21-16,-18-27-26 0,0 0-36 0,0 0-43 16,29 27-96-16,-29-27-89 0,0 0-91 0,0 0 91 15,8-27 343-15</inkml:trace>
          <inkml:trace contextRef="#ctx0" brushRef="#br0" timeOffset="357357.3766">7992 1644 922 0,'-2'-22'285'0,"2"22"-171"0,0 0-27 0,0 0-11 16,0 0-26-16,0 0-24 0,0 0-17 0,0 0-6 15,0 0 10-15,0 0 8 0,0 0 1 0,10 25 4 16,-10-25-12-16,0 0 0 0,1 29 2 16,-1-29 4-16,4 29-2 0,-4-29-1 0,0 29-6 15,0-29 4-15,-2 23-5 0,2-23 2 0,0 26-4 16,0-26-2-16,-2 25-3 0,2-25 1 0,2 24-3 15,-2-24 0-15,0 0-2 0,0 0 1 16,0 0-1-16,0 0 0 0,0 0 0 0,0 0-1 16,0 0 0-16,0 0 3 0,0 0 0 0,0 0-1 15,0 0 2-15,33-27-3 0,-33 27 4 16,22-34-4-16,-22 34 1 0,27-39-3 0,-27 39 2 16,31-38-1-16,-31 38 5 0,27-38-5 0,-27 38 3 15,28-33-4-15,-28 33 3 0,27-29-1 0,-27 29 2 16,0 0-3-16,28-21 3 0,-28 21-3 0,0 0 2 15,0 0 1-15,23-5 0 0,-23 5 0 0,0 0 0 16,0 0 0-16,0 0-1 0,24 21 1 16,-24-21-2-16,0 0 4 0,0 0-2 15,16 25 0-15,-16-25-1 0,0 0 0 0,14 28-2 16,-14-28 5-16,0 0 2 0,14 32 5 0,-14-32 0 16,7 23 3-16,-7-23-5 0,7 26 0 0,-7-26-4 15,5 26 3-15,-5-26-4 0,3 25 1 0,-3-25-2 16,5 25 1-16,-5-25-3 0,5 27 3 0,-5-27-3 15,0 0 1-15,6 26-2 0,-6-26 1 16,0 0-3-16,0 0-2 0,0 0-18 0,0 0-29 16,18 24-107-16,-18-24-317 0,0 0-95 0,0 0 26 15</inkml:trace>
        </inkml:traceGroup>
        <inkml:traceGroup>
          <inkml:annotationXML>
            <emma:emma xmlns:emma="http://www.w3.org/2003/04/emma" version="1.0">
              <emma:interpretation id="{D1ED37B9-ABAA-4973-9BF0-852389287F96}" emma:medium="tactile" emma:mode="ink">
                <msink:context xmlns:msink="http://schemas.microsoft.com/ink/2010/main" type="inkWord" rotatedBoundingBox="10908,3116 17481,3205 17466,4312 10893,4224"/>
              </emma:interpretation>
              <emma:one-of disjunction-type="recognition" id="oneOf12">
                <emma:interpretation id="interp58" emma:lang="en-GB" emma:confidence="0">
                  <emma:literal>homeomorphism</emma:literal>
                </emma:interpretation>
                <emma:interpretation id="interp59" emma:lang="en-GB" emma:confidence="0">
                  <emma:literal>homomorphism</emma:literal>
                </emma:interpretation>
                <emma:interpretation id="interp60" emma:lang="en-GB" emma:confidence="0">
                  <emma:literal>homeomorphisms</emma:literal>
                </emma:interpretation>
                <emma:interpretation id="interp61" emma:lang="en-GB" emma:confidence="0">
                  <emma:literal>homomorphiSm</emma:literal>
                </emma:interpretation>
                <emma:interpretation id="interp62" emma:lang="en-GB" emma:confidence="0">
                  <emma:literal>homomorphisin</emma:literal>
                </emma:interpretation>
              </emma:one-of>
            </emma:emma>
          </inkml:annotationXML>
          <inkml:trace contextRef="#ctx0" brushRef="#br0" timeOffset="68028.3403">11151 1748 990 0,'0'0'180'0,"0"0"-74"0,0 0-29 16,0 0-12-16,0 0-10 0,0 0-18 0,0 0-16 16,0 0-7-16,0 0 1 0,0 0 4 0,0 0 0 15,0 0-3-15,0 0 19 0,0 0 2 0,0 0 1 16,-4 25-1-16,4-25-23 0,-6 32-10 16,6-32-1-16,-8 27-2 0,8-27 1 0,-8 24-3 15,8-24 3-15,-7 26-4 0,7-26 3 0,0 0-2 16,-6 30 2-16,6-30-2 0,0 0 1 15,0 0-1-15,6 22 0 0,-6-22 0 0,0 0 0 16,0 0 0-16,0 0 1 0,22-2 1 0,-22 2-3 16,25-20 3-16,-25 20-3 0,36-39 4 15,-16 16-3-15,0 0 2 0,0 1-3 0,-20 22 4 16,42-42-3-16,-42 42 3 0,33-30-3 0,-33 30 2 16,23-17-2-16,-23 17 2 0,0 0-3 0,0 0 2 15,0 0-1-15,0 0 1 0,0 0 1 0,22 6 0 16,-22-6 0-16,0 0-2 0,3 24 3 0,-3-24-3 15,-4 24 2-15,4-24-1 0,-3 26 2 0,3-26-4 16,-1 23 3-16,1-23-3 0,0 0 2 16,1 23-1-16,-1-23 1 0,0 0-2 15,0 0 1-15,0 0 1 0,26 6-1 0,-26-6 1 16,0 0-2-16,33-18 2 0,-33 18-1 0,32-24 2 16,-32 24-1-16,32-27 1 0,-32 27-3 0,33-24 3 15,-33 24-2-15,27-16 2 0,-27 16-2 0,0 0 2 16,29-10-1-16,-29 10 1 0,0 0 0 0,0 0-1 15,0 0 2-15,24 24-2 0,-24-24 2 16,2 34-3-16,-2-34 3 0,-2 40-4 0,2-40 4 16,-6 42-3-16,6-42 2 0,-5 43-3 0,5-43 2 15,-3 34-3-15,3-34 3 0,3 26-3 0,-3-26-20 16,0 0-39-16,0 0-55 0,31 25-86 0,-31-25-111 16,0 0-147-16,28-30 48 0,-18 8 234 15</inkml:trace>
          <inkml:trace contextRef="#ctx0" brushRef="#br0" timeOffset="68372.0646">11981 1740 1180 0,'-25'-13'199'0,"25"13"-90"0,0 0-18 0,0 0-25 16,0 0-27-16,-28 15-10 0,28-15-11 0,0 0-3 16,-25 19-6-16,25-19 0 0,0 0-5 15,-22 30 0-15,22-30-2 0,-13 22-1 16,13-22-2-16,-7 27 2 0,7-27-4 0,-4 27 3 15,4-27-2-15,1 28 2 0,-1-28-3 0,7 30 4 16,-7-30-4-16,14 28 2 0,-14-28-2 0,16 21 2 16,-16-21-1-16,24 15 0 0,-24-15-3 0,22 5-4 15,-22-5 0-15,23-7-1 0,-23 7 6 0,26-24 0 16,-26 24 5-16,28-39-3 0,-17 16 4 16,0-2-2-16,-1 0 3 0,-4 1-4 0,-3 2 5 15,0-1-4-15,-3 23 4 0,-7-37-3 0,7 37 3 16,-15-29-2-16,15 29 1 0,-21-22-1 0,21 22 1 15,-27-14-1-15,27 14 0 0,-28-4-1 0,28 4-1 16,-23 10-1-16,23-10-2 0,-18 23 1 0,18-23-11 16,-15 31-23-16,16-5-38 15,-1-26-42-15,4 43-87 0,-4-43-105 0,0 0-144 16,17 36 52-16,-17-36 262 0</inkml:trace>
          <inkml:trace contextRef="#ctx0" brushRef="#br0" timeOffset="68840.7816">12245 1800 1170 0,'-12'-27'263'0,"12"27"-175"0,0 0-44 15,0 0-1-15,0 0-11 0,0 0-18 0,0 0-12 0,0 0-4 16,0 0 0-16,0 0 3 0,0 0 0 0,0 0 2 16,8 30-1-16,-8-30-1 0,0 0-1 15,7 29 2-15,-7-29-3 0,0 0 2 0,4 24-2 16,-4-24 1-16,0 0 0 0,0 0 0 0,0 0 0 15,0 0-1-15,8 24 1 0,-8-24 0 16,0 0-1-16,0 0 1 0,0 0-1 0,0 0 1 16,0 0-1-16,0 0 0 0,0 0 0 0,0 0-2 15,0 0 3-15,0 0 1 0,0 0 1 0,25-20 0 16,-25 20 0-16,19-26-3 0,-19 26 3 0,20-28-4 16,-20 28 5-16,19-33-5 0,-19 33 3 0,22-27-2 15,-22 27 3-15,18-27-2 0,-18 27 1 16,19-24-1-16,-19 24 1 0,0 0-2 15,21-22 2-15,-21 22-2 0,0 0 0 0,0 0 1 16,0 0-1-16,0 0 1 0,0 0 2 0,0 0-1 16,22 6 0-16,-22-6 1 0,0 0-2 0,0 0 1 15,18 23-1-15,-18-23 0 0,0 0 0 0,0 0 0 16,26 20-1-16,-26-20 2 0,0 0-1 0,28 8 0 16,-28-8 0-16,0 0-1 0,29 6 2 15,-29-6-1-15,0 0-1 0,33 10 1 0,-33-10-2 16,22 4 1-16,-22-4 1 0,23 1-2 0,-23-1-14 15,0 0-52-15,39 7-57 0,-39-7-79 0,25-5-114 16,-25 5-99-16,0 0 25 0,37 6 271 0</inkml:trace>
          <inkml:trace contextRef="#ctx0" brushRef="#br0" timeOffset="69408.7337">12883 1808 1151 0,'0'0'114'16,"0"0"-71"-16,0 0 2 0,0 0 2 0,0 0-1 16,-12 32-6-16,12-32-26 0,-2 26-3 15,2-26-4-15,0 29 0 0,0-29-3 0,2 41 1 16,-2-18-6-16,0 3 3 0,-2 2-4 0,-2 2 3 16,0 2-4-16,-3-2 4 0,3-1-5 15,-1 3 6-15,-4-2-6 0,5 0 6 0,-4-1-6 0,0 2 6 16,1-3-5-16,-1 0 5 0,-1-4-5 0,4-1 5 15,5-23-6-15,-13 38 5 0,13-38 21 0,0 0-23 16,-2 22 23-16,2-22-23 0,0 0 1 16,0 0 3-16,0 0-24 0,0 0 22 0,2-32-21 0,-2 32 19 0,9-34 5 15,-4 9-5-15,2 1 4 0,-1-4-4 16,2-5 6-16,0 5-6 0,0-5 6 0,-1 3-6 16,3-3 6-16,-2-1-5 0,2 1 4 0,-1-1-5 15,0-1 5 1,0-1-5-16,2 5 5 0,-1 0-5 0,1 4 5 15,-1 2-3-15,-2 2 6 0,-8 23-3 16,21-40 4-16,-21 40-4 0,20-36 0 0,-20 36-3 16,20-25 1-16,-20 25-3 0,0 0 1 0,27-15 0 15,-27 15 0-15,0 0 0 0,25 2-1 0,-25-2 1 0,0 0 0 16,32 10 0-16,-32-10-2 0,25 14 3 0,-25-14-3 16,23 16 4-16,-23-16-3 0,0 0 1 0,26 30 0 15,-26-30 2-15,8 25-2 0,-8-25 3 16,2 24-2-16,-2-24 2 0,-8 28-1 0,8-28 14 15,-18 30 4-15,18-30 4 0,-27 29-1 0,27-29-9 16,-29 31-7-16,29-31-1 0,-30 26-2 0,30-26 0 16,-33 26-3-16,33-26 2 0,-33 19-3 0,33-19 0 15,-25 8 0-15,25-8-1 0,0 0 0 0,0 0-6 16,-23-5-20-16,23 5-41 0,0 0-77 16,-14-43-126-16,14 43-215 0,12-27 29 0,-12 0 204 15</inkml:trace>
          <inkml:trace contextRef="#ctx0" brushRef="#br0" timeOffset="70205.5524">13494 1416 1193 0,'0'0'141'15,"0"0"-57"-15,0 0-18 0,0 0-19 0,0 0-18 16,0 0-17-16,0 0 0 0,0 0 10 0,0 0 4 16,1 29 1-16,-1-29-4 0,0 26-11 0,0-26 2 15,-5 34-2-15,5-34 0 0,-6 42-4 0,1-20 2 16,-2 1-7-16,1 4-13 0,-2 1 30 0,-2 0-33 16,1 3 32-16,-1-1-15 0,0 1-6 0,1 2 4 15,0-1-5-15,1 0 6 16,0-5-7-16,1 4 6 0,4-5-4 0,0-4 3 15,3-22-3-15,-2 33 2 0,2-33-2 0,0 0 1 16,8 22 1-16,-8-22 0 0,0 0 2 0,0 0 0 16,28-3 1-16,-28 3-1 0,23-19 0 0,-23 19-1 15,26-31 1-15,-26 31-2 0,29-38 2 0,-29 38-3 16,32-43 3-16,-16 22-3 0,-16 21 4 16,33-40-4-16,-33 40 3 0,31-34-2 0,-31 34 0 15,26-26 0-15,-26 26 0 0,0 0 0 0,27-19 0 16,-27 19-1-16,0 0 1 0,0 0 0 0,0 0 1 15,24 12-1-15,-24-12 1 0,0 0 1 16,11 26-3-16,-11-26 3 0,7 30-2 0,-7-30 2 16,8 29-2-16,-8-29 2 0,7 28-3 0,-7-28 2 15,6 29-2-15,-6-29 1 0,5 22-1 16,-5-22 1-16,0 0-1 0,10 26 1 0,-10-26-2 16,0 0 2-16,0 0-3 0,0 0-11 0,23 16-20 15,-23-16-32-15,0 0-55 0,0 0-61 0,36-3-121 16,-36 3-152-16,0 0 44 0,36-20 212 0</inkml:trace>
          <inkml:trace contextRef="#ctx0" brushRef="#br0" timeOffset="65887.5943">8981 1318 673 0,'-3'-28'136'16,"3"28"0"-16,0 0-18 0,0 0-13 0,0 0-24 15,0 0-14-15,0 0-14 0,0 0-6 0,0 0-6 16,0 0-7-16,0 0 16 0,0 0-2 16,0 0-4-16,5 31-1 0,-5-31-28 0,-8 43 1 15,1-18-4-15,0 7 4 0,-1-1-7 0,1 3 3 16,-4 3-11-16,1-1 6 0,1-3 13 15,1 4-30-15,1-4 30 0,0-1-31 0,-2-2 9 16,4-3 4-16,1 1-3 0,1-5 3 0,-1-1-4 16,4-22 4-16,-3 29-3 0,3-29 2 0,0 0-2 15,-3 27 1-15,3-27 0 0,0 0-1 0,0 0 1 16,0 0-1-16,0 0-1 0,0 0 2 0,0 0-1 16,0 0 1-16,25 10 2 0,-25-10-2 15,0 0 0-15,31-17 0 0,-31 17 1 16,0 0-1-16,31-22 0 0,-31 22-2 0,25-12 2 15,-25 12-2-15,26-18 3 0,-26 18-2 0,31-23 1 16,-31 23-1-16,28-25 1 0,-28 25-2 0,28-23 3 16,-28 23-2-16,0 0 3 0,29-23-3 0,-29 23 2 15,0 0-1-15,0 0 0 0,25-8 0 0,-25 8 0 16,0 0 0-16,0 0 0 0,0 0 0 16,0 0 0-16,22 17 0 0,-22-17-1 0,0 0 2 15,0 0-1-15,16 31 1 0,-16-31-1 0,0 0 1 16,14 29-2-16,-14-29 2 0,0 0-2 0,14 30 1 15,-14-30-1-15,0 0 3 0,16 29-2 0,-16-29 1 16,0 0-2-16,16 29 1 0,-16-29-2 16,0 0-16-16,15 25-17 0,-15-25-28 0,0 0-52 15,0 0-32-15,31 31-78 0,-31-31-99 16,0 0-88-16,23-4 48 0,-23 4 291 0</inkml:trace>
          <inkml:trace contextRef="#ctx0" brushRef="#br0" timeOffset="66201.8736">9565 1746 1032 0,'4'-34'239'16,"-4"34"-114"-16,0 0-25 0,0 0-15 0,0 0-34 15,-25 12-17-15,25-12-15 0,0 0-6 0,-30 29-7 16,30-29 0-16,-26 41-5 0,12-19 3 0,0 4-5 16,2-4 3-16,5 0-3 0,7-22 2 15,-13 39-2-15,13-39 1 0,2 30-3 0,-2-30 4 16,14 25-4-16,-14-25 3 0,22 17-2 0,-22-17 2 15,33 9-1-15,-33-9 1 0,38-3-1 0,-38 3 0 16,43-18 2-16,-43 18-3 0,44-32 3 16,-22 13-3-16,-22 19 4 0,36-43-3 0,-36 43 4 15,21-40-4-15,-21 40 4 0,9-38-3 0,-9 38 4 16,-1-34-3-16,1 34 2 0,-12-29-2 0,12 29 1 16,0 0-2-16,-34-24 1 0,34 24-1 0,-30 3-1 15,30-3 0-15,-33 16-9 0,33-16-15 16,-29 28-33-16,29-28-41 0,-19 35-53 0,19-35-72 15,-11 22-151-15,11-22-30 0,0 0 35 0,14 40 369 16</inkml:trace>
          <inkml:trace contextRef="#ctx0" brushRef="#br0" timeOffset="66826.8289">9927 1813 1253 0,'6'-26'97'0,"-6"26"-18"0,0 0-6 0,0 0-25 16,0 0-29-16,0 0-13 0,0 0-6 0,0 0-3 15,0 0 1-15,0 0-1 0,0 0 1 0,0 0 5 16,0 0 1-16,0 0 3 0,0 0 0 16,16 22 4-16,-16-22 9 0,0 0 2 0,0 0 0 15,3 27-5-15,-3-27-10 0,0 0-1 16,-1 25-4-16,1-25 1 0,0 0-3 0,-4 30 2 15,4-30-3-15,0 0 3 0,-6 30-2 0,6-30 0 16,0 0-1-16,0 0 0 0,0 0 0 0,0 0 1 16,0 0 0-16,0 0 1 0,28-6 0 15,-28 6-1-15,22-29 2 0,-22 29-4 0,27-35 4 16,-27 35-3-16,29-38 4 0,-29 38-4 0,28-34 3 16,-28 34-3-16,20-28 2 0,-20 28-2 0,0 0 2 15,21-29-1-15,-21 29 0 0,0 0 0 0,0 0 0 16,0 0 0-16,24-16-1 0,-24 16 1 0,0 0 0 15,0 0 1-15,0 0 0 0,0 0-1 0,0 0 0 16,0 0 1-16,22 16-2 16,-22-16 3-16,0 0-3 0,5 26 3 0,-5-26-3 15,1 22 2-15,-1-22-2 0,0 0 1 0,7 30-2 16,-7-30 2-16,0 0-1 0,0 0 1 0,0 0 0 16,24 22-1-16,-24-22 1 0,0 0-1 0,23-7 1 15,-23 7 0-15,0 0 1 0,28-27-2 0,-28 27 3 16,0 0-3-16,31-33 1 0,-31 33-1 0,0 0 1 15,28-19 0-15,-28 19 0 0,0 0-1 16,26-10 0-16,-26 10 1 0,0 0 0 0,0 0-1 16,24 1 1-16,-24-1 0 0,0 0 0 0,0 0 1 15,15 26-2-15,-15-26 2 0,4 28-2 0,-4-28 3 16,-1 30-4-16,1-30 4 0,-3 34-4 16,3-34 3-16,-2 28-3 0,2-28 3 0,0 0-4 15,7 32 1-15,-7-32-23 0,0 0-29 16,22 17-41-16,-22-17-33 0,0 0-45 0,0 0-62 15,39-31-171-15,-39 31 32 0,29-38 171 0</inkml:trace>
          <inkml:trace contextRef="#ctx0" brushRef="#br0" timeOffset="67169.0254">10689 1713 941 0,'-24'-11'202'0,"24"11"-91"0,0 0-10 0,0 0-12 16,0 0-17-16,0 0-24 0,-22 10-17 0,22-10-9 15,0 0-6-15,-14 21-2 0,14-21-7 0,-10 22-1 16,10-22-6-16,-7 33 1 0,7-33-2 0,-4 38 3 16,4-38-3-16,-1 34 3 0,1-34-4 0,5 26 3 15,-5-26-4-15,15 26 3 0,-15-26-2 0,24 17 2 16,-24-17-2-16,25 7 1 0,-25-7 0 16,33 1 0-16,-33-1 0 0,31-7 1 0,-31 7 1 0,33-17-1 15,-33 17 1-15,29-27-3 0,-29 27 4 0,25-26-3 16,-25 26 3-16,18-30-1 0,-18 30 3 0,10-25-3 15,-10 25 3-15,1-23-2 0,-1 23 1 0,0 0-1 16,-11-29 2-16,11 29 3 0,0 0 1 0,0 0-1 0,-26-26-1 16,26 26-5-16,0 0 0 0,-29-14-1 15,29 14 1-15,-23-1-2 0,23 1-1 0,-24 1-9 16,24-1-28-16,-30 9-54 0,30 14-93 16,-29-26-150-16,29 3-153 15,-10 25 66-15,10-25 297 0</inkml:trace>
          <inkml:trace contextRef="#ctx0" brushRef="#br0" timeOffset="70393.0399">14100 1805 800 0,'0'0'144'16,"26"-11"-17"-16,-26 11-1 0,0 0-18 0,0 0-30 15,0 0 15-15,0 0-14 0,0 0-13 0,0 0-8 16,0 0-34-16,3 28-9 0,-3-28-2 0,0 0-6 15,4 31-2-15,-4-31-3 0,0 26 1 16,0-26-4-16,-3 30 3 0,3-30-4 0,-2 33 3 16,2-33-3-16,-2 30 3 0,2-30-4 0,-4 28-3 15,4-28-22-15,0 0-26 0,7 32-54 0,-7-32-33 16,0 0-60-16,0 0-76 0,0 0-127 0,0 0 29 16,7-43 225-16</inkml:trace>
          <inkml:trace contextRef="#ctx0" brushRef="#br0" timeOffset="70580.5267">14243 1558 1577 0,'0'0'77'0,"0"0"-15"0,-27-3-15 0,27 3-14 16,0 0-13-16,0 0-10 0,0 0-6 0,-24 6-4 16,24-6-1-16,0 0-2 0,0 0-1 0,0 0 1 15,0 0-7-15,0 0-12 0,0 0-16 16,0 0-22-16,35 26-35 0,-35-26-62 0,27 13-125 15,-27-13-205-15,23 3 46 0,-23-3 214 16</inkml:trace>
          <inkml:trace contextRef="#ctx0" brushRef="#br0" timeOffset="71002.3746">14661 1703 1411 0,'-22'-12'77'0,"22"12"-19"0,-26-5 0 16,26 5-16-16,-25-4-20 0,25 4-9 15,-28-6-5-15,28 6-4 0,-29 3-2 16,29-3-1-16,-28 6-1 0,28-6 0 0,-27 15-1 16,27-15 2-16,0 0-3 0,-30 26 3 0,30-26-2 15,0 0 1-15,-18 29-2 0,18-29 1 0,0 0-1 16,3 32 0-16,-3-32-1 0,0 0 3 0,23 29-3 15,-23-29 3-15,0 0-1 0,32 26 0 0,-32-26 0 16,28 13 3-16,-28-13-2 0,28 18 2 0,-28-18-1 16,28 15-1-16,-28-15-1 0,23 17 1 15,-23-17-2-15,0 0 3 0,18 25-2 0,-18-25 2 16,0 0-1-16,2 23 2 0,-2-23-2 0,0 0 3 16,-14 32-3-16,14-32 2 0,-19 26-2 15,19-26 1-15,-28 26-2 0,28-26 2 0,-36 27-3 16,36-27 3-16,-31 21-3 0,31-21 2 0,0 0 0 15,-27 16 0-15,27-16 0 0,0 0 0 16,0 0 0-16,0 0-3 0,0 0-6 0,2-24-14 16,-2 24-28-16,15-31-45 0,10 27-45 0,-24-27-78 15,29 23-129-15,-30 8-59 0,28-34 42 0,-3 35 341 16</inkml:trace>
          <inkml:trace contextRef="#ctx0" brushRef="#br0" timeOffset="71856.1119">14888 1794 610 0,'0'0'165'0,"0"0"-47"0,0 0-35 0,0 0-19 15,0 0-19-15,0 0 8 0,0 0 11 16,0 0 10-16,0 0 6 0,0 0-14 0,0 0-13 16,0 0-10-16,17 35-3 0,-17-35-12 0,0 0-5 15,-4 27-5-15,4-27-2 0,-2 26-3 0,2-26-2 16,-1 23-5-16,1-23 1 0,0 0-4 0,-1 27 0 15,1-27-2-15,0 0 1 0,0 0-2 0,0 0 1 16,0 0 0-16,0 0-1 0,0 0 1 0,0 0 0 16,0 0 2-16,0 0-1 0,0 0 2 15,0 0-3-15,24-11 2 0,-24 11-2 0,21-30 0 16,-21 30-1-16,24-25 2 0,-24 25-4 16,24-24 4-16,-24 24-3 0,25-20 1 0,-25 20 0 15,22-17 0-15,-22 17 0 0,0 0 1 0,28-18-2 16,-28 18 1-16,0 0-1 0,26-5 0 0,-26 5 1 15,0 0-1-15,0 0 1 0,26 21 0 0,-26-21 0 16,0 0-1-16,13 27 2 0,-13-27-1 16,0 0 1-16,5 31-2 0,-5-31 1 0,0 0-1 15,4 27 2-15,-4-27-1 0,0 0 1 0,4 25-1 16,-4-25 0-16,0 0-1 0,0 0 1 0,0 0-1 16,0 0 0-16,0 0 1 0,14 21 0 0,-14-21 0 15,0 0 0-15,0 0 1 0,0 0-1 16,30-22 1-16,-30 22-1 0,21-26 1 15,-21 26-1-15,25-26 0 0,-25 26-1 0,23-26 2 16,-23 26-3-16,25-21 4 0,-25 21-2 0,0 0 0 16,29-22 0-16,-29 22 1 0,0 0-2 0,25-9 1 15,-25 9 0-15,0 0 0 0,22-1 0 0,-22 1 0 16,0 0 0-16,23 6-1 0,-23-6 1 0,0 0 0 16,0 0 1-16,21 22-1 0,-21-22 1 0,0 0-1 15,12 25 2-15,-12-25-2 0,0 0 3 16,9 32-2-16,-9-32 1 0,4 25-1 0,-4-25 1 15,0 30-3-15,0-30 2 0,-3 27-3 0,3-27 3 16,-1 24-4-16,1-24-8 0,4 31-50 16,-4-31-81-16,5 24-204 0,-5-24-165 0,0 0 39 15,4 28 300-15</inkml:trace>
        </inkml:traceGroup>
        <inkml:traceGroup>
          <inkml:annotationXML>
            <emma:emma xmlns:emma="http://www.w3.org/2003/04/emma" version="1.0">
              <emma:interpretation id="{60B96579-EF94-47BE-8117-544BCC394A23}" emma:medium="tactile" emma:mode="ink">
                <msink:context xmlns:msink="http://schemas.microsoft.com/ink/2010/main" type="inkWord" rotatedBoundingBox="18486,3225 19650,3241 19639,4017 18476,4002"/>
              </emma:interpretation>
              <emma:one-of disjunction-type="recognition" id="oneOf13">
                <emma:interpretation id="interp63" emma:lang="en-GB" emma:confidence="0">
                  <emma:literal>0:</emma:literal>
                </emma:interpretation>
                <emma:interpretation id="interp64" emma:lang="en-GB" emma:confidence="0">
                  <emma:literal>d:</emma:literal>
                </emma:interpretation>
                <emma:interpretation id="interp65" emma:lang="en-GB" emma:confidence="0">
                  <emma:literal>0.</emma:literal>
                </emma:interpretation>
                <emma:interpretation id="interp66" emma:lang="en-GB" emma:confidence="0">
                  <emma:literal>e:</emma:literal>
                </emma:interpretation>
                <emma:interpretation id="interp67" emma:lang="en-GB" emma:confidence="0">
                  <emma:literal>q:</emma:literal>
                </emma:interpretation>
              </emma:one-of>
            </emma:emma>
          </inkml:annotationXML>
          <inkml:trace contextRef="#ctx0" brushRef="#br0" timeOffset="72615.3976">16851 1605 759 0,'0'0'144'0,"0"0"-22"0,0 0-15 0,8-32-29 15,-8 32 10-15,0 0-33 0,0 0 15 0,0 0-7 16,-10-23-12-16,10 23-5 0,0 0-7 15,0 0-6-15,-23-21-6 0,23 21-3 0,-22-3-7 16,22 3-1-16,-35 3-2 0,35-3-3 0,-40 13-2 16,17-5-4-16,-2 6 3 0,-5 3-3 0,1 0-14 15,-1 4 32-15,1 3-34 0,-2 4 29 0,7 1-14 16,2 0-6-16,4 0 3 0,5 0-4 0,5-3 3 16,5 1-4-16,5-1 5 15,5-1-5-15,2-1 5 0,5-2-5 0,-14-22 4 16,44 37-3-16,-15-20 3 0,5-5-2 0,2-4 2 15,4-4-1-15,0-6 1 0,2-2-1 0,0-5 0 16,1-6 3-16,0-3-4 0,-2-3 4 0,-4-3-4 16,-2-1 5-16,-4 1-5 0,-3-1 6 0,-3-1-4 15,-10 2 3-15,0-1-4 0,-11 3 5 0,-4 22-4 16,-1-39 4-16,1 39-4 0,-17-41 4 16,17 41-4-16,-29-38-17 0,29 38 33 0,-38-33-33 15,38 33 32-15,-46-22-14 0,21 13-1 0,1 6-1 16,-3 1 0-16,3 4-1 0,-1-1-5 0,3 3-6 15,22-4-4-15,-37 11-10 0,37-11-1 16,-25 16-19-16,25-16-26 0,0 0-18 0,0 0-68 16,-6 38-61-16,6-38-135 0,0 0-57 0,0 0 62 15,0 0 342-15</inkml:trace>
          <inkml:trace contextRef="#ctx0" brushRef="#br0" timeOffset="72959.1051">17015 1405 1066 0,'0'0'151'0,"0"0"-56"0,0 0-14 0,0 0-20 16,0 0-16-16,0 0-9 0,-22 14 2 0,22-14-1 15,-9 25-1-15,9-25-6 0,-13 34-3 0,13-34-7 16,-17 40 1-16,6-18-5 0,0 4 4 0,-4 2 16 15,1 5-32-15,-5 0 27 0,0 2-34 16,-4 0 6-16,3 2 4 0,-5 1-8 0,2-1 6 16,-1-3-7-16,2 2 6 0,3-3-6 0,-2-2 4 15,2 1-5-15,4-5 5 0,0-1-5 0,2-3 4 16,13-23-4-16,-22 37 5 0,22-37-5 16,-16 30 3-16,16-30-3 0,0 0-1 0,-10 25-20 15,10-25-13-15,0 0-19 0,0 0-14 0,0 0-12 16,0 0-21-16,0 0-30 0,0 0-66 15,34-7-83-15,-34 7-127 0,18-26 53 0,-18 26 257 16</inkml:trace>
          <inkml:trace contextRef="#ctx0" brushRef="#br0" timeOffset="100852.6985">17583 1977 1459 0,'0'0'217'0,"0"0"-132"15,0 0-27-15,0 0-6 0,0 0-14 0,0 0-11 16,0 0-5-16,0 0-5 0,-13-24-1 0,13 24-3 16,0 0-4-16,0 0-1 0,0 0-3 0,0 0-2 15,0 0-2-15,0 0-1 0,0 0 1 0,0 0-1 16,0 0-1-16,0 0 1 0,0 0-7 15,0 0-6-15,0 0-8 0,0 0-13 0,0 0-16 16,0 0-25-16,0 0-76 0,0 0-140 0,0 0-254 16,0 0 23-16,-16 24 201 0</inkml:trace>
          <inkml:trace contextRef="#ctx0" brushRef="#br0" timeOffset="100602.7166">17583 1736 863 0,'0'0'257'16,"26"-3"-101"-16,-26 3-28 0,0 0-11 0,-4-28-22 16,4 28-22-16,0 0-16 0,0 0-5 0,0 0-9 15,0 0-5-15,0 0-6 0,0 0-3 16,0 0-7-16,0 0-2 0,0 0-6 0,0 0-2 16,0 0-3-16,0 0-2 0,0 0-3 0,0 0-2 15,0 0-1-15,0 0-1 0,0 0 0 16,0 0 1-16,0 0-1 0,0 0-1 0,0 0-1 15,0 0-6-15,0 0-7 0,0 0-10 0,0 0-13 16,0 0-15-16,0 0-27 0,0 0-64 0,0 0-120 16,0 0-115-16,0 0-142 0,0 0 89 15,0 0 362-15</inkml:trace>
        </inkml:traceGroup>
        <inkml:traceGroup>
          <inkml:annotationXML>
            <emma:emma xmlns:emma="http://www.w3.org/2003/04/emma" version="1.0">
              <emma:interpretation id="{8FA07879-209F-410F-BE6D-4C0F146EC8D6}" emma:medium="tactile" emma:mode="ink">
                <msink:context xmlns:msink="http://schemas.microsoft.com/ink/2010/main" type="inkWord" rotatedBoundingBox="20011,3392 20916,3404 20907,4127 20001,4114"/>
              </emma:interpretation>
              <emma:one-of disjunction-type="recognition" id="oneOf14">
                <emma:interpretation id="interp68" emma:lang="en-GB" emma:confidence="0">
                  <emma:literal>Jan</emma:literal>
                </emma:interpretation>
                <emma:interpretation id="interp69" emma:lang="en-GB" emma:confidence="0">
                  <emma:literal>Jr</emma:literal>
                </emma:interpretation>
                <emma:interpretation id="interp70" emma:lang="en-GB" emma:confidence="0">
                  <emma:literal>J.</emma:literal>
                </emma:interpretation>
                <emma:interpretation id="interp71" emma:lang="en-GB" emma:confidence="0">
                  <emma:literal>Jo</emma:literal>
                </emma:interpretation>
                <emma:interpretation id="interp72" emma:lang="en-GB" emma:confidence="0">
                  <emma:literal>Jon</emma:literal>
                </emma:interpretation>
              </emma:one-of>
            </emma:emma>
          </inkml:annotationXML>
          <inkml:trace contextRef="#ctx0" brushRef="#br0" timeOffset="101664.6963">18248 1643 846 0,'0'0'224'0,"0"0"-77"0,0 0-24 0,0 0-33 16,0 0-2-16,0 0-24 0,0 0-20 0,0 0-12 15,0 0-7-15,0 0-3 16,0 0-3-16,0 0 0 0,0 0-8 0,0 0-3 16,0 0-6-16,0 0-2 0,0 0 1 0,0 0 0 15,0 0 1-15,0 0 3 0,0 0-1 0,0 0 2 16,-8 30-1-16,8-30 2 0,4 22-3 0,-4-22 2 16,4 31-5-16,-4-31 3 0,0 29-5 0,0-29 4 15,0 36-5-15,0-36 4 0,-4 38-4 16,4-38 4-16,-3 34-2 0,3-34 0 0,2 34 0 15,-2-34 1-15,-2 37-3 0,2-37 5 0,-1 40-5 16,1-40 3-16,0 39-2 0,0-39 1 0,-4 33-1 16,4-33 2-16,-6 30-1 0,6-30 2 0,-12 30-2 15,12-30 2-15,0 0-2 0,-18 29 1 16,18-29-1-16,0 0 2 0,0 0-3 0,-25 28 3 16,25-28 9-16,0 0 1 0,-23 4 3 15,23-4-2-15,0 0-11 0,-27 0 1 0,27 0-1 16,0 0 0-16,-28-11 0 0,28 11-1 0,-25-10-1 15,25 10 1-15,-24-14 2 0,24 14-4 0,-23-20 3 16,23 20-2-16,-22-17 2 0,22 17-2 0,0 0 1 16,-22-23-2-16,22 23-1 0,0 0-1 0,-13-23-1 15,13 23-9-15,0 0-7 0,0-24-13 0,0 24-13 16,7-22-14-16,-7 22-36 0,10-29-55 16,16 35-104-16,-26-6-164 0,11-32-29 0,-11 32 108 15</inkml:trace>
          <inkml:trace contextRef="#ctx0" brushRef="#br0" timeOffset="102102.1677">18040 1585 1057 0,'0'0'168'16,"0"0"-43"-16,0 0 2 0,0 0-51 0,0 0-12 16,0 0-21-16,0 0-11 0,0 0-6 0,0 0-5 15,0 0-3-15,0 0-4 0,0 0-4 0,0 0 11 16,0 0 5-16,0 0-1 0,0 0 4 0,0 0-13 15,25 9-4-15,-25-9-1 16,22 6-1-16,-22-6-16 0,27 3 12 0,-27-3-15 0,35 3 12 16,-35-3-1-16,47 3-1 0,-20-3 0 0,4-3 0 15,2 2 13-15,0-1-15 0,0-1 13 16,-3 1-12-16,2-2-1 0,-3-1 1 0,-2 5-1 16,1-1-9-16,-3-2-8 0,0 1-18 0,-25 2-21 15,42 2-44-15,-42-2-90 0,39-12-294 16,-39 12-57-16,0 0 77 0</inkml:trace>
          <inkml:trace contextRef="#ctx0" brushRef="#br0" timeOffset="305567.1676">18597 2187 700 0,'0'0'242'15,"0"0"-90"-15,0 0-44 0,0 0-8 0,0 0-11 16,0 0-11-16,0 0-17 0,0 0-18 16,0 0-13-16,0 0-6 0,0 0-4 0,0 0-4 15,0 0-4-15,0 0-3 0,0 0-4 0,0 0-3 16,0 0 0-16,0 0-1 0,0 0 0 0,0 0 0 16,0 0-1-16,0 0 0 0,0 0 0 0,0 0 0 15,0 0 3-15,0 0 0 0,0 0-2 16,-3 24 3-16,3-24-6 0,0 0 3 15,0 22-1-15,0-22-1 0,0 0 3 0,0 0-1 16,3 25-1-16,-3-25 0 0,0 0-1 0,0 0 2 16,0 0-1-16,0 0 1 0,-3 21-1 0,3-21-1 15,0 0 1-15,0 0 0 0,0 0-1 0,0 0 1 16,0 0-1-16,0 0 2 0,0 0-2 0,0 0-1 16,0 0 3-16,0 0-1 0,0 0 3 0,0 0-1 15,0 0-1-15,28-21-3 0,-28 21 2 16,0 0 0-16,22-16 1 0,-22 16 0 0,0 0 1 15,25-22-2-15,-25 22 1 0,0 0-2 16,28-24 1-16,-28 24-1 0,0 0 2 0,0 0 0 16,28-22 0-16,-28 22-2 0,0 0 2 0,0 0-2 15,0 0 1-15,25-9-1 0,-25 9 1 0,0 0-1 16,0 0 1-16,0 0 0 0,0 0 0 0,0 0 2 16,22 3-3-16,-22-3 2 0,0 0 0 15,0 0-3-15,0 0 1 0,0 0 1 0,0 0 0 16,25 10 2-16,-25-10-2 0,0 0 1 0,0 0-2 15,19 21 1-15,-19-21-1 0,0 0 2 0,11 25-1 16,-11-25 1-16,0 0-1 0,12 24 0 0,-12-24-1 16,0 0 0-16,0 0 0 0,13 27 3 0,-13-27-3 15,0 0 1-15,0 0-1 0,0 0 1 16,0 0-1-16,0 0 3 0,0 0-3 16,0 0 2-16,0 0-2 0,0 0 0 0,0 0 1 15,0 0-5-15,18 24-40 0,-18-24-56 0,0 0-86 16,0 0-120-16,0 0-136 0,0 0 9 0,0 0 245 15</inkml:trace>
        </inkml:traceGroup>
        <inkml:traceGroup>
          <inkml:annotationXML>
            <emma:emma xmlns:emma="http://www.w3.org/2003/04/emma" version="1.0">
              <emma:interpretation id="{CE45B33D-0AF4-4BD1-A364-9FE38E5E3401}" emma:medium="tactile" emma:mode="ink">
                <msink:context xmlns:msink="http://schemas.microsoft.com/ink/2010/main" type="inkWord" rotatedBoundingBox="21509,3435 22470,3448 22464,3878 21503,3865"/>
              </emma:interpretation>
              <emma:one-of disjunction-type="recognition" id="oneOf15">
                <emma:interpretation id="interp73" emma:lang="en-GB" emma:confidence="0">
                  <emma:literal>-s</emma:literal>
                </emma:interpretation>
                <emma:interpretation id="interp74" emma:lang="en-GB" emma:confidence="0">
                  <emma:literal>Is</emma:literal>
                </emma:interpretation>
                <emma:interpretation id="interp75" emma:lang="en-GB" emma:confidence="0">
                  <emma:literal>is</emma:literal>
                </emma:interpretation>
                <emma:interpretation id="interp76" emma:lang="en-GB" emma:confidence="0">
                  <emma:literal>fs</emma:literal>
                </emma:interpretation>
                <emma:interpretation id="interp77" emma:lang="en-GB" emma:confidence="0">
                  <emma:literal>T</emma:literal>
                </emma:interpretation>
              </emma:one-of>
            </emma:emma>
          </inkml:annotationXML>
          <inkml:trace contextRef="#ctx0" brushRef="#br0" timeOffset="306550.4409">19497 1853 872 0,'-28'-3'207'0,"28"3"-75"0,0 0-10 0,0 0-19 15,0 0-21-15,0 0-27 0,0 0-21 0,0 0-7 16,0 0-5-16,0 0-1 0,0 0-2 0,0 0 0 15,0 0-2-15,0 0-2 0,0 0-1 0,0 0 4 16,0 0 10-16,0 0 2 0,0 0-2 0,28-12-7 0,-28 12-13 16,0 0-3-16,25-6 0 0,-25 6 0 0,0 0 0 15,24-3 0-15,-24 3-1 0,22-1-1 16,-22 1-1-16,27 0 0 0,-27 0-2 16,27-2 2-16,-27 2-1 0,29 0-1 0,-29 0 1 15,32-2-1-15,-32 2 1 0,32-1-2 0,-32 1 1 16,34-3 0-16,-34 3 0 0,32 3 0 0,-32-3 1 15,31 3-1-15,-31-3-1 0,31 3 2 0,-31-3-1 16,30 6-1-16,-30-6 1 0,28 1 1 0,-28-1-1 16,24 6 1-16,-24-6-1 0,28 2 0 15,-28-2 0-15,32 0 0 0,-32 0 0 0,29-2 0 16,-29 2 0-16,26-3 0 0,-26 3 0 0,22-1 0 16,-22 1 0-16,0 0 0 0,30-2 0 0,-30 2-1 15,0 0 1-15,30 0 0 0,-30 0 0 0,0 0 0 16,25-1 0-16,-25 1 1 0,0 0-1 15,24-3 0-15,-24 3 0 0,0 0-1 0,0 0 1 16,27 0 0-16,-27 0 1 0,0 0 0 16,25-4-1-16,-25 4-1 0,0 0 1 0,0 0 0 15,25-4 0-15,-25 4 0 0,0 0 0 0,0 0 0 16,23-7 0-16,-23 7 1 0,0 0-1 0,0 0-1 16,0 0 1-16,0 0-1 0,26-3 1 0,-26 3 1 15,0 0-1-15,0 0 1 0,23 0 0 0,-23 0-1 16,0 0 0-16,0 0 0 0,0 0 0 15,0 0 0-15,0 0 0 0,24 0 0 0,-24 0 0 16,0 0 0-16,0 0 0 0,0 0-1 16,0 0 2-16,0 0-1 0,0 0 0 0,0 0 0 15,0 0-1-15,0 0 1 0,0 0 0 0,0 0-1 16,0 0 2-16,0 0-1 0,0 0-7 0,0 0-6 16,0 0-12-16,0 0-19 0,0 0-17 0,0 0-44 15,0 0-86-15,0 0-161 0,0 0-147 16,0 0 47-16,0 0 264 0</inkml:trace>
          <inkml:trace contextRef="#ctx0" brushRef="#br0" timeOffset="307113.8992">20275 1670 895 0,'0'0'236'0,"-30"-32"-78"0,30 32-28 0,0 0-19 15,0 0-22-15,0 0-26 0,-22-12-11 16,22 12-7-16,0 0-3 0,0 0-10 0,-23-9-4 16,23 9-10-16,0 0-2 0,0 0-5 0,0 0-3 15,0 0-4-15,0 0-2 0,0 0-1 16,0 0-1-16,0 0 0 0,0 0 2 0,-11 28-1 15,11-28 1-15,0 0-2 0,12 26 1 0,-12-26-4 16,15 23 5-16,-15-23-3 0,18 23 2 0,-18-23-1 16,21 22 1-16,-21-22-2 0,27 24 2 15,-27-24-3-15,29 23 0 0,-29-23 1 0,28 21 0 16,-28-21 1-16,26 19 0 0,-26-19 0 0,23 16 0 16,-23-16-1-16,0 0 2 0,24 21-2 0,-24-21 1 15,0 0 0-15,0 0 1 0,18 23-1 0,-18-23 1 16,0 0 1-16,0 0-1 0,-2 22 0 0,2-22 0 15,0 0-1-15,-15 26 2 0,15-26-2 16,0 0 1-16,-25 19-2 0,25-19 0 16,0 0 1-16,-31 15 1 0,31-15-2 0,-22 8 2 15,22-8-1-15,-24 5 0 0,24-5 1 0,-22 6 0 16,22-6-2-16,0 0 1 0,-26 6-1 0,26-6-8 16,0 0-10-16,-25 12-14 0,25-12-26 0,0 0-28 15,-14 33-79-15,14-33-150 0,0 0-188 0,-23 9 15 16,23-9 222-16</inkml:trace>
        </inkml:traceGroup>
        <inkml:traceGroup>
          <inkml:annotationXML>
            <emma:emma xmlns:emma="http://www.w3.org/2003/04/emma" version="1.0">
              <emma:interpretation id="{AB8292C9-29C4-4B93-A858-9FBCF5AA71FF}" emma:medium="tactile" emma:mode="ink">
                <msink:context xmlns:msink="http://schemas.microsoft.com/ink/2010/main" type="inkWord" rotatedBoundingBox="22954,3389 23993,3403 23983,4083 22945,4069"/>
              </emma:interpretation>
              <emma:one-of disjunction-type="recognition" id="oneOf16">
                <emma:interpretation id="interp78" emma:lang="en-GB" emma:confidence="0">
                  <emma:literal>Jm</emma:literal>
                </emma:interpretation>
                <emma:interpretation id="interp79" emma:lang="en-GB" emma:confidence="0">
                  <emma:literal>Jim</emma:literal>
                </emma:interpretation>
                <emma:interpretation id="interp80" emma:lang="en-GB" emma:confidence="0">
                  <emma:literal>Jan</emma:literal>
                </emma:interpretation>
                <emma:interpretation id="interp81" emma:lang="en-GB" emma:confidence="0">
                  <emma:literal>Jon</emma:literal>
                </emma:interpretation>
                <emma:interpretation id="interp82" emma:lang="en-GB" emma:confidence="0">
                  <emma:literal>Jin</emma:literal>
                </emma:interpretation>
              </emma:one-of>
            </emma:emma>
          </inkml:annotationXML>
          <inkml:trace contextRef="#ctx0" brushRef="#br0" timeOffset="307909.7016">21280 1635 789 0,'0'0'221'0,"0"0"-78"15,0 0-18-15,0 0-17 0,0 0-15 16,0 0-16-16,0 0-21 0,0 0-11 0,0 0-10 16,0 0-4-16,0 0-4 0,0 0-3 0,0 0-6 15,0 0-4-15,0 0-5 0,0 0-2 0,0 0-3 16,0 0 1-16,0 0 0 0,0 0 3 16,-21 22-2-16,21-22 0 0,-4 25-3 0,4-25 0 15,-3 32-2-15,3-32 3 0,-1 36-5 0,1-36 3 16,-4 39-4-16,4-17 3 0,0-22-3 15,-1 44 3-15,-1-23-3 0,2 3 4 0,-1 1-5 16,1-3 5-16,-2 0-5 0,2-22 3 0,-2 40-2 16,2-40 2-16,-4 35-1 0,4-35 1 0,-7 28-1 15,7-28 2-15,-9 23-1 0,9-23 1 0,0 0 0 16,-12 24 0-16,12-24 0 0,0 0 1 0,0 0-1 16,-30 19 0-16,30-19 0 0,-27 6 0 0,27-6-1 15,-31 5 1-15,31-5-1 0,-31 4 1 16,31-4-1-16,-34 2 1 0,34-2 0 15,-32 0 0-15,32 0 2 0,-31-6 0 0,31 6 3 16,-29-11-2-16,29 11-1 0,-22-18-2 0,22 18 0 16,0 0-2-16,-24-30 2 0,24 30-4 0,-5-22-2 15,5 22-10-15,1-27-15 0,-1 27-17 0,8-28-21 16,-8 2-45-16,0 26-49 0,16-39-87 16,11 29-156-16,-27 10-20 0,22-38 58 0</inkml:trace>
          <inkml:trace contextRef="#ctx0" brushRef="#br0" timeOffset="308205.9783">21076 1585 928 0,'0'0'321'16,"-33"-4"-205"-16,33 4-11 0,0 0-10 0,0 0-12 15,0 0-26-15,0 0-14 0,0 0-11 0,0 0-9 16,0 0-11-16,0 0-5 0,0 0-6 0,0 0 1 16,0 0 3-16,0 0 3 0,0 0 4 0,0 0 4 0,21 22-3 15,-21-22 2-15,26 8-3 0,-26-8-1 16,34 3-3-16,-12 0-2 0,2-3-3 0,1 0 0 16,-1 0-2-16,4 0-1 0,0-3 1 0,-1 2-1 15,3-4 0-15,-2 0 0 0,1-2-1 0,0 1-11 16,1 1-16-16,-5-3-29 0,8 12-51 0,-33-4-74 15,58-7-241-15,-58 7-72 0,44-3 13 16,-21 16 331-16</inkml:trace>
          <inkml:trace contextRef="#ctx0" brushRef="#br0" timeOffset="309175.7833">21510 2155 686 0,'0'0'174'16,"0"0"-42"-16,0 0-18 0,0 0-22 0,0 0-18 15,0 0-19-15,0 0-6 0,0 0-10 16,0 0-4-16,0 0-9 0,0 0-7 0,0 0-7 16,0 0-4-16,0 0-5 0,0 0-1 15,0 0 22-15,0 0 10 0,0 0 2 0,0 0 2 16,13 24-22-16,-13-24-8 0,0 0 0 0,0 0 1 15,4 26-2-15,-4-26 0 0,0 0-3 0,-2 23 0 16,2-23-3-16,0 0-1 0,0 0 0 0,0 0 0 16,-2 22-1-16,2-22 1 0,0 0 0 15,0 0 0-15,0 0 0 0,0 0 0 0,0 0 0 16,0 0 0-16,0 0 1 0,0 0 1 0,0 0 0 16,22-24-1-16,-22 24 1 0,18-27-3 0,-18 27 3 15,20-27-3-15,-20 27 2 0,19-23-1 0,-19 23 1 16,0 0-1-16,24-29 1 0,-24 29-1 0,0 0 0 15,0 0 0-15,0 0 0 16,23-17 0-16,-23 17 0 0,0 0-1 0,0 0 1 16,0 0 0-16,0 0 1 0,0 0 0 0,24 18-2 15,-24-18 2-15,0 0-1 0,0 0 1 0,11 29-2 16,-11-29 2-16,0 0-2 0,0 0 2 0,9 28-1 16,-9-28 0-16,0 0 0 0,0 0 0 0,0 0-1 15,0 0 1-15,18 21-1 0,-18-21 1 0,0 0 0 16,0 0 0-16,0 0 1 0,0 0-1 15,0 0 1-15,25 0 0 0,-25 0 0 0,0 0-1 16,0 0 1-16,30-21-2 0,-30 21 2 0,23-18-2 16,-23 18 3-16,24-15-2 0,-24 15 0 15,24-16 0-15,-24 16 1 0,0 0-1 0,27-17 0 16,-27 17 0-16,0 0 0 0,0 0 0 0,0 0 0 16,24-4 0-16,-24 4 0 0,0 0 1 0,0 0-1 15,0 0 2-15,0 0 1 0,23 23 1 16,-23-23 4-16,0 0 3 0,0 0-1 0,14 26 0 15,-14-26-3-15,0 0-3 0,0 0-2 0,10 22 0 16,-10-22-2-16,0 0 2 0,0 0-2 0,8 30 1 16,-8-30-1-16,0 0 1 0,4 23-1 0,-4-23 1 15,0 0-1-15,0 0 0 0,0 23-1 0,0-23 0 16,0 0 0-16,0 0-15 0,0 0-19 16,0 0-37-16,0 0-79 0,0 0-171 15,0 0-159-15,0 0-7 0,0 0 254 0</inkml:trace>
        </inkml:traceGroup>
      </inkml:traceGroup>
    </inkml:traceGroup>
    <inkml:traceGroup>
      <inkml:annotationXML>
        <emma:emma xmlns:emma="http://www.w3.org/2003/04/emma" version="1.0">
          <emma:interpretation id="{A757360E-390E-4213-B62C-A6A7133E6893}" emma:medium="tactile" emma:mode="ink">
            <msink:context xmlns:msink="http://schemas.microsoft.com/ink/2010/main" type="paragraph" rotatedBoundingBox="2772,4428 22607,4536 22602,5546 2767,54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308170-0929-4425-AC77-32B36ACC5F71}" emma:medium="tactile" emma:mode="ink">
              <msink:context xmlns:msink="http://schemas.microsoft.com/ink/2010/main" type="line" rotatedBoundingBox="2772,4428 22607,4536 22602,5546 2767,5438"/>
            </emma:interpretation>
          </emma:emma>
        </inkml:annotationXML>
        <inkml:traceGroup>
          <inkml:annotationXML>
            <emma:emma xmlns:emma="http://www.w3.org/2003/04/emma" version="1.0">
              <emma:interpretation id="{76A820FF-F2AC-4580-B35F-751EF0363AE1}" emma:medium="tactile" emma:mode="ink">
                <msink:context xmlns:msink="http://schemas.microsoft.com/ink/2010/main" type="inkWord" rotatedBoundingBox="2772,4488 3200,4491 3196,5166 2768,5164"/>
              </emma:interpretation>
              <emma:one-of disjunction-type="recognition" id="oneOf17">
                <emma:interpretation id="interp83" emma:lang="en-GB" emma:confidence="0">
                  <emma:literal>7</emma:literal>
                </emma:interpretation>
                <emma:interpretation id="interp84" emma:lang="en-GB" emma:confidence="0">
                  <emma:literal>f</emma:literal>
                </emma:interpretation>
                <emma:interpretation id="interp85" emma:lang="en-GB" emma:confidence="0">
                  <emma:literal>6</emma:literal>
                </emma:interpretation>
                <emma:interpretation id="interp86" emma:lang="en-GB" emma:confidence="0">
                  <emma:literal>1</emma:literal>
                </emma:interpretation>
                <emma:interpretation id="interp87" emma:lang="en-GB" emma:confidence="0">
                  <emma:literal>G</emma:literal>
                </emma:interpretation>
              </emma:one-of>
            </emma:emma>
          </inkml:annotationXML>
          <inkml:trace contextRef="#ctx0" brushRef="#br0" timeOffset="74979.0671">743 2687 520 0,'0'0'211'0,"0"0"-94"16,-8 24-23-16,8-24-6 0,0 0-12 0,0 0-20 15,0 0-17-15,0 0-12 0,0 0-9 0,0 0-7 16,0 0 13-16,0 0 25 0,0 0 3 0,0 0 2 16,0 0-14-16,24 0-23 0,-24 0 0 15,0 0 0-15,35-2-2 0,-35 2-4 0,33-4-5 16,-33 4-2-16,39-3-1 0,-39 3-2 15,41-6 1-15,-41 6-1 0,43-8 0 0,-43 8 0 16,40-9-1-16,-40 9 1 0,41-8-1 0,-41 8 1 16,39-7 0-16,-39 7-1 0,30-1 0 0,-30 1 1 15,0 0-1-15,27 0 1 0,-27 0 0 0,0 0-1 16,0 0 1-16,0 0 1 0,0 0 1 16,0 0 1-16,0 0 7 0,0 0 11 0,0 0 3 15,0 0 0-15,0 0-8 0,0 0-10 0,0 0-5 16,0 0-1-16,0 0 0 0,9 32-1 0,-9-32 1 15,-4 24-3-15,4-24 3 0,-5 30-3 0,5-30 3 16,2 33-3-16,-2-33 4 0,0 37-3 16,0-37 2-16,-2 41-4 0,2-41 5 0,0 39-5 15,0-17 4-15,0 0-3 0,0 1 3 16,0 2-4-16,2-1 4 0,-2 1-4 0,0-4 4 16,3 3-5-16,-2 0 6 0,2-1-5 0,-3-23 4 15,5 41-4-15,-5-41 4 0,4 39 18 0,-4-39-33 16,6 34 34-16,-6-34-34 0,4 31 13 0,-4-31 1 15,0 0-1-15,5 26 1 0,-5-26-1 0,0 0 2 16,0 0 0-16,0 0 0 0,0 0-1 16,0 0 1-16,0 0-1 0,0 0 1 0,0 0 0 15,0 0 0-15,0 0 1 0,0 0 0 0,0 0 0 16,0 0 0-16,0 0-1 0,0 0 0 16,-9 24-2-16,9-24 0 0,0 0 1 0,0 0 1 15,-28 8 0-15,28-8 0 0,0 0-1 0,0 0 1 16,-23 3-1-16,23-3 2 0,0 0 0 0,-22 0 1 15,22 0 6-15,0 0 2 0,-28-3 2 16,28 3 1-16,-25 0-5 0,25 0-1 0,-26-2 0 16,26 2 1-16,-27-1-1 0,27 1 0 0,-26-5-3 15,26 5-2-15,-28-2 1 0,28 2-2 0,-21-3 0 16,21 3-2-16,0 0 0 0,-31 0 0 0,31 0 0 16,0 0 0-16,-24-3 1 0,24 3 0 0,0 0-1 15,0 0-1-15,0 0 0 0,-25-7 0 16,25 7 1-16,0 0-2 0,0 0-2 15,0 0-12-15,0 0-15 0,0 0-18 0,0 0-11 16,0 0-14-16,0 0-33 0,-1-25-30 0,1 25-56 16,0 0-70-16,23-17-174 0,-23 17 62 0,0 0 293 15</inkml:trace>
          <inkml:trace contextRef="#ctx0" brushRef="#br0" timeOffset="75344.8233">1151 3056 549 0,'0'0'215'16,"0"0"-67"-16,-19 26 6 0,19-26-18 0,0 0-14 15,-35 0-26-15,35 0-22 0,0 0-17 0,-27 12-9 0,27-12-4 16,-28 4-6-16,28-4-4 0,-32 0-7 0,32 0-6 16,-30 0-4-16,30 0-4 0,-36-2-3 15,36 2-4-15,-34-5-2 0,34 5-2 0,-29-6-1 16,29 6 0-16,-21-5-2 0,21 5 1 0,0 0-1 16,0 0-1-16,0 0-14 15,0 0-35-15,-26-8-48 0,26 8-93 0,0 0-165 0,0 0-144 0,33 8 9 16,-33-8 387-16</inkml:trace>
        </inkml:traceGroup>
        <inkml:traceGroup>
          <inkml:annotationXML>
            <emma:emma xmlns:emma="http://www.w3.org/2003/04/emma" version="1.0">
              <emma:interpretation id="{10418312-1D21-4DB2-AE6F-3B9091D7542D}" emma:medium="tactile" emma:mode="ink">
                <msink:context xmlns:msink="http://schemas.microsoft.com/ink/2010/main" type="inkWord" rotatedBoundingBox="4345,4635 7465,4651 7460,5416 4341,5399"/>
              </emma:interpretation>
              <emma:one-of disjunction-type="recognition" id="oneOf18">
                <emma:interpretation id="interp88" emma:lang="en-GB" emma:confidence="0">
                  <emma:literal>unique</emma:literal>
                </emma:interpretation>
                <emma:interpretation id="interp89" emma:lang="en-GB" emma:confidence="0">
                  <emma:literal>unigue</emma:literal>
                </emma:interpretation>
                <emma:interpretation id="interp90" emma:lang="en-GB" emma:confidence="0">
                  <emma:literal>nnigue</emma:literal>
                </emma:interpretation>
                <emma:interpretation id="interp91" emma:lang="en-GB" emma:confidence="0">
                  <emma:literal>irnigue</emma:literal>
                </emma:interpretation>
                <emma:interpretation id="interp92" emma:lang="en-GB" emma:confidence="0">
                  <emma:literal>unigne</emma:literal>
                </emma:interpretation>
              </emma:one-of>
            </emma:emma>
          </inkml:annotationXML>
          <inkml:trace contextRef="#ctx0" brushRef="#br0" timeOffset="76079.1485">2343 2998 789 0,'0'0'155'16,"0"0"-22"-16,0 0-16 0,0 0-9 16,0 0-22-16,0 0-20 0,0 0-21 0,0 0-10 15,0 0-12-15,0 0-7 0,0 0-6 0,0 0-5 16,0 0-3-16,0 0 0 0,0 0-1 0,0 0 1 15,0 0-1-15,0 0 1 0,-18 26-3 0,18-26 3 16,-8 37-3-16,8-37 2 0,-6 37-4 0,6-37 5 16,-4 35-5-16,4-35 4 0,4 30-3 15,-4-30 1-15,0 0-2 0,14 30 3 16,-14-30 20-16,0 0-20 0,28 18 21 0,-28-18-21 16,23 0-23-16,-23 0 22 0,32-11-20 0,-32 11 20 15,38-21 4-15,-38 21-4 0,43-34 4 0,-20 14-4 16,-23 20 4-16,42-41-3 0,-42 41 3 0,33-38-3 15,-33 38 3-15,22-22-3 0,-22 22 2 0,0 0-1 16,0 0-1-16,0 0 0 0,0 0-1 16,0 0 0-16,0 0-1 0,0 0 2 0,0 0 1 15,0 0 1-15,0 0-2 0,18 25 2 0,-18-25-4 16,5 30 3-16,-5-30-4 0,3 33 4 16,-3-33-3-16,4 33 3 0,-4-33-3 0,7 34 2 15,-7-34 20-15,8 30-20 0,-8-30 19 0,11 27-37 16,-11-27 15-16,0 0-57 0,27 34-37 0,-27-34-43 15,26 10-93-15,-26-10-49 0,12-24-140 16,12 22 50-16,-18-30 364 0</inkml:trace>
          <inkml:trace contextRef="#ctx0" brushRef="#br0" timeOffset="76516.6206">3036 3006 398 0,'0'0'197'0,"0"0"-40"0,0 0-19 16,0 0 13-16,0 0-45 0,0 0-21 0,0 0-14 15,-4 26-3-15,4-26-14 0,0 0-10 0,-8 29-16 16,8-29-5-16,0 0-8 0,-3 33 1 0,3-33-6 16,0 0-1-16,-8 29-5 0,8-29 0 0,0 0-4 15,-5 26 2-15,5-26-2 0,0 0 0 0,0 0 1 16,0 0-1-16,0 0 1 0,0 0 0 0,0 0-1 16,0 0 1-16,0 0-1 0,0 0-1 15,0 0 0-15,0 0-1 0,0 0 2 0,0 0 0 16,0 0 2-16,0 0-1 0,32-14 0 0,-32 14-1 15,28-24 2-15,-28 24-2 0,34-32 3 0,-34 32-4 16,35-37 3-16,-35 37-3 0,33-28 4 0,-33 28-3 16,25-23 2-16,-25 23-2 0,0 0 1 15,24-17-1-15,-24 17 0 0,0 0 0 0,0 0 1 16,25-2 0-16,-25 2-1 0,0 0 0 16,26 9 0-16,-26-9 1 0,0 0-1 0,27 20 1 15,-27-20-3-15,0 0 4 0,19 34-3 0,-19-34 2 16,15 28-2-16,-15-28 2 0,10 33-3 0,-10-33 2 15,9 36-2-15,-9-36 3 0,9 29-4 0,-9-29 4 16,9 29-3-16,-9-29 2 0,0 0 22 0,19 29-39 16,-19-29 39-16,0 0-39 0,18 23 14 15,-18-23-45-15,0 0-50 0,0 0-23 0,28 12-100 16,-28-12-29-16,11-29-136 0,-11 29 5 16,25-28 287-16</inkml:trace>
          <inkml:trace contextRef="#ctx0" brushRef="#br0" timeOffset="76719.7266">3726 3014 908 0,'0'0'157'15,"0"0"-37"-15,0 0-19 0,-15 22-15 0,15-22-23 16,0 0-19-16,0 0-13 0,-8 30-7 0,8-30-7 16,-3 27-2-16,3-27-9 0,-1 29 0 0,1-29-6 15,-4 31 2-15,4-31-3 0,-2 24 2 0,2-24-3 16,-2 23 2-16,2-23 22 0,0 0-39 15,0 30 7-15,0-30-69 0,0 0-69 16,0 0-97-16,0 0-205 0,0 0 29 0,0 0 191 16</inkml:trace>
          <inkml:trace contextRef="#ctx0" brushRef="#br0" timeOffset="76922.8354">3812 2864 1392 0,'0'0'108'0,"-21"-24"-21"0,21 24-20 16,0 0-21-16,-19-25-17 0,19 25-14 0,0 0-8 15,0 0-4-15,0 0-3 0,0 0-1 0,0 0-4 16,0 0-9-16,0 0-12 0,0 0-18 0,0 0-54 16,0 0-64-16,3 24-92 0,-3-24-88 15,0 0-90-15,0 21 57 0,0-21 374 0</inkml:trace>
          <inkml:trace contextRef="#ctx0" brushRef="#br0" timeOffset="77576.4806">4298 3017 618 0,'0'0'162'0,"0"0"-30"0,0 0-3 0,0 0-28 15,0 0-31-15,0 0-27 0,0 0-6 0,0 0 7 16,0 0 7-16,0 0 0 0,0 0-13 0,-26-24-13 15,26 24-5-15,0 0-3 0,-30-12 1 0,30 12 0 0,-29-2-1 16,29 2-3-16,-33 3-2 0,33-3-3 16,-32 11-1-16,32-11-3 0,-33 18-1 0,33-18-3 15,-29 21 1-15,29-21-5 0,-21 31 4 16,21-31-4-16,-16 38 3 0,16-38-4 0,-1 39 5 16,1-39-6-16,5 33 4 0,-5-33 19 0,17 29-34 15,-17-29 1-15,23 30-49 0,-23-30 0 0,30 22-5 16,-30-22 31-16,35 7 16 0,-35-7 14 0,36-9 22 15,-36 9-12-15,29-20 14 0,-29 20-12 16,26-31-3-16,-26 31-19 0,19-31 19 0,-19 31-18 16,18-31 20-16,-18 31 9 0,11-28 14 0,-11 28 8 15,10-24 2-15,-10 24-1 0,0 0-14 0,0 0-5 16,0 0-6-16,0 0-3 0,0 0-4 0,0 0-1 16,0 0-1-16,0 0-2 0,0 0 1 15,0 0 2-15,0 0 7 0,0 0 6 16,0 0 2-16,0 0-1 0,19 27-4 0,-19-27-9 15,1 35 0-15,-1-11-4 0,0 3-13 0,-2-2 35 16,0 9-34-16,-2-2 32 0,-1-1-16 0,-1 4-7 16,2-4 5-16,-2 1-4 0,-1-4 5 0,3 0-5 15,3-3 5-15,-6-3-5 0,7-22 3 0,-3 36-3 16,3-36 4-16,0 0-4 0,0 0 3 0,0 23-1 16,0-23-2-16,0 0 1 0,0 0-2 15,0 0-8-15,0 0-13 0,0 0-22 0,11-27-27 16,-11 27-28-16,11-24-28 0,-11 24-43 0,0 0-46 15,25-28-84-15,-25 28-46 0,11-25 152 16</inkml:trace>
          <inkml:trace contextRef="#ctx0" brushRef="#br0" timeOffset="78029.5771">4607 2996 1135 0,'0'0'108'0,"0"0"-23"0,0 0-4 16,0 0-13-16,0 0-28 0,-25 16-25 0,25-16-8 16,0 0-6-16,0 0 2 15,0 0-1-15,-1 28 2 0,1-28-4 0,0 0 2 16,5 30-2-16,-5-30 1 0,0 0-2 0,6 31 3 16,-6-31-4-16,0 0 4 0,8 32-3 0,-8-32 1 15,0 0-1-15,10 24 1 0,-10-24-1 0,0 0 1 16,0 0-2-16,0 0 1 0,0 0 0 0,25 16 1 15,-25-16 1-15,0 0 0 0,0 0 0 0,27-12-1 16,-27 12 2-16,0 0-2 0,31-22 2 16,-31 22-3-16,26-25 2 0,-26 25-1 0,27-32 2 15,-27 32-2-15,24-30 2 0,-24 30-2 0,20-28 3 16,-20 28-3-16,0 0 3 0,20-24-2 0,-20 24 2 16,0 0-3-16,0 0 1 0,0 0-1 15,0 0-2-15,0 0 0 0,0 0 0 0,0 0 2 16,0 0 1-16,0 0 2 0,0 0-2 0,18 25 0 15,-18-25-2-15,4 29 2 0,-4-29-3 16,5 30 3-16,-5-30-4 0,4 37 4 0,-4-37-4 16,7 34 4-16,-7-34-5 0,7 27 5 0,-7-27 20 15,8 24-23-15,-8-24 23 0,0 0-31 0,17 33-53 16,-17-33-29-16,0 0-34 0,0 0-45 0,23 0-36 16,-23 0-76-16,10-28-97 0,15 23 112 0,-28-21 268 15</inkml:trace>
          <inkml:trace contextRef="#ctx0" brushRef="#br0" timeOffset="78451.4387">5076 3074 463 0,'0'0'127'0,"0"0"-95"0,0 0-30 15,0 0 0-15,0 0 4 0,0 0 0 0,0 0 7 16,0 0 15-16,0 0 9 0,0 0-2 0,27 13-3 15,-27-13-16-15,0 0-3 0,25 7 1 0,-25-7 5 16,0 0 3-16,28 2 3 0,-28-2-4 0,0 0-4 16,23-3-5-16,-23 3-2 0,0 0-1 0,28-11 1 15,-28 11-1-15,0 0-2 0,26-19 2 16,-26 19 1-16,0 0 10 0,23-27 10 16,-23 27 7-16,0 0 2 0,14-34-4 0,-14 34-3 15,0 0 5-15,7-27 4 0,-7 27 6 0,0 0-5 16,-8-32-7-16,8 32-10 0,0 0-7 0,-21-26-4 15,21 26 1-15,0 0-3 0,-35-18-2 0,35 18-3 16,-27 4-3-16,27-4 1 0,-37 18 3 0,37-18 9 16,-42 34 1-16,26-12 6 0,-6 1-8 15,4 1 0-15,3 4-13 0,1-1 4 0,6-3-9 16,5 2 5-16,0-2-6 0,3-24 4 0,12 38 20 16,-12-38-21-16,28 31 22 0,-28-31-36 15,37 24 14-15,-12-16-14 0,-3-1 12 0,4-5 2 16,-1-1-2-16,5-2 2 0,1-1-1 0,2-10-39 15,14 15-143-15,-23-15-320 0,16-2-31 0,-2 8 165 16</inkml:trace>
        </inkml:traceGroup>
        <inkml:traceGroup>
          <inkml:annotationXML>
            <emma:emma xmlns:emma="http://www.w3.org/2003/04/emma" version="1.0">
              <emma:interpretation id="{65017989-CF0C-4448-AB96-DC44198F28E1}" emma:medium="tactile" emma:mode="ink">
                <msink:context xmlns:msink="http://schemas.microsoft.com/ink/2010/main" type="inkWord" rotatedBoundingBox="8432,4459 12979,4483 12975,5238 8428,5213"/>
              </emma:interpretation>
              <emma:one-of disjunction-type="recognition" id="oneOf19">
                <emma:interpretation id="interp93" emma:lang="en-GB" emma:confidence="0">
                  <emma:literal>extension</emma:literal>
                </emma:interpretation>
                <emma:interpretation id="interp94" emma:lang="en-GB" emma:confidence="0">
                  <emma:literal>esctension</emma:literal>
                </emma:interpretation>
                <emma:interpretation id="interp95" emma:lang="en-GB" emma:confidence="0">
                  <emma:literal>e&gt;ctension</emma:literal>
                </emma:interpretation>
                <emma:interpretation id="interp96" emma:lang="en-GB" emma:confidence="0">
                  <emma:literal>esctensi0n</emma:literal>
                </emma:interpretation>
                <emma:interpretation id="interp97" emma:lang="en-GB" emma:confidence="0">
                  <emma:literal>esetension</emma:literal>
                </emma:interpretation>
              </emma:one-of>
            </emma:emma>
          </inkml:annotationXML>
          <inkml:trace contextRef="#ctx0" brushRef="#br0" timeOffset="79902.4047">6421 3094 552 0,'0'0'120'0,"0"0"-76"15,0 0 10-15,0 0 12 0,0 0 11 0,0 0-5 16,0 0-30-16,23 10-20 0,-23-10 6 0,0 0 4 16,0 0 3-16,28 8-5 15,-28-8-9-15,0 0-6 0,27 7-1 0,-27-7-1 16,0 0 0-16,30-2-4 0,-30 2-1 0,0 0-2 15,34-5-1-15,-34 5-1 0,22-11 0 0,-22 11 0 16,23-16-1-16,-23 16 1 0,0 0-2 0,28-29 2 16,-28 29-3-16,16-26 4 0,-16 26-1 0,8-28 3 15,-8 28 2-15,-2-23 24 0,2 23 5 0,-11-23 3 16,11 23-4-16,0 0-19 0,-28-23-7 16,28 23 2-16,-29-12-1 0,29 12-1 0,-36 0-2 15,36 0-4-15,-38 18-3 0,16-2-2 0,22-16 2 16,-42 36-4-16,42-36 5 0,-36 41-3 15,36-41 4-15,-19 44-5 0,15-22 4 0,4-22-5 16,0 42 4-16,0-42-5 0,8 39 4 0,-8-39 19 16,20 32-20-16,-20-32 21 0,31 28-37 15,-31-28 15-15,39 15-15 0,-13-10 16 0,2-3 0 16,1-4 0-16,2-1 0 0,1-4-1 0,1-2-9 16,6 5-68-16,-13-17-42 0,21 23-130 0,-24-17-162 15,5-2 14-15,7 14 93 0</inkml:trace>
          <inkml:trace contextRef="#ctx0" brushRef="#br0" timeOffset="80277.3762">7030 3032 957 0,'0'0'165'15,"0"0"-64"-15,0 0-10 0,0 0-12 0,0 0-24 16,0 0-32-16,0 0-23 0,0 0-2 0,0 0 2 15,0 0 3-15,0 0 3 0,23-8-3 16,-23 8-2-16,0 0-1 0,28 15 1 0,-28-15-2 16,23 10 2-16,-23-10-2 0,0 0 1 0,28 17-1 15,-28-17 0-15,0 0 0 0,23 24 1 0,-23-24 0 16,0 0 1-16,0 0 0 0,17 27 1 0,-17-27 1 16,0 0 2-16,0 0 1 0,0 0 14 15,0 0 11-15,-13 25 3 0,13-25 2 16,0 0-10-16,-23 14-9 0,23-14-2 0,-24 8-3 15,24-8-1-15,-27 11-4 0,27-11-1 0,-29 10-3 16,29-10-1-16,-30 15-2 0,30-15 1 0,-28 14-2 16,28-14 2-16,0 0 19 0,-25 10-20 0,25-10 19 15,0 0-25-15,0 0-13 0,0 0-3 0,0 0-11 16,0 0-24-16,31-5-37 0,-31 5-62 0,45-22-121 16,-45 22-189-16,40-36 59 0,-10 30 187 15</inkml:trace>
          <inkml:trace contextRef="#ctx0" brushRef="#br0" timeOffset="80542.9827">7355 3001 955 0,'0'0'135'15,"0"0"-8"-15,-37-7-1 0,37 7-15 0,0 0-25 16,-28 8-28-16,28-8-17 0,-25 10-7 16,25-10-6-16,0 0-6 0,-33 10-6 0,33-10-5 15,0 0-3-15,-23 20-3 0,23-20-3 0,0 0 1 16,-18 27-4-16,18-27 2 0,-7 22-2 0,7-22 1 15,0 28-1-15,0-28 1 0,3 27-2 0,-3-27 3 16,8 29-4-16,-8-29 4 0,18 26-4 0,-18-26-12 16,22 29 34-16,-22-29-34 15,25 26 24-15,-25-26-30 0,30 20-14 0,-30-20-13 16,35 6-5-16,-35-6-5 0,45-3-1 0,-23-13 10 16,11 9-38-16,-11-14-33 0,20 11-81 0,-20-14-40 15,11 2-119-15,3 12 29 0,-21-19 236 0</inkml:trace>
          <inkml:trace contextRef="#ctx0" brushRef="#br0" timeOffset="81289.8847">7570 2975 1026 0,'0'0'163'0,"0"0"-139"0,0 0-7 0,0 0 2 0,0 0-5 16,-12 23-5-16,12-23 0 0,26 8 9 15,-26-8 6-15,42 6 4 0,-15-9-4 0,7 0-8 16,1-1-8-16,3 2-5 0,1-4-1 0,2 2-2 16,-2-4 1-16,1 3-4 0,5 0-40 0,-6-11-46 15,16 15-80-15,-15-19-116 0,1 6-101 0,13 12 17 16,-24-18 308-16</inkml:trace>
          <inkml:trace contextRef="#ctx0" brushRef="#br0" timeOffset="80933.5844">7814 2639 1047 0,'0'0'89'0,"0"0"-66"0,0 0-17 16,0 0 38-16,0 0 22 0,0 0 16 0,0 0 13 16,11 30-26-16,-11-30-17 0,-3 27-8 0,3-27-14 15,-5 36-6-15,3-13-10 0,1 1 3 0,-3-1-4 16,1 4 3-16,-3-2-7 0,0 2 3 0,-1-5-9 16,-2 7 6-16,0-1-8 0,0-3 4 0,0 5-6 15,1-2 6-15,-1 3-6 16,0-4 5-16,2 1-6 0,-3-2 4 0,5-2-5 0,-2-2-11 15,1 2 35-15,1 3-35 0,-1-2 33 16,2-1-17-16,4-24-6 0,-8 41 5 0,8-41-4 16,-4 31 2-16,4-31-1 0,0 0 1 0,0 0 0 15,23 20-1-15,-23-20 1 0,22-8-1 0,-22 8-2 16,30-21-11-16,-30 21-8 0,39-31-12 0,-13 15-11 16,-6-10-20-16,10 14-23 0,-14-18-6 15,13 17-33-15,-14-12-2 0,13 14-36 0,-28 11-25 16,30-36-54-16,-30 36-75 0,24-24 101 0,-24 24 219 15</inkml:trace>
          <inkml:trace contextRef="#ctx0" brushRef="#br0" timeOffset="81586.7392">8271 3101 922 0,'0'0'91'0,"0"0"-84"0,0 0-12 0,0 0 2 16,0 0 2-16,0 0 5 0,0 0 3 0,0 0 1 16,0 0 3-16,33 11 1 0,-33-11-2 0,27-6-2 15,-27 6-2-15,27-5-3 0,-27 5 0 0,28-8 0 16,-28 8 1-16,23-13-2 0,-23 13 2 0,0 0-1 16,29-28 1-16,-29 28-1 0,17-28 2 15,-17 28-1-15,5-28 3 0,-5 28 3 0,-3-26 18 16,3 26 5-16,0 0 6 0,0 0-2 0,-34-27-12 15,34 27-3-15,-30 0-4 0,30 0-1 0,-36 13-1 16,36-13 4-16,-37 25 2 0,37-25 3 0,-35 34-5 16,35-34-1-16,-22 41-11 0,22-41-1 0,-15 38-7 15,15-38 2-15,-1 38-4 0,1-38 3 16,11 29-3-16,-11-29 2 0,20 21-2 16,-20-21 3-16,33 18 21 0,-33-18-21 0,36 4 22 15,-36-4-23-15,44-3-23 0,-20-1 21 0,2-2-21 16,0-5-7-16,7 4-32 0,-11-15-31 0,17 13-36 15,-20-14-55-15,16 10-30 0,-9 5-164 0,-26 8 64 16,44-24 234-16</inkml:trace>
          <inkml:trace contextRef="#ctx0" brushRef="#br0" timeOffset="81977.3371">8741 3002 746 0,'22'12'205'16,"-22"-12"-45"-16,0 0-29 0,0 0-43 0,0 0-25 16,0 0-31-16,0 0-19 0,0 0 21 0,0 0 7 15,0 0 3-15,-5 26 2 0,5-26-33 16,0 0-6-16,-7 24-5 0,7-24 0 0,0 0-1 15,-3 32 2-15,3-32-4 0,-7 25 3 0,7-25-4 16,-8 22 3-16,8-22-2 0,0 0 2 16,-11 30-2-16,11-30 2 0,0 0-2 0,0 0 2 15,-10 24-1-15,10-24-1 0,0 0 0 0,0 0 0 16,0 0-1-16,0 0-1 0,0 0 3 0,0 0 0 16,0 0 3-16,20-27-1 0,-20 27 2 0,31-35-6 15,-31 35 3-15,40-39-1 0,-40 39 2 0,32-32-3 16,-32 32 5-16,26-22-5 0,-26 22 2 0,0 0-1 15,28-13-1-15,-28 13 1 16,0 0-1-16,0 0 0 0,27 3-1 0,-27-3 0 16,0 0 2-16,0 0 1 0,25 14-1 0,-25-14 2 15,0 0-3-15,18 24 2 0,-18-24-2 0,0 0 2 16,15 31-3-16,-15-31 3 0,10 22-2 0,-10-22 2 16,7 26-2-16,-7-26 2 0,0 0-2 0,11 28 2 15,-11-28-3-15,0 0 2 0,8 23-3 0,-8-23 2 16,0 0 22-16,0 0-22 0,18 24-22 15,-18-24-58-15,0 0-37 0,0 0-45 0,29 2-45 16,-29-2-57-16,7-25-111 0,16 21 15 0,-19-20 311 16</inkml:trace>
          <inkml:trace contextRef="#ctx0" brushRef="#br0" timeOffset="82352.3114">9459 2958 1033 0,'-22'2'246'16,"22"-2"-168"-16,0 0-2 0,0 0 5 0,-29-2-23 16,29 2-24-16,0 0-12 0,-25 3-6 0,25-3 0 15,0 0-1-15,-28 8-4 0,28-8-4 0,0 0-6 16,-25 16 0-16,25-16 0 0,0 0-3 16,-20 30 1-16,20-30 1 0,-8 25-2 15,8-25 4-15,0 24-5 0,0-24 3 0,7 26-3 16,-7-26 1-16,0 0 0 0,25 29 1 0,-25-29-1 15,0 0 2-15,30 23-3 0,-30-23 1 0,0 0-1 16,29 19 1-16,-29-19-2 0,0 0 2 0,28 16-2 16,-28-16 2-16,0 0 1 0,0 0 1 0,0 0-1 15,0 0 2-15,0 0 0 0,19 24 0 16,-19-24 0-16,0 0 1 0,0 0 19 0,-18 31-36 16,18-31 36-16,0 0-37 0,-30 27 15 0,30-27 3 15,-25 18-3-15,25-18 1 0,0 0 0 0,0 0 0 16,-22 14-1-16,22-14-12 0,0 0-33 15,0 0-61-15,0 0-69 0,0 0-17 0,0 0-51 16,0 0-53-16,16-30-57 0,8 25 112 16,-20-19 242-16</inkml:trace>
          <inkml:trace contextRef="#ctx0" brushRef="#br0" timeOffset="82633.5885">9786 3017 1030 0,'0'0'176'0,"0"0"-136"0,0 0-37 0,0 0-2 16,0 0 10-16,0 0 15 0,0 0 6 0,1 29 6 15,-1-29-5-15,-2 26-3 0,2-26-8 0,-2 29 1 16,2-29-12-16,-4 34-5 0,4-34-6 15,-3 38 2-15,3-38 19 0,-5 33-19 0,5-33 18 16,-3 33-35-16,3-33 14 0,-1 24-16 0,1-24 15 16,0 0 2-16,1 28-27 0,-1-28-45 0,0 0-42 15,0 0-52-15,0 0-116 0,22-14-101 0,-19-11 3 16,-3 25 312-16</inkml:trace>
          <inkml:trace contextRef="#ctx0" brushRef="#br0" timeOffset="82805.4034">9860 2809 1512 0,'-26'6'18'15,"26"-6"-9"-15,0 0 2 0,0 0-1 0,0 0-3 16,0 0-5-16,0 0-3 0,0 0 0 16,-10 24 1-16,10-24 0 0,0 0-22 0,0 0-54 15,42 28-72-15,-42-28-120 0,25-3-188 0,-25 3 33 16,33 6 249-16</inkml:trace>
          <inkml:trace contextRef="#ctx0" brushRef="#br0" timeOffset="83261.4777">10214 3040 1150 0,'0'0'153'0,"0"0"-81"16,0 0-11-16,0 0 5 0,0 0-22 0,0 0-19 15,0 0-10-15,0 0-5 0,0 0-2 0,0 0-2 16,0 0-2-16,-16 24 0 0,16-24-7 16,-19 35 5-16,19-35-4 0,-22 40 2 0,22-40-2 15,-18 34 2-15,18-34 19 0,-10 38-34 16,10-38 35-16,-3 31-37 0,3-31 16 0,7 25 1 16,-7-25-1-16,0 0 1 0,24 26-3 0,-24-26 2 15,23 4 0-15,-23-4 0 0,29-12 3 0,-29 12-4 16,34-22-3-16,-34 22 7 0,35-38-41 0,-35 38 35 15,29-38-33-15,-29 38 25 0,22-38 6 16,-22 38 2 0,14-43 6-16,-14 43-3 0,1-37 4 0,-1 37-3 15,-10-34 5-15,10 34-3 0,-18-23 3 0,18 23-1 16,-24-11 0-16,24 11-2 0,-28-3 0 0,28 3-2 16,-30 7 0-16,30-7-1 0,-26 14 0 15,26-14 0-15,0 0-3 0,-28 24 1 0,28-24-57 0,0 0-40 0,4 47-85 16,-4-47-117-16,0 0-105 0,8 24 4 15,-8-24 335-15</inkml:trace>
          <inkml:trace contextRef="#ctx0" brushRef="#br0" timeOffset="83652.0727">10509 3135 1111 0,'0'0'145'0,"0"0"-112"16,0 0-3-16,0 0 3 0,0 0-5 0,0 0-11 16,0 0-13-16,0 0-4 0,0 0 3 0,0 0 17 15,0 0 10-15,0 0 3 0,0 0-5 0,-4 35-15 16,4-35 12-16,-3 27-19 0,3-27 24 0,-2 29-34 16,2-29 15-16,-4 30-17 0,4-30 10 15,-3 24-1-15,3-24-3 0,0 0 2 0,1 23-2 16,-1-23 2-16,0 0-2 0,0 0 1 0,0 0-1 15,0 0 1-15,24 11 0 0,-24-11 0 0,0 0 1 16,26-21-3-16,-26 21 2 0,27-30-2 16,-27 30 3-16,33-33 14 0,-33 33-36 0,34-37 36 15,-34 37-36-15,30-36 19 0,-30 36 3 16,29-32-3-16,-29 32 3 0,26-22-3 0,-26 22 2 16,0 0-1-16,26-12 0 0,-26 12 0 0,0 0 1 15,0 0 0-15,0 0-1 0,26 10 1 0,-26-10 0 16,0 0 9-16,0 0 7 0,22 31 6 0,-22-31 2 15,0 0-3-15,17 31-6 0,-17-31 2 0,11 24-2 16,-11-24-16-16,12 30 31 0,-12-30-38 0,14 29 31 16,-14-29-17-16,14 33-4 0,-14-33 1 15,11 27-3-15,-11-27 1 0,8 27-3 0,-8-27 2 16,0 0-4-16,18 26 3 0,-18-26-10 16,0 0-26-16,24 23-79 0,-24-23-225 0,0 0-224 15,8-23 35-15,-3-3 308 0</inkml:trace>
        </inkml:traceGroup>
        <inkml:traceGroup>
          <inkml:annotationXML>
            <emma:emma xmlns:emma="http://www.w3.org/2003/04/emma" version="1.0">
              <emma:interpretation id="{5D8747C8-F81F-4BCE-83D8-42AB20FF07D2}" emma:medium="tactile" emma:mode="ink">
                <msink:context xmlns:msink="http://schemas.microsoft.com/ink/2010/main" type="inkWord" rotatedBoundingBox="13621,4510 14578,4515 14575,5165 13618,5159"/>
              </emma:interpretation>
              <emma:one-of disjunction-type="recognition" id="oneOf20">
                <emma:interpretation id="interp98" emma:lang="en-GB" emma:confidence="0">
                  <emma:literal>to</emma:literal>
                </emma:interpretation>
                <emma:interpretation id="interp99" emma:lang="en-GB" emma:confidence="0">
                  <emma:literal>t0</emma:literal>
                </emma:interpretation>
                <emma:interpretation id="interp100" emma:lang="en-GB" emma:confidence="0">
                  <emma:literal>tê</emma:literal>
                </emma:interpretation>
                <emma:interpretation id="interp101" emma:lang="en-GB" emma:confidence="0">
                  <emma:literal>tO</emma:literal>
                </emma:interpretation>
              </emma:one-of>
            </emma:emma>
          </inkml:annotationXML>
          <inkml:trace contextRef="#ctx0" brushRef="#br0" timeOffset="360104.0057">11854 2769 649 0,'-4'-29'246'0,"4"29"-132"16,0 0-45-16,0 0 0 0,0 0 3 0,0 0-6 15,6-29-3-15,-6 29 0 0,0 0-3 16,0 0-7-16,0 0-9 0,0 0-10 0,14-27-9 16,-14 27-5-16,0 0-4 0,0 0-2 15,0 0 1-15,0 0-2 0,0 0 1 0,0 0 0 16,0 0 0-16,0 0-2 0,0 0-2 0,0 0-2 15,0 0-4-15,0 0 8 0,0 0 9 0,0 0 2 16,0 0-1-16,12 24-5 0,-12-24-11 0,0 0 3 16,1 32-2-16,-1-32 3 0,2 35-2 0,-2-35 1 15,-7 37-3-15,3-13-1 0,-3 0-3 16,0 1 1-16,-3 4-4 0,2-3 4 0,-2 3-4 16,-1 2 3-16,-1-2-4 0,-2-2 2 0,2 1-2 15,1-1 4-15,2-3-4 0,9-24 4 16,-12 40-4-16,12-40-11 0,-4 34 12 0,4-34-11 15,-6 30 29-15,6-30-15 0,0 24 17 0,0-24-19 16,0 0 1-16,6 24-2 0,-6-24 0 0,0 0 1 16,0 0 0-16,0 0-2 0,10 28-1 15,-10-28 3-15,0 0-1 0,0 0 0 0,0 0 1 16,0 0 0-16,0 0-2 0,24 18 3 0,-24-18-3 16,0 0 1-16,24-4 0 0,-24 4 0 0,0 0 0 15,31-12-8-15,-31 12-2 0,0 0-5 0,34-20-6 16,-34 20-4-1,24-17-9-15,-24 17-12 0,27-17-18 0,-27 17-26 16,23-11-66-16,-23 11-85 16,16-30-243-16,-16 30 32 0,0 0 175 0</inkml:trace>
          <inkml:trace contextRef="#ctx0" brushRef="#br0" timeOffset="360347.431">11617 2963 1056 0,'0'0'170'0,"-34"3"-49"15,34-3-11-15,0 0-16 0,0 0-36 0,0 0-34 16,0 0-16-16,0 0 3 0,0 0 6 0,0 0 7 16,25 15 2-16,-25-15-9 0,37 7-3 0,-15-5-5 15,3 1-3-15,2 0-4 16,4-1-1-16,0 1-1 0,1-3 0 0,1 1 0 15,-3 2 0-15,1 1-20 0,-8-8-32 0,12 18-87 16,-35-14-141-16,30-4-215 0,-30 4-2 0,25 7 212 16</inkml:trace>
          <inkml:trace contextRef="#ctx0" brushRef="#br0" timeOffset="360800.5047">12410 3125 1105 0,'-22'-24'330'15,"22"24"-217"-15,0 0-36 0,0 0-18 16,0 0-16-16,0 0-11 0,0 0-7 0,0 0-4 16,0 0-4-16,0 0-5 0,-24 0-6 0,24 0-4 15,0 0-2-15,0 0 2 0,-19 28-3 0,19-28 2 16,0 0-1-16,-18 31 1 0,18-31-2 0,-11 22 3 15,11-22-4-15,-3 22-11 0,3-22 32 0,4 22-33 16,-4-22 33-16,0 0-19 0,21 30-2 0,-21-30 0 16,0 0 2-16,32 17-2 0,-32-17 1 15,27 3 0-15,-27-3 0 0,32-9 1 0,-32 9 0 16,33-11-1-16,-33 11 1 0,28-13-1 0,-28 13-19 16,0 0 19-16,27-21-19 0,-27 21 33 15,0 0-11-15,15-22 12 0,-15 22-12 0,0 0-1 16,7-27 0-16,-7 27 0 0,0 0 2 0,-1-24-2 15,1 24 2-15,0 0-2 0,-10-27 1 0,10 27-2 16,0 0 2-16,-22-23-2 0,22 23 3 16,0 0-3-16,-34-20 1 0,34 20-2 0,-29-15 1 15,29 15-1-15,-33-8 0 0,33 8 0 0,-26-7-10 16,26 7-5-16,0 0-11 0,-25-7-15 0,25 7-22 16,0 0-44-16,0 0-75 0,0 0-138 0,0 0-145 15,0 0 15-15,0 0 291 0</inkml:trace>
        </inkml:traceGroup>
        <inkml:traceGroup>
          <inkml:annotationXML>
            <emma:emma xmlns:emma="http://www.w3.org/2003/04/emma" version="1.0">
              <emma:interpretation id="{F922FED9-4E26-4EDA-9AD5-DBC9BA254713}" emma:medium="tactile" emma:mode="ink">
                <msink:context xmlns:msink="http://schemas.microsoft.com/ink/2010/main" type="inkWord" rotatedBoundingBox="15631,4523 22607,4561 22602,5546 15626,5508"/>
              </emma:interpretation>
              <emma:one-of disjunction-type="recognition" id="oneOf21">
                <emma:interpretation id="interp102" emma:lang="en-GB" emma:confidence="0">
                  <emma:literal>homeomorphism</emma:literal>
                </emma:interpretation>
                <emma:interpretation id="interp103" emma:lang="en-GB" emma:confidence="0">
                  <emma:literal>homeomorphisms</emma:literal>
                </emma:interpretation>
                <emma:interpretation id="interp104" emma:lang="en-GB" emma:confidence="0">
                  <emma:literal>homomorphism</emma:literal>
                </emma:interpretation>
                <emma:interpretation id="interp105" emma:lang="en-GB" emma:confidence="0">
                  <emma:literal>hismhomornor</emma:literal>
                </emma:interpretation>
                <emma:interpretation id="interp106" emma:lang="en-GB" emma:confidence="0">
                  <emma:literal>hismhom0mor</emma:literal>
                </emma:interpretation>
              </emma:one-of>
            </emma:emma>
          </inkml:annotationXML>
          <inkml:trace contextRef="#ctx0" brushRef="#br0" timeOffset="372985.908">18615 2760 691 0,'0'0'124'0,"13"-28"0"0,-13 28-6 16,0 0-11-16,0 0-13 0,0 0-12 0,0 0-9 16,0 0-19-16,0 0-15 0,0 0-6 0,0 0 5 15,0 0 1-15,0 0 0 0,4 23-7 0,-4-23-10 16,0 26-6-16,0-26 1 0,-7 34-5 16,7-34 1-16,-10 45-7 0,6-20 2 0,-3 4-6 15,-1 0 6-15,0 0-6 0,-1 0 5 0,0 2-7 16,-1-2 5-16,0 0-7 0,1-2 6 0,2-2-6 15,3-3 4-15,-2 1-4 0,6-23-11 0,-2 38 32 16,2-38-32-16,0 31 33 0,0-31-20 0,0 0-1 16,6 26 1-16,-6-26-1 0,0 0 0 15,0 0 1-15,0 0 0 0,0 0-1 16,0 0 1-16,0 0-1 0,0 0 2 0,0 0-2 16,0 0 1-16,0 0 2 0,0 0-1 0,0 0 2 15,29-15-1-15,-29 15-22 0,27-32 33 0,-27 32-32 16,30-39 32-16,-30 39-10 0,33-41-4 0,-33 41 2 15,33-41-2-15,-33 41 2 0,36-35-2 0,-36 35 2 16,32-23-2-16,-32 23 1 0,23-10 0 0,-23 10 0 16,0 0 0-16,25 0 1 0,-25 0-1 15,0 0 1-15,0 0 0 0,26 30 0 0,-26-30 2 16,0 0-3-16,14 33 2 0,-14-33-2 16,7 26 1-16,-7-26-2 0,5 25 2 0,-5-25-2 15,0 0 1-15,6 27-1 0,-6-27 1 0,0 0-2 16,9 27-11-16,-9-27 11 0,0 0-12 0,0 0 32 15,15 22-21-15,-15-22 0 0,0 0-38 16,0 0-31-16,0 0-40 0,31 27-57 0,-31-27-74 16,0 0-177-16,25-17-16 0,-25 17 130 0</inkml:trace>
          <inkml:trace contextRef="#ctx0" brushRef="#br0" timeOffset="373220.2676">19135 3082 819 0,'0'0'244'15,"0"0"-91"-15,0 0-32 0,0 0-32 0,0 0-22 16,0 0-27-16,0 0-1 0,0 0 1 0,0 0-1 16,0 0-1-16,0 0-12 0,18 24-12 0,-18-24-4 15,1 26-3-15,-1-26-2 0,0 28-4 0,0-28 2 16,-1 25-4-16,1-25 3 0,0 30 19 0,0-30-35 16,1 28 33-16,-1-28-33 0,-1 27 12 0,1-27 2 15,-2 23-2-15,2-23 0 0,0 0-20 16,0 0-17-16,0 0-28 0,0 0-38 0,14 24-21 15,-14-24-27-15,0 0-84 0,0 0-78 0,0 0-84 16,0 0 100-16,-1-44 299 0</inkml:trace>
          <inkml:trace contextRef="#ctx0" brushRef="#br0" timeOffset="373407.7544">19253 2850 1393 0,'-33'-21'127'0,"33"21"-26"0,0 0-29 15,0 0-20-15,0 0-18 0,-22 13-10 0,22-13-8 16,0 0-7-16,0 0-5 0,0 0-2 0,-16 28-3 16,16-28 1-16,0 0-3 0,0 0 1 0,0 0-3 15,13 26-8-15,-13-26-19 16,0 0-20-16,35 16-57 0,-35-16-67 0,34 3-141 16,-34-3-186-16,35-7 62 0,-9 14 261 0</inkml:trace>
          <inkml:trace contextRef="#ctx0" brushRef="#br0" timeOffset="373924.6806">19656 3042 792 0,'0'0'128'0,"0"0"-26"0,0 0 10 15,0 0-10-15,0 0-7 0,-7-28-9 0,7 28-14 16,0 0-18-16,0 0-15 0,0 0-6 0,0 0-8 16,0 0-3-16,-26-12-4 0,26 12-5 0,0 0-1 15,-27 7-4-15,27-7 0 0,-22 6 0 0,22-6-2 16,-23 9-1-16,23-9-1 0,-23 16-4 15,23-16 3-15,-25 21-4 0,25-21 1 0,-21 21-1 16,21-21 3-16,0 0-3 0,-14 33 2 0,14-33-4 16,4 25 2-16,-4-25-3 0,10 21 4 0,-10-21-2 15,0 0 1-15,28 30 1 0,-28-30 0 16,24 18-3-16,-24-18 4 0,28 15 17 0,-28-15-34 16,32 12 37-16,-32-12-37 0,26 7 16 0,-26-7-1 15,0 0-1-15,25 16 3 0,-25-16-1 16,0 0 1-16,0 0 1 0,0 0 0 0,0 0-1 15,-9 23 4-15,9-23-5 0,0 0 1 0,-34 17 0 16,34-17-2-16,-33 15 2 0,33-15 0 0,-37 21-3 16,37-21 3-16,-40 18-2 0,40-18 2 0,-42 20-1 15,42-20 0-15,-23 10-1 0,23-10 1 0,0 0-1 16,0 0-7-16,0 0-24 0,0 0-28 16,0 0-22-16,0 0-30 0,0 0-25 15,0 0-59-15,27-19-143 0,-27 19-64 0,36-29 22 16,-5 29 381-16</inkml:trace>
          <inkml:trace contextRef="#ctx0" brushRef="#br0" timeOffset="374654.9715">19986 3129 955 0,'-5'-25'137'16,"5"25"-25"-16,0 0-12 0,0 0-14 16,0 0-28-16,0 0-22 0,0 0-16 15,0 0-11-15,0 0-1 0,0 0 5 0,0 0 5 0,0 29 3 0,0-29-4 16,0 0-3-16,-3 28-5 0,3-28 2 0,-5 23-2 15,5-23 1-15,-4 27 19 0,4-27-37 16,-7 31 35 0,7-31-38-16,-9 28 13 0,9-28 1 15,-5 27-4-15,5-27 1 0,0 0-2 0,-10 28 2 16,10-28-2-16,0 0 1 0,0 0-2 0,0 0 0 16,0 0 2-16,0 0 2 0,0 0 2 0,0 0-1 15,31-19 0-15,-31 19-3 0,28-36 3 0,-28 36 12 0,36-45-34 16,-36 45 35-16,36-41-36 0,-36 41 20 15,32-33 4-15,-32 33-4 0,30-32 3 0,-30 32-3 16,28-28 2-16,-28 28-2 0,25-21 3 0,-25 21-3 16,0 0 2-16,27-16-1 0,-27 16 0 0,0 0 0 15,0 0 0-15,0 0 0 0,25 9 1 0,-25-9 1 16,0 0 1-16,8 22 4 0,-8-22 2 0,0 0 3 16,0 36 1-16,0-36 0 0,-3 25-4 0,3-25 1 15,-4 27-5-15,4-27-1 0,0 0-3 16,0 23 0-16,0-23-1 0,0 0 0 15,0 0-1-15,0 0 1 0,0 0-1 0,0 0 1 16,0 0 1-16,25 18 0 0,-25-18 0 0,0 0-1 16,25-13 1-16,-25 13-2 0,25-19 3 0,-25 19-4 15,31-18 3-15,-31 18-1 0,29-19 2 0,-29 19-3 16,31-16 2-16,-31 16-2 0,33-17 1 16,-33 17-1-16,30-16 2 0,-30 16-2 0,26-12 2 15,-26 12-2-15,0 0 1 0,29-4 0 0,-29 4 0 16,0 0 0-16,0 0 0 0,28 13 2 0,-28-13 4 15,0 0 7-15,0 0 5 0,16 30 1 0,-16-30-4 16,3 26-3-16,-3-26-7 0,0 30 0 0,0-30-4 16,-1 33-13-16,1-33 30 0,-5 31-30 15,5-31 30-15,0 30-17 0,0-30-3 16,0 0 2-16,-1 30-4 0,1-30-17 0,0 0-26 16,0 0-55-16,4 37-166 0,-4-37-263 0,0 0-11 15,0 0 185-15</inkml:trace>
          <inkml:trace contextRef="#ctx0" brushRef="#br0" timeOffset="362006.5026">13667 2696 865 0,'0'0'159'0,"0"0"-16"16,0 0-7-16,0 0-15 0,0 0-22 0,0 0-31 16,0 0-18-16,0 0-13 0,0 0-5 15,0 0-3-15,0 0-4 0,0 0-6 0,0 0-4 0,0 0-5 16,0 0-4-16,0 0-1 0,0 0-2 16,0 0-1-16,0 0-2 0,0 0 7 0,0 0 5 15,0 0 0-15,9 44 4 0,-6-17-11 0,-3 4-1 16,-4 1-4-16,-2-1 3 0,-1 6-7 0,-1-3 7 15,1 3-7-15,-1-1 7 0,-2 1-6 0,2-2 5 16,1-1-5-16,-1-3 6 0,2-4-6 0,2-2-9 16,4-25 29-16,-4 41-30 0,4-41 31 0,4 28-17 15,-4-28-3-15,0 0 2 0,0 0-1 0,13 20 0 16,-13-20 0-16,0 0 1 16,0 0-1-16,0 0 0 0,0 0 3 0,0 0-2 15,29-22 3-15,-29 22-4 0,15-29-17 0,-15 29 30 16,22-31-29-16,-22 31 30 0,26-32-11 0,-26 32-3 15,29-34 2-15,-29 34-2 0,28-32 2 0,-28 32-2 16,23-23 2-16,-23 23-2 0,28-19 2 0,-28 19-2 16,27-15 2-16,-27 15-1 0,26-4 0 0,-26 4 0 15,22 0-1-15,-22 0 1 0,0 0 0 16,24 14 0-16,-24-14 0 0,0 0 0 0,0 0-1 16,19 29 3-16,-19-29-3 0,6 27 3 0,-6-27-3 15,4 28 1-15,-4-28-2 0,1 26 4 0,-1-26-4 16,0 28-11-16,0-28 12 0,1 28-12 15,-1-28 31-15,2 30-16 0,-2-30 15 0,0 27-18 16,0-27-23-16,4 24-16 0,-4-24-28 16,0 0-34-16,19 35-31 0,-19-35-41 0,24 5-98 15,-24-5-161-15,0 0 18 0,48-18 192 0</inkml:trace>
          <inkml:trace contextRef="#ctx0" brushRef="#br0" timeOffset="362322.4527">14287 3085 1092 0,'0'0'173'0,"0"0"-37"0,-22-15-26 16,22 15-29-16,0 0-32 0,0 0-17 15,0 0-8-15,-25 23-3 0,25-23-4 0,-19 22-2 16,19-22-8-16,-20 30 1 0,20-30-7 0,-18 35 1 0,18-35-3 0,-13 35-14 16,13-35 33-16,-5 31-34 0,5-31 34 0,5 30-19 15,-5-30-1-15,11 21 1 0,-11-21-1 0,0 0 1 16,34 20-2-16,-34-20 1 15,28 2-5-15,-28-2 0 0,31-11 0 16,-31 11 0-16,32-23 7 0,-32 23-2 0,34-33 4 16,-34 33 13-16,28-37-33 0,-28 37 33 0,21-40-33 15,-21 40 18-15,15-40 3 0,-15 40-3 0,3-39 4 16,-3 39-4-16,-9-35 4 0,9 35-3 16,-12-22 3-16,12 22-3 0,0 0 3 0,-35-17-4 15,35 17 0-15,-28 7 0 0,28-7-2 16,-29 17-3-16,29-17-16 0,-32 31-20 0,29-7-48 15,3-24-50-15,-7 39-88 0,7-39-174 0,0 0-17 16,0 33 14-16,0-33 404 0</inkml:trace>
          <inkml:trace contextRef="#ctx0" brushRef="#br0" timeOffset="362994.2472">14628 3109 882 0,'0'0'80'15,"0"0"-7"-15,0 0-3 0,0 0-11 16,0 0-27-16,0 0-2 0,0 0 26 0,0 0 11 16,0 0 8-16,0 0-7 0,0 0-26 0,25-6-4 15,-25 6-4-15,0 0 2 0,0 0-6 0,0 0-4 16,9 29-5-16,-9-29-5 0,0 0-5 0,0 29-3 15,0-29-4-15,0 0 1 0,-2 32-4 0,2-32-14 16,0 0 13-16,-4 29-15 0,4-29 34 16,0 0-18-16,0 0 18 0,3 24-18 15,-3-24-2-15,0 0 1 0,0 0-1 0,0 0 0 16,0 0 1-16,0 0 0 0,0 0 0 0,0 0 1 16,23-4 0-16,-23 4-2 0,0 0-17 0,26-28 33 15,-26 28-34-15,27-29 34 0,-27 29-14 0,30-36-2 16,-30 36 3-16,36-38-3 0,-36 38 4 0,34-34-4 15,-34 34 3-15,24-23-2 0,-24 23 1 0,0 0-2 16,0 0 1-16,26-14-1 0,-26 14 2 16,0 0-1-16,0 0 0 0,0 0 1 0,0 0-1 15,0 0 1-15,23 29 0 0,-23-29 1 16,3 22-3-16,-3-22 3 0,1 26-3 0,-1-26 2 16,0 25-2-16,0-25 2 0,0 22-2 0,0-22 2 15,0 0-3-15,0 0 2 0,10 23-2 0,-10-23 1 16,0 0 0-16,0 0-1 0,23 4 2 15,-23-4-1-15,0 0 2 0,29-18-2 0,-29 18 2 16,25-20-2-16,-25 20 3 0,22-24-3 0,-22 24 3 16,0 0-3-16,32-31 2 0,-32 31-1 0,0 0 0 15,25-19-1-15,-25 19 2 0,0 0-2 0,0 0 2 16,25-9 0-16,-25 9 0 0,0 0-1 0,0 0 0 16,27 9 0-16,-27-9-1 0,0 0 2 0,0 0-2 15,29 24 2-15,-29-24-2 16,0 0 1-16,17 29-1 0,-17-29 2 0,8 23-2 15,-8-23 1-15,4 22-2 0,-4-22 2 0,3 24-3 16,-3-24-14-16,2 29 10 0,-2-29-55 0,3 24-1 16,-3-24-68-16,0 0-39 0,0 0-57 0,0 0-140 15,26 2-38-15,-26-2 87 0,25-16 318 0</inkml:trace>
          <inkml:trace contextRef="#ctx0" brushRef="#br0" timeOffset="363353.6126">15531 3024 973 0,'0'0'268'0,"0"0"-123"0,0 0-31 15,0 0-23-15,0 0-30 0,-23 15-23 16,23-15-17-16,0 0-9 0,0 0-6 0,-20 22-1 16,20-22-2-16,-11 21 1 0,11-21-4 0,-8 29 2 15,8-29-4-15,-5 31 4 0,5-31-4 0,0 31 4 16,0-31-5-16,5 29-12 0,-5-29 33 0,11 30-34 15,-11-30 34-15,0 0-19 0,25 31-1 0,-25-31 0 16,0 0 0-16,32 13 1 0,-32-13-1 0,23-4 1 16,-23 4 1-16,22-11-1 0,-22 11 1 15,0 0 0-15,32-35-19 0,-32 35 35 16,20-26-34-16,-20 26 34 0,18-30-13 0,-18 30-3 16,7-31 4-16,-7 31-4 0,2-38 4 0,-2 38-4 15,-7-27 4-15,7 27-3 0,-13-22 3 0,13 22-2 16,0 0 1-16,-33-22-2 0,33 22 0 0,-23-6-1 15,23 6-3-15,-28 6 1 0,28-6-4 0,-34 13-15 16,34-13-34-16,-35 18-64 0,37 14-144 16,-2-32-260-16,-28 22 51 0,28-22 181 0</inkml:trace>
          <inkml:trace contextRef="#ctx0" brushRef="#br0" timeOffset="364276.1496">15918 3119 713 0,'0'0'255'0,"0"0"-142"0,0 0-52 0,0 0-8 15,0 0-12-15,0 0-9 0,0 0 48 0,0 0 2 16,0 0 0-16,16 26 1 0,-16-26-59 0,0 0-3 16,0 0-5-16,4 30-2 0,-4-30-5 15,0 0 0-15,0 34 17 0,0-34-36 0,0 23 34 16,0-23-38-16,1 24 15 0,-1-24 0 0,0 0-1 16,3 26 3-16,-3-26-5 0,0 0 3 0,0 0-3 15,0 0-1-15,0 0 2 0,0 0 0 0,0 0 3 16,22 5-2-16,-22-5 2 0,25-23-2 0,-25 23-20 15,31-34 36-15,-10 8-35 0,2 6 33 16,2-4-10-16,-1-1-5 0,-1 4 4 16,-1 0-5-16,-22 21 5 0,37-24-4 0,-37 24 2 15,27-15-2-15,-27 15 1 0,0 0 0 0,24-2 1 16,-24 2 0-16,0 0 1 0,0 0 1 0,0 0 4 16,18 27 5-16,-18-27 1 0,-4 24 1 0,4-24-5 15,-8 32 0-15,8-32-4 0,-13 29 2 0,13-29-4 16,-9 27 1-16,9-27-1 0,0 0-16 15,-10 28 14-15,10-28-16 0,0 0 12 0,0 0 2 0,0 0 17 16,0 0-18-16,0 0 2 0,26 6 15 0,-26-6-33 16,28-16 34-16,-28 16-14 0,37-27-4 0,-37 27 4 15,40-31-3-15,-40 31 2 0,40-32-1 0,-40 32 1 16,32-25-2-16,-32 25 2 0,26-17-1 0,-26 17 1 0,22-13 0 16,-22 13 0-16,0 0-1 15,30-3 0-15,-30 3 1 0,0 0-1 0,0 0 1 16,0 0-1-16,22 23 3 0,-22-23-2 0,3 22 1 15,-3-22-2-15,-1 29 0 16,1-29-1-16,-6 34 3 0,6-34-4 0,-12 32-12 16,12-32 31-16,-6 31-32 0,6-31 32 0,0 0-32 15,2 31-20-15,-2-31-23 0,0 0-54 0,0 0-41 16,23 31-89-16,-23-31-122 0,0 0-82 16,0 0 77-16,22-24 344 0</inkml:trace>
          <inkml:trace contextRef="#ctx0" brushRef="#br0" timeOffset="364619.8726">16842 3111 965 0,'29'-10'248'15,"-29"10"-87"-15,0 0-34 0,0 0-25 16,0 0-34-16,0 0-24 0,0 0-16 0,-24-11-13 16,24 11-7-16,0 0-6 0,-15 22 0 0,15-22-2 15,-18 28 1-15,18-28-1 0,-18 33 2 0,18-33-4 16,-15 31-12-16,15-31 32 0,-10 35-33 0,10-35 34 15,2 27-19-15,-2-27-4 0,9 24 5 16,-9-24-4-16,0 0 2 0,27 24-1 0,-27-24 0 16,26 7 1-16,-26-7-1 0,30-6 1 15,-30 6 0-15,36-16 1 0,-36 16-1 0,40-32 2 16,-40 32 14-16,33-41-33 0,-33 41 33 0,23-35-33 16,-23 35 18-16,9-30 4 0,-9 30-3 0,0-28 3 15,0 28-3-15,-6-24 2 0,6 24-2 0,0 0 2 16,-21-25-2-16,21 25 1 0,0 0-2 0,-33-2-1 15,33 2 0-15,-29 12-2 0,29-12 0 16,-24 20-13-16,24-20-12 0,0 0-25 16,-25 25-26-16,25-25-45 0,0 0-51 0,7 36-98 15,-7-36-194-15,0 0 62 0,11 26 256 0</inkml:trace>
          <inkml:trace contextRef="#ctx0" brushRef="#br0" timeOffset="371455.9629">17292 3099 1117 0,'0'0'202'0,"0"0"-107"0,0 0-29 16,0 0-19-16,0 0-19 0,0 0-13 16,0 0-8-16,0 0-7 0,0 0 3 15,0 0 9-15,0 0 6 0,0 0 2 0,13 30-3 16,-13-30-10-16,0 0-3 0,0 0-2 0,5 28 2 15,-5-28 0-15,0 0 3 0,0 0-3 0,0 0 0 16,-3 25-4-16,3-25 0 0,0 0-1 0,0 0 2 16,0 0-1-16,0 0 2 0,0 0-2 0,0 0-1 15,0 0 1-15,0 0-2 0,0 0 3 16,0 0-1-16,0 0 3 0,0 0-1 0,0 0-2 16,0 0 2-16,0 0-3 0,0 0 3 0,0 0-2 15,0 0 0-15,0 0 1 0,0 0-3 0,0 0 2 16,0 0-1-16,0 0 0 0,0 0 2 0,0 0-1 15,0 0 3-15,0 0-2 0,0 0 3 16,0 0 2-16,0 0-2 0,0 0 5 0,0 0-2 16,0 0-1-16,0 0 0 0,0 0-1 15,0 0-3-15,0 0 0 0,0 0 1 0,0 0-2 16,0 0 2-16,0 0-2 0,0 0 2 0,0 0-1 16,-2 29 4-16,2-29 20 0,0 0-35 0,-9 25 32 15,9-25-35-15,0 0 12 0,-6 28 1 0,6-28 0 16,0 0 0-16,-6 26-1 0,6-26 4 0,0 0-6 15,0 0 5-15,-3 24-3 0,3-24-1 16,0 0 3-16,0 0-1 0,0 0 0 0,0 0-1 16,0 0-2-16,0 0 2 0,0 0 1 15,0 0 0-15,0 0 1 0,0 0-3 0,0 0 2 16,0 0-1-16,0 0 1 0,0 0-1 0,0 0 1 16,0 0 0-16,0 0-2 0,0 0 1 0,0 0 0 15,0 0 0-15,0 0-1 0,0 0 0 0,0 0 2 16,0 0-1-16,0 0 3 0,0 0-1 15,0 0-1-15,0 0-1 0,0 0 1 0,0 0-2 16,0 0 2-16,0 0 1 0,0 0 2 0,0 0 0 16,0 0 0-16,0 0-2 0,15-32-2 0,-15 32-1 15,6-23 3-15,-6 23-2 0,5-27-19 0,-5 27 33 16,5-28-32-16,-5 28 32 0,8-25-11 16,-8 25-4-16,11-26 2 0,-11 26-2 0,0 0 1 15,19-28 0-15,-19 28 1 0,0 0-2 16,0 0 0-16,0 0 1 0,0 0-1 0,0 0 1 15,0 0 1-15,0 0-2 0,24-6 2 0,-24 6 1 16,0 0 0-16,0 0 2 0,0 0 0 0,27 4 1 16,-27-4 1-16,0 0 2 0,26 6 2 0,-26-6 0 15,0 0-2-15,33 3 1 0,-33-3-5 0,28 1-1 16,-28-1 0-16,32 0-1 0,-32 0-2 16,27 2 1-16,-27-2-1 0,22 0-1 0,-22 0 2 15,25 0-1-15,-25 0 0 0,25-2 0 16,-25 2-1-16,22-1 0 0,-22 1-14 0,0 0-14 15,30 1-44-15,-30-1-86 0,0 0-223 0,0 0-169 16,0 0 63-16,24 7 285 0</inkml:trace>
          <inkml:trace contextRef="#ctx0" brushRef="#br0" timeOffset="372267.2026">18028 3160 928 0,'-8'-28'215'0,"8"28"-62"15,0 0-30-15,0 0-17 0,0 0-36 0,0 0-34 16,0 0-19-16,0 0-9 0,0 0-2 0,0 0 4 16,0 0 4-16,-3 31 1 0,3-31-3 15,-1 22-3-15,1-22-7 0,-2 34-12 0,2-34 33 16,-1 37-32-16,1-37 33 0,-7 43-18 15,3-20-4-15,0 0 2 0,-2 5-5 0,-1 0 4 16,1-1-5-16,-3 4 4 0,0-4-4 0,0 4 3 16,1-5-4-16,1 0 4 0,-1-1-4 0,4-2 3 15,4-23-3-15,-10 37 2 0,10-37-14 0,-3 29-1 16,3-29-4-16,0 0 0 0,-4 21 9 0,4-21 4 16,0 0 2-16,0 0 2 0,0 0 2 0,0 0 2 15,7-21 0-15,-7 21 0 0,8-28 2 16,-8 28-3-16,5-37 4 0,-5 37-4 0,5-38 2 15,-2 15-2-15,-3 23 4 0,7-45 0 16,-6 18 5-16,5 4-3 0,-4-3 5 0,3-3-7 16,1 4 4-16,0-5-4 0,-2 0 7 0,3 4-4 15,-2 0-15-15,2 2 32 0,0 2-32 0,-7 22 31 16,14-39-14-16,-14 39-6 0,15-30 2 16,-15 30-5-16,19-26 2 0,-19 26-3 0,0 0 3 15,32-28-2-15,-32 28 0 0,22-10 0 0,-22 10 0 16,25-6-2-16,-25 6 2 0,26 0 0 0,-26 0-1 15,26 8 1-15,-26-8-2 0,22 18 3 0,-22-18-2 16,17 22 3-16,-17-22-2 0,10 24 1 0,-10-24-1 16,0 0 2-16,7 28-2 0,-7-28 2 15,0 0-1-15,-6 30-13 16,6-30 34-16,-11 24-34 0,11-24 33 0,-19 24-18 16,19-24-3-16,-29 30 3 0,29-30-3 0,-35 28 1 15,35-28-1-15,-29 25 1 0,29-25-1 0,-24 20 1 16,24-20 0-16,0 0 1 0,-29 14-1 0,29-14 0 15,0 0-1-15,-25-1-1 0,25 1 0 16,0 0-2-16,0 0 2 0,-28-30-2 0,28 30 2 16,-8-27-7-16,8 27-9 15,-4-32-15-15,4 32-7 0,-4-34-18 0,4 34-58 16,-2-30-27-16,2 30-106 0,0 0-109 0,15-22-72 16,-15 22 58-16,0 0 371 0</inkml:trace>
        </inkml:traceGroup>
      </inkml:traceGroup>
    </inkml:traceGroup>
    <inkml:traceGroup>
      <inkml:annotationXML>
        <emma:emma xmlns:emma="http://www.w3.org/2003/04/emma" version="1.0">
          <emma:interpretation id="{6780A8A8-5607-42A3-88B7-977BE4E7BD3C}" emma:medium="tactile" emma:mode="ink">
            <msink:context xmlns:msink="http://schemas.microsoft.com/ink/2010/main" type="paragraph" rotatedBoundingBox="2705,5910 10048,6016 10035,6904 2692,67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507233-CD79-47ED-83F9-A56006CBCFB3}" emma:medium="tactile" emma:mode="ink">
              <msink:context xmlns:msink="http://schemas.microsoft.com/ink/2010/main" type="inkBullet" rotatedBoundingBox="2705,5910 3552,5923 3539,6810 2692,6798"/>
            </emma:interpretation>
            <emma:one-of disjunction-type="recognition" id="oneOf22">
              <emma:interpretation id="interp107" emma:lang="en-GB" emma:confidence="0">
                <emma:literal>of</emma:literal>
              </emma:interpretation>
              <emma:interpretation id="interp108" emma:lang="en-GB" emma:confidence="0">
                <emma:literal>0'</emma:literal>
              </emma:interpretation>
              <emma:interpretation id="interp109" emma:lang="en-GB" emma:confidence="0">
                <emma:literal>0,</emma:literal>
              </emma:interpretation>
              <emma:interpretation id="interp110" emma:lang="en-GB" emma:confidence="0">
                <emma:literal>o'</emma:literal>
              </emma:interpretation>
              <emma:interpretation id="interp111" emma:lang="en-GB" emma:confidence="0">
                <emma:literal>o;</emma:literal>
              </emma:interpretation>
            </emma:one-of>
          </emma:emma>
        </inkml:annotationXML>
        <inkml:trace contextRef="#ctx0" brushRef="#br0" timeOffset="312827.3494">902 4320 773 0,'0'0'140'0,"0"0"-37"0,0 0-8 15,0 0 6-15,0 0-5 0,-18-24-14 0,18 24-10 16,0 0-8-16,0 0-11 0,0 0-8 0,0 0-9 15,-23-11-5-15,23 11-5 0,0 0-3 16,0 0 0-16,0 0 1 0,-24-4-2 0,24 4-3 16,0 0-5-16,-23 1 0 0,23-1-4 0,0 0 1 15,-28 14-3-15,28-14-5 0,0 0 0 0,-33 31-3 16,33-31 0-16,-26 35-1 0,26-35 3 16,-23 40-5-16,23-40 5 0,-20 40-4 0,20-40 0 15,-15 39 0-15,15-39 4 0,-5 34-4 0,5-34 4 16,-2 34-4-16,2-34-10 0,3 38 30 0,-3-38-31 15,10 33 30-15,-10-33-17 0,15 29-2 0,-15-29 3 16,22 20-1-16,-22-20 0 0,33 20-1 0,-33-20 0 16,40 10-2-16,-40-10-2 0,44 0-5 15,-21-4-1-15,4-2-2 0,0-2-3 16,4-4 4-16,-7 0-5 0,4-1 1 0,-3-4-1 16,2-1 6-16,-5-3 16 0,3 2-30 0,-25 19 36 15,37-42-33-15,-37 42 20 0,27-40 5 0,-27 40-4 16,20-39 4-16,-20 39-3 0,8-40 2 0,-8 40-2 15,-1-39 4-15,1 39-4 0,-11-41 5 0,11 41-4 16,-18-33 3-16,18 33-5 0,-23-29 3 16,23 29-5-16,-28-24 5 0,28 24-2 0,-36-15 2 15,36 15-2-15,-40-5 0 0,40 5 0 0,-38 1 0 16,38-1 1-16,-36 6-2 0,36-6 0 0,-33 13-2 16,33-13 2-16,-24 15-3 0,24-15-11 15,0 0-19-15,-23 13-15 0,23-13-32 0,0 0-13 16,10 25-21-16,-10-25-16 0,0 0-17 0,0 0-32 15,23 13-57-15,-23-13-107 0,28 4 55 16,-1 11 264-16</inkml:trace>
        <inkml:trace contextRef="#ctx0" brushRef="#br0" timeOffset="313233.5276">1164 4130 1026 0,'0'0'99'0,"0"0"0"0,-29-10 3 16,29 10-2-16,0 0-26 0,0 0-12 0,0 0-17 15,0 0-4-15,0 0-7 0,0 0-5 0,0 0-5 16,0 0-6-16,0 0-6 0,-8 25-2 0,8-25-2 16,-10 32 8-16,0-10-2 0,10-22 2 15,-20 42-3-15,10-20-2 0,-4 2-5 0,3 4 2 16,-1 2-5-16,-3 2 4 0,1-1-7 0,-3 3 5 15,0 2-7-15,-1-2-8 0,0 3 27 0,0 2-26 16,0-4 27-16,-1-1-14 0,1-2-6 0,1 0 4 16,5-4-5-16,1-2 5 0,1 1-3 15,0-2 3-15,10-25-4 0,-16 42 4 0,16-42-3 16,-14 31 0-16,14-31-1 0,-5 23 0 16,5-23 1-16,0 0 2 0,0 0 0 0,-9 28 0 15,9-28-1-15,0 0 0 0,0 0 0 0,0 0-1 16,-11 21-4-16,11-21-5 0,0 0-6 0,0 0-10 15,0 0-9-15,0 0-12 0,0 0-35 0,0 0-58 16,0 0-68-16,-2-41-98 0,2 41-151 0,33-24 62 16,-25-8 227-16</inkml:trace>
        <inkml:trace contextRef="#ctx0" brushRef="#br0" timeOffset="313686.9656">1515 4095 810 0,'0'0'165'0,"0"0"-49"0,0 0-35 0,0 0-9 0,0 0-16 0,0 0-18 16,0 0-19-16,0 0-11 0,0 0-5 0,0 0-3 15,0 0 31-15,0 0 25 0,0 0 8 0,0 0 4 16,-8 22-27-16,8-22-15 0,0 0-5 0,3 29 3 16,-3-29-6-16,0 0-4 0,-10 32-7 0,10-32 0 15,-8 24-5-15,8-24 1 0,-11 25-3 0,11-25 1 16,0 0-2-16,-18 30 2 0,18-30-3 16,0 0 3-16,-18 25-2 0,18-25-1 15,0 0-14-15,0 0-14 0,-16 26-28 0,16-26-48 16,0 0-78-16,0 0-121 0,0 0-148 0,0 0 26 15,4-28 259-15</inkml:trace>
      </inkml:traceGroup>
      <inkml:traceGroup>
        <inkml:annotationXML>
          <emma:emma xmlns:emma="http://www.w3.org/2003/04/emma" version="1.0">
            <emma:interpretation id="{320D3BF2-D341-4816-AEFD-82798A889C61}" emma:medium="tactile" emma:mode="ink">
              <msink:context xmlns:msink="http://schemas.microsoft.com/ink/2010/main" type="line" rotatedBoundingBox="4040,5992 10047,6079 10037,6796 4029,6709"/>
            </emma:interpretation>
          </emma:emma>
        </inkml:annotationXML>
        <inkml:traceGroup>
          <inkml:annotationXML>
            <emma:emma xmlns:emma="http://www.w3.org/2003/04/emma" version="1.0">
              <emma:interpretation id="{2DF38027-8AE6-416B-A32E-23B7D4934A38}" emma:medium="tactile" emma:mode="ink">
                <msink:context xmlns:msink="http://schemas.microsoft.com/ink/2010/main" type="inkWord" rotatedBoundingBox="4037,6180 4109,6181 4104,6537 4032,6535"/>
              </emma:interpretation>
              <emma:one-of disjunction-type="recognition" id="oneOf23">
                <emma:interpretation id="interp112" emma:lang="en-GB" emma:confidence="0">
                  <emma:literal>:</emma:literal>
                </emma:interpretation>
                <emma:interpretation id="interp113" emma:lang="en-GB" emma:confidence="0">
                  <emma:literal>l</emma:literal>
                </emma:interpretation>
                <emma:interpretation id="interp114" emma:lang="en-GB" emma:confidence="0">
                  <emma:literal>;</emma:literal>
                </emma:interpretation>
                <emma:interpretation id="interp115" emma:lang="en-GB" emma:confidence="0">
                  <emma:literal>i</emma:literal>
                </emma:interpretation>
                <emma:interpretation id="interp116" emma:lang="en-GB" emma:confidence="0">
                  <emma:literal>=</emma:literal>
                </emma:interpretation>
              </emma:one-of>
            </emma:emma>
          </inkml:annotationXML>
          <inkml:trace contextRef="#ctx0" brushRef="#br0" timeOffset="316641.0825">2047 4353 1018 0,'0'0'355'0,"0"0"-205"0,0 0-59 0,0 0-20 16,0 0-9-16,0 0-7 0,0 0-9 16,0 0-9-16,0 0-4 0,0 0-8 0,0 0-2 15,0 0-7-15,0 0-6 0,0 0-1 0,0 0-7 16,0 0 0-16,0 0-2 0,-12 24-1 15,12-24-2-15,0 0 0 0,0 0 0 0,0 0-10 16,0 0-6-16,0 0-14 0,0 0-14 0,0 0-21 16,0 0 8-16,0 0-5 0,0 0-45 0,0 0-72 15,0 0-138-15,23 13-147 0,-23-13 27 0,0 0 269 16</inkml:trace>
          <inkml:trace contextRef="#ctx0" brushRef="#br0" timeOffset="316906.6804">2031 4666 1378 0,'-35'-4'195'0,"35"4"-85"0,0 0-36 0,0 0-7 16,0 0-16-16,0 0-11 0,0 0-11 0,0 0-4 15,0 0-4-15,0 0-3 0,0 0-5 0,0 0-5 16,0 0-3-16,0 0-3 0,0 0-2 16,0 0 1-16,0 0-3 0,0 0 1 0,0 0-3 15,0 0-9-15,0 0-12 0,0 0-21 16,0 0-25-16,0 0 4 0,0 0-15 0,0 0-95 16,35 28-233-16,-35-28-98 0,0 0-4 0,36 19 393 15</inkml:trace>
        </inkml:traceGroup>
        <inkml:traceGroup>
          <inkml:annotationXML>
            <emma:emma xmlns:emma="http://www.w3.org/2003/04/emma" version="1.0">
              <emma:interpretation id="{0CE39DBD-8E81-45B0-BDB3-B4F829B6996C}" emma:medium="tactile" emma:mode="ink">
                <msink:context xmlns:msink="http://schemas.microsoft.com/ink/2010/main" type="inkWord" rotatedBoundingBox="4657,6055 6203,6078 6193,6741 4648,6718"/>
              </emma:interpretation>
              <emma:one-of disjunction-type="recognition" id="oneOf24">
                <emma:interpretation id="interp117" emma:lang="en-GB" emma:confidence="0">
                  <emma:literal>Mr</emma:literal>
                </emma:interpretation>
                <emma:interpretation id="interp118" emma:lang="en-GB" emma:confidence="0">
                  <emma:literal>M</emma:literal>
                </emma:interpretation>
                <emma:interpretation id="interp119" emma:lang="en-GB" emma:confidence="0">
                  <emma:literal>Man</emma:literal>
                </emma:interpretation>
                <emma:interpretation id="interp120" emma:lang="en-GB" emma:confidence="0">
                  <emma:literal>Min</emma:literal>
                </emma:interpretation>
                <emma:interpretation id="interp121" emma:lang="en-GB" emma:confidence="0">
                  <emma:literal>m,</emma:literal>
                </emma:interpretation>
              </emma:one-of>
            </emma:emma>
          </inkml:annotationXML>
          <inkml:trace contextRef="#ctx0" brushRef="#br0" timeOffset="318716.8476">2615 4630 648 0,'0'0'233'0,"0"0"-116"0,0 0-18 0,0 0-17 16,0 0-6-16,0 0-15 0,0 0-21 15,0 0-18-15,0 0-11 0,0 0-7 0,0 0-2 16,0 0-2-16,0 0-2 0,0 0-1 0,0 0-3 16,0 0 9-16,0 0 22 0,0 0 6 0,0 0 3 15,0 0-8-15,0 0-19 0,22 22-3 0,-22-22-1 16,0 0 1-16,0 0 0 0,0 0-2 15,19 24 0-15,-19-24 0 0,0 0-2 16,0 0 2-16,0 0-2 0,0 0 2 0,27 23-2 16,-27-23 1-16,0 0-1 0,0 0 2 0,0 0 0 15,0 0 0-15,27 10 1 0,-27-10 0 0,0 0 1 16,0 0 0-16,24-2 1 0,-24 2 7 0,0 0 3 16,24-1 0-16,-24 1-2 0,0 0-7 0,28-13-1 15,-28 13-2-15,25-11 2 0,-25 11-1 0,27-13-2 16,-27 13 0-16,31-20 4 0,-31 20-4 15,33-24 7-15,-33 24-6 0,33-26 1 0,-33 26 12 16,30-30-36-16,-30 30 37 0,32-30-37 16,-32 30 21-16,31-32 2 0,-31 32-3 0,27-37 5 15,-27 37 3-15,22-34 8 0,-22 34-2 0,18-35 3 16,-18 35-9-16,15-33 1 0,-15 33-4 0,12-30 4 16,-12 30-2-16,8-29 4 0,-8 29-3 0,0 0 2 15,9-29-4-15,-9 29 0 0,0 0-1 16,0 0-1-16,0 0-2 0,2-24 3 0,-2 24-2 15,0 0 1-15,0 0 2 0,0 0-2 0,0 0 1 16,0 0 0-16,0 0-2 0,0 0 0 0,0 0-1 0,0 0-1 16,0 0 0-16,0 0-2 0,0 0 1 0,0 0 0 15,0 0-2-15,0 0 1 0,0 0 0 0,0 0 1 16,0 0 0-16,0 0 0 16,0 0-1-16,0 0-1 0,0 0 2 0,0 0-1 0,0 0-1 15,0 0 0-15,0 0 1 0,0 0 2 0,0 0 1 16,7 25-1-16,-7-25 1 0,2 27-3 0,-2-27 3 15,-3 22-2-15,3-22 1 0,-4 23 0 0,4-23 0 16,4 24-3 0,-4-24 2-16,0 0-3 0,4 31 3 0,-4-31-2 15,0 0 2-15,8 31 1 0,-8-31-1 16,0 0-1-16,14 28 2 0,-14-28-2 0,0 0 2 16,11 23-2-16,-11-23 0 0,0 0-1 0,0 0 2 15,21 22 0-15,-21-22 1 0,0 0 0 0,0 0 0 16,23 13-1-16,-23-13 0 0,0 0 0 0,0 0 0 15,0 0 0-15,28 3 0 0,-28-3 0 0,0 0 0 16,0 0 1-16,30-11-2 0,-30 11 2 16,0 0-3-16,26-18 2 0,-26 18-1 15,0 0 2-15,28-30-1 0,-28 30 0 0,18-24-1 16,-18 24 3-16,21-23-3 0,-21 23 2 0,20-24-1 16,-20 24 1-16,19-23-1 0,-19 23 1 0,17-24-1 15,-17 24 1-15,0 0-2 0,26-31 2 0,-26 31-1 16,0 0 2-16,25-31-2 0,-25 31 0 0,0 0-1 15,19-22 1-15,-19 22-1 0,0 0 2 16,0 0 0-16,0 0-1 0,0 0 1 0,21-26-1 16,-21 26-1-16,0 0 2 0,0 0 0 0,0 0-1 15,0 0 1-15,0 0 0 0,0 0-1 0,0 0 1 16,0 0-1-16,0 0 1 0,0 0 0 16,0 0-1-16,0 0 1 0,0 0-1 0,0 0 0 15,0 0 0-15,0 0 0 0,0 0 1 0,0 0 0 16,0 0-1-16,0 0 0 0,0 0-1 15,0 0 0-15,0 0 1 0,0 0 0 0,0 0 0 16,0 0 0-16,0 0-2 0,0 0 1 0,0 0-1 16,0 0 4-16,0 0 9 0,0 0 2 0,8 26 1 15,-8-26-2-15,-3 29-10 0,3-29 0 0,-6 29-2 16,6-29 2-16,-7 32-3 0,7-32 3 0,-9 35-3 16,9-35 4-16,-8 40-4 0,8-40 4 0,-11 40-4 15,11-40 4-15,-8 39-3 0,8-39 1 16,-4 37-2-16,4-37-11 0,-4 38 28 0,4-38-29 15,2 31 30-15,-2-31-16 0,0 28-2 16,0-28 3-16,2 28-4 0,-2-28 3 0,1 26-2 16,-1-26 1-16,0 0-1 0,3 29 1 0,-3-29 0 15,0 0 0-15,5 29-1 0,-5-29 1 0,0 0 0 16,0 0 0-16,7 24 1 0,-7-24-2 16,0 0 0-16,0 0 1 0,0 0 0 0,0 0 0 15,21 25 0-15,-21-25-2 0,0 0-4 0,0 0-4 16,22 12-8-16,-22-12-6 0,0 0-9 0,25 4-5 15,-25-4-6-15,23 0-13 0,-23 0-44 0,25-5-49 16,8 16-81-16,-33-11-96 0,30-28-106 0,-1 27 65 16,-13-23 287-16</inkml:trace>
          <inkml:trace contextRef="#ctx0" brushRef="#br0" timeOffset="319326.2013">3854 4799 957 0,'0'0'143'0,"0"0"-52"15,0 0-17-15,0 0-12 0,0 0-18 16,0 0-16-16,0 0-13 0,0 0-8 0,0 0-5 16,0 0-1-16,0 0 41 0,0 0 6 0,0 0 2 15,0 0 3-15,0 0-40 0,14 29 0 0,-14-29-2 16,0 0 1-16,2 26-5 0,-2-26-2 0,0 0-3 16,2 28 0-16,-2-28-2 0,0 0 1 0,0 0-1 15,1 27 0-15,-1-27 0 0,0 0 1 0,0 0-2 16,0 0 1-16,0 0-1 0,0 0 2 15,0 0 2-15,0 0 2 0,0 0 0 0,0 0-2 16,28-18 1-16,-28 18-4 0,19-31 2 16,-19 31-3-16,24-36 3 0,-24 36-2 0,20-32 1 15,-20 32-2-15,19-23 2 0,-19 23-1 0,0 0 1 16,24-30-1-16,-24 30 1 0,0 0-1 0,0 0 1 16,22-22 0-16,-22 22 0 0,0 0-1 0,0 0 1 15,0 0-1-15,26-8 0 0,-26 8 0 16,0 0-1-16,0 0 1 0,0 0-1 0,26 5 1 15,-26-5 0-15,0 0 1 0,0 0-1 0,0 0 2 16,24 24 1-16,-24-24 3 0,0 0 3 0,12 24 5 16,-12-24 0-16,0 0 0 0,4 28-3 15,-4-28 0-15,6 22-3 0,-6-22 0 0,1 22-5 16,-1-22 0-16,0 0-1 0,2 33-1 16,-2-33-1-16,0 0 0 0,4 22-1 0,-4-22 2 15,0 0-2-15,0 0 1 0,4 23-1 0,-4-23-5 16,0 0-26-16,0 0-31 0,0 0-72 0,0 0-146 15,0 0-237-15,0 0 27 0,19-30 198 0</inkml:trace>
        </inkml:traceGroup>
        <inkml:traceGroup>
          <inkml:annotationXML>
            <emma:emma xmlns:emma="http://www.w3.org/2003/04/emma" version="1.0">
              <emma:interpretation id="{E080ED0D-1D7B-400A-B946-EEB0F05A93D3}" emma:medium="tactile" emma:mode="ink">
                <msink:context xmlns:msink="http://schemas.microsoft.com/ink/2010/main" type="inkWord" rotatedBoundingBox="6656,6215 7587,6229 7583,6549 6651,6536"/>
              </emma:interpretation>
              <emma:one-of disjunction-type="recognition" id="oneOf25">
                <emma:interpretation id="interp122" emma:lang="en-GB" emma:confidence="0">
                  <emma:literal>5</emma:literal>
                </emma:interpretation>
                <emma:interpretation id="interp123" emma:lang="en-GB" emma:confidence="0">
                  <emma:literal>w</emma:literal>
                </emma:interpretation>
                <emma:interpretation id="interp124" emma:lang="en-GB" emma:confidence="0">
                  <emma:literal>4</emma:literal>
                </emma:interpretation>
                <emma:interpretation id="interp125" emma:lang="en-GB" emma:confidence="0">
                  <emma:literal>W</emma:literal>
                </emma:interpretation>
                <emma:interpretation id="interp126" emma:lang="en-GB" emma:confidence="0">
                  <emma:literal>b</emma:literal>
                </emma:interpretation>
              </emma:one-of>
            </emma:emma>
          </inkml:annotationXML>
          <inkml:trace contextRef="#ctx0" brushRef="#br0" timeOffset="320358.3861">4617 4556 620 0,'2'-25'103'0,"-2"25"-6"16,0 0-11-16,0 0-1 0,0 0-6 16,0 0-11-16,0 0-12 0,0 0-5 0,0 0-29 15,0 0 20-15,0 0-25 0,0 0 19 0,0 0-3 16,0 0-1-16,0 0-2 0,0 0-2 0,0 0-2 15,0 0-5-15,0 0-6 0,0 0 0 0,0 0 31 16,0 0 0-16,0 0 2 0,0 0-5 0,23 25-30 16,-23-25 2-16,0 0 0 0,0 0 1 0,28 10-2 15,-28-10-4-15,0 0-1 0,27 3-17 0,-27-3 14 16,27 0-16-16,-27 0 15 0,26 0-1 0,-26 0-1 16,30 0 0-16,-30 0 0 0,32 0 13 15,-32 0-15-15,36 0 15 0,-36 0-16 0,35-3 0 0,-35 3 2 16,36 0-2-16,-36 0 0 0,35 0 0 0,-35 0 0 15,35 0 0-15,-35 0 0 0,31-3 0 0,-31 3 0 16,29 3 0-16,-29-3 0 0,31 0 1 16,-31 0 0-1,36-3 0-15,-36 3 0 0,35-6-1 0,-35 6 0 16,36-6 0-16,-36 6 0 0,35-5-1 0,-35 5 1 16,32-5 0-16,-32 5-1 0,28-3 2 0,-28 3-2 15,23-2 1-15,-23 2 1 0,0 0-2 0,32-5 2 16,-32 5-2-16,0 0 1 0,31-1 0 0,-31 1-1 15,0 0 1-15,32-2 1 0,-32 2-1 16,0 0 0-16,28 0 1 0,-28 0-2 0,0 0 0 16,23-3-4-16,-23 3-5 0,0 0 0 15,0 0-1-15,0 0 3 0,26-6 0 0,-26 6-4 16,0 0-4-16,0 0-10 0,0 0-6 0,0 0-8 16,0 0-7-16,0 0-21 0,0 0-40 0,24 4-35 15,-24-4-87-15,0 0-56 0,0 0-121 0,0 0 79 16,22 8 244-16</inkml:trace>
          <inkml:trace contextRef="#ctx0" brushRef="#br0" timeOffset="320701.109">5428 4408 727 0,'0'0'150'0,"0"0"8"15,-32-9-24-15,32 9-6 0,0 0-23 0,0 0-16 16,0 0-20-16,0 0-20 0,0 0-17 0,0 0-14 16,0 0-8-16,0 0-6 0,0 0-3 0,0 0 0 15,0 0-1-15,0 0 4 0,0 0 1 0,0 24 3 16,0-24-2-16,0 0-1 0,0 0-4 16,25 28 0-16,-25-28-1 0,0 0 1 0,32 29-1 15,-32-29 2-15,23 19-3 0,-23-19 2 0,22 18-1 16,-22-18 0-16,0 0-1 0,28 31 2 0,-28-31-1 15,0 0-15-15,16 31 37 0,-16-31-36 16,6 23 37-16,-6-23-18 0,0 0 6 0,-7 34 6 16,7-34-3-16,0 0 3 0,-21 31-11 0,21-31-2 15,0 0-4-15,-33 32 2 0,33-32-3 16,-25 15 1-16,25-15-1 0,0 0-10 0,0 0-20 16,-23 6-35-16,23-6-105 0,0 0-157 0,0 0-193 15,0 0 50-15,0 0 272 0</inkml:trace>
        </inkml:traceGroup>
        <inkml:traceGroup>
          <inkml:annotationXML>
            <emma:emma xmlns:emma="http://www.w3.org/2003/04/emma" version="1.0">
              <emma:interpretation id="{74A6636F-B5D2-452A-B186-A5DDA82B172F}" emma:medium="tactile" emma:mode="ink">
                <msink:context xmlns:msink="http://schemas.microsoft.com/ink/2010/main" type="inkWord" rotatedBoundingBox="8044,6050 10047,6079 10039,6614 8036,6585"/>
              </emma:interpretation>
              <emma:one-of disjunction-type="recognition" id="oneOf26">
                <emma:interpretation id="interp127" emma:lang="en-GB" emma:confidence="0">
                  <emma:literal>mm.</emma:literal>
                </emma:interpretation>
                <emma:interpretation id="interp128" emma:lang="en-GB" emma:confidence="0">
                  <emma:literal>Mm.</emma:literal>
                </emma:interpretation>
                <emma:interpretation id="interp129" emma:lang="en-GB" emma:confidence="0">
                  <emma:literal>Mom.</emma:literal>
                </emma:interpretation>
                <emma:interpretation id="interp130" emma:lang="en-GB" emma:confidence="0">
                  <emma:literal>Mum.</emma:literal>
                </emma:interpretation>
                <emma:interpretation id="interp131" emma:lang="en-GB" emma:confidence="0">
                  <emma:literal>Min.</emma:literal>
                </emma:interpretation>
              </emma:one-of>
            </emma:emma>
          </inkml:annotationXML>
          <inkml:trace contextRef="#ctx0" brushRef="#br0" timeOffset="321827.4271">6026 4609 971 0,'0'0'182'0,"0"0"-55"0,-24-7-10 0,24 7-30 16,0 0-40-16,0 0-27 0,0 0-15 0,0 0-6 16,0 0 2-16,0 0 1 0,0 0 0 0,14 25 2 15,-14-25-3-15,0 0 0 0,0 0-1 0,17 24 1 16,-17-24-1-16,0 0 1 0,0 0-1 16,22 22 2-16,-22-22-1 0,0 0 2 0,26 9-1 15,-26-9 0-15,25 4 0 0,-25-4-1 0,27-2 0 16,-27 2-1-16,28-6 2 0,-28 6-2 0,30-9 2 15,-30 9-2-15,35-17 2 0,-35 17-2 0,37-24 3 16,-37 24-2-16,38-29 4 0,-38 29 18 0,38-37-33 16,-38 37 36-16,34-41-36 0,-34 41 14 15,30-45 4-15,-14 20-6 0,-4-1 6 16,-1 0-4-16,-1-1 8 0,-1 3-4 0,0 3 9 16,-9 21-3-16,13-42 2 0,-13 42-4 0,11-31 3 15,-11 31-5-15,9-24 5 0,-9 24-2 0,0 0 2 16,0 0-1-16,0 0-1 0,0 0-1 0,0 0-6 15,0 0 0-15,0 0-4 0,0 0-2 0,0 0 1 16,0 0-4-16,0 0 1 0,0 0 2 16,0 0 2-16,0 0 0 0,-7 33-2 0,7-33 2 15,-3 28-4-15,3-28 3 0,-6 36-3 0,6-36 2 16,-4 39-4-16,4-39 5 0,-4 36-3 0,4-36 4 16,-3 36-4-16,3-36 2 0,2 29-2 15,-2-29 2-15,5 24-2 0,-5-24 2 0,0 0-2 16,20 28 3-16,-20-28-2 0,0 0 1 0,29 9-1 15,-29-9-2-15,0 0 2 0,28 0 0 16,-28 0 1-16,0 0 1 0,32-1-3 0,-32 1-4 16,0 0 1-16,28-8-2 0,-28 8 4 0,0 0 1 15,27-28 3-15,-27 28-3 0,24-28 4 0,-24 28-3 16,23-36 2-16,-23 36-2 0,19-37 1 0,-19 37-2 16,20-39 6-16,-20 39-4 0,18-40 4 0,-18 40-5 15,15-33 2-15,-15 33-1 0,0 0 0 0,14-29 0 16,-14 29 1-16,0 0-2 0,0 0 2 15,0 0-1-15,0 0-1 0,0 0 0 16,0 0 2-16,0 0-2 0,0 0 0 0,0 0 0 16,0 0-1-16,0 0 2 0,0 0 0 0,0 0 1 15,0 0-1-15,23 8 2 0,-23-8-2 0,0 0 2 16,0 0-2-16,6 32 1 0,-6-32-1 0,0 26 2 16,0-26-3-16,0 31 3 0,0-31-1 15,-3 33 4-15,3-33-1 0,-3 41 3 0,-1-19-4 16,3 2 3-16,-2-1-6 0,-1 0 4 0,0 4-4 15,1-3-11-15,-1 1 29 0,2-1-30 0,2-24 29 16,-1 42-15-16,1-42-3 0,1 35 2 16,-1-35-2-16,6 31 2 0,-6-31-1 0,9 24 0 15,-9-24-1-15,0 0 0 0,14 25-1 0,-14-25 1 16,0 0 0-16,0 0-5 0,29 1-4 16,-29-1-7-16,24-10-3 0,-24 10-4 0,31-21 0 15,-31 21-10-15,42-29-12 0,-42 29-37 0,45-21-58 16,-39-8-68-16,25 31-138 0,-31-2-78 0,32-21 34 15,-4 25 310-15</inkml:trace>
          <inkml:trace contextRef="#ctx0" brushRef="#br0" timeOffset="322544.0826">7225 4596 641 0,'0'0'226'0,"-28"7"-76"0,28-7-45 0,0 0-11 16,0 0-40-16,0 0-11 0,0 0 13 0,0 0-1 15,8 25 1-15,-8-25-2 0,0 0-25 0,-8 26-14 16,8-26-2-16,0 0-3 0,0 28-1 0,0-28-5 15,0 0 1-15,0 24-2 0,0-24 2 0,0 0-1 16,0 0 1-16,0 0-2 0,6 24-1 16,-6-24-1-16,0 0 0 0,0 0-1 0,0 0 1 15,0 0 1-15,0 0-2 0,0 0 2 0,0 0 0 16,0 0-1-16,0 0 1 0,0 0 1 0,0 0 1 16,0 0 1-16,23-28-2 15,-23 28-1-15,22-33-2 0,-22 33 3 0,24-28-5 16,-24 28 5-16,22-29-4 0,-22 29 2 15,19-24 14-15,-19 24-38 0,0 0 38 16,25-26-37-16,-25 26 23 0,0 0 3 0,0 0 1 16,0 0 1-16,23-11-1 0,-23 11 0 0,0 0-1 15,0 0 3-15,0 0 2 0,0 0 22 0,15 22-36 16,-15-22 35-16,0 0-38 0,7 30 10 0,-7-30 3 16,2 25-3-16,-2-25 0 0,0 23-1 15,0-23 0-15,0 0-1 0,0 31 1 0,0-31-1 16,0 0 0-16,0 0-1 0,5 27 1 0,-5-27-1 15,0 0 1-15,0 0-1 0,0 0 0 0,0 0 1 16,0 0 2-16,0 0 0 0,22 5 0 0,-22-5-1 16,0 0 0-16,0 0-1 0,25-25-1 0,-25 25 2 15,0 0-2-15,26-27 3 0,-26 27-3 0,0 0 2 16,29-29-1-16,-29 29 0 16,0 0-2-16,24-24 4 0,-24 24-4 0,0 0 3 15,23-13-2-15,-23 13 1 0,0 0-1 0,0 0 2 16,22-3-1-16,-22 3 0 0,0 0 1 0,0 0-2 15,0 0 1-15,25 25 0 0,-25-25 1 0,0 0-1 16,11 27 3-16,-11-27-4 0,0 0 2 0,8 28-2 16,-8-28 2-16,0 0-1 0,8 27 2 0,-8-27-3 15,0 0 3-15,0 0-3 0,3 27 2 16,-3-27-1-16,0 0 1 0,0 0-2 0,0 0-1 16,0 0-14-16,0 0-22 0,0 0-50 0,0 0-95 15,0 0-226-15,0 0-81 0,0 0 24 16,33 22 381-16</inkml:trace>
          <inkml:trace contextRef="#ctx0" brushRef="#br0" timeOffset="375545.5127">8000 4694 1426 0,'0'0'167'15,"0"0"-73"-15,0 0-22 0,0 0-12 16,0 0-12-16,0 0-12 0,0 0-7 15,0 0-2-15,0 0-1 0,0 0-5 0,0 0 1 16,0 0-11-16,0 0-3 0,0 0-8 0,0 0 0 16,0 0 0-16,0 0 0 0,0 0 0 0,0 0 0 15,0 0 0-15,0 0 0 0,0 0 0 0,0 0 0 16,0 0 0-16,0 0-3 0,0 0-29 0,0 0-41 16,-17-29-72-16,17 29-281 0,0 0-176 15,0 0 49-15,0 0 340 0</inkml:trace>
        </inkml:traceGroup>
      </inkml:traceGroup>
    </inkml:traceGroup>
  </inkml:traceGroup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56:24.4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Group>
    <inkml:annotationXML>
      <emma:emma xmlns:emma="http://www.w3.org/2003/04/emma" version="1.0">
        <emma:interpretation id="{2B7EC325-89F7-4C18-88BE-3D7EE5DB02A0}" emma:medium="tactile" emma:mode="ink">
          <msink:context xmlns:msink="http://schemas.microsoft.com/ink/2010/main" type="inkDrawing" rotatedBoundingBox="1907,2515 4714,2477 4715,2564 1908,2602" semanticType="underline" shapeName="Other">
            <msink:sourceLink direction="with" ref="{B0B71939-A3C5-41A6-84D2-A1D35BED0F20}"/>
            <msink:sourceLink direction="with" ref="{B5B8994C-7189-45A9-B6F6-0F6CE3F59113}"/>
          </msink:context>
        </emma:interpretation>
      </emma:emma>
    </inkml:annotationXML>
    <inkml:trace contextRef="#ctx0" brushRef="#br0">20 77 246 0,'0'0'125'0,"0"0"6"0,0 0 6 0,0 0-4 16,-26-8-25-16,26 8-16 0,0 0-16 0,0 0-15 15,0 0 19-15,0 0-14 0,0 0 15 0,0 0-13 16,0 0-11-16,0 0-8 0,0 0-9 0,0 0-6 15,0 0-8-15,0 0-4 0,0 0-6 16,0 0-4-16,0 0-4 0,0 0-3 0,0 0 21 16,0 0 4-1,0 0 0-15,0 0 2 0,26 5-23 16,-26-5-1-16,0 0 1 0,30 3 1 0,-30-3-1 16,26 0 0-16,-26 0-3 0,31 0-1 0,-31 0-2 15,33 0-1-15,-33 0 0 0,36 0 0 0,-36 0 0 16,31 0-1-16,-31 0 0 0,35 0 1 15,-35 0 0-15,35-5 1 0,-35 5-1 0,38-4 0 16,-38 4 0-16,38-9-2 0,-38 9-1 0,36-3 1 16,-36 3-20-16,35-5 21 0,-35 5-21 15,28-6 20-15,-28 6 1 0,28-8-2 0,-28 8 1 16,23-3 1-16,-23 3-1 0,23-5 12 0,-23 5-11 16,27-10 12-16,-27 10-11 0,30-6 0 0,-30 6-1 15,31-5 0-15,-31 5-1 0,31-2 0 0,-31 2 1 16,34-2-1-16,-34 2 1 0,33 0-1 0,-33 0 1 15,40 2-1-15,-40-2 1 0,40 2 0 16,-40-2 0-16,41 1 0 0,-41-1-1 0,43 2 1 16,-17 0-1-16,-6-2 0 0,5 1 0 15,3-1 0-15,-5 1 0 0,1 3 1 0,2 0 0 16,-26-4 0-16,45 6 0 0,-45-6-11 0,40 0 10 16,-15 1-11-16,-25-1 11 0,41-1 11 0,-41 1-10 15,39 0 0-15,-39 0-1 0,37 1-10 0,-37-1 10 16,36 4 0-16,-36-4 0 0,32 3 0 15,-32-3 1-15,33 1-1 0,-33-1 1 0,36 0-1 16,-36 0 0-16,35 3 1 0,-35-3-1 0,36 3 1 16,-36-3-1-16,33 0-1 0,-33 0 2 0,38-3-1 15,-38 3 1-15,33-3-1 0,-33 3 1 0,37-1 0 16,-37 1-1-16,38-3 11 0,-38 3-11 0,39-4 11 16,-39 4-11-16,41-1 0 0,-41 1 1 15,40 0-1-15,-40 0 1 0,38 1-11 16,-38-1 10-16,37 2-9 0,-37-2 8 0,36 0 1 15,-36 0 0-15,31 2 0 0,-31-2 1 0,31 0-1 16,-31 0 1-16,30-2 10 0,-30 2-10 0,36-4 10 16,-36 4-9-16,29-4-1 0,-29 4 1 0,31-5 0 15,-31 5 0-15,28-2 0 0,-28 2 0 0,28 0 0 16,-28 0-1-16,26 0 0 0,-26 0 0 16,23 2-1-16,-23-2 0 0,28 0-1 0,-28 0 1 15,24 4 1-15,-24-4-1 0,25 1 1 0,-25-1-1 16,25 0 0-16,-25 0 0 0,30 0 1 15,-30 0-2-15,28 0 1 0,-28 0 0 0,29-5 0 16,-29 5 1-16,29-4-1 0,-29 4 1 0,30-2-1 16,-30 2 0-16,28-2 0 0,-28 2 1 0,25-2-1 15,-25 2 0-15,0 0 0 0,30-1 1 16,-30 1-1-16,0 0 0 0,27 0 0 0,-27 0-1 16,0 0 1-16,31 0 1 0,-31 0-1 0,0 0 1 15,29 0-1-15,-29 0 0 0,0 0 0 0,23 1-1 16,-23-1 1-16,0 0 0 0,0 0 1 0,28 0-1 15,-28 0 0-15,0 0 0 0,0 0 0 0,0 0 0 16,24 4 0-16,-24-4 0 0,0 0 1 16,0 0 0-16,0 0-2 0,24 0 1 15,-24 0 0-15,0 0 0 0,0 0 0 0,0 0 0 16,25 0 1-16,-25 0-1 0,0 0-1 0,0 0 2 0,0 0-1 16,25 0 0-16,-25 0 1 0,0 0-1 0,0 0 0 15,0 0 0-15,26 4 2 0,-26-4-1 0,0 0 0 16,0 0 3-16,0 0 6 0,0 0 2 0,22 7-2 15,-22-7-1-15,0 0-8 0,0 0 0 0,0 0-1 16,0 0 1-16,0 0-1 0,0 0-1 0,0 0 1 16,0 0 0-16,0 0-1 0,0 0 2 0,0 0-2 15,0 0 2-15,0 0-1 0,0 0 0 0,0 0 0 16,0 0 0-16,0 0 0 0,0 0-1 0,0 0 1 0,0 0-1 16,0 0-3-16,0 0-14 0,0 0-18 0,0 0-28 15,0 0-220-15,-14 24-297 0,14-24 1 16,-34 15 166-16</inkml:trace>
  </inkml:traceGroup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3:48.0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  <inkml:context xml:id="ctx1">
      <inkml:inkSource xml:id="inkSrc11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1" timeString="2019-05-09T12:43:48.163"/>
    </inkml:context>
  </inkml:definitions>
  <inkml:trace contextRef="#ctx0" brushRef="#br0">1303 8887 1197 0,'-5'-37'269'0,"5"37"-141"16,0 0-39-16,0 0-16 0,0 0-19 16,0 0-16-16,0 0-11 0,0 0-5 0,0 0-2 15,0 0-3-15,0 0-2 0,0 0-2 0,0 0-5 16,0 0-3-16,0 0-3 0,0 0-2 0,0 0 3 16,0 0-3-16,0 0 0 0,0 0 0 0,0 0 0 15,0 0 0-15,0 0-2 0,0 0 0 16,0 0 1-16,0 0-3 0,0 0-4 0,0 0-10 15,0 0-10-15,0 0-9 0,0 0-15 16,0 0-24-16,0 0-67 0,0 0-46 0,19 22-126 16,-19-22-188-16,0 0 62 0,0 0 280 0</inkml:trace>
  <inkml:trace contextRef="#ctx0" brushRef="#br0" timeOffset="1">1269 9157 1514 0,'0'0'157'0,"0"0"-77"0,-25-10-7 16,25 10-16-16,0 0-13 0,0 0-12 0,0 0-8 16,0 0-4-16,0 0-5 0,0 0-3 15,0 0-5-15,0 0-2 0,0 0-1 0,0 0-3 16,0 0 1-16,0 0-2 0,0 0-2 0,0 0 2 15,0 0-1-15,0 0 0 0,0 0-7 0,0 0-7 16,0 0-10-16,0 0-14 0,0 0-21 0,0 0-37 16,0 0-142-16,0 0-333 0,0 0 24 0,0 0 108 15</inkml:trace>
  <inkml:trace contextRef="#ctx0" brushRef="#br0" timeOffset="2">2458 8653 1136 0,'22'12'217'0,"-22"-12"-114"0,0 0-42 0,0 0-13 16,0 0-13-16,0 0-13 0,0 0-6 0,0 0-4 0,0 0 2 16,0 0-2-16,0 0 13 0,0 0 8 15,0 0 2-15,-4 28-1 0,4-28-10 0,-4 41-12 16,1-18 2-16,0-1-6 0,-1 7 3 0,0-5-8 15,-1 9 1-15,0-3-5 16,-1 6 3-16,1-2-5 0,0-4 5 0,1 2-4 16,0-6 4-16,1 0-5 0,3-2 3 0,0-24-3 15,-1 44 4-15,1-44-3 0,0 35 2 0,0-35-2 16,1 31 2-16,-1-31-10 0,0 0-4 16,4 27-15-16,-4-27-14 0,0 0-17 0,0 0-8 0,0 0-24 15,0 0-47-15,30 0-67 0,-34-27-116 0,4 27-119 16,28-39 30-16,-24 2 376 0</inkml:trace>
  <inkml:trace contextRef="#ctx0" brushRef="#br0" timeOffset="3">2572 9018 927 0,'-30'-5'185'16,"30"5"-44"-16,0 0-11 0,0 0-18 0,-25 13-36 15,25-13-30-15,0 0-21 0,0 0-10 0,0 0-9 16,0 0 5-16,0 0 5 0,0 0 2 16,25 9 1-16,-25-9-7 0,33 2-10 15,-33-2-2-15,40-2 2 0,-16 1 0 0,0-1 1 16,4-1 0-16,4 0-11 0,-5-9-23 0,9 11-36 15,-36 1-87-15,65-8-166 0,-38 2-199 0,-3 2 33 16,6 19 320-16</inkml:trace>
  <inkml:trace contextRef="#ctx0" brushRef="#br0" timeOffset="4">2836 8666 1187 0,'-11'-28'206'16,"11"28"-87"-16,0 0-58 0,0 0-15 0,0 0-16 15,0 0-11-15,0 0 0 0,0 0 6 0,2 26 3 16,-2-26 4-16,0 29-11 0,0-29-6 16,-2 41-9-16,2-41 2 0,-7 44-3 0,4-17 3 15,-2-3-5-15,0 0 3 0,0 2-5 0,1 5 3 16,-2-4-5-16,-1 4 3 0,3-4-4 0,1-2 3 16,1 2-3-16,0-4 4 0,2-23-3 0,-7 41 2 15,7-41-3-15,-4 39 3 0,4-39-5 0,-1 32 2 16,1-32-11-16,-1 26-6 0,1-26-16 15,0 0-6-15,2 32-14 0,-2-32-15 0,0 0-38 16,0 0-45-16,0 34-54 0,0-34-79 16,0 0-120-16,0 0 16 0,0 0 331 0</inkml:trace>
  <inkml:trace contextRef="#ctx0" brushRef="#br0" timeOffset="5">3110 9090 1005 0,'0'0'135'15,"0"0"-77"-15,0 0-15 0,0 0-21 0,0 0-8 16,0 0-8-16,0 0 3 0,26 4 14 0,-26-4 4 16,0 0 1-16,26 1-4 0,-26-1-11 0,0 0-6 15,28-1-2-15,-28 1-2 0,0 0 1 0,30-5-2 16,-30 5 0-16,0 0 1 0,28-11-1 0,-28 11 1 15,0 0 0-15,26-20-2 0,-26 20 1 16,0 0-1-16,19-29 2 0,-19 29-2 16,10-23 3-16,-10 23-2 0,5-25 8 0,-5 25 9 15,-2-23 8-15,2 23 3 0,0 0 2 0,-7-26-9 16,7 26 0-16,0 0-3 0,-25-15-3 0,25 15-2 16,-26 10-6-16,26-10-4 0,-29 24-3 0,29-24 2 15,-33 38-1-15,33-38 5 0,-31 38-2 0,31-38 4 16,-24 41-5-16,24-41 1 0,-13 34-5 15,13-34 1-15,-3 32-3 0,3-32 2 0,6 27-2 16,-6-27 2-16,15 24-2 0,-15-24 2 0,22 18-1 16,-22-18 1-16,33 11-1 0,-33-11 0 0,36 6 0 15,-36-6-1-15,40-2-1 0,-40 2-17 16,47-10-10-16,-25-3-7 0,7 9-14 0,-7-18-33 16,15 14-23-16,-18-16-4 0,21 21-42 0,-40 3-86 15,38-40-155-15,-7 35-15 0,-22-18 302 16</inkml:trace>
  <inkml:trace contextRef="#ctx0" brushRef="#br0" timeOffset="6">3584 8997 836 0,'0'0'232'0,"0"0"-112"0,0 0-14 16,0 0-17-16,0 0-25 0,0 0-29 0,0 0-7 15,0 0 2-15,0 0 4 0,4 26 0 16,-4-26-5-16,0 0-12 0,4 31-2 0,-4-31-2 15,0 0-1-15,2 31-3 0,-2-31-1 0,0 0-4 16,1 29 1-16,-1-29-2 0,0 23 1 0,0-23-4 16,0 0 3-16,4 32-3 0,-4-32 1 0,0 0-1 15,0 0 1-15,6 23-3 0,-6-23 1 16,0 0 0-16,0 0-2 0,0 0 3 0,0 0 1 16,0 0 1-16,0 0 0 0,0 0 2 0,16-34-5 15,-16 34 3-15,14-28-2 0,-14 28 1 0,14-33-2 16,-14 33 3-16,16-36-4 0,-16 36 5 0,15-41-4 15,-15 41 3-15,16-41-3 0,-16 41 3 0,13-32-3 16,-13 32 2-16,14-27-1 0,-14 27 0 16,0 0 0-16,0 0 0 0,0 0 0 15,0 0 0-15,25-12 0 0,-25 12 0 0,0 0 1 16,22 3 0-16,-22-3-1 0,0 0 1 0,33 2-1 16,-33-2 0-16,25 4 1 0,-25-4-1 0,30 9 0 15,-30-9-1-15,29 13 1 0,-29-13 0 0,26 12 1 16,-26-12-2-16,25 11 0 0,-25-11 0 0,24 6 0 15,-24-6 0-15,0 0-23 0,29 3-22 16,-29-3-33-16,0 0-61 0,0 0-26 0,26-4-34 16,-26 4-31-16,0 0 3 0,0 0-119 0,15-26 69 15,-15 26 278-15</inkml:trace>
  <inkml:trace contextRef="#ctx0" brushRef="#br0" timeOffset="7">4237 8973 570 0,'0'0'150'16,"0"0"-62"-16,0 0-40 0,0 0-5 0,0 0 11 15,0 0 8-15,0 0 6 0,0 0 3 0,0 0-6 16,0 0 3-16,0 0-3 0,0 0-2 16,0 0-8-16,-12 20-10 15,12-20-10-15,0 0-3 0,0 0-4 0,0 0-5 16,-8 25-5-16,8-25-2 0,0 0-6 15,-5 24 1-15,5-24-4 0,0 0 2 0,-1 28-3 16,1-28 1-16,0 0-4 0,-3 25 0 0,3-25-1 16,0 0 0-16,0 0-1 0,-1 28 0 0,1-28-1 0,0 0 0 15,0 0 0-15,0 0 0 0,0 0-1 16,0 0 0-16,0 0-1 0,0 0 1 0,0 0 1 16,0 0 2-16,0 0 0 0,25-3-1 0,-25 3 0 15,18-26-2-15,-18 26 3 16,23-33-4-16,-23 33 4 0,25-35-3 0,-25 35 4 15,22-37-5-15,-22 37 4 0,25-35-3 0,-25 35 1 16,20-25-1-16,-20 25 1 0,0 0-2 0,27-21 1 16,-27 21 1-16,0 0 0 0,0 0 0 15,22-9 0-15,-22 9-1 0,0 0 1 0,0 0 2 16,0 0-1-16,27 14 0 0,-27-14-2 0,0 0 1 16,13 26-1-16,-13-26 2 0,0 0-1 0,4 30 1 15,-4-30-1-15,0 0 2 0,2 31-1 0,-2-31 0 16,5 26-1-16,-5-26 1 0,0 0-1 15,2 27 2-15,-2-27-2 0,0 0 1 0,0 0-1 16,0 0 0-16,0 0-1 0,0 0 0 16,11 21-1-16,-11-21 2 0,0 0 0 0,0 0 0 15,0 0 2-15,25-17-3 0,-25 17 3 0,19-23-3 16,-19 23 3-16,24-24-2 0,-24 24 2 0,0 0-2 16,30-31 2-16,-30 31-2 0,0 0 1 0,0 0-1 15,26-21-1-15,-26 21 0 0,0 0 1 0,0 0-1 16,0 0 2-16,0 0 0 0,0 0-1 15,27-5 0-15,-27 5 0 0,0 0-1 16,0 0 2-16,0 0 0 0,22 8 0 0,-22-8-1 16,0 0 1-16,0 0-1 0,0 0 1 0,23 18-1 15,-23-18-1-15,0 0 1 0,0 0-1 0,0 0 1 16,22 23 0-16,-22-23 2 0,0 0-3 0,10 24 2 16,-10-24-2-16,0 0 3 0,5 24-3 0,-5-24 3 15,0 0-3-15,0 0 0 0,2 24 0 16,-2-24 0-16,0 0 0 0,0 0-1 0,1 28-17 15,-1-28-12-15,0 0-22 0,0 0-25 0,-1 30-36 16,1-30-35-16,0 0-33 0,0 0-53 0,-3 26-1 16,3-26-117-16,0 0 61 0,5 35 292 0</inkml:trace>
  <inkml:trace contextRef="#ctx0" brushRef="#br0" timeOffset="8">4921 9209 792 0,'0'0'87'0,"0"0"-34"0,0 0-14 16,0 0 28-16,0 0 16 0,0 0 2 0,0 0-4 15,0 0-17-15,0 0-15 0,0 0-5 0,0 0-8 16,0 0-9-16,0 0-11 0,1 23-2 0,-1-23-1 16,0 0 4-16,0 0 1 0,1 22 0 15,-1-22-5-15,0 0-2 0,0 0-6 0,-1 24 1 16,1-24-3-16,0 0 1 0,0 0-1 0,0 0 0 16,1 22-2-16,-1-22 1 0,0 0-2 0,0 0 1 15,0 0-1-15,0 0-2 0,0 0 0 0,0 0-2 16,0 0 4-16,0 0-1 0,0 0 4 0,0 0-1 15,27-19-1-15,-27 19-2 0,18-23 2 0,-18 23-3 16,18-25 4-16,-18 25-3 16,0 0 3-16,23-27-2 0,-23 27 1 0,0 0-1 15,22-27 1-15,-22 27-2 0,0 0 2 0,0 0-1 16,23-26 0-16,-23 26 0 0,0 0 0 0,25-12 1 16,-25 12-1-16,0 0 1 0,22-2-1 0,-22 2 0 15,0 0 1-15,0 0 0 0,25 6 0 0,-25-6 0 16,0 0 0-16,0 0 3 0,0 0 4 0,25 13 4 15,-25-13 2-15,0 0-1 0,0 0-3 16,0 0-1-16,15 24-3 0,-15-24 0 0,0 0-1 16,0 0 2-16,12 27-1 0,-12-27 2 0,0 0-2 15,5 23 1-15,-5-23-3 0,0 0 1 0,4 28-3 16,-4-28 0-16,0 0-1 0,0 27 0 16,0-27-2-16,0 0 2 0,0 22 0 0,0-22-1 15,0 0 0-15,0 0-5 0,0 24-21 16,0-24-19-16,0 0-62 0,0 0-87 0,0 0-203 15,0 0-139-15,27-17 85 0,-27 17 413 0</inkml:trace>
  <inkml:trace contextRef="#ctx0" brushRef="#br0" timeOffset="9">5903 8908 607 0,'0'0'209'0,"0"0"-82"15,0 0-31-15,0 0-5 0,0 0-6 0,0 0-12 16,0 0-13-16,0 0-13 0,0 0 11 16,0 0 16-16,9-22-2 0,-9 22-3 0,0 0-22 15,22 3-22-15,-22-3-4 0,0 0-2 0,23-2-1 16,-23 2-4-16,0 0-3 0,30 3-4 0,-30-3-2 15,22 2 0-15,-22-2-1 0,31 7-1 0,-31-7 0 16,33 7-1-16,-33-7 0 0,36 7 4 0,-36-7 1 16,37 1 2-16,-37-1-1 0,41 6-1 15,-41-6-4-15,42 9 0 0,-42-9-2 16,41 5 0-16,-41-5 0 0,40 7-1 0,-17-3 0 16,-1-2 1-1,2-2-1-15,1 0 1 0,-1-2-1 0,3-2 1 16,-1 4-2-16,0-4 2 0,1 4 1 0,-3-5-2 15,-1 5 2-15,-1 0-2 0,2 0 0 0,-1-1 0 16,-23 1 0-16,42 0 0 0,-42 0 0 0,33 0 1 16,-33 0 0-16,31 0-2 0,-31 0 2 0,28-4-2 15,-28 4 1-15,26-1 1 0,-26 1-1 0,0 0 0 16,29-6 0-16,-29 6 0 0,0 0 0 0,22-7 0 16,-22 7 1-16,0 0-1 0,0 0 1 0,24-5-1 15,-24 5 1-15,0 0 0 0,0 0-1 0,0 0 1 0,26-9 0 16,-26 9-1-16,0 0 1 0,0 0-1 0,0 0 1 15,22-7-2-15,-22 7 1 16,0 0 0-16,0 0-1 0,0 0 0 0,0 0 0 16,0 0 0-16,0 0 2 0,0 0-2 0,0 0 1 15,0 0-1-15,0 0-13 0,0 0-9 0,0 0-16 16,0 0-19-16,0 0-26 0,0 0-49 0,0 0-151 16,0 0-213-16,7 22 25 0,-7-22 165 0</inkml:trace>
  <inkml:trace contextRef="#ctx0" brushRef="#br0" timeOffset="10">6871 8747 1210 0,'-33'-34'150'0,"33"34"-25"0,0 0-23 16,0 0-26-16,0 0-28 0,0 0-16 0,0 0-15 15,0 0-9-15,0 0-8 0,0 0-3 16,0 0 2-16,0 0 2 0,0 0 0 0,0 0 0 15,13 24-1-15,-13-24 0 0,24 15-1 0,-24-15 3 16,27 17-2-16,-27-17 2 0,29 20-2 0,-29-20 2 16,28 21-3-16,-28-21 2 0,0 0-2 0,27 31 2 15,-27-31-2-15,10 24 3 0,-10-24-1 0,0 0 3 16,3 27 1-16,-3-27 6 0,0 0 0 16,-13 37 3-16,13-37-5 0,-20 28-2 15,20-28-4-15,-28 29-1 0,28-29-4 0,-27 25 2 16,27-25-4-16,-25 23 2 0,25-23-14 0,-22 20-10 15,22-20-26-15,0 0-43 0,-14 40-86 0,14-40-149 16,0 0-159-16,0 0 22 0,-22-2 291 0</inkml:trace>
  <inkml:trace contextRef="#ctx0" brushRef="#br0" timeOffset="11">7739 8550 952 0,'0'0'189'0,"0"0"-82"0,0 0-22 0,0 0-7 0,0 0-13 0,0 0 9 15,0 0-12-15,0 0-22 0,0 0 14 0,-7 34-41 16,7-34 8-16,-4 27-1 0,4-27-7 0,-7 39 2 16,7-39-3-16,-7 46 3 0,4-21-6 0,1 6 5 15,-4-5-10-15,2 4 4 0,-2-2-7 0,4 1 3 16,-4 0-5-16,2 4 4 0,-3-2-5 16,0 1 5-16,2-4-5 0,-2-5 4 0,1 0-5 15,6-23 3-15,-8 33-4 0,8-33 4 0,-3 30-3 16,3-30 4-16,-2 26-8 0,2-26-9 0,0 0-11 15,-6 21-13-15,6-21-17 0,0 0-19 16,0 0-53-16,0 0-37 0,17 26-66 0,-17-26-36 16,0 0-104-16,0 0 19 0,0 0 247 0</inkml:trace>
  <inkml:trace contextRef="#ctx0" brushRef="#br0" timeOffset="12">7764 9000 1151 0,'0'0'160'0,"0"0"-42"0,-26-11-20 15,26 11-27-15,0 0-37 0,0 0-21 16,0 0 4-16,0 0 12 0,0 0 0 0,34 11 8 16,-34-11-16-16,28 5-10 0,-28-5-5 0,37 5-2 15,-37-5-1-15,44 3-2 0,-21-3 0 0,2 0-1 16,3 0-1-16,-1 0 1 0,1-2-1 16,-1 1-1-16,4 1-22 0,-8-5-18 0,9 13-57 15,-32-8-71-15,47 4-126 0,-47-4-199 0,33 1 52 16,-33-1 212-16</inkml:trace>
  <inkml:trace contextRef="#ctx0" brushRef="#br0" timeOffset="13">8032 8624 913 0,'0'0'254'0,"25"-10"-124"0,-25 10-34 16,0 0-17-16,0 0-21 0,0 0-20 0,0 0 5 16,0 0 0-16,0 0-2 0,0 27 3 0,0-27-28 15,0 0-7-15,3 31-2 0,-3-31 2 0,6 25-1 16,-6-25 6-16,4 29-3 0,-4-29 3 0,5 27-3 15,-5-27-1-15,0 37-7 0,0-37 3 16,0 42-5-16,-1-21 2 0,-3 4-3 0,-2 5 2 16,1-4-4-16,-4 2 4 0,2 0-4 0,3-5 2 15,-1-2-2-15,5-21 3 0,-10 38-4 0,10-38 4 16,-8 38-5-16,8-38-6 0,-4 31-13 0,4-31-8 16,-4 30-24-16,4-30-13 0,0 0-43 0,0 0-43 15,7 28-82-15,-7-28-80 0,0 0-87 16,0 0 25-16,0 0 309 0</inkml:trace>
  <inkml:trace contextRef="#ctx0" brushRef="#br0" timeOffset="14">8331 9037 844 0,'0'0'100'0,"0"0"-49"16,27-3-9-16,-27 3 1 0,0 0-13 0,0 0-18 15,29 6-7-15,-29-6-3 0,0 0-1 0,29 0 1 16,-29 0-1-16,0 0 1 0,27-5 1 16,-27 5 3-16,0 0 16 0,22-9 16 0,-22 9 12 15,0 0 12-15,24-13-4 0,-24 13-3 0,0 0-3 16,6-23-5-16,-6 23-8 0,0 0-5 16,5-25-6-16,-5 25-4 0,-2-28-6 0,2 28-1 0,-5-23-3 15,5 23 2 1,0 0-2-16,-21-22 1 0,21 22-3 0,0 0-1 15,-29-3-2-15,29 3-3 0,0 0-1 16,-34 17-3-16,34-17 1 0,-27 31-3 16,27-31 1-16,-23 41-2 0,23-41 3 0,-16 35-5 15,16-35 5-15,-9 34-5 0,9-34 3 0,0 34-2 0,0-34 2 16,9 32-2-16,-9-32 2 0,17 24-3 0,-17-24 3 16,22 24-3-16,-22-24 3 0,28 18-3 0,-28-18-3 15,33 12-7-15,-33-12 1 0,40 1-6 0,-40-1-12 16,54-13-24-16,-29-8-46 0,15 16-47 0,-22-21-79 15,24 13-148-15,-16 5-58 0,-26 8 64 0</inkml:trace>
  <inkml:trace contextRef="#ctx0" brushRef="#br0" timeOffset="15">8852 8957 1205 0,'0'0'134'0,"0"0"-61"0,0 0-12 16,0 0-19-16,0 0-16 0,0 0-17 0,0 0-9 16,0 0 0-16,0 0 2 0,2 29 1 0,-2-29 3 15,0 0-6-15,1 27 4 0,-1-27 1 0,2 27 4 16,-2-27-1-16,-2 28 1 0,2-28-4 16,0 26 1-16,0-26-3 0,0 26 5 0,0-26-1 15,0 25 5-15,0-25-2 0,0 0-1 0,-1 28-3 16,1-28-1-16,0 0-3 0,0 0 0 0,0 0-2 15,0 0 1-15,0 0 0 0,0 0 0 0,0 0 1 16,0 0-1-16,0 0 4 0,0 0-2 0,0 0 3 16,15-23-4-16,-15 23 0 0,14-36-2 0,-14 36 3 15,13-36-4-15,-13 36 4 16,16-43-4-16,-16 43 3 0,15-36-3 0,-15 36 4 16,11-32-2-16,-11 32 5 0,14-35 0 0,-14 35 4 15,12-24 1-15,-12 24 0 0,0 0-3 0,0 0-1 16,0 0-4-16,0 0 0 0,23-16-2 0,-23 16 1 15,0 0-1-15,0 0-1 0,28 5 2 0,-28-5 1 16,0 0 0-16,25 11-1 0,-25-11 0 16,0 0 2-16,30 13 5 0,-30-13 0 0,25 8 1 15,-25-8-3-15,29 0-6 0,-29 0 0 0,32-2-1 16,-32 2 0-16,30-7-1 0,-30 7 1 0,30-7-14 16,-30 7-13-16,28-8-18 0,-28 8-38 0,25-8-38 15,-25 8-48-15,0 0-121 0,30 8-168 16,-30-8 43-16,0 0 212 0</inkml:trace>
  <inkml:trace contextRef="#ctx0" brushRef="#br0" timeOffset="16">9397 8895 1185 0,'0'0'104'0,"0"0"-50"15,0 0-12-15,0 0-17 0,0 0-11 16,0 0 0-16,-10 22 4 0,10-22 5 0,0 0 3 16,7 30-8-16,-7-30-1 0,3 27-6 0,-3-27-1 15,2 31-2-15,-2-31 5 0,0 29 4 0,0-29 7 16,-2 34-3-16,2-34-1 0,-3 26-8 0,3-26 0 16,-4 23-4-16,4-23 2 0,0 0-4 15,-2 33 0-15,2-33-2 0,0 0-3 0,0 0-1 16,0 0-1-16,0 0-2 0,0 0 1 0,0 0-1 15,0 0 4-15,0 0 0 0,0 0 0 0,0 0 3 16,27-36-5-16,-27 36 3 0,26-36-4 0,-26 36 4 16,30-43-3-16,-30 43 3 0,29-40-2 0,-29 40 2 15,26-33-2-15,-26 33 2 0,24-30-3 16,-24 30 2-16,20-22-1 0,-20 22 0 16,0 0 0-16,22-16 0 0,-22 16 1 0,0 0-1 15,0 0 0-15,25 0 1 0,-25 0-1 0,0 0 1 16,0 0 1-16,25 20-1 0,-25-20 1 0,6 23-2 15,-6-23 1-15,6 28-1 0,-6-28 1 0,11 25-1 16,-11-25 2-16,7 23-3 0,-7-23 2 0,0 0-2 16,10 34 2-16,-10-34-1 0,0 0-1 0,0 0-1 15,14 23 1-15,-14-23-1 0,0 0 2 16,0 0 0-16,29-2-1 0,-29 2 1 0,0 0-3 16,31-33 3-16,-31 33-1 0,33-33 3 15,-33 33-3-15,40-37 3 0,-40 37-3 0,38-39 3 16,-38 39-2-16,33-27 0 0,-33 27 0 0,23-10 0 15,-23 10 0-15,0 0 1 0,0 0-1 0,26-3 0 16,-26 3 2-16,0 0 0 0,0 0 0 16,16 22-1-16,-16-22 2 0,2 29 2 0,-2-29 5 15,2 36-2-15,-2-36 2 0,2 35-6 0,-2-35 1 16,0 36-4-16,0-36 3 0,-2 34-4 0,2-34 1 16,-2 25-2-16,2-25 2 0,0 0-3 0,2 31 2 15,-2-31-2-15,0 0 2 0,0 0-17 0,0 0-11 16,7 29-27-16,-7-29-47 0,0 0-42 15,0 0-51-15,0 0-84 0,0 0-158 16,0 0 67-16,0 0 210 0</inkml:trace>
  <inkml:trace contextRef="#ctx0" brushRef="#br0" timeOffset="17">10261 9200 762 0,'0'0'158'0,"0"0"-35"16,0 0-21-16,0 0-14 0,0 0-19 0,0 0-11 15,0 0-13-15,0 0-6 0,0 0-3 16,0 0-4-16,0 0-2 0,0 0-1 0,0 0-2 16,0 0-2-16,0 0-5 0,0 0-6 0,0 0-6 15,0 0-2-15,0 0-4 0,0 0 19 0,0 0 8 16,0 0 2-16,0 0-1 0,-2 27-17 15,2-27-11-15,0 0 0 0,-1 31-2 0,1-31 1 0,-3 23 0 16,3-23 1-16,-2 25-3 0,2-25 2 16,0 0-2-16,2 24 0 0,-2-24 0 15,0 0 2-15,0 0-2 0,0 0 1 0,0 0 0 16,0 0-1-16,0 0 0 0,0 0 0 0,0 0 3 16,0 0-1-16,0 0 2 0,24-11 0 0,-24 11-1 15,16-24-2-15,-16 24 2 0,18-23-3 0,-18 23 2 16,17-22-1-16,-17 22 1 0,0 0-1 0,26-30 1 15,-26 30-1-15,0 0 1 0,30-25-2 16,-30 25 2-16,22-17-1 0,-22 17 1 0,0 0-1 16,32-20 0-16,-32 20 0 0,0 0-1 0,0 0 1 15,26-5-1-15,-26 5 1 0,0 0 1 0,0 0 0 16,0 0 0-16,0 0 0 0,0 0-1 16,0 0 1-16,21 22-1 0,-21-22 2 0,0 0-2 15,4 24 2-15,-4-24-2 0,0 0 1 0,0 28-1 16,0-28 1-16,0 0-2 0,0 26 2 15,0-26-1-15,0 0 1 0,0 0-2 0,4 21 1 16,-4-21-1-16,0 0 1 0,0 0 0 0,0 0-2 16,0 0 2-16,0 0 1 0,0 0-1 0,0 0 1 15,0 0 0-15,28-6-2 0,-28 6 1 0,22-20-1 16,-22 20 2-16,27-28-1 0,-27 28 2 0,28-21-3 16,-28 21 2-16,26-18-1 0,-26 18 0 15,0 0 1-15,25-13-1 0,-25 13 0 0,0 0-1 16,0 0 1-16,0 0 0 0,0 0 0 15,23 10 1-15,-23-10 0 0,0 0 0 0,0 0 2 16,15 28-1-16,-15-28 1 0,0 0 0 0,9 27 0 16,-9-27-3-16,2 24 2 0,-2-24-2 0,6 22 1 15,-6-22-2-15,0 0 2 0,7 32-3 0,-7-32 3 16,0 0-2-16,4 24 2 0,-4-24-3 16,0 0 1-16,0 0-13 0,0 0-17 0,0 0-33 15,0 0-64-15,28 29-109 0,-28-29-287 0,0 0 57 16,0 0 90-16</inkml:trace>
  <inkml:trace contextRef="#ctx0" brushRef="#br0" timeOffset="18">1629 10012 759 0,'0'0'169'0,"0"0"-51"0,0 0-6 16,0 0-16-16,0 0-8 0,0 0-15 0,-10-22-9 16,10 22-8-16,0 0-10 0,0 0-6 0,0 0-8 15,0 0-1-15,0 0-3 0,0 0-3 0,-24 9-3 16,24-9-2-16,0 0-6 0,-22 15-1 0,22-15-4 16,0 0 0-16,-28 25-3 15,28-25 2-15,-19 30-3 0,19-30 2 0,-22 38-5 16,22-38 6-16,-28 35-3 0,28-35 2 0,-22 44-4 15,12-22 2-15,1 1-4 0,3-1 2 0,-2 0-4 16,4 2 3-16,0 0-4 0,0 0 4 0,2 0-3 16,-1-1 2-16,3 0-3 0,0-23 3 0,7 41-3 15,-7-41 4-15,10 38-4 0,-10-38 3 16,15 38-4-16,-15-38 3 0,21 29-2 0,-21-29 2 16,23 26-1-16,-23-26 0 0,24 19 0 0,-24-19 1 15,24 15-1-15,-24-15 2 0,22 11-11 0,-22-11-4 16,27 11-11-16,-27-11-12 0,27 9-14 15,-27-9-17-15,28 3-59 0,-28-3-78 0,25-9-159 16,-25 9-148-16,0 0 92 0,40-21 378 0</inkml:trace>
  <inkml:trace contextRef="#ctx0" brushRef="#br0" timeOffset="19">667 8515 212 0,'0'0'95'15,"0"0"3"-15,0 0 13 0,0 0 10 0,0 0 4 16,0 0 3-16,0 0-2 0,0 0-7 0,-6-23-10 15,6 23-21-15,0 0-52 0,0 0-2 0,0 0-36 16,0 0 18-16,0 0 10 0,0 0 4 16,0 0 2-16,-25 2-3 0,25-2-4 0,0 0-2 15,-26 0 1-15,26 0-1 0,0 0 0 0,-27 5-3 16,27-5-2-16,-23 3-3 0,23-3-1 0,-26 2-2 16,26-2 0-16,-26 1-1 0,26-1-1 0,-25 3-1 15,25-3-1-15,-22 5-1 0,22-5-2 0,-20 11-18 16,20-11 32-16,-27 15-35 0,27-15 35 15,-23 29-16-15,23-29-2 0,-19 25 3 16,19-25-4-16,-20 30 2 0,20-30-3 0,-16 27 2 16,16-27-2-16,-11 24 2 0,11-24-2 0,-4 26 2 15,4-26-2-15,0 28 3 0,0-28-3 0,4 22 2 16,-4-22-3-16,0 0 3 0,15 28-2 0,-15-28 2 16,0 0-3-16,23 19 2 0,-23-19-1 0,0 0 1 15,32 11 0-15,-32-11 0 0,24 3 0 16,-24-3 0-16,27-1-1 0,-27 1 1 0,32-5 0 15,-32 5 1-15,27-6-2 0,-27 6 1 0,24-6 0 16,-24 6 0-16,0 0 0 0,26-1 0 16,-26 1 0-16,0 0-1 0,0 0 1 0,0 0-1 15,23-2 2-15,-23 2-2 0,0 0 2 0,0 0 0 16,0 0 0-16,0 0 1 0,0 0-1 0,0 0 1 16,-24 23-2-16,24-23 1 0,0 0 0 15,-35 28 0-15,35-28-1 0,-23 21 1 0,23-21-1 16,-28 19 1-16,28-19-1 0,-33 25 2 0,33-25-3 15,-32 28 4-15,32-28-3 0,-30 31 2 0,30-31 0 16,-23 27 4-16,23-27-2 0,-25 22 3 0,25-22-3 16,-19 23-1-16,19-23-1 0,-17 23-1 0,17-23-2 15,-12 25 3-15,12-25-4 0,-9 25 4 16,9-25-4-16,-5 24 3 0,5-24-2 16,-2 27 1-16,2-27-1 0,0 0 2 0,5 32-2 15,-5-32 3-15,0 0-3 0,9 27 1 0,-9-27 1 16,0 0 0-16,14 24-1 0,-14-24 0 0,0 0 0 15,23 20 0-15,-23-20 1 0,0 0 3 0,31 11 0 16,-31-11 1-16,25 6 0 0,-25-6 0 0,27 6 0 16,-27-6-1-16,28 3 1 0,-28-3-1 15,33-2-1-15,-33 2-2 0,36-4-1 0,-36 4 2 0,41-6-2 16,-41 6 0-16,40-8 0 0,-40 8-2 0,38-12 2 16,-38 12 0-16,40-5-1 0,-40 5-3 0,32-11-14 15,-32 11-20-15,33-9-55 0,-37-18-172 0,4 27-294 16,35-14-14-1,-35 14 224-15</inkml:trace>
  <inkml:trace contextRef="#ctx0" brushRef="#br0" timeOffset="20">900 10100 392 0,'0'0'97'15,"0"0"-15"-15,0 0-5 0,0 0 8 16,0 0-10-16,0 0-4 0,0 0-6 0,0 0-5 16,0 0-7-16,-23-7 4 0,23 7 3 0,0 0 2 15,0 0-4-15,0 0-7 0,0 0-6 0,-24 1-5 16,24-1-2-16,0 0-4 0,0 0-4 0,0 0-4 16,0 0-5-16,-23-4-3 0,23 4-1 0,0 0-2 15,0 0 1-15,-25-4 0 0,25 4-5 16,0 0 2-16,0 0-4 0,-28-9-1 15,28 9 3-15,0 0-2 0,-27 1 0 0,27-1-3 16,0 0-1-16,-31-1-2 0,31 1 2 0,0 0-1 16,-30 3-1-16,30-3 0 0,0 0 1 0,-27 10-3 15,27-10 0-15,0 0 0 0,-29 18-1 0,29-18 0 16,0 0 1-16,-29 25-4 0,29-25 4 0,0 0-3 16,-26 27 1-16,26-27 1 0,0 0 0 15,-20 33-1-15,20-33 3 0,-9 21-4 0,9-21 2 16,0 0-1-16,-9 30 2 0,9-30-2 0,0 0 1 15,-1 31-1-15,1-31 1 0,0 0-2 16,3 28 2-16,-3-28-2 0,0 0 3 0,16 30-3 16,-16-30 1-16,0 0 0 0,24 21 1 0,-24-21-1 15,0 0 1-15,31 15-1 0,-31-15 0 0,28 7-1 16,-28-7 2-16,29 4 0 0,-29-4 0 16,32 1 4-16,-32-1-3 0,24 3 0 0,-24-3 2 15,27 5-6-15,-27-5 3 0,0 0 0 0,31 4-2 16,-31-4 3-16,0 0 0 0,0 0-1 0,0 0 0 15,0 0 1-15,0 0 0 0,22 4 0 0,-22-4 0 16,0 0 1-16,0 0 0 0,0 0 1 0,0 0 0 16,0 0 0-16,0 0-1 0,0 0-1 15,-24 23 0-15,24-23-1 0,0 0 1 16,-31 21-2-16,31-21 1 0,-26 17-4 0,26-17 3 16,-23 21 1-1,23-21 1-15,-25 23 0 0,25-23 1 0,-28 22-3 16,28-22 2-16,-25 20-1 0,25-20 0 0,0 0 1 15,-27 25 0-15,27-25-1 0,0 0 3 0,-21 25 1 16,21-25 3-16,0 0-2 0,-16 24 1 0,16-24-5 16,0 0 1-16,-10 30 0 0,10-30-2 0,0 0-1 15,-7 30 2-15,7-30-4 0,0 0 5 0,3 27-3 16,-3-27 2-16,0 0-3 0,0 0 2 0,12 27-1 16,-12-27-12-16,0 0 12 0,0 0-11 0,0 0 33 15,25 25-20-15,-25-25 20 0,0 0-21 0,22 12-1 0,-22-12 1 16,0 0 1-16,32 0-1 0,-32 0 1 0,25-8 0 15,-25 8-22-15,30-10 21 0,-30 10-21 16,32-11 34-16,-32 11-13 0,33-11 12 0,-33 11-10 16,33-14-4-16,-33 14 4 15,37-14-3-15,-37 14 2 0,40-17-1 0,-40 17 1 16,36-13-2-16,-36 13-7 0,31-16-17 0,-31 16-22 16,28-16-26-16,-5 21-68 0,-23-5-76 0,28-15-163 15,-28 15-123-15,0 0 98 0,29-6 398 0</inkml:trace>
  <inkml:trace contextRef="#ctx0" brushRef="#br0" timeOffset="21">1965 10214 1092 0,'0'0'140'0,"0"0"-47"16,0 0-9-16,0 0-31 0,0 0-23 0,0 0-20 16,0 0-9-16,0 0-1 0,0 0 1 0,0 0 2 15,0 0 2-15,0 0 0 0,21-21-2 0,-21 21 1 16,0 0-4-16,29-33 2 0,-29 33-3 0,0 0 3 16,30-31-2-16,-30 31 3 0,18-24-3 15,-18 24 2-15,18-27-2 0,-18 27 2 16,11-22-1-16,-11 22 0 0,0 0-1 0,17-25 2 15,-17 25-2-15,0 0 2 0,0 0 2 0,0 0 3 16,0 0 3-16,0 0 1 0,0 0 13 0,0 0 6 16,0 0 3-16,0 0 4 0,13 27-10 0,-13-27-12 15,3 38 4-15,-3-16-11 0,0 1 3 0,0-23-5 16,-1 45 0-16,1-45-2 0,-3 47 1 0,0-23-4 16,6 2 2-16,-6 5-6 0,3-9 8 15,0 3-4-15,-4 1 5 0,4-26-5 0,-1 40 2 16,1-40-4-16,0 33 3 0,0-33-2 0,1 28 0 15,-1-28-1-15,4 23 2 0,-4-23-3 16,0 0 2-16,0 0-4 0,10 26 2 0,-10-26 0 16,0 0 2-16,0 0-12 0,0 0-9 0,18 32-15 15,-18-32-11-15,0 0-9 0,0 0-2 16,0 0-8-16,0 0-6 0,0 0-16 0,0 0-14 16,27-11-30-16,-31-13-45 0,4 24-12 0,17-33-28 15,-14 0-91-15,-3 33 84 0,16-54 224 0</inkml:trace>
  <inkml:trace contextRef="#ctx0" brushRef="#br0" timeOffset="22">2036 10624 681 0,'0'0'270'0,"-22"26"-124"16,22-26-24-16,0 0-6 0,0 0-25 0,0 0-33 16,0 0-27-16,0 0-8 0,0 0-3 0,0 0 0 0,0 0 2 15,0 0-2-15,0 0 0 0,22 25-1 0,-22-25-2 16,24 2-2-16,-24-2-5 0,32-2-5 16,-32 2-2-16,40 0-3 0,-17-2-1 0,1 0-1 15,2-1 0-15,2-4 2 16,-1 3 1-16,1 1 0 0,1-6 0 15,2 3-1-15,-3 0 1 0,0-4-2 0,2 4 0 16,-3-1-21-16,4 7-34 0,-31 0-53 0,55-8-49 16,-55 8-120-16,34-21-183 0,-34 21 17 0,29-6 266 15</inkml:trace>
  <inkml:trace contextRef="#ctx0" brushRef="#br0" timeOffset="23">2325 10015 706 0,'0'0'179'16,"0"0"-12"-16,0 0-15 0,0 0-16 0,0 0-24 15,0 0-38-15,0 0-28 0,0 0-17 0,0 0-12 16,0 0-5-16,0 0 6 0,0 0 3 0,0 0 6 15,10 38-5-15,-10-38 0 0,-3 40-8 0,3-16 3 16,-3 1-9-16,0 2 3 0,1 0-7 16,-1 3 2-16,3-2-5 0,-4-1 2 0,2 3-4 15,-2-3 4-15,4-2-5 0,-4 5 4 0,3-8-3 16,-1 2 3-16,0 1-5 0,-1 4 6 16,0-4-7-16,0 2 6 0,1 2-5 0,-1-7 3 15,3-22-2 1,-2 38 1-16,2-38-1 0,2 29-11 0,-2-29-17 0,0 0-14 0,9 33-30 15,-9-33-15-15,0 0-21 0,0 0-43 0,0 0-43 16,0 0-83-16,0 0-116 0,20-23 16 0,-31-5 344 16</inkml:trace>
  <inkml:trace contextRef="#ctx0" brushRef="#br0" timeOffset="24">2754 9961 898 0,'0'0'208'0,"0"0"-77"15,-7-24-15-15,7 24-37 0,0 0-26 0,0 0-27 16,0 0-2-16,0 0 5 0,0 0 5 16,20 29 8-16,-20-29-15 0,15 30-4 0,-15-30-7 15,16 42 0-15,-5-20-5 0,-4 8 5 0,-2-3-6 16,3 5 4-16,-1-3-7 0,-3 4 5 16,3-6-6-16,-1 3 3 0,-3-1-1 0,1 3 4 15,-4-4-3-15,4 2 2 0,-4-3-6 0,-4-2 2 16,1 0-5-16,-1 4 4 0,-3-5-5 15,-3 0 3-15,-1 0-4 0,-1 0 1 0,-3-2-2 16,15-22 2-16,-32 44-4 0,32-44 3 0,-37 41-11 16,37-41-5-16,-37 36-1 0,37-36-53 0,-29 31 4 15,5-33-87-15,24 2-137 0,0 0-212 0,0 0-9 16,0 0 277-16</inkml:trace>
  <inkml:trace contextRef="#ctx0" brushRef="#br0" timeOffset="25">3528 10464 1124 0,'-28'15'138'15,"28"-15"-26"-15,0 0-27 0,0 0-33 16,0 0-21-16,0 0-4 0,0 0-1 0,0 0 5 15,18 23-4-15,-18-23-4 0,0 0-1 0,35 15-1 16,-35-15-5-16,36 3-3 0,-36-3-3 16,40 3-3-16,-17-3-2 0,0 0-3 0,2-2 0 15,1 1-2-15,2-2 1 0,0-1-1 0,-1 2 0 16,1-1-11-16,2 3-26 0,-5-9-37 0,12 21-91 16,-37-12-79-16,54-14-243 0,-27 16-1 15,-27-2 219-15</inkml:trace>
  <inkml:trace contextRef="#ctx0" brushRef="#br0" timeOffset="26">3518 10250 1210 0,'0'0'190'0,"0"0"-81"0,0 0-24 16,0 0-25-16,0 0-20 0,0 0-16 0,0 0-10 15,0 0-8-15,0 0-2 0,0 0-2 0,0 0 2 16,0 0 6-16,0 0 2 0,0 0-1 0,33 8-1 15,-33-8-6-15,24 4-2 0,-24-4 0 0,27 6-1 16,-27-6-1-16,32 1 1 0,-32-1 0 16,37 2-1-16,-37-2 0 0,39 2-1 0,-39-2 1 15,40 0 0-15,-40 0-17 0,40 0-16 0,-40 0-24 16,29 0-42-16,-2 15-54 0,-27-15-79 0,31 0-128 16,-31 0-91-16,0 0 62 0,33 8 379 0</inkml:trace>
  <inkml:trace contextRef="#ctx0" brushRef="#br0" timeOffset="27">4690 10220 886 0,'0'0'212'0,"0"0"-105"0,0 0-25 0,0 0-15 15,0 0-27-15,0 0-20 0,0 0-14 0,0 0-2 16,0 0 10-16,0 0 8 0,18-23 2 0,-18 23-2 16,0 0-10-16,31-26-9 0,-31 26 1 0,27-26-4 15,-27 26 2-15,28-28-1 0,-28 28 2 0,34-31-3 16,-34 31 3-16,27-30-3 16,-27 30 3-16,28-25-4 0,-28 25 3 0,0 0 0 15,27-19-2-15,-27 19 2 0,0 0 0 0,0 0 0 0,0 0 1 16,0 0 3-16,0 0 12 0,0 0 6 0,0 0 5 15,21 14 2-15,-21-14-9 0,0 0 1 0,7 28-3 16,-7-28 0-16,0 34-6 0,0-34-2 0,0 41-4 16,0-41 0-16,-6 46-8 0,5-21 6 0,-2 6-7 0,3-4 6 15,-5 5-5-15,1-2 3 0,-1 2-3 16,1-1 3-16,-1-3-2 0,1-1 2 0,-1-1-6 16,1-2 4-16,2-1-5 0,2-23 6 0,-6 39-4 15,6-39 2-15,-1 26-2 0,1-26 2 0,0 0 0 0,-3 24 1 16,3-24-2-16,0 0 0 0,0 0-2 0,0 0 1 15,0 0-11-15,0 0-6 0,0 0-7 0,0 0-7 16,0 0-3-16,10-29-9 0,-10 29-20 16,12-50-46-16,-12 50-37 0,17-52-75 15,5 33-46-15,-13-8-138 0,-3-12 59 0,16 21 301 16</inkml:trace>
  <inkml:trace contextRef="#ctx0" brushRef="#br0" timeOffset="28">4739 10620 1097 0,'0'0'160'0,"0"0"-37"0,-26-7-20 0,26 7-28 16,0 0-34-16,0 0-21 0,0 0-11 0,0 0 4 16,0 0 4-16,0 0 1 0,11 24-2 0,-11-24-6 15,0 0-6-15,22 20 2 0,-22-20-1 0,0 0 1 16,36 16-1-16,-36-16-1 0,36 2 0 0,-15-2-2 15,2 0 0-15,0-4-1 0,2-3 0 0,0 3-2 16,3-1 1-16,-4-5-1 0,4 4 1 16,-2 0-1-16,-1-3 1 0,-3 3-2 0,3 1 2 15,-25 5-16-15,43-11-11 0,-43 11-17 0,38-3-41 16,-38 3-41-16,37-2-57 0,-37 2-102 16,0 0-150-16,31-8 19 0,-31 8 296 0</inkml:trace>
  <inkml:trace contextRef="#ctx0" brushRef="#br0" timeOffset="29">5178 9931 873 0,'0'0'209'0,"0"0"-63"15,0 0-33-15,0 0-27 0,0 0-25 0,0 0-21 16,0 0-25-16,0 0 13 0,0 0-19 0,0 0 19 16,0 0 5-16,0 0-1 0,11 23 3 15,-11-23-9-15,-3 27-4 0,3-27-8 16,-7 36 1-16,7-36-6 0,-3 43 3 0,0-17-6 15,-1-4 4-15,3 3-6 0,-2-4 3 0,-2 1-4 16,1 2 2-16,-3 2-4 0,1-2 3 0,2-1-4 16,-2 0 2-16,4-1-3 0,-7 1 4 0,9-23-4 15,-9 42 3-15,2-18-5 0,7-24 5 0,-11 40-5 16,11-40 5-16,-13 37-4 0,13-37 3 0,-13 37-2 16,13-37 1-16,-9 33-2 0,9-33 2 15,-4 27-14-15,4-27-6 0,0 0-14 0,-5 27-10 16,5-27-6-16,0 0-13 0,9 22-25 0,-9-22-31 15,0 0-35-15,0 0-39 0,0 0-30 16,0 0-99-16,0 0-12 0,0 0 147 0</inkml:trace>
  <inkml:trace contextRef="#ctx0" brushRef="#br0" timeOffset="30">766 11611 582 0,'0'0'147'0,"0"0"-38"16,0 0-17-16,0 0-9 0,0 0-10 15,0 0-12-15,0 0 2 0,0 0 7 0,0 0 11 16,0 0 1-16,0 0-8 0,0 0-9 15,0 0-9-15,0 0-5 0,0 0-11 0,0 0-11 16,0 0-14-16,0 0-9 0,-31-22-4 0,31 22 0 16,-22 0-1-16,22 0 1 0,-24 2-2 0,24-2 2 15,-26 3-2-15,26-3 2 0,-29 10-1 0,29-10 0 16,-26 13-1-16,26-13 0 0,-23 19 0 16,23-19-1-16,-16 23 0 0,16-23 1 0,0 0-3 15,-6 32 3-15,6-32-3 0,0 0 2 0,13 34-2 16,-13-34 2-16,0 0 0 0,28 26 0 0,-28-26 0 15,27 17 1-15,-27-17-2 0,29 16 2 0,-29-16 0 16,25 15 0-16,-25-15 0 0,0 0 0 16,25 20 0-16,-25-20 1 0,0 0-1 0,0 0 1 15,18 23-1-15,-18-23 2 0,0 0 0 16,0 0 0-16,0 0-1 0,-25 30 0 0,25-30-1 16,0 0 1-16,-36 22-1 0,36-22 2 0,-31 18-2 15,31-18 0-15,-32 14 0 0,32-14 1 0,-29 10-2 16,29-10 2-16,-24 10-1 0,24-10 0 0,0 0-4 15,0 0-15-15,0 0-21 0,0 0-21 0,0 0-36 16,0 0-26-16,0 0-25 0,0 0-66 16,0 0-74-16,45-13-132 0,-45 13 53 0,37-11 360 15</inkml:trace>
  <inkml:trace contextRef="#ctx0" brushRef="#br0" timeOffset="31">1001 11825 818 0,'0'0'160'0,"0"0"-63"15,0 0-35-15,0 0-2 0,0 0 1 0,0 0-5 16,0 0-13-16,0 0 14 0,0 0-3 0,0 0-3 16,-14 24-4-16,14-24-28 0,-6 32-11 0,6-32-2 15,-8 39-5-15,5-17 3 0,-2 4-5 16,2-1 4-16,-2-3-5 0,1 2 5 15,1 0-5-15,-1 2 4 0,1-1-4 0,1-4 3 16,2-21-3-16,-4 41 3 0,4-41 20 0,0 41-35 16,0-41 35-16,2 35-34 0,-2-35 11 0,0 0 2 15,4 26 0-15,-4-26-1 0,0 0 2 0,0 0-1 16,0 0 0-16,0 0 1 0,0 0 2 0,0 0 5 16,0 0 0-16,0 0-1 0,0 0 0 15,-2-26-7-15,2 26-19 0,2-40 37 0,-2 17-32 16,1-4 34-16,-2-2-11 0,4-2-6 0,1-2 5 15,-3-3-7-15,2-4 10 0,0 1-2 0,2 1 9 16,-1 3-6-16,3 3 5 0,1 0-8 16,-1 6 4-16,3 3-7 0,-10 23 0 0,18-36-5 15,-18 36 0-15,18-25-1 0,-18 25 2 0,0 0-2 16,29-27 1-16,-29 27-2 0,25-13 2 16,-25 13-2-16,27-13 1 0,-27 13-1 0,29-3 2 15,-29 3-2-15,28-2 1 0,-28 2 0 0,26 2-1 16,-26-2 0-16,23 6 1 0,-23-6 0 0,0 0 0 15,22 24 2-15,-22-24-2 0,6 24 3 0,-6-24-2 16,-2 27 3-16,2-27-3 0,-8 28 1 0,8-28-2 16,-16 33 1-16,16-33-1 0,-22 32 2 15,22-32-3-15,-29 34 2 0,29-34-1 0,-32 32 1 16,32-32-2-16,-32 23 3 0,32-23-3 16,-29 19 3-16,29-19-2 0,-25 9 0 0,25-9 0 15,0 0-1-15,-27 4 2 0,27-4 0 0,0 0-3 16,-28-8-15-16,28 8-22 0,0 0-26 0,0 0-70 15,-11-26-68-15,11 26-147 0,24-7-153 0,-24 7 75 16,30-24 370-16</inkml:trace>
  <inkml:trace contextRef="#ctx0" brushRef="#br0" timeOffset="32">1507 11791 728 0,'0'0'307'0,"0"0"-139"15,0 0-57-15,0 0-24 0,0 0-24 16,0 0-30-16,0 0-18 0,0 0-13 0,0 0-5 16,0 0 3-16,0 0 5 0,0 0 9 0,0 0 4 15,24 6-1-15,-24-6-5 0,28-4-8 0,-28 4-2 16,29-6-1-16,-29 6 0 0,34-7 0 0,-34 7-1 16,35-8 1-16,-35 8-2 0,31-10 0 15,-31 10 1-15,28-9 0 0,-28 9 0 0,0 0 1 16,29-17-1-16,-29 17 1 0,0 0 0 0,0 0 2 15,14-31-2-15,-14 31 4 0,-2-25-4 0,2 25 3 16,-9-23-1-16,9 23 14 0,0 0 5 0,-35-28 5 16,35 28 2-16,-27-10-10 0,27 10-5 0,-33-4-2 0,33 4-1 15,-33 7-1-15,33-7-2 0,-40 19-2 16,40-19 1-16,-38 29-5 0,38-29 5 16,-30 35-5-16,30-35 2 0,-21 34-4 0,21-34 2 15,-13 38-4 1,13-38 3-16,0 38-3 0,0-38 2 0,13 39-2 15,-13-39 2-15,22 33-2 0,-22-33 1 0,33 25-2 16,-33-25 2-16,39 17-2 0,-39-17 2 0,41 10-1 16,-41-10-13-16,46 0-15 0,-46 0-16 0,49-7-29 15,-49 7-58-15,54-20-89 0,-44-3-156 0,11 7-102 16,3 9 73-16,-14-18 407 0</inkml:trace>
  <inkml:trace contextRef="#ctx0" brushRef="#br0" timeOffset="33">2275 11692 962 0,'0'0'220'0,"0"0"-93"0,-15-23-13 16,15 23-18-16,0 0-36 0,0 0-18 15,0 0-8-15,0 0-2 0,0 0-2 16,0 0-5-16,-23-10-5 0,23 10-5 0,0 0-4 16,-28 11-1-16,28-11 0 0,-29 17 2 0,29-17-2 15,-31 24 2-15,31-24-3 0,-35 27 1 0,35-27-4 16,-36 30-1-16,36-30-1 0,-26 28 0 0,26-28 0 16,-18 29 0-16,18-29-2 0,-13 26-1 0,13-26-2 15,0 24 1-15,0-24-3 0,0 0 3 16,17 32-3-16,-17-32 3 0,0 0-2 0,36 21 2 15,-36-21-1-15,36 4 0 0,-36-4-1 0,46-6-1 16,-20 0-10-16,0-2-12 0,3 3-19 0,-29 5-24 16,51-16-33-16,-40-9-87 0,26 25-200 0,-37 0-137 15,37-27 47-15,-9 27 433 0</inkml:trace>
  <inkml:trace contextRef="#ctx0" brushRef="#br0" timeOffset="34">3290 11351 620 0,'0'0'234'16,"0"0"-71"-16,0 0-13 0,0 0-33 0,0 0 6 15,0 0-43-15,0 0-6 0,0 0-15 0,0 0-8 16,0 0-1-16,0 0-14 0,0 0-11 0,-24-2-12 16,24 2-11-16,-22 15-13 0,22-15 17 15,-27 16-10-15,27-16 35 0,-28 19-16 16,28-19 16-16,-33 27-18 0,33-27-3 0,-36 30 1 15,36-30-6-15,-37 35 3 0,37-35-5 0,-37 45 3 16,22-24-3-16,-2 2 2 0,3 2-5 0,3-2 4 16,3 0-5-16,3 1 3 0,-1 2-5 0,5 2 5 15,2-1-4-15,2 1 3 0,2 0-4 0,2-4 4 16,0 0-3-16,4 2 3 0,-11-26-3 0,24 42 3 16,-24-42-4-16,27 35 4 0,-27-35-4 15,29 33 3-15,-29-33-2 0,32 22 1 16,-32-22-1-16,33 15 2 0,-33-15-3 0,30 8-7 15,-30-8-6-15,28 2-6 0,-28-2-13 0,23-2-3 16,-23 2-18-16,0 0-20 0,40-2-67 0,-40 2-76 16,22-18-133-16,-22 18-143 0,18-22 91 0,-18 22 355 15</inkml:trace>
  <inkml:trace contextRef="#ctx0" brushRef="#br0" timeOffset="35">4030 11495 950 0,'0'0'160'0,"0"0"-57"0,0 0 7 16,0 0-1-16,0 0-19 0,0-24-35 0,0 24-14 15,0 0-5-15,0 0-5 0,0 0-5 16,0 0-6-16,-28-22-5 0,28 22-1 15,0 0-2-15,-26-3 2 0,26 3-2 0,-23 0 0 16,23 0-4-16,-31 5-2 0,31-5-3 0,-37 18 1 16,37-18-2-16,-37 22 2 0,37-22-3 0,-37 31 2 15,37-31-4-15,-29 34 3 0,29-34-4 0,-18 33 3 16,18-33-3-16,-4 28 3 0,4-28-4 0,7 28 2 16,-7-28-1-16,12 24 1 0,-12-24-1 15,25 18 0-15,-25-18-1 0,33 12-3 0,-33-12-6 16,33 6 0-16,-33-6-1 0,32 2 5 0,-32-2 5 15,22 0 2-15,-22 0 0 0,0 0 1 0,0 0 0 16,0 0 0-16,0 0 3 0,0 0 1 0,0 0 2 16,0 0 2-16,0 0-3 0,0 0 0 15,-13 32-4-15,13-32 1 0,-30 33-3 16,30-33 3-16,-32 33-2 0,32-33 2 0,-29 31-2 16,29-31 3-16,-23 33-2 0,23-33 1 0,-14 23-2 15,14-23 0-15,0 0-1 0,-7 29 1 0,7-29-2 16,0 0 1-16,10 25-1 0,-10-25 1 0,0 0 0 15,29 16 1-15,-29-16 0 0,27 8 0 0,-27-8-1 16,33 0 2-16,-33 0-2 0,36-4 1 0,-36 4 0 16,39-7-2-16,-39 7 2 0,40-8-1 15,-40 8 0 1,40-13-1-16,-40 13-8 0,34-10-15 0,-34 10-15 16,33-13-26-16,-5 19-79 0,-23-28-109 0,23 20-248 15,-28 2 1-15,27-22 246 0</inkml:trace>
  <inkml:trace contextRef="#ctx0" brushRef="#br0" timeOffset="36">4675 11354 1278 0,'0'0'128'15,"0"0"-52"-15,0 0 10 0,0 0-46 0,0 0 0 16,-25-8-10-16,25 8-8 0,0 0-2 0,0 0-2 16,-29 16 0-16,29-16-15 0,-22 18 33 0,22-18-34 15,-26 32 32-15,26-32-17 0,-35 44-5 0,16-16 3 16,1 0-7-16,0-2 3 0,4 3-7 0,1-2 4 16,2 4-7-16,2-2 3 0,4-2-4 0,2 3 2 15,2-3-4-15,2 2 3 0,2-5-4 16,4-2 4-16,0 4-4 0,-7-26 4 15,19 41-3-15,-19-41 2 0,22 32-2 0,-22-32 1 16,34 23-2-16,-34-23-5 0,43 17-8 0,-43-17-6 16,44 7-11-16,-44-7-10 0,42-3-17 0,-42 3-23 15,46-5-61-15,-46 5-40 0,46-19-29 0,-46 19-111 16,29-40-75-16,2 34 36 0,-22-24 355 0</inkml:trace>
  <inkml:trace contextRef="#ctx0" brushRef="#br0" timeOffset="37">5044 11417 1062 0,'0'0'241'16,"0"0"-129"-16,-5-24-25 0,5 24-15 0,0 0-29 16,0 0-17-16,0 0-16 0,0 0-5 0,0 0 15 15,0 0 6-15,8 30 0 0,-8-30 3 0,5 31-20 16,-5-31 1-16,0 37-2 0,0-14 4 0,-1 1-4 15,1 4 0-15,-3-3-6 0,2 1 3 0,-3 3-6 16,1-3 4-16,2 1-5 16,-2 2 4-16,1-3-4 0,1 0 4 0,1-4-5 0,0 1 4 15,0-23-4-15,1 38 3 0,-1-38-2 16,6 28-7-16,-6-28-20 0,0 0-13 0,14 30-24 16,-14-30-21-16,0 0-43 0,0 0-33 0,33 14-81 15,-33-14-110-15,7-30-48 0,-7 30 112 0,19-40 290 16</inkml:trace>
  <inkml:trace contextRef="#ctx0" brushRef="#br0" timeOffset="38">5161 11663 1349 0,'0'0'78'0,"-22"-14"-22"0,22 14-8 0,0 0-14 16,0 0-16-16,0 0-13 0,0 0-3 0,0 0 0 15,15 26 0-15,-15-26-1 0,26 12 0 0,-26-12-1 16,46 7 0-16,-18-3-1 0,-1-1 1 0,1-2 0 16,1-1-1-16,2 0-16 0,-2-4-8 0,8 4-26 15,-10-14-57-15,18 19-55 16,-23-25-106-16,18 8-189 0,-1 11 55 0,-21-22 303 16</inkml:trace>
  <inkml:trace contextRef="#ctx0" brushRef="#br0" timeOffset="39">5395 11428 923 0,'0'0'374'0,"0"0"-239"16,0 0-69-16,0 0-20 0,0 0-9 0,0 0 1 15,0 0-6-15,0 0-2 0,6 21-5 0,-6-21-4 16,-1 29-7-16,1-29 1 15,0 34-4-15,0-34 0 0,-2 37-4 0,2-16 4 16,0-21-2-16,-3 45 6 0,-1-21-4 0,3 6 0 16,-2-5-8-16,-1 3 1 0,3-1-4 0,-1-3 2 15,1 0-5-15,1-2 4 0,0-22-3 0,0 41 4 16,0-41-4-16,1 32 2 0,-1-32-3 0,7 23 3 16,-7-23-8-16,0 0-5 0,11 23-14 0,-11-23-13 15,0 0-13-15,0 0-7 0,0 0-35 16,0 0-49-16,0 0-81 0,11-33-101 0,-11 33-117 15,10-33 46-15,-20 0 384 0</inkml:trace>
  <inkml:trace contextRef="#ctx0" brushRef="#br0" timeOffset="40">5776 11359 1253 0,'0'0'242'0,"0"0"-197"0,0 0-17 16,0 0-8-16,0 0-13 0,0 0-4 0,0 0-17 15,-8 26 21-15,8-26-13 0,13 26 16 0,-13-26 1 16,15 36-6-16,-15-36 0 0,18 42-4 15,-9-19 4-15,-1 3-4 0,-1 4 14 0,-4-5 1 16,3 7 9-16,-4-6-5 0,-1 1-1 16,-1 2-12-16,-1-3 1 0,-2 0-2 0,2 2 6 15,-6-4-4-15,1 0 5 0,-3-2-8 0,9-22 0 16,-21 40-5-16,21-40 3 0,-22 32-4 0,22-32 2 16,-22 25-2-16,22-25 1 0,0 0-2 0,-24 22 2 15,24-22-8-15,0 0-11 0,0 0-26 0,0 0-40 16,0 0-81-16,-13-24-94 0,13 24-161 15,24-23-63-15,-21-7 190 0</inkml:trace>
  <inkml:trace contextRef="#ctx0" brushRef="#br0" timeOffset="41">6122 11292 1040 0,'0'0'145'0,"0"0"-81"16,0 0-21-16,0 0-18 0,0 0-2 15,0 0 21-15,0 0 6 0,0 0 8 0,4 22-12 16,-4-22-18-16,14 26 15 0,-14-26-36 0,16 32 35 15,-9-9-33-15,-7-23 13 0,17 48 5 0,-12-24-7 16,1 4 3-16,-2-4-11 0,-2 3 3 0,3-3-7 16,-1-1 3-16,-3-1-6 0,-1-22 4 0,8 42-4 15,-6-19 2-15,-2-1-3 0,0 4 3 16,-4-3-4-16,-2 1 2 0,-2 0-5 0,-3 2 2 16,0-2-3-16,-3-1 3 0,2 1-3 0,-6 1 3 15,0 0-5-15,-1 1 5 0,-4-2-6 0,0-1 5 16,5 0-15-16,18-23-10 0,-29 39-32 0,29-39-35 15,-8 29-99-15,8-29-169 0,0 0-149 16,0 0-2-16,-26-27 412 0</inkml:trace>
  <inkml:trace contextRef="#ctx0" brushRef="#br0" timeOffset="42">6973 11819 1284 0,'0'0'129'0,"0"0"-36"15,0 0-16-15,0 0-25 0,0 0-20 0,0 0-17 16,0 0-4-16,0 0 10 0,0 0 6 0,0 0 3 16,0 0-2-16,0 0-12 0,24 10-3 15,-24-10 0-15,33 3-4 0,-33-3-3 0,43 0-3 16,-20 0-3-16,3-3 1 0,2-1 1 15,5-3-3-15,0 1 2 0,3-5-11 0,5 4-28 16,-9-12-44-16,20 28-159 0,-27-26-313 0,15 7 16 16,-8 4 139-16</inkml:trace>
  <inkml:trace contextRef="#ctx0" brushRef="#br0" timeOffset="43">6993 11567 1146 0,'0'0'191'0,"0"0"-72"15,0 0-23-15,0 0-24 0,0 0-22 0,0 0-12 16,0 0-9-16,0 0-4 0,0 0-5 0,0 0 0 15,0 0-8-15,0 0-4 0,0 0-4 16,0 0-4-16,0 0 3 0,0 0 7 0,0 0 2 16,0 0 2-16,0 0-4 0,34 3-6 0,-34-3-2 15,25-2 0-15,-25 2 0 0,30 2-1 16,-30-2-1-16,31 2 0 0,-31-2-2 0,33 3 2 16,-33-3-2-16,37 2 0 0,-37-2-3 0,40-2-10 15,-40 2-15-15,36 0-18 0,-36 0-21 0,30-3-44 16,-3 15-59-16,-27-12-103 0,24-16-220 0,-24 16 56 15,0 0 216-15</inkml:trace>
  <inkml:trace contextRef="#ctx0" brushRef="#br0" timeOffset="44">8627 11522 1041 0,'0'0'127'0,"0"0"-37"15,0 0-2-15,-33 3-6 0,33-3-17 16,0 0-20-16,-25 5-16 0,25-5-7 0,-23 6 0 15,23-6-1-15,-28 6-2 0,28-6-2 16,-30 7-3-16,30-7-4 0,-30 10-1 0,30-10-6 16,-28 18 1-16,28-18-3 0,-23 17 0 0,23-17-2 15,0 0 1-15,-17 25-1 0,17-25 0 0,0 0-1 16,4 22 1-16,-4-22-2 0,0 0 3 0,19 26-2 16,-19-26 3-16,22 13-2 0,-22-13 1 0,28 14 0 15,-28-14 0-15,30 17-1 0,-30-17 1 0,25 14-1 16,-25-14 2-16,0 0-1 0,26 26 1 15,-26-26-1-15,0 0 1 0,9 29-1 0,-9-29 3 16,-5 25-3-16,5-25 3 0,-15 27-3 16,15-27 2-16,-24 25-2 0,24-25 1 0,-34 21-2 15,34-21 2-15,-35 16-1 0,35-16 1 0,-36 11-1 16,36-11 1-16,-28 3-1 0,28-3 0 0,0 0 0 16,-30-7 0-16,30 7-1 0,0 0-1 0,0 0-12 15,0 0-16-15,0 0-34 0,-15-32-44 16,15 32-51-16,0 0-99 0,31-27-189 0,-31 27 26 15,28-17 214-15</inkml:trace>
  <inkml:trace contextRef="#ctx0" brushRef="#br0" timeOffset="45">8795 11849 780 0,'-15'28'226'15,"15"-28"-114"-15,-6 22-17 0,6-22-9 0,-2 27-9 16,2-27-18-16,-7 28-16 0,7-28-15 0,-8 39-4 16,8-39-8-16,-7 39 0 0,7-39-8 0,-10 37-1 15,10-37-6-15,-11 39 2 0,11-39-6 16,-7 36 6-16,3-12-6 0,4-24 4 0,-6 40 22 16,2-17-36-16,4-23 36 0,-7 42-36 15,7-42 11-15,-4 32 4 0,4-32-4 0,-5 30 4 16,5-30-3-16,0 0 1 0,-4 25-2 0,4-25 1 15,0 0 1-15,0 0 1 0,0 0 1 0,0 0-1 16,0 0 3-16,0 0-4 0,4-33 2 0,-4 33-3 16,8-43 4-16,-2 15 10 0,-2-7-32 15,1 3 33-15,2-9-31 0,-1 3 17 0,1-9 10 16,1-3-8-16,0-1 9 0,4 1-9 0,2-2 14 16,4 5-4-16,-4 6 11 0,2 2-8 0,-2 4 0 15,3 9-10-15,-2 5 1 0,-15 21-5 0,28-32 2 16,-28 32-3-16,24-14 1 0,-24 14-1 0,22-9 0 15,-22 9 0-15,0 0 1 0,29 2-1 16,-29-2 1-16,0 0-1 0,29 15 0 16,-29-15 0-16,0 0 0 0,28 26 1 0,-28-26-2 15,0 0 2-15,22 31-2 0,-22-31 3 0,0 0-2 16,10 29 3-16,-10-29-1 0,0 0 0 0,-7 33 0 16,7-33 0-16,-16 22 0 0,16-22 2 0,-22 27 1 15,22-27 5-15,-29 27-3 0,29-27 1 0,-37 28-6 16,37-28 0-16,-42 34-4 0,42-34 3 15,-45 29-2-15,45-29 2 0,-40 27-4 0,40-27 3 16,-28 20-12-16,28-20-10 0,0 0-22 0,-28 5-42 16,28-5-62-16,0 0-63 0,0 0-60 0,0 0-83 15,18-33-15-15,4 29 115 0,-15-23 254 0</inkml:trace>
  <inkml:trace contextRef="#ctx0" brushRef="#br0" timeOffset="46">9224 11794 1110 0,'0'0'251'0,"0"0"-163"16,0 0-28-16,0 0-21 0,0 0-19 16,0 0-13-16,0 0-4 0,0 0-3 0,0 0 1 15,27 8 2 1,-27-8-2-16,0 0 0 0,33-6 0 0,-33 6-1 15,27-2 1-15,-27 2-1 0,26-3 0 0,-26 3 2 16,0 0-3-16,30-10 2 0,-30 10 0 0,0 0 0 16,28-22-1-16,-28 22 2 0,0 0-3 0,26-33 4 15,-26 33-2-15,11-27 2 0,-11 27 7 0,-2-24 12 16,2 24 2-16,0 0 5 0,-13-26-8 16,13 26-6-16,0 0-3 0,-32-17 1 0,32 17-1 15,-26 0-2-15,26 0 1 0,-31 13-3 0,31-13 2 16,-34 22-2-16,34-22 2 0,-32 31-2 0,32-31 1 15,-27 40-6-15,27-40 1 0,-18 42-5 0,18-42 2 16,-7 38-4-16,7-38 4 0,4 35-4 0,-4-35 3 16,15 24-3-16,-15-24 4 15,22 19-2-15,-22-19 0 0,32 12-1 0,-32-12 0 16,37 6-7-16,-37-6-8 0,42 0-7 0,-42 0 1 16,49 0-8-16,-23-7-17 0,12 12-55 0,-16-25-56 15,22 29-103-15,-44-9-188 0,45-12 33 0,-13 12 136 16</inkml:trace>
  <inkml:trace contextRef="#ctx0" brushRef="#br0" timeOffset="47">9884 11722 1150 0,'0'0'146'15,"0"0"-34"-15,0 0-7 0,3-35-17 0,-3 35-25 16,0 0-18-16,0 0-9 0,-6-30-2 0,6 30-4 15,0 0-3-15,0 0-7 0,0 0-5 16,0 0-3-16,-30-11-4 0,30 11 0 0,-24 10-2 16,24-10-1-16,-30 25-2 0,30-25 2 0,-41 41-4 15,19-17 3-15,1-2-2 0,3 1 3 0,18-23-4 16,-28 41 1-16,28-41-4 0,-13 38 3 0,13-38-4 16,0 32 5-16,0-32-3 0,12 30 1 0,-12-30-2 15,21 25 1-15,-21-25-2 16,31 18 3-16,-31-18-2 0,45 8-9 0,-21-5-9 15,1-8-4-15,4 4-12 0,-7-6 2 0,7 6-3 16,-4-9-17-16,9 14-51 0,-16-28-65 0,25 33-133 16,-17-25-193-16,6-1 67 0,5 13 226 0</inkml:trace>
  <inkml:trace contextRef="#ctx0" brushRef="#br0" timeOffset="48">10745 11323 1123 0,'0'0'176'0,"0"0"-80"0,0 0 5 16,0 0-18-16,0 0-32 0,-23 0-15 0,23 0-8 16,0 0-3-16,0 0-1 0,-33 21-1 15,33-21-15-15,-27 24 33 0,27-24-36 16,-31 36 30-16,14-14-17 0,-1 1-7 0,2 2 4 16,-2 0-6-16,0 4 2 0,3-1-6 0,0 2 2 15,2-3-6-15,1 5 3 0,1-5-5 0,3 2 4 16,2 3-6-16,2 1 5 0,1-6-4 0,2 2 3 15,2-2-3-15,2-4 2 0,-3-23-2 0,14 38 2 16,-14-38-1-16,15 35 1 0,-15-35-2 16,22 27 2-16,-22-27-4 0,23 21-4 0,-23-21-9 15,32 14-4-15,-32-14-13 0,30 6-4 0,-30-6-15 16,33-1-11-16,-9 6-37 0,-24-5-31 0,36-9-62 16,-35-13-95-16,-1 22-133 0,34-23 16 0,-27-1 260 15</inkml:trace>
  <inkml:trace contextRef="#ctx0" brushRef="#br0" timeOffset="49">11010 11453 964 0,'0'0'139'0,"14"-23"-38"0,-14 23 5 0,0 0 3 15,0 0-16-15,0 0-30 0,0 0-29 16,0 0-24-16,0 0 1 0,0 0 15 0,0 0 7 15,0 0 3-15,12 27-1 0,-12-27-16 16,5 23 4-16,-5-23-4 0,2 32 1 0,-2-32-6 16,0 34-2-16,0-34-6 0,-4 38 2 0,4-38-4 15,-6 44 3-15,6-44-5 0,-9 44 4 0,3-22-6 16,-1 2 3-16,3 2-4 0,-2-3 2 0,2-1-4 16,4-22 4-16,-5 36-3 0,5-36 2 15,-3 31-3-15,3-31-2 0,0 0-12 0,3 24-11 16,-3-24-18-16,0 0-9 0,0 0-14 0,0 0-22 15,27 14-36-15,-27-14-55 0,0 0-86 0,0 0-155 16,22-34 33-16,-22 34 195 0</inkml:trace>
  <inkml:trace contextRef="#ctx0" brushRef="#br0" timeOffset="50">11062 11742 1525 0,'0'0'69'0,"0"0"-30"0,0 0-3 15,-25-3-6-15,25 3-14 0,0 0-6 0,0 0-4 16,0 0-5-16,0 0 1 0,0 0-1 0,32 29 0 16,-32-29-2-16,25 7 2 0,-25-7-1 0,41 6 0 15,-19-3-1-15,3 0 0 0,-25-3 0 16,44 2 1-16,-22 0-10 0,-22-2-11 0,46 0-15 16,-46 0-25-16,45 0-51 0,-45 0-61 15,41-4-118-15,-41 4-177 0,28-15 56 0,-6 18 263 0</inkml:trace>
  <inkml:trace contextRef="#ctx0" brushRef="#br0" timeOffset="51">11285 11453 1042 0,'0'0'157'15,"0"0"-85"-15,0 0-25 0,0 0-3 0,0 0-9 16,0 0-11-16,0 0-12 0,0 0-13 0,0 0-1 16,0 0 16-16,0 0 17 0,24 4 5 15,-24-4 1-15,0 0-11 0,0 0-7 0,0 0 5 16,22 21 5-16,-22-21 1 0,0 0-1 0,4 26-5 16,-4-26-1-16,0 0-4 0,1 34 0 0,-1-34-5 15,-1 30-1-15,1-30-5 0,-1 33-1 16,1-33-5-16,-5 35 3 0,5-35-4 0,-6 44 3 15,1-19-4-15,0-1 3 0,1 0-4 0,-2-2 3 16,2 2-3-16,4-24 3 0,-8 43-5 16,8-43 4-16,-6 44-3 0,6-44 3 0,-2 40-4 15,2-40 4-15,0 33-3 0,0-33 1 0,2 28-16 16,-2-28-8-16,0 0-17 0,0 0-12 0,0 0-12 16,0 0-32-16,0 0-42 0,0 0-78 0,27-7-94 15,-27 7-126-15,4-34 69 0,-4 34 307 0</inkml:trace>
  <inkml:trace contextRef="#ctx0" brushRef="#br0" timeOffset="52">11662 11380 1149 0,'0'0'114'0,"0"0"-68"15,0 0 24-15,-7 36-3 0,7-36 7 0,2 24-18 16,-2-24-23-16,9 27-7 0,-9-27-9 0,12 31 1 16,-12-31-6-16,18 35 2 0,-18-35-3 15,17 37 5-15,-17-37 0 0,16 35 6 0,-16-35-5 0,14 34 1 16,-14-34-5-16,12 35 2 0,-12-35-1 0,6 37 3 15,-6-37-3-15,1 40 1 0,-1-40-4 16,-7 42 2-16,7-42-6 0,-18 42 2 0,18-42-3 16,-27 42 2-16,27-42-4 0,-39 39 0 0,39-39-4 15,-38 38 2-15,38-38-3 0,-39 33 2 16,39-33-3-16,-30 21 1 0,30-21-11 0,0 0-10 16,0 0-31-1,-33 9-40-15,33-9-170 0,0 0-310 0,0 0 37 0,0 0 143 0</inkml:trace>
  <inkml:trace contextRef="#ctx0" brushRef="#br0" timeOffset="53">754 12832 522 0,'0'0'157'15,"0"0"-32"-15,0 0-14 0,0 0-7 0,0 0-12 16,0 0-12-16,-12-22-3 0,12 22-4 0,0 0-12 16,0 0-14-16,0 0-12 0,0 0-5 0,0 0-5 15,0 0-1-15,-28-11 1 0,28 11 1 0,0 0 1 16,0 0-1-16,-26-7-1 0,26 7-5 15,0 0-3-15,0 0-1 0,-29-7-1 16,29 7-2-16,0 0-1 0,-28-2-5 0,28 2-4 16,-25 2 2-16,25-2-4 0,-27 7 3 0,27-7-3 15,-28 13-2-15,28-13 0 0,-30 20 2 0,30-20 4 16,-33 24 0-16,33-24-3 0,-30 25 3 0,30-25-9 16,-20 30 7-16,20-30-3 0,-12 24 0 0,12-24-2 15,0 0-1-15,-8 32 2 0,8-32 1 16,0 0 0-16,2 28 2 0,-2-28-5 0,0 0 2 15,10 28-4-15,-10-28 5 0,0 0-4 0,26 30 5 16,-26-30 0-16,21 9-7 0,-21-9 2 0,29 10 0 16,-29-10-1-16,33 6 5 0,-33-6-1 15,29 3 2-15,-29-3-1 0,27 4 0 0,-27-4 0 16,24 5 0-16,-24-5 0 0,0 0 0 0,27 3 0 16,-27-3 0-16,0 0 0 0,0 0-1 15,0 0 0-15,0 0 2 0,0 0 2 0,0 0 3 16,0 0-1-16,10 24-2 0,-10-24-3 0,0 0 1 15,-25 36-3-15,25-36 3 0,-22 27-2 0,22-27 2 16,-26 32-3-16,26-32 4 0,-29 29-3 0,29-29-14 16,-30 32 33-16,30-32-33 0,-25 28 35 0,25-28-15 15,-23 26-3-15,23-26 2 0,0 0-4 16,-27 30 1-16,27-30-1 0,0 0 1 16,0 0-1-16,-16 26 4 0,16-26-2 0,0 0-1 15,0 0-1-15,0 0 1 0,3 29-2 0,-3-29 2 16,0 0-1-16,8 26-1 0,-8-26-1 0,0 0 2 15,16 32-1-15,-16-32-2 0,0 0 0 0,31 24-1 16,-31-24 1-16,22 13 4 0,-22-13-1 0,26 7 0 16,-26-7-1-16,28 4 0 0,-28-4 1 15,28 3 1-15,-28-3-1 0,36-1 0 0,-36 1 1 16,38-6-2-16,-38 6 1 0,37-10 1 0,-37 10-1 16,37-17-1-16,-37 17 2 0,41-27-14 15,-19 19-15-15,-22 8-25 0,42-27-46 0,-37 1-68 16,30 29-135-16,-35-3-194 0,22-29 15 0,-22 29 305 15</inkml:trace>
  <inkml:trace contextRef="#ctx0" brushRef="#br0" timeOffset="54">1370 12755 1209 0,'0'0'157'0,"0"0"-36"0,0 0-28 15,0 0-32-15,0 0-22 0,0 0-13 16,0 0-9-16,-22 4-2 0,22-4 1 0,0 0 2 15,0 0 1-15,-26 26-1 0,26-26-6 0,-20 27 0 16,20-27-7-16,-17 37 3 0,5-13-4 0,0 4 4 16,-2-1-5-16,2 2 4 0,1 0-6 0,-3 0 2 15,4 1-6-15,2-8 4 0,3 3-4 0,1-1 5 16,1 2-4-16,0-3 4 0,3 1-4 16,1-2 4-16,-1-22-4 0,6 40-13 15,-6-40 29-15,14 35-30 0,-14-35 32 0,20 30-16 16,-20-30-1-16,20 29-7 0,-20-29-11 0,24 18-12 15,-24-18-15 1,27 11-13-16,-5 2-38 0,-22-13-63 0,38 12-136 16,-38-12-193-16,26 5 11 0,1 4 296 0</inkml:trace>
  <inkml:trace contextRef="#ctx0" brushRef="#br0" timeOffset="55">1738 13092 1174 0,'0'0'131'0,"0"0"-23"0,-24-18-14 0,24 18-28 15,0 0-28-15,0 0-17 0,0 0-12 0,0 0-9 16,0 0-2-16,0 0 0 0,0 0 2 0,0 0 2 15,29 10-1-15,-29-10-1 0,28 3 0 0,-28-3 1 16,32 8 0-16,-32-8-2 0,27 9-1 16,-27-9 2-16,24 9-2 0,-24-9 2 0,0 0 3 15,27 29-2-15,-27-29-3 0,0 0 5 0,18 23-4 16,-18-23 3-16,0 0 0 0,0 32 2 16,0-32-4-16,0 0 3 0,-15 32-2 0,15-32 2 15,0 0 19-15,-28 33-36 0,28-33 36 0,-22 24-34 16,22-24 19-16,-24 24 8 0,24-24-1 0,-31 24 3 15,31-24-3-15,-30 22 0 0,30-22-4 16,-25 15 2-16,25-15-7 0,0 0 0 0,-27 12-3 16,27-12-1-16,0 0 1 0,0 0-3 0,0 0-2 15,0 0-3-15,0 0-7 0,0 0-10 0,0 0-11 16,4-24-16-16,-4 24-28 0,23-31-38 0,7 29-85 16,-23-32-91-16,17 13-184 0,2 9 54 0,-12-18 345 15</inkml:trace>
  <inkml:trace contextRef="#ctx0" brushRef="#br0" timeOffset="56">2085 13046 1033 0,'-4'-36'171'0,"4"36"-42"0,0 0-14 16,0 0-21-16,0 0-28 0,0 0-14 15,0 0-10-15,0 0-7 0,0 0-8 0,0 0-6 16,0 0-8-16,0 0-5 0,-28 6-2 0,28-6-1 15,-16 25-1-15,16-25 3 0,-22 30-3 0,22-30 2 16,-22 36-3-16,22-36 0 0,-18 41-4 0,18-41 3 16,-12 38-4-16,12-38 4 0,-5 29-5 0,5-29 5 15,2 31-5-15,-2-31-12 0,8 22 33 16,-8-22-33-16,0 0 31 0,22 24-17 16,-22-24-1-16,24 10-8 0,-24-10-9 0,23 2-12 15,-23-2-16-15,30-6-13 0,-30 6-40 0,24-12-63 16,3 18-192-16,-27-6-147 0,18-26 25 0,-18 26 399 15</inkml:trace>
  <inkml:trace contextRef="#ctx0" brushRef="#br0" timeOffset="57">2730 12689 1056 0,'0'0'173'0,"0"0"-50"15,0 0-20-15,0 0-27 0,0 0-37 0,0 0-17 16,0 0-4-16,-10 36 3 0,10-36 2 0,-8 39 5 16,8-39-10-16,-7 46 1 0,3-16-7 15,3-3 2-15,-1 1-4 0,2 3 4 0,0 0-7 16,0 1 5-16,-4 2-8 0,4-4 4 0,-1 3-7 16,0-4 5-16,-1 2-8 0,-1-4 5 0,3 1-5 15,-2-4 4-15,-1 2 15 0,2-4-30 0,1-22 30 16,-6 40-32-16,6-40 15 0,-1 26 0 0,1-26-1 15,0 0 1-15,0 0-3 0,0 0-17 16,4 24-16-16,-4-24-11 0,0 0-17 16,0 0-24-16,0 0-45 0,14-52-80 0,9 39-138 15,-9-10-98-15,-5-15 62 0,13 17 365 0</inkml:trace>
  <inkml:trace contextRef="#ctx0" brushRef="#br0" timeOffset="58">2805 13031 785 0,'-28'15'322'15,"28"-15"-189"-15,0 0-18 0,-34-12-16 0,34 12-26 16,0 0-33-16,0 0-23 0,0 0-13 16,0 0-3-16,0 0-2 0,0 0 2 0,22 23 0 15,-22-23 1-15,30 16-2 0,-30-16 1 0,41 14-1 16,-19-7 0-16,4 1-1 0,2-5 3 0,2-3-2 15,2 0 0-15,2 0-1 0,1-7-2 16,4 7-38-16,-9-15-66 0,18 18-107 0,-48-3-208 0,57-27-30 16,-22 23 98-16</inkml:trace>
  <inkml:trace contextRef="#ctx0" brushRef="#br0" timeOffset="59">3094 12724 602 0,'0'0'240'16,"0"0"-121"-16,0 0-23 0,12-22-2 0,-12 22-2 16,0 0 5-16,0 0-9 0,0 0-15 0,0 0-8 15,0 0-21-15,10 27-5 0,-10-27-7 16,0 0-3-16,0 36-5 0,0-36-1 0,-3 39-8 16,2-16 1-16,-5-1-7 0,2 5-2 0,-1 1-7 15,1-1 5-15,-3 2-7 0,3-1 5 16,-3 0-5-16,0 2 4 0,0-3-5 0,3 2 4 15,-2-5-5-15,2-1 5 0,4-1-3 0,0-22 4 16,-7 37-4-16,7-37 3 0,-1 37-17 0,1-37-22 16,3 30 14-16,-3-30-54 0,5 29 3 0,-5-29-64 15,0 0-72-15,0 0-74 0,0 0-175 0,0 0 77 16,0 0 288-16</inkml:trace>
  <inkml:trace contextRef="#ctx0" brushRef="#br0" timeOffset="60">3491 12583 1140 0,'0'0'245'0,"0"0"-152"15,0 0-26-15,-28 5-22 0,28-5-19 0,0 0-17 16,0 0-6-16,6 24-2 0,-6-24 6 0,9 35-2 16,-3-11 5-16,1-1-3 0,2 7 3 0,2-5-7 15,2 6 3-15,-2-1-6 0,0 5 4 0,-1 0-5 16,-2-2 8-16,0 4-6 0,-1 1 8 0,-4-1-5 15,4 3 7-15,-7-3-1 0,0-1 8 16,-7-1-6-16,4 2-5 0,-5-1 24 0,-2 4-29 16,0 0 27-16,-5-3-19 0,3-3-9 0,-5-3 3 15,1-4-6-15,-1-2 6 0,-1-1-5 0,18-24 3 16,-33 33-3-16,33-33 1 0,-36 29-3 16,36-29 3-16,-27 13-4 0,27-13-6 0,0 0-17 15,-28-10-26-15,28 10-43 0,-9-21-70 16,9 21-138-16,0 0-201 0,31-43 26 0,-31 43 288 15</inkml:trace>
  <inkml:trace contextRef="#ctx0" brushRef="#br0" timeOffset="61">4369 13162 1242 0,'-42'-6'136'0,"42"6"-21"0,0 0-26 0,0 0-27 16,0 0-28-16,0 0-18 0,0 0-13 0,0 0-4 15,0 0 1-15,0 0 3 0,17 30 0 0,-17-30 2 16,29 8-1-16,-29-8-1 0,41 7 0 0,-19-3-2 16,3-4 0-16,0 0 0 0,2 0-1 0,1-1-1 15,1-6 0-15,-2-3-26 16,6 9-54-16,-16-20-104 0,26 15-249 0,-20-7-95 15,-23 13 75-15</inkml:trace>
  <inkml:trace contextRef="#ctx0" brushRef="#br0" timeOffset="62">4376 12963 899 0,'0'0'305'0,"0"0"-175"15,0 0-19-15,0 0-31 0,0 0-32 0,0 0-21 16,0 0-14-16,0 0-9 0,0 0 1 16,0 0 10-16,-7 21 3 0,7-21 5 15,0 0 0-15,20 11-10 0,-20-11 0 0,28 9-2 16,-28-9-3-16,30 6-1 0,-30-6-2 0,33 5-3 16,-33-5 0-16,37 4-2 0,-37-4 0 0,39-3 1 15,-39 3-1-15,41-3-1 0,-41 3 0 0,39-5 1 16,-39 5-15-16,33-3-18 0,-33 3-25 0,30-1-61 15,-30 1-64-15,25-3-121 0,-25 3-187 0,0 0 70 16,0 0 284-16</inkml:trace>
  <inkml:trace contextRef="#ctx0" brushRef="#br0" timeOffset="63">5519 12962 879 0,'0'0'306'0,"0"0"-172"15,0 0-33-15,0 0-29 0,0 0-36 0,0 0-23 16,0 0-9-16,0 0-3 0,0 0 1 0,0 0 4 15,0 0 4-15,0 0-3 0,31 16 1 0,-31-16-3 16,23 8-2-16,-23-8-2 0,28 9 0 16,-28-9-2-16,29 12 2 0,-29-12-2 0,27 12 1 15,-27-12-1-15,26 10 2 0,-26-10-1 0,0 0 3 16,27 23-2-16,-27-23 2 0,0 0 0 0,5 31 2 16,-5-31-2-16,-12 24 5 0,12-24 5 0,-28 35 6 15,28-35-1-15,-34 31 0 0,34-31-9 16,-40 32 0-16,40-32 0 0,-42 24 1 0,42-24-1 15,-41 20 2-15,41-20-2 0,-33 17-16 16,33-17 14-16,-26 7-17 0,26-7 14 0,0 0-2 16,0 0 0-16,0 0-1 0,0 0-1 0,0 0-1 15,0 0-3-15,0 0-4 0,0 0-8 0,0 0 9 16,0 0-27-16,-4-26 9 0,4 26-31 0,0 0-36 16,42-15-33-16,-42 15-93 0,31-16-64 0,-31 16-166 15,24-22 74-15,5 23 317 0</inkml:trace>
  <inkml:trace contextRef="#ctx0" brushRef="#br0" timeOffset="64">5975 12960 1129 0,'0'0'189'15,"0"0"-50"-15,0 0-30 0,0 0-32 0,-19-25-22 16,19 25-13-16,0 0-14 0,0 0-7 0,-27 8-6 15,27-8-2-15,-22 12-5 0,22-12 1 0,-35 29-4 16,35-29 3-16,-38 41-3 0,38-41 3 0,-42 42-4 16,24-18 2-16,18-24-4 0,-29 41 3 0,29-41-4 15,-18 36 2-15,18-36-3 0,-6 33 0 16,6-33-2-16,4 27 2 0,-4-27-3 16,12 29-13-16,-12-29 31 0,19 26-32 0,-19-26 32 15,29 14-23-15,-29-14-8 0,39 10-14 0,-17-4-22 16,-22-6-18-16,48 5-37 0,-48-5-48 0,51 2 20 15,-27-11 24-15,24 12 1 0,-5-10-197 0,6-17-110 16,16 9 62-16</inkml:trace>
  <inkml:trace contextRef="#ctx0" brushRef="#br0" timeOffset="65">6921 12646 705 0,'0'0'183'16,"0"0"-43"-16,0 0-30 0,0 0-19 15,0 0-15-15,0 0-6 0,-14 28-7 0,14-28-9 16,0 0-4-16,-33 30-11 0,33-30-1 0,0 0-6 15,-28 36 0-15,28-36-4 0,-20 22-1 0,20-22-6 16,-25 27 1-16,25-27-9 0,-28 36 0 0,28-36-4 16,-27 39-1-16,10-19-3 0,17-20 1 0,-27 44-5 15,27-44 4-15,-25 43-4 0,13-16 6 16,12-27-4-16,-18 47 1 0,13-27-6 0,5-20 1 16,-6 45-3-16,6-21 5 0,0-2-3 15,4 5 4-15,-4-27-4 0,11 39 3 0,-11-39-3 16,19 40-12-16,-19-40 31 0,25 40-30 0,-25-40 30 15,30 32-17-15,-30-32-2 0,32 25-8 0,-32-25-13 16,36 15-12-16,-11-3-21 0,-25-12-14 0,42 9-43 16,-42-9-56-16,46 4-135 0,-46-4-174 15,40-15 23-15,-13 15 316 0</inkml:trace>
  <inkml:trace contextRef="#ctx0" brushRef="#br0" timeOffset="66">7321 12754 973 0,'0'0'195'15,"0"0"-78"-15,0 0-29 0,0 0-30 0,0 0-27 16,0 0-17-16,0 0-1 0,0 0 18 15,0 0 10-15,0 0 6 0,17 37-1 0,-17-37-18 16,-4 37-3-16,2-14-6 0,-1 2 0 0,-3 3-6 16,2-1 1-16,0 4-7 0,-4-2 3 0,2 2-8 15,-1-2 2-15,0-2-5 0,3 0 4 0,-1 0-6 16,1 0 5-16,0-2-4 0,4-25 3 16,-6 39-3-16,6-39 3 0,-1 28-3 0,1-28-12 15,1 25 32-15,-1-25-48 0,0 0 18 16,0 0-38-16,6 28-17 0,-6-28-15 0,0 0-42 15,0 0-36-15,27-15-130 0,-27 15-167 0,15-43 53 16,7 28 284-16</inkml:trace>
  <inkml:trace contextRef="#ctx0" brushRef="#br0" timeOffset="67">7406 12976 784 0,'0'0'172'0,"-22"12"-57"0,22-12 1 15,0 0-15-15,0 0-18 0,0 0-36 0,0 0-28 0,0 0-14 16,0 0-2-16,-4 22 1 0,4-22 3 0,0 0-1 16,31 22 1-16,-31-22-3 0,31 17 0 15,-31-17-2-15,41 14 1 0,-19-10-3 0,3 0 1 16,-2-2-1-16,1-1 0 0,-2-1 0 15,1-1 0-15,-23 1-6 0,42-6-35 0,-19 6-19 16,-23 0-5-16,47-10-55 0,-47 10-84 0,44-32-195 16,-16 23-32-16,-28 9 274 0</inkml:trace>
  <inkml:trace contextRef="#ctx0" brushRef="#br0" timeOffset="68">7651 12764 995 0,'0'0'148'15,"0"0"-38"-15,0 0-21 0,0 0-20 0,0 0-31 16,0 0-20-16,0 0-12 0,0 0-2 0,0 0 2 16,0 0 7-16,0 0 8 0,28-2 6 0,-28 2 4 15,0 0 2-15,8 23-5 0,-8-23 0 16,4 25-3-16,-4-25-4 0,0 36-5 0,0-14 0 16,-4 1-7-16,1 1 1 0,-2 2-8 0,-1-2 3 15,1 0-7-15,1 2 5 0,-3 4-5 0,1-7 5 16,1 3-6-16,1 2 5 0,-2-4-5 0,2 0 4 15,1-2-4-15,3-22 3 0,-7 40-2 0,7-40-24 16,-1 36 22-16,1-36-48 0,3 26 15 0,-3-26-39 16,0 0-48-16,0 0-20 15,0 0-72-15,0 0-56 0,0 0-146 0,0 0 39 16,0-32 365-16</inkml:trace>
  <inkml:trace contextRef="#ctx0" brushRef="#br0" timeOffset="69">7997 12612 915 0,'0'0'122'0,"0"0"-64"16,0 0-27-16,0 0-19 0,0 0 1 0,0 0 13 16,6 28 13-16,-6-28 10 0,7 24 10 15,-7-24-5-15,9 35-2 0,-9-35-10 0,8 36-9 16,-8-36-9-16,13 45-1 0,-13-45-5 0,15 43 1 15,-15-43-5-15,15 39 4 0,-15-39-3 0,10 36 4 16,-10-36-3-16,8 37 2 0,-8-37-2 16,4 39 4-16,-4-39-4 0,0 42 3 0,0-42-7 15,-4 41 1-15,4-41-3 0,-10 47 2 16,2-26-6-16,-1 3 2 0,-1 1-7 0,-4 0 3 16,2-1-4-16,-1 0-12 0,1 2 30 0,-3-1-30 15,2 2 29-15,13-27-16 0,-24 35-4 0,24-35 4 16,-20 29-3-16,20-29 2 0,0 0-11 0,0 0-13 15,0 0-20-15,0 0-50 0,-4 22-116 0,4-22-179 16,-12-22-153-16,12 22 63 0,-6-37 438 0</inkml:trace>
  <inkml:trace contextRef="#ctx0" brushRef="#br0" timeOffset="70">8897 13408 852 0,'0'0'132'16,"0"0"-33"-16,0 0 1 0,0 0 1 0,0 0-15 15,0 0-17-15,0 0-19 0,0 0-13 0,0 0 3 16,0 0 0-16,0 0-1 0,-5 29-9 15,5-29-10-15,-12 28-11 0,12-28-3 0,-12 22-3 0,12-22-1 16,0 0-1-16,-19 29 0 0,19-29-2 16,0 0 2-16,-17 32-4 0,17-32-1 15,-8 21-22-15,8-21-26 0,-3 26-61 0,3-26-64 16,0 0-134-16,0 0-168 0,0 0 47 0,14 26 312 16</inkml:trace>
  <inkml:trace contextRef="#ctx0" brushRef="#br0" timeOffset="71">10366 12992 540 0,'0'0'180'16,"0"0"-88"-16,0 0-13 0,26-11 16 0,-26 11 0 15,0 0-21-15,0 0-16 0,0 0-3 0,0 0-1 16,31 7-1-16,-31-7-14 0,0 0-8 16,0 0-8-16,33 10-7 0,-33-10-3 0,0 0-2 15,30 10-3-15,-30-10 0 0,0 0-4 0,28 23 1 16,-28-23-4-16,0 0 4 0,16 34-2 0,-16-34 1 15,3 33-3-15,-3-33 3 0,-3 34-4 16,3-34 3-16,-10 36-3 0,10-36 4 0,-18 29-3 16,18-29 2-16,-26 28-2 0,26-28 5 0,-33 20 8 15,33-20 5-15,-38 12 2 0,38-12 0 16,-35 9-6-16,35-9-1 0,-37 5-2 0,37-5 0 16,-34 0-2-16,34 0-2 0,-28-5-1 0,28 5-5 15,0 0 1-15,-23-11-2 0,23 11-1 0,0 0-1 16,0 0-1-16,0 0-7 0,0 0-9 0,0 0-7 15,0 0-15-15,0 0-15 0,24-9-12 0,-24 9-56 16,33 0-52-16,-33 0-97 0,32-21-143 0,-6 21 13 16,-26 0 278-16</inkml:trace>
  <inkml:trace contextRef="#ctx0" brushRef="#br0" timeOffset="72">10810 12984 1094 0,'0'0'159'0,"0"0"-40"0,0 0-10 0,-32-13-27 16,32 13-26-16,0 0-15 0,-30 3-13 0,30-3-5 15,-32 10-3-15,32-10-5 0,-30 21 0 0,30-21-3 16,-32 26-1-16,32-26-4 0,-33 34 3 0,33-34-8 16,-29 39 4-16,29-39-5 0,-23 38 1 15,23-38-3-15,-11 32 3 0,11-32-3 0,0 36 2 16,0-36-2-16,9 35 1 0,-9-35-3 15,21 25-11-15,-21-25 32 0,29 25-33 0,-29-25 34 16,33 16-21-16,-33-16-11 0,41 7-8 0,-16-1-14 16,-25-6-16-16,52-8-15 0,-52 8-28 0,61-9-64 15,-49-18-79-15,31 20-175 0,-12-1-27 0,-8-20 150 16</inkml:trace>
  <inkml:trace contextRef="#ctx0" brushRef="#br0" timeOffset="73">11726 12843 803 0,'0'0'320'15,"0"0"-177"-15,0 0-33 0,0 0-9 0,0 0-26 16,0 0-26-16,0 0-13 0,-20-22-7 0,20 22-2 16,0 0 1-16,-22 1-1 0,22-1-3 0,-27 6-3 15,27-6-3-15,-34 18 0 16,12-4-5-16,-2 0 1 0,1 3-5 0,-2 2 0 16,0 2-6-16,2 0 1 0,-1 0-5 0,4 1 2 15,20-22-4-15,-35 41 4 0,35-41-3 0,-18 37 4 16,18-37-4-16,-6 34 2 0,6-34-2 0,0 35 3 15,0-35-3-15,4 31 3 0,-4-31-4 0,12 26 3 16,-12-26-3-16,25 23 5 0,-25-23 0 0,36 10 1 16,-36-10-2-16,44 7-1 0,-22-7-1 15,1 0-1-15,1-2-8 0,-1-1-6 0,-1 1-11 16,-22 2-6-16,42-7-2 0,-42 7-7 0,38-10-16 16,-38 10-32-16,36-10-42 0,-36 10-50 0,25-14-66 15,-25 14-128-15,0 0 5 0,0 0 117 16</inkml:trace>
  <inkml:trace contextRef="#ctx0" brushRef="#br0" timeOffset="74">11492 13001 1168 0,'-25'-10'173'0,"25"10"-80"15,0 0-13-15,0 0-13 0,0 0-24 16,0 0-18-16,0 0-16 0,0 0-5 0,0 0-2 16,-1 32 2-16,1-32-2 0,0 0 1 0,31 28-3 15,-31-28 1-15,34 16 0 0,-34-16 0 0,44 11-1 16,-21-8 0-16,-1-1-1 0,-22-2-15 0,47 1-44 16,-47-1-78-16,51-3-169 0,-51 3-209 0,33-19 56 15,-8 16 282-15</inkml:trace>
  <inkml:trace contextRef="#ctx0" brushRef="#br0" timeOffset="75">12506 12688 1124 0,'0'0'115'16,"0"0"-39"-16,0 0 0 0,0 0-1 0,0 0-12 16,-15 32-13-16,15-32-18 0,-10 32-3 0,10-32-5 15,-5 42 3-15,5-42-7 0,-4 49 1 0,-2-25-7 16,2 3 1-16,-3 4-5 0,-1-4 4 0,0 4-8 15,1-6 3-15,-4 3-7 0,4 1 2 16,0-7-6-16,-1 2 4 0,1 0-4 0,1 0 4 16,6-24-4-16,-12 40 4 0,12-40-3 0,-8 30 2 15,8-30-2-15,0 0-8 0,-4 28-18 0,4-28-10 16,0 0-5-16,0 0-44 0,0 0-12 16,0 0-52-16,0 0-71 0,0 0-64 0,0 0-138 15,0 0 39-15,0 0 341 0</inkml:trace>
  <inkml:trace contextRef="#ctx0" brushRef="#br0" timeOffset="76">12705 12754 955 0,'0'0'132'0,"0"0"-53"16,0 0-8-16,0 0-3 0,0 0-8 0,0 0-13 15,0 0 10-15,0 0 2 0,0 0 3 0,0 0 5 16,0 0-30-16,23 36-7 0,-23-36-9 16,0 39 1-16,-3-17-7 0,-1 2 0 0,-1 2-7 15,-2 0 1-15,0-2-6 0,-1 0 1 0,-2 2-5 16,0 2 5-16,-1-4-6 0,0 0 4 0,-1 3-4 15,1-1 4-15,1 0-5 0,1 0 6 0,9-26-6 16,-18 42 5-16,18-42-4 0,-11 27-12 0,11-27-2 16,0 0-40-16,0 39-33 0,0-39-69 15,0 0-96-15,0 0-95 0,0 0-113 16,0 0 56-16,-5-25 389 0</inkml:trace>
  <inkml:trace contextRef="#ctx0" brushRef="#br0" timeOffset="77">12630 12954 934 0,'0'0'149'0,"-5"-37"-35"0,5 37-14 15,-3-27-15-15,3 27-14 0,5-32-19 16,-5 32-17-16,12-29-4 0,-12 29-8 0,11-28-1 16,-11 28-5-16,0 0-2 0,23-29-4 0,-23 29-1 15,0 0-3-15,22-22 0 0,-22 22 1 0,0 0 2 16,30-18-1-16,-30 18 1 0,22-9-5 0,-22 9-2 15,0 0 0-15,33-10-2 0,-33 10 0 16,23-3 0-16,-23 3-1 0,24 3 1 0,-24-3 0 16,24 7-1-16,-24-7 1 0,23 14-1 0,-23-14 2 15,0 0-2-15,28 31 1 0,-28-31-1 0,0 0 1 16,22 27-2-16,-22-27 2 0,0 0-1 0,22 27 1 16,-22-27-1-16,0 0 2 0,11 32-2 0,-11-32 2 15,1 21-2-15,-1-21 3 0,-1 26-2 16,1-26 1-16,-8 32-1 0,8-32 1 15,-17 28-3-15,17-28 3 0,-22 31-2 0,22-31 1 16,-22 22 0-16,22-22 1 0,0 0-2 0,-29 20 2 16,29-20-1-16,0 0 1 0,-29 13-1 0,29-13 0 15,0 0-1-15,-29 4 2 0,29-4 4 0,0 0 5 16,-33-1 4-16,33 1-2 0,0 0-1 0,-22-3-5 16,22 3 2-16,0 0 1 0,0 0-1 15,0 0-2-15,0 0-3 0,0 0-4 0,0 0-1 16,0 0-2-16,0 0 1 0,0 0 1 0,0 0 1 15,0 0 2-15,11 24-2 0,-11-24 1 0,0 0-1 16,29 24 2-16,-29-24 1 0,23 18 0 16,-23-18 0-16,24 20 1 0,-24-20-2 0,26 21 3 15,-26-21-2-15,29 24 2 0,-29-24-3 0,26 28 1 16,-26-28-3-16,26 27 3 0,-26-27-5 16,26 21 4-16,-26-21-2 0,0 0-14 0,29 30 13 15,-29-30-15-15,0 0 13 0,20 23-40 0,-20-23-23 16,0 0-119-16,0 0-353 0,0 0 12 0,22 26 12 15</inkml:trace>
  <inkml:trace contextRef="#ctx0" brushRef="#br0" timeOffset="78">55 14655 1235 0,'0'0'142'0,"0"0"-34"15,0 0-30-15,0 0-31 0,0 0-17 0,0 0-14 16,0 0-5-16,0 0-6 0,0 0-2 0,0 0 3 0,0 0 7 16,0 0 5-16,28 10 3 0,-28-10 1 0,37 4-4 15,-37-4-1-15,46 2-5 0,-19-2-2 16,1 1-4-16,3 2-3 0,0-3 0 0,-2 0-2 15,2 0 1-15,1 0-1 0,-4 0 0 0,-1-3-1 16,2 3-4-16,-1 3 0 0,-2-3 1 0,0 3-1 16,-5-3 3-16,-21 0 1 0,35 7-10 0,-35-7-11 15,28 5-9-15,-28-5-22 0,0 0-11 0,36 23-46 16,-36-23-61-16,0 0-132 0,12 27-198 16,-12-27 66-16,6 28 312 0</inkml:trace>
  <inkml:trace contextRef="#ctx0" brushRef="#br0" timeOffset="79">75 14951 1120 0,'-21'-11'187'0,"21"11"-68"15,0 0-39-15,0 0 0 0,0 0-44 0,0 0 5 16,0 0-15-16,0 0-14 0,0 0-8 0,0 0-4 16,0 0 1-16,0 0 5 0,0 0 8 0,0 0 3 15,27 4 5-15,-27-4-2 0,36-1-3 0,-36 1-4 16,40 0-1-16,-15 0-4 0,-3-2 0 0,7 1-2 15,-1 1 0-15,-1-2-3 0,5-3 0 16,-2 2-2-16,3-2-1 0,-2 0-1 0,3 4-1 16,-1-7-2-16,-1 3 3 0,-3 0-3 15,-3 3 4-15,-3-2 0 0,-23 4 0 0,38-3 0 16,-38 3-1-16,30-2 1 0,-30 2 0 0,23 0-1 16,-23 0 0-16,0 0-9 0,22 3-7 0,-22-3-7 15,0 0-19-15,0 0-7 0,0 0-31 0,0 0-51 16,28 15-71-16,-28-15-156 0,0 0-100 15,0 0 14-15,0 0 421 0</inkml:trace>
  <inkml:trace contextRef="#ctx0" brushRef="#br0" timeOffset="80">634 14378 777 0,'0'0'245'0,"0"0"-108"16,0 0-18-16,-25-9-12 0,25 9-19 0,0 0-17 15,0 0-17-15,0 0-14 0,0 0-14 16,0 0-11-16,0 0-5 0,0 0-4 0,0 0-1 16,0 0-3-16,0 0 0 0,0 0 9 0,0 0 7 15,0 0 3-15,0 0 1 0,7 29-9 0,-7-29-4 16,0 0-1-16,15 24 3 0,-15-24-3 0,11 26 1 15,-11-26-4-15,17 33-1 0,-17-33-2 0,18 35 1 16,-18-35-4-16,19 35 4 0,-19-35-4 0,19 38 2 16,-19-38-2-16,27 31 2 15,-27-31-2-15,27 31 2 0,-27-31-2 0,21 27 1 16,-21-27-1-16,22 21 2 0,-22-21-2 0,0 0 2 16,22 29-2-16,-22-29 0 0,0 0 0 0,18 24 2 15,-18-24-2-15,0 0 2 0,0 0-1 0,23 30 0 16,-23-30 0-16,0 0 0 0,0 0-1 0,14 26 2 15,-14-26-2-15,0 0 1 0,0 0 1 16,0 0-1-16,0 0 0 0,0 0 0 0,0 0 0 16,0 0 1-16,0 0 0 0,0 0 1 0,0 0 0 15,0 0 0-15,0 0 1 0,0 0-2 0,0 0 1 16,0 0 0-16,0 0-1 0,0 0-1 0,0 0 1 16,0 0-1-16,0 0 0 0,0 0 0 15,0 0 0-15,0 0 1 0,0 0-1 0,-23-6-1 16,23 6-1-16,0 0 1 0,0 0 1 15,0 0 0-15,0 0 1 0,-24 27-1 0,24-27 0 16,0 0 1-16,-27 35-3 0,27-35 4 0,-22 31-3 16,22-31 2-16,-27 30-3 0,27-30-11 0,-27 36 31 15,27-36-31-15,-29 32 31 0,29-32-16 0,-26 30-3 16,26-30 3-16,-28 25-3 0,28-25 3 0,-27 23-3 16,27-23 4-16,-28 19-3 0,28-19 3 0,-25 15-1 15,25-15-1-15,-25 9 0 0,25-9 0 16,0 0-1-16,0 0 1 0,-24 6-2 15,24-6-1-15,0 0 0 0,0 0-11 0,0 0-17 16,0 0-25-16,0 0-35 0,0 0-72 0,6 28-175 16,-6-28-182-16,0 0 8 0,16 27 346 0</inkml:trace>
  <inkml:trace contextRef="#ctx0" brushRef="#br0" timeOffset="81">2293 14362 527 0,'0'0'205'16,"0"0"-36"-16,0 0-35 0,0 0-23 0,0 0-22 16,0 0-10-16,0 0-9 0,0 0-10 0,0 0-9 15,-19-22-6-15,19 22-6 0,0 0-2 0,0 0-2 16,-28-13-3-16,28 13-3 0,0 0-7 0,-26-7-6 15,26 7-5-15,-23-1-2 0,23 1-5 16,-32 4-2-16,32-4-2 0,-34 14 2 0,34-14-3 16,-40 24 4-16,40-24-4 0,-40 34 1 0,40-34 1 15,-43 34-1-15,43-34-3 0,-36 35 3 16,36-35-2-16,-22 26 2 0,22-26-3 0,0 0 2 16,-11 29-2-16,11-29 1 0,0 0 0 0,11 32 2 15,-11-32-2-15,0 0 1 0,32 33-1 0,-32-33 1 16,36 15 0-16,-36-15 1 0,37 12-1 15,-37-12 1-15,40 6 0 0,-17-6 0 0,-1-1 0 16,2 1-1-16,1-3 1 0,-25 3-1 0,35-2 1 16,-35 2 0-16,0 0 0 0,27 0 1 0,-27 0 1 15,0 0 3-15,0 0-2 0,0 0 2 0,0 0-4 16,-27 26-1-16,27-26-1 0,-35 27 2 0,35-27-2 16,-43 37 3-16,19-16-4 0,2-3 3 0,22-18-3 15,-41 34 4-15,41-34-4 0,-37 32 3 16,37-32-2-16,-29 27 2 0,29-27-2 15,-21 26 2-15,21-26-3 0,0 0 2 0,-7 26-1 16,7-26 0-16,0 0-1 0,7 29 1 0,-7-29-2 16,0 0 4-16,21 30-3 0,-21-30-14 0,25 20 36 15,-25-20-35-15,35 18 36 0,-35-18-21 0,38 20-1 16,-38-20 1-16,37 18-1 0,-14-13 1 16,2 2-1-16,0-1 0 0,0-4 1 0,1-1 0 15,0-1 0-15,2 0 0 0,-2-1-1 0,-1-1-1 16,-1-4 2-16,1-3-3 0,0 6-26 0,-25 3-27 15,51-9-71-15,-44-13-84 0,26 25-198 0,-33-3-88 16,30-23 67-16,-2 26 430 0</inkml:trace>
  <inkml:trace contextRef="#ctx0" brushRef="#br0" timeOffset="82">3469 14508 1116 0,'-26'-36'342'0,"26"36"-252"0,0 0-24 15,0 0-18-15,-24-4-17 0,24 4-15 16,0 0-13-16,0 0-5 0,0 0-2 0,0 0 3 15,0 0 0-15,24 27 0 0,-24-27-2 0,26 16-18 16,-26-16-17-16,27 16-34 0,-3 5-70 16,-24-21-79-16,31 10-191 0,-31-10-54 0,0 0 138 15</inkml:trace>
  <inkml:trace contextRef="#ctx0" brushRef="#br0" timeOffset="83">3454 14761 861 0,'0'0'321'15,"0"0"-198"-15,0 0-40 0,0 0-26 16,0 0-17-16,0 0-15 0,0 0 5 0,0 0 1 16,0 0 1-16,6 21 1 0,-6-21-13 0,9 27-10 15,-9-27 0-15,0 31-6 0,0-31 1 0,1 37-4 16,-1-37 2-16,0 32-5 0,0-32 5 0,-1 31-4 16,1-31-14-16,0 29 36 0,0-29-37 0,0 24 37 15,0-24-37-15,0 0-29 0,0 0-53 16,9 30-105-16,-9-30-126 0,0 0-173 15,0 0 76-15,-8-43 345 0</inkml:trace>
  <inkml:trace contextRef="#ctx0" brushRef="#br0" timeOffset="84">4053 14671 880 0,'-25'-12'281'0,"25"12"-200"0,0 0 0 0,-23-6-1 15,23 6-23-15,0 0-23 0,-30-12-17 0,30 12-9 16,0 0-3-16,-28 0-3 0,28 0 1 0,0 0 1 15,-26 10-1-15,26-10 0 0,0 0-1 0,-29 21-1 16,29-21-1-16,0 0 3 0,-28 33-4 0,28-33 3 16,-16 22-3-16,16-22 2 0,0 0-3 15,-9 31 2-15,9-31-3 0,9 24 2 0,-9-24-1 16,16 29 2-16,-16-29-2 0,20 29 2 0,-20-29-2 16,26 24 2-16,-26-24-3 0,29 21 4 0,-29-21-4 15,27 20 4-15,-27-20-3 0,28 15 3 16,-28-15-3-16,26 18 3 0,-26-18 23 0,0 0-22 15,23 24 23-15,-23-24-37 0,0 0 13 16,0 0-13-16,13 23 14 0,-13-23 2 0,0 0 2 16,0 0 16-16,0 0 6 0,0 0 3 0,-24 21 1 15,24-21-12-15,0 0-6 0,-29 8-2 0,29-8-4 16,-24 6-3-16,24-6-3 0,-24 2-1 0,24-2-1 16,-25 1 0-16,25-1-2 0,0 0 2 0,-27 0-3 15,27 0-15-15,0 0-16 0,0 0-33 0,0 0-78 16,-28-14-113-16,28 14-254 0,0 0 46 15,0 0 228-15</inkml:trace>
  <inkml:trace contextRef="#ctx0" brushRef="#br0" timeOffset="85">5681 14420 937 0,'-6'-24'201'0,"6"24"-71"0,0 0-19 15,0 0-14-15,0 0-36 0,0 0-26 0,0 0-19 16,0 0-10-16,0 0-1 0,3 24 5 0,-3-24 2 16,-3 38 3-16,2-15-6 0,1 2-1 0,-2 1-7 15,2 3 4-15,0 0-5 0,0 0 5 0,0 3-5 16,0-1 5-16,0 0-6 0,-4 0 5 0,1 3-6 15,1-6 6-15,-1 4-8 16,-1-2 7-16,0-3-6 0,-2-2 6 0,2-4 18 16,-2 2-34-16,6-23 35 0,-13 38-35 0,13-38 12 15,-13 23 4-15,13-23-2 0,0 0 2 0,-25 16 7 16,25-16 4-16,-23 3 1 0,23-3 0 0,-34-4-7 16,34 4-5-16,-33-15-1 0,33 15-2 0,-34-23 1 15,34 23 12-15,-31-37-34 0,31 37 31 0,-31-40-33 16,20 17 18-16,3 2-9 0,-1-9-15 15,7 6-7-15,-6-5-21 0,8 29-19 0,-4-52-46 16,4 52-70-16,4-38-124 0,-4 38-120 0,18-31 23 16,-21 0 366-16</inkml:trace>
  <inkml:trace contextRef="#ctx0" brushRef="#br0" timeOffset="86">5435 14364 1068 0,'-31'-16'138'0,"31"16"-40"0,0 0-4 0,0 0-13 16,0 0-22-16,0 0-22 0,0 0-15 0,0 0-12 15,0 0-6-15,0 0-3 0,0 0 0 0,0 0 6 16,0 0 4-16,0 0 5 0,22-10 2 16,-22 10-3-16,27 5-4 0,-27-5-2 15,33 8-4-15,-33-8-2 0,40 10-2 0,-14-3-1 16,2-1 0-16,1-2 0 0,3 0 0 0,1 1 0 15,1 0-1-15,1 1 0 0,0 0 0 0,-1-1-7 16,3 6-23-16,-7-9-30 0,10 17-70 0,-40-19-70 16,62 10-134-16,-32-3-134 0,-30-7 55 0,53 11 358 15</inkml:trace>
  <inkml:trace contextRef="#ctx0" brushRef="#br0" timeOffset="87">6202 14764 913 0,'-18'35'336'0,"18"-35"-253"15,-24 15-6-15,24-15-7 0,-21 26-13 0,21-26-23 16,-17 24-11-16,17-24-13 0,-18 29 1 0,18-29-7 15,-18 29 3-15,18-29-3 0,-9 28-17 16,9-28 37-16,0 30-37 0,0-30 34 0,6 33-20 16,-6-33-4-16,14 25 4 0,-14-25-3 0,25 16 3 15,-25-16-2-15,29 7 0 0,-29-7 2 16,41-3-3-16,-41 3 4 0,45-25-4 0,-21 11 4 16,-1-6 12-16,-1-1-35 0,-22 21 34 0,37-45-33 15,-37 45 18-15,28-43 6 0,-16 21-4 0,-12 22 5 16,7-45-5-16,-7 45 5 0,0-41-4 15,0 41 4-15,-11-31 3 0,11 31 10 0,-19-26-2 16,19 26 2-16,-28-19-9 0,28 19-6 0,-30-7-4 16,30 7 1-16,-33 0-1 0,33 0-4 0,-30 6-11 15,30-6-20-15,0 0-33 0,-15 25-76 0,15-25-86 16,0 0-189-16,0 0-62 0,0 0 167 0</inkml:trace>
  <inkml:trace contextRef="#ctx0" brushRef="#br0" timeOffset="88">6706 14798 903 0,'0'0'136'0,"0"0"-77"16,3 24 2-16,-3-24 5 0,0 0 8 0,0 0-9 15,0 22-9-15,0-22-18 0,0 0-10 16,-3 28-9-16,3-28-1 0,0 0-5 0,0 33-1 16,0-33-4-16,-2 23-1 0,2-23-4 0,-4 23 2 15,4-23 21-15,0 0-38 0,-5 31 38 0,5-31-40 16,0 0 13-16,0 0 2 0,-4 26-2 0,4-26 2 16,0 0-1-16,0 0 1 0,0 0-1 0,0 0 0 15,0 0 1-15,0 0 0 0,0 0 0 16,9-26 15-16,-9 26-39 0,10-32 37 15,-10 32-36-15,15-41 20 0,-11 17 5 0,3 3-5 16,0-3 6-16,-4 1-6 0,4-1 7 0,-7 24-7 16,12-35 5-16,-12 35-4 0,13-28 1 0,-13 28 0 15,0 0 1-15,0 0-2 0,13-24 1 0,-13 24-1 16,0 0 1-16,0 0-2 0,0 0 1 0,0 0 3 16,27 7-1-16,-27-7 2 0,0 0-1 15,26 15 3-15,-26-15-1 0,0 0 2 0,31 22-1 16,-31-22 0-16,25 12-3 0,-25-12 0 15,26 9-1-15,-26-9-1 0,31 3 0 0,-31-3 0 16,33-3 1-16,-33 3-2 0,34-9 1 0,-34 9 0 16,35-12 0-16,-35 12-30 0,35-7-62 0,-35 7-80 15,38-6-153-15,-38 6-167 0,0 0 75 0,34 1 319 16</inkml:trace>
  <inkml:trace contextRef="#ctx0" brushRef="#br0" timeOffset="89">7484 14802 1019 0,'0'0'204'0,"-13"-24"-101"16,13 24-15-16,0 0-24 0,0 0-22 0,0 0-17 15,0 0-8-15,0 0 0 0,0 0-1 0,-24-13 4 0,24 13-1 16,0 0-2-16,0 0-2 0,-29-1-2 0,29 1 0 15,-24 5-1-15,24-5 0 0,-35 16-4 0,35-16 1 16,-40 28-7-16,17-11 2 0,-3 4-4 16,2 0 2-16,-3 6-4 0,0-6 3 0,7 0 20 0,-1 2-34 15,21-23 35-15,-23 35-35 0,23-35 10 0,-6 30 2 16,6-30-3-16,0 0 2 0,17 29-2 0,-17-29 3 16,29 3 0-16,-6-3 0 0,5-3 3 0,2-9-4 15,0-1 3-15,2-1-14 16,2-6-3-16,-5 1 9 0,0 0-34 0,-3-1 44 15,-26 20-27-15,39-42 22 16,-21 18 5-16,-3-3-4 0,-3-2 5 0,-1-4-5 16,0-1 5-16,-5-1-6 0,-2-4 7 0,2-2-7 15,-4-4 8-15,3-1-7 0,-4 1 6 0,3 2-6 16,-4 4 7-16,4 9 1 0,-4 2 10 0,0 28-3 16,2-33 4-16,-2 33-10 0,0 0-4 0,0 0-3 15,0 0-1-15,0 0-2 0,0 0 0 0,0 0 2 16,0 0 1-16,0 0 4 0,11 30-3 15,-10-6 4-15,2 5-3 0,-3 3 7 0,-4 3-5 16,2 4 3-16,-5 2-9 0,5 0 5 0,-7 3-8 16,1-2 7-16,1-2-7 0,0-1 6 15,-1-4-7-15,2-1 6 0,4-2-5 0,-4-5-13 16,10-2-21-16,-4-25-19 0,11 41-38 0,-11-41-70 16,21 22-93-16,-21-22-188 0,0 0-7 15,34-9 219-15</inkml:trace>
  <inkml:trace contextRef="#ctx0" brushRef="#br0" timeOffset="90">7905 14727 884 0,'0'0'223'0,"0"0"-76"0,0 0-29 16,3-28-17-16,-3 28-29 0,0 0-24 0,0 0-15 15,0 0-6-15,0 0-3 0,-29-16-1 16,29 16-5-16,0 0-4 0,-22 2-4 0,22-2-3 15,-24 13-2-15,24-13-3 0,-25 18 2 0,25-18-4 16,-30 25 2-16,30-25-3 0,-29 41 2 0,15-19-4 16,3 1 4-16,2-1-4 0,9-22 4 0,-11 40-5 15,11-40 4-15,1 28-4 0,-1-28 4 16,0 0-4-16,23 24 2 0,-23-24-2 0,31 9 1 16,-31-9-9-16,33-2-6 0,-33 2-2 0,37-15-4 15,-37 15 9-15,30-22 6 0,-30 22 5 0,25-28 1 16,-25 28 5-16,21-30-3 0,-21 30 3 0,14-34-3 15,-14 34 4-15,9-26-3 0,-9 26 2 16,6-22-1-16,-6 22 1 0,0 0-1 16,3-25 2-16,-3 25 4 0,0 0 3 0,0 0 0 15,0 0 0-15,0 0-7 0,0 0-4 0,0 0 1 16,0 0 0-16,0 0 2 0,0 0-2 0,13 26 2 16,-13-26-4-16,7 27 3 0,-7-27-2 0,11 31 1 15,-11-31-3-15,7 29 3 0,-7-29-21 0,10 23-16 16,-10-23-35-16,0 0-37 0,33 37 2 0,-33-37-10 15,26 9-26-15,-26-9-74 0,22-8-104 32,-22 8-64-32,28-14 230 0</inkml:trace>
  <inkml:trace contextRef="#ctx0" brushRef="#br0" timeOffset="91">8238 14772 822 0,'0'0'202'0,"0"0"-68"0,0 0-34 15,0 0-32-15,0 0-19 0,0 0-24 0,0 0-15 16,0 0-8-16,0 0 1 0,0 0 28 15,0 0 10-15,0 0 3 0,24 27 3 0,-24-27-24 16,1 21-1-16,-1-21-1 0,0 26 0 0,0-26-7 16,-5 31-1-16,5-31-3 0,-5 31 1 0,5-31-3 15,-6 32 2-15,6-32-4 0,-3 24-15 0,3-24 33 16,0 0-38-16,0 0 36 0,1 25-22 0,-1-25-1 16,0 0 1-16,0 0 0 15,0 0 0-15,0 0 1 0,0 0 14 0,26-22-35 16,-26 22 35-16,21-34-34 0,-7 12 18 0,2 0 4 15,6-3-6-15,-4 1 5 0,3 3-5 0,-21 21 6 16,37-41-5-16,-37 41 4 0,35-30-2 0,-35 30 1 16,27-23-2-16,-27 23 1 0,21-9-1 0,-21 9 1 15,0 0 0-15,29-7 1 0,-29 7-2 0,0 0 1 16,26 7 1-16,-26-7-1 0,0 0 1 16,25 7-1-16,-25-7 1 0,0 0-2 0,0 0 3 15,29 23-2-15,-29-23 2 0,0 0-1 0,19 32 1 16,-19-32-2-16,10 30 1 0,-10-30-2 0,7 32 2 15,-7-32-2-15,1 29 4 0,-1-29-5 16,1 30 3-16,-1-30-3 0,0 21 1 0,0-21-1 16,0 24-3-16,0-24-7 0,0 0-59 0,7 41-57 15,-7-41-137-15,0 0-218 0,0 0 6 16,0 0 161-16</inkml:trace>
  <inkml:trace contextRef="#ctx0" brushRef="#br0" timeOffset="92">9866 14261 882 0,'23'8'175'0,"-23"-8"-51"0,0 0-28 16,0 0 3-16,0 0-7 0,0 0-23 0,-5 27-11 15,5-27-27-15,-6 38-7 0,6-38-6 0,-3 44 6 16,-2-16-5-16,4 4 4 0,-2 1-7 0,-1 2 3 16,-2-1-6-16,1 4 4 0,-4-5-8 15,1 4 2-15,-2 0-9 0,-1 0 5 16,0 2-10-16,-1-1 7 0,1-4-7 0,1-3 6 16,-1-2-5-16,2-3 4 0,9-26-4 0,-17 42-10 15,17-42 32-15,-7 31-31 0,7-31 31 0,0 0-20 16,0 0-2-16,3 22 1 0,-3-22 0 0,0 0 1 15,0 0 0-15,0 0-1 0,25-8 2 0,-25 8-2 16,25-24-19-16,-25 24 32 0,37-41-30 16,-17 20 29-16,7-9-8 0,0-1-5 0,2-1 4 15,1 1-3-15,1-1 5 0,-2 5-5 0,-2 1 4 16,1 5-4-16,-3 3 2 0,-25 18-2 0,37-19 2 16,-37 19-2-16,22-2 1 0,-22 2 0 15,0 0 0-15,23 14 0 0,-23-14 0 0,10 25 1 0,-10-25-3 16,7 29 4-16,-7-29-3 0,3 31 2 0,-3-31-2 15,1 28 1-15,-1-28-1 0,3 26 1 16,-3-26-2-16,4 27 3 0,-4-27-3 0,7 28 2 16,-7-28-27-16,4 30-17 0,-4-30-38 0,0 0-54 0,21 44-63 15,-21-44-137-15,0 0-116 0,0 0 10 0,23-13 333 16</inkml:trace>
  <inkml:trace contextRef="#ctx0" brushRef="#br0" timeOffset="93">10559 14692 996 0,'0'0'185'16,"0"0"-75"-16,-26-10-27 0,26 10-9 0,0 0-22 15,0 0-13-15,-15 29-15 0,15-29-7 0,-14 27-9 0,14-27-1 16,-13 33-5-16,13-33 1 0,-11 38-4 0,11-38 3 16,-5 34-4-16,5-34 3 0,3 29-3 15,-3-29 2-15,12 23-2 0,-12-23 2 0,0 0-1 16,28 19 1-16,-28-19 0 0,23 5-1 0,-23-5 2 15,30-8 0-15,-30 8 0 0,29-12 1 0,-29 12 0 16,27-21-2-16,-27 21 3 0,22-32-3 0,-22 32 3 16,16-33-3-16,-16 33 3 0,10-33-2 0,-10 33 15 15,0 0 5-15,-3-30 6 0,3 30-1 16,0 0-8-16,0 0-10 0,-26-27-2 0,26 27-2 16,0 0 0-16,-29-14-3 0,29 14 0 15,0 0-2-15,-24-10 0 0,24 10-16 0,0 0-24 16,0 0-55-16,0 0-87 0,-17-27-125 0,17 27-175 15,0 0 30-15,16-34 293 0</inkml:trace>
  <inkml:trace contextRef="#ctx0" brushRef="#br0" timeOffset="94">10968 14690 859 0,'0'0'155'0,"0"0"-29"0,0 0-7 15,0 0-15-15,0 0-28 0,0 0-28 0,0 0-25 16,0 0-12-16,0 0-3 0,0 0 22 0,0 0 10 16,-8 27 4-16,8-27-4 0,0 23-19 15,0-23-10-15,-1 31 1 0,1-31-4 16,-6 33 2-16,6-33-5 0,-3 33 0 0,3-33-4 15,-2 24 1-15,2-24-3 0,-5 22 3 0,5-22-2 16,0 0 1-16,0 0-1 0,-1 26 0 0,1-26 0 16,0 0 0-16,0 0-2 0,0 0 3 0,0 0-2 15,0 0 2-15,0 0 1 0,29-8-1 16,-29 8 1-16,28-29-2 0,-12 6 2 0,3-1-4 16,1 1 5-16,-1-1-4 0,-19 24 3 0,40-40-3 15,-40 40 4-15,32-29-4 0,-32 29 3 0,27-17-2 16,-27 17 0-16,0 0 0 0,28-10-1 0,-28 10 1 15,0 0 0-15,0 0-1 0,23 11 1 16,-23-11 1-16,0 0-2 0,0 0 2 0,11 29-3 16,-11-29 3-16,0 0-1 0,4 29 1 15,-4-29-1-15,0 0 0 0,0 29-1 0,0-29 2 16,0 0-2-16,0 0 3 0,5 22-3 0,-5-22-1 16,0 0 2-16,0 0-1 0,0 0 2 0,0 0-1 15,30-4 1-15,-30 4-2 0,25-24 2 0,-25 24-1 16,31-33 1-16,-31 33-3 0,33-33 4 0,-33 33-2 15,31-30 2-15,-31 30-2 0,25-17 0 0,-25 17-1 16,22-3 0-16,-22 3 0 0,0 0 0 16,23 1 2-16,-23-1 0 0,0 0 1 0,12 24-2 15,-12-24 1-15,7 26-2 0,-7-26 2 16,2 32-2-16,-2-32 3 0,4 37-4 0,-4-37 2 16,4 31-2-16,-4-31 3 0,7 31-4 0,-7-31 3 15,0 0-3-15,12 28-22 0,-12-28-31 0,0 0-49 16,32 21-77-16,-32-21-103 0,0 0-151 15,30-24-15-15,-30 24 226 0</inkml:trace>
  <inkml:trace contextRef="#ctx0" brushRef="#br0" timeOffset="95">11850 14685 977 0,'0'0'202'0,"0"0"-49"0,0 0-32 15,0 0-26-15,0 0-32 0,0 0-19 16,0 0-7-16,0 0-7 0,-22-7-6 0,22 7-9 15,0 0-7-15,0 0-5 0,0 0-2 0,-29 30-1 16,29-30 1-16,-14 29-2 0,14-29 3 0,-12 32-4 16,12-32 3-16,-10 39-4 0,10-39 4 0,-4 40-4 15,4-40 3-15,7 37-2 0,-7-37 2 0,17 28-3 16,-17-28 3-16,22 20-3 0,-22-20 2 0,27 15-2 16,-27-15 2-16,32 4 0 0,-32-4 1 15,32-8 1-15,-32 8-1 0,36-17 1 0,-36 17-1 16,35-28 2-16,-35 28-2 0,29-34 3 15,-29 34-4-15,20-36 5 0,-20 36-4 0,9-31 3 16,-9 31-2-16,0-30 4 0,0 30 1 0,-8-28 9 16,8 28-1-16,-11-23 2 0,11 23-6 0,0 0-3 15,-23-28-5-15,23 28 2 0,0 0-2 16,-27-12-1-16,27 12-1 0,0 0 0 0,-24 1-1 16,24-1-10-16,0 0-9 0,-27 33-27 0,27-33-26 15,-16 35-68-15,-8-33-88 0,24-2-239 0,-1 30-36 16,1-30 147-16</inkml:trace>
  <inkml:trace contextRef="#ctx0" brushRef="#br0" timeOffset="96">12384 14713 954 0,'0'0'164'16,"0"0"-71"-16,0 0-21 0,0 0-5 0,0 0-2 15,0 0-12 1,5 25-5-16,-5-25-9 0,0 0-5 0,-15 30-9 16,15-30-2-16,-10 30-8 0,10-30 0 15,-9 32-6-15,9-32 2 0,-9 34-6 0,9-34 1 16,-8 31-5-16,8-31 1 0,-4 24-3 0,4-24 2 15,0 0-2-15,0 0 1 0,-1 22-1 0,1-22 0 0,0 0 0 16,0 0 1-16,0 0-1 0,0 0 0 0,0 0 1 16,27-4 0-16,-27 4 1 0,0 0-2 0,37-38 4 15,-37 38-5-15,36-34 5 0,-36 34-4 16,40-34 4-16,-40 34-4 0,39-32 3 0,-39 32-3 16,36-21 3-16,-36 21-3 0,28-16 2 0,-28 16-1 15,0 0-1-15,25 0 1 0,-25 0 0 0,0 0 1 16,0 0-1-16,17 27 3 0,-17-27-4 15,0 24 4-15,0-24-3 0,-6 27 1 0,6-27-1 16,-9 28 1-16,9-28-2 0,-6 22 1 0,6-22-1 16,0 0 0-16,0 0-2 0,0 0 2 15,0 0-1-15,0 0-1 0,0 0 6 0,0 0-3 16,29 11 1-16,-29-11 0 0,29-16-1 0,-29 16-1 16,40-27 4-16,-40 27-4 0,41-35 4 0,-41 35-4 15,36-30 2-15,-36 30-2 0,31-28 2 0,-31 28-1 16,24-15 0-16,-24 15 0 0,0 0 2 0,28-12-1 15,-28 12-1-15,0 0-1 0,0 0 1 0,22 3 0 16,-22-3 1-16,0 0 2 16,10 24-5-16,-10-24 4 0,1 27-4 0,-1-27 4 15,0 30-2-15,0-30-1 0,-1 32-1 0,1-32 2 16,-2 29-3-16,2-29 4 0,3 28-5 0,-3-28-20 16,14 26-19-16,-14-26-76 0,25 14-44 0,-25-14-110 15,23-18-154-15,-23 18 0 0,32-20 199 0</inkml:trace>
  <inkml:trace contextRef="#ctx0" brushRef="#br0" timeOffset="97">13197 14744 726 0,'0'0'271'0,"0"0"-114"0,0 0-32 0,0 0-26 16,0 0-16-16,0 0-30 0,0 0-22 16,0 0-14-16,0 0-3 0,-22 14-2 0,22-14 1 15,-14 22-4-15,14-22-1 0,-14 33-6 16,14-33 2-16,-14 38-3 0,14-38 2 0,-12 39-2 15,12-39 2-15,-11 38 18 0,11-38-36 0,0 41 34 16,0-41-33-16,11 37 12 0,-11-37 3 0,18 27-3 16,-18-27 2-16,22 20-2 0,-22-20 2 0,32 8-1 15,-32-8 0-15,33-10 1 0,-33 10-1 0,40-22 3 16,-18 4-3-16,0-1-18 0,0-4 35 0,-3-2-35 16,-19 25 36-16,26-39-13 0,-26 39-4 15,13-40 5-15,-13 40-4 0,-3-35 5 0,3 35 8 16,-11-28 7-16,11 28-1 0,-22-22 2 15,22 22-13-15,-29-15-3 0,29 15-2 0,-35-4-2 16,35 4-1-16,-35 3-1 0,35-3 0 0,-31 8-2 16,31-8 1-16,0 0-3 0,-27 27-8 0,27-27-19 15,0 0-20-15,7 38-52 0,-7-38-47 16,22 22-101-16,-22-22-236 0,0 0 71 0,40 23 178 16</inkml:trace>
  <inkml:trace contextRef="#ctx0" brushRef="#br0" timeOffset="98">13555 14859 746 0,'0'0'128'0,"0"0"-49"16,0 0-23-16,0 0 7 0,-1 23-3 0,1-23-19 16,0 0-2-16,6 32-24 0,-6-32 23 0,3 26-7 15,-3-26 5-15,2 27 4 0,-2-27-8 0,0 25-23 16,0-25 10-16,0 0-18 0,-2 28 11 0,2-28-1 15,0 0-8-15,0 0 1 0,0 0-2 0,0 0 1 16,0 0 4-16,0 0 7 0,0 0 13 16,0 0 2-16,0 0-2 0,18-22 8 0,-18 22-51 15,13-37 35-15,-13 37-39 0,16-39 19 0,-16 39 4 16,17-39-4-16,-17 39 5 0,16-40-5 16,-16 40 5-16,14-35-4 0,-14 35 2 0,14-28-3 15,-14 28 2-15,0 0-1 0,0 0 1 0,19-22-2 16,-19 22 2-16,0 0 0 0,0 0 0 15,0 0 3-15,0 0-1 0,0 0 2 0,26 22-1 16,-26-22 0-16,0 0-1 0,0 0 0 0,22 24-2 16,-22-24-1-16,0 0 0 0,0 0 1 0,28 25-2 15,-28-25 2-15,0 0-1 0,34 8 0 0,-34-8 1 16,31-4-1-16,-31 4 0 0,31-3 0 0,-31 3-9 16,29-11-31-16,-7 14-59 0,-22-3-49 0,36-8-70 15,-36 8-70-15,0 0-100 0,29-16 12 16,-29 16 310-16</inkml:trace>
  <inkml:trace contextRef="#ctx0" brushRef="#br0" timeOffset="99">14136 14930 1050 0,'0'0'93'0,"0"0"-55"16,0 0 11-16,-6 22 13 0,6-22-3 0,-2 28-29 15,2-28-10-15,-4 33-24 0,4-33 11 0,-4 40 4 16,4-40-3-16,-6 46 4 0,2-25-7 16,3 3 4-16,-5 1-6 0,5-1 7 0,-6-1 2 15,6 2 5-15,-6-4-4 0,4 2 1 16,3-23-10-16,-10 40 0 0,10-40-5 0,-8 31 5 16,8-31-5-16,0 0 2 0,-9 26-1 0,9-26 2 15,0 0 13-15,0 0 12 0,0 0 12 0,0 0 2 16,0 0-11-16,0 0-14 0,0 0-10 0,-10-28-8 15,10 28 3-15,1-32-2 0,1 9 3 0,2-1-3 16,-1-4 5-16,-1 3-5 0,4-5 5 0,-1-1-6 16,4-3 5-16,-1-1-5 0,3-3 7 15,1 3 9-15,-1-2-31 0,4 5 31 0,-2 4-33 16,2 5 18-16,-15 23 5 0,22-31-5 16,-22 31 4-16,0 0-4 0,28-28 2 0,-28 28-2 15,0 0 2-15,33-21-2 0,-33 21 1 0,23-10 0 16,-23 10 0-16,25-5 0 0,-25 5-1 0,25 0 1 15,-25 0 1-15,25 7-2 0,-25-7 1 0,27 14 0 16,-27-14-1-16,0 0 2 0,32 28-2 16,-32-28 1-16,0 0-1 0,21 32 2 0,-21-32-2 15,0 0 4-15,2 26-3 0,-2-26 2 0,0 0-1 16,-7 32 2-16,7-32 19 0,0 0-35 0,-22 31 36 16,22-31-31-16,0 0 18 0,-31 28 3 0,31-28-1 15,-25 11-4-15,25-11-4 0,-28 6 0 0,28-6-2 16,-29-2-2-16,29 2 0 15,-27-9-1-15,27 9 1 0,-28-18-2 0,28 18-20 16,-29-23 23-16,29 23-44 0,-25-23 23 0,25 23-32 16,-23-21-18-16,23 21-53 0,0 0-68 0,0 0-118 15,-11-24-171-15,11 24 92 0,0 0 294 0</inkml:trace>
  <inkml:trace contextRef="#ctx0" brushRef="#br0" timeOffset="100">14748 14380 1051 0,'0'0'108'0,"9"24"-33"0,-9-24 3 0,-5 34 11 15,5-34-10-15,-9 39-22 0,9-39-22 0,-7 50-3 16,4-23-9-16,3 3 3 0,-7-3-9 0,5 3 0 15,-5 1-8-15,1-1 5 0,-2 1-6 16,4 1 6-16,-6-4-7 0,3 1 2 0,-1-2-7 16,0 1 2-16,-2-6-5 0,2 1 3 0,8-23-4 15,-13 39-12-15,13-39 33 0,-8 25-34 0,8-25 35 16,0 0-20-16,-3 25 0 0,3-25-1 16,0 0 0-16,0 0-1 0,0 0 2 0,0 0 0 15,22 3 0-15,-22-3 0 0,0 0 1 0,36-29 15 16,-36 29-35-16,36-35 33 0,-15 12-32 15,-21 23 16-15,45-42 5 0,-19 22-3 0,-1 4 2 16,1 0-1-16,-26 16 1 0,42-24-2 0,-42 24 1 16,41-16-2-16,-41 16 1 0,33-7 0 0,-33 7-1 15,24 6 1-15,-24-6 1 0,0 0 0 0,20 22-1 16,-20-22 2-16,0 0-2 0,14 34 2 0,-14-34-2 16,4 29 3-16,-4-29-3 0,7 29 3 0,-7-29-4 15,7 34-14-15,-7-34 35 0,7 31-35 16,-7-31 34-16,12 31-18 0,-12-31-4 15,10 25 3-15,-10-25-22 0,0 0-24 0,26 34-60 16,-26-34-69-16,22 6-121 0,-22-6-177 0,0 0 23 16,37-16 242-16</inkml:trace>
  <inkml:trace contextRef="#ctx0" brushRef="#br0" timeOffset="101">15306 14877 714 0,'-1'-28'165'0,"1"28"-47"0,0 0-25 0,0 0-1 16,0 0-21-16,0 0-19 0,0 0-16 0,0 0 6 15,0 0-1-15,0 0 5 0,0 0 5 0,28 5-17 16,-28-5-5-16,0 0-1 0,5 27-9 16,-5-27-4-16,2 24-6 0,-2-24 0 0,1 28-7 15,-1-28-14-15,-3 32 33 0,3-32-36 16,-4 34 37-16,4-34-20 0,-3 31-4 0,3-31 2 16,0 0-2-16,-2 29-22 0,2-29-47 0,0 0-41 15,0 0-55-15,0 0-68 0,0 0-119 0,27-18-35 16,-27-9 61-16,0 27 328 0</inkml:trace>
  <inkml:trace contextRef="#ctx0" brushRef="#br0" timeOffset="102">15399 14580 1319 0,'-25'-22'133'0,"25"22"-30"0,0 0-25 0,0 0-27 16,-23-4-18-16,23 4-12 0,0 0-14 0,0 0-4 15,-13 24-3-15,13-24 1 0,0 0-3 0,2 26 2 16,-2-26-3-16,0 0 3 0,19 27-2 0,-19-27-6 15,22 15-21-15,-22-15-19 0,25 15-43 16,-25-15-38-16,26 17-53 0,-26-17-71 0,22-9-169 16,-22 9 17-16,30-4 230 0</inkml:trace>
  <inkml:trace contextRef="#ctx0" brushRef="#br0" timeOffset="103">15907 14727 1081 0,'0'0'153'0,"0"0"-65"15,0 0 4-15,-18-31-3 0,18 31-29 0,0 0-23 16,0 0-19-16,-27-11-11 0,27 11 0 0,0 0 0 16,-26 5 1-16,26-5-2 0,-25 9-2 0,25-9-2 15,-24 18-1-15,24-18-1 0,-26 16 1 16,26-16-3-16,0 0 3 0,-27 29-3 0,27-29 3 15,0 0-4-15,-14 30 3 0,14-30-3 0,0 0 2 16,7 31-1-16,-7-31 1 0,0 0-1 16,25 26 3-16,-25-26-3 0,26 16 2 0,-26-16-2 15,30 17 2-15,-30-17-1 0,26 17 1 0,-26-17 0 16,0 0 1-16,28 21-1 0,-28-21 1 16,0 0-2-16,0 0 3 0,8 24-2 0,-8-24 2 15,0 0 0-15,0 0 2 0,0 0 22 0,0 0-22 16,-29 21 26-16,29-21-33 0,0 0 16 0,-33 15-14 15,33-15 8-15,-27 9-3 0,27-9-3 0,-28 13 0 16,28-13-2-16,-29 15 2 0,29-15-2 0,-25 16 1 16,25-16-2-16,0 0-1 0,0 0-11 0,-25 21-14 15,25-21-19-15,0 0-26 0,0 0-41 16,0 0-40-16,49 7-117 0,-49-7-163 16,23-21 13-16,5 19 247 0</inkml:trace>
  <inkml:trace contextRef="#ctx0" brushRef="#br0" timeOffset="104">16209 14804 631 0,'0'0'156'0,"0"0"-66"0,0 0-47 16,0 0 6-16,0 0 6 0,0 0 2 0,0 0-14 15,0 0-18-15,0 0 39 0,0 0 19 0,0 0 10 16,0 0 7-16,0 0-47 0,8 26-16 15,-8-26-9-15,0 0-2 0,0 28-5 0,0-28-1 16,0 23-5-16,0-23-1 0,-2 25-6 16,2-25 0-16,-3 26-6 0,3-26 3 0,-2 22-3 15,2-22-15-15,0 0 36 0,-2 24-37 0,2-24 37 16,0 0-22-16,0 0-2 0,0 0 2 0,0 0-2 16,0 0 0-16,0 0 0 0,0 0-1 0,0 0 2 15,0 0 16-15,0 0-36 0,0 0 37 16,31-35-38-16,-31 35 20 0,27-29 3 0,-27 29-2 15,24-29 2-15,-24 29-2 0,24-24 2 0,-24 24-3 16,23-21 2-16,-23 21-2 0,24-21 2 0,-24 21-2 16,0 0 2-16,33-30-1 0,-33 30 1 0,0 0-1 15,29-15 0-15,-29 15 0 0,0 0 0 16,0 0 0-16,0 0 0 0,0 0 0 16,23 12 1-16,-23-12-1 0,0 0 1 0,0 0 1 15,10 25-1-15,-10-25 2 0,0 0-2 0,0 29 0 16,0-29 0-16,0 0 2 0,-4 24-1 0,4-24 4 15,0 0-5-15,0 25 1 0,0-25-3 0,0 0 1 16,0 0 0-16,0 0 0 0,0 0 0 0,0 0-1 16,0 0 3-16,23 10-1 0,-23-10 1 0,0 0-1 15,30-22 1-15,-30 22-5 0,24-34 6 16,-24 34-4-16,27-30 4 0,-27 30-3 0,25-23-1 16,-25 23 1-16,0 0 0 0,28-19 0 0,-28 19 1 15,0 0-2-15,0 0 1 0,30-7 0 16,-30 7-1-16,0 0 2 0,0 0 0 0,28 1-1 15,-28-1 1-15,0 0 3 0,0 0 4 0,23 13 5 16,-23-13 1-16,0 0-2 0,0 0-4 0,26 20-3 16,-26-20-2-16,0 0-1 0,17 24-1 0,-17-24 1 15,0 0-1-15,12 27 0 0,-12-27-2 0,0 0 3 16,8 29-3-16,-8-29 3 0,0 0-3 0,5 24 2 16,-5-24-2-16,0 0 1 0,-3 23-1 0,3-23 2 0,0 0-11 15,-6 25-17-15,6-25-11 0,0 0-99 0,6 35-145 16,-6-35-249-16,0 0 0 0,-8 34 237 0</inkml:trace>
  <inkml:trace contextRef="#ctx0" brushRef="#br0" timeOffset="105">-106 7251 395 0,'0'0'155'0,"0"0"-15"0,0 0 9 0,0 0-12 0,0 0-8 0,0 0-20 16,0 0-7-16,0 0-21 0,0 0-12 15,0 0-16-15,0 0-9 0,0 0-7 16,0 0-6-16,0 0-5 0,0 0-5 0,0 0-1 15,0 0 5-15,0 0-1 0,0 0 0 0,12 27-8 16,-12-27-6-16,0 29-7 0,0-29 1 0,-2 35-3 16,2-12-11-16,0-1 32 0,-3 6-32 0,3-3 30 15,-3 2-17-15,3 1-6 0,-1-3 6 0,1 1-4 16,0-2 3-16,-3 1-5 0,0-1 5 16,3-24-4-16,0 39 3 0,0-39-3 0,0 30 2 15,0-30-1-15,0 0 0 0,3 25-1 0,-3-25 1 16,0 0-12-16,0 0-4 0,0 0-12 0,0 0-9 15,0 0-2-15,0 0-9 0,0 0-19 16,0 0-29-16,7 23-49 0,-7-23-53 0,0 0-94 16,0 0-141-16,0 0 49 0,0 0 371 0</inkml:trace>
  <inkml:trace contextRef="#ctx0" brushRef="#br0" timeOffset="106">-339 7207 855 0,'0'0'213'0,"-21"-28"-63"0,21 28-8 15,0 0-25-15,0 0-29 0,0 0-21 0,0 0-11 16,0 0-9-16,0 0-12 0,0 0-9 0,0 0-9 15,0 0-6-15,0 0-5 0,0 0-3 16,0 0-1-16,0 0-1 0,0 0 1 0,0 0 0 16,0 0 0-16,0 0 1 0,31-14 0 0,-31 14 0 15,36 7 0-15,-12-6-2 0,-3-1 0 0,7 2 1 16,-1-2-2-16,4 0 1 0,0-2 0 0,4-1-1 16,-1-2-1-16,2 0 1 0,0 0-1 0,0-2 1 15,-1-1-1-15,-1 2-10 0,-4-5-11 16,0 8-16-16,-5-5-23 0,5 12-26 15,-30-4-56-15,50 0-83 0,-50 0-140 0,0 0-113 16,40-4 55-16,-40 4 424 0</inkml:trace>
  <inkml:trace contextRef="#ctx0" brushRef="#br0" timeOffset="107">454 7017 973 0,'0'0'171'15,"0"0"-50"-15,0 0-19 0,0 0-27 0,0 0-25 16,0 0-11-16,0 0-4 0,-6 34 2 16,6-34-3-16,-10 33-3 0,10-33-9 0,-8 47 0 15,4-21-6-15,0 1 1 0,0 2-6 0,0-1 4 16,1 3-9-16,-3-3 5 0,4 6-8 0,-3-5-8 15,0 1 29-15,-2 3-28 0,1-1 27 0,1-1-16 16,-3 0-7-16,4 3 5 0,-2-7-4 0,5-1 3 16,1-26-5-16,-9 40 3 0,9-40-2 15,0 29 2-15,0-29-3 0,0 0 3 0,0 26-3 16,0-26 2-16,0 0-2 0,0 0-1 16,0 0 1-16,0 0-2 0,0 0 2 0,0 0 0 15,0 0 2-15,0 0-1 0,20-23 2 0,-20 23-3 16,16-32 3-16,-16 32-3 0,20-34 3 0,-20 34-3 15,20-38 2-15,-20 38-2 0,25-41 2 0,-25 41-4 16,25-37 3-16,-25 37-2 0,27-33 3 16,-27 33-2-16,0 0 3 0,31-27-3 0,-31 27 1 15,0 0 0-15,20-9-1 0,-20 9 1 0,0 0 0 16,0 0 1-16,0 0-1 0,28 15 1 0,-28-15 0 16,0 0 0-16,18 24-1 0,-18-24 2 15,9 25-2-15,-9-25 2 0,9 28-2 0,-9-28 2 16,8 37-3-16,-8-37 3 0,8 32-3 0,-8-32 3 15,7 30-4-15,-7-30 2 0,11 21-3 16,-11-21 1-16,10 23-7 0,-10-23-14 0,0 0-25 16,0 0-23-16,19 31-43 0,-19-31-44 0,0 0-68 15,0 0-89-15,2-24-138 0,-2 24 61 0,13-27 355 16</inkml:trace>
  <inkml:trace contextRef="#ctx0" brushRef="#br0" timeOffset="108">877 7454 1033 0,'0'0'174'15,"0"0"-60"-15,0 0-16 0,0 0-32 0,0 0-35 16,0 0-18-16,0 0-9 0,0 0-2 0,0 0 1 16,0 0 12-16,0 0 7 0,0 0 7 15,0 0 3-15,0 0-3 0,13 22-7 0,-13-22 1 16,0 0-7-16,7 26-2 0,-7-26-4 0,0 0-1 15,2 31-4-15,-2-31 1 0,0 0-1 0,1 27 0 16,-1-27-3-16,0 0 1 0,0 25-3 0,0-25 2 16,0 0-1-16,0 0 0 0,-1 24-1 0,1-24-1 15,0 0 1-15,0 0-1 0,0 0-1 0,0 0 0 16,0 0-1-16,0 0 2 16,0 0 1-16,0 0 0 0,0 0 2 0,26-34-5 15,-26 34 5-15,19-38-5 0,-19 38 5 0,24-38-3 16,-24 38 3-16,23-39-2 0,-23 39 2 0,22-29-3 15,-22 29-21-15,19-26 35 0,-19 26-35 0,0 0 34 16,22-18-12-16,-22 18-1 0,0 0 1 0,0 0 0 16,28-5 1-16,-28 5 0 0,0 0 0 15,0 0-12-15,0 0 35 0,18 33-35 0,-18-33 35 16,5 24-20-16,-5-24-4 0,4 32 3 0,-4-32-3 16,0 29 3-16,0-29-3 0,5 20 2 0,-5-20-3 15,0 0 1-15,0 0 0 0,7 27-2 0,-7-27 1 16,0 0 0-16,0 0 0 0,0 0 0 15,0 0-1-15,0 0 2 0,24-1-1 0,-24 1 2 16,0 0 0-16,21-26-2 0,-21 26 3 16,21-23-4-16,-21 23 3 0,19-24-2 0,-19 24 2 15,19-26-2-15,-19 26 2 0,0 0-1 0,26-30 0 16,-26 30 13-16,0 0-36 0,22-21 35 0,-22 21-33 16,0 0 20-16,0 0 2 0,21-12-1 0,-21 12 0 15,0 0-2-15,0 0 2 0,0 0-12 0,0 0 12 16,26 18-12-16,-26-18 34 0,0 0-22 0,0 0 21 15,22 31-20-15,-22-31-2 0,0 0 3 16,14 27-1-16,-14-27 1 0,0 0-1 0,14 28 0 16,-14-28-1-16,7 24 0 0,-7-24 1 15,7 25 0-15,-7-25-1 0,4 31 2 0,-4-31-4 16,1 32 2-16,-1-32-2 0,4 28 3 0,-4-28-4 16,0 32 2-16,0-32-32 0,0 29-33 0,9 2-86 15,-9-31-119-15,0 0-255 0,-11 37 27 16,11-37 250-16</inkml:trace>
  <inkml:trace contextRef="#ctx0" brushRef="#br0" timeOffset="109">2121 7244 759 0,'0'0'180'16,"0"0"-27"-16,0 0-25 0,0 0-14 0,-23-21-25 16,23 21-22-16,0 0-18 0,0 0-10 0,0 0-9 15,0 0-6-15,0 0-4 0,0 0-4 0,-6-21-3 0,6 21-6 16,0 0-1-16,0 0-3 0,0 0 1 16,0 0-1-16,17-23 0 0,-17 23 0 0,0 0 0 15,24-11 0-15,-24 11 1 0,0 0-2 16,32-5 1-16,-32 5 0 0,24-1-2 0,-24 1 0 0,24 0-1 0,-24 0 0 15,25 0 0-15,-25 0 1 0,24 0-1 16,-24 0 1-16,22 3 0 0,-22-3-1 0,0 0 0 16,27 16 2-16,-27-16 0 0,0 0 0 15,21 21-2 1,-21-21 1-16,0 0-1 0,12 33 2 0,-12-33-2 16,4 24 2-16,-4-24-3 0,-9 30 3 0,9-30-3 15,-15 37 4-15,15-37-4 0,-25 40 2 0,25-40 19 16,-25 44-32-16,25-44 31 0,-28 45-32 0,28-45 13 15,-27 36 1-15,27-36-3 0,-28 37 5 0,28-37-5 16,-30 37 5-16,30-37-2 0,-29 35 3 16,29-35-2-16,-22 24 9 0,22-24 0 0,0 0 5 15,-29 24-5-15,29-24-4 0,0 0-2 0,-28 22 2 16,28-22 2-16,0 0 1 0,0 0-1 0,-26 14 0 16,26-14-2-16,0 0-1 0,0 0 0 0,0 0 0 15,0 0 0-15,0 0-1 0,0 0 0 16,0 0-3-16,0 0-1 0,0 0 0 0,0 0-1 15,0 0-2-15,0 0 0 0,0 0 1 16,0 0-1-16,0 0 2 0,0 0 1 0,0 0 2 16,0 0 1-16,0 0 3 0,32 3 2 0,-32-3-1 15,23-3 0-15,-23 3-3 0,28-5-3 0,-28 5 0 16,30-6 0-16,-30 6-1 0,38-7 1 0,-38 7 0 16,37-3-2-16,-37 3 0 0,38-3 1 0,-38 3 0 15,36-1-1-15,-36 1 1 0,37-2 0 0,-37 2-1 16,35 0 1-16,-35 0-1 0,29-3 0 15,-29 3-1-15,25 0 0 0,-25 0 2 16,0 0-2-16,27 3 0 0,-27-3 1 0,0 0-3 16,0 0-11-16,22 3-15 0,-22-3-32 0,0 0-72 15,24 24-241-15,-24-24-186 0,0 0 12 0,0 33 298 16</inkml:trace>
  <inkml:trace contextRef="#ctx1" brushRef="#br0">4596 14209 0,'0'0'16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7T16:49:06.11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E920624-44DF-403A-8B76-9EDA1C1A1F3B}" emma:medium="tactile" emma:mode="ink">
          <msink:context xmlns:msink="http://schemas.microsoft.com/ink/2010/main" type="writingRegion" rotatedBoundingBox="25675,14080 25690,14080 25690,14095 25675,14095"/>
        </emma:interpretation>
      </emma:emma>
    </inkml:annotationXML>
    <inkml:traceGroup>
      <inkml:annotationXML>
        <emma:emma xmlns:emma="http://www.w3.org/2003/04/emma" version="1.0">
          <emma:interpretation id="{BCB1A2A1-0048-4BBA-A514-E0D9D7E78261}" emma:medium="tactile" emma:mode="ink">
            <msink:context xmlns:msink="http://schemas.microsoft.com/ink/2010/main" type="paragraph" rotatedBoundingBox="25675,14080 25690,14080 25690,14095 25675,140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582860-A7E0-41D3-9206-94DFAADBD4C5}" emma:medium="tactile" emma:mode="ink">
              <msink:context xmlns:msink="http://schemas.microsoft.com/ink/2010/main" type="line" rotatedBoundingBox="25675,14080 25690,14080 25690,14095 25675,14095"/>
            </emma:interpretation>
          </emma:emma>
        </inkml:annotationXML>
        <inkml:traceGroup>
          <inkml:annotationXML>
            <emma:emma xmlns:emma="http://www.w3.org/2003/04/emma" version="1.0">
              <emma:interpretation id="{3EDF36BE-053F-4E4D-ACEB-E0D07CAAAFCD}" emma:medium="tactile" emma:mode="ink">
                <msink:context xmlns:msink="http://schemas.microsoft.com/ink/2010/main" type="inkWord" rotatedBoundingBox="25675,14080 25690,14080 25690,14095 25675,14095"/>
              </emma:interpretation>
              <emma:one-of disjunction-type="recognition" id="oneOf0">
                <emma:interpretation id="interp0" emma:lang="en-GB" emma:confidence="0">
                  <emma:literal>.</emma:literal>
                </emma:interpretation>
                <emma:interpretation id="interp1" emma:lang="en-GB" emma:confidence="0">
                  <emma:literal>`</emma:literal>
                </emma:interpretation>
                <emma:interpretation id="interp2" emma:lang="en-GB" emma:confidence="0">
                  <emma:literal>'</emma:literal>
                </emma:interpretation>
                <emma:interpretation id="interp3" emma:lang="en-GB" emma:confidence="0">
                  <emma:literal>l</emma:literal>
                </emma:interpretation>
                <emma:interpretation id="interp4" emma:lang="en-GB" emma:confidence="0">
                  <emma:literal>,</emma:literal>
                </emma:interpretation>
              </emma:one-of>
            </emma:emma>
          </inkml:annotationXML>
          <inkml:trace contextRef="#ctx0" brushRef="#br0">0 0 0,'0'0'0,"0"0"15,0 0-15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01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0 751 0,'0'0'98'0,"0"0"-18"16,0 0 11-16,0 0 10 0,0 0 10 0,23 16-18 16,-23-16-24-16,0 0-14 0,0 0-18 0,4 29-10 15,-4-29-6-15,0 0 0 0,0 33-6 16,0-33 3-16,0 27-8 0,0-27 0 0,-2 26-5 15,2-26-2-15,0 0-3 16,-2 32 1-16,2-32-2 0,0 0 1 0,0 0-3 16,0 0-14-16,0 24-37 0,0-24-49 15,0 0-90-15,0 0-124 0,0 0-134 0,0 0 19 16,-5-42 386-16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12:43:48.16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83 585 0,'0'0'134'0,"0"0"-15"0,0 0-4 16,0 0 4-16,2-23-10 0,-2 23-14 0,0 0-23 16,0 0-18-16,0 0-16 0,0 0-8 0,0 0-6 15,0 0-2-15,0 0-3 0,0 0-4 0,0 0-4 16,0 0-4-16,0 0-2 0,0 0-1 16,0 0-1-16,0 0 18 0,0 0 11 0,0 0 0 15,0 0 1-15,25 12-18 0,-25-12-7 0,0 0 3 16,26-2 1-16,-26 2 1 0,0 0-3 0,31 0-1 15,-31 0-1-15,0 0-1 0,34-7-1 16,-34 7-3-16,22 0 0 0,-22 0-2 0,25 2 1 16,-25-2 0-16,26 1 0 0,-26-1 0 0,22 3 0 15,-22-3 1-15,28 0 1 0,-28 0 0 16,29-3 1-16,-29 3 0 0,33-1-1 0,-33 1-2 16,27 0 0-16,-27 0-1 0,28-2 0 0,-28 2 0 15,26 0 0-15,-26 0 0 0,22 0-1 0,-22 0 2 16,25 0-2-16,-25 0 1 0,28 0 0 0,-28 0-1 15,26 0 2-15,-26 0-2 0,20 2 2 0,-20-2-2 16,24 0 0-16,-24 0 1 0,22-2-1 0,-22 2 0 16,0 0 1-16,30-1-1 15,-30 1 1-15,0 0 0 0,26 3 0 0,-26-3-2 16,0 0 2-16,25 1-2 0,-25-1 1 0,0 0 1 16,25 4 0-16,-25-4 0 0,0 0 0 0,28 0 0 15,-28 0-1-15,0 0-1 0,31-1 0 0,-31 1 0 16,26 0 0-16,-26 0 2 0,23 1-1 0,-23-1 0 15,0 0-1-15,30 5 2 0,-30-5 0 16,0 0 0-16,22 4-1 0,-22-4 0 0,0 0 1 16,29 2 0-16,-29-2 0 0,26 0 1 0,-26 0 4 15,26-2 1-15,-26 2 2 0,28-4-1 0,-28 4-2 16,29-5-3-16,-29 5-1 0,36-1-1 0,-36 1 1 16,35-3-1-16,-35 3 0 0,38-1 0 0,-38 1 0 15,37-2-1-15,-37 2 1 0,37-1-1 16,-37 1 0-16,36 0 2 0,-36 0-2 15,37 0 0-15,-37 0 2 0,33 0-2 0,-33 0 0 16,32 0 2-16,-32 0-2 0,36 0 1 0,-36 0 0 16,30-2-1-16,-30 2 0 0,34 0 1 0,-34 0 0 15,33-1-1-15,-33 1 1 0,34 0 0 0,-34 0-2 16,31-2 1-16,-31 2 0 0,32-2-1 0,-32 2 1 16,28 2 1-16,-28-2 0 0,27 3-4 0,-27-3 2 15,28 0-1-15,-28 0-1 0,26 2 5 16,-26-2-1-16,25 0-1 0,-25 0 1 0,27 0-1 15,-27 0 0-15,28 0 0 0,-28 0 0 16,30 0-1-16,-30 0 2 0,32-5-1 0,-32 5 2 16,33-2-1-16,-33 2 0 0,32-4-2 0,-32 4 1 15,31 0-1-15,-31 0 0 0,28 3 2 0,-28-3 0 16,25 1-1-16,-25-1 1 0,0 0-1 16,30 2-1-16,-30-2 1 0,0 0 0 0,32 2 0 15,-32-2 0-15,23-2 1 0,-23 2-1 0,28-2 0 16,-28 2 1-16,27-6-2 0,-27 6 1 0,28-1 0 15,-28 1 1-15,27-4-1 0,-27 4 1 0,25-1-1 16,-25 1 1-16,26-2-2 0,-26 2 1 0,26 2 2 16,-26-2-2-16,24 0 1 0,-24 0-1 0,25 0-1 15,-25 0 1-15,26 0 0 0,-26 0 0 16,26-2 1-16,-26 2-2 0,28-3 1 0,-28 3 1 16,23-2 1-16,-23 2 7 0,23-5-1 0,-23 5 1 15,24-3-3-15,-24 3-4 0,25-4-2 0,-25 4 0 16,26-3 0-16,-26 3 0 0,27-1 2 0,-27 1-1 15,25-5-1-15,-25 5 1 0,22-5-1 16,-22 5 0-16,0 0 0 0,31-3 0 0,-31 3 1 16,0 0 0-16,23 2 0 0,-23-2-1 15,0 0 0-15,0 0 1 0,28-2-1 0,-28 2 2 16,0 0-1-16,0 0 0 0,24 0 0 0,-24 0-1 16,0 0 0-16,0 0 0 0,25-2 1 0,-25 2 0 15,0 0 0-15,28-1-1 0,-28 1-1 0,0 0 2 16,30-2-2-16,-30 2 1 0,0 0 1 0,28-3-1 15,-28 3 1-15,0 0-1 0,29 0-1 16,-29 0 1-16,0 0 1 0,26 1-1 0,-26-1 1 16,0 0-2-16,0 0 1 0,27 2 0 15,-27-2 0-15,0 0 0 0,0 0 0 0,28 2 1 16,-28-2-1-16,0 0 0 0,0 0 0 0,25 5-1 16,-25-5 1-16,0 0 0 0,0 0 0 0,25 5 0 15,-25-5 0-15,0 0 1 0,0 0-1 0,23 3 0 16,-23-3 0-16,0 0 0 0,0 0 1 15,0 0-1-15,22 0-1 0,-22 0 1 0,0 0 0 16,0 0 0-16,0 0 1 0,0 0 1 0,0 0-1 16,0 0-1-16,0 0 1 0,23 2-1 0,-23-2 0 15,0 0 0-15,0 0 0 0,0 0 0 0,0 0 0 16,0 0 1-16,0 0-1 0,0 0 0 0,0 0 2 16,0 0 3-16,0 0 1 0,0 0 1 15,0 0-3-15,0 0-3 0,0 0 0 16,0 0-3-16,0 0 2 0,0 0-1 0,0 0-5 15,0 0-8-15,0 0-22 0,0 0-52 0,-23-17-165 16,23 17-334-16,0 0-8 0,-39 5 157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20:52.3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4551 16940 279 0,'0'0'123'0,"0"0"18"0,0 0 1 16,0 0 1-16,0 0-4 0,0 0-8 15,0 0-14-15,4-28-19 0,-4 28-17 0,0 0-17 16,0 0-13-16,0 0-8 0,0 0-6 0,-15-23-5 15,15 23-4-15,0 0-3 0,-23-13-5 0,23 13-2 16,-22-6-5-16,22 6-2 0,-35-8-2 16,35 8-1-16,-37 0-1 0,37 0-2 0,-43 0-2 15,21 0-2-15,-1 11 1 0,-1-6 0 0,-3 6-1 16,-1-4 1-16,2 9 1 0,0-4-3 16,5 0 4-16,21-12-6 0,-44 26 4 0,44-26 0 15,-36 27 0-15,36-27 1 0,-26 24 0 0,26-24-5 16,-18 26 2-16,18-26-1 0,0 0 1 0,-5 33-1 15,5-33 2-15,0 0-3 0,11 28 2 0,-11-28-1 16,0 0 0-16,36 33 0 0,-36-33 0 0,30 18 1 16,-30-18 1-16,37 12-4 0,-37-12 4 15,41 10-4-15,-41-10 4 0,42 5 0 16,-19-5-1-16,-23 0 1 0,42 5-1 0,-42-5 0 16,35 0 0-16,-35 0 0 0,28 10 0 0,-28-10-1 15,0 0 2-15,26 14-3 0,-26-14 2 0,0 0-1 16,0 0 2-16,0 24-1 0,0-24 2 0,0 0-4 15,-19 31 4-15,19-31-4 0,-29 31 3 0,29-31 0 16,-33 27 0-16,33-27-2 0,-35 35 3 16,35-35 18-16,-38 41-31 0,38-41 32 0,-40 43-34 15,21-20 11-15,-4-1 3 0,4 1-2 0,19-23 2 16,-31 39-3-16,31-39 2 0,-24 30-2 0,24-30 1 16,0 0 0-16,-11 28 1 0,11-28-1 0,0 0 2 15,17 24-1-15,-17-24 1 0,0 0 0 16,31 20 0-16,-31-20 1 0,33 7-1 0,-33-7 1 15,42 0-1-15,-16-6 0 0,1 1 0 16,2-2 1-16,4 1-2 0,2 0 0 0,-3-2-2 16,3 1 2-16,0 1-3 0,1 1-7 0,-9-3-16 15,5 8-22-15,-32 0-33 0,56-5-98 0,-43-18-137 16,10 23-206-16,9-8 47 0,-32 8 329 0</inkml:trace>
  <inkml:trace contextRef="#ctx0" brushRef="#br0" timeOffset="1">5433 16866 763 0,'0'0'216'0,"0"0"-46"0,0 0-33 16,0 0-26-16,0 0-28 0,0 0-23 0,0 0-13 15,0 0-10-15,0 0-10 0,0 0-4 0,0 0-6 16,0 0-1-16,0 0 2 0,0 0-1 0,-29-6-2 15,29 6-2-15,0 0-2 0,-29 13 0 0,29-13-1 16,-31 20-1-16,31-20 0 0,-35 25 3 0,35-25-4 16,-41 34 4-16,20-13-4 0,21-21 1 15,-43 42-5-15,24-18 3 0,3-1-6 0,0 3 3 16,1-1-5-16,4 3 2 0,0-2-3 0,4 0 4 16,7 2-5-16,-5 0 5 0,5-1-5 0,7-3 3 15,-2 3-2-15,2-2 4 0,1-2-3 0,1-1-8 16,-9-22 27-16,16 40-30 0,-16-40 31 0,18 38-19 15,-18-38-2-15,18 31 3 0,-18-31-3 16,18 28 3-16,-18-28-2 0,0 0 0 16,28 26-1-16,-28-26 0 0,0 0-6 0,27 15-7 15,-27-15-8-15,0 0-10 0,32 3-12 0,-32-3-21 16,26 7-50-16,-26-7-110 0,26 8-164 0,-26-8-111 16,28 17 36-16,-4 16 465 0</inkml:trace>
  <inkml:trace contextRef="#ctx0" brushRef="#br0" timeOffset="5">6543 16731 971 0,'0'0'157'0,"-20"-28"-31"0,20 28-13 0,0 0-30 15,0 0-32-15,0 0-23 0,0 0-12 0,0 0 3 16,0 0 5-16,0 0 2 0,28 25 5 0,-28-25-10 16,0 0-1-16,27 32-4 0,-27-32 0 15,28 31-5-15,-28-31 2 0,27 29-8 0,-27-29 2 16,29 34-6-16,-29-34 3 0,27 39-3 0,-27-39 4 15,20 40-1-15,-20-40 4 0,18 42-2 0,-10-18 2 16,-2 1-4-16,-2 2 3 0,-4 0-5 16,0 1 3-16,0 0-7 0,-4 3 5 0,-2-3-5 15,2 4 4-15,-4-2-4 0,1-1 5 16,-2 0-5-16,-2-6 5 0,1-1-6 0,10-22-8 16,-25 42 31-16,13-18-32 0,12-24 31 0,-28 40-17 15,28-40-5-15,-27 32 4 0,27-32-3 0,-23 28 2 16,23-28-5-16,0 0-5 0,-23 31-7 0,23-31-9 15,0 0-11-15,0 0-14 0,0 0-25 0,-29 0-46 16,29 0-110-16,0 0-120 0,0 0-138 0,0 0 85 16,0 0 405-16</inkml:trace>
  <inkml:trace contextRef="#ctx0" brushRef="#br0" timeOffset="6">7491 17281 630 0,'0'0'242'0,"0"0"-91"15,-33 0-30-15,33 0 8 0,0 0-30 0,0 0-31 16,0 0-24-16,0 0-10 0,0 0-11 16,0 0-1-16,0 0 5 0,0 0 1 0,0 0 3 15,6 29 0-15,-6-29-7 0,0 0-2 0,23 10-5 16,-23-10-2-16,0 0-3 0,34 14-2 0,-34-14-3 16,30 7-2-16,-30-7-2 0,38 7-1 0,-15-7-2 15,2 0 1-15,0 0-2 0,2 0 1 0,-2 0-1 16,1 0-10-16,2 0-12 0,-2 0-15 15,4 0-29-15,-30 0-35 0,55 7-115 0,-55-7-180 16,31-15-77-16,-7 15 7 0,-24 0 467 0</inkml:trace>
  <inkml:trace contextRef="#ctx0" brushRef="#br0" timeOffset="7">7478 17017 664 0,'0'0'170'0,"0"0"-5"16,0 0 4-16,0 0-28 0,0 0-36 0,0 0-32 15,0 0-18-15,0 0-14 0,0 0-8 0,0 0-8 16,0 0-4-16,0 0-2 0,0 0 5 0,0 0 2 16,0 0 2-16,0 0-1 0,25 20-7 15,-25-20-5-15,25 9-2 0,-25-9-3 0,30 9-2 16,-30-9-4-16,36 10 0 0,-36-10-3 0,43 10 0 15,-21-10 0-15,1 6 0 0,-1-6-1 0,3 5 0 16,-2-5 0-16,2 0-2 0,0 0-7 0,-25 0-5 16,46 7-10-16,-46-7-6 0,41 0-13 0,-41 0-14 15,36 3-20-15,-36-3-37 16,33 8-83-16,-33-8-78 0,0 0-114 0,25 0-50 16,-25 0 245-16</inkml:trace>
  <inkml:trace contextRef="#ctx0" brushRef="#br0" timeOffset="8">9088 16827 585 0,'0'0'205'0,"0"0"-29"0,-11-24-24 15,11 24-25-15,0 0-31 0,0 0-29 0,0 0-24 16,0 0-12-16,0 0-6 0,0 0 2 15,0 0 7-15,0 0 5 0,0 0 1 0,11 27-1 16,-11-27-9-16,0 0-2 0,0 22-6 0,0-22-1 16,-6 30-5-16,6-30-1 0,-5 36-6 0,5-36 1 15,-10 45-5-15,2-17 2 0,0 0-6 0,-1 1 5 16,1 1-8-16,0 2 5 0,-2-1-5 16,2 1 5-16,0 2-6 0,1-2 6 0,1 2-8 15,6-4 7-15,-5 1-4 0,5-8 2 16,0-1-2-16,0 1-10 0,0-23 30 0,14 42-29 15,-14-42 29-15,16 35-17 0,-16-35-4 0,21 31 4 16,-21-31-2-16,26 26 1 0,-26-26-1 0,27 15 1 16,-27-15-2-16,31 4 2 0,-31-4 0 0,36 0 1 15,-36 0 0-15,42-13-1 0,-42 13 2 0,39-18-3 16,-39 18 2-16,37-28-3 0,-37 28 2 16,40-32-1-16,-40 32 2 0,43-40 11 0,-24 16-31 15,0 2 32-15,-1-1-32 0,2 2 17 0,-1-6 4 16,-3 3-3-16,1-2 4 0,0 2-6 15,-6-2 6-15,0 4-4 0,-2-1 3 0,-9 23-2 16,14-42 2-16,-14 42-4 0,11-41 4 0,-11 41-3 16,8-31 3-16,-8 31-3 0,7-29 3 0,-7 29-3 15,4-28 3-15,-4 28-2 0,0 0 1 16,7-31-1-16,-7 31 1 0,0 0-1 0,0 0 0 16,0 0 0-16,3-23 1 0,-3 23-1 0,0 0 0 15,0 0 0-15,0 0-1 0,0 0 1 0,0 0-1 16,0 0 0-16,0 0 1 0,0 0 1 0,0 0 0 15,11 35 3-15,-11-35-1 0,6 31 3 16,-6-31 0-16,4 43 2 0,-4-16-2 0,0 3 2 16,0 1-7-16,0 0 3 0,0 3-8 15,-6 0 7-15,6-3-5 0,0 1 4 0,-5-3-4 16,5 0-9-16,-5-4 28 0,5 3-28 0,0-1 29 16,0-3-17-16,0-1-3 0,0-23 2 0,0 39-3 15,0-39-1-15,0 34-12 0,0-34-5 0,6 22-12 16,-6-22-12-16,0 0-20 0,0 0-35 0,15 37-126 15,-15-37-155-15,0 0-139 0,0 0 52 16,8-34 437-16</inkml:trace>
  <inkml:trace contextRef="#ctx0" brushRef="#br0" timeOffset="12">12462 16501 331 0,'-28'9'90'0,"28"-9"-3"0,0 0 2 16,0 0 12-16,0 0 5 0,-23 14-4 0,23-14-6 15,0 0-7-15,-24 7-9 0,24-7-6 0,0 0-8 16,0 0-9-16,-35 20-9 0,35-20-6 0,0 0-7 16,-29 25-18-16,29-25 11 0,-27 21-19 0,27-21 12 15,-28 23-1-15,28-23-6 0,-28 28-1 0,28-28-4 16,-25 24 0-16,25-24-3 0,-20 29 2 15,20-29-5-15,-16 32 2 0,16-32-4 16,-11 36 2-16,11-36-2 0,-10 37 0 0,10-37-2 16,0 38 3-16,0-38-4 0,0 42 4 0,0-42-4 15,11 38 3-15,-11-38-3 0,17 31 4 0,-17-31-5 16,22 28 4-16,-22-28-4 0,27 17 2 0,-27-17 0 16,35 13 1-16,-35-13 0 0,40 0 0 15,-40 0 1-15,42-13-2 0,-18 6 1 0,-2-3-1 16,3 0 2-16,0 0-2 0,-25 10 2 0,39-22-4 15,-39 22 0-15,38-24-3 0,-38 24 2 0,37-27-1 16,-37 27 3-16,27-30 0 0,-27 30 3 0,20-29-2 16,-20 29 4-16,15-35-4 0,-15 35 4 15,10-33-4-15,-10 33 2 0,6-32-2 0,-6 32 1 16,0-38-1-16,0 38 4 0,-6-38-4 16,6 38 5-16,-8-40-6 0,1 18 5 0,1 1 12 15,6 21-36-15,-19-41 38 0,19 41-37 0,-25-28 22 16,25 28 0-16,-30-15-2 0,30 15 1 0,-33-9-1 15,33 9 0-15,-29 0 1 0,29 0-2 0,-26 7 0 16,26-7-2-16,-25 7-8 0,25-7-16 0,0 0-19 16,-14 27-33-16,14-27-100 0,0 0-87 0,-7 31-217 15,7-31 47-15,25 21 332 0</inkml:trace>
  <inkml:trace contextRef="#ctx0" brushRef="#br0" timeOffset="13">12248 16699 647 0,'0'0'195'0,"0"0"-41"0,0 0-9 0,0 0-15 15,0 0-35-15,0 0-37 0,0 0-21 0,0 0-6 16,0 0-1-16,0 0 2 0,0 0-5 16,0 0-5-16,37 0-1 0,-37 0-4 0,29 0-1 15,-29 0-5-15,31 0-3 0,-31 0-4 0,31 11-1 16,-31-11-2-16,35 7-1 0,-35-7 0 0,34 7 0 15,-34-7 0-15,33 7-1 0,-33-7-5 0,35 0-10 16,-35 0-16-16,31 0-21 0,-6 5-43 16,-25-5-65-16,31-5-92 0,-31 5-85 0,16-21-97 0,9 21 142 15,-25 0 293-15</inkml:trace>
  <inkml:trace contextRef="#ctx0" brushRef="#br0" timeOffset="14">12414 16610 340 0,'0'0'128'15,"0"0"-1"-15,0 0-5 0,0 0-9 0,0 0-4 16,0 0-7-16,0 0-20 0,0 0 11 0,0 0-25 15,0 0 8-15,0 0-10 0,0 0-10 16,0 0-7-16,0 0-6 0,0 0-5 0,0 0-5 16,0 0-5-16,0 0-8 0,0 0-5 0,0 0 1 15,0 0 4-15,0 0-1 0,-11 24 3 0,11-24-8 16,0 28-1-16,0-28-6 0,0 34 2 16,0-34-6-16,-7 42 1 0,7-42-4 0,0 38 1 15,0-38-2-15,-9 39 2 0,9-39-3 0,-7 37 3 16,7-37-7-16,-9 37-1 0,9-37-9 15,-8 29-7-15,8-29-12 0,-6 23-8 0,6-23-16 16,0 0-15-16,4 24-41 0,-4-24-57 0,0 0-59 16,0 0-67-16,0 0-112 0,0 0 67 0,11-40 340 15</inkml:trace>
  <inkml:trace contextRef="#ctx0" brushRef="#br0" timeOffset="15">12988 16716 661 0,'0'0'190'0,"0"0"-16"0,0 0-23 15,0 0-31-15,0 0-33 0,0 0-28 0,0 0-19 16,0 0-14-16,0 0-7 0,0 0-4 0,-9 18 1 15,9-18 1-15,0 0 2 0,-7 31-4 0,7-31-1 16,-7 32-5-16,7-32 0 0,-10 42-5 0,3-17 2 16,-1 1-6-16,1 0 2 0,-4 1-3 0,4 3 2 15,-1-3-4-15,0 3 5 0,2-6-5 0,1 0 4 16,-2-2-4-16,1 2 5 0,6-2-6 16,0-22 4-16,-5 35-3 0,5-35 3 15,0 0-4-15,0 28 0 0,0-28-2 0,0 0 1 16,0 0 1-16,0 0 3 0,0 0 0 0,0 0 1 15,0 0 0-15,0 0 1 0,0 0 1 0,22-23 0 16,-22 23 1-16,7-31-2 0,-7 31 4 0,7-38-3 16,-7 15 6-16,6-6-3 0,0-2 4 0,1-4-5 15,-3-4 5-15,4-1-6 0,-1-2 6 16,1 2-5-16,-2-1 10 0,2 2-5 0,-1 5 8 16,1 0-6-16,-4 4 4 0,3 4-5 0,0 5 2 15,-7 21-3-15,10-35-20 0,-10 35 31 0,8-26-37 16,-8 26 34-16,0 0-14 0,17-27-3 15,-17 27 1-15,0 0-2 0,22-15 1 0,-22 15-1 16,0 0 2-16,33-11-2 0,-33 11 1 16,25 0 0-16,-25 0 0 0,24 8 1 0,-24-8-3 15,0 0 3-15,31 26-4 0,-31-26-10 0,16 28 33 16,-16-28-34-16,14 32 34 0,-14-32-19 0,4 35-2 16,-4-35 2-16,0 32-2 0,0-32 2 0,-11 36-2 15,11-36 3-15,-15 35-3 0,15-35 3 0,-22 31-2 16,22-31 2-16,-28 27-2 0,28-27 1 0,-33 24-1 15,33-24 1-15,-31 17 0 0,31-17 1 16,-32 8-3-16,32-8 2 0,-29 0-1 0,29 0 0 16,-28 0 1-16,28 0 0 0,0 0-2 15,-29-14 0-15,29 14-3 0,0 0-6 0,0 0-7 16,-17-31-13-16,17 31-13 0,0 0-19 0,0 0-33 16,11-39-76-16,13 45-97 0,-24-6-106 0,21-26-79 15,11 32 168-15,-32-6 285 0</inkml:trace>
  <inkml:trace contextRef="#ctx0" brushRef="#br0" timeOffset="16">13823 17306 715 0,'0'0'210'16,"-26"10"-79"-16,26-10 12 0,0 0-26 0,0 0-43 16,0 0-37-16,0 0-12 0,0 0 2 0,0 0 2 15,25 8 4-15,-25-8 0 0,30 4-7 0,-30-4-2 16,36 6-3-16,-36-6-5 0,41 0-5 16,-17 0-5-16,1 0-3 0,-3 0-1 0,0 0 0 15,1 0-2-15,-23 0 1 0,43 0 0 0,-43 0-2 16,40-6-4-16,-40 6-13 0,30 0-12 15,-30 0-23-15,0 0-35 0,44 6-85 0,-44-6-141 16,0 0-141-16,24-14-7 0,-24 14 374 0</inkml:trace>
  <inkml:trace contextRef="#ctx0" brushRef="#br0" timeOffset="17">13990 17244 839 0,'-11'-24'190'16,"11"24"-34"-16,0 0-29 0,0 0-21 0,0 0-32 15,0 0-23-15,0 0-17 0,0 0-13 16,0 0-8-16,0 0-2 0,0 0 3 0,0 0 3 16,0 0 4-16,0 0 1 0,15 28-4 0,-15-28-4 15,6 24-3-15,-6-24-2 0,0 28-7 0,0-28 2 16,0 34-5-16,0-34 3 0,-6 31-5 16,6-31-12-16,-4 41 35 0,4-41-35 0,-8 42 34 0,8-42-17 15,-11 45-10-15,11-45-3 0,-11 41-13 16,11-41-10-16,-13 42-14 0,13-42-8 15,-8 31-30-15,8-31-49 0,0 0-78 0,0 0-70 16,0 0-164-16,0 0 70 0,0 0 336 0</inkml:trace>
  <inkml:trace contextRef="#ctx0" brushRef="#br0" timeOffset="18">14143 17006 680 0,'0'0'167'0,"-30"7"-37"16,30-7-5-16,0 0-22 0,-24 18-24 0,24-18-19 15,-27 8-9-15,27-8-12 0,-28 15-4 16,28-15-3-16,-27 11-3 0,27-11-3 0,-32 14 0 16,32-14-3-16,-37 24-1 0,15-14-2 0,22-10 0 15,-42 30-3-15,42-30 3 0,-45 32-7 0,45-32 2 16,-46 40-9-16,26-18 2 0,-1 3-7 0,2 1 4 16,1-1-3-16,3-1 2 0,4 1 18 0,2 0-34 15,2 3 32-15,7-2-33 0,0 0 11 16,0 0 4-16,9-5-5 0,-1 1 4 15,-8-22-3-15,23 40 3 0,-23-40-3 0,34 37 4 16,-34-37-4-16,39 31 3 0,-39-31-3 0,43 28 3 16,-18-18-2-16,0-2 1 0,1-1-2 0,-3-2 2 15,5-5-1-15,-2 0 0 0,2 0 1 0,-2-5 0 16,0-3 1-16,-2-2-2 0,0-4 1 0,1-3-1 16,-3-6 2-16,3-2-5 0,-2 0 2 15,4-8-7-15,-3 1 6 0,3-3-6 0,-5-1-13 16,0 3 35-16,-6 2-32 0,-1 2 33 15,-4 0-9-15,-2 1-7 0,-4-3 6 0,-5 4-5 16,0-1 6-16,0 0-6 0,-8 1 6 0,-2 3-6 16,-4-1 4-16,-1 2-4 0,15 23 5 0,-42-39-5 15,15 22 3-15,0 3-1 0,-2 1 1 0,3 3-2 16,0 3 2-16,2 7-3 0,1 0 0 16,1 0 0-16,22 0 0 0,-40 17 0 0,40-17-6 15,-32 20-8-15,32-20-16 0,-28 28-14 0,28-28-42 16,-19 23-80-16,29 7-127 0,-10-30-207 0,0 0 52 15,22 40 300-15</inkml:trace>
  <inkml:trace contextRef="#ctx0" brushRef="#br0" timeOffset="19">10783 16772 754 0,'-35'-18'242'15,"35"18"-53"-15,0 0-43 0,0 0-41 0,0 0-30 16,0 0-16-16,0 0-13 0,-27 28-5 0,27-28-6 16,-22 14-1-16,22-14-6 0,-25 21-2 15,25-21-4-15,-26 26-2 0,26-26-4 0,-28 29 1 16,28-29-4-16,-29 24-1 0,29-24-2 16,-30 35 1-16,30-35-2 0,-32 34 1 0,32-34-4 15,-27 39 4-15,27-39-6 0,-29 40 5 0,14-14-6 16,1-3 2-16,0 1-2 0,3 3 0 0,0 2-3 15,3-3 3-15,1 3-7 0,7-2 6 16,0 2-5-16,0 3 5 0,0-2-2 0,8 0-10 16,-1 0 27-16,0 1-27 0,1-4 25 0,-1 3-12 15,4-4-6-15,0 0 5 0,0-2-3 16,-11-24 2-16,26 39-2 0,-26-39 1 0,29 32-2 0,-29-32 3 16,31 29-3-16,-31-29 2 0,34 20-2 15,-34-20-4-15,35 17-8 0,-35-17-10 0,31 10-15 16,-31-10-14-16,32 3-30 0,-32-3-77 15,39-6-255-15,-39 6-128 0,38-25 18 0,-12 25 416 16</inkml:trace>
  <inkml:trace contextRef="#ctx0" brushRef="#br0" timeOffset="23">15991 16652 782 0,'0'0'154'0,"0"0"-11"16,0 0-16-16,0 0-36 0,0 0-43 16,0 0-18-16,0 0-1 0,0 0 5 0,6 26 6 15,-6-26-4-15,0 0-6 0,30 12-6 0,-30-12-2 16,32 13-5-16,-32-13-1 0,34 9-5 0,-34-9-2 15,41 6-3-15,-41-6-2 0,44 0-3 16,-21 0 0-16,1 6-1 0,-24-6 0 0,42 0-6 16,-42 0-9-16,40 7-17 0,-40-7-23 0,33 7-50 15,-33-7-70-15,25 6-97 0,-25-6-116 0,0 0-31 16,30 14 231-16</inkml:trace>
  <inkml:trace contextRef="#ctx0" brushRef="#br0" timeOffset="24">16363 16694 746 0,'0'0'173'0,"0"0"-5"15,0 0-15-15,-33-16-29 0,33 16-35 0,0 0-30 16,0 0-18-16,-33-5-15 0,33 5-7 0,-25 5-5 16,25-5-3-16,-29 12-1 0,29-12 1 15,-29 16-5-15,29-16 1 0,-31 22-5 0,31-22 0 16,-32 24-3-16,32-24 2 0,-33 26-2 0,33-26 1 15,-30 31-2-15,30-31-3 0,-24 24-10 0,24-24-10 16,0 0-19-16,-22 19-24 0,22-19-55 16,0 0-62-16,0 0-81 0,0 0-77 0,0 0-43 15,29 13 188-15</inkml:trace>
  <inkml:trace contextRef="#ctx0" brushRef="#br0" timeOffset="25">16064 16565 539 0,'0'0'230'0,"0"0"-81"16,0 0-62-16,0 0 7 0,0 0 0 0,0 0-20 16,0 0 17-16,22 26-46 0,-22-26-7 0,0 0-4 15,25 33-8-15,-25-33-2 0,26 28-8 0,-26-28-1 16,26 27-9-16,-26-27-1 0,29 31-4 0,-29-31 1 15,32 21-4-15,-32-21 4 0,29 20-3 0,-29-20 0 16,30 14-14-16,-30-14-17 0,25 14-37 16,-25-14-54-16,0 0-75 0,0 0-80 0,29 6-154 15,-29-6 62-15,0 0 319 0</inkml:trace>
  <inkml:trace contextRef="#ctx0" brushRef="#br0" timeOffset="26">16169 16576 531 0,'0'0'182'15,"0"0"-27"-15,0 0-20 0,0 0-8 0,0 0-18 16,0 0-23-16,0 0-28 0,0 0-33 16,0 0 8-16,0 0-8 0,0 0 19 0,0 0 3 15,0 0-2-15,0 0-10 0,0 28-11 0,0-28-2 16,0 26-9-16,0-26-2 0,0 34-7 0,0-34 0 15,-8 42-4-15,2-17 2 0,2-2-5 0,-2 1 5 16,2 1-5-16,-3-3-3 0,7 4-16 16,0-26-10-16,-11 42-25 0,11-42-27 15,-5 38-66-15,5-38-61 0,0 0-89 0,-11 29-127 16,11-29 59-16,0 0 312 0</inkml:trace>
  <inkml:trace contextRef="#ctx0" brushRef="#br0" timeOffset="27">17049 16538 782 0,'0'0'158'16,"-26"0"-19"-16,26 0-6 0,-23 0-25 0,23 0-29 15,-25 0-22-15,25 0-22 0,-28 14-8 0,28-14-7 16,-30 17-18-16,30-17 13 0,-27 16-17 15,27-16 15-15,-25 21 2 0,25-21-2 0,-26 24 3 16,26-24-5-16,-28 25 3 0,28-25-5 0,-26 35 1 16,26-35-6-16,-25 41 1 0,25-41-5 0,-19 42 2 15,12-19-4-15,7 0 4 0,0-23-4 0,0 41 4 16,0-41-5-16,12 40 4 0,-12-40-2 16,21 37 2-16,-21-37-3 0,26 33 3 0,-26-33-3 15,33 23 2-15,-33-23-2 0,41 14 2 16,-18-8 0-16,1 0 0 0,0-6 0 0,-1 0 1 15,2 0-2-15,3-6 0 0,-1-1 2 0,1-3-4 16,1-1 2-16,-3-2-4 0,0-5 3 0,-3 0-4 16,-23 18 5-16,42-40-1 0,-42 40 4 0,30-38-3 15,-30 38 3-15,18-38-3 0,-18 38 4 0,10-35-4 16,-10 35 4-16,0-33-4 0,0 33 4 0,0-30-4 16,0 30 3-16,-9-29-3 0,9 29 3 15,-12-33-3-15,12 33 3 0,-18-29-4 16,18 29 3-16,-26-28-2 0,26 28 1 0,-32-28 13 15,32 28-16-15,-38-20 10 0,38 20-17 0,-38-11-7 16,38 11-5-16,-29-5-6 0,29 5-12 0,0 0-27 16,0 0-56-16,-30 0-64 0,30 0-96 0,10 26-159 15,-10-26 58-15,25 13 322 0</inkml:trace>
  <inkml:trace contextRef="#ctx0" brushRef="#br0" timeOffset="28">16834 16746 667 0,'-24'0'148'0,"24"0"-13"0,0 0-6 16,0 0-31-16,0 0-35 0,0 0-9 0,0 0 1 15,0 0-2-15,0 0 2 0,23 11-12 0,-23-11-14 16,23 5-4-16,-23-5-6 0,28 0-3 15,-28 0-6-15,33 10-3 0,-33-10-3 0,37 6-3 16,-37-6-1-16,43 5 0 0,-43-5 1 0,46 0-1 16,-24 0-4-16,-22 0-11 0,45 0-18 15,-45 0-28-15,41 0-59 0,-41 0-61 0,29-8-87 16,-29 8-89-16,0 0-32 0,36-10 205 0</inkml:trace>
  <inkml:trace contextRef="#ctx0" brushRef="#br0" timeOffset="29">16978 16662 423 0,'0'0'128'15,"0"0"-9"-15,-13-28 25 0,13 28-10 0,0 0 2 16,0 0-19-16,0 0-20 0,0 0-20 0,0 0-16 16,0 0-13-16,0 0-6 0,0 0-5 0,0 0-6 15,0 0-6-15,0 0-2 0,0 0 2 16,0 0-2-16,11 24 2 0,-11-24-10 0,0 30-3 15,0-30-6-15,-5 36 0 0,5-36-6 0,-4 41 5 16,4-41-8-16,-6 45 6 0,6-22-5 0,-4-2 3 16,4 3-3-16,0-24 0 0,-8 44-11 0,8-44-3 15,-10 40-15-15,10-40-7 0,-5 29-16 0,5-29-17 16,0 0-46-16,0 0-45 0,0 0-31 16,0 0-39-16,0 0-29 0,0 0-75 15,11-26 106-15,12 26 230 0</inkml:trace>
  <inkml:trace contextRef="#ctx0" brushRef="#br0" timeOffset="30">17805 16686 696 0,'0'0'134'16,"0"0"2"-16,0 0-10 0,-20-28-7 0,20 28-25 16,0 0-23-16,0 0-19 0,-25-14-16 0,25 14-8 15,-23 0-5-15,23 0-4 0,-32 0-4 0,32 0-2 16,-35 10-4-16,35-10 0 0,-39 18-3 16,17-8 0-16,-2 2-2 0,24-12 2 0,-41 30-2 15,41-30 2-15,-29 30-4 0,29-30 0 16,-18 25-2-16,18-25 0 0,0 24-2 0,0-24 3 15,0 0-3-15,15 28 2 0,-15-28-1 0,27 12 0 16,-27-12 0-16,37 0 1 0,-14 0 0 0,-23 0-1 16,40-5 0-16,-40 5-2 0,37-14 3 0,-37 14 0 15,34-18 1-15,-34 18 0 0,23-17 1 0,-23 17-2 16,0 0 2-16,26-35-3 0,-26 35 4 0,15-24-1 16,-15 24 7-16,11-27 2 0,-11 27 5 15,0 0 1-15,10-24-1 0,-10 24-4 0,0 0-4 16,0 0-4-16,0 0-2 0,0 0 0 15,0 0 1-15,0 0 2 0,8 31-1 0,-8-31 3 0,0 28-3 16,0-28 2-16,0 35-5 0,0-35 3 16,0 46-6-16,-7-21 4 0,7 4-4 0,-8 1 4 15,3 0-6-15,-2-3 6 0,0 6-5 16,-2-7 5-16,4 1-6 0,-2 0 6 0,0-4-5 16,3-1 4-16,-1 1-3 0,5-23 3 0,-9 40-4 15,9-40 5-15,-4 36-5 0,4-36 4 0,-5 29-2 16,5-29 1-16,0 22 0 0,0-22 0 0,0 0 0 15,0 0 1-15,0 0-1 0,0 25 0 0,0-25 0 16,0 0 2-16,0 0 3 0,0 0 1 0,0 0 6 16,0 0 0-16,0 0 1 0,0 0-2 15,22-35-2-15,-22 35-5 0,0 0 1 16,29-31-4-16,-29 31 2 0,20-27-2 0,-20 27 2 16,24-25-4-16,-24 25 3 0,27-24-3 0,-27 24 2 15,28-23-1-15,-28 23 1 0,23-21-2 0,-23 21-4 16,24-19-9-16,-24 19-12 0,0 0-19 0,29-18-24 15,-29 18-63-15,22-16-150 0,-22 16-234 0,12-23 32 16,-12 23 234-16</inkml:trace>
  <inkml:trace contextRef="#ctx0" brushRef="#br0" timeOffset="31">18403 16639 587 0,'0'0'142'0,"0"0"-9"0,0 0-6 0,0 0 7 16,0 0-16-16,0 0-16 0,0 0-19 16,0 0-18-16,0 0-13 0,0 0-9 0,0 0-3 15,0 0-5-15,0 0-2 0,0 0-4 16,0 0-4-16,0 0-5 0,0 0-3 0,0 0-4 15,0 0-3-15,0 0-2 0,0 0 5 0,0 0 3 16,-13 30 2-16,13-30-1 0,0 0-4 0,15 30-5 16,-15-30 3-16,13 34-3 0,-13-34 2 0,16 36-4 15,-16-36 2-15,21 41-6 0,-11-18 3 0,1-1-6 16,1 2 4-16,-4 3-5 0,2 0 3 16,-2-3-3-16,-1 0 2 0,0 1-2 0,1 0 4 15,-2-2-4-15,-1-2 4 0,-5 0-3 16,7 3 2-16,-7 4-4 0,0-3 5 0,0 1-6 15,-5 2 6-15,1-1-5 0,-3-2 4 0,-2 2-3 16,1-3 4-16,-3 1-3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<inkml:trace contextRef="#ctx0" brushRef="#br0" timeOffset="32">19282 16813 565 0,'0'0'168'15,"0"0"-22"-15,0 0-14 0,0 0 7 0,0 0-10 16,-14-22-23-16,14 22-25 0,0 0-25 16,0 0-16-16,0 0-12 0,0 0-5 0,0 0-4 15,0 0 0-15,0 0 0 0,0 0 5 0,0 0 1 16,0 0 4-16,0 0-2 0,0 28 2 0,0-28-6 15,-8 25-1-15,8-25-4 0,-11 38-1 0,4-16-6 16,-1 5 2-16,-1 0-6 0,1 6 1 16,-2 0-6-16,2 1 4 0,-1 4-6 0,-1 2 4 15,0-1-5-15,2-1 3 0,0 1-5 0,2-7 4 16,6 0-4-16,0-5 5 0,0-3-5 0,4 2-8 16,-4-26 29-16,17 35-29 0,-17-35 29 0,21 27-18 15,-21-27-1-15,26 21 1 0,-26-21-1 0,26 17 2 16,-26-17-1-16,30 3-1 15,-30-3 0-15,37 0-1 0,-37 0 1 0,42-13 1 16,-42 13 1-16,41-23-1 0,-17 7 1 0,0-4-2 16,0-2-16-16,2-1 29 0,-1-1-27 0,-2-3 27 15,3-2-9-15,2 2-4 0,0-6 3 0,-2 1-3 16,-1 3 4-16,-5 5-5 0,-2-3 6 0,-18 27-4 16,28-41 2-16,-28 41-2 0,19-32 1 0,-19 32-1 15,8-23 1-15,-8 23-1 0,0 0 2 16,6-24-2-16,-6 24 1 0,0 0 0 0,0 0-2 15,0 0 2-15,0 0-1 0,0 0 0 0,0 0 0 16,0-22 0-16,0 22 0 0,0 0 1 16,0 0-1-16,0 0 0 0,0 0 1 0,0 0-3 15,0 0 2-15,0 0-1 0,0 0 0 0,0 0 1 16,0 0-2-16,0 0 3 0,0 0-2 0,0 0 1 16,0 0 0-16,14 28 1 0,-14-28-2 15,0 0 2-15,5 24-2 0,-5-24 1 0,0 0-1 16,0 35 2-16,0-35-3 0,0 24 3 0,0-24-2 15,0 37 1-15,0-37-1 0,-8 40 2 0,2-17-4 16,1 1 5-16,1 2-5 0,-3 1 4 0,3-4-3 16,-2 1 3-16,2 0-4 0,4 0-9 0,-8 1 27 15,8-1-27-15,-9 0 27 16,3 2-14-16,6 0-4 0,-9-5 3 0,9 1-3 16,0-22 4-16,-4 40-2 0,4-40 2 0,0 26-2 15,0-26-1-15,0 0-9 0,0 28-7 0,0-28-12 16,0 0-13-16,0 0-18 0,0 0-25 0,0 0-82 15,0 0-144-15,26-33-210 0,-26 33 42 0,26-49 278 16</inkml:trace>
  <inkml:trace contextRef="#ctx0" brushRef="#br0" timeOffset="33">20157 16496 1047 0,'0'0'185'0,"0"0"-62"0,0 0-28 15,0 0-24-15,0 0-32 0,0 0-6 0,0 0-1 16,0 0 3-16,0 0 5 0,0 0-6 0,28 8-5 16,-28-8-5-16,26 6 0 0,-26-6-1 0,30 10-1 15,-30-10-4-15,37 10-4 0,-37-10-3 0,39 4-4 16,-39-4-2-16,37 0 0 0,-37 0-2 16,40 7-3-16,-40-7 1 0,36 0-1 0,-36 0-2 15,30 0 1-15,-30 0-7 0,25 0-13 16,-25 0-15-16,0 0-40 0,0 0-95 0,45-13-379 15,-45 13-11-15,0 0 67 0</inkml:trace>
  <inkml:trace contextRef="#ctx0" brushRef="#br0" timeOffset="34">20277 16352 925 0,'0'0'203'16,"0"0"-71"-16,0 0-31 0,0 0-26 0,0 0-17 16,0 0-20-16,0 0-11 0,0 0-5 15,0 0-5-15,0 0-2 0,0 0 4 0,0 0 5 16,0 0 0-16,0 0-1 0,0 0-3 0,0 0-8 15,25 20 1-15,-25-20-1 0,0 0 2 0,7 37-5 16,-7-37 2-16,0 34-5 0,0-34 2 0,0 40-4 16,0-40 3-16,0 45-4 0,0-22-11 15,0 1 31-15,-7 4-32 0,1-1 31 0,1-3-17 16,1 1-5-16,4-1 2 0,0-24-2 0,-7 38 2 16,7-38-5-16,0 34 5 0,0-34-5 0,0 31 4 15,0-31-2-15,0 32 2 0,0-32-1 0,-9 32 0 16,9-32-1-16,-8 24 2 0,8-24-3 0,-7 26 2 15,7-26-1-15,-7 23 1 0,7-23-1 16,0 0 1-16,0 0 0 0,-5 27 0 16,5-27-9-16,0 0-4 0,0 0-11 0,0 0-8 15,0 0-11-15,0 0-13 0,0 0-19 0,0-29-52 16,0 29-79-16,8-29-95 0,-8 29-154 0,26-33 58 16,-26 5 283-16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0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21 181 0,'0'0'105'0,"0"0"18"0,0 0-13 0,0 0-8 15,0 0-23-15,0 0-10 0,0 0-4 16,-6-26 9-16,6 26-2 0,0 0 6 0,0 0-10 15,0 0-1-15,0 0-7 0,0 0-9 16,0 0 3-16,0 0-11 0,0 0-7 0,0 0-5 16,0 0-10-16,0 0-5 0,0 0-4 0,0 0-4 15,0 0-2-15,0 0-2 0,0 0-1 0,0 0 1 16,0 0 10-16,0 0 6 0,0 0 3 0,0 0-1 16,11 26-6-16,-11-26-6 0,6 28 2 15,-6-28-5-15,1 28 2 0,-1-28-4 0,0 38 0 16,0-38-2-16,0 40 1 0,0-40-4 0,0 42 3 15,0-20-4-15,0 1 3 0,0-3-4 0,0-20 5 16,-1 41-4-16,1-41 4 0,0 37-3 16,0-37 1-16,-4 32 0 0,4-32 0 0,4 25-2 15,-4-25 3-15,0 25-2 0,0-25 3 0,0 23-2 16,0-23 1-16,0 0-2 0,-4 30 0 16,4-30 0-16,0 0 1 0,-4 22-2 0,4-22 3 15,0 0-3-15,0 0 2 0,-7 25-2 0,7-25 1 16,0 0-2-16,0 0 2 0,-3 28 0 0,3-28 0 15,0 0 0-15,0 0 0 0,0 0-2 0,0 0 1 16,-10 23 0-16,10-23-2 0,0 0-5 0,0 0-7 16,0 0-9-16,0 0-7 0,0 0-13 15,0 0-18-15,0 0-28 0,-4-33-43 0,4 33-36 16,4-27-90-16,6 3-102 0,-10 24-28 16,3-40 273-16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21 122 635 0,'0'0'112'0,"0"0"6"0,-25-23-2 16,25 23-12-16,0 0-2 0,0 0-21 0,0 0-15 16,0 0-11-16,0 0-13 0,0 0-8 0,0 0-9 15,0 0-6-15,0 0-9 0,0 0-4 0,0 0 7 16,0 0 0-16,0 0 3 0,0 0 0 0,0 0-7 15,28 8 1-15,-28-8 1 0,0 0 1 0,26 13-2 16,-26-13-2-16,25 5-4 0,-25-5 1 0,23 8-2 16,-23-8 1-16,34 7-1 0,-34-7 3 0,33 4 1 0,-33-4 1 15,37 2 3-15,-37-2-2 0,40 0-2 0,-40 0-2 16,36-2-3-16,-36 2 1 0,37-3-1 16,-37 3-1-16,36-4 3 0,-36 4-2 15,30-9 1-15,-30 9-1 0,34-5 0 0,-34 5-2 0,38-10 0 0,-38 10 0 16,33-12 1-16,-33 12-1 0,33-15 1 15,-33 15-2-15,34-12 3 0,-34 12-2 0,33-15 0 16,-33 15-1-16,31-13 1 0,-31 13-1 0,20-8 1 16,-20 8 0-16,0 0 0 0,26-13 0 0,-26 13 0 31,0 0 1-31,24-5-1 0,-24 5 0 0,0 0-20 16,0 0-16-16,23-1-21 0,-23 1-55 15,0 0-74-15,0 0-124 0,0 0-192 0,26-18 74 16,-26 18 341-16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4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59 0 586 0,'0'0'119'0,"0"0"16"0,0 0-3 15,0 0-23-15,0 0-30 0,0 0-33 0,0 0-38 16,0 0 10-16,0 0-12 0,0 0 24 0,0 0 3 16,-15 23-1-16,15-23-1 0,0 22-4 0,0-22 1 15,0 35-7-15,0-35 1 0,0 41-8 0,0-17 2 16,-1-1-6-16,1 5 3 0,-2-1-6 0,2 0 3 16,-1 3-6-16,-2-2 4 15,0 3-7-15,1-2 4 0,-1 0-6 0,-1 0 4 16,1-5-5-16,0 4 5 0,-2-2-5 0,2-4 5 15,1 0-5-15,2-22 5 0,-5 39-4 0,5-39 3 16,0 31-3-16,0-31 4 0,0 0-1 0,-4 27 2 16,4-27 0-16,0 0-3 0,0 0-1 0,0 0-1 15,0 0 0-15,0 0-1 0,0 0 2 0,0 0 0 16,0 0 0-16,0 0 2 0,0 0-1 16,0 0-1-16,0 0 1 0,0 0 1 0,0 0-2 15,0 0 1-15,0 0-3 0,0 0 0 0,22 3 0 16,-22-3 0-16,0 0 3 0,0 0-1 15,0 0 1-15,0 0 0 0,21-20 2 0,-21 20-3 16,0 0 2-16,16-31-3 0,-16 31 3 0,15-22-2 16,-15 22 1-16,14-27 0 0,-14 27 0 15,17-22-1-15,-17 22 2 0,0 0-2 0,17-24 0 16,-17 24-1-16,0 0 2 0,0 0-2 0,0 0 2 16,25-21-1-16,-25 21 0 0,0 0-1 0,0 0 1 15,24-13 1-15,-24 13 0 0,0 0-1 0,23-11 1 16,-23 11-2-16,0 0 2 0,0 0-2 0,28-16 1 15,-28 16 1-15,0 0-1 0,0 0 0 0,0 0 0 16,0 0 0-16,22-10 0 0,-22 10 0 16,0 0 0-16,0 0 0 0,0 0 0 15,0 0 0-15,0 0 1 0,0 0-1 0,19 26 0 16,-19-26 1-16,0 0-2 0,0 0 2 0,12 26-2 16,-12-26 3-16,0 0-2 0,9 25 1 0,-9-25-1 15,5 26 2-15,-5-26 0 0,4 29 4 0,-4-29-2 16,5 27 2-16,-5-27-3 0,1 28 1 0,-1-28-2 15,0 0 0-15,1 30-1 0,-1-30 1 16,0 0-3-16,0 0 3 0,3 26-2 0,-3-26 0 16,0 0-1-16,0 0 1 0,0 0 0 0,0 0 0 15,0 0-1-15,0 0 1 0,0 0-2 0,0 0-9 16,0 0-10-16,0 0-14 0,0 0-34 16,0 0-32-16,8 28-41 0,-8-28-46 0,0 0-45 15,0 0-96-15,0 0-1 0,6 24 174 16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5.3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6 579 0,'0'0'134'15,"0"0"-6"-15,0 0 16 0,0 0-11 0,0 0-23 16,0 0-38-16,0 0-26 0,0 0-19 16,0 0-6-16,0 0-6 0,0 0 1 0,0 0 1 15,0 0 1-15,0 0 0 0,0 0-1 0,0 0-3 16,-6 23-1-16,6-23-3 0,0 0 0 0,0 27-4 15,0-27 3-15,-3 23-4 0,3-23 1 0,-4 30-3 16,4-30 0-16,-3 34-3 0,3-34 4 0,-2 34-4 16,2-34 3-16,-4 34-1 0,4-34 0 15,-2 28-2-15,2-28 1 0,0 0-1 0,-4 27 1 16,4-27-3-16,0 0 3 0,0 0 23 16,0 0-26-16,0 0 1 0,0 0-2 0,0 0-23 15,0 0 26-15,0 0 1 0,0 0 0 0,24-17 1 16,-24 17-2-16,16-30 3 0,-16 30-4 0,21-39 4 15,-21 39-4-15,22-40 4 0,-22 40-4 0,19-36 4 16,-19 36-5-16,18-34 3 0,-18 34-1 16,14-24 1-16,-14 24-1 0,0 0 2 0,20-25-3 15,-20 25 3-15,0 0-3 0,0 0 1 0,0 0 0 16,0 0 0-16,0 0 1 0,24-5-1 16,-24 5 1-16,0 0-1 0,0 0 1 0,0 0-1 15,23 29 1-15,-23-29-2 0,10 22 3 0,-10-22-3 16,10 27 4-16,-10-27-4 0,5 28 4 0,-5-28-3 15,7 24 2-15,-7-24-1 0,0 0 0 16,10 26-2-16,-10-26 1 0,0 0 0 0,0 0 0 16,0 0-2-16,0 0 2 0,23 16-2 0,-23-16 1 15,0 0 1-15,0 0-1 0,0 0 1 0,29-26-1 16,-29 26 2-16,18-22-1 0,-18 22 2 0,21-29-3 16,-21 29 3-16,19-28-3 0,-19 28 3 0,22-27-4 15,-22 27 4-15,0 0-3 0,25-29 2 16,-25 29-1-16,0 0 1 0,0 0-1 15,20-22 0-15,-20 22 0 0,0 0 1 0,0 0-1 16,0 0 0-16,0 0 0 0,0 0 1 0,24-5 0 16,-24 5 2-16,0 0 2 0,0 0 1 0,0 0 1 15,19 29-2-15,-19-29 2 0,13 22-4 0,-13-22 3 16,11 36-1-16,-11-36 2 0,12 38-2 0,-12-38 5 16,10 42-5-16,-10-42 2 0,9 41-5 15,-9-41 2-15,9 37-5 0,-9-37 3 0,6 34 21 0,-6-34-35 16,9 32 35-16,-9-32-35 0,8 29 11 0,-8-29 0 15,0 0-17-15,0 0-11 0,18 27-23 0,-18-27-53 16,0 0-98-16,0 0-133 0,0 0-163 0,0 0 74 16,0 0 377-16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6.8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0 129 369 0,'0'0'61'0,"0"0"1"0,0 0 32 16,0 0 13-16,0 0-17 0,0 0-15 0,0 0-18 15,26-11-5-15,-26 11 10 0,0 0-2 0,0 0-1 16,0 0-6-16,0 0-7 0,32-10-4 0,-32 10-5 16,0 0-3-16,0 0-5 0,32 0-4 15,-32 0-3-15,0 0-1 0,22 0-7 16,-22 0-2-16,0 0-4 0,27 0-2 0,-27 0-1 15,0 0 0-15,33 0-1 0,-33 0-1 0,21 0 0 16,-21 0-1-16,23-2 5 0,-23 2 8 0,24-1 2 16,-24 1 2-16,26-2-5 0,-26 2-7 0,26-3 1 15,-26 3-2-15,28-4 4 0,-28 4 1 16,27-7-2-16,-27 7 0 0,28-5-4 0,-28 5 0 16,25-6-1-16,-25 6-2 0,23-6 0 0,-23 6-3 15,26-3 2-15,-26 3 0 0,24 0 0 0,-24 0 1 16,22 0-2-16,-22 0 1 0,23 0-1 0,-23 0 0 15,0 0 2-15,30 3-2 0,-30-3 1 16,0 0 0-16,29-4 0 0,-29 4 0 0,0 0 1 16,31-5-2-16,-31 5 0 0,0 0 2 15,26-4-2-15,-26 4 1 0,0 0 1 0,32-4 0 16,-32 4 0-16,0 0 1 0,30 2-3 0,-30-2 1 16,0 0-1-16,29-4 1 0,-29 4 1 0,23-3-1 15,-23 3 4-15,24-2 6 0,-24 2 1 0,26-3-1 16,-26 3-2-16,27-5-7 0,-27 5 0 0,32-3-1 15,-32 3 0-15,28-4 0 0,-28 4 0 0,25 0 0 16,-25 0 0-16,24 0 0 0,-24 0 0 16,28 0 1-16,-28 0-1 0,25 0 1 0,-25 0 1 15,27-4 0-15,-27 4 2 0,26 0-2 16,-26 0 1-16,25-2-3 0,-25 2-1 0,26-1 2 16,-26 1-2-16,21-2 1 0,-21 2 0 0,0 0-1 15,35 0 1-15,-35 0-1 0,0 0 0 0,29-1 1 16,-29 1 0-16,0 0-1 0,30 0 0 15,-30 0 0-15,0 0 0 0,32-2 0 0,-32 2 0 16,0 0 1-16,28 0-1 0,-28 0 0 0,0 0 0 16,28 0 0-16,-28 0-1 0,0 0 2 0,26 0-1 15,-26 0 0-15,0 0 0 0,0 0 0 0,28 3 1 16,-28-3-1-16,0 0 1 0,0 0-1 0,27 0 0 16,-27 0 1-16,0 0-1 0,24 0 1 15,-24 0-2-15,0 0 1 0,22 0-1 16,-22 0 1-16,0 0 0 0,25 0 1 0,-25 0-1 15,0 0 0-15,0 0 0 0,30-3 0 0,-30 3 0 16,0 0 1-16,23-3 0 0,-23 3 0 0,0 0 0 16,29-3 0-16,-29 3 2 0,0 0 1 0,31-3 1 15,-31 3-1-15,0 0-1 0,27-4-1 0,-27 4-1 16,0 0 0-16,28-3 0 0,-28 3 0 0,0 0-1 16,27-2 0-16,-27 2 1 0,0 0-1 15,25-1 2-15,-25 1-1 0,0 0 0 0,24 0-1 16,-24 0 0-16,0 0 1 0,27-2 0 0,-27 2 1 15,0 0-2-15,26 2 1 0,-26-2 0 0,0 0-1 16,28 3 0-16,-28-3 0 0,0 0 0 16,27 1 1-16,-27-1-2 0,0 0 2 0,28 2-1 15,-28-2 0-15,0 0 0 0,28 0 0 16,-28 0-1-16,0 0 2 0,27 4-1 0,-27-4 1 16,0 0 0-16,28 3-1 0,-28-3 0 0,0 0 0 15,26 3 0-15,-26-3-1 0,0 0 1 0,27 5 0 16,-27-5 1-16,0 0-2 0,28 6 1 0,-28-6 0 15,0 0-1-15,28 8 2 0,-28-8-1 0,0 0 1 16,0 0-2-16,27 8 1 0,-27-8 0 0,0 0 0 16,0 0 0-16,0 0 1 0,22 10 0 15,-22-10 0-15,0 0-1 0,0 0 0 0,0 0-2 16,0 0 2-16,0 0 2 0,0 0-1 16,0 0 2-16,0 0-2 0,0 0-2 0,0 0 2 15,0 0-2-15,0 0 1 0,0 0 1 0,0 0-1 16,0 0 0-16,0 0 0 0,0 0-1 0,0 0 1 15,0 0-11-15,0 0-13 0,0 0-34 0,0 0-79 16,0 0-205-16,0 0-190 0,0 0 10 16,0 0 304-16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3.9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295 14 267 0,'0'0'156'0,"0"0"-21"0,0 0-21 16,0 0-5-16,0 0-31 0,0 0 2 0,0 0-12 15,0 0-4-15,-28-14-4 0,28 14 3 16,0 0-2-16,0 0-4 0,0 0-9 0,-23 0-3 15,23 0-7-15,0 0-3 0,0 0-6 0,0 0-5 16,-28-1-6-16,28 1-2 0,0 0-5 0,0 0-2 16,-22 5-1-16,22-5-4 0,0 0 0 0,-23 6 0 15,23-6-3-15,0 0 1 0,-28 16-2 16,28-16 3-16,0 0-3 0,-26 17 0 16,26-17 1-16,0 0 0 0,-21 17 0 0,21-17 1 15,0 0-3-15,0 0 1 0,-26 27-1 0,26-27 2 16,0 0-2-16,-18 24 1 0,18-24-1 0,0 0 1 15,-8 22-2-15,8-22 2 0,0 0-1 0,0 26 0 16,0-26 0-16,0 0 0 0,13 25-1 0,-13-25 2 16,0 0-1-16,0 0 1 0,22 26-2 0,-22-26 3 15,0 0-3-15,27 14 1 0,-27-14 0 16,0 0 0-16,29 6 0 0,-29-6 1 16,0 0 1-16,32 5 0 0,-32-5-1 0,0 0 0 15,29 0 0-15,-29 0 0 0,0 0 0 0,23-2 0 16,-23 2 0-16,0 0-1 0,0 0 3 0,0 0-3 15,0 0 2-15,25-4 0 0,-25 4 0 0,0 0 0 16,0 0 1-16,0 0-1 0,0 0 2 0,0 0 1 16,0 0 0-16,0 0 1 0,0 0 0 15,0 0-1-15,0 0-2 0,0 0 0 0,0 0 18 16,-28 23-37-16,28-23 38 0,-24 19-38 0,24-19 17 16,-25 23 1-16,25-23-2 0,-28 23 2 0,28-23-1 15,-23 23 2-15,23-23 0 0,-25 22 3 0,25-22 0 16,-21 21 2-16,21-21-5 0,-22 22 3 15,22-22-4-15,0 0 2 0,-22 32-2 16,22-32-1-16,-9 23-1 0,9-23 2 0,0 0-1 16,-11 32 1-16,11-32-3 0,-5 22 3 0,5-22-3 15,0 24 3-15,0-24-2 0,0 0 1 0,5 33-1 16,-5-33 1-16,0 0-1 0,11 29 1 0,-11-29-2 16,0 0 3-16,16 26-3 0,-16-26 2 0,0 0-1 15,28 17 1-15,-28-17 1 0,0 0-1 0,29 9 0 16,-29-9 1-16,0 0 0 0,35 0-1 15,-35 0 0-15,24-7-1 0,-24 7 2 0,27-10-2 16,-27 10 2-16,28-17 0 0,-28 17 0 16,28-16-1-16,-28 16 1 0,30-24-2 0,-30 24 3 15,30-22-3-15,-30 22 2 0,35-25-2 0,-35 25 2 16,29-24-9-16,-29 24-19 0,26-20-25 0,-26 20-58 16,0 0-46-16,45-6-75 0,-45 6-74 0,7-25-121 15,-7 25 66-15,0 0 360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2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28 1343 0,'-32'-28'174'0,"32"28"-72"0,0 0-21 15,0 0-19-15,0 0-15 0,0 0-13 0,0 0-6 16,0 0-2-16,0 0-6 0,0 0-6 0,0 0-5 15,0 0-6-15,0 0-2 0,0 0-1 16,0 0-1-16,0 0-1 0,0 0 0 0,0 0-3 16,0 0-11-16,0 0-11 0,0 0-20 15,0 0-21-15,0 0-13 0,0 0-21 0,0 0-77 16,0 0-140-16,0 0-157 0,0 0-11 0,0 0 355 16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4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1425 0,'0'0'148'15,"0"0"-61"-15,-23 7-18 0,23-7-9 0,0 0-23 16,0 0-14-16,0 0-6 0,0 0-3 16,0 0-3-16,0 0-1 0,0 0-6 0,0 0-2 0,0 0-2 0,0 0-1 15,0 0-1-15,0 0-1 0,0 0-12 16,0 0-19-16,0 0-32 0,0 0-32 15,8 27-106-15,-8-27-279 0,0 0-50 0,0 0 65 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1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23 2 1502 0,'0'0'78'16,"0"0"-28"-16,0 0-7 0,-26-8-14 0,26 8-12 15,0 0-10-15,0 0-5 0,0 0-4 16,0 0-3-16,0 0-17 0,0 0-21 0,4 28-43 16,-4-28-51-16,0 0-76 15,0 0-120-15,33 11-135 0,-33-11 59 0,25 1 399 16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2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44 0 559 0,'0'0'243'0,"0"0"-122"16,0 0-28-16,0 0-22 0,0 0-19 0,0 0-27 15,0 0-14-15,0 0 33 0,0 0 25 0,0 0 8 16,11 37 9-16,-11-37-38 0,1 29-14 0,-1-29-9 16,0 42-1-16,-1-16-10 0,1 3-1 0,-6 0-10 15,5 0 4-15,-1 3 17 0,-3 0-34 0,2 0 32 16,-1 0-33-16,-2-1 9 0,2-1 7 15,-1 0-7-15,-1-2 6 0,3-6-5 0,-1 3 4 16,4-25-5-16,-2 35 3 0,2-35-3 16,-2 29 2-16,2-29-2 0,0 0 4 0,-4 22-2 15,4-22 0-15,0 0-1 0,0 0 1 0,0 0-1 16,0 0 1-16,0 0-2 0,0 0-2 0,0 0-13 16,0 0-14-16,0 0-25 0,8-40-44 0,-8 40-37 15,13-33-63-15,-13 33-86 0,30-20-111 16,-27-3 26-16,-3 23 326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5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0 752 0,'0'0'91'0,"0"0"10"15,0 0 11-15,0 0 19 0,0 0-6 0,0 0-47 16,0 0-16-16,7 31-6 0,-7-31-14 0,0 26-7 16,0-26-14-16,0 30-2 0,0-30-9 0,0 34 1 15,0-34-4-15,2 36 3 0,-2-36-5 16,-2 37 5-16,2-37 18 0,0 43-34 0,0-20 32 16,-3-1-33-16,3-22 7 0,-4 45 4 0,1-20-4 15,-1-2 2-15,1 1-4 0,3-2 4 0,-5 1-4 16,5-23 3-16,-6 43-3 0,6-43 4 15,-4 38-5-15,4-38 4 0,-1 27-3 0,1-27 1 16,0 0-1-16,2 24 0 0,-2-24-28 0,0 0-18 16,0 0-24-16,0 0-31 0,0 0-4 15,0 0-23-15,0 0-46 0,0 0-46 0,24-37-108 16,-24 37-18-16,7-45 199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7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29 654 0,'0'0'178'16,"-25"13"-45"-16,25-13 0 0,0 0-7 0,-33 9-21 16,33-9-20-16,0 0-31 0,0 0-26 0,0 0-5 15,-1 21 0-15,1-21 1 0,0 0 2 0,0 0-7 16,30 22-2-16,-30-22-3 0,26 10 0 15,-26-10-5-15,33 6-4 0,-33-6-2 0,39-1-2 16,-39 1 1-16,41-8-2 0,-17 1 1 0,1-3-1 16,-2-2 1-16,-23 12-31 0,50-16-93 0,-41-8-172 15,15 18-239-15,-24 6 43 0,29-26 286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47 185 251 0,'0'0'90'0,"0"0"2"16,0 0 10-16,0 0 0 0,0 0-13 0,0 0-20 15,0 0-9-15,24-3-17 0,-24 3-4 0,0 0-5 16,0 0-8-16,25-7-5 0,-25 7-7 16,0 0-7-16,22-7-2 0,-22 7 0 0,0 0 0 15,0 0-1-15,32-14 3 0,-32 14-1 0,0 0 2 16,19-23 1-16,-19 23 5 0,17-22-1 15,-17 22 2-15,14-24-5 0,-14 24 3 0,13-28 4 16,-13 28 17-16,6-24 12 0,-6 24 13 0,0 0-3 0,-6-27-10 16,6 27-15-16,0 0-11 0,0 0-10 0,-26-14-3 15,26 14-3-15,0 0-2 0,-29 9 0 0,29-9-2 16,-29 15 1-16,29-15-2 0,-31 28 2 0,31-28-3 16,-31 33 5-1,31-33-5-15,-26 39 3 0,26-39-2 16,-22 38 2-16,22-38-2 0,-15 31 2 0,15-31-4 15,-1 28 2-15,1-28-3 0,1 28 4 0,-1-28-2 16,11 24 1-16,-11-24-1 0,0 0 2 0,32 31-2 16,-32-31 2-16,31 15-2 0,-31-15 2 0,38 7-1 0,-38-7 1 15,44 0-1-15,-22-2 1 0,5-4 0 16,1 0-1-16,4-4 2 0,-5-7-35 16,5 11-41-16,-9-16-49 0,10 20-79 0,-33 2-40 15,37-41-143-15,-5 33 46 0,-21-17 276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0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19 872 0,'-28'12'138'0,"28"-12"-64"15,0 0-15-15,0 0-10 0,0 0-13 0,0 0-5 16,-5 24 0-16,5-24 2 0,0 0-2 0,1 24-4 15,-1-24-12-15,0 0-5 0,4 25-5 0,-4-25 1 16,0 0-2-16,3 32 3 0,-3-32-4 0,0 0 1 16,1 33-2-16,-1-33 0 0,2 24-2 15,-2-24 2-15,4 24-2 0,-4-24 1 0,0 0-3 16,4 29 3-16,-4-29-1 0,0 0 0 0,8 22-1 16,-8-22 1-16,0 0-1 0,0 0 0 15,0 0 0-15,0 0 2 0,0 0 4 0,0 0 0 16,0 0 3-16,25-19-5 0,-25 19 2 0,8-30-3 15,-8 30 2-15,10-34-3 0,-10 34 4 16,8-37 7-16,-8 37 15 0,6-35 1 0,-6 35 6 16,7-30-11-16,-7 30-6 0,2-25-4 0,-2 25-1 15,0 0-2-15,5-28 1 0,-5 28-4 0,0 0-1 16,0 0-4-16,9-24 0 0,-9 24-2 0,0 0 0 16,0 0 0-16,0 0 0 0,0 0-1 0,26-8 3 15,-26 8-1-15,0 0 0 0,28 9 2 0,-28-9-3 16,0 0 0-16,28 10 0 15,-28-10 0-15,0 0 0 0,33 7 2 0,-33-7-2 16,24 0 0-16,-24 0-1 0,28-4 1 0,-28 4 0 16,29-3 0-16,-29 3 1 0,27-3-3 0,-27 3 1 15,0 0-25-15,35 1-38 0,-35-1-59 0,26 5-91 16,-26-5-71-16,0 0-174 0,28-6 75 0,-28 6 254 16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8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47 858 0,'0'0'151'0,"0"0"-58"0,0 0-13 0,0 0-14 16,0 0-17-16,0 0-15 0,0 0-16 0,0 0-10 16,0 0-6-16,0 0 1 0,0 0 15 0,0 0 11 15,8 26 6-15,-8-26 1 0,0 0-13 16,8 34-8-16,-8-34-5 0,-4 27 0 16,4-27-4-16,-1 29 4 0,1-29 0 0,0 31 5 15,0-31-4-15,-3 28 2 0,3-28-8 0,-2 33 0 16,2-33-4-16,-5 25 1 0,5-25-2 0,0 0 2 15,-1 27-3-15,1-27 2 0,0 0-1 0,0 0 0 16,0 0 3-16,0 0 0 0,0 0 1 0,26-28-3 16,-26 28 3-16,22-43-5 0,-8 17 4 15,-1-2-4-15,4-1 4 0,-2 3-6 0,-1 0 6 16,-2 4-3-16,-12 22 1 0,21-37-2 0,-21 37 2 16,14-21-3-16,-14 21 2 0,0 0-1 0,0 0 1 15,0 0 0-15,23-21 0 0,-23 21-1 0,0 0 0 16,0 0 2-16,0 0-2 0,0 0 2 15,0 0-1-15,25 26 1 0,-25-26 0 16,0 0 0-16,7 29-3 0,-7-29 3 0,4 22-3 16,-4-22 4-16,4 27-2 0,-4-27 2 0,6 27-3 15,-6-27 3-15,4 25-3 0,-4-25 2 0,0 0-1 16,7 26 0-16,-7-26-1 0,0 0 1 0,0 0-1 16,0 0 1-16,0 0-1 0,0 0 2 0,16 22-2 15,-16-22 1-15,0 0-1 0,0 0 1 0,0 0 2 16,0 0-2-16,21-18 2 0,-21 18-3 15,0 0 2-15,25-27-2 0,-25 27 2 0,16-22-2 16,-16 22 2-16,21-23-2 0,-21 23 2 16,0 0-1-16,29-28 0 0,-29 28-2 0,0 0 3 15,23-21-2-15,-23 21 1 0,0 0 0 0,22-13-1 16,-22 13 1-16,0 0 0 0,24-8 1 0,-24 8-2 16,0 0 1-16,22 0 0 0,-22 0-1 0,0 0 1 15,0 0 0-15,29 9 0 0,-29-9 0 16,0 0 0-16,0 0 1 0,0 0-1 0,26 24 2 15,-26-24-3-15,0 0 3 0,9 27-2 0,-9-27 1 16,7 21-1-16,-7-21 3 0,6 25-4 0,-6-25 3 16,0 0-2-16,7 32 2 0,-7-32-2 15,7 22 2-15,-7-22-3 0,1 24 1 0,-1-24 0 16,3 24 1-16,-3-24-2 0,0 24 2 16,0-24-3-16,0 27 3 0,0-27-3 0,0 28 3 15,0-28-3-15,0 0-12 0,7 34-62 0,-7-34-86 16,0 0-177-16,0 0-158 0,0 0 53 0,29-6 332 15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8.8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36 382 0,'0'0'140'0,"0"0"-39"0,0 0 6 0,0 0 5 15,0 0-3-15,0 0-27 0,0 0-20 0,0 0-14 16,0 0-6-16,0 0-6 0,0 0-6 0,0 0-10 15,0 0-7-15,0 0-6 0,0 0-1 0,0 0-2 16,0 0 6-16,0 0 48 0,0 0 5 16,0 0 1-16,0 0-3 0,0 0-49 0,18 29-2 15,-18-29-3-15,0 0 0 0,-5 27-4 0,5-27 0 16,0 0-2-16,-3 26 2 0,3-26-3 0,0 0 2 16,0 0-2-16,-2 25 0 0,2-25-1 0,0 0 0 15,0 0 0-15,0 0 0 0,0 0-1 0,0 0 0 16,0 0 3-16,0 0 1 0,0 0 2 0,20-25-1 15,-20 25 0-15,18-24-4 16,-18 24 3-16,20-23-3 0,-20 23 3 0,17-24-1 16,-17 24 0-16,0 0-2 0,22-26 2 0,-22 26-3 15,0 0 3-15,23-16-1 0,-23 16 0 0,0 0 0 16,22-6-2-16,-22 6 1 0,0 0 0 0,0 0 1 16,25 11 0-16,-25-11 2 0,0 0-2 0,0 0 2 15,25 28-1-15,-25-28 1 0,11 24-2 0,-11-24 1 16,10 25-1-16,-10-25 2 0,8 28-3 15,-8-28 3-15,7 32-4 0,-7-32 2 0,4 26-2 16,-4-26 2-16,0 0-2 0,0 0 1 0,18 24-7 16,-18-24-63-16,0 0-92 0,0 0-228 15,26-13-89-15,-26 13 29 0,17-45 402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0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0 565 0,'0'0'106'0,"0"0"-29"0,0 0-1 15,0 0-7-15,0 0-16 0,0 0-22 0,0 0 33 16,0 0 0-16,0 0 12 0,0 0 8 0,0 0-38 15,0 0 6-15,0 0 1 0,0 0-8 0,0 0-4 16,30 13-9-16,-30-13-6 0,0 0-3 0,0 0-6 16,31 2-3-16,-31-2-5 0,0 0 0 0,28 0-3 15,-28 0 0-15,0 0-1 0,32 2-1 0,-32-2 1 16,24 4-2-16,-24-4-1 0,23 5-1 16,-23-5 0-16,28 3 0 0,-28-3-1 0,26 6 2 15,-26-6-2-15,30 2 1 0,-30-2-1 0,30 3 0 16,-30-3 3-16,35 1-1 0,-35-1 1 15,33 0 0-15,-33 0-2 0,33-1 0 0,-33 1-1 16,34-3 0-16,-34 3 0 0,31-2 0 0,-31 2 0 16,31-1 1-16,-31 1-1 0,32-2 0 0,-32 2 0 15,24 0 1-15,-24 0 0 0,23 2-1 16,-23-2-1-16,22 0 1 0,-22 0 0 0,0 0-1 16,32 0 2-16,-32 0-1 0,0 0 1 0,27 0-1 15,-27 0 0-15,0 0 0 0,31-2 0 0,-31 2-1 16,0 0 1-16,27-3 0 0,-27 3 0 0,0 0 1 15,26 0 0-15,-26 0-1 0,0 0 0 0,27 5 0 16,-27-5-1-16,0 0 2 16,26 1-1-16,-26-1 1 0,0 0-1 0,29 3 1 15,-29-3 0-15,0 0-1 0,29 2-1 0,-29-2 0 16,0 0 1-16,33 0 0 0,-33 0 1 0,0 0-1 16,30-2 1-16,-30 2-1 0,0 0-1 0,30 3 1 15,-30-3 0-15,0 0 0 0,24 2 0 0,-24-2 1 16,0 0-1-16,0 0 0 0,23 4 0 0,-23-4 0 15,0 0 0-15,0 0 1 0,0 0-1 16,0 0 0-16,0 0 0 0,26 5-1 0,-26-5 2 16,0 0-1-16,0 0 0 0,0 0 0 0,0 0 1 15,0 0-2-15,0 0 2 0,0 0 0 16,0 0 1-16,0 0 1 0,0 0-1 0,0 0-1 16,0 0 0-16,0 0 0 0,0 0-2 0,0 0-27 15,0 0-68-15,0 0-55 0,0 0-129 0,0 0-187 16,0 0 40-16,-20 24 175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4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22 868 0,'0'0'219'0,"0"0"-95"16,-11-25-3-16,11 25-8 0,0 0-20 0,0 0-26 15,0 0-22-15,0 0-12 0,0 0-12 16,0 0-9-16,0 0-7 0,0 0-4 0,0 0-3 16,0 0-1-16,0 0 1 0,0 0 2 0,0 0 1 15,0 0 1-15,0 0-2 0,0 0 1 0,28 25-1 16,-28-25 2-16,0 0-3 0,27 24 2 16,-27-24-2-16,0 0 1 0,26 32 0 0,-26-32 1 15,0 0-2-15,28 31 3 0,-28-31-3 0,0 0 3 16,15 27-2-16,-15-27 1 0,0 0-1 0,0 0 1 15,8 26 0-15,-8-26 1 0,0 0-1 0,0 0 2 16,-5 24-1-16,5-24 2 0,0 0-3 0,-15 25 2 16,15-25-1-16,0 0 6 0,-26 25 4 15,26-25 5-15,0 0-5 0,-32 30-2 0,32-30-9 16,-26 22 0-16,26-22-2 0,-22 23 0 0,22-23 1 16,0 0-1-16,-27 21 0 0,27-21 1 0,0 0-11 15,0 0-13-15,0 0-29 0,0 0-63 0,-2 22-107 16,2-22-118-1,0 0-142-15,0 0 52 0,0 0 312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1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77 0 465 0,'0'0'147'0,"0"0"-74"16,0 0 40-16,0 0 10 0,7 24 15 0,-7-24-19 15,0 0-38-15,0 0-10 0,0 0 2 0,0 0-6 16,0 28-8-16,0-28-17 0,0 0-5 0,-2 24-5 16,2-24-1-16,-1 27-6 0,1-27 1 15,-4 35-5-15,4-12-17 0,-4 0 30 0,-2 3-37 16,2 3 28-16,-3-2-18 0,3 2-7 0,-3 1 5 16,2 0-6-16,1-2 5 0,1 0-6 0,-6 0 5 15,4-3-5-15,1 0 4 0,-2-3-4 16,6-22 4-16,-4 41-5 0,4-41 5 0,-5 30-4 15,5-30 3-15,0 0-1 0,-2 24-1 0,2-24 0 16,0 0 0-16,0 0-17 0,0 0-9 16,0 0-13-16,0 0-9 0,0 0-4 0,0 0-21 15,0 0-33-15,0 0-40 0,42-16-63 0,-40-15-39 16,16-1-133-16,-18 32 42 0,28-63 222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7.68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260-2 1112 0,'0'0'119'0,"0"0"-4"0,0 0-13 0,0 0-23 0,0 0-22 16,0 0-12-16,0 0-8 0,-23 0-5 0,23 0-9 16,0 0-6-16,-28 6-4 0,28-6-1 15,-24 21-5-15,24-21 5 0,-35 32-5 16,35-32 4-16,-38 36-2 0,38-36 1 0,-38 40-2 0,38-40-3 0,-33 35-2 15,33-35 1-15,-25 38-4 0,25-38 3 0,-15 37-4 16,15-37 3-16,-2 35-5 0,2-35 3 0,9 29-3 16,-9-29 2-16,24 24 0 0,-24-24 0 0,34 18-1 15,-34-18 0-15,43 8 0 0,-16-8-12 16,5-3-12-16,-4-8-22 0,9 9-35 0,-12-19-73 16,23 27-158-1,-14-15-217-15,-2-2 47 0,1 9 312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4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45-3 852 0,'0'0'149'15,"0"0"-28"-15,0 0 2 0,0 0-26 0,0 0-27 16,0 0-30-16,0 0-20 0,0 0-11 0,0 0 25 16,0 0 4-16,26 0 2 0,-26 0-2 0,0 0-27 15,0 0-1-15,17 24 6 0,-17-24 0 16,0 0 3-16,10 28-6 0,-10-28-1 0,2 27-2 15,-2-27 3-15,2 31-1 0,-2-31-12 0,-3 42 29 16,-3-15-35-16,2-2 29 0,-4 0-18 0,1 3-5 16,2-3 4-16,-2 0-6 0,0-1 5 0,1-2-5 15,1 3 4-15,5-25-4 0,-8 40 3 0,8-40-3 16,-9 35 3-16,9-35-3 0,-7 37 3 16,7-37-3-16,-7 30 2 0,7-30-2 15,-5 22-10-15,5-22-15 0,0 0-11 0,3 24-20 16,-3-24-9-16,0 0-22 0,0 0-5 0,0 0-2 15,0 0-40-15,0 0-43 0,0 0-40 0,0 0-83 16,0 0-21-16,-11-23 151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19 1037 0,'-27'-9'154'0,"27"9"-16"15,0 0-14-15,0 0-16 0,0 0-40 0,0 0-29 16,0 0-20-16,0 0-13 0,0 0-6 0,0 0 0 16,0 0 1-16,0 0 3 0,0 0 2 0,25 19-1 15,-25-19-1-15,30 7-1 0,-30-7-1 0,32 7 0 16,-32-7-1-16,41 1 0 0,-41-1 0 0,41-8-1 15,-17 3 0-15,-2-1-10 0,4 4-38 16,-26 2-87-16,48-11-196 0,-48 11-174 16,40-16 11-16,-19 19 294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2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83 151 796 0,'0'0'145'0,"0"0"-39"15,0 0-17-15,0 0-21 0,0 0-26 0,0 0-18 16,0 0-10-16,0 0-6 0,0 0-3 0,0 0-4 16,0 0-5-16,0 0-1 0,0 0 6 0,0 0 4 15,0 0 8-15,0 0 4 0,0 0-1 0,22 4-2 16,-22-4-3-16,0 0-3 0,0 0-3 0,29-2-1 15,-29 2-1-15,0 0 2 0,27-5 0 16,-27 5 0-16,0 0 1 0,32-18-3 0,-32 18 2 16,0 0-2-16,27-27 0 0,-27 27 2 0,0 0 23 15,14-23 9 1,-14 23 7-16,0 0-1 0,-1-28-18 0,1 28-8 16,0 0-2-16,-4-22-2 0,4 22-1 0,0 0-2 15,0 0-3-15,-28-24-2 0,28 24-1 16,0 0-4-16,-33-6 1 0,33 6 0 0,-29 3-1 15,29-3 0-15,-34 11 0 0,34-11 1 0,-35 21-2 16,35-21 4-16,-30 29-6 0,30-29 6 0,-21 30-5 16,21-30 3-16,-14 33-3 0,14-33 3 0,-4 35-3 15,4-35 3-15,3 41-2 0,-3-41 1 0,11 34-3 16,-11-34 4-16,18 28-4 0,-18-28 2 0,26 22-1 0,-26-22 0 16,36 7 1-16,-36-7 1 0,39-3 0 0,-39 3-1 15,42-13 1-15,-20 2-3 0,5 0-24 16,-27 11-32-16,51-24-40 0,-39-1-44 0,18 25-56 15,-23-24-54-15,-7 24-142 0,37-16 32 0,-37 16 229 16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44 678 0,'0'0'155'0,"0"0"-37"16,0 0-32-16,0 0-26 0,0 0-24 0,0 0-16 15,0 0-10-15,0 0 4 0,0 0 33 0,0 0 9 16,17 25 4-16,-17-25-10 0,0 0-33 0,-3 26-12 16,3-26-2-16,0 27-2 0,0-27 2 0,-1 30-4 15,1-30 4-15,0 29-4 0,0-29 3 16,1 25-3-16,-1-25 2 0,0 0-3 0,3 30 3 16,-3-30-2-16,0 0 1 0,0 0-1 0,8 24 0 15,-8-24-2-15,0 0 3 0,0 0 3 0,0 0 17 16,0 0 15-16,0 0 1 0,11-27 2 0,-11 27-19 15,17-33-8-15,-17 33 0 0,14-43 8 16,-14 43-1-16,11-41 5 0,-11 41-4 0,9-35 1 16,-9 35-6-16,9-29 2 0,-9 29-7 15,8-23-1-15,-8 23-2 0,0 0-2 0,9-24-2 16,-9 24-2-16,0 0-1 0,0 0-1 0,0 0 1 16,0 0 1-16,0 0 0 0,29-5 0 0,-29 5 0 15,0 0-1-15,29 6 2 0,-29-6-2 0,0 0 2 16,29 8-2-16,-29-8 2 0,0 0-2 0,33 9 2 15,-33-9 0-15,28 1-2 0,-28-1 1 16,29-3 0-16,-29 3-1 0,27-7-21 16,-27 7-32-16,0 0-48 0,40 5-45 0,-40-5-76 15,27-7-127-15,-27 7-67 0,0 0 28 0,42 2 352 16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7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0 499 0,'0'0'150'0,"0"0"-74"16,0 0-30-16,0 0-2 0,0 0 8 16,0 0 27-16,0 0 0 0,0 0 3 0,0 0-16 15,0 29-30-15,0-29-3 0,0 0 0 16,-1 29 0-16,1-29-6 0,-3 23 2 0,3-23 0 15,-1 27 4-15,1-27-4 0,-4 24-2 0,4-24-8 16,-2 25-3-16,2-25-6 0,0 0 0 0,-2 32-6 16,2-32-1-16,0 0-1 0,1 24-1 0,-1-24 0 15,0 0-1-15,0 0-1 0,0 0 1 0,0 0-1 16,0 0 1-16,0 0 0 0,0 0-1 16,0 0 0-16,0 0 8 0,0 0 2 0,0 0 1 15,0 0 1-15,29-32-10 0,-29 32 1 0,19-33-4 16,-19 33 3-16,24-35-3 0,-24 35 2 15,23-32-2-15,-23 32 3 0,22-28-2 0,-22 28 2 16,0 0-3-16,24-24 1 0,-24 24-1 0,0 0 1 16,0 0-2-16,24-10 2 0,-24 10 0 0,0 0 1 15,0 0 2-15,27 16-2 0,-27-16 2 16,0 0-3-16,0 0 2 0,20 30 0 0,-20-30 0 16,0 0-1-16,13 33 2 0,-13-33-3 0,0 0 3 15,11 31-1-15,-11-31 1 0,0 0-1 0,5 30 1 16,-5-30-2-16,0 0 2 0,7 24-2 0,-7-24 1 15,0 0-1-15,0 0-1 0,0 0 1 16,0 0-1-16,0 0 2 0,0 0 2 0,0 0 0 16,26 7 1-16,-26-7-1 0,0 0-1 15,21-28 0-15,-21 28-2 0,18-28 2 0,-18 28-4 16,19-26 3-16,-19 26-2 0,0 0 1 0,29-29-1 16,-29 29 1-16,0 0-1 0,25-20 1 0,-25 20 0 15,0 0 0-15,26-11-1 0,-26 11 1 0,0 0-1 16,28-5 1-16,-28 5 0 0,0 0-1 0,22 1 2 15,-22-1-1-15,0 0 0 0,0 0 1 16,26 15-1-16,-26-15 0 0,0 0 2 0,0 0-2 16,23 28 1-16,-23-28 1 0,0 0 0 0,13 27 1 15,-13-27 3-15,0 0-2 0,11 34 2 16,-11-34-3-16,0 0 0 0,8 28-4 0,-8-28 2 16,0 0-2-16,8 26 1 0,-8-26-1 0,0 0 2 15,6 29-3-15,-6-29 2 0,0 0-29 0,-6 22-55 16,6-22-97-16,0 0-173 0,-1 23-111 15,1-23 38-15,0 0 338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1 536 0,'0'0'104'0,"0"0"10"15,0 0 5-15,0 0 2 0,0 0-29 0,0 0-21 16,0 0-18-16,0 0-11 0,0 0-8 16,0 0-8-16,0 0-10 0,0 0-5 0,0 0 47 15,0 0 6-15,0 0 1 0,0 0 1 0,0 0-53 16,-7 25-7-16,7-25-4 0,0 0 1 0,0 28-2 0,0-28 1 16,0 0-2-16,2 28 2 0,-2-28-2 15,0 0 0-15,0 23 0 0,0-23 0 0,0 0-1 16,0 0 2-16,0 0-2 0,0 22 2 0,0-22-3 15,0 0 1 1,0 0-1-16,0 0 0 0,0 0 2 0,0 0-1 16,0 0 1-16,0 0 0 0,0 0-1 0,0 0 0 15,0 0 8-15,0 0-1 0,0 0 3 0,22-22-1 16,-22 22-5-16,0 0-3 0,24-31 2 0,-24 31-1 16,0 0 1-16,24-30-1 0,-24 30 0 0,0 0-2 15,19-24 1-15,-19 24-1 0,0 0 3 0,0 0-2 16,26-17 1-16,-26 17-1 0,0 0-1 0,0 0 1 15,0 0 0-15,25-5-1 0,-25 5 1 16,0 0 1-16,0 0-1 0,0 0 1 0,24 13-1 16,-24-13 1-16,0 0-1 0,0 0 1 0,13 24 0 15,-13-24 0-15,0 0-2 0,11 26 3 16,-11-26-3-16,0 0 2 0,6 23-1 0,-6-23 1 16,0 0-1-16,0 0 1 0,5 27-1 0,-5-27 0 15,0 0-1-15,0 0 1 0,0 0-1 0,0 0 2 16,3 23-1-16,-3-23 0 0,0 0 0 0,0 0-1 15,0 0 2-15,0 0-1 0,0 0 2 0,0 0-2 16,0 0 1-16,0 0 0 0,0 0 5 16,0 0 1-16,0 0 2 0,17-28-2 15,-17 28-4-15,19-22-2 0,-19 22 1 0,21-25-3 16,-21 25 3-16,0 0-2 0,27-29 0 0,-27 29-1 16,0 0 2-16,26-19-3 0,-26 19 3 0,0 0-1 15,25-8 0-15,-25 8-1 0,0 0 0 0,0 0 1 16,24 2 0-16,-24-2-1 0,0 0 1 0,0 0 0 15,0 0 0-15,26 11 2 0,-26-11-3 16,0 0 2-16,0 0-2 0,0 0 0 0,23 23 1 16,-23-23 1-16,0 0 0 0,0 0 0 0,13 23-1 15,-13-23 0-15,0 0-1 0,0 0 2 0,8 27-1 16,-8-27 2-16,0 0-1 0,0 0 1 16,3 28-3-16,-3-28 3 0,0 0-3 0,0 0 2 15,4 27-1-15,-4-27 0 0,0 0-1 0,0 0 2 16,0 0-2-16,0 0 0 0,0 0 0 15,0 0 0-15,0 0-1 0,0 0 1 0,0 0-38 16,0 0-53-16,12 25-107 0,-12-25-222 0,0 0-34 16,0 0 14-16,0 0 392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37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64 0 517 0,'0'0'154'0,"0"0"-16"15,0 0-22-15,0 0 6 0,0 0-22 0,0 0-15 16,0 0-15-16,0 0-5 0,0 0-2 16,0 0-8-16,0 0-10 0,0 0-9 0,0 0-10 15,0 0-8-15,0 0-8 0,0 0-4 0,0 0-4 16,0 0 11-16,0 0 6 0,0 0 4 0,0 23-2 15,0-23-6-15,-2 35 11 0,2-35-33 0,-2 44 33 16,0-17-34-16,-2-2 11 0,0 6 2 16,-2-3-6-16,2 6 5 0,-1-5-6 0,-1 1 5 15,1-1-5-15,-2-1 4 0,4-2-6 16,-2-2 6-16,5-24-4 0,-5 41 4 0,5-41-3 16,-1 24 3-16,1-24-4 0,0 0 1 0,-4 25-1 15,4-25 2-15,0 0-1 0,0 0-1 0,0 0-13 16,0 0-9-16,0 0-13 0,0 0-15 0,0 0-14 15,4-30-30-15,-4 30-18 0,4-39-36 0,-4 39-24 16,11-42-16-16,-11 42-12 0,13-42-19 16,-13 7-20-16,0 35 64 0,8-55 177 15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6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3 180 523 0,'6'-29'184'0,"-6"29"-30"0,-1-28 4 0,1 28-34 15,-3-24 0-15,3 24-20 0,0 0-12 0,-6-34-17 16,6 34-18-16,0 0-12 0,0 0-11 0,0 0-4 15,6-24-8-15,-6 24-2 0,0 0-4 16,0 0-2-16,0 0-2 0,0 0-1 0,0 0-1 16,0 0 1-1,30-20-2-15,-30 20-1 0,0 0-2 0,32 0-2 16,-32 0-1-16,34 4-1 0,-34-4 0 0,35 4-1 16,-35-4 0-16,36 3-1 0,-36-3 0 0,39 2 0 15,-39-2 1-15,45 0-1 0,-45 0-1 0,38-2 0 16,-38 2 1-16,40-3-2 0,-16 0 1 0,-24 3 0 15,41-6-1-15,-41 6-12 0,39-8-10 0,-39 8-15 16,30-5-12-16,-30 5-11 0,29-11-28 16,-6 16-38-16,-23-5-59 0,22-10-69 0,-22 10-117 15,0 0-6-15,0 0 133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87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79 771 0,'0'0'273'0,"0"0"-176"0,0 0-6 0,0 0-9 16,0 0-13-16,-13 26-17 0,13-26-11 16,0 0 2-16,0 0 1 0,22 11-2 0,-22-11-9 15,28-2-4-15,-28 2-6 0,37-7-8 16,-12 3-5-16,1-2-6 0,2-4-1 0,-1 2-2 15,2-2 0-15,2 2-3 0,-1-3 1 0,-1 4-2 16,0 1-9-16,-3-2-17 0,6 8-32 0,-32 0-67 16,58-6-68-16,-58 6-83 0,37-17-199 15,-12 24 81-15,-25-7 259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2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73 1206 0,'-37'-7'218'15,"37"7"-117"-15,0 0-27 0,0 0-16 0,0 0-22 16,-26-3-12-16,26 3-9 0,0 0-4 0,-24 6-4 16,24-6-1-16,0 0-2 0,0 0-2 0,-29 25-1 15,29-25 1-15,-12 25-3 0,12-25 3 0,-13 30-3 16,13-30 1-16,-5 33-2 0,5-33 2 0,0 29-3 15,0-29 2-15,8 23-2 0,-8-23 2 16,0 0-1-16,28 19 1 0,-28-19 0 0,29 2 0 16,-29-2 0-16,36-7-1 0,-36 7-5 0,37-23-6 15,-37 23 1-15,37-31-4 0,-37 31 11 16,30-41-1-16,-30 41 6 0,25-40-1 0,-25 40 3 16,10-37-2-16,-10 37 3 0,0-27-2 0,0 27 4 15,0 0-4-15,-18-30 4 0,18 30-3 0,0 0 0 16,-33-17 0-16,33 17-1 0,-28-2 0 15,28 2-2-15,-32 8 2 0,32-8-1 0,-27 14 0 16,27-14-3-16,0 0 1 0,-28 27-8 0,28-27-14 16,0 0-28-16,0 0-41 0,11 35-51 0,-11-35-74 15,0 0-138-15,33 6-74 0,-33-6 50 0,40-5 380 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8.74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568 22 767 0,'0'0'232'0,"0"0"-81"0,-10-22-16 16,10 22-16-16,0 0-32 0,0 0-25 0,-34-2-18 0,34 2-9 0,-35 12-11 15,35-12-4-15,-41 21-3 0,13-7-2 16,1 4-4-16,-5 4 5 0,-1 4-8 0,-1-2 6 16,-2 0-2-16,0 7 3 0,0-5-2 15,4 8 4-15,-1-5-9 0,4 5 4 0,3-4-8 16,4 4 2-16,6-1-6 0,5-5 4 0,1 2-6 16,3-3 4-16,7-1-4 15,3 0 3-15,5-2-5 0,-8-24 4 0,28 37-3 16,-28-37 2-16,44 32-3 0,-15-19 3 15,5-7-1-15,3-4 0 0,3-4-12 0,2-2-9 16,4 1-17-16,-6-11-21 0,11 11-26 16,-15-18-58-16,19 25-50 0,-27-28-50 0,22 15-141 15,-8 6-28-15,-14-18 194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56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58 0 1097 0,'0'0'128'0,"0"0"-47"16,0 0-5-16,0 0-11 0,0 0-28 16,0 0-17-16,0 0 4 0,0 0 7 0,0 0 5 15,-6 27 6-15,6-27-13 0,3 33-6 0,-3-33-9 16,-3 42 1-16,1-20 11 0,2 4-34 0,-2 2 31 15,1 2-31-15,-2 1 14 0,0 3 5 0,-1 2-6 16,-1 2 5-16,-2-4-9 0,3-3 4 16,-2-3-7-16,2 1 4 0,3-3-4 15,-4 1 3-15,4-4-4 0,1-23 4 0,0 34-3 16,0-34 2-16,1 23-2 0,-1-23-18 0,0 0-16 16,0 0-12-16,0 0-22 0,0 0-24 0,34 0-37 15,-36-29-63-15,26 22-79 0,-24 7-111 0,16-55 1 16,-16 55 234-16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8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0 780 0,'0'0'275'0,"0"0"-153"0,0 0-47 16,0 0-10-16,0 0-18 0,0 0-17 0,0 0 20 15,0 0 4-15,0 0 5 0,0 0 5 0,18 28-32 16,-18-28-4-16,5 31-6 0,-5-31-19 0,0 40 29 15,0-13-36-15,-2-1 28 0,-1 8-14 16,-3-3-8-16,1 4 5 0,-2 1-8 0,-1-1 5 16,0-1-6-16,-1 0 6 0,2 0-7 0,-1-5 4 15,3 0-4-15,0-2 4 0,5-27-4 0,-5 42 3 16,5-42-3-16,-1 24-16 0,1-24-22 0,0 0-23 16,16 22-49-16,-16-22-27 0,0 0-70 0,14-22-94 15,-14 22-123-15,33-26 32 16,-25-7 336-16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1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151-9 1080 0,'-31'-1'165'0,"31"1"-56"0,0 0-11 15,-20 32-15-15,20-32-34 0,-26 24-15 0,26-24-13 16,-27 35 1-16,27-35-8 0,-24 39 0 0,24-39-8 15,-18 42 0-15,18-42-6 0,-4 40 1 0,4-40-3 16,2 37 3-16,-2-37-3 0,13 28 2 16,-13-28-1-16,0 0 1 0,34 29-2 0,-34-29 1 15,32 5 1-15,-32-5-2 0,37-6 2 0,-37 6-1 16,37-21-1-16,-37 21-5 0,33-33 2 0,-33 33-2 16,32-42 6-16,-32 42-2 0,22-40 6 0,-22 40-5 15,15-39 6-15,-15 39-4 0,3-34 3 0,-3 34-3 16,-4-27 3-16,4 27-2 0,-14-23 3 15,14 23-3-15,0 0 1 0,-33-21-2 0,33 21 1 16,-33 2-2-16,33-2-1 0,-39 13 1 0,39-13-16 16,-41 20-17-16,41-20-65 0,-39 21-77 15,41 4-153-15,-2-25-158 0,0 0 45 0,-17 31 343 16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9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28 954 0,'8'-32'202'0,"-8"32"-83"16,0 0-31-16,0 0-12 0,0 0-22 0,0 0-26 15,0 0-17-15,0 0-6 0,0 0-4 0,0 0 0 16,0 0 5-16,0 0 10 0,0 0 4 0,7 30 3 16,-7-30-6-16,-3 30-5 0,3-30-7 0,-1 37 1 15,1-37-3-15,-2 34 2 0,2-34-5 0,0 34 4 16,0-34-5-16,3 27 2 0,-3-27-2 0,0 0 1 15,18 28-1-15,-18-28 1 0,0 0 0 0,26 14 1 16,-26-14-1-16,26-2 1 0,-26 2 0 16,33-13-1-16,-33 13 1 0,38-24-1 15,-38 24 3-15,37-27-1 0,-37 27 5 0,30-24-3 16,-30 24 2-16,0 0-2 0,28-18-2 0,-28 18-2 16,0 0 0-16,0 0 1 0,0 0 0 0,0 0 2 15,18 22-2-15,-18-22 1 0,0 30-3 0,0-30 3 16,-2 33-3-16,2-33 3 0,-3 34-3 0,3-34 2 15,2 28-4-15,-2-28 4 0,0 0-3 0,0 0 1 16,0 0 0-16,29 20 0 0,-29-20 3 16,0 0-2-16,36-20 2 0,-36 20-2 0,34-35 4 15,-34 35-4-15,33-45 3 0,-16 21-3 16,-1 1 3-16,-3-3-3 0,-13 26 4 0,23-39-5 16,-23 39 3-16,18-29-4 0,-18 29 3 0,0 0-2 15,21-28 1-15,-21 28-1 0,0 0 0 0,0 0-18 16,0 0-26-16,0 0-49 0,29 6-70 15,-29-6-116-15,0 0-201 0,0 0 48 0,-13 27 245 16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0 894 0,'0'0'122'0,"0"0"-36"16,0 0-10-16,0 0-18 0,0 0-17 0,0 0-11 16,0 0-8-16,0 0-8 0,0 0 15 15,0 0 23-15,0 0 6 0,0 0 1 0,26 11-18 16,-26-11-26-16,0 0-1 0,3 28-4 0,-3-28-1 15,3 25-5-15,-3-25 0 0,-3 24-4 0,3-24 1 16,-1 26-2-16,1-26 2 0,0 20-1 16,0-20 0-16,-2 23-1 0,2-23 1 0,0 0-2 15,-1 25 1-15,1-25-15 0,0 0-13 16,4 23-35-16,-4-23-41 0,0 0-38 0,0 0-42 16,0 0-39-16,0 0-65 0,0 0-48 0,0 0 94 15,17-48 243-15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4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 96 1231 0,'-4'-27'178'0,"-14"2"-51"0,18 25-24 16,0 0-29-16,-10-25-22 0,10 25-12 0,0 0-8 16,0 0-12-16,0 0-4 0,0 0-8 0,0 0-3 15,0 0-4-15,0 0-2 0,0 0-1 0,0 0 0 16,0 0 1-16,0 0-3 0,0 0-12 0,0 0-15 15,29-18-24-15,-29 18-31 0,32 2-77 0,-32-2-123 16,0 0-241-16,29-10 56 0,-29 10 229 16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0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26 932 0,'0'0'101'15,"0"0"-50"-15,0 0 10 0,0 0 14 0,0 0 5 16,0 0-9-16,23 27-17 0,-23-27-11 16,0 0-3-16,2 25-6 0,-2-25-6 0,4 24-9 15,-4-24-4-15,4 28-7 0,-4-28 3 0,1 29-4 16,-1-29 5-16,0 28-4 0,0-28 0 0,-1 24-3 16,1-24-2-16,0 0-2 0,-3 26 1 15,3-26-2-15,0 0 3 0,0 0-2 0,0 0 0 16,0 0-1-16,0 0 0 0,0 0 0 0,0 0 0 15,0 0 0-15,0 0 1 0,0 0 1 0,0 0-1 16,0 0 2-16,25-35-3 0,-25 35 0 0,25-36-1 16,-25 36 4-16,26-42-4 0,-13 18 4 0,-13 24-3 15,26-42 2-15,-26 42-3 16,22-31 4-16,-22 31-4 0,0 0 1 0,29-21-1 16,-29 21-1-16,0 0 2 0,0 0 0 0,25-6 0 15,-25 6 0-15,0 0-1 0,0 0 1 0,23 16 0 16,-23-16 0-16,0 0 1 0,15 32-3 0,-15-32 4 15,8 25-4-15,-8-25 3 0,10 27-2 0,-10-27 2 16,8 30-3-16,-8-30 3 0,9 26-2 0,-9-26 1 16,6 27-1-16,-6-27 2 0,7 23-3 15,-7-23 4-15,0 0-3 0,7 24 1 0,-7-24-19 16,0 0-21-16,17 24-48 0,-17-24-44 0,0 0-49 16,0 0-58-16,0 0-97 0,33 17-62 0,-33-17 150 15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6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474 75 702 0,'0'0'201'15,"0"0"-75"-15,2-24-16 0,-2 24-9 0,0 0-17 16,0 0-13-16,-3-24-10 0,3 24-15 15,0 0-7-15,0 0-8 0,0 0-5 0,-15-22-5 16,15 22-6-16,0 0-3 0,-27-5-4 0,27 5-3 16,0 0 0-16,-35 8-2 0,35-8 0 0,-31 15 1 15,31-15-3-15,-34 23 3 0,34-23-3 16,-35 33 2-16,35-33-5 0,-23 34 4 0,23-34-4 16,-18 38 2-16,18-38-3 0,-14 37 4 0,14-37-3 15,-1 38 3-15,1-38-5 0,5 29 4 16,-5-29-3-16,13 26 3 0,-13-26-3 0,0 0 2 15,31 16-1-15,-31-16 0 0,25 5 1 0,-25-5 0 16,31-8-3-16,-31 8-2 0,29-18 1 0,-29 18-2 16,27-26 6-16,-27 26-1 0,26-37 4 0,-26 37-3 15,21-40 3-15,-21 40-3 0,16-41 4 0,-16 41-4 16,12-30 4-16,-12 30-3 0,0 0 0 16,9-29 0-16,-9 29 0 0,0 0 1 15,0 0 0-15,0 0-1 0,0 0-1 0,0 0 0 16,0 0 0-16,0 0 0 0,0 0 1 0,0 0 2 15,13 38-3-15,-13-38 1 0,4 43-2 0,-4-15 3 16,0 1-4-16,0 0 5 0,-2 0-6 0,-2 4 6 16,3-3-6-1,-2 2 7-15,-2-2-7 0,0 0 6 0,-1 0-5 16,-3-5 5-16,1 2-4 0,-3 1 4 16,0-6 18-16,-3 1-34 0,14-23 35 0,-32 40-35 15,32-40 13-15,-40 36 5 0,18-22-4 0,22-14 2 16,-44 23-2-16,21-18 1 0,-2 1-2 0,-1-4 2 0,0-2-1 15,0-5-1-15,4 2 0 0,-3-4-10 0,25 7-25 16,-47-24-53-16,47 24-69 0,-36-33-116 0,36 33-223 16,-14-38 59-16,-1 1 290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51 769 0,'0'0'164'0,"0"0"-38"0,-12-24-7 0,12 24-13 15,0 0-17-15,0 0-12 0,0 0-14 0,0 0-14 16,-27-27-9-16,27 27-9 0,0 0-6 16,-24 0-4-16,24 0-5 0,0 0-5 0,-36 11-3 15,36-11-3-15,-31 21-3 0,31-21 1 0,-35 32-4 16,35-32 4-16,-33 38-4 0,33-38 3 0,-29 34-4 15,29-34 3-15,-20 31-3 0,20-31 2 0,-7 26-3 16,7-26 2-16,0 0-3 0,14 24 2 0,-14-24 0 16,0 0 2-16,33 7 0 15,-33-7-2-15,36-7 1 0,-36 7-1 0,41-18 2 16,-19 7-2-16,3-2 3 0,-25 13-2 0,43-32 2 16,-43 32-3-16,33-29 3 0,-33 29-3 0,26-27 2 15,-26 27-1-15,0 0 2 0,18-28-1 0,-18 28 1 16,0 0 2-16,0 0 0 0,0 0 0 0,0 0 0 15,0 0 0-15,0 0-2 0,0 0 0 0,0 0 0 16,0 0-2-16,0 0-1 0,-16 22 2 16,16-22-2-16,-4 30 3 0,4-30-3 0,-5 29 2 15,5-29-4-15,0 27 5 0,0-27-4 0,6 28 3 16,-6-28-1-16,0 0 1 0,11 29-3 16,-11-29-8-16,0 0-24 0,0 0-24 0,30 29-48 15,-30-29-25-15,0 0-45 0,0 0-44 0,40-11-11 16,-40 11-73-16,17-25 1 0,5 27 181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8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-2 108 386 0,'0'0'116'0,"0"0"-4"0,0 0-11 0,0 0 2 15,0 0 2-15,0 0-4 0,0 0-8 0,0 0-9 16,0 0-30-16,0 0-6 0,1 25-5 0,-1-25-2 16,0 0-8-16,10 32-2 0,-10-32-7 0,5 24 1 15,-5-24-6-15,3 27-2 0,-3-27-6 16,4 27-2-16,-4-27-4 0,3 20 0 0,-3-20-3 15,0 0 4-15,0 0-3 0,6 28 0 16,-6-28-1-16,0 0-1 0,0 0-1 0,0 0 2 16,0 0 3-16,0 0 9 0,0 0 8 0,0 0 2 15,0 0 0-15,19-36-12 0,-19 36-4 0,14-38-7 16,-14 38 4-16,13-38-4 0,-7 16 4 0,-6 22-4 16,12-44 4-16,-12 44-2 0,10-39 7 15,-10 39-1-15,10-33 4 0,-10 33-3 0,0 0-1 16,11-24-3-16,-11 24-2 0,0 0-3 0,0 0 0 15,0 0 0-15,0 0-1 0,0 0 1 0,23 2-1 16,-23-2 1-16,0 0 0 0,0 0 0 0,29 20-1 16,-29-20 0-16,0 0-1 0,29 17 1 0,-29-17 0 15,34 6 0-15,-34-6 2 0,40-2-2 16,-40 2-1-16,39-7-1 0,-39 7-1 16,40-12-19-16,-18 8-17 0,-22 4-27 0,40-9-60 15,-40 9-43-15,40-12-109 0,-40 12-194 0,22-16 52 16,-22 16 234-16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06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150 61 1001 0,'0'0'238'16,"0"0"-136"-16,-32-9-16 0,32 9-10 0,0 0-24 16,-28 14-14-16,28-14-12 15,-23 19-7-15,23-19-9 0,-25 32-2 0,25-32-8 16,-21 38 2-16,13-14-4 0,1-3 4 0,4 3-4 16,-2-1 3-16,5-23-3 0,5 40 2 15,-5-40-4-15,12 34 3 0,-12-34-3 0,24 24 2 16,-24-24-1-16,33 11 1 0,-33-11 0 15,42-1 0-15,-42 1 1 0,31-12 0 0,-31 12 2 16,35-20-3-16,-35 20 5 0,34-30-3 0,-34 30 3 0,28-34-2 0,-28 34 2 16,11-33 0-16,-11 33 2 0,7-36-4 0,-7 36 4 15,0-37-6-15,0 37 5 0,-8-36-4 16,8 36 4-16,-16-32-4 0,16 32 3 0,-22-30-5 16,22 30 4-16,-26-26-4 0,26 26-17 0,-27-25-21 15,27 25-40-15,-28-18-60 0,28 18-82 0,0 0-147 16,0 0-80-16,0 0 104 0,-29 12 345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8.2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56 180 633 0,'0'0'89'15,"0"0"-37"-15,0 0 1 0,0 0 5 0,0 0-14 16,0 0-10-16,0 0-7 0,0 0-1 0,0 0-3 15,24 18 4-15,-24-18 1 0,0 0-1 0,25-1-2 16,-25 1-2-16,0 0 8 0,34-8 8 16,-34 8 2-16,22-13-2 0,-22 13-13 0,25-17-12 15,-25 17-4-15,23-21-5 0,-23 21 1 0,24-24-3 16,-24 24 2-16,19-27-3 0,-19 27 6 0,15-23 8 16,-15 23 14-16,0 0 2 0,4-34 6 0,-4 34-9 15,0 0-5-15,-4-24-3 0,4 24-1 0,0 0-3 16,-26-12-4-16,26 12-4 0,-28 4-2 15,28-4 1-15,-40 20-1 0,18-3 6 0,-2 0 0 16,0 8 6-16,-1-1-4 0,6 2 1 16,0 2-7-16,4-3 2 0,4-2-5 0,1-1 2 15,10-22-4-15,-6 39 1 0,6-39-5 0,6 31 2 16,-6-31-3-16,19 27 1 0,-19-27-1 0,31 22 1 16,-31-22-1-16,42 9 1 0,-17-5 0 0,3-9-1 15,3 2 0-15,2-8-10 0,6 2-15 16,0-10-19-16,12 10-48 0,-16-25-84 0,33 28-186 15,-21-18-149-15,8-2 47 0,7 19 372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1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45 145 545 0,'0'0'176'15,"0"0"-55"-15,0 0-31 0,0 0-22 16,0 0-24-16,0 0-20 0,0 0 11 0,0 0 6 15,-5 23 7-15,5-23 5 0,0 0-17 0,0 0-5 16,0 0-2-16,23 2-6 0,-23-2-6 0,0 0-7 16,0 0-2-16,26 4 0 0,-26-4 2 15,0 0 4-15,26-3 0 0,-26 3 0 0,0 0-4 16,28-14-2-16,-28 14-3 0,0 0 0 0,30-26-2 16,-30 26 2-16,21-22-2 0,-21 22 2 15,16-24 2-15,-16 24 10 0,10-22 5 0,-10 22 4 16,0 0-3-16,1-33-5 0,-1 33-5 0,0 0-2 15,0 0-3-15,-20-26-2 0,20 26-2 0,-22-4-1 16,22 4-2-16,-31 6 0 0,31-6 1 0,-38 22-3 16,38-22 2-16,-39 30-2 0,39-30 3 0,-34 30-2 15,34-30 2-15,-22 33-2 0,22-33 2 16,-14 26-3-16,14-26 2 0,-1 31-2 16,1-31 2-16,5 28-2 0,-5-28 2 0,12 25-3 15,-12-25 1-15,23 21 0 0,-23-21 1 0,27 16 0 16,-27-16 0-16,36 11 0 0,-36-11 0 0,41 3-1 15,-41-3 1-15,46-3-1 0,-23 0 0 0,1-2 0 16,0-2-16-16,5 7-24 0,-29 0-41 0,51-7-47 16,-51 7-55-16,44-14-82 0,-44 14-156 15,32-15 38-15,-4 20 247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6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257 65 872 0,'-15'-27'201'0,"15"27"-69"16,0 0-20-16,0 0-12 0,-4-22-14 0,4 22-24 15,0 0-18-15,0 0-11 0,0 0-8 0,0 0-4 16,-28-20-1-16,28 20-3 0,0 0-3 0,-27 4-4 16,27-4-4-16,-28 13-1 0,28-13-3 0,-34 22 1 15,34-22-2-15,-37 32 3 0,37-32-4 0,-36 38 3 16,36-38-4-16,-29 36 2 0,29-36-3 15,-17 38 2-15,17-38-3 0,-1 31 3 0,1-31-4 16,7 33 4-16,-7-33-3 0,12 26 2 0,-12-26-2 16,0 0 0-16,32 29-4 0,-32-29-1 15,32-1 1-15,-32 1 2 0,34-17 4 0,-34 17 0 16,36-30 3-16,-36 30-3 0,33-33 2 0,-33 33-1 16,28-38 2-16,-28 38-3 0,22-38 3 0,-22 38-2 15,17-28 3-15,-17 28-3 0,0 0 1 16,13-26 0-16,-13 26 1 0,0 0-1 0,0 0 1 15,0 0 1-15,0 0-2 0,0 0 1 0,0 0-2 16,0 0 0-16,-7 35-1 0,7-35 3 0,-12 42-3 16,6-18 3-16,-1 2-5 0,-1 0 5 0,0 1-5 15,-1-1 4-15,1 2-4 0,0-4 5 0,-2 3-5 16,2-1 5-16,0-2-3 0,-1 1 2 0,0-4-2 16,2 2 2-16,7-23-4 15,-15 36 4-15,15-36-2 0,-10 24 2 0,10-24-2 16,-11 24 2-16,11-24-2 0,0 0 1 0,0 0 1 15,0 0 0-15,0 0-2 0,0 0 0 0,0 0 0 16,0 0-2-16,0 0-14 0,0 0-14 0,0 0-19 16,0 0-25-16,0 0-24 0,0 0-18 0,0 0-35 15,8-38-48-15,-8 38-34 0,24-20-157 16,-20-4 75-16,-4 24 262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0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0 1009 0,'0'0'155'0,"0"0"-31"16,0 0-21-16,0 0-16 0,0 0-23 0,0 0-21 15,0 0-17-15,0 0-11 0,0 0-8 16,0 0-2-16,0 0-3 0,0 0 1 0,0 0 3 0,0 0 3 15,-2 22 2-15,2-22 2 0,0 28-5 0,0-28 0 16,-4 38-6-16,4-38 1 0,-3 44-3 16,3-44 3-16,-4 40-5 0,4-40 3 15,0 34-3-15,0-34 2 0,7 25-2 0,-7-25 2 16,0 0-2-16,19 24 1 0,-19-24 0 0,0 0 0 16,24 1 0-16,-24-1 1 0,0 0 0 0,33-19-1 15,-33 19 3-15,22-26-3 0,-22 26 3 0,25-35-3 16,-25 35 3-16,20-37-2 0,-20 37 2 15,18-36-3-15,-18 36 3 0,15-33-2 0,-15 33 1 16,12-24-1-16,-12 24 1 0,0 0-1 0,0 0 0 16,0 0-1-16,0 0 1 0,0 0-1 0,0 0 0 15,0 0 1-15,0 0 0 0,0 0 2 0,0 0-3 16,23 10 3-16,-23-10-3 0,3 28 2 0,-3-28-2 16,2 31 1-16,-2-31-1 0,5 31 2 0,-5-31-3 15,2 28 1-15,-2-28-12 16,7 22-4-16,-7-22-29 0,0 0-39 0,26 34-35 15,-26-34-48-15,0 0-58 0,0 0-41 0,0 0-116 16,31 6 38-16,-31-6 316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3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0 975 0,'0'0'153'0,"0"0"-41"0,0 0-27 0,0 0-15 15,0 0-14-15,0 0-18 0,0 0-12 0,0 0-8 16,0 0 0-16,0 0 3 0,0 0 5 0,13 27-1 16,-13-27-4-16,2 24-7 0,-2-24-2 0,-2 28-5 15,2-28 0-15,-5 34-5 0,5-34 1 16,-5 33-4-16,5-33 3 0,-4 30-4 0,4-30 4 16,-6 27-4-16,6-27 3 0,0 0-3 0,-4 24-1 15,4-24-26-15,0 0-40 0,0 0-57 0,0 0-63 16,0 0-89-16,0 0-162 0,0 0 47 0,29-30 233 15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5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8 1442 0,'-27'-12'158'0,"27"12"-62"15,0 0-32-15,0 0-12 0,0 0-19 0,0 0-8 16,0 0-11-16,-23 7-4 0,23-7-6 0,0 0-3 15,0 0-1-15,0 0-1 0,0 0-1 0,0 0 0 16,0 0-5-16,0 0-12 0,0 0-10 16,0 0-13-16,0 0-20 0,0 0-28 0,17 26-70 15,-17-26-105-15,0 0-246 0,0 0 56 0,0 0 201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1.1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0 640 0,'0'0'288'0,"0"0"-134"0,0 0-41 16,0 0-16-16,0 0-13 0,0 0-14 0,0 0-20 16,0 0-14-16,0 0-14 15,0 0-5-15,0 0 4 0,0 0 1 0,0 0 1 16,0 0-2-16,0 0-9 0,22 8 2 0,-22-8 1 15,0 0 5-15,10 27-1 0,-10-27-2 0,9 25-3 16,-9-25-1-16,6 31-4 0,-6-31 0 0,9 35-5 16,-9-35 3-16,5 34-5 0,-5-34 1 0,5 33-3 15,-5-33 2-15,7 33-2 0,-7-33 3 16,4 31-1-16,-4-31-1 0,6 27-2 0,-6-27 1 16,0 0-2-16,12 24 3 0,-12-24-2 0,0 0 0 15,0 0 1-15,0 0 1 0,25 4 0 0,-25-4 1 16,0 0 1-16,0 0 1 0,27-25 2 15,-27 25 2-15,0 0 3 0,18-27-4 0,-18 27 2 16,0 0-3-16,13-27-1 0,-13 27-1 0,0 0 0 16,9-22-2-16,-9 22-1 0,0 0 0 15,11-26 0-15,-11 26-1 0,9-23 2 0,-9 23-2 16,9-24 2-16,-9 24-3 0,13-24 3 0,-13 24-2 16,9-26 1-16,-9 26-2 0,11-23 3 0,-11 23-3 15,0 0 1-15,17-30-1 0,-17 30 0 0,0 0-7 16,0 0-8-16,4-24-11 0,-4 24-19 0,0 0-16 15,0 0-52-15,0 0-86 0,0 0-250 0,0 0-56 16,0 0 48-16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7.2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 56 393 0,'0'0'119'0,"0"0"9"0,0 0 0 16,0 0-5-16,0 0-23 0,0 0-16 0,0 0-8 15,0 0 2-15,0 0-2 0,14-23-8 16,-14 23-16-16,0 0-18 0,0 0-15 0,0 0-7 16,0 0-5-16,0 0-2 0,0 0 0 0,0 0 0 15,0 0-3-15,0 0 1 0,0 0-1 0,0 0-1 16,0 0 2-16,0 0 0 0,0 0 0 15,0 0 0-15,0 0 0 0,23-15-2 0,-23 15-1 16,0 0 1-16,0 0-2 0,0 0 1 0,0 0 1 16,0 0-1-16,0 0 1 0,0 0 0 0,0 0 1 15,0 0 2-15,0 0 3 0,0 0 8 0,0 0 2 16,0 0-3-16,0 0 0 0,0 0-6 0,0 0 3 16,0 0 4-16,-22 21 5 0,22-21-2 15,0 0-2-15,0 0-3 0,0 0-6 16,0 0-3-16,0 0-1 0,0 0-3 0,0 0-1 15,0 0-2-15,0 0 1 0,0 0 0 0,0 0 2 16,0-27 1-16,0 27-2 0,0 0 2 0,0 0-2 16,26-16 1-16,-26 16 0 0,0 0 0 0,0 0-1 15,0 0 0-15,0 0 1 0,0 0 0 0,0 0 0 16,0 0 1-16,0 0 0 0,0 0-1 0,0 0 1 16,21 16 1-16,-21-16-1 0,0 0 0 15,0 0 0-15,0 0-1 0,-5 26 0 0,5-26-1 16,0 0 1-16,0 0-11 0,0 0-8 0,-10 23-23 15,10-23-34-15,0 0-47 0,0 0-47 16,0 0-93-16,-4 27-141 0,4-27 9 0,0 0 174 16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8.0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40 577 0,'0'0'171'0,"0"0"-21"0,0 0-8 0,0 0-34 0,0 0-20 16,0 0-13-16,0 0-9 15,0 0-13-15,0 0-8 0,0 0-9 0,0 0-7 16,0 0-6-16,0 0-8 0,0 0-5 0,0 0-4 16,0 0-3-16,0 0 0 0,0 0-2 0,0 0-1 15,0 0 0-15,0 0 0 0,0 0-1 0,0 0 1 16,0 0-1-16,0 0 0 0,0 0-2 0,0 0 3 16,0 0 1-16,0 0 1 0,0 0 1 0,0 0-1 15,0 0-2-15,0 0 1 0,0 0 0 16,0 0 2-16,0 0-1 0,0 0 0 0,0 0 0 15,0 0-2-15,0 0 3 0,0 0 1 0,0 0 4 16,0 0 6-16,0 0 6 0,0 0 1 0,0 0-4 16,0 0-6-16,0 0-7 0,0 0-2 15,0 0 2-15,0 0 1 0,0 0-1 0,0 0 0 16,0 0-1-16,0 0-2 0,0 0 0 0,0 0-2 16,0 0-1-16,0 0 0 0,0 0 1 15,-7-26 0-15,7 26 2 0,0 0-3 0,0 0 1 16,0 0 1-16,26-15 0 0,-26 15 0 0,0 0 1 15,0 0-2-15,0 0 1 0,0 0 1 0,21 8-2 16,-21-8 2-16,0 0 1 0,0 0-1 0,0 0 1 16,11 26-1-16,-11-26-1 0,0 0 0 15,0 0-1-15,-2 26 2 0,2-26-2 16,0 0 3-16,0 0 0 0,0 0-1 0,0 0 0 16,0 0-2-16,0 0 1 0,0 0 1 0,0 0 0 15,0 0 2-15,0 0 7 0,0 0 3 0,0 0 0 16,0 0 0-16,0 0-7 0,0 0-6 0,0 0 1 15,0 0-1-15,-22 0-2 0,22 0 2 0,0 0-1 16,0 0-1-16,0 0 1 0,0 0-12 0,0 0-16 16,0 0-19-16,0 0-67 0,-22-22-94 15,22 22-290-15,0 0-11 0,0 0 136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0.9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-7 57 435 0,'0'0'122'0,"0"0"11"16,0 0-16-16,0 0 9 0,8-24-11 15,-8 24-12-15,0 0-22 0,0 0-12 0,0 0-12 16,0 0-6-16,0 0-7 0,0 0-8 0,0 0-10 16,0 0-12-16,0 0-6 0,0 0-4 0,0 0 0 15,25-22 0-15,-25 22 0 0,0 0-2 0,0 0 1 0,0 0-1 16,0 0-1-16,25-11 0 0,-25 11 0 16,0 0-1-16,0 0 0 0,0 0 0 0,0 0 0 15,0 0 2-15,0 0-1 0,0 0 0 16,0 0 1-16,0 0 1 0,0 0 5 0,0 0 10 0,0 0 5 15,0 0 8-15,0 0 1 0,0 0-4 0,0 0-2 16,0 0-5-16,0 0-4 0,0 0-4 0,0 0-3 16,0 0-3-16,0 0-3 0,0 0-2 0,0 0-2 15,0 0 0 1,0 0-2-16,0 0 1 0,0 0-1 0,0 0-1 16,0 0 0-16,0 0 0 0,0 0-1 15,0 0 2-15,0 0-3 0,0 0 0 0,0 0 2 16,0 0 0-16,0 0 3 0,0 0 2 0,0 0-2 15,23 14 0-15,-23-14 1 0,0 0-2 0,0 0 2 16,0 0 1-16,0 0-3 0,0 0 3 0,0 25-2 16,0-25 1-16,0 0 0 0,0 0 0 0,0 0 0 15,0 0 0-15,0 0 2 16,0 0-1-16,0 0 0 0,0 0 0 0,0 0-1 16,0 0 0-16,0 0 1 0,0 0-1 0,0 0 0 15,0 0-7-15,0 0-27 0,0 0-27 0,-5 21-71 16,5-21-120-16,0 0-244 0,0 0-5 0,-28-12 174 15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60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77-1 834 0,'0'0'172'0,"0"0"-110"0,0 0-27 0,0 0-19 15,0 0-8-15,0 0 19 0,0 0 13 0,0 0 11 16,35 2 5-16,-35-2-14 0,0 0-9 0,29 7-6 16,-29-7-5-16,26 9-4 0,-26-9-1 0,25 15-6 15,-25-15-1-15,26 16-6 0,-26-16-1 16,22 14 0-16,-22-14 1 0,0 0-3 0,21 28 3 15,-21-28-1-15,6 22 3 0,-6-22-1 0,-6 27 1 16,6-27-4-16,-17 31 4 0,17-31-2 0,-27 28 2 0,27-28 0 16,-32 24 0-16,32-24-3 0,-35 19 0 0,35-19-3 15,-38 18 1-15,38-18 0 0,-36 11 3 0,36-11-2 16,-30 8 3-16,30-8-3 0,-25 2 1 16,25-2-1-16,0 0-2 0,0 0-2 0,-22-10 0 15,22 10 0-15,0 0-3 0,0 0-10 0,12-31-25 16,-12 31-37-1,28-28-43-15,3 25-39 0,-20-24-80 0,20 16-50 16,3 1-102-16,-17-15 156 0,24 22 235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3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186 0 226 0,'0'0'106'16,"0"0"13"-16,0 0 16 0,0 0-8 0,0 0-26 16,0 0-8-16,0 0 6 0,0 0 10 15,0 0 2-15,0 0-13 0,0 0-22 0,0 0-20 16,0 0-11-16,0 0-6 0,0 0 1 0,0 0-2 16,0 0-3-16,0 0-4 0,0 0-4 0,0 0-8 15,0 0-6-15,0 0-5 0,0 0-8 0,0 0 2 16,-28 34-2-16,28-34 1 0,-25 34 0 0,25-34 0 15,-29 34-2-15,29-34 3 0,-29 42-3 0,29-42 3 16,-27 43-4-16,27-43 4 16,-26 37-4-16,26-37 3 0,-15 39-4 0,15-39 4 15,-6 32-3-15,6-32 2 0,-4 26-2 0,4-26 2 16,7 21-3-16,-7-21 4 0,14 24-4 0,-14-24 3 16,17 24-2-16,-17-24 1 0,23 23 0 0,-23-23 1 15,28 22-2-15,-28-22 2 0,32 18-5 0,-32-18-13 16,33 13 5-16,-33-13-35 0,35 15-11 0,-35-15-61 15,36 8-60-15,-36-8-81 0,22-10-119 16,-22 10-60-16,24-14 224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6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16 898 0,'0'0'152'16,"0"0"-23"-16,0-22-15 0,0 22-24 0,0 0-41 15,0 0-21-15,0 0-13 0,0 0-6 0,0 0 7 16,0 0 4-16,6 24 1 0,-6-24 2 0,2 27-13 16,-2-27-3-16,0 33-6 0,0-33 2 15,-5 35-4-15,5-35 2 0,-3 33-3 0,3-33 3 16,0 30 18-16,0-30-35 0,2 24 35 0,-2-24-36 15,1 24 14-15,-1-24-18 0,0 0-36 16,0 0-48-16,7 22-65 0,-7-22-63 0,0-21-183 16,0 21-3-16,8-32 254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7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71 1 1120 0,'-22'15'219'0,"22"-15"-94"15,0 0-26-15,-30 1-29 0,30-1-24 0,0 0-23 0,0 0-8 16,0 0-8-16,-15 26-3 0,15-26-3 0,0 0-2 16,0 0 0-16,0 0 0 0,0 0-1 15,8 23-1-15,-8-23-12 0,0 0-20 0,0 0-32 16,22-2-66-16,-22 2-94 0,0 0-154 0,30-2-101 0,-30 2 101 16,0 0 381-16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3.1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 21 667 0,'0'0'243'0,"0"0"-87"0,-3-23-11 16,3 23-16-16,0 0-52 0,0 0-48 0,0 0-22 16,0 0 2-16,0 0 9 0,0 0 8 15,20 24 3-15,-20-24-2 0,20 24-3 0,-20-24 1 16,20 31-1-16,-20-31-1 0,25 41-7 0,-14-20-1 16,2 1-8-16,-1 4 3 0,-2-2-7 15,-1 0 4-15,1 1-4 0,0 0 4 0,-5 1-2 16,1-1 7-16,-4 0-3 0,1-1 1 0,-3 2-4 15,-3-1 2-15,-2-1-5 0,1 0 7 0,-4 1 15 16,1-1-31-16,-6-1 28 0,1 2-31 0,12-25 9 16,-24 40 2-16,24-40-3 0,-23 33 2 0,23-33-2 15,0 0 1-15,-29 28-9 0,29-28-13 0,0 0-36 16,-25-7-88-16,25 7-269 16,0 0-134-16,0 0 3 0,10-22 469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298 59 225 0,'0'0'83'0,"0"0"12"0,0 0 21 16,0 0 6-16,0 0-8 0,0 0-18 0,0 0-4 15,0 0 9-15,0 0 6 0,0 0 4 0,0 0-11 16,0 0-31-16,0 0-23 0,0 0-11 0,0 0-11 16,5-29 6-16,-5 29-1 0,0 0-2 15,0 0-3-15,0 0-2 0,0 0-1 16,-23-18-3-16,23 18-1 0,0 0-3 0,-28-7-3 16,28 7-3-16,-22-5-1 0,22 5 0 0,-24 3-2 15,24-3-1-15,-27 3-1 0,27-3-2 0,-27 5 1 16,27-5-3-16,-28 8 3 0,28-8-2 0,-24 17 1 15,24-17 0-15,-25 24-2 0,25-24-1 0,-24 31 1 16,24-31-1-16,-19 33 3 0,19-33-2 16,-18 29 2-16,18-29-2 0,-10 25 2 0,10-25-2 15,-4 22 0-15,4-22-1 0,0 0 2 0,4 32-3 16,-4-32 2-16,0 0-2 0,0 0 1 0,28 27 0 16,-28-27 2-16,22 10 0 0,-22-10 0 0,29 5 1 15,-29-5-2-15,32 4 1 0,-32-4 1 16,27 0-1-16,-27 0 0 0,28 0 1 15,-28 0-2-15,23-2 1 0,-23 2 0 0,0 0-2 16,0 0 3-16,24 2-1 0,-24-2 0 0,0 0 1 16,0 0 0-16,0 0 0 0,0 0 1 0,0 0-1 15,0 0 1-15,-7 27-1 0,7-27 1 0,-18 22-1 16,18-22 1-16,-25 24-2 0,25-24 2 0,-30 31-4 16,30-31 3-16,-36 36-4 0,36-36 4 0,-33 34-4 15,33-34 4-15,-28 27-2 0,28-27 4 16,-20 23-4-16,20-23-13 0,0 0 33 0,-11 28-35 15,11-28 35-15,0 0-20 0,8 23-1 16,-8-23 1-16,0 0-1 0,0 0 2 0,29 25-2 16,-29-25 1-16,23 9 0 0,-23-9 1 0,28 8-1 15,-28-8 1-15,33 3-1 0,-33-3 1 0,34 0-1 16,-34 0 1-16,36 0 2 0,-36 0-2 0,39-3 0 16,-39 3 2-16,41-5-2 0,-41 5-1 15,40-9 1-15,-40 9-3 0,39-9 2 0,-39 9 1 16,40-12 0-16,-40 12-1 0,34-12-16 0,-34 12-6 15,30-9-48-15,-30 9-69 0,32-6-163 0,-32 6-234 16,0 0 46-16,29-17 299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254 0 510 0,'-12'22'157'0,"12"-22"-12"0,0 0-14 0,0 0-3 15,0 0-17-15,-33 11-17 0,33-11-7 0,0 0-12 0,0 0-12 16,0 0-14-16,-22 22-9 0,22-22-7 0,0 0-3 16,0 0-2-16,-25 20-3 0,25-20-3 0,0 0 0 15,-25 22-5-15,25-22 0 0,0 0-6 0,-23 35-1 16,23-35-3 0,-17 32-2-16,17-32-2 0,-19 42 3 15,19-42-6-15,-23 44 4 0,12-21-5 0,1-1 3 16,3 4-4-16,-1-2 5 0,1 2-4 0,1-2 4 15,2 4-5-15,2-3 4 0,2 2-5 0,0-2 5 16,2 2-6-16,1-2 5 0,1-2-3 0,0-1-13 0,-4-22 32 16,14 42-30-16,-14-42 30 0,15 39-16 0,-15-39-4 15,17 33 3-15,-17-33-3 0,19 26 4 16,-19-26-3-16,0 0 3 0,28 29-2 0,-28-29-1 16,0 0 0-16,27 13 3 0,-27-13-3 0,0 0 1 15,32 7-19-15,-32-7-25 0,0 0-48 0,0 0-118 16,37-13-345-16,-37 13 33 0,0 0 149 15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2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45 313 0,'0'0'154'0,"0"0"-7"0,0 0-3 16,0 0-15-16,0 0-15 0,0 0-3 0,0 0 3 15,0 0 0-15,-14-20-12 0,14 20-18 0,0 0-16 16,0 0-20-16,0 0-38 0,0 0 13 16,0 0-31-16,0 0 23 0,0 0 5 0,-24-22-3 15,24 22-2-15,0 0-1 0,-28-5-4 16,28 5-3-16,-22 4 0 0,22-4-4 0,-28 7-1 16,28-7-14-16,-31 17 31 0,31-17-32 0,-32 19 33 15,32-19-19-15,-25 21 0 0,25-21-1 0,0 0-1 16,-22 30 1-16,22-30-1 0,0 0-1 0,-4 28-1 15,4-28 2-15,0 0-4 0,14 22 4 0,-14-22-2 16,0 0 2-16,36 20 0 0,-36-20 0 16,31 10 0-16,-31-10 1 0,33 9 1 15,-33-9-1-15,32 17 0 0,-32-17 0 0,23 14-2 16,-23-14 2-16,0 0 0 0,23 16 1 0,-23-16-1 16,0 0 2-16,0 0-3 0,9 26 3 0,-9-26-2 15,0 0 1-15,-18 27-1 0,18-27 2 0,-23 21-3 16,23-21 3-16,-32 20-2 0,32-20 1 0,-32 16-1 15,32-16 2-15,-35 14-2 0,35-14 1 16,-33 10-1-16,33-10-1 0,-25 3 1 0,25-3 0 16,0 0-1-16,0 0 1 0,-22-3-6 0,22 3-12 15,0 0-21-15,0 0-27 0,0 0-23 0,0 0-49 16,0 0-75-16,0 0-125 0,27-7-136 0,-3 14 74 16,-24-7 400-16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8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90 127 937 0,'0'0'152'0,"0"0"-49"0,0 0-13 15,0 0-18-15,-28 7-34 0,28-7-21 0,0 0-14 16,0 0 0-16,-8 24-2 0,8-24 2 0,-1 23-3 15,1-23 2-15,-5 30-3 0,5-30 3 0,0 37-4 16,-1-14 4-16,1 0-4 0,-3 3 4 16,3-3-4-16,-1 1 3 0,-2 3-4 0,2-1 5 15,1 0-5-15,-4 3 6 0,4 0-5 0,-4 0 5 16,-1-1-6-16,4-4 5 0,1-24-4 16,-3 42 4-16,3-42 16 0,-1 35-17 0,1-35 18 15,0 0-18-15,0 23-2 0,0-23 3 0,0 0 11 16,0 0 11-16,0 0-15 0,0 0 21 0,1-34-28 15,-1 34 8-15,3-32 3 0,1 9-4 0,-2-6 4 16,-1 3-5-16,2-9 7 0,1 2-4 0,-4-6 7 16,4 1-9-16,-3-4 4 0,3 2-11 15,1-7 5-15,0 5-5 0,-1 4 8 16,2 3-5-16,1 5 8 0,-2 9-7 0,-5 21 2 16,14-37-5-16,-14 37-1 0,14-26-4 0,-14 26 2 15,0 0-2-15,24-26 3 0,-24 26-1 0,25-9 1 16,-25 9 0-16,28-2-1 0,-28 2-1 0,29 5 2 15,-29-5-1-15,27 14-1 0,-27-14 1 0,27 21 0 16,-27-21 0-16,19 24-1 0,-19-24 2 16,14 28-3-16,-14-28 4 0,2 27-3 0,-2-27 4 15,-2 24-2-15,2-24 0 0,0 0 0 0,-24 35 2 16,24-35-1-16,-26 21 1 0,26-21-2 0,-36 19 1 16,14-10-3-16,22-9 2 0,-44 20-3 0,21-10 2 15,1-6 0-15,22-4 1 0,-42 13-1 16,42-13 0-16,-37 5-3 0,37-5 2 0,0 0-3 15,-28-5-21-15,28 5-27 0,0 0-66 16,0 0-101-16,10-29-130 0,-10 29-151 0,37-18 59 16,-28-12 425-16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3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0 156 566 0,'0'0'109'0,"0"0"-50"16,0 0 6-16,0 0 8 0,0 0-7 0,0 0-2 16,18 21-19-16,-18-21-3 0,0 0-1 0,0 0 0 15,28 8-7-15,-28-8-6 0,0 0-9 0,27 3-6 16,-27-3-5-16,28-2-2 16,-28 2-1-16,27-9-2 0,-27 9 0 0,32-11 1 15,-32 11-2-15,29-15-1 0,-29 15 0 0,28-25 0 16,-28 25-1-16,22-28 5 0,-22 28-2 0,15-26 3 15,-15 26 0-15,1-26 12 0,-1 26 17 0,0 0 12 16,-10-26 1-16,10 26-2 0,0 0-19 0,-34-21-5 16,34 21-5-16,-28 0-3 0,28 0-2 15,-41 16-5-15,41-16 3 0,-41 26-7 0,41-26 1 16,-36 35 0-16,36-35 2 0,-32 35-1 0,32-35 4 16,-19 33-8-16,19-33 2 0,-4 30-5 0,4-30 3 15,3 25-3-15,-3-25 2 0,15 29-3 0,-15-29 3 16,0 0-3-16,34 29 1 0,-34-29-1 0,30 11 1 15,-30-11 0-15,36 6 2 0,-12-8-2 0,-24 2 0 16,41-5-5-16,-41 5-19 0,46-11-29 16,-46 11-63-16,44-17-71 0,-36-5-100 0,15 7-180 15,1 14 62-15,-17-21 332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7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248 26 1116 0,'0'0'161'0,"0"0"-29"0,0 0-23 16,0 0-37-16,0 0-24 0,-29-27-12 0,29 27-4 15,0 0-6-15,-26-1-4 0,26 1-5 16,-24 5-5-16,24-5-4 0,-29 13 0 0,29-13-3 15,-33 25 3-15,33-25-1 0,-36 31 1 0,36-31-1 16,-34 41 2-16,34-41-5 0,-22 38 2 0,22-38-5 16,-12 36 0-16,12-36-2 0,-3 33 2 0,3-33-3 15,5 31 3-15,-5-31-3 0,11 29 2 0,-11-29-3 16,20 25 4-16,-20-25-4 0,27 17 2 0,-27-17 0 16,35 10-2-16,-35-10 3 0,42 0 1 15,-42 0-3-15,43-10-6 0,-17 4-14 0,-1-4-16 16,5 6-21-16,-30 4-34 0,62-9-91 15,-51-13-85-15,25 19-243 0,-7 1 32 0,-29 2 304 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29.81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284 23 999 0,'-30'-29'157'0,"30"29"-35"0,0 0-15 16,-25 11-24-16,25-11-26 0,-28 7-11 0,28-7-11 15,-34 17-5-15,34-17-7 0,-33 21-4 0,33-21-6 16,-34 31 1-16,34-31-5 0,-36 38 3 0,36-38-7 16,-31 39 3-16,31-39-6 0,-23 39 2 15,23-39-6-15,-11 32 4 0,11-32-5 0,3 29 2 16,-3-29-3-16,15 24 1 0,-15-24-1 0,26 20 1 0,-26-20-14 16,33 10-10-16,-9-4-21 0,-24-6-32 0,49-2-50 15,-49 2-49-15,58-8-90 0,-58 8-144 0,41-29 25 16,-5 27 212-16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5.6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216-2 623 0,'0'0'206'0,"0"0"-55"0,0 0-11 16,0 0-15-16,0 0-20 0,0 0-25 0,0 0-15 15,0 0-12-15,0 0-5 0,0 0-8 16,0 0-9-16,-25-6-7 0,25 6-4 0,0 0-3 15,-22 21 1-15,22-21-2 0,-18 24-1 0,18-24-3 16,-23 31 0-16,23-31-4 0,-22 36 2 0,22-36-7 16,-28 37 3-16,19-13 16 0,-5 0-30 15,4 0 30-15,-1 7-30 0,3-4 7 0,0 6 3 16,4 0-6-16,-3-2 6 0,5 0-6 0,-3 1 9 16,5 2-9-16,0-6 6 0,1 5-5 0,3-4 2 15,-2 2-3-15,5-7 4 0,-5-2-3 0,-2-22 4 16,16 37-4-16,-16-37 2 0,19 24-2 0,-19-24 2 15,0 0-2-15,30 23 0 0,-30-23-14 0,25 6-7 16,-25-6-18-16,28-6-14 16,-28 6-18-16,22-16-49 0,5 17-60 0,-27-26-109 15,0 25-178-15,39-17 39 0,-35-8 313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3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7 665 0,'0'0'144'0,"22"-12"-22"16,-22 12-13-16,0 0-12 0,0 0-16 0,0 0-18 15,0 0-13-15,0 0-4 0,0 0-5 0,0 0-3 16,0 0-7-16,0 0-7 0,0 0-7 0,0 0 1 16,0 0 10-16,0 0 10 0,0 0-1 15,0 0-1-15,0 0-16 0,0 0-5 0,24 29-3 16,-24-29 1-16,0 29-4 0,0-29-2 0,0 37-6 15,0-15 2-15,-4 1-5 0,2-2 4 0,0 3-6 16,0 3 6-16,-3 1-5 0,2-4 4 0,3 2-4 16,-6-2 4-16,5 2-6 0,0-5 7 15,-1 2-6-15,2-23 6 0,-5 38-5 0,5-38-13 16,-2 32 35-16,2-32-36 0,0 0 35 16,-4 28-25-16,4-28-7 0,0 0-2 0,0 0-7 15,0 0-4-15,0 0 1 0,0 0-3 0,0 0-3 16,0 0-2-16,0 0-12 0,0 0-18 0,0 0-38 15,0 0 14-15,0 0-24 0,0 0 11 0,0 0-24 16,0 0-46-16,25-22-56 0,-25 22-109 0,0 0 161 16,0 0 175-16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8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0 808 0,'0'0'138'0,"0"0"-53"0,0 0-19 0,0 0-10 15,0 0 6-15,0 0 6 0,0 0-1 0,0 0 4 16,0 0-17-16,0 0-17 0,0 0-8 0,0 0-6 15,0 0-7-15,0 0 5 16,0 0 7-16,0 0 1 0,0 0 0 0,0 0-8 16,0 0-7-16,0 0 1 0,0 0-1 0,19 32-1 15,-19-32-4-15,0 0-2 0,6 32-5 0,-6-32 1 16,0 29-3-16,0-29 2 0,0 30-3 0,0-30 2 16,-1 31-3-16,1-31 4 0,-5 33-4 0,5-33 3 15,-1 36-3-15,1-36 3 0,-4 36-3 0,4-36 3 16,-4 35-3-16,4-35 3 0,-3 35-4 15,3-35 3-15,-1 29-2 0,1-29 2 0,0 26-1 16,0-26 3-16,0 0-4 0,-4 30 2 0,4-30-1 16,0 0-15-16,-2 25 36 0,2-25-36 0,0 0 35 15,0 0-30-15,-4 25-9 0,4-25-9 16,0 0-15-16,0 0-4 0,0 0-24 0,0 0-31 16,-4 28-58-16,4-28-48 0,0 0-103 15,0 0-93-15,0 0 36 0,0 0 369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11 955 0,'-23'14'246'0,"23"-14"-118"0,0 0-21 0,-23-4-25 16,23 4-32-16,0 0-29 0,0 0-15 0,0 0-5 15,0 0 5-15,0 0 2 0,0 0 2 16,0 0-1-16,33 19-3 0,-33-19-3 0,27 5 0 16,-27-5-1-16,37 1 0 0,-37-1-1 0,36-1 1 15,-36 1-2-15,37-5 0 0,-37 5 0 0,33-5-2 16,-33 5-11-16,40-13-25 0,-16 19-64 0,-24-6-94 15,41-16-163-15,-41 16-139 0,28-13 83 16,-5 20 390-16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0 938 0,'0'0'103'0,"0"0"-48"0,0 0-9 16,0 0-8-16,0 0-12 0,0 0 11 0,0 0 12 15,0 0 11-15,0 0 2 0,0 0-21 0,24 24-16 16,-24-24-4-16,0 0-7 0,26 30-1 0,-26-30-4 16,14 25-1-16,-14-25-2 0,16 30 3 0,-16-30-1 15,20 36 3-15,-20-36-5 0,17 43 2 0,-17-43-6 16,16 38 1-16,-16-38-4 0,9 43 3 16,-9-43-4-16,3 41 3 0,-3-41-2 0,-1 42 4 15,1-42-6-15,-7 44 5 0,7-44-5 0,-11 40 5 16,11-40-4-16,-11 40 4 0,11-40-5 0,-17 38 4 15,17-38-3-15,-21 31 4 0,21-31 18 16,-22 33-36-16,22-33 36 0,-20 35-37 0,20-35 15 16,-25 35 4-16,25-35-3 0,-28 35 3 0,28-35-3 15,-22 33 1-15,22-33-3 0,-16 24 3 16,16-24-3-16,0 0 2 0,0 0-2 0,0 0-37 16,0 0-65-16,0 0-87 0,0 0-113 0,0 0-148 15,0 0 34-15,0 0 340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48 0 842 0,'0'0'177'0,"0"0"-61"0,0 0-2 16,0 0-5-16,0 0-31 0,0 27-24 0,0-27-15 15,0 23-4-15,0-23-8 0,-1 23 0 0,1-23-9 16,0 28 0-16,0-28-3 0,0 33 3 0,0-33-4 16,-2 37 0-16,2-37-5 0,0 37 0 0,0-37-6 15,-1 40 3-15,1-40-2 0,-4 37 3 0,4-37-2 16,-4 31 1-16,4-31-5 0,-7 34 2 16,7-34-5-16,-6 32 3 0,6-32-2 0,-7 26 2 15,7-26-3-15,-9 25 2 0,9-25-3 0,0 0 3 16,-10 24-1-16,10-24 0 0,0 0-1 15,0 0 1-15,0 0-11 0,0 0-10 0,0 0-17 16,0 0-22-16,0 0-39 0,0 0-52 0,0 0-61 16,0 0-92-16,-5-30-114 0,5 30 37 0,0-27 330 15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4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33 1129 0,'0'0'173'0,"0"0"-42"0,0 0-28 0,0 0-36 16,0 0-40-16,0 0-17 0,0 0 7 0,0 0 7 16,0 0 6-16,0 0 9 0,0 0-10 0,0 0-6 15,30 13-4-15,-30-13-5 0,26 8-3 0,-26-8-2 16,29 4-2-16,-29-4-2 0,29 3-1 0,-29-3-2 15,33-3 0-15,-33 3-2 0,36-4-1 16,-36 4 1-16,34-13-9 0,-34 13-20 0,31-10-39 16,-27-12-109-16,29 25-245 0,-33-3-119 0,22-23 19 15,-22 23 416-15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1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27 948 0,'0'0'273'0,"0"0"-126"0,0 0-30 0,0 0-20 15,0 0-37-15,0 0-23 0,0 0-11 0,0 0-6 16,0 0-1-16,0 0-3 0,0 0-5 16,0 0-3-16,0 0 8 0,0 0 4 0,0 0 3 15,0 0 0-15,0 0-11 0,31-17-7 0,-31 17-2 16,26-4-2-16,-26 4-1 0,27-1 1 0,-27 1-1 16,29-2 0-16,-29 2 1 0,33 0-1 0,-33 0 0 15,38 0-1-15,-38 0 1 0,30-1-9 16,-30 1-11-16,33 0-15 0,-33 0-25 0,28-2-20 15,-2 12-58-15,-26-10-69 0,30 0-122 16,-30 0-153-16,0 0 72 0,29 10 297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 1123 0,'0'0'133'0,"0"0"-17"0,0 0-31 16,0 0-26-16,0 0-27 0,0 0 0 0,0 0 3 16,0 0 5-16,0 0 7 0,28-1-13 15,-28 1-3-15,22-4-5 0,-22 4-6 0,30-6-4 16,-30 6-6-16,33-2-3 0,-33 2-1 0,36-7-3 15,-36 7 0-15,39-2-3 0,-39 2-1 0,44-5 1 16,-21-1-1-16,-1 3-13 0,6 0-25 0,-28 3-44 16,60-1-142-16,-60 1-252 0,39-14-39 15,-39 14 14-15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3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384 53 625 0,'0'0'181'0,"0"0"-14"15,0 0-31-15,13-23-40 0,-13 23-33 0,0 0-8 0,0 0 4 16,0 0 1-16,0 0-4 0,0 0-9 16,-23-20-6-16,23 20-7 0,0 0-6 0,-30-11-2 15,30 11-3-15,-24 0 0 0,24 0-2 0,-29 0-4 16,29 0-3-1,-33 7-4-15,33-7-2 0,-40 8-2 0,40-8-1 16,-41 13 0-16,41-13 0 0,-40 11-1 0,40-11 1 16,-33 18-3-16,33-18 0 0,-28 19-1 15,28-19-1-15,0 0 0 0,-26 23-1 0,26-23-2 16,0 0 2-16,-5 27-1 0,5-27 2 16,5 22-1-16,-5-22 0 0,0 0-3 0,18 28 4 15,-18-28-1-15,0 0 1 0,34 20 0 0,-34-20-1 16,29 9 0-16,-29-9 1 0,32 3 1 0,-32-3-1 15,28 1 0-15,-28-1 0 0,27 2 1 0,-27-2-2 16,0 0 1-16,24 4 0 0,-24-4-1 0,0 0 1 16,0 0 1-16,0 0 0 0,0 0 1 15,0 0 1-15,0 0-1 0,-10 21 1 16,10-21-3-16,-26 30 1 0,26-30-3 0,-32 30 4 16,32-30-5-16,-32 35 4 0,32-35-4 0,-37 40 3 15,37-40-2-15,-37 40 4 0,37-40-5 0,-29 39 4 16,29-39-3-16,-23 31 2 0,23-31-2 0,0 0 2 15,-17 31-3-15,17-31 3 0,0 0-1 0,0 0 1 16,3 24-1-16,-3-24 1 0,0 0 0 16,0 0 2-16,23 17 0 0,-23-17 0 0,0 0-1 15,28 10 2-15,-28-10-2 0,25 8 1 0,-25-8-1 16,27 3 0-16,-27-3-1 0,32 2 1 0,-32-2-1 16,33-2 0-16,-33 2 0 0,36-3 1 0,-36 3-2 15,40-8 0-15,-40 8 1 0,36-5-1 0,-36 5 1 16,37-7-8-16,-37 7-17 0,32-2-16 15,-32 2-34-15,24-8-47 0,3 22-74 16,-27-14-184-16,0 0-74 0,34-17 10 0,-34 17 369 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23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0 175 695 0,'0'0'136'0,"0"0"-100"15,0 0-29-15,0 0-3 0,0 0 2 0,0 0-4 16,0 0-1-16,30 25 0 0,-30-25-1 15,0 0 0-15,33 14 1 0,-33-14-2 0,28 6 2 16,-28-6 36-16,28 4 17 0,-28-4-1 0,34-2 2 0,-34 2-36 0,34-9-16 16,-34 9-1-16,33-17-1 0,-33 17 1 15,32-21-3-15,-32 21 3 0,26-27-2 0,-26 27 2 16,19-31 0-16,-19 31 3 0,11-28 0 0,-11 28 5 16,2-31 23-16,-2 31 24 0,-7-24 6 0,7 24 7 15,0 0-22-15,-29-26-20 0,29 26-6 16,-24-8-5-16,24 8-5 15,-30 3-4-15,30-3-4 0,-33 19-5 16,33-19 2-16,-34 33-2 0,34-33 4 0,-29 37-2 16,29-37 4-16,-21 39-3 0,21-39 3 0,-11 40-5 15,11-40 4-15,3 37-7 0,-3-37 5 0,12 32-4 16,-12-32 3-16,18 29-4 0,-18-29 4 0,26 21-3 16,-26-21 1-16,29 11-1 0,-29-11 1 15,30 10 0-15,-30-10 1 0,35 3 0 0,-35-3-1 0,30 0 0 0,-30 0-3 16,36-3-29-16,-36 3-30 0,34-11-43 15,-34 11-48-15,28-14-41 0,-28 14-79 0,15-31-99 16,-15 31 67-16,19-23 306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7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2 1224 0,'0'0'161'0,"0"0"-39"16,0 0-23-16,0 0-25 0,0 0-29 0,0 0-10 15,0 0-6-15,0 0-4 0,0 0-6 0,-25-16-3 16,25 16-3-16,0 0-1 0,0 0-1 0,-28 26 1 16,28-26 1-16,-23 27 0 0,23-27-6 0,-28 37 1 15,12-13-7-15,-1 2 2 0,1 3-3 0,1-2 2 16,-2 1-5-16,2 1 5 16,2-1-5-16,2-3 5 0,2 5-5 0,2-3 3 15,0-3-3-15,6 2 3 0,1-4-3 0,0-22 3 16,8 42-4-16,-8-42 4 0,19 35-4 0,-19-35 4 15,26 28-1-15,-26-28 0 0,31 19-6 0,-31-19-19 16,36 18 5-16,-36-18-20 0,44 7 24 0,-44-7-18 16,46-3-24-16,-46 3-47 0,49-6-77 15,-49 6-124-15,33-28-164 0,-33 28 23 0,31-20 246 16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1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21 860 0,'0'0'131'0,"0"0"-18"0,0 0-8 0,4-24-13 16,-4 24-18-16,0 0-18 0,0 0-11 0,0 0-7 15,0 0-6-15,0 0-6 0,0 0-6 16,0 0-8-16,0 0 8 0,0 0 12 16,0 0 5-16,0 0-1 0,0 0-10 0,21 24-17 15,-21-24-2-15,4 25-2 0,-4-25 2 0,2 24-4 16,-2-24 5-16,5 26-3 0,-5-26 1 0,0 27 0 16,0-27-1-16,1 32-4 0,-1-32 3 0,0 33-4 15,0-33 2-15,-3 39-4 0,3-39 3 16,-7 40-4-16,7-40 3 0,-7 36-3 0,7-36 4 15,-4 29-3-15,4-29 4 0,-5 26-3 0,5-26 1 16,-2 24-1-16,2-24 1 0,2 24-2 0,-2-24 2 16,-2 23-6-16,2-23-6 0,-2 22-8 0,2-22-6 15,0 0-17-15,0 0-7 0,5 25-25 16,-5-25-14-16,0 0 4 0,0 0-41 0,0 0-28 16,0 0-68-16,19-32-90 0,-19 32-61 15,6-28 153-15,-6 28 220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5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1007 0,'0'0'121'15,"0"0"-31"-15,0 0-9 0,0 0-29 0,0 0-28 16,0 0-16-16,0 0-8 0,0 0-2 0,0 0-1 16,0 0 1-16,0 0 36 0,0 0 16 0,0 0 9 15,4 28 7-15,-4-28-29 0,0 0-7 0,0 0-6 16,8 31 0-16,-8-31-7 0,0 27-2 0,0-27-3 15,2 28 1-15,-2-28-4 0,0 33 3 16,0-33-5-16,0 33 1 0,0-33-3 16,0 37 2-16,0-37-5 0,0 35 3 0,0-35-3 15,-3 37 2-15,3-37-6 0,-1 34 3 0,1-34-3 16,0 36 3-16,0-36-3 0,-3 31 3 0,3-31-4 16,0 30 5-16,0-30-4 0,-1 27 2 0,1-27-2 15,0 0-5-15,-2 33-10 0,2-33-8 0,0 0-18 16,0 0-15-16,0 30-28 0,0-30-91 0,0 0-118 15,0 0-204-15,0 0 66 0,0 0 263 16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8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 1318 0,'0'0'98'0,"0"0"-76"0,0 0 16 15,0 0 7-15,22 12 1 0,-22-12 1 0,0 0-29 16,30 0-6-16,-30 0-3 0,32-1-2 0,-32 1-3 16,36-5-2-16,-36 5 0 0,36-1-2 15,-36 1 1-15,33-4-1 0,-33 4-1 16,32 0-5-16,-32 0-22 0,35-2-44 0,-35 2-72 15,35-7-117-15,-35 7-176 0,0 0 6 0,27-9 142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7.31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19 1057 0,'0'0'129'0,"-14"-21"-43"0,14 21-9 16,0 0-28-16,0 0-29 0,0 0-13 16,0 0 3-16,0 0 11 0,0 0 7 0,24 22-1 15,-24-22-3-15,18 26-6 0,-18-26 3 0,19 34-5 16,-19-34 1-16,21 41-3 0,-21-41 1 16,20 41-4-16,-20-41 1 0,17 40-9 0,-17-40 2 15,15 41-5-15,-15-41 3 0,5 43-4 0,-5-43 4 16,3 42-5-16,-3-20 4 0,-3 1-4 15,3-23 4-15,-5 42-4 0,5-42 3 0,-12 42-2 16,12-42 5-16,-14 38 2 0,14-38 7 0,-18 38-1 16,18-38 2-16,-24 32-5 0,24-32-18 0,-23 29 32 15,23-29-35-15,-25 28 32 0,25-28-19 0,-29 27-2 16,29-27 2-16,-29 22-2 0,29-22 1 0,0 0-7 16,-29 15-16-16,29-15-39 0,0 0-74 0,0 0-152 15,0 0-207-15,0 0 1 16,0 0 249-16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8.9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307 30 772 0,'0'0'153'0,"0"0"-32"0,-25-23-14 0,25 23-2 16,0 0-29-16,0 0-17 0,-27-6-9 0,27 6-7 15,0 0-8-15,-24 0-6 0,24 0-6 0,-23-1-4 16,23 1-1-16,-22 1-2 0,22-1-3 0,-28 8 1 16,28-8-3-16,-27 8 1 0,27-8-3 15,-25 15 0-15,25-15-3 0,-26 14-1 16,26-14-2-16,0 0-2 0,-29 28-2 0,29-28 0 16,-18 23-1-16,18-23 2 0,0 0-2 0,-10 30 2 15,10-30-3-15,0 0 3 0,0 31 19 0,0-31-34 16,0 0 35-16,11 25-35 0,-11-25 14 0,0 0 3 15,31 17-3-15,-31-17 2 0,26 7-2 0,-26-7 0 16,26 6 1-16,-26-6-1 0,25 1 1 16,-25-1 1-16,0 0-1 0,29 5-1 0,-29-5 1 15,0 0 1-15,0 0-1 0,0 0 1 0,12 29-2 16,-12-29 3-16,0 0-3 0,-14 32 4 0,14-32-3 16,-23 33 1-16,23-33-3 0,-26 33 4 15,26-33-4-15,-28 31 4 0,28-31-3 0,-27 24 2 16,27-24-3-16,-24 27 2 0,24-27-1 0,-23 26 2 15,23-26-1-15,0 0 1 0,-18 28-2 0,18-28 0 16,0 0 0-16,0 0 1 0,-4 28-2 0,4-28 2 16,0 0 0-16,0 0 0 0,0 0-1 0,27 21 2 15,-27-21 0-15,22 7 1 0,-22-7 1 0,35 0-1 16,-35 0-1-16,37-4 0 16,-37 4 0-16,41-9-2 0,-41 9 1 15,42-8-1-15,-18 1 0 0,-1-2-11 0,3 6-21 16,-26 3-38-16,48-13-84 0,-43-10-111 15,29 16-196-15,-34 7-7 0,30-21 222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2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201 0 1182 0,'0'0'144'15,"0"0"-42"-15,0 0-13 0,0 0-22 0,0 0-25 16,0 0-20-16,-27 2-3 0,27-2-3 16,0 0 1-16,-30 31-3 0,30-31-1 0,-25 33-4 15,25-33 1-15,-28 40 0 0,28-40 3 0,-22 43-3 16,10-19-12-16,2 1 29 0,0 6-33 15,-1-5 29-15,3 6-19 0,1-5-5 0,2 3 3 16,1-3-4-16,2-3 3 0,4 4-5 0,-1-6 5 16,-1-22-4-16,12 40 3 0,-12-40-2 15,14 35 2-15,-14-35-2 0,18 32 2 0,-18-32-3 16,25 21-10-16,-25-21-13 0,29 11-18 0,-29-11-28 16,30-7-43-16,-2 21-76 0,-28-14-117 0,22-30-178 15,-22 30 47-15,31-25 321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5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30 767 0,'12'-35'240'0,"-12"35"-71"0,0 0-31 15,0 0-11-15,0 0-43 0,0 0-35 0,0 0-25 16,0 0-9-16,0 0-4 0,0 0 8 0,0 0 5 15,3 29 4-15,-3-29-2 0,2 33-8 16,-2-33-7-16,2 38-14 0,-2-38 32 0,-4 47-33 16,1-24 28-16,0 2-18 0,-1-1-6 0,3-1 4 15,-3 1-6-15,-1-1 4 0,5-23-4 0,-4 42 2 16,4-42-3-16,-4 35 4 0,4-35-4 16,0 28 2-16,0-28-6 0,0 0-14 0,7 34-19 15,-7-34-25-15,0 0-44 0,0 0-40 16,29 19-93-16,-29-19-156 0,0 0-50 0,29-26 129 15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8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0 896 0,'0'0'367'16,"0"0"-226"-16,0 0-46 0,0 0-33 15,0 0-21-15,0 0-21 0,0 0-11 0,0 0-9 16,0 0 2-16,0 0 5 0,3 24 7 15,-3-24 2-15,0 31 2 0,0-31-7 0,-1 36 0 16,1-36-4-16,-3 45-12 0,0-24 30 0,-1 8-34 16,-3-2 30-16,2-1-18 0,-2 7-6 0,-1-6 5 15,-1 4-6-15,1-1 6 0,3 0-6 0,-4-2 5 16,4-2-5-16,1 1 5 0,0-4-13 16,4-23-8-16,0 33-26 0,0-33-33 0,0 0-67 15,0 0-41-15,0 0-108 0,0 0-162 0,0 0 65 16,0 0 283-16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7 1119 0,'0'0'114'0,"-23"13"-15"15,23-13-13-15,0 0-25 0,0 0-22 0,0 0-13 16,16 33 0-16,-16-33-5 0,22 10-1 0,-22-10-8 15,39 13-2-15,-17-12-4 0,3 1-4 0,-2-1 0 16,3-1-2-16,-2 0-1 0,-2-1 0 16,3-1 0-16,-3 1-12 0,7-1-20 0,-6-13-48 15,17 19-93-15,-22-29-99 0,10 15-220 16,5 4 65-16,-20-16 283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60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 0 948 0,'0'0'224'0,"0"0"-122"16,0 0-30-16,-17 24 11 0,17-24-36 16,-7 30-5-16,7-30-6 15,-4 33-9-15,4-33-3 0,-5 38-10 0,5-38 0 16,-3 37-7-16,3-37 4 0,-3 35 1 0,3-35 7 16,-4 39-2-16,4-39 2 0,-5 39-6 0,0-17 0 15,0-1-5-15,-3 5 0 0,-1 2-6 16,0-3 3-16,-1 4-7 0,1 2 6 0,0-5-5 15,0-1 3-15,0 5-6 0,1-3 6 0,-2 2-4 16,4-5 4-16,-4-1-4 0,10-23 3 0,-8 36-4 0,8-36 4 16,1 24-3-16,-1-24 1 0,0 0-3 0,12 26 1 15,-12-26-1-15,0 0 0 0,22 1-4 0,-22-1-4 16,24-10 0-16,-24 10-5 0,27-17 3 0,-27 17-2 16,29-24-3-16,-29 24-6 0,29-21-5 15,-29 21-9-15,25-26-8 0,-25 26-12 0,22-26-21 16,-22 26-25-1,19-24-18-15,-19 24-27 0,18-23-31 0,-18 23-25 16,7-39-98-16,-7 39 4 0,7-24 300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3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0 986 0,'0'0'245'0,"0"0"-185"0,0 0-31 15,0 0 10-15,0 0 4 0,24 31-5 16,-24-31-22-16,18 29 3 0,-18-29-2 0,22 38 4 15,-22-38-7-15,26 41-3 0,-26-41-9 0,25 41 3 16,-13-17 24-16,-2 3-33 0,-1 0 38 0,4 0-30 16,-8-1 8-16,3 4 6 0,-6-7-6 0,2 6 0 15,-4-1-8-15,-1-3 5 0,-4 5-4 0,-3-5 4 16,-1 6-6-16,-1-3 3 0,-2-3-7 0,-4 2 4 16,0 0-5-16,16-27 3 0,-29 40-3 15,29-40 2-15,-28 27-2 0,28-27 2 0,0 0 0 16,-23 21 0-16,23-21-7 0,0 0-19 0,0 0-54 15,0 0-62-15,0 0-69 0,-8-40-103 0,8 40-132 16,15-31 48-16,-15-4 327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7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60 0 1149 0,'0'0'156'16,"0"0"-104"-16,0 0-20 0,0 0 7 16,0 0 1-16,0 0 0 0,-3 28-7 0,3-28-7 15,6 28-5-15,-6-28-1 0,15 29-4 0,-15-29-2 16,21 34-7-16,-21-34 2 0,24 39-2 0,-11-16 5 16,-13-23-3-16,16 41 2 0,-9-19 16 0,-3 5-32 15,1 2 36-15,-3-2-28 0,-3 3 12 0,1-2 6 16,-6 3-8-16,4-3 1 0,-7 3-8 15,1-2 2-15,0 1-4 0,-5 1 5 0,2 2-6 16,-2 2 5-16,-1-4-6 0,-1 1 4 0,2-6-7 16,1-4 4-16,12-22-5 0,-19 39 1 15,19-39-1-15,-18 26 1 0,18-26-15 0,0 0-13 16,0 0-29-16,0 0-52 0,-10 31-150 0,10-31-287 16,0 0 32-16,0 0 196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4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21 867 0,'2'-26'328'0,"-2"26"-124"0,0 0-94 0,0 0-14 16,0 0-55-16,0 0 2 0,0 0-12 0,0 0-12 16,0 0-7-16,0 0-5 0,0 0-3 0,0 0 2 15,0 0 10-15,0 0-8 0,29 17 36 16,-29-17-38-16,26 9 23 0,-26-9-25 0,29 11-2 15,-29-11 0-15,35 9-1 0,-35-9-1 16,34 4 0-16,-34-4 0 0,40 5 1 0,-18-4-1 16,-22-1-1-16,43 0 1 0,-43 0-7 0,39 2-10 15,-39-2-19-15,35 2-21 0,-35-2-40 0,28 2-78 16,1 19-159-16,-29-21-162 0,0 0 10 0,29 24 311 16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68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12 1201 0,'-22'-10'153'16,"22"10"-42"-16,0 0-36 0,0 0-23 0,0 0-26 15,0 0-14-15,0 0 21 0,0 0 5 0,0 0 6 16,26 18 5-16,-26-18-25 0,24 3-3 0,-24-3-5 16,33 3 0-16,-33-3-4 0,36 2-1 0,-36-2-4 15,38-2 0-15,-38 2 0 0,41-3-4 16,-17 3 1-16,-2-1-3 0,1-1 0 16,-1-2-2-16,-22 4 0 0,43-7-4 0,-43 7-22 15,37-5-33-15,-8 21-106 0,-29-16-263 0,32-5-137 16,-32 5 33-16,34-11 397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2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247 18 981 0,'0'0'160'0,"0"0"-31"0,-33-11-11 0,33 11-23 16,0 0-31-16,0 0-22 0,-28-2-12 15,28 2-5-15,0 0-2 0,-27-3 0 0,27 3-3 16,-25-2-1-16,25 2-3 0,-25 7-6 0,25-7-2 16,-27 14-4-16,27-14-3 0,-26 16 1 0,26-16-3 15,0 0 2-15,-32 31-3 0,32-31 2 0,0 0-2 16,-21 36-12-16,21-36 35 0,-1 24-35 0,1-24 34 16,7 24-22-16,-7-24 0 0,8 23 1 15,-8-23-1-15,0 0 1 0,28 30 1 0,-28-30 0 16,24 16-2-16,-24-16 4 0,32 16-3 0,-32-16 1 15,30 15 0-15,-30-15 0 0,28 16-2 0,-28-16 3 16,0 0-2-16,25 21 2 0,-25-21-2 16,0 0 2-16,0 0-1 0,8 23 3 0,-8-23-2 15,0 0 2-15,0 0-2 0,-26 29 0 0,26-29-1 16,-28 14 1-16,28-14-2 0,-29 17 3 16,29-17-1-16,-33 16-2 0,33-16 2 0,-29 11-2 15,29-11 0-15,-23 7 2 0,23-7-2 0,0 0 0 16,0 0 0-16,0 0-12 0,0 0-23 0,-24-6-26 15,24 6-18-15,0 0-26 0,28-6-38 0,-28 6-54 16,30-19-78-16,-30 19-135 0,33-23 40 0,-2 26 291 16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55 239 837 0,'0'0'130'16,"0"0"-22"-16,0 0-3 0,0 0-32 15,0 23-22-15,0-23-18 0,3 24-10 0,-3-24 1 16,1 31-5-16,-1-31 0 0,-1 36-7 0,1-13-1 16,-2 1-7-16,1-1 1 0,-3 1-6 0,1 2 2 0,3-26-4 15,-7 44 5-15,7-44-5 0,-5 40 4 0,5-40-4 16,-8 36 4-16,8-36-3 0,-7 33 2 0,7-33-2 15,-3 29 3-15,3-29-3 0,0 0 3 16,-7 24-2-16,7-24 2 0,0 0 0 0,0 0 0 0,0 0 2 16,0 0 3-16,0 0 11 0,0 0-2 0,0 0-3 15,0 0-3-15,0 0-11 0,-11-27 3 0,11 27 5 16,0-29 3-16,0 29 6 0,1-36 0 0,-1 14 5 16,3-1-3-16,-3-1 2 0,6-7-8 0,-5 1 6 15,6-4-9-15,-4-3 7 0,5 4-7 0,-1-3 6 16,2 2-8-16,-3 1 6 0,2 3-8 15,1 2 5-15,-1 1-5 0,0 4 6 16,-8 23-3-16,17-34 2 0,-17 34-5 0,13-29 1 16,-13 29-4-16,17-24 1 0,-17 24 13 0,0 0-37 15,33-31 37-15,-33 31-37 0,26-13 22 0,-26 13 2 16,0 0-2-16,32-11 1 0,-32 11 0 0,0 0-2 16,29 8 1-16,-29-8 0 0,0 0-15 15,31 22 38-15,-31-22-36 0,0 0 36 0,24 32-20 16,-24-32-4-16,8 22 3 0,-8-22-3 0,3 26 1 15,-3-26-1-15,0 22 4 0,0-22-4 0,-6 25 4 16,6-25-2-16,-15 22 0 0,15-22 0 0,-20 23 0 16,20-23 0-16,-25 22 7 0,25-22 2 15,-26 19 4-15,26-19-3 0,-25 17-1 0,25-17-5 16,-31 15-1-16,31-15-3 0,-28 15 1 16,28-15-2-16,0 0 0 0,-28 13 1 0,28-13-1 15,0 0-2-15,0 0-8 0,0 0-16 0,0 0-21 16,0 0-37-16,0 0-92 0,0 0-116 0,0 0-203 15,0 0 14-15,0 0 254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8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0 185 794 0,'0'0'145'0,"0"0"-70"0,0 0-28 0,0 0-14 15,0 0-14-15,0 0 29 0,0 0 7 0,0 0 12 16,28 11 10-16,-28-11-33 0,0 0-9 0,26 3-9 15,-26-3-9-15,26 2-7 16,-26-2-4-16,30-2-4 0,-30 2 0 0,31-5-1 16,-31 5 0-16,33-8 1 0,-33 8-2 0,32-12 2 15,-32 12-4-15,29-18 3 0,-29 18-1 0,23-21 2 16,-23 21-2-16,19-23 4 0,-19 23-3 0,15-29 3 16,-15 29 14-16,3-27-12 0,-3 27 13 0,-4-22-33 15,4 22 30-15,0 0-19 0,-29-26 24 0,29 26 1 16,-29-6-8-16,29 6-1 0,-32 3-1 15,32-3-2-15,-35 23-12 0,35-23 34 0,-42 39-34 16,42-39 33-16,-40 47-22 0,24-25-6 0,3 5 2 16,4-4-6-16,2-1 4 0,7-22-3 0,-2 37 1 15,2-37-2-15,9 30 2 0,-9-30-2 16,18 24 2-16,-18-24-3 0,26 21 3 0,-26-21-3 16,33 16 0-16,-33-16 1 0,40 3-1 15,-40-3 0-15,40-3-1 0,-18 0-11 0,1-8-10 16,5 4-14-16,-28 7-19 0,49-19-6 0,-49 19-56 15,53-16-69-15,-53 16-132 0,33-26-132 0,-8 26 71 16,-25 0 319-16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4.1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193 36 1192 0,'0'0'145'0,"0"0"-21"0,-16-27-42 0,16 27-1 16,0 0-54-16,0 0 7 0,0 0-3 0,0 0-5 15,0 0-1-15,-23-13-4 0,23 13-4 16,0 0-5-16,0 0-2 0,-26 5-3 0,26-5-1 16,0 0-9-16,-29 22 32 0,29-22-31 0,-23 22 31 15,23-22-20-15,-22 25-4 0,22-25 2 0,-21 33-4 16,21-33 1-16,-18 29-4 0,18-29 2 0,-12 33-2 15,12-33 1-15,-3 31-2 0,3-31 3 16,6 27-4-16,-6-27 3 0,0 0-1 16,22 23 0-16,-22-23 0 0,26 13 0 0,-26-13 0 15,32 2 0-15,-32-2-1 0,38-9 0 0,-16 3 1 16,-22 6-2-16,44-19-7 0,-44 19-11 0,44-21-14 16,-44 21-14-16,47-23-5 0,-27 1-65 0,21 28-187 15,-41-6-209-15,52-21-16 0,-27 20 241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8.8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171 0 1005 0,'0'0'295'0,"0"0"-141"0,0 0-37 0,0 0-29 0,0 0-32 15,0 0-27-15,0 0-12 0,0 0-11 16,0 0 4-16,0 0 0 0,-28 7 4 16,28-7-3-16,0 0 2 0,-32 29-3 0,32-29 2 15,-18 24-2-15,18-24 2 0,-17 28-2 0,17-28-1 16,-15 33-4-16,15-33 2 0,-16 36-4 0,16-36 1 15,-13 31-3-15,13-31 1 0,-12 37-1 0,12-37 1 16,-8 38-3-16,8-38 4 0,-9 42-5 0,9-42 5 16,-2 42-5-16,2-42-9 0,1 42 29 15,0-19-30-15,-1-23 30 0,11 38-17 0,-11-38-1 16,13 36 1-16,-13-36-3 0,15 34 2 16,-15-34-1-16,15 29 2 0,-15-29-3 0,18 24 3 15,-18-24-2-15,23 18-1 0,-23-18-5 0,24 11-10 16,-24-11-11-16,23 3-10 0,-23-3-9 0,0 0-10 15,37 5-30-15,-37-5-38 0,28 2-75 0,-28-2-107 16,0 0-142 0,0 0 52-16,25-32 233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2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50 0 1149 0,'0'0'152'16,"0"0"-43"-16,0 0-21 0,0 0-20 0,0 0-28 15,0 0-22-15,0 0-10 0,0 0 24 0,0 0 7 16,0 0 3-16,0 0 0 0,19 24-25 0,-19-24-4 16,8 24-1-16,-8-24 0 0,7 29 1 0,-7-29-7 15,0 35-1-15,0-35-4 0,-4 42 2 0,1-19-3 16,3-23 2-16,-8 43-4 0,1-22 3 0,3 2 19 16,-3 4-30-16,0-2 30 0,2-3-29 15,5-22 7-15,-13 43 3 0,13-43-2 0,-9 36 1 16,9-36-2-16,-9 35 2 0,9-35-15 15,-4 30-7-15,4-30-15 0,-1 22-20 0,1-22-28 16,0 0-31-16,23 29-43 0,-23-29-41 0,0 0-47 16,25-19-61-16,-25 19-50 0,29-28 75 0,-25 0 283 15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0.82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69 0 1243 0,'-24'23'122'16,"24"-23"-57"-16,-27 15 1 0,27-15-13 0,0 0-19 16,0 0-19-16,-18 23-9 0,18-23-4 0,0 0-1 15,0 0-2-15,27 25 2 0,-27-25-2 0,32 6 1 16,-32-6 0 0,37-6-1-16,-37 6 1 0,44-4-1 15,-19 1 1-15,3 0-1 0,6 3-23 0,-4-14-41 16,20 19-78-16,-22-27-95 0,27 14-211 0,-6 6-6 15,-13-19 226-15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1092 0,'0'0'221'0,"0"0"-109"0,0 0-41 16,0 0-25-16,0 0-23 0,0 0-10 0,0 0 8 15,0 0 6-15,11 29 7 0,-11-29-5 0,3 26-7 16,-3-26-8-16,0 30 2 0,0-30-6 0,2 32 1 15,-2-32-5-15,-2 35 4 0,2-35-3 0,-3 35 3 16,3-35-3-16,-2 40 2 0,2-40-6 16,-6 40 1-16,6-40-4 0,-8 44-10 0,8-44 30 15,-7 46-30-15,4-26 31 0,3-20-19 0,-7 42-4 16,7-42 4-16,-5 39-4 0,5-39 3 16,-7 42-4-16,7-42 3 0,-7 35-3 0,7-35 3 15,-1 22-3-15,1-22-10 0,0 0-9 0,0 0-20 16,0 25-27-16,0-25-38 0,0 0-43 0,0 0-92 15,0 0-162-15,0 0-12 0,0 0 50 16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8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 1253 0,'0'0'130'16,"0"0"-24"-16,0 0-27 0,0 0-37 0,0 0-32 15,0 0-7-15,0 0 5 0,0 0 5 0,0 0 5 16,28 5-1-16,-28-5-7 0,40 5-3 0,-40-5-3 16,41 5-2-16,-41-5-1 0,41 2-2 15,-41-2 1-15,39 0-1 0,-39 0 0 0,38-2-3 16,-38 2-31-16,32-8-53 0,-8 18-75 0,-24-10-124 15,0 0-197-15,28-20 69 0,-28 20 191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0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49 0 1033 0,'0'0'262'0,"0"0"-166"0,0 0-17 15,0 0-23-15,0 0-22 0,0 0-21 0,0 0-10 16,0 0-2-16,0 0 3 0,0 0 4 16,0 0 0-16,33 25 1 0,-33-25-1 0,23 18-3 15,-23-18 2-15,24 27-2 0,-24-27 3 0,20 35-2 16,-20-35 3-16,18 38-4 0,-18-38 4 0,17 36-5 16,-17-36 4-16,11 39-4 0,-6-17 4 0,-5-22-3 15,5 41 5-15,-4-18-3 0,-1-1 1 16,0 1 21-16,1 1-36 0,-3 3 31 0,0-2-31 15,-3-1 7-15,2 2 5 0,-4 3-3 16,-1-4 6-16,1 1-4 0,-3 0 6 0,-1-3-8 16,2-1 2-16,2 1-6 0,7-23 3 0,-21 35-1 15,21-35 2-15,-21 32-2 0,21-32 1 0,-22 30 0 16,22-30 0-16,0 0-1 0,-31 22 2 0,31-22-3 16,0 0 0-16,-24 6 0 0,24-6-2 0,0 0 0 15,0 0-14-15,0 0-23 0,-25-17-51 16,25 17-73-16,0 0-161 0,0 0-168 0,4-23 37 15,-4 23 249-15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288 52 309 0,'0'0'100'0,"0"0"11"0,0 0 3 16,0 0 4-16,0 0-13 0,0 0 2 0,0 0 3 15,0 0-4-15,-4-25-9 0,4 25-16 16,0 0-20-16,0 0-11 0,0 0-10 0,0 0-4 16,0 0-4-16,0 0-2 0,-28-18-2 0,28 18-2 15,0 0-2-15,-23-1-5 0,23 1 0 0,0 0-4 16,-29-6-1-16,29 6-1 0,0 0-3 0,-33 0-1 16,33 0-4-16,-28 0-2 0,28 0 0 0,-30 3-1 15,30-3 1-15,-30 6 0 0,30-6-3 0,-25 15 2 16,25-15-2-16,0 0 0 0,-32 22 0 15,32-22 0-15,0 0-2 0,-20 29 2 16,20-29-2 0,0 0 2-16,-6 31-2 0,6-31 3 0,6 22-3 15,-6-22 2-15,11 25-3 0,-11-25 3 0,15 26-2 16,-15-26 1-16,22 17-1 0,-22-17 0 0,32 11-3 16,-32-11 2-16,30 11 0 0,-30-11 2 0,30 4 1 15,-30-4-5-15,28 3-4 0,-28-3 2 0,23 2 0 16,-23-2 3-16,0 0 5 0,0 0-2 0,24 0 2 15,-24 0 1-15,0 0-1 0,0 0 1 0,0 0 1 16,0 0-1-16,0 0 2 0,0 0-2 0,0 0-1 16,-11 25 1-16,11-25-3 0,0 0 3 0,-31 35-2 0,31-35 2 15,-24 20-2-15,24-20 2 0,-27 26-3 0,27-26 3 16,-27 26-4-16,27-26-14 0,-24 24 34 16,24-24-33-16,-23 24 35 0,23-24-18 0,0 0-2 15,-17 31 0-15,17-31 0 0,0 0-1 0,0 0 0 16,0 0 1-16,3 25-1 0,-3-25 1 0,0 0-1 15,0 0 0-15,0 0 0 0,21 25 3 0,-21-25-3 16,0 0 2-16,27 19-2 0,-27-19 1 0,0 0-1 16,33 20 2-16,-33-20-3 0,28 8 2 0,-28-8-2 15,28 10 2-15,-28-10-2 16,28 2 0-16,-28-2 1 0,32-2-1 0,-32 2 1 16,28-4-1-16,-28 4 1 0,27-11-1 0,-27 11 1 15,22-15-1-15,-22 15-15 0,0 0-20 0,33-21-16 16,-33 21-38-16,24-14-58 0,-28-14-68 0,4 28-242 15,30-14 6-15,-30 14 177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8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258 0 667 0,'0'0'183'0,"0"0"-42"15,0 0-9-15,0 0-10 0,0 0-21 0,0 0-26 16,0 0-21-16,0 0-14 0,0 0-6 16,0 0-6-16,0 0 0 0,-29 21-1 0,29-21-3 15,0 0-2-15,-19 27 2 0,19-27-5 16,-18 26 2-16,18-26-4 0,-22 28-3 0,22-28-3 15,-25 33 0-15,25-33-4 0,-28 36 1 0,28-36-5 16,-27 40 4-16,27-40-5 0,-26 45 4 0,26-45-3 16,-25 46 2-16,15-22-4 0,0-2 2 0,5 2-3 15,-1 2 3-15,2-3-4 0,0 1 5 16,4-24-6-16,0 42 5 0,0-42-6 0,7 40-13 16,-7-40 31-16,12 42-31 0,-3-20 32 0,-9-22-14 15,18 39-3-15,-18-39 3 0,20 36-4 0,-20-36 3 16,24 27-4-16,-24-27 3 0,25 26-3 15,-25-26 2-15,24 16-1 0,-24-16 1 0,31 10 0 16,-31-10-1-16,27 3 1 0,-27-3-2 16,24 2 1-16,-24-2-13 0,22 0-15 0,-22 0-25 15,0 0-53-15,0 0-93 0,31-8-282 0,-31 8-32 16,0 0 96-16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2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0 575 0,'0'0'185'0,"0"0"-56"16,0 0-3-16,0 0-19 0,0 0-5 15,0 0-22-15,0 0-9 0,0 0-9 0,0 0-9 16,0 0-10-16,0 0-11 0,0 0-9 0,0 0-5 16,0 0-5-16,0 0-2 0,0 0-4 0,0 0-1 15,0 0-2-15,0 0 0 0,0 0 3 0,0 0 5 16,0 0 4-16,28 15 0 0,-28-15-5 16,7 30-1-16,-7-30-7 0,0 39-16 15,0-15 32-15,-4 5-34 0,2 0 30 0,1 1-11 16,-2-4-7-16,-1 0 6 0,3 6-5 0,-2-6 5 15,0 1-4-15,0 1 3 0,1-2-4 0,0-4 3 16,2-22-3-16,-4 42 3 0,4-42-19 0,0 31-11 16,0-31-22-16,0 0-33 0,8 34-52 0,-8-34-53 15,0 0-97-15,0 0-169 0,0 0 55 0,3 24 312 16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7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-9 161 614 0,'0'-33'121'0,"0"33"-10"0,0 0-20 16,4-25-6-16,-4 25-18 0,0 0 2 0,0-29 4 15,0 29 4-15,0 0-3 0,0 0-12 0,13-31-14 16,-13 31-11-16,0 0-9 0,0 0-5 16,0 0-2-16,20-21-5 0,-20 21-1 0,0 0-3 15,0 0-2-15,0 0-2 0,24-18-1 16,-24 18-1-16,0 0-1 0,0 0-2 0,26-3 1 16,-26 3-1-16,0 0-1 0,25 3 1 0,-25-3-2 15,0 0 1-15,31 16-2 0,-31-16 1 0,24 10-1 16,-24-10 1-16,22 13-2 0,-22-13 2 0,23 19-2 15,-23-19 2-15,22 20-2 0,-22-20 3 16,0 0-4-16,27 30 4 0,-27-30-3 0,11 28 2 16,-11-28-2-16,5 24 3 0,-5-24 16 0,-1 29-35 15,1-29 36-15,-10 30-35 0,10-30 17 0,-15 26 1 16,15-26-2-16,0 0 3 0,-29 26-3 0,29-26 4 16,-23 9-2-16,23-9 9 0,-24 1 2 0,24-1 4 15,-27 0-1-15,27 0-7 0,-32-5-1 16,32 5-3-16,-29-10 1 0,29 10-1 15,-29-6-3-15,29 6 2 0,-26-13-1 0,26 13-1 16,0 0-1-16,-28-10-2 0,28 10-1 0,0 0 1 16,0 0 0-16,0 0-1 0,0 0-13 0,0 0-14 15,0 0-32-15,0 0-33 0,0 0-62 0,0 0-62 16,0 0-245-16,24-3 1 0,-24 3 147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0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24 659 0,'0'0'157'0,"0"0"-25"15,3-28-5-15,-3 28-12 0,0 0-24 0,0 0-23 16,0 0-26-16,0 0-14 0,0 0 4 0,0 0 10 15,0 0 2-15,0 0 2 16,0 0-8-16,18 30-12 0,-18-30-4 0,3 32-1 16,-3-32-10-16,4 35 1 0,-4-35-7 0,0 43 3 15,0-21-6-15,1 0 3 0,-2 2-6 0,1 2 4 16,0 0-4-16,0-2 4 0,0 2-5 0,-4 2 3 0,2-3-3 16,1-2 4-16,-1 1-5 0,2 0 6 0,0-24 11 15,-8 39-32-15,8-39 33 0,-1 37-33 16,1-37 16-16,-7 34 3 0,7-34-2 0,-3 24 2 15,3-24-2-15,0 0 1 0,-8 28 0 0,8-28-6 0,0 0-9 16,0 0-7-16,0 0-12 0,0 0-5 0,0 0-11 16,0 0-15-16,0 0-39 0,0 0-26 0,0 0-46 15,0 0-67-15,8-28-119 0,-8 28 1 0,11-26 241 16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4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0 752 0,'0'0'142'0,"0"0"-37"0,0 0-13 15,0 0-16-15,0 0-19 0,0 0-11 0,0 0-8 16,0 0-6-16,0 0 17 0,0 0 5 0,0 0-3 16,10 27 0-16,-10-27-22 0,1 22-4 15,-1-22-3-15,6 25 2 0,-6-25-7 16,0 33-2-16,0-33-9 0,0 31 2 0,0-31-6 16,0 35 4-16,0-35-5 0,-6 38 3 0,6-38-5 15,-4 41 3-15,4-41-4 0,-7 41 4 0,7-41-4 16,-8 41 5-16,8-41-6 0,-8 40 5 0,8-40-4 15,-10 39 3-15,10-39 14 0,-8 36-33 0,8-36 33 16,-5 30-34-16,5-30 16 0,-9 34 4 16,9-34-3-16,-7 24-2 0,7-24-17 0,0 0-10 15,1 32-23-15,-1-32-18 0,0 0-30 0,0 0-29 16,6 24-35-16,-6-24-39 0,0 0-46 0,0 0-107 16,0 0 60-16,0 0 298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6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6-8 885 0,'0'0'169'16,"-22"6"-33"-16,22-6-5 0,0 0-35 0,0 0-34 15,0 0-33-15,0 0-12 0,0 0-8 16,0 0-1-16,0 0 10 0,0 0 2 0,0 0 1 15,0 0-1-15,24 25-15 0,-24-25-1 16,0 0-2-16,33 8-1 0,-33-8-1 0,32 5-1 16,-32-5 0-16,39 0 0 0,-17-3 0 0,-22 3-6 15,45-4-35-15,-45 4-57 0,44 0-89 0,-44 0-154 16,0 0-117-16,43-7 11 0,-43 7 404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2080.44434" units="1/cm"/>
          <inkml:channelProperty channel="Y" name="resolution" value="1176.9755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7T19:39:08.15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36CFF9A-EB59-44F2-85FB-DC5DF2BAD578}" emma:medium="tactile" emma:mode="ink">
          <msink:context xmlns:msink="http://schemas.microsoft.com/ink/2010/main" type="writingRegion" rotatedBoundingBox="5892,3023 23310,3236 23246,8503 5828,8290"/>
        </emma:interpretation>
      </emma:emma>
    </inkml:annotationXML>
    <inkml:traceGroup>
      <inkml:annotationXML>
        <emma:emma xmlns:emma="http://www.w3.org/2003/04/emma" version="1.0">
          <emma:interpretation id="{9E4CF9A6-EFF8-4F60-95EE-1C20408BEDD0}" emma:medium="tactile" emma:mode="ink">
            <msink:context xmlns:msink="http://schemas.microsoft.com/ink/2010/main" type="paragraph" rotatedBoundingBox="6004,3081 8742,3039 8754,3783 6015,3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6941D5-E68F-40CC-B9AD-EDE40E0B0B19}" emma:medium="tactile" emma:mode="ink">
              <msink:context xmlns:msink="http://schemas.microsoft.com/ink/2010/main" type="line" rotatedBoundingBox="6004,3081 8742,3039 8754,3783 6015,3825"/>
            </emma:interpretation>
          </emma:emma>
        </inkml:annotationXML>
        <inkml:traceGroup>
          <inkml:annotationXML>
            <emma:emma xmlns:emma="http://www.w3.org/2003/04/emma" version="1.0">
              <emma:interpretation id="{8EE7BD2E-F038-4B8E-B81C-10CEF1D1ED88}" emma:medium="tactile" emma:mode="ink">
                <msink:context xmlns:msink="http://schemas.microsoft.com/ink/2010/main" type="inkWord" rotatedBoundingBox="6004,3081 8742,3039 8754,3783 6015,3825"/>
              </emma:interpretation>
              <emma:one-of disjunction-type="recognition" id="oneOf0">
                <emma:interpretation id="interp0" emma:lang="en-GB" emma:confidence="0">
                  <emma:literal>meets</emma:literal>
                </emma:interpretation>
                <emma:interpretation id="interp1" emma:lang="en-GB" emma:confidence="0">
                  <emma:literal>meet 5</emma:literal>
                </emma:interpretation>
                <emma:interpretation id="interp2" emma:lang="en-GB" emma:confidence="0">
                  <emma:literal>meet S</emma:literal>
                </emma:interpretation>
                <emma:interpretation id="interp3" emma:lang="en-GB" emma:confidence="0">
                  <emma:literal>meet s</emma:literal>
                </emma:interpretation>
                <emma:interpretation id="interp4" emma:lang="en-GB" emma:confidence="0">
                  <emma:literal>meet g</emma:literal>
                </emma:interpretation>
              </emma:one-of>
            </emma:emma>
          </inkml:annotationXML>
          <inkml:trace contextRef="#ctx0" brushRef="#br0">45 0 791 0,'0'0'193'0,"0"0"-73"16,0 0-15-16,0 0-11 0,0 0-2 0,0 0-14 16,0 0-19-16,0 0-15 0,0 0-8 0,0 0-6 15,0 0-4-15,0 0-6 0,0 0-3 0,0 0-6 0,0 0-4 16,0 0-1-16,0 0-4 0,0 0 0 0,0 0-2 16,0 0 0-16,0 0 1 0,0 0-1 0,0 0 1 15,-25 40 1-15,25-40-2 0,-2 32 0 0,2-32 2 16,0 29-2-16,0-29 0 0,0 0 0 15,-3 43 2-15,3-43-2 0,0 0 1 16,3 39 0-16,-3-39-3 0,0 0 3 0,2 33-1 16,-2-33 0-16,0 0 1 0,0 0-3 0,0 0 1 15,0 0 0-15,0 0 1 0,0 0 0 0,0 0 0 32,0 0-1-32,0 0 0 0,0 0 1 0,0 0-1 15,0 0-1-15,0 0 0 0,0 0 3 16,0 0 0-16,0 0 1 0,0 0-1 0,37-31 0 15,-37 31-1-15,19-29 1 0,-19 29-1 0,0 0 1 16,32-45-2-16,-32 45 1 0,19-30-1 0,-19 30 1 16,22-29-1-16,-22 29 1 0,0 0-1 0,33-30 1 15,-33 30-1-15,0 0 1 0,0 0-3 0,0 0 1 16,0 0 0-16,0 0 0 0,34-17 1 0,-34 17 1 16,0 0 0-16,0 0-1 0,0 0 2 15,28 33 1-15,-28-33-2 0,0 0 2 0,20 36-2 16,-20-36 0-16,14 28 0 0,-14-28 0 15,12 31-1-15,-12-31 1 0,8 29 1 0,-8-29-1 16,0 0 0-16,7 34-1 0,-7-34 0 0,0 0 1 16,0 0-1-16,0 0 2 0,0 0-1 0,0 0 0 15,17 29 0-15,-17-29-1 0,0 0 0 0,0 0 0 16,0 0-1-16,0 0 1 0,0 0 1 0,0 0 1 0,0 0 1 16,0 0 0-16,39-22-2 0,-39 22 2 15,0 0-3-15,36-36 1 0,-36 36-1 0,0 0 1 0,35-36-1 16,-35 36 2-16,0 0-2 0,35-32 2 0,-35 32-3 15,0 0 3-15,0 0-3 0,38-27 2 0,-38 27-1 16,0 0 1-16,0 0-1 0,0 0 1 0,34-11-2 16,-34 11 2-16,0 0-2 0,0 0 3 15,0 0-2-15,0 0 1 0,40 11-1 0,-40-11 0 16,0 0 1-16,0 0 0 0,37 18 0 0,-37-18 0 16,0 0 0-16,0 0 1 0,40 21-3 15,-40-21 4-15,0 0-2 0,0 0 0 0,28 35 0 0,-28-35 0 16,0 0-1-16,0 0 2 0,18 35 0 0,-18-35-1 15,0 0 1-15,0 0 0 0,4 35-1 16,-4-35 0-16,0 0-1 0,0 0 0 0,0 0 1 16,0 0-2-1,4 30-5-15,-4-30-17 0,0 0-17 0,0 0-35 16,0 0-49-16,0 0-67 0,0 0-79 0,0 0-179 16,0 0 71-16,35 9 229 0</inkml:trace>
          <inkml:trace contextRef="#ctx0" brushRef="#br0" timeOffset="610.3413">993 225 690 0,'0'0'123'0,"0"0"-68"0,0 0-22 15,0 0-7-15,0 0-7 0,0 0 1 0,0 0 18 16,0 0 6-16,0 0 2 0,0 0-9 0,0 0-24 15,0 0-5-15,37-8-5 0,-37 8-13 0,0 0 12 16,34-7-14-16,-34 7 14 0,0 0 1 0,42-7-3 16,-42 7 2-16,0 0-1 0,36-14 1 0,-36 14 0 15,0 0 2-15,35-18-2 0,-35 18 1 16,0 0 0-16,0 0 2 0,35-33 18 0,-35 33 12 0,0 0 5 16,23-30 5-16,-23 30-10 0,0 0 4 0,0 0 4 15,7-36 1-15,-7 36-4 0,0 0-12 16,0 0-6-16,-19-34-6 0,19 34-2 0,0 0-3 15,-37-22-2 1,37 22-3-16,-32-7-1 0,32 7-3 0,-39-2 1 16,39 2-2-16,-46 7 2 0,46-7-2 15,-43 15 1-15,43-15 13 0,-37 20-38 0,37-20 36 16,-34 28-37-16,34-28 23 0,-29 34 2 0,29-34-1 16,-14 42 1-16,14-42-3 0,-4 43 2 0,4-43-2 15,5 43 1-15,-5-43 0 0,22 38-3 0,-22-38 3 16,33 35 23-16,-33-35-36 0,35 35 36 0,-35-35-37 15,41 23 12-15,-41-23 2 0,44 13-1 0,-44-13 0 16,47 3-4-16,-47-3-11 0,51-9-17 0,-51 9-17 16,54-18-29-16,-54 18-14 0,53-25-48 0,-53 25-75 15,37-23-193-15,-6-6 31 0,-31 29 200 0</inkml:trace>
          <inkml:trace contextRef="#ctx0" brushRef="#br0" timeOffset="1206.9101">1612 269 788 0,'0'0'173'0,"0"0"-71"0,0 0-20 16,0 0-22-16,0 0-20 0,0 0-16 16,0 0-13-16,0 0-7 0,0 0-7 0,0 0-3 15,0 0 1-15,0 0 1 0,0 0 2 0,0 0 5 16,0 0-3-16,0 0 1 0,0 0-1 16,34-9 1-16,-34 9-2 0,0 0 2 0,0 0-1 15,34-7 2-15,-34 7-2 0,0 0 2 0,0 0-2 16,35-20 1-16,-35 20-2 0,0 0 2 0,0 0 0 0,33-23 1 15,-33 23-2-15,0 0 2 0,0 0 0 0,32-38 1 16,-32 38-1-16,0 0 9 0,11-34 20 16,-11 34 14-16,0 0 7 0,12-41 0 0,-12 41-16 15,0 0-9-15,0 0-5 0,-15-34-6 16,15 34-2-16,0 0-4 0,0 0-2 0,-34-22-4 16,34 22 0-16,0 0-4 0,-44-1 2 0,44 1-2 15,-37 12 1-15,37-12-2 0,-46 25 3 0,46-25-3 16,-36 36 3-16,36-36-3 0,-33 40 2 0,33-40-1 15,-20 39 0-15,20-39 0 0,-16 33 0 0,16-33-1 16,0 0 1-16,0 39-1 0,0-39 0 16,0 0 0-16,25 32-1 0,-25-32 1 0,0 0-1 15,40 29 1-15,-40-29 0 0,0 0 1 0,44 22-2 16,-44-22 2-16,36 3-2 0,-36-3 1 16,36 0-2-16,-36 0-16 0,39-2-30 0,-39 2-27 15,38-1-19-15,-38 1 2 0,36-6-8 0,-36 6-26 16,35-5-50-16,-35 5-152 0,34 2-7 0,-34-2 134 15</inkml:trace>
          <inkml:trace contextRef="#ctx0" brushRef="#br0" timeOffset="1708.9841">2257-311 770 0,'0'0'235'0,"0"0"-121"0,0 0-34 0,0 0-17 16,0 0-14-16,0 0-18 0,0 0-3 16,0 0-5-16,0 0 17 0,0 0-8 0,-17 29 8 15,17-29-11-15,-2 34-4 0,2-34 8 0,-7 40-16 16,7-40 8-16,-12 46-43 0,12-46 24 16,-16 47-28-16,16-47 25 0,-21 56-1 0,15-29-2 15,-5 5 0-15,11-32 0 0,-8 50 1 0,8-50-1 16,-9 49 1-16,9-49-1 0,-10 48 1 0,10-48-2 15,-7 49 2-15,7-49-1 0,-8 45 1 0,8-45-2 16,-5 36 1-16,5-36 0 0,0 28 0 0,0-28 0 16,0 0-1-16,0 0-1 0,5 34 0 0,-5-34 1 15,0 0-1-15,0 0 2 0,0 0-1 16,0 0 1-16,38 0 0 0,-38 0 2 16,36-10 25-16,-36 10-38 0,41-18 37 0,-41 18-37 0,34-22 10 15,-34 22 1-15,34-14-2 0,-34 14 1 0,32-15-8 16,-32 15-19-16,0 0-23 0,38-9-38 0,-38 9-27 15,0 0-59-15,42-19-89 0,-42 19-133 0,0 0 4 16,0 0 287-16</inkml:trace>
          <inkml:trace contextRef="#ctx0" brushRef="#br0" timeOffset="2030.5279">2025-41 757 0,'-43'-2'291'15,"43"2"-135"1,0 0-29-16,0 0-24 0,0 0-28 15,0 0-29-15,0 0-17 0,0 0-13 0,0 0-8 16,0 0-3-16,0 0-3 0,0 0 3 0,0 0-3 16,49-25 3-16,-49 25-4 0,42-4 1 0,-42 4-3 15,56-5 2-15,-24 1 25 0,-1-1-35 0,8 5 35 0,-5-5-36 16,0 1 7-16,-3-3 3 0,6 1-31 0,-37 6-47 16,66-14-57-16,-66 14-77 0,64-9-52 0,-25 13-96 15,-39-4-26-15,83-26 192 0</inkml:trace>
          <inkml:trace contextRef="#ctx0" brushRef="#br0" timeOffset="2696.2479">3012-56 791 0,'-33'13'189'15,"33"-13"-63"-15,0 0-15 0,0 0-11 0,0 0-14 16,0 0-21-16,0 0-14 0,-31-27-18 16,31 27-9-16,0 0-10 0,0 0-4 0,-39 5-5 15,39-5-1-15,0 0-4 0,-33 22 1 0,33-22 0 16,0 0 0-16,0 0 0 0,-39 32 0 0,39-32-1 16,0 0 1-16,0 0-2 0,-27 36 1 0,27-36 0 15,0 0-2-15,0 0 2 0,2 33-2 16,-2-33 1-16,0 0 0 0,12 30 0 0,-12-30 0 15,0 0 0-15,24 29 0 0,-24-29 1 0,0 0-2 32,0 0 2-32,37 32-2 0,-37-32 2 0,0 0-1 15,0 0 0-15,40 18 0 0,-40-18 1 0,0 0 0 16,0 0 1-16,31 14-2 0,-31-14 2 0,0 0-2 16,0 0 2-16,0 0 0 0,19 35 0 15,-19-35 0-15,0 0-1 0,0 0 2 0,-4 35-1 16,4-35 1-16,0 0-1 0,-21 40 0 15,21-40 0-15,-22 38 1 0,22-38-1 0,-27 32 2 16,27-32-2-16,0 0 2 0,-33 38-2 0,33-38 5 16,0 0 14-16,-41 21 6 0,41-21 2 0,0 0 2 15,-34 6-17-15,34-6-2 0,0 0-4 0,-36 0-2 16,36 0-2-16,0 0 0 0,0 0-3 0,-33-4 1 16,33 4-1-16,0 0-1 0,0 0-1 0,0 0-1 15,0 0-20-15,0 0-27 0,0 0-105 16,0 0-272-16,0 0-92 0,0 0 12 15,26-39 421-15</inkml:trace>
        </inkml:traceGroup>
      </inkml:traceGroup>
    </inkml:traceGroup>
    <inkml:traceGroup>
      <inkml:annotationXML>
        <emma:emma xmlns:emma="http://www.w3.org/2003/04/emma" version="1.0">
          <emma:interpretation id="{14A68315-8A26-4A7F-90FC-052983FC4C73}" emma:medium="tactile" emma:mode="ink">
            <msink:context xmlns:msink="http://schemas.microsoft.com/ink/2010/main" type="paragraph" rotatedBoundingBox="5871,5261 18228,5539 18203,6631 5847,6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09333D-1330-4B12-815D-310193F2DBD8}" emma:medium="tactile" emma:mode="ink">
              <msink:context xmlns:msink="http://schemas.microsoft.com/ink/2010/main" type="line" rotatedBoundingBox="5871,5261 18228,5539 18203,6631 5847,6353"/>
            </emma:interpretation>
          </emma:emma>
        </inkml:annotationXML>
        <inkml:traceGroup>
          <inkml:annotationXML>
            <emma:emma xmlns:emma="http://www.w3.org/2003/04/emma" version="1.0">
              <emma:interpretation id="{0B955C64-0D70-4435-879B-992BA0C1AC38}" emma:medium="tactile" emma:mode="ink">
                <msink:context xmlns:msink="http://schemas.microsoft.com/ink/2010/main" type="inkWord" rotatedBoundingBox="5868,5392 9654,5477 9636,6264 5851,6179"/>
              </emma:interpretation>
              <emma:one-of disjunction-type="recognition" id="oneOf1">
                <emma:interpretation id="interp5" emma:lang="en-GB" emma:confidence="0">
                  <emma:literal>Jordan</emma:literal>
                </emma:interpretation>
                <emma:interpretation id="interp6" emma:lang="en-GB" emma:confidence="0">
                  <emma:literal>Jordon</emma:literal>
                </emma:interpretation>
                <emma:interpretation id="interp7" emma:lang="en-GB" emma:confidence="0">
                  <emma:literal>Jourdan</emma:literal>
                </emma:interpretation>
                <emma:interpretation id="interp8" emma:lang="en-GB" emma:confidence="0">
                  <emma:literal>Jordin</emma:literal>
                </emma:interpretation>
                <emma:interpretation id="interp9" emma:lang="en-GB" emma:confidence="0">
                  <emma:literal>Jonidan</emma:literal>
                </emma:interpretation>
              </emma:one-of>
            </emma:emma>
          </inkml:annotationXML>
          <inkml:trace contextRef="#ctx0" brushRef="#br0" timeOffset="15744.2084">294 2189 747 0,'0'0'182'0,"0"0"-41"16,0 0-19-16,0 0-12 0,0 0-15 0,0 0-25 16,0 0-21-16,0 0-16 0,0 0-11 0,0 0-8 15,0 0-3-15,0 0-4 0,0 0-4 0,0 0-3 16,0 0 1-16,0 0 2 0,0 0 0 0,0 0 2 16,0 0-1-16,-1 32-2 0,1-32-2 15,6 32 1-15,-6-32-2 0,6 40 2 0,-6-40-1 16,4 45-1-16,-4-45 2 0,4 50-2 0,-4-50 1 15,2 52-1-15,-2-52 0 0,-7 59-1 16,7-59 2-16,-12 51-1 0,12-51 1 0,-12 53 0 16,12-53-1-16,-15 42 1 0,15-42 0 0,-17 34 0 15,17-34 1-15,0 0-1 0,-29 38 1 0,29-38-1 16,0 0 1-16,-36 26 0 0,36-26 1 16,0 0-2-16,-48 22 3 0,48-22-2 0,0 0 2 15,-42 9-3-15,42-9 4 0,0 0-2 0,-45-9 1 16,45 9-1-16,-39-13 3 0,39 13-2 0,-36-21 1 15,36 21-2-15,-37-25 2 0,37 25-6 0,-35-27 3 16,35 27-3-16,-30-36 1 0,30 36-12 0,-20-40-8 16,20 40-26-16,-9-39-26 15,9 39-38-15,4-38-46 0,-4 38-83 0,7-30-100 16,-7 30-41-16,18-33 108 0,12-3 273 0</inkml:trace>
          <inkml:trace contextRef="#ctx0" brushRef="#br0" timeOffset="16017.8587">-44 2099 889 0,'9'-40'170'0,"-9"40"-28"0,0 0-9 0,0 0-12 15,0 0-25-15,0 0-26 0,0 0-25 0,0 0-14 16,0 0-9-16,0 0-9 0,0 0-3 0,0 0-5 15,0 0 2-15,0 0 7 0,0 0 1 16,0 0-1-16,53 0-1 0,-53 0-12 0,51 2 1 16,-51-2-4-16,58 0 4 0,-20 0-5 0,4 0 4 0,-1-2-3 15,4 2 2-15,-1-1-4 0,1-1 2 0,0-4-21 16,-5 10-15-16,7-11-32 0,-47 7-51 0,90 0-67 16,-90 0-104-16,48 21-142 0,-7-12-10 0,-41-9 251 15</inkml:trace>
          <inkml:trace contextRef="#ctx0" brushRef="#br0" timeOffset="16500.0425">984 2598 1088 0,'-32'-4'96'0,"32"4"18"16,0 0-40-16,0 0 1 0,0 0-19 0,-19-35-19 16,19 35-7-16,0 0-5 0,0 0-3 0,0 0-6 15,0 0-2-15,-34-13-7 16,34 13-1-16,0 0-4 0,0 0 1 0,-34 18-3 16,34-18 1-16,0 0-2 0,-40 45 2 0,40-45-4 15,-23 38 4-15,23-38-3 0,-18 44 1 0,18-44-1 16,-9 40 0-16,9-40 1 0,0 30-2 0,0-30 1 15,0 0-1-15,24 38 1 0,-24-38-3 0,0 0 4 16,45 20-2 0,-45-20 3-16,35 3-2 0,-35-3 2 15,45-10-3-15,-45 10 3 0,54-24 22 16,-54 24-36-16,48-32 38 0,-48 32-36 0,45-38 10 0,-45 38 4 16,35-39-3-16,-35 39 2 0,29-36 0 0,-29 36 1 15,15-40-1-15,-15 40 3 0,4-30-1 0,-4 30-1 16,0 0 2-16,-16-34-1 0,16 34 1 0,0 0-2 15,-41-24 1-15,41 24-3 0,-33-7 2 0,33 7-2 16,-38-5 1-16,38 5 11 0,-33 2-36 16,33-2 34-16,0 0-44 0,-47 12 9 0,47-12-16 15,0 0-40-15,0 0-10 0,0 0-69 0,0 0-66 16,-13 31-106-16,13-31-67 0,0 0 106 0,8 28 293 16</inkml:trace>
          <inkml:trace contextRef="#ctx0" brushRef="#br0" timeOffset="17130.3027">1420 2639 988 0,'0'0'152'0,"0"0"-26"0,0 0-26 16,0 0-29-16,0 0-29 0,0 0-18 16,0 0-15-16,0 0-6 0,0 0-2 0,0 0 0 15,0 0 1-15,0 0 0 0,-13 40-2 0,13-40 0 16,0 29-1-16,0-29 1 0,2 30 0 0,-2-30-1 15,0 0 0-15,5 40 0 0,-5-40-1 0,0 0 1 16,0 0 0-16,0 0 1 0,8 32-1 0,-8-32 0 16,0 0-2-16,0 0 1 0,0 0 1 0,0 0 2 15,0 0 3-15,0 0-1 0,0 0 1 16,39-36-1-16,-39 36 0 0,14-32-1 0,-14 32 5 16,20-38 3-16,-20 38 1 0,23-47 0 0,-23 47-2 15,22-46-4-15,-22 46 1 0,23-43-2 0,-23 43 0 16,22-44-1-16,-22 44 0 0,18-35-1 0,-18 35 0 15,0 0 0-15,0 0 0 0,19-33-1 0,-19 33 0 16,0 0-1-16,0 0 1 0,0 0 2 16,0 0-1-16,0 0 0 0,0 0 2 0,43 11-3 15,-43-11 2-15,0 0-2 0,34 20 2 0,-34-20-1 16,0 0 2-16,41 27-1 0,-41-27 1 0,0 0-3 16,47 25 1-16,-47-25-3 0,35 11 2 0,-35-11-2 15,35 1 1-15,-35-1-2 0,0 0 3 16,46 0-13-16,-46 0-24 0,32-10-67 0,-32 10-171 15,0 0-221-15,0 0-11 0,0 0 290 16</inkml:trace>
          <inkml:trace contextRef="#ctx0" brushRef="#br0" timeOffset="18051.4079">2550 2618 741 0,'15'-31'141'0,"-15"31"-21"0,0 0-13 0,0 0 1 0,0 0-17 16,0 0-13-16,-25-37-19 0,25 37-16 0,0 0-12 16,0 0-9-16,-35-11-5 0,35 11-3 15,0 0-6 1,-41 0 0-16,41 0-4 0,-31 11 1 15,31-11-4-15,-40 21 1 0,40-21-3 0,-38 29 3 0,38-29-3 16,-45 39 4-16,45-39-5 0,-45 43 4 16,45-43 10-16,-46 45-37 0,46-45 38 0,-42 40-39 15,42-40 24-15,-23 34 1 0,23-34-1 0,0 0 0 16,0 41 0-16,0-41-2 0,0 0 2 0,0 0 24 16,49 25-36-16,-49-25 38 0,46 0-37 15,-46 0 11-15,46-16 3 0,-46 16-3 0,47-29 4 16,-47 29-4-16,51-35 5 0,-51 35-3 15,48-45 2-15,-48 45-3 0,50-51 4 0,-50 51-4 16,38-46 3-16,-38 46-2 0,30-47 3 0,-30 47-2 16,21-43 2-16,-21 43-2 0,17-45 1 0,-17 45-2 15,15-45 2-15,-15 45-1 0,12-48 2 0,-12 48-2 16,14-58 0-16,-14 58 0 0,8-59 1 0,-8 30-2 16,3-1 2-16,-3 1-1 0,0-5-1 0,0 34 2 15,3-56 7-15,-3 56 4 0,0-30 1 16,0 30 0-16,0 0-7 0,0 0-3 0,0 0-2 15,0 0-2-15,0 0-3 0,0 0 2 0,0 0 1 16,0 0 0-16,0 0 3 0,3 48-2 0,-3-48 0 16,0 50 0-16,0-19 0 0,0-2-1 0,0-1 0 15,2 7 0-15,-2 4-1 0,0 1-1 0,-2-3 1 16,0 8-1-16,1-4 0 0,-2 6 0 16,-2-2 0-16,4-5-1 0,1-5 1 0,1-2-2 15,-1-5-15-15,0-28-10 0,5 51-25 0,-5-51-39 0,6 32-39 16,-6-32-65-16,0 0-88 0,0 0-135 0,48 20 44 15,-48-20 324-15</inkml:trace>
          <inkml:trace contextRef="#ctx0" brushRef="#br0" timeOffset="18638.2328">3164 2657 852 0,'21'-34'136'0,"-21"34"-18"0,0 0-6 0,0 0-13 16,0 0-22-16,0 0-23 0,0 0-15 15,0 0-11-15,0 0-6 0,-30-14-1 0,30 14-6 16,0 0 1-16,0 0-2 0,0 0 0 0,0 0-3 16,-43 2-2-16,43-2-4 0,0 0 0 0,-36 19-2 15,36-19 1-15,0 0-4 0,-46 33 2 0,46-33-3 16,0 0 1-16,-36 41-1 0,36-41 0 0,0 0 1 15,-22 43-1-15,22-43 0 0,-9 29 1 0,9-29-2 16,0 0 1-16,0 34-1 0,0-34-1 16,0 0 0-16,0 0-2 0,23 36-13 0,-23-36-6 15,0 0-2-15,35 9-8 0,-35-9 8 16,0 0-3-16,36 3 4 0,-36-3 6 0,0 0 9 16,37-23 4-16,-37 23 5 0,0 0 1 0,36-34 2 15,-36 34-1-15,20-31 2 0,-20 31-3 0,16-32 3 0,-16 32-2 16,16-36 1-16,-16 36 0 0,13-30-1 15,-13 30 3-15,0 0 7 0,19-33 2 0,-19 33 2 16,0 0-3-16,0 0-7 0,0 0-4 0,0 0-1 16,0 0 0-16,0 0 2 0,0 0-1 0,0 0 2 15,0 0 0-15,0 0-1 0,0 0 1 0,25 29-1 16,-25-29 0-16,-2 31-3 0,2-31 1 0,-2 30-1 16,2-30 0-16,2 31 1 0,-2-31 0 0,0 0-1 15,11 28 0-15,-11-28 0 16,0 0-23-16,0 0-27 0,33 13-37 0,-33-13-59 15,0 0-35-15,0 0-90 0,32-13-40 0,-32 13-46 16,0 0 287-16</inkml:trace>
          <inkml:trace contextRef="#ctx0" brushRef="#br0" timeOffset="19169.1228">3511 2621 502 0,'0'0'93'0,"0"0"1"0,0 0-32 0,0 0-4 15,0 0-13-15,0 0-12 0,0 0-10 0,0 0 12 16,0 0 4-16,0 0 8 0,0 0 2 16,0 0 1-16,0 0-5 0,0 0-3 0,32 31-7 15,-32-31-11-15,0 0-6 0,0 0 1 16,3 32 4-16,-3-32 3 0,0 0 0 0,0 0-2 16,-4 34-7-16,4-34-3 0,0 0-3 0,-9 33-1 15,9-33 0-15,0 0-2 0,0 0-1 0,0 0-2 16,-14 32-3-16,14-32-1 0,0 0 0 0,0 0-1 15,0 0 0-15,0 0-1 0,-8 29 0 0,8-29-1 16,0 0-1-16,0 0 1 0,0 0 0 0,0 0 0 16,0 0 0-16,0 0 1 0,0 0 0 15,0 0 3-15,0 0 1 0,0 0-2 0,0 0 3 16,39-16-3-16,-39 16 1 0,0 0-1 16,34-42 0-16,-34 42-1 0,0 0 0 0,36-39-1 15,-36 39 2-15,0 0-1 0,35-36 0 0,-35 36 0 16,0 0 0-16,30-31-1 0,-30 31 3 0,0 0-4 15,0 0 3-15,40-27-2 0,-40 27 0 16,0 0 1-16,31-14 1 0,-31 14-2 16,0 0 2-16,33-16-2 0,-33 16 1 0,0 0-1 0,0 0 0 15,34-11 0-15,-34 11 2 0,0 0-2 16,0 0 2-16,40 2-3 0,-40-2 2 0,0 0 1 0,0 0 0 16,0 0-2-16,31 27 2 0,-31-27-1 0,0 0 0 15,0 0 2-15,0 0-1 0,21 36-1 16,-21-36 2-16,0 0 2 0,0 0 5 15,17 34 2-15,-17-34 1 0,0 0-1 0,0 0-3 16,16 38-1-16,-16-38-1 0,0 0-1 0,0 0-1 16,4 34-1-16,-4-34-1 0,0 0-1 0,4 32 1 15,-4-32-1-15,0 0 0 0,0 32-1 0,0-32 1 16,0 0-1-16,-6 36-1 0,6-36 1 0,0 0-1 16,0 0 0-16,-3 36 0 0,3-36-2 0,0 0-23 15,0 0-44-15,0 0-99 16,0 0-160-16,0 0-158 0,0 0 35 0,42-29 407 15</inkml:trace>
        </inkml:traceGroup>
        <inkml:traceGroup>
          <inkml:annotationXML>
            <emma:emma xmlns:emma="http://www.w3.org/2003/04/emma" version="1.0">
              <emma:interpretation id="{40CA12F5-56BA-4BC6-B507-594E42D78E95}" emma:medium="tactile" emma:mode="ink">
                <msink:context xmlns:msink="http://schemas.microsoft.com/ink/2010/main" type="inkWord" rotatedBoundingBox="10441,5364 18228,5539 18203,6631 10417,6456"/>
              </emma:interpretation>
              <emma:one-of disjunction-type="recognition" id="oneOf2">
                <emma:interpretation id="interp10" emma:lang="en-GB" emma:confidence="0">
                  <emma:literal>homeomorphisms</emma:literal>
                </emma:interpretation>
                <emma:interpretation id="interp11" emma:lang="en-GB" emma:confidence="0">
                  <emma:literal>homeomorphism</emma:literal>
                </emma:interpretation>
                <emma:interpretation id="interp12" emma:lang="en-GB" emma:confidence="0">
                  <emma:literal>homomorphisms</emma:literal>
                </emma:interpretation>
                <emma:interpretation id="interp13" emma:lang="en-GB" emma:confidence="0">
                  <emma:literal>homeomorphism's</emma:literal>
                </emma:interpretation>
                <emma:interpretation id="interp14" emma:lang="en-GB" emma:confidence="0">
                  <emma:literal>homeomorphisms'</emma:literal>
                </emma:interpretation>
              </emma:one-of>
            </emma:emma>
          </inkml:annotationXML>
          <inkml:trace contextRef="#ctx0" brushRef="#br0" timeOffset="24021.1073">9167 2759 979 0,'0'0'140'0,"0"0"-28"0,0 0-17 15,0 0-18-15,0 0-17 0,0 0-15 0,0 0-12 16,0 0-11-16,0 0-7 0,0 0-9 16,0 0-2-16,0 0-4 0,0 0 2 0,0 0 0 15,0 0 0-15,0 0 2 0,0 0-3 0,-9 36 1 16,9-36 0-16,0 0 0 0,0 0-1 0,2 34-1 15,-2-34 1-15,0 0 0 0,0 0 0 0,0 0-1 16,0 0 0-16,0 0-1 0,0 0 0 0,0 0 1 16,7 29 0-16,-7-29 0 0,0 0 0 0,0 0 0 15,0 0-1-15,0 0-1 16,0 0 2-16,0 0 2 0,0 0 0 0,0 0 2 16,0 0 0-16,30-20-1 0,-30 20-2 0,0 0 1 15,22-45-2-15,-22 45 1 0,15-37 0 0,-15 37 1 16,12-43-1-16,-12 43 3 0,8-38 3 0,-8 38 3 15,0 0 1-15,5-36-2 0,-5 36-2 0,0 0-3 0,0 0-2 16,7-34-1-16,-7 34-2 0,0 0 0 16,0 0 1-16,0 0 0 0,0 0 0 0,0 0 1 15,0 0-2-15,20-29 2 0,-20 29-1 0,0 0 0 16,0 0 0-16,0 0 1 0,0 0 0 0,0 0 0 16,0 0 1-16,0 0 0 0,40-8 0 0,-40 8 1 15,0 0 0-15,0 0 1 0,31 0 0 0,-31 0 1 16,0 0-1-16,35 0 2 0,-35 0-2 0,0 0 2 15,37 5 1-15,-37-5 1 0,0 0 0 16,48 0-18-16,-48 0 34 0,35-5-38 0,-35 5 34 16,32-4-18-16,-32 4-3 0,0 0 1 0,39-5 0 0,-39 5 0 15,0 0-1-15,0 0 0 0,36 0-17 0,-36 0-24 16,0 0-57-16,0 0-114 0,0 0-177 16,0 0-87-16,33 9 25 0,-33-9 372 0</inkml:trace>
          <inkml:trace contextRef="#ctx0" brushRef="#br0" timeOffset="24802.8294">9976 2672 836 0,'0'0'129'0,"0"0"-27"0,0 0-17 16,0 0-13-16,0 0-17 0,0 0-16 15,0 0-14-15,0 0-6 0,0 0 0 0,0 0-2 16,0 0-2-16,-16 35-6 0,16-35-3 0,0 40-2 15,0-40-2-15,0 50 1 0,0-50-1 0,0 59 0 16,-2-25 0-16,0-5 1 0,2 5-1 16,-3 0 0-16,-1 0-1 0,1-7 0 0,1 5-1 15,2-32 2-15,-5 49-2 0,5-49 1 0,-4 39 0 16,4-39 0-16,-1 32 0 0,1-32 0 0,0 0-3 16,0 0-1-16,0 0 1 0,0 0 4 0,0 0 19 15,0 0 8-15,0 0 7 0,0 0-1 0,28-35-11 16,-28 35-6-16,11-49-5 15,-11 49-4-15,14-59-2 0,-9 27-2 0,1-4 2 16,-1 0-2-16,0-3 1 0,1-4 0 0,-2 0-1 16,-3-2 1-16,9-2-2 0,-1 2 0 0,3 6 0 15,-3 3-2-15,4 7 2 0,-13 29-3 0,17-43 1 16,-17 43-2-16,0 0-1 0,27-36-1 0,-27 36 2 16,0 0-3-16,0 0 4 0,40-10-4 0,-40 10 3 15,0 0-1-15,0 0 0 0,41 25 0 16,-41-25 1-16,0 0-1 0,22 41 2 0,-22-41-2 15,8 39 1-15,-8-39-1 0,4 38 2 0,-4-38-2 16,-3 39 2-16,3-39 0 0,-4 36-1 0,4-36 1 16,-9 33 0-16,9-33 1 0,0 0 0 15,-25 37 2-15,25-37-3 0,0 0 1 0,0 0-1 16,-38 33 0-16,38-33-1 0,0 0 2 0,-43 16-3 16,43-16 2-16,0 0-2 0,-45 16 1 15,45-16-2-15,-35 7-10 0,35-7-18 0,0 0-22 16,-56 23-47-16,56-23-49 0,0 0-130 0,0 0-179 15,0 0 37-15,0 0 206 0</inkml:trace>
          <inkml:trace contextRef="#ctx0" brushRef="#br0" timeOffset="25547.3875">10519 2119 681 0,'0'0'234'0,"0"0"-146"0,0 0-26 16,0 0-23-16,0 0 17 0,0 0 4 0,0 0 6 15,10 36 4-15,-10-36-13 0,6 45-12 0,-6-45-8 16,7 57-4-16,-2-28-8 0,-3 5-7 0,3 2-4 16,-7 0-6-16,2 0-1 0,-3 1 0 0,1-1-1 15,-3 0 0-15,0 0-2 0,1 0-1 16,0-2-1-16,1-2 1 0,3-32-2 0,-7 52-1 15,7-52 0-15,-6 36 1 0,6-36-2 0,0 0 1 16,3 34-1-16,-3-34-1 0,0 0 0 16,0 0 0-16,0 0 1 0,0 0 2 0,0 0 1 15,0 0 1-15,0 0-1 0,36-14-1 0,-36 14 1 0,0 0-2 16,34-34 2-16,-34 34-2 0,0 0 2 0,42-38-2 16,-42 38 2-16,41-36 19 0,-41 36-37 15,45-36 36-15,-45 36-37 0,46-30 15 0,-46 30 3 16,41-18-2-16,-41 18 2 0,0 0-3 0,42-9 2 15,-42 9 0-15,0 0-1 0,34 9 0 0,-34-9 2 16,0 0-3-16,32 32 3 0,-32-32-1 0,18 29 1 16,-18-29-1-16,13 34 1 0,-13-34-1 0,9 39 0 15,-9-39 0-15,7 38 1 0,-7-38-1 16,4 39 0-16,-4-39-2 0,5 29 2 16,-5-29-1-16,0 0-1 0,0 0 0 0,27 32 0 15,-27-32-21-15,0 0-25 0,46 2-35 0,-46-2-49 16,33-9-60-16,-33 9-113 0,0 0-116 0,41-14 53 15,-41 14 302-15</inkml:trace>
          <inkml:trace contextRef="#ctx0" brushRef="#br0" timeOffset="25755.9749">11371 2632 862 0,'0'0'223'0,"0"0"-101"15,0 0-46-15,0 0-21 0,0 0-13 16,0 0-8-16,0 0-1 0,-6 31 0 0,6-31-7 15,0 0-4-15,0 32-7 0,0-32-3 0,-5 29-4 16,5-29-2-16,-1 32-3 0,1-32-1 16,-5 30-1-16,5-30-1 0,0 33 0 0,0-33 1 15,0 0-3-15,-4 35 1 0,4-35-23 0,0 0-33 0,0 0-45 16,0 0-49-16,0 0-104 0,0 0-158 0,38-26 23 16,-38 26 209-16</inkml:trace>
          <inkml:trace contextRef="#ctx0" brushRef="#br0" timeOffset="25927.8258">11450 2331 1489 0,'-44'34'110'0,"44"-34"-34"0,0 0-14 0,0 0-18 0,0 0-13 16,0 0-15-16,0 0-9 0,0 0-4 16,0 0-3-16,0 0-3 0,0 0 0 0,0 0 0 15,0 0-7-15,0 0-18 0,35-22-31 16,-35 22-94-16,47-27-186 0,-47 27-191 0,40-17 36 15,-40 17 278-15</inkml:trace>
          <inkml:trace contextRef="#ctx0" brushRef="#br0" timeOffset="26569.3561">11979 2582 563 0,'0'0'212'16,"0"0"-49"-16,0 0-33 0,0 0-14 0,0 0-25 15,0 0-17-15,0 0-25 0,0 0-6 0,-18-36-7 16,18 36-3-16,0 0-4 0,0 0-5 0,-38-13 13 15,38 13-42-15,0 0 34 0,-39 8-42 16,39-8 17-16,0 0-1 0,-38 18-2 0,38-18 1 16,0 0-3-16,-39 35 2 0,39-35-2 0,0 0 1 15,-28 38 0-15,28-38 0 0,0 0 0 0,-8 36-2 16,8-36 0-16,0 0 0 0,0 0 0 0,39 34 0 16,-39-34 3-16,38 9-2 0,-38-9 2 0,44 0 21 15,-44 0-38-15,44 0 37 0,-44 0-37 0,41 2 14 16,-41-2 3-16,0 0-3 15,36 3 3-15,-36-3-1 0,0 0-1 0,0 0 2 16,0 0-1-16,0 0 1 0,11 33 0 0,-11-33 1 16,0 0-1-16,-29 41 1 0,29-41-2 0,-31 29 2 15,31-29 14-15,-37 28-14 0,37-28 13 0,-43 34-36 16,43-34 19-16,-32 45-20 0,32-45 21 0,-25 32 2 16,25-32-2-16,0 0 1 0,-30 33-3 0,30-33 0 15,0 0-2-15,0 0-11 0,0 0-12 16,38-2-23-16,-38 2-35 0,45-25-35 0,-45 25-149 15,34-29-167-15,2 4 21 0,-36 25 236 0</inkml:trace>
          <inkml:trace contextRef="#ctx0" brushRef="#br0" timeOffset="27243.5713">12294 2641 801 0,'0'0'186'0,"0"0"-60"16,0 0-34-16,0 0-17 0,0 0-25 0,0 0-16 16,0 0-11-16,0 0-1 0,0 0 0 15,-8 36-3-15,8-36-1 0,-2 30-3 0,2-30-3 16,-1 29-3-1,1-29-2-15,-3 34-3 0,3-34 1 0,0 0-3 16,0 36 0-16,0-36-1 0,0 0 0 0,0 0 0 16,4 32-1-16,-4-32 1 0,0 0-1 15,0 0-1-15,0 0-2 0,0 0 1 0,0 0 2 16,0 0 2-16,0 0 9 0,0 0 6 0,0 0 3 16,36 4 0-16,-36-4-4 0,0 0-9 15,36-23-3-15,-36 23-3 0,0 0 0 0,46-47-2 16,-46 47 2-16,40-32-1 0,-40 32 1 0,0 0-1 15,38-29 0-15,-38 29-2 0,0 0 1 0,0 0 0 16,0 0 2-16,0 0-1 0,0 0 2 16,0 0-1-16,0 0 0 0,32 16-1 0,-32-16 0 15,0 0 1-15,3 31-1 0,-3-31-1 0,0 0 2 16,3 34 0-16,-3-34 0 0,0 0 0 0,4 30 0 16,-4-30-1-16,0 0 0 0,0 0-1 0,3 32 0 15,-3-32 0-15,0 0 0 0,0 0-1 0,0 0 2 16,0 0 1-16,0 0-1 0,0 0 1 0,35-10 0 15,-35 10 0-15,0 0 1 16,31-36-3-16,-31 36 1 0,25-29-1 0,-25 29 1 16,23-32-1-16,-23 32 2 0,0 0-3 0,34-36 2 15,-34 36-2-15,0 0 3 0,31-32-2 0,-31 32 1 16,0 0-1-16,0 0-1 0,0 0 2 0,31-7-1 16,-31 7 0-16,0 0 1 0,0 0 0 0,0 0 1 15,0 0-2-15,37 30 1 0,-37-30-1 16,0 0 1-16,18 36 0 0,-18-36 0 0,11 34 1 15,-11-34-1-15,10 36-1 0,-10-36 1 16,8 36-1-16,-8-36 1 0,4 36-1 0,-4-36 2 16,3 34-1-16,-3-34-1 0,0 0 0 0,9 32-4 15,-9-32-32-15,0 0-54 0,0 0-62 0,7 29-164 16,-7-29-135-16,0 0 16 0,0 0 314 0</inkml:trace>
          <inkml:trace contextRef="#ctx0" brushRef="#br0" timeOffset="27852.9067">13372 2648 926 0,'0'0'140'15,"0"0"-46"-15,0 0-10 0,0 0-22 0,0 0-8 16,0 0-10-16,0 0-4 0,0 0-7 16,-32-18-6-16,32 18-9 0,0 0-4 0,0 0-7 15,-41 6 1-15,41-6-1 0,0 0 0 0,-41 23-1 16,41-23 0-16,0 0-3 0,-35 27 1 0,35-27-3 16,0 0 0-16,0 0-2 0,-24 30 1 0,24-30-2 15,0 0 0-15,0 0 1 0,13 33-1 0,-13-33 1 16,0 0 0-16,0 0 0 0,37 34 0 0,-37-34 1 15,0 0-2-15,43 19 3 16,-43-19-3-16,0 0 3 0,39 13-2 0,-39-13 1 16,0 0-1-16,0 0 1 0,41 16-1 0,-41-16 1 15,0 0 0-15,0 0 0 0,0 0 1 0,0 0 0 16,0 0 0-16,0 0 2 0,0 0-1 0,12 34 2 16,-12-34 0-16,0 0 10 0,0 0 4 0,0 0 2 15,-37 25 0-15,37-25-11 0,0 0 0 16,-46 24-5-16,46-24 3 0,-32 19-4 0,32-19 1 15,-34 20-2-15,34-20 2 0,-38 20-2 0,38-20 1 16,0 0-3-16,-37 18 1 0,37-18-2 0,0 0 0 16,0 0-4-16,0 0-16 0,0 0-39 0,0 0-82 15,0 0-178-15,0 0-208 0,0 0 62 16,5-36 305-16</inkml:trace>
          <inkml:trace contextRef="#ctx0" brushRef="#br0" timeOffset="20154.5426">4972 2099 699 0,'0'0'165'16,"0"0"-77"-16,0 0-22 0,0 0 1 0,-7 36-1 15,7-36-10-15,-10 41-18 0,10-41-6 0,-9 54 0 16,2-15 0-16,9-1-5 0,-9 3-5 0,4 3-6 0,-6 2 2 16,6-3 2-16,-9 4 2 0,6-4-3 15,-5-2-4-15,1 1-8 0,4-5-1 0,-1-2-3 16,3-7 0-16,4-28 0 0,-9 47 0 15,9-47-2-15,-5 32 0 0,5-32-1 0,0 0-2 16,0 0 1-16,0 0 0 0,0 0 1 0,0 0 12 16,0 0 13-16,0 0 2 0,0 0 2 0,0 0-10 15,43-30-12-15,-43 30-3 0,29-36-2 0,-29 36-2 16,28-36 1-16,-28 36-1 0,29-32 0 16,-29 32 0-16,30-31 0 0,-30 31 0 0,32-25 2 15,-32 25-3-15,37-27 2 0,-37 27-3 0,38-25 2 16,-38 25-1-16,37-16 2 0,-37 16-3 0,33-4 2 15,-33 4-2-15,0 0 1 0,41 9 0 0,-41-9 1 16,0 0-2-16,35 40 2 0,-35-40-1 0,19 37 3 16,-19-37-3-16,14 45 2 0,-14-45-1 0,8 41 1 15,-8-41-2-15,7 40 2 0,-7-40-2 16,10 30-1-16,-10-30 0 0,0 0-18 0,17 38-12 16,-17-38-39-16,0 0-71 0,7 43-107 0,-7-43-140 15,0 0-72-15,0 0 187 0</inkml:trace>
          <inkml:trace contextRef="#ctx0" brushRef="#br0" timeOffset="20408.8482">5653 2573 417 0,'0'0'173'0,"0"0"-63"0,0 0-7 0,0 0-11 16,0 0-9-1,0 0-24-15,0 0-9 0,0 0-21 0,0 0-11 16,0 0-8-16,-36 11-7 0,36-11 1 0,0 0-1 15,-17 39 3-15,17-39 3 0,-11 36 6 16,11-36 3-16,-8 43-2 0,8-43-4 0,-8 38-5 16,8-38-5-16,0 39-1 0,0-39-1 0,3 34-2 15,-3-34 1-15,11 33-1 0,-11-33 1 16,0 0-2-16,34 36 2 0,-34-36-1 0,0 0 4 16,42 3-3-16,-42-3 4 0,33-3-2 0,-33 3 1 15,0 0 0-15,45-27 1 0,-45 27 23 0,0 0-23 16,46-45 23-16,-46 45-23 0,25-36-1 15,-25 36 5-15,24-43 13 0,-24 43-3 0,19-41 23 16,-19 41-7-16,8-43 8 0,-8 43-5 0,-2-35-5 16,2 35-9-16,0 0-6 0,-19-37 7 0,19 37-42 15,0 0 35-15,-43-15-40 0,43 15 22 0,-44 8 1 16,44-8-3-16,-40 12-7 0,40-12-26 0,-33 20-29 16,33-20-58-16,-29 30-50 0,9-1-146 15,20-29-100-15,0 0 20 0,-29 52 400 0</inkml:trace>
          <inkml:trace contextRef="#ctx0" brushRef="#br0" timeOffset="21348.986">6272 2532 432 0,'0'0'194'0,"0"0"-72"0,0 0-25 0,0 0-10 0,0 0-22 15,0 0-12-15,0 0-3 0,0 0 2 16,0 0 2-16,-1 27-2 0,1-27-7 15,0 0-6-15,-6 35-9 0,6-35-3 0,-3 36-6 16,3-36-4-16,-11 45-2 0,11-45-4 0,-11 45-3 16,11-45-3-16,-12 47-1 0,12-47-2 0,-11 41-1 15,11-41 0-15,-4 36-1 0,4-36 0 0,0 0-1 16,-5 36 0-16,5-36-1 0,0 0-2 0,0 0 0 16,0 0-3-16,0 0 4 0,0 0 3 15,0 0 6-15,0 0 4 0,35-13 2 0,-35 13-3 16,38-39 0-16,-38 39-5 0,45-45 0 0,-45 45-3 15,45-43 1-15,-45 43-2 0,35-33 5 16,-35 33 5-16,0 0 2 0,27-32-1 0,-27 32-2 16,0 0-7-16,0 0-1 0,0 0-2 0,0 0 1 15,0 0 0-15,0 0 0 0,0 0 2 0,0 0-1 16,0 0 0-16,33 36 0 0,-33-36-1 16,0 0 1-16,2 41 0 0,-2-41-1 0,0 0 0 15,0 38 0-15,0-38 0 0,0 0 0 0,0 0 0 16,7 29 0-16,-7-29-2 0,0 0 1 0,0 0 0 15,0 0 0-15,0 0 1 0,38 0 2 0,-38 0-3 16,0 0 3-16,39-27-3 0,-39 27 2 0,0 0-2 16,48-45 1-16,-48 45-1 0,34-36 2 15,-34 36-3-15,38-36 2 0,-38 36-1 0,28-30 2 16,-28 30-1-16,0 0 2 0,0 0-2 0,0 0 1 16,34-15-2-16,-34 15 2 0,0 0-2 0,0 0 2 15,0 0-2-15,26 36 2 0,-26-36 0 0,6 32 0 16,-6-32 0-16,4 36-1 0,-4-36 0 0,3 36-1 15,-3-36 0-15,7 27 0 0,-7-27-1 0,0 0 1 16,13 34-13-16,-13-34-30 16,0 0-53-16,0 0-76 0,0 0-89 0,41 16-200 15,-41-16 72-15,0 0 262 0</inkml:trace>
          <inkml:trace contextRef="#ctx0" brushRef="#br0" timeOffset="21770.825">7213 2582 1070 0,'0'0'149'0,"0"0"-32"0,0 0-16 16,0 0-36-16,0 0-28 0,-33-18-20 0,33 18-11 16,0 0-4-16,0 0-1 0,-23 32-2 15,23-32 1-15,-11 34-2 0,11-34 1 16,-13 45 0-16,13-45 1 0,-5 45 0 0,5-45-1 15,-4 47 1-15,4-47-1 0,4 41-1 0,-4-41 0 16,11 36 1-16,-11-36-3 0,0 0 2 0,25 36-3 16,-25-36-1-16,0 0 0 0,36 14 1 0,-36-14 0 15,37-7 4-15,-37 7-1 0,38-22 3 0,-38 22-1 16,38-36 2-16,-38 36-2 0,33-45 2 0,-33 45-1 16,25-46 1-16,-25 46-3 0,19-43 3 15,-19 43-1-15,11-40 1 0,-11 40 1 0,0 0-1 16,0-32 1-16,0 32 1 0,0 0 0 0,0 0-1 15,0 0 0-15,-37-20-4 0,37 20 0 16,0 0-1-16,-37 4 1 0,37-4 0 0,0 0 0 16,-48 16-4-16,48-16-15 0,-34 16-23 0,34-16-20 15,0 0-32-15,0 0-31 0,-45 16-91 0,45-16-177 16,0 0 9-16,0 0 189 0</inkml:trace>
          <inkml:trace contextRef="#ctx0" brushRef="#br0" timeOffset="22784.8151">7627 2734 518 0,'0'0'193'0,"0"0"-66"15,0 0-38-15,0 0-10 0,0 0-10 0,0 0-13 16,0 0-13-16,0 0-4 0,0 0 17 0,0 0 3 16,0 0 2-16,0 0-7 0,0 0-22 0,24 36-9 15,-24-36-4-15,0 0-1 0,0 0-4 16,5 36-2-16,-5-36-4 0,0 0-2 16,2 38-1-16,-2-38-2 0,0 30 0 0,0-30-2 15,-2 31-1-15,2-31 1 0,0 0 0 0,2 35 0 16,-2-35-1-16,0 0-1 0,0 0-1 0,0 0 0 15,0 0 0-15,0 0 3 0,0 0 2 0,0 0 3 16,0 0 7-16,42-1 0 0,-42 1 2 0,31-36-5 16,-31 36-5-16,34-47-4 0,-34 47 1 0,35-48-2 15,-35 48 3-15,35-45-2 0,-35 45 2 16,31-36-3-16,-31 36 2 0,0 0-2 0,0 0 1 16,32-29-2-16,-32 29 1 0,0 0-1 0,0 0 2 0,0 0-2 15,0 0 2-15,0 0-1 0,0 0 1 16,34 24-1-16,-34-24 1 0,0 0 0 0,11 30-1 0,-11-30 0 15,2 32 1-15,-2-32-1 0,0 0 0 0,3 42 1 16,-3-42-1-16,0 0-1 0,7 32 1 16,-7-32 0-16,0 0-1 0,0 0 0 15,0 0 1-15,0 0-2 0,0 0 2 0,33 23 0 0,-33-23 1 16,0 0-1-16,0 0 2 0,40-27-2 0,-40 27 2 16,0 0-2-16,42-43 1 0,-42 43-1 0,0 0 1 15,39-35-2-15,-39 35 2 0,0 0-1 0,0 0 1 16,42-29-2-16,-42 29 1 0,0 0-1 0,0 0 1 15,0 0-1-15,34 0 1 0,-34 0-1 16,0 0 2-16,0 0-1 0,0 0 1 0,30 29-1 16,-30-29 1-16,0 0-2 0,16 35 2 0,-16-35 0 15,0 0 0-15,14 45 0 0,-14-45-2 0,5 34 1 16,-5-34-1-16,6 27 21 0,-6-27-38 16,0 0-3-16,9 34-68 0,-9-34-59 0,0 0-75 15,48-11-91-15,-48 11-110 0,0 0 39 16,58-41 318-16</inkml:trace>
          <inkml:trace contextRef="#ctx0" brushRef="#br0" timeOffset="23191.0351">8652 2691 838 0,'0'0'164'0,"0"0"-48"0,0 0-26 15,0 0-7-15,0 0-17 0,0 0-15 0,0 0-10 16,-40-7-9-16,40 7-12 0,0 0-6 0,0 0-9 15,-34 32-2-15,34-32-2 0,-23 31 2 0,23-31-3 16,-14 36 2-16,14-36-2 0,-9 28 0 16,9-28-1-16,-6 34-1 0,6-34 0 0,0 0 1 15,11 45-1-15,-11-45-1 0,0 0 1 0,22 29 0 16,-22-29 1-16,0 0-1 0,37 16 2 16,-37-16-1-16,0 0 3 0,43-9-2 0,-43 9 2 15,34-21-2-15,-34 21 3 0,34-27-3 0,-34 27 3 16,0 0-3-16,44-43 2 0,-44 43-2 0,0 0 1 15,30-40 0-15,-30 40 2 0,0 0 0 0,15-43 2 16,-15 43 11-16,0 0 5 0,3-36 3 0,-3 36 3 16,0 0-7-16,0-36-4 0,0 36-2 15,0 0-5-15,0 0-2 0,-34-21-4 0,34 21-2 16,-34 4-3-16,34-4 2 0,-45 14-2 16,45-14 0-16,-45 36-18 0,45-36-17 0,-48 45-47 15,48-45-74-15,-25 41-181 0,25-41-149 0,0 0 51 16,-19 46 313-16</inkml:trace>
        </inkml:traceGroup>
      </inkml:traceGroup>
    </inkml:traceGroup>
    <inkml:traceGroup>
      <inkml:annotationXML>
        <emma:emma xmlns:emma="http://www.w3.org/2003/04/emma" version="1.0">
          <emma:interpretation id="{6422DED8-8349-4933-BA3F-D5A95D705AA7}" emma:medium="tactile" emma:mode="ink">
            <msink:context xmlns:msink="http://schemas.microsoft.com/ink/2010/main" type="paragraph" rotatedBoundingBox="10532,6841 23264,6997 23246,8503 10514,83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BA2E6C-4A99-48E9-9AAF-CB5812AA035C}" emma:medium="tactile" emma:mode="ink">
              <msink:context xmlns:msink="http://schemas.microsoft.com/ink/2010/main" type="line" rotatedBoundingBox="10532,6841 23264,6997 23246,8503 10514,8347"/>
            </emma:interpretation>
          </emma:emma>
        </inkml:annotationXML>
        <inkml:traceGroup>
          <inkml:annotationXML>
            <emma:emma xmlns:emma="http://www.w3.org/2003/04/emma" version="1.0">
              <emma:interpretation id="{A32C6577-9BBE-48CB-9A67-8B0ABD50C9F5}" emma:medium="tactile" emma:mode="ink">
                <msink:context xmlns:msink="http://schemas.microsoft.com/ink/2010/main" type="inkWord" rotatedBoundingBox="15619,6903 19805,6955 19794,7825 15608,7774"/>
              </emma:interpretation>
              <emma:one-of disjunction-type="recognition" id="oneOf3">
                <emma:interpretation id="interp15" emma:lang="en-GB" emma:confidence="0">
                  <emma:literal>yperbolicCoxetergroups</emma:literal>
                </emma:interpretation>
                <emma:interpretation id="interp16" emma:lang="en-GB" emma:confidence="0">
                  <emma:literal>yperbolicCoxetergronps</emma:literal>
                </emma:interpretation>
                <emma:interpretation id="interp17" emma:lang="en-GB" emma:confidence="0">
                  <emma:literal>yperboticCoxetergronps</emma:literal>
                </emma:interpretation>
                <emma:interpretation id="interp18" emma:lang="en-GB" emma:confidence="0">
                  <emma:literal>yperboliccoretergroups</emma:literal>
                </emma:interpretation>
                <emma:interpretation id="interp19" emma:lang="en-GB" emma:confidence="0">
                  <emma:literal>yperbohcCoxetergroups</emma:literal>
                </emma:interpretation>
              </emma:one-of>
            </emma:emma>
          </inkml:annotationXML>
          <inkml:trace contextRef="#ctx0" brushRef="#br0" timeOffset="68350.6714">7503 3602 327 0,'0'0'64'0,"0"0"19"0,33-13 14 16,-33 13 21-16,0 0 21 0,0 0 9 0,0 0 13 15,0 0-7-15,0 0-27 0,0 0-31 0,0 0-40 16,0 0-27-16,-33-11-22 0,33 11 2 15,-38 6-1-15,38-6 5 0,-50 14-4 0,50-14 4 0,-56 22-6 16,24-6 3-16,-4 2-6 0,0 1 4 0,2 3-6 16,0 7 3-16,0-3-3 0,-4 5-20 0,1 1 34 15,3 4-34-15,4 0 34 0,1-4-14 0,7 2-3 16,-1 2 4-16,8-5-4 0,3 3 2 0,5-4-2 16,5-1 0-16,4 1 0 0,-2-30-1 15,15 43 2-15,-15-43-3 0,29 38 2 0,-29-38 1 16,41 36 4-16,-41-36-5 0,53 29-12 0,-21-24 32 15,7 0-35-15,1-5 34 0,1-3-17 0,-1-1-5 16,9-1 6-16,-3-4-9 0,-3 0-20 0,13-18-49 16,-56 27-54-16,102-36-120 0,-61 34-224 0,0-14 26 15,11-5 163-15</inkml:trace>
          <inkml:trace contextRef="#ctx0" brushRef="#br0" timeOffset="68756.8914">7912 4019 1098 0,'-17'-35'137'0,"17"35"-19"0,0 0-10 15,0 0-18-15,0 0-35 0,0 0-17 0,-35-18-16 16,35 18-7-16,0 0-7 0,0 0-3 0,-41 18-4 16,41-18 0-16,0 0-1 0,-35 46 1 0,35-46-1 15,-23 45 0-15,23-45-1 0,-16 50 1 0,16-50-1 16,-9 52 0-16,9-23 1 0,0-29-3 0,16 56-8 15,-16-56-4-15,25 41 0 0,-25-41-1 0,40 19 12 16,-40-19-1-16,48 4 6 0,-48-4-4 16,58-16 4-16,-26-2-6 0,1-2 7 15,-33 20-7-15,57-52 5 0,-57 52-2 0,42-46 3 16,-42 46-1-16,30-43 3 0,-30 43 1 0,14-47 6 16,-14 47 2-16,0-43 0 0,0 43 0 0,-18-38-5 15,18 38 0-15,-30-34-4 0,30 34 2 0,-40-25-5 16,40 25 3-16,-55-12-4 0,55 12 3 15,-58-2-4-15,58 2-1 0,-58 14-12 0,58-14-4 16,-51 27-20-16,51-27-22 0,-34 39-38 0,34-39-29 16,-19 42-61-16,19-42-49 0,0 0-166 0,24 48 40 15,-24-48 231-15</inkml:trace>
          <inkml:trace contextRef="#ctx0" brushRef="#br0" timeOffset="69371.6416">8380 4333 563 0,'-32'-11'249'0,"32"11"-114"15,0 0-2-15,0 0-25 0,0 0-23 0,0 0-24 0,0 0-20 16,0 0-20-16,0 0-6 0,0 0 12 0,0 0 7 16,32-17 6-16,-32 17-1 0,36-15-16 15,-36 15-13-15,47-28 2 0,-47 28-8 0,50-44 2 16,-50 44-3-16,55-41 0 0,-55 41-2 15,53-45 2-15,-53 45-4 0,53-50 2 0,-53 50-3 16,51-52 2-16,-51 52-2 0,42-41 2 0,-42 41-3 16,0 0-24-16,44-43-47 0,-44 43-88 0,0 0-148 15,0 0-169 1,0 0 38-16,0 0 325 0</inkml:trace>
          <inkml:trace contextRef="#ctx0" brushRef="#br0" timeOffset="69053.7487">8387 3903 843 0,'0'0'80'0,"0"0"-26"0,0 0-9 0,0 0-8 16,0 0-12-16,0 0 33 0,0 0 4 15,0 0 7-15,0 0 6 0,0 0-33 0,0 0-6 16,18 36 0-16,-18-36-2 0,0 0-5 15,31 36-1-15,-31-36-4 0,13 35 1 0,-13-35-4 16,14 36-5-16,-14-36-6 0,16 42-4 0,-16-42-3 16,18 44 0-16,-18-44-2 0,19 45 1 0,-19-45-2 15,17 40 2-15,-17-40-1 0,20 36 1 16,-20-36-2-16,25 28 0 0,-25-28-2 0,0 0 1 16,0 0-15-16,37 34-11 0,-37-34-15 0,0 0-26 15,31 2-23-15,-31-2-18 0,0 0-46 0,0 0-56 16,0 0-42-16,38-7-116 0,-38 7 44 0,0 0 325 15</inkml:trace>
          <inkml:trace contextRef="#ctx0" brushRef="#br0" timeOffset="70105.5437">9040 4233 354 0,'0'0'70'0,"38"16"13"0,-38-16-2 16,0 0-4-16,0 0-17 0,33 7-5 15,-33-7-13-15,0 0-3 0,37 6-7 0,-37-6-4 16,0 0-6-16,46-9-2 0,-46 9-1 16,34-11 11-16,-34 11 1 0,0 0 7 0,42-20-3 0,-42 20-2 0,0 0-5 15,42-38 0-15,-42 38-2 0,27-28-4 0,-27 28-2 16,24-31-3-16,-24 31-3 0,12-30 4 0,-12 30 9 16,5-31 8-16,-5 31 3 0,0 0-1 0,-17-30-12 31,17 30-12-31,0 0-2 0,-46-27-7 0,46 27 2 15,-43-4-5-15,43 4 4 0,-46 0-5 16,46 0 4-16,-46 9-5 0,46-9 3 0,-44 18-3 16,44-18 3-16,-34 22-1 0,34-22 2 0,0 0-2 15,-34 45 0-15,34-45-1 0,-13 28 1 0,13-28-2 16,0 34 1-16,0-34 0 0,9 36-2 0,-9-36 4 16,21 36-4-16,-21-36 3 0,28 38-1 0,-28-38-1 15,39 34 0-15,-39-34 0 0,40 23-2 0,-40-23 2 16,44 18-2-16,-44-18 3 0,54 4-4 15,-54-4 5-15,61-8-5 0,-61 8 3 0,61-19 3 16,-61 19-33-16,68-33-12 0,-68 33-62 0,68-35 2 16,-68 35-42-16,60-36-25 0,-60 36-26 0,38-33-138 15,-1 3 16-15,-37 30 244 0</inkml:trace>
          <inkml:trace contextRef="#ctx0" brushRef="#br0" timeOffset="70766.735">9787 3693 870 0,'0'0'72'0,"0"0"-43"0,0 0-7 15,0 0 9-15,0 0 21 0,0 0 6 16,0 0 10-16,49 23 1 0,-49-23-14 0,35 17-3 16,-35-17-9-16,52 16-11 0,-52-16-16 0,62 5-5 15,-26 0-10-15,1-10 2 0,-1 3-5 0,-2-1 3 16,4-5-3-16,-8 3 3 0,12-7-46 0,-42 12-67 16,66-31-135-16,-66 31-240 0,49-23 51 15,-15-2 281-15</inkml:trace>
          <inkml:trace contextRef="#ctx0" brushRef="#br0" timeOffset="70501.1327">9962 3485 822 0,'0'0'102'16,"0"0"-25"-16,0 0-11 0,0 0 0 0,0 0-11 16,0 0-13-1,0 0-15-15,0 0 15 0,0 0 6 0,0 0 3 16,0 0 4-16,-17 32-23 0,17-32-4 0,3 33 0 15,-3-33 2-15,0 39-3 0,0-39-5 0,-3 56-5 16,0-28-2-16,-1 5-4 0,0-1-2 0,-3 4-3 16,1-6-3-16,-6 3 1 0,3 2-3 0,-1-2 1 15,3-3-2-15,-1 4 1 0,-5-3-2 16,5-1 3-16,-1 4-2 0,0-7 0 0,9-27 0 16,-13 56 0-16,13-56-1 0,-7 45 2 0,7-45-3 15,-2 30 1-15,2-30-1 0,0 0 0 0,7 45 0 16,-7-45 0-16,0 0 1 0,0 0-2 0,0 0 2 15,33 25-2-15,-33-25 1 0,0 0-1 0,36 2 1 16,-36-2-8-16,0 0-3 0,48-6-6 16,-48 6-5-16,35-9-6 0,-35 9-12 0,36-16-20 15,-36 16-22-15,38-21-18 0,-38 21-30 0,34-24-53 16,-34 24-55-16,0 0-138 0,49-34 35 0,-49 34 343 16</inkml:trace>
          <inkml:trace contextRef="#ctx0" brushRef="#br0" timeOffset="71391.7086">10444 4166 351 0,'0'0'133'0,"0"0"-7"0,0 0 5 15,0 0-32-15,0 0-39 0,0 0-34 0,0 0-18 16,0 0-9-16,0 0 7 0,0 0 19 0,0 0 12 16,0 0 4-16,0 0-1 0,0 0-22 0,40-7-5 15,-40 7-3-15,0 0 1 0,41-5-3 0,-41 5 1 16,34-7-3-16,-34 7-1 0,34-9-2 15,-34 9 2-15,38-15 16 0,-38 15-17 16,39-18 16-16,-39 18-17 0,34-21-2 0,-34 21 3 16,0 0-2-16,42-36-16 0,-42 36 18 0,0 0-14 15,18-32 39-15,-18 32 18 0,0 0 7 0,5-36 1 16,-5 36-17-16,0 0-19 0,-28-32-8 0,28 32 13 16,-41-18-40-16,41 18 35 0,-50-9-37 0,50 9 16 15,-59 2 5-15,27 7-6 0,32-9 5 16,-61 26-4-16,61-26 4 0,-60 40-2 0,60-40 2 15,-42 38-2-15,42-38 2 0,-25 37-4 0,25-37 2 16,-13 38-2-16,13-38 0 0,4 38 1 0,-4-38-2 16,21 35 2-16,-21-35-2 0,40 31 3 0,-40-31-4 15,53 18 4-15,-20-13-4 0,-1-3 4 16,5-2-8-16,-37 0-30 0,76-14-26 0,-76 14-76 16,76-24-80-16,-76 24-83 0,53-16-103 15,-5-11 136-15,-48 27 270 0</inkml:trace>
          <inkml:trace contextRef="#ctx0" brushRef="#br0" timeOffset="71813.5359">10935 4136 354 0,'0'0'80'0,"0"0"1"0,0 0 4 0,0 0 5 15,0 0-20-15,22 30-9 0,-22-30-6 0,0 0 4 16,0 0-4-16,9 42-6 0,-9-42-10 0,0 0 0 15,6 30 4-15,-6-30 0 0,0 0-5 0,0 0-12 16,9 31-12-16,-9-31-6 0,0 0-3 0,0 0-3 16,0 0 0-16,0 0-1 0,0 0 2 15,0 0 3-15,0 0 18 0,0 0 18 0,0 0 2 16,0 0-1-16,41-20-17 0,-41 20-18 0,21-31-2 16,-21 31-3-16,23-34 1 0,-23 34-2 0,21-41 1 15,-21 41-1-15,27-52 1 0,-27 52 1 0,21-48 5 16,-21 48 2-16,20-42 3 0,-20 42-2 0,11-32-2 15,-11 32-3-15,0 0-1 0,0 0-1 16,0 0-4-16,0 0 0 0,0 0-2 16,0 0 2-16,0 0 0 0,0 0 0 0,42-5 1 15,-42 5-2-15,0 0 1 0,44 16-2 0,-44-16 2 16,32 13-1-16,-32-13 2 0,34 5-3 0,-34-5 2 16,0 0-2-16,48 0 3 0,-48 0-3 0,0 0 2 15,42-4-1-15,-42 4 1 0,0 0-2 0,39-12 2 16,-39 12-3-16,0 0-44 0,47-25-103 15,-47 25-282-15,0 0-77 0,0 0 37 16</inkml:trace>
          <inkml:trace contextRef="#ctx0" brushRef="#br0" timeOffset="63388.7006">1632 3910 578 0,'0'0'170'0,"0"0"-28"0,0 0-9 0,0 0-4 0,0 0-16 15,0 0-23-15,0 0-32 0,0 0-17 0,0 0-15 16,0 0-8-16,0 0-5 0,0 0-4 0,0 0-5 16,0 0 0-16,0 0-1 0,0 0 0 15,0 0-1-15,-17 47 0 0,17-47-2 0,-4 43 1 16,4-43-1-16,-4 46 0 0,4-46 0 0,0 42 0 16,0-42-1-16,5 35 0 0,-5-35 0 0,0 0-1 15,0 0 0-15,24 31 0 0,-24-31 2 0,0 0-1 16,0 0 2-16,42-5 0 0,-42 5 3 0,0 0-2 15,44-35 1-15,-44 35-2 0,22-30 2 16,-22 30-2-16,20-32 3 0,-20 32-1 16,0 0 3-16,27-36 1 0,-27 36 2 0,0 0-1 15,0 0 0-15,0 0-2 0,11-32 0 0,-11 32-2 16,0 0 0-16,0 0-1 0,0 0-2 0,0 0-1 0,0 0-2 16,0 0 0-16,0 0 0 0,0 0 2 0,0 0 1 15,0 0 1-15,7 34-1 0,-7-34-2 0,0 0 3 16,9 35-3-16,-9-35 1 0,2 36 1 15,-2-36-2-15,2 43 2 0,-2-43-1 0,0 47 1 16,0-47 0-16,3 47-1 0,-3-47 1 16,2 52 0-16,-2-52 0 0,-2 50-1 0,2-50-1 15,-5 52 0 1,5-52 0-16,-11 45 1 0,11-45 0 0,-13 46 0 16,13-46-1-16,-17 42 2 0,17-42-1 0,-20 34 1 0,20-34-1 15,0 0 0-15,-37 39 0 0,37-39 1 16,-35 27-1-16,35-27 3 0,-38 23-4 0,38-23 5 15,-44 18-4-15,44-18 2 0,-51 15-2 0,51-15 3 16,-53 9-3-16,53-9 3 0,-53 1-2 0,53-1 2 16,-47-5-5-16,47 5 3 0,-37-13-3 0,37 13 1 15,0 0-4-15,-34-28-9 0,34 28-17 0,0 0-23 16,0 0-35-16,-6-51-19 0,6 51-34 16,0 0-65-16,20-28-95 0,-20 28-97 15,32-29 119-15,-32 29 280 0</inkml:trace>
          <inkml:trace contextRef="#ctx0" brushRef="#br0" timeOffset="64095.7859">2155 4066 733 0,'0'0'159'0,"0"0"-59"0,0 0-40 15,0 0-37-15,0 0 30 0,0 0-18 0,0 0 23 16,0 0-2-16,0 0-14 0,-20 43-13 0,20-43-9 16,0 32-6-16,0-32-6 0,-7 42-3 0,7-42-3 15,-11 50 1-15,6-16-1 0,0-7 0 0,-3 3-2 16,3-1 1-16,5-29-1 0,-13 54 2 0,13-54-2 15,-14 48 1-15,14-48-2 0,-10 45 2 16,10-45-1-16,-9 32 0 0,9-32 1 0,0 0 0 16,0 0 0-16,-13 34 0 0,13-34 0 0,0 0 1 15,0 0-1-15,0 0 2 0,0 0 0 0,0 0 1 16,0 0 0-16,0 0 3 0,0 0 1 0,0 0-2 16,0 0 0-16,0 0-3 0,-20-28 0 15,20 28 0-15,7-36 2 0,-7 36 1 0,12-56 2 16,-4 28 0-16,0-7-1 0,-1 0-2 15,1-3 2-15,-4 0-1 0,5-7 4 0,-3 4 1 16,4 2 0-16,-5-1-1 0,3 4-1 0,0 1-4 16,1-1-1-16,2 3-1 0,-11 33-1 0,25-52-1 15,-25 52 1-15,22-34-1 0,-22 34 0 0,0 0 24 16,0 0-24-16,34-14 23 0,-34 14-36 0,0 0 12 16,32 18-13-16,-32-18 13 0,0 0 2 0,41 32-3 15,-41-32 3-15,0 0-3 0,41 40 2 16,-41-40-2-16,0 0 1 0,36 37-1 0,-36-37 1 15,0 0 0-15,22 34 1 0,-22-34 0 0,0 0 1 16,12 36-1-16,-12-36 0 0,0 0 1 0,-3 27 0 16,3-27-1-16,0 0 0 0,0 0 1 0,-26 34-3 15,26-34 3-15,0 0-2 0,-36 24 1 0,36-24-3 16,0 0 3-16,-51 28-3 0,51-28 3 16,-34 18 12-16,34-18-11 0,-36 11 12 0,36-11-38 15,-37 7 24-15,37-7-24 0,-40 4 23 16,40-4 2-16,0 0-3 0,-43 0 2 0,43 0-10 15,0 0-9-15,-37 0-14 0,37 0-16 0,0 0-47 16,0 0-35-16,0 0-43 0,0 0-36 0,0 0-65 16,0 0-62-16,50-27 64 0,-50 27 273 0</inkml:trace>
          <inkml:trace contextRef="#ctx0" brushRef="#br0" timeOffset="64628.3665">2697 4111 799 0,'0'0'91'0,"0"0"-34"15,0 0-14-15,0 0-8 0,0 0-14 16,0 0-3-16,0 0 4 0,0 0 2 0,0 0 3 16,34-11-9-16,-34 11-11 0,0 0-4 0,36-11 0 15,-36 11-2-15,0 0 1 0,37-7-2 0,-37 7 3 16,0 0-2-16,33-9 6 0,-33 9 13 0,0 0 14 16,0 0 3-16,36-30 3 0,-36 30-11 0,0 0-5 15,0 0 3-15,25-33 5 0,-25 33-2 0,0 0-3 16,0 0-5-16,7-43-1 0,-7 43 0 15,0 0 1-15,0 0-1 0,-11-35-5 0,11 35-5 16,0 0-5-16,0 0-1 0,-48-20-4 16,48 20 0-16,-36 9-2 0,36-9 2 0,-49 12-3 15,49-12 4-15,-51 31-3 0,51-31 3 0,-42 34-3 16,42-34 1-16,-26 38 0 0,26-38 0 0,-20 37-1 16,20-37 2-16,-11 38-2 0,11-38 1 15,0 36 0-15,0-36-1 0,7 32 0 0,-7-32-1 16,0 0 1-16,27 39-1 0,-27-39 4 0,0 0-3 15,45 40 2-15,-45-40-2 0,45 20 1 0,-45-20-3 16,51 9 3-16,-51-9-4 0,43-6 0 0,-43 6-13 16,49-12-10-16,-49 12-23 0,46-16-27 0,-46 16-24 15,41-20-24-15,-9-3-30 0,-32 23-52 16,32-20-35-16,-32 20-116 0,37-22 106 16,-6-8 252-16</inkml:trace>
          <inkml:trace contextRef="#ctx0" brushRef="#br0" timeOffset="65034.6229">3167 4123 627 0,'0'0'114'0,"0"0"-7"0,0 0-16 15,0 0-6-15,0 0-13 0,0 0-7 16,0 0-7-16,0 0-8 0,0 0-9 0,0 0-10 16,-11 36-6-16,11-36-2 0,0 0-3 0,0 0-4 15,-7 43-1-15,7-43-1 0,0 0-3 16,0 29 0-16,0-29-6 0,0 0-2 0,0 0-1 15,0 0-1-15,0 36-1 0,0-36 1 0,0 0-1 16,0 0 0-16,0 0-2 0,0 0 0 16,0 0 0-16,0 0 1 0,0 0 3 0,0 0 2 15,0 0 1-15,0 0 1 0,34-18-3 0,-34 18 0 16,19-32 0-16,-19 32 0 0,21-43 3 0,-21 43 1 16,21-47 0-16,-21 47 3 0,18-45-3 0,-18 45 2 15,20-43-1-15,-20 43-1 0,18-32-2 0,-18 32 0 16,0 0-2-16,0 0 1 0,0 0-1 0,29-27-1 15,-29 27 0-15,0 0-1 0,0 0 0 16,0 0 0-16,32 2 0 0,-32-2 1 16,0 0-2-16,36 12 2 0,-36-12 24 0,0 0-25 15,39 22 25-15,-39-22-40 0,0 0 13 0,34 9-12 16,-34-9 12-16,0 0 3 0,0 0-2 0,40 0 0 16,-40 0 0-16,0 0 0 0,0 0-2 0,37-2-35 15,-37 2-77-15,0 0-150 0,42-13-251 0,-42 13 51 16,0 0 231-16</inkml:trace>
          <inkml:trace contextRef="#ctx0" brushRef="#br0" timeOffset="65899.2729">4018 3467 538 0,'0'0'157'0,"0"0"-35"0,0 0-11 16,0 0-16-16,0 0-26 0,0 0-31 0,0 0-22 15,0 0-9-15,0 0 5 0,0 0 14 0,5 32 14 16,-5-32 14-16,8 34 4 0,-12-5-1 0,4-29-5 16,4 56-13-16,-4-56-9 0,4 63-8 0,0-29-5 15,-4 7-4-15,-4-2-4 0,0 3-3 0,0-5-4 16,0 4 0-16,-3 1-1 0,0-6 0 0,0 5-1 15,0-5 0-15,1-4 0 0,1 2 1 16,5-34-2-16,-6 45 2 0,6-45-1 0,-7 32 1 16,7-32-1-16,0 0-1 0,0 0 1 0,0 0 1 15,0 0 0-15,0 0 0 0,0 0 0 0,0 0 4 16,0 0 1-16,0 0 0 0,36-12 1 16,-36 12-5-16,30-36 0 0,-30 36-1 0,34-42 2 15,-34 42-3-15,37-41 3 0,-37 41-3 0,42-36 2 16,-42 36-2-16,38-30 1 0,-38 30-2 0,33-16 2 15,-33 16-3-15,32-7 3 0,-32 7-1 16,31 0 1-16,-31 0 0 0,0 0 1 0,38 8-3 0,-38-8 2 16,0 0-1-16,0 0 1 0,35 27 0 0,-35-27 1 31,0 0 0-31,6 36-1 0,-6-36 1 0,-6 33-1 16,6-33 0-16,-15 35 1 0,15-35-1 0,-23 36 0 15,23-36 0-15,-23 29-1 0,23-29 2 16,0 0-2-16,-40 29 2 0,40-29-2 0,0 0 1 15,-37 16-1-15,37-16 1 0,0 0 0 0,-47 9 0 16,47-9-2-16,0 0 3 0,-43-2-3 16,43 2 2-16,0 0-2 0,-39-9 2 0,39 9-2 15,0 0 2-15,-38-18-2 0,38 18-1 0,0 0-1 16,0 0-1-16,0 0-14 0,0 0-15 0,-36-18-33 16,36 18-30-16,0 0-13 0,0 0-24 15,0 0-53-15,32-20-51 0,-32 20-144 0,0 0 38 16,60-12 290-16</inkml:trace>
          <inkml:trace contextRef="#ctx0" brushRef="#br0" timeOffset="66343.9801">4713 4019 852 0,'0'0'255'0,"0"0"-98"0,0 0-50 0,0 0-17 15,0 0-31-15,0 0-25 0,0 0-25 0,0 0-5 16,0 0-1-16,-39 29 1 0,39-29 18 0,-28 27-16 16,28-27 21-16,-29 34-36 0,29-34 20 15,-20 36-23-15,20-36 17 0,-19 36-1 0,19-36-4 16,-14 29 2-16,14-29-2 0,0 0-1 0,-3 34 1 0,3-34-2 16,0 0 1-16,0 0 1 0,21 35 0 0,-21-35 0 0,0 0 1 15,46 11 19-15,-46-11-37 0,42-3 38 0,-42 3-37 16,43-11 14-16,-43 11 4 0,40-14-4 15,-40 14 2-15,37-20-2 0,-37 20 3 0,36-20-2 16,-36 20 2-16,0 0-3 16,42-30 2-16,-42 30-1 0,0 0 2 0,28-33-2 15,-28 33 2-15,0 0-1 0,15-36 1 0,-15 36 0 16,5-34 0-16,-5 34-1 0,-3-37 1 0,3 37 0 0,-11-34 0 0,11 34 0 16,-20-34 0-16,20 34 2 0,-26-33-3 0,26 33 3 15,-33-21-3-15,33 21 1 0,-36-9-3 16,36 9 2-16,-41 11-5 0,41-11-1 0,-42 25-17 15,42-25-15 1,-34 36-14-16,34-36-49 0,-21 32-16 0,21-32-82 16,-4 34-61-16,4-34-146 0,0 0 38 0,0 30 300 15</inkml:trace>
          <inkml:trace contextRef="#ctx0" brushRef="#br0" timeOffset="66968.9414">5209 3548 774 0,'0'0'118'0,"0"0"-18"0,0 0-8 16,0 0-2-16,0 0-12 0,0 0-12 0,0 0-9 15,0 0-15-15,0 0-7 0,0 0 8 0,0 0-1 16,0 0-1-16,0 0-5 0,7 39-19 0,-7-39-4 16,-2 38 1-16,2-38 0 0,-8 52 0 0,3-23-3 15,5-29-5-15,-10 61-1 0,3-27-4 16,0-2 2-16,0 2-3 0,-2-4 1 0,0 5-2 16,-1-3 3-16,2-2-3 0,1 1 2 15,7-31 0-15,-12 52-2 0,12-52 1 0,-3 43 0 16,3-43-1-16,3 30 0 0,-3-30 0 0,0 0-1 15,15 31 1-15,-15-31-1 0,0 0 0 0,0 0 0 16,31 20 0-16,-31-20 0 0,0 0 2 16,0 0-2-16,40-4-1 0,-40 4-6 0,0 0-1 15,49-16-5-15,-49 16 0 0,33-13-4 0,-33 13-4 16,0 0-3-16,39-19-2 0,-39 19-2 0,0 0-1 16,44-26-4-16,-44 26 4 0,0 0 1 0,0 0 4 15,41-32 2-15,-41 32 4 0,0 0 5 0,0 0 7 16,37-27 5-16,-37 27 2 0,0 0 0 0,0 0 1 15,0 0-1-15,0 0 2 16,0 0 0-16,0 0 0 0,0 0 0 0,0 0 1 16,0 0 1-16,0 0 9 0,0 0 7 0,0 0 5 15,0 0 5-15,0 0-4 0,0 0-1 0,0 0-3 16,0 0-5-16,0 0-8 0,0 0 12 0,0 0 2 16,0 0 1-16,31 0 2 0,-31 0-17 0,0 0-5 15,0 43-1-15,0-43-2 0,-2 38 1 0,2-38-1 16,-6 38 1-16,6-38-2 0,-3 35 1 15,3-35-2-15,3 31-24 0,-3-31-22 0,0 0-33 16,-5 41-32-16,5-41-14 0,0 0-76 0,0 0-93 16,0 0-85-16,0 0 75 0,46-59 306 0</inkml:trace>
          <inkml:trace contextRef="#ctx0" brushRef="#br0" timeOffset="67124.7959">5563 3715 1052 0,'-40'-9'182'15,"40"9"-48"-15,0 0-23 0,-15-36-31 0,15 36-33 16,0 0-22-16,0 0-9 0,0 0-7 0,0 0-6 16,0 0-4-16,0 0-4 0,0 0 2 0,0 0 0 15,0 0-5-15,0 0-32 0,0 0-60 0,61-36-66 16,-61 36-144-16,0 0-137 16,42 11 22-16,-42-11 274 0</inkml:trace>
          <inkml:trace contextRef="#ctx0" brushRef="#br0" timeOffset="67556.0104">6134 4061 866 0,'0'0'113'0,"0"0"-5"0,0 0 0 0,0 0-6 15,-20-43-14-15,20 43-12 0,0 0-16 0,0 0-11 16,0 0-13-16,0 0-7 0,-32-34-8 0,32 34-1 16,0 0-2-16,0 0-2 0,-42-17-2 0,42 17-1 15,0 0-5-15,-50 8 0 0,50-8-4 0,-41 18 0 16,41-18-1-16,-45 23 2 0,45-23 14 0,-45 32-34 15,45-32 34-15,-40 36-34 0,40-36 17 16,-24 39 3-16,24-39-2 0,-13 45 0 0,13-45-1 16,-5 40-1-16,5-40 0 0,7 34 1 0,-7-34-1 15,21 36 0-15,-21-36 1 0,36 25 19 0,-36-25-34 16,52 19 33-16,-52-19-34 0,56 13 12 0,-56-13 4 16,63 4-5-16,-63-4 5 0,62-4-5 0,-26-1 4 15,-1-3-20-15,-35 8-15 16,67-19-47-16,-67 19-95 0,59-24-202 0,-59 24-131 15,37-12 24 1,-5-10 356-16</inkml:trace>
          <inkml:trace contextRef="#ctx0" brushRef="#br0" timeOffset="72699.3134">12375 3994 688 0,'-22'-37'130'0,"22"37"-7"16,0 0-13-16,-37-13-15 0,37 13-28 0,0 0-15 16,-33-18-12-16,33 18-2 0,-34-5-4 0,34 5-2 15,-34-4-11 1,34 4-7-16,-37 9-8 0,37-9-2 0,-32 15-3 15,32-15 1-15,-33 21-2 0,33-21 1 0,0 0-2 16,-43 45 1-16,43-45-3 0,-25 39 3 16,25-39-3-16,-14 43 0 0,14-43-1 0,0 47-4 15,0-47-26-15,12 36-19 0,-12-36-14 16,24 29-9-16,-24-29 22 0,37 25 13 0,-37-25 22 16,50 12 7-16,-50-12 10 0,57-5-1 0,-26-1 3 15,-31 6-2-15,61-25 4 0,-27 9-3 0,-34 16 5 16,55-36-3-16,-55 36 7 0,46-39 10 0,-46 39 24 15,30-41 15-15,-30 41 16 0,13-34 2 0,-13 34-8 16,2-31-9-16,-2 31-8 0,0 0-11 0,-8-34-8 16,8 34-8-16,0 0-8 0,0 0-4 0,-39-7-7 15,39 7 0-15,0 0-3 0,0 0 1 16,-39 23-3-16,39-23 2 0,-19 32-2 0,19-32 1 16,-14 47-2-16,14-47 1 0,-7 57-1 0,5-21 2 0,2 0-1 15,-2 5 1-15,-1 2 0 0,0 8-1 16,-5 4-11-16,3-1-9 0,-8 7-12 15,8-7-7-15,-13 7-8 0,12-9-6 0,-15 11-2 16,11-13 5-16,-11 4 9 0,9-15 16 0,-5-1 10 0,0-6 10 0,17-32 4 16,-32 47 5-16,32-47 1 0,0 0 2 0,-39 25 1 15,39-25 6-15,0 0 2 16,-49-15 6-16,49 15 0 0,-35-36 2 0,35 36-7 16,-38-55-3-16,17 23 10 0,4-4-20 15,-5-2 15-15,-1-3-16 0,3 0-5 16,-1-6-20-16,3 4 18 0,1-2-32 0,0 7 2 15,9-3-20-15,8 41-29 0,-14-55-24 0,14 55-89 16,-7-36-49-16,7 36-138 0,0 0 131 0,44-45 253 16</inkml:trace>
          <inkml:trace contextRef="#ctx0" brushRef="#br0" timeOffset="73214.8621">12718 4118 573 0,'0'0'113'0,"0"0"-26"0,0 0 10 0,0 0 2 16,0 0-6-16,0 0-16 0,0 0-16 0,10 38-9 15,-10-38-4-15,0 0-9 0,0 0-14 0,-5 39-7 16,5-39-9-16,0 0-3 0,-5 41-4 16,5-41-1-16,-2 31 0 0,2-31 0 0,-1 32-1 15,1-32 0-15,0 29 1 0,0-29-2 16,0 0 0-16,3 32 0 0,-3-32-1 0,0 0-1 16,0 0 0-16,0 0 0 0,0 0 3 0,0 0 1 15,35 6 4-15,-35-6-2 0,0 0 2 0,38-40 3 16,-38 40 10-16,28-41 6 0,-28 41 6 15,22-47 0-15,-22 47-6 0,23-48-3 0,-23 48-2 16,15-49-3-16,-15 49 1 0,11-46-2 0,-11 46 0 16,9-40-3-16,-9 40-2 0,6-27-4 0,-6 27-2 15,0 0-1-15,0 0-3 0,0 0-1 0,0 0-1 16,0 0-1-16,0 0 2 0,0 0 0 0,0 0 3 16,36-16-2-16,-36 16 2 0,0 0-3 0,38 16 2 15,-38-16-1-15,31 11-1 16,-31-11 1-16,33 13 3 0,-33-13-2 0,33 12 2 15,-33-12-3-15,0 0 0 0,47 9 21 0,-47-9-38 16,33 2 37-16,-33-2-37 0,0 0 15 0,34-2-26 16,-34 2-47-16,0 0-84 0,52-21-171 0,-52 21-156 15,0 0 8-15,38-29 352 0</inkml:trace>
          <inkml:trace contextRef="#ctx0" brushRef="#br0" timeOffset="73811.9941">13675 4105 539 0,'0'0'154'15,"0"0"-24"-15,-39 9-4 0,39-9-13 0,0 0-15 16,0 0-17-16,0 0-14 0,-37-9-17 0,37 9-13 15,0 0-14-15,-37 9-3 0,37-9-6 0,0 0-3 16,-41 18-5-16,41-18 0 0,0 0-5 16,-39 29 2-16,39-29-4 0,0 0 1 0,-23 40-2 15,23-40 1-15,-9 30-1 0,9-30 0 0,4 32 0 16,-4-32-1-16,12 34 1 0,-12-34-2 0,20 29 2 16,-20-29-2-16,35 22 2 0,-35-22-1 0,37 12 2 15,-37-12-2-15,41 4 3 0,-41-4-1 16,41-6 2-16,-41 6-2 0,44-18 4 15,-44 18-4-15,37-25 4 0,-37 25-3 0,30-28 3 16,-30 28 0-16,20-33 2 0,-20 33 0 0,0 0 8 16,2-37 5-16,-2 37 5 0,0 0 3 0,-7-36-7 15,7 36-6-15,0 0-7 0,-29-34-2 0,29 34-2 16,0 0 1-16,-43-27-3 0,43 27 1 0,-33-11-2 16,33 11 2-16,-37-7-3 0,37 7 1 0,-32 5-10 15,32-5-8-15,0 0-18 0,0 0-25 16,-36 16-32-16,36-16-19 0,0 0-19 15,0 0-27-15,0 0-22 0,41 22-30 0,-41-22-113 16,0 0 77-16,70-9 247 0</inkml:trace>
          <inkml:trace contextRef="#ctx0" brushRef="#br0" timeOffset="74259.9457">13904 4120 638 0,'0'0'133'0,"0"0"-45"16,0 0-30-16,0 0-6 0,0 0-8 0,0 0-14 16,0 0-9-16,0 0 0 0,0 0 6 0,0 0 9 15,0 0 10-15,0 0 6 0,0 0-4 16,0 0-7-16,0 0-10 0,0 0-9 16,36 30-6-16,-36-30-5 0,0 0-6 0,4 33-2 0,-4-33-1 15,2 30-2-15,-2-30 0 0,0 0 0 16,8 38-1-16,-8-38 0 0,0 0 0 0,12 30 0 15,-12-30 0-15,0 0 0 0,0 0-1 0,0 0 2 16,33 16 1-16,-33-16 2 0,0 0 0 0,34-18 3 16,-34 18-3-16,0 0 6 0,40-37 4 15,-40 37 10-15,31-34 5 0,-31 34 2 0,28-36-4 16,-28 36-3-16,23-40-8 0,-23 40-3 0,21-35-3 16,-21 35-2-16,0 0-3 0,23-36 0 0,-23 36-3 15,0 0 0-15,0 0 0 0,0 0-1 0,0 0-1 0,0 0 2 16,0 0-1-16,0 0 3 0,0 0-2 15,19 36 1-15,-19-36-1 0,2 35-1 16,-2-35 1-16,4 33-1 0,-4-33-1 0,3 30 1 16,-3-30-1-1,0 0 0-15,12 36-8 0,-12-36-9 0,0 0-12 16,6 31-19-16,-6-31-19 0,0 0-38 0,0 0-36 16,0 0-110-16,0 0-125 0,0 0-37 0,0 0 235 15</inkml:trace>
          <inkml:trace contextRef="#ctx0" brushRef="#br0" timeOffset="75099.2873">14567 4274 534 0,'0'0'181'0,"0"0"-91"0,0 0-15 15,0 0-5-15,0 0 4 0,0 0-8 0,0 0-9 16,0 0-6-16,0 0 1 0,0 0-6 0,0 0 1 15,9 34-7-15,-9-34-6 0,0 0-7 0,-6 41-10 16,6-41-9-16,-9 36-4 0,9-36-2 0,-13 40-1 16,13-40-2-16,-12 46 2 0,12-46-2 0,-15 52 1 15,15-52-1-15,-14 51 0 0,14-51 0 0,-9 52 1 16,9-52-1-16,-7 44 0 0,7-44 1 16,-11 47-1-16,11-47-1 0,-7 39 1 0,7-39-21 15,0 0-79-15,-2 51-13 0,2-51-4 0,2 30 24 16,-2-30 75-16,0 0 11 0,0 0-1 15,-4 32 1-15,4-32 2 0,0 0 14 0,0 0 6 16,0 0 0-16,0 0 1 0,0 0-2 0,0 0-2 16,6-34 5-16,-6 34 5 0,0 0 4 0,11-41 9 15,-11 41 11-15,14-43 5 0,2 13 3 16,-16 30-3-16,20-60-9 0,-13 32-3 0,9-10-5 16,-10 2-5-16,8-9-2 0,-7 2-5 0,6-5 0 15,-3 5-2-15,3-4 0 0,-4 6-5 0,3 2-1 16,-3 8-3-16,-9 31-1 0,18-45 0 15,-18 45 2-15,15-30-3 0,-15 30-1 0,0 0-4 16,14-38-1-16,-14 38-2 0,0 0 0 16,0 0 0-16,17-30 0 0,-17 30-1 0,0 0 0 15,0 0-2-15,0 0 3 0,0 0-1 0,40-8 1 16,-40 8-2-16,0 0 2 0,38-1-1 0,-38 1 1 16,0 0-2-16,47 7 1 0,-47-7-1 0,0 0 2 15,42 23-1-15,-42-23 2 0,0 0-2 0,35 32 1 16,-35-32 0-16,0 0 1 0,20 40-1 0,-20-40 1 15,0 0 1-15,6 34-1 0,-6-34 0 16,0 0 1-16,0 0 0 0,-10 34 1 0,10-34 0 16,0 0 0-16,0 0 2 0,0 0-4 15,-34 27 3-15,34-27-3 0,0 0 2 0,-39 9-2 16,39-9 1-16,-36 11-2 0,36-11 2 0,-40 5-3 16,40-5 3-16,-40 7-2 0,40-7 3 0,-43 4-3 15,43-4 4-15,-48 2-4 0,48-2 3 0,-43 5-4 16,43-5 3-16,-40 0-3 0,40 0 2 15,0 0-2-15,-35-5 1 0,35 5-3 0,0 0-7 16,0 0-10-16,0 0-14 0,0 0-33 0,0 0-55 16,0 0-54-16,0 0-106 0,0 0-160 0,0 0 27 15,48-27 284-15</inkml:trace>
          <inkml:trace contextRef="#ctx0" brushRef="#br0" timeOffset="75617.9561">15284 4010 486 0,'0'0'234'0,"0"0"-89"15,0 0-10-15,0 0-9 0,0 0-4 0,0 0-22 16,0 0-26-16,0 0-17 0,0 0-13 0,0 0-6 15,0 0-6-15,0 0-4 0,0 0-6 0,0 0-2 16,0 0-5-16,0 0-1 0,0 0-4 0,0 0-2 16,0 0-3-16,0 0-2 0,-36 0-1 15,36 0-1-15,0 0 0 0,0 0 0 16,-34 9-2-16,34-9 3 0,0 0-4 0,0 0 2 16,-40 33-2-16,40-33 2 0,0 0-2 0,-18 36 1 15,18-36-1-15,-10 30 0 0,10-30 0 0,0 0 0 16,0 41 0-16,0-41 0 0,10 31 0 0,-10-31-3 15,0 0-2-15,23 41-2 0,-23-41 1 0,16 27-2 16,-16-27 2-16,0 0 0 0,28 34 1 16,-28-34 2-16,0 0 3 0,0 0 0 0,38 38 1 15,-38-38 0-15,0 0 1 0,0 0 0 0,17 30 1 16,-17-30-1-16,0 0 1 0,0 0 2 0,0 0 0 16,0 0 1-16,0 0 0 0,-12 34 0 15,12-34 7-15,0 0 3 0,0 0 1 0,-41 24 4 16,41-24-6-16,0 0 2 0,-40 17 0 15,40-17-1-15,0 0-5 0,-45 22-2 0,45-22-4 16,0 0 0-16,-32 18-3 0,32-18 1 0,0 0-1 16,0 0 0-16,0 0 1 0,0 0-3 0,0 0-12 15,0 0-14-15,0 0-37 0,0 0-90 0,0 0-174 16,0 0-190-16,-3-32 18 0,3 32 324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1.4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38 153 658 0,'0'0'112'0,"0"0"-63"0,0 0-17 16,0 0 6-16,0 0 14 0,0 0 8 0,0 0 10 16,0 0-12-16,0 0-15 0,0 0-6 0,24 10-7 15,-24-10-4-15,0 0-5 0,25-1-8 0,-25 1-1 0,0 0-6 16,30-2-1-16,-30 2-2 0,0 0-3 15,34-4 2-15,-34 4-2 0,23-4 3 16,-23 4 0-16,22-13-4 0,-22 13 2 0,0 0 1 16,33-23-2-16,-33 23 2 0,0 0-1 0,22-27 3 15,-22 27-1-15,4-24 3 0,-4 24-1 0,0 0 2 16,-9-28-1-16,9 28 2 16,0 0-4-16,-28-22 2 0,28 22-2 0,-25-8 3 15,25 8 3-15,-33-9 5 0,33 9 4 16,-37 2 2-16,37-2 3 0,-33 12-4 0,33-12 0 15,-30 17-6-15,30-17-1 0,-28 26-4 0,28-26-1 16,-21 37-5-16,21-37 1 0,-11 40-5 0,11-40 3 0,0 42-5 16,0-42 5-16,10 41-4 0,-10-41 3 0,21 40-4 15,-21-40 4-15,27 29-3 0,-27-29 2 0,37 17-1 16,-13-13 0-16,-1-4-1 0,3-2 0 16,2-4 1-16,-3-7-34 0,11 8-43 0,-17-21-65 15,25 26-75-15,-25-29-68 0,9 6-126 0,6 16 36 16,-23-19 358-16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0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58 875 0,'0'0'195'0,"0"0"-64"0,-29-21-13 16,29 21-14-16,0 0-45 0,0 0-28 0,0 0-16 15,0 0-9-15,0 0-4 0,0 0-3 0,0 0 2 16,0 0 0-16,0 0 2 0,0 0 5 0,0 0 0 16,26-11 1-16,-26 11-1 0,0 0-1 15,0 0-1-15,28-8-3 0,-28 8-17 0,0 0 15 16,22-13-17-16,-22 13 16 0,0 0 1 0,25-6-1 16,-25 6-1-16,0 0 2 0,0 0 0 0,22-2 0 15,-22 2 1-15,0 0 1 0,0 0 18 16,0 0-17-16,0 0 19 0,23 28-38 0,-23-28 22 15,0 27-18-15,0-27 18 0,-9 29 3 0,9-29-4 16,-10 25 0-16,10-25-4 0,-8 30 0 16,8-30-2-16,-10 24 1 0,10-24 0 0,-8 22 2 15,8-22-4-15,0 0 2 0,-10 24-4 0,10-24 3 16,0 0-2-16,-5 23 0 0,5-23-22 0,0 0-22 16,0 0-51-16,0 0-56 0,8 28-79 0,-8-28-95 15,0 0-108-15,0 0 121 0,0 0 314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4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0 851 0,'0'0'236'0,"0"0"-135"0,0 0-23 16,0 0-16-16,0 0-22 0,0 0-25 15,0 0-9-15,0 0 13 0,0 0 15 0,0 0 5 16,13 23 2-16,-13-23-15 0,0 0-7 0,5 25-5 15,-5-25 2-15,3 30-6 0,-3-30 0 0,0 29-3 16,0-29 1-16,-3 30-4 0,3-30 2 0,-7 29-6 16,7-29 3-16,-7 34-6 0,7-34 5 0,-6 32-3 15,6-32 2-15,-6 29-2 0,6-29 1 0,-4 23-3 16,4-23 2-16,0 0-7 0,0 0-38 16,3 37-38-16,-3-37-71 0,0 0-63 15,0 0-89-15,0 0-130 0,-7 37 59 0,7-37 372 16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6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 1162 0,'0'0'142'0,"0"0"-19"0,0 0-29 0,0 0-40 15,0 0-31-15,0 0-16 0,0 0-6 16,0 0 6-16,0 0 6 0,0 0 3 16,0 0 2-16,28 16-2 0,-28-16-4 0,29 9 1 15,-29-9-2-15,33 3-3 0,-33-3-3 0,35-1-1 16,-35 1-2-16,38-3 0 0,-38 3-1 0,37-12-1 16,-37 12 0-16,36-12-1 0,-36 12 0 0,33-17-16 15,-33 17-31-15,26-19-70 0,2 27-91 0,-28-8-213 16,0 0-67-16,35-14 60 0,-26-9 429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5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262 21 738 0,'0'0'156'0,"-7"-23"-51"0,7 23 3 15,0 0-7-15,0 0-14 0,0 0-20 0,0 0-12 16,-23 9-6-16,23-9-5 0,0 0-2 15,0 0-1-15,0 0-5 0,0 0-2 16,-26 15-7-16,26-15-3 0,0 0-3 0,0 0-4 16,-25 16-1-16,25-16-2 0,0 0-5 0,-22 21 2 15,22-21-4-15,-15 22 1 0,15-22-4 0,-25 39 3 16,25-39-5-16,-24 42 4 0,9-18-2 0,3 2 1 16,-2 0-4-16,3 0 4 0,1-2-6 15,1 3 3-15,-2-1-3 0,4-3 2 0,3-1-6 16,1 0 7-16,3 1-4 0,0-23 4 0,7 43-4 15,-7-43 2-15,9 36-1 0,-9-36-16 0,18 34 33 16,-18-34-33-16,20 36 30 0,-20-36-14 0,22 30-3 16,-22-30 4-16,23 26-17 0,-23-26-8 0,26 11-16 15,-26-11-17-15,28 5-16 0,-28-5-47 16,30-3-64-16,-30 3-103 0,13-26-203 16,-13 26 75-16,0 0 296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9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-4 120 699 0,'0'0'283'16,"0"0"-153"-16,0 0-32 0,0 0-3 0,-9-24-27 15,9 24-30-15,0 0-17 0,0 0-5 0,0 0 1 16,0 0 1-16,0 0-7 0,26-27-7 16,-26 27 2-16,0 0-3 0,26-29 3 0,-26 29-1 15,0 0 2-15,24-25 1 0,-24 25 0 0,0 0-3 16,23-19-1-16,-23 19-3 0,0 0 0 0,0 0 0 16,0 0-3-16,0 0 0 0,0 0 3 0,0 0 3 15,0 0 6-15,23 14 7 0,-23-14 1 0,9 22 2 16,-9-22-4-16,0 27-3 0,0-27-6 0,0 35 3 15,0-35-2-15,0 38 4 16,0-38-5-16,-7 41 2 0,7-41-5 0,-6 41 2 16,6-41-5-16,-8 39 4 0,8-39-6 0,-7 33 3 15,7-33-5-15,-9 31 4 0,9-31-3 0,-7 22 3 16,7-22 16-16,0 0-36 0,-3 30 35 0,3-30-49 16,0 0-1-16,0 0-27 0,7 33-47 0,-7-33-37 15,0 0-77-15,0 0-60 0,0 0-160 16,5 30 75-16,-5-30 332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2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38 963 0,'0'0'221'0,"0"0"-116"0,0 0-55 16,0 0-1-16,0 0 4 0,0 0-8 0,0 0-8 16,0 0-6-16,0 0-18 0,19 24-1 0,-19-24-2 15,0 0-1-15,0 0-4 0,30 7 0 0,-30-7-3 16,0 0 0-16,29-1-1 0,-29 1-1 16,0 0 0-16,32-6 0 0,-32 6 0 0,0 0-1 15,32-10 1-15,-32 10-13 0,26-9-24 16,-26 9-54-16,29-5-74 0,-29 5-120 0,19-24-171 15,-19 24 25-15,26-14 297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6.8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43 477 0,'0'0'150'16,"0"0"-40"-16,0 0 19 0,0 0-6 0,0 0-2 16,0 0-21-16,5 24-25 0,-5-24-21 0,0 0-4 15,-8 31-11-15,8-31-10 0,0 27-13 0,0-27-5 16,-2 33 14-16,2-33-18 0,-2 35 16 0,2-35-37 15,-3 37 15-15,3-37-17 0,-3 43 16 16,3-43 3-16,-4 40-4 0,4-40 3 0,-3 38-3 16,3-38 2-16,-2 36-3 0,2-36 3 0,-5 35-3 15,5-35 4-15,-1 29-3 0,1-29 2 16,-4 28-2-16,4-28 1 0,0 0-1 0,0 0 1 16,0 22-1-16,0-22 1 0,0 0 1 0,0 0 2 15,0 0-3-15,0 0 1 0,0 0-2 16,0 0-2-16,-3-34 3 0,3 34-1 0,3-29 3 15,-3 29-3-15,0-37 3 0,0 37-4 0,5-44 5 16,0 15-4-16,-3 5 4 0,2-3-5 0,-1-3 6 16,3 5 14-16,-2-2-32 0,1 0 38 0,1 3-32 15,-1 3 17-15,1-1 8 0,-6 22-7 0,11-41 3 16,-11 41-5-16,11-32-1 0,-11 32-3 16,0 0-2-16,15-22-1 0,-15 22-1 15,0 0-1-15,0 0 2 0,24-7 0 0,-24 7 2 16,0 0-3-16,30 7 1 0,-30-7-1 0,0 0-2 15,26 13 4-15,-26-13-2 0,0 0 0 0,0 0-1 16,25 19 1-16,-25-19 0 0,0 0 0 0,0 0-1 16,10 24 3-16,-10-24-1 0,0 0 1 0,0 24-1 15,0-24 1-15,0 0-3 0,-14 34 4 0,14-34-3 16,0 0 2-16,-24 29-2 0,24-29 0 16,0 0 0-16,-31 26 0 0,31-26 20 0,-24 13-38 15,24-13 36-15,-22 18-35 0,22-18 17 0,0 0 1 16,0 0-2-16,-26 22 1 0,26-22-1 15,0 0 1-15,0 0 0 0,0 0-3 0,0 0-18 16,0 0-22-16,0 0-70 0,0 0-43 0,0 0-66 16,0 0-61-16,0 0-135 0,0 0 54 15,7-40 361-15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7.3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 21 971 0,'-14'-24'119'0,"14"24"-8"0,0 0-13 15,0 0-31-15,0 0-37 0,0 0-21 0,0 0-1 16,0 0 14-16,0 0 4 0,18 31 3 0,-18-31-4 0,0 0-8 0,20 34-2 16,-20-34 1-16,18 34-4 0,-18-34 3 0,20 38-3 15,-20-38 2-15,15 38-6 0,-15-38 2 0,12 42-7 16,-12-42 3-16,11 40-3 0,-11-40 6 15,7 39-1-15,-7-39 4 0,4 35-3 16,-4-35-1-16,2 32-3 0,-2-32 3 0,-3 37-2 16,3-37 4-16,-13 37-5 0,13-37 3 0,-13 41-5 15,13-41 3-15,-20 37 13 0,20-37-33 0,-23 42 31 16,11-18-33-16,-4-1 14 0,4-1 2 0,12-22-2 16,-26 39 2-16,26-39-2 0,-17 24-1 15,17-24-22-15,0 0-17 0,0 0-44 0,0 0-64 16,0 0-163-16,0 0-179 0,0 0 14 0,0 0 324 15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0 731 0,'0'0'155'0,"0"0"-54"0,0 0-22 16,0 0-4-16,0 0-8 0,0 0-7 0,0 0-4 15,0 0-6-15,0 0-1 0,0 0-5 0,0 0-7 16,0 0 23-16,0 0 2 0,0 0-3 16,18 36-3-16,-18-36-34 0,4 37-5 15,-4-37-7-15,-2 46 2 0,0-22-5 0,0 7 0 16,-2-3-7-16,1 0 4 0,-1 4-7 0,1-6 5 15,2 7-5-15,-5-6 5 0,4 3-5 0,-2-3 4 16,-2 0-4-16,3-2 5 0,3-25 12 0,-7 41-30 16,7-41 31-16,0 31-33 0,0-31 16 0,3 24 1 15,-3-24 0-15,0 0 0 0,0 0-3 16,0 0 0-16,0 0-4 0,0 0-7 0,0 0-6 16,0 0-11-16,0 0 2 0,0 0-5 15,0 0-8-15,19-32-7 0,-19 32-74 0,9-39-46 16,-9 39-132-16,25-19-158 0,-23-5 74 0,-2 24 265 15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95 25 1026 0,'-6'-28'180'0,"6"28"-67"0,0 0-26 0,0 0-25 16,0 0-32-16,0 0-19 0,0 0-8 16,0 0 1-16,0 0 9 0,6 21 7 0,-6-21-2 15,2 26 0-15,-2-26-9 0,1 33-1 0,-1-33-2 16,-1 40 2-16,1-40-4 0,-6 41 5 0,4-19-4 16,-1 1 5-16,-3 1-6 0,2 5 3 0,-1-3-5 15,-2-2 2-15,3 0-6 0,-2 4 5 0,2-2-8 16,-2-4 7-16,2 2-4 0,4-24-16 15,-15 46 36-15,15-46-37 0,-9 42 35 0,9-42-15 16,-7 38-3-16,7-38 3 0,-6 31-3 0,6-31 1 16,-3 25-5-16,3-25-22 0,0 0-41 0,0 0-50 15,6 30-47-15,-6-30-32 0,0 0-58 0,0 0-95 16,0 0-6-16,0 0 256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1.8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18 163 562 0,'0'0'138'15,"0"0"-26"-15,-22 13-14 0,22-13 0 16,0 0-17-16,1 30-6 0,-1-30-12 0,0 0-7 16,-1 27-12-16,1-27-3 0,0 0-10 0,11 32 0 15,-11-32-6-15,0 0 0 0,4 32-4 0,-4-32-1 16,0 0-4-1,9 31-1-15,-9-31-5 0,0 0-2 0,5 26-2 16,-5-26-2-16,0 0-2 0,0 0 1 0,0 0-3 16,0 0 0-16,0 0 2 0,0 0-1 15,0 0 0-15,0 0 0 0,0 0-1 0,0 0 1 16,0 0 2-16,0 0-2 0,16-26 2 0,-16 26-4 16,15-31 4-16,-15 31-5 0,20-45 6 0,-11 19-7 15,-1 0 7-15,2 2-5 0,-3-7 5 0,3 3-4 0,-2 2 3 16,2 0-4-16,-1 3 4 0,-9 23 3 0,15-27 9 15,-15 27 2-15,0 0 0 0,0 0-6 16,0 0-6-16,0 0-1 0,24-3 1 0,-24 3 3 16,0 0-1-16,27 27 3 0,-27-27-3 0,22 27 0 15,-22-27-4-15,24 31 0 0,-24-31-3 0,30 18 0 16,-30-18-1-16,33 10 1 16,-33-10-1-16,47 0 1 0,-22-5 0 0,1-1-2 15,2-4-9-15,-4-8-28 0,11 15-74 16,-19-29-122-16,27 17-295 0,-18-3 14 15,-2-4 228-15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8.7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25-3 976 0,'-28'0'150'16,"28"0"-10"-16,0 0-30 0,0 0-28 0,0 0-47 15,0 0-11-15,0 0 2 0,0 0 2 0,0 0 4 16,24 24-9-16,-24-24-10 0,26 3-4 0,-26-3-4 15,34 2-1-15,-34-2-2 0,42-3-1 0,-19 1 0 16,-1-1-2-16,-22 3 1 0,44-8-1 16,-20 4 0-16,-24 4-14 0,42-3-45 0,-42 3-68 15,42 2-130-15,-42-2-249 0,0 0 66 16,38 16 192-16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20 1156 0,'-22'-11'95'0,"22"11"11"0,0 0-26 16,0 0-10-16,0 0-42 0,0 0-23 0,0 0-12 0,0 0 3 15,0 0 4-15,0 0 2 0,0 0 5 16,0 0-6-16,29-4 0 0,-29 4 1 0,0 0-1 16,28 4 1-16,-28-4-2 0,0 0 2 0,29 11-3 15,-29-11 2 1,0 0 0-16,27 18 0 0,-27-18 21 0,0 0-37 16,15 34 37-16,-15-34-37 0,5 30 16 0,-5-30 2 15,-2 30-3-15,2-30 3 0,-9 24-1 0,9-24 5 16,-16 25 3-16,16-25 6 0,-19 28 3 15,19-28 5-15,-18 23-4 0,18-23 2 0,0 0-4 0,0 0 0 16,-20 21-2-16,20-21-3 0,0 0-4 16,0 0-4-16,0 0-4 0,0 0-2 0,0 0 0 15,0 0-3-15,0 0-1 0,0 0 2 0,0 0 4 16,0 0 0-16,0 0 1 0,24-5 1 0,-24 5-3 16,24-10 0-16,-24 10 1 0,27-9-2 15,-27 9 1-15,32-20-22 0,-32 20-16 0,32-22-35 16,-3 25-84-16,-29-29-117 0,0 26-240 0,34-11 50 15,-34 11 243-15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9.6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 0 1162 0,'0'0'117'0,"0"0"-53"0,0 0-21 0,0 0-12 16,0 0-1-16,0 0 6 0,0 0 5 16,0 0 1-16,-1 28-14 0,1-28-3 0,11 26-6 15,-11-26 0-15,15 26-8 0,-15-26 1 0,17 28-3 16,-17-28 4-16,20 36-3 0,-20-36 2 0,18 38-5 16,-18-38 0-16,14 40-2 0,-14-40 2 0,12 38-3 15,-12-38 4-15,8 38-4 0,-8-38 2 0,1 42-2 16,-1-20 7-16,-4 3 1 0,0 6 4 0,0-5-7 15,-6 7 1-15,-2-5-10 0,3 3 5 16,-3-6 11-16,-1 6-31 0,2-4 31 0,0 4-30 16,1-5 11-16,-1-3 5 0,11-23-3 15,-18 38 2-15,18-38-1 0,0 0 2 0,-17 22-3 16,17-22 1-16,0 0 0 0,0 0-1 0,0 0-15 16,0 0-21-16,0 0-44 0,0 0-84 0,0 0-168 15,0 0-183-15,-14-25 13 0,14 25 313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1303 0,'0'0'135'0,"0"0"-25"0,0 0-26 0,0 0-31 16,0 0-26-16,0 0-14 0,0 0-8 15,0 0-5-15,0 0-2 0,0 0 14 0,0 0 8 16,0 0 4-16,0 0 2 0,0 0-14 0,29 9-5 16,-29-9 0-16,26 9-2 0,-26-9 0 0,29 3-2 15,-29-3-2-15,34 3 1 0,-34-3-2 0,37 0 1 16,-37 0 0-16,39 0-2 0,-39 0 1 0,40 0-2 15,-40 0-20-15,34 0-19 0,-34 0-25 16,42 2-59-16,-42-2-54 0,37 0-121 0,-37 0-178 16,22-5 56-16,-22 5 204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0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22-4 957 0,'0'0'175'0,"-26"9"-46"0,26-9-5 16,0 0-20-16,0 0-27 0,0 0-29 0,0 0-22 16,0 0-10-16,0 0-6 0,0 0-2 15,0 0 23-15,0 0 1 0,0 0 1 16,8 28-1-16,-8-28-22 0,0 0-1 0,32 11 2 15,-32-11-2-15,26 10-1 0,-26-10-4 0,32 5-2 16,-32-5 0-16,38 3 0 0,-38-3-2 0,44-3 1 16,-19 1 0-16,-3-2-2 0,2-3 1 0,-1 2-1 15,3 2-16-15,-2-5-24 0,5 11-53 0,-29-3-105 16,45-14-311-16,-45 14-17 0,29-7 65 16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0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 0 918 0,'0'0'225'16,"0"0"-123"-16,0 0-38 0,0 0-21 0,0 0-14 16,0 0-10-16,0 0 16 0,0 0 5 15,0 0 5-15,0 0-3 0,0 0-19 0,0 0-8 16,17 25 1-16,-17-25-3 0,7 28 0 0,-7-28-4 15,3 35 0-15,-3-35-6 0,0 39 3 0,0-39-7 16,1 40 4-16,-1-40-4 0,-3 41 2 0,2-17-2 16,1-24 3-16,-7 43-5 0,7-43 4 0,-8 39 16 15,8-39-35-15,-9 33 35 0,9-33-34 16,-2 36 15-16,2-36-5 0,-2 27-17 16,2-27-14-16,0 26-33 0,0-26-20 0,0 0-39 15,0 0-24-15,2 27-61 0,-2-27 1 0,0 0-108 16,0 0 21-16,0 0 201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7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0 508 451 0,'0'0'107'0,"14"-28"3"0,-14 28 1 15,3-25-7-15,-3 25-21 0,2-29-28 0,-2 29 12 16,4-25-14-16,-4 25 16 0,2-28 0 15,-2 28-7-15,3-31-9 0,-3 31-8 0,6-27-3 16,-6 27-3-16,5-29 2 0,-5 29-6 0,5-25 0 16,-5 25-8-16,4-23-4 0,-4 23-5 0,6-23 0 15,-6 23-4-15,5-24 3 0,-5 24-4 0,10-27 0 16,-10 27-2-16,10-28-1 0,-10 28-2 0,9-26 2 16,-9 26-3-16,11-24 0 0,-11 24-3 0,0 0-1 0,15-23-2 15,-15 23 1-15,0 0-1 0,0 0 0 0,24-25-1 16,-24 25 1-16,0 0-1 0,25-20 1 15,-25 20-1-15,0 0 0 0,27-14 1 0,-27 14-2 16,0 0 1-16,26-3-1 0,-26 3 0 0,0 0 1 0,31 4-1 16,-31-4 1-16,0 0 0 0,29 15 0 0,-29-15 1 15,0 0-3-15,22 24 2 0,-22-24-1 16,0 0 0-16,18 34 0 0,-18-34 2 0,0 0-1 16,11 32 1-16,-11-32-2 0,2 25 1 15,-2-25-1-15,0 23 2 0,0-23-2 0,0 0 2 16,-9 25-1-16,9-25 2 0,0 0-2 0,-18 24 3 15,18-24-3-15,0 0 2 0,-25 22-3 0,25-22 3 16,0 0-2-16,-30 21 2 0,30-21-1 0,-25 11 0 16,25-11 7-16,-24 4 3 0,24-4 1 0,-23 0 1 15,23 0-5-15,-23-3-2 0,23 3-1 0,-25-1-4 16,25 1 0-16,0 0-1 0,-22-4 1 16,22 4-1-16,0 0 0 0,0 0 0 0,0 0-12 15,0 0-11-15,0 0-28 0,0 0-42 16,0 0-97-16,0 0-123 0,0 0-186 0,0 0 13 15,0 0 240-15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2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273 58 360 0,'0'0'77'0,"0"0"8"16,0 0 1-16,20-23 6 0,-20 23 1 15,0 0 13-15,0 0-3 0,0 0 21 0,0 0-2 16,0 0 2-16,0 0-8 0,0 0-25 0,0 0-28 16,0 0-28-16,-2-23-15 0,2 23-7 0,0 0 2 15,0 0 3-15,-27-10 0 0,27 10 0 0,-22 0-2 16,22 0 0-16,-25 0 0 0,25 0-2 16,-28 1-2-16,28-1-3 0,-33 9-4 0,33-9-1 15,-37 12 1-15,37-12-3 0,-39 21 2 0,39-21-2 16,-35 24-1-16,35-24 0 0,-27 26 1 0,27-26-3 15,0 0 2-15,-20 27-3 0,20-27 3 0,0 0-3 16,0 27 3-16,0-27-4 0,0 0 3 16,18 30-1-16,-18-30-1 0,23 16 1 15,-23-16 1-15,30 13-1 0,-30-13 1 0,32 13 0 16,-32-13 0-16,32 6-1 0,-32-6 1 0,27 11 1 16,-27-11-1-16,0 0-2 0,24 11 2 0,-24-11-1 15,0 0 1-15,0 0 0 0,0 0 2 0,7 30-1 16,-7-30 1-16,-11 24-1 0,11-24 1 0,-21 21-2 15,21-21 1-15,-25 22-2 0,25-22 2 0,-27 23-3 16,27-23 3-16,-27 27-3 0,27-27 3 16,-27 26-2-16,27-26 2 0,-25 23-2 0,25-23 1 15,0 0-2-15,-23 24 2 0,23-24-1 0,0 0 0 16,0 0 1-16,-5 27 0 0,5-27-1 16,0 0 1-16,0 0-1 0,17 25 1 0,-17-25-1 15,0 0 1-15,23 19-2 0,-23-19 1 0,0 0 0 16,29 16-1-16,-29-16 1 0,25 8 1 0,-25-8 0 15,29 3 0-15,-29-3-1 0,29 2 1 16,-29-2-1-16,29-2-1 0,-29 2-10 0,29-3-10 16,-29 3-16-16,29-6-11 0,-29 6-22 0,26-12-39 15,0 22-63-15,-24-35-111 0,22 19-158 0,-24 6 12 16,27-22 198-16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6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244 30 1143 0,'0'0'152'0,"3"-33"-26"0,-3 33-19 0,0 0-26 16,0 0-19-16,0 0-15 0,0 0-6 0,0 0-4 15,0 0-6-15,0 0-8 0,0 0-5 0,0 0-7 16,0 0-4-16,-23 17-5 0,23-17 4 16,-21 24 0-16,21-24 5 0,-23 31-2 0,23-31 1 15,-33 37-4-15,15-15 2 0,-2 2-4 0,2 5 2 16,1 2-7-16,1 3 3 0,3-2-4 16,-1 2 4-16,3-1-5 0,3-6 4 0,2-2-5 15,1 1 5-15,3-1-4 0,4-3 2 0,-2-22-2 16,8 40 3-16,-8-40-3 0,16 31 4 0,-16-31-3 15,22 28 1-15,-22-28-1 0,27 21 2 0,-27-21-8 16,30 16-3-16,-30-16-5 0,34 8-5 0,-34-8-6 16,33 0-7-16,-33 0-17 0,32-11-23 15,-4 17-61-15,-23-29-66 0,31 28-110 0,-36-5-173 16,36-28 93-16,-11 25 219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8.9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46 1015 0,'-1'-24'286'0,"1"24"-182"0,0 0-24 0,0 0-13 16,0 0-21-16,0 0-17 0,12-22-14 0,-12 22-7 15,0 0-3-15,0 0-1 0,0 0 11 0,0 0 5 16,0 0 3-16,12 24 7 0,-12-24-10 15,6 25 3-15,-6-25-6 0,-2 37-1 16,2-37-9-16,-5 47 2 0,2-22-8 0,0 0 2 16,-2-1-4-16,1 4 4 0,-2-2-4 0,-1-2 3 15,2-2-3-15,-2 1 1 0,0 1-2 0,7-24 4 16,-12 37-5-16,12-37 4 0,-9 36-3 0,9-36 3 16,-5 29-4-16,5-29 3 0,0 0-4 0,0 0-8 15,3 27-17-15,-3-27-17 0,0 0-39 16,0 0-67-16,0 0-129 0,0 0-224 0,30-17 53 15,-30 17 179-15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2.5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330 109 731 0,'29'-10'67'0,"-29"10"6"0,23-24 17 15,-23 24 4-15,0 0-15 0,25-37-4 0,-25 37-6 0,0 0 1 0,0 0-2 16,0 0-5-16,0 0-10 0,16-29-7 0,-16 29-8 16,0 0-8-16,0 0-5 0,0 0-6 0,0 0-5 15,-26-20-3-15,26 20-4 16,0 0-4-16,-36 13-2 0,36-13-3 0,-36 17 3 16,36-17-4-16,-37 28 6 0,37-28-5 0,-37 35 2 15,37-35-2-15,-30 35 1 0,30-35-1 0,-20 30 2 0,20-30-2 0,-8 31 2 16,8-31-16-16,3 28-7 0,-3-28-16 0,18 24-11 15,-18-24-13-15,26 17-6 0,-4-5-1 0,-22-12 13 16,43-1 25-16,-21-11 18 0,3 1 16 16,-1-4 0-16,0-3 2 0,-24 18-3 15,44-32 3-15,-44 32-4 0,33-32 4 0,-33 32-2 16,23-32 4-16,-23 32 8 16,14-28 15-16,-14 28 4 0,4-24 13 0,-4 24-4 15,0 0-1-15,0 0-3 0,0 0-8 0,0 0-6 16,0 0-12-16,0 0-6 0,0 0-6 0,0 0-1 15,0 0 3-15,0 0-2 0,0 0-1 16,2 31 3-16,-2-31-5 0,-3 40 5 16,2-16-4-16,-1 2 4 0,2 1-5 0,-5 1 6 15,-2 6-6-15,1 1 6 0,-3 1-8 0,-1 1 8 0,0 1-8 0,-5 1 10 16,0 3 13-16,1-1-30 0,-2-3 31 0,5 1-33 16,0-7 12-16,-3 2 5 0,0-7-5 0,-1 0 6 15,0-5-5-15,15-22 8 0,-30 34 5 16,30-34 8-16,-31 19 1 0,31-19-3 15,-26 4-9-15,26-4-5 0,-26-9-2 0,26 9-1 16,-30-19 1-16,30 19-4 16,-34-28 4-16,34 28-3 0,-27-32 2 0,27 32-4 15,-26-38 2-15,26 38-14 0,-24-39-9 0,9 15-18 16,15 24-31-16,-26-52-39 0,26 52-92 0,-18-47-118 16,11 20-145-16,7 27 33 0,-7-50 400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2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1157 0,'0'0'110'15,"0"0"-54"-15,0 0-22 0,0 0-12 0,0 0 8 16,0 0 3-16,0 0 3 0,0 0 6 0,0 0-13 16,0 0-5-16,25 24 0 0,-25-24 0 0,0 0 1 15,5 28-5-15,-5-28 2 0,0 29-6 16,0-29 2-16,-5 42-8 0,2-18 0 16,-4 5-7-16,1 0 2 0,-3 4-7 15,1-3 4-15,-1 4-5 0,2-5 6 0,1 0-6 16,1-3 6-16,0 2-7 0,1-3 4 0,0-2-4 15,4-23 4-15,-5 40-16 0,5-40-10 0,2 32-35 16,-2-32-52-16,8 28-65 0,-8-28-116 0,0 0-147 16,0 0 15-16,0 0 239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19.4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1323 0,'0'0'107'0,"0"0"-37"0,0 0-24 15,0 0-27-15,0 0-4 0,0 0 0 0,0 0 1 16,0 0 0-16,26 16-6 0,-26-16-8 0,30 3-1 16,-30-3 0-16,42 4-1 0,-42-4 1 0,40 1 0 15,-40-1-2-15,38-1-13 0,-13 5-35 0,-25-4-52 16,43-3-57-16,-43 3-84 0,30-24-185 0,-8 24 23 15,-22 0 157-15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92 738 0,'0'0'185'0,"0"0"-69"0,0 0-15 0,0 0-22 0,0 0-13 15,0 0-24-15,0 0-14 16,0 0-6-16,0 0 3 0,0 0 3 0,0 0 1 15,0 0 10-15,0 0 0 0,0 0-4 0,0 0-4 16,0 0-13-16,26-18-7 0,-26 18-3 0,0 0-2 16,0 0 0-16,25-24-4 0,-25 24 0 0,0 0-2 15,0 0 1-15,28-28 0 0,-28 28 1 0,0 0-2 16,0 0 1-16,23-22-3 0,-23 22 4 0,0 0-3 16,0 0 3-16,0 0-2 0,0 0 1 15,0 0 0-15,0 0-1 0,0 0 5 0,0 0-2 16,0 0 7-16,0 0 5 0,0 0 0 0,6 24-2 15,-6-24-4-15,-9 33-7 0,9-33 1 0,-9 30-3 16,9-30 2-16,-8 37-2 0,8-37 3 16,-7 40-5-16,7-40 4 0,-6 36-4 0,6-36 2 15,-5 26-2-15,5-26 2 0,-3 22-1 0,3-22 3 16,0 0-3-16,-2 26-15 0,2-26 35 0,0 0-38 16,0 0 38-16,0 0-19 0,0 0-1 0,0 0 1 15,0 0 0-15,0 0 0 0,0 0-2 0,0 0-5 16,0 0-11-1,0 0 5-15,0 0-42 0,0 0-19 0,5 24-89 16,-5-24-138-16,0 0-187 0,0 0 35 0,0 0 285 16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5.6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0 818 0,'-2'29'114'0,"2"-29"-21"0,0 0-10 16,0 0 4-16,0 25-9 0,0-25-7 0,0 0-10 15,0 0-8-15,15 35-4 0,-15-35-11 16,16 27-1-16,-16-27-9 0,19 28-2 0,-19-28-6 15,23 25 1-15,-23-25-6 0,24 31 0 0,-24-31-5 16,20 30-1-16,-20-30-4 0,18 38 2 0,-18-38-1 16,16 43 3-16,-16-43-1 0,9 47 2 0,-9-47-4 15,4 44 4-15,-5-22-6 0,-2 2 4 0,-1-3-6 16,-1 3 2-16,-4 4-5 0,0-5 4 16,-4 1-4-16,13-24 4 0,-20 40-4 15,20-40 3-15,-22 40-4 0,22-40 3 0,-27 39-3 16,27-39 2-16,-26 39-3 0,26-39 4 0,-26 34-5 15,26-34-20-15,-25 30 27 0,25-30-44 0,-16 29 20 16,16-29-35-16,0 0-44 0,0 0-56 0,-7 25-141 16,7-25-164-16,0 0 10 0,0 0 254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2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0 654 0,'0'0'149'0,"0"0"-16"0,0 0-3 16,0 0-5-16,0 0-14 0,0 0-21 0,0 0-18 15,0 0-19-15,0 0-10 0,0 0-9 16,0 0-6-16,0 0-5 0,0 0-4 0,0 0-1 15,0 0-3-15,0 0 2 0,0 0-1 0,0 0-3 16,0 0 1-16,0 0-3 0,0 0 1 0,0 0-2 16,0 0-3-16,0 0 12 0,0 0 2 0,0 0-5 15,11 24 4-15,-11-24-15 0,-3 38-1 0,3-38-3 16,-7 40 2-16,2-19-5 0,5-21 4 16,-10 44-5-16,6-22 6 0,-3 2-6 0,7-24 4 15,-12 42-4-15,12-42 1 0,-13 42-10 0,13-42-3 16,-5 38-12-16,5-38-5 0,-2 28-14 0,2-28-6 15,0 0-30-15,0 0-33 0,11 33-36 16,-11-33-39-16,0 0-32 0,0 0-112 0,0 0-1 16,0 0 69-16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6.4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0 142 1225 0,'0'0'167'0,"0"0"-32"16,0 0-34-16,0 0-37 0,0 0-28 16,0 0-16-16,0 0-11 0,0 0-7 15,0 0 14-15,0 0 7 0,0 0 6 0,0 0 2 16,23-5-12-16,-23 5-6 0,33-4-5 0,-33 4-1 16,40-6-2-16,-16 3-4 0,1 2 1 0,0-4-1 15,1-2-1-15,2-1 0 0,-1 0-4 0,1-5-15 16,2 7-22-16,-30 6-33 0,55-15-93 0,-51-14-159 15,27 24-198-15,-31 5 16 0,40-27 257 16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1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0 859 0,'0'0'165'0,"0"0"-37"0,0 0-27 15,0 0-13-15,-15 24 2 0,15-24-15 0,0 0-12 16,-32 11-14-16,32-11-6 0,-23 18-8 0,23-18-4 15,-22 21-7-15,22-21-2 0,-25 25-3 0,25-25 0 16,-29 25-3-16,29-25 2 0,-27 35-7 0,27-35 0 16,-25 40-4-16,15-16 1 0,2-2-5 15,0 4 3-15,3 2-5 0,1-6 1 0,0 2-3 0,3-1 4 16,-1 1-6-16,2 1 6 0,2-1-5 0,-1 0 3 16,3-3-5-16,-4-21 5 0,11 41-4 15,-11-41 4-15,13 37-3 0,-13-37 2 0,16 25-2 16,-16-25 0-1,0 0-4-15,29 27-4 0,-29-27-9 0,0 0-6 16,32 11-8-16,-32-11-5 0,25-1-18 16,-25 1-33-16,30-6-76 0,-31-20-131 0,1 26-171 15,34-26 1-15,-24 0 252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88 959 0,'0'0'248'15,"0"0"-126"-15,0 0-47 0,0 0-14 16,0 0-23-16,0 0-21 0,0 0-12 0,0 0-5 15,0 0 13-15,0 0 12 0,0 0 3 0,0 0 3 16,0 0-15-16,29-24-6 0,-29 24-3 0,0 0 2 16,27-23-4-16,-27 23 0 0,0 0-3 0,28-25 0 15,-28 25-3-15,0 0 2 0,25-16-1 0,-25 16-1 16,0 0 1-16,0 0-1 0,0 0 1 16,0 0 1-16,0 0 4 0,0 0 4 0,22 7 6 15,-22-7 0-15,1 24 1 0,-1-24-8 0,-4 34 2 16,4-34-7-16,-8 44 3 0,2-16-4 0,2-3 2 15,-3 4-4-15,2-1 6 0,-2-4-4 16,0 0 3-16,0 1-3 0,7-25 0 0,-11 45-3 16,11-45 3-16,-11 36-5 0,11-36 5 0,-7 30-3 15,7-30 1-15,-1 22-2 0,1-22 3 16,0 0-10-16,0 0-12 0,2 24-22 0,-2-24-24 16,0 0-42-16,0 0-47 0,0 0-69 0,0 0-151 15,0 0-31-15,0 0 35 0,18-30 372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7.84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1252 0,'0'0'198'0,"0"0"-80"0,0 0-65 16,0 0-21-16,0 0-14 0,0 0-9 0,0 0-7 16,0 0 18-16,0 0 8 0,0 0 3 0,0 0 0 15,0 0-17-15,27 17-9 0,-27-17-1 0,0 0-1 16,26 5 0-16,-26-5-2 0,0 0 0 16,34 3 0-16,-34-3-1 0,23 0 1 0,-23 0-1 15,32 0 0-15,-32 0 0 0,36-1-7 0,-36 1-11 16,37-2-14-16,-37 2-24 0,38 0-53 15,-38 0-83-15,38-6-170 0,-38 6-136 0,33-16 55 16,-9 19 335-16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66-3 830 0,'-22'0'172'0,"22"0"-52"0,0 0-40 0,0 0-14 15,0 0 16-15,0 0 2 0,0 0-11 0,10 24-3 16,-10-24-34-16,0 0-9 0,0 0-5 0,9 37 2 16,-9-37-6-16,2 22-2 0,-2-22-6 15,0 30 0-15,0-30-5 0,-3 37 1 16,3-37-5-16,-8 46 2 0,2-24-4 0,6-22 4 16,-11 44-5-16,11-44 2 0,-12 42-1 0,12-42 3 15,-8 37-5-15,8-37 6 0,-9 28-6 0,9-28-18 16,-7 33 20-16,7-33-49 0,-2 22 14 0,2-22-52 15,0 0-62-15,0 0-47 0,0 24-106 0,0-24-115 16,0 0 31-16,0 0 285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3.19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31 204 601 0,'0'0'161'0,"0"0"-30"0,0 0-11 0,0 0-7 15,0 0-20-15,0 0-8 0,-11-26-16 0,11 26-18 16,0 0-16-16,0 0-15 0,0 0-11 0,0 0-6 16,0 0-3-16,0 0 2 0,0 0 1 15,0 0 1-15,4 22 2 0,-4-22-1 0,0 0-4 0,-3 33 2 16,3-33-3-16,-3 22 2 0,3-22-2 0,-6 23 1 16,6-23-2-16,0 0 2 0,-7 33-2 0,7-33 1 15,0 0-1-15,0 0 2 0,-5 24-2 0,5-24 1 16,0 0-1-16,0 0-1 0,0 0 0 0,0 0-1 15,0 0 4-15,0 0 1 0,0 0-1 16,0 0 1 0,13-27-2-16,-13 27-1 0,10-33 5 0,-10 33-5 15,9-34 5-15,-9 34-5 0,8-37 4 0,-2 14-3 16,-6 23 4-16,10-45-4 0,-6 23 5 0,-4 22-1 16,9-42 6-16,-9 42-2 0,10-34 2 0,-10 34-5 15,0 0-1-15,18-27-2 0,-18 27 0 0,0 0-2 16,0 0 3-16,26-14-3 0,-26 14 0 15,0 0 1-15,0 0 0 0,28 12 1 0,-28-12 0 0,0 0 2 16,0 0 2-16,31 29 4 0,-31-29-1 0,20 24 2 16,-20-24-7-16,19 24 1 0,-19-24-5 0,0 0 2 15,29 28-2-15,-29-28 0 0,0 0-1 0,34 22 1 16,-34-22-1-16,24 10 1 0,-24-10-2 0,25-4-14 16,-25 4-18-16,23-11-37 0,0 15-58 15,-23-4-56 1,35-18-110-16,-35 18-150 0,32-21 49 0,-5 25 335 15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8.7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-6 271 660 0,'-2'-25'195'0,"2"25"-70"0,0 0-13 16,1-24-8-16,-1 24-24 0,0-22-17 0,0 22-10 16,4-26-11-16,-4 26 0 0,4-30-9 0,-4 30-2 15,10-27-6-15,-10 27 1 0,9-28 0 0,-9 28 3 16,0 0-1-16,14-32 2 0,-14 32-5 0,0 0-2 16,0 0-7-16,14-27-2 0,-14 27-1 0,0 0-2 15,0 0-1-15,0 0-3 0,0 0-4 0,19-23-2 16,-19 23-1-16,0 0 0 15,0 0 1-15,24-7-1 0,-24 7 0 0,0 0 0 16,26 0 0-16,-26 0-1 0,0 0 1 0,28 2 1 16,-28-2-1-16,0 0-1 0,23 9 1 0,-23-9-2 15,0 0 2-15,0 0-1 0,23 17 1 0,-23-17-1 16,0 0 1-16,0 0-1 0,11 26 0 0,-11-26-1 16,0 0 0-16,6 24-1 0,-6-24 3 0,0 0-3 15,1 27 2-15,-1-27-3 0,0 0 2 16,0 0-1-16,-4 28 2 0,4-28 1 0,0 0 1 15,0 0 0-15,0 0 0 0,0 0 0 0,-19 24 1 16,19-24-1-16,0 0 0 0,-24 8 1 16,24-8 0-16,-23 7 0 0,23-7 2 0,-22 2 6 15,22-2 0-15,-25 0 0 0,25 0 0 0,-26 0-7 16,26 0 0-16,-22-6 0 0,22 6-3 16,-24-8 1-16,24 8-3 0,0 0 2 0,-23-10-1 15,23 10 1-15,0 0-3 0,0 0-12 0,0 0-15 16,0 0-32-16,0 0-9 0,0 0-20 0,0 0-35 15,0 0-59-15,0 0-114 0,25-4-150 0,-25 4 29 16,30-11 306-16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39.1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0 974 0,'0'0'118'0,"0"0"2"0,0 0 2 15,0 0-16-15,0 0-36 0,0 0-32 16,0 0-22-16,0 0-15 0,0 0-1 0,0 0 8 16,0 0 8-16,0 0 3 0,0 0 3 0,18 25-4 15,-18-25 1-15,18 24-2 0,-18-24 0 0,18 26-4 16,-18-26-2-16,19 29-5 0,-19-29 1 0,17 32-4 0,-17-32 3 16,15 36-4-16,-15-36 5 0,8 41-7 0,-8-41 5 15,1 44-1-15,-1-44 0 0,-4 43 0 0,4-43 3 16,-1 42-8-16,1-42 10 0,-8 41-8 15,8-41 2-15,-14 41 0 0,14-41-2 0,-18 43-2 0,7-21 5 16,-2 1-7-16,13-23 7 0,-24 40-4 0,24-40 1 16,-29 39-3-16,29-39 2 0,-25 29-3 0,25-29 2 15,-24 24-13-15,24-24-6 0,0 0-22 0,-27 9-23 16,27-9-35 0,0 0-113-16,0 0-175 0,0 0-116 0,0 0 74 15,0 0 411-15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2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364 60 778 0,'-22'-13'139'0,"22"13"-45"0,0 0-12 15,0 0 3-15,0 0-1 0,0 0-9 16,0 0-11-16,0 0-8 0,-20-31-4 0,20 31-4 15,0 0-3-15,0 0-7 0,0 0-5 16,-23-17-5-16,23 17-7 0,0 0-3 0,-28 0-4 16,28 0 0-16,-23 7-5 0,23-7 1 0,-32 12-3 15,32-12-1-15,-32 19-1 0,32-19 1 0,-35 21-3 16,35-21 0-16,-36 26-3 0,36-26 2 16,-32 24-2-16,32-24 2 0,-25 22-3 0,25-22 4 15,0 0-4-15,-11 24 1 0,11-24-2 0,0 0 1 16,2 23-1-16,-2-23 2 0,0 0 1 0,11 20 0 15,-11-20-3-15,0 0 1 0,30 19-2 0,-30-19 2 16,26 8 1-16,-26-8 1 0,29 6-1 0,-29-6-1 16,30 6 1-16,-30-6 0 0,24 1 0 15,-24-1 1-15,0 0-1 0,27 2 1 16,-27-2-1-16,0 0-1 0,0 0 0 0,0 0 0 16,0 0 1-16,0 0 2 0,0 0 0 0,-11 31 2 15,11-31-4-15,-27 26 2 0,27-26-3 0,-33 24 3 16,33-24-3-16,-35 28 2 0,35-28-1 0,-40 30 2 15,40-30-2-15,-35 25 3 0,35-25-4 0,-25 23 3 16,25-23-2-16,0 0 2 0,-20 28-2 0,20-28 0 16,0 0 0-16,0 0 0 0,2 27-1 15,-2-27 2-15,0 0-1 0,22 16 1 0,-22-16 0 16,0 0-1-16,32 9 0 0,-32-9-1 16,30 10 0-16,-30-10 2 0,32 8-4 0,-32-8 3 15,33 10 0-15,-33-10 0 0,29 8-1 0,-29-8 1 16,26 9-1-16,-26-9 3 0,26 9-3 0,-26-9 1 15,23 4 0-15,-23-4-1 0,0 0 0 16,32 13 0-16,-32-13-3 0,0 0-9 0,28 2-9 16,-28-2-10-16,0 0-16 0,23-13-20 0,-23 13-66 15,0 0-89-15,48-15-133 0,-48 15-128 0,28-38 92 16,1 29 344-16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6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239-2 1089 0,'0'0'305'0,"-22"8"-181"0,22-8-37 15,0 0-24-15,0 0-13 0,0 0-13 0,0 0-7 16,-25 19-7-16,25-19-1 0,0 0-5 0,-21 24 0 16,21-24-4-16,-20 25 0 0,20-25-6 0,-22 29 2 15,22-29-5-15,-25 39 2 0,13-18-3 0,-4 1 2 16,4 5-5-16,-2 0 2 16,5-2-4-16,-2 5 4 0,2-2-4 0,1 1 4 15,2 0-4-15,2-5 4 0,2 4-5 0,2-5 4 16,0-1-5-16,0-22 5 0,8 41-3 0,-8-41 3 15,12 35-3-15,-12-35 2 0,17 29-2 0,-17-29 1 16,20 21-2-16,-20-21-3 0,27 12-8 0,-27-12-5 16,34 3-11-16,-34-3-7 0,36-7-9 0,-36 7-14 15,39-8-34-15,-39 8-52 0,39-16-81 16,-34-7-130-16,-5 23-82 0,41-19 35 0,-34-4 371 16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0.9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0 996 0,'0'0'271'0,"0"0"-114"15,0 0-54-15,0 0-38 0,0 0-23 0,0 0-19 16,0 0-10-16,0 0-6 0,0 0 6 0,0 0 5 15,0 0 4-15,8 26-3 16,-8-26-3-16,5 27-5 0,-5-27 2 0,0 36-3 16,0-36 2-16,0 40-6 0,0-16 2 0,0-3-5 15,-5 3 4-15,3 1-6 0,-4 2 3 0,2-3-3 16,-1-3 2-16,5-21-3 0,-9 42 2 0,9-42-3 16,-7 37 1-16,7-37-1 0,-5 33 1 0,5-33-2 15,-3 25 2-15,3-25-4 0,0 0-9 0,3 28-11 16,-3-28-10-16,0 0-16 0,0 0-5 15,0 0-18-15,0 0-15 0,0 0-29 0,0 0-32 16,0 0-40-16,0 0-55 0,27-23-57 0,-27 23-45 16,16-33 191-16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4 617 0,'0'0'176'0,"0"0"-66"0,0 0-18 0,0 0-13 16,0 0-18-16,0 0-8 0,0 0-7 16,0 0-4-16,0 0-5 0,0 0-7 0,26-14-2 15,-26 14-2-15,0 0 4 0,0 0 3 0,0 0 1 16,0 0-1 0,0 0-1-16,0 0-3 0,22 14 1 0,-22-14-5 15,0 0 2-15,0 0-5 0,9 30-1 0,-9-30-4 16,0 0-2-16,1 25-4 0,-1-25 0 0,1 24-2 15,-1-24 0-15,-1 31-3 0,1-31 0 0,-3 33-4 16,3-33 4-16,-3 34-4 0,3-34 3 0,-5 39-4 16,5-39 2-16,-6 42-3 0,6-42 3 0,-4 42-3 15,4-42 3-15,-5 40-4 0,5-40 2 16,-4 39-3-16,4-39 2 0,-6 38-2 16,6-38 2-16,-4 39-2 0,4-39 3 0,-1 33-4 15,1-33 3-15,0 22-5 0,0-22-9 0,0 0-12 16,0 0-8-16,0 0-13 0,0 0 2 0,0 0-1 15,0 0-11-15,0 0-40 0,-3-22-57 0,3 22-76 16,15-28-143-16,-10 4-22 0,-5 24 104 16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1.60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34-3 1261 0,'-37'2'147'0,"37"-2"-43"15,0 0-29-15,0 0-29 0,0 0-22 0,0 0-14 16,0 0-5-16,0 0 2 0,0 0 3 0,0 0 3 16,17 24 1-16,-17-24-4 0,0 0-5 0,32 15-1 15,-32-15-1-15,31 6-1 0,-31-6-3 0,35 1 2 16,-35-1-1-16,37-1-2 0,-37 1 1 15,37-3-14-15,-37 3-20 0,33-16-34 16,-5 25-91-16,-26-36-123 0,-2 27-218 0,34-8 24 0,-34 8 280 16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44 721 0,'0'0'197'0,"0"0"-91"0,0 0-14 16,0 0-12-16,0 0-11 0,0 0-22 0,0 0-2 15,0 0-7-15,0 0-3 0,0-30 1 0,0 30-13 16,0 0-1-16,24-9-6 0,-24 9-2 15,0 0-3-15,26-5-4 0,-26 5 1 0,0 0-3 16,29 3-2-16,-29-3-2 0,0 0 0 16,30 8-1-16,-30-8 1 0,0 0-1 0,23 21 1 15,-23-21-1-15,0 0 1 0,14 34 0 0,-14-34 1 16,0 24-2-16,0-24 4 0,-8 29-4 0,8-29 3 16,-17 31-2-16,17-31 8 0,-26 31 3 0,26-31 7 15,-27 29 4-15,27-29-2 0,-28 24-2 0,28-24 0 16,0 0-6-16,-26 21 0 0,26-21 1 0,0 0-2 15,0 0 1-15,0 0 0 0,0 0-4 16,0 0-2-16,0 0-1 0,0 0-6 16,0 0 1-16,0 0-2 0,0 0-2 0,0 0 1 15,0 0 3-15,0 0 0 0,0 0 1 0,0 0 3 16,32-8-3-16,-32 8 0 0,30-10 0 0,-30 10-2 16,30-7-2-16,-30 7-12 0,35-7-15 0,-35 7-20 15,36-12-33-15,-36 12-67 0,40-8-125 0,-40 8-247 16,31-17 58-16,-7 17 223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2.7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 0 990 0,'-7'26'153'0,"7"-26"-69"0,0 0-20 16,0 0 21-16,-3 28-34 0,3-28 6 0,0 0-11 16,7 33-18-16,-7-33-5 0,14 37-5 0,-14-37 1 15,19 40-4-15,-7-19 1 0,-12-21-8 0,24 42 2 16,-24-42-7-16,23 42 6 0,-23-42-4 0,20 42 3 15,-20-42-3-15,15 43 2 0,-15-43 0 0,12 44 3 16,-12-44-2-16,7 42 3 0,-7-42-5 16,-1 38 5-16,1-38-5 0,-9 37 6 0,9-37-4 15,-13 36 0-15,13-36-4 0,-18 39 2 0,18-39-6 16,-20 39 4-16,20-39-4 0,-22 35 1 0,22-35-1 16,-23 24 1-16,23-24-2 0,0 0 2 0,0 0-2 15,-22 22 2-15,22-22-1 0,0 0 0 16,0 0-5-16,0 0-6 0,0 0-24 0,0 0-24 15,0 0-56-15,-15-25-80 0,15 25-131 16,0 0-181-16,9-22 79 0,-9 22 302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1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0 645 0,'0'0'141'0,"0"0"-19"0,0 0-10 0,0 0-6 15,0 0-20-15,0 0-15 0,0 0-8 0,0 0-9 16,0 0-7-16,-29 18-8 0,29-18-3 0,0 0-5 16,-18 31-1-16,18-31-6 0,-15 24 0 0,15-24-8 15,-15 28 1-15,15-28-5 0,-15 39 0 0,15-39-6 16,-15 40 2-16,11-17-7 0,-5 2 3 0,1 0-3 15,4-2 4-15,4-23-4 0,-10 40 3 0,10-40-5 16,-5 42 3-16,5-42-4 0,0 40 5 0,0-40-5 0,5 37 3 16,-5-37-4-16,7 38 4 0,-7-38-4 0,10 32 3 15,-10-32-3-15,14 29 2 0,-14-29-3 16,0 0-1-16,27 29-20 0,-27-29-12 16,21 13-20-16,-21-13-27 15,27 6-28-15,-27-6-91 0,28-2-101 0,-28 2-172 16,0 0 73-16,44-2 403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3.57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138 111 906 0,'0'0'181'0,"0"0"-66"0,-24-28-8 16,24 28-11-16,0 0-27 0,0 0-27 15,0 0-16-15,0 0-11 0,0 0-5 0,-24 22 1 16,24-22-1-16,-17 28 2 0,17-28-3 0,-18 31 2 0,18-31-7 0,-19 38 3 16,19-38-6-16,-18 41 2 0,18-41-4 15,-14 38 3-15,14-38-5 0,-4 35 4 0,4-35-3 16,3 27 4-16,-3-27-5 0,0 0 2 0,23 28-2 16,-23-28 1-16,26 7 1 0,-26-7 2 15,35-4 0-15,-35 4-2 0,41-24 4 0,-19 9-5 16,2-4 5-16,-1-1-4 0,2-4 5 0,1-2-5 15,-4 3 5-15,-1-1-4 0,-9 2 3 0,-2 2-3 16,-5-4 4-16,-2 2-4 16,-3 22 4-16,0-40-3 0,0 40 6 15,-8-33 6-15,8 33 3 0,-18-22 0 0,18 22-4 16,0 0-8-16,-35-15-3 0,35 15 0 16,-27 1-2-16,27-1 0 0,-24 14-9 0,24-14-11 15,-23 24-21-15,23-24-30 0,-11 34-63 0,11-34-60 16,-6 27-126-16,6-27-142 0,-9 28 59 0,17 2 352 15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29 959 0,'-1'-32'196'0,"1"32"-55"16,0 0-43-16,0 0-36 0,0 0-38 16,0 0-10-16,0 0-8 0,5 31 3 0,-5-31 1 15,0 25-3-15,0-25-4 0,-4 31 0 0,4-31-4 16,-1 32 2-16,1-32-2 0,-7 34 1 0,7-34-2 16,-3 27 0-16,3-27-21 0,-3 23-20 0,3-23-52 15,0 0-69-15,5 31-73 0,-5-31-126 16,0 0-32-16,0 0 188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6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30-2 1254 0,'0'0'143'0,"0"0"-43"15,0 0-21-15,-32 1-30 0,32-1-17 16,0 0-15-16,0 0-8 0,0 0-6 0,0 0-3 15,0 0-2-15,0 0 0 0,0 0 0 0,0 0 1 16,0 0-12-16,11 23-16 0,-11-23-29 16,0 0-55-16,40 16-104 0,-40-16-142 0,0 0-131 15,32 3 90-15,-32-3 400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5.9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0 933 0,'0'0'164'0,"0"0"-25"16,0 0-27-16,0 0-35 0,0 0-34 0,0 0-22 15,0 0-16-15,0 0-2 0,0 0-2 0,0 0 2 16,0 0 2-16,-8 32 0 0,8-32-4 0,2 26 3 16,-2-26-4-16,0 33 3 0,0-33-5 15,-4 30 5-15,4-30-4 0,-1 35 1 0,1-35-2 16,-4 31 3-16,4-31-3 0,-4 32 4 0,4-32-4 16,-4 28 2-16,4-28-13 0,0 0-19 0,0 26-46 15,0-26-56-15,0 0-50 0,0 0-110 0,0 0-102 16,0 0 14-16,2-34 379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1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23 1379 0,'0'0'129'0,"0"0"-45"0,0 0-18 0,0 0-19 16,0 0-20-16,0 0-12 0,0 0-7 15,0 0-7-15,0 0-3 0,0 0-5 0,0 0 0 16,0 0-4-16,0 0-17 0,0 0-29 0,0 0-62 16,29-8-131-16,-29 8-193 0,0 0-62 15,28-15 178-15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4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63 4 1113 0,'-26'-6'157'0,"26"6"-44"0,0 0-24 0,0 0-32 15,0 0-29-15,0 0-7 0,0 0-2 16,3 31 4-16,-3-31 0 0,10 29-1 0,-10-29-8 16,13 33 1-16,-13-33-7 0,23 41 2 0,-23-41-5 15,23 45 3-15,-12-22-3 0,1 1 2 16,-12-24-3-16,22 42 2 0,-11-20-6 0,-2 2 5 0,-4 5-7 15,2-4 5-15,-4 2-4 0,-3 2 6 16,-2 0-6-16,1 2 5 0,-7-2-6 0,0 2 5 16,-2-4-5-16,-2 4 5 0,-2-4-5 15,3-6 4-15,-6 1-4 0,17-22 4 0,-23 36 19 16,23-36-32-16,-24 26 31 0,24-26-33 0,0 0 13 16,-23 20-1-16,23-20-1 0,0 0-10 0,0 0-20 15,-24 9-25-15,24-9-82 0,0 0-181 0,0 0-227 16,0 0 52-16,-24-15 321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5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0 789 0,'0'0'138'0,"0"0"-28"0,-18 24-12 0,18-24-18 16,0 0-14-16,4 29-5 0,-4-29-9 0,0 0-1 15,-4 28-9-15,4-28-5 0,-1 27-11 0,1-27-4 16,-2 27-9-16,2-27-1 0,-2 32-3 0,2-32 2 15,-7 25-3-15,7-25 1 16,-2 22-5-16,2-22 1 0,0 0-4 0,0 0 1 16,-5 21-2-16,5-21-2 0,0 0 0 0,0 0 1 15,0 0-1-15,0 0-1 0,0 0 2 0,0 0 0 16,0 0 1-16,23-24 0 0,-23 24 1 0,21-37-3 16,-21 37 4-16,26-40-4 0,-26 40 3 0,26-40-3 15,-26 40 3-15,24-38-3 0,-24 38 3 0,22-26-2 16,-22 26 1-16,0 0-1 0,22-22 1 15,-22 22-1-15,0 0 0 0,0 0 2 0,0 0-2 16,0 0 3-16,27 13-2 0,-27-13 2 0,0 0-1 16,20 30 0-16,-20-30-1 0,15 24 1 0,-15-24-1 15,12 35 2-15,-12-35-4 0,14 31 5 16,-14-31-4-16,11 33 2 0,-11-33-3 0,12 25 3 16,-12-25-2-16,14 28 2 0,-14-28-3 0,0 0-25 15,19 26-46-15,-19-26-50 0,0 0-70 16,0 0-91-16,28-15-131 0,-28 15 7 0,18-24 296 15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39-2 871 0,'0'0'180'15,"0"0"-37"-15,-22 0-24 0,22 0-14 0,0 0-36 16,0 0-23-16,0 0-16 0,-1 30-5 0,1-30-6 15,0 0-6-15,-7 26-7 0,7-26-1 0,-2 22-4 16,2-22 2-16,0 27-3 0,0-27 1 0,-4 24-2 16,4-24 1-16,-1 24 0 0,1-24 0 0,0 0-2 15,1 27 2-15,-1-27-24 0,0 0-21 16,8 27-55-16,-8-27-44 0,0 0-38 0,0 0-91 16,0 0-106-16,0 0-10 0,9-41 292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6.96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27 1308 0,'-39'-31'175'0,"39"31"-85"16,0 0-18-16,0 0-13 0,0 0-23 0,0 0-14 16,-25 13-12-16,25-13-7 0,0 0-4 0,0 0-1 15,0 0-4-15,0 0-2 0,0 0-5 0,0 0-13 16,0 0-8-16,0 0-20 0,36 5-53 0,-36-5-68 15,31-2-154-15,-31 2-164 0,26-3 50 16,-1 17 359-16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190 32 1024 0,'0'0'109'16,"-22"-24"-15"-16,22 24 3 0,0 0-19 0,0 0-32 15,0 0-19-15,-23-10-9 0,23 10-4 0,0 0-3 16,-25 0-4-16,25 0-2 0,0 0-2 0,-21 10-1 16,21-10-1-16,0 0 1 15,-31 24-2-15,31-24 3 0,-22 24-2 16,22-24 3-16,-21 31-2 0,21-31 2 0,-17 29-3 15,17-29 2-15,-8 33-4 0,8-33 1 0,1 35-3 16,-1-35 3-16,11 28-3 0,-11-28 4 0,23 30-4 16,-23-30 3-16,23 21-3 0,-23-21 2 0,32 11-1 0,-32-11-7 15,31 2-17-15,-31-2-9 0,35-7-5 0,-35 7 6 16,26-20 19-16,-26 20 8 0,22-28 8 16,-22 28-3-16,19-37 4 0,-19 37-3 15,17-44 5-15,-10 18-4 0,-7 26 5 0,9-38-3 0,-9 38 17 16,7-27 6-16,-7 27 11 0,0 0 3 0,0 0-12 15,0 0-9-15,0 0-10 0,0 0-6 0,0 0-2 16,0 0 1-16,0 0-2 0,0 0 3 0,0 0-2 16,4 40 4-16,-4-40-5 0,6 40 3 15,-6-20-3-15,0 4 3 0,-4 3-4 0,2 0 6 16,1-3-6-16,0 8 5 0,-2-6 19 0,-1 5-30 16,1-4 40-16,-1 7-29 0,-2-5 15 0,1 10 6 15,-3-5-12-15,3-2 5 0,-4 2-8 0,2-5 5 16,-1 0-8-16,1-5 2 0,3-1-7 0,-2 0 3 15,6-23-4-15,-7 35 2 0,7-35-2 0,0 0 0 16,-7 21-1-16,7-21 0 16,0 0-1-16,0 0 0 0,0 0-12 0,0 0-23 15,0 0-50-15,-5-23-78 0,5 23-150 0,0 0-189 16,19-40 42-16,-19 40 317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7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53 618 0,'0'0'237'16,"4"-33"-146"-16,-4 33 4 0,0 0 12 0,11-23-12 15,-11 23-21-15,0 0-14 0,0 0-12 16,0 0-9-16,0 0-11 0,0 0-13 0,0 0-11 15,0 0 0-15,0 0 12 0,0 0 6 0,0 0 2 16,7 26 3-16,-7-26-15 0,3 33 0 0,-3-33-6 16,0 37 2-16,0-37-6 0,0 33 2 0,0-33-4 15,1 34 1-15,-1-34-2 0,2 33 2 0,-2-33-2 16,7 27 1-16,-7-27-2 0,0 0 2 0,12 21-2 16,-12-21 1-16,0 0 1 0,23 1-3 15,-23-1 4-15,0 0-2 0,32-27 1 16,-32 27-1-16,25-34 2 0,-25 34-5 0,26-40 3 15,-26 40-3-15,21-40 3 0,-21 40-1 0,18-29 4 16,-18 29-2-16,0 0 1 0,16-24-2 0,-16 24-1 16,0 0 0-16,0 0-1 0,0 0 2 0,0 0 1 15,0 0 1-15,0 0 0 0,11 27 1 0,-11-27-3 16,6 26 3-16,-6-26-4 0,3 34 2 16,-3-34-2-16,1 38 3 0,0-15-3 0,-1-23 2 15,7 43-29-15,-7-43-35 0,11 38-38 0,-11-38-70 16,17 24-84-16,-17-24-155 0,0 0-13 0,36 11 260 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4.19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5 0 764 0,'0'0'155'15,"0"0"-58"-15,0 0-3 0,0 0 0 0,0 0-8 0,0 0-17 0,0 0-17 16,0 0-20-16,0 0-10 0,0 0-9 16,0 0-5-16,0 0 7 0,0 0 6 0,0 0 1 15,8 28 0-15,-8-28-11 0,-7 35-4 0,7-35-5 16,-2 42 1-16,2-42-4 0,-3 40 3 0,3-40-4 15,-3 36 5-15,3-36-5 0,6 31 3 0,-6-31-2 16,9 24 0 0,-9-24-2-16,13 24 4 0,-13-24-3 0,0 0 2 15,27 20-1-15,-27-20 0 0,24 1 1 16,-24-1-1-16,27-7 3 0,-27 7-1 0,28-14 0 16,-28 14-2-16,27-26 3 0,-27 26-4 0,28-29 4 15,-28 29-3-15,25-28 2 0,-25 28-1 16,20-28 3-16,-20 28-4 0,18-30 3 0,-18 30-3 15,17-25 3-15,-17 25-2 0,0 0 1 0,18-26 0 0,-18 26-1 0,0 0 1 16,0 0-1-16,0 0 0 0,0 0 0 16,0 0 1-16,0 0-1 0,9 30 1 0,-9-30-3 15,0 35 2-15,0-35-2 0,-2 34 3 0,2-34-3 16,0 33 3-16,0-33-15 0,0 30-15 0,0-30-34 16,0 0-31-16,22 40-31 0,-22-40-29 15,0 0-31-15,0 0-20 16,27-7-145-16,-27 7 15 0,22-16 297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8.3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-2 158 886 0,'0'0'85'16,"0"0"-69"-16,0 0-4 0,0 0 1 0,0 0 2 15,0 0-8-15,25 21-4 0,-25-21-1 0,0 0 1 16,21 6 1-16,-21-6 1 0,23 0 1 16,-23 0 1-16,29-4-1 0,-29 4-1 0,32-6 0 15,-32 6-1-15,33-12 2 0,-33 12-3 0,25-11 1 16,-25 11-1-16,22-15 1 0,-22 15-2 16,0 0 4-16,28-28 0 0,-28 28 15 0,0 0 19 15,10-31 12-15,-10 31 5 0,0 0-4 0,-3-27-15 16,3 27-3-16,0 0-4 0,-20-33-4 0,20 33-3 15,0 0 1-15,-29-19-1 0,29 19-2 16,-28 0-2-16,28 0-6 0,-33 18 2 0,33-18-2 16,-36 31 5-16,36-31-3 0,-31 45 1 0,15-21-7 15,4 3 1-15,-2 3-5 0,6-4 4 0,2-2-7 16,4-1 1-16,2-23-5 0,9 37 3 0,-9-37-4 16,25 31 3-16,-25-31-2 0,37 19 0 0,-13-16 0 15,1-1 0-15,8-5 0 0,1-7-2 16,12 1-26-16,-4-19-36 0,24 20-112 15,-27-28-289-15,19 6-44 0,1 0 38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78 179 732 0,'0'0'80'0,"0"0"-13"16,0 0 1-16,0 0 8 0,0 0-10 0,0 0-31 15,0 0-8-15,0 0 4 16,0 0 1-16,22 20-1 0,-22-20-5 0,0 0-5 15,26 2-2-15,-26-2-2 0,22 0-1 0,-22 0-1 16,0 0-2-16,33-8 0 0,-33 8 2 0,24-14-3 16,-24 14 1-16,26-23-5 0,-26 23 0 0,23-28-5 15,-23 28 2-15,18-27-3 0,-18 27 4 0,11-30-2 16,-11 30 10-16,4-29 7 0,-4 29 6 0,-5-21-1 16,5 21-4-16,0 0-9 0,-32-22-3 15,32 22-2-15,-33 1-1 0,33-1-3 16,-41 20-2-16,19-4 2 0,-5 5-3 0,4 4 8 15,-2 0 0-15,5 4 8 0,-1-3-5 0,6-2 2 16,4 1-9 0,2-1 0-16,9-24-6 0,-4 41 4 0,4-41-5 15,7 30 3-15,-7-30-5 0,17 32 3 0,-17-32-1 16,29 23 2-16,-29-23-1 0,41 15 2 16,-18-11-3-16,1-4 2 0,3-4 0 0,2-3-2 15,3-1-18-15,0-7-24 0,6 11-53 0,-16-24-64 0,24 27-101 16,-46 1-174-16,43-37 15 0,-13 29 181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1112 0,'0'0'158'15,"0"0"-56"-15,0 0-31 0,0 0-35 0,0 0-31 16,0 0-6-16,0 0-1 0,0 0 2 0,0 0 2 15,0 0 0-15,0 0-2 0,30 18 0 0,-30-18 0 16,28 9 0-16,-28-9 0 0,30 13 1 16,-30-13-1-16,29 18 1 0,-29-18-2 0,23 16 2 15,-23-16-2-15,0 0 2 0,28 26 0 0,-28-26 2 16,0 0-1-16,10 21 3 0,-10-21-1 0,0 0 2 16,0 0 12-16,-13 28 7 0,13-28 4 0,0 0 5 15,-37 25-12-15,37-25-4 0,-35 17-6 0,35-17 0 16,-37 14-2-16,37-14 2 0,-38 13-2 15,38-13 0-15,-33 6-4 0,33-6-1 16,0 0-3-16,-28 2 0 0,28-2-2 0,0 0-4 16,0 0-3-16,0 0-21 0,0 0-3 0,0 0-14 15,0 0-30-15,0 0-37 0,48-18-47 0,-42-5-60 16,27 20-32-16,-33 3-90 0,32-36 4 0,-1 33 211 16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09.7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139 27 596 0,'-11'-24'190'0,"11"24"2"0,0 0-23 0,0 0-33 16,0 0-38-16,0 0-22 0,-25-7-25 0,25 7-13 15,0 0-8-15,-23 13-4 0,23-13-3 0,-24 11-2 16,24-11-6-16,0 0-1 0,-27 34-6 0,27-34 1 16,-14 28-4-16,14-28 0 0,-13 32-4 15,13-32 2-15,-2 30-3 0,2-30 1 0,2 31-2 16,-2-31 1-16,10 23-2 0,-10-23 1 0,0 0-1 15,29 28 2-15,-29-28-3 0,25 12 2 0,-25-12-16 16,32 12-6-16,-32-12-12 0,30 4-7 0,-5-1-12 16,-25-3-40-16,42-3-31 0,-42 3-70 0,45-19-62 15,-45 19-168-15,37-34 65 0,-4 29 290 16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1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168 0 1226 0,'0'0'111'0,"0"0"-28"0,0 0-10 16,0 0-28-16,0 0-22 0,0 0-16 0,-21 28 1 16,21-28-1-16,-7 30 5 0,7-30 0 0,-2 38 3 15,2-38-4-15,-2 41 5 0,2-41-2 0,-4 47 9 16,4-47-4-16,-8 48 2 0,8-48-7 15,-9 45 1-15,3-21-7 0,0 1 2 0,-4 2-5 16,1-1 1-16,-1 2-4 0,-1 1 2 16,3-5-5-16,-2 1 4 0,2 4-4 0,-2-3 3 15,3 1-5-15,-1 1 6 0,4-5-6 0,4-23 4 16,-8 37-3-16,8-37 1 0,2 25-1 0,-2-25 0 16,0 0-1-16,0 0 1 0,31 27 1 0,-31-27-1 15,0 0 1-15,31-2-1 0,-31 2-8 0,29-11-7 16,-29 11-10-16,31-20-10 0,-31 20-2 15,33-27-8-15,-33 27-7 0,30-28-12 0,-30 28 1 16,32-32-24-16,-10 24-33 0,-17-18-77 16,-5 26-64-16,31-21-141 0,-31-8 70 0,0 29 334 15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0.3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 83 1212 0,'0'0'220'0,"-36"4"-135"16,36-4-24-16,0 0-14 0,0 0-30 0,0 0-14 15,0 0-4-15,0 0 4 0,24 6 4 0,-24-6 1 16,38 4 0-16,-15-4-4 0,3-4-2 16,3 3-1-16,4-2-3 0,2-2 2 15,1-3-5-15,1 4-14 0,-3-3-26 0,23 11-90 16,-28-28-165-16,26 13-214 0,0 1 20 0,-8-14 331 15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116 150 831 0,'0'0'87'16,"0"0"-53"-16,0 0-15 0,0 0-8 0,0 0 12 16,0 0 8-16,0 0 7 0,0 0 3 0,0 0-15 15,25 14 2-15,-25-14 5 0,0 0 5 0,0 0 2 16,32 2-1-16,-32-2-8 0,0 0-5 0,26-7-6 16,-26 7-6-16,0 0-6 0,29-9-2 15,-29 9-1-15,0 0-2 0,25-19 3 16,-25 19-2-16,0 0 1 0,21-29-1 0,-21 29 3 15,11-26 0-15,-11 26 21 0,4-26 2 0,-4 26 9 16,-9-22-4-16,9 22-13 0,0 0-8 0,-29-26-3 16,29 26-5-16,-27-5-1 0,27 5-2 0,-41 7-2 15,41-7 1-15,-42 12-2 0,17 1 2 0,2 1-3 16,23-14 1-16,-40 27-1 0,40-27 4 16,-29 38-5-16,29-38 4 0,-18 41-4 0,18-41 2 15,-7 42-2-15,7-42 2 0,6 40-3 0,-6-40 4 16,18 38-4-16,-18-38 4 0,29 25-3 0,-29-25 1 15,41 18-1-15,-18-12 2 0,2-4 0 16,3-2 0-16,-5-2 0 0,2-4 0 0,1-1-1 16,0-6-11-16,2 5-23 0,-28 8-39 0,52-19-43 15,-38-9-43-15,18 27-56 0,-20-22-55 16,-12 23-108-16,31-21 22 0,-29 1 328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4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 57 948 0,'0'0'176'16,"0"0"-60"-16,0 0-37 0,0 0-19 15,0 0-26-15,0 0-2 0,0 0 0 0,0 0 2 16,-7 24 1-16,7-24-14 0,0 0-12 0,-2 28-2 16,2-28-3-16,0 0 4 0,0 27 2 15,0-27 5-15,0 0-2 0,-1 31 2 0,1-31-7 0,0 0-3 16,-3 31-3-16,3-31-1 0,0 0-1 0,-4 22 1 15,4-22-2-15,0 0 0 0,0 0-3 0,0 0 1 16,0 0 1-16,0 0 1 0,0 0 3 16,0 0-1-16,25-19 2 0,-25 19-3 0,29-34 2 0,-29 34-4 0,34-39 5 15,-34 39-4-15,33-38 4 0,-33 38-4 0,36-34 2 16,-36 34-2-16,33-30 2 0,-33 30-1 0,31-19 0 16,-31 19 0-16,24-7 1 0,-24 7-1 0,0 0 1 15,22-2-1-15,-22 2 0 0,0 0 1 16,0 0-1-16,0 0 1 0,24 28 0 15,-24-28 1-15,4 24-1 0,-4-24 2 0,3 29-4 16,-3-29 4-16,0 28-5 0,0-28 3 0,0 34-2 16,0-34 2-16,0 29-2 0,0-29 1 0,1 31-1 15,-1-31 0-15,1 22-2 0,-1-22 2 0,0 0-25 16,0 0-29-16,22 34-62 0,-22-34-61 0,0 0-88 16,0 0-172-16,28-18 53 0,-28 18 181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1.8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155 30 1024 0,'-5'-26'229'0,"5"26"-112"0,0 0-19 0,0 0-14 15,-29-6-30-15,29 6-17 0,0 0-11 0,-28 11-4 16,28-11-4-16,-22 9-4 0,22-9-4 0,-25 12-4 15,25-12-3-15,0 0-1 0,-29 25-2 0,29-25 2 16,0 0-2-16,-16 33 0 0,16-33-2 0,0 0 0 16,5 27-2-16,-5-27 2 0,0 0-1 0,27 27 2 15,-27-27-1-15,27 12 2 16,-27-12-1-16,30 13 1 0,-30-13-4 0,28 15-5 16,-28-15-1-16,26 14 3 0,-26-14 1 0,22 18 7 15,-22-18-2-15,0 0 2 0,21 28-1 0,-21-28 1 16,0 0 0-16,4 22 1 0,-4-22 0 0,0 0 1 15,-10 23-2-15,10-23 1 0,0 0-2 0,-29 25 1 16,29-25-3-16,-26 21 3 0,26-21-2 0,-34 25 3 16,34-25-3-16,-32 21 3 0,32-21-4 15,-26 12 2-15,26-12-1 0,0 0-2 0,0 0-12 16,0 0-14-16,0 0-25 0,0 0-34 0,0 0-37 16,5-33-67-16,23 27-86 0,-5-8-171 15,-9-10 75-15,17 17 276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0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0 769 0,'0'0'144'0,"0"0"-56"0,0 0-28 16,0 0 38-16,0 0 7 0,0 0-6 0,0 0-9 15,0 0-43-15,-8 24-18 0,8-24-1 0,0 0-6 16,-2 34-4-16,2-34-9 0,-1 21-3 15,1-21-4-15,-7 25 0 0,7-25-3 16,-8 28 3-16,8-28-3 0,-8 24 3 0,8-24-3 16,0 0 0-16,0 0-1 0,0 0-3 0,0 0-31 15,0 0-27-15,0 0-47 0,0 0-62 0,0 0-76 16,0 0-199-16,23-33 68 0,-23 33 225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4.76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95 154 817 0,'0'0'84'0,"0"0"-25"0,-9 31-12 0,9-31-1 15,-3 26-9-15,3-26-4 0,-1 40-12 0,1-18-2 16,-5 2-11-16,5 7 2 0,-2-7 3 15,0 11 15-15,-3-7-6 0,3 5 8 0,-3-3 6 16,1 3-11-16,-2-4 18 0,3 3-34 0,-5-7 9 16,4 6-26-16,-3-8 8 0,0 1 4 0,0 0-5 15,3-1 4 1,4-23-3-16,-11 36 0 0,11-36 0 0,0 0 2 16,0 0-1-16,0 0 2 0,0 0 0 0,0 0-3 15,0 0 1-15,0 0 1 0,0-30 1 16,4 6-2-16,3-5 4 0,0 0-6 0,-1-6 10 15,2-1 21-15,-3-5-24 0,5 3 39 0,-6-9-33 16,6 9 9-16,-5-4 2 0,2 1-11 0,-3-3 7 16,5 6-8-16,-4-1 6 0,1 2-10 0,1 3 3 0,2 8-8 15,1 3 2-15,-10 23-3 0,21-39 0 0,-21 39-2 16,23-26 2-16,-23 26-3 0,25-15 3 16,-25 15-1-16,23-7 0 0,-23 7 0 0,0 0 0 15,32 9 1-15,-32-9 1 0,0 0 0 0,23 28-1 16,-23-28 2-16,11 30-4 0,-11-30 4 0,11 29-4 15,-11-29 2-15,7 32-2 0,-7-32 3 0,3 24-3 0,-3-24 4 16,-3 26-3-16,3-26 2 0,-7 25-2 0,7-25 1 16,-15 22 0-16,15-22 1 0,0 0-2 15,-25 26 2-15,25-26-1 0,0 0 1 0,-29 21 4 16,29-21 3-16,-26 12 1 0,26-12-1 0,-27 10-5 16,27-10-2-16,-29 12-2 0,29-12 2 0,-28 6-2 15,28-6 1-15,0 0-3 16,-29 12 1-16,29-12 2 0,0 0-2 0,0 0 1 15,0 0-2-15,0 0-5 0,0 0-10 16,0 0-16-16,0 0-17 0,0 0-41 0,0 0-30 16,0 0-35-16,-9-25-55 0,9 25-30 15,22 0-102-15,-22 0 2 0,25-6 237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19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1474 0,'0'0'92'0,"-37"16"-44"0,37-16-5 0,0 0-7 15,-25 23-13-15,25-23-13 0,0 0-7 0,0 0-3 16,-20 22 0-16,20-22-2 0,0 0 1 16,0 0-7-16,0 0-18 0,24 28-31 0,-24-28-65 15,23 12-85-15,-23-12-159 0,0 0-114 0,26 7 59 16,-26-7 382-16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5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183 69 1328 0,'-44'-9'139'0,"44"9"-61"0,0 0-11 0,-23 5-11 16,23-5-25-16,-25 4-15 0,25-4-11 0,-25 12-1 15,25-12-3-15,0 0 1 0,-30 28-2 0,30-28 1 16,-18 29-2-16,18-29 1 0,-13 28-1 0,13-28 3 16,-5 33-5-16,5-33 3 0,1 28-4 15,-1-28 4-15,10 31-2 0,-10-31 2 0,0 0-2 16,32 24-1-16,-32-24-9 0,30 2-4 0,-30-2-5 16,37-16-4-16,-12 5 7 0,-25 11 1 0,41-40 9 15,-23 18 3-15,-1-4 8 0,-2 4-4 0,-5-1 5 16,-10 23-4-16,11-40 3 0,-11 40-1 0,0-29 10 15,0 29 1-15,-9-24 5 16,9 24-1-16,0 0-4 0,-22-26-6 0,22 26-2 16,0 0-4-16,-34-5-1 0,34 5 1 0,-24 9-4 15,24-9 2-15,-23 17-11 0,23-17-12 0,-17 23-28 16,17-23-58-16,-5 26-75 0,5-26-135 0,0 0-145 16,0 0 38-16,0 0 336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2.9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75 1259 0,'-26'-12'174'16,"26"12"-108"-16,0 0-14 0,0 0-13 0,0 0-20 16,0 0-10-16,0 0-7 0,0 0 0 0,0 0 1 15,6 34 4-15,-6-34 0 0,0 0 3 16,0 29-4-16,0-29 3 0,1 24 0 0,-1-24 2 15,-1 28 0-15,1-28-1 0,-3 22-5 0,3-22 0 16,0 0-6-16,0 0 2 0,0 0-2 0,0 0 0 16,0 0 0-16,0 0 0 0,0 0-2 0,0 0 3 15,0 0 0-15,0 0 1 0,0 0 3 0,34-18-5 16,-34 18 3-16,35-38-2 0,-35 38 1 16,40-42-2-16,-40 42 4 0,37-37-5 0,-37 37 4 15,36-28-4-15,-36 28 3 0,32-22-1 16,-32 22 0-16,24-13 0 0,-24 13 1 0,0 0-1 15,31-2 0-15,-31 2-1 0,0 0 2 0,23 15 0 16,-23-15-2-16,0 0 4 0,19 29-4 0,-19-29 3 16,13 24-1-16,-13-24 2 0,8 28-3 0,-8-28 3 15,6 31-4-15,-6-31 4 0,5 38-4 16,-5-38 3-16,1 34-3 0,-1-34 3 0,3 27-5 16,-3-27 1-16,0 0-1 0,6 28-15 0,-6-28-44 15,0 0-93-15,0 0-276 0,0 0-103 0,0 0 65 16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3.9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415 52 878 0,'0'0'159'0,"0"0"-63"0,-27-27 3 0,27 27-4 0,0 0-12 15,0 0-11-15,-24-8-15 0,24 8-10 0,0 0-5 16,0 0-4-16,-30-13-6 0,30 13-3 15,-22-3-5-15,22 3-1 0,-30 0-3 0,30 0-1 16,-38 1-3-16,38-1-1 0,-40 6-3 0,40-6-3 16,-38 10-3-16,38-10-1 0,-42 21-4 15,42-21 2-15,-38 26-3 0,38-26 2 0,-35 33-3 16,35-33 2-16,-22 27-2 0,22-27 2 0,-13 31-4 16,13-31 3-16,-5 30-2 0,5-30 2 0,5 32-2 15,-5-32 2-15,13 28-3 0,-13-28 3 0,22 26-2 16,-22-26 1-16,29 14-1 0,-29-14 2 0,32 13-1 15,-32-13 2-15,29 8-2 16,-29-8 0-16,25 7 1 0,-25-7 0 0,0 0 1 16,0 0-1-16,23 6 0 0,-23-6 2 0,0 0-1 15,0 0 2-15,0 0-1 0,0 0 0 0,0 0-2 16,-18 29 1-16,18-29-2 0,-25 32 2 0,25-32-2 16,-33 34 2-16,33-34-3 0,-30 31 2 0,30-31-1 15,-32 36 2-15,32-36-2 0,-23 32 2 0,23-32-2 16,-18 25 1-16,18-25-1 0,0 0 1 15,-10 23-3-15,10-23 3 0,0 0-2 0,0 0 2 16,20 24-1-16,-20-24 1 0,22 13-1 0,-22-13 1 16,29 8 0-16,-29-8-1 0,38 7 0 15,-38-7 2-15,42 3-2 0,-19-3 0 0,-1 0 1 16,3-2-1-16,1-2 2 0,2 0-2 0,-1-1 0 16,-2 1-1-16,3-4-17 0,-5-1-11 0,3 7-15 15,-26 2-16-15,43-14-21 0,-43 14-44 16,34-9-72-16,-34-18-125 0,0 27-120 0,32-17 26 15,-29-11 302-15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2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87 0 583 0,'0'0'199'0,"25"17"-68"0,-25-17-8 0,0 0-33 15,0 0-4-15,0 0-22 0,0 0 7 16,23 28-3-16,-23-28-11 0,0 0-10 0,0 0-9 16,6 32-5-16,-6-32-7 0,0 0 0 0,0 0-4 15,0 30 2-15,0-30-6 0,0 0-5 0,-10 32-6 16,10-32-2-16,0 0-5 0,-22 34 2 0,22-34-2 15,-21 22 1-15,21-22-1 0,-25 26 0 0,25-26-2 16,-29 32 1-16,29-32-18 0,-26 29-12 16,26-29-39-16,0 0-55 0,-9 38-86 15,9-38-104-15,0 0-142 0,0 0 53 0,0 0 305 16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1513 0,'0'0'149'15,"0"0"-67"-15,0 0-13 0,0 0-6 0,0 0-16 16,0 0-14-16,0 0-8 0,0 0-4 15,0 0-4-15,0 0-4 0,0 0-6 0,0 0-2 16,0 0-4-16,0 0-2 0,0 0 1 0,0 0-2 16,0 0 0-16,0 0-6 0,0 0-9 0,0 0-13 15,0 0-18-15,0 0-2 0,0 0-26 0,0 0-56 16,0 0-162-16,0 0-241 0,27 29 13 16,-27-29 194-16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4.8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1614 0,'0'0'181'0,"0"0"-115"0,0 0-10 0,0 0-6 15,0 0-11-15,0 0-15 0,0 0-11 16,0 0-9-16,0 0-4 0,0 0 0 0,0 0 0 16,0 0 0-16,0 0 0 0,0 0 0 0,0 0-7 15,0 0-13-15,0 0-19 0,0 0-24 0,0 0-83 16,-25 0-159-16,25 0-255 0,0 0-1 0,0 0 215 15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5.9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1172 0,'0'0'159'0,"0"0"-47"0,0 0-21 0,0 0-36 15,0 0-28-15,0 0-18 0,0 0-8 0,0 0 0 0,0 0 2 16,0 0 2-16,0 0 1 0,0 0-2 16,0 0 0-16,0 0-1 0,24 26 2 0,-24-26-2 15,0 0 0-15,0 0 0 0,28 8 2 0,-28-8 3 16,0 0 4-16,24-6 4 0,-24 6 0 0,23-8 1 15,-23 8-6-15,25-20-3 0,-25 20-4 0,29-27 0 16,-29 27-2-16,32-33 2 0,-32 33-5 0,37-40 5 16,-19 17-4-16,1-3 2 0,2 2 0 15,-2 1 2-15,-1-2-5 0,-3 1 6 16,2-2-7-16,-3 3 5 0,-14 23-3 0,22-44 2 16,-22 44-3-16,18-40 4 0,-18 40-4 0,12-39 4 15,-12 39-4-15,12-34 2 0,-12 34-1 0,10-24 1 16,-10 24-2-16,0 0 2 0,5-22-1 0,-5 22 1 15,0 0 0-15,0 0 0 0,0 0 1 0,0 0-2 16,0 0 0-16,0 0 1 0,0 0 0 16,0 0-1-16,0 0 0 0,0 0-2 0,0 0 0 15,0 0 2-15,0 0 1 0,0 0 0 0,0 0 2 16,0 0-3-16,24 21 1 0,-24-21 1 0,0 0 0 16,12 31 0-16,-12-31 1 0,6 27-1 15,-6-27 1-15,1 34-4 0,-1-34 5 0,-3 40-4 16,3-40 4-16,-5 44-2 0,5-44 1 0,-8 43-3 15,5-20 2-15,0-1-3 0,3-22 2 16,-5 42-4-16,5-42 4 0,-3 40-3 0,3-40 4 16,1 34-3-16,-1-34 1 0,7 23-1 0,-7-23 0 15,0 0-1-15,24 18 2 0,-24-18 0 0,24 0 0 16,-24 0 2-16,32-13-1 0,-32 13 0 0,35-26-1 16,-35 26 1-16,33-30-1 0,-33 30 2 0,31-38-3 15,-31 38 3-15,29-36-3 0,-29 36 3 0,26-40-3 16,-26 40 3-16,24-38-3 0,-24 38 3 15,21-39-2-15,-21 39 2 0,24-39-2 0,-24 39 3 16,27-40-4-16,-27 40 4 0,22-32-5 0,-22 32 3 16,17-31-2-16,-17 31 3 0,17-25-3 15,-17 25 2-15,0 0-2 0,21-30 2 0,-21 30-2 16,0 0 1-16,0 0 0 0,0 0 0 0,0 0 1 16,0 0 0-16,0 0 0 0,0 0-2 15,0 0 1-15,0 0 0 0,0 0 0 0,0 0 5 16,9 23 7-16,-9-23-1 0,-1 32 4 0,1-32-7 15,-6 33-3-15,6-33-3 0,-8 42 2 0,4-20-5 16,-1 0 5-16,-1 1-3 0,0-1 4 0,0 3-3 16,0 2 3-16,1-3-5 0,2-1 4 0,-3 1-5 15,4-1 3-15,0 3-5 0,2-26 3 16,0 42-2-16,0-42 3 0,3 35-3 16,-3-35 3-16,10 26-1 0,-10-26 0 0,0 0-2 15,22 27 2-15,-22-27-2 0,0 0 3 0,30 21-3 16,-30-21 2-16,29 8-6 0,-29-8-6 0,36 0-13 15,-36 0-10-15,37-11-14 0,-37 11-15 0,43-14-50 16,-35-11-61-16,30 28-139 0,-38-3-177 0,34-25 63 16,-11 25 223-16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6.45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21 930 0,'-19'-24'223'0,"19"24"-116"0,0 0-30 0,0 0-11 16,0 0-22-16,0 0-20 0,0 0-13 0,0 0-8 16,0 0-2-16,0 0 28 0,0 0 13 0,0 0 5 15,0 0 2-15,8 22-21 0,-8-22-9 0,0 0 1 16,0 0 0-16,-3 33 0 0,3-33-8 0,0 0-2 15,-5 26-3-15,5-26 0 0,0 0-3 16,-7 24 1-16,7-24-3 0,0 0 0 0,0 0-3 16,0 0 1-16,-6 23-1 0,6-23 1 0,0 0-1 15,0 0 0-15,0 0 0 0,0 0-1 16,0 0 4-16,0 0-1 0,0 0 2 0,25-28-2 16,-25 28 1-16,24-24-2 0,-24 24 1 0,20-23-2 15,-20 23 1-15,0 0 0 0,26-25 1 0,-26 25-1 16,0 0 0-16,27-16 1 0,-27 16-1 15,0 0 0-15,0 0 1 0,26-9-2 0,-26 9 1 16,0 0 0-16,0 0 1 0,0 0 0 0,0 0 0 16,26 16 0-16,-26-16 3 0,0 0 2 0,10 23 2 15,-10-23 2-15,5 24-4 0,-5-24 1 0,6 29-7 16,-6-29 2-16,4 27-3 0,-4-27 3 0,5 31-3 16,-5-31 2-16,3 29-2 15,-3-29 2-15,4 36-13 0,-4-36-19 0,6 29-47 16,-6-29-89-16,0 0-259 0,0 0-115 0,25 14 71 15,-25-14 334-15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4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0 978 0,'0'0'237'15,"0"0"-97"-15,0 0-30 0,0 0-17 0,0 0-33 16,0 0-23-16,0 0-18 0,0 0-11 0,0 0-6 16,0 0-2-16,0 0 0 0,0 0 17 15,0 0 5-15,0 0 3 0,0 0 0 0,0 0-14 16,31 13-2-16,-31-13-1 0,0 0 1 0,31 9 0 15,-31-9-4-15,22 9 1 0,-22-9-4 16,29 3 0-16,-29-3 1 0,33 3 0 0,-33-3-2 16,35 6 1-1,-35-6-2-15,37 2 1 0,-37-2 0 0,39 0-1 16,-17-2 0-16,-22 2 0 0,42-4 1 0,-42 4 0 16,40-4 0-16,-40 4 1 0,43-4-1 15,-21-1 0-15,-22 5 1 0,39-7-2 0,-39 7 0 16,33-2-1-16,-33 2 0 0,29 0 0 0,-29 0 1 0,27 0 0 15,-27 0 0-15,28 2 1 0,-28-2-2 0,26 0 1 16,-26 0-1-16,25 1 2 0,-25-1-1 0,29 0 1 16,-29 0 0-16,33-3 0 0,-33 3-1 0,37-2-1 15,-37 2 1-15,40-2-1 16,-40 2 1-16,36-3 0 0,-36 3 0 16,36-1 1-16,-36 1-1 0,31-6-1 0,-31 6 1 15,28-2 0-15,-28 2 0 0,23-1 0 0,-23 1 0 16,22 0 0-16,-22 0 0 0,25 0 0 0,-25 0-1 15,0 0 2-15,33 3-1 0,-33-3 0 0,0 0 0 16,31 0 0-16,-31 0 0 0,0 0-1 0,22 0 1 16,-22 0 1-16,0 0-2 0,0 0 1 15,0 0 0-15,0 0-1 0,0 0 2 0,0 0 0 16,0 0 2-16,0 0 0 0,0 0 1 0,0 0-2 16,0 0-1-16,0 0 1 0,0 0-2 0,0 0-10 15,0 0-23-15,0 0-30 0,0 0-73 0,0 0-71 16,-11 34-152-16,11-34-124 0,0 0 63 15,0 0 264-15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5.22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254 84 958 0,'0'0'234'0,"0"0"-120"0,0 0-16 15,-6-32-15-15,6 32-18 0,0 0-15 0,0 0-17 16,-4-23-6-16,4 23-5 0,0 0-1 15,0 0-1-15,-8-21 1 0,8 21-2 0,0 0-2 16,0 0-4-16,0 0-5 0,-25-8-2 0,25 8-2 16,0 0-2-16,-32 10-1 0,32-10 0 0,-27 16-1 0,27-16 1 0,-26 21-1 15,26-21 0-15,-21 22-1 0,21-22 2 0,-15 21-2 16,15-21 2-16,-8 28-3 0,8-28 3 0,0 28-3 16,0-28 3-16,7 28-3 15,-7-28 3-15,11 24-2 0,-11-24 0 0,0 0 0 16,26 31 0-16,-26-31 0 0,0 0 1 0,26 23-1 15,-26-23 1-15,0 0-1 0,22 21 0 0,-22-21 0 0,0 0 1 0,0 0-1 16,14 24 2-16,-14-24-1 0,0 0 1 0,0 0-1 16,0 0 2-16,0 0-1 0,-15 24 0 0,15-24 0 15,0 0 0-15,-27 21-2 0,27-21 3 16,-23 17-2-16,23-17 0 0,-28 17-1 16,28-17 2-16,-27 17-2 0,27-17 3 0,-26 15-4 15,26-15 0-15,-24 10-1 16,24-10 0-16,0 0 2 0,0 0-4 0,0 0-14 15,0 0-20-15,0 0-36 0,-23-8-66 16,23 8-113-16,0 0-273 0,0 0 46 0,22-13 218 16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17.7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24 780 0,'0'0'215'0,"-25"-20"-71"0,25 20-16 15,0 0-9-15,0 0-16 0,-23-5-17 0,23 5-14 16,0 0-19-16,0 0-11 0,0 0-14 15,0 0-7-15,0 0-13 0,0 0-6 0,0 0-2 16,0 0 3-16,0 0 1 0,-2 25 3 0,2-25-3 16,0 0-1-16,24 24-3 0,-24-24 1 0,23 17-2 15,-23-17 2-15,31 16-2 0,-31-16 2 16,27 13-1-16,-27-13 1 0,24 16-2 0,-24-16 2 16,0 0-1-16,24 25 1 0,-24-25 0 0,0 0 0 15,11 29 1-15,-11-29 0 0,0 0 0 16,-1 25 1-16,1-25-2 0,0 0 3 0,-15 32-4 15,15-32 3-15,-18 26-4 0,18-26 3 0,-22 31-3 16,22-31 1-16,-29 30-1 0,29-30 2 0,-34 36-2 16,34-36 2-16,-31 31-3 0,31-31 2 0,-20 25-18 15,20-25-17-15,0 0-40 0,0 0-61 0,5 31-101 16,-5-31-256-16,0 0 31 0,0 0 76 16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3.2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0 542 1105 0,'0'0'198'0,"0"0"-96"0,0 0-24 0,0 0-20 16,0 0-21-16,0 0-21 0,0 0-10 0,0 0-5 16,0 0 2-16,0 0 4 0,0 0 2 0,0 0 1 15,28 22-3-15,-28-22-6 0,0 0 2 0,24 15-3 16,-24-15 0-16,22 5 1 0,-22-5-3 0,24 1 3 15,-24-1-2-15,26-1 1 0,-26 1 2 0,22-6-1 16,-22 6-1-16,23-12 3 0,-23 12 1 16,23-11 3-16,-23 11 1 0,23-15-1 15,-23 15-1-15,23-17 1 0,-23 17-2 0,25-24 2 16,-25 24-3-16,28-35 3 0,-28 35-5 0,30-33 3 16,-30 33-5-16,33-43 3 0,-19 21-4 0,2 0 3 15,1 1-3-15,-17 21 4 0,26-42-4 0,-26 42 4 16,21-39-4-16,-21 39 3 0,12-39-1 15,-12 39 2-15,9-28-2 0,-9 28 9 0,5-30 0 16,-5 30 3-16,4-27-2 0,-4 27-5 0,6-33-5 16,-6 33 1-16,9-27-4 0,-9 27 4 0,9-24-3 15,-9 24 3-15,0 0-2 0,8-27 0 0,-8 27 0 16,0 0 0-16,0 0-1 0,0 0 1 16,0 0 1-16,0 0-1 0,0 0 1 0,0 0-1 15,0 0-2-15,0 0 1 0,0 0-1 16,0 0-1-16,0 0 0 0,0 0 0 0,0 0 0 15,0 0 1-15,0 0 0 0,0 0 1 0,0 0 1 16,0 0 0-16,0 0 0 0,0 0 1 0,0 0 4 16,0 0 4-16,22-7 4 0,-22 7 0 0,0 0-2 15,0 0-4-15,15 33-2 0,-15-33-1 0,7 24 2 16,-7-24-4-16,5 30 3 0,-5-30-6 0,5 34 3 16,-5-34-3-16,5 36 2 15,-5-36-2-15,6 27 3 0,-6-27-2 0,4 29 1 16,-4-29-2-16,7 24 1 0,-7-24-1 0,0 0 2 15,11 24-2-15,-11-24 1 0,0 0-1 0,0 0 0 16,0 0 0-16,0 0 0 0,24 19 0 0,-24-19 1 16,0 0 0-16,0 0 0 0,0 0 0 0,28-6 0 15,-28 6 0-15,0 0 0 0,0 0-1 16,28-14 2-16,-28 14-2 0,0 0 0 0,27-18 2 16,-27 18-2-16,0 0 1 0,25-22-1 0,-25 22 1 15,0 0-1-15,23-33 3 0,-23 33-3 0,17-23 2 16,-17 23-2-16,18-22 2 0,-18 22-2 0,18-22 2 15,-18 22-2-15,16-24 3 0,-16 24-3 0,13-22 2 16,-13 22-2-16,0 0 2 0,18-30-2 0,-18 30 2 16,0 0-1-16,0 0 0 15,19-24-1-15,-19 24 2 0,0 0-2 0,0 0 1 16,0 0-1-16,0 0 1 0,0 0 0 0,0 0 0 16,0 0-2-16,0 0 0 0,0 0 3 0,0 0-1 15,0 0 1-15,0 0-1 0,0 0 1 0,23 16-1 16,-23-16 3-16,0 0-2 0,0 0 0 0,6 29-1 15,-6-29 1-15,0 0-1 0,3 29 1 0,-3-29-1 16,0 0 3-16,-3 30-3 0,3-30 3 16,-3 24-4-16,3-24 2 0,-4 30-1 0,4-30 2 15,-7 27-2-15,7-27 1 0,-5 31-1 0,5-31 1 16,-3 30-3-16,3-30 4 0,-3 36-4 0,3-36 3 16,-7 38-2-16,7-38 3 0,-8 42-4 15,8-42 4-15,-8 41-4 0,8-41 4 0,-5 38-4 16,5-38 3-16,-4 35-2 0,4-35 2 15,-1 30-2-15,1-30 2 0,1 25-3 0,-1-25 3 16,0 0-2-16,6 26 1 0,-6-26-1 0,0 0 2 16,0 0-1-16,0 0 0 0,0 0-1 0,18 24 0 15,-18-24 0 1,0 0 1-16,0 0 0 0,0 0-1 0,0 0 0 16,23 14 0-16,-23-14 0 0,0 0 0 0,0 0 0 15,0 0-16-15,32 3-18 0,-32-3-23 0,0 0-75 16,0 0-65-16,44-15-151 0,-44 15-153 15,0 0 92-15,30-15 272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0:24.3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37 713 0,'0'0'168'0,"0"0"-45"0,0 0-43 0,0 0-9 16,0 0-16-16,0 0-12 0,0 0-16 15,0 0-3-15,0 0-3 0,0 0 8 0,0 0 5 16,0 0-2-16,0 0-7 0,0 0 34 0,0 0-2 16,0 0 0-16,0 0 0 0,0 0-41 0,0 0-6 15,1 30 0-15,-1-30-4 0,0 0 2 0,0 27-4 16,0-27-1-16,0 0-2 0,0 29 1 0,0-29-2 16,0 0 3-16,0 0-3 0,-1 26 1 0,1-26-2 15,0 0 1-15,0 0-2 0,0 0 1 16,0 0 0-16,0 0-1 0,0 0 0 0,0 0 1 15,0 0 0-15,0 0 1 0,0 0 10 16,0 0-1-16,0 0 4 0,13-24-5 0,-13 24-5 16,16-23-4-16,-16 23 2 0,0 0-1 0,20-29 1 15,-20 29-2-15,0 0 2 0,24-31-2 0,-24 31 3 16,0 0-3-16,0 0 1 0,29-26-3 16,-29 26 1-16,0 0-1 0,0 0 2 0,23-6 1 15,-23 6-1-15,0 0 2 0,0 0-1 0,0 0 1 16,25 5 0-16,-25-5-1 0,0 0 0 0,0 0 2 15,0 0-2-15,0 0 1 0,23 17-1 0,-23-17 1 16,0 0-1-16,0 0 1 0,0 0 0 0,0 0 0 16,11 24 1-16,-11-24 0 0,0 0-1 15,0 0 2-15,2 31-1 0,-2-31 2 16,0 0-2-16,-3 28 3 0,3-28-3 0,0 0 1 16,-6 27-1-16,6-27 0 0,0 0-1 0,0 24-1 15,0-24 0-15,0 0 0 0,0 0-2 0,0 0 2 16,0 0-1-16,0 0 1 0,0 0 1 0,27 10-1 15,-27-10 1-15,0 0-1 0,22-24 0 0,-22 24-1 16,23-27 3-16,-23 27-3 0,25-30 2 0,-25 30-1 16,23-23 1-16,-23 23-3 0,0 0 3 15,32-32-2-15,-32 32 1 0,0 0 0 16,0 0 0-16,28-24 0 0,-28 24 2 0,0 0-2 16,0 0 1-16,27-14-1 0,-27 14-1 0,0 0 1 15,0 0-1-15,0 0 0 0,24-4 1 0,-24 4 1 16,0 0 0-16,0 0-1 0,0 0-1 0,0 0 1 15,23 13 0-15,-23-13 1 0,0 0 0 16,0 0 0-16,0 0 0 0,22 20 0 0,-22-20 3 16,0 0 4-16,0 0 3 0,0 0 2 0,17 22-3 15,-17-22 0-15,0 0-3 0,2 21 1 0,-2-21 0 16,0 0 1-16,2 30-2 0,-2-30 0 0,0 0-1 16,-4 30-2-16,4-30-1 0,0 0-1 0,-7 26-2 15,7-26 0-15,0 0 0 0,0 0 2 16,0 0-2-16,0 0 1 0,0 0-2 15,0 0-1-15,0 0 0 0,0 0-5 0,0 0-9 16,0 0-16-16,0 0-70 0,0 0-187 0,0 0-253 16,0 0-29-16,-17-41 207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324 75 101 0,'0'0'38'0,"0"0"-1"16,0 0-1-16,0 0 11 0,0 0 8 0,0 0 21 15,0 0 9-15,0 0 14 0,0 0-8 0,0 0 4 16,0 0-12-16,0 0 2 0,14-24-15 0,-14 24-3 15,0 0-8-15,0 0 3 0,0 0-1 16,0 0 3-16,0 0-5 0,0 0-9 16,0 0-8-16,0 0-7 0,0 0-4 0,0 0-2 15,0 0-7-15,0 0-7 0,0 0-4 0,0 0-2 16,0 0 2-16,0 0 3 0,0 0 7 0,0 0-6 16,-19-26 2-16,19 26-4 0,0 0-6 0,0 0 3 15,0 0 1-15,-30-12 1 0,30 12 0 16,0 0-2-16,-32-10 0 0,32 10-1 0,-28-2 0 15,28 2 0-15,-27 2-4 0,27-2 0 0,-28 9-2 16,28-9 1-16,-30 11-3 0,30-11 0 0,-34 18-1 16,34-18 0-16,-29 21 0 0,29-21 0 15,-25 21-1-15,25-21 2 0,-20 26-4 0,20-26 5 16,-15 23-4-16,15-23 3 0,0 0-1 0,-5 25-1 16,5-25 0-16,0 0 1 0,5 25-2 15,-5-25 4-15,0 0-4 0,18 24-16 0,-18-24 17 16,0 0-19-16,22 17 34 0,-22-17-15 0,22 10 17 15,-22-10-15-15,28 3-2 0,-28-3 1 0,30-2-17 16,-30 2 17-16,28-5-15 0,-28 5 14 0,27-9 1 16,-27 9 0-16,0 0-1 0,31-2 1 0,-31 2 0 15,0 0-2-15,0 0 3 0,24 5-3 0,-24-5 19 16,0 0-16-16,0 0 0 0,0 0 0 16,0 0 1-16,0 0 1 0,0 0 15 15,-6 34-14-15,6-34-4 0,-18 22 4 0,18-22-4 16,-21 24 3-16,21-24-4 0,-22 23 3 0,22-23-3 15,-28 25 2-15,28-25-2 0,-29 24 3 0,29-24-1 16,-27 24-1-16,27-24 0 0,-26 24 1 0,26-24-3 16,-21 24 3-16,21-24-2 0,0 0 3 15,-26 29-2-15,26-29 2 0,0 0-3 0,-14 23 2 16,14-23-2-16,0 0 0 0,-10 27 0 0,10-27 2 16,0 0-2-16,-4 26 2 0,4-26-2 0,0 0 1 15,6 26-2-15,-6-26 2 0,0 0-1 0,14 28 2 16,-14-28-3-16,0 0 2 0,20 28-1 15,-20-28 1-15,0 0-1 0,28 17 2 0,-28-17-1 16,0 0 0-16,31 8-1 0,-31-8 0 16,25-2 1-16,-25 2 0 0,26-6-1 0,-26 6 0 15,32-14 1-15,-32 14-1 0,28-19 2 0,-28 19-1 16,30-19-16-16,-30 19-17 0,33-24-19 0,-33 24-35 16,32-19-58-16,-34-7-82 0,31 18-207 0,-29 8-40 15,21-25 124-15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8.8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234 21 665 0,'0'0'222'16,"0"0"-96"-16,0 0-27 0,0 0 7 15,1-24-5-15,-1 24-5 0,0 0-16 0,0 0-15 16,0 0-12-16,0 0-11 0,0 0-6 15,0 0-7-15,0 0-4 0,0 0-5 0,0 0-7 16,0 0-5-16,0 0-4 0,0 0-3 0,-23 30 2 16,23-30 3-16,-21 28-2 0,21-28 5 0,-27 38-5 15,16-14 4-15,-6 5-6 0,3-5 3 0,-2 5 10 16,1 2-30-16,0 6 29 0,2-1-29 16,-5-2 12-16,6 5 8 0,-1-2-7 0,4 0 7 15,2-6-6-15,4-1 4 0,0-1-4 0,6-3 3 16,0 0-2-16,-2-4 2 0,2 1-4 0,3 1 4 15,-6-24-4-15,15 36 3 0,-15-36-3 0,19 26 3 16,-19-26-2-16,22 18 1 0,-22-18 0 16,25 10-1-16,-25-10 1 0,26 4 0 15,-26-4 0-15,25-2-1 0,-25 2 0 0,23-5 0 16,-23 5 0-16,25-16-17 0,-25 16-22 0,25-18-26 16,-25 18-81-16,21-22-106 0,-21 22-259 0,23-19 7 15,-23 19 213-15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4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0 191 634 0,'0'0'108'15,"0"0"-45"-15,0 0 0 0,0 0 4 0,0 0-7 16,0 0-7-16,27-16-6 0,-27 16 4 0,0 0 1 16,0 0 2-16,0 0-5 0,18-30-6 0,-18 30-8 15,0 0-24-15,22-25 13 0,-22 25-16 16,17-24 16-16,-17 24-1 0,18-23-5 0,-18 23-3 16,18-23-5-16,-18 23 1 0,0 0-1 15,26-30 3-15,-26 30-4 0,0 0 0 0,0 0-4 16,0 0-2-16,22-20 0 0,-22 20-1 0,0 0-1 15,0 0 1-15,0 0 14 0,0 0 10 0,0 0 5 16,7 23 0-16,-7-23-9 0,1 27-7 0,-1-27 2 16,-1 43-4-16,-1-19-23 0,-2 7 31 0,1-1-34 15,-1 2 31-15,0 3-7 0,1-7-11 16,-2 4 8-16,2-6-8 0,-2 0 4 0,2 0-4 16,-1-4 2-16,4-22-1 0,-3 39 0 0,3-39-2 15,-1 31 3-15,1-31-3 0,0 29 2 16,0-29-2-16,0 0 2 0,0 27-3 0,0-27 3 15,-3 24-2-15,3-24 1 0,0 0 0 0,-6 24 0 16,6-24-1 0,0 0 0-16,0 0-2 0,0 0 1 0,0 0-12 15,0 0-7-15,0 0-6 0,0 0-10 16,0 0-4-16,20-41-20 0,-20 41-33 0,20-55-33 16,2 37-38-16,-22-24-46 0,27 16-5 0,-23-9 1 15,11 1-18-15,1 11 25 0,-13-16 92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6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61 20 312 0,'0'0'134'0,"0"0"-31"0,22-26 6 16,-22 26-14-16,0 0 3 0,0 0-21 0,0 0 1 0,0 0-13 15,0 0-3-15,0 0-9 0,0 0-6 0,0 0 29 16,0 0 9-16,0 0-1 0,0 0-3 0,0 0-37 16,5 23-11-16,-5-23-7 0,-3 23-2 0,3-23-6 15,-2 27-2-15,2-27 9 0,-6 34-36 16,3-10 32-16,2 0-34 0,-6 0 13 0,6-1 4 15,-6 1-6-15,4 2 4 0,-2-2-4 16,1-2 4-16,-2 2-4 0,3 0 3 0,-5-2-3 16,8-22 3-16,-8 41-4 0,8-41 4 0,-7 37-6 15,7-37-12-15,-3 35-14 0,3-35-14 0,-1 38-29 16,1-38-17-16,-4 35-27 0,4-35-37 0,0 0-68 16,-10 22-71-16,10-22-87 0,0 0 73 0,0 0 308 15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29.9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30 106 585 0,'0'0'216'0,"-34"15"-78"16,34-15-11-16,0 0-10 0,0 0-19 0,0 0-24 16,0 0-19-16,0 0-20 0,0 0-17 15,0 0-12-15,0 0-5 0,0 0 6 0,0 0 12 16,0 0 5-16,0 0 6 0,0 0-5 0,0 0-7 15,30 12-1-15,-30-12-5 0,25-2-3 0,-25 2-4 16,31-3-2-16,-31 3-3 0,36-8 2 0,-36 8-2 16,43-11 0-16,-43 11 0 0,41-16 1 0,-17 8-2 15,-2-4 2-15,-22 12-3 0,44-17-17 16,-44 17-29-16,43-15-56 0,-34-9-58 16,19 32-82-16,-28-8-46 0,12-25-115 0,-12 25 47 15,0 0 348-15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0 1036 0,'0'0'92'0,"0"0"-45"16,0 0-20-16,0 0-10 0,0 0 1 16,0 0 10-16,0 0 8 0,0 0 9 0,0 28-3 15,0-28-3-15,13 27-3 0,-13-27 1 0,16 32-11 16,-16-32 0-16,15 41-4 0,-5-18 0 0,-10-23-5 16,12 44-1-16,-12-44 9 0,14 46-36 0,-8-19 33 15,1 3-35-15,-5-6 16 0,4 1 6 0,-3-3 0 16,2 6 12-16,-2-4-4 0,2 0 5 15,-5-24-10-15,0 42-3 0,0-42-5 0,-4 41 2 16,4-41-3-16,-9 44 4 0,4-18-6 16,-4 1 3-16,-5 4-5 0,0-2 4 0,-1 2-4 15,3-7 3-15,2 0-5 0,10-24 4 0,-22 34-5 16,22-34-15-16,0 0-34 0,0 0-78 0,-3 30-167 16,3-30-236-16,0 0 36 0,0 0 255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0.89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48 1151 0,'0'0'132'0,"0"0"-37"0,0 0-18 15,0 0-27-15,0 0-26 0,0 0-11 0,0 0-8 16,0 0-3-16,0 0-1 0,0 0 12 0,0 0 10 16,0 0 3-16,0 0 0 0,0 0-10 0,27-2-9 15,-27 2 3-15,0 0-1 0,33 0 1 0,-33 0-3 16,22 0-3-16,-22 0 0 0,28-3-3 15,-28 3-1-15,34-5-1 0,-34 5 0 0,39-9 1 16,-39 9 0-16,40-10 0 0,-40 10 1 0,38-15-4 16,-38 15-28-16,33-9-25 0,-8 23-106 15,-25-14-118-15,0 0-234 0,29-3 48 0,-29 3 273 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6.45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25-3 874 0,'0'0'176'0,"0"0"-20"15,-28 1-26-15,28-1-29 0,0 0-32 0,0 0-19 16,0 0-17-16,0 0-9 0,0 0-10 16,0 0-7-16,0 0-1 0,0 0-3 15,0 0-3-15,0 0 0 0,0 0-1 0,0 0 7 16,0 0 8-16,0 0 4 0,0 0 4 0,26 13-5 16,-26-13-3-16,0 0-2 0,24 2 0 0,-24-2-1 0,0 0-1 15,33 2-2-15,-33-2-2 0,25 0-2 0,-25 0-1 16,27 0-1-16,-27 0-1 0,30 0 2 0,-30 0 0 15,32 0-1-15,-32 0 0 0,33 3-1 0,-33-3-3 16,32 3 2-16,-32-3-1 0,27 4 2 16,-27-4-1-16,31 4-1 0,-31-4 1 0,26 6 0 15,-26-6-1-15,21 2 0 16,-21-2 1-16,0 0-1 0,29 9-1 0,-29-9 1 16,0 0 0-16,0 0-11 0,30 10-14 15,-30-10-21-15,0 0-34 0,0 0-59 0,33 28-128 16,-33-28-252-16,0 0 33 0,0 0 265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1.22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9 639 0,'0'0'132'0,"0"0"-15"0,0 0 3 16,0 0 0-16,0 0-38 0,0 0-9 0,0 0-6 16,0 0-6-16,32 3-8 0,-32-3-11 0,0 0-5 15,25 0-8-15,-25 0-3 0,24-2-4 16,-24 2-5-16,24-4-2 0,-24 4-6 0,27-3-2 16,-27 3-4-16,34-1-2 0,-34 1 0 0,31 0 0 15,-31 0-1-15,33 0 1 0,-33 0-2 0,31 0 0 16,-31 0 1-16,33-2-1 0,-33 2-9 0,35 3-33 15,-35-3-76-15,38 3-139 0,-38-3-245 0,0 0 11 16,37-3 245-16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5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99 364 0,'0'0'128'0,"0"0"-10"0,0 0 19 16,0 0-21-16,0 0-7 0,0 0-31 0,0 0-10 15,0 0-16-15,0 0-5 0,0 0-13 0,0 0-9 16,0 0-8-16,0 0-7 0,0 0-5 0,0 0-3 16,0 0 4-16,0 0 28 0,0 0 13 0,25-5 2 15,-25 5-3-15,11-23-29 0,-11 23-10 0,16-21-5 16,-16 21 3-16,18-22-4 0,-18 22 2 0,0 0-4 16,25-27 2-16,-25 27 0 0,0 0-1 15,0 0 1-15,0 0-1 0,0 0 0 16,0 0 2-16,0 0 7 0,0 0 10 0,22 18 5 15,-22-18 1-15,-1 33-3 0,1-33-10 0,-3 46 0 16,-1-22-6-16,3 4 4 0,-4-1-6 0,1 6-16 16,3-4 33-16,-5 5-33 0,4-5 30 0,-1 0-14 15,-1-3-7-15,1 0 4 0,3-1-5 16,-3-2 6-16,3-23-3 0,-4 38 3 0,4-38-3 16,-1 25 2-16,1-25-2 0,0 0 1 0,0 0 0 15,0 21 0-15,0-21-1 0,0 0 1 0,0 0 0 16,0 0 0-16,0 0 1 0,0 0-1 0,0 0 0 15,0 0-3-15,0 0-12 0,0 0-20 0,0 0-32 16,0 0-54-16,0 0-44 0,1-23-72 16,-1 23-98-16,0 0-65 0,18-29 89 15,-18 29 311-15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2.8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17 721 0,'0'0'167'16,"13"-21"-18"-16,-13 21 4 0,0 0-29 0,0 0-25 15,0 0-33-15,0 0-22 0,0 0-13 0,0 0-7 16,0 0-8-16,0 0-6 0,0 0-6 16,0 0 4-16,4 28 2 0,-4-28 5 0,-2 33-2 15,2-33 2-15,-2 37-4 0,4-15 4 0,-4-1-4 16,4 2 2-16,-2 0-8 0,0 1-16 15,-2 3 33-15,-1-2-33 0,1 7 32 0,1-5-13 16,-2-1-8-16,-1 2 4 0,2-6-5 0,-2 1 3 16,1 0-4-16,3-23 5 0,-3 36-5 0,3-36 3 15,-3 29-2-15,3-29 1 0,-4 23 0 0,4-23 1 16,0 0-3-16,-1 25 3 0,1-25-2 0,0 0-12 16,0 0-13-16,0 0-16 0,0 0-25 0,0 0-24 15,0 0-74-15,0 0-103 0,0 0-157 16,0 0-18-16,-8-31 227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3.1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71 1067 0,'0'0'173'0,"0"0"-50"16,0 0-17-16,0 0-35 0,0 0-32 0,0 0-23 16,0 0-10-16,0 0-5 0,0 0 0 0,0 0 9 15,0 0 6-15,0 0 6 16,23-11 0-16,-23 11-8 0,24-5-5 0,-24 5-2 16,30-3-2-16,-30 3 1 0,34-2-1 0,-34 2-2 15,43-4-1-15,-43 4-2 0,40-5 0 0,-17 2-1 16,-23 3 1-16,45-8-1 0,-23 3 0 0,1-2 1 15,-23 7-6-15,41-8-18 0,-41 8-18 0,46-2-45 16,-46 2-60-16,47 0-96 0,-47 0-161 0,26-11-56 16,0 21 152-16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4.7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401 29 653 0,'0'0'159'0,"0"0"-32"16,0 0 3-16,0 0-20 0,0 0-21 0,0 0-23 16,0 0-9-16,0 0-12 0,0 0-6 0,0 0-5 15,0 0-6-15,0 0-6 0,0 0-2 16,-25-21-3-16,25 21-2 0,0 0 1 0,0 0-3 16,0 0 0-16,0 0-2 0,-22-5-1 15,22 5-1-15,0 0 0 0,0 0 0 0,-28-6 0 16,28 6-2-16,0 0 0 0,-33 5 0 0,33-5-1 15,-26 3-1-15,26-3-1 0,-29 6-2 0,29-6 1 16,-37 10 0-16,37-10 2 0,-39 10 2 0,39-10 0 16,-37 13 2-16,37-13-1 0,-32 13 0 15,32-13-3-15,-27 14-1 0,27-14-3 0,0 0 1 16,-30 24-4-16,30-24 2 0,0 0-2 0,-21 29 1 16,21-29 0-16,0 0 0 0,-7 27-1 0,7-27 2 15,0 0-2-15,10 31-16 0,-10-31 34 16,13 23-35-16,-13-23 35 0,18 24-16 0,-18-24-2 15,0 0 2-15,35 22-1 0,-35-22 2 0,27 13-1 16,-27-13 0-16,32 4 1 0,-32-4-1 16,33 1-1-16,-33-1 2 0,32 0-2 0,-32 0 2 15,25 0-2-15,-25 0 1 0,0 0 0 0,24 0 0 16,-24 0 1-16,0 0-1 0,0 0 1 0,0 0 2 16,0 0 0-16,0 0 0 0,0 0-1 0,0 0 1 15,-9 25-3-15,9-25 3 0,-29 34-3 0,29-34 2 16,-39 36-3-16,39-36 2 0,-41 42-2 15,41-42 3-15,-41 42-4 0,41-42 4 16,-42 37-2-16,42-37 2 0,-31 31-3 0,31-31 1 16,-18 23-2-16,18-23 2 0,0 0-1 0,-7 24 1 15,7-24-2-15,0 0 1 0,9 27 0 0,-9-27 1 16,0 0-3-16,35 22 4 0,-35-22-1 0,33 13 2 16,-33-13 1-16,41 6 1 0,-41-6-1 0,46 1 0 15,-24 1-1-15,3-2-1 0,-1-2 0 16,1 1-1-16,1-1 0 0,1-1 0 0,-3-4-1 15,3 3 0-15,0 1-29 0,-27 3-39 0,48-1-137 16,-48 1-344-16,0 0 13 0,31-19 106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5.3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84 0 650 0,'0'0'254'0,"0"0"-109"0,0 0-29 15,0 0 3-15,0 0-7 0,0 0-17 0,-11 23-21 16,11-23-32-16,0 0-12 0,-14 29-11 0,14-29-4 15,-12 24-7-15,12-24-2 0,-12 22-5 16,12-22 1-16,-17 23-3 0,17-23 1 0,-12 27-2 16,12-27 1-16,-10 24-13 0,10-24-29 0,0 23-86 15,0-23-152-15,0 0-214 0,0 0-3 0,0 0 274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36.1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0 582 0,'0'0'192'0,"0"0"-32"0,0 0-16 16,0 0-28-16,0 0-25 0,0 0-27 0,0 0-18 15,0 0-16-15,0 0-1 0,0 0 4 16,0 0 1-16,0 0-2 0,0 0-5 0,0 0 6 15,0 0 10-15,0 0-2 0,16 32-2 16,-16-32-17-16,-7 23-14 0,7-23-6 0,-6 22 1 16,6-22-4-16,-9 30 2 0,9-30-3 0,-14 28 2 15,14-28-4-15,-13 34 4 0,13-34-9 0,-13 27-10 16,13-27-18-16,-9 25-21 0,9-25-26 0,0 0-50 16,13 35-58-16,-13-35-102 0,0 0-127 0,0 0 16 15,11-33 293-15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43.52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146 0 347 0,'0'0'72'0,"0"0"39"16,0 0 33-16,0 0 27 0,0 0-19 0,0 0-18 16,0 0-31-16,0 0-12 0,0 0-9 15,0 0-13-15,0 0-14 0,0 0-12 0,0 0-9 16,0 0-7-16,0 0-2 0,0 0-4 0,0 0-1 15,0 0-2-15,0 0-1 0,0 0 0 0,0 0-3 16,0 0-1-16,0 0-3 0,-29 25 0 0,29-25-1 16,-15 23 1-16,15-23-3 0,-16 30 0 0,16-30-1 15,-15 26 1-15,15-26-2 0,-16 37 2 16,16-37-3-16,-18 40 2 0,18-40-6 0,-13 36 3 16,13-36-4-16,-8 35-17 0,8-35 32 15,-7 33-30-15,7-33 31 0,-5 40-13 0,5-40-3 16,-4 37 2-16,4-37-2 0,0 33 2 0,0-33-1 15,1 33 1-15,-1-33-1 0,4 34 2 0,-4-34-4 16,4 31 3-16,-4-31-3 0,9 29 2 0,-9-29 0 16,8 24 1-16,-8-24-3 0,11 21 2 15,-11-21-2-15,14 23 3 0,-14-23-2 0,15 24 4 16,-15-24-4-16,0 0 3 0,22 31-3 0,-22-31 2 0,0 0-2 16,21 27 1-16,-21-27 0 0,0 0 0 0,20 21 1 15,-20-21-1-15,0 0 0 0,0 0 0 0,25 16 1 16,-25-16 0-16,0 0-1 0,0 0-1 15,0 0 1-15,0 0 0 0,25 15 2 0,-25-15-2 16,0 0 0-16,0 0-2 0,0 0 1 0,0 0 1 16,0 0 0-16,0 0 0 0,0 0-1 0,0 0 0 15,0 0-24-15,0 0-23 0,0 0-61 0,0 0-177 16,0 0-251-16,0 0 5 0,0 0 203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1.7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-3 533 464 0,'0'0'133'0,"0"0"-4"0,0 0 7 15,0 0-13-15,0 0-23 0,0 0-24 0,0 0-19 16,0 0-9-16,0 0-5 0,0 0-8 0,0 0-11 16,0 0-6-16,0 0-2 0,0 0-1 0,0 0 2 15,0 0 2-15,0 0 3 0,0 0-2 0,0 0 18 16,0 0 9-16,0-26-1 16,0 26-2-16,0 0-20 0,29-33-16 0,-29 33-4 15,20-25-3-15,-20 25 3 0,25-38-3 0,-25 38 4 16,31-43-5-16,-14 17 4 0,1 4-4 0,0-5 3 15,0 5-5-15,0-8-11 0,-1 2 32 0,-1 1-32 16,-2 0 33-16,-14 27-16 0,26-41-5 0,-26 41 3 16,21-35-2-16,-21 35 2 0,15-28-2 15,-15 28 3-15,0 0-3 0,10-25 3 0,-10 25-3 16,0 0 1-16,0 0 0 0,0 0-1 0,7-24 1 16,-7 24-1-16,0 0-1 0,0 0 2 0,0 0-2 15,0 0 1-15,0 0 0 0,0 0-1 0,0 0 1 0,0 0-1 16,0 0 0-16,0 0-1 0,0 0 1 15,0 0 0-15,0 0 0 0,0 0-1 0,0 0 0 16,0 0-1-16,0 0 2 0,0 0 2 16,0 0 2-1,0 0 1-15,0 0 1 0,22-6-4 0,-22 6-1 16,0 0 1-16,0 0-1 0,0 0 1 0,0 0 1 16,0 0 1-16,0 0 6 0,0 0 5 0,0 0 1 15,23 13-1-15,-23-13-4 0,0 0-5 0,0 0-2 16,0 0-1-16,14 29 0 0,-14-29-1 0,0 0 1 0,8 31-2 15,-8-31 2-15,7 26-2 0,-7-26 2 16,7 30-3-16,-7-30 3 0,4 30-3 0,-4-30-16 16,5 33 30-16,-5-33-30 0,3 42 30 0,-1-20-10 15,-2-22-4-15,5 39 3 0,-5-39-3 0,3 39 2 16,-3-39-4-16,4 39 4 0,-4-39-3 0,0 34 4 16,0-34-4-16,1 27 3 0,-1-27-3 15,3 25 2-15,-3-25-2 0,0 0 3 0,3 28-3 16,-3-28 2-16,0 0-2 0,0 0-11 15,4 27-11-15,-4-27-12 0,0 0-14 0,0 0-11 16,8 25-31-16,-8-25-27 0,0 0-26 0,0 0-11 16,0 0-38-16,0 0-47 0,0 0-118 0,0 0 34 15,-5-32 318-15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2.0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72 949 0,'-29'-25'170'0,"29"25"-25"0,0 0-15 15,0 0-12-15,0 0-31 0,0 0-30 0,0 0-25 16,0 0-14-16,0 0-9 0,0 0-8 0,0 0-1 15,0 0 1-15,0 0 0 0,0 0 2 0,0 0-1 16,0 0 1-16,29 18-2 0,-29-18 1 0,30 11 0 16,-30-11-1-16,36 3 0 0,-36-3 0 15,40-3 0-15,-40 3-1 0,41-7 1 0,-41 7-2 16,43-9 0-16,-43 9-11 0,41-11-19 16,-41 11-45-16,46-5-83 0,-43-18-142 0,19 19-210 15,-22 4 57-15,26-21 264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8.7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79 0 618 0,'0'0'184'0,"0"0"-33"0,0 0-38 0,0 0-15 16,0 0-15-16,0 0-23 0,0 0-15 0,0 0-15 15,0 0-9-15,0 0 15 0,0 0 5 0,0 0 3 16,8 24 3-16,-8-24-17 0,0 0-6 0,0 33-6 0,0-33-1 16,1 24-7-16,-1-24 0 0,-2 40-7 0,2-40 5 15,-7 42-7-15,4-18 4 0,-4 1-4 16,3 3-1-16,-3 1-3 0,0 3 5 0,-1-6-2 16,2 1 3-16,-1 1-4 0,2-2 3 0,-1 0-7 15,1 1 6-15,5-27-5 0,-10 40 4 0,10-40-10 16,-5 28-4-1,5-28-16-15,0 0-11 0,4 31-26 0,-4-31-32 16,0 0-25-16,0 0-16 0,0 0-11 0,0 0-50 16,0 0-13-16,0 0-139 0,11-48 104 0,-11 48 249 15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6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34-15 767 0,'25'7'191'15,"-25"-7"-60"-15,0 0-30 0,0 0-13 0,0 0-11 16,0 0-18-16,0 0-22 0,0 0-14 15,0 0-6-15,0 0-2 0,0 0 6 0,0 0 17 0,0 0 4 16,0 0 1-16,0 29-4 0,0-29-20 0,0 22-2 16,0-22-3-16,-2 26 0 0,2-26-6 0,2 37 0 15,-2-37-7-15,0 40 3 0,-3-18-5 0,0 0 5 16,0 3-3 0,1-1 2-16,-3 3-4 0,3-3 4 0,-1 2-5 15,-1 1 4-15,0-4-4 0,4-23 5 16,-9 40-5-16,9-40 4 0,-8 33-4 0,8-33 3 15,-7 26-2-15,7-26 1 0,0 0 0 0,0 0 0 16,-5 22 0-16,5-22 0 0,0 0-1 0,0 0 0 16,0 0 1-16,0 0-1 0,0 0 0 0,0 0-12 15,0 0-18-15,0 0-28 0,0 0-75 0,0 0-52 16,0 0-82-16,0 0-114 0,0-34-4 0,0 34 67 16,-6-24 319-16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7.9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0 973 0,'0'0'179'0,"0"0"-51"16,0 0-10-16,0 0-11 0,0 0-27 0,0 0-32 15,0 0-17-15,0 0-10 0,0 0-3 0,0 0-6 16,0 0-4-16,0 0-6 0,0 0-2 0,0 0-3 15,0 0 2-15,0 0 8 0,0 0 5 0,0 0 2 16,33 11-2-16,-33-11-7 0,24 5-2 0,-24-5-2 16,24 2 0-16,-24-2 0 0,27 1-2 15,-27-1 2-15,27 0-1 0,-27 0-1 0,32-3 1 16,-32 3-14-16,29-2-15 0,-29 2-39 0,23-4-68 16,9 22-121-16,-32-18-243 0,0 0 32 0,29 14 164 15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3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74 0 843 0,'0'0'319'0,"0"0"-170"0,0 0-32 0,0 0-12 16,0 0-36-16,0 0-35 0,0 0-20 0,0 0-7 16,0 0-5-16,0 0 2 0,0 0 10 0,0 0 2 15,0 0 3-15,0 0-1 0,19 32-12 16,-19-32 4-16,20 28-2 0,-20-28 3 0,19 40-3 15,-19-40-1-15,18 40-7 0,-11-15 3 0,0 2-4 16,-2-2 5-16,-1 3-5 0,-1-1 5 0,-4 4 10 16,-2 3-31-16,-1-7 31 0,0 7-30 0,-2-10 15 15,-1 1 4-15,0-1-4 0,-2 0 4 0,9-24-4 16,-21 40 4-16,21-40-3 0,-19 28 2 16,19-28-2-16,-18 27 1 0,18-27-4 15,-19 30 5-15,19-30-4 0,-21 30 3 0,21-30-4 16,-18 27 3-16,18-27-4 0,0 0-14 0,-19 26-20 15,19-26-33-15,0 0-66 0,0 0-56 0,0 0-135 16,0 0-146-16,0 0 58 0,0 0 307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8.9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20-2 966 0,'0'0'305'0,"0"0"-160"0,0 0-30 0,-22 5-28 15,22-5-33-15,0 0-25 0,0 0-10 0,0 0-10 16,0 0-4-16,0 0-3 0,0 0-2 16,0 0 11-16,0 0 16 0,0 0 1 0,0 0 2 15,28 16-11-15,-28-16-15 0,0 0 0 16,31 10-1-16,-31-10 0 0,25 6 1 0,-25-6-3 15,29 5 0-15,-29-5 0 0,35 1-1 0,-35-1 0 16,37 0 2-16,-37 0-3 0,37 2 0 0,-37-2 0 16,36 1 0-16,-36-1-2 0,30 2-17 0,-30-2-22 15,28-2-16-15,-28 2-40 0,25-4-38 0,-1 15-58 16,-24-11-107-16,0 0-134 0,0 0 14 16,13-22 259-16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1:59.1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19 1136 0,'0'0'158'0,"0"0"-72"0,-25 7-31 0,25-7-6 15,0 0-1-15,0 0-1 0,0 0 6 0,29 0-5 16,-29 0-15-16,33-2-2 0,-33 2-10 0,34-3-4 16,-34 3-6-16,37-3-4 0,-37 3-4 15,42-5 0-15,-19 4-3 0,-23 1 1 16,44-3 1-16,-44 3-3 0,42-6 1 0,-42 6-2 16,42-1-14-16,-42 1-23 0,46 4-65 0,-46-4-123 15,29-6-313-15,-29 6 33 0,0 0 134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313 49 859 0,'0'0'203'0,"0"0"-78"15,0 0-35-15,0 0-12 0,0 0 0 16,-2-28-10-16,2 28-15 0,0 0-12 0,0 0-9 16,0 0-5-16,0 0-5 0,-23-16-1 0,23 16-3 15,0 0-2-15,-22-3-2 0,22 3-1 0,0 0-1 16,-35-2 0-16,35 2 0 0,-26 2-1 0,26-2-3 15,-29 7 0-15,29-7-3 0,-34 11 0 16,34-11 0-16,-37 15-2 0,37-15 1 0,-35 20-4 16,35-20 1-16,-30 24-1 0,30-24 1 0,-25 23 0 15,25-23-1-15,0 0-1 0,-15 26-1 0,15-26-2 16,0 0 3-16,0 0-2 0,12 24 3 16,-12-24-3-16,0 0 2 0,35 18 0 0,-35-18 0 15,31 9 0-15,-31-9 1 0,36 5 0 0,-36-5 1 16,37 3-1-16,-37-3 0 0,32 4 1 15,-32-4-1-15,28 5 1 0,-28-5-1 0,27 6-1 16,-27-6 1-16,0 0 0 0,25 8 0 0,-25-8 0 16,0 0 1-16,0 0 0 0,0 0 1 0,11 25 0 15,-11-25 0-15,0 0-2 0,-22 28 2 0,22-28-3 16,-29 27-16-16,29-27 33 0,-32 34-35 0,32-34 34 16,-33 36-14-16,33-36-2 0,-37 27 3 0,37-27-3 15,-36 30 4-15,36-30-4 16,-33 26 3-16,33-26-3 0,-22 17 1 0,22-17-1 0,0 0 2 15,0 0-3-15,-21 24 2 0,21-24 0 16,0 0 0-16,0 23-1 0,0-23 2 0,0 0-1 16,9 24-2-16,-9-24 2 0,0 0-1 0,0 0-2 15,22 29 3-15,-22-29-1 0,0 0 1 0,26 19-1 16,-26-19 1-16,0 0-1 0,34 11 1 16,-34-11 0-16,28 3 0 0,-28-3 0 0,29 0 0 15,-29 0-1-15,27-2 2 0,-27 2-1 0,32-1-1 16,-32 1 1-16,33-4-1 0,-33 4 1 0,31-5 0 15,-31 5-1-15,26-11 0 0,-26 11-1 0,25-11-23 16,-25 11-12-16,26-18-28 0,-26 18-64 0,22-24-62 16,4 19-213-16,-26 5-70 0,17-33 39 15,-17 33 374-15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54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103 22 698 0,'2'-24'134'0,"-2"24"-29"16,0 0-11-16,0 0 0 0,0 0-7 0,0 0-3 15,0 0 1-15,25 16-3 0,-25-16-9 0,0 0-9 16,0 0-15-16,0 0-10 0,-3 29-11 0,3-29-5 15,0 0-8-15,-9 31-2 0,9-31-5 16,-13 26 0-16,13-26-6 0,-15 22 0 0,15-22-3 16,0 0 2-16,-19 31-2 0,19-31 2 0,0 0-3 15,-19 28 2-15,19-28-10 0,0 0-12 0,-16 25-19 16,16-25-22-16,-6 22-50 0,6-22-43 0,-6 24-103 16,6-24-214-16,-23 23 75 0,23-23 148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0.9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236 0 1164 0,'0'0'172'0,"0"0"-42"16,0 0-11-16,0 0-30 0,0 0-32 16,0 0-19-16,0 0-10 0,0 0-9 0,0 0-1 15,-26 8-2-15,26-8 0 0,0 0-3 0,-28 29-1 16,28-29-2-16,-23 34 2 0,23-34-4 0,-28 42 3 15,13-20-6-15,-1 5 1 0,-2 0-5 0,1 0 3 16,4 5-6-16,-3-6-12 0,5 7 26 0,2-5-25 16,0 5 24-16,4-6-9 0,4-1-4 0,1 1 3 15,0-27-3-15,8 41 3 0,-8-41-4 16,15 34 2-16,-15-34-3 0,21 26 3 0,-21-26-1 16,27 11-9-16,-27-11-7 0,30 8-8 15,-30-8-13-15,34 0-7 0,-34 0-15 0,30-3-40 16,-4 15-63-16,-26-12-100 0,28-9-226 0,-28 9 48 15,22-10 173-15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5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0 422 986 0,'0'0'178'0,"0"0"-101"15,0 0-23-15,0 0 8 0,12 22 0 16,-12-22-3-16,0 0-14 0,0 0-20 0,0 0-5 16,0 0 0-16,0 0 0 0,0 0-3 0,0 0-1 15,23 17 0-15,-23-17 2 0,0 0 3 16,0 0 1-16,27-13-1 0,-27 13-3 0,0 0-3 16,24-22-6-16,-24 22-2 0,22-27-4 0,-22 27 1 15,29-31-2-15,-29 31 2 0,32-41 14 0,-20 17-32 16,-12 24 32-16,31-46-33 0,-31 46 15 15,31-42 3-15,-14 15-3 0,1 5 3 0,1-4-4 16,-1 2 4-16,0 3-5 0,-18 21 5 0,33-44-5 16,-33 44 4-16,33-31-3 0,-33 31 2 0,22-20 0 15,-22 20 0-15,0 0-1 0,0 0 0 0,0 0 0 16,0 0 1-16,0 0 0 0,0 0 0 0,0 0-2 16,0 0 1-16,0 0 0 0,0 0-1 15,0 0 2-15,0 0-2 0,0 0 1 16,0 0-1-16,0 0 1 0,0 0-1 0,0 0 1 15,0 0 1-15,0 0-2 0,0 0 2 0,0 0 17 16,0 0 3-16,0 0 1 0,24 8-1 0,-24-8-16 16,0 0-1-16,9 32 3 0,-9-32-2 0,3 28 2 15,-3-28-5-15,1 29 1 0,-1-29-3 0,5 36 2 16,-5-36-3-16,2 39 4 0,-2-39-5 16,0 43 5-16,0-43-4 0,2 42 2 0,-2-42-2 15,0 40-15-15,0-16 29 0,1 0-28 16,-1-1 29-16,0-23-12 0,3 40-3 0,-3-40 1 15,1 36-2-15,-1-36 3 0,3 31-2 0,-3-31 1 16,3 33-2-16,-3-33-8 0,0 0-9 0,3 26-7 0,-3-26-16 16,0 0-7-16,0 0-14 0,0 0-23 0,12 23-37 15,-12-23-49-15,0 0-122 0,0 0-157 16,0 0 33-16,0 0 240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1.78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1096 0,'0'0'231'0,"0"0"-126"16,0 0-19-16,0 0-29 0,0 0-29 0,0 0-1 15,0 0-3-15,0 0 2 0,0 0 0 0,24 5-9 16,-24-5-7-16,0 0-2 0,36 13-5 0,-36-13 0 15,32 6-2-15,-32-6 0 16,34 7-1-16,-34-7 0 0,36 4 0 0,-36-4-1 16,36 3 0-16,-36-3 1 0,35 0-10 0,-35 0-11 15,38 3-27-15,-38-3-64 0,44 1-77 0,-44-1-120 16,28-21-184-16,-28 21 78 0,30-16 265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18:42.60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D5ED3421-8486-44AF-AAC6-D1B402D87EDA}" emma:medium="tactile" emma:mode="ink">
          <msink:context xmlns:msink="http://schemas.microsoft.com/ink/2010/main" type="writingRegion" rotatedBoundingBox="12447,4733 13150,4733 13150,4955 12447,4955"/>
        </emma:interpretation>
      </emma:emma>
    </inkml:annotationXML>
    <inkml:traceGroup>
      <inkml:annotationXML>
        <emma:emma xmlns:emma="http://www.w3.org/2003/04/emma" version="1.0">
          <emma:interpretation id="{67E8DB5E-D9E5-44EE-87EF-B77274EF967F}" emma:medium="tactile" emma:mode="ink">
            <msink:context xmlns:msink="http://schemas.microsoft.com/ink/2010/main" type="paragraph" rotatedBoundingBox="12447,4733 13150,4733 13150,4955 12447,49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885CB7-DDDC-43F2-A66B-417A28F656BA}" emma:medium="tactile" emma:mode="ink">
              <msink:context xmlns:msink="http://schemas.microsoft.com/ink/2010/main" type="line" rotatedBoundingBox="12447,4733 13150,4733 13150,4955 12447,4955"/>
            </emma:interpretation>
          </emma:emma>
        </inkml:annotationXML>
        <inkml:traceGroup>
          <inkml:annotationXML>
            <emma:emma xmlns:emma="http://www.w3.org/2003/04/emma" version="1.0">
              <emma:interpretation id="{34701C93-AD03-49B2-8CE0-4EAA7674121F}" emma:medium="tactile" emma:mode="ink">
                <msink:context xmlns:msink="http://schemas.microsoft.com/ink/2010/main" type="inkWord" rotatedBoundingBox="12447,4733 13150,4733 13150,4955 12447,4955"/>
              </emma:interpretation>
              <emma:one-of disjunction-type="recognition" id="oneOf0">
                <emma:interpretation id="interp0" emma:lang="en-GB" emma:confidence="0">
                  <emma:literal>or</emma:literal>
                </emma:interpretation>
                <emma:interpretation id="interp1" emma:lang="en-GB" emma:confidence="0">
                  <emma:literal>O r</emma:literal>
                </emma:interpretation>
                <emma:interpretation id="interp2" emma:lang="en-GB" emma:confidence="0">
                  <emma:literal>o r</emma:literal>
                </emma:interpretation>
                <emma:interpretation id="interp3" emma:lang="en-GB" emma:confidence="0">
                  <emma:literal>0 r</emma:literal>
                </emma:interpretation>
                <emma:interpretation id="interp4" emma:lang="en-GB" emma:confidence="0">
                  <emma:literal>1 r</emma:literal>
                </emma:interpretation>
              </emma:one-of>
            </emma:emma>
          </inkml:annotationXML>
          <inkml:trace contextRef="#ctx0" brushRef="#br0">88 27 452 0,'0'0'159'15,"0"0"-58"-15,0 0 3 16,0 0-2-16,0 0-1 0,0 0-24 0,0 0-11 16,0 0 1-16,0 0 9 0,0 0 3 15,0 0-3-15,0 0-14 0,0 0-20 0,0 0-15 0,0 0-8 0,0 0-4 16,0 0-1-16,0 0 0 0,0 0-2 0,0 0-2 16,0 0-1-16,0 0-2 0,0 0-3 0,0 0-1 15,-24 0-2-15,24 0 1 0,0 0 1 0,0 0-1 16,0 0 0-16,-27 25-2 0,27-25 1 15,0 0-2-15,-18 24 2 0,18-24-2 0,0 0 2 16,-14 30-2-16,14-30 1 16,0 0-1-16,-7 25 2 0,7-25-3 15,0 0 1-15,0 0-2 0,7 22 2 0,-7-22-2 16,0 0 3-16,0 0 0 0,29 20-1 0,-29-20 0 16,26 0-1-16,-26 0 1 0,32-9 0 0,-32 9 2 15,32-15-1-15,-32 15 1 0,29-18-2 16,-29 18 1-16,23-19 0 0,-23 19 1 0,0 0-1 15,26-25 0-15,-26 25 0 0,0 0 1 0,0 0 0 0,8-24 2 16,-8 24-2-16,0 0 2 0,0 0-2 0,0 0 2 16,-12-23-1-16,12 23 0 0,0 0-1 0,0 0 1 15,0 0-1-15,-29-24 0 0,29 24 1 0,0 0-1 16,0 0-1-16,-28-15 1 0,28 15-1 16,0 0 1-16,0 0-1 0,0 0-1 0,0 0 0 15,0 0-1-15,0 0 0 0,0 0 0 0,0 0-3 0,-23 7-21 0,23-7-18 16,0 0-44-16,0 0-38 0,0 37-48 15,0-37-89-15,0 0-145 0,0 0 13 0,0 0 211 16</inkml:trace>
          <inkml:trace contextRef="#ctx0" brushRef="#br0" timeOffset="510.2363">325 72 789 0,'0'0'102'0,"0"0"-41"0,0 0-26 0,0 0-3 0,0 0 2 16,0 0 7-16,0 0 0 0,0 0 6 0,0 0-5 16,0 0-6-16,0 0-2 0,0 0 2 0,0 0-4 15,0 0-2-15,-4 24-7 0,4-24 0 0,0 0-6 16,-2 31-1-16,2-31-8 0,-4 23-3 0,4-23-4 15,-5 24 2-15,5-24-4 0,0 0 5 16,-6 26-2-16,6-26 2 16,0 0 0-16,0 0 0 0,0 0-2 0,7 23 0 0,-7-23-2 15,0 0-1-15,0 0 0 16,0 0 3-16,0 0 2 0,0 0 4 0,0 0 6 0,28-23-2 0,-28 23 4 0,13-24-3 16,-13 24 1-16,14-27-2 0,-14 27 1 0,15-36-5 15,-15 36 3-15,17-30-1 0,-17 30 2 0,14-23-3 16,-14 23 3-16,0 0-2 0,11-28 4 15,-11 28-3-15,0 0-2 0,0 0-3 16,0 0-4-16,0 0 0 0,0 0 0 0,0 0 3 16,0 0 2-16,0 0 4 15,0 0 1-15,26 0-1 0,-26 0 1 0,0 0 2 16,0 0-1-16,29 0-3 0,-29 0-1 0,0 0-6 16,23-1 0-16,-23 1 0 0,0 0-1 0,29-2 1 15,-29 2-3-15,0 0 2 0,33-2-2 16,-33 2 1-16,28 0-1 0,-28 0 0 0,29-2 0 15,-29 2 0-15,29 0 1 0,-29 0-9 0,27 4-41 16,-27-4-111-16,0 0-373 0,25-13-30 0,-25 13 38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9.02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 14 943 0,'0'0'175'0,"-30"-18"-48"0,30 18-9 0,0 0-23 16,0 0-24-16,0 0-22 0,0 0-14 0,0 0-15 0,0 0-8 0,0 0-8 16,0 0-4-16,0 0-2 0,0 0 1 15,0 0 0-15,0 0 2 0,0 0 1 0,29 18 0 16,-29-18 0-16,36 15 1 0,-36-15-3 15,43 9 1-15,-19-4-1 0,7 0 0 0,-1-2-1 16,0 0 0-16,5 0 0 0,1 1 0 0,-2-2-2 16,1-4-21-16,6 12-47 15,-18-22-69-15,20 30-109 0,-43-18-112 0,44-8-117 16,-13 20 152-16,-31-12 326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02.2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52 0 992 0,'0'0'196'16,"0"0"-97"-16,0 0-45 0,0 0-13 0,0 0-15 16,0 0 27-16,0 0 2 0,0 0 4 0,0 0 2 15,0 0-28-15,0 0-8 0,26 29-2 0,-26-29-4 16,17 24-1-16,-17-24-8 0,18 32 3 16,-18-32-4-16,19 39 2 0,-19-39-4 15,21 42 1-15,-21-42-6 0,21 42 3 0,-21-42-5 16,13 42 3-16,-13-42-2 0,11 44-16 0,-7-19 38 15,-2 1-28-15,-2 2 31 0,0 2-12 0,-3-6-10 16,-2 2 1-16,-2 0-6 0,-2 0 4 0,-2-4-2 16,-1 3 4-16,12-25-5 0,-29 43 3 0,29-43-5 15,-28 40 3-15,28-40-2 0,-26 32 1 16,26-32-1-16,0 0 1 0,-29 25 0 0,29-25 0 16,0 0-5-16,0 0-7 0,-23 8-14 0,23-8-16 15,0 0-17-15,0 0-36 0,0 0-62 0,-22-27-113 16,22 27-229-16,0 0 36 0,0 0 208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2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0 482 0,'0'0'190'0,"0"0"-74"0,0 0-20 15,0 0-19-15,0 0-5 0,0 0-10 0,0 0-16 16,0 0 9-16,0 0-3 0,0 0 11 0,0 0 2 16,0 0-5-16,0 0-12 0,0 0-21 0,0 0-10 15,0 0-9-15,0 0 4 0,0 0 11 0,0 0 5 16,0 0 3-16,0 0-6 0,10 26-10 0,-10-26-2 16,0 0 0-16,1 22 2 0,-1-22-1 15,-1 23 1-15,1-23-4 0,-2 25 1 0,2-25-5 16,-2 29 2-16,2-29-4 0,-6 26 2 15,6-26-4-15,-4 34 2 0,4-34-3 0,-5 31 2 16,5-31-3-16,-6 30 1 0,6-30-3 0,-4 29 3 16,4-29-3-16,-6 30 3 0,6-30-3 0,-5 24 2 15,5-24-3-15,-6 26 3 0,6-26-1 0,-2 23 0 16,2-23 0-16,0 0 1 0,0 25-2 16,0-25 1-16,0 0 0 0,0 0 0 0,0 0 0 15,0 0 1-15,0 0-2 0,0 0 2 0,0 0-1 16,0 0-1-16,0 0 1 0,0 0-1 0,0 0 0 15,0 0 1-15,0 0-2 0,0 0 1 16,0 0 0-16,0 0-8 0,0 0-7 0,0 0-7 16,0 0-10-16,0 0-5 0,0 0-20 0,0 0-43 15,0 0-48-15,0 0-64 0,0 0-62 16,4 23-115-16,-4-23 36 0,0 0 210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3.59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9 1149 0,'0'0'166'0,"0"0"-61"0,0 0-13 16,0 0-26-16,0 0-19 0,0 0-15 0,0 0-12 16,0 0-6-16,0 0-5 0,0 0 5 0,0 0 15 15,0 0 2-15,0 0 2 0,0 0-6 0,0 0-13 0,28 13 2 16,-28-13 1-16,0 0-3 0,32 9 0 0,-32-9-6 16,22 0-1-16,-22 0-2 0,27 2-3 0,-27-2 1 15,31-3-2-15,-31 3-1 0,34-5 1 16,-34 5-1-16,35-12-6 0,-35 12-13 0,28-11-30 0,-28 11-84 15,0 0-242-15,35-8-194 0,-35 8 22 0,0 0 309 16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4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255-3 273 0,'0'0'79'0,"0"0"-12"0,0 0 0 0,22 7 5 15,-22-7 1-15,0 0-11 0,0 0 0 0,0 0 3 16,0 0-7-16,0 0 7 0,0 0-5 0,0 0 6 15,0 0 16-15,0 0 14 16,0 0 6-16,0 0-8 0,0 0-16 0,0 0-15 16,0 0-14-16,0 0-14 0,0 0-15 0,0 0-12 15,0 0-6-15,-22-4-1 0,22 4 2 0,0 0-1 16,-24 4 2-16,24-4-1 0,0 0 1 0,-27 6-2 16,27-6 1-16,0 0-3 0,-32 8 3 0,32-8-1 15,-27 13 0-15,27-13-1 0,-28 18 0 16,28-18-1-16,-27 22 1 0,27-22 0 0,-23 22-1 15,23-22-2-15,-17 24 3 0,17-24-3 0,-16 30 2 16,16-30-3-16,-13 28 3 0,13-28-2 0,-6 25 2 16,6-25-2-16,1 26 2 0,-1-26-2 0,0 0 1 15,14 30-1-15,-14-30 2 0,0 0-3 16,28 30 1-16,-28-30-1 0,23 14 2 0,-23-14 2 16,31 8 0-16,-31-8-1 0,30 0 1 15,-30 0-1-15,30-2-1 0,-30 2 2 0,31-9-1 16,-31 9-1-16,0 0 3 0,28-8-3 0,-28 8 1 15,0 0 2-15,0 0-1 0,0 0 3 0,0 0 1 16,0 0 1-16,0 0-1 0,0 0-4 0,0 0 1 16,0 0-1-16,0 0 0 0,0 0 0 0,-31 11 0 15,31-11-3-15,-25 15 4 0,25-15-3 0,-30 23 2 16,30-23-1-16,-31 28 1 16,31-28-3-16,-33 33 3 0,33-33-3 0,-29 34 3 15,29-34 0-15,-20 26 3 0,20-26-3 0,-16 25 2 16,16-25-3-16,0 0 2 0,-12 33-4 0,12-33-12 15,-3 22 31-15,3-22-33 0,0 0 34 0,6 34-18 16,-6-34-1-16,0 0 2 0,14 27-2 0,-14-27 1 16,0 0-1-16,23 23 2 0,-23-23-3 15,0 0 2-15,28 16 0 0,-28-16 1 0,0 0-2 16,33 14 2-16,-33-14-2 0,26 3 0 0,-26-3 0 16,32-3 2-16,-32 3-2 0,27-4 1 0,-27 4 0 15,32-13-1-15,-32 13 2 0,30-16-3 0,-30 16-18 16,33-17-15-16,-33 17-25 0,28-20-57 15,-3 29-80-15,-25-9-150 0,0 0-154 0,23-21 75 16,-23 21 383-16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7.98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223 23 752 0,'5'-27'209'15,"-5"27"-58"-15,0 0-26 0,0 0-15 0,0 0-20 16,0 0-26-16,-25 10-17 0,25-10-7 0,0 0-8 16,0 0-3-16,-28 23-5 0,28-23-3 15,0 0-4-15,-23 28-1 0,23-28-3 0,-18 30-1 16,18-30-2-16,-24 32 0 0,24-32-6 0,-22 41 3 15,11-17-5-15,-1 1 3 0,2-1-6 16,-2 0 4-16,4-2-5 0,1 4 3 0,-2-1-2 16,4 0 2-16,1-2-3 0,-2-1 4 0,6-22-5 15,-4 42 5-15,4-42-4 0,3 37 3 16,-3-37-3-16,10 33 2 0,-10-33-3 0,11 28 3 16,-11-28-1-16,13 26-14 0,-13-26 33 0,0 0-32 15,28 30 33-15,-28-30-19 0,23 16-1 0,-23-16 0 16,0 0-1-16,32 25-10 0,-32-25-15 0,0 0-16 15,39 31-34-15,-39-31-46 0,27 14-68 0,-27-14-101 16,0 0-193-16,28-4 75 0,-28 4 283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6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0 533 857 0,'0'0'189'0,"0"0"-90"16,0 0-23-16,0 0 0 0,14-24-4 0,-14 24-36 16,0 0 6-16,0 0-29 0,21-27 14 0,-21 27-4 15,0 0-7-15,30-34-3 0,-30 34-5 16,25-29 0-16,-25 29-5 0,28-34 4 15,-28 34-4-15,23-33 4 0,-23 33-3 0,25-34 3 16,-25 34-5-16,20-38 4 0,-20 38-5 0,25-35 1 16,-25 35-2-16,22-34 3 0,-22 34-4 0,22-35 5 15,-22 35-4-15,17-33 10 0,-17 33 3 0,15-26 5 16,-15 26-1-16,12-23-4 0,-12 23-9 0,0 0 0 16,16-22-2-16,-16 22-1 0,0 0-1 0,16-27 2 15,-16 27-2-15,0 0 2 0,0 0-1 16,10-23 2-16,-10 23 2 0,0 0 5 0,0 0 2 15,0 0 2-15,0 0-2 0,0 0-4 16,0 0-4-16,0 0-2 0,0 0-1 0,8-22 1 16,-8 22-1-16,0 0 0 0,0 0-1 0,0 0 0 15,0 0 0-15,0 0 1 0,0 0-2 0,0 0 0 16,0 0 0-16,0 0-3 0,0 0 4 0,0 0-1 16,0 0 0-16,0 0 4 0,0 0-2 15,0 0 1-15,0 0 3 0,0 0-3 0,22 24 7 16,-22-24-2-16,0 0 0 0,8 33 0 0,-8-33-3 15,7 25-1-15,-7-25 1 0,3 30-4 0,-3-30 4 16,1 36-6-16,-1-36 4 0,0 37-3 0,0-37 1 16,0 39-1-16,0-39 2 0,5 42-4 0,-5-42 6 15,0 43-5-15,0-43 4 16,-5 45-4-16,10-23 4 0,-5-22-5 0,0 43 5 16,0-43-4-16,4 36 1 0,-4-36-1 0,1 31 4 15,-1-31-6-15,6 26-11 0,-6-26 32 0,0 0-33 16,4 30 33-16,-4-30-18 0,0 0-14 0,0 0-10 15,7 27-13-15,-7-27-15 0,0 0-14 0,0 0-31 16,0 0-35-16,0 0-82 0,0 0-219 0,0 0 16 16,0 0 106-16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8.87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18-6 951 0,'0'0'306'16,"0"0"-175"-16,-24-6-33 0,24 6-36 0,0 0-31 16,0 0-14-16,0 0-3 0,0 0 0 0,0 0 2 15,23 22-1-15,-23-22-8 0,0 0-3 0,34 17-2 16,-34-17-1-16,32 6 0 0,-32-6 0 15,37 2-1-15,-37-2 0 0,40 0-1 16,-40 0 1-16,39 0-13 0,-39 0-22 0,45 3-59 16,-45-3-53-16,46 0-41 0,-46 0-108 0,36-21-115 15,-3 25 15-15,-33-4 306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2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0 949 0,'0'0'176'15,"0"0"-54"-15,0 0-21 0,0 0-25 0,0 0-29 16,0 0-24-16,0 0-10 0,0 0-6 0,0 0 5 15,0 0 11-15,0 0 6 0,0 0 3 0,15 32-4 16,-15-32-12-16,1 25 1 0,-1-25-5 0,-2 36 0 16,2-36-7-16,-6 43 1 0,6-43-6 0,-3 40 2 15,3-40-3-15,-4 39 2 0,4-39-3 16,-2 33 3-16,2-33-3 0,-3 31 3 0,3-31-3 16,-4 24 1-16,4-24-15 0,0 0-7 0,-2 26 0 15,2-26-43-15,0 0-7 0,0 0-52 16,0 0-59-16,0 0-77 0,0 0-169 0,0 0 31 15,0 0 296-15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19.4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2 945 0,'0'0'141'16,"0"0"-17"-16,-27-4-20 0,27 4-18 0,0 0-30 15,0 0-26-15,0 0-8 0,0 0 4 0,0 0 0 16,0 0 2-16,14 24-9 0,-14-24-7 0,0 0-4 15,33 18 1-15,-33-18-1 0,35 9 0 16,-35-9-2-16,38 7-1 0,-38-7-3 16,37 7-1-16,-37-7 0 0,44 4-1 0,-19-4-1 15,-3 0 2-15,3 0-3 0,-1-4-27 0,14 10-93 16,-38-6-197-16,55-24-189 0,-28 15-12 0,-3-8 353 16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02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104 0 772 0,'0'0'248'16,"0"0"-104"-16,0 0-54 0,0 0-8 0,0 0-15 16,0 0-18-16,0 0-17 0,0 0-11 0,0 0 4 15,0 0 4-15,0 0 0 0,3 32 1 0,-3-32-16 16,-4 31-2-16,4-31-6 0,-10 40-1 15,10-40-3-15,-8 41 3 0,5-18-6 0,-2 1 7 16,-2 6-8-16,3-4 5 0,-3 4-7 16,-2-4 6-16,1 8-5 0,-1-1 5 0,-1 0 17 15,0-4-38-15,2 3 16 0,-2-10-51 0,12 10-25 16,-2-32-36-16,2 35-50 0,-2-35-67 0,0 0-118 16,0 0-32-16,0 0 97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39.998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142 106 772 0,'0'0'142'0,"0"0"-17"16,0 0-11-1,0 0-12-15,-22-14-22 0,22 14-14 0,0 0-22 16,0 0-8-16,0 0-8 0,0 0-7 0,-28 5-2 16,28-5-3-16,0 0 0 0,0 0-1 0,-33 27-5 15,33-27 2-15,0 0-6 0,-23 26-1 0,23-26-3 16,0 0 1-16,-24 35-4 0,24-35 4 0,-9 28-2 16,9-28 0-16,-2 27-3 15,2-27 1-15,2 25-4 0,-2-25 5 0,9 22-5 0,-9-22 4 0,0 0-4 16,29 28 3-16,-29-28-2 0,28 11 1 0,-28-11 0 15,33 1 0-15,-33-1 2 0,36-1 1 0,-36 1-1 16,38-15 2-16,-38 15-2 0,35-15-3 0,-35 15-2 16,27-18-3-16,-27 18 1 0,0 0 2 0,28-30 5 15,-28 30 0-15,0 0 3 0,14-32-2 16,-14 32 2 0,5-24-2-16,-5 24 2 0,0-26-1 0,0 26 3 15,-5-29-4-15,5 29 3 0,-9-28-3 0,9 28 2 16,-12-27-1-16,12 27 2 0,-18-29-3 0,18 29 2 15,-21-24-2-15,21 24 1 0,-24-17-2 0,24 17 0 16,-22-9-10-16,22 9-26 0,-27-6-41 0,27 6-69 16,0 0-69-16,-15 33-108 0,15-10-116 15,0-23 105-15,-4 39 335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0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51 96 925 0,'0'0'151'16,"-11"-23"-27"-16,11 23-14 0,0 0-14 0,-17-26-25 16,17 26-22-16,0 0-16 0,0 0-9 0,0 0-6 15,0 0-4-15,0 0 1 0,10-22-4 16,-10 22-2-16,0 0-2 0,0 0-2 0,27-14-1 15,-27 14 1-15,0 0-1 0,29-7 0 0,-29 7-2 16,27-3-1-16,-27 3 0 0,27 0-1 0,-27 0 0 16,28 4-1-16,-28-4 2 0,30 9-2 0,-30-9 3 15,33 12-2-15,-33-12 0 0,28 16 0 0,-28-16 0 16,22 12-1-16,-22-12 1 0,0 0-1 16,27 19 2-16,-27-19 0 0,0 0-1 15,0 0 0-15,18 29 3 0,-18-29-2 0,0 0 3 16,-10 30-2-16,10-30 1 0,-16 23-4 0,16-23 3 15,-22 21-3-15,22-21 3 0,-29 26-3 0,29-26 3 16,-35 23-3-16,35-23 3 0,-38 20-3 0,38-20 3 16,-36 17-2-16,36-17 1 0,-27 8 0 0,27-8 1 15,0 0-1-15,-27 8 0 0,27-8-1 16,0 0-1-16,0 0-4 0,0 0-1 0,0 0 1 16,0 0 2-16,0 0 2 0,0 0 1 0,31 12 0 15,-31-12-1-15,27 4 0 0,-27-4 2 0,33 8-2 16,-33-8 1-16,36 9-1 0,-36-9 0 15,30 10 0-15,-30-10 1 0,28 14-3 0,-28-14 4 16,26 17-2-16,-26-17 2 0,0 0-2 0,28 33 1 16,-28-33-1-16,11 22 3 0,-11-22-3 15,5 23 5-15,-5-23-3 0,0 0 2 0,-8 26 0 16,8-26-2-16,0 0-1 0,-25 24 3 0,25-24-3 16,-22 17 4-16,22-17 17 0,-32 20-35 0,32-20 36 15,-33 21-35-15,33-21 15 0,-38 19 2 0,38-19-4 16,-42 16 1-16,42-16 4 0,-35 13 8 0,35-13 1 15,-31 3 3-15,31-3-7 0,-27-3-7 16,27 3 1-16,-28-3-2 0,28 3 1 16,0 0-3-16,-25-10 0 0,25 10-1 0,0 0-1 15,0 0 0-15,0 0-2 0,0 0-1 0,0 0-9 16,0 0-10-16,0 0-10 0,0 0-19 0,0 0-31 16,21-28-37-16,7 40-131 0,-28-12-166 0,0 0-50 15,41 0 158-15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62 0 754 0,'0'0'190'15,"0"0"-66"-15,0 0-32 0,0 0-25 0,0 0-30 16,0 0-15-16,0 0 6 0,0 0 12 16,0 0 8-16,0 0-5 0,21 31-12 0,-21-31-7 15,18 25 3-15,-18-25-6 0,22 35 1 0,-22-35-9 16,25 40 0-16,-25-40-6 0,20 43 2 15,-11-20-8-15,0 1 4 0,-2 0-5 0,0-1 4 16,-4 0-4-16,0 1 4 0,-3 3-4 0,0-3 6 16,-5-3-2-16,0 2 7 0,-1-1-2 0,-1 1 3 15,7-23-3-15,-20 40 1 0,20-40-6 16,-24 34 2-16,24-34-5 0,-27 36-13 0,27-36 34 16,-29 26-34-16,29-26 33 0,-28 23-19 0,28-23-3 15,0 0 0-15,-24 15-8 0,24-15-17 0,0 0-35 16,0 0-63-16,0 0-88 0,-31-21-109 0,31 21-165 15,0 0 66-15,-11-34 362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6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19-1 786 0,'0'0'294'0,"-23"-3"-139"0,23 3-21 16,0 0-17-16,0 0-33 0,0 0-32 0,0 0-18 16,0 0-11-16,0 0-7 0,0 0-5 0,0 0-2 15,0 0-6-15,0 0-2 0,0 0-3 0,0 0 0 0,0 0 9 16,0 0 4-16,0 0 2 0,33 9-1 16,-33-9-7-16,28 4-2 0,-28-4-2 0,31 1-1 15,-31-1 0-15,35 2 0 0,-35-2 0 0,38 4 0 16,-38-4 0-16,43 6 0 0,-43-6-1 0,40 2-3 0,-40-2-23 15,32 3-18-15,-9 9-46 0,-23-12-71 0,33 10-97 16,-33-10-162-16,0 0-33 0,28 6 151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1.9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23-3 1045 0,'-25'10'127'0,"25"-10"-38"15,0 0-26-15,0 0-22 0,0 0 7 0,0 0-2 16,0 0 1-16,24 15 6 0,-24-15-24 0,26 2-9 15,-26-2-3-15,37-2-6 16,-13 1-3-16,-2-1-4 0,5 0-3 0,-3-1-1 16,1-2 0-16,1 2 0 0,-3 0 1 0,-1 0-7 15,4 6-32-15,-26-3-72 0,54 4-91 0,-54-4-128 16,29-7-137-16,-3 13 28 0,-26-6 376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2.9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374 66 637 0,'0'0'158'0,"0"0"-24"0,-14-32-5 0,14 32-16 0,0 0-20 16,0 0-14-16,0 0-10 0,0 0-13 16,-18-22-9-16,18 22-10 0,0 0-9 0,0 0 0 15,-30-8-5-15,30 8-1 0,-24-4-2 0,24 4-4 16,-26 4-2-16,26-4-2 0,-30 3-5 15,30-3-3-15,-30 5 0 0,30-5 0 0,-35 9-2 16,35-9 3-16,-34 17-3 0,34-17 1 0,-32 20-2 16,32-20 0-16,-28 22-2 0,28-22 2 0,-15 23-2 15,15-23 1-15,0 0-1 0,-7 31 2 0,7-31-2 16,3 25 2-16,-3-25-4 0,10 24 3 0,-10-24-3 16,0 0 2-16,27 29 0 0,-27-29 0 15,28 15-1-15,-28-15 2 0,34 4-1 16,-34-4 1-16,38 2 0 0,-38-2 0 0,34-2 1 15,-34 2 0-15,29 0 1 0,-29 0-4 0,0 0 2 16,25 2-1-16,-25-2 1 0,0 0 1 0,0 0 0 16,0 0 1-16,0 0-1 0,1 23 1 0,-1-23-2 15,0 0 3-15,-29 35-3 0,29-35 2 0,-33 30-3 16,33-30 3-16,-40 38-4 0,40-38 2 16,-44 35-1-16,19-15 2 0,25-20-2 0,-40 34 3 15,40-34-3-15,-33 26 3 0,33-26-4 16,-22 23 3-16,22-23-2 0,0 0 0 0,0 0 0 15,-14 24 1-15,14-24-2 0,0 0 3 0,0 0-2 16,14 22 1-16,-14-22-2 0,0 0 2 0,26 16-2 16,-26-16 3-16,22 12 0 0,-22-12-1 0,27 6 0 15,-27-6-14-15,29 8 36 0,-29-8-37 16,34 5 37-16,-34-5-21 0,36 1-1 0,-36-1-1 16,36 2 3-16,-36-2-2 0,36 0 0 0,-36 0 1 15,31-3-1-15,-31 3-1 0,32-2-20 0,-32 2 36 16,29-5-37-16,-29 5 36 0,29-1-24 0,-29 1-61 15,30 8-93-15,-30-8-225 0,0 0-141 0,0 0 31 16,24-17 418-16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3.9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306 7 869 0,'-26'-13'163'0,"26"13"-28"0,0 0-5 0,0 0-19 15,-24 7-22-15,24-7-25 0,0 0-19 16,-27 18-6-16,27-18-7 0,-27 18-3 0,27-18-6 15,-28 21 0-15,28-21-5 0,-32 27 1 16,32-27-5-16,-30 33-1 0,30-33-5 0,-29 41 0 16,13-17-5-16,1 2 2 0,3 2-7 0,1 1 5 15,0-3-6-15,3 3 5 0,1 0-4 0,4-2 3 16,3 3-4-16,1-5 6 0,6 1-5 0,-3-2 3 16,3 0-4-16,-7-24 4 0,17 39-6 15,-17-39-8-15,22 28 29 0,-22-28-37 0,27 22 19 16,-27-22-35-16,33 19-15 0,-33-19-26 0,38 18-52 15,-38-18-47-15,41 3-156 0,-41-3-127 0,34-14 26 16,-6 20 324-16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5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0 512 1044 0,'0'0'143'16,"0"0"-78"-16,0 0-18 0,0 0 8 0,0 0 3 16,0 0-9-16,24-28-27 0,-24 28 8 15,20-24-29-15,-20 24 15 0,24-33-2 0,-24 33-8 16,26-38 1-16,-26 38-6 0,28-42 6 0,-13 19-2 16,-3 1 5-16,3-2-5 0,-2-5 4 15,3 3-7-15,-2 0 4 0,-2 0-5 0,1 5 3 0,-1-2-3 16,-12 23 3-16,20-39-4 0,-20 39 4 15,17-33-3-15,-17 33 3 0,11-28-3 0,-11 28 2 16,0 0-1-16,17-25 1 0,-17 25-1 16,0 0 1-16,0 0 0 0,0 0-1 0,0 0 0 15,0 0-2-15,0 0-2 0,0 0 1 0,0 0 2 16,0 0 0-16,0 0 0 0,0 0 0 0,28 4-2 16,-28-4 2-16,0 0-1 0,0 0 0 0,0 0 1 15,0 0-2-15,0 0 1 0,0 0 0 0,0 0 1 16,0 0 1-16,20 10 0 0,-20-10 0 0,0 0 9 15,0 0 6-15,0 0 3 0,0 0-2 16,11 23-6-16,-11-23-9 0,0 0 1 16,9 29-3-16,-9-29 1 0,-2 34-3 0,2-34 3 15,-3 40-4-15,1-19 4 0,0 4-3 0,0-1 2 16,0 3-3-16,-2-3 3 0,3 2-4 0,-1-2 5 16,1 0-5-16,1-24 5 0,0 43-4 0,0-43 2 15,3 32-3-15,-3-32 4 0,5 32-3 16,-5-32 2-16,0 0-2 0,11 27-6 0,-11-27-17 15,0 0-5-15,0 0 4 0,0 0-31 0,22 30-1 16,-22-30-50-16,0 0-30 0,0 0-43 0,0 0-66 16,0 0-162-16,0 0 31 0,0 0 315 15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4.72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1027 0,'0'0'112'16,"0"0"-23"-16,0 0-39 0,0 0 7 0,0 0-3 15,0 0-4-15,0 0 3 0,0 0-24 0,29 8-14 16,-29-8-3-16,31 8-5 0,-31-8-3 16,36 2-3-16,-36-2 0 0,38 0-2 0,-14 0 1 15,-2-4 0-15,2 0 0 0,4 1 1 16,-2-3-2-16,3 6-35 0,-29 0-60 0,58-9-88 15,-58 9-148-15,36-26-119 0,-10 26 30 0,-26 0 381 16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0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70 0 1077 0,'0'0'104'0,"0"0"-16"0,0 0-10 16,0 0-13-16,0 0-37 0,0 0-22 0,0 0-3 15,0 0 6-15,0 0 9 0,0 0 2 0,27 33 4 16,-27-33-3-16,22 28 1 0,-22-28-3 0,26 37 2 16,-26-37-6-16,23 41 2 0,-23-41-7 0,15 43 4 15,-15-43-7-15,14 48 3 0,-11-25-4 0,1 1 5 16,-4 0-3-16,0 2 6 0,-3-4-5 0,2 1 2 15,-3 2-4-15,0 0 3 0,0 1-6 16,-5-2 3-16,1 2-8 0,-2-2 4 0,-1 3-5 16,-2-4 4-16,0-2 17 0,13-21-33 0,-30 43 33 15,30-43-34-15,-36 41 11 0,36-41-9 16,-28 32-14-16,28-32-14 0,0 0-30 0,-30 12-47 16,30-12-101-16,0 0-178 0,0 0-99 0,0 0 108 15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64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 0 975 0,'0'0'166'0,"0"0"-66"16,0 0-18-16,0 0-8 0,0 0-18 0,0 0-17 15,0 0-15-15,0 0-6 0,0 0-1 0,0 0-2 0,0 0-2 16,0 0 17-16,0 0 2 0,0 0 0 16,0 0 2-16,21 23-21 0,-21-23-3 0,1 31-4 15,-1-31 0-15,-2 34-7 0,2-34 4 0,-6 39-6 16,6-39 6-1,-6 41-5-15,6-41 3 0,-8 39-4 16,8-39 2-16,-8 37-2 0,8-37 2 0,-6 30-11 16,6-30-11-16,-4 25-21 0,4-25-22 0,0 0-40 15,0 0-36-15,7 24-63 0,-7-24-78 0,0 0-114 16,0 0 6-16,-14-32 325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0.87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129 0 592 0,'0'0'212'0,"0"0"-103"16,0 0-10-16,0 0-4 0,0 0-6 0,0 0-11 16,0 0-10-16,0 0-12 0,0 0-11 0,0 0-9 15,0 0-8-15,0 0-5 0,0 0-8 0,0 0-6 0,0 0-3 16,-14 25-6-16,14-25 1 0,-14 31-2 0,14-31 2 16,-11 38-2-16,11-38 2 0,-8 38-3 15,8-38 3-15,-3 37-4 0,3-37 4 0,0 35-4 16,0-35 3-16,3 29-4 0,-3-29 4 0,15 24-4 15,-15-24 3-15,0 0-2 0,27 19 1 0,-27-19 0 16,29 0 1-16,-29 0 0 0,36-13 0 0,-36 13 3 0,37-30-3 16,-37 30 3-16,40-43-2 0,-16 22 3 0,-24 21-3 15,30-42 4-15,-30 42-5 0,25-38 3 0,-25 38-3 16,11-26 3-16,-11 26 0 0,0 0 3 0,0 0 10 16,0 0 9-16,0 0 3 0,0 0 0 15,0 0-10-15,0 0-9 0,0 0-4 0,0 0-7 16,0 0 4-16,-17 38-4 15,13-15 4-15,-1-2-2 0,2 3 2 16,-4 2-4-16,4 3 4 0,-4 0-5 0,5 1 6 16,-7 5-7-16,4-4 8 0,1 3-9 0,-6-3 8 15,3 3 16-15,0 1-35 0,0-5 34 0,1 0-36 16,-3-4 13-16,0-1 5 0,-1-3-2 0,10-22 5 16,-22 39-4-16,22-39 4 0,-22 28-2 15,22-28 1-15,-25 17 0 0,25-17 0 0,-23 13-2 0,23-13 2 0,-32 6-3 16,32-6 1-16,-22 2 0 0,22-2-1 15,0 0-5-15,-35-12-5 0,35 12-7 0,0 0-15 16,-22-22-26-16,22 22-40 0,0 0-52 0,-26-41-71 16,26 41-131-16,0 0-57 0,3-40 132 15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5.8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29 1119 0,'0'0'178'0,"0"0"-71"15,0 0-27-15,0 0-32 0,0 0-21 0,0 0-4 16,0 0-1-16,0 0 2 0,0 0 4 0,21 22-6 16,-21-22-6-16,32 0-1 0,-32 0-2 15,40-1-5-15,-17-2-3 0,2 3-2 0,1 0-2 16,0-4 0-16,2 2-1 0,-3-1 1 0,1-2-2 15,1 4-22-15,-3-7-28 0,9 14-82 0,-33-6-133 16,36-19-236-16,-36 19 5 0,35-11 229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6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421 61 953 0,'-8'-21'124'0,"8"21"-19"15,0 0 4-15,0 0-13 0,0 0-14 16,0 0-24-16,-31-30-17 0,31 30-8 0,0 0-5 16,0 0-2-16,-33-8-5 0,33 8-1 0,0 0-2 15,-32-2-1-15,32 2-3 0,-31 4 0 0,31-4-2 16,-33 4-1-16,33-4 1 0,-39 8-1 0,39-8-3 16,-38 12 1-16,38-12-4 0,-45 15-1 0,45-15-2 15,-42 26-1-15,42-26-2 0,-40 32 3 16,40-32-3-16,-32 33 3 0,32-33-4 0,-18 25 1 15,18-25-2-15,0 0 2 0,-1 28-2 0,1-28 3 16,0 0-3-16,22 28 2 0,-22-28-2 0,26 14 3 16,-26-14-2-16,36 13 1 0,-36-13 0 0,43 1 1 15,-43-1-1-15,41-3 0 0,-41 3 1 16,37-3 0-16,-37 3-1 0,28-2 3 0,-28 2-2 16,0 0-1-16,0 0 2 0,0 0-1 15,0 0 1-15,0 0 1 0,0 0 0 0,13 26 0 16,-13-26-1-16,-16 23 1 0,16-23-3 0,-29 34 2 15,29-34-2-15,-33 32 3 0,33-32-3 0,-37 37 3 16,37-37-3-16,-38 35 3 0,38-35-2 0,-30 30 1 16,30-30-1-16,0 0 1 0,-27 30-2 0,27-30 1 15,0 0-1-15,0 0 0 0,0 0-2 16,4 26 2-16,-4-26 0 0,0 0 1 16,31 13-1-16,-31-13-1 0,35 2 1 0,-35-2 0 15,41 0 1-15,-19 0 0 0,3-2 0 0,-3 0-1 16,2-1 1-16,-24 3-1 0,42-5 1 0,-42 5-1 15,39-3 0-15,-39 3-12 0,37-3-19 0,-37 3-14 16,32 0-31-16,-32 0-40 0,34-1-47 0,-34 1-98 16,25-17-116-16,-25 17-56 0,0 0 145 15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6.9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64 988 0,'4'-41'262'16,"-4"41"-155"-16,0 0-14 0,0 0-7 0,0 0-14 15,0 0-16-15,-10-24-12 0,10 24-9 0,0 0-7 16,0 0-4-16,0 0-6 0,0 0-5 15,-26 3-4-15,26-3-2 0,0 0-2 0,-33 27 2 16,33-27-2-16,-29 35 4 0,29-35-4 0,-29 44 2 16,13-19-4-16,2 6 4 0,0-3-6 0,2 3 3 15,2-1-5-15,2 0 4 0,1 1-5 16,4-1 4-16,-1 1-5 0,1 0 5 0,3-4-5 16,2-1 4-16,3-3-4 0,-5-23 3 0,15 31-2 15,-15-31 1-15,24 24-2 0,-24-24 2 16,29 16-2-16,-29-16-7 0,33 8-11 0,-33-8-8 15,40 0-23-15,-40 0-17 0,52-8-66 0,-42-15-84 16,31 23-136-16,-16-11-148 0,-2-9 96 0,10 16 326 16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2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1074 0,'0'0'259'0,"0"0"-163"0,0 0-24 16,0 0-23-16,0 0-21 0,0 0-11 0,0 0 3 15,0 0 2-15,0 24 6 0,0-24-3 16,4 24-8-16,-4-24-8 0,4 32-1 0,-4-32-4 16,0 42 3-16,0-21-6 0,-2 4 5 0,0-1-6 15,0 1 4-15,-1 1-6 0,-1-3 4 0,1 1-4 16,-1-1 3-16,4-23-4 0,-2 41 4 0,2-41-10 15,-1 30-13-15,1-30-26 0,0 0-39 0,11 29-54 16,-11-29-44-16,0 0-80 0,0 0-156 16,0 0 50-16,22-26 177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7.7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37 79 773 0,'0'0'171'16,"-7"-22"-30"-16,7 22-15 0,0 0-15 0,-14-32-25 15,14 32-26-15,0 0-26 0,0 0-16 0,0 0-8 16,0 0-4-16,0 0 3 0,31-22 0 16,-31 22 0-16,0 0-3 0,33-3-1 0,-33 3-3 15,27 3-1-15,-27-3 2 0,26 4-2 16,-26-4-1-16,28 10 0 0,-28-10 1 0,25 10 0 16,-25-10 1-16,22 14-2 0,-22-14 2 0,0 0-2 15,27 23 1-15,-27-23-1 0,0 0 2 0,0 0-1 16,18 26 1-16,-18-26 1 0,0 0-1 15,0 0-1-15,-1 22 2 0,1-22-1 0,0 0 1 16,0 0-4-16,-32 31 3 0,32-31-3 0,-27 16 2 16,27-16-1-16,-32 13 1 0,32-13-1 0,-29 14 2 15,29-14-3-15,-26 16 2 0,26-16-1 0,0 0 0 0,-26 17 0 16,26-17-2-16,0 0 0 0,0 0 0 0,0 0 0 16,0 0 1-16,0 0 1 0,0 0-1 0,20 24 0 15,-20-24 0-15,0 0 0 16,33 8 1-16,-33-8-1 15,32 8 1-15,-32-8 0 0,32 3 0 16,-32-3-1-16,25 7 2 0,-25-7-3 0,22 10 3 16,-22-10-1-16,0 0 0 0,29 25 0 0,-29-25 0 15,0 0-1-15,18 27 2 0,-18-27-1 0,0 0 1 16,9 31-2-16,-9-31 2 0,-1 21-2 0,1-21 3 0,0 0-2 16,-13 34 2-16,13-34-1 0,0 0 1 15,-29 29-2-15,29-29 1 0,-27 20 1 0,27-20 14 16,-33 17 3-16,33-17 3 0,-40 10-2 0,40-10-11 15,-41 9-4-15,41-9-1 0,-36 5-3 0,36-5-1 0,-37 3 0 16,37-3 0-16,-32 8-1 0,32-8 2 0,-25 5-3 16,25-5 1-16,0 0-2 0,0 0-21 0,0 0 7 15,0 0-35-15,0 0-19 0,0 0-54 16,0 0-105-16,25 0-174 0,-25 0-32 0,38-16 99 16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28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81 0 1085 0,'0'0'202'0,"0"0"-181"0,0 0-10 0,0 0 14 15,0 28 10-15,0-28 0 0,0 0-1 0,18 28-16 16,-18-28 3-16,22 26 1 0,-22-26 0 16,25 36-7-16,-25-36-2 0,31 38-8 0,-31-38 2 15,31 44 0-15,-15-19 8 0,-3-1-3 0,1 6 7 16,-5-4-9-16,-1 6 1 0,-2-2-8 15,-1 3 5-15,-5-4-7 0,0 3 8 0,-2-2-4 16,-4 2 5-16,-3 3-5 0,-2-2 6 0,-6 1-8 16,-1 1 6-16,-1-4-8 0,-1 2-12 0,-3-4 30 15,1 4-30-15,-3-5 31 0,2 2-17 0,-2-7-4 16,2-3 4-16,23-20-6 0,-34 30 5 0,34-30-3 16,0 0 2-16,0 0-3 0,0 0-12 0,0 0-20 15,0 0-29-15,0 0-64 0,-5-47-62 16,33 38-135-16,-11-16-139 0,-1-6 33 15,15 16 345-15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3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302 24 253 0,'22'0'78'0,"-22"0"-9"0,0 0-4 0,0 0 12 15,0 0-5-15,0 0 10 0,0 0 19 16,0 0 20-16,0 0 0 0,0 0 5 0,0 0-9 16,0 0-8-16,0 0-10 0,0 0-11 15,0 0-17-15,0 0-21 0,0 0-19 0,0 0-14 16,0 0-7-16,0 0-2 0,-23-23 3 0,23 23 1 16,0 0-3-16,-35-2 0 0,35 2-2 0,-33 2 2 15,33-2 0-15,-34 6-1 0,34-6 1 0,-39 10-2 16,39-10 0-16,-38 16-2 0,38-16-2 15,-40 22 1-15,40-22-5 0,-32 30 3 0,32-30-4 16,-18 27 3-16,18-27-3 0,-11 29 4 0,11-29-4 16,-4 32 2-16,4-32-2 0,3 34 2 0,-3-34-2 15,6 27 3-15,-6-27-3 0,11 27 1 0,-11-27-1 16,0 0 2-16,27 27-3 0,-27-27 3 16,27 8 0-16,-27-8 0 0,32 4 0 15,-32-4-1-15,32 3 1 0,-32-3-1 0,26-3 2 16,-26 3-1-16,0 0 1 0,23-2-1 0,-23 2 0 15,0 0 0-15,0 0 1 0,0 0 2 0,0 0 2 16,0 0-2-16,0 0 0 0,0 0-2 0,0 0-2 16,0 0-16-16,-33 32 32 0,33-32-33 0,-30 26 34 15,30-26-14-15,-29 27-3 0,29-27 2 0,-29 27-2 16,29-27 2-16,-26 24-2 0,26-24 2 16,-22 25-3-16,22-25 4 0,-18 29-4 0,18-29 2 15,-13 24-2-15,13-24 2 0,-4 22-2 16,4-22 2-16,0 0-2 0,4 23 1 0,-4-23-1 15,0 0 2-15,0 0 0 0,31 25 0 0,-31-25-1 16,0 0 1-16,27 14 0 0,-27-14 1 0,22 7 0 16,-22-7-1-16,25 9-1 0,-25-9 1 0,24 3 0 15,-24-3 0-15,23 2 0 0,-23-2 0 16,0 0 0-16,30 7 0 0,-30-7 0 0,0 0 0 16,28 3 0-16,-28-3-1 0,0 0 1 0,25 3 0 15,-25-3 0-15,0 0 1 0,0 0-2 0,27-3-12 16,-27 3-18-16,0 0-18 0,0 0-38 0,0 0-48 15,31 7-111-15,-31-7-233 0,0 0 17 0,0 0 102 16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0.9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233 2 859 0,'0'0'187'0,"0"0"-48"0,0 0-16 16,0 0-8-16,0 0-22 0,0 0-15 0,0 0-26 16,0 0-12-16,0 0-10 0,0 0-7 0,0 0-7 15,-23-14-2-15,23 14-2 0,0 0 1 0,-22 18 0 16,22-18 0-16,-24 24-1 0,24-24 0 16,-29 33-4-16,29-33 3 0,-29 36-7 0,29-36 2 15,-29 38-5-15,29-38 1 0,-26 47-2 0,15-23 3 16,1 1-6-16,-1 3 7 0,6 1-7 0,-2 2-12 15,3-1 29-15,1 0-31 0,3 0 30 0,4-8-11 16,-4-22-5-16,9 41 4 0,-9-41-2 0,17 37 1 16,-17-37-1-16,21 28 1 0,-21-28-2 15,26 21 2-15,-26-21-2 0,29 14 2 16,-29-14-2-16,32 13-10 0,-32-13-13 0,33 6-12 16,-33-6-25-16,29 3-38 0,-6 15-52 0,-23-18-103 15,0 0-218-15,31-2 42 0,-31 2 114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3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 67 1219 0,'0'0'93'0,"0"0"-14"16,0 0-3-16,-11-30-6 0,11 30-20 0,0 0-17 16,0 0 10-16,9-28-47 0,-9 28 32 0,0 0-42 15,0 0 17-15,24-13-2 0,-24 13 0 16,24 2 19-16,-24-2-19 0,30 12 19 0,-30-12-39 15,29 22 18-15,-29-22-18 0,30 19 19 0,-30-19 1 16,31 19-2-16,-31-19 3 0,22 19-3 16,-22-19 2-16,0 0 0 0,16 34 1 0,-16-34-1 15,0 0 3-15,5 29-3 0,-5-29 2 0,-7 24-1 16,7-24 4-16,0 0 7 0,-25 33 8 0,25-33-2 16,-24 17 1-16,24-17-8 0,-27 11-1 15,27-11-2-15,-25 11 1 0,25-11-3 0,0 0 0 16,-33 8-4-16,33-8-1 0,0 0 1 0,-28 2-2 15,28-2 0-15,0 0-1 0,0 0 1 0,0 0-2 16,0 0 0-16,-22-6-1 0,22 6-14 0,0 0-16 16,0 0-24-16,0 0-26 0,0 0-40 0,0 0-55 15,38-1-111-15,-38 1-154 0,26-18 29 16,-26 18 203-16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1.6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114 16 1082 0,'0'0'249'16,"-10"-23"-123"-16,10 23-25 0,0 0-14 0,0 0-42 16,-27 5-1-16,27-5-31 0,0 0 7 15,-23 31-4 1,23-31-8-16,-14 25 0 0,14-25-4 0,-14 37 1 16,14-37-5-16,-14 41 3 0,7-19-5 0,5 1 4 15,2-23-4-15,-5 39 3 0,5-39-3 0,6 34 4 16,-6-34-5-16,12 27 3 0,-12-27-2 15,0 0-10-15,32 31-13 0,-32-31-15 0,33 6-32 0,-33-6-41 16,39-4-51-16,-34-19-82 0,30 20-114 0,-35 3-35 16,40-31 47-16,-9 29 318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1.79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6 42 607 0,'0'0'115'0,"0"0"-17"15,0 0-14-15,0 0-10 0,0 0-19 0,0 0-7 0,0 0-14 16,0 0-8-16,0 0-12 0,0 0-8 0,0 0 4 15,0 0 15-15,0 0 11 0,0 0 7 16,0 0-7-16,9 26-12 0,-9-26-14 0,6 25 0 16,-6-25-3-16,0 28 1 0,0-28-5 0,0 31 3 15,0-31-6 1,-6 29 2-16,6-29-3 0,-4 27 2 0,4-27 0 16,-5 23 1-16,5-23-2 0,0 0 1 0,-6 24-2 15,6-24 1-15,0 0-3 0,0 0 0 0,0 0-4 16,0 0 2-16,0 0 6 0,0 0-1 15,0 0 7-15,0 0-4 0,25-35 1 0,-25 35-6 16,20-39 7-16,-20 39-7 0,25-41 8 0,-25 41-5 16,21-40 5-16,-21 40-5 0,22-32 5 0,-22 32-4 15,21-26 1-15,-21 26-2 0,0 0 0 0,24-19-1 0,-24 19-1 16,0 0 1-16,0 0 0 0,0 0 1 0,24 14 1 16,-24-14 1-16,0 0-2 0,10 27 2 15,-10-27-4-15,6 23 3 0,-6-23-3 0,2 23 2 16,-2-23-2-16,0 0 2 0,8 27-1 0,-8-27 1 15,0 0-2-15,0 0 2 0,18 23-2 0,-18-23 0 16,0 0 0 0,0 0 1-16,23 7-1 0,-23-7 1 0,0 0 0 15,29-13-1-15,-29 13 2 0,31-21-3 0,-31 21 4 16,37-31-2-16,-37 31 2 0,36-32-2 0,-36 32 2 16,33-30-2-16,-33 30 3 0,27-20-3 15,-27 20 1-15,0 0-1 0,29-20 0 0,-29 20 0 16,0 0 0-16,0 0 1 0,22 0 0 0,-22 0 0 15,0 0 3-15,0 0 6 0,20 26 5 0,-20-26 4 0,7 31-7 16,-7-31-1-16,1 34-9 0,-1-34 1 0,1 39-4 16,-1-39 2-16,-1 37-2 0,1-37 1 0,0 33-2 15,0-33 1-15,4 23-2 0,-4-23-23 16,0 0-47-16,0 0-50 0,25 25-74 0,-25-25-88 16,0 0-121-16,27-17 20 0,-27 17 386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1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0 582 935 0,'0'0'195'0,"0"0"-126"0,0 0-22 15,0 0 10-15,16-30 13 0,-16 30-20 0,22-15-16 16,-22 15-15-16,28-22-3 0,-28 22-5 0,34-30-1 16,-34 30-5-16,35-34 1 0,-35 34-6 15,33-36 4-15,-15 12 16 0,0 0-36 0,0 0 39 16,-2-4-31-16,-16 28 18 0,32-45 7 15,-14 23-8-15,-3-4 1 0,0-2-9 0,-3 1 4 16,1 1-7-16,2-4 5 0,0 4-6 0,-2 2 6 16,-13 24-5-16,20-39 6 0,-20 39-4 0,11-22 3 15,-11 22 8-15,0 0 12 0,0 0 3 0,0 0 1 16,0 0-8-16,0 0-13 0,0 0-3 0,0 0-2 16,0 0 0-16,0 0 0 0,0 0 1 15,0 0-1-15,4 22 1 0,-4-22-1 0,2 24 1 16,-2-24-2-16,1 28 3 0,-1-28-1 15,4 35 6-15,-4-35-1 0,2 39 7 0,-2-39-1 16,1 40 1-16,-1-40-7 0,1 42 1 0,1-19-8 16,-1 0 5-16,2 2-6 0,-2 1-16 0,2-2 31 15,-2 2-32-15,4 1 32 0,-5-27-12 0,9 44-4 16,-5-23 4-16,-4-21-4 0,10 43 4 16,-5-20-4-16,-5-23 3 0,14 39-5 0,-14-39 5 15,14 35-3-15,-14-35 4 0,11 30-3 0,-11-30-3 16,10 25-17-16,-10-25-12 0,0 0-24 0,0 0-28 15,0 0-24-15,0 0-17 0,16 26-66 0,-16-26-92 16,0 0-122-16,0 0 27 0,-19-41 274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1288 0,'0'0'33'0,"0"0"-13"16,0 0-7-16,0 0-13 0,0 0 11 15,0 0 23-15,0 0 9 0,0 0 8 0,0 0-9 0,32 11-25 16,-32-11-7-16,36 3-7 0,-36-3-2 16,44 4 0-16,-21-3-1 0,7 1 1 0,-2-2 0 15,-1 0-2-15,2-2 1 0,0 1-2 0,-1-5-41 16,9 12-52-16,-37-6-93 0,61-12-222 0,-38 10-19 15,-23 2 28-15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2:32.6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109 0 1214 0,'0'0'101'0,"0"0"-100"16,0 0-1-16,0 0 15 0,0 0 16 0,0 24 10 15,0-24 11-15,12 35-16 0,-1-9-6 0,-4-4-11 16,4 2-1-16,-1 0-6 0,1 5 6 0,0-5-6 16,0 2 6-16,-3 5 14 0,3-1-30 15,-4 3 34-15,0 1-34 0,0-6 13 0,0 0 0 16,-4 1-7-16,1-4 8 0,-6 2-5 0,0 3 6 15,-4-6-7-15,-1 5 0 0,-3-1-8 0,-1 1 3 16,-2 1-5-16,-1-3 3 0,-4 1-5 16,0-2 6-16,-1-4-6 0,19-22 4 0,-42 38-4 15,42-38 3-15,-35 27-5 0,35-27-16 0,-25 19-25 16,25-19-43-16,0 0-113 0,-25 12-262 16,25-12-31-16,0 0 16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4.6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2 752 0,'0'0'204'16,"0"0"-80"-16,0 0-30 0,0 0-23 15,0 0-15-15,0 0-13 0,0 0 4 0,0 0 0 16,0 0 0-16,0 0-2 0,0 0-17 0,22-10-8 16,-22 10-3-16,0 0-4 0,0 0-2 0,0 0-3 15,0 0 3-15,24 14 2 0,-24-14 3 0,0 0 3 16,0 0-2-16,0 0 2 0,9 23-2 0,-9-23-1 15,0 0-2-15,0 25-6 0,0-25-2 16,-2 22-4-16,2-22 2 0,-7 26-3 0,7-26 0 16,-11 28-2-16,11-28 3 0,-7 27-5 15,7-27 7-15,-10 22-6 0,10-22 2 0,0 0-2 16,-8 23-1-16,8-23-16 0,0 0-14 0,0 0-35 16,0 0-49-16,3 34-75 0,-3-34-157 0,0 0-112 15,0 0 6-15,0 0 363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5.41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 0 885 0,'0'0'206'0,"0"0"-85"0,0 0-33 16,0 0-10-16,0 0-18 0,0 0-21 0,0 0-13 15,0 0-13-15,0 0-1 0,0 0 7 0,0 0 5 16,12 26 2-16,-12-26-1 0,0 0-10 0,0 0 0 16,9 23 0-16,-9-23 2 0,0 0-2 0,5 30 0 15,-5-30-7-15,-3 29 0 0,3-29-4 16,-5 27 0-16,5-27-3 0,-7 35 1 15,7-35-2-15,-8 28 1 0,8-28-2 0,-8 23 2 16,8-23 0-16,0 0 0 0,-10 24-2 0,10-24 3 16,0 0-2-16,0 0 1 0,0 0-1 0,0 0 0 15,0 0 0-15,0 0-2 0,0 0-17 0,-22 8-18 16,22-8-54-16,0 0-70 0,10 23-150 0,-10-23-190 16,0 0 42-16,0 29 294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6.7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11 632 0,'0'0'142'0,"0"0"-22"0,0 0-10 0,0 0 0 15,24-5-4-15,-24 5-28 0,0 0-10 0,0 0-6 16,0 0-10-16,0 0-8 0,0 0-9 0,0 0-9 16,0 0-7-16,0 0 0 0,24-7-1 15,-24 7-1-15,0 0 1 0,0 0 1 0,0 0-1 16,0 0 0-16,0 0-2 0,5 21-5 15,-5-21-1-15,0 0-3 0,-3 28 1 0,3-28-3 16,-2 24 0-16,2-24-3 0,-12 21-1 0,12-21 1 16,-8 26 1-16,8-26-5 0,-6 27 8 0,6-27-8 15,-5 26 4-15,5-26-5 0,0 0 2 0,-4 27-1 16,4-27-15-16,0 0-23 0,0 0-42 16,11 23-78-16,-11-23-159 0,0 0-171 0,0 0-10 15,-11-29 309-15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1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38 1001 0,'0'0'225'0,"0"0"-111"0,0 0-14 16,0 0-27-16,0 0-22 0,0 0-18 0,0 0-12 15,0 0-7-15,0 0-2 0,0 0 0 0,0 0 2 16,0 0 1-16,0 0-2 0,0 0 13 0,0 0 4 16,0 0 1-16,25 3-1 0,-25-3-13 15,0 0-8-15,23-10 0 0,-23 10-1 0,0 0-2 16,25-4-1-16,-25 4-1 0,0 0-3 0,32-6 1 15,-32 6-4-15,27-10 2 0,-27 10 0 0,33-7 0 16,-33 7 1-16,35-4-4 0,-35 4 2 0,38 0 0 16,-38 0-10-16,32 7-11 0,-32-7-14 15,38 11-24-15,-38-11-16 0,43 15-70 16,-43-15-95-16,35-5-234 0,-35 5-24 0,0 0 195 16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8.51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89 969 0,'-28'-11'209'0,"28"11"-74"16,0 0-26-16,0 0-28 0,0 0-28 0,0 0-16 16,0 0-13-16,0 0-7 0,0 0-6 0,0 0 15 15,0 0 4-15,0 0 4 0,24-2 1 0,-24 2-16 16,0 0-6-16,32 0-2 15,-32 0-5-15,27-1-2 0,-27 1-3 0,33-2 1 16,-33 2-2-16,43-7 0 0,-18 6 1 0,-2-2-2 16,3-1 1-16,1 0-1 0,0-3-18 0,-1-2-28 15,6 12-57-15,-15-27-132 0,21 22-320 0,-38 2 43 16,46-24 163-16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2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86 17 990 0,'0'0'165'0,"0"0"-66"0,0 0-16 15,0 0-24-15,0 0-27 0,0 0-22 16,0 0-6-16,0 0-1 0,0 0 4 16,0 0 11-16,27-8 1 0,-27 8 2 0,0 0-4 15,33-8-6-15,-33 8-4 0,26-2 2 0,-26 2-4 16,29 5 0-16,-29-5-1 0,28 8-2 0,-28-8 0 16,23 15-1-16,-23-15 0 0,24 12-1 0,-24-12 3 15,0 0-4-15,25 31 4 0,-25-31-2 0,8 22 2 16,-8-22-2-16,1 26 0 0,-1-26-3 15,-8 27 3-15,8-27-2 0,-15 24 3 0,15-24 20 16,-22 28-36-16,22-28 35 0,-29 31-34 0,29-31 12 16,-39 23 3-16,39-23-1 0,-38 19 1 0,38-19 8 15,-40 18 10-15,40-18 4 0,-36 8 5 16,36-8-6-16,-35 4-4 0,35-4-6 0,-27 7-1 16,27-7-4-16,-22 3-2 0,22-3-3 0,0 0-1 15,0 0-2-15,0 0-3 0,0 0-2 16,0 0-1-16,0 0-2 0,0 0-3 0,0 0-5 15,0 0-11-15,0 0-7 0,15-31-12 0,-15 31-21 16,28-19-44-16,-1 20-44 0,-20-25-68 0,27 20-110 16,-7-2-77-16,-27 6 91 0,55-21 319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212-1 903 0,'0'0'193'0,"0"0"-38"16,0 0-30-16,0 0-15 0,0 0-27 16,0 0-22-16,0 0-13 0,0 0-12 0,0 0-12 15,0 0-10-15,-25 0-8 0,25 0 0 16,0 0 1-16,-26 21 4 0,26-21-1 0,-26 26 2 16,26-26-2-16,-31 34 1 0,31-34-4 0,-33 37 0 15,33-37-4-15,-30 38 2 0,30-38-4 0,-24 33-12 16,24-33 28-16,-13 32-32 0,13-32 31 0,-6 26-17 15,6-26-2-15,0 0 3 0,14 32-1 0,-14-32 0 16,0 0-1-16,32 18 0 0,-32-18-2 0,27 3-8 16,-27-3-9-16,40-3-12 0,-12-1-15 15,-28 4-16-15,52-10-53 0,-37-11-74 0,28 19-245 16,-20-10-46-16,1-4 45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2.13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124 38 926 0,'-35'-21'175'0,"35"21"-47"0,0 0-16 0,0 0-22 16,-29 3-30-16,29-3-15 16,0 0-13-16,0 0-8 0,-31 14-11 0,31-14-5 15,0 0-6-15,-15 27 0 0,15-27-4 16,-9 27 4-16,9-27-4 0,-3 36 2 0,3-36-2 15,3 37 2-15,-3-37-3 0,9 33 2 16,-9-33-3-16,18 26 1 0,-18-26-2 0,25 21 1 16,-25-21 0-16,32 9-1 0,-32-9 1 0,31 3-2 15,-31-3-2-15,32-3 2 0,-32 3 1 0,28-9 2 0,-28 9 5 0,27-21-3 16,-27 21 3-16,29-34-3 0,-29 34 4 0,21-36-4 16,-21 36 4-16,9-37-2 0,-9 37 3 15,0-33-2-15,0 33 3 0,-8-27-3 0,8 27 3 16,-14-24-3-16,14 24 2 0,0 0-2 15,-31-25 1-15,31 25-3 0,-25-6 1 0,25 6-2 16,-26 2-2-16,26-2-12 16,0 0-28-16,-38 4-46 0,38-4-73 0,0 0-88 15,0 0-167-15,-13 36-21 0,13-36 266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386 24 676 0,'0'0'230'0,"0"0"-106"16,0 0-21-16,0 0-10 0,0 0-9 16,0 0-13-16,0 0-15 0,-27-16-13 15,27 16-6-15,0 0-3 0,0 0-5 0,-32-6-3 16,32 6-3-16,0 0-1 0,-30-2-1 0,30 2-1 15,-27 0 0-15,27 0-2 0,-30 2-3 0,30-2-2 16,-34 9-1-16,34-9-2 0,-38 14 0 0,38-14-3 16,-37 21 0-16,37-21-3 0,-33 24 0 0,33-24-4 15,-30 29 2-15,30-29-3 0,-25 28 2 16,25-28-2-16,-14 28 2 0,14-28-2 0,-8 29 1 16,8-29-3-16,1 22 3 0,-1-22-2 15,9 24 1-15,-9-24-1 0,0 0 1 0,26 31-2 16,-26-31 3-16,23 11-1 0,-23-11 1 0,28 10-1 15,-28-10 0-15,26 3 0 0,-26-3 0 0,25 0 1 16,-25 0 0-16,0 0 1 0,30-1-2 0,-30 1 1 16,0 0-1-16,0 0 0 0,0 0 3 15,0 0-1-15,0 0 3 0,0 0-3 0,0 0 3 16,0 0-3-16,0 0 1 0,6 24-2 0,-6-24 1 16,-21 24-1-16,21-24 1 0,-26 27-3 0,26-27 3 15,-26 32-2-15,26-32 2 0,-31 35-3 0,31-35-11 16,-31 37 30-16,31-37-30 0,-28 33 30 0,28-33-15 15,-21 31-3-15,21-31 1 0,0 0 0 16,-11 24 0-16,11-24-2 0,0 0 2 16,0 0-1-16,16 24-2 0,-16-24 2 0,0 0 0 15,27 13 0-15,-27-13 0 0,22 3 0 0,-22-3 1 16,28 2 0-16,-28-2 1 0,29 0-2 0,-29 0 2 16,31 0-2-16,-31 0 1 0,33-2 1 0,-33 2-2 15,39-4 2-15,-39 4-1 0,36-7-1 0,-36 7 0 16,34-7 1-16,-34 7-2 0,35-7 2 15,-35 7-2-15,31-15 2 0,-31 15-19 0,29-12-19 16,-29 12-25-16,35-7-55 0,-35 7-65 0,33-9-145 16,-33 9-154-16,0 0 20 0,32-20 354 15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0.69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98 20 605 0,'0'-23'209'0,"0"23"-91"16,0 0-43-16,0 0-19 0,0 0-15 15,0 0-13-15,0 0 25 0,0 0 17 0,0 0 14 16,7 23 8-16,-7-23-25 0,0 0-17 0,-10 25-13 16,10-25-4-16,-7 25-10 0,7-25-2 0,-10 26-7 15,10-26-3-15,-13 33-6 0,13-33 0 16,-14 30-5-16,14-30 2 0,-15 31-3 0,15-31 2 16,-14 27-3-16,14-27 2 0,-14 25-13 0,14-25-15 15,-8 25-38-15,8-25-63 0,0 0-104 0,0 0-189 16,0 0-43-16,0 0 124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1.4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195 0 544 0,'0'0'201'0,"0"0"-60"16,0 0-18-16,0 0-3 0,0 0-5 16,0 0-12-16,0 0-23 0,6 30-12 0,-6-30-20 15,0 0-4-15,-31 25-7 0,31-25-4 16,0 0-4-16,-29 33-1 0,29-33-3 0,-22 21-2 16,22-21-4-16,-18 28-1 0,18-28-6 0,-18 41 1 15,18-41-8-15,-26 43 4 0,15-17-7 0,1-2 3 16,2 0-4-16,-1 1 2 0,1 3-6 0,3-1 7 15,1 0-9-15,2 2 9 0,2-5-5 0,0 0 3 16,2 2-2-16,0-1 0 0,4-3-3 0,-2-2-10 16,-4-20 9-16,15 41-8 0,-15-41 31 15,17 41-19-15,-17-41 20 0,18 28-19 0,-18-28-3 16,19 27 3-16,-19-27-4 0,0 0-12 0,29 24-9 16,-29-24-13-16,26 6-18 0,-26-6-11 0,30 3-43 15,-30-3-51-15,35-8-131 0,-35 8-182 16,18-22 19-16,-18 22 284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0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0 499 647 0,'0'0'133'0,"0"0"-3"0,0 0-5 0,0 0-22 16,27 0-13-16,-27 0-11 0,0 0-6 0,0 0-9 0,0 0-13 15,27-26-12-15,-27 26-10 0,20-22-26 0,-20 22 16 16,26-28-23-16,-26 28 17 0,25-27 0 0,-25 27-6 16,32-41 1-16,-32 41-5 0,34-43 4 15,-16 18-6-15,-1 3 3 0,1-2-4 0,0 1 3 0,-18 23-3 16,33-43 3-16,-33 43-4 0,29-37 4 0,-29 37-3 15,23-33 2-15,-23 33-3 0,22-29 4 0,-22 29-3 16,19-25 2-16,-19 25-2 0,14-25 2 0,-14 25-2 16,0 0 9-1,14-26 6-15,-14 26 4 0,0 0 1 0,0 0-6 16,0 0-7-16,0 0-4 0,0 0-2 16,0 0 0-16,0 0-1 0,0 0-1 0,0 0 0 15,0 0 1-15,0 0 2 0,0 0 0 16,0 0 2-16,0 0-2 0,25 5 2 0,-25-5 2 15,0 0 4-15,0 0 1 0,16 28-1 0,-16-28-3 16,0 0-1-16,13 24-6 0,-13-24 5 0,9 22-4 16,-9-22 2-16,10 31 1 0,-10-31-1 0,7 32-2 15,-7-32 2-15,4 36-1 0,-4-36 0 16,4 37-3-16,-4-37 1 0,3 32-3 0,-3-32 4 16,3 36-2-16,-3-36 5 0,2 37-6 0,-2-37 3 15,0 38-3-15,0-38 2 0,0 39-3 0,0-39 5 16,-2 37-5-16,2-37-11 0,-2 31 31 0,2-31-32 15,2 31 23-15,-2-31-24 0,0 0-12 0,0 21-15 16,0-21-7-16,0 0-19 0,0 0-42 16,0 0-26-16,0 0-78 0,0 0-98 15,0 0-122-15,0 0 62 0,0-24 346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25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5 889 0,'0'0'243'0,"-27"-9"-102"16,27 9-10-16,0 0-27 0,0 0-36 16,0 0-33-16,0 0-22 0,0 0-8 0,0 0-3 15,0 0 3-15,0 0 4 0,23 28 0 0,-23-28 0 16,28 13-3-16,-28-13-2 0,35 11-2 15,-35-11 0-15,40 9-2 0,-16-9 1 0,-2 0 0 16,3 0-1-16,-2 0 1 0,1-2-1 0,-2 2 0 16,-22 0-21-16,45 0-36 0,-45 0-56 0,44 0-72 15,-44 0-108-15,0 0-154 0,39-19 16 0,-39 19 298 16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2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20 1117 0,'0'0'163'0,"0"0"-58"0,-18-22-14 16,18 22-24-16,0 0-33 0,0 0-18 0,0 0-11 15,0 0-5-15,0 0 1 0,0 0 3 16,0 0 3-16,18 22 1 0,-18-22-1 0,0 0 0 16,20 26-1-16,-20-26 1 0,19 25-1 0,-19-25 1 15,19 31-4-15,-19-31 1 0,19 36-4 0,-19-36 4 16,17 35-2-16,-17-35 8 0,10 38-1 0,-5-16 7 15,-5-22-4-15,2 47 5 0,-5-25-6 0,0 2 4 16,-1-1-6-16,-3 1 2 0,0 2-7 0,0-3 2 16,7-23-5-16,-16 42 2 0,6-20-4 15,2 2-10-15,-6 4 29 0,4-4-29 16,-1-1 30-16,11-23-15 0,-19 38-6 0,19-38 3 16,-18 31-3-16,18-31 2 0,-14 22 1 0,14-22-1 15,0 0 1-15,0 0-1 0,-23 28-2 0,23-28-4 16,0 0-19-16,0 0-27 0,0 0-85 0,-26-12-146 15,26 12-258-15,0 0 33 0,-9-24 250 16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3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238 0 577 0,'0'0'150'0,"0"0"-2"0,0 0-4 16,0 0-2-16,0 0-16 0,0 0-20 0,0 0-20 15,0 0-22-15,0 0-17 0,0 0-16 16,0 0-4-16,0 0-4 0,0 0-2 0,-27-11-3 16,27 11-1-16,0 0-4 0,0 0-3 15,-31 19-3-15,31-19 0 0,-23 25 0 0,23-25 2 16,-28 35-3-16,28-35 3 0,-29 45-5 0,13-17 2 15,2-3-5-15,-1 5 3 0,5 0-7 0,-3-5 7 16,1 5-7-16,3-2 4 0,2-4-3 0,3-2 1 16,4 1-2-16,0-23 2 0,3 35-5 15,-3-35 4-15,12 29-1 0,-12-29 2 0,15 26-1 16,-15-26 0-16,0 0-1 0,33 28 1 0,-33-28-13 16,25 10-5-16,-25-10-10 0,28 4-7 0,-28-4-2 15,27 1-8-15,-27-1-25 0,25-5-32 0,0 9-37 16,-25-4-71-16,26-16-52 0,-26 16-146 15,21-18 76-15,-21 18 278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57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23 1086 0,'6'-25'158'0,"-6"25"-59"0,0 0-28 0,0 0-24 16,0 0-24-16,0 0-13 0,0 0-5 16,0 0 1-16,5 30-3 0,-5-30 4 0,0 0-3 15,5 34 1-15,-5-34-3 0,0 27 1 0,0-27-3 16,0 29 0-16,0-29-2 0,-3 28 2 0,3-28-2 16,-4 25 2-16,4-25-2 0,0 0 1 0,0 30-32 15,0-30-36-15,0 0-43 0,0 0-54 16,0 0-41-16,0 0-78 0,0 0-61 0,0 0 42 15,-3-31 304-15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5.73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 19 1068 0,'-19'-24'235'0,"19"24"-96"0,0 0-34 15,0 0-32-15,0 0-35 0,0 0-16 0,0 0-14 16,0 0-9-16,0 0-2 0,0 0 0 0,0 0 1 0,0 0 3 15,0 0-7-15,10 24-22 0,-10-24-41 0,0 0-53 16,27 27-93-16,-27-27-108 0,0 0-127 0,0 0 45 16,0 0 343-16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0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0 868 0,'0'0'96'0,"0"0"-46"0,0 0 19 0,0 0 5 15,0 0 2-15,0 0-12 0,0 0-28 0,0 0-17 16,8 28-5-16,-8-28-7 0,0 0 0 15,-2 34-3-15,2-34 1 0,-3 29-3 16,3-29 2-16,-4 34-5 0,4-34 5 0,-11 36-5 16,11-36 3-16,-7 29-4 0,7-29 3 0,-6 27-4 15,6-27 3-15,0 0-4 0,-4 21-1 0,4-21-40 16,0 0-29-16,0 0-35 0,0 0-69 0,0 0-22 16,0 0-131-16,14-28 12 0,-14 28 189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2.92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173 426 838 0,'0'0'131'0,"0"0"-39"16,0 0-5-16,-25-10-12 0,25 10-17 15,0 0-13-15,0 0-9 0,0 0-11 0,-24 5-3 0,24-5-8 0,0 0-2 16,0 0 0-16,-25 15-3 0,25-15-1 0,0 0-2 16,0 0-4-16,-31 31 0 0,31-31-4 0,-15 25 2 15,15-25-1-15,-16 27 2 0,16-27-2 0,-15 28 3 16,15-28-5-16,-13 31 3 0,13-31-4 0,-5 27 3 15,5-27-2-15,0 24 2 16,0-24-1-16,0 0 0 16,9 32 0-16,-9-32-2 0,0 0-17 0,0 0-1 15,32 21-3-15,-32-21 1 0,28-6 18 0,-28 6 2 16,35-22 7-16,-35 22-2 0,38-38 5 0,-19 17-6 16,3-6 5-16,0-1-4 0,-3 1 6 0,-1-5-4 15,-3 5 7-15,1-6 7 0,-5 3 10 0,0-1-3 16,-4-3 7-16,2 5-15 15,-5-3 4-15,2 4-6 0,-6-2 6 0,1 2-9 0,-2 0 3 0,1 0-7 16,-4 2 1-16,2 3-6 0,2 23 4 0,-8-41 13 16,8 41-34-16,-4-33 37 0,4 33-35 0,0 0 22 15,0 0 2-15,0 0-4 0,0 0-1 0,0 0-5 16,0 0-2-16,0 0 3 0,0 0 20 0,0 0-35 16,0 50 36-16,1-22-35 0,2 6 11 15,-6 1 6 1,3 1-5-16,0 0 6 0,-1 5-7 0,1-1 7 15,-1 0-8-15,-1 3 6 0,2-3-8 0,-3-3 6 16,3-2-6-16,3-3 4 0,-3-2-4 0,3-6 4 16,1 2-5-16,-4-26-11 0,12 35-23 0,-12-35-21 15,20 26-43-15,-20-26-25 0,0 0-32 0,0 0-41 16,41-3-10-16,-41 3-5 0,28-29 24 16,-28 29 6-16,27-35 26 0,1 29 160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2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16 1007 0,'0'0'180'16,"0"0"-45"-16,-21-21-25 0,21 21-31 0,0 0-29 16,0 0-21-16,0 0-17 0,0 0-9 0,0 0-4 15,0 0-2-15,0 0 0 0,0 0 0 16,0 0 3-16,0 0-1 0,0 0-28 0,0 0-31 15,25 28-56-15,-25-28-83 0,0 0-137 0,0 0-103 16,0 0 41-16,27 31 381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53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0 529 0,'0'0'122'0,"0"0"-23"16,22 25 14-16,-22-25 7 0,0 0-27 0,0 0-35 16,0 0-18-16,0 0-17 0,8 28-7 0,-8-28-4 15,0 0 1-15,0 23 2 0,0-23 5 0,0 0 1 16,2 29 5-16,-2-29-4 0,0 0-1 0,-2 25-7 15,2-25-2-15,0 0-3 0,0 28-1 16,0-28-2-16,0 0 0 0,-8 24-4 0,8-24 1 16,0 0-4-16,-4 27 1 0,4-27-2 15,0 0 1-15,-4 28-3 0,4-28 1 0,0 0-36 16,0 0-32-16,3 30-54 0,-3-30-102 0,0 0-52 16,0 0-119-16,0 0 125 0,0 0 273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6.7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1200 0,'0'0'166'0,"0"0"-66"16,0 0-28-16,0 0-32 0,0 0-18 0,0 0-14 15,0 0-6-15,0 0-3 0,0 0 1 0,0 0-1 16,0 0 0-16,0 0-1 0,0 0-26 15,18 28-44-15,-18-28-52 0,0 0-119 0,0 0-198 16,0 0 5-16,21 25 175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3:27.1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0 856 0,'0'0'181'0,"0"0"-119"15,0 0-29-15,0 0 6 0,0 0 14 0,3 29 8 16,-3-29 3-16,11 27-22 0,-11-27-4 15,18 31-5-15,-18-31 0 0,23 36-8 0,-23-36-1 16,23 39-10-16,-9-15 0 0,-14-24-6 0,21 38 4 16,-21-38-5-16,16 42 4 0,-16-42-4 0,11 44 1 15,-11-44-2-15,7 45 3 0,-7-45-1 16,0 42 4-16,0-42-4 0,-7 43 3 0,3-21-6 16,-3 2 3-16,7-24-6 0,-15 42 3 0,15-42-4 15,-19 38 2-15,19-38-5 0,-18 32 3 0,18-32-2 16,0 0 1-16,-23 28 0 0,23-28 0 0,0 0-3 15,0 0-11-15,0 0-28 0,-31 5-59 0,31-5-130 16,0 0-292-16,0 0 47 0,0 0 165 16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5.47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360 17 227 0,'0'0'89'0,"0"0"5"0,0 0 6 16,0 0-3-16,0 0 2 0,0 0-6 0,0 0 1 16,0 0-5-16,0 0-5 0,0 0 1 0,0 0 4 15,0 0-2-15,0 0-6 0,0 0-13 0,0 0-16 16,0 0-14-16,0 0-7 0,0 0-5 0,0 0-5 15,-23-16-3-15,23 16-3 0,0 0 0 0,0 0-3 16,-28 2 2-16,28-2-3 16,0 0-2-16,-23 0 0 0,23 0-2 0,0 0 0 15,-32 1-1-15,32-1-2 0,-23 6 1 0,23-6-2 16,-32 14 1-16,32-14 0 0,-33 12 1 0,33-12-1 16,-32 19 2-16,32-19-4 0,-27 27 1 0,27-27-4 15,-26 22 2-15,26-22-2 0,0 0 2 0,-22 29-2 16,22-29 1-16,0 0-1 0,-7 29 0 0,7-29 0 15,0 0 1-15,0 23-2 0,0-23 3 16,0 0-3-16,11 29 3 0,-11-29-3 0,0 0 0 16,23 24 1-16,-23-24 0 0,0 0 0 15,35 14 1-15,-35-14-2 0,26 8 3 0,-26-8-2 16,25 2 1-16,-25-2 1 0,23-2-1 0,-23 2-2 16,0 0 1-16,32-6 1 0,-32 6-1 0,0 0 1 15,0 0 0-15,23-3 0 0,-23 3-1 16,0 0 2-16,0 0 2 0,0 0 0 0,0 0 1 15,0 0 0-15,0 0-1 0,0 0-2 0,0 0-1 16,-23 24-1-16,23-24 2 0,-22 22-2 0,22-22 2 16,-25 30-2-16,25-30 2 0,-31 35-4 0,31-35 5 15,-33 37-4-15,33-37 3 0,-33 39-2 0,33-39 2 16,-30 37-2-16,30-37 2 0,-22 32-3 0,22-32 2 16,-18 24-1-16,18-24 2 15,0 0-1-15,-12 26 0 0,12-26-1 0,0 0 3 16,0 0-3-16,0 0 0 0,-3 28-1 0,3-28 0 15,0 0 0-15,0 0 3 0,0 0-3 0,21 22 2 16,-21-22 0-16,0 0-1 0,0 0 1 0,30 13 1 16,-30-13-1-16,0 0-12 0,32 7 12 0,-32-7 1 15,27 0-1-15,-27 0 14 0,28-3-15 0,-28 3 1 16,30-9 0-16,-30 9-1 0,29-8 2 16,-29 8-1-16,29-8 0 0,-29 8 0 0,27-6 0 15,-27 6-3-15,28-3 2 0,-28 3 0 0,25-3 1 16,-25 3-25-16,0 0-26 0,26-9-45 15,-26 9-80-15,0 0-154 0,34-3-145 0,-34 3-4 16,0 0 319-16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6.0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190 0 647 0,'0'0'199'0,"0"0"-51"0,0 0-43 16,0 0-9-16,0 0-18 0,0 0-5 0,0 0-3 16,0 0-7-16,0 0-5 0,0 0-10 0,0 0-6 15,0 0-12-15,0 0-8 0,0 0-10 16,0 0-5-1,0 0 0-15,-28 26 7 0,28-26 2 16,-20 29 4-16,20-29-7 0,-21 36 1 0,21-36-7 16,-25 41 3-16,14-18-5 0,-1 5 4 0,-1-3-6 15,2 4 4-15,-1 2-7 0,2-1 3 0,1 0-5 16,0-2 5-16,4 3-6 0,3-7 6 0,0 1-5 0,2-1 3 16,4 0-4-16,-1 0 4 0,-3-24-3 15,11 36 3-15,-11-36-3 0,15 32 4 0,-15-32-4 16,19 32 3-16,-19-32-3 0,21 29 1 0,-21-29-1 15,20 24 3-15,-20-24-2 0,0 0 3 0,32 31-4 0,-32-31 1 16,0 0-1-16,30 22-7 0,-30-22-21 0,0 0-12 16,32 15-13-16,-32-15-79 0,24 3-92 0,-24-3-294 15,0 0 39-15,22-22 164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0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18 553 531 0,'0'0'213'0,"0"0"-67"16,0 0-61-16,0 0-8 0,0 0-11 0,0 0-8 15,0 0-15-15,0 0-1 0,0 0-8 0,0 0 1 16,0 0 0-16,0 0 4 0,-25 8 0 16,25-8 2-16,0 0-1 0,0 0-5 0,0 0-1 15,0 0-10-15,0 0-2 0,0 0-5 0,0 0-1 16,0 0 1-16,0 0-4 0,0 0-2 15,0 0-5-15,0 0-5 0,10-36 2 0,-10 36-5 16,17-31 5-16,-17 31-3 0,24-38 2 0,-24 38-1 16,27-45 3-16,-9 21-3 0,-4 0 3 15,4 0-7-15,0-2 6 0,1-3-5 0,3 1 5 16,-2-4-4-16,2 3 5 0,1-1-5 0,-2 0 5 16,-1 8-5-16,0-3 4 0,-20 25-3 0,34-38 1 15,-34 38-1-15,25-28 1 0,-25 28-2 0,0 0 3 16,0 0-2-16,19-22 0 0,-19 22-1 0,0 0 1 15,0 0-1-15,0 0 2 0,0 0-1 0,0 0 0 16,0 0 2-16,0 0-3 0,0 0 0 16,0 0 1-16,0 0-1 0,0 0 3 15,0 0 0-15,0 0-1 0,0 0 2 0,0 0 2 16,4 24 6-16,-4-24 0 0,0 0 2 0,6 29-6 16,-6-29-1-16,7 23-5 0,-7-23 2 0,4 28-3 15,-4-28 1-15,7 31-2 0,-7-31 2 0,8 30-1 16,-8-30 1-16,10 30-2 0,-10-30 3 0,8 37-3 15,-8-37 3-15,4 34-4 0,-4-34 3 16,4 43-2-16,-2-20 2 0,-2 0-4 0,0-2 5 16,0 1-5-16,0 2 3 0,0 2-3 0,1 0 4 15,0-3-4-15,-1-23 4 0,6 38-4 0,-6-38 4 16,3 34-4-16,-3-34 4 0,7 28-3 16,-7-28-7-16,0 0-9 0,5 24-3 0,-5-24-15 15,0 0 1-15,0 0-14 0,0 0-16 16,15 21-11-16,-15-21-39 0,0 0-37 0,0 0-99 15,-3-24-149-15,3 24 0 0,-5-31 227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3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28-4 910 0,'-24'5'102'0,"24"-5"-22"0,0 0-17 0,0 0-9 0,0 0-16 16,0 0-10-16,0 0-3 0,-9 27 5 16,9-27 4-16,0 0 7 0,0 0-3 0,0 0-5 15,29 24-11-15,-29-24-8 0,25 13-9 0,-25-13-1 16,29 13-3-16,-29-13 2 0,39 2-3 16,-16-2 2-16,3-2-2 0,2-6 0 0,-5 3 1 15,5 1-3-15,4 1-43 0,-32 3-58 0,59-11-122 16,-59 11-248-16,44-19 46 0,-15 19 174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7.6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52 23 1166 0,'-24'-24'127'0,"24"24"-53"0,0 0-9 0,0 0-13 15,0 0-15-15,-13 24-12 0,13-24-10 0,-3 23 0 16,3-23-2-16,0 33 0 0,0-33-3 0,2 37-1 16,-2-37-4-16,2 33 2 0,-2-33-5 0,0 39 3 15,0-39-4-15,-1 41 3 0,0-19-5 16,-1 2 3-16,2-1-5 0,-4-1 4 0,3-1-4 15,1-21 4-15,-4 42-5 0,4-42-7 16,0 37-24-16,0-37-26 0,2 23-47 0,-2-23-36 16,0 0-58-16,0 0-62 0,0 0-105 0,0 0 4 15,11-26 286-15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1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95 166 768 0,'-12'-24'178'0,"12"24"-39"15,-11-34-10-15,11 34-17 0,-7-28-17 0,7 28-17 0,-3-25-22 16,3 25-18-16,0 0-12 0,0-25-9 16,0 25-5-16,0 0-5 0,0 0-4 0,0 0-1 15,15-21-1-15,-15 21 0 0,0 0 0 0,28-9-1 16,-28 9 0-16,27 0 0 0,-27 0 0 0,33 3 0 16,-33-3 0-16,35 6 1 0,-35-6-1 15,29 10 2-15,-29-10-2 0,26 10 0 0,-26-10-1 16,0 0 2-16,27 21-2 0,-27-21 3 0,0 0-2 15,14 22 1-15,-14-22 0 0,0 0 1 0,0 30-2 0,0-30 2 16,0 0-2-16,-12 28 2 0,12-28-2 0,-18 25 2 16,18-25-2-16,-26 31 2 0,26-31-3 0,-31 25 3 15,31-25-3-15,-37 24 2 0,37-24-2 16,-33 21 2 0,33-21-2-16,-26 16 2 0,26-16-2 0,0 0 2 15,0 0-1-15,-22 14-2 0,22-14 0 16,0 0-1-16,0 0 0 0,0 0 2 0,0 0 0 15,0 0 1-15,26 22-1 0,-26-22 1 0,0 0-1 16,33 18 1-16,-33-18-1 0,32 8 0 0,-32-8-1 0,27 11 1 16,-27-11-11-16,28 10-1 0,-28-10-3 15,23 13 0-15,-23-13 8 0,0 0 3 0,27 19 0 16,-27-19 2-16,0 0 0 0,15 24 1 0,-15-24 1 16,0 0 1-16,1 24-1 0,-1-24 3 0,0 0-2 15,-11 28 1-15,11-28 0 0,0 0 0 0,-28 27-1 16,28-27 2-16,-23 20-2 0,23-20 3 0,-29 20-2 15,29-20 1-15,-30 18-2 0,30-18 3 0,-42 23 7 16,42-23 7-16,-38 19 4 0,38-19 0 16,-30 15-6-16,30-15-5 0,-28 8-5 15,28-8 1-15,-23 10-3 0,23-10 1 0,0 0-2 16,0 0-2-16,0 0-1 0,-22 4-3 0,22-4-4 16,0 0-14-16,0 0-10 0,0 0-26 0,22 2-34 15,-22-2-95-15,26-6-153 0,-26 6-140 0,25-24 71 16,-2 24 336-16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2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0 193 138 0,'0'0'69'0,"0"0"6"15,23-14 5-15,-23 14 14 0,0 0-2 0,0 0 8 16,0 0-9-16,25-2-11 0,-25 2-12 0,0 0-10 16,0 0-6-16,26 7 1 0,-26-7-6 0,0 0-2 15,25 1-6-15,-25-1-6 0,0 0-4 0,32 2 3 16,-32-2 3-16,0 0 3 0,27-8 1 0,-27 8-2 16,0 0-2-16,31-15-5 0,-31 15 0 0,0 0-5 15,18-35 0-15,-18 35-3 0,9-23 1 0,-9 23-3 16,0-25 1-16,0 25-5 0,-2-24 0 0,2 24-5 15,0 0-1-15,-13-31-4 0,13 31 1 0,0 0-4 16,-26-20 2 0,26 20-1-16,0 0 1 0,-35-8-2 15,35 8-1-15,-24 8-1 0,24-8-1 0,-28 21 1 16,28-21-2-16,-23 33 2 0,23-33-3 0,-17 35 2 16,17-35-1-16,-8 35 2 0,8-35-3 0,3 36 2 15,-3-36-3-15,15 27 2 0,-15-27-2 0,23 21 2 16,-23-21-1-16,29 15 1 0,-29-15-1 0,33 11 0 15,-33-11 1-15,36 5 0 0,-36-5 1 0,37 0-9 16,-37 0-12-16,33-2-10 0,-33 2-7 0,35-3 7 16,-35 3-19-16,33-13-52 0,-3 19-67 0,-23-28-102 15,21 17-90-15,-5 2-62 0,-13-23 205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8.65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0 747 0,'0'0'192'0,"0"0"-116"0,0 0-35 16,0 0 3-16,0 0 10 0,0 0 5 15,0 0-10-15,11 25-6 0,-11-25-2 0,0 0-3 16,0 0-6-16,29 32-3 0,-29-32-2 0,0 0 1 16,31 30-3-16,-31-30 2 0,18 28-4 0,-18-28-1 15,20 30-6-15,-20-30-4 0,21 35-7 0,-21-35 2 16,17 39-5-16,-17-39 5 0,13 44-2 16,-11-22 5-16,-2 1-1 0,0 4 5 0,-4-2-7 15,-1-3 3-15,-1 2-6 0,-3 2 1 0,0 2-5 16,-2-4 4-16,0 1-5 0,0 3 4 0,-1-5-5 15,3-1 5-15,9-22-5 0,-19 39 4 0,19-39-3 16,-18 30 2-16,18-30-3 0,-16 22 5 16,16-22-4-16,0 0 1 0,-16 25 1 15,16-25-3-15,0 0 1 0,0 0-2 0,0 0-24 16,0 0-37-16,0 0-72 0,-25 0-181 0,25 0-180 16,0 0 8-16,0 0 307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4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32 792 0,'0'0'202'0,"0"0"-55"0,-14-23-24 16,14 23-13-16,0 0-18 0,0 0-22 0,0 0-22 15,0 0-13-15,0 0-10 0,0 0-4 0,0 0 0 16,0 0 0-16,0 0-2 0,0 0-2 0,0 0-4 15,0 0-4-15,0 0-2 0,0 0-4 0,0 0 0 16,0 0-3-16,0 0 0 0,0 0-1 16,0 0 3-16,0 0 12 0,0 0 3 0,28 2 1 15,-28-2-4-15,23-2-11 0,-23 2-2 0,26-1 0 16,-26 1 0-16,28 0-1 0,-28 0 0 0,32 0 1 16,-32 0-3-16,35 0 2 0,-35 0-2 0,39-4 1 15,-39 4-8-15,37-3-11 0,-37 3-18 0,35-2-24 16,-11 15-59-16,-24-13-76 0,32-1-177 15,-32 1-123-15,0 0 54 0,37-7 360 16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39.7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1011 0,'0'0'130'15,"0"0"-46"-15,0 0-11 0,0 0-21 0,0 0-20 16,0 0 9-16,0 0 1 0,0 0 5 0,0 0 5 16,0 0-22-16,31 23-5 0,-31-23-3 15,0 0-4-15,27 3-3 0,-27-3-6 0,28 5-3 16,-28-5-1-16,36 2-3 0,-36-2-1 0,38 1 0 15,-38-1-2-15,44-1 1 0,-19 1-1 0,3-2 0 16,2-1-2-16,2 8-40 0,-32-5-76 0,62 4-158 16,-39-7-254-16,7 5 51 0,-1 6 238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0.95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320 69 514 0,'0'0'111'0,"0"0"-18"15,0 0-4-15,0 0 8 0,0 0-8 0,0 0-7 16,0 0-10-16,0 0 1 0,0 0-5 16,0-27 3-16,0 27-4 0,0 0-9 15,0 0-12-15,0 0-9 0,0 0-7 0,-18-24-6 16,18 24-2-16,0 0-1 0,0 0-4 0,-26-17 0 16,26 17-1-16,-23 0-2 0,23 0 2 0,-28-3-3 15,28 3 0-15,-23 3-5 0,23-3 0 0,-31 10-2 16,31-10-3-16,-34 16 0 0,34-16-1 0,-33 23-2 15,33-23 2-15,-33 28-3 0,33-28 2 0,-25 28-4 16,25-28 5-16,-21 23-4 16,21-23 2-16,-11 25-1 0,11-25 1 0,-5 25-3 15,5-25 4-15,0 22-4 0,0-22 3 0,0 0-3 16,16 30 2-16,-16-30-1 0,0 0 1 0,31 27-1 16,-31-27 2-16,26 9 0 0,-26-9 1 0,27 10-2 15,-27-10 1-15,29 4-1 0,-29-4 0 0,26 3 1 16,-26-3 0-16,0 0 1 0,29 7 0 0,-29-7-2 15,0 0 1-15,0 0 0 0,0 0 0 16,0 0 1-16,0 0 2 0,9 27-2 0,-9-27 0 16,-16 24-2-16,16-24 1 0,-24 27-2 0,24-27 4 15,-31 34-3-15,31-34 3 0,-30 36-4 0,30-36 2 16,-32 31-1-16,32-31 3 0,-26 32-4 0,26-32 4 16,-21 27-5-16,21-27 4 0,0 0-1 15,-19 31 0-15,19-31-1 0,0 0 2 16,-5 21-4-16,5-21 3 0,0 0-2 0,5 28 1 15,-5-28 0-15,0 0 1 0,15 30-1 0,-15-30-1 16,0 0 0-16,29 25 2 0,-29-25-1 0,0 0 3 16,32 21-3-16,-32-21 1 0,25 6-1 0,-25-6 2 15,27 3-2-15,-27-3 1 0,25 4 0 0,-25-4 0 16,32 0 0-16,-32 0-1 0,30-5 2 0,-30 5-3 16,39-5 2-16,-39 5-2 0,40-4-17 15,-40 4-13-15,37-9-32 0,-37 9-54 0,36-12-67 16,-39-9-133-16,3 21-140 0,37-17 12 0,-37 17 317 15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1.4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172 0 716 0,'24'-5'171'0,"-24"5"-43"15,0 0-29-15,0 0-6 0,0 0-17 0,0 0-9 16,0 0-12-16,0 0-14 0,0 0-6 16,0 0 1-16,0 0 0 0,0 0 1 0,0 0-1 15,0 0 0-15,0 0 4 0,0 0-6 0,0 0-8 16,0 0-12-16,-24-7-8 0,24 7-5 0,0 0 2 16,-27 31 2-16,27-31 3 0,-25 34 0 15,25-34 3-15,-25 41-7 0,13-20 3 0,-2 3-6 0,1 3 1 16,1 2-3-16,2-2 5 0,-1 4-6 15,3-5 5-15,3 0-5 0,-1-1 4 16,3-2-4-16,3 0 3 0,0-2-4 0,2 1 4 16,2 2-4-16,-1 0 5 0,1 1-5 0,-4-25 4 15,11 42-3-15,-11-42 3 0,16 39-3 0,-16-39 3 16,21 30-5-16,-21-30 4 0,23 27-2 0,-23-27 2 16,27 19 0-16,-27-19 0 0,22 12 0 0,-22-12 0 15,23 8-3-15,-23-8 0 0,23 4-22 16,-23-4-14-16,25-10-24 0,-25 10-47 0,29-7-87 15,-29 7-317-15,17-26 37 0,-17 26 86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4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33 511 527 0,'-25'5'126'0,"25"-5"-4"0,0 0-15 0,0 0-1 15,0 0-28-15,0 0-13 0,0 0-13 16,-11 23 3-16,11-23-3 0,0 0-2 0,0 0-12 15,0 0-14-15,0 0-13 0,0 0-7 0,0 0 0 16,0 0 18-16,0 0 20 0,0 0 5 0,0 0 3 16,0 0-18-16,22-21-18 0,-22 21-6 0,20-28 0 15,-20 28-4-15,26-34 4 0,-26 34-4 0,30-46 3 16,-9 23-6-16,-6-4 5 0,3-1-6 0,4-3 5 16,-6-4-6-16,6-1 4 0,-1 4-6 15,-2 0 7-15,3 5-6 0,-5-3 6 16,4 6-6-16,-9 2 4 0,-12 22-4 0,22-38 2 15,-22 38 0-15,0 0 1 0,15-25-1 0,-15 25 2 16,0 0-1-16,0 0 3 0,0 0 4 0,0 0 1 16,0 0 0-16,0 0-3 0,0 0-3 0,0 0-3 15,0 0-1-15,0 0 1 0,0 0-4 16,0 0 2-16,0 0-2 0,0 0 3 0,0 0 2 16,0 0 0-16,0 0 4 0,0 0-4 0,25 21 1 15,-25-21-1-15,11 22 1 0,-11-22-2 0,8 36 4 16,-8-36-4-16,9 42 5 0,-8-18-4 0,2 4 5 15,1 3-5-15,-3 0 3 0,1-3-5 16,-1 6 4-16,0-7-5 0,-1 3 4 0,0-4-5 16,3 0 5-16,-3 0-6 0,0 2 6 15,2-4-5-15,-2 0 5 0,1-1-6 0,-1-23 5 16,3 36-4-16,-3-36 4 0,5 33-4 0,-5-33 4 16,8 22-3-16,-8-22 1 0,0 0-15 0,0 0-10 15,13 26-20-15,-13-26-20 0,0 0-14 0,0 0-20 16,0 0-36-16,0 0-83 0,10-24-78 0,-10 24-124 15,-3-36 93-15,3 36 328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2.6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0 930 0,'0'0'201'0,"0"0"-82"16,0 0-44-16,0 0-23 0,0 0-27 15,0 0-5-15,0 0 2 0,0 0 5 0,13 22 0 16,-13-22-6-16,23 8-4 0,-23-8 1 0,36 7-1 16,-11-4-4-16,1-3-5 0,3 0-4 0,1 0-2 15,1-1-1-15,0-1 0 0,1-3 0 0,-2 2-1 16,-1-2-12-16,3 7-51 0,-32-2-68 0,63-4-145 16,-63 4-215-16,39-13 51 0,-14 18 252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0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115 25 906 0,'0'0'229'0,"0"0"-130"16,-26-27-3-16,26 27-5 0,0 0-24 0,0 0-32 15,0 0-28-15,0 0-7 0,0 0-2 0,0 0 2 16,16 27 1-16,-16-27 1 0,18 21-3 0,-18-21 4 16,19 34-4-16,-19-34 4 0,21 35-3 0,-21-35 3 15,19 46-4-15,-11-23 5 16,1 1-5-16,-1 1 10 0,-4 5 3 0,2 0 7 16,-5-1-3-16,2 1 1 0,-3 0-10 0,-2-4 2 15,0 1-6-15,-5 1 5 0,0-6-7 0,1 2 7 16,6-24-6-16,-22 43 6 0,22-43-6 0,-23 38 2 15,23-38-4-15,-28 37 2 0,28-37-4 0,-31 30 4 16,31-30-4-16,-32 31 2 0,32-31-1 0,-29 21 0 16,29-21-17-16,0 0-16 0,0 0-41 15,-32 15-50-15,32-15-80 0,0 0-160 0,0 0-57 16,0 0 3-16,0 0 419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3.9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310 44 695 0,'0'0'142'0,"2"-25"-25"16,-2 25-15-16,0 0-8 0,0 0-14 15,0 0-13-15,0 0-6 0,0 0-9 0,0 0-8 16,-26-18-3-16,26 18-6 0,0 0-5 0,0 0-4 15,-22-4-6-15,22 4-1 0,0 0-1 0,-31 6 0 16,31-6 0-16,-29 3-2 0,29-3-5 0,-31 6-1 16,31-6-4-16,-34 13-3 0,34-13 1 15,-36 22-1-15,36-22-4 0,-37 28 7 0,37-28-7 16,-31 32 2-16,31-32-2 0,-19 27 1 0,19-27-2 16,-11 28 3-16,11-28-3 0,0 29 2 0,0-29-2 15,6 33 3-15,-6-33-4 0,15 30 4 0,-15-30-3 16,27 18 0-16,-27-18 1 0,35 10-2 0,-13-10 3 15,-22 0 0-15,44-5 1 0,-44 5 0 16,44-10 0-16,-44 10-2 0,39-12 1 16,-39 12-1-16,26-1 1 0,-26 1 0 0,0 0 1 15,0 0 0-15,0 0 3 0,0 0 0 0,0 0-1 16,0 0 1-16,-15 23-4 0,15-23 1 0,-35 27-2 16,35-27 1-16,-40 36-2 0,40-36 3 0,-41 35-2 15,41-35 2-15,-40 42-4 0,19-18 5 0,21-24-6 16,-36 39 7-16,36-39-4 0,-24 26 1 15,24-26-3-15,0 0 2 0,-11 24-2 0,11-24 2 16,0 0 0-16,0 0 1 0,20 24-1 0,-20-24 1 16,25 11-2-16,-25-11 3 0,30 7-2 0,-30-7 1 0,36 4 0 15,-36-4 1-15,42 7-1 0,-42-7 1 16,40 2-2-16,-40-2 1 0,38 1 0 0,-14-1 0 16,-24 0 1-16,38 0-2 0,-38 0 1 0,36-1-1 31,-36 1-11-31,28-3-15 0,-28 3-24 0,26-8-29 15,-26 8-41-15,0 0-48 0,47 8-82 0,-47-8-170 16,0 0 44-16,0 0 162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3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180 0 1087 0,'0'0'150'0,"0"0"-32"0,0 0-16 16,0 0-19-16,0 0-25 0,0 0-22 0,0 0-11 15,-25 5-5-15,25-5 1 0,0 0 0 0,0 0 3 16,-25 19-3-16,25-19 1 0,0 0-6 0,-23 34 1 16,23-34-6-16,-21 36 1 0,10-14-7 15,0 8 3-15,0-5-7 0,0 5 4 0,-1 4-6 16,3-1 4-16,2-3-5 0,1 4 4 0,1-3-5 16,3-3 5-16,0-1-5 0,4 2 4 0,-1-5-3 15,5 0 4-15,0-1-4 0,-6-23 4 0,17 42-5 16,-17-42 4-16,22 35-4 0,-22-35 3 15,26 33-3-15,-26-33 4 0,24 25-16 0,-24-25-7 16,24 26-14-16,-24-26-8 0,28 19-17 16,-28-19-33-16,29 20-44 0,-29-20-125 0,26-2-140 15,-26 2-57-15,0 0 141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53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101 0 1036 0,'0'0'135'0,"0"0"-19"0,0 0-19 0,0 0-30 15,0 0-28 1,0 0-22-16,0 0-6 0,0 0 6 0,0 0-8 16,-2 23 15-16,3-1-10 0,-1-22 5 0,-1 49 3 0,-6-25-6 15,3 10 4-15,-2-3-10 0,-1 4 3 16,-1 2-8-16,1-2 4 0,-4 1-8 0,1 3 6 15,-1-1-8-15,3 0 5 0,4 0-8 0,-4-7 6 16,2 0-6-16,5-3 5 0,1-6-5 0,0-22 3 16,8 33-4-16,-8-33 3 0,0 0-10 0,24 23-13 15,-24-23-20-15,23 2-21 16,-1 2-44-16,-22-4-43 0,39-19-77 16,-35-3-86-16,11 0-90 0,14 14 79 0,-22-25 327 15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4.7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0 798 0,'0'0'295'0,"0"0"-162"0,0 0-30 15,0 0-14-15,0 0-27 0,0 0-27 0,0 0-9 16,-19 27-6-16,19-27 5 0,0 38-6 0,1-17-2 15,-1 3-11-15,2 4 1 0,-1 3-7 0,2 3 4 16,-2-3-6-16,1 3 5 0,-2-6-5 0,1 3 4 16,-1-5-7-16,0 5 7 0,0-4-19 0,-3-4-18 15,7 9-46-15,-4-32-38 0,6 37-65 16,-6-37-75-16,0 0-68 0,0 0-67 0,0 0 173 16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4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62 920 0,'0'0'134'0,"0"0"-25"0,0 0-7 16,0 0-14-16,0 0-21 0,0 0-24 0,0 0-28 16,0 0-12-16,-9-23-1 0,9 23-2 0,0 0 4 15,0 0-2-15,27-16 2 0,-27 16-2 0,0 0 2 16,33-16-1-16,-33 16 0 0,22-3 0 0,-22 3 0 15,25-3-1-15,-25 3 0 0,23 0 0 16,-23 0-1-16,27 3 1 0,-27-3-2 16,23 3 0-16,-23-3 0 0,0 0 1 0,30 14-1 15,-30-14 1-15,0 0-1 0,24 16 2 0,-24-16-2 16,0 0 3-16,0 0 0 0,14 25 2 0,-14-25-3 16,0 0 3-16,-5 25-3 0,5-25 2 0,-13 24-3 15,13-24 3-15,-18 24-4 0,18-24 3 0,-20 27-2 16,20-27 1-16,0 0-1 0,-34 30 0 15,34-30-1-15,-23 21 1 0,23-21-1 0,-24 16 2 16,24-16-2-16,0 0 1 0,0 0-2 0,-22 12 0 16,22-12-2-16,0 0-2 0,0 0 0 0,0 0 1 15,0 0 2-15,0 0 2 0,0 0-1 0,24 19 1 16,-24-19-1-16,0 0 1 0,31 11-1 16,-31-11 1-16,0 0-1 0,31 13 2 0,-31-13-2 15,0 0 2-15,28 18-2 0,-28-18 1 16,0 0-1-16,31 18 2 0,-31-18-3 0,0 0 3 15,22 15-2-15,-22-15 2 0,0 0 0 0,0 0-1 16,16 25 0-16,-16-25 1 0,0 0 0 0,0 0 1 16,3 27-2-16,-3-27 2 0,0 0-1 0,-12 34 1 15,12-34-1-15,-15 24 2 0,15-24-4 0,-20 26 4 16,20-26 1-16,-18 24 13 0,18-24 3 16,0 0 3-16,-30 29-3 0,30-29-7 0,0 0-1 15,-29 13 1-15,29-13 1 0,-23 4 1 16,23-4 0-16,-28-6-1 0,28 6-1 0,-26-7-2 15,26 7-2-15,-28-7-2 0,28 7 0 0,-27-8-1 16,27 8-2-16,-22-5-2 0,22 5-1 0,0 0 0 16,-25 3-2-16,25-3 1 0,0 0-3 0,0 0-3 15,0 0-18-15,0 0-18 0,0 30-31 16,0-30-50-16,0 0-61 0,0 0-125 0,0 0-142 16,37 15 11-16,-37-15 300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4:45.9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90-1 906 0,'-29'3'117'0,"29"-3"-39"15,0 0-13-15,0 0-17 0,0 0-6 0,0 0 2 16,0 0 1-16,3 22 5 0,-3-22-2 0,0 0-7 16,0 0-7-16,21 36-2 0,-21-36-11 0,16 27-3 15,-16-27-9-15,21 34-1 0,-21-34-6 0,23 37 3 16,-23-37-4-16,25 31 2 0,-25-31-3 0,21 35 2 16,-21-35-2-16,19 37 3 0,-19-37-2 0,18 39 4 15,-18-39 4-15,11 41 8 0,-11-41-1 16,5 46 3-16,-5-46-7 0,-2 49 4 15,-2-27-3-15,-2 4 4 0,-4 3-5 0,2-1 3 16,-4 7-6-16,1-6 6 0,-5-1-9 0,0 3 2 16,1-3-7-16,-2 0 5 0,17-28-4 0,-30 41-9 15,30-41 31-15,-28 32-32 0,28-32 33 0,-24 30-18 0,24-30-7 16,0 0 5-16,-28 21-4 0,28-21-1 16,0 0 2-16,0 0 0 0,0 0-3 0,0 0 1 15,0 0-5-15,0 0-20 0,0 0-24 0,-29-18-66 16,29 18-179-16,0 0-233 0,23 3-16 0,-23-3 230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06.4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 18 113 0,'0'0'41'0,"0"0"0"0,0 0-4 0,0 0 7 16,0 0 6-16,0 0 15 0,0 0 10 0,0 0 15 15,6-23-7-15,-6 23-1 0,0 0-19 0,0 0-7 16,0 0-7-16,0 0 5 0,0 0-5 0,0 0-2 16,0 0-12-16,0 0-11 0,0 0-6 0,0 0-3 15,0 0 0-15,0 0-3 0,0 0 16 16,0 0 39-16,0 0 1 0,0 0 2 0,0 0-13 16,0 0-33-16,0 0 3 0,22 11-1 0,-22-11-3 15,0 0-5-15,0 0-4 0,0 0 3 0,0 0-4 16,0 0-2-16,0 0-4 0,24 21 0 0,-24-21-3 15,0 0 4-15,0 0-3 0,10 30 3 0,-10-30-3 16,0 0 0-16,0 31-2 0,0-31 3 16,-6 21 0-16,6-21 5 0,-7 25-2 15,7-25 0-15,-9 23-5 0,9-23 0 0,-16 24-2 16,16-24-2-16,-16 24 0 0,16-24 1 0,0 0-4 16,-19 25 5-16,19-25-4 0,0 0 1 0,0 0 1 15,0 0-3-15,0 0-22 0,0 0-35 0,0 0-69 16,0 0-146-16,0 0-231 0,0 0 6 0,0 0 277 15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4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0 638 517 0,'0'0'128'15,"0"0"-38"-15,0 0-16 0,0 0 11 0,0 0 9 16,0 0 6-16,0 0-11 0,0 0-8 0,0 0-15 16,0 0-3-16,0 0-7 0,0 0-6 15,0 0-9-15,25-18-9 0,-25 18-8 16,0 0-2-16,0 0 1 0,0 0-2 0,19-22-2 15,-19 22-2-15,0 0-3 0,20-28-4 0,-20 28 0 16,16-28-6-16,-16 28 2 0,21-35-4 0,-10 11 2 0,3 0-4 16,0-2 4-16,-1 2-5 0,0-6 3 0,2 0-3 15,-3 1 4-15,3-2-4 0,-1 4 5 0,0 0-6 16,0-1 6-16,0 1-5 0,-3 3 3 16,0-1-3-16,-11 25 3 0,19-42-4 0,-19 42-18 0,18-37 35 15,-18 37-35-15,16-27 36 0,-16 27-13 0,0 0-4 16,13-25 2-16,-13 25-1 0,0 0 0 0,0 0 0 15,0 0 0-15,0 0 0 0,0 0-1 0,0 0-1 16,0 0 0 0,0 0 2-16,0 0-1 0,0 0 3 0,0 0-2 15,0 0 0-15,0 0 1 0,0 0 1 16,0 0-1-16,0 0 0 0,0 0-1 0,18 24 0 16,-18-24 0-16,0 0 0 0,0 0-1 0,0 0 0 15,0 0 2-15,18 21-15 0,-18-21 39 0,0 0-33 16,0 0 36-16,13 28-17 0,-13-28-6 0,5 25 3 15,-5-25-5-15,6 29 3 0,-6-29-3 0,9 25 0 16,-9-25-3-16,8 34 2 0,-8-34-2 16,5 33 3-16,-5-33-3 0,7 33 2 15,-7-33-2-15,10 34 2 0,-10-34 0 0,11 36 2 16,-11-36-2-16,12 37 3 0,-12-37-3 0,10 37 5 16,-10-37-3-16,12 34 4 0,-12-34-4 0,11 37 0 15,-11-37-4-15,14 36 1 0,-14-36-2 0,9 33 2 16,-9-33-2-16,4 33 2 0,-4-33-2 0,7 29 1 15,-7-29-1-15,4 27 1 0,-4-27-1 16,4 24 2-16,-4-24-2 0,0 0 1 0,3 30-1 16,-3-30 0-16,0 0 0 0,0 0 2 0,0 0-2 15,0 0 0-15,0 0 1 0,0 0-2 16,0 0-5-16,0 0-5 0,0 0-5 0,0 0-8 16,0 0-16-16,0 0-15 0,0 0-41 0,0 0-68 15,0 0-110-15,0 0-227 0,0 0 55 0,0 0 230 16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16.71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1119 0,'0'0'105'0,"0"0"-26"0,0 0-26 15,0 0 13-15,0 0 1 0,0 0-4 0,0 0 0 16,0 0-24-16,0 0-7 0,32 24-4 16,-32-24-8-16,31 6-5 0,-31-6-5 0,29 8-3 15,-29-8-5-15,36 10-1 0,-36-10-1 0,37 3 0 16,-37-3-1-16,40 1-6 0,-16 5-26 0,-24-6-52 15,55 14-196-15,-55-14-259 0,45 1 13 0,-23 9 232 16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1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0 680 899 0,'24'-1'187'0,"-24"1"-74"16,0 0-15-16,0 0-7 0,0 0-14 0,1-24-17 16,-1 24-20-16,0 0-9 0,0 0-5 0,16-24-3 15,-16 24-3-15,0 0 0 0,17-23-4 16,-17 23-3-16,0 0-3 0,19-33 2 0,-19 33-3 15,18-26 2-15,-18 26-3 0,18-38 1 16,-18 38-3-16,21-41 2 0,-10 19-3 0,4-2 3 16,-3 1-4-16,4 0 3 0,-3 1-5 0,3-3 3 15,-16 25-6-15,26-41 3 0,-26 41-3 0,27-42 2 16,-27 42 0-16,20-41 2 0,-20 41-4 0,20-35 4 16,-20 35-4-16,20-30 2 0,-20 30-1 0,17-28-20 15,-17 28 32-15,18-27-32 0,-18 27 33 16,15-26-12-16,-15 26-1 0,0 0 2 15,18-30-4-15,-18 30 3 0,0 0-1 0,0 0-1 16,0 0 3-16,13-21-1 0,-13 21-1 0,0 0 0 16,0 0-1-16,0 0 0 0,0 0 1 0,0 0-1 15,0 0 1-15,0 0-2 0,0 0 0 0,0 0 1 16,0 0 0-16,0 0 3 0,0 0 0 0,0 0-1 16,0 0 0-16,0 0-2 0,0 0 1 15,0 0-1-15,0 0 0 0,0 0 1 0,0 0-1 16,0 0 1-16,0 0 1 0,0 0-2 0,0 0 1 15,0 0 1-15,0 0-2 0,0 0 0 0,0 0 2 16,23-10 0-16,-23 10 2 0,0 0 0 0,0 0-1 16,0 0-2-16,11 28 3 0,-11-28 0 15,0 0 3-15,4 21 1 0,-4-21-1 0,7 21-3 16,-7-21-11-16,7 26 29 0,-7-26-30 16,4 32 30-16,-4-32-20 0,7 28-1 0,-7-28-1 15,8 32 0-15,-8-32 3 0,10 33-3 0,-10-33 1 16,10 36-1-16,-10-36 2 0,8 34 1 0,-8-34 5 15,8 37-1-15,-8-37 2 0,9 36-6 0,-9-36 2 16,5 36-6-16,-5-36 4 0,8 30-3 0,-8-30 1 16,6 31-1-16,-6-31 2 0,8 29-2 0,-8-29 2 15,6 21-3-15,-6-21 3 0,8 26-2 0,-8-26 0 16,0 0 1-16,10 27 1 0,-10-27-2 0,0 0 1 16,0 0-1-16,9 27 0 0,-9-27 0 0,0 0 1 15,0 0-2-15,7 30 3 0,-7-30-2 0,0 0 1 0,3 24-1 16,-3-24 1-16,0 0-2 0,0 0 1 0,4 22-1 15,-4-22-9-15,0 0-8 0,0 0-4 0,0 0-5 16,0 0 0-16,0 0-12 16,0 0-10-16,0 0-35 15,0 0-48-15,0 0-53 0,-7-32-106 0,7 32-146 16,0 0 31-16,0-23 264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0.4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 20 1151 0,'-23'-23'169'0,"23"23"-64"16,0 0-25-16,0 0-25 0,0 0-17 0,0 0-16 15,0 0-11-15,0 0-6 0,0 0-3 0,0 0 1 16,0 0 23-16,0 0 7 0,0 0 3 0,26 12 3 16,-26-12-19-16,0 0-3 0,30 5-2 15,-30-5-1-15,26 6-4 0,-26-6-3 0,31 8-2 16,-31-8-2-16,33 10-1 0,-33-10-1 0,29 4-1 15,-29-4 1-15,33 6-2 0,-33-6 1 0,31 4 0 16,-31-4-1-16,36 7-17 0,-36-7-27 16,39 6-66-16,-39-6-173 0,23-13-260 0,-23 13 11 15,0 0 200-15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47.83394" units="1/cm"/>
          <inkml:channelProperty channel="Y" name="resolution" value="260.82803" units="1/cm"/>
          <inkml:channelProperty channel="T" name="resolution" value="1" units="1/dev"/>
        </inkml:channelProperties>
      </inkml:inkSource>
      <inkml:timestamp xml:id="ts0" timeString="2019-05-09T09:25:23.61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4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0 748 526 0,'0'0'220'0,"0"0"-62"0,0 0-44 0,0 0-3 16,0 0-11-16,0 0-14 0,0 0-20 0,0 0-17 15,0 0-15-15,0 0-4 0,0 0-4 0,0 0-5 16,0 0-5-16,0 0-2 0,0 0-2 0,0 0 1 16,0 0 9-16,0 0 0 0,0 0 1 0,0 0-3 15,25-23-6-15,-25 23-7 0,0 0-2 0,26-29-1 16,-26 29 2-16,17-27-3 0,-17 27 5 0,22-33-5 16,-22 33 2-16,22-39-4 0,-11 14 4 15,-11 25-3-15,25-41 3 0,-14 17-5 0,-11 24 3 16,22-38-2-16,-22 38 1 0,22-38-1 0,-22 38 1 15,20-34-2-15,-20 34 2 0,18-34-3 0,-18 34 4 16,18-35-4-16,-18 35 3 0,17-32-3 16,-17 32 1-16,15-32 0 0,-15 32 2 0,14-30-3 15,-14 30-18-15,15-30 33 0,-15 30-33 0,11-28 34 16,-11 28-10-16,10-21-6 0,-10 21 3 0,13-24-3 16,-13 24 1-16,11-24-1 0,-11 24 3 15,11-22-2-15,-11 22 2 0,0 0-3 0,17-30 2 16,-17 30-1-16,0 0 1 0,16-30-2 0,-16 30 2 15,0 0-2-15,11-25 2 0,-11 25-1 16,0 0 0-16,0 0 2 0,0 0-1 0,0 0 2 16,0 0-3-16,0 0 1 0,0 0 0 0,0 0 0 15,0 0 0-15,0 0-1 0,0 0 0 0,0 0 0 16,0 0 0-16,0 0 0 0,0 0-1 0,0 0 0 16,0 0 2-16,0 0-2 0,0 0 1 0,0 0-1 15,0 0-1-15,0 0 0 0,0 0 2 16,0 0 1-16,0 0 2 0,0 0 2 0,10 28-3 15,-10-28 1-15,3 24-3 0,-3-24 4 16,7 29-4-16,-7-29 3 0,7 36-4 0,-7-36 1 16,8 38-1-16,-8-38 4 0,12 34 15 0,-12-34-31 15,13 36 32-15,-13-36-33 0,12 37 14 0,-12-37 3 16,8 35-4-16,-8-35 4 0,10 34-4 0,-10-34 3 16,11 34-3-16,-11-34 3 0,8 35-2 15,-8-35 3-15,9 38-4 0,-9-38 2 0,9 40-2 16,-9-40 1-16,9 39-2 0,-9-39 2 0,6 38-2 15,-6-38 3-15,9 31-3 0,-9-31 4 0,12 26-3 16,-12-26 1-16,11 24-1 0,-11-24 2 0,0 0-3 16,18 26 3-16,-18-26-2 0,0 0 1 15,12 23 0-15,-12-23 0 0,0 0-1 0,0 0 1 16,0 0-1-16,18 24 1 0,-18-24-1 16,0 0 1-16,0 0 0 0,0 0-1 0,0 0 1 15,0 0-3-15,0 0-8 0,0 0-5 0,0 0-11 16,0 0-4-16,0 0-2 0,0 0-4 0,0 0-6 15,0 0-25-15,0 0-88 0,0 0-110 0,0 0-147 16,0 0-45-16,0 0 221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3.92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160 31 778 0,'0'0'267'0,"-22"-17"-114"16,22 17-27-16,0 0-20 0,0 0-29 0,0 0-24 16,0 0-14-16,-25-17-6 0,25 17-5 15,0 0-7-15,0 0-5 0,-27 5-5 0,27-5-2 16,0 0-4-16,-22 12 0 0,22-12-4 0,0 0 1 15,0 0-3-15,-26 31 1 0,26-31-2 0,-9 27 2 0,9-27-2 0,-2 25 3 16,2-25-3-16,4 30 1 0,-4-30-1 16,14 28 1-16,-14-28-2 0,13 24 1 0,-13-24-1 15,0 0 2-15,32 27-3 0,-32-27 0 0,0 0-5 16,30 22 1-16,-30-22 0 0,0 0 5 16,26 18 1-16,-26-18 2 0,0 0-1 0,0 0 1 15,0 0 0-15,18 23 0 16,-18-23 0-16,0 0-1 0,0 0 5 0,0 0-2 15,0 0-2-15,0 0 3 0,-27 24-4 16,27-24 1-16,0 0 0 0,-35 22 0 0,35-22-3 16,-24 23 3-16,24-23-1 0,-28 28 2 0,28-28-2 15,-23 28 2-15,23-28-4 0,0 0 1 16,-27 27-20-16,27-27-27 0,0 0-74 0,0 0-60 16,0 0-99-16,0 0-212 0,0 0 94 0,0 0 282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5:25.8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0 716 0,'0'0'90'0,"0"0"-13"0,0 0 18 16,0 0 10-16,0 0 6 0,0 0-18 15,0 0-21-15,5 22-11 0,-5-22-11 0,0 0-8 16,0 0-9-16,0 0-3 0,0 0-3 0,32 17 0 16,-32-17 0-16,0 0 0 0,25-3-1 0,-25 3-3 15,0 0-5-15,33-7-3 0,-33 7-5 16,29-4-3-16,-29 4-2 0,30-3-3 0,-30 3-2 15,29 0 1-15,-29 0-1 0,31 0 0 0,-31 0 0 16,34 0-2-16,-34 0-22 0,34-4-30 0,-5 18-104 16,-29-14-204-16,27-13-173 0,-5 19 24 0,-22-6 367 15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2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36 0 475 0,'0'0'161'0,"0"0"-61"15,0 0-37-15,0 0 23 0,0 0 3 0,0 0 4 16,0 0 2-16,0 0-15 0,0 0-9 0,0 0-7 16,0 0-12-16,0 0-15 0,0 0-10 0,0 0 12 15,0 0 0-15,0 0-3 0,0 0 2 0,15 29-19 16,-15-29-1-16,0 0-4 0,0 34-2 0,0-34-6 16,-7 27-1-16,7-27-6 0,-8 31 6 15,8-31-7-15,-10 29 5 0,10-29-2 0,-9 27-1 16,9-27 0-16,-11 27-1 0,11-27-11 0,0 0-11 15,-13 28-20-15,13-28-27 0,0 0-52 16,0 0-87-16,0 0-233 0,0 0-27 0,-1-26 135 16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00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67-3 822 0,'-25'8'277'0,"25"-8"-137"16,0 0-8-16,0 0-26 0,0 0-35 0,0 0-29 15,0 0-18-15,0 0-14 0,0 0-6 0,0 0-7 16,0 0 2-16,0 0 1 0,0 0 4 16,0 0 4-16,0 0-2 0,23-2-1 0,-23 2-2 15,0 0-2-15,32 7 0 0,-32-7 0 16,23 1-1-16,-23-1 1 0,25 4 1 0,-25-4-2 16,0 0 1-16,31 9-2 0,-31-9 1 0,0 0 0 15,22 14 1-15,-22-14-1 0,0 0 2 0,0 0 21 16,12 25-37-16,-12-25 38 0,-7 22-37 0,7-22 14 15,-14 26 0-15,14-26 0 0,-16 24 2 16,16-24-3-16,-24 21 1 0,24-21-2 0,-27 21 2 16,27-21 0-16,-28 20 8 0,28-20 1 0,-27 19 3 15,27-19-2-15,0 0-4 0,-31 18-6 0,31-18 1 16,0 0-1-16,0 0-1 0,0 0 1 0,-24 8 0 16,24-8 1-16,0 0 0 0,0 0 2 0,0 0-6 15,0 0 0-15,0 0 2 16,0 0-9-16,0 0-2 0,0 0-9 0,0 0-10 15,0 0-10-15,0 0-25 0,0 0-60 0,0 0-9 16,0 0-8-16,-13-24-23 0,13 24-14 0,0 0-80 16,30-8-97-16,-3 13 144 0,-27-5 212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4.3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213 0 900 0,'0'0'182'15,"0"0"-52"-15,0 0-14 0,0 0-22 0,0 0-25 16,0 0-19-16,0 0-13 0,0 0-4 16,0 0-4-16,-24-10-3 0,24 10-3 0,0 0-2 15,0 0-2-15,-26 13-2 0,26-13 0 0,0 0-3 16,-34 30 0-16,34-30-5 0,-32 26 2 0,32-26-5 15,-33 28-13-15,33-28 33 0,-26 34-35 0,26-34 30 16,-21 37-18-16,21-37-4 0,-12 30 3 0,12-30-3 16,-6 29 3-16,6-29-3 0,3 25 1 15,-3-25-1-15,10 23 1 0,-10-23-2 16,0 0 2-16,27 32-3 0,-27-32-5 0,28 6-9 16,-28-6-5-16,37 2-10 0,-37-2-6 0,48-5-7 15,-48 5-16-15,49-7-34 0,-49 7-50 0,53-7-130 16,-53 7-194-16,48-17 19 0,-9 19 261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0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337 0 563 0,'0'0'226'16,"0"0"-54"-16,0 0-29 0,0 0-21 0,0 0-12 15,0 0-25-15,0 0-20 0,0 0-15 0,0 0-15 16,0 0-8-16,0 0-1 0,0 0-6 16,0 0 3-16,0 0 0 0,0 0 0 0,-27 13-2 15,27-13-1-15,0 0-1 0,0 0-3 0,-28 8-2 16,28-8-2-16,0 0-2 0,-34 13 0 0,34-13-1 15,-28 13 1-15,28-13 0 0,-34 20-4 0,34-20 0 16,-35 25-2-16,35-25 0 0,-33 29 3 0,33-29-4 16,-34 36 2-16,34-36-5 15,-31 38 2-15,31-38-3 0,-27 41 6 0,27-41-7 16,-17 38-9-16,17-38 27 0,-9 34-31 0,9-34 33 16,0 35-17-16,0-35-2 0,5 34 3 0,-5-34-3 15,10 28 2-15,-10-28-3 0,15 31 3 0,-15-31-3 16,25 22 3-16,-25-22-1 0,27 19-2 0,-27-19 2 15,34 17 2-15,-34-17-3 0,33 7 4 0,-33-7-3 16,40 4 1-16,-40-4 0 0,42-4 0 16,-18 1 0-16,-24 3-5 0,41-4 4 0,-41 4-9 15,41-13-5-15,-41 13-10 0,32-11-11 0,-32 11-12 16,28-10-8-16,-28 10-19 0,30-6-56 16,-30 6-74-16,0 0-144 0,0 0-119 0,25-20 39 15,-25 20 350-15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28 841 0,'0'0'225'16,"0"0"-90"-16,0 0-23 0,0 0-26 0,0 0-26 16,0 0-22-16,0 0 5 0,0 0 1 0,0 0-16 15,0 0 22-15,0 0-34 0,27 19 8 0,-27-19-4 16,28 5-6-16,-28-5-5 0,32 3-5 0,-32-3-2 16,37 1-1-16,-15 1 1 0,1-2-1 15,-1-2-9-15,2 4-22 0,-24-2-21 0,48-2-135 16,-48 2-176-16,30-24-170 0,-3 14 31 0,-11-12 416 15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5.8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85 0 848 0,'0'0'220'0,"0"0"-79"16,0 0-54-16,0 0-6 0,0 0-9 0,0 0-5 16,-21 31-11-16,21-31-17 0,-3 26-10 0,3-26 0 15,-1 34-2-15,1-34 0 0,-2 40-7 0,2-13 0 16,-4-2-7-16,3 3 2 0,0-1-9 15,-2 4 3-15,-1-7-8 0,1 1 4 16,2-1-6-16,-4 4-12 0,5-28 30 0,-2 44-31 16,2-44 30-16,-5 37-13 0,5-37-4 0,-4 32 4 15,4-32-2-15,-8 34 1 0,8-34-3 0,-8 35 1 16,8-35-1-16,-6 21 1 0,6-21-1 0,0 0 1 16,-7 23 1-16,7-23-2 0,0 0-8 0,0 0-8 15,0 0-11-15,0 0-8 0,0 0-1 16,0 0-5-16,0 0-8 0,0 0-24 0,0 0-29 15,0 0-16-15,0 0-19 0,-1-38-13 0,1 38-26 16,11-26-17-16,-11 26-54 0,23-32-27 0,-21-1 151 16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6.2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93 0 582 0,'0'0'213'16,"0"0"-13"-16,0 0-40 0,0 0-21 0,0 0-32 15,0 0-29-15,0 0-27 0,0 0-17 16,0 0-8-16,0 0-7 0,0 0-5 16,0 0 10-16,-13 21 6 0,13-21 2 0,0 28 1 15,0-28-9-15,0 38-13 0,0-38 1 0,-2 38-6 16,2-38 1-16,-2 44-5 0,2-44 2 0,-6 46-4 15,5-22 5-15,1-24-5 0,-9 42-12 0,1-19 30 16,5 0-32-16,-5 1 31 0,1 1-15 0,7-25-4 16,-9 43 4-16,9-43-5 0,-6 32 4 15,6-32-3-15,-7 30 3 0,7-30-2 0,-5 27 3 16,5-27-3-16,0 0 0 0,-3 23-1 0,3-23-9 16,0 0-9-16,0 0-9 0,0 0-7 0,0 0-3 15,0 0-20-15,0 0-40 0,0 0-64 0,-7-28-52 16,7 28-67-16,0 0-42 0,14-39-33 15,-14 39 173-15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7:1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10 279 462 0,'-10'-22'121'0,"10"22"8"16,0-23-20-16,0 23 12 0,0 0-15 15,8-25-2-15,-8 25-14 0,0 0-7 0,-4-40-10 16,4 40-14-16,0 0-10 0,13-26-13 0,-13 26-7 16,0 0-3-16,1-27 0 0,-1 27-3 15,0 0 1-15,0 0-6 0,10-27-3 0,-10 27-5 0,0 0-1 16,0 0-3-16,12-31 3 0,-12 31-2 0,0 0 2 16,0 0-2-16,22-22 0 0,-22 22-3 0,0 0-2 15,0 0-2-15,22-14 1 0,-22 14-1 16,0 0 1-1,26-12 0-15,-26 12-1 0,0 0 0 0,31-7 0 16,-31 7 0-16,0 0 0 0,33-4 0 0,-33 4 1 16,0 0-1-16,27 4 0 0,-27-4 0 0,0 0-1 15,28 10 1-15,-28-10 0 0,0 0 0 0,23 15-1 16,-23-15 2-16,0 0-2 0,24 21 1 0,-24-21-1 0,0 0 2 16,19 27-2-16,-19-27 1 0,0 0 1 15,0 0-1-15,17 30-1 0,-17-30 1 0,0 0-2 16,0 0 2-16,12 25-1 0,-12-25 2 0,0 0-2 15,0 0 1-15,-1 29 0 0,1-29 3 0,0 0-3 16,-13 26 2-16,13-26-3 0,0 0 1 0,-23 27-1 16,23-27 2-16,0 0 0 0,-30 21-1 0,30-21 1 15,0 0 0-15,-32 17-1 0,32-17 2 16,0 0-2-16,-32 9 0 0,32-9 1 16,-26 2 0-16,26-2 0 0,-25 0 0 0,25 0-1 15,-22 2 2-15,22-2-2 0,0 0 1 0,-25-2 0 16,25 2 2-16,0 0 5 0,0 0 2 0,0 0 4 15,0 0-1-15,0 0-8 0,0 0-2 0,0 0-1 16,0 0-4-16,0 0 2 0,0 0 0 0,0 0-2 16,0 0 1-16,0 0-1 0,0 0-1 15,0 0 4-15,0 0 2 0,0 0 1 0,0 0 2 16,0 0-4-16,25 8 2 0,-25-8 0 0,0 0 2 16,26 9 2-16,-26-9-5 0,0 0 1 15,26 14 0-15,-26-14-2 0,0 0 1 0,24 14-3 16,-24-14 2-16,0 0 1 0,0 0-15 0,27 26 18 15,-27-26-14-15,0 0 30 0,24 34-17 0,-24-34 12 16,18 24-16-16,-18-24-2 0,19 22 4 16,-19-22-3-16,18 26 2 0,-18-26-1 0,21 30 3 15,-21-30-3-15,18 21 4 0,-18-21-6 0,0 0-1 16,22 30 3-16,-22-30-1 0,0 0 1 0,0 0 0 16,20 29-1-16,-20-29 1 0,0 0-2 0,0 0 2 15,0 0 0-15,0 0 1 0,0 0-2 0,0 0-1 16,0 0 1-16,0 0-2 0,0 0 4 15,0 0-4-15,0 0 2 0,0 0-3 16,0 0-10-16,0 0-16 0,0 0-57 0,0 0-221 16,0 0-279-16,0 0 20 0,0 0 214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5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97 48 630 0,'-24'-11'203'0,"24"11"-40"0,0 0 2 0,0 0-29 16,0 0-37-16,0 0-33 0,0 0-25 15,0 0-9-15,0 0-10 0,0 0-6 0,0 0-9 16,0 0-3-16,0 0-4 0,0 0 1 16,0 0 6-16,0 0 4 0,0 0 1 0,24 8 1 15,-24-8-2-15,0 0-1 0,28 0 1 0,-28 0-3 16,0 0 0-16,32-5-4 0,-32 5 0 0,27-3 0 16,-27 3-3-16,32-11-1 0,-32 11 2 0,34-8-3 15,-34 8 2-15,33-6-1 0,-33 6 0 0,28-9 0 16,-28 9 0-16,22-3 1 0,-22 3 0 15,0 0-1-15,25-1 1 0,-25 1-1 0,0 0 1 16,0 0 0-16,0 0 1 0,22 6 1 16,-22-6-3-16,0 0 2 0,0 0-2 0,0 0 1 15,8 22 0-15,-8-22 1 0,0 0-1 0,2 27 0 16,-2-27 0-16,0 0 0 0,0 27-1 0,0-27 2 16,1 21-2-16,-1-21 1 0,0 24 0 0,0-24 0 15,0 25-1-15,0-25 1 0,0 28-2 16,0-28 4-16,-1 31-4 0,1-31 3 0,0 37-3 15,0-37 4-15,-5 40-5 0,5-40 5 0,-2 40-4 16,2-40 1-16,0 39-1 0,0-39 2 0,0 39-3 16,0-39 4-16,0 35-3 0,0-35 1 0,0 31 0 15,0-31 1-15,-2 33-2 0,2-33 3 0,0 32-5 16,0-32 5-16,0 25-5 0,0-25 5 16,0 23-2-16,0-23 1 0,0 0-1 15,0 0 0-15,-2 24-2 0,2-24 4 0,0 0-2 16,0 0 1-16,0 0 0 0,0 0-1 0,0 0 2 15,0 0-1-15,0 0 2 0,0 0 4 0,0 0 2 16,0 0 5-16,0 0-4 0,0 0-6 0,0 0-2 16,0 0-4-16,0 0 1 0,-25 13 2 0,25-13-2 15,0 0 2-15,0 0-1 0,0 0 0 16,0 0 0-16,0 0 1 0,0 0-1 0,0 0 2 16,0 0-1-16,0 0-1 0,0 0 1 0,-24 10-2 15,24-10 1-15,0 0 1 0,0 0-2 0,0 0 2 16,0 0 0-16,0 0 0 0,-23 11 2 15,23-11-1-15,0 0 2 0,0 0 2 0,-32 12 3 16,32-12 2-16,0 0 1 0,-30 7-1 0,30-7 0 16,-25 0-1-16,25 0 0 0,-23-1-1 15,23 1-1-15,-27-3-1 0,27 3 2 0,-28-9-2 16,28 9 0-16,-32-4-1 0,32 4-3 0,-32-5 0 16,32 5-1-16,-27-3 0 0,27 3 0 0,0 0 0 15,-32-7-1-15,32 7 1 0,0 0-3 0,0 0 0 16,0 0 1-16,-22-3 0 0,22 3 0 0,0 0-2 15,0 0 0-15,0 0-4 0,0 0-5 16,0 0-6-16,0 0-14 0,0 0-2 0,0 0-8 16,0 0-6-16,0 0-18 0,0 0-24 0,26 14-84 15,-26-14-106-15,0 0-190 0,19-22-23 16,-19 22 311-16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4.44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138 118 896 0,'11'-22'94'0,"-11"22"-13"0,0 0 15 0,-17-31 2 15,17 31-17-15,0 0-12 0,0 0-15 0,0 0-10 16,0 0-9-16,-22-21-13 0,22 21-6 0,0 0-4 15,-24 9-2-15,24-9-4 0,-22 19 1 0,22-19-4 0,-25 33 1 16,25-33-3-16,-21 39 2 0,21-39-5 0,-16 35 5 16,16-35-5-16,-3 36 3 0,3-36-5 15,9 32 3-15,-9-32-3 0,17 25 2 0,-17-25-1 16,30 20 2-16,-30-20-2 0,40 7 1 0,-16-9 0 16,-1-6 0-16,9 0-1 0,-5-8-5 0,2 1 2 15,2-6-6 1,-4-2 6-16,-2 2-2 0,-2-2 6 0,-23 23-3 15,31-39 6-15,-31 39-1 0,12-38 4 0,-12 38-3 16,-5-28 3-16,5 28-3 0,-17-25 3 16,17 25-4-16,-28-17 2 0,28 17-3 0,-34-10 2 15,34 10-2-15,-39-3 0 0,39 3 1 0,-42 1-2 16,42-1-1-16,-37 5-3 0,37-5-10 0,0 0-22 16,-29 15-38-16,29-15-43 0,0 0-25 0,17 28-58 0,-17-28-51 15,0 0-128-15,32 12 48 0,-32-12 333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29:52.93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259-11 751 0,'-32'0'228'0,"32"0"-53"15,0 0-34-15,0 0-28 0,0 0-31 0,0 0-22 16,-29 18-12-16,29-18-1 0,0 0-6 0,0 0-2 15,-30 10-3-15,30-10-3 0,0 0-5 16,-28 11-3-16,28-11-2 0,-23 3-4 0,23-3-4 16,-29 2-4-16,29-2-2 0,-30 1-3 0,30-1-1 15,-29 0-2-15,29 0-1 0,-27 0-2 0,27 0 1 16,0 0-1-16,-23 0-1 0,23 0 0 0,0 0-10 16,0 0-11-16,0 0-31 0,0 0-59 0,0 0-161 15,0 0-312-15,0 0 28 0,23 0 231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0:00.7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0 592 0,'0'0'112'0,"0"0"-3"0,0 0 6 0,0 0-7 16,0 0-10-16,0 0-11 0,0 0-4 15,0 0-11-15,0 0-14 0,0 0-8 16,0 0-9-16,0 0-7 0,0 0-4 0,0 0-3 15,0 0 1-15,0 0-1 0,0 0-3 0,0 0-7 16,0 0-7-16,0 0-4 0,0 0-1 0,0 0-2 16,0 0 2-16,0 0-1 0,-7 31 1 0,7-31-3 15,-3 28 0-15,3-28-1 0,-1 29 0 0,1-29-1 16,-5 27 3-16,5-27-5 0,-2 29 4 0,2-29-3 16,0 25 2-16,0-25-3 0,7 22 4 15,-7-22-3-15,0 0 1 0,4 30-1 16,-4-30 1-16,0 0-3 0,0 0 3 0,0 0-2 15,0 0 2-15,28 17 1 0,-28-17-1 0,0 0 2 16,0 0-2-16,26-8 0 0,-26 8 0 0,0 0 1 16,26-18-1-16,-26 18 1 0,0 0-2 0,26-24 0 15,-26 24 1-15,20-24 1 0,-20 24-2 16,13-29 1-16,-13 29-2 0,18-26 2 0,-18 26-4 16,20-27 6-16,-20 27-5 0,16-29 4 0,-16 29-1 15,0 0 0-15,17-26 0 0,-17 26 1 0,0 0-1 16,0 0 0-16,0 0 0 0,0 0 1 0,0 0-1 15,0 0 1-15,0 0-1 0,0 0 0 16,0 0 0-16,0 0 1 0,0 0 0 0,0 0-2 16,0 0 2-16,0 0-2 0,0 0 1 15,0 0 0-15,0 0 1 0,0 0 0 0,0 0-1 16,0 0 0-16,0 0-1 0,0 0 0 0,0 0 2 16,0 0 0-16,0 0 2 0,0 0 0 0,0 0 2 15,0 0 2-15,18 27 2 0,-18-27 0 0,1 23 0 16,-1-23-6-16,0 26 0 0,0-26-3 0,7 25 0 15,-7-25 0-15,1 30 2 0,-1-30-3 0,3 32 3 16,-3-32-3-16,5 25 2 0,-5-25-3 16,9 27 2-16,-9-27-3 0,0 0 1 0,14 22-12 15,-14-22-18-15,0 0-39 0,0 0-94 16,41-10-286-16,-41 10-98 0,18-30 54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215 44 687 0,'-4'-28'211'15,"4"28"-89"-15,0 0-13 0,0 0-19 0,0 0-3 16,0 0-15-16,-34-13-13 0,34 13-8 0,0 0-11 16,0 0-8-16,-35-3-7 0,35 3-4 0,0 0-5 15,-27 4-2-15,27-4-4 0,-22 7 0 0,22-7-2 16,0 0 2-16,-31 14-2 0,31-14-1 0,0 0-3 15,-23 20-1-15,23-20-4 0,0 0 2 0,-19 31-2 16,19-31 2-16,-10 25-2 0,10-25 2 16,-8 24-3-16,8-24 2 0,-2 22-1 0,2-22 1 15,2 24-3-15,-2-24 3 0,7 23-2 0,-7-23 2 16,0 0-1-16,19 27 1 0,-19-27-2 0,0 0 1 16,26 21 0-16,-26-21 2 0,0 0-1 0,28 16 0 15,-28-16-1-15,0 0 1 0,30 6-1 0,-30-6 1 16,0 0 0-1,30 8 1-15,-30-8-2 0,0 0 3 16,0 0-3-16,24 15 1 0,-24-15 0 0,0 0 0 16,0 0 1-16,0 0 0 0,0 0 1 0,0 0 1 15,0 0 0-15,0 0-1 0,-3 25-1 0,3-25 1 16,0 0-3-16,-33 23 3 0,33-23-2 0,-26 16 1 0,26-16-1 16,-29 16 2-16,29-16-2 0,-26 13 2 0,26-13-1 15,-27 7 0-15,27-7 0 0,0 0 0 16,-29 4-1-16,29-4 1 0,0 0-2 0,0 0 1 15,0 0-2-15,0 0-5 0,0 0-15 0,0 0-27 16,0 0-40-16,0 0-8 0,0 0-22 0,0 0-21 16,0 0-57-16,0 0-121 0,0 0-58 15,38-7 84-15,-38 7 292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13 1436 0,'24'-13'135'0,"-24"13"-68"0,0 0-13 16,0 0-2-16,0 0-8 0,0 0-10 0,0 0-4 15,0 0-10-15,0 0-5 0,0 0-3 0,0 0-2 16,0 0-4-16,0 0-3 0,0 0-1 0,0 0-2 16,0 0 1-16,0 0-1 0,0 0-1 15,0 0-5-15,0 0-13 0,0 0-15 0,0 0-30 16,0 0-43-16,0 0-152 0,0 0-279 0,0 0 19 16,0 0 145-16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112 0 933 0,'0'0'133'0,"0"0"-31"16,0 0-17-16,0 0-8 0,0 0-22 0,0 0-12 15,0 0-10-15,0 0 14 0,0 0-1 0,0 0 0 16,-4 24-5-16,4-24-21 0,0 0 17 0,-3 28-37 16,3-28 35-16,-2 27-35 0,2-27 14 0,-4 30 1 15,4-30-4-15,-8 37-1 0,8-37-5 16,-8 40 4-16,8-40-3 0,-10 43 6 0,10-43-5 16,-11 40 1-16,11-40-4 0,-12 40 3 0,12-40-4 15,-10 39 2-15,10-39-4 0,-11 38 3 0,11-38-5 16,-8 39 3-16,8-39-3 0,-6 31 1 15,6-31-2-15,-7 29 3 0,7-29-1 0,-5 25 1 16,5-25-2-16,0 0 1 0,-4 30-2 0,4-30 2 16,0 0-1-16,0 0 2 0,0 0-2 15,4 22 1-15,-4-22 0 0,0 0 0 0,0 0-1 16,0 0 3-16,0 0-1 0,0 0-1 0,23 0 1 16,-23 0-1-16,0 0 0 0,26-11 0 0,-26 11 0 15,0 0 0-15,31-13 0 0,-31 13-1 0,26-12 2 16,-26 12-2-16,26-19 1 0,-26 19-2 0,28-16 2 15,-28 16-13-15,27-15-4 0,-27 15-9 0,25-14-11 16,-25 14-1-16,0 0-6 0,25-22-14 16,-25 22-18-16,0 0-26 0,25-2-32 15,-25 2-47-15,0 0-66 0,0 0-124 0,0 0 9 16,0 0 218-16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2 974 0,'0'0'216'0,"0"0"-143"15,0 0-21-15,0 0-16 0,0 0 11 16,0 0 8-16,0 0 1 0,0 0 1 0,4 22-22 15,-4-22-13-15,0 0-4 0,23 9-3 0,-23-9-2 16,32 3-5-16,-32-3-2 0,40-3-2 0,-17 1-2 16,-23 2 0-16,43-7-2 0,-18 4 0 0,-3 1-1 15,3-1-8-15,0-4-21 0,2 11-47 0,-27-4-64 16,48-1-112-16,-48 1-124 0,24-12-79 0,-24 12 109 16,0 0 347-16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32:19.5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44 826 0,'0'0'141'15,"0"0"-57"-15,0 0-18 0,0 0-9 0,-4-25-4 16,4 25-5-16,0 0-7 0,0 0-3 16,0 0-4-16,0 0 1 0,0 0-1 0,24-17-5 15,-24 17-5-15,0 0-5 0,0 0-2 0,0 0 0 16,0 0 2-16,0 0 2 0,0 0 0 0,24-5-3 16,-24 5 2-16,0 0 0 0,0 0 4 15,0 0 1-15,0 0 2 0,0 0-2 0,0 0-3 16,0 0-1-16,0 0-7 0,0 0-2 15,0 0-4-15,0 0-3 0,0 0-1 0,0 0-3 16,0 0-1-16,0 0-2 0,0 0-15 0,0 0-27 16,-15 25-86-16,15-25-227 0,0 0-193 0,0 0 10 15,-29-25 310-15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1.29952E-6" units="1/dev"/>
          <inkml:channelProperty channel="T" name="resolution" value="1" units="1/dev"/>
        </inkml:channelProperties>
      </inkml:inkSource>
      <inkml:timestamp xml:id="ts0" timeString="2017-02-12T16:20:52.33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4551 16940 279 0,'0'0'123'0,"0"0"18"0,0 0 1 16,0 0 1-16,0 0-4 0,0 0-8 15,0 0-14-15,4-28-19 0,-4 28-17 0,0 0-17 16,0 0-13-16,0 0-8 0,0 0-6 0,-15-23-5 15,15 23-4-15,0 0-3 0,-23-13-5 0,23 13-2 16,-22-6-5-16,22 6-2 0,-35-8-2 16,35 8-1-16,-37 0-1 0,37 0-2 0,-43 0-2 15,21 0-2-15,-1 11 1 0,-1-6 0 0,-3 6-1 16,-1-4 1-16,2 9 1 0,0-4-3 16,5 0 4-16,21-12-6 0,-44 26 4 0,44-26 0 15,-36 27 0-15,36-27 1 0,-26 24 0 0,26-24-5 16,-18 26 2-16,18-26-1 0,0 0 1 0,-5 33-1 15,5-33 2-15,0 0-3 0,11 28 2 0,-11-28-1 16,0 0 0-16,36 33 0 0,-36-33 0 0,30 18 1 16,-30-18 1-16,37 12-4 0,-37-12 4 15,41 10-4-15,-41-10 4 0,42 5 0 16,-19-5-1-16,-23 0 1 0,42 5-1 0,-42-5 0 16,35 0 0-16,-35 0 0 0,28 10 0 0,-28-10-1 15,0 0 2-15,26 14-3 0,-26-14 2 0,0 0-1 16,0 0 2-16,0 24-1 0,0-24 2 0,0 0-4 15,-19 31 4-15,19-31-4 0,-29 31 3 0,29-31 0 16,-33 27 0-16,33-27-2 0,-35 35 3 16,35-35 18-16,-38 41-31 0,38-41 32 0,-40 43-34 15,21-20 11-15,-4-1 3 0,4 1-2 0,19-23 2 16,-31 39-3-16,31-39 2 0,-24 30-2 0,24-30 1 16,0 0 0-16,-11 28 1 0,11-28-1 0,0 0 2 15,17 24-1-15,-17-24 1 0,0 0 0 16,31 20 0-16,-31-20 1 0,33 7-1 0,-33-7 1 15,42 0-1-15,-16-6 0 0,1 1 0 16,2-2 1-16,4 1-2 0,2 0 0 0,-3-2-2 16,3 1 2-16,0 1-3 0,1 1-7 0,-9-3-16 15,5 8-22-15,-32 0-33 0,56-5-98 0,-43-18-137 16,10 23-206-16,9-8 47 0,-32 8 329 0</inkml:trace>
  <inkml:trace contextRef="#ctx0" brushRef="#br0" timeOffset="1">5433 16866 763 0,'0'0'216'0,"0"0"-46"0,0 0-33 16,0 0-26-16,0 0-28 0,0 0-23 0,0 0-13 15,0 0-10-15,0 0-10 0,0 0-4 0,0 0-6 16,0 0-1-16,0 0 2 0,0 0-1 0,-29-6-2 15,29 6-2-15,0 0-2 0,-29 13 0 0,29-13-1 16,-31 20-1-16,31-20 0 0,-35 25 3 0,35-25-4 16,-41 34 4-16,20-13-4 0,21-21 1 15,-43 42-5-15,24-18 3 0,3-1-6 0,0 3 3 16,1-1-5-16,4 3 2 0,0-2-3 0,4 0 4 16,7 2-5-16,-5 0 5 0,5-1-5 0,7-3 3 15,-2 3-2-15,2-2 4 0,1-2-3 0,1-1-8 16,-9-22 27-16,16 40-30 0,-16-40 31 0,18 38-19 15,-18-38-2-15,18 31 3 0,-18-31-3 16,18 28 3-16,-18-28-2 0,0 0 0 16,28 26-1-16,-28-26 0 0,0 0-6 0,27 15-7 15,-27-15-8-15,0 0-10 0,32 3-12 0,-32-3-21 16,26 7-50-16,-26-7-110 0,26 8-164 0,-26-8-111 16,28 17 36-16,-4 16 465 0</inkml:trace>
  <inkml:trace contextRef="#ctx0" brushRef="#br0" timeOffset="5">6543 16731 971 0,'0'0'157'0,"-20"-28"-31"0,20 28-13 0,0 0-30 15,0 0-32-15,0 0-23 0,0 0-12 0,0 0 3 16,0 0 5-16,0 0 2 0,28 25 5 0,-28-25-10 16,0 0-1-16,27 32-4 0,-27-32 0 15,28 31-5-15,-28-31 2 0,27 29-8 0,-27-29 2 16,29 34-6-16,-29-34 3 0,27 39-3 0,-27-39 4 15,20 40-1-15,-20-40 4 0,18 42-2 0,-10-18 2 16,-2 1-4-16,-2 2 3 0,-4 0-5 16,0 1 3-16,0 0-7 0,-4 3 5 0,-2-3-5 15,2 4 4-15,-4-2-4 0,1-1 5 16,-2 0-5-16,-2-6 5 0,1-1-6 0,10-22-8 16,-25 42 31-16,13-18-32 0,12-24 31 0,-28 40-17 15,28-40-5-15,-27 32 4 0,27-32-3 0,-23 28 2 16,23-28-5-16,0 0-5 0,-23 31-7 0,23-31-9 15,0 0-11-15,0 0-14 0,0 0-25 0,-29 0-46 16,29 0-110-16,0 0-120 0,0 0-138 0,0 0 85 16,0 0 405-16</inkml:trace>
  <inkml:trace contextRef="#ctx0" brushRef="#br0" timeOffset="6">7491 17281 630 0,'0'0'242'0,"0"0"-91"15,-33 0-30-15,33 0 8 0,0 0-30 0,0 0-31 16,0 0-24-16,0 0-10 0,0 0-11 16,0 0-1-16,0 0 5 0,0 0 1 0,0 0 3 15,6 29 0-15,-6-29-7 0,0 0-2 0,23 10-5 16,-23-10-2-16,0 0-3 0,34 14-2 0,-34-14-3 16,30 7-2-16,-30-7-2 0,38 7-1 0,-15-7-2 15,2 0 1-15,0 0-2 0,2 0 1 0,-2 0-1 16,1 0-10-16,2 0-12 0,-2 0-15 15,4 0-29-15,-30 0-35 0,55 7-115 0,-55-7-180 16,31-15-77-16,-7 15 7 0,-24 0 467 0</inkml:trace>
  <inkml:trace contextRef="#ctx0" brushRef="#br0" timeOffset="7">7478 17017 664 0,'0'0'170'0,"0"0"-5"16,0 0 4-16,0 0-28 0,0 0-36 0,0 0-32 15,0 0-18-15,0 0-14 0,0 0-8 0,0 0-8 16,0 0-4-16,0 0-2 0,0 0 5 0,0 0 2 16,0 0 2-16,0 0-1 0,25 20-7 15,-25-20-5-15,25 9-2 0,-25-9-3 0,30 9-2 16,-30-9-4-16,36 10 0 0,-36-10-3 0,43 10 0 15,-21-10 0-15,1 6 0 0,-1-6-1 0,3 5 0 16,-2-5 0-16,2 0-2 0,0 0-7 0,-25 0-5 16,46 7-10-16,-46-7-6 0,41 0-13 0,-41 0-14 15,36 3-20-15,-36-3-37 16,33 8-83-16,-33-8-78 0,0 0-114 0,25 0-50 16,-25 0 245-16</inkml:trace>
  <inkml:trace contextRef="#ctx0" brushRef="#br0" timeOffset="8">9088 16827 585 0,'0'0'205'0,"0"0"-29"0,-11-24-24 15,11 24-25-15,0 0-31 0,0 0-29 0,0 0-24 16,0 0-12-16,0 0-6 0,0 0 2 15,0 0 7-15,0 0 5 0,0 0 1 0,11 27-1 16,-11-27-9-16,0 0-2 0,0 22-6 0,0-22-1 16,-6 30-5-16,6-30-1 0,-5 36-6 0,5-36 1 15,-10 45-5-15,2-17 2 0,0 0-6 0,-1 1 5 16,1 1-8-16,0 2 5 0,-2-1-5 16,2 1 5-16,0 2-6 0,1-2 6 0,1 2-8 15,6-4 7-15,-5 1-4 0,5-8 2 16,0-1-2-16,0 1-10 0,0-23 30 0,14 42-29 15,-14-42 29-15,16 35-17 0,-16-35-4 0,21 31 4 16,-21-31-2-16,26 26 1 0,-26-26-1 0,27 15 1 16,-27-15-2-16,31 4 2 0,-31-4 0 0,36 0 1 15,-36 0 0-15,42-13-1 0,-42 13 2 0,39-18-3 16,-39 18 2-16,37-28-3 0,-37 28 2 16,40-32-1-16,-40 32 2 0,43-40 11 0,-24 16-31 15,0 2 32-15,-1-1-32 0,2 2 17 0,-1-6 4 16,-3 3-3-16,1-2 4 0,0 2-6 15,-6-2 6-15,0 4-4 0,-2-1 3 0,-9 23-2 16,14-42 2-16,-14 42-4 0,11-41 4 0,-11 41-3 16,8-31 3-16,-8 31-3 0,7-29 3 0,-7 29-3 15,4-28 3-15,-4 28-2 0,0 0 1 16,7-31-1-16,-7 31 1 0,0 0-1 0,0 0 0 16,0 0 0-16,3-23 1 0,-3 23-1 0,0 0 0 15,0 0 0-15,0 0-1 0,0 0 1 0,0 0-1 16,0 0 0-16,0 0 1 0,0 0 1 0,0 0 0 15,11 35 3-15,-11-35-1 0,6 31 3 16,-6-31 0-16,4 43 2 0,-4-16-2 0,0 3 2 16,0 1-7-16,0 0 3 0,0 3-8 15,-6 0 7-15,6-3-5 0,0 1 4 0,-5-3-4 16,5 0-9-16,-5-4 28 0,5 3-28 0,0-1 29 16,0-3-17-16,0-1-3 0,0-23 2 0,0 39-3 15,0-39-1-15,0 34-12 0,0-34-5 0,6 22-12 16,-6-22-12-16,0 0-20 0,0 0-35 0,15 37-126 15,-15-37-155-15,0 0-139 0,0 0 52 16,8-34 437-16</inkml:trace>
  <inkml:trace contextRef="#ctx0" brushRef="#br0" timeOffset="12">12462 16501 331 0,'-28'9'90'0,"28"-9"-3"0,0 0 2 16,0 0 12-16,0 0 5 0,-23 14-4 0,23-14-6 15,0 0-7-15,-24 7-9 0,24-7-6 0,0 0-8 16,0 0-9-16,-35 20-9 0,35-20-6 0,0 0-7 16,-29 25-18-16,29-25 11 0,-27 21-19 0,27-21 12 15,-28 23-1-15,28-23-6 0,-28 28-1 0,28-28-4 16,-25 24 0-16,25-24-3 0,-20 29 2 15,20-29-5-15,-16 32 2 0,16-32-4 16,-11 36 2-16,11-36-2 0,-10 37 0 0,10-37-2 16,0 38 3-16,0-38-4 0,0 42 4 0,0-42-4 15,11 38 3-15,-11-38-3 0,17 31 4 0,-17-31-5 16,22 28 4-16,-22-28-4 0,27 17 2 0,-27-17 0 16,35 13 1-16,-35-13 0 0,40 0 0 15,-40 0 1-15,42-13-2 0,-18 6 1 0,-2-3-1 16,3 0 2-16,0 0-2 0,-25 10 2 0,39-22-4 15,-39 22 0-15,38-24-3 0,-38 24 2 0,37-27-1 16,-37 27 3-16,27-30 0 0,-27 30 3 0,20-29-2 16,-20 29 4-16,15-35-4 0,-15 35 4 15,10-33-4-15,-10 33 2 0,6-32-2 0,-6 32 1 16,0-38-1-16,0 38 4 0,-6-38-4 16,6 38 5-16,-8-40-6 0,1 18 5 0,1 1 12 15,6 21-36-15,-19-41 38 0,19 41-37 0,-25-28 22 16,25 28 0-16,-30-15-2 0,30 15 1 0,-33-9-1 15,33 9 0-15,-29 0 1 0,29 0-2 0,-26 7 0 16,26-7-2-16,-25 7-8 0,25-7-16 0,0 0-19 16,-14 27-33-16,14-27-100 0,0 0-87 0,-7 31-217 15,7-31 47-15,25 21 332 0</inkml:trace>
  <inkml:trace contextRef="#ctx0" brushRef="#br0" timeOffset="13">12248 16699 647 0,'0'0'195'0,"0"0"-41"0,0 0-9 0,0 0-15 15,0 0-35-15,0 0-37 0,0 0-21 0,0 0-6 16,0 0-1-16,0 0 2 0,0 0-5 16,0 0-5-16,37 0-1 0,-37 0-4 0,29 0-1 15,-29 0-5-15,31 0-3 0,-31 0-4 0,31 11-1 16,-31-11-2-16,35 7-1 0,-35-7 0 0,34 7 0 15,-34-7 0-15,33 7-1 0,-33-7-5 0,35 0-10 16,-35 0-16-16,31 0-21 0,-6 5-43 16,-25-5-65-16,31-5-92 0,-31 5-85 0,16-21-97 0,9 21 142 15,-25 0 293-15</inkml:trace>
  <inkml:trace contextRef="#ctx0" brushRef="#br0" timeOffset="14">12414 16610 340 0,'0'0'128'15,"0"0"-1"-15,0 0-5 0,0 0-9 0,0 0-4 16,0 0-7-16,0 0-20 0,0 0 11 0,0 0-25 15,0 0 8-15,0 0-10 0,0 0-10 16,0 0-7-16,0 0-6 0,0 0-5 0,0 0-5 16,0 0-5-16,0 0-8 0,0 0-5 0,0 0 1 15,0 0 4-15,0 0-1 0,-11 24 3 0,11-24-8 16,0 28-1-16,0-28-6 0,0 34 2 16,0-34-6-16,-7 42 1 0,7-42-4 0,0 38 1 15,0-38-2-15,-9 39 2 0,9-39-3 0,-7 37 3 16,7-37-7-16,-9 37-1 0,9-37-9 15,-8 29-7-15,8-29-12 0,-6 23-8 0,6-23-16 16,0 0-15-16,4 24-41 0,-4-24-57 0,0 0-59 16,0 0-67-16,0 0-112 0,0 0 67 0,11-40 340 15</inkml:trace>
  <inkml:trace contextRef="#ctx0" brushRef="#br0" timeOffset="15">12988 16716 661 0,'0'0'190'0,"0"0"-16"0,0 0-23 15,0 0-31-15,0 0-33 0,0 0-28 0,0 0-19 16,0 0-14-16,0 0-7 0,0 0-4 0,-9 18 1 15,9-18 1-15,0 0 2 0,-7 31-4 0,7-31-1 16,-7 32-5-16,7-32 0 0,-10 42-5 0,3-17 2 16,-1 1-6-16,1 0 2 0,-4 1-3 0,4 3 2 15,-1-3-4-15,0 3 5 0,2-6-5 0,1 0 4 16,-2-2-4-16,1 2 5 0,6-2-6 16,0-22 4-16,-5 35-3 0,5-35 3 15,0 0-4-15,0 28 0 0,0-28-2 0,0 0 1 16,0 0 1-16,0 0 3 0,0 0 0 0,0 0 1 15,0 0 0-15,0 0 1 0,0 0 1 0,22-23 0 16,-22 23 1-16,7-31-2 0,-7 31 4 0,7-38-3 16,-7 15 6-16,6-6-3 0,0-2 4 0,1-4-5 15,-3-4 5-15,4-1-6 0,-1-2 6 16,1 2-5-16,-2-1 10 0,2 2-5 0,-1 5 8 16,1 0-6-16,-4 4 4 0,3 4-5 0,0 5 2 15,-7 21-3-15,10-35-20 0,-10 35 31 0,8-26-37 16,-8 26 34-16,0 0-14 0,17-27-3 15,-17 27 1-15,0 0-2 0,22-15 1 0,-22 15-1 16,0 0 2-16,33-11-2 0,-33 11 1 16,25 0 0-16,-25 0 0 0,24 8 1 0,-24-8-3 15,0 0 3-15,31 26-4 0,-31-26-10 0,16 28 33 16,-16-28-34-16,14 32 34 0,-14-32-19 0,4 35-2 16,-4-35 2-16,0 32-2 0,0-32 2 0,-11 36-2 15,11-36 3-15,-15 35-3 0,15-35 3 0,-22 31-2 16,22-31 2-16,-28 27-2 0,28-27 1 0,-33 24-1 15,33-24 1-15,-31 17 0 0,31-17 1 16,-32 8-3-16,32-8 2 0,-29 0-1 0,29 0 0 16,-28 0 1-16,28 0 0 0,0 0-2 15,-29-14 0-15,29 14-3 0,0 0-6 0,0 0-7 16,-17-31-13-16,17 31-13 0,0 0-19 0,0 0-33 16,11-39-76-16,13 45-97 0,-24-6-106 0,21-26-79 15,11 32 168-15,-32-6 285 0</inkml:trace>
  <inkml:trace contextRef="#ctx0" brushRef="#br0" timeOffset="16">13823 17306 715 0,'0'0'210'16,"-26"10"-79"-16,26-10 12 0,0 0-26 0,0 0-43 16,0 0-37-16,0 0-12 0,0 0 2 0,0 0 2 15,25 8 4-15,-25-8 0 0,30 4-7 0,-30-4-2 16,36 6-3-16,-36-6-5 0,41 0-5 16,-17 0-5-16,1 0-3 0,-3 0-1 0,0 0 0 15,1 0-2-15,-23 0 1 0,43 0 0 0,-43 0-2 16,40-6-4-16,-40 6-13 0,30 0-12 15,-30 0-23-15,0 0-35 0,44 6-85 0,-44-6-141 16,0 0-141-16,24-14-7 0,-24 14 374 0</inkml:trace>
  <inkml:trace contextRef="#ctx0" brushRef="#br0" timeOffset="17">13990 17244 839 0,'-11'-24'190'16,"11"24"-34"-16,0 0-29 0,0 0-21 0,0 0-32 15,0 0-23-15,0 0-17 0,0 0-13 16,0 0-8-16,0 0-2 0,0 0 3 0,0 0 3 16,0 0 4-16,0 0 1 0,15 28-4 0,-15-28-4 15,6 24-3-15,-6-24-2 0,0 28-7 0,0-28 2 16,0 34-5-16,0-34 3 0,-6 31-5 16,6-31-12-16,-4 41 35 0,4-41-35 0,-8 42 34 0,8-42-17 15,-11 45-10-15,11-45-3 0,-11 41-13 16,11-41-10-16,-13 42-14 0,13-42-8 15,-8 31-30-15,8-31-49 0,0 0-78 0,0 0-70 16,0 0-164-16,0 0 70 0,0 0 336 0</inkml:trace>
  <inkml:trace contextRef="#ctx0" brushRef="#br0" timeOffset="18">14143 17006 680 0,'0'0'167'0,"-30"7"-37"16,30-7-5-16,0 0-22 0,-24 18-24 0,24-18-19 15,-27 8-9-15,27-8-12 0,-28 15-4 16,28-15-3-16,-27 11-3 0,27-11-3 0,-32 14 0 16,32-14-3-16,-37 24-1 0,15-14-2 0,22-10 0 15,-42 30-3-15,42-30 3 0,-45 32-7 0,45-32 2 16,-46 40-9-16,26-18 2 0,-1 3-7 0,2 1 4 16,1-1-3-16,3-1 2 0,4 1 18 0,2 0-34 15,2 3 32-15,7-2-33 0,0 0 11 16,0 0 4-16,9-5-5 0,-1 1 4 15,-8-22-3-15,23 40 3 0,-23-40-3 0,34 37 4 16,-34-37-4-16,39 31 3 0,-39-31-3 0,43 28 3 16,-18-18-2-16,0-2 1 0,1-1-2 0,-3-2 2 15,5-5-1-15,-2 0 0 0,2 0 1 0,-2-5 0 16,0-3 1-16,-2-2-2 0,0-4 1 0,1-3-1 16,-3-6 2-16,3-2-5 0,-2 0 2 15,4-8-7-15,-3 1 6 0,3-3-6 0,-5-1-13 16,0 3 35-16,-6 2-32 0,-1 2 33 15,-4 0-9-15,-2 1-7 0,-4-3 6 0,-5 4-5 16,0-1 6-16,0 0-6 0,-8 1 6 0,-2 3-6 16,-4-1 4-16,-1 2-4 0,15 23 5 0,-42-39-5 15,15 22 3-15,0 3-1 0,-2 1 1 0,3 3-2 16,0 3 2-16,2 7-3 0,1 0 0 16,1 0 0-16,22 0 0 0,-40 17 0 0,40-17-6 15,-32 20-8-15,32-20-16 0,-28 28-14 0,28-28-42 16,-19 23-80-16,29 7-127 0,-10-30-207 0,0 0 52 15,22 40 300-15</inkml:trace>
  <inkml:trace contextRef="#ctx0" brushRef="#br0" timeOffset="19">10783 16772 754 0,'-35'-18'242'15,"35"18"-53"-15,0 0-43 0,0 0-41 0,0 0-30 16,0 0-16-16,0 0-13 0,-27 28-5 0,27-28-6 16,-22 14-1-16,22-14-6 0,-25 21-2 15,25-21-4-15,-26 26-2 0,26-26-4 0,-28 29 1 16,28-29-4-16,-29 24-1 0,29-24-2 16,-30 35 1-16,30-35-2 0,-32 34 1 0,32-34-4 15,-27 39 4-15,27-39-6 0,-29 40 5 0,14-14-6 16,1-3 2-16,0 1-2 0,3 3 0 0,0 2-3 15,3-3 3-15,1 3-7 0,7-2 6 16,0 2-5-16,0 3 5 0,0-2-2 0,8 0-10 16,-1 0 27-16,0 1-27 0,1-4 25 0,-1 3-12 15,4-4-6-15,0 0 5 0,0-2-3 16,-11-24 2-16,26 39-2 0,-26-39 1 0,29 32-2 0,-29-32 3 16,31 29-3-16,-31-29 2 0,34 20-2 15,-34-20-4-15,35 17-8 0,-35-17-10 0,31 10-15 16,-31-10-14-16,32 3-30 0,-32-3-77 15,39-6-255-15,-39 6-128 0,38-25 18 0,-12 25 416 16</inkml:trace>
  <inkml:trace contextRef="#ctx0" brushRef="#br0" timeOffset="23">15991 16652 782 0,'0'0'154'0,"0"0"-11"16,0 0-16-16,0 0-36 0,0 0-43 16,0 0-18-16,0 0-1 0,0 0 5 0,6 26 6 15,-6-26-4-15,0 0-6 0,30 12-6 0,-30-12-2 16,32 13-5-16,-32-13-1 0,34 9-5 0,-34-9-2 15,41 6-3-15,-41-6-2 0,44 0-3 16,-21 0 0-16,1 6-1 0,-24-6 0 0,42 0-6 16,-42 0-9-16,40 7-17 0,-40-7-23 0,33 7-50 15,-33-7-70-15,25 6-97 0,-25-6-116 0,0 0-31 16,30 14 231-16</inkml:trace>
  <inkml:trace contextRef="#ctx0" brushRef="#br0" timeOffset="24">16363 16694 746 0,'0'0'173'0,"0"0"-5"15,0 0-15-15,-33-16-29 0,33 16-35 0,0 0-30 16,0 0-18-16,-33-5-15 0,33 5-7 0,-25 5-5 16,25-5-3-16,-29 12-1 0,29-12 1 15,-29 16-5-15,29-16 1 0,-31 22-5 0,31-22 0 16,-32 24-3-16,32-24 2 0,-33 26-2 0,33-26 1 15,-30 31-2-15,30-31-3 0,-24 24-10 0,24-24-10 16,0 0-19-16,-22 19-24 0,22-19-55 16,0 0-62-16,0 0-81 0,0 0-77 0,0 0-43 15,29 13 188-15</inkml:trace>
  <inkml:trace contextRef="#ctx0" brushRef="#br0" timeOffset="25">16064 16565 539 0,'0'0'230'0,"0"0"-81"16,0 0-62-16,0 0 7 0,0 0 0 0,0 0-20 16,0 0 17-16,22 26-46 0,-22-26-7 0,0 0-4 15,25 33-8-15,-25-33-2 0,26 28-8 0,-26-28-1 16,26 27-9-16,-26-27-1 0,29 31-4 0,-29-31 1 15,32 21-4-15,-32-21 4 0,29 20-3 0,-29-20 0 16,30 14-14-16,-30-14-17 0,25 14-37 16,-25-14-54-16,0 0-75 0,0 0-80 0,29 6-154 15,-29-6 62-15,0 0 319 0</inkml:trace>
  <inkml:trace contextRef="#ctx0" brushRef="#br0" timeOffset="26">16169 16576 531 0,'0'0'182'15,"0"0"-27"-15,0 0-20 0,0 0-8 0,0 0-18 16,0 0-23-16,0 0-28 0,0 0-33 16,0 0 8-16,0 0-8 0,0 0 19 0,0 0 3 15,0 0-2-15,0 0-10 0,0 28-11 0,0-28-2 16,0 26-9-16,0-26-2 0,0 34-7 0,0-34 0 15,-8 42-4-15,2-17 2 0,2-2-5 0,-2 1 5 16,2 1-5-16,-3-3-3 0,7 4-16 16,0-26-10-16,-11 42-25 0,11-42-27 15,-5 38-66-15,5-38-61 0,0 0-89 0,-11 29-127 16,11-29 59-16,0 0 312 0</inkml:trace>
  <inkml:trace contextRef="#ctx0" brushRef="#br0" timeOffset="27">17049 16538 782 0,'0'0'158'16,"-26"0"-19"-16,26 0-6 0,-23 0-25 0,23 0-29 15,-25 0-22-15,25 0-22 0,-28 14-8 0,28-14-7 16,-30 17-18-16,30-17 13 0,-27 16-17 15,27-16 15-15,-25 21 2 0,25-21-2 0,-26 24 3 16,26-24-5-16,-28 25 3 0,28-25-5 0,-26 35 1 16,26-35-6-16,-25 41 1 0,25-41-5 0,-19 42 2 15,12-19-4-15,7 0 4 0,0-23-4 0,0 41 4 16,0-41-5-16,12 40 4 0,-12-40-2 16,21 37 2-16,-21-37-3 0,26 33 3 0,-26-33-3 15,33 23 2-15,-33-23-2 0,41 14 2 16,-18-8 0-16,1 0 0 0,0-6 0 0,-1 0 1 15,2 0-2-15,3-6 0 0,-1-1 2 0,1-3-4 16,1-1 2-16,-3-2-4 0,0-5 3 0,-3 0-4 16,-23 18 5-16,42-40-1 0,-42 40 4 0,30-38-3 15,-30 38 3-15,18-38-3 0,-18 38 4 0,10-35-4 16,-10 35 4-16,0-33-4 0,0 33 4 0,0-30-4 16,0 30 3-16,-9-29-3 0,9 29 3 15,-12-33-3-15,12 33 3 0,-18-29-4 16,18 29 3-16,-26-28-2 0,26 28 1 0,-32-28 13 15,32 28-16-15,-38-20 10 0,38 20-17 0,-38-11-7 16,38 11-5-16,-29-5-6 0,29 5-12 0,0 0-27 16,0 0-56-16,-30 0-64 0,30 0-96 0,10 26-159 15,-10-26 58-15,25 13 322 0</inkml:trace>
  <inkml:trace contextRef="#ctx0" brushRef="#br0" timeOffset="28">16834 16746 667 0,'-24'0'148'0,"24"0"-13"0,0 0-6 16,0 0-31-16,0 0-35 0,0 0-9 0,0 0 1 15,0 0-2-15,0 0 2 0,23 11-12 0,-23-11-14 16,23 5-4-16,-23-5-6 0,28 0-3 15,-28 0-6-15,33 10-3 0,-33-10-3 0,37 6-3 16,-37-6-1-16,43 5 0 0,-43-5 1 0,46 0-1 16,-24 0-4-16,-22 0-11 0,45 0-18 15,-45 0-28-15,41 0-59 0,-41 0-61 0,29-8-87 16,-29 8-89-16,0 0-32 0,36-10 205 0</inkml:trace>
  <inkml:trace contextRef="#ctx0" brushRef="#br0" timeOffset="29">16978 16662 423 0,'0'0'128'15,"0"0"-9"-15,-13-28 25 0,13 28-10 0,0 0 2 16,0 0-19-16,0 0-20 0,0 0-20 0,0 0-16 16,0 0-13-16,0 0-6 0,0 0-5 0,0 0-6 15,0 0-6-15,0 0-2 0,0 0 2 16,0 0-2-16,11 24 2 0,-11-24-10 0,0 30-3 15,0-30-6-15,-5 36 0 0,5-36-6 0,-4 41 5 16,4-41-8-16,-6 45 6 0,6-22-5 0,-4-2 3 16,4 3-3-16,0-24 0 0,-8 44-11 0,8-44-3 15,-10 40-15-15,10-40-7 0,-5 29-16 0,5-29-17 16,0 0-46-16,0 0-45 0,0 0-31 16,0 0-39-16,0 0-29 0,0 0-75 15,11-26 106-15,12 26 230 0</inkml:trace>
  <inkml:trace contextRef="#ctx0" brushRef="#br0" timeOffset="30">17805 16686 696 0,'0'0'134'16,"0"0"2"-16,0 0-10 0,-20-28-7 0,20 28-25 16,0 0-23-16,0 0-19 0,-25-14-16 0,25 14-8 15,-23 0-5-15,23 0-4 0,-32 0-4 0,32 0-2 16,-35 10-4-16,35-10 0 0,-39 18-3 16,17-8 0-16,-2 2-2 0,24-12 2 0,-41 30-2 15,41-30 2-15,-29 30-4 0,29-30 0 16,-18 25-2-16,18-25 0 0,0 24-2 0,0-24 3 15,0 0-3-15,15 28 2 0,-15-28-1 0,27 12 0 16,-27-12 0-16,37 0 1 0,-14 0 0 0,-23 0-1 16,40-5 0-16,-40 5-2 0,37-14 3 0,-37 14 0 15,34-18 1-15,-34 18 0 0,23-17 1 0,-23 17-2 16,0 0 2-16,26-35-3 0,-26 35 4 0,15-24-1 16,-15 24 7-16,11-27 2 0,-11 27 5 15,0 0 1-15,10-24-1 0,-10 24-4 0,0 0-4 16,0 0-4-16,0 0-2 0,0 0 0 15,0 0 1-15,0 0 2 0,8 31-1 0,-8-31 3 0,0 28-3 16,0-28 2-16,0 35-5 0,0-35 3 16,0 46-6-16,-7-21 4 0,7 4-4 0,-8 1 4 15,3 0-6-15,-2-3 6 0,0 6-5 16,-2-7 5-16,4 1-6 0,-2 0 6 0,0-4-5 16,3-1 4-16,-1 1-3 0,5-23 3 0,-9 40-4 15,9-40 5-15,-4 36-5 0,4-36 4 0,-5 29-2 16,5-29 1-16,0 22 0 0,0-22 0 0,0 0 0 15,0 0 1-15,0 0-1 0,0 25 0 0,0-25 0 16,0 0 2-16,0 0 3 0,0 0 1 0,0 0 6 16,0 0 0-16,0 0 1 0,0 0-2 15,22-35-2-15,-22 35-5 0,0 0 1 16,29-31-4-16,-29 31 2 0,20-27-2 0,-20 27 2 16,24-25-4-16,-24 25 3 0,27-24-3 0,-27 24 2 15,28-23-1-15,-28 23 1 0,23-21-2 0,-23 21-4 16,24-19-9-16,-24 19-12 0,0 0-19 0,29-18-24 15,-29 18-63-15,22-16-150 0,-22 16-234 0,12-23 32 16,-12 23 234-16</inkml:trace>
  <inkml:trace contextRef="#ctx0" brushRef="#br0" timeOffset="31">18403 16639 587 0,'0'0'142'0,"0"0"-9"0,0 0-6 0,0 0 7 16,0 0-16-16,0 0-16 0,0 0-19 16,0 0-18-16,0 0-13 0,0 0-9 0,0 0-3 15,0 0-5-15,0 0-2 0,0 0-4 16,0 0-4-16,0 0-5 0,0 0-3 0,0 0-4 15,0 0-3-15,0 0-2 0,0 0 5 0,0 0 3 16,-13 30 2-16,13-30-1 0,0 0-4 0,15 30-5 16,-15-30 3-16,13 34-3 0,-13-34 2 0,16 36-4 15,-16-36 2-15,21 41-6 0,-11-18 3 0,1-1-6 16,1 2 4-16,-4 3-5 0,2 0 3 16,-2-3-3-16,-1 0 2 0,0 1-2 0,1 0 4 15,-2-2-4-15,-1-2 4 0,-5 0-3 16,7 3 2-16,-7 4-4 0,0-3 5 0,0 1-6 15,-5 2 6-15,1-1-5 0,-3-2 4 0,-2 2-3 16,1-3 4-16,-3 1-3 0,-1-1-9 0,-3-1 29 16,-2 3-30-16,2 0 28 0,-3-4-16 0,1 1-5 15,2-2 5-15,15-21-2 0,-26 43 1 16,26-43 0-16,-21 37 1 0,21-37-3 0,-19 30 2 16,19-30-2-16,0 0 2 0,-16 27 0 0,16-27 0 15,0 0 0-15,0 0 0 0,0 0-1 0,0 0-2 16,0 0-4-16,0 0-5 0,0 0-8 0,0 0-11 15,0 0-13-15,0 0-25 0,0 0-40 16,-16-50-124-16,16 50-254 0,17-22-19 0,-17 22 75 16</inkml:trace>
  <inkml:trace contextRef="#ctx0" brushRef="#br0" timeOffset="32">19282 16813 565 0,'0'0'168'15,"0"0"-22"-15,0 0-14 0,0 0 7 0,0 0-10 16,-14-22-23-16,14 22-25 0,0 0-25 16,0 0-16-16,0 0-12 0,0 0-5 0,0 0-4 15,0 0 0-15,0 0 0 0,0 0 5 0,0 0 1 16,0 0 4-16,0 0-2 0,0 28 2 0,0-28-6 15,-8 25-1-15,8-25-4 0,-11 38-1 0,4-16-6 16,-1 5 2-16,-1 0-6 0,1 6 1 16,-2 0-6-16,2 1 4 0,-1 4-6 0,-1 2 4 15,0-1-5-15,2-1 3 0,0 1-5 0,2-7 4 16,6 0-4-16,0-5 5 0,0-3-5 0,4 2-8 16,-4-26 29-16,17 35-29 0,-17-35 29 0,21 27-18 15,-21-27-1-15,26 21 1 0,-26-21-1 0,26 17 2 16,-26-17-1-16,30 3-1 15,-30-3 0-15,37 0-1 0,-37 0 1 0,42-13 1 16,-42 13 1-16,41-23-1 0,-17 7 1 0,0-4-2 16,0-2-16-16,2-1 29 0,-1-1-27 0,-2-3 27 15,3-2-9-15,2 2-4 0,0-6 3 0,-2 1-3 16,-1 3 4-16,-5 5-5 0,-2-3 6 0,-18 27-4 16,28-41 2-16,-28 41-2 0,19-32 1 0,-19 32-1 15,8-23 1-15,-8 23-1 0,0 0 2 16,6-24-2-16,-6 24 1 0,0 0 0 0,0 0-2 15,0 0 2-15,0 0-1 0,0 0 0 0,0 0 0 16,0-22 0-16,0 22 0 0,0 0 1 16,0 0-1-16,0 0 0 0,0 0 1 0,0 0-3 15,0 0 2-15,0 0-1 0,0 0 0 0,0 0 1 16,0 0-2-16,0 0 3 0,0 0-2 0,0 0 1 16,0 0 0-16,14 28 1 0,-14-28-2 15,0 0 2-15,5 24-2 0,-5-24 1 0,0 0-1 16,0 35 2-16,0-35-3 0,0 24 3 0,0-24-2 15,0 37 1-15,0-37-1 0,-8 40 2 0,2-17-4 16,1 1 5-16,1 2-5 0,-3 1 4 0,3-4-3 16,-2 1 3-16,2 0-4 0,4 0-9 0,-8 1 27 15,8-1-27-15,-9 0 27 16,3 2-14-16,6 0-4 0,-9-5 3 0,9 1-3 16,0-22 4-16,-4 40-2 0,4-40 2 0,0 26-2 15,0-26-1-15,0 0-9 0,0 28-7 0,0-28-12 16,0 0-13-16,0 0-18 0,0 0-25 0,0 0-82 15,0 0-144-15,26-33-210 0,-26 33 42 0,26-49 278 16</inkml:trace>
  <inkml:trace contextRef="#ctx0" brushRef="#br0" timeOffset="33">20157 16496 1047 0,'0'0'185'0,"0"0"-62"0,0 0-28 15,0 0-24-15,0 0-32 0,0 0-6 0,0 0-1 16,0 0 3-16,0 0 5 0,0 0-6 0,28 8-5 16,-28-8-5-16,26 6 0 0,-26-6-1 0,30 10-1 15,-30-10-4-15,37 10-4 0,-37-10-3 0,39 4-4 16,-39-4-2-16,37 0 0 0,-37 0-2 16,40 7-3-16,-40-7 1 0,36 0-1 0,-36 0-2 15,30 0 1-15,-30 0-7 0,25 0-13 16,-25 0-15-16,0 0-40 0,0 0-95 0,45-13-379 15,-45 13-11-15,0 0 67 0</inkml:trace>
  <inkml:trace contextRef="#ctx0" brushRef="#br0" timeOffset="34">20277 16352 925 0,'0'0'203'16,"0"0"-71"-16,0 0-31 0,0 0-26 0,0 0-17 16,0 0-20-16,0 0-11 0,0 0-5 15,0 0-5-15,0 0-2 0,0 0 4 0,0 0 5 16,0 0 0-16,0 0-1 0,0 0-3 0,0 0-8 15,25 20 1-15,-25-20-1 0,0 0 2 0,7 37-5 16,-7-37 2-16,0 34-5 0,0-34 2 0,0 40-4 16,0-40 3-16,0 45-4 0,0-22-11 15,0 1 31-15,-7 4-32 0,1-1 31 0,1-3-17 16,1 1-5-16,4-1 2 0,0-24-2 0,-7 38 2 16,7-38-5-16,0 34 5 0,0-34-5 0,0 31 4 15,0-31-2-15,0 32 2 0,0-32-1 0,-9 32 0 16,9-32-1-16,-8 24 2 0,8-24-3 0,-7 26 2 15,7-26-1-15,-7 23 1 0,7-23-1 16,0 0 1-16,0 0 0 0,-5 27 0 16,5-27-9-16,0 0-4 0,0 0-11 0,0 0-8 15,0 0-11-15,0 0-13 0,0 0-19 0,0-29-52 16,0 29-79-16,8-29-95 0,-8 29-154 0,26-33 58 16,-26 5 283-16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02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21 181 0,'0'0'105'0,"0"0"18"0,0 0-13 0,0 0-8 15,0 0-23-15,0 0-10 0,0 0-4 16,-6-26 9-16,6 26-2 0,0 0 6 0,0 0-10 15,0 0-1-15,0 0-7 0,0 0-9 16,0 0 3-16,0 0-11 0,0 0-7 0,0 0-5 16,0 0-10-16,0 0-5 0,0 0-4 0,0 0-4 15,0 0-2-15,0 0-2 0,0 0-1 0,0 0 1 16,0 0 10-16,0 0 6 0,0 0 3 0,0 0-1 16,11 26-6-16,-11-26-6 0,6 28 2 15,-6-28-5-15,1 28 2 0,-1-28-4 0,0 38 0 16,0-38-2-16,0 40 1 0,0-40-4 0,0 42 3 15,0-20-4-15,0 1 3 0,0-3-4 0,0-20 5 16,-1 41-4-16,1-41 4 0,0 37-3 16,0-37 1-16,-4 32 0 0,4-32 0 0,4 25-2 15,-4-25 3-15,0 25-2 0,0-25 3 0,0 23-2 16,0-23 1-16,0 0-2 0,-4 30 0 16,4-30 0-16,0 0 1 0,-4 22-2 0,4-22 3 15,0 0-3-15,0 0 2 0,-7 25-2 0,7-25 1 16,0 0-2-16,0 0 2 0,-3 28 0 0,3-28 0 15,0 0 0-15,0 0 0 0,0 0-2 0,0 0 1 16,-10 23 0-16,10-23-2 0,0 0-5 0,0 0-7 16,0 0-9-16,0 0-7 0,0 0-13 15,0 0-18-15,0 0-28 0,-4-33-43 0,4 33-36 16,4-27-90-16,6 3-102 0,-10 24-28 16,3-40 273-16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3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21 122 635 0,'0'0'112'0,"0"0"6"0,-25-23-2 16,25 23-12-16,0 0-2 0,0 0-21 0,0 0-15 16,0 0-11-16,0 0-13 0,0 0-8 0,0 0-9 15,0 0-6-15,0 0-9 0,0 0-4 0,0 0 7 16,0 0 0-16,0 0 3 0,0 0 0 0,0 0-7 15,28 8 1-15,-28-8 1 0,0 0 1 0,26 13-2 16,-26-13-2-16,25 5-4 0,-25-5 1 0,23 8-2 16,-23-8 1-16,34 7-1 0,-34-7 3 0,33 4 1 0,-33-4 1 15,37 2 3-15,-37-2-2 0,40 0-2 0,-40 0-2 16,36-2-3-16,-36 2 1 0,37-3-1 16,-37 3-1-16,36-4 3 0,-36 4-2 15,30-9 1-15,-30 9-1 0,34-5 0 0,-34 5-2 0,38-10 0 0,-38 10 0 16,33-12 1-16,-33 12-1 0,33-15 1 15,-33 15-2-15,34-12 3 0,-34 12-2 0,33-15 0 16,-33 15-1-16,31-13 1 0,-31 13-1 0,20-8 1 16,-20 8 0-16,0 0 0 0,26-13 0 0,-26 13 0 31,0 0 1-31,24-5-1 0,-24 5 0 0,0 0-20 16,0 0-16-16,23-1-21 0,-23 1-55 15,0 0-74-15,0 0-124 0,0 0-192 0,26-18 74 16,-26 18 341-16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7:18:47.33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E77586F-54B1-48C0-83ED-2B6251FEA5B1}" emma:medium="tactile" emma:mode="ink">
          <msink:context xmlns:msink="http://schemas.microsoft.com/ink/2010/main" type="writingRegion" rotatedBoundingBox="3411,6887 7305,6780 7326,7527 3431,7633"/>
        </emma:interpretation>
      </emma:emma>
    </inkml:annotationXML>
    <inkml:traceGroup>
      <inkml:annotationXML>
        <emma:emma xmlns:emma="http://www.w3.org/2003/04/emma" version="1.0">
          <emma:interpretation id="{F9B8552B-A342-4EB9-B2FE-ACAC6A51C25A}" emma:medium="tactile" emma:mode="ink">
            <msink:context xmlns:msink="http://schemas.microsoft.com/ink/2010/main" type="paragraph" rotatedBoundingBox="3411,6887 7305,6780 7326,7527 3431,7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48B80B-521E-45F9-980E-B377CC614FD3}" emma:medium="tactile" emma:mode="ink">
              <msink:context xmlns:msink="http://schemas.microsoft.com/ink/2010/main" type="line" rotatedBoundingBox="3411,6887 7305,6780 7326,7527 3431,7633"/>
            </emma:interpretation>
          </emma:emma>
        </inkml:annotationXML>
        <inkml:traceGroup>
          <inkml:annotationXML>
            <emma:emma xmlns:emma="http://www.w3.org/2003/04/emma" version="1.0">
              <emma:interpretation id="{4FD231FC-1D08-4561-859F-104A56DC990D}" emma:medium="tactile" emma:mode="ink">
                <msink:context xmlns:msink="http://schemas.microsoft.com/ink/2010/main" type="inkWord" rotatedBoundingBox="3411,6887 5449,6831 5466,7462 3428,7518"/>
              </emma:interpretation>
              <emma:one-of disjunction-type="recognition" id="oneOf0">
                <emma:interpretation id="interp0" emma:lang="en-GB" emma:confidence="0">
                  <emma:literal>meet</emma:literal>
                </emma:interpretation>
                <emma:interpretation id="interp1" emma:lang="en-GB" emma:confidence="0">
                  <emma:literal>mat</emma:literal>
                </emma:interpretation>
                <emma:interpretation id="interp2" emma:lang="en-GB" emma:confidence="0">
                  <emma:literal>melt</emma:literal>
                </emma:interpretation>
                <emma:interpretation id="interp3" emma:lang="en-GB" emma:confidence="0">
                  <emma:literal>inat</emma:literal>
                </emma:interpretation>
                <emma:interpretation id="interp4" emma:lang="en-GB" emma:confidence="0">
                  <emma:literal>mert</emma:literal>
                </emma:interpretation>
              </emma:one-of>
            </emma:emma>
          </inkml:annotationXML>
          <inkml:trace contextRef="#ctx0" brushRef="#br0">631 95 898 0,'0'0'115'0,"0"0"-32"15,0 0-14-15,0 0-7 0,0 0-17 0,0 0-17 16,0 0-11-16,0 0 8 0,-5 21 9 15,5-21 5-15,0 0 0 0,1 31-8 0,-1-31-12 0,-1 28-1 16,1-28-6-16,-3 28 1 0,3-28-6 0,-1 29 1 16,1-29-3-16,0 27 0 0,0-27-3 0,-3 31 3 15,3-31-4-15,-2 26 4 0,2-26-4 0,0 0 2 16,-4 27-1-16,4-27 0 0,0 0 0 0,0 0-1 16,0 0-1-16,0 0-1 0,0 0 1 15,0 0-1 1,0 0 1-16,0 0 0 0,0 0 0 0,0 0 2 15,0 0 3-15,0 0 1 0,22-11 1 0,-22 11-3 16,25-40 2-16,-11 16-5 0,2-3 4 0,2 2-6 16,-3 2 4-16,-1 1-5 0,-14 22 5 0,26-34-3 15,-26 34 2-15,0 0-2 0,29-28 1 0,-29 28-2 16,0 0 2-16,27-13-2 0,-27 13 1 0,0 0 0 16,23 2 1-16,-23-2 1 0,0 0-2 0,0 0 4 15,23 29-3-15,-23-29 3 0,10 27-3 0,-10-27 2 16,6 34-3-16,-6-34 2 0,0 34-2 0,0-34 2 15,2 34-3-15,-2-34 3 0,0 22-2 0,0-22 1 16,0 0-3-16,0 0 1 0,10 24-1 0,-10-24 1 16,0 0 1-16,0 0 2 0,0 0 1 15,0 0-1 1,28-19 3-16,-28 19-3 0,17-24 3 0,-17 24-4 16,25-27 2-16,-25 27-3 0,25-33 2 0,-25 33-4 15,24-25 3-15,-24 25-3 0,0 0 3 0,27-28-2 16,-27 28 2-16,0 0-1 0,0 0 0 0,25-9 0 15,-25 9 1-15,0 0-1 0,0 0 1 0,27 16 0 16,-27-16-1-16,0 0 2 0,22 33-2 0,-22-33 3 16,16 30-4-16,-16-30 4 0,12 27-4 0,-12-27 3 15,12 28-2-15,-12-28 2 0,10 24-4 0,-10-24 3 16,10 22-3-16,-10-22 3 0,8 26-2 0,-8-26 3 16,6 32-4-16,-6-32 3 0,4 23-4 0,-4-23 2 15,0 0-4-15,0 0-36 0,13 23-26 0,-13-23-89 16,0 0-115-16,14-26-169 0,-8 2-10 0,-6 24 199 15</inkml:trace>
          <inkml:trace contextRef="#ctx0" brushRef="#br0" timeOffset="532.5806">1480 296 807 0,'0'0'134'0,"0"0"-40"15,0 0-27-15,0 0-18 0,0 0-30 0,0 0-17 16,0 0-5-16,0 0 0 0,0 0 3 0,0 0 2 15,0 0-1-15,0 0 0 0,22-8-1 0,-22 8 0 16,0 0 1-16,26-2 0 0,-26 2 0 0,0 0-1 16,28-5 1-16,-28 5 0 0,0 0-1 0,29-7 0 15,-29 7 0-15,0 0 0 16,26-18 2-16,-26 18-2 0,0 0 3 16,21-27-1-16,-21 27 2 0,11-23-2 0,-11 23 3 15,7-28-2-15,-7 28 2 0,2-24 0 16,-2 24 29-16,-2-22 12 0,2 22 10 0,0 0 1 15,-25-30-21-15,25 30-13 0,0 0-4 0,-31-6-3 16,31 6-5-16,-31 6 0 0,31-6-6 0,-35 25 2 16,35-25-5-16,-38 32 3 0,38-32-3 0,-38 42 5 0,38-42-3 15,-30 47 8-15,30-47-5 0,-18 44 4 0,18-44-6 16,-7 38 1-16,7-38-6 0,0 31 2 16,0-31-4-16,10 25 3 0,-10-25-3 0,0 0 3 15,33 23 17-15,-33-23-17 0,30 7 18 0,-30-7-20 16,42 0 1-16,-19-3-1 0,-1-1-19 0,2-4 18 15,3 4-21-15,-2-11 1 16,5 10-20-16,-6-15-38 0,14 14-39 0,-20-19-52 16,19 21-75-16,-37 4-195 0,34-21 68 15,-7 24 288-15</inkml:trace>
          <inkml:trace contextRef="#ctx0" brushRef="#br0" timeOffset="1165.3986">1870 258 662 0,'-23'5'86'0,"23"-5"-40"15,0 0-18-15,0 0 1 0,0 0-3 0,0 0-1 16,0 0-1-16,0 0 5 0,0 0-9 15,23 13-1-15,-23-13-4 0,0 0-5 0,0 0-4 16,28 2-3-16,-28-2-1 0,0 0 2 0,24 0 0 16,-24 0 14-16,0 0 9 0,28-2 1 0,-28 2-1 15,22-7-15-15,-22 7-8 0,22-14-2 16,-22 14-1-16,0 0 1 0,30-27 0 0,-30 27 2 0,16-24 0 0,-16 24-1 16,6-28 2-16,-6 28-3 0,3-24 4 15,-3 24-2-15,-5-24 15 0,5 24 24 0,0 0 11 16,-15-25 5-16,15 25-5 0,0 0-20 0,-32-16-5 15,32 16-4-15,-26 0-6 0,26 0-6 0,-29 14-6 16,29-14-1-16,-31 29-3 0,31-29 5 16,-27 40-4-16,27-40 5 0,-21 44-6 0,21-44 2 0,-14 41-5 0,14-41 3 15,-7 36-4-15,7-36 4 0,2 32-6 0,-2-32 3 16,10 29-2-16,-10-29 2 0,16 24-2 16,-16-24 3-16,0 0-4 0,35 23 2 0,-35-23 0 15,30 3 0-15,-30-3 1 0,43-4-1 0,-23-1-3 16,-20 5-21-16,48-21-20 0,-48 21-31 15,54-33-38-15,-36 6-54 16,17 12-83-16,-35 15-193 0,31-43 66 0,-3 31 308 16</inkml:trace>
          <inkml:trace contextRef="#ctx0" brushRef="#br0" timeOffset="1904.9355">2321 14 791 0,'-28'-4'143'0,"28"4"-15"0,0 0-3 0,0 0-23 16,0 0-30-16,0 0-30 0,0 0-22 0,0 0-5 0,0 0 9 16,0 0 4-16,0 0 0 0,0 0-2 15,25-1-13-15,-25 1-7 0,30-2-4 0,-30 2 0 16,36 2 0-16,-36-2-2 0,43 3 1 0,-43-3 0 15,40 2-3-15,-40-2 1 0,45 1-33 16,-45-1-78-16,54-8-179 0,-28-1-220 0,-26 9 27 16,51-10 348-16</inkml:trace>
          <inkml:trace contextRef="#ctx0" brushRef="#br0" timeOffset="1582.0677">2410-240 566 0,'0'0'232'0,"0"0"-101"0,0 0-26 0,0 0-13 15,0 0-10-15,0 0-12 0,0 0-11 16,0 0-8-16,0 0-9 0,0 0-7 0,0 0-7 16,0 0-1-16,0 0-2 0,6 25 0 0,-6-25-3 15,0 25-1-15,0-25-6 0,0 31 3 0,0-31-3 16,-3 35 2-16,3-35-7 0,-1 41 2 0,1-41-8 0,-3 45 2 16,-1-19 1-16,2 0 6 0,0-2-1 0,0 0 5 15,-3 0-8-15,5-24-1 0,-6 37-7 0,6-37 1 16,-4 29-1-16,4-29 0 0,0 23-1 15,0-23 2-15,0 0-4 0,1 24 3 0,-1-24-2 16,0 0 1-16,0 0 0 0,0 25 1 0,0-25-2 16,0 0 1-16,0 0-1 0,0 0 1 0,0 28 0 0,0-28 1 15,0 0-1-15,0 0-1 0,0 0 0 0,0 0 0 16,7 24 0-16,-7-24 0 0,0 0 0 0,0 0 0 16,0 0-3-16,27 8 2 0,-27-8-5 15,0 0-1-15,24-3-1 0,-24 3-1 0,0 0 3 16,32-6-2-16,-32 6-1 0,0 0-5 0,34-6-1 15,-34 6 0 1,0 0 0-16,28-7 1 0,-28 7 1 0,0 0 2 16,28-4 1-16,-28 4 1 0,0 0-1 0,0 0-7 15,27-17-4-15,-27 17-12 0,0 0-16 0,0 0-21 16,0 0-24-16,13-31-20 0,-13 31-32 16,0 0-54-16,0 0-26 0,0 0-137 0,15-35 136 15,-15 35 228-15</inkml:trace>
        </inkml:traceGroup>
        <inkml:traceGroup>
          <inkml:annotationXML>
            <emma:emma xmlns:emma="http://www.w3.org/2003/04/emma" version="1.0">
              <emma:interpretation id="{589BFD91-9BA3-461A-B14C-549FF39EF68A}" emma:medium="tactile" emma:mode="ink">
                <msink:context xmlns:msink="http://schemas.microsoft.com/ink/2010/main" type="inkWord" rotatedBoundingBox="6801,6878 7307,6864 7326,7527 6819,7540"/>
              </emma:interpretation>
              <emma:one-of disjunction-type="recognition" id="oneOf1">
                <emma:interpretation id="interp5" emma:lang="en-GB" emma:confidence="0">
                  <emma:literal>It</emma:literal>
                </emma:interpretation>
                <emma:interpretation id="interp6" emma:lang="en-GB" emma:confidence="0">
                  <emma:literal>H</emma:literal>
                </emma:interpretation>
                <emma:interpretation id="interp7" emma:lang="en-GB" emma:confidence="0">
                  <emma:literal>1t</emma:literal>
                </emma:interpretation>
                <emma:interpretation id="interp8" emma:lang="en-GB" emma:confidence="0">
                  <emma:literal>h</emma:literal>
                </emma:interpretation>
                <emma:interpretation id="interp9" emma:lang="en-GB" emma:confidence="0">
                  <emma:literal>it</emma:literal>
                </emma:interpretation>
              </emma:one-of>
            </emma:emma>
          </inkml:annotationXML>
          <inkml:trace contextRef="#ctx0" brushRef="#br0" timeOffset="4009.9404">3463-297 741 0,'0'0'170'15,"0"0"-32"-15,0 0-13 0,0 0-19 0,0 0-23 16,0 0-26 0,0 0-22-16,0 0-9 0,0 0-7 15,0 0-2-15,0 0-1 0,0 0 1 0,0 0 3 16,0 0 0-16,-20 32-3 0,20-32 1 0,-3 30-7 15,3-30 2-15,-1 41-8 0,1-16 2 0,0 4-7 16,0 5 6-16,-3 0-5 0,0 3 5 0,-1 0-6 16,0-1 5-16,0 0-7 0,-2-3 5 0,2 3-6 15,1-5 7-15,-1-3-7 0,1-2 6 0,3-1-6 0,0-25 4 16,-5 41 15-16,5-41-35 0,-3 29 36 16,3-29-36-16,0 0 18 0,0 0 0 0,0 21-1 15,0-21 0-15,0 0-1 0,0 0 0 16,0 0-10-16,0 0-5 0,0 0-14 0,0 0-5 15,18-22-72-15,-21-3-28 0,3 25-131 0,21-30-118 16,-18 6-23-16,-3 24 156 0</inkml:trace>
          <inkml:trace contextRef="#ctx0" brushRef="#br0" timeOffset="4844.2352">3521 74 800 0,'0'0'126'0,"0"0"-13"16,0 0-2-16,0 0-12 15,0 0-24-15,0 0-16 0,0 0-19 0,0 0-7 0,0 0-6 16,0 0-8-16,0 0-1 0,0 0 5 15,0 0 3-15,0 0 4 0,0 0-7 0,21 1-4 0,-21-1-4 16,27 2 0-16,-27-2-1 16,35 0-4-16,-35 0-1 0,37 3-2 0,-37-3-2 15,46 0-1-15,-46 0-1 0,45-3-2 16,-45 3 0-16,40 0-1 0,-40 0 0 0,40-6 0 0,-40 6-1 16,33-8-26-16,-33 8-52 0,25-6-127 0,-3 9-322 0,-22-3-4 15,0 0 180-15</inkml:trace>
          <inkml:trace contextRef="#ctx0" brushRef="#br0" timeOffset="4512.0203">3852-219 507 0,'0'0'153'0,"0"0"-52"0,0 0-14 16,0 0-2-16,0 0-8 0,0 0-21 0,0 0-14 16,0 0 3-16,0 0 12 0,0 0 4 0,0 0-9 15,0 0-15-15,0 0-18 0,0 0 12 0,0 0 12 16,0 0 4-16,0 0 3 16,5 26-16-16,-5-26-16 0,3 29 1 0,-3-29-4 15,0 41 2-15,-1-17-6 0,1-2 0 16,-2 1-5-16,2-1 3 0,0 4-5 0,-2-1 3 15,0-3-6-15,1 0 3 0,1 3-5 0,-3-1 4 0,0-1-4 16,2-1 3-16,1-22-4 16,-3 43 4-16,3-43-5 0,-2 41 7 0,2-41-6 0,-5 36 3 15,5-36-2-15,-1 27 1 0,1-27 15 16,0 0-35-16,-1 25 37 0,1-25-39 0,0 0 22 0,0 0 0 16,0 0-1-16,0 0 2 15,0 0-2-15,0 0-7 0,-3 27-12 0,3-27-9 16,0 0-16-16,0 0-16 0,0 0-46 15,0 0-24-15,0 0-120 0,0 0-60 0,0 0-119 0,0 0 126 16,-23-34 304-16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4.789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257 109 968 0,'0'0'232'0,"-11"-25"-146"15,11 25 4-15,-9-23-17 0,9 23 0 0,0 0-54 16,-9-28 10-16,9 28-29 0,0 0 17 0,-19-24 3 16,19 24-3-16,0 0 4 0,0 0-2 0,-24-9-3 0,24 9-3 15,0 0-3-15,0 0-3 0,-32 11-2 0,32-11 0 16,-20 24 17-16,20-24-34 0,-28 37 33 0,14-13-34 16,2 1 12-16,-2 4 4 0,2-2-5 15,1 5 6-15,1 1-7 0,2-1 6 0,1 3-6 16,1-2 5-16,2 0-5 0,2 3 5 0,-1-2-6 15,3-1 6 1,0 1-6-16,0-4 5 0,3 0-6 0,-1-3 6 16,0 0-6-16,-1-3 3 0,-1-24-20 0,7 34-5 15,-7-34-13-15,7 24-6 0,-7-24-4 0,0 0-9 16,0 0-24-16,0 0-24 0,22 11-33 16,-22-11-73-16,4-23-49 0,-4 23-138 0,0-25 125 15,0 25 275-15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4.5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59 0 586 0,'0'0'119'0,"0"0"16"0,0 0-3 15,0 0-23-15,0 0-30 0,0 0-33 0,0 0-38 16,0 0 10-16,0 0-12 0,0 0 24 0,0 0 3 16,-15 23-1-16,15-23-1 0,0 22-4 0,0-22 1 15,0 35-7-15,0-35 1 0,0 41-8 0,0-17 2 16,-1-1-6-16,1 5 3 0,-2-1-6 0,2 0 3 16,-1 3-6-16,-2-2 4 15,0 3-7-15,1-2 4 0,-1 0-6 0,-1 0 4 16,1-5-5-16,0 4 5 0,-2-2-5 0,2-4 5 15,1 0-5-15,2-22 5 0,-5 39-4 0,5-39 3 16,0 31-3-16,0-31 4 0,0 0-1 0,-4 27 2 16,4-27 0-16,0 0-3 0,0 0-1 0,0 0-1 15,0 0 0-15,0 0-1 0,0 0 2 0,0 0 0 16,0 0 0-16,0 0 2 0,0 0-1 16,0 0-1-16,0 0 1 0,0 0 1 0,0 0-2 15,0 0 1-15,0 0-3 0,0 0 0 0,22 3 0 16,-22-3 0-16,0 0 3 0,0 0-1 15,0 0 1-15,0 0 0 0,21-20 2 0,-21 20-3 16,0 0 2-16,16-31-3 0,-16 31 3 0,15-22-2 16,-15 22 1-16,14-27 0 0,-14 27 0 15,17-22-1-15,-17 22 2 0,0 0-2 0,17-24 0 16,-17 24-1-16,0 0 2 0,0 0-2 0,0 0 2 16,25-21-1-16,-25 21 0 0,0 0-1 0,0 0 1 15,24-13 1-15,-24 13 0 0,0 0-1 0,23-11 1 16,-23 11-2-16,0 0 2 0,0 0-2 0,28-16 1 15,-28 16 1-15,0 0-1 0,0 0 0 0,0 0 0 16,0 0 0-16,22-10 0 0,-22 10 0 16,0 0 0-16,0 0 0 0,0 0 0 15,0 0 0-15,0 0 1 0,0 0-1 0,19 26 0 16,-19-26 1-16,0 0-2 0,0 0 2 0,12 26-2 16,-12-26 3-16,0 0-2 0,9 25 1 0,-9-25-1 15,5 26 2-15,-5-26 0 0,4 29 4 0,-4-29-2 16,5 27 2-16,-5-27-3 0,1 28 1 0,-1-28-2 15,0 0 0-15,1 30-1 0,-1-30 1 16,0 0-3-16,0 0 3 0,3 26-2 0,-3-26 0 16,0 0-1-16,0 0 1 0,0 0 0 0,0 0 0 15,0 0-1-15,0 0 1 0,0 0-2 0,0 0-9 16,0 0-10-16,0 0-14 0,0 0-34 16,0 0-32-16,8 28-41 0,-8-28-46 0,0 0-45 15,0 0-96-15,0 0-1 0,6 24 174 16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5.36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6 579 0,'0'0'134'15,"0"0"-6"-15,0 0 16 0,0 0-11 0,0 0-23 16,0 0-38-16,0 0-26 0,0 0-19 16,0 0-6-16,0 0-6 0,0 0 1 0,0 0 1 15,0 0 1-15,0 0 0 0,0 0-1 0,0 0-3 16,-6 23-1-16,6-23-3 0,0 0 0 0,0 27-4 15,0-27 3-15,-3 23-4 0,3-23 1 0,-4 30-3 16,4-30 0-16,-3 34-3 0,3-34 4 0,-2 34-4 16,2-34 3-16,-4 34-1 0,4-34 0 15,-2 28-2-15,2-28 1 0,0 0-1 0,-4 27 1 16,4-27-3-16,0 0 3 0,0 0 23 16,0 0-26-16,0 0 1 0,0 0-2 0,0 0-23 15,0 0 26-15,0 0 1 0,0 0 0 0,24-17 1 16,-24 17-2-16,16-30 3 0,-16 30-4 0,21-39 4 15,-21 39-4-15,22-40 4 0,-22 40-4 0,19-36 4 16,-19 36-5-16,18-34 3 0,-18 34-1 16,14-24 1-16,-14 24-1 0,0 0 2 0,20-25-3 15,-20 25 3-15,0 0-3 0,0 0 1 0,0 0 0 16,0 0 0-16,0 0 1 0,24-5-1 16,-24 5 1-16,0 0-1 0,0 0 1 0,0 0-1 15,23 29 1-15,-23-29-2 0,10 22 3 0,-10-22-3 16,10 27 4-16,-10-27-4 0,5 28 4 0,-5-28-3 15,7 24 2-15,-7-24-1 0,0 0 0 16,10 26-2-16,-10-26 1 0,0 0 0 0,0 0 0 16,0 0-2-16,0 0 2 0,23 16-2 0,-23-16 1 15,0 0 1-15,0 0-1 0,0 0 1 0,29-26-1 16,-29 26 2-16,18-22-1 0,-18 22 2 0,21-29-3 16,-21 29 3-16,19-28-3 0,-19 28 3 0,22-27-4 15,-22 27 4-15,0 0-3 0,25-29 2 16,-25 29-1-16,0 0 1 0,0 0-1 15,20-22 0-15,-20 22 0 0,0 0 1 0,0 0-1 16,0 0 0-16,0 0 0 0,0 0 1 0,24-5 0 16,-24 5 2-16,0 0 2 0,0 0 1 0,0 0 1 15,19 29-2-15,-19-29 2 0,13 22-4 0,-13-22 3 16,11 36-1-16,-11-36 2 0,12 38-2 0,-12-38 5 16,10 42-5-16,-10-42 2 0,9 41-5 15,-9-41 2-15,9 37-5 0,-9-37 3 0,6 34 21 0,-6-34-35 16,9 32 35-16,-9-32-35 0,8 29 11 0,-8-29 0 15,0 0-17-15,0 0-11 0,18 27-23 0,-18-27-53 16,0 0-98-16,0 0-133 0,0 0-163 0,0 0 74 16,0 0 377-16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08:16.8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0 129 369 0,'0'0'61'0,"0"0"1"0,0 0 32 16,0 0 13-16,0 0-17 0,0 0-15 0,0 0-18 15,26-11-5-15,-26 11 10 0,0 0-2 0,0 0-1 16,0 0-6-16,0 0-7 0,32-10-4 0,-32 10-5 16,0 0-3-16,0 0-5 0,32 0-4 15,-32 0-3-15,0 0-1 0,22 0-7 16,-22 0-2-16,0 0-4 0,27 0-2 0,-27 0-1 15,0 0 0-15,33 0-1 0,-33 0-1 0,21 0 0 16,-21 0-1-16,23-2 5 0,-23 2 8 0,24-1 2 16,-24 1 2-16,26-2-5 0,-26 2-7 0,26-3 1 15,-26 3-2-15,28-4 4 0,-28 4 1 16,27-7-2-16,-27 7 0 0,28-5-4 0,-28 5 0 16,25-6-1-16,-25 6-2 0,23-6 0 0,-23 6-3 15,26-3 2-15,-26 3 0 0,24 0 0 0,-24 0 1 16,22 0-2-16,-22 0 1 0,23 0-1 0,-23 0 0 15,0 0 2-15,30 3-2 0,-30-3 1 16,0 0 0-16,29-4 0 0,-29 4 0 0,0 0 1 16,31-5-2-16,-31 5 0 0,0 0 2 15,26-4-2-15,-26 4 1 0,0 0 1 0,32-4 0 16,-32 4 0-16,0 0 1 0,30 2-3 0,-30-2 1 16,0 0-1-16,29-4 1 0,-29 4 1 0,23-3-1 15,-23 3 4-15,24-2 6 0,-24 2 1 0,26-3-1 16,-26 3-2-16,27-5-7 0,-27 5 0 0,32-3-1 15,-32 3 0-15,28-4 0 0,-28 4 0 0,25 0 0 16,-25 0 0-16,24 0 0 0,-24 0 0 16,28 0 1-16,-28 0-1 0,25 0 1 0,-25 0 1 15,27-4 0-15,-27 4 2 0,26 0-2 16,-26 0 1-16,25-2-3 0,-25 2-1 0,26-1 2 16,-26 1-2-16,21-2 1 0,-21 2 0 0,0 0-1 15,35 0 1-15,-35 0-1 0,0 0 0 0,29-1 1 16,-29 1 0-16,0 0-1 0,30 0 0 15,-30 0 0-15,0 0 0 0,32-2 0 0,-32 2 0 16,0 0 1-16,28 0-1 0,-28 0 0 0,0 0 0 16,28 0 0-16,-28 0-1 0,0 0 2 0,26 0-1 15,-26 0 0-15,0 0 0 0,0 0 0 0,28 3 1 16,-28-3-1-16,0 0 1 0,0 0-1 0,27 0 0 16,-27 0 1-16,0 0-1 0,24 0 1 15,-24 0-2-15,0 0 1 0,22 0-1 16,-22 0 1-16,0 0 0 0,25 0 1 0,-25 0-1 15,0 0 0-15,0 0 0 0,30-3 0 0,-30 3 0 16,0 0 1-16,23-3 0 0,-23 3 0 0,0 0 0 16,29-3 0-16,-29 3 2 0,0 0 1 0,31-3 1 15,-31 3-1-15,0 0-1 0,27-4-1 0,-27 4-1 16,0 0 0-16,28-3 0 0,-28 3 0 0,0 0-1 16,27-2 0-16,-27 2 1 0,0 0-1 15,25-1 2-15,-25 1-1 0,0 0 0 0,24 0-1 16,-24 0 0-16,0 0 1 0,27-2 0 0,-27 2 1 15,0 0-2-15,26 2 1 0,-26-2 0 0,0 0-1 16,28 3 0-16,-28-3 0 0,0 0 0 16,27 1 1-16,-27-1-2 0,0 0 2 0,28 2-1 15,-28-2 0-15,0 0 0 0,28 0 0 16,-28 0-1-16,0 0 2 0,27 4-1 0,-27-4 1 16,0 0 0-16,28 3-1 0,-28-3 0 0,0 0 0 15,26 3 0-15,-26-3-1 0,0 0 1 0,27 5 0 16,-27-5 1-16,0 0-2 0,28 6 1 0,-28-6 0 15,0 0-1-15,28 8 2 0,-28-8-1 0,0 0 1 16,0 0-2-16,27 8 1 0,-27-8 0 0,0 0 0 16,0 0 0-16,0 0 1 0,22 10 0 15,-22-10 0-15,0 0-1 0,0 0 0 0,0 0-2 16,0 0 2-16,0 0 2 0,0 0-1 16,0 0 2-16,0 0-2 0,0 0-2 0,0 0 2 15,0 0-2-15,0 0 1 0,0 0 1 0,0 0-1 16,0 0 0-16,0 0 0 0,0 0-1 0,0 0 1 15,0 0-11-15,0 0-13 0,0 0-34 0,0 0-79 16,0 0-205-16,0 0-190 0,0 0 10 16,0 0 304-16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3.9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295 14 267 0,'0'0'156'0,"0"0"-21"0,0 0-21 16,0 0-5-16,0 0-31 0,0 0 2 0,0 0-12 15,0 0-4-15,-28-14-4 0,28 14 3 16,0 0-2-16,0 0-4 0,0 0-9 0,-23 0-3 15,23 0-7-15,0 0-3 0,0 0-6 0,0 0-5 16,-28-1-6-16,28 1-2 0,0 0-5 0,0 0-2 16,-22 5-1-16,22-5-4 0,0 0 0 0,-23 6 0 15,23-6-3-15,0 0 1 0,-28 16-2 16,28-16 3-16,0 0-3 0,-26 17 0 16,26-17 1-16,0 0 0 0,-21 17 0 0,21-17 1 15,0 0-3-15,0 0 1 0,-26 27-1 0,26-27 2 16,0 0-2-16,-18 24 1 0,18-24-1 0,0 0 1 15,-8 22-2-15,8-22 2 0,0 0-1 0,0 26 0 16,0-26 0-16,0 0 0 0,13 25-1 0,-13-25 2 16,0 0-1-16,0 0 1 0,22 26-2 0,-22-26 3 15,0 0-3-15,27 14 1 0,-27-14 0 16,0 0 0-16,29 6 0 0,-29-6 1 16,0 0 1-16,32 5 0 0,-32-5-1 0,0 0 0 15,29 0 0-15,-29 0 0 0,0 0 0 0,23-2 0 16,-23 2 0-16,0 0-1 0,0 0 3 0,0 0-3 15,0 0 2-15,25-4 0 0,-25 4 0 0,0 0 0 16,0 0 1-16,0 0-1 0,0 0 2 0,0 0 1 16,0 0 0-16,0 0 1 0,0 0 0 15,0 0-1-15,0 0-2 0,0 0 0 0,0 0 18 16,-28 23-37-16,28-23 38 0,-24 19-38 0,24-19 17 16,-25 23 1-16,25-23-2 0,-28 23 2 0,28-23-1 15,-23 23 2-15,23-23 0 0,-25 22 3 0,25-22 0 16,-21 21 2-16,21-21-5 0,-22 22 3 15,22-22-4-15,0 0 2 0,-22 32-2 16,22-32-1-16,-9 23-1 0,9-23 2 0,0 0-1 16,-11 32 1-16,11-32-3 0,-5 22 3 0,5-22-3 15,0 24 3-15,0-24-2 0,0 0 1 0,5 33-1 16,-5-33 1-16,0 0-1 0,11 29 1 0,-11-29-2 16,0 0 3-16,16 26-3 0,-16-26 2 0,0 0-1 15,28 17 1-15,-28-17 1 0,0 0-1 0,29 9 0 16,-29-9 1-16,0 0 0 0,35 0-1 15,-35 0 0-15,24-7-1 0,-24 7 2 0,27-10-2 16,-27 10 2-16,28-17 0 0,-28 17 0 16,28-16-1-16,-28 16 1 0,30-24-2 0,-30 24 3 15,30-22-3-15,-30 22 2 0,35-25-2 0,-35 25 2 16,29-24-9-16,-29 24-19 0,26-20-25 0,-26 20-58 16,0 0-46-16,45-6-75 0,-45 6-74 0,7-25-121 15,-7 25 66-15,0 0 360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28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28 1343 0,'-32'-28'174'0,"32"28"-72"0,0 0-21 15,0 0-19-15,0 0-15 0,0 0-13 0,0 0-6 16,0 0-2-16,0 0-6 0,0 0-6 0,0 0-5 15,0 0-6-15,0 0-2 0,0 0-1 16,0 0-1-16,0 0-1 0,0 0 0 0,0 0-3 16,0 0-11-16,0 0-11 0,0 0-20 15,0 0-21-15,0 0-13 0,0 0-21 0,0 0-77 16,0 0-140-16,0 0-157 0,0 0-11 0,0 0 355 16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4.46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 0 1425 0,'0'0'148'15,"0"0"-61"-15,-23 7-18 0,23-7-9 0,0 0-23 16,0 0-14-16,0 0-6 0,0 0-3 16,0 0-3-16,0 0-1 0,0 0-6 0,0 0-2 0,0 0-2 0,0 0-1 15,0 0-1-15,0 0-1 0,0 0-12 16,0 0-19-16,0 0-32 0,0 0-32 15,8 27-106-15,-8-27-279 0,0 0-50 0,0 0 65 16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2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44 0 559 0,'0'0'243'0,"0"0"-122"16,0 0-28-16,0 0-22 0,0 0-19 0,0 0-27 15,0 0-14-15,0 0 33 0,0 0 25 0,0 0 8 16,11 37 9-16,-11-37-38 0,1 29-14 0,-1-29-9 16,0 42-1-16,-1-16-10 0,1 3-1 0,-6 0-10 15,5 0 4-15,-1 3 17 0,-3 0-34 0,2 0 32 16,-1 0-33-16,-2-1 9 0,2-1 7 15,-1 0-7-15,-1-2 6 0,3-6-5 0,-1 3 4 16,4-25-5-16,-2 35 3 0,2-35-3 16,-2 29 2-16,2-29-2 0,0 0 4 0,-4 22-2 15,4-22 0-15,0 0-1 0,0 0 1 0,0 0-1 16,0 0 1-16,0 0-2 0,0 0-2 0,0 0-13 16,0 0-14-16,0 0-25 0,8-40-44 0,-8 40-37 15,13-33-63-15,-13 33-86 0,30-20-111 16,-27-3 26-16,-3 23 326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51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 0 752 0,'0'0'91'0,"0"0"10"15,0 0 11-15,0 0 19 0,0 0-6 0,0 0-47 16,0 0-16-16,7 31-6 0,-7-31-14 0,0 26-7 16,0-26-14-16,0 30-2 0,0-30-9 0,0 34 1 15,0-34-4-15,2 36 3 0,-2-36-5 16,-2 37 5-16,2-37 18 0,0 43-34 0,0-20 32 16,-3-1-33-16,3-22 7 0,-4 45 4 0,1-20-4 15,-1-2 2-15,1 1-4 0,3-2 4 0,-5 1-4 16,5-23 3-16,-6 43-3 0,6-43 4 15,-4 38-5-15,4-38 4 0,-1 27-3 0,1-27 1 16,0 0-1-16,2 24 0 0,-2-24-28 0,0 0-18 16,0 0-24-16,0 0-31 0,0 0-4 15,0 0-23-15,0 0-46 0,0 0-46 0,24-37-108 16,-24 37-18-16,7-45 199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5.76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29 654 0,'0'0'178'16,"-25"13"-45"-16,25-13 0 0,0 0-7 0,-33 9-21 16,33-9-20-16,0 0-31 0,0 0-26 0,0 0-5 15,-1 21 0-15,1-21 1 0,0 0 2 0,0 0-7 16,30 22-2-16,-30-22-3 0,26 10 0 15,-26-10-5-15,33 6-4 0,-33-6-2 0,39-1-2 16,-39 1 1-16,41-8-2 0,-17 1 1 0,1-3-1 16,-2-2 1-16,-23 12-31 0,50-16-93 0,-41-8-172 15,15 18-239-15,-24 6 43 0,29-26 286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6.5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47 185 251 0,'0'0'90'0,"0"0"2"16,0 0 10-16,0 0 0 0,0 0-13 0,0 0-20 15,0 0-9-15,24-3-17 0,-24 3-4 0,0 0-5 16,0 0-8-16,25-7-5 0,-25 7-7 16,0 0-7-16,22-7-2 0,-22 7 0 0,0 0 0 15,0 0-1-15,32-14 3 0,-32 14-1 0,0 0 2 16,19-23 1-16,-19 23 5 0,17-22-1 15,-17 22 2-15,14-24-5 0,-14 24 3 0,13-28 4 16,-13 28 17-16,6-24 12 0,-6 24 13 0,0 0-3 0,-6-27-10 16,6 27-15-16,0 0-11 0,0 0-10 0,-26-14-3 15,26 14-3-15,0 0-2 0,-29 9 0 0,29-9-2 16,-29 15 1-16,29-15-2 0,-31 28 2 0,31-28-3 16,-31 33 5-1,31-33-5-15,-26 39 3 0,26-39-2 16,-22 38 2-16,22-38-2 0,-15 31 2 0,15-31-4 15,-1 28 2-15,1-28-3 0,1 28 4 0,-1-28-2 16,11 24 1-16,-11-24-1 0,0 0 2 0,32 31-2 16,-32-31 2-16,31 15-2 0,-31-15 2 0,38 7-1 0,-38-7 1 15,44 0-1-15,-22-2 1 0,5-4 0 16,1 0-1-16,4-4 2 0,-5-7-35 16,5 11-41-16,-9-16-49 0,10 20-79 0,-33 2-40 15,37-41-143-15,-5 33 46 0,-21-17 276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01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24 17 1184 0,'0'0'93'0,"-25"7"-26"16,25-7-12-16,0 0-18 0,0 0-5 0,0 0-4 0,14 32 2 0,-14-32-9 15,0 0-6-15,30 23-5 0,-30-23-4 16,35 11-1-16,-35-11-3 0,40 9-1 0,-17-9 1 15,2 0-2-15,-2-3-1 0,4 2-1 0,-3-11-29 16,8 12-58-16,-32 0-49 0,59-14-45 16,-38-8-21-16,19 2-176 0,3 19-1 0,-17-25 202 15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02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19 872 0,'-28'12'138'0,"28"-12"-64"15,0 0-15-15,0 0-10 0,0 0-13 0,0 0-5 16,-5 24 0-16,5-24 2 0,0 0-2 0,1 24-4 15,-1-24-12-15,0 0-5 0,4 25-5 0,-4-25 1 16,0 0-2-16,3 32 3 0,-3-32-4 0,0 0 1 16,1 33-2-16,-1-33 0 0,2 24-2 15,-2-24 2-15,4 24-2 0,-4-24 1 0,0 0-3 16,4 29 3-16,-4-29-1 0,0 0 0 0,8 22-1 16,-8-22 1-16,0 0-1 0,0 0 0 15,0 0 0-15,0 0 2 0,0 0 4 0,0 0 0 16,0 0 3-16,25-19-5 0,-25 19 2 0,8-30-3 15,-8 30 2-15,10-34-3 0,-10 34 4 16,8-37 7-16,-8 37 15 0,6-35 1 0,-6 35 6 16,7-30-11-16,-7 30-6 0,2-25-4 0,-2 25-1 15,0 0-2-15,5-28 1 0,-5 28-4 0,0 0-1 16,0 0-4-16,9-24 0 0,-9 24-2 0,0 0 0 16,0 0 0-16,0 0 0 0,0 0-1 0,26-8 3 15,-26 8-1-15,0 0 0 0,28 9 2 0,-28-9-3 16,0 0 0-16,28 10 0 15,-28-10 0-15,0 0 0 0,33 7 2 0,-33-7-2 16,24 0 0-16,-24 0-1 0,28-4 1 0,-28 4 0 16,29-3 0-16,-29 3 1 0,27-3-3 0,-27 3 1 15,0 0-25-15,35 1-38 0,-35-1-59 0,26 5-91 16,-26-5-71-16,0 0-174 0,28-6 75 0,-28 6 254 16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7.8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47 858 0,'0'0'151'0,"0"0"-58"0,0 0-13 0,0 0-14 16,0 0-17-16,0 0-15 0,0 0-16 0,0 0-10 16,0 0-6-16,0 0 1 0,0 0 15 0,0 0 11 15,8 26 6-15,-8-26 1 0,0 0-13 16,8 34-8-16,-8-34-5 0,-4 27 0 16,4-27-4-16,-1 29 4 0,1-29 0 0,0 31 5 15,0-31-4-15,-3 28 2 0,3-28-8 0,-2 33 0 16,2-33-4-16,-5 25 1 0,5-25-2 0,0 0 2 15,-1 27-3-15,1-27 2 0,0 0-1 0,0 0 0 16,0 0 3-16,0 0 0 0,0 0 1 0,26-28-3 16,-26 28 3-16,22-43-5 0,-8 17 4 15,-1-2-4-15,4-1 4 0,-2 3-6 0,-1 0 6 16,-2 4-3-16,-12 22 1 0,21-37-2 0,-21 37 2 16,14-21-3-16,-14 21 2 0,0 0-1 0,0 0 1 15,0 0 0-15,23-21 0 0,-23 21-1 0,0 0 0 16,0 0 2-16,0 0-2 0,0 0 2 15,0 0-1-15,25 26 1 0,-25-26 0 16,0 0 0-16,7 29-3 0,-7-29 3 0,4 22-3 16,-4-22 4-16,4 27-2 0,-4-27 2 0,6 27-3 15,-6-27 3-15,4 25-3 0,-4-25 2 0,0 0-1 16,7 26 0-16,-7-26-1 0,0 0 1 0,0 0-1 16,0 0 1-16,0 0-1 0,0 0 2 0,16 22-2 15,-16-22 1-15,0 0-1 0,0 0 1 0,0 0 2 16,0 0-2-16,21-18 2 0,-21 18-3 15,0 0 2-15,25-27-2 0,-25 27 2 0,16-22-2 16,-16 22 2-16,21-23-2 0,-21 23 2 16,0 0-1-16,29-28 0 0,-29 28-2 0,0 0 3 15,23-21-2-15,-23 21 1 0,0 0 0 0,22-13-1 16,-22 13 1-16,0 0 0 0,24-8 1 0,-24 8-2 16,0 0 1-16,22 0 0 0,-22 0-1 0,0 0 1 15,0 0 0-15,29 9 0 0,-29-9 0 16,0 0 0-16,0 0 1 0,0 0-1 0,26 24 2 15,-26-24-3-15,0 0 3 0,9 27-2 0,-9-27 1 16,7 21-1-16,-7-21 3 0,6 25-4 0,-6-25 3 16,0 0-2-16,7 32 2 0,-7-32-2 15,7 22 2-15,-7-22-3 0,1 24 1 0,-1-24 0 16,3 24 1-16,-3-24-2 0,0 24 2 16,0-24-3-16,0 27 3 0,0-27-3 0,0 28 3 15,0-28-3-15,0 0-12 0,7 34-62 0,-7-34-86 16,0 0-177-16,0 0-158 0,0 0 53 0,29-6 332 15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18.8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36 382 0,'0'0'140'0,"0"0"-39"0,0 0 6 0,0 0 5 15,0 0-3-15,0 0-27 0,0 0-20 0,0 0-14 16,0 0-6-16,0 0-6 0,0 0-6 0,0 0-10 15,0 0-7-15,0 0-6 0,0 0-1 0,0 0-2 16,0 0 6-16,0 0 48 0,0 0 5 16,0 0 1-16,0 0-3 0,0 0-49 0,18 29-2 15,-18-29-3-15,0 0 0 0,-5 27-4 0,5-27 0 16,0 0-2-16,-3 26 2 0,3-26-3 0,0 0 2 16,0 0-2-16,-2 25 0 0,2-25-1 0,0 0 0 15,0 0 0-15,0 0 0 0,0 0-1 0,0 0 0 16,0 0 3-16,0 0 1 0,0 0 2 0,20-25-1 15,-20 25 0-15,18-24-4 16,-18 24 3-16,20-23-3 0,-20 23 3 0,17-24-1 16,-17 24 0-16,0 0-2 0,22-26 2 0,-22 26-3 15,0 0 3-15,23-16-1 0,-23 16 0 0,0 0 0 16,22-6-2-16,-22 6 1 0,0 0 0 0,0 0 1 16,25 11 0-16,-25-11 2 0,0 0-2 0,0 0 2 15,25 28-1-15,-25-28 1 0,11 24-2 0,-11-24 1 16,10 25-1-16,-10-25 2 0,8 28-3 15,-8-28 3-15,7 32-4 0,-7-32 2 0,4 26-2 16,-4-26 2-16,0 0-2 0,0 0 1 0,18 24-7 16,-18-24-63-16,0 0-92 0,0 0-228 15,26-13-89-15,-26 13 29 0,17-45 402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07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0 565 0,'0'0'106'0,"0"0"-29"0,0 0-1 15,0 0-7-15,0 0-16 0,0 0-22 0,0 0 33 16,0 0 0-16,0 0 12 0,0 0 8 0,0 0-38 15,0 0 6-15,0 0 1 0,0 0-8 0,0 0-4 16,30 13-9-16,-30-13-6 0,0 0-3 0,0 0-6 16,31 2-3-16,-31-2-5 0,0 0 0 0,28 0-3 15,-28 0 0-15,0 0-1 0,32 2-1 0,-32-2 1 16,24 4-2-16,-24-4-1 0,23 5-1 16,-23-5 0-16,28 3 0 0,-28-3-1 0,26 6 2 15,-26-6-2-15,30 2 1 0,-30-2-1 0,30 3 0 16,-30-3 3-16,35 1-1 0,-35-1 1 15,33 0 0-15,-33 0-2 0,33-1 0 0,-33 1-1 16,34-3 0-16,-34 3 0 0,31-2 0 0,-31 2 0 16,31-1 1-16,-31 1-1 0,32-2 0 0,-32 2 0 15,24 0 1-15,-24 0 0 0,23 2-1 16,-23-2-1-16,22 0 1 0,-22 0 0 0,0 0-1 16,32 0 2-16,-32 0-1 0,0 0 1 0,27 0-1 15,-27 0 0-15,0 0 0 0,31-2 0 0,-31 2-1 16,0 0 1-16,27-3 0 0,-27 3 0 0,0 0 1 15,26 0 0-15,-26 0-1 0,0 0 0 0,27 5 0 16,-27-5-1-16,0 0 2 16,26 1-1-16,-26-1 1 0,0 0-1 0,29 3 1 15,-29-3 0-15,0 0-1 0,29 2-1 0,-29-2 0 16,0 0 1-16,33 0 0 0,-33 0 1 0,0 0-1 16,30-2 1-16,-30 2-1 0,0 0-1 0,30 3 1 15,-30-3 0-15,0 0 0 0,24 2 0 0,-24-2 1 16,0 0-1-16,0 0 0 0,23 4 0 0,-23-4 0 15,0 0 0-15,0 0 1 0,0 0-1 16,0 0 0-16,0 0 0 0,26 5-1 0,-26-5 2 16,0 0-1-16,0 0 0 0,0 0 0 0,0 0 1 15,0 0-2-15,0 0 2 0,0 0 0 16,0 0 1-16,0 0 1 0,0 0-1 0,0 0-1 16,0 0 0-16,0 0 0 0,0 0-2 0,0 0-27 15,0 0-68-15,0 0-55 0,0 0-129 0,0 0-187 16,0 0 40-16,-20 24 175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0.46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32 22 868 0,'0'0'219'0,"0"0"-95"16,-11-25-3-16,11 25-8 0,0 0-20 0,0 0-26 15,0 0-22-15,0 0-12 0,0 0-12 16,0 0-9-16,0 0-7 0,0 0-4 0,0 0-3 16,0 0-1-16,0 0 1 0,0 0 2 0,0 0 1 15,0 0 1-15,0 0-2 0,0 0 1 0,28 25-1 16,-28-25 2-16,0 0-3 0,27 24 2 16,-27-24-2-16,0 0 1 0,26 32 0 0,-26-32 1 15,0 0-2-15,28 31 3 0,-28-31-3 0,0 0 3 16,15 27-2-16,-15-27 1 0,0 0-1 0,0 0 1 15,8 26 0-15,-8-26 1 0,0 0-1 0,0 0 2 16,-5 24-1-16,5-24 2 0,0 0-3 0,-15 25 2 16,15-25-1-16,0 0 6 0,-26 25 4 15,26-25 5-15,0 0-5 0,-32 30-2 0,32-30-9 16,-26 22 0-16,26-22-2 0,-22 23 0 0,22-23 1 16,0 0-1-16,-27 21 0 0,27-21 1 0,0 0-11 15,0 0-13-15,0 0-29 0,0 0-63 0,-2 22-107 16,2-22-118-1,0 0-142-15,0 0 52 0,0 0 312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16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77 0 465 0,'0'0'147'0,"0"0"-74"16,0 0 40-16,0 0 10 0,7 24 15 0,-7-24-19 15,0 0-38-15,0 0-10 0,0 0 2 0,0 0-6 16,0 28-8-16,0-28-17 0,0 0-5 0,-2 24-5 16,2-24-1-16,-1 27-6 0,1-27 1 15,-4 35-5-15,4-12-17 0,-4 0 30 0,-2 3-37 16,2 3 28-16,-3-2-18 0,3 2-7 0,-3 1 5 16,2 0-6-16,1-2 5 0,1 0-6 0,-6 0 5 15,4-3-5-15,1 0 4 0,-2-3-4 16,6-22 4-16,-4 41-5 0,4-41 5 0,-5 30-4 15,5-30 3-15,0 0-1 0,-2 24-1 0,2-24 0 16,0 0 0-16,0 0-17 0,0 0-9 16,0 0-13-16,0 0-9 0,0 0-4 0,0 0-21 15,0 0-33-15,0 0-40 0,42-16-63 0,-40-15-39 16,16-1-133-16,-18 32 42 0,28-63 222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4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45-3 852 0,'0'0'149'15,"0"0"-28"-15,0 0 2 0,0 0-26 0,0 0-27 16,0 0-30-16,0 0-20 0,0 0-11 0,0 0 25 16,0 0 4-16,26 0 2 0,-26 0-2 0,0 0-27 15,0 0-1-15,17 24 6 0,-17-24 0 16,0 0 3-16,10 28-6 0,-10-28-1 0,2 27-2 15,-2-27 3-15,2 31-1 0,-2-31-12 0,-3 42 29 16,-3-15-35-16,2-2 29 0,-4 0-18 0,1 3-5 16,2-3 4-16,-2 0-6 0,0-1 5 0,1-2-5 15,1 3 4-15,5-25-4 0,-8 40 3 0,8-40-3 16,-9 35 3-16,9-35-3 0,-7 37 3 16,7-37-3-16,-7 30 2 0,7-30-2 15,-5 22-10-15,5-22-15 0,0 0-11 0,3 24-20 16,-3-24-9-16,0 0-22 0,0 0-5 0,0 0-2 15,0 0-40-15,0 0-43 0,0 0-40 0,0 0-83 16,0 0-21-16,-11-23 151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1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 19 1037 0,'-27'-9'154'0,"27"9"-16"15,0 0-14-15,0 0-16 0,0 0-40 0,0 0-29 16,0 0-20-16,0 0-13 0,0 0-6 0,0 0 0 16,0 0 1-16,0 0 3 0,0 0 2 0,25 19-1 15,-25-19-1-15,30 7-1 0,-30-7-1 0,32 7 0 16,-32-7-1-16,41 1 0 0,-41-1 0 0,41-8-1 15,-17 3 0-15,-2-1-10 0,4 4-38 16,-26 2-87-16,48-11-196 0,-48 11-174 16,40-16 11-16,-19 19 294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2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83 151 796 0,'0'0'145'0,"0"0"-39"15,0 0-17-15,0 0-21 0,0 0-26 0,0 0-18 16,0 0-10-16,0 0-6 0,0 0-3 0,0 0-4 16,0 0-5-16,0 0-1 0,0 0 6 0,0 0 4 15,0 0 8-15,0 0 4 0,0 0-1 0,22 4-2 16,-22-4-3-16,0 0-3 0,0 0-3 0,29-2-1 15,-29 2-1-15,0 0 2 0,27-5 0 16,-27 5 0-16,0 0 1 0,32-18-3 0,-32 18 2 16,0 0-2-16,27-27 0 0,-27 27 2 0,0 0 23 15,14-23 9 1,-14 23 7-16,0 0-1 0,-1-28-18 0,1 28-8 16,0 0-2-16,-4-22-2 0,4 22-1 0,0 0-2 15,0 0-3-15,-28-24-2 0,28 24-1 16,0 0-4-16,-33-6 1 0,33 6 0 0,-29 3-1 15,29-3 0-15,-34 11 0 0,34-11 1 0,-35 21-2 16,35-21 4-16,-30 29-6 0,30-29 6 0,-21 30-5 16,21-30 3-16,-14 33-3 0,14-33 3 0,-4 35-3 15,4-35 3-15,3 41-2 0,-3-41 1 0,11 34-3 16,-11-34 4-16,18 28-4 0,-18-28 2 0,26 22-1 0,-26-22 0 16,36 7 1-16,-36-7 1 0,39-3 0 0,-39 3-1 15,42-13 1-15,-20 2-3 0,5 0-24 16,-27 11-32-16,51-24-40 0,-39-1-44 0,18 25-56 15,-23-24-54-15,-7 24-142 0,37-16 32 0,-37 16 229 16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44 678 0,'0'0'155'0,"0"0"-37"16,0 0-32-16,0 0-26 0,0 0-24 0,0 0-16 15,0 0-10-15,0 0 4 0,0 0 33 0,0 0 9 16,17 25 4-16,-17-25-10 0,0 0-33 0,-3 26-12 16,3-26-2-16,0 27-2 0,0-27 2 0,-1 30-4 15,1-30 4-15,0 29-4 0,0-29 3 16,1 25-3-16,-1-25 2 0,0 0-3 0,3 30 3 16,-3-30-2-16,0 0 1 0,0 0-1 0,8 24 0 15,-8-24-2-15,0 0 3 0,0 0 3 0,0 0 17 16,0 0 15-16,0 0 1 0,11-27 2 0,-11 27-19 15,17-33-8-15,-17 33 0 0,14-43 8 16,-14 43-1-16,11-41 5 0,-11 41-4 0,9-35 1 16,-9 35-6-16,9-29 2 0,-9 29-7 15,8-23-1-15,-8 23-2 0,0 0-2 0,9-24-2 16,-9 24-2-16,0 0-1 0,0 0-1 0,0 0 1 16,0 0 1-16,0 0 0 0,29-5 0 0,-29 5 0 15,0 0-1-15,29 6 2 0,-29-6-2 0,0 0 2 16,29 8-2-16,-29-8 2 0,0 0-2 0,33 9 2 15,-33-9 0-15,28 1-2 0,-28-1 1 16,29-3 0-16,-29 3-1 0,27-7-21 16,-27 7-32-16,0 0-48 0,40 5-45 0,-40-5-76 15,27-7-127-15,-27 7-67 0,0 0 28 0,42 2 352 16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66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0 560 826 0,'0'0'85'0,"0"0"-39"15,0 0-2-15,0 0-16 16,0 0-14-16,0 0 18 0,0 0 25 15,0 0 22-15,0 0 8 0,20-30-21 0,-20 30-25 16,28-25-16-16,-28 25-9 0,36-39-2 0,-17 18-8 16,0-6 1-16,5-1-7 0,-2 1 3 15,2-4-5-15,1 1 6 0,-1-2-6 0,-1 1 7 16,-4 0-7-16,2 0 6 0,-2 4-4 0,-5 1 5 16,0 2-5-16,-14 24 5 0,19-40-1 0,-19 40 9 0,17-35-2 0,-17 35 1 15,0 0-4-15,14-24-6 0,-14 24-1 0,0 0 0 16,0 0 0-16,0 0-2 0,0 0 0 0,0 0 0 15,0 0 1-15,0 0 2 0,0 0 1 16,0 0 0-16,0 0 0 0,0 0-1 0,0 0 1 16,23 8 2-16,-23-8 3 0,0 0 2 15,0 0 4-15,18 27-1 16,-18-27 5-16,0 0-4 0,21 34 3 0,-21-34-4 16,13 32 2-16,-13-32-4 0,10 43 1 0,-10-43-6 15,8 43 2-15,-5-19-6 0,3 1 2 0,-2 1-4 16,-3-2 3-16,5 0-4 0,-4 2 3 15,2 1-5-15,-1-6 5 0,-1 3-3 0,-1-1 2 16,-1-23-3-16,4 40 3 0,-4-40-5 16,4 36 5-16,-4-36-3 0,6 32 1 0,-6-32-1 0,0 0-17 0,11 32-20 15,-11-32-24-15,0 0-45 0,0 0-35 0,0 0-55 16,0 0-82-16,0 0-144 0,23 0 24 0,-23 0 351 16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3.70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0 499 0,'0'0'150'0,"0"0"-74"16,0 0-30-16,0 0-2 0,0 0 8 16,0 0 27-16,0 0 0 0,0 0 3 0,0 0-16 15,0 29-30-15,0-29-3 0,0 0 0 16,-1 29 0-16,1-29-6 0,-3 23 2 0,3-23 0 15,-1 27 4-15,1-27-4 0,-4 24-2 0,4-24-8 16,-2 25-3-16,2-25-6 0,0 0 0 0,-2 32-6 16,2-32-1-16,0 0-1 0,1 24-1 0,-1-24 0 15,0 0-1-15,0 0-1 0,0 0 1 0,0 0-1 16,0 0 1-16,0 0 0 0,0 0-1 16,0 0 0-16,0 0 8 0,0 0 2 0,0 0 1 15,0 0 1-15,29-32-10 0,-29 32 1 0,19-33-4 16,-19 33 3-16,24-35-3 0,-24 35 2 15,23-32-2-15,-23 32 3 0,22-28-2 0,-22 28 2 16,0 0-3-16,24-24 1 0,-24 24-1 0,0 0 1 16,0 0-2-16,24-10 2 0,-24 10 0 0,0 0 1 15,0 0 2-15,27 16-2 0,-27-16 2 16,0 0-3-16,0 0 2 0,20 30 0 0,-20-30 0 16,0 0-1-16,13 33 2 0,-13-33-3 0,0 0 3 15,11 31-1-15,-11-31 1 0,0 0-1 0,5 30 1 16,-5-30-2-16,0 0 2 0,7 24-2 0,-7-24 1 15,0 0-1-15,0 0-1 0,0 0 1 16,0 0-1-16,0 0 2 0,0 0 2 0,0 0 0 16,26 7 1-16,-26-7-1 0,0 0-1 15,21-28 0-15,-21 28-2 0,18-28 2 0,-18 28-4 16,19-26 3-16,-19 26-2 0,0 0 1 0,29-29-1 16,-29 29 1-16,0 0-1 0,25-20 1 0,-25 20 0 15,0 0 0-15,26-11-1 0,-26 11 1 0,0 0-1 16,28-5 1-16,-28 5 0 0,0 0-1 0,22 1 2 15,-22-1-1-15,0 0 0 0,0 0 1 16,26 15-1-16,-26-15 0 0,0 0 2 0,0 0-2 16,23 28 1-16,-23-28 1 0,0 0 0 0,13 27 1 15,-13-27 3-15,0 0-2 0,11 34 2 16,-11-34-3-16,0 0 0 0,8 28-4 0,-8-28 2 16,0 0-2-16,8 26 1 0,-8-26-1 0,0 0 2 15,6 29-3-15,-6-29 2 0,0 0-29 0,-6 22-55 16,6-22-97-16,0 0-173 0,-1 23-111 15,1-23 38-15,0 0 338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2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1 536 0,'0'0'104'0,"0"0"10"15,0 0 5-15,0 0 2 0,0 0-29 0,0 0-21 16,0 0-18-16,0 0-11 0,0 0-8 16,0 0-8-16,0 0-10 0,0 0-5 0,0 0 47 15,0 0 6-15,0 0 1 0,0 0 1 0,0 0-53 16,-7 25-7-16,7-25-4 0,0 0 1 0,0 28-2 0,0-28 1 16,0 0-2-16,2 28 2 0,-2-28-2 15,0 0 0-15,0 23 0 0,0-23 0 0,0 0-1 16,0 0 2-16,0 0-2 0,0 22 2 0,0-22-3 15,0 0 1 1,0 0-1-16,0 0 0 0,0 0 2 0,0 0-1 16,0 0 1-16,0 0 0 0,0 0-1 0,0 0 0 15,0 0 8-15,0 0-1 0,0 0 3 0,22-22-1 16,-22 22-5-16,0 0-3 0,24-31 2 0,-24 31-1 16,0 0 1-16,24-30-1 0,-24 30 0 0,0 0-2 15,19-24 1-15,-19 24-1 0,0 0 3 0,0 0-2 16,26-17 1-16,-26 17-1 0,0 0-1 0,0 0 1 15,0 0 0-15,25-5-1 0,-25 5 1 16,0 0 1-16,0 0-1 0,0 0 1 0,24 13-1 16,-24-13 1-16,0 0-1 0,0 0 1 0,13 24 0 15,-13-24 0-15,0 0-2 0,11 26 3 16,-11-26-3-16,0 0 2 0,6 23-1 0,-6-23 1 16,0 0-1-16,0 0 1 0,5 27-1 0,-5-27 0 15,0 0-1-15,0 0 1 0,0 0-1 0,0 0 2 16,3 23-1-16,-3-23 0 0,0 0 0 0,0 0-1 15,0 0 2-15,0 0-1 0,0 0 2 0,0 0-2 16,0 0 1-16,0 0 0 0,0 0 5 16,0 0 1-16,0 0 2 0,17-28-2 15,-17 28-4-15,19-22-2 0,-19 22 1 0,21-25-3 16,-21 25 3-16,0 0-2 0,27-29 0 0,-27 29-1 16,0 0 2-16,26-19-3 0,-26 19 3 0,0 0-1 15,25-8 0-15,-25 8-1 0,0 0 0 0,0 0 1 16,24 2 0-16,-24-2-1 0,0 0 1 0,0 0 0 15,0 0 0-15,26 11 2 0,-26-11-3 16,0 0 2-16,0 0-2 0,0 0 0 0,23 23 1 16,-23-23 1-16,0 0 0 0,0 0 0 0,13 23-1 15,-13-23 0-15,0 0-1 0,0 0 2 0,8 27-1 16,-8-27 2-16,0 0-1 0,0 0 1 16,3 28-3-16,-3-28 3 0,0 0-3 0,0 0 2 15,4 27-1-15,-4-27 0 0,0 0-1 0,0 0 2 16,0 0-2-16,0 0 0 0,0 0 0 15,0 0 0-15,0 0-1 0,0 0 1 0,0 0-38 16,0 0-53-16,12 25-107 0,-12-25-222 0,0 0-34 16,0 0 14-16,0 0 392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37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64 0 517 0,'0'0'154'0,"0"0"-16"15,0 0-22-15,0 0 6 0,0 0-22 0,0 0-15 16,0 0-15-16,0 0-5 0,0 0-2 16,0 0-8-16,0 0-10 0,0 0-9 0,0 0-10 15,0 0-8-15,0 0-8 0,0 0-4 0,0 0-4 16,0 0 11-16,0 0 6 0,0 0 4 0,0 23-2 15,0-23-6-15,-2 35 11 0,2-35-33 0,-2 44 33 16,0-17-34-16,-2-2 11 0,0 6 2 16,-2-3-6-16,2 6 5 0,-1-5-6 0,-1 1 5 15,1-1-5-15,-2-1 4 0,4-2-6 16,-2-2 6-16,5-24-4 0,-5 41 4 0,5-41-3 16,-1 24 3-16,1-24-4 0,0 0 1 0,-4 25-1 15,4-25 2-15,0 0-1 0,0 0-1 0,0 0-13 16,0 0-9-16,0 0-13 0,0 0-15 0,0 0-14 15,4-30-30-15,-4 30-18 0,4-39-36 0,-4 39-24 16,11-42-16-16,-11 42-12 0,13-42-19 16,-13 7-20-16,0 35 64 0,8-55 177 15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6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3 180 523 0,'6'-29'184'0,"-6"29"-30"0,-1-28 4 0,1 28-34 15,-3-24 0-15,3 24-20 0,0 0-12 0,-6-34-17 16,6 34-18-16,0 0-12 0,0 0-11 0,0 0-4 15,6-24-8-15,-6 24-2 0,0 0-4 16,0 0-2-16,0 0-2 0,0 0-1 0,0 0-1 16,0 0 1-1,30-20-2-15,-30 20-1 0,0 0-2 0,32 0-2 16,-32 0-1-16,34 4-1 0,-34-4 0 0,35 4-1 16,-35-4 0-16,36 3-1 0,-36-3 0 0,39 2 0 15,-39-2 1-15,45 0-1 0,-45 0-1 0,38-2 0 16,-38 2 1-16,40-3-2 0,-16 0 1 0,-24 3 0 15,41-6-1-15,-41 6-12 0,39-8-10 0,-39 8-15 16,30-5-12-16,-30 5-11 0,29-11-28 16,-6 16-38-16,-23-5-59 0,22-10-69 0,-22 10-117 15,0 0-6-15,0 0 133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2.87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79 771 0,'0'0'273'0,"0"0"-176"0,0 0-6 0,0 0-9 16,0 0-13-16,-13 26-17 0,13-26-11 16,0 0 2-16,0 0 1 0,22 11-2 0,-22-11-9 15,28-2-4-15,-28 2-6 0,37-7-8 16,-12 3-5-16,1-2-6 0,2-4-1 0,-1 2-2 15,2-2 0-15,2 2-3 0,-1-3 1 0,-1 4-2 16,0 1-9-16,-3-2-17 0,6 8-32 0,-32 0-67 16,58-6-68-16,-58 6-83 0,37-17-199 15,-12 24 81-15,-25-7 259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26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147 73 1206 0,'-37'-7'218'15,"37"7"-117"-15,0 0-27 0,0 0-16 0,0 0-22 16,-26-3-12-16,26 3-9 0,0 0-4 0,-24 6-4 16,24-6-1-16,0 0-2 0,0 0-2 0,-29 25-1 15,29-25 1-15,-12 25-3 0,12-25 3 0,-13 30-3 16,13-30 1-16,-5 33-2 0,5-33 2 0,0 29-3 15,0-29 2-15,8 23-2 0,-8-23 2 16,0 0-1-16,28 19 1 0,-28-19 0 0,29 2 0 16,-29-2 0-16,36-7-1 0,-36 7-5 0,37-23-6 15,-37 23 1-15,37-31-4 0,-37 31 11 16,30-41-1-16,-30 41 6 0,25-40-1 0,-25 40 3 16,10-37-2-16,-10 37 3 0,0-27-2 0,0 27 4 15,0 0-4-15,-18-30 4 0,18 30-3 0,0 0 0 16,-33-17 0-16,33 17-1 0,-28-2 0 15,28 2-2-15,-32 8 2 0,32-8-1 0,-27 14 0 16,27-14-3-16,0 0 1 0,-28 27-8 0,28-27-14 16,0 0-28-16,0 0-41 0,11 35-51 0,-11-35-74 15,0 0-138-15,33 6-74 0,-33-6 50 0,40-5 380 16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56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58 0 1097 0,'0'0'128'0,"0"0"-47"16,0 0-5-16,0 0-11 0,0 0-28 16,0 0-17-16,0 0 4 0,0 0 7 0,0 0 5 15,-6 27 6-15,6-27-13 0,3 33-6 0,-3-33-9 16,-3 42 1-16,1-20 11 0,2 4-34 0,-2 2 31 15,1 2-31-15,-2 1 14 0,0 3 5 0,-1 2-6 16,-1 2 5-16,-2-4-9 0,3-3 4 16,-2-3-7-16,2 1 4 0,3-3-4 15,-4 1 3-15,4-4-4 0,1-23 4 0,0 34-3 16,0-34 2-16,1 23-2 0,-1-23-18 0,0 0-16 16,0 0-12-16,0 0-22 0,0 0-24 0,34 0-37 15,-36-29-63-15,26 22-79 0,-24 7-111 0,16-55 1 16,-16 55 234-16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3.8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53 0 780 0,'0'0'275'0,"0"0"-153"0,0 0-47 16,0 0-10-16,0 0-18 0,0 0-17 0,0 0 20 15,0 0 4-15,0 0 5 0,0 0 5 0,18 28-32 16,-18-28-4-16,5 31-6 0,-5-31-19 0,0 40 29 15,0-13-36-15,-2-1 28 0,-1 8-14 16,-3-3-8-16,1 4 5 0,-2 1-8 0,-1-1 5 16,0-1-6-16,-1 0 6 0,2 0-7 0,-1-5 4 15,3 0-4-15,0-2 4 0,5-27-4 0,-5 42 3 16,5-42-3-16,-1 24-16 0,1-24-22 0,0 0-23 16,16 22-49-16,-16-22-27 0,0 0-70 0,14-22-94 15,-14 22-123-15,33-26 32 16,-25-7 336-16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14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151-9 1080 0,'-31'-1'165'0,"31"1"-56"0,0 0-11 15,-20 32-15-15,20-32-34 0,-26 24-15 0,26-24-13 16,-27 35 1-16,27-35-8 0,-24 39 0 0,24-39-8 15,-18 42 0-15,18-42-6 0,-4 40 1 0,4-40-3 16,2 37 3-16,-2-37-3 0,13 28 2 16,-13-28-1-16,0 0 1 0,34 29-2 0,-34-29 1 15,32 5 1-15,-32-5-2 0,37-6 2 0,-37 6-1 16,37-21-1-16,-37 21-5 0,33-33 2 0,-33 33-2 16,32-42 6-16,-32 42-2 0,22-40 6 0,-22 40-5 15,15-39 6-15,-15 39-4 0,3-34 3 0,-3 34-3 16,-4-27 3-16,4 27-2 0,-14-23 3 15,14 23-3-15,0 0 1 0,-33-21-2 0,33 21 1 16,-33 2-2-16,33-2-1 0,-39 13 1 0,39-13-16 16,-41 20-17-16,41-20-65 0,-39 21-77 15,41 4-153-15,-2-25-158 0,0 0 45 0,-17 31 343 16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4.97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28 954 0,'8'-32'202'0,"-8"32"-83"16,0 0-31-16,0 0-12 0,0 0-22 0,0 0-26 15,0 0-17-15,0 0-6 0,0 0-4 0,0 0 0 16,0 0 5-16,0 0 10 0,0 0 4 0,7 30 3 16,-7-30-6-16,-3 30-5 0,3-30-7 0,-1 37 1 15,1-37-3-15,-2 34 2 0,2-34-5 0,0 34 4 16,0-34-5-16,3 27 2 0,-3-27-2 0,0 0 1 15,18 28-1-15,-18-28 1 0,0 0 0 0,26 14 1 16,-26-14-1-16,26-2 1 0,-26 2 0 16,33-13-1-16,-33 13 1 0,38-24-1 15,-38 24 3-15,37-27-1 0,-37 27 5 0,30-24-3 16,-30 24 2-16,0 0-2 0,28-18-2 0,-28 18-2 16,0 0 0-16,0 0 1 0,0 0 0 0,0 0 2 15,18 22-2-15,-18-22 1 0,0 30-3 0,0-30 3 16,-2 33-3-16,2-33 3 0,-3 34-3 0,3-34 2 15,2 28-4-15,-2-28 4 0,0 0-3 0,0 0 1 16,0 0 0-16,29 20 0 0,-29-20 3 16,0 0-2-16,36-20 2 0,-36 20-2 0,34-35 4 15,-34 35-4-15,33-45 3 0,-16 21-3 16,-1 1 3-16,-3-3-3 0,-13 26 4 0,23-39-5 16,-23 39 3-16,18-29-4 0,-18 29 3 0,0 0-2 15,21-28 1-15,-21 28-1 0,0 0 0 0,0 0-18 16,0 0-26-16,0 0-49 0,29 6-70 15,-29-6-116-15,0 0-201 0,0 0 48 0,-13 27 245 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5.89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-3 0 1129 0,'0'0'57'0,"0"0"-43"0,0 0 1 16,-1 23 16-16,1-23 7 0,0 0 4 0,37 15-9 0,-37-15-13 15,37 3-6-15,-15-2-7 0,2 2-5 0,3 0-2 16,1-2 0-16,1-1-1 0,3 0 1 0,-2 0-1 16,2-1-1-16,2 5-67 0,-8-14-63 0,16 20-126 15,-16-4-209-15,-26-6 64 0,56 17 334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30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0 894 0,'0'0'122'0,"0"0"-36"16,0 0-10-16,0 0-18 0,0 0-17 0,0 0-11 16,0 0-8-16,0 0-8 0,0 0 15 15,0 0 23-15,0 0 6 0,0 0 1 0,26 11-18 16,-26-11-26-16,0 0-1 0,3 28-4 0,-3-28-1 15,3 25-5-15,-3-25 0 0,-3 24-4 0,3-24 1 16,-1 26-2-16,1-26 2 0,0 20-1 16,0-20 0-16,-2 23-1 0,2-23 1 0,0 0-2 15,-1 25 1-15,1-25-15 0,0 0-13 16,4 23-35-16,-4-23-41 0,0 0-38 0,0 0-42 16,0 0-39-16,0 0-65 0,0 0-48 0,0 0 94 15,17-48 243-15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5.4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31 96 1231 0,'-4'-27'178'0,"-14"2"-51"0,18 25-24 16,0 0-29-16,-10-25-22 0,10 25-12 0,0 0-8 16,0 0-12-16,0 0-4 0,0 0-8 0,0 0-3 15,0 0-4-15,0 0-2 0,0 0-1 0,0 0 0 16,0 0 1-16,0 0-3 0,0 0-12 0,0 0-15 15,29-18-24-15,-29 18-31 0,32 2-77 0,-32-2-123 16,0 0-241-16,29-10 56 0,-29 10 229 16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0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26 932 0,'0'0'101'15,"0"0"-50"-15,0 0 10 0,0 0 14 0,0 0 5 16,0 0-9-16,23 27-17 0,-23-27-11 16,0 0-3-16,2 25-6 0,-2-25-6 0,4 24-9 15,-4-24-4-15,4 28-7 0,-4-28 3 0,1 29-4 16,-1-29 5-16,0 28-4 0,0-28 0 0,-1 24-3 16,1-24-2-16,0 0-2 0,-3 26 1 15,3-26-2-15,0 0 3 0,0 0-2 0,0 0 0 16,0 0-1-16,0 0 0 0,0 0 0 0,0 0 0 15,0 0 0-15,0 0 1 0,0 0 1 0,0 0-1 16,0 0 2-16,25-35-3 0,-25 35 0 0,25-36-1 16,-25 36 4-16,26-42-4 0,-13 18 4 0,-13 24-3 15,26-42 2-15,-26 42-3 16,22-31 4-16,-22 31-4 0,0 0 1 0,29-21-1 16,-29 21-1-16,0 0 2 0,0 0 0 0,25-6 0 15,-25 6 0-15,0 0-1 0,0 0 1 0,23 16 0 16,-23-16 0-16,0 0 1 0,15 32-3 0,-15-32 4 15,8 25-4-15,-8-25 3 0,10 27-2 0,-10-27 2 16,8 30-3-16,-8-30 3 0,9 26-2 0,-9-26 1 16,6 27-1-16,-6-27 2 0,7 23-3 15,-7-23 4-15,0 0-3 0,7 24 1 0,-7-24-19 16,0 0-21-16,17 24-48 0,-17-24-44 0,0 0-49 16,0 0-58-16,0 0-97 0,33 17-62 0,-33-17 150 15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6.6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474 75 702 0,'0'0'201'15,"0"0"-75"-15,2-24-16 0,-2 24-9 0,0 0-17 16,0 0-13-16,-3-24-10 0,3 24-15 15,0 0-7-15,0 0-8 0,0 0-5 0,-15-22-5 16,15 22-6-16,0 0-3 0,-27-5-4 0,27 5-3 16,0 0 0-16,-35 8-2 0,35-8 0 0,-31 15 1 15,31-15-3-15,-34 23 3 0,34-23-3 16,-35 33 2-16,35-33-5 0,-23 34 4 0,23-34-4 16,-18 38 2-16,18-38-3 0,-14 37 4 0,14-37-3 15,-1 38 3-15,1-38-5 0,5 29 4 16,-5-29-3-16,13 26 3 0,-13-26-3 0,0 0 2 15,31 16-1-15,-31-16 0 0,25 5 1 0,-25-5 0 16,31-8-3-16,-31 8-2 0,29-18 1 0,-29 18-2 16,27-26 6-16,-27 26-1 0,26-37 4 0,-26 37-3 15,21-40 3-15,-21 40-3 0,16-41 4 0,-16 41-4 16,12-30 4-16,-12 30-3 0,0 0 0 16,9-29 0-16,-9 29 0 0,0 0 1 15,0 0 0-15,0 0-1 0,0 0-1 0,0 0 0 16,0 0 0-16,0 0 0 0,0 0 1 0,0 0 2 15,13 38-3-15,-13-38 1 0,4 43-2 0,-4-15 3 16,0 1-4-16,0 0 5 0,-2 0-6 0,-2 4 6 16,3-3-6-1,-2 2 7-15,-2-2-7 0,0 0 6 0,-1 0-5 16,-3-5 5-16,1 2-4 0,-3 1 4 16,0-6 18-16,-3 1-34 0,14-23 35 0,-32 40-35 15,32-40 13-15,-40 36 5 0,18-22-4 0,22-14 2 16,-44 23-2-16,21-18 1 0,-2 1-2 0,-1-4 2 0,0-2-1 15,0-5-1-15,4 2 0 0,-3-4-10 0,25 7-25 16,-47-24-53-16,47 24-69 0,-36-33-116 0,36 33-223 16,-14-38 59-16,-1 1 290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44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51 769 0,'0'0'164'0,"0"0"-38"0,-12-24-7 0,12 24-13 15,0 0-17-15,0 0-12 0,0 0-14 0,0 0-14 16,-27-27-9-16,27 27-9 0,0 0-6 16,-24 0-4-16,24 0-5 0,0 0-5 0,-36 11-3 15,36-11-3-15,-31 21-3 0,31-21 1 0,-35 32-4 16,35-32 4-16,-33 38-4 0,33-38 3 0,-29 34-4 15,29-34 3-15,-20 31-3 0,20-31 2 0,-7 26-3 16,7-26 2-16,0 0-3 0,14 24 2 0,-14-24 0 16,0 0 2-16,33 7 0 15,-33-7-2-15,36-7 1 0,-36 7-1 0,41-18 2 16,-19 7-2-16,3-2 3 0,-25 13-2 0,43-32 2 16,-43 32-3-16,33-29 3 0,-33 29-3 0,26-27 2 15,-26 27-1-15,0 0 2 0,18-28-1 0,-18 28 1 16,0 0 2-16,0 0 0 0,0 0 0 0,0 0 0 15,0 0 0-15,0 0-2 0,0 0 0 0,0 0 0 16,0 0-2-16,0 0-1 0,-16 22 2 16,16-22-2-16,-4 30 3 0,4-30-3 0,-5 29 2 15,5-29-4-15,0 27 5 0,0-27-4 0,6 28 3 16,-6-28-1-16,0 0 1 0,11 29-3 16,-11-29-8-16,0 0-24 0,0 0-24 0,30 29-48 15,-30-29-25-15,0 0-45 0,0 0-44 0,40-11-11 16,-40 11-73-16,17-25 1 0,5 27 181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7.8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-2 108 386 0,'0'0'116'0,"0"0"-4"0,0 0-11 0,0 0 2 15,0 0 2-15,0 0-4 0,0 0-8 0,0 0-9 16,0 0-30-16,0 0-6 0,1 25-5 0,-1-25-2 16,0 0-8-16,10 32-2 0,-10-32-7 0,5 24 1 15,-5-24-6-15,3 27-2 0,-3-27-6 16,4 27-2-16,-4-27-4 0,3 20 0 0,-3-20-3 15,0 0 4-15,0 0-3 0,6 28 0 16,-6-28-1-16,0 0-1 0,0 0-1 0,0 0 2 16,0 0 3-16,0 0 9 0,0 0 8 0,0 0 2 15,0 0 0-15,19-36-12 0,-19 36-4 0,14-38-7 16,-14 38 4-16,13-38-4 0,-7 16 4 0,-6 22-4 16,12-44 4-16,-12 44-2 0,10-39 7 15,-10 39-1-15,10-33 4 0,-10 33-3 0,0 0-1 16,11-24-3-16,-11 24-2 0,0 0-3 0,0 0 0 15,0 0 0-15,0 0-1 0,0 0 1 0,23 2-1 16,-23-2 1-16,0 0 0 0,0 0 0 0,29 20-1 16,-29-20 0-16,0 0-1 0,29 17 1 0,-29-17 0 15,34 6 0-15,-34-6 2 0,40-2-2 16,-40 2-1-16,39-7-1 0,-39 7-1 16,40-12-19-16,-18 8-17 0,-22 4-27 0,40-9-60 15,-40 9-43-15,40-12-109 0,-40 12-194 0,22-16 52 16,-22 16 234-16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8.2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56 180 633 0,'0'0'89'15,"0"0"-37"-15,0 0 1 0,0 0 5 0,0 0-14 16,0 0-10-16,0 0-7 0,0 0-1 0,0 0-3 15,24 18 4-15,-24-18 1 0,0 0-1 0,25-1-2 16,-25 1-2-16,0 0 8 0,34-8 8 16,-34 8 2-16,22-13-2 0,-22 13-13 0,25-17-12 15,-25 17-4-15,23-21-5 0,-23 21 1 0,24-24-3 16,-24 24 2-16,19-27-3 0,-19 27 6 0,15-23 8 16,-15 23 14-16,0 0 2 0,4-34 6 0,-4 34-9 15,0 0-5-15,-4-24-3 0,4 24-1 0,0 0-3 16,-26-12-4-16,26 12-4 0,-28 4-2 15,28-4 1-15,-40 20-1 0,18-3 6 0,-2 0 0 16,0 8 6-16,-1-1-4 0,6 2 1 16,0 2-7-16,4-3 2 0,4-2-5 0,1-1 2 15,10-22-4-15,-6 39 1 0,6-39-5 0,6 31 2 16,-6-31-3-16,19 27 1 0,-19-27-1 0,31 22 1 16,-31-22-1-16,42 9 1 0,-17-5 0 0,3-9-1 15,3 2 0-15,2-8-10 0,6 2-15 16,0-10-19-16,12 10-48 0,-16-25-84 0,33 28-186 15,-21-18-149-15,8-2 47 0,7 19 372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13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45 145 545 0,'0'0'176'15,"0"0"-55"-15,0 0-31 0,0 0-22 16,0 0-24-16,0 0-20 0,0 0 11 0,0 0 6 15,-5 23 7-15,5-23 5 0,0 0-17 0,0 0-5 16,0 0-2-16,23 2-6 0,-23-2-6 0,0 0-7 16,0 0-2-16,26 4 0 0,-26-4 2 15,0 0 4-15,26-3 0 0,-26 3 0 0,0 0-4 16,28-14-2-16,-28 14-3 0,0 0 0 0,30-26-2 16,-30 26 2-16,21-22-2 0,-21 22 2 15,16-24 2-15,-16 24 10 0,10-22 5 0,-10 22 4 16,0 0-3-16,1-33-5 0,-1 33-5 0,0 0-2 15,0 0-3-15,-20-26-2 0,20 26-2 0,-22-4-1 16,22 4-2-16,-31 6 0 0,31-6 1 0,-38 22-3 16,38-22 2-16,-39 30-2 0,39-30 3 0,-34 30-2 15,34-30 2-15,-22 33-2 0,22-33 2 16,-14 26-3-16,14-26 2 0,-1 31-2 16,1-31 2-16,5 28-2 0,-5-28 2 0,12 25-3 15,-12-25 1-15,23 21 0 0,-23-21 1 0,27 16 0 16,-27-16 0-16,36 11 0 0,-36-11 0 0,41 3-1 15,-41-3 1-15,46-3-1 0,-23 0 0 0,1-2 0 16,0-2-16-16,5 7-24 0,-29 0-41 0,51-7-47 16,-51 7-55-16,44-14-82 0,-44 14-156 15,32-15 38-15,-4 20 247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49.6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257 65 872 0,'-15'-27'201'0,"15"27"-69"16,0 0-20-16,0 0-12 0,-4-22-14 0,4 22-24 15,0 0-18-15,0 0-11 0,0 0-8 0,0 0-4 16,-28-20-1-16,28 20-3 0,0 0-3 0,-27 4-4 16,27-4-4-16,-28 13-1 0,28-13-3 0,-34 22 1 15,34-22-2-15,-37 32 3 0,37-32-4 0,-36 38 3 16,36-38-4-16,-29 36 2 0,29-36-3 15,-17 38 2-15,17-38-3 0,-1 31 3 0,1-31-4 16,7 33 4-16,-7-33-3 0,12 26 2 0,-12-26-2 16,0 0 0-16,32 29-4 0,-32-29-1 15,32-1 1-15,-32 1 2 0,34-17 4 0,-34 17 0 16,36-30 3-16,-36 30-3 0,33-33 2 0,-33 33-1 16,28-38 2-16,-28 38-3 0,22-38 3 0,-22 38-2 15,17-28 3-15,-17 28-3 0,0 0 1 16,13-26 0-16,-13 26 1 0,0 0-1 0,0 0 1 15,0 0 1-15,0 0-2 0,0 0 1 0,0 0-2 16,0 0 0-16,-7 35-1 0,7-35 3 0,-12 42-3 16,6-18 3-16,-1 2-5 0,-1 0 5 0,0 1-5 15,-1-1 4-15,1 2-4 0,0-4 5 0,-2 3-5 16,2-1 5-16,0-2-3 0,-1 1 2 0,0-4-2 16,2 2 2-16,7-23-4 15,-15 36 4-15,15-36-2 0,-10 24 2 0,10-24-2 16,-11 24 2-16,11-24-2 0,0 0 1 0,0 0 1 15,0 0 0-15,0 0-2 0,0 0 0 0,0 0 0 16,0 0-2-16,0 0-14 0,0 0-14 0,0 0-19 16,0 0-25-16,0 0-24 0,0 0-18 0,0 0-35 15,8-38-48-15,-8 38-34 0,24-20-157 16,-20-4 75-16,-4 24 262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08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12 0 1009 0,'0'0'155'0,"0"0"-31"16,0 0-21-16,0 0-16 0,0 0-23 0,0 0-21 15,0 0-17-15,0 0-11 0,0 0-8 16,0 0-2-16,0 0-3 0,0 0 1 0,0 0 3 0,0 0 3 15,-2 22 2-15,2-22 2 0,0 28-5 0,0-28 0 16,-4 38-6-16,4-38 1 0,-3 44-3 16,3-44 3-16,-4 40-5 0,4-40 3 15,0 34-3-15,0-34 2 0,7 25-2 0,-7-25 2 16,0 0-2-16,19 24 1 0,-19-24 0 0,0 0 0 16,24 1 0-16,-24-1 1 0,0 0 0 0,33-19-1 15,-33 19 3-15,22-26-3 0,-22 26 3 0,25-35-3 16,-25 35 3-16,20-37-2 0,-20 37 2 15,18-36-3-15,-18 36 3 0,15-33-2 0,-15 33 1 16,12-24-1-16,-12 24 1 0,0 0-1 0,0 0 0 16,0 0-1-16,0 0 1 0,0 0-1 0,0 0 0 15,0 0 1-15,0 0 0 0,0 0 2 0,0 0-3 16,23 10 3-16,-23-10-3 0,3 28 2 0,-3-28-2 16,2 31 1-16,-2-31-1 0,5 31 2 0,-5-31-3 15,2 28 1-15,-2-28-12 16,7 22-4-16,-7-22-29 0,0 0-39 0,26 34-35 15,-26-34-48-15,0 0-58 0,0 0-41 0,0 0-116 16,31 6 38-16,-31-6 316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6.431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279 367 1036 0,'0'0'99'0,"-27"-13"-11"16,27 13 0-16,0 0-20 0,0 0-23 0,-27-2-19 15,27 2-11-15,0 0-7 0,-26 11-3 0,26-11-4 16,-24 15 1-16,24-15-3 0,-27 25 2 0,27-25-2 15,-38 31 3-15,38-31-3 0,-35 35 5 0,35-35-4 16,-33 34 3-16,33-34-4 0,-25 34 3 0,25-34-4 16,-15 29 4-16,15-29-4 0,-3 24 0 0,3-24 0 15,0 0 0-15,16 23-2 0,-16-23 3 0,25 8-1 16,-25-8 0-16,32-4 2 0,-32 4-1 0,37-8 1 16,-37 8-1-16,36-14 1 0,-36 14-2 0,36-14 2 15,-36 14 0-15,29-23 1 0,-29 23-2 0,25-22 3 16,-25 22-3-16,20-27 1 0,-20 27 1 0,17-31 2 15,-17 31-2-15,14-41 5 16,-9 19-6-16,-1-3 4 16,0-1-4-16,0-2 4 0,1-5-6 0,0-1 7 15,-1-2-8-15,2-2 8 0,-1 3-8 0,2-2 7 16,1 2-6-16,-2 8 14 0,-6 27 2 0,12-40 13 16,-12 40 1-16,0 0 1 0,0 0-2 0,4-22-5 15,-4 22-5-15,0 0-9 0,0 0-2 0,0 0-5 16,0 0 8-16,0 37 1 0,3-12 5 0,-3-1-5 0,0 9 1 15,-3-3-8-15,3 6 4 0,0 3-6 16,-1-1 5-16,1 1-7 0,-1 1 5 0,-1-2-7 16,0-1 5-16,0-2-5 0,2-4 4 0,2-6-5 15,0-1 4-15,-2-24-4 0,4 36-20 0,-4-36-32 16,0 0-37-16,31 40-94 0,-31-40-128 0,0 0-172 16,0 0 9-16,11-22 371 15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3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 0 975 0,'0'0'153'0,"0"0"-41"0,0 0-27 0,0 0-15 15,0 0-14-15,0 0-18 0,0 0-12 0,0 0-8 16,0 0 0-16,0 0 3 0,0 0 5 0,13 27-1 16,-13-27-4-16,2 24-7 0,-2-24-2 0,-2 28-5 15,2-28 0-15,-5 34-5 0,5-34 1 16,-5 33-4-16,5-33 3 0,-4 30-4 0,4-30 4 16,-6 27-4-16,6-27 3 0,0 0-3 0,-4 24-1 15,4-24-26-15,0 0-40 0,0 0-57 0,0 0-63 16,0 0-89-16,0 0-162 0,0 0 47 0,29-30 233 15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0.5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 8 1442 0,'-27'-12'158'0,"27"12"-62"15,0 0-32-15,0 0-12 0,0 0-19 0,0 0-8 16,0 0-11-16,-23 7-4 0,23-7-6 0,0 0-3 15,0 0-1-15,0 0-1 0,0 0-1 0,0 0 0 16,0 0-5-16,0 0-12 0,0 0-10 16,0 0-13-16,0 0-20 0,0 0-28 0,17 26-70 15,-17-26-105-15,0 0-246 0,0 0 56 0,0 0 201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1.10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0 640 0,'0'0'288'0,"0"0"-134"0,0 0-41 16,0 0-16-16,0 0-13 0,0 0-14 0,0 0-20 16,0 0-14-16,0 0-14 15,0 0-5-15,0 0 4 0,0 0 1 0,0 0 1 16,0 0-2-16,0 0-9 0,22 8 2 0,-22-8 1 15,0 0 5-15,10 27-1 0,-10-27-2 0,9 25-3 16,-9-25-1-16,6 31-4 0,-6-31 0 0,9 35-5 16,-9-35 3-16,5 34-5 0,-5-34 1 0,5 33-3 15,-5-33 2-15,7 33-2 0,-7-33 3 16,4 31-1-16,-4-31-1 0,6 27-2 0,-6-27 1 16,0 0-2-16,12 24 3 0,-12-24-2 0,0 0 0 15,0 0 1-15,0 0 1 0,25 4 0 0,-25-4 1 16,0 0 1-16,0 0 1 0,27-25 2 15,-27 25 2-15,0 0 3 0,18-27-4 0,-18 27 2 16,0 0-3-16,13-27-1 0,-13 27-1 0,0 0 0 16,9-22-2-16,-9 22-1 0,0 0 0 15,11-26 0-15,-11 26-1 0,9-23 2 0,-9 23-2 16,9-24 2-16,-9 24-3 0,13-24 3 0,-13 24-2 16,9-26 1-16,-9 26-2 0,11-23 3 0,-11 23-3 15,0 0 1-15,17-30-1 0,-17 30 0 0,0 0-7 16,0 0-8-16,4-24-11 0,-4 24-19 0,0 0-16 15,0 0-52-15,0 0-86 0,0 0-250 0,0 0-56 16,0 0 48-16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7.22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 56 393 0,'0'0'119'0,"0"0"9"0,0 0 0 16,0 0-5-16,0 0-23 0,0 0-16 0,0 0-8 15,0 0 2-15,0 0-2 0,14-23-8 16,-14 23-16-16,0 0-18 0,0 0-15 0,0 0-7 16,0 0-5-16,0 0-2 0,0 0 0 0,0 0 0 15,0 0-3-15,0 0 1 0,0 0-1 0,0 0-1 16,0 0 2-16,0 0 0 0,0 0 0 15,0 0 0-15,0 0 0 0,23-15-2 0,-23 15-1 16,0 0 1-16,0 0-2 0,0 0 1 0,0 0 1 16,0 0-1-16,0 0 1 0,0 0 0 0,0 0 1 15,0 0 2-15,0 0 3 0,0 0 8 0,0 0 2 16,0 0-3-16,0 0 0 0,0 0-6 0,0 0 3 16,0 0 4-16,-22 21 5 0,22-21-2 15,0 0-2-15,0 0-3 0,0 0-6 16,0 0-3-16,0 0-1 0,0 0-3 0,0 0-1 15,0 0-2-15,0 0 1 0,0 0 0 0,0 0 2 16,0-27 1-16,0 27-2 0,0 0 2 0,0 0-2 16,26-16 1-16,-26 16 0 0,0 0 0 0,0 0-1 15,0 0 0-15,0 0 1 0,0 0 0 0,0 0 0 16,0 0 1-16,0 0 0 0,0 0-1 0,0 0 1 16,21 16 1-16,-21-16-1 0,0 0 0 15,0 0 0-15,0 0-1 0,-5 26 0 0,5-26-1 16,0 0 1-16,0 0-11 0,0 0-8 0,-10 23-23 15,10-23-34-15,0 0-47 0,0 0-47 16,0 0-93-16,-4 27-141 0,4-27 9 0,0 0 174 16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6:58.0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40 577 0,'0'0'171'0,"0"0"-21"0,0 0-8 0,0 0-34 0,0 0-20 16,0 0-13-16,0 0-9 15,0 0-13-15,0 0-8 0,0 0-9 0,0 0-7 16,0 0-6-16,0 0-8 0,0 0-5 0,0 0-4 16,0 0-3-16,0 0 0 0,0 0-2 0,0 0-1 15,0 0 0-15,0 0 0 0,0 0-1 0,0 0 1 16,0 0-1-16,0 0 0 0,0 0-2 0,0 0 3 16,0 0 1-16,0 0 1 0,0 0 1 0,0 0-1 15,0 0-2-15,0 0 1 0,0 0 0 16,0 0 2-16,0 0-1 0,0 0 0 0,0 0 0 15,0 0-2-15,0 0 3 0,0 0 1 0,0 0 4 16,0 0 6-16,0 0 6 0,0 0 1 0,0 0-4 16,0 0-6-16,0 0-7 0,0 0-2 15,0 0 2-15,0 0 1 0,0 0-1 0,0 0 0 16,0 0-1-16,0 0-2 0,0 0 0 0,0 0-2 16,0 0-1-16,0 0 0 0,0 0 1 15,-7-26 0-15,7 26 2 0,0 0-3 0,0 0 1 16,0 0 1-16,26-15 0 0,-26 15 0 0,0 0 1 15,0 0-2-15,0 0 1 0,0 0 1 0,21 8-2 16,-21-8 2-16,0 0 1 0,0 0-1 0,0 0 1 16,11 26-1-16,-11-26-1 0,0 0 0 15,0 0-1-15,-2 26 2 0,2-26-2 16,0 0 3-16,0 0 0 0,0 0-1 0,0 0 0 16,0 0-2-16,0 0 1 0,0 0 1 0,0 0 0 15,0 0 2-15,0 0 7 0,0 0 3 0,0 0 0 16,0 0 0-16,0 0-7 0,0 0-6 0,0 0 1 15,0 0-1-15,-22 0-2 0,22 0 2 0,0 0-1 16,0 0-1-16,0 0 1 0,0 0-12 0,0 0-16 16,0 0-19-16,0 0-67 0,-22-22-94 15,22 22-290-15,0 0-11 0,0 0 136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0.9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-7 57 435 0,'0'0'122'0,"0"0"11"16,0 0-16-16,0 0 9 0,8-24-11 15,-8 24-12-15,0 0-22 0,0 0-12 0,0 0-12 16,0 0-6-16,0 0-7 0,0 0-8 0,0 0-10 16,0 0-12-16,0 0-6 0,0 0-4 0,0 0 0 15,25-22 0-15,-25 22 0 0,0 0-2 0,0 0 1 0,0 0-1 16,0 0-1-16,25-11 0 0,-25 11 0 16,0 0-1-16,0 0 0 0,0 0 0 0,0 0 0 15,0 0 2-15,0 0-1 0,0 0 0 16,0 0 1-16,0 0 1 0,0 0 5 0,0 0 10 0,0 0 5 15,0 0 8-15,0 0 1 0,0 0-4 0,0 0-2 16,0 0-5-16,0 0-4 0,0 0-4 0,0 0-3 16,0 0-3-16,0 0-3 0,0 0-2 0,0 0-2 15,0 0 0 1,0 0-2-16,0 0 1 0,0 0-1 0,0 0-1 16,0 0 0-16,0 0 0 0,0 0-1 15,0 0 2-15,0 0-3 0,0 0 0 0,0 0 2 16,0 0 0-16,0 0 3 0,0 0 2 0,0 0-2 15,23 14 0-15,-23-14 1 0,0 0-2 0,0 0 2 16,0 0 1-16,0 0-3 0,0 0 3 0,0 25-2 16,0-25 1-16,0 0 0 0,0 0 0 0,0 0 0 15,0 0 0-15,0 0 2 16,0 0-1-16,0 0 0 0,0 0 0 0,0 0-1 16,0 0 0-16,0 0 1 0,0 0-1 0,0 0 0 15,0 0-7-15,0 0-27 0,0 0-27 0,-5 21-71 16,5-21-120-16,0 0-244 0,0 0-5 0,-28-12 174 15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35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186 0 226 0,'0'0'106'16,"0"0"13"-16,0 0 16 0,0 0-8 0,0 0-26 16,0 0-8-16,0 0 6 0,0 0 10 15,0 0 2-15,0 0-13 0,0 0-22 0,0 0-20 16,0 0-11-16,0 0-6 0,0 0 1 0,0 0-2 16,0 0-3-16,0 0-4 0,0 0-4 0,0 0-8 15,0 0-6-15,0 0-5 0,0 0-8 0,0 0 2 16,-28 34-2-16,28-34 1 0,-25 34 0 0,25-34 0 15,-29 34-2-15,29-34 3 0,-29 42-3 0,29-42 3 16,-27 43-4-16,27-43 4 16,-26 37-4-16,26-37 3 0,-15 39-4 0,15-39 4 15,-6 32-3-15,6-32 2 0,-4 26-2 0,4-26 2 16,7 21-3-16,-7-21 4 0,14 24-4 0,-14-24 3 16,17 24-2-16,-17-24 1 0,23 23 0 0,-23-23 1 15,28 22-2-15,-28-22 2 0,32 18-5 0,-32-18-13 16,33 13 5-16,-33-13-35 0,35 15-11 0,-35-15-61 15,36 8-60-15,-36-8-81 0,22-10-119 16,-22 10-60-16,24-14 224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60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-1 16 898 0,'0'0'152'16,"0"0"-23"-16,0-22-15 0,0 22-24 0,0 0-41 15,0 0-21-15,0 0-13 0,0 0-6 0,0 0 7 16,0 0 4-16,6 24 1 0,-6-24 2 0,2 27-13 16,-2-27-3-16,0 33-6 0,0-33 2 15,-5 35-4-15,5-35 2 0,-3 33-3 0,3-33 3 16,0 30 18-16,0-30-35 0,2 24 35 0,-2-24-36 15,1 24 14-15,-1-24-18 0,0 0-36 16,0 0-48-16,7 22-65 0,-7-22-63 0,0-21-183 16,0 21-3-16,8-32 254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2.7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71 1 1120 0,'-22'15'219'0,"22"-15"-94"15,0 0-26-15,-30 1-29 0,30-1-24 0,0 0-23 0,0 0-8 16,0 0-8-16,-15 26-3 0,15-26-3 0,0 0-2 16,0 0 0-16,0 0 0 0,0 0-1 15,8 23-1-15,-8-23-12 0,0 0-20 0,0 0-32 16,22-2-66-16,-22 2-94 0,0 0-154 0,30-2-101 0,-30 2 101 16,0 0 381-16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3.17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 21 667 0,'0'0'243'0,"0"0"-87"0,-3-23-11 16,3 23-16-16,0 0-52 0,0 0-48 0,0 0-22 16,0 0 2-16,0 0 9 0,0 0 8 15,20 24 3-15,-20-24-2 0,20 24-3 0,-20-24 1 16,20 31-1-16,-20-31-1 0,25 41-7 0,-14-20-1 16,2 1-8-16,-1 4 3 0,-2-2-7 15,-1 0 4-15,1 1-4 0,0 0 4 0,-5 1-2 16,1-1 7-16,-4 0-3 0,1-1 1 0,-3 2-4 15,-3-1 2-15,-2-1-5 0,1 0 7 0,-4 1 15 16,1-1-31-16,-6-1 28 0,1 2-31 0,12-25 9 16,-24 40 2-16,24-40-3 0,-23 33 2 0,23-33-2 15,0 0 1-15,-29 28-9 0,29-28-13 0,0 0-36 16,-25-7-88-16,25 7-269 16,0 0-134-16,0 0 3 0,10-22 469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03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281 82 545 0,'0'0'227'16,"0"0"-131"-16,6-27 7 0,-6 27 4 0,0 0 0 15,0 0-12-15,-10-28-15 16,10 28-16-16,0 0-18 0,0 0-10 0,0 0-7 16,0 0-7-16,-24-24 0 0,24 24-1 15,0 0 0-15,0 0-2 0,-31-3-5 0,31 3-4 16,-28 5-5-16,28-5-1 0,-34 18-4 0,34-18 3 16,-37 22-4-16,37-22 3 0,-40 31-3 15,40-31 2-15,-42 36-3 0,42-36 2 0,-29 33-3 16,29-33 4-16,-12 31-4 0,12-31 4 0,0 34-3 0,0-34 2 0,14 35-1 15,-14-35 3-15,27 30-3 0,-27-30 2 0,42 22-3 16,-42-22 1-16,41 18 1 0,-18-9 0 16,1-1-1-16,-1 2 2 0,-23-10-2 0,40 15 2 15,-40-15-2-15,32 14 2 0,-32-14-1 16,0 0 0-16,27 20 1 0,-27-20 0 0,0 0-1 16,0 0 3-16,0 0-2 15,7 27 2-15,-7-27-2 0,0 0-1 0,-22 20 0 16,22-20 2-16,-25 15 0 0,25-15 4 0,-27 18-2 15,27-18 1-15,-36 18-3 0,36-18 0 16,-40 23-3-16,40-23 2 0,-40 22-3 0,40-22 2 16,-40 23-2-16,40-23 2 0,-37 22-5 0,37-22-7 15,-28 24-19-15,28-24-14 0,0 0-47 16,0 0-52-16,-5 29-73 0,5-29-116 0,0 0-99 0,0 0 47 0,0 0 385 16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23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298 59 225 0,'0'0'83'0,"0"0"12"0,0 0 21 16,0 0 6-16,0 0-8 0,0 0-18 0,0 0-4 15,0 0 9-15,0 0 6 0,0 0 4 0,0 0-11 16,0 0-31-16,0 0-23 0,0 0-11 0,0 0-11 16,5-29 6-16,-5 29-1 0,0 0-2 15,0 0-3-15,0 0-2 0,0 0-1 16,-23-18-3-16,23 18-1 0,0 0-3 0,-28-7-3 16,28 7-3-16,-22-5-1 0,22 5 0 0,-24 3-2 15,24-3-1-15,-27 3-1 0,27-3-2 0,-27 5 1 16,27-5-3-16,-28 8 3 0,28-8-2 0,-24 17 1 15,24-17 0-15,-25 24-2 0,25-24-1 0,-24 31 1 16,24-31-1-16,-19 33 3 0,19-33-2 16,-18 29 2-16,18-29-2 0,-10 25 2 0,10-25-2 15,-4 22 0-15,4-22-1 0,0 0 2 0,4 32-3 16,-4-32 2-16,0 0-2 0,0 0 1 0,28 27 0 16,-28-27 2-16,22 10 0 0,-22-10 0 0,29 5 1 15,-29-5-2-15,32 4 1 0,-32-4 1 16,27 0-1-16,-27 0 0 0,28 0 1 15,-28 0-2-15,23-2 1 0,-23 2 0 0,0 0-2 16,0 0 3-16,24 2-1 0,-24-2 0 0,0 0 1 16,0 0 0-16,0 0 0 0,0 0 1 0,0 0-1 15,0 0 1-15,-7 27-1 0,7-27 1 0,-18 22-1 16,18-22 1-16,-25 24-2 0,25-24 2 0,-30 31-4 16,30-31 3-16,-36 36-4 0,36-36 4 0,-33 34-4 15,33-34 4-15,-28 27-2 0,28-27 4 16,-20 23-4-16,20-23-13 0,0 0 33 0,-11 28-35 15,11-28 35-15,0 0-20 0,8 23-1 16,-8-23 1-16,0 0-1 0,0 0 2 0,29 25-2 16,-29-25 1-16,23 9 0 0,-23-9 1 0,28 8-1 15,-28-8 1-15,33 3-1 0,-33-3 1 0,34 0-1 16,-34 0 1-16,36 0 2 0,-36 0-2 0,39-3 0 16,-39 3 2-16,41-5-2 0,-41 5-1 15,40-9 1-15,-40 9-3 0,39-9 2 0,-39 9 1 16,40-12 0-16,-40 12-1 0,34-12-16 0,-34 12-6 15,30-9-48-15,-30 9-69 0,32-6-163 0,-32 6-234 16,0 0 46-16,29-17 299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7:26.9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254 0 510 0,'-12'22'157'0,"12"-22"-12"0,0 0-14 0,0 0-3 15,0 0-17-15,-33 11-17 0,33-11-7 0,0 0-12 0,0 0-12 16,0 0-14-16,-22 22-9 0,22-22-7 0,0 0-3 16,0 0-2-16,-25 20-3 0,25-20-3 0,0 0 0 15,-25 22-5-15,25-22 0 0,0 0-6 0,-23 35-1 16,23-35-3 0,-17 32-2-16,17-32-2 0,-19 42 3 15,19-42-6-15,-23 44 4 0,12-21-5 0,1-1 3 16,3 4-4-16,-1-2 5 0,1 2-4 0,1-2 4 15,2 4-5-15,2-3 4 0,2 2-5 0,0-2 5 16,2 2-6-16,1-2 5 0,1-2-3 0,0-1-13 0,-4-22 32 16,14 42-30-16,-14-42 30 0,15 39-16 0,-15-39-4 15,17 33 3-15,-17-33-3 0,19 26 4 16,-19-26-3-16,0 0 3 0,28 29-2 0,-28-29-1 16,0 0 0-16,27 13 3 0,-27-13-3 0,0 0 1 15,32 7-19-15,-32-7-25 0,0 0-48 0,0 0-118 16,37-13-345-16,-37 13 33 0,0 0 149 15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2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239 45 313 0,'0'0'154'0,"0"0"-7"0,0 0-3 16,0 0-15-16,0 0-15 0,0 0-3 0,0 0 3 15,0 0 0-15,-14-20-12 0,14 20-18 0,0 0-16 16,0 0-20-16,0 0-38 0,0 0 13 16,0 0-31-16,0 0 23 0,0 0 5 0,-24-22-3 15,24 22-2-15,0 0-1 0,-28-5-4 16,28 5-3-16,-22 4 0 0,22-4-4 0,-28 7-1 16,28-7-14-16,-31 17 31 0,31-17-32 0,-32 19 33 15,32-19-19-15,-25 21 0 0,25-21-1 0,0 0-1 16,-22 30 1-16,22-30-1 0,0 0-1 0,-4 28-1 15,4-28 2-15,0 0-4 0,14 22 4 0,-14-22-2 16,0 0 2-16,36 20 0 0,-36-20 0 16,31 10 0-16,-31-10 1 0,33 9 1 15,-33-9-1-15,32 17 0 0,-32-17 0 0,23 14-2 16,-23-14 2-16,0 0 0 0,23 16 1 0,-23-16-1 16,0 0 2-16,0 0-3 0,9 26 3 0,-9-26-2 15,0 0 1-15,-18 27-1 0,18-27 2 0,-23 21-3 16,23-21 3-16,-32 20-2 0,32-20 1 0,-32 16-1 15,32-16 2-15,-35 14-2 0,35-14 1 16,-33 10-1-16,33-10-1 0,-25 3 1 0,25-3 0 16,0 0-1-16,0 0 1 0,-22-3-6 0,22 3-12 15,0 0-21-15,0 0-27 0,0 0-23 0,0 0-49 16,0 0-75-16,0 0-125 0,27-7-136 0,-3 14 74 16,-24-7 400-16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3.8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90 127 937 0,'0'0'152'0,"0"0"-49"0,0 0-13 15,0 0-18-15,-28 7-34 0,28-7-21 0,0 0-14 16,0 0 0-16,-8 24-2 0,8-24 2 0,-1 23-3 15,1-23 2-15,-5 30-3 0,5-30 3 0,0 37-4 16,-1-14 4-16,1 0-4 0,-3 3 4 16,3-3-4-16,-1 1 3 0,-2 3-4 0,2-1 5 15,1 0-5-15,-4 3 6 0,4 0-5 0,-4 0 5 16,-1-1-6-16,4-4 5 0,1-24-4 16,-3 42 4-16,3-42 16 0,-1 35-17 0,1-35 18 15,0 0-18-15,0 23-2 0,0-23 3 0,0 0 11 16,0 0 11-16,0 0-15 0,0 0 21 0,1-34-28 15,-1 34 8-15,3-32 3 0,1 9-4 0,-2-6 4 16,-1 3-5-16,2-9 7 0,1 2-4 0,-4-6 7 16,4 1-9-16,-3-4 4 0,3 2-11 15,1-7 5-15,0 5-5 0,-1 4 8 16,2 3-5-16,1 5 8 0,-2 9-7 0,-5 21 2 16,14-37-5-16,-14 37-1 0,14-26-4 0,-14 26 2 15,0 0-2-15,24-26 3 0,-24 26-1 0,25-9 1 16,-25 9 0-16,28-2-1 0,-28 2-1 0,29 5 2 15,-29-5-1-15,27 14-1 0,-27-14 1 0,27 21 0 16,-27-21 0-16,19 24-1 0,-19-24 2 16,14 28-3-16,-14-28 4 0,2 27-3 0,-2-27 4 15,-2 24-2-15,2-24 0 0,0 0 0 0,-24 35 2 16,24-35-1-16,-26 21 1 0,26-21-2 0,-36 19 1 16,14-10-3-16,22-9 2 0,-44 20-3 0,21-10 2 15,1-6 0-15,22-4 1 0,-42 13-1 16,42-13 0-16,-37 5-3 0,37-5 2 0,0 0-3 15,-28-5-21-15,28 5-27 0,0 0-66 16,0 0-101-16,10-29-130 0,-10 29-151 0,37-18 59 16,-28-12 425-16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3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0 156 566 0,'0'0'109'0,"0"0"-50"16,0 0 6-16,0 0 8 0,0 0-7 0,0 0-2 16,18 21-19-16,-18-21-3 0,0 0-1 0,0 0 0 15,28 8-7-15,-28-8-6 0,0 0-9 0,27 3-6 16,-27-3-5-16,28-2-2 16,-28 2-1-16,27-9-2 0,-27 9 0 0,32-11 1 15,-32 11-2-15,29-15-1 0,-29 15 0 0,28-25 0 16,-28 25-1-16,22-28 5 0,-22 28-2 0,15-26 3 15,-15 26 0-15,1-26 12 0,-1 26 17 0,0 0 12 16,-10-26 1-16,10 26-2 0,0 0-19 0,-34-21-5 16,34 21-5-16,-28 0-3 0,28 0-2 15,-41 16-5-15,41-16 3 0,-41 26-7 0,41-26 1 16,-36 35 0-16,36-35 2 0,-32 35-1 0,32-35 4 16,-19 33-8-16,19-33 2 0,-4 30-5 0,4-30 3 15,3 25-3-15,-3-25 2 0,15 29-3 0,-15-29 3 16,0 0-3-16,34 29 1 0,-34-29-1 0,30 11 1 15,-30-11 0-15,36 6 2 0,-12-8-2 0,-24 2 0 16,41-5-5-16,-41 5-19 0,46-11-29 16,-46 11-63-16,44-17-71 0,-36-5-100 0,15 7-180 15,1 14 62-15,-17-21 332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4.71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248 26 1116 0,'0'0'161'0,"0"0"-29"0,0 0-23 16,0 0-37-16,0 0-24 0,-29-27-12 0,29 27-4 15,0 0-6-15,-26-1-4 0,26 1-5 16,-24 5-5-16,24-5-4 0,-29 13 0 0,29-13-3 15,-33 25 3-15,33-25-1 0,-36 31 1 0,36-31-1 16,-34 41 2-16,34-41-5 0,-22 38 2 0,22-38-5 16,-12 36 0-16,12-36-2 0,-3 33 2 0,3-33-3 15,5 31 3-15,-5-31-3 0,11 29 2 0,-11-29-3 16,20 25 4-16,-20-25-4 0,27 17 2 0,-27-17 0 16,35 10-2-16,-35-10 3 0,42 0 1 15,-42 0-3-15,43-10-6 0,-17 4-14 0,-1-4-16 16,5 6-21-16,-30 4-34 0,62-9-91 15,-51-13-85-15,25 19-243 0,-7 1 32 0,-29 2 304 16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05.63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216-2 623 0,'0'0'206'0,"0"0"-55"0,0 0-11 16,0 0-15-16,0 0-20 0,0 0-25 0,0 0-15 15,0 0-12-15,0 0-5 0,0 0-8 16,0 0-9-16,-25-6-7 0,25 6-4 0,0 0-3 15,-22 21 1-15,22-21-2 0,-18 24-1 0,18-24-3 16,-23 31 0-16,23-31-4 0,-22 36 2 0,22-36-7 16,-28 37 3-16,19-13 16 0,-5 0-30 15,4 0 30-15,-1 7-30 0,3-4 7 0,0 6 3 16,4 0-6-16,-3-2 6 0,5 0-6 0,-3 1 9 16,5 2-9-16,0-6 6 0,1 5-5 0,3-4 2 15,-2 2-3-15,5-7 4 0,-5-2-3 0,-2-22 4 16,16 37-4-16,-16-37 2 0,19 24-2 0,-19-24 2 15,0 0-2-15,30 23 0 0,-30-23-14 0,25 6-7 16,-25-6-18-16,28-6-14 16,-28 6-18-16,22-16-49 0,5 17-60 0,-27-26-109 15,0 25-178-15,39-17 39 0,-35-8 313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35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-4 7 665 0,'0'0'144'0,"22"-12"-22"16,-22 12-13-16,0 0-12 0,0 0-16 0,0 0-18 15,0 0-13-15,0 0-4 0,0 0-5 0,0 0-3 16,0 0-7-16,0 0-7 0,0 0-7 0,0 0 1 16,0 0 10-16,0 0 10 0,0 0-1 15,0 0-1-15,0 0-16 0,0 0-5 0,24 29-3 16,-24-29 1-16,0 29-4 0,0-29-2 0,0 37-6 15,0-15 2-15,-4 1-5 0,2-2 4 0,0 3-6 16,0 3 6-16,-3 1-5 0,2-4 4 0,3 2-4 16,-6-2 4-16,5 2-6 0,0-5 7 15,-1 2-6-15,2-23 6 0,-5 38-5 0,5-38-13 16,-2 32 35-16,2-32-36 0,0 0 35 16,-4 28-25-16,4-28-7 0,0 0-2 0,0 0-7 15,0 0-4-15,0 0 1 0,0 0-3 0,0 0-3 16,0 0-2-16,0 0-12 0,0 0-18 0,0 0-38 15,0 0 14-15,0 0-24 0,0 0 11 0,0 0-24 16,0 0-46-16,25-22-56 0,-25 22-109 0,0 0 161 16,0 0 175-16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1.80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 0 808 0,'0'0'138'0,"0"0"-53"0,0 0-19 0,0 0-10 15,0 0 6-15,0 0 6 0,0 0-1 0,0 0 4 16,0 0-17-16,0 0-17 0,0 0-8 0,0 0-6 15,0 0-7-15,0 0 5 16,0 0 7-16,0 0 1 0,0 0 0 0,0 0-8 16,0 0-7-16,0 0 1 0,0 0-1 0,19 32-1 15,-19-32-4-15,0 0-2 0,6 32-5 0,-6-32 1 16,0 29-3-16,0-29 2 0,0 30-3 0,0-30 2 16,-1 31-3-16,1-31 4 0,-5 33-4 0,5-33 3 15,-1 36-3-15,1-36 3 0,-4 36-3 0,4-36 3 16,-4 35-3-16,4-35 3 0,-3 35-4 15,3-35 3-15,-1 29-2 0,1-29 2 0,0 26-1 16,0-26 3-16,0 0-4 0,-4 30 2 0,4-30-1 16,0 0-15-16,-2 25 36 0,2-25-36 0,0 0 35 15,0 0-30-15,-4 25-9 0,4-25-9 16,0 0-15-16,0 0-4 0,0 0-24 0,0 0-31 16,-4 28-58-16,4-28-48 0,0 0-103 15,0 0-93-15,0 0 36 0,0 0 369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09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45 11 955 0,'-23'14'246'0,"23"-14"-118"0,0 0-21 0,-23-4-25 16,23 4-32-16,0 0-29 0,0 0-15 0,0 0-5 15,0 0 5-15,0 0 2 0,0 0 2 16,0 0-1-16,33 19-3 0,-33-19-3 0,27 5 0 16,-27-5-1-16,37 1 0 0,-37-1-1 0,36-1 1 15,-36 1-2-15,37-5 0 0,-37 5 0 0,33-5-2 16,-33 5-11-16,40-13-25 0,-16 19-64 0,-24-6-94 15,41-16-163-15,-41 16-139 0,28-13 83 16,-5 20 390-16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48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379 0 681 0,'0'0'123'0,"0"0"-54"16,0 0-2-16,0 0 27 0,0 0 3 0,0 0 6 15,0 0-7-15,0 0-12 0,0 0-20 0,0 0-12 16,0 0-3-16,0 0-5 0,0 0 3 0,-11 34-11 0,5-13-4 15,6-21-10-15,-22 44-2 0,6-16-9 0,2 2 0 16,-7 1-7-16,1 1 3 0,-2 5-5 0,-3-5 3 16,-1 0-5-16,4 2 4 0,-3-3-4 15,3 1 5-15,-2-2-7 0,2 0 3 0,3-6-4 16,-2 1 4-16,8-3-4 0,13-22 4 0,-27 33-4 0,27-33-10 16,0 0-21-1,0 0-18-15,-6 25-26 0,6-25-31 0,0 0-70 16,0 0-115-16,35-26-176 0,-35 26 6 0,25-30 336 15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2.6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56 0 938 0,'0'0'103'0,"0"0"-48"0,0 0-9 16,0 0-8-16,0 0-12 0,0 0 11 0,0 0 12 15,0 0 11-15,0 0 2 0,0 0-21 0,24 24-16 16,-24-24-4-16,0 0-7 0,26 30-1 0,-26-30-4 16,14 25-1-16,-14-25-2 0,16 30 3 0,-16-30-1 15,20 36 3-15,-20-36-5 0,17 43 2 0,-17-43-6 16,16 38 1-16,-16-38-4 0,9 43 3 16,-9-43-4-16,3 41 3 0,-3-41-2 0,-1 42 4 15,1-42-6-15,-7 44 5 0,7-44-5 0,-11 40 5 16,11-40-4-16,-11 40 4 0,11-40-5 0,-17 38 4 15,17-38-3-15,-21 31 4 0,21-31 18 16,-22 33-36-16,22-33 36 0,-20 35-37 0,20-35 15 16,-25 35 4-16,25-35-3 0,-28 35 3 0,28-35-3 15,-22 33 1-15,22-33-3 0,-16 24 3 16,16-24-3-16,0 0 2 0,0 0-2 0,0 0-37 16,0 0-65-16,0 0-87 0,0 0-113 0,0 0-148 15,0 0 34-15,0 0 340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24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48 0 842 0,'0'0'177'0,"0"0"-61"0,0 0-2 16,0 0-5-16,0 0-31 0,0 27-24 0,0-27-15 15,0 23-4-15,0-23-8 0,-1 23 0 0,1-23-9 16,0 28 0-16,0-28-3 0,0 33 3 0,0-33-4 16,-2 37 0-16,2-37-5 0,0 37 0 0,0-37-6 15,-1 40 3-15,1-40-2 0,-4 37 3 0,4-37-2 16,-4 31 1-16,4-31-5 0,-7 34 2 16,7-34-5-16,-6 32 3 0,6-32-2 0,-7 26 2 15,7-26-3-15,-9 25 2 0,9-25-3 0,0 0 3 16,-10 24-1-16,10-24 0 0,0 0-1 15,0 0 1-15,0 0-11 0,0 0-10 0,0 0-17 16,0 0-22-16,0 0-39 0,0 0-52 0,0 0-61 16,0 0-92-16,-5-30-114 0,5 30 37 0,0-27 330 15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3.4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33 1129 0,'0'0'173'0,"0"0"-42"0,0 0-28 0,0 0-36 16,0 0-40-16,0 0-17 0,0 0 7 0,0 0 7 16,0 0 6-16,0 0 9 0,0 0-10 0,0 0-6 15,30 13-4-15,-30-13-5 0,26 8-3 0,-26-8-2 16,29 4-2-16,-29-4-2 0,29 3-1 0,-29-3-2 15,33-3 0-15,-33 3-2 0,36-4-1 16,-36 4 1-16,34-13-9 0,-34 13-20 0,31-10-39 16,-27-12-109-16,29 25-245 0,-33-3-119 0,22-23 19 15,-22 23 416-15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10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27 948 0,'0'0'273'0,"0"0"-126"0,0 0-30 0,0 0-20 15,0 0-37-15,0 0-23 0,0 0-11 0,0 0-6 16,0 0-1-16,0 0-3 0,0 0-5 16,0 0-3-16,0 0 8 0,0 0 4 0,0 0 3 15,0 0 0-15,0 0-11 0,31-17-7 0,-31 17-2 16,26-4-2-16,-26 4-1 0,27-1 1 0,-27 1-1 16,29-2 0-16,-29 2 1 0,33 0-1 0,-33 0 0 15,38 0-1-15,-38 0 1 0,30-1-9 16,-30 1-11-16,33 0-15 0,-33 0-25 0,28-2-20 15,-2 12-58-15,-26-10-69 0,30 0-122 16,-30 0-153-16,0 0 72 0,29 10 297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4.37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53 1123 0,'0'0'133'0,"0"0"-17"0,0 0-31 16,0 0-26-16,0 0-27 0,0 0 0 0,0 0 3 16,0 0 5-16,0 0 7 0,28-1-13 15,-28 1-3-15,22-4-5 0,-22 4-6 0,30-6-4 16,-30 6-6-16,33-2-3 0,-33 2-1 0,36-7-3 15,-36 7 0-15,39-2-3 0,-39 2-1 0,44-5 1 16,-21-1-1-16,-1 3-13 0,6 0-25 0,-28 3-44 16,60-1-142-16,-60 1-252 0,39-14-39 15,-39 14 14-15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35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384 53 625 0,'0'0'181'0,"0"0"-14"15,0 0-31-15,13-23-40 0,-13 23-33 0,0 0-8 0,0 0 4 16,0 0 1-16,0 0-4 0,0 0-9 16,-23-20-6-16,23 20-7 0,0 0-6 0,-30-11-2 15,30 11-3-15,-24 0 0 0,24 0-2 0,-29 0-4 16,29 0-3-1,-33 7-4-15,33-7-2 0,-40 8-2 0,40-8-1 16,-41 13 0-16,41-13 0 0,-40 11-1 0,40-11 1 16,-33 18-3-16,33-18 0 0,-28 19-1 15,28-19-1-15,0 0 0 0,-26 23-1 0,26-23-2 16,0 0 2-16,-5 27-1 0,5-27 2 16,5 22-1-16,-5-22 0 0,0 0-3 0,18 28 4 15,-18-28-1-15,0 0 1 0,34 20 0 0,-34-20-1 16,29 9 0-16,-29-9 1 0,32 3 1 0,-32-3-1 15,28 1 0-15,-28-1 0 0,27 2 1 0,-27-2-2 16,0 0 1-16,24 4 0 0,-24-4-1 0,0 0 1 16,0 0 1-16,0 0 0 0,0 0 1 15,0 0 1-15,0 0-1 0,-10 21 1 16,10-21-3-16,-26 30 1 0,26-30-3 0,-32 30 4 16,32-30-5-16,-32 35 4 0,32-35-4 0,-37 40 3 15,37-40-2-15,-37 40 4 0,37-40-5 0,-29 39 4 16,29-39-3-16,-23 31 2 0,23-31-2 0,0 0 2 15,-17 31-3-15,17-31 3 0,0 0-1 0,0 0 1 16,3 24-1-16,-3-24 1 0,0 0 0 16,0 0 2-16,23 17 0 0,-23-17 0 0,0 0-1 15,28 10 2-15,-28-10-2 0,25 8 1 0,-25-8-1 16,27 3 0-16,-27-3-1 0,32 2 1 0,-32-2-1 16,33-2 0-16,-33 2 0 0,36-3 1 0,-36 3-2 15,40-8 0-15,-40 8 1 0,36-5-1 0,-36 5 1 16,37-7-8-16,-37 7-17 0,32-2-16 15,-32 2-34-15,24-8-47 0,3 22-74 16,-27-14-184-16,0 0-74 0,34-17 10 0,-34 17 369 16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5.7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249 2 1224 0,'0'0'161'0,"0"0"-39"16,0 0-23-16,0 0-25 0,0 0-29 0,0 0-10 15,0 0-6-15,0 0-4 0,0 0-6 0,-25-16-3 16,25 16-3-16,0 0-1 0,0 0-1 0,-28 26 1 16,28-26 1-16,-23 27 0 0,23-27-6 0,-28 37 1 15,12-13-7-15,-1 2 2 0,1 3-3 0,1-2 2 16,-2 1-5-16,2 1 5 16,2-1-5-16,2-3 5 0,2 5-5 0,2-3 3 15,0-3-3-15,6 2 3 0,1-4-3 0,0-22 3 16,8 42-4-16,-8-42 4 0,19 35-4 0,-19-35 4 15,26 28-1-15,-26-28 0 0,31 19-6 0,-31-19-19 16,36 18 5-16,-36-18-20 0,44 7 24 0,-44-7-18 16,46-3-24-16,-46 3-47 0,49-6-77 15,-49 6-124-15,33-28-164 0,-33 28 23 0,31-20 246 16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1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-3 21 860 0,'0'0'131'0,"0"0"-18"0,0 0-8 0,4-24-13 16,-4 24-18-16,0 0-18 0,0 0-11 0,0 0-7 15,0 0-6-15,0 0-6 0,0 0-6 16,0 0-8-16,0 0 8 0,0 0 12 16,0 0 5-16,0 0-1 0,0 0-10 0,21 24-17 15,-21-24-2-15,4 25-2 0,-4-25 2 0,2 24-4 16,-2-24 5-16,5 26-3 0,-5-26 1 0,0 27 0 16,0-27-1-16,1 32-4 0,-1-32 3 0,0 33-4 15,0-33 2-15,-3 39-4 0,3-39 3 16,-7 40-4-16,7-40 3 0,-7 36-3 0,7-36 4 15,-4 29-3-15,4-29 4 0,-5 26-3 0,5-26 1 16,-2 24-1-16,2-24 1 0,2 24-2 0,-2-24 2 16,-2 23-6-16,2-23-6 0,-2 22-8 0,2-22-6 15,0 0-17-15,0 0-7 0,5 25-25 16,-5-25-14-16,0 0 4 0,0 0-41 0,0 0-28 16,0 0-68-16,19-32-90 0,-19 32-61 15,6-28 153-15,-6 28 220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58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-2 0 1007 0,'0'0'121'15,"0"0"-31"-15,0 0-9 0,0 0-29 0,0 0-28 16,0 0-16-16,0 0-8 0,0 0-2 0,0 0-1 16,0 0 1-16,0 0 36 0,0 0 16 0,0 0 9 15,4 28 7-15,-4-28-29 0,0 0-7 0,0 0-6 16,8 31 0-16,-8-31-7 0,0 27-2 0,0-27-3 15,2 28 1-15,-2-28-4 0,0 33 3 16,0-33-5-16,0 33 1 0,0-33-3 16,0 37 2-16,0-37-5 0,0 35 3 0,0-35-3 15,-3 37 2-15,3-37-6 0,-1 34 3 0,1-34-3 16,0 36 3-16,0-36-3 0,-3 31 3 0,3-31-4 16,0 30 5-16,0-30-4 0,-1 27 2 0,1-27-2 15,0 0-5-15,-2 33-10 0,2-33-8 0,0 0-18 16,0 0-15-16,0 30-28 0,0-30-91 0,0 0-118 15,0 0-204-15,0 0 66 0,0 0 263 16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6.84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15 1318 0,'0'0'98'0,"0"0"-76"0,0 0 16 15,0 0 7-15,22 12 1 0,-22-12 1 0,0 0-29 16,30 0-6-16,-30 0-3 0,32-1-2 0,-32 1-3 16,36-5-2-16,-36 5 0 0,36-1-2 15,-36 1 1-15,33-4-1 0,-33 4-1 16,32 0-5-16,-32 0-22 0,35-2-44 0,-35 2-72 15,35-7-117-15,-35 7-176 0,0 0 6 0,27-9 142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7.966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395 78 658 0,'0'-27'205'0,"0"27"-70"15,0 0-6-15,-9-30 3 0,9 30-16 0,0 0-27 16,0 0-27-16,0 0-20 0,0 0-12 0,-31-21-10 16,31 21-4-16,-23 0-3 0,23 0 1 15,-30 9 0-15,30-9 0 0,-42 14-2 0,42-14 1 16,-47 21-2-16,25-5 5 0,-2-1-5 0,2 4 2 0,-6 2-4 15,3 5 1-15,2-5-6 0,3 4 3 0,7 1-8 16,-2 0 5-16,5 0-7 0,3 0 3 0,3-4-4 16,4 0 4-16,0-22-4 0,7 41 4 0,-7-41-3 15,16 37 2-15,-16-37-1 0,32 24 1 16,-32-24-1-16,45 17 2 0,-18-11 1 0,0-4-2 16,4-2 1-16,-1 0 0 15,4-6-8-15,1-2-12 0,3 4-17 0,-3-11-16 16,5 10-25-16,-13-14-38 0,19 20-48 0,-27-25-91 15,24 17-105-15,-9 4-68 0,-34 3 169 16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7.31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83 19 1057 0,'0'0'129'0,"-14"-21"-43"0,14 21-9 16,0 0-28-16,0 0-29 0,0 0-13 16,0 0 3-16,0 0 11 0,0 0 7 0,24 22-1 15,-24-22-3-15,18 26-6 0,-18-26 3 0,19 34-5 16,-19-34 1-16,21 41-3 0,-21-41 1 16,20 41-4-16,-20-41 1 0,17 40-9 0,-17-40 2 15,15 41-5-15,-15-41 3 0,5 43-4 0,-5-43 4 16,3 42-5-16,-3-20 4 0,-3 1-4 15,3-23 4-15,-5 42-4 0,5-42 3 0,-12 42-2 16,12-42 5-16,-14 38 2 0,14-38 7 0,-18 38-1 16,18-38 2-16,-24 32-5 0,24-32-18 0,-23 29 32 15,23-29-35-15,-25 28 32 0,25-28-19 0,-29 27-2 16,29-27 2-16,-29 22-2 0,29-22 1 0,0 0-7 16,-29 15-16-16,29-15-39 0,0 0-74 0,0 0-152 15,0 0-207-15,0 0 1 16,0 0 249-16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8.96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307 30 772 0,'0'0'153'0,"0"0"-32"0,-25-23-14 0,25 23-2 16,0 0-29-16,0 0-17 0,-27-6-9 0,27 6-7 15,0 0-8-15,-24 0-6 0,24 0-6 0,-23-1-4 16,23 1-1-16,-22 1-2 0,22-1-3 0,-28 8 1 16,28-8-3-16,-27 8 1 0,27-8-3 15,-25 15 0-15,25-15-3 0,-26 14-1 16,26-14-2-16,0 0-2 0,-29 28-2 0,29-28 0 16,-18 23-1-16,18-23 2 0,0 0-2 0,-10 30 2 15,10-30-3-15,0 0 3 0,0 31 19 0,0-31-34 16,0 0 35-16,11 25-35 0,-11-25 14 0,0 0 3 15,31 17-3-15,-31-17 2 0,26 7-2 0,-26-7 0 16,26 6 1-16,-26-6-1 0,25 1 1 16,-25-1 1-16,0 0-1 0,29 5-1 0,-29-5 1 15,0 0 1-15,0 0-1 0,0 0 1 0,12 29-2 16,-12-29 3-16,0 0-3 0,-14 32 4 0,14-32-3 16,-23 33 1-16,23-33-3 0,-26 33 4 15,26-33-4-15,-28 31 4 0,28-31-3 0,-27 24 2 16,27-24-3-16,-24 27 2 0,24-27-1 0,-23 26 2 15,23-26-1-15,0 0 1 0,-18 28-2 0,18-28 0 16,0 0 0-16,0 0 1 0,-4 28-2 0,4-28 2 16,0 0 0-16,0 0 0 0,0 0-1 0,27 21 2 15,-27-21 0-15,22 7 1 0,-22-7 1 0,35 0-1 16,-35 0-1-16,37-4 0 16,-37 4 0-16,41-9-2 0,-41 9 1 15,42-8-1-15,-18 1 0 0,-1-2-11 0,3 6-21 16,-26 3-38-16,48-13-84 0,-43-10-111 15,29 16-196-15,-34 7-7 0,30-21 222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29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201 0 1182 0,'0'0'144'15,"0"0"-42"-15,0 0-13 0,0 0-22 0,0 0-25 16,0 0-20-16,-27 2-3 0,27-2-3 16,0 0 1-16,-30 31-3 0,30-31-1 0,-25 33-4 15,25-33 1-15,-28 40 0 0,28-40 3 0,-22 43-3 16,10-19-12-16,2 1 29 0,0 6-33 15,-1-5 29-15,3 6-19 0,1-5-5 0,2 3 3 16,1-3-4-16,2-3 3 0,4 4-5 0,-1-6 5 16,-1-22-4-16,12 40 3 0,-12-40-2 15,14 35 2-15,-14-35-2 0,18 32 2 0,-18-32-3 16,25 21-10-16,-25-21-13 0,29 11-18 0,-29-11-28 16,30-7-43-16,-2 21-76 0,-28-14-117 0,22-30-178 15,-22 30 47-15,31-25 321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58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30 767 0,'12'-35'240'0,"-12"35"-71"0,0 0-31 15,0 0-11-15,0 0-43 0,0 0-35 0,0 0-25 16,0 0-9-16,0 0-4 0,0 0 8 0,0 0 5 15,3 29 4-15,-3-29-2 0,2 33-8 16,-2-33-7-16,2 38-14 0,-2-38 32 0,-4 47-33 16,1-24 28-16,0 2-18 0,-1-1-6 0,3-1 4 15,-3 1-6-15,-1-1 4 0,5-23-4 0,-4 42 2 16,4-42-3-16,-4 35 4 0,4-35-4 16,0 28 2-16,0-28-6 0,0 0-14 0,7 34-19 15,-7-34-25-15,0 0-44 0,0 0-40 16,29 19-93-16,-29-19-156 0,0 0-50 0,29-26 129 15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29.81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78 0 896 0,'0'0'367'16,"0"0"-226"-16,0 0-46 0,0 0-33 15,0 0-21-15,0 0-21 0,0 0-11 0,0 0-9 16,0 0 2-16,0 0 5 0,3 24 7 15,-3-24 2-15,0 31 2 0,0-31-7 0,-1 36 0 16,1-36-4-16,-3 45-12 0,0-24 30 0,-1 8-34 16,-3-2 30-16,2-1-18 0,-2 7-6 0,-1-6 5 15,-1 4-6-15,1-1 6 0,3 0-6 0,-4-2 5 16,4-2-5-16,1 1 5 0,0-4-13 16,4-23-8-16,0 33-26 0,0-33-33 0,0 0-67 15,0 0-41-15,0 0-108 0,0 0-162 0,0 0 65 16,0 0 283-16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01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21 7 1119 0,'0'0'114'0,"-23"13"-15"15,23-13-13-15,0 0-25 0,0 0-22 0,0 0-13 16,16 33 0-16,-16-33-5 0,22 10-1 0,-22-10-8 15,39 13-2-15,-17-12-4 0,3 1-4 0,-2-1 0 16,3-1-2-16,-2 0-1 0,-2-1 0 16,3-1 0-16,-3 1-12 0,7-1-20 0,-6-13-48 15,17 19-93-15,-22-29-99 0,10 15-220 16,5 4 65-16,-20-16 283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3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0 986 0,'0'0'245'0,"0"0"-185"0,0 0-31 15,0 0 10-15,0 0 4 0,24 31-5 16,-24-31-22-16,18 29 3 0,-18-29-2 0,22 38 4 15,-22-38-7-15,26 41-3 0,-26-41-9 0,25 41 3 16,-13-17 24-16,-2 3-33 0,-1 0 38 0,4 0-30 16,-8-1 8-16,3 4 6 0,-6-7-6 0,2 6 0 15,-4-1-8-15,-1-3 5 0,-4 5-4 0,-3-5 4 16,-1 6-6-16,-1-3 3 0,-2-3-7 0,-4 2 4 16,0 0-5-16,16-27 3 0,-29 40-3 15,29-40 2-15,-28 27-2 0,28-27 2 0,0 0 0 16,-23 21 0-16,23-21-7 0,0 0-19 0,0 0-54 15,0 0-62-15,0 0-69 0,-8-40-103 0,8 40-132 16,15-31 48-16,-15-4 327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0.78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60 0 1149 0,'0'0'156'16,"0"0"-104"-16,0 0-20 0,0 0 7 16,0 0 1-16,0 0 0 0,-3 28-7 0,3-28-7 15,6 28-5-15,-6-28-1 0,15 29-4 0,-15-29-2 16,21 34-7-16,-21-34 2 0,24 39-2 0,-11-16 5 16,-13-23-3-16,16 41 2 0,-9-19 16 0,-3 5-32 15,1 2 36-15,-3-2-28 0,-3 3 12 0,1-2 6 16,-6 3-8-16,4-3 1 0,-7 3-8 15,1-2 2-15,0 1-4 0,-5 1 5 0,2 2-6 16,-2 2 5-16,-1-4-6 0,-1 1 4 0,2-6-7 16,1-4 4-16,12-22-5 0,-19 39 1 15,19-39-1-15,-18 26 1 0,18-26-15 0,0 0-13 16,0 0-29-16,0 0-52 0,-10 31-150 0,10-31-287 16,0 0 32-16,0 0 196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40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-5 21 867 0,'2'-26'328'0,"-2"26"-124"0,0 0-94 0,0 0-14 16,0 0-55-16,0 0 2 0,0 0-12 0,0 0-12 16,0 0-7-16,0 0-5 0,0 0-3 0,0 0 2 15,0 0 10-15,0 0-8 0,29 17 36 16,-29-17-38-16,26 9 23 0,-26-9-25 0,29 11-2 15,-29-11 0-15,35 9-1 0,-35-9-1 16,34 4 0-16,-34-4 0 0,40 5 1 0,-18-4-1 16,-22-1-1-16,43 0 1 0,-43 0-7 0,39 2-10 15,-39-2-19-15,35 2-21 0,-35-2-40 0,28 2-78 16,1 19-159-16,-29-21-162 0,0 0 10 0,29 24 311 16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1.68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 12 1201 0,'-22'-10'153'16,"22"10"-42"-16,0 0-36 0,0 0-23 0,0 0-26 15,0 0-14-15,0 0 21 0,0 0 5 0,0 0 6 16,26 18 5-16,-26-18-25 0,24 3-3 0,-24-3-5 16,33 3 0-16,-33-3-4 0,36 2-1 0,-36-2-4 15,38-2 0-15,-38 2 0 0,41-3-4 16,-17 3 1-16,-2-1-3 0,1-1 0 16,-1-2-2-16,-22 4 0 0,43-7-4 0,-43 7-22 15,37-5-33-15,-8 21-106 0,-29-16-263 0,32-5-137 16,-32 5 33-16,34-11 397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28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107 0 1054 0,'0'0'174'0,"0"0"-82"15,0 0-26-15,0 0-21 0,0 0-20 0,0 0-4 16,0 0-1-16,-15 29 4 0,15-29-3 0,-7 41-1 16,3-19-6-16,0 5 3 0,-1 1-6 0,-2 2 5 15,-2 0-5-15,1 2 5 0,0-4-8 16,0 0 3-16,2-2-10 0,-1 0 3 0,0-2-5 15,5-1 3-15,2-23-4 0,-7 37 4 16,7-37-4-16,-3 26 3 0,3-26-2 0,0 0 0 0,0 31-2 0,0-31-18 16,0 0-22-16,0 0-24 0,0 0-52 0,0 0-28 15,18 25-43-15,-18-25-64 0,0 0-59 0,0 0-59 16,0 0 232-16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2.73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247 18 981 0,'0'0'160'0,"0"0"-31"0,-33-11-11 0,33 11-23 16,0 0-31-16,0 0-22 0,-28-2-12 15,28 2-5-15,0 0-2 0,-27-3 0 0,27 3-3 16,-25-2-1-16,25 2-3 0,-25 7-6 0,25-7-2 16,-27 14-4-16,27-14-3 0,-26 16 1 0,26-16-3 15,0 0 2-15,-32 31-3 0,32-31 2 0,0 0-2 16,-21 36-12-16,21-36 35 0,-1 24-35 0,1-24 34 16,7 24-22-16,-7-24 0 0,8 23 1 15,-8-23-1-15,0 0 1 0,28 30 1 0,-28-30 0 16,24 16-2-16,-24-16 4 0,32 16-3 0,-32-16 1 15,30 15 0-15,-30-15 0 0,28 16-2 0,-28-16 3 16,0 0-2-16,25 21 2 0,-25-21-2 16,0 0 2-16,0 0-1 0,8 23 3 0,-8-23-2 15,0 0 2-15,0 0-2 0,-26 29 0 0,26-29-1 16,-28 14 1-16,28-14-2 0,-29 17 3 16,29-17-1-16,-33 16-2 0,33-16 2 0,-29 11-2 15,29-11 0-15,-23 7 2 0,23-7-2 0,0 0 0 16,0 0 0-16,0 0-12 0,0 0-23 0,-24-6-26 15,24 6-18-15,0 0-26 0,28-6-38 0,-28 6-54 16,30-19-78-16,-30 19-135 0,33-23 40 0,-2 26 291 16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33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55 239 837 0,'0'0'130'16,"0"0"-22"-16,0 0-3 0,0 0-32 15,0 23-22-15,0-23-18 0,3 24-10 0,-3-24 1 16,1 31-5-16,-1-31 0 0,-1 36-7 0,1-13-1 16,-2 1-7-16,1-1 1 0,-3 1-6 0,1 2 2 0,3-26-4 15,-7 44 5-15,7-44-5 0,-5 40 4 0,5-40-4 16,-8 36 4-16,8-36-3 0,-7 33 2 0,7-33-2 15,-3 29 3-15,3-29-3 0,0 0 3 16,-7 24-2-16,7-24 2 0,0 0 0 0,0 0 0 0,0 0 2 16,0 0 3-16,0 0 11 0,0 0-2 0,0 0-3 15,0 0-3-15,0 0-11 0,-11-27 3 0,11 27 5 16,0-29 3-16,0 29 6 0,1-36 0 0,-1 14 5 16,3-1-3-16,-3-1 2 0,6-7-8 0,-5 1 6 15,6-4-9-15,-4-3 7 0,5 4-7 0,-1-3 6 16,2 2-8-16,-3 1 6 0,2 3-8 15,1 2 5-15,-1 1-5 0,0 4 6 16,-8 23-3-16,17-34 2 0,-17 34-5 0,13-29 1 16,-13 29-4-16,17-24 1 0,-17 24 13 0,0 0-37 15,33-31 37-15,-33 31-37 0,26-13 22 0,-26 13 2 16,0 0-2-16,32-11 1 0,-32 11 0 0,0 0-2 16,29 8 1-16,-29-8 0 0,0 0-15 15,31 22 38-15,-31-22-36 0,0 0 36 0,24 32-20 16,-24-32-4-16,8 22 3 0,-8-22-3 0,3 26 1 15,-3-26-1-15,0 22 4 0,0-22-4 0,-6 25 4 16,6-25-2-16,-15 22 0 0,15-22 0 0,-20 23 0 16,20-23 0-16,-25 22 7 0,25-22 2 15,-26 19 4-15,26-19-3 0,-25 17-1 0,25-17-5 16,-31 15-1-16,31-15-3 0,-28 15 1 16,28-15-2-16,0 0 0 0,-28 13 1 0,28-13-1 15,0 0-2-15,0 0-8 0,0 0-16 0,0 0-21 16,0 0-37-16,0 0-92 0,0 0-116 0,0 0-203 15,0 0 14-15,0 0 254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3.8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0 185 794 0,'0'0'145'0,"0"0"-70"0,0 0-28 0,0 0-14 15,0 0-14-15,0 0 29 0,0 0 7 0,0 0 12 16,28 11 10-16,-28-11-33 0,0 0-9 0,26 3-9 15,-26-3-9-15,26 2-7 16,-26-2-4-16,30-2-4 0,-30 2 0 0,31-5-1 16,-31 5 0-16,33-8 1 0,-33 8-2 0,32-12 2 15,-32 12-4-15,29-18 3 0,-29 18-1 0,23-21 2 16,-23 21-2-16,19-23 4 0,-19 23-3 0,15-29 3 16,-15 29 14-16,3-27-12 0,-3 27 13 0,-4-22-33 15,4 22 30-15,0 0-19 0,-29-26 24 0,29 26 1 16,-29-6-8-16,29 6-1 0,-32 3-1 15,32-3-2-15,-35 23-12 0,35-23 34 0,-42 39-34 16,42-39 33-16,-40 47-22 0,24-25-6 0,3 5 2 16,4-4-6-16,2-1 4 0,7-22-3 0,-2 37 1 15,2-37-2-15,9 30 2 0,-9-30-2 16,18 24 2-16,-18-24-3 0,26 21 3 0,-26-21-3 16,33 16 0-16,-33-16 1 0,40 3-1 15,-40-3 0-15,40-3-1 0,-18 0-11 0,1-8-10 16,5 4-14-16,-28 7-19 0,49-19-6 0,-49 19-56 15,53-16-69-15,-53 16-132 0,33-26-132 0,-8 26 71 16,-25 0 319-16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4.191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193 36 1192 0,'0'0'145'0,"0"0"-21"0,-16-27-42 0,16 27-1 16,0 0-54-16,0 0 7 0,0 0-3 0,0 0-5 15,0 0-1-15,-23-13-4 0,23 13-4 16,0 0-5-16,0 0-2 0,-26 5-3 0,26-5-1 16,0 0-9-16,-29 22 32 0,29-22-31 0,-23 22 31 15,23-22-20-15,-22 25-4 0,22-25 2 0,-21 33-4 16,21-33 1-16,-18 29-4 0,18-29 2 0,-12 33-2 15,12-33 1-15,-3 31-2 0,3-31 3 16,6 27-4-16,-6-27 3 0,0 0-1 16,22 23 0-16,-22-23 0 0,26 13 0 0,-26-13 0 15,32 2 0-15,-32-2-1 0,38-9 0 0,-16 3 1 16,-22 6-2-16,44-19-7 0,-44 19-11 0,44-21-14 16,-44 21-14-16,47-23-5 0,-27 1-65 0,21 28-187 15,-41-6-209-15,52-21-16 0,-27 20 241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8.86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171 0 1005 0,'0'0'295'0,"0"0"-141"0,0 0-37 0,0 0-29 0,0 0-32 15,0 0-27-15,0 0-12 0,0 0-11 16,0 0 4-16,0 0 0 0,-28 7 4 16,28-7-3-16,0 0 2 0,-32 29-3 0,32-29 2 15,-18 24-2-15,18-24 2 0,-17 28-2 0,17-28-1 16,-15 33-4-16,15-33 2 0,-16 36-4 0,16-36 1 15,-13 31-3-15,13-31 1 0,-12 37-1 0,12-37 1 16,-8 38-3-16,8-38 4 0,-9 42-5 0,9-42 5 16,-2 42-5-16,2-42-9 0,1 42 29 15,0-19-30-15,-1-23 30 0,11 38-17 0,-11-38-1 16,13 36 1-16,-13-36-3 0,15 34 2 16,-15-34-1-16,15 29 2 0,-15-29-3 0,18 24 3 15,-18-24-2-15,23 18-1 0,-23-18-5 0,24 11-10 16,-24-11-11-16,23 3-10 0,-23-3-9 0,0 0-10 15,37 5-30-15,-37-5-38 0,28 2-75 0,-28-2-107 16,0 0-142 0,0 0 52-16,25-32 233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252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50 0 1149 0,'0'0'152'16,"0"0"-43"-16,0 0-21 0,0 0-20 0,0 0-28 15,0 0-22-15,0 0-10 0,0 0 24 0,0 0 7 16,0 0 3-16,0 0 0 0,19 24-25 0,-19-24-4 16,8 24-1-16,-8-24 0 0,7 29 1 0,-7-29-7 15,0 35-1-15,0-35-4 0,-4 42 2 0,1-19-3 16,3-23 2-16,-8 43-4 0,1-22 3 0,3 2 19 16,-3 4-30-16,0-2 30 0,2-3-29 15,5-22 7-15,-13 43 3 0,13-43-2 0,-9 36 1 16,9-36-2-16,-9 35 2 0,9-35-15 15,-4 30-7-15,4-30-15 0,-1 22-20 0,1-22-28 16,0 0-31-16,23 29-43 0,-23-29-41 0,0 0-47 16,25-19-61-16,-25 19-50 0,29-28 75 0,-25 0 283 15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59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40 0 1092 0,'0'0'221'0,"0"0"-109"0,0 0-41 16,0 0-25-16,0 0-23 0,0 0-10 0,0 0 8 15,0 0 6-15,11 29 7 0,-11-29-5 0,3 26-7 16,-3-26-8-16,0 30 2 0,0-30-6 0,2 32 1 15,-2-32-5-15,-2 35 4 0,2-35-3 0,-3 35 3 16,3-35-3-16,-2 40 2 0,2-40-6 16,-6 40 1-16,6-40-4 0,-8 44-10 0,8-44 30 15,-7 46-30-15,4-26 31 0,3-20-19 0,-7 42-4 16,7-42 4-16,-5 39-4 0,5-39 3 16,-7 42-4-16,7-42 3 0,-7 35-3 0,7-35 3 15,-1 22-3-15,1-22-10 0,0 0-9 0,0 0-20 16,0 25-27-16,0-25-38 0,0 0-43 0,0 0-92 15,0 0-162-15,0 0-12 0,0 0 50 16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39.846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3 1253 0,'0'0'130'16,"0"0"-24"-16,0 0-27 0,0 0-37 0,0 0-32 15,0 0-7-15,0 0 5 0,0 0 5 0,0 0 5 16,28 5-1-16,-28-5-7 0,40 5-3 0,-40-5-3 16,41 5-2-16,-41-5-1 0,41 2-2 15,-41-2 1-15,39 0-1 0,-39 0 0 0,38-2-3 16,-38 2-31-16,32-8-53 0,-8 18-75 0,-24-10-124 15,0 0-197-15,28-20 69 0,-28 20 191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0.330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49 0 1033 0,'0'0'262'0,"0"0"-166"0,0 0-17 15,0 0-23-15,0 0-22 0,0 0-21 0,0 0-10 16,0 0-2-16,0 0 3 0,0 0 4 16,0 0 0-16,33 25 1 0,-33-25-1 0,23 18-3 15,-23-18 2-15,24 27-2 0,-24-27 3 0,20 35-2 16,-20-35 3-16,18 38-4 0,-18-38 4 0,17 36-5 16,-17-36 4-16,11 39-4 0,-6-17 4 0,-5-22-3 15,5 41 5-15,-4-18-3 0,-1-1 1 16,0 1 21-16,1 1-36 0,-3 3 31 0,0-2-31 15,-3-1 7-15,2 2 5 0,-4 3-3 16,-1-4 6-16,1 1-4 0,-3 0 6 0,-1-3-8 16,2-1 2-16,2 1-6 0,7-23 3 0,-21 35-1 15,21-35 2-15,-21 32-2 0,21-32 1 0,-22 30 0 16,22-30 0-16,0 0-1 0,-31 22 2 0,31-22-3 16,0 0 0-16,-24 6 0 0,24-6-2 0,0 0 0 15,0 0-14-15,0 0-23 0,-25-17-51 16,25 17-73-16,0 0-161 0,0 0-168 0,4-23 37 15,-4 23 249-15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20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288 52 309 0,'0'0'100'0,"0"0"11"0,0 0 3 16,0 0 4-16,0 0-13 0,0 0 2 0,0 0 3 15,0 0-4-15,-4-25-9 0,4 25-16 16,0 0-20-16,0 0-11 0,0 0-10 0,0 0-4 16,0 0-4-16,0 0-2 0,-28-18-2 0,28 18-2 15,0 0-2-15,-23-1-5 0,23 1 0 0,0 0-4 16,-29-6-1-16,29 6-1 0,0 0-3 0,-33 0-1 16,33 0-4-16,-28 0-2 0,28 0 0 0,-30 3-1 15,30-3 1-15,-30 6 0 0,30-6-3 0,-25 15 2 16,25-15-2-16,0 0 0 0,-32 22 0 15,32-22 0-15,0 0-2 0,-20 29 2 16,20-29-2 0,0 0 2-16,-6 31-2 0,6-31 3 0,6 22-3 15,-6-22 2-15,11 25-3 0,-11-25 3 0,15 26-2 16,-15-26 1-16,22 17-1 0,-22-17 0 0,32 11-3 16,-32-11 2-16,30 11 0 0,-30-11 2 0,30 4 1 15,-30-4-5-15,28 3-4 0,-28-3 2 0,23 2 0 16,-23-2 3-16,0 0 5 0,0 0-2 0,24 0 2 15,-24 0 1-15,0 0-1 0,0 0 1 0,0 0 1 16,0 0-1-16,0 0 2 0,0 0-2 0,0 0-1 16,-11 25 1-16,11-25-3 0,0 0 3 0,-31 35-2 0,31-35 2 15,-24 20-2-15,24-20 2 0,-27 26-3 0,27-26 3 16,-27 26-4-16,27-26-14 0,-24 24 34 16,24-24-33-16,-23 24 35 0,23-24-18 0,0 0-2 15,-17 31 0-15,17-31 0 0,0 0-1 0,0 0 0 16,0 0 1-16,3 25-1 0,-3-25 1 0,0 0-1 15,0 0 0-15,0 0 0 0,21 25 3 0,-21-25-3 16,0 0 2-16,27 19-2 0,-27-19 1 0,0 0-1 16,33 20 2-16,-33-20-3 0,28 8 2 0,-28-8-2 15,28 10 2-15,-28-10-2 16,28 2 0-16,-28-2 1 0,32-2-1 0,-32 2 1 16,28-4-1-16,-28 4 1 0,27-11-1 0,-27 11 1 15,22-15-1-15,-22 15-15 0,0 0-20 0,33-21-16 16,-33 21-38-16,24-14-58 0,-28-14-68 0,4 28-242 15,30-14 6-15,-30 14 177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22:13:48.552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19 139 530 0,'-3'-30'130'0,"3"30"17"0,-8-52 27 0,8 52-15 15,-5-34-23-15,5 34-25 0,0 0-26 16,-4-24-22-16,4 24-17 0,0 0-16 0,0 0-10 16,0 0-10-16,0 0-8 0,0 0-2 15,0 0-1-15,0 0 1 0,0 0 1 0,0 0 3 0,0 0 1 0,22 10 3 16,-22-10-1-16,0 0 1 0,31 14-4 0,-31-14-1 15,26 13-3-15,-26-13 1 0,25 12-1 0,-25-12 2 16,35 9-2-16,-35-9 1 0,38 6 1 0,-38-6-2 16,38 4 1-16,-38-4-1 0,33 0 0 0,-33 0-1 15,29 0 1-15,-29 0-2 0,27 0 2 16,-27 0-1-16,26 1-11 0,-26-1-11 0,25 2-23 0,-25-2-46 16,24 0-50-16,-24 0-51 0,23-7-83 0,-23 7-87 15,0 0-24-15,0 0 236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8:45.89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258 0 667 0,'0'0'183'0,"0"0"-42"15,0 0-9-15,0 0-10 0,0 0-21 0,0 0-26 16,0 0-21-16,0 0-14 0,0 0-6 16,0 0-6-16,0 0 0 0,-29 21-1 0,29-21-3 15,0 0-2-15,-19 27 2 0,19-27-5 16,-18 26 2-16,18-26-4 0,-22 28-3 0,22-28-3 15,-25 33 0-15,25-33-4 0,-28 36 1 0,28-36-5 16,-27 40 4-16,27-40-5 0,-26 45 4 0,26-45-3 16,-25 46 2-16,15-22-4 0,0-2 2 0,5 2-3 15,-1 2 3-15,2-3-4 0,0 1 5 16,4-24-6-16,0 42 5 0,0-42-6 0,7 40-13 16,-7-40 31-16,12 42-31 0,-3-20 32 0,-9-22-14 15,18 39-3-15,-18-39 3 0,20 36-4 0,-20-36 3 16,24 27-4-16,-24-27 3 0,25 26-3 15,-25-26 2-15,24 16-1 0,-24-16 1 0,31 10 0 16,-31-10-1-16,27 3 1 0,-27-3-2 16,24 2 1-16,-24-2-13 0,22 0-15 0,-22 0-25 15,0 0-53-15,0 0-93 0,31-8-282 0,-31 8-32 16,0 0 96-16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25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0 575 0,'0'0'185'0,"0"0"-56"16,0 0-3-16,0 0-19 0,0 0-5 15,0 0-22-15,0 0-9 0,0 0-9 0,0 0-9 16,0 0-10-16,0 0-11 0,0 0-9 0,0 0-5 16,0 0-5-16,0 0-2 0,0 0-4 0,0 0-1 15,0 0-2-15,0 0 0 0,0 0 3 0,0 0 5 16,0 0 4-16,28 15 0 0,-28-15-5 16,7 30-1-16,-7-30-7 0,0 39-16 15,0-15 32-15,-4 5-34 0,2 0 30 0,1 1-11 16,-2-4-7-16,-1 0 6 0,3 6-5 0,-2-6 5 15,0 1-4-15,0 1 3 0,1-2-4 0,0-4 3 16,2-22-3-16,-4 42 3 0,4-42-19 0,0 31-11 16,0-31-22-16,0 0-33 0,8 34-52 0,-8-34-53 15,0 0-97-15,0 0-169 0,0 0 55 0,3 24 312 16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1.77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-9 161 614 0,'0'-33'121'0,"0"33"-10"0,0 0-20 16,4-25-6-16,-4 25-18 0,0 0 2 0,0-29 4 15,0 29 4-15,0 0-3 0,0 0-12 0,13-31-14 16,-13 31-11-16,0 0-9 0,0 0-5 16,0 0-2-16,20-21-5 0,-20 21-1 0,0 0-3 15,0 0-2-15,0 0-2 0,24-18-1 16,-24 18-1-16,0 0-1 0,0 0-2 0,26-3 1 16,-26 3-1-16,0 0-1 0,25 3 1 0,-25-3-2 15,0 0 1-15,31 16-2 0,-31-16 1 0,24 10-1 16,-24-10 1-16,22 13-2 0,-22-13 2 0,23 19-2 15,-23-19 2-15,22 20-2 0,-22-20 3 16,0 0-4-16,27 30 4 0,-27-30-3 0,11 28 2 16,-11-28-2-16,5 24 3 0,-5-24 16 0,-1 29-35 15,1-29 36-15,-10 30-35 0,10-30 17 0,-15 26 1 16,15-26-2-16,0 0 3 0,-29 26-3 0,29-26 4 16,-23 9-2-16,23-9 9 0,-24 1 2 0,24-1 4 15,-27 0-1-15,27 0-7 0,-32-5-1 16,32 5-3-16,-29-10 1 0,29 10-1 15,-29-6-3-15,29 6 2 0,-26-13-1 0,26 13-1 16,0 0-1-16,-28-10-2 0,28 10-1 0,0 0 1 16,0 0 0-16,0 0-1 0,0 0-13 0,0 0-14 15,0 0-32-15,0 0-33 0,0 0-62 0,0 0-62 16,0 0-245-16,24-3 1 0,-24 3 147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023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24 659 0,'0'0'157'0,"0"0"-25"15,3-28-5-15,-3 28-12 0,0 0-24 0,0 0-23 16,0 0-26-16,0 0-14 0,0 0 4 0,0 0 10 15,0 0 2-15,0 0 2 16,0 0-8-16,18 30-12 0,-18-30-4 0,3 32-1 16,-3-32-10-16,4 35 1 0,-4-35-7 0,0 43 3 15,0-21-6-15,1 0 3 0,-2 2-6 0,1 2 4 16,0 0-4-16,0-2 4 0,0 2-5 0,-4 2 3 0,2-3-3 16,1-2 4-16,-1 1-5 0,2 0 6 0,0-24 11 15,-8 39-32-15,8-39 33 0,-1 37-33 16,1-37 16-16,-7 34 3 0,7-34-2 0,-3 24 2 15,3-24-2-15,0 0 1 0,-8 28 0 0,8-28-6 0,0 0-9 16,0 0-7-16,0 0-12 0,0 0-5 0,0 0-11 16,0 0-15-16,0 0-39 0,0 0-26 0,0 0-46 15,0 0-67-15,8-28-119 0,-8 28 1 0,11-26 241 16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41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54 0 752 0,'0'0'142'0,"0"0"-37"0,0 0-13 15,0 0-16-15,0 0-19 0,0 0-11 0,0 0-8 16,0 0-6-16,0 0 17 0,0 0 5 0,0 0-3 16,10 27 0-16,-10-27-22 0,1 22-4 15,-1-22-3-15,6 25 2 0,-6-25-7 16,0 33-2-16,0-33-9 0,0 31 2 0,0-31-6 16,0 35 4-16,0-35-5 0,-6 38 3 0,6-38-5 15,-4 41 3-15,4-41-4 0,-7 41 4 0,7-41-4 16,-8 41 5-16,8-41-6 0,-8 40 5 0,8-40-4 15,-10 39 3-15,10-39 14 0,-8 36-33 0,8-36 33 16,-5 30-34-16,5-30 16 0,-9 34 4 16,9-34-3-16,-7 24-2 0,7-24-17 0,0 0-10 15,1 32-23-15,-1-32-18 0,0 0-30 0,0 0-29 16,6 24-35-16,-6-24-39 0,0 0-46 0,0 0-107 16,0 0 60-16,0 0 298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3.648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6-8 885 0,'0'0'169'16,"-22"6"-33"-16,22-6-5 0,0 0-35 0,0 0-34 15,0 0-33-15,0 0-12 0,0 0-8 16,0 0-1-16,0 0 10 0,0 0 2 0,0 0 1 15,0 0-1-15,24 25-15 0,-24-25-1 16,0 0-2-16,33 8-1 0,-33-8-1 0,32 5-1 16,-32-5 0-16,39 0 0 0,-17-3 0 0,-22 3-6 15,45-4-35-15,-45 4-57 0,44 0-89 0,-44 0-154 16,0 0-117-16,43-7 11 0,-43 7 404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054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27 58 875 0,'0'0'195'0,"0"0"-64"0,-29-21-13 16,29 21-14-16,0 0-45 0,0 0-28 0,0 0-16 15,0 0-9-15,0 0-4 0,0 0-3 0,0 0 2 16,0 0 0-16,0 0 2 0,0 0 5 0,0 0 0 16,26-11 1-16,-26 11-1 0,0 0-1 15,0 0-1-15,28-8-3 0,-28 8-17 0,0 0 15 16,22-13-17-16,-22 13 16 0,0 0 1 0,25-6-1 16,-25 6-1-16,0 0 2 0,0 0 0 0,22-2 0 15,-22 2 1-15,0 0 1 0,0 0 18 16,0 0-17-16,0 0 19 0,23 28-38 0,-23-28 22 15,0 27-18-15,0-27 18 0,-9 29 3 0,9-29-4 16,-10 25 0-16,10-25-4 0,-8 30 0 16,8-30-2-16,-10 24 1 0,10-24 0 0,-8 22 2 15,8-22-4-15,0 0 2 0,-10 24-4 0,10-24 3 16,0 0-2-16,-5 23 0 0,5-23-22 0,0 0-22 16,0 0-51-16,0 0-56 0,8 28-79 0,-8-28-95 15,0 0-108-15,0 0 121 0,0 0 314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429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13 0 851 0,'0'0'236'0,"0"0"-135"0,0 0-23 16,0 0-16-16,0 0-22 0,0 0-25 15,0 0-9-15,0 0 13 0,0 0 15 0,0 0 5 16,13 23 2-16,-13-23-15 0,0 0-7 0,5 25-5 15,-5-25 2-15,3 30-6 0,-3-30 0 0,0 29-3 16,0-29 1-16,-3 30-4 0,3-30 2 0,-7 29-6 16,7-29 3-16,-7 34-6 0,7-34 5 0,-6 32-3 15,6-32 2-15,-6 29-2 0,6-29 1 0,-4 23-3 16,4-23 2-16,0 0-7 0,0 0-38 16,3 37-38-16,-3-37-71 0,0 0-63 15,0 0-89-15,0 0-130 0,-7 37 59 0,7-37 372 16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4.695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0 58 1162 0,'0'0'142'0,"0"0"-19"0,0 0-29 0,0 0-40 15,0 0-31-15,0 0-16 0,0 0-6 16,0 0 6-16,0 0 6 0,0 0 3 16,0 0 2-16,28 16-2 0,-28-16-4 0,29 9 1 15,-29-9-2-15,33 3-3 0,-33-3-3 0,35-1-1 16,-35 1-2-16,38-3 0 0,-38 3-1 0,37-12-1 16,-37 12 0-16,36-12-1 0,-36 12 0 0,33-17-16 15,-33 17-31-15,26-19-70 0,2 27-91 0,-28-8-213 16,0 0-67-16,35-14 60 0,-26-9 429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176.97559" units="1/cm"/>
          <inkml:channelProperty channel="Y" name="resolution" value="2080.4443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9T09:19:05.537"/>
    </inkml:context>
    <inkml:brush xml:id="br0">
      <inkml:brushProperty name="width" value="0.06667" units="cm"/>
      <inkml:brushProperty name="height" value="0.06667" units="cm"/>
      <inkml:brushProperty name="color" value="#F2F2F2"/>
      <inkml:brushProperty name="fitToCurve" value="1"/>
    </inkml:brush>
  </inkml:definitions>
  <inkml:trace contextRef="#ctx0" brushRef="#br0">262 21 738 0,'0'0'156'0,"-7"-23"-51"0,7 23 3 15,0 0-7-15,0 0-14 0,0 0-20 0,0 0-12 16,-23 9-6-16,23-9-5 0,0 0-2 15,0 0-1-15,0 0-5 0,0 0-2 16,-26 15-7-16,26-15-3 0,0 0-3 0,0 0-4 16,-25 16-1-16,25-16-2 0,0 0-5 0,-22 21 2 15,22-21-4-15,-15 22 1 0,15-22-4 0,-25 39 3 16,25-39-5-16,-24 42 4 0,9-18-2 0,3 2 1 16,-2 0-4-16,3 0 4 0,1-2-6 15,1 3 3-15,-2-1-3 0,4-3 2 0,3-1-6 16,1 0 7-16,3 1-4 0,0-23 4 0,7 43-4 15,-7-43 2-15,9 36-1 0,-9-36-16 0,18 34 33 16,-18-34-33-16,20 36 30 0,-20-36-14 0,22 30-3 16,-22-30 4-16,23 26-17 0,-23-26-8 0,26 11-16 15,-26-11-17-15,28 5-16 0,-28-5-47 16,30-3-64-16,-30 3-103 0,13-26-203 16,-13 26 75-16,0 0 296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B9F11-D86F-4964-97F4-049C8650187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1B8F3-469C-4E8E-B0FB-A9958E291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21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F4E131D-868A-4A98-9CF9-B64916D0721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CB1C4-336F-4BFB-BA7F-BD774DBE26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349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B14EC-10E6-4C14-8D3D-43431B476C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208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11C35-B948-4453-8619-5C586C8F56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800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C4123-DF35-4541-AD31-6A31AE85F8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874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F0E6-EF3F-4F34-8C70-1EC745CC52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407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1F6A5-9CA1-42DA-9193-2FE30834F9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084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CC88B-14C4-4F50-B84D-D98C397087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551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C4002-D20C-429D-A09F-82125CADEF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22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7AA29-8BEA-4A1E-B702-7B93F73398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901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4F93C-2A02-42CF-99E3-B278148BE6E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35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900D32-237A-4E1E-B5D9-F9901A686BA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ugie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1.emf"/><Relationship Id="rId34" Type="http://schemas.openxmlformats.org/officeDocument/2006/relationships/customXml" Target="../ink/ink6.xml"/><Relationship Id="rId42" Type="http://schemas.openxmlformats.org/officeDocument/2006/relationships/customXml" Target="../ink/ink10.xml"/><Relationship Id="rId47" Type="http://schemas.openxmlformats.org/officeDocument/2006/relationships/image" Target="../media/image15.emf"/><Relationship Id="rId50" Type="http://schemas.openxmlformats.org/officeDocument/2006/relationships/customXml" Target="../ink/ink14.xml"/><Relationship Id="rId55" Type="http://schemas.openxmlformats.org/officeDocument/2006/relationships/image" Target="../media/image19.emf"/><Relationship Id="rId7" Type="http://schemas.openxmlformats.org/officeDocument/2006/relationships/image" Target="../media/image5.emf"/><Relationship Id="rId2" Type="http://schemas.openxmlformats.org/officeDocument/2006/relationships/customXml" Target="../ink/ink1.xml"/><Relationship Id="rId29" Type="http://schemas.openxmlformats.org/officeDocument/2006/relationships/image" Target="../media/image7.emf"/><Relationship Id="rId41" Type="http://schemas.openxmlformats.org/officeDocument/2006/relationships/image" Target="../media/image12.emf"/><Relationship Id="rId54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32" Type="http://schemas.openxmlformats.org/officeDocument/2006/relationships/customXml" Target="../ink/ink5.xml"/><Relationship Id="rId37" Type="http://schemas.openxmlformats.org/officeDocument/2006/relationships/image" Target="../media/image10.emf"/><Relationship Id="rId40" Type="http://schemas.openxmlformats.org/officeDocument/2006/relationships/customXml" Target="../ink/ink9.xml"/><Relationship Id="rId45" Type="http://schemas.openxmlformats.org/officeDocument/2006/relationships/image" Target="../media/image14.emf"/><Relationship Id="rId53" Type="http://schemas.openxmlformats.org/officeDocument/2006/relationships/image" Target="../media/image18.emf"/><Relationship Id="rId58" Type="http://schemas.openxmlformats.org/officeDocument/2006/relationships/customXml" Target="../ink/ink18.xml"/><Relationship Id="rId5" Type="http://schemas.openxmlformats.org/officeDocument/2006/relationships/image" Target="../media/image4.png"/><Relationship Id="rId36" Type="http://schemas.openxmlformats.org/officeDocument/2006/relationships/customXml" Target="../ink/ink7.xml"/><Relationship Id="rId49" Type="http://schemas.openxmlformats.org/officeDocument/2006/relationships/image" Target="../media/image16.emf"/><Relationship Id="rId57" Type="http://schemas.openxmlformats.org/officeDocument/2006/relationships/image" Target="../media/image20.emf"/><Relationship Id="rId61" Type="http://schemas.openxmlformats.org/officeDocument/2006/relationships/image" Target="../media/image22.emf"/><Relationship Id="rId31" Type="http://schemas.openxmlformats.org/officeDocument/2006/relationships/image" Target="../media/image6.emf"/><Relationship Id="rId44" Type="http://schemas.openxmlformats.org/officeDocument/2006/relationships/customXml" Target="../ink/ink11.xml"/><Relationship Id="rId52" Type="http://schemas.openxmlformats.org/officeDocument/2006/relationships/customXml" Target="../ink/ink15.xml"/><Relationship Id="rId60" Type="http://schemas.openxmlformats.org/officeDocument/2006/relationships/customXml" Target="../ink/ink19.xml"/><Relationship Id="rId4" Type="http://schemas.openxmlformats.org/officeDocument/2006/relationships/image" Target="../media/image3.png"/><Relationship Id="rId30" Type="http://schemas.openxmlformats.org/officeDocument/2006/relationships/customXml" Target="../ink/ink4.xml"/><Relationship Id="rId35" Type="http://schemas.openxmlformats.org/officeDocument/2006/relationships/image" Target="../media/image9.emf"/><Relationship Id="rId43" Type="http://schemas.openxmlformats.org/officeDocument/2006/relationships/image" Target="../media/image13.emf"/><Relationship Id="rId48" Type="http://schemas.openxmlformats.org/officeDocument/2006/relationships/customXml" Target="../ink/ink13.xml"/><Relationship Id="rId56" Type="http://schemas.openxmlformats.org/officeDocument/2006/relationships/customXml" Target="../ink/ink17.xml"/><Relationship Id="rId8" Type="http://schemas.openxmlformats.org/officeDocument/2006/relationships/customXml" Target="../ink/ink3.xml"/><Relationship Id="rId51" Type="http://schemas.openxmlformats.org/officeDocument/2006/relationships/image" Target="../media/image17.emf"/><Relationship Id="rId3" Type="http://schemas.openxmlformats.org/officeDocument/2006/relationships/image" Target="../media/image3.emf"/><Relationship Id="rId33" Type="http://schemas.openxmlformats.org/officeDocument/2006/relationships/image" Target="../media/image8.emf"/><Relationship Id="rId38" Type="http://schemas.openxmlformats.org/officeDocument/2006/relationships/customXml" Target="../ink/ink8.xml"/><Relationship Id="rId46" Type="http://schemas.openxmlformats.org/officeDocument/2006/relationships/customXml" Target="../ink/ink12.xml"/><Relationship Id="rId59" Type="http://schemas.openxmlformats.org/officeDocument/2006/relationships/image" Target="../media/image2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55" Type="http://schemas.openxmlformats.org/officeDocument/2006/relationships/customXml" Target="../ink/ink192.xml"/><Relationship Id="rId2" Type="http://schemas.openxmlformats.org/officeDocument/2006/relationships/customXml" Target="../ink/ink190.xml"/><Relationship Id="rId54" Type="http://schemas.openxmlformats.org/officeDocument/2006/relationships/image" Target="../media/image358.emf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91.xml"/><Relationship Id="rId56" Type="http://schemas.openxmlformats.org/officeDocument/2006/relationships/image" Target="../media/image20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55" Type="http://schemas.openxmlformats.org/officeDocument/2006/relationships/customXml" Target="../ink/ink195.xml"/><Relationship Id="rId63" Type="http://schemas.openxmlformats.org/officeDocument/2006/relationships/customXml" Target="../ink/ink199.xml"/><Relationship Id="rId59" Type="http://schemas.openxmlformats.org/officeDocument/2006/relationships/customXml" Target="../ink/ink197.xml"/><Relationship Id="rId2" Type="http://schemas.openxmlformats.org/officeDocument/2006/relationships/customXml" Target="../ink/ink193.xml"/><Relationship Id="rId54" Type="http://schemas.openxmlformats.org/officeDocument/2006/relationships/image" Target="../media/image358.emf"/><Relationship Id="rId62" Type="http://schemas.openxmlformats.org/officeDocument/2006/relationships/image" Target="../media/image952.emf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57" Type="http://schemas.openxmlformats.org/officeDocument/2006/relationships/customXml" Target="../ink/ink196.xml"/><Relationship Id="rId61" Type="http://schemas.openxmlformats.org/officeDocument/2006/relationships/customXml" Target="../ink/ink198.xml"/><Relationship Id="rId60" Type="http://schemas.openxmlformats.org/officeDocument/2006/relationships/image" Target="../media/image942.emf"/><Relationship Id="rId4" Type="http://schemas.openxmlformats.org/officeDocument/2006/relationships/customXml" Target="../ink/ink194.xml"/><Relationship Id="rId56" Type="http://schemas.openxmlformats.org/officeDocument/2006/relationships/image" Target="../media/image204.emf"/><Relationship Id="rId64" Type="http://schemas.openxmlformats.org/officeDocument/2006/relationships/customXml" Target="../ink/ink200.xml"/></Relationships>
</file>

<file path=ppt/slides/_rels/slide12.xml.rels><?xml version="1.0" encoding="UTF-8" standalone="yes"?>
<Relationships xmlns="http://schemas.openxmlformats.org/package/2006/relationships"><Relationship Id="rId72" Type="http://schemas.openxmlformats.org/officeDocument/2006/relationships/image" Target="../media/image961.emf"/><Relationship Id="rId59" Type="http://schemas.openxmlformats.org/officeDocument/2006/relationships/customXml" Target="../ink/ink202.xml"/><Relationship Id="rId2" Type="http://schemas.openxmlformats.org/officeDocument/2006/relationships/customXml" Target="../ink/ink201.xml"/><Relationship Id="rId70" Type="http://schemas.openxmlformats.org/officeDocument/2006/relationships/image" Target="../media/image1001.emf"/><Relationship Id="rId75" Type="http://schemas.openxmlformats.org/officeDocument/2006/relationships/image" Target="../media/image1182.emf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74" Type="http://schemas.openxmlformats.org/officeDocument/2006/relationships/customXml" Target="../ink/ink204.xml"/><Relationship Id="rId73" Type="http://schemas.openxmlformats.org/officeDocument/2006/relationships/customXml" Target="../ink/ink2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55" Type="http://schemas.openxmlformats.org/officeDocument/2006/relationships/customXml" Target="../ink/ink207.xml"/><Relationship Id="rId68" Type="http://schemas.openxmlformats.org/officeDocument/2006/relationships/image" Target="../media/image981.emf"/><Relationship Id="rId59" Type="http://schemas.openxmlformats.org/officeDocument/2006/relationships/customXml" Target="../ink/ink209.xml"/><Relationship Id="rId67" Type="http://schemas.openxmlformats.org/officeDocument/2006/relationships/customXml" Target="../ink/ink212.xml"/><Relationship Id="rId2" Type="http://schemas.openxmlformats.org/officeDocument/2006/relationships/customXml" Target="../ink/ink205.xml"/><Relationship Id="rId54" Type="http://schemas.openxmlformats.org/officeDocument/2006/relationships/image" Target="../media/image358.emf"/><Relationship Id="rId62" Type="http://schemas.openxmlformats.org/officeDocument/2006/relationships/image" Target="../media/image1021.emf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66" Type="http://schemas.openxmlformats.org/officeDocument/2006/relationships/customXml" Target="../ink/ink211.xml"/><Relationship Id="rId57" Type="http://schemas.openxmlformats.org/officeDocument/2006/relationships/customXml" Target="../ink/ink208.xml"/><Relationship Id="rId65" Type="http://schemas.openxmlformats.org/officeDocument/2006/relationships/customXml" Target="../ink/ink210.xml"/><Relationship Id="rId60" Type="http://schemas.openxmlformats.org/officeDocument/2006/relationships/image" Target="../media/image1011.emf"/><Relationship Id="rId4" Type="http://schemas.openxmlformats.org/officeDocument/2006/relationships/customXml" Target="../ink/ink206.xml"/><Relationship Id="rId56" Type="http://schemas.openxmlformats.org/officeDocument/2006/relationships/image" Target="../media/image204.emf"/><Relationship Id="rId64" Type="http://schemas.openxmlformats.org/officeDocument/2006/relationships/image" Target="../media/image1001.emf"/></Relationships>
</file>

<file path=ppt/slides/_rels/slide14.xml.rels><?xml version="1.0" encoding="UTF-8" standalone="yes"?>
<Relationships xmlns="http://schemas.openxmlformats.org/package/2006/relationships"><Relationship Id="rId72" Type="http://schemas.openxmlformats.org/officeDocument/2006/relationships/customXml" Target="../ink/ink223.xml"/><Relationship Id="rId3" Type="http://schemas.openxmlformats.org/officeDocument/2006/relationships/image" Target="../media/image203.emf"/><Relationship Id="rId55" Type="http://schemas.openxmlformats.org/officeDocument/2006/relationships/customXml" Target="../ink/ink215.xml"/><Relationship Id="rId63" Type="http://schemas.openxmlformats.org/officeDocument/2006/relationships/customXml" Target="../ink/ink218.xml"/><Relationship Id="rId68" Type="http://schemas.openxmlformats.org/officeDocument/2006/relationships/customXml" Target="../ink/ink221.xml"/><Relationship Id="rId59" Type="http://schemas.openxmlformats.org/officeDocument/2006/relationships/customXml" Target="../ink/ink217.xml"/><Relationship Id="rId67" Type="http://schemas.openxmlformats.org/officeDocument/2006/relationships/customXml" Target="../ink/ink220.xml"/><Relationship Id="rId71" Type="http://schemas.openxmlformats.org/officeDocument/2006/relationships/image" Target="../media/image1042.emf"/><Relationship Id="rId2" Type="http://schemas.openxmlformats.org/officeDocument/2006/relationships/customXml" Target="../ink/ink213.xml"/><Relationship Id="rId54" Type="http://schemas.openxmlformats.org/officeDocument/2006/relationships/image" Target="../media/image358.emf"/><Relationship Id="rId62" Type="http://schemas.openxmlformats.org/officeDocument/2006/relationships/image" Target="../media/image1011.emf"/><Relationship Id="rId70" Type="http://schemas.openxmlformats.org/officeDocument/2006/relationships/customXml" Target="../ink/ink222.xml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66" Type="http://schemas.openxmlformats.org/officeDocument/2006/relationships/image" Target="../media/image1001.emf"/><Relationship Id="rId57" Type="http://schemas.openxmlformats.org/officeDocument/2006/relationships/customXml" Target="../ink/ink216.xml"/><Relationship Id="rId65" Type="http://schemas.openxmlformats.org/officeDocument/2006/relationships/customXml" Target="../ink/ink219.xml"/><Relationship Id="rId60" Type="http://schemas.openxmlformats.org/officeDocument/2006/relationships/image" Target="../media/image1031.emf"/><Relationship Id="rId73" Type="http://schemas.openxmlformats.org/officeDocument/2006/relationships/image" Target="../media/image1052.emf"/><Relationship Id="rId4" Type="http://schemas.openxmlformats.org/officeDocument/2006/relationships/customXml" Target="../ink/ink214.xml"/><Relationship Id="rId56" Type="http://schemas.openxmlformats.org/officeDocument/2006/relationships/image" Target="../media/image204.emf"/><Relationship Id="rId64" Type="http://schemas.openxmlformats.org/officeDocument/2006/relationships/image" Target="../media/image1021.emf"/><Relationship Id="rId69" Type="http://schemas.openxmlformats.org/officeDocument/2006/relationships/image" Target="../media/image991.emf"/></Relationships>
</file>

<file path=ppt/slides/_rels/slide15.xml.rels><?xml version="1.0" encoding="UTF-8" standalone="yes"?>
<Relationships xmlns="http://schemas.openxmlformats.org/package/2006/relationships"><Relationship Id="rId55" Type="http://schemas.openxmlformats.org/officeDocument/2006/relationships/customXml" Target="../ink/ink226.xml"/><Relationship Id="rId63" Type="http://schemas.openxmlformats.org/officeDocument/2006/relationships/customXml" Target="../ink/ink229.xml"/><Relationship Id="rId68" Type="http://schemas.openxmlformats.org/officeDocument/2006/relationships/image" Target="../media/image1001.emf"/><Relationship Id="rId76" Type="http://schemas.openxmlformats.org/officeDocument/2006/relationships/customXml" Target="../ink/ink236.xml"/><Relationship Id="rId84" Type="http://schemas.openxmlformats.org/officeDocument/2006/relationships/customXml" Target="../ink/ink240.xml"/><Relationship Id="rId89" Type="http://schemas.openxmlformats.org/officeDocument/2006/relationships/image" Target="../media/image1161.emf"/><Relationship Id="rId97" Type="http://schemas.openxmlformats.org/officeDocument/2006/relationships/image" Target="../media/image1201.emf"/><Relationship Id="rId71" Type="http://schemas.openxmlformats.org/officeDocument/2006/relationships/image" Target="../media/image1072.emf"/><Relationship Id="rId92" Type="http://schemas.openxmlformats.org/officeDocument/2006/relationships/customXml" Target="../ink/ink244.xml"/><Relationship Id="rId2" Type="http://schemas.openxmlformats.org/officeDocument/2006/relationships/customXml" Target="../ink/ink224.xml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66" Type="http://schemas.openxmlformats.org/officeDocument/2006/relationships/image" Target="../media/image1021.emf"/><Relationship Id="rId74" Type="http://schemas.openxmlformats.org/officeDocument/2006/relationships/customXml" Target="../ink/ink235.xml"/><Relationship Id="rId79" Type="http://schemas.openxmlformats.org/officeDocument/2006/relationships/image" Target="../media/image1111.emf"/><Relationship Id="rId87" Type="http://schemas.openxmlformats.org/officeDocument/2006/relationships/image" Target="../media/image1151.emf"/><Relationship Id="rId57" Type="http://schemas.openxmlformats.org/officeDocument/2006/relationships/customXml" Target="../ink/ink227.xml"/><Relationship Id="rId82" Type="http://schemas.openxmlformats.org/officeDocument/2006/relationships/customXml" Target="../ink/ink239.xml"/><Relationship Id="rId90" Type="http://schemas.openxmlformats.org/officeDocument/2006/relationships/customXml" Target="../ink/ink243.xml"/><Relationship Id="rId95" Type="http://schemas.openxmlformats.org/officeDocument/2006/relationships/image" Target="../media/image1192.emf"/><Relationship Id="rId65" Type="http://schemas.openxmlformats.org/officeDocument/2006/relationships/customXml" Target="../ink/ink230.xml"/><Relationship Id="rId60" Type="http://schemas.openxmlformats.org/officeDocument/2006/relationships/image" Target="../media/image1062.emf"/><Relationship Id="rId73" Type="http://schemas.openxmlformats.org/officeDocument/2006/relationships/image" Target="../media/image1081.emf"/><Relationship Id="rId78" Type="http://schemas.openxmlformats.org/officeDocument/2006/relationships/customXml" Target="../ink/ink237.xml"/><Relationship Id="rId81" Type="http://schemas.openxmlformats.org/officeDocument/2006/relationships/image" Target="../media/image1121.emf"/><Relationship Id="rId86" Type="http://schemas.openxmlformats.org/officeDocument/2006/relationships/customXml" Target="../ink/ink241.xml"/><Relationship Id="rId94" Type="http://schemas.openxmlformats.org/officeDocument/2006/relationships/customXml" Target="../ink/ink245.xml"/><Relationship Id="rId4" Type="http://schemas.openxmlformats.org/officeDocument/2006/relationships/customXml" Target="../ink/ink225.xml"/><Relationship Id="rId56" Type="http://schemas.openxmlformats.org/officeDocument/2006/relationships/image" Target="../media/image204.emf"/><Relationship Id="rId64" Type="http://schemas.openxmlformats.org/officeDocument/2006/relationships/image" Target="../media/image1011.emf"/><Relationship Id="rId69" Type="http://schemas.openxmlformats.org/officeDocument/2006/relationships/customXml" Target="../ink/ink232.xml"/><Relationship Id="rId77" Type="http://schemas.openxmlformats.org/officeDocument/2006/relationships/image" Target="../media/image1101.emf"/><Relationship Id="rId72" Type="http://schemas.openxmlformats.org/officeDocument/2006/relationships/customXml" Target="../ink/ink234.xml"/><Relationship Id="rId80" Type="http://schemas.openxmlformats.org/officeDocument/2006/relationships/customXml" Target="../ink/ink238.xml"/><Relationship Id="rId85" Type="http://schemas.openxmlformats.org/officeDocument/2006/relationships/image" Target="../media/image1141.emf"/><Relationship Id="rId93" Type="http://schemas.openxmlformats.org/officeDocument/2006/relationships/image" Target="../media/image1181.emf"/><Relationship Id="rId3" Type="http://schemas.openxmlformats.org/officeDocument/2006/relationships/image" Target="../media/image203.emf"/><Relationship Id="rId59" Type="http://schemas.openxmlformats.org/officeDocument/2006/relationships/customXml" Target="../ink/ink228.xml"/><Relationship Id="rId67" Type="http://schemas.openxmlformats.org/officeDocument/2006/relationships/customXml" Target="../ink/ink231.xml"/><Relationship Id="rId54" Type="http://schemas.openxmlformats.org/officeDocument/2006/relationships/image" Target="../media/image358.emf"/><Relationship Id="rId62" Type="http://schemas.openxmlformats.org/officeDocument/2006/relationships/image" Target="../media/image1031.emf"/><Relationship Id="rId70" Type="http://schemas.openxmlformats.org/officeDocument/2006/relationships/customXml" Target="../ink/ink233.xml"/><Relationship Id="rId75" Type="http://schemas.openxmlformats.org/officeDocument/2006/relationships/image" Target="../media/image1091.emf"/><Relationship Id="rId83" Type="http://schemas.openxmlformats.org/officeDocument/2006/relationships/image" Target="../media/image1131.emf"/><Relationship Id="rId88" Type="http://schemas.openxmlformats.org/officeDocument/2006/relationships/customXml" Target="../ink/ink242.xml"/><Relationship Id="rId91" Type="http://schemas.openxmlformats.org/officeDocument/2006/relationships/image" Target="../media/image1171.emf"/><Relationship Id="rId96" Type="http://schemas.openxmlformats.org/officeDocument/2006/relationships/customXml" Target="../ink/ink246.xml"/></Relationships>
</file>

<file path=ppt/slides/_rels/slide16.xml.rels><?xml version="1.0" encoding="UTF-8" standalone="yes"?>
<Relationships xmlns="http://schemas.openxmlformats.org/package/2006/relationships"><Relationship Id="rId72" Type="http://schemas.openxmlformats.org/officeDocument/2006/relationships/image" Target="../media/image1001.emf"/><Relationship Id="rId3" Type="http://schemas.openxmlformats.org/officeDocument/2006/relationships/image" Target="../media/image203.emf"/><Relationship Id="rId55" Type="http://schemas.openxmlformats.org/officeDocument/2006/relationships/customXml" Target="../ink/ink249.xml"/><Relationship Id="rId63" Type="http://schemas.openxmlformats.org/officeDocument/2006/relationships/customXml" Target="../ink/ink253.xml"/><Relationship Id="rId68" Type="http://schemas.openxmlformats.org/officeDocument/2006/relationships/image" Target="../media/image1021.emf"/><Relationship Id="rId59" Type="http://schemas.openxmlformats.org/officeDocument/2006/relationships/customXml" Target="../ink/ink251.xml"/><Relationship Id="rId67" Type="http://schemas.openxmlformats.org/officeDocument/2006/relationships/customXml" Target="../ink/ink255.xml"/><Relationship Id="rId71" Type="http://schemas.openxmlformats.org/officeDocument/2006/relationships/customXml" Target="../ink/ink257.xml"/><Relationship Id="rId2" Type="http://schemas.openxmlformats.org/officeDocument/2006/relationships/customXml" Target="../ink/ink247.xml"/><Relationship Id="rId54" Type="http://schemas.openxmlformats.org/officeDocument/2006/relationships/image" Target="../media/image358.emf"/><Relationship Id="rId62" Type="http://schemas.openxmlformats.org/officeDocument/2006/relationships/image" Target="../media/image1031.emf"/><Relationship Id="rId70" Type="http://schemas.openxmlformats.org/officeDocument/2006/relationships/image" Target="../media/image1061.emf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932.emf"/><Relationship Id="rId66" Type="http://schemas.openxmlformats.org/officeDocument/2006/relationships/image" Target="../media/image1011.emf"/><Relationship Id="rId57" Type="http://schemas.openxmlformats.org/officeDocument/2006/relationships/customXml" Target="../ink/ink250.xml"/><Relationship Id="rId61" Type="http://schemas.openxmlformats.org/officeDocument/2006/relationships/customXml" Target="../ink/ink252.xml"/><Relationship Id="rId60" Type="http://schemas.openxmlformats.org/officeDocument/2006/relationships/image" Target="../media/image1041.emf"/><Relationship Id="rId65" Type="http://schemas.openxmlformats.org/officeDocument/2006/relationships/customXml" Target="../ink/ink254.xml"/><Relationship Id="rId4" Type="http://schemas.openxmlformats.org/officeDocument/2006/relationships/customXml" Target="../ink/ink248.xml"/><Relationship Id="rId56" Type="http://schemas.openxmlformats.org/officeDocument/2006/relationships/image" Target="../media/image204.emf"/><Relationship Id="rId64" Type="http://schemas.openxmlformats.org/officeDocument/2006/relationships/image" Target="../media/image1051.emf"/><Relationship Id="rId69" Type="http://schemas.openxmlformats.org/officeDocument/2006/relationships/customXml" Target="../ink/ink256.xml"/></Relationships>
</file>

<file path=ppt/slides/_rels/slide17.xml.rels><?xml version="1.0" encoding="UTF-8" standalone="yes"?>
<Relationships xmlns="http://schemas.openxmlformats.org/package/2006/relationships"><Relationship Id="rId72" Type="http://schemas.openxmlformats.org/officeDocument/2006/relationships/image" Target="../media/image1001.emf"/><Relationship Id="rId3" Type="http://schemas.openxmlformats.org/officeDocument/2006/relationships/image" Target="../media/image203.emf"/><Relationship Id="rId55" Type="http://schemas.openxmlformats.org/officeDocument/2006/relationships/customXml" Target="../ink/ink260.xml"/><Relationship Id="rId63" Type="http://schemas.openxmlformats.org/officeDocument/2006/relationships/customXml" Target="../ink/ink264.xml"/><Relationship Id="rId68" Type="http://schemas.openxmlformats.org/officeDocument/2006/relationships/image" Target="../media/image1011.emf"/><Relationship Id="rId59" Type="http://schemas.openxmlformats.org/officeDocument/2006/relationships/customXml" Target="../ink/ink262.xml"/><Relationship Id="rId67" Type="http://schemas.openxmlformats.org/officeDocument/2006/relationships/customXml" Target="../ink/ink266.xml"/><Relationship Id="rId71" Type="http://schemas.openxmlformats.org/officeDocument/2006/relationships/customXml" Target="../ink/ink268.xml"/><Relationship Id="rId2" Type="http://schemas.openxmlformats.org/officeDocument/2006/relationships/customXml" Target="../ink/ink258.xml"/><Relationship Id="rId54" Type="http://schemas.openxmlformats.org/officeDocument/2006/relationships/image" Target="../media/image358.emf"/><Relationship Id="rId62" Type="http://schemas.openxmlformats.org/officeDocument/2006/relationships/image" Target="../media/image1041.emf"/><Relationship Id="rId70" Type="http://schemas.openxmlformats.org/officeDocument/2006/relationships/image" Target="../media/image1021.emf"/><Relationship Id="rId1" Type="http://schemas.openxmlformats.org/officeDocument/2006/relationships/slideLayout" Target="../slideLayouts/slideLayout2.xml"/><Relationship Id="rId58" Type="http://schemas.openxmlformats.org/officeDocument/2006/relationships/image" Target="../media/image1071.emf"/><Relationship Id="rId66" Type="http://schemas.openxmlformats.org/officeDocument/2006/relationships/image" Target="../media/image1051.emf"/><Relationship Id="rId74" Type="http://schemas.openxmlformats.org/officeDocument/2006/relationships/image" Target="../media/image1061.emf"/><Relationship Id="rId57" Type="http://schemas.openxmlformats.org/officeDocument/2006/relationships/customXml" Target="../ink/ink261.xml"/><Relationship Id="rId61" Type="http://schemas.openxmlformats.org/officeDocument/2006/relationships/customXml" Target="../ink/ink263.xml"/><Relationship Id="rId60" Type="http://schemas.openxmlformats.org/officeDocument/2006/relationships/image" Target="../media/image932.emf"/><Relationship Id="rId65" Type="http://schemas.openxmlformats.org/officeDocument/2006/relationships/customXml" Target="../ink/ink265.xml"/><Relationship Id="rId73" Type="http://schemas.openxmlformats.org/officeDocument/2006/relationships/customXml" Target="../ink/ink269.xml"/><Relationship Id="rId4" Type="http://schemas.openxmlformats.org/officeDocument/2006/relationships/customXml" Target="../ink/ink259.xml"/><Relationship Id="rId56" Type="http://schemas.openxmlformats.org/officeDocument/2006/relationships/image" Target="../media/image204.emf"/><Relationship Id="rId64" Type="http://schemas.openxmlformats.org/officeDocument/2006/relationships/image" Target="../media/image1031.emf"/><Relationship Id="rId69" Type="http://schemas.openxmlformats.org/officeDocument/2006/relationships/customXml" Target="../ink/ink267.xml"/></Relationships>
</file>

<file path=ppt/slides/_rels/slide18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287.xml"/><Relationship Id="rId117" Type="http://schemas.openxmlformats.org/officeDocument/2006/relationships/customXml" Target="../ink/ink291.xml"/><Relationship Id="rId84" Type="http://schemas.openxmlformats.org/officeDocument/2006/relationships/image" Target="../media/image217.emf"/><Relationship Id="rId89" Type="http://schemas.openxmlformats.org/officeDocument/2006/relationships/customXml" Target="../ink/ink277.xml"/><Relationship Id="rId97" Type="http://schemas.openxmlformats.org/officeDocument/2006/relationships/customXml" Target="../ink/ink281.xml"/><Relationship Id="rId104" Type="http://schemas.openxmlformats.org/officeDocument/2006/relationships/image" Target="../media/image227.emf"/><Relationship Id="rId112" Type="http://schemas.openxmlformats.org/officeDocument/2006/relationships/image" Target="../media/image231.emf"/><Relationship Id="rId92" Type="http://schemas.openxmlformats.org/officeDocument/2006/relationships/image" Target="../media/image221.emf"/><Relationship Id="rId2" Type="http://schemas.openxmlformats.org/officeDocument/2006/relationships/customXml" Target="../ink/ink270.xml"/><Relationship Id="rId107" Type="http://schemas.openxmlformats.org/officeDocument/2006/relationships/customXml" Target="../ink/ink286.xml"/><Relationship Id="rId1" Type="http://schemas.openxmlformats.org/officeDocument/2006/relationships/slideLayout" Target="../slideLayouts/slideLayout2.xml"/><Relationship Id="rId79" Type="http://schemas.openxmlformats.org/officeDocument/2006/relationships/customXml" Target="../ink/ink272.xml"/><Relationship Id="rId87" Type="http://schemas.openxmlformats.org/officeDocument/2006/relationships/customXml" Target="../ink/ink276.xml"/><Relationship Id="rId102" Type="http://schemas.openxmlformats.org/officeDocument/2006/relationships/image" Target="../media/image226.emf"/><Relationship Id="rId110" Type="http://schemas.openxmlformats.org/officeDocument/2006/relationships/image" Target="../media/image230.emf"/><Relationship Id="rId115" Type="http://schemas.openxmlformats.org/officeDocument/2006/relationships/customXml" Target="../ink/ink290.xml"/><Relationship Id="rId82" Type="http://schemas.openxmlformats.org/officeDocument/2006/relationships/image" Target="../media/image216.emf"/><Relationship Id="rId90" Type="http://schemas.openxmlformats.org/officeDocument/2006/relationships/image" Target="../media/image220.emf"/><Relationship Id="rId95" Type="http://schemas.openxmlformats.org/officeDocument/2006/relationships/customXml" Target="../ink/ink280.xml"/><Relationship Id="rId106" Type="http://schemas.openxmlformats.org/officeDocument/2006/relationships/image" Target="../media/image228.emf"/><Relationship Id="rId114" Type="http://schemas.openxmlformats.org/officeDocument/2006/relationships/image" Target="../media/image233.emf"/><Relationship Id="rId78" Type="http://schemas.openxmlformats.org/officeDocument/2006/relationships/image" Target="../media/image232.emf"/><Relationship Id="rId81" Type="http://schemas.openxmlformats.org/officeDocument/2006/relationships/customXml" Target="../ink/ink273.xml"/><Relationship Id="rId86" Type="http://schemas.openxmlformats.org/officeDocument/2006/relationships/image" Target="../media/image218.emf"/><Relationship Id="rId94" Type="http://schemas.openxmlformats.org/officeDocument/2006/relationships/image" Target="../media/image222.emf"/><Relationship Id="rId99" Type="http://schemas.openxmlformats.org/officeDocument/2006/relationships/customXml" Target="../ink/ink282.xml"/><Relationship Id="rId101" Type="http://schemas.openxmlformats.org/officeDocument/2006/relationships/customXml" Target="../ink/ink283.xml"/><Relationship Id="rId4" Type="http://schemas.openxmlformats.org/officeDocument/2006/relationships/customXml" Target="../ink/ink271.xml"/><Relationship Id="rId100" Type="http://schemas.openxmlformats.org/officeDocument/2006/relationships/image" Target="../media/image225.emf"/><Relationship Id="rId105" Type="http://schemas.openxmlformats.org/officeDocument/2006/relationships/customXml" Target="../ink/ink285.xml"/><Relationship Id="rId113" Type="http://schemas.openxmlformats.org/officeDocument/2006/relationships/customXml" Target="../ink/ink289.xml"/><Relationship Id="rId118" Type="http://schemas.openxmlformats.org/officeDocument/2006/relationships/image" Target="../media/image3112.emf"/><Relationship Id="rId80" Type="http://schemas.openxmlformats.org/officeDocument/2006/relationships/image" Target="../media/image215.emf"/><Relationship Id="rId85" Type="http://schemas.openxmlformats.org/officeDocument/2006/relationships/customXml" Target="../ink/ink275.xml"/><Relationship Id="rId93" Type="http://schemas.openxmlformats.org/officeDocument/2006/relationships/customXml" Target="../ink/ink279.xml"/><Relationship Id="rId98" Type="http://schemas.openxmlformats.org/officeDocument/2006/relationships/image" Target="../media/image224.emf"/><Relationship Id="rId3" Type="http://schemas.openxmlformats.org/officeDocument/2006/relationships/image" Target="../media/image322.emf"/><Relationship Id="rId103" Type="http://schemas.openxmlformats.org/officeDocument/2006/relationships/customXml" Target="../ink/ink284.xml"/><Relationship Id="rId108" Type="http://schemas.openxmlformats.org/officeDocument/2006/relationships/image" Target="../media/image229.emf"/><Relationship Id="rId116" Type="http://schemas.openxmlformats.org/officeDocument/2006/relationships/image" Target="../media/image3012.emf"/><Relationship Id="rId83" Type="http://schemas.openxmlformats.org/officeDocument/2006/relationships/customXml" Target="../ink/ink274.xml"/><Relationship Id="rId88" Type="http://schemas.openxmlformats.org/officeDocument/2006/relationships/image" Target="../media/image219.emf"/><Relationship Id="rId91" Type="http://schemas.openxmlformats.org/officeDocument/2006/relationships/customXml" Target="../ink/ink278.xml"/><Relationship Id="rId96" Type="http://schemas.openxmlformats.org/officeDocument/2006/relationships/image" Target="../media/image223.emf"/><Relationship Id="rId111" Type="http://schemas.openxmlformats.org/officeDocument/2006/relationships/customXml" Target="../ink/ink288.xml"/></Relationships>
</file>

<file path=ppt/slides/_rels/slide19.xml.rels><?xml version="1.0" encoding="UTF-8" standalone="yes"?>
<Relationships xmlns="http://schemas.openxmlformats.org/package/2006/relationships"><Relationship Id="rId39" Type="http://schemas.openxmlformats.org/officeDocument/2006/relationships/customXml" Target="../ink/ink294.xml"/><Relationship Id="rId3" Type="http://schemas.openxmlformats.org/officeDocument/2006/relationships/image" Target="../media/image951.emf"/><Relationship Id="rId42" Type="http://schemas.openxmlformats.org/officeDocument/2006/relationships/image" Target="../media/image233.emf"/><Relationship Id="rId38" Type="http://schemas.openxmlformats.org/officeDocument/2006/relationships/image" Target="../media/image661.emf"/><Relationship Id="rId2" Type="http://schemas.openxmlformats.org/officeDocument/2006/relationships/customXml" Target="../ink/ink292.xml"/><Relationship Id="rId41" Type="http://schemas.openxmlformats.org/officeDocument/2006/relationships/customXml" Target="../ink/ink295.xml"/><Relationship Id="rId1" Type="http://schemas.openxmlformats.org/officeDocument/2006/relationships/slideLayout" Target="../slideLayouts/slideLayout2.xml"/><Relationship Id="rId40" Type="http://schemas.openxmlformats.org/officeDocument/2006/relationships/image" Target="../media/image662.emf"/><Relationship Id="rId44" Type="http://schemas.openxmlformats.org/officeDocument/2006/relationships/image" Target="../media/image3112.emf"/><Relationship Id="rId4" Type="http://schemas.openxmlformats.org/officeDocument/2006/relationships/customXml" Target="../ink/ink293.xml"/><Relationship Id="rId43" Type="http://schemas.openxmlformats.org/officeDocument/2006/relationships/customXml" Target="../ink/ink296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0.emf"/><Relationship Id="rId21" Type="http://schemas.openxmlformats.org/officeDocument/2006/relationships/image" Target="../media/image32.emf"/><Relationship Id="rId42" Type="http://schemas.openxmlformats.org/officeDocument/2006/relationships/customXml" Target="../ink/ink40.xml"/><Relationship Id="rId63" Type="http://schemas.openxmlformats.org/officeDocument/2006/relationships/image" Target="../media/image53.emf"/><Relationship Id="rId84" Type="http://schemas.openxmlformats.org/officeDocument/2006/relationships/customXml" Target="../ink/ink61.xml"/><Relationship Id="rId138" Type="http://schemas.openxmlformats.org/officeDocument/2006/relationships/customXml" Target="../ink/ink88.xml"/><Relationship Id="rId159" Type="http://schemas.openxmlformats.org/officeDocument/2006/relationships/image" Target="../media/image101.emf"/><Relationship Id="rId107" Type="http://schemas.openxmlformats.org/officeDocument/2006/relationships/image" Target="../media/image75.emf"/><Relationship Id="rId11" Type="http://schemas.openxmlformats.org/officeDocument/2006/relationships/image" Target="../media/image27.emf"/><Relationship Id="rId32" Type="http://schemas.openxmlformats.org/officeDocument/2006/relationships/customXml" Target="../ink/ink35.xml"/><Relationship Id="rId53" Type="http://schemas.openxmlformats.org/officeDocument/2006/relationships/image" Target="../media/image48.emf"/><Relationship Id="rId74" Type="http://schemas.openxmlformats.org/officeDocument/2006/relationships/customXml" Target="../ink/ink56.xml"/><Relationship Id="rId128" Type="http://schemas.openxmlformats.org/officeDocument/2006/relationships/customXml" Target="../ink/ink83.xml"/><Relationship Id="rId149" Type="http://schemas.openxmlformats.org/officeDocument/2006/relationships/image" Target="../media/image96.emf"/><Relationship Id="rId5" Type="http://schemas.openxmlformats.org/officeDocument/2006/relationships/image" Target="../media/image24.emf"/><Relationship Id="rId95" Type="http://schemas.openxmlformats.org/officeDocument/2006/relationships/image" Target="../media/image69.emf"/><Relationship Id="rId160" Type="http://schemas.openxmlformats.org/officeDocument/2006/relationships/customXml" Target="../ink/ink99.xml"/><Relationship Id="rId22" Type="http://schemas.openxmlformats.org/officeDocument/2006/relationships/customXml" Target="../ink/ink30.xml"/><Relationship Id="rId43" Type="http://schemas.openxmlformats.org/officeDocument/2006/relationships/image" Target="../media/image43.emf"/><Relationship Id="rId64" Type="http://schemas.openxmlformats.org/officeDocument/2006/relationships/customXml" Target="../ink/ink51.xml"/><Relationship Id="rId118" Type="http://schemas.openxmlformats.org/officeDocument/2006/relationships/customXml" Target="../ink/ink78.xml"/><Relationship Id="rId139" Type="http://schemas.openxmlformats.org/officeDocument/2006/relationships/image" Target="../media/image91.emf"/><Relationship Id="rId85" Type="http://schemas.openxmlformats.org/officeDocument/2006/relationships/image" Target="../media/image64.emf"/><Relationship Id="rId150" Type="http://schemas.openxmlformats.org/officeDocument/2006/relationships/customXml" Target="../ink/ink94.xml"/><Relationship Id="rId12" Type="http://schemas.openxmlformats.org/officeDocument/2006/relationships/customXml" Target="../ink/ink25.xml"/><Relationship Id="rId17" Type="http://schemas.openxmlformats.org/officeDocument/2006/relationships/image" Target="../media/image30.emf"/><Relationship Id="rId33" Type="http://schemas.openxmlformats.org/officeDocument/2006/relationships/image" Target="../media/image38.emf"/><Relationship Id="rId38" Type="http://schemas.openxmlformats.org/officeDocument/2006/relationships/customXml" Target="../ink/ink38.xml"/><Relationship Id="rId59" Type="http://schemas.openxmlformats.org/officeDocument/2006/relationships/image" Target="../media/image51.emf"/><Relationship Id="rId103" Type="http://schemas.openxmlformats.org/officeDocument/2006/relationships/image" Target="../media/image73.emf"/><Relationship Id="rId108" Type="http://schemas.openxmlformats.org/officeDocument/2006/relationships/customXml" Target="../ink/ink73.xml"/><Relationship Id="rId124" Type="http://schemas.openxmlformats.org/officeDocument/2006/relationships/customXml" Target="../ink/ink81.xml"/><Relationship Id="rId129" Type="http://schemas.openxmlformats.org/officeDocument/2006/relationships/image" Target="../media/image86.emf"/><Relationship Id="rId54" Type="http://schemas.openxmlformats.org/officeDocument/2006/relationships/customXml" Target="../ink/ink46.xml"/><Relationship Id="rId70" Type="http://schemas.openxmlformats.org/officeDocument/2006/relationships/customXml" Target="../ink/ink54.xml"/><Relationship Id="rId75" Type="http://schemas.openxmlformats.org/officeDocument/2006/relationships/image" Target="../media/image59.emf"/><Relationship Id="rId91" Type="http://schemas.openxmlformats.org/officeDocument/2006/relationships/image" Target="../media/image67.emf"/><Relationship Id="rId96" Type="http://schemas.openxmlformats.org/officeDocument/2006/relationships/customXml" Target="../ink/ink67.xml"/><Relationship Id="rId140" Type="http://schemas.openxmlformats.org/officeDocument/2006/relationships/customXml" Target="../ink/ink89.xml"/><Relationship Id="rId145" Type="http://schemas.openxmlformats.org/officeDocument/2006/relationships/image" Target="../media/image94.emf"/><Relationship Id="rId161" Type="http://schemas.openxmlformats.org/officeDocument/2006/relationships/image" Target="../media/image102.emf"/><Relationship Id="rId166" Type="http://schemas.openxmlformats.org/officeDocument/2006/relationships/customXml" Target="../ink/ink10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23" Type="http://schemas.openxmlformats.org/officeDocument/2006/relationships/image" Target="../media/image33.emf"/><Relationship Id="rId28" Type="http://schemas.openxmlformats.org/officeDocument/2006/relationships/customXml" Target="../ink/ink33.xml"/><Relationship Id="rId49" Type="http://schemas.openxmlformats.org/officeDocument/2006/relationships/image" Target="../media/image46.emf"/><Relationship Id="rId114" Type="http://schemas.openxmlformats.org/officeDocument/2006/relationships/customXml" Target="../ink/ink76.xml"/><Relationship Id="rId119" Type="http://schemas.openxmlformats.org/officeDocument/2006/relationships/image" Target="../media/image81.emf"/><Relationship Id="rId44" Type="http://schemas.openxmlformats.org/officeDocument/2006/relationships/customXml" Target="../ink/ink41.xml"/><Relationship Id="rId60" Type="http://schemas.openxmlformats.org/officeDocument/2006/relationships/customXml" Target="../ink/ink49.xml"/><Relationship Id="rId65" Type="http://schemas.openxmlformats.org/officeDocument/2006/relationships/image" Target="../media/image54.emf"/><Relationship Id="rId81" Type="http://schemas.openxmlformats.org/officeDocument/2006/relationships/image" Target="../media/image62.emf"/><Relationship Id="rId86" Type="http://schemas.openxmlformats.org/officeDocument/2006/relationships/customXml" Target="../ink/ink62.xml"/><Relationship Id="rId130" Type="http://schemas.openxmlformats.org/officeDocument/2006/relationships/customXml" Target="../ink/ink84.xml"/><Relationship Id="rId135" Type="http://schemas.openxmlformats.org/officeDocument/2006/relationships/image" Target="../media/image89.emf"/><Relationship Id="rId151" Type="http://schemas.openxmlformats.org/officeDocument/2006/relationships/image" Target="../media/image97.emf"/><Relationship Id="rId156" Type="http://schemas.openxmlformats.org/officeDocument/2006/relationships/customXml" Target="../ink/ink97.xml"/><Relationship Id="rId13" Type="http://schemas.openxmlformats.org/officeDocument/2006/relationships/image" Target="../media/image28.emf"/><Relationship Id="rId18" Type="http://schemas.openxmlformats.org/officeDocument/2006/relationships/customXml" Target="../ink/ink28.xml"/><Relationship Id="rId39" Type="http://schemas.openxmlformats.org/officeDocument/2006/relationships/image" Target="../media/image41.emf"/><Relationship Id="rId109" Type="http://schemas.openxmlformats.org/officeDocument/2006/relationships/image" Target="../media/image76.emf"/><Relationship Id="rId34" Type="http://schemas.openxmlformats.org/officeDocument/2006/relationships/customXml" Target="../ink/ink36.xml"/><Relationship Id="rId50" Type="http://schemas.openxmlformats.org/officeDocument/2006/relationships/customXml" Target="../ink/ink44.xml"/><Relationship Id="rId55" Type="http://schemas.openxmlformats.org/officeDocument/2006/relationships/image" Target="../media/image49.emf"/><Relationship Id="rId76" Type="http://schemas.openxmlformats.org/officeDocument/2006/relationships/customXml" Target="../ink/ink57.xml"/><Relationship Id="rId97" Type="http://schemas.openxmlformats.org/officeDocument/2006/relationships/image" Target="../media/image70.emf"/><Relationship Id="rId104" Type="http://schemas.openxmlformats.org/officeDocument/2006/relationships/customXml" Target="../ink/ink71.xml"/><Relationship Id="rId120" Type="http://schemas.openxmlformats.org/officeDocument/2006/relationships/customXml" Target="../ink/ink79.xml"/><Relationship Id="rId125" Type="http://schemas.openxmlformats.org/officeDocument/2006/relationships/image" Target="../media/image84.emf"/><Relationship Id="rId141" Type="http://schemas.openxmlformats.org/officeDocument/2006/relationships/image" Target="../media/image92.emf"/><Relationship Id="rId146" Type="http://schemas.openxmlformats.org/officeDocument/2006/relationships/customXml" Target="../ink/ink92.xml"/><Relationship Id="rId167" Type="http://schemas.openxmlformats.org/officeDocument/2006/relationships/image" Target="../media/image105.emf"/><Relationship Id="rId7" Type="http://schemas.openxmlformats.org/officeDocument/2006/relationships/image" Target="../media/image25.emf"/><Relationship Id="rId71" Type="http://schemas.openxmlformats.org/officeDocument/2006/relationships/image" Target="../media/image57.emf"/><Relationship Id="rId92" Type="http://schemas.openxmlformats.org/officeDocument/2006/relationships/customXml" Target="../ink/ink65.xml"/><Relationship Id="rId162" Type="http://schemas.openxmlformats.org/officeDocument/2006/relationships/customXml" Target="../ink/ink100.xml"/><Relationship Id="rId2" Type="http://schemas.openxmlformats.org/officeDocument/2006/relationships/customXml" Target="../ink/ink20.xml"/><Relationship Id="rId29" Type="http://schemas.openxmlformats.org/officeDocument/2006/relationships/image" Target="../media/image36.emf"/><Relationship Id="rId24" Type="http://schemas.openxmlformats.org/officeDocument/2006/relationships/customXml" Target="../ink/ink31.xml"/><Relationship Id="rId40" Type="http://schemas.openxmlformats.org/officeDocument/2006/relationships/customXml" Target="../ink/ink39.xml"/><Relationship Id="rId45" Type="http://schemas.openxmlformats.org/officeDocument/2006/relationships/image" Target="../media/image44.emf"/><Relationship Id="rId66" Type="http://schemas.openxmlformats.org/officeDocument/2006/relationships/customXml" Target="../ink/ink52.xml"/><Relationship Id="rId87" Type="http://schemas.openxmlformats.org/officeDocument/2006/relationships/image" Target="../media/image65.emf"/><Relationship Id="rId110" Type="http://schemas.openxmlformats.org/officeDocument/2006/relationships/customXml" Target="../ink/ink74.xml"/><Relationship Id="rId115" Type="http://schemas.openxmlformats.org/officeDocument/2006/relationships/image" Target="../media/image79.emf"/><Relationship Id="rId131" Type="http://schemas.openxmlformats.org/officeDocument/2006/relationships/image" Target="../media/image87.emf"/><Relationship Id="rId136" Type="http://schemas.openxmlformats.org/officeDocument/2006/relationships/customXml" Target="../ink/ink87.xml"/><Relationship Id="rId157" Type="http://schemas.openxmlformats.org/officeDocument/2006/relationships/image" Target="../media/image100.emf"/><Relationship Id="rId61" Type="http://schemas.openxmlformats.org/officeDocument/2006/relationships/image" Target="../media/image52.emf"/><Relationship Id="rId82" Type="http://schemas.openxmlformats.org/officeDocument/2006/relationships/customXml" Target="../ink/ink60.xml"/><Relationship Id="rId152" Type="http://schemas.openxmlformats.org/officeDocument/2006/relationships/customXml" Target="../ink/ink95.xml"/><Relationship Id="rId19" Type="http://schemas.openxmlformats.org/officeDocument/2006/relationships/image" Target="../media/image31.emf"/><Relationship Id="rId14" Type="http://schemas.openxmlformats.org/officeDocument/2006/relationships/customXml" Target="../ink/ink26.xml"/><Relationship Id="rId30" Type="http://schemas.openxmlformats.org/officeDocument/2006/relationships/customXml" Target="../ink/ink34.xml"/><Relationship Id="rId35" Type="http://schemas.openxmlformats.org/officeDocument/2006/relationships/image" Target="../media/image39.emf"/><Relationship Id="rId56" Type="http://schemas.openxmlformats.org/officeDocument/2006/relationships/customXml" Target="../ink/ink47.xml"/><Relationship Id="rId77" Type="http://schemas.openxmlformats.org/officeDocument/2006/relationships/image" Target="../media/image60.emf"/><Relationship Id="rId100" Type="http://schemas.openxmlformats.org/officeDocument/2006/relationships/customXml" Target="../ink/ink69.xml"/><Relationship Id="rId105" Type="http://schemas.openxmlformats.org/officeDocument/2006/relationships/image" Target="../media/image74.emf"/><Relationship Id="rId126" Type="http://schemas.openxmlformats.org/officeDocument/2006/relationships/customXml" Target="../ink/ink82.xml"/><Relationship Id="rId147" Type="http://schemas.openxmlformats.org/officeDocument/2006/relationships/image" Target="../media/image95.emf"/><Relationship Id="rId8" Type="http://schemas.openxmlformats.org/officeDocument/2006/relationships/customXml" Target="../ink/ink23.xml"/><Relationship Id="rId51" Type="http://schemas.openxmlformats.org/officeDocument/2006/relationships/image" Target="../media/image47.emf"/><Relationship Id="rId72" Type="http://schemas.openxmlformats.org/officeDocument/2006/relationships/customXml" Target="../ink/ink55.xml"/><Relationship Id="rId93" Type="http://schemas.openxmlformats.org/officeDocument/2006/relationships/image" Target="../media/image68.emf"/><Relationship Id="rId98" Type="http://schemas.openxmlformats.org/officeDocument/2006/relationships/customXml" Target="../ink/ink68.xml"/><Relationship Id="rId121" Type="http://schemas.openxmlformats.org/officeDocument/2006/relationships/image" Target="../media/image82.emf"/><Relationship Id="rId142" Type="http://schemas.openxmlformats.org/officeDocument/2006/relationships/customXml" Target="../ink/ink90.xml"/><Relationship Id="rId163" Type="http://schemas.openxmlformats.org/officeDocument/2006/relationships/image" Target="../media/image103.emf"/><Relationship Id="rId3" Type="http://schemas.openxmlformats.org/officeDocument/2006/relationships/image" Target="../media/image23.emf"/><Relationship Id="rId25" Type="http://schemas.openxmlformats.org/officeDocument/2006/relationships/image" Target="../media/image34.emf"/><Relationship Id="rId46" Type="http://schemas.openxmlformats.org/officeDocument/2006/relationships/customXml" Target="../ink/ink42.xml"/><Relationship Id="rId67" Type="http://schemas.openxmlformats.org/officeDocument/2006/relationships/image" Target="../media/image55.emf"/><Relationship Id="rId116" Type="http://schemas.openxmlformats.org/officeDocument/2006/relationships/customXml" Target="../ink/ink77.xml"/><Relationship Id="rId137" Type="http://schemas.openxmlformats.org/officeDocument/2006/relationships/image" Target="../media/image90.emf"/><Relationship Id="rId158" Type="http://schemas.openxmlformats.org/officeDocument/2006/relationships/customXml" Target="../ink/ink98.xml"/><Relationship Id="rId20" Type="http://schemas.openxmlformats.org/officeDocument/2006/relationships/customXml" Target="../ink/ink29.xml"/><Relationship Id="rId41" Type="http://schemas.openxmlformats.org/officeDocument/2006/relationships/image" Target="../media/image42.emf"/><Relationship Id="rId62" Type="http://schemas.openxmlformats.org/officeDocument/2006/relationships/customXml" Target="../ink/ink50.xml"/><Relationship Id="rId83" Type="http://schemas.openxmlformats.org/officeDocument/2006/relationships/image" Target="../media/image63.emf"/><Relationship Id="rId88" Type="http://schemas.openxmlformats.org/officeDocument/2006/relationships/customXml" Target="../ink/ink63.xml"/><Relationship Id="rId111" Type="http://schemas.openxmlformats.org/officeDocument/2006/relationships/image" Target="../media/image77.emf"/><Relationship Id="rId132" Type="http://schemas.openxmlformats.org/officeDocument/2006/relationships/customXml" Target="../ink/ink85.xml"/><Relationship Id="rId153" Type="http://schemas.openxmlformats.org/officeDocument/2006/relationships/image" Target="../media/image98.emf"/><Relationship Id="rId15" Type="http://schemas.openxmlformats.org/officeDocument/2006/relationships/image" Target="../media/image29.emf"/><Relationship Id="rId36" Type="http://schemas.openxmlformats.org/officeDocument/2006/relationships/customXml" Target="../ink/ink37.xml"/><Relationship Id="rId57" Type="http://schemas.openxmlformats.org/officeDocument/2006/relationships/image" Target="../media/image50.emf"/><Relationship Id="rId106" Type="http://schemas.openxmlformats.org/officeDocument/2006/relationships/customXml" Target="../ink/ink72.xml"/><Relationship Id="rId127" Type="http://schemas.openxmlformats.org/officeDocument/2006/relationships/image" Target="../media/image85.emf"/><Relationship Id="rId10" Type="http://schemas.openxmlformats.org/officeDocument/2006/relationships/customXml" Target="../ink/ink24.xml"/><Relationship Id="rId31" Type="http://schemas.openxmlformats.org/officeDocument/2006/relationships/image" Target="../media/image37.emf"/><Relationship Id="rId52" Type="http://schemas.openxmlformats.org/officeDocument/2006/relationships/customXml" Target="../ink/ink45.xml"/><Relationship Id="rId73" Type="http://schemas.openxmlformats.org/officeDocument/2006/relationships/image" Target="../media/image58.emf"/><Relationship Id="rId78" Type="http://schemas.openxmlformats.org/officeDocument/2006/relationships/customXml" Target="../ink/ink58.xml"/><Relationship Id="rId94" Type="http://schemas.openxmlformats.org/officeDocument/2006/relationships/customXml" Target="../ink/ink66.xml"/><Relationship Id="rId99" Type="http://schemas.openxmlformats.org/officeDocument/2006/relationships/image" Target="../media/image71.emf"/><Relationship Id="rId101" Type="http://schemas.openxmlformats.org/officeDocument/2006/relationships/image" Target="../media/image72.emf"/><Relationship Id="rId122" Type="http://schemas.openxmlformats.org/officeDocument/2006/relationships/customXml" Target="../ink/ink80.xml"/><Relationship Id="rId143" Type="http://schemas.openxmlformats.org/officeDocument/2006/relationships/image" Target="../media/image93.emf"/><Relationship Id="rId148" Type="http://schemas.openxmlformats.org/officeDocument/2006/relationships/customXml" Target="../ink/ink93.xml"/><Relationship Id="rId164" Type="http://schemas.openxmlformats.org/officeDocument/2006/relationships/customXml" Target="../ink/ink101.xml"/><Relationship Id="rId4" Type="http://schemas.openxmlformats.org/officeDocument/2006/relationships/customXml" Target="../ink/ink21.xml"/><Relationship Id="rId9" Type="http://schemas.openxmlformats.org/officeDocument/2006/relationships/image" Target="../media/image26.emf"/><Relationship Id="rId26" Type="http://schemas.openxmlformats.org/officeDocument/2006/relationships/customXml" Target="../ink/ink32.xml"/><Relationship Id="rId47" Type="http://schemas.openxmlformats.org/officeDocument/2006/relationships/image" Target="../media/image45.emf"/><Relationship Id="rId68" Type="http://schemas.openxmlformats.org/officeDocument/2006/relationships/customXml" Target="../ink/ink53.xml"/><Relationship Id="rId89" Type="http://schemas.openxmlformats.org/officeDocument/2006/relationships/image" Target="../media/image66.emf"/><Relationship Id="rId112" Type="http://schemas.openxmlformats.org/officeDocument/2006/relationships/customXml" Target="../ink/ink75.xml"/><Relationship Id="rId133" Type="http://schemas.openxmlformats.org/officeDocument/2006/relationships/image" Target="../media/image88.emf"/><Relationship Id="rId154" Type="http://schemas.openxmlformats.org/officeDocument/2006/relationships/customXml" Target="../ink/ink96.xml"/><Relationship Id="rId16" Type="http://schemas.openxmlformats.org/officeDocument/2006/relationships/customXml" Target="../ink/ink27.xml"/><Relationship Id="rId37" Type="http://schemas.openxmlformats.org/officeDocument/2006/relationships/image" Target="../media/image40.emf"/><Relationship Id="rId58" Type="http://schemas.openxmlformats.org/officeDocument/2006/relationships/customXml" Target="../ink/ink48.xml"/><Relationship Id="rId79" Type="http://schemas.openxmlformats.org/officeDocument/2006/relationships/image" Target="../media/image61.emf"/><Relationship Id="rId102" Type="http://schemas.openxmlformats.org/officeDocument/2006/relationships/customXml" Target="../ink/ink70.xml"/><Relationship Id="rId123" Type="http://schemas.openxmlformats.org/officeDocument/2006/relationships/image" Target="../media/image83.emf"/><Relationship Id="rId144" Type="http://schemas.openxmlformats.org/officeDocument/2006/relationships/customXml" Target="../ink/ink91.xml"/><Relationship Id="rId90" Type="http://schemas.openxmlformats.org/officeDocument/2006/relationships/customXml" Target="../ink/ink64.xml"/><Relationship Id="rId165" Type="http://schemas.openxmlformats.org/officeDocument/2006/relationships/image" Target="../media/image104.emf"/><Relationship Id="rId27" Type="http://schemas.openxmlformats.org/officeDocument/2006/relationships/image" Target="../media/image35.emf"/><Relationship Id="rId48" Type="http://schemas.openxmlformats.org/officeDocument/2006/relationships/customXml" Target="../ink/ink43.xml"/><Relationship Id="rId69" Type="http://schemas.openxmlformats.org/officeDocument/2006/relationships/image" Target="../media/image56.emf"/><Relationship Id="rId113" Type="http://schemas.openxmlformats.org/officeDocument/2006/relationships/image" Target="../media/image78.emf"/><Relationship Id="rId134" Type="http://schemas.openxmlformats.org/officeDocument/2006/relationships/customXml" Target="../ink/ink86.xml"/><Relationship Id="rId80" Type="http://schemas.openxmlformats.org/officeDocument/2006/relationships/customXml" Target="../ink/ink59.xml"/><Relationship Id="rId155" Type="http://schemas.openxmlformats.org/officeDocument/2006/relationships/image" Target="../media/image99.emf"/></Relationships>
</file>

<file path=ppt/slides/_rels/slide20.xml.rels><?xml version="1.0" encoding="UTF-8" standalone="yes"?>
<Relationships xmlns="http://schemas.openxmlformats.org/package/2006/relationships"><Relationship Id="rId2657" Type="http://schemas.openxmlformats.org/officeDocument/2006/relationships/customXml" Target="../ink/ink449.xml"/><Relationship Id="rId324" Type="http://schemas.openxmlformats.org/officeDocument/2006/relationships/customXml" Target="../ink/ink368.xml"/><Relationship Id="rId531" Type="http://schemas.openxmlformats.org/officeDocument/2006/relationships/customXml" Target="../ink/ink413.xml"/><Relationship Id="rId1259" Type="http://schemas.openxmlformats.org/officeDocument/2006/relationships/image" Target="../media/image949.emf"/><Relationship Id="rId170" Type="http://schemas.openxmlformats.org/officeDocument/2006/relationships/customXml" Target="../ink/ink325.xml"/><Relationship Id="rId2724" Type="http://schemas.openxmlformats.org/officeDocument/2006/relationships/customXml" Target="../ink/ink514.xml"/><Relationship Id="rId128" Type="http://schemas.openxmlformats.org/officeDocument/2006/relationships/customXml" Target="../ink/ink304.xml"/><Relationship Id="rId335" Type="http://schemas.openxmlformats.org/officeDocument/2006/relationships/image" Target="../media/image665.emf"/><Relationship Id="rId542" Type="http://schemas.openxmlformats.org/officeDocument/2006/relationships/image" Target="../media/image736.emf"/><Relationship Id="rId2668" Type="http://schemas.openxmlformats.org/officeDocument/2006/relationships/customXml" Target="../ink/ink458.xml"/><Relationship Id="rId1600" Type="http://schemas.openxmlformats.org/officeDocument/2006/relationships/image" Target="../media/image998.emf"/><Relationship Id="rId181" Type="http://schemas.openxmlformats.org/officeDocument/2006/relationships/image" Target="../media/image510.emf"/><Relationship Id="rId402" Type="http://schemas.openxmlformats.org/officeDocument/2006/relationships/customXml" Target="../ink/ink407.xml"/><Relationship Id="rId2735" Type="http://schemas.openxmlformats.org/officeDocument/2006/relationships/customXml" Target="../ink/ink525.xml"/><Relationship Id="rId914" Type="http://schemas.openxmlformats.org/officeDocument/2006/relationships/image" Target="../media/image883.emf"/><Relationship Id="rId2802" Type="http://schemas.openxmlformats.org/officeDocument/2006/relationships/customXml" Target="../ink/ink592.xml"/><Relationship Id="rId139" Type="http://schemas.openxmlformats.org/officeDocument/2006/relationships/image" Target="../media/image485.emf"/><Relationship Id="rId346" Type="http://schemas.openxmlformats.org/officeDocument/2006/relationships/customXml" Target="../ink/ink379.xml"/><Relationship Id="rId553" Type="http://schemas.openxmlformats.org/officeDocument/2006/relationships/customXml" Target="../ink/ink424.xml"/><Relationship Id="rId2679" Type="http://schemas.openxmlformats.org/officeDocument/2006/relationships/customXml" Target="../ink/ink469.xml"/><Relationship Id="rId192" Type="http://schemas.openxmlformats.org/officeDocument/2006/relationships/customXml" Target="../ink/ink336.xml"/><Relationship Id="rId206" Type="http://schemas.openxmlformats.org/officeDocument/2006/relationships/customXml" Target="../ink/ink343.xml"/><Relationship Id="rId858" Type="http://schemas.openxmlformats.org/officeDocument/2006/relationships/image" Target="../media/image855.emf"/><Relationship Id="rId2746" Type="http://schemas.openxmlformats.org/officeDocument/2006/relationships/customXml" Target="../ink/ink536.xml"/><Relationship Id="rId620" Type="http://schemas.openxmlformats.org/officeDocument/2006/relationships/image" Target="../media/image824.emf"/><Relationship Id="rId357" Type="http://schemas.openxmlformats.org/officeDocument/2006/relationships/image" Target="../media/image677.emf"/><Relationship Id="rId54" Type="http://schemas.openxmlformats.org/officeDocument/2006/relationships/customXml" Target="../ink/ink299.xml"/><Relationship Id="rId217" Type="http://schemas.openxmlformats.org/officeDocument/2006/relationships/image" Target="../media/image530.emf"/><Relationship Id="rId564" Type="http://schemas.openxmlformats.org/officeDocument/2006/relationships/image" Target="../media/image755.emf"/><Relationship Id="rId2757" Type="http://schemas.openxmlformats.org/officeDocument/2006/relationships/customXml" Target="../ink/ink547.xml"/><Relationship Id="rId1261" Type="http://schemas.openxmlformats.org/officeDocument/2006/relationships/image" Target="../media/image954.emf"/><Relationship Id="rId936" Type="http://schemas.openxmlformats.org/officeDocument/2006/relationships/image" Target="../media/image894.emf"/><Relationship Id="rId1219" Type="http://schemas.openxmlformats.org/officeDocument/2006/relationships/image" Target="../media/image919.emf"/><Relationship Id="rId130" Type="http://schemas.openxmlformats.org/officeDocument/2006/relationships/customXml" Target="../ink/ink305.xml"/><Relationship Id="rId368" Type="http://schemas.openxmlformats.org/officeDocument/2006/relationships/customXml" Target="../ink/ink390.xml"/><Relationship Id="rId2670" Type="http://schemas.openxmlformats.org/officeDocument/2006/relationships/customXml" Target="../ink/ink460.xml"/><Relationship Id="rId642" Type="http://schemas.openxmlformats.org/officeDocument/2006/relationships/image" Target="../media/image836.emf"/><Relationship Id="rId2768" Type="http://schemas.openxmlformats.org/officeDocument/2006/relationships/customXml" Target="../ink/ink558.xml"/><Relationship Id="rId141" Type="http://schemas.openxmlformats.org/officeDocument/2006/relationships/image" Target="../media/image486.emf"/><Relationship Id="rId379" Type="http://schemas.openxmlformats.org/officeDocument/2006/relationships/image" Target="../media/image694.emf"/><Relationship Id="rId2681" Type="http://schemas.openxmlformats.org/officeDocument/2006/relationships/customXml" Target="../ink/ink471.xml"/><Relationship Id="rId2779" Type="http://schemas.openxmlformats.org/officeDocument/2006/relationships/customXml" Target="../ink/ink569.xml"/><Relationship Id="rId1283" Type="http://schemas.openxmlformats.org/officeDocument/2006/relationships/image" Target="../media/image968.emf"/><Relationship Id="rId292" Type="http://schemas.openxmlformats.org/officeDocument/2006/relationships/customXml" Target="../ink/ink352.xml"/><Relationship Id="rId306" Type="http://schemas.openxmlformats.org/officeDocument/2006/relationships/customXml" Target="../ink/ink359.xml"/><Relationship Id="rId2639" Type="http://schemas.openxmlformats.org/officeDocument/2006/relationships/customXml" Target="../ink/ink436.xml"/><Relationship Id="rId860" Type="http://schemas.openxmlformats.org/officeDocument/2006/relationships/image" Target="../media/image856.emf"/><Relationship Id="rId958" Type="http://schemas.openxmlformats.org/officeDocument/2006/relationships/image" Target="../media/image906.emf"/><Relationship Id="rId1588" Type="http://schemas.openxmlformats.org/officeDocument/2006/relationships/image" Target="../media/image992.emf"/><Relationship Id="rId2706" Type="http://schemas.openxmlformats.org/officeDocument/2006/relationships/customXml" Target="../ink/ink496.xml"/><Relationship Id="rId152" Type="http://schemas.openxmlformats.org/officeDocument/2006/relationships/customXml" Target="../ink/ink316.xml"/><Relationship Id="rId194" Type="http://schemas.openxmlformats.org/officeDocument/2006/relationships/customXml" Target="../ink/ink337.xml"/><Relationship Id="rId208" Type="http://schemas.openxmlformats.org/officeDocument/2006/relationships/customXml" Target="../ink/ink344.xml"/><Relationship Id="rId622" Type="http://schemas.openxmlformats.org/officeDocument/2006/relationships/image" Target="../media/image825.emf"/><Relationship Id="rId2692" Type="http://schemas.openxmlformats.org/officeDocument/2006/relationships/customXml" Target="../ink/ink482.xml"/><Relationship Id="rId2748" Type="http://schemas.openxmlformats.org/officeDocument/2006/relationships/customXml" Target="../ink/ink538.xml"/><Relationship Id="rId56" Type="http://schemas.openxmlformats.org/officeDocument/2006/relationships/customXml" Target="../ink/ink300.xml"/><Relationship Id="rId317" Type="http://schemas.openxmlformats.org/officeDocument/2006/relationships/image" Target="../media/image653.emf"/><Relationship Id="rId359" Type="http://schemas.openxmlformats.org/officeDocument/2006/relationships/image" Target="../media/image678.emf"/><Relationship Id="rId566" Type="http://schemas.openxmlformats.org/officeDocument/2006/relationships/image" Target="../media/image761.emf"/><Relationship Id="rId163" Type="http://schemas.openxmlformats.org/officeDocument/2006/relationships/image" Target="../media/image499.emf"/><Relationship Id="rId219" Type="http://schemas.openxmlformats.org/officeDocument/2006/relationships/image" Target="../media/image531.emf"/><Relationship Id="rId370" Type="http://schemas.openxmlformats.org/officeDocument/2006/relationships/customXml" Target="../ink/ink391.xml"/><Relationship Id="rId2661" Type="http://schemas.openxmlformats.org/officeDocument/2006/relationships/customXml" Target="../ink/ink451.xml"/><Relationship Id="rId2717" Type="http://schemas.openxmlformats.org/officeDocument/2006/relationships/customXml" Target="../ink/ink507.xml"/><Relationship Id="rId2759" Type="http://schemas.openxmlformats.org/officeDocument/2006/relationships/customXml" Target="../ink/ink549.xml"/><Relationship Id="rId1221" Type="http://schemas.openxmlformats.org/officeDocument/2006/relationships/image" Target="../media/image921.emf"/><Relationship Id="rId1263" Type="http://schemas.openxmlformats.org/officeDocument/2006/relationships/image" Target="../media/image955.emf"/><Relationship Id="rId840" Type="http://schemas.openxmlformats.org/officeDocument/2006/relationships/image" Target="../media/image846.emf"/><Relationship Id="rId882" Type="http://schemas.openxmlformats.org/officeDocument/2006/relationships/image" Target="../media/image867.emf"/><Relationship Id="rId938" Type="http://schemas.openxmlformats.org/officeDocument/2006/relationships/image" Target="../media/image895.emf"/><Relationship Id="rId2770" Type="http://schemas.openxmlformats.org/officeDocument/2006/relationships/customXml" Target="../ink/ink560.xml"/><Relationship Id="rId328" Type="http://schemas.openxmlformats.org/officeDocument/2006/relationships/customXml" Target="../ink/ink370.xml"/><Relationship Id="rId535" Type="http://schemas.openxmlformats.org/officeDocument/2006/relationships/customXml" Target="../ink/ink415.xml"/><Relationship Id="rId132" Type="http://schemas.openxmlformats.org/officeDocument/2006/relationships/customXml" Target="../ink/ink306.xml"/><Relationship Id="rId174" Type="http://schemas.openxmlformats.org/officeDocument/2006/relationships/customXml" Target="../ink/ink327.xml"/><Relationship Id="rId381" Type="http://schemas.openxmlformats.org/officeDocument/2006/relationships/image" Target="../media/image695.emf"/><Relationship Id="rId2672" Type="http://schemas.openxmlformats.org/officeDocument/2006/relationships/customXml" Target="../ink/ink462.xml"/><Relationship Id="rId602" Type="http://schemas.openxmlformats.org/officeDocument/2006/relationships/image" Target="../media/image814.emf"/><Relationship Id="rId2728" Type="http://schemas.openxmlformats.org/officeDocument/2006/relationships/customXml" Target="../ink/ink518.xml"/><Relationship Id="rId644" Type="http://schemas.openxmlformats.org/officeDocument/2006/relationships/image" Target="../media/image837.emf"/><Relationship Id="rId2781" Type="http://schemas.openxmlformats.org/officeDocument/2006/relationships/customXml" Target="../ink/ink571.xml"/><Relationship Id="rId339" Type="http://schemas.openxmlformats.org/officeDocument/2006/relationships/image" Target="../media/image667.emf"/><Relationship Id="rId546" Type="http://schemas.openxmlformats.org/officeDocument/2006/relationships/image" Target="../media/image739.emf"/><Relationship Id="rId143" Type="http://schemas.openxmlformats.org/officeDocument/2006/relationships/image" Target="../media/image487.emf"/><Relationship Id="rId185" Type="http://schemas.openxmlformats.org/officeDocument/2006/relationships/image" Target="../media/image513.emf"/><Relationship Id="rId350" Type="http://schemas.openxmlformats.org/officeDocument/2006/relationships/customXml" Target="../ink/ink381.xml"/><Relationship Id="rId2641" Type="http://schemas.openxmlformats.org/officeDocument/2006/relationships/customXml" Target="../ink/ink438.xml"/><Relationship Id="rId1243" Type="http://schemas.openxmlformats.org/officeDocument/2006/relationships/image" Target="../media/image937.emf"/><Relationship Id="rId2683" Type="http://schemas.openxmlformats.org/officeDocument/2006/relationships/customXml" Target="../ink/ink473.xml"/><Relationship Id="rId2739" Type="http://schemas.openxmlformats.org/officeDocument/2006/relationships/customXml" Target="../ink/ink529.xml"/><Relationship Id="rId960" Type="http://schemas.openxmlformats.org/officeDocument/2006/relationships/image" Target="../media/image907.emf"/><Relationship Id="rId1590" Type="http://schemas.openxmlformats.org/officeDocument/2006/relationships/image" Target="../media/image993.emf"/><Relationship Id="rId210" Type="http://schemas.openxmlformats.org/officeDocument/2006/relationships/customXml" Target="../ink/ink345.xml"/><Relationship Id="rId392" Type="http://schemas.openxmlformats.org/officeDocument/2006/relationships/customXml" Target="../ink/ink402.xml"/><Relationship Id="rId918" Type="http://schemas.openxmlformats.org/officeDocument/2006/relationships/image" Target="../media/image885.emf"/><Relationship Id="rId2750" Type="http://schemas.openxmlformats.org/officeDocument/2006/relationships/customXml" Target="../ink/ink540.xml"/><Relationship Id="rId1285" Type="http://schemas.openxmlformats.org/officeDocument/2006/relationships/image" Target="../media/image969.emf"/><Relationship Id="rId294" Type="http://schemas.openxmlformats.org/officeDocument/2006/relationships/customXml" Target="../ink/ink353.xml"/><Relationship Id="rId308" Type="http://schemas.openxmlformats.org/officeDocument/2006/relationships/customXml" Target="../ink/ink360.xml"/><Relationship Id="rId2792" Type="http://schemas.openxmlformats.org/officeDocument/2006/relationships/customXml" Target="../ink/ink582.xml"/><Relationship Id="rId154" Type="http://schemas.openxmlformats.org/officeDocument/2006/relationships/customXml" Target="../ink/ink317.xml"/><Relationship Id="rId361" Type="http://schemas.openxmlformats.org/officeDocument/2006/relationships/image" Target="../media/image679.emf"/><Relationship Id="rId557" Type="http://schemas.openxmlformats.org/officeDocument/2006/relationships/customXml" Target="../ink/ink426.xml"/><Relationship Id="rId2652" Type="http://schemas.openxmlformats.org/officeDocument/2006/relationships/image" Target="../media/image1471.emf"/><Relationship Id="rId2694" Type="http://schemas.openxmlformats.org/officeDocument/2006/relationships/customXml" Target="../ink/ink484.xml"/><Relationship Id="rId2708" Type="http://schemas.openxmlformats.org/officeDocument/2006/relationships/customXml" Target="../ink/ink498.xml"/><Relationship Id="rId196" Type="http://schemas.openxmlformats.org/officeDocument/2006/relationships/customXml" Target="../ink/ink338.xml"/><Relationship Id="rId624" Type="http://schemas.openxmlformats.org/officeDocument/2006/relationships/image" Target="../media/image826.emf"/><Relationship Id="rId221" Type="http://schemas.openxmlformats.org/officeDocument/2006/relationships/image" Target="../media/image532.emf"/><Relationship Id="rId319" Type="http://schemas.openxmlformats.org/officeDocument/2006/relationships/image" Target="../media/image654.emf"/><Relationship Id="rId526" Type="http://schemas.openxmlformats.org/officeDocument/2006/relationships/image" Target="../media/image722.emf"/><Relationship Id="rId2761" Type="http://schemas.openxmlformats.org/officeDocument/2006/relationships/customXml" Target="../ink/ink551.xml"/><Relationship Id="rId58" Type="http://schemas.openxmlformats.org/officeDocument/2006/relationships/customXml" Target="../ink/ink301.xml"/><Relationship Id="rId330" Type="http://schemas.openxmlformats.org/officeDocument/2006/relationships/customXml" Target="../ink/ink371.xml"/><Relationship Id="rId568" Type="http://schemas.openxmlformats.org/officeDocument/2006/relationships/image" Target="../media/image762.emf"/><Relationship Id="rId2663" Type="http://schemas.openxmlformats.org/officeDocument/2006/relationships/customXml" Target="../ink/ink453.xml"/><Relationship Id="rId2719" Type="http://schemas.openxmlformats.org/officeDocument/2006/relationships/customXml" Target="../ink/ink509.xml"/><Relationship Id="rId940" Type="http://schemas.openxmlformats.org/officeDocument/2006/relationships/image" Target="../media/image896.emf"/><Relationship Id="rId165" Type="http://schemas.openxmlformats.org/officeDocument/2006/relationships/image" Target="../media/image501.emf"/><Relationship Id="rId372" Type="http://schemas.openxmlformats.org/officeDocument/2006/relationships/customXml" Target="../ink/ink392.xml"/><Relationship Id="rId842" Type="http://schemas.openxmlformats.org/officeDocument/2006/relationships/image" Target="../media/image847.emf"/><Relationship Id="rId2730" Type="http://schemas.openxmlformats.org/officeDocument/2006/relationships/customXml" Target="../ink/ink520.xml"/><Relationship Id="rId1223" Type="http://schemas.openxmlformats.org/officeDocument/2006/relationships/image" Target="../media/image922.emf"/><Relationship Id="rId1265" Type="http://schemas.openxmlformats.org/officeDocument/2006/relationships/image" Target="../media/image956.emf"/><Relationship Id="rId884" Type="http://schemas.openxmlformats.org/officeDocument/2006/relationships/image" Target="../media/image868.emf"/><Relationship Id="rId2772" Type="http://schemas.openxmlformats.org/officeDocument/2006/relationships/customXml" Target="../ink/ink562.xml"/><Relationship Id="rId134" Type="http://schemas.openxmlformats.org/officeDocument/2006/relationships/customXml" Target="../ink/ink307.xml"/><Relationship Id="rId537" Type="http://schemas.openxmlformats.org/officeDocument/2006/relationships/customXml" Target="../ink/ink416.xml"/><Relationship Id="rId2674" Type="http://schemas.openxmlformats.org/officeDocument/2006/relationships/customXml" Target="../ink/ink464.xml"/><Relationship Id="rId176" Type="http://schemas.openxmlformats.org/officeDocument/2006/relationships/customXml" Target="../ink/ink328.xml"/><Relationship Id="rId341" Type="http://schemas.openxmlformats.org/officeDocument/2006/relationships/image" Target="../media/image668.emf"/><Relationship Id="rId383" Type="http://schemas.openxmlformats.org/officeDocument/2006/relationships/image" Target="../media/image696.emf"/><Relationship Id="rId604" Type="http://schemas.openxmlformats.org/officeDocument/2006/relationships/image" Target="../media/image816.emf"/><Relationship Id="rId646" Type="http://schemas.openxmlformats.org/officeDocument/2006/relationships/image" Target="../media/image838.emf"/><Relationship Id="rId201" Type="http://schemas.openxmlformats.org/officeDocument/2006/relationships/image" Target="../media/image522.emf"/><Relationship Id="rId2741" Type="http://schemas.openxmlformats.org/officeDocument/2006/relationships/customXml" Target="../ink/ink531.xml"/><Relationship Id="rId2783" Type="http://schemas.openxmlformats.org/officeDocument/2006/relationships/customXml" Target="../ink/ink573.xml"/><Relationship Id="rId310" Type="http://schemas.openxmlformats.org/officeDocument/2006/relationships/customXml" Target="../ink/ink361.xml"/><Relationship Id="rId548" Type="http://schemas.openxmlformats.org/officeDocument/2006/relationships/image" Target="../media/image740.emf"/><Relationship Id="rId2643" Type="http://schemas.openxmlformats.org/officeDocument/2006/relationships/customXml" Target="../ink/ink440.xml"/><Relationship Id="rId920" Type="http://schemas.openxmlformats.org/officeDocument/2006/relationships/image" Target="../media/image886.emf"/><Relationship Id="rId962" Type="http://schemas.openxmlformats.org/officeDocument/2006/relationships/image" Target="../media/image908.emf"/><Relationship Id="rId1592" Type="http://schemas.openxmlformats.org/officeDocument/2006/relationships/image" Target="../media/image994.emf"/><Relationship Id="rId145" Type="http://schemas.openxmlformats.org/officeDocument/2006/relationships/image" Target="../media/image488.emf"/><Relationship Id="rId187" Type="http://schemas.openxmlformats.org/officeDocument/2006/relationships/image" Target="../media/image514.emf"/><Relationship Id="rId352" Type="http://schemas.openxmlformats.org/officeDocument/2006/relationships/customXml" Target="../ink/ink382.xml"/><Relationship Id="rId394" Type="http://schemas.openxmlformats.org/officeDocument/2006/relationships/customXml" Target="../ink/ink403.xml"/><Relationship Id="rId1245" Type="http://schemas.openxmlformats.org/officeDocument/2006/relationships/image" Target="../media/image938.emf"/><Relationship Id="rId2685" Type="http://schemas.openxmlformats.org/officeDocument/2006/relationships/customXml" Target="../ink/ink475.xml"/><Relationship Id="rId1287" Type="http://schemas.openxmlformats.org/officeDocument/2006/relationships/image" Target="../media/image972.emf"/><Relationship Id="rId212" Type="http://schemas.openxmlformats.org/officeDocument/2006/relationships/customXml" Target="../ink/ink346.xml"/><Relationship Id="rId864" Type="http://schemas.openxmlformats.org/officeDocument/2006/relationships/image" Target="../media/image858.emf"/><Relationship Id="rId2710" Type="http://schemas.openxmlformats.org/officeDocument/2006/relationships/customXml" Target="../ink/ink500.xml"/><Relationship Id="rId2752" Type="http://schemas.openxmlformats.org/officeDocument/2006/relationships/customXml" Target="../ink/ink542.xml"/><Relationship Id="rId2794" Type="http://schemas.openxmlformats.org/officeDocument/2006/relationships/customXml" Target="../ink/ink584.xml"/><Relationship Id="rId296" Type="http://schemas.openxmlformats.org/officeDocument/2006/relationships/customXml" Target="../ink/ink354.xml"/><Relationship Id="rId559" Type="http://schemas.openxmlformats.org/officeDocument/2006/relationships/customXml" Target="../ink/ink427.xml"/><Relationship Id="rId60" Type="http://schemas.openxmlformats.org/officeDocument/2006/relationships/customXml" Target="../ink/ink302.xml"/><Relationship Id="rId156" Type="http://schemas.openxmlformats.org/officeDocument/2006/relationships/customXml" Target="../ink/ink318.xml"/><Relationship Id="rId198" Type="http://schemas.openxmlformats.org/officeDocument/2006/relationships/customXml" Target="../ink/ink339.xml"/><Relationship Id="rId321" Type="http://schemas.openxmlformats.org/officeDocument/2006/relationships/image" Target="../media/image655.emf"/><Relationship Id="rId363" Type="http://schemas.openxmlformats.org/officeDocument/2006/relationships/image" Target="../media/image683.emf"/><Relationship Id="rId570" Type="http://schemas.openxmlformats.org/officeDocument/2006/relationships/image" Target="../media/image763.emf"/><Relationship Id="rId2654" Type="http://schemas.openxmlformats.org/officeDocument/2006/relationships/image" Target="../media/image1472.emf"/><Relationship Id="rId626" Type="http://schemas.openxmlformats.org/officeDocument/2006/relationships/image" Target="../media/image827.emf"/><Relationship Id="rId2696" Type="http://schemas.openxmlformats.org/officeDocument/2006/relationships/customXml" Target="../ink/ink486.xml"/><Relationship Id="rId2721" Type="http://schemas.openxmlformats.org/officeDocument/2006/relationships/customXml" Target="../ink/ink511.xml"/><Relationship Id="rId2763" Type="http://schemas.openxmlformats.org/officeDocument/2006/relationships/customXml" Target="../ink/ink553.xml"/><Relationship Id="rId528" Type="http://schemas.openxmlformats.org/officeDocument/2006/relationships/image" Target="../media/image723.emf"/><Relationship Id="rId1572" Type="http://schemas.openxmlformats.org/officeDocument/2006/relationships/image" Target="../media/image979.emf"/><Relationship Id="rId900" Type="http://schemas.openxmlformats.org/officeDocument/2006/relationships/image" Target="../media/image876.emf"/><Relationship Id="rId942" Type="http://schemas.openxmlformats.org/officeDocument/2006/relationships/image" Target="../media/image897.emf"/><Relationship Id="rId125" Type="http://schemas.openxmlformats.org/officeDocument/2006/relationships/image" Target="../media/image476.emf"/><Relationship Id="rId167" Type="http://schemas.openxmlformats.org/officeDocument/2006/relationships/image" Target="../media/image502.emf"/><Relationship Id="rId332" Type="http://schemas.openxmlformats.org/officeDocument/2006/relationships/customXml" Target="../ink/ink372.xml"/><Relationship Id="rId374" Type="http://schemas.openxmlformats.org/officeDocument/2006/relationships/customXml" Target="../ink/ink393.xml"/><Relationship Id="rId2665" Type="http://schemas.openxmlformats.org/officeDocument/2006/relationships/customXml" Target="../ink/ink455.xml"/><Relationship Id="rId1225" Type="http://schemas.openxmlformats.org/officeDocument/2006/relationships/image" Target="../media/image923.emf"/><Relationship Id="rId844" Type="http://schemas.openxmlformats.org/officeDocument/2006/relationships/image" Target="../media/image848.emf"/><Relationship Id="rId886" Type="http://schemas.openxmlformats.org/officeDocument/2006/relationships/image" Target="../media/image869.emf"/><Relationship Id="rId2732" Type="http://schemas.openxmlformats.org/officeDocument/2006/relationships/customXml" Target="../ink/ink522.xml"/><Relationship Id="rId2774" Type="http://schemas.openxmlformats.org/officeDocument/2006/relationships/customXml" Target="../ink/ink564.xml"/><Relationship Id="rId1267" Type="http://schemas.openxmlformats.org/officeDocument/2006/relationships/image" Target="../media/image957.emf"/><Relationship Id="rId2" Type="http://schemas.openxmlformats.org/officeDocument/2006/relationships/customXml" Target="../ink/ink297.xml"/><Relationship Id="rId539" Type="http://schemas.openxmlformats.org/officeDocument/2006/relationships/customXml" Target="../ink/ink417.xml"/><Relationship Id="rId136" Type="http://schemas.openxmlformats.org/officeDocument/2006/relationships/customXml" Target="../ink/ink308.xml"/><Relationship Id="rId178" Type="http://schemas.openxmlformats.org/officeDocument/2006/relationships/customXml" Target="../ink/ink329.xml"/><Relationship Id="rId301" Type="http://schemas.openxmlformats.org/officeDocument/2006/relationships/image" Target="../media/image553.emf"/><Relationship Id="rId343" Type="http://schemas.openxmlformats.org/officeDocument/2006/relationships/image" Target="../media/image669.emf"/><Relationship Id="rId550" Type="http://schemas.openxmlformats.org/officeDocument/2006/relationships/image" Target="../media/image741.emf"/><Relationship Id="rId2676" Type="http://schemas.openxmlformats.org/officeDocument/2006/relationships/customXml" Target="../ink/ink466.xml"/><Relationship Id="rId203" Type="http://schemas.openxmlformats.org/officeDocument/2006/relationships/image" Target="../media/image523.emf"/><Relationship Id="rId385" Type="http://schemas.openxmlformats.org/officeDocument/2006/relationships/image" Target="../media/image697.emf"/><Relationship Id="rId592" Type="http://schemas.openxmlformats.org/officeDocument/2006/relationships/image" Target="../media/image808.emf"/><Relationship Id="rId606" Type="http://schemas.openxmlformats.org/officeDocument/2006/relationships/image" Target="../media/image817.emf"/><Relationship Id="rId2701" Type="http://schemas.openxmlformats.org/officeDocument/2006/relationships/customXml" Target="../ink/ink491.xml"/><Relationship Id="rId2743" Type="http://schemas.openxmlformats.org/officeDocument/2006/relationships/customXml" Target="../ink/ink533.xml"/><Relationship Id="rId922" Type="http://schemas.openxmlformats.org/officeDocument/2006/relationships/image" Target="../media/image887.emf"/><Relationship Id="rId2785" Type="http://schemas.openxmlformats.org/officeDocument/2006/relationships/customXml" Target="../ink/ink575.xml"/><Relationship Id="rId147" Type="http://schemas.openxmlformats.org/officeDocument/2006/relationships/image" Target="../media/image489.emf"/><Relationship Id="rId312" Type="http://schemas.openxmlformats.org/officeDocument/2006/relationships/customXml" Target="../ink/ink362.xml"/><Relationship Id="rId354" Type="http://schemas.openxmlformats.org/officeDocument/2006/relationships/customXml" Target="../ink/ink383.xml"/><Relationship Id="rId2645" Type="http://schemas.openxmlformats.org/officeDocument/2006/relationships/customXml" Target="../ink/ink442.xml"/><Relationship Id="rId2687" Type="http://schemas.openxmlformats.org/officeDocument/2006/relationships/customXml" Target="../ink/ink477.xml"/><Relationship Id="rId964" Type="http://schemas.openxmlformats.org/officeDocument/2006/relationships/image" Target="../media/image909.emf"/><Relationship Id="rId2200" Type="http://schemas.openxmlformats.org/officeDocument/2006/relationships/image" Target="../media/image1008.emf"/><Relationship Id="rId51" Type="http://schemas.openxmlformats.org/officeDocument/2006/relationships/image" Target="../media/image931.emf"/><Relationship Id="rId189" Type="http://schemas.openxmlformats.org/officeDocument/2006/relationships/image" Target="../media/image515.emf"/><Relationship Id="rId396" Type="http://schemas.openxmlformats.org/officeDocument/2006/relationships/customXml" Target="../ink/ink404.xml"/><Relationship Id="rId561" Type="http://schemas.openxmlformats.org/officeDocument/2006/relationships/customXml" Target="../ink/ink428.xml"/><Relationship Id="rId1247" Type="http://schemas.openxmlformats.org/officeDocument/2006/relationships/image" Target="../media/image939.emf"/><Relationship Id="rId866" Type="http://schemas.openxmlformats.org/officeDocument/2006/relationships/image" Target="../media/image859.emf"/><Relationship Id="rId2712" Type="http://schemas.openxmlformats.org/officeDocument/2006/relationships/customXml" Target="../ink/ink502.xml"/><Relationship Id="rId214" Type="http://schemas.openxmlformats.org/officeDocument/2006/relationships/customXml" Target="../ink/ink347.xml"/><Relationship Id="rId298" Type="http://schemas.openxmlformats.org/officeDocument/2006/relationships/customXml" Target="../ink/ink355.xml"/><Relationship Id="rId2754" Type="http://schemas.openxmlformats.org/officeDocument/2006/relationships/customXml" Target="../ink/ink544.xml"/><Relationship Id="rId2796" Type="http://schemas.openxmlformats.org/officeDocument/2006/relationships/customXml" Target="../ink/ink586.xml"/><Relationship Id="rId158" Type="http://schemas.openxmlformats.org/officeDocument/2006/relationships/customXml" Target="../ink/ink319.xml"/><Relationship Id="rId323" Type="http://schemas.openxmlformats.org/officeDocument/2006/relationships/image" Target="../media/image656.emf"/><Relationship Id="rId530" Type="http://schemas.openxmlformats.org/officeDocument/2006/relationships/image" Target="../media/image724.emf"/><Relationship Id="rId2656" Type="http://schemas.openxmlformats.org/officeDocument/2006/relationships/image" Target="../media/image1473.emf"/><Relationship Id="rId2698" Type="http://schemas.openxmlformats.org/officeDocument/2006/relationships/customXml" Target="../ink/ink488.xml"/><Relationship Id="rId365" Type="http://schemas.openxmlformats.org/officeDocument/2006/relationships/image" Target="../media/image684.emf"/><Relationship Id="rId572" Type="http://schemas.openxmlformats.org/officeDocument/2006/relationships/image" Target="../media/image764.emf"/><Relationship Id="rId628" Type="http://schemas.openxmlformats.org/officeDocument/2006/relationships/image" Target="../media/image828.emf"/><Relationship Id="rId2723" Type="http://schemas.openxmlformats.org/officeDocument/2006/relationships/customXml" Target="../ink/ink513.xml"/><Relationship Id="rId2765" Type="http://schemas.openxmlformats.org/officeDocument/2006/relationships/customXml" Target="../ink/ink555.xml"/><Relationship Id="rId127" Type="http://schemas.openxmlformats.org/officeDocument/2006/relationships/image" Target="../media/image478.emf"/><Relationship Id="rId2667" Type="http://schemas.openxmlformats.org/officeDocument/2006/relationships/customXml" Target="../ink/ink457.xml"/><Relationship Id="rId902" Type="http://schemas.openxmlformats.org/officeDocument/2006/relationships/image" Target="../media/image877.emf"/><Relationship Id="rId944" Type="http://schemas.openxmlformats.org/officeDocument/2006/relationships/image" Target="../media/image898.emf"/><Relationship Id="rId169" Type="http://schemas.openxmlformats.org/officeDocument/2006/relationships/image" Target="../media/image503.emf"/><Relationship Id="rId334" Type="http://schemas.openxmlformats.org/officeDocument/2006/relationships/customXml" Target="../ink/ink373.xml"/><Relationship Id="rId376" Type="http://schemas.openxmlformats.org/officeDocument/2006/relationships/customXml" Target="../ink/ink394.xml"/><Relationship Id="rId541" Type="http://schemas.openxmlformats.org/officeDocument/2006/relationships/customXml" Target="../ink/ink418.xml"/><Relationship Id="rId1227" Type="http://schemas.openxmlformats.org/officeDocument/2006/relationships/image" Target="../media/image924.emf"/><Relationship Id="rId1269" Type="http://schemas.openxmlformats.org/officeDocument/2006/relationships/image" Target="../media/image958.emf"/><Relationship Id="rId180" Type="http://schemas.openxmlformats.org/officeDocument/2006/relationships/customXml" Target="../ink/ink330.xml"/><Relationship Id="rId401" Type="http://schemas.openxmlformats.org/officeDocument/2006/relationships/image" Target="../media/image714.emf"/><Relationship Id="rId846" Type="http://schemas.openxmlformats.org/officeDocument/2006/relationships/image" Target="../media/image849.emf"/><Relationship Id="rId888" Type="http://schemas.openxmlformats.org/officeDocument/2006/relationships/image" Target="../media/image870.emf"/><Relationship Id="rId2734" Type="http://schemas.openxmlformats.org/officeDocument/2006/relationships/customXml" Target="../ink/ink524.xml"/><Relationship Id="rId2776" Type="http://schemas.openxmlformats.org/officeDocument/2006/relationships/customXml" Target="../ink/ink566.xml"/><Relationship Id="rId303" Type="http://schemas.openxmlformats.org/officeDocument/2006/relationships/image" Target="../media/image554.emf"/><Relationship Id="rId2801" Type="http://schemas.openxmlformats.org/officeDocument/2006/relationships/customXml" Target="../ink/ink591.xml"/><Relationship Id="rId138" Type="http://schemas.openxmlformats.org/officeDocument/2006/relationships/customXml" Target="../ink/ink309.xml"/><Relationship Id="rId345" Type="http://schemas.openxmlformats.org/officeDocument/2006/relationships/image" Target="../media/image671.emf"/><Relationship Id="rId387" Type="http://schemas.openxmlformats.org/officeDocument/2006/relationships/image" Target="../media/image698.emf"/><Relationship Id="rId552" Type="http://schemas.openxmlformats.org/officeDocument/2006/relationships/image" Target="../media/image742.emf"/><Relationship Id="rId594" Type="http://schemas.openxmlformats.org/officeDocument/2006/relationships/image" Target="../media/image809.emf"/><Relationship Id="rId608" Type="http://schemas.openxmlformats.org/officeDocument/2006/relationships/image" Target="../media/image818.emf"/><Relationship Id="rId2678" Type="http://schemas.openxmlformats.org/officeDocument/2006/relationships/customXml" Target="../ink/ink468.xml"/><Relationship Id="rId191" Type="http://schemas.openxmlformats.org/officeDocument/2006/relationships/image" Target="../media/image516.emf"/><Relationship Id="rId205" Type="http://schemas.openxmlformats.org/officeDocument/2006/relationships/image" Target="../media/image524.emf"/><Relationship Id="rId2703" Type="http://schemas.openxmlformats.org/officeDocument/2006/relationships/customXml" Target="../ink/ink493.xml"/><Relationship Id="rId2745" Type="http://schemas.openxmlformats.org/officeDocument/2006/relationships/customXml" Target="../ink/ink535.xml"/><Relationship Id="rId2787" Type="http://schemas.openxmlformats.org/officeDocument/2006/relationships/customXml" Target="../ink/ink577.xml"/><Relationship Id="rId2647" Type="http://schemas.openxmlformats.org/officeDocument/2006/relationships/customXml" Target="../ink/ink444.xml"/><Relationship Id="rId924" Type="http://schemas.openxmlformats.org/officeDocument/2006/relationships/image" Target="../media/image888.emf"/><Relationship Id="rId53" Type="http://schemas.openxmlformats.org/officeDocument/2006/relationships/image" Target="../media/image1009.emf"/><Relationship Id="rId149" Type="http://schemas.openxmlformats.org/officeDocument/2006/relationships/image" Target="../media/image491.emf"/><Relationship Id="rId314" Type="http://schemas.openxmlformats.org/officeDocument/2006/relationships/customXml" Target="../ink/ink363.xml"/><Relationship Id="rId356" Type="http://schemas.openxmlformats.org/officeDocument/2006/relationships/customXml" Target="../ink/ink384.xml"/><Relationship Id="rId398" Type="http://schemas.openxmlformats.org/officeDocument/2006/relationships/customXml" Target="../ink/ink405.xml"/><Relationship Id="rId521" Type="http://schemas.openxmlformats.org/officeDocument/2006/relationships/customXml" Target="../ink/ink408.xml"/><Relationship Id="rId563" Type="http://schemas.openxmlformats.org/officeDocument/2006/relationships/customXml" Target="../ink/ink429.xml"/><Relationship Id="rId1249" Type="http://schemas.openxmlformats.org/officeDocument/2006/relationships/image" Target="../media/image944.emf"/><Relationship Id="rId2689" Type="http://schemas.openxmlformats.org/officeDocument/2006/relationships/customXml" Target="../ink/ink479.xml"/><Relationship Id="rId160" Type="http://schemas.openxmlformats.org/officeDocument/2006/relationships/customXml" Target="../ink/ink320.xml"/><Relationship Id="rId216" Type="http://schemas.openxmlformats.org/officeDocument/2006/relationships/customXml" Target="../ink/ink348.xml"/><Relationship Id="rId868" Type="http://schemas.openxmlformats.org/officeDocument/2006/relationships/image" Target="../media/image860.emf"/><Relationship Id="rId2714" Type="http://schemas.openxmlformats.org/officeDocument/2006/relationships/customXml" Target="../ink/ink504.xml"/><Relationship Id="rId2756" Type="http://schemas.openxmlformats.org/officeDocument/2006/relationships/customXml" Target="../ink/ink546.xml"/><Relationship Id="rId630" Type="http://schemas.openxmlformats.org/officeDocument/2006/relationships/image" Target="../media/image829.emf"/><Relationship Id="rId2798" Type="http://schemas.openxmlformats.org/officeDocument/2006/relationships/customXml" Target="../ink/ink588.xml"/><Relationship Id="rId325" Type="http://schemas.openxmlformats.org/officeDocument/2006/relationships/image" Target="../media/image657.emf"/><Relationship Id="rId367" Type="http://schemas.openxmlformats.org/officeDocument/2006/relationships/image" Target="../media/image685.emf"/><Relationship Id="rId532" Type="http://schemas.openxmlformats.org/officeDocument/2006/relationships/image" Target="../media/image728.emf"/><Relationship Id="rId2658" Type="http://schemas.openxmlformats.org/officeDocument/2006/relationships/image" Target="../media/image1474.emf"/><Relationship Id="rId574" Type="http://schemas.openxmlformats.org/officeDocument/2006/relationships/image" Target="../media/image765.emf"/><Relationship Id="rId171" Type="http://schemas.openxmlformats.org/officeDocument/2006/relationships/image" Target="../media/image504.emf"/><Relationship Id="rId2725" Type="http://schemas.openxmlformats.org/officeDocument/2006/relationships/customXml" Target="../ink/ink515.xml"/><Relationship Id="rId2767" Type="http://schemas.openxmlformats.org/officeDocument/2006/relationships/customXml" Target="../ink/ink557.xml"/><Relationship Id="rId890" Type="http://schemas.openxmlformats.org/officeDocument/2006/relationships/image" Target="../media/image871.emf"/><Relationship Id="rId904" Type="http://schemas.openxmlformats.org/officeDocument/2006/relationships/image" Target="../media/image878.emf"/><Relationship Id="rId1271" Type="http://schemas.openxmlformats.org/officeDocument/2006/relationships/image" Target="../media/image959.emf"/><Relationship Id="rId129" Type="http://schemas.openxmlformats.org/officeDocument/2006/relationships/image" Target="../media/image479.emf"/><Relationship Id="rId336" Type="http://schemas.openxmlformats.org/officeDocument/2006/relationships/customXml" Target="../ink/ink374.xml"/><Relationship Id="rId543" Type="http://schemas.openxmlformats.org/officeDocument/2006/relationships/customXml" Target="../ink/ink419.xml"/><Relationship Id="rId2669" Type="http://schemas.openxmlformats.org/officeDocument/2006/relationships/customXml" Target="../ink/ink459.xml"/><Relationship Id="rId946" Type="http://schemas.openxmlformats.org/officeDocument/2006/relationships/image" Target="../media/image899.emf"/><Relationship Id="rId1229" Type="http://schemas.openxmlformats.org/officeDocument/2006/relationships/image" Target="../media/image925.emf"/><Relationship Id="rId140" Type="http://schemas.openxmlformats.org/officeDocument/2006/relationships/customXml" Target="../ink/ink310.xml"/><Relationship Id="rId182" Type="http://schemas.openxmlformats.org/officeDocument/2006/relationships/customXml" Target="../ink/ink331.xml"/><Relationship Id="rId378" Type="http://schemas.openxmlformats.org/officeDocument/2006/relationships/customXml" Target="../ink/ink395.xml"/><Relationship Id="rId2680" Type="http://schemas.openxmlformats.org/officeDocument/2006/relationships/customXml" Target="../ink/ink470.xml"/><Relationship Id="rId848" Type="http://schemas.openxmlformats.org/officeDocument/2006/relationships/image" Target="../media/image850.emf"/><Relationship Id="rId2736" Type="http://schemas.openxmlformats.org/officeDocument/2006/relationships/customXml" Target="../ink/ink526.xml"/><Relationship Id="rId610" Type="http://schemas.openxmlformats.org/officeDocument/2006/relationships/image" Target="../media/image819.emf"/><Relationship Id="rId2778" Type="http://schemas.openxmlformats.org/officeDocument/2006/relationships/customXml" Target="../ink/ink568.xml"/><Relationship Id="rId291" Type="http://schemas.openxmlformats.org/officeDocument/2006/relationships/image" Target="../media/image541.emf"/><Relationship Id="rId305" Type="http://schemas.openxmlformats.org/officeDocument/2006/relationships/image" Target="../media/image600.emf"/><Relationship Id="rId347" Type="http://schemas.openxmlformats.org/officeDocument/2006/relationships/image" Target="../media/image672.emf"/><Relationship Id="rId2638" Type="http://schemas.openxmlformats.org/officeDocument/2006/relationships/image" Target="../media/image1468.emf"/><Relationship Id="rId151" Type="http://schemas.openxmlformats.org/officeDocument/2006/relationships/image" Target="../media/image492.emf"/><Relationship Id="rId389" Type="http://schemas.openxmlformats.org/officeDocument/2006/relationships/image" Target="../media/image699.emf"/><Relationship Id="rId554" Type="http://schemas.openxmlformats.org/officeDocument/2006/relationships/image" Target="../media/image744.emf"/><Relationship Id="rId596" Type="http://schemas.openxmlformats.org/officeDocument/2006/relationships/image" Target="../media/image810.emf"/><Relationship Id="rId2691" Type="http://schemas.openxmlformats.org/officeDocument/2006/relationships/customXml" Target="../ink/ink481.xml"/><Relationship Id="rId2705" Type="http://schemas.openxmlformats.org/officeDocument/2006/relationships/customXml" Target="../ink/ink495.xml"/><Relationship Id="rId193" Type="http://schemas.openxmlformats.org/officeDocument/2006/relationships/image" Target="../media/image517.emf"/><Relationship Id="rId207" Type="http://schemas.openxmlformats.org/officeDocument/2006/relationships/image" Target="../media/image525.emf"/><Relationship Id="rId870" Type="http://schemas.openxmlformats.org/officeDocument/2006/relationships/image" Target="../media/image861.emf"/><Relationship Id="rId2747" Type="http://schemas.openxmlformats.org/officeDocument/2006/relationships/customXml" Target="../ink/ink537.xml"/><Relationship Id="rId1251" Type="http://schemas.openxmlformats.org/officeDocument/2006/relationships/image" Target="../media/image945.emf"/><Relationship Id="rId2789" Type="http://schemas.openxmlformats.org/officeDocument/2006/relationships/customXml" Target="../ink/ink579.xml"/><Relationship Id="rId316" Type="http://schemas.openxmlformats.org/officeDocument/2006/relationships/customXml" Target="../ink/ink364.xml"/><Relationship Id="rId523" Type="http://schemas.openxmlformats.org/officeDocument/2006/relationships/customXml" Target="../ink/ink410.xml"/><Relationship Id="rId2649" Type="http://schemas.openxmlformats.org/officeDocument/2006/relationships/customXml" Target="../ink/ink445.xml"/><Relationship Id="rId926" Type="http://schemas.openxmlformats.org/officeDocument/2006/relationships/image" Target="../media/image889.emf"/><Relationship Id="rId55" Type="http://schemas.openxmlformats.org/officeDocument/2006/relationships/image" Target="../media/image1012.emf"/><Relationship Id="rId358" Type="http://schemas.openxmlformats.org/officeDocument/2006/relationships/customXml" Target="../ink/ink385.xml"/><Relationship Id="rId565" Type="http://schemas.openxmlformats.org/officeDocument/2006/relationships/customXml" Target="../ink/ink430.xml"/><Relationship Id="rId2660" Type="http://schemas.openxmlformats.org/officeDocument/2006/relationships/image" Target="../media/image1475.emf"/><Relationship Id="rId2716" Type="http://schemas.openxmlformats.org/officeDocument/2006/relationships/customXml" Target="../ink/ink506.xml"/><Relationship Id="rId1209" Type="http://schemas.openxmlformats.org/officeDocument/2006/relationships/image" Target="../media/image914.emf"/><Relationship Id="rId162" Type="http://schemas.openxmlformats.org/officeDocument/2006/relationships/customXml" Target="../ink/ink321.xml"/><Relationship Id="rId218" Type="http://schemas.openxmlformats.org/officeDocument/2006/relationships/customXml" Target="../ink/ink349.xml"/><Relationship Id="rId632" Type="http://schemas.openxmlformats.org/officeDocument/2006/relationships/image" Target="../media/image831.emf"/><Relationship Id="rId2758" Type="http://schemas.openxmlformats.org/officeDocument/2006/relationships/customXml" Target="../ink/ink548.xml"/><Relationship Id="rId131" Type="http://schemas.openxmlformats.org/officeDocument/2006/relationships/image" Target="../media/image481.emf"/><Relationship Id="rId327" Type="http://schemas.openxmlformats.org/officeDocument/2006/relationships/image" Target="../media/image658.emf"/><Relationship Id="rId369" Type="http://schemas.openxmlformats.org/officeDocument/2006/relationships/image" Target="../media/image686.emf"/><Relationship Id="rId534" Type="http://schemas.openxmlformats.org/officeDocument/2006/relationships/image" Target="../media/image729.emf"/><Relationship Id="rId576" Type="http://schemas.openxmlformats.org/officeDocument/2006/relationships/image" Target="../media/image766.emf"/><Relationship Id="rId2671" Type="http://schemas.openxmlformats.org/officeDocument/2006/relationships/customXml" Target="../ink/ink461.xml"/><Relationship Id="rId173" Type="http://schemas.openxmlformats.org/officeDocument/2006/relationships/image" Target="../media/image505.emf"/><Relationship Id="rId380" Type="http://schemas.openxmlformats.org/officeDocument/2006/relationships/customXml" Target="../ink/ink396.xml"/><Relationship Id="rId2727" Type="http://schemas.openxmlformats.org/officeDocument/2006/relationships/customXml" Target="../ink/ink517.xml"/><Relationship Id="rId1231" Type="http://schemas.openxmlformats.org/officeDocument/2006/relationships/image" Target="../media/image926.emf"/><Relationship Id="rId2769" Type="http://schemas.openxmlformats.org/officeDocument/2006/relationships/customXml" Target="../ink/ink559.xml"/><Relationship Id="rId1273" Type="http://schemas.openxmlformats.org/officeDocument/2006/relationships/image" Target="../media/image963.emf"/><Relationship Id="rId850" Type="http://schemas.openxmlformats.org/officeDocument/2006/relationships/image" Target="../media/image851.emf"/><Relationship Id="rId892" Type="http://schemas.openxmlformats.org/officeDocument/2006/relationships/image" Target="../media/image872.emf"/><Relationship Id="rId906" Type="http://schemas.openxmlformats.org/officeDocument/2006/relationships/image" Target="../media/image879.emf"/><Relationship Id="rId948" Type="http://schemas.openxmlformats.org/officeDocument/2006/relationships/image" Target="../media/image901.emf"/><Relationship Id="rId2780" Type="http://schemas.openxmlformats.org/officeDocument/2006/relationships/customXml" Target="../ink/ink570.xml"/><Relationship Id="rId1578" Type="http://schemas.openxmlformats.org/officeDocument/2006/relationships/image" Target="../media/image985.emf"/><Relationship Id="rId338" Type="http://schemas.openxmlformats.org/officeDocument/2006/relationships/customXml" Target="../ink/ink375.xml"/><Relationship Id="rId545" Type="http://schemas.openxmlformats.org/officeDocument/2006/relationships/customXml" Target="../ink/ink420.xml"/><Relationship Id="rId2640" Type="http://schemas.openxmlformats.org/officeDocument/2006/relationships/customXml" Target="../ink/ink437.xml"/><Relationship Id="rId142" Type="http://schemas.openxmlformats.org/officeDocument/2006/relationships/customXml" Target="../ink/ink311.xml"/><Relationship Id="rId184" Type="http://schemas.openxmlformats.org/officeDocument/2006/relationships/customXml" Target="../ink/ink332.xml"/><Relationship Id="rId391" Type="http://schemas.openxmlformats.org/officeDocument/2006/relationships/image" Target="../media/image701.emf"/><Relationship Id="rId405" Type="http://schemas.openxmlformats.org/officeDocument/2006/relationships/image" Target="../media/image716.emf"/><Relationship Id="rId612" Type="http://schemas.openxmlformats.org/officeDocument/2006/relationships/image" Target="../media/image820.emf"/><Relationship Id="rId2682" Type="http://schemas.openxmlformats.org/officeDocument/2006/relationships/customXml" Target="../ink/ink472.xml"/><Relationship Id="rId2738" Type="http://schemas.openxmlformats.org/officeDocument/2006/relationships/customXml" Target="../ink/ink528.xml"/><Relationship Id="rId2791" Type="http://schemas.openxmlformats.org/officeDocument/2006/relationships/customXml" Target="../ink/ink581.xml"/><Relationship Id="rId293" Type="http://schemas.openxmlformats.org/officeDocument/2006/relationships/image" Target="../media/image547.emf"/><Relationship Id="rId307" Type="http://schemas.openxmlformats.org/officeDocument/2006/relationships/image" Target="../media/image647.emf"/><Relationship Id="rId349" Type="http://schemas.openxmlformats.org/officeDocument/2006/relationships/image" Target="../media/image673.emf"/><Relationship Id="rId556" Type="http://schemas.openxmlformats.org/officeDocument/2006/relationships/image" Target="../media/image750.emf"/><Relationship Id="rId153" Type="http://schemas.openxmlformats.org/officeDocument/2006/relationships/image" Target="../media/image493.emf"/><Relationship Id="rId195" Type="http://schemas.openxmlformats.org/officeDocument/2006/relationships/image" Target="../media/image518.emf"/><Relationship Id="rId209" Type="http://schemas.openxmlformats.org/officeDocument/2006/relationships/image" Target="../media/image526.emf"/><Relationship Id="rId360" Type="http://schemas.openxmlformats.org/officeDocument/2006/relationships/customXml" Target="../ink/ink386.xml"/><Relationship Id="rId2651" Type="http://schemas.openxmlformats.org/officeDocument/2006/relationships/customXml" Target="../ink/ink446.xml"/><Relationship Id="rId598" Type="http://schemas.openxmlformats.org/officeDocument/2006/relationships/image" Target="../media/image812.emf"/><Relationship Id="rId2693" Type="http://schemas.openxmlformats.org/officeDocument/2006/relationships/customXml" Target="../ink/ink483.xml"/><Relationship Id="rId2707" Type="http://schemas.openxmlformats.org/officeDocument/2006/relationships/customXml" Target="../ink/ink497.xml"/><Relationship Id="rId2749" Type="http://schemas.openxmlformats.org/officeDocument/2006/relationships/customXml" Target="../ink/ink539.xml"/><Relationship Id="rId1211" Type="http://schemas.openxmlformats.org/officeDocument/2006/relationships/image" Target="../media/image915.emf"/><Relationship Id="rId1253" Type="http://schemas.openxmlformats.org/officeDocument/2006/relationships/image" Target="../media/image946.emf"/><Relationship Id="rId220" Type="http://schemas.openxmlformats.org/officeDocument/2006/relationships/customXml" Target="../ink/ink350.xml"/><Relationship Id="rId872" Type="http://schemas.openxmlformats.org/officeDocument/2006/relationships/image" Target="../media/image862.emf"/><Relationship Id="rId928" Type="http://schemas.openxmlformats.org/officeDocument/2006/relationships/image" Target="../media/image890.emf"/><Relationship Id="rId2760" Type="http://schemas.openxmlformats.org/officeDocument/2006/relationships/customXml" Target="../ink/ink550.xml"/><Relationship Id="rId57" Type="http://schemas.openxmlformats.org/officeDocument/2006/relationships/image" Target="../media/image390.emf"/><Relationship Id="rId318" Type="http://schemas.openxmlformats.org/officeDocument/2006/relationships/customXml" Target="../ink/ink365.xml"/><Relationship Id="rId567" Type="http://schemas.openxmlformats.org/officeDocument/2006/relationships/customXml" Target="../ink/ink431.xml"/><Relationship Id="rId2192" Type="http://schemas.openxmlformats.org/officeDocument/2006/relationships/image" Target="../media/image1004.emf"/><Relationship Id="rId164" Type="http://schemas.openxmlformats.org/officeDocument/2006/relationships/customXml" Target="../ink/ink322.xml"/><Relationship Id="rId371" Type="http://schemas.openxmlformats.org/officeDocument/2006/relationships/image" Target="../media/image687.emf"/><Relationship Id="rId2662" Type="http://schemas.openxmlformats.org/officeDocument/2006/relationships/customXml" Target="../ink/ink452.xml"/><Relationship Id="rId2718" Type="http://schemas.openxmlformats.org/officeDocument/2006/relationships/customXml" Target="../ink/ink508.xml"/><Relationship Id="rId634" Type="http://schemas.openxmlformats.org/officeDocument/2006/relationships/image" Target="../media/image832.emf"/><Relationship Id="rId329" Type="http://schemas.openxmlformats.org/officeDocument/2006/relationships/image" Target="../media/image659.emf"/><Relationship Id="rId536" Type="http://schemas.openxmlformats.org/officeDocument/2006/relationships/image" Target="../media/image732.emf"/><Relationship Id="rId2771" Type="http://schemas.openxmlformats.org/officeDocument/2006/relationships/customXml" Target="../ink/ink561.xml"/><Relationship Id="rId133" Type="http://schemas.openxmlformats.org/officeDocument/2006/relationships/image" Target="../media/image482.emf"/><Relationship Id="rId175" Type="http://schemas.openxmlformats.org/officeDocument/2006/relationships/image" Target="../media/image506.emf"/><Relationship Id="rId340" Type="http://schemas.openxmlformats.org/officeDocument/2006/relationships/customXml" Target="../ink/ink376.xml"/><Relationship Id="rId578" Type="http://schemas.openxmlformats.org/officeDocument/2006/relationships/image" Target="../media/image767.emf"/><Relationship Id="rId2673" Type="http://schemas.openxmlformats.org/officeDocument/2006/relationships/customXml" Target="../ink/ink463.xml"/><Relationship Id="rId2729" Type="http://schemas.openxmlformats.org/officeDocument/2006/relationships/customXml" Target="../ink/ink519.xml"/><Relationship Id="rId1580" Type="http://schemas.openxmlformats.org/officeDocument/2006/relationships/image" Target="../media/image986.emf"/><Relationship Id="rId200" Type="http://schemas.openxmlformats.org/officeDocument/2006/relationships/customXml" Target="../ink/ink340.xml"/><Relationship Id="rId382" Type="http://schemas.openxmlformats.org/officeDocument/2006/relationships/customXml" Target="../ink/ink397.xml"/><Relationship Id="rId852" Type="http://schemas.openxmlformats.org/officeDocument/2006/relationships/image" Target="../media/image852.emf"/><Relationship Id="rId908" Type="http://schemas.openxmlformats.org/officeDocument/2006/relationships/image" Target="../media/image880.emf"/><Relationship Id="rId2740" Type="http://schemas.openxmlformats.org/officeDocument/2006/relationships/customXml" Target="../ink/ink530.xml"/><Relationship Id="rId1233" Type="http://schemas.openxmlformats.org/officeDocument/2006/relationships/image" Target="../media/image927.emf"/><Relationship Id="rId1275" Type="http://schemas.openxmlformats.org/officeDocument/2006/relationships/image" Target="../media/image964.emf"/><Relationship Id="rId894" Type="http://schemas.openxmlformats.org/officeDocument/2006/relationships/image" Target="../media/image873.emf"/><Relationship Id="rId2782" Type="http://schemas.openxmlformats.org/officeDocument/2006/relationships/customXml" Target="../ink/ink572.xml"/><Relationship Id="rId144" Type="http://schemas.openxmlformats.org/officeDocument/2006/relationships/customXml" Target="../ink/ink312.xml"/><Relationship Id="rId547" Type="http://schemas.openxmlformats.org/officeDocument/2006/relationships/customXml" Target="../ink/ink421.xml"/><Relationship Id="rId2642" Type="http://schemas.openxmlformats.org/officeDocument/2006/relationships/customXml" Target="../ink/ink439.xml"/><Relationship Id="rId2684" Type="http://schemas.openxmlformats.org/officeDocument/2006/relationships/customXml" Target="../ink/ink474.xml"/><Relationship Id="rId1605" Type="http://schemas.openxmlformats.org/officeDocument/2006/relationships/image" Target="../media/image1003.emf"/><Relationship Id="rId186" Type="http://schemas.openxmlformats.org/officeDocument/2006/relationships/customXml" Target="../ink/ink333.xml"/><Relationship Id="rId351" Type="http://schemas.openxmlformats.org/officeDocument/2006/relationships/image" Target="../media/image674.emf"/><Relationship Id="rId393" Type="http://schemas.openxmlformats.org/officeDocument/2006/relationships/image" Target="../media/image709.emf"/><Relationship Id="rId407" Type="http://schemas.openxmlformats.org/officeDocument/2006/relationships/image" Target="../media/image717.emf"/><Relationship Id="rId614" Type="http://schemas.openxmlformats.org/officeDocument/2006/relationships/image" Target="../media/image821.emf"/><Relationship Id="rId211" Type="http://schemas.openxmlformats.org/officeDocument/2006/relationships/image" Target="../media/image527.emf"/><Relationship Id="rId295" Type="http://schemas.openxmlformats.org/officeDocument/2006/relationships/image" Target="../media/image549.emf"/><Relationship Id="rId309" Type="http://schemas.openxmlformats.org/officeDocument/2006/relationships/image" Target="../media/image648.emf"/><Relationship Id="rId2751" Type="http://schemas.openxmlformats.org/officeDocument/2006/relationships/customXml" Target="../ink/ink541.xml"/><Relationship Id="rId2793" Type="http://schemas.openxmlformats.org/officeDocument/2006/relationships/customXml" Target="../ink/ink583.xml"/><Relationship Id="rId320" Type="http://schemas.openxmlformats.org/officeDocument/2006/relationships/customXml" Target="../ink/ink366.xml"/><Relationship Id="rId558" Type="http://schemas.openxmlformats.org/officeDocument/2006/relationships/image" Target="../media/image751.emf"/><Relationship Id="rId2653" Type="http://schemas.openxmlformats.org/officeDocument/2006/relationships/customXml" Target="../ink/ink447.xml"/><Relationship Id="rId2709" Type="http://schemas.openxmlformats.org/officeDocument/2006/relationships/customXml" Target="../ink/ink499.xml"/><Relationship Id="rId930" Type="http://schemas.openxmlformats.org/officeDocument/2006/relationships/image" Target="../media/image891.emf"/><Relationship Id="rId155" Type="http://schemas.openxmlformats.org/officeDocument/2006/relationships/image" Target="../media/image494.emf"/><Relationship Id="rId197" Type="http://schemas.openxmlformats.org/officeDocument/2006/relationships/image" Target="../media/image519.emf"/><Relationship Id="rId362" Type="http://schemas.openxmlformats.org/officeDocument/2006/relationships/customXml" Target="../ink/ink387.xml"/><Relationship Id="rId2695" Type="http://schemas.openxmlformats.org/officeDocument/2006/relationships/customXml" Target="../ink/ink485.xml"/><Relationship Id="rId1213" Type="http://schemas.openxmlformats.org/officeDocument/2006/relationships/image" Target="../media/image916.emf"/><Relationship Id="rId1255" Type="http://schemas.openxmlformats.org/officeDocument/2006/relationships/image" Target="../media/image947.emf"/><Relationship Id="rId222" Type="http://schemas.openxmlformats.org/officeDocument/2006/relationships/customXml" Target="../ink/ink351.xml"/><Relationship Id="rId874" Type="http://schemas.openxmlformats.org/officeDocument/2006/relationships/image" Target="../media/image863.emf"/><Relationship Id="rId2720" Type="http://schemas.openxmlformats.org/officeDocument/2006/relationships/customXml" Target="../ink/ink510.xml"/><Relationship Id="rId2762" Type="http://schemas.openxmlformats.org/officeDocument/2006/relationships/customXml" Target="../ink/ink552.xml"/><Relationship Id="rId59" Type="http://schemas.openxmlformats.org/officeDocument/2006/relationships/image" Target="../media/image443.emf"/><Relationship Id="rId527" Type="http://schemas.openxmlformats.org/officeDocument/2006/relationships/customXml" Target="../ink/ink411.xml"/><Relationship Id="rId569" Type="http://schemas.openxmlformats.org/officeDocument/2006/relationships/customXml" Target="../ink/ink432.xml"/><Relationship Id="rId2664" Type="http://schemas.openxmlformats.org/officeDocument/2006/relationships/customXml" Target="../ink/ink454.xml"/><Relationship Id="rId2194" Type="http://schemas.openxmlformats.org/officeDocument/2006/relationships/image" Target="../media/image1005.emf"/><Relationship Id="rId166" Type="http://schemas.openxmlformats.org/officeDocument/2006/relationships/customXml" Target="../ink/ink323.xml"/><Relationship Id="rId331" Type="http://schemas.openxmlformats.org/officeDocument/2006/relationships/image" Target="../media/image663.emf"/><Relationship Id="rId373" Type="http://schemas.openxmlformats.org/officeDocument/2006/relationships/image" Target="../media/image691.emf"/><Relationship Id="rId580" Type="http://schemas.openxmlformats.org/officeDocument/2006/relationships/image" Target="../media/image791.emf"/><Relationship Id="rId636" Type="http://schemas.openxmlformats.org/officeDocument/2006/relationships/image" Target="../media/image833.emf"/><Relationship Id="rId1" Type="http://schemas.openxmlformats.org/officeDocument/2006/relationships/slideLayout" Target="../slideLayouts/slideLayout2.xml"/><Relationship Id="rId2731" Type="http://schemas.openxmlformats.org/officeDocument/2006/relationships/customXml" Target="../ink/ink521.xml"/><Relationship Id="rId2773" Type="http://schemas.openxmlformats.org/officeDocument/2006/relationships/customXml" Target="../ink/ink563.xml"/><Relationship Id="rId300" Type="http://schemas.openxmlformats.org/officeDocument/2006/relationships/customXml" Target="../ink/ink356.xml"/><Relationship Id="rId538" Type="http://schemas.openxmlformats.org/officeDocument/2006/relationships/image" Target="../media/image733.emf"/><Relationship Id="rId910" Type="http://schemas.openxmlformats.org/officeDocument/2006/relationships/image" Target="../media/image881.emf"/><Relationship Id="rId952" Type="http://schemas.openxmlformats.org/officeDocument/2006/relationships/image" Target="../media/image903.emf"/><Relationship Id="rId1582" Type="http://schemas.openxmlformats.org/officeDocument/2006/relationships/image" Target="../media/image987.emf"/><Relationship Id="rId135" Type="http://schemas.openxmlformats.org/officeDocument/2006/relationships/image" Target="../media/image483.emf"/><Relationship Id="rId177" Type="http://schemas.openxmlformats.org/officeDocument/2006/relationships/image" Target="../media/image508.emf"/><Relationship Id="rId342" Type="http://schemas.openxmlformats.org/officeDocument/2006/relationships/customXml" Target="../ink/ink377.xml"/><Relationship Id="rId384" Type="http://schemas.openxmlformats.org/officeDocument/2006/relationships/customXml" Target="../ink/ink398.xml"/><Relationship Id="rId1235" Type="http://schemas.openxmlformats.org/officeDocument/2006/relationships/image" Target="../media/image928.emf"/><Relationship Id="rId2675" Type="http://schemas.openxmlformats.org/officeDocument/2006/relationships/customXml" Target="../ink/ink465.xml"/><Relationship Id="rId202" Type="http://schemas.openxmlformats.org/officeDocument/2006/relationships/customXml" Target="../ink/ink341.xml"/><Relationship Id="rId2700" Type="http://schemas.openxmlformats.org/officeDocument/2006/relationships/customXml" Target="../ink/ink490.xml"/><Relationship Id="rId854" Type="http://schemas.openxmlformats.org/officeDocument/2006/relationships/image" Target="../media/image853.emf"/><Relationship Id="rId896" Type="http://schemas.openxmlformats.org/officeDocument/2006/relationships/image" Target="../media/image874.emf"/><Relationship Id="rId2742" Type="http://schemas.openxmlformats.org/officeDocument/2006/relationships/customXml" Target="../ink/ink532.xml"/><Relationship Id="rId1277" Type="http://schemas.openxmlformats.org/officeDocument/2006/relationships/image" Target="../media/image965.emf"/><Relationship Id="rId2784" Type="http://schemas.openxmlformats.org/officeDocument/2006/relationships/customXml" Target="../ink/ink574.xml"/><Relationship Id="rId549" Type="http://schemas.openxmlformats.org/officeDocument/2006/relationships/customXml" Target="../ink/ink422.xml"/><Relationship Id="rId146" Type="http://schemas.openxmlformats.org/officeDocument/2006/relationships/customXml" Target="../ink/ink313.xml"/><Relationship Id="rId188" Type="http://schemas.openxmlformats.org/officeDocument/2006/relationships/customXml" Target="../ink/ink334.xml"/><Relationship Id="rId311" Type="http://schemas.openxmlformats.org/officeDocument/2006/relationships/image" Target="../media/image649.emf"/><Relationship Id="rId353" Type="http://schemas.openxmlformats.org/officeDocument/2006/relationships/image" Target="../media/image675.emf"/><Relationship Id="rId395" Type="http://schemas.openxmlformats.org/officeDocument/2006/relationships/image" Target="../media/image711.emf"/><Relationship Id="rId560" Type="http://schemas.openxmlformats.org/officeDocument/2006/relationships/image" Target="../media/image752.emf"/><Relationship Id="rId2644" Type="http://schemas.openxmlformats.org/officeDocument/2006/relationships/customXml" Target="../ink/ink441.xml"/><Relationship Id="rId2686" Type="http://schemas.openxmlformats.org/officeDocument/2006/relationships/customXml" Target="../ink/ink476.xml"/><Relationship Id="rId213" Type="http://schemas.openxmlformats.org/officeDocument/2006/relationships/image" Target="../media/image528.emf"/><Relationship Id="rId616" Type="http://schemas.openxmlformats.org/officeDocument/2006/relationships/image" Target="../media/image822.emf"/><Relationship Id="rId2711" Type="http://schemas.openxmlformats.org/officeDocument/2006/relationships/customXml" Target="../ink/ink501.xml"/><Relationship Id="rId2753" Type="http://schemas.openxmlformats.org/officeDocument/2006/relationships/customXml" Target="../ink/ink543.xml"/><Relationship Id="rId297" Type="http://schemas.openxmlformats.org/officeDocument/2006/relationships/image" Target="../media/image550.emf"/><Relationship Id="rId932" Type="http://schemas.openxmlformats.org/officeDocument/2006/relationships/image" Target="../media/image892.emf"/><Relationship Id="rId2795" Type="http://schemas.openxmlformats.org/officeDocument/2006/relationships/customXml" Target="../ink/ink585.xml"/><Relationship Id="rId157" Type="http://schemas.openxmlformats.org/officeDocument/2006/relationships/image" Target="../media/image495.emf"/><Relationship Id="rId322" Type="http://schemas.openxmlformats.org/officeDocument/2006/relationships/customXml" Target="../ink/ink367.xml"/><Relationship Id="rId364" Type="http://schemas.openxmlformats.org/officeDocument/2006/relationships/customXml" Target="../ink/ink388.xml"/><Relationship Id="rId2655" Type="http://schemas.openxmlformats.org/officeDocument/2006/relationships/customXml" Target="../ink/ink448.xml"/><Relationship Id="rId2697" Type="http://schemas.openxmlformats.org/officeDocument/2006/relationships/customXml" Target="../ink/ink487.xml"/><Relationship Id="rId1215" Type="http://schemas.openxmlformats.org/officeDocument/2006/relationships/image" Target="../media/image917.emf"/><Relationship Id="rId199" Type="http://schemas.openxmlformats.org/officeDocument/2006/relationships/image" Target="../media/image521.emf"/><Relationship Id="rId571" Type="http://schemas.openxmlformats.org/officeDocument/2006/relationships/customXml" Target="../ink/ink433.xml"/><Relationship Id="rId876" Type="http://schemas.openxmlformats.org/officeDocument/2006/relationships/image" Target="../media/image864.emf"/><Relationship Id="rId2722" Type="http://schemas.openxmlformats.org/officeDocument/2006/relationships/customXml" Target="../ink/ink512.xml"/><Relationship Id="rId1257" Type="http://schemas.openxmlformats.org/officeDocument/2006/relationships/image" Target="../media/image948.emf"/><Relationship Id="rId529" Type="http://schemas.openxmlformats.org/officeDocument/2006/relationships/customXml" Target="../ink/ink412.xml"/><Relationship Id="rId2764" Type="http://schemas.openxmlformats.org/officeDocument/2006/relationships/customXml" Target="../ink/ink554.xml"/><Relationship Id="rId2196" Type="http://schemas.openxmlformats.org/officeDocument/2006/relationships/image" Target="../media/image1006.emf"/><Relationship Id="rId126" Type="http://schemas.openxmlformats.org/officeDocument/2006/relationships/customXml" Target="../ink/ink303.xml"/><Relationship Id="rId168" Type="http://schemas.openxmlformats.org/officeDocument/2006/relationships/customXml" Target="../ink/ink324.xml"/><Relationship Id="rId333" Type="http://schemas.openxmlformats.org/officeDocument/2006/relationships/image" Target="../media/image664.emf"/><Relationship Id="rId540" Type="http://schemas.openxmlformats.org/officeDocument/2006/relationships/image" Target="../media/image735.emf"/><Relationship Id="rId1573" Type="http://schemas.openxmlformats.org/officeDocument/2006/relationships/customXml" Target="../ink/ink435.xml"/><Relationship Id="rId2666" Type="http://schemas.openxmlformats.org/officeDocument/2006/relationships/customXml" Target="../ink/ink456.xml"/><Relationship Id="rId375" Type="http://schemas.openxmlformats.org/officeDocument/2006/relationships/image" Target="../media/image692.emf"/><Relationship Id="rId582" Type="http://schemas.openxmlformats.org/officeDocument/2006/relationships/image" Target="../media/image792.emf"/><Relationship Id="rId638" Type="http://schemas.openxmlformats.org/officeDocument/2006/relationships/image" Target="../media/image834.emf"/><Relationship Id="rId2733" Type="http://schemas.openxmlformats.org/officeDocument/2006/relationships/customXml" Target="../ink/ink523.xml"/><Relationship Id="rId400" Type="http://schemas.openxmlformats.org/officeDocument/2006/relationships/customXml" Target="../ink/ink406.xml"/><Relationship Id="rId2775" Type="http://schemas.openxmlformats.org/officeDocument/2006/relationships/customXml" Target="../ink/ink565.xml"/><Relationship Id="rId137" Type="http://schemas.openxmlformats.org/officeDocument/2006/relationships/image" Target="../media/image484.emf"/><Relationship Id="rId302" Type="http://schemas.openxmlformats.org/officeDocument/2006/relationships/customXml" Target="../ink/ink357.xml"/><Relationship Id="rId344" Type="http://schemas.openxmlformats.org/officeDocument/2006/relationships/customXml" Target="../ink/ink378.xml"/><Relationship Id="rId2677" Type="http://schemas.openxmlformats.org/officeDocument/2006/relationships/customXml" Target="../ink/ink467.xml"/><Relationship Id="rId912" Type="http://schemas.openxmlformats.org/officeDocument/2006/relationships/image" Target="../media/image882.emf"/><Relationship Id="rId954" Type="http://schemas.openxmlformats.org/officeDocument/2006/relationships/image" Target="../media/image904.emf"/><Relationship Id="rId1584" Type="http://schemas.openxmlformats.org/officeDocument/2006/relationships/image" Target="../media/image988.emf"/><Relationship Id="rId2800" Type="http://schemas.openxmlformats.org/officeDocument/2006/relationships/customXml" Target="../ink/ink590.xml"/><Relationship Id="rId179" Type="http://schemas.openxmlformats.org/officeDocument/2006/relationships/image" Target="../media/image509.emf"/><Relationship Id="rId386" Type="http://schemas.openxmlformats.org/officeDocument/2006/relationships/customXml" Target="../ink/ink399.xml"/><Relationship Id="rId551" Type="http://schemas.openxmlformats.org/officeDocument/2006/relationships/customXml" Target="../ink/ink423.xml"/><Relationship Id="rId1237" Type="http://schemas.openxmlformats.org/officeDocument/2006/relationships/image" Target="../media/image929.emf"/><Relationship Id="rId2702" Type="http://schemas.openxmlformats.org/officeDocument/2006/relationships/customXml" Target="../ink/ink492.xml"/><Relationship Id="rId856" Type="http://schemas.openxmlformats.org/officeDocument/2006/relationships/image" Target="../media/image854.emf"/><Relationship Id="rId1279" Type="http://schemas.openxmlformats.org/officeDocument/2006/relationships/image" Target="../media/image966.emf"/><Relationship Id="rId190" Type="http://schemas.openxmlformats.org/officeDocument/2006/relationships/customXml" Target="../ink/ink335.xml"/><Relationship Id="rId204" Type="http://schemas.openxmlformats.org/officeDocument/2006/relationships/customXml" Target="../ink/ink342.xml"/><Relationship Id="rId2744" Type="http://schemas.openxmlformats.org/officeDocument/2006/relationships/customXml" Target="../ink/ink534.xml"/><Relationship Id="rId2786" Type="http://schemas.openxmlformats.org/officeDocument/2006/relationships/customXml" Target="../ink/ink576.xml"/><Relationship Id="rId313" Type="http://schemas.openxmlformats.org/officeDocument/2006/relationships/image" Target="../media/image651.emf"/><Relationship Id="rId2646" Type="http://schemas.openxmlformats.org/officeDocument/2006/relationships/customXml" Target="../ink/ink443.xml"/><Relationship Id="rId52" Type="http://schemas.openxmlformats.org/officeDocument/2006/relationships/customXml" Target="../ink/ink298.xml"/><Relationship Id="rId148" Type="http://schemas.openxmlformats.org/officeDocument/2006/relationships/customXml" Target="../ink/ink314.xml"/><Relationship Id="rId355" Type="http://schemas.openxmlformats.org/officeDocument/2006/relationships/image" Target="../media/image676.emf"/><Relationship Id="rId397" Type="http://schemas.openxmlformats.org/officeDocument/2006/relationships/image" Target="../media/image712.emf"/><Relationship Id="rId520" Type="http://schemas.openxmlformats.org/officeDocument/2006/relationships/image" Target="../media/image718.emf"/><Relationship Id="rId562" Type="http://schemas.openxmlformats.org/officeDocument/2006/relationships/image" Target="../media/image754.emf"/><Relationship Id="rId618" Type="http://schemas.openxmlformats.org/officeDocument/2006/relationships/image" Target="../media/image823.emf"/><Relationship Id="rId2688" Type="http://schemas.openxmlformats.org/officeDocument/2006/relationships/customXml" Target="../ink/ink478.xml"/><Relationship Id="rId215" Type="http://schemas.openxmlformats.org/officeDocument/2006/relationships/image" Target="../media/image529.emf"/><Relationship Id="rId2713" Type="http://schemas.openxmlformats.org/officeDocument/2006/relationships/customXml" Target="../ink/ink503.xml"/><Relationship Id="rId2755" Type="http://schemas.openxmlformats.org/officeDocument/2006/relationships/customXml" Target="../ink/ink545.xml"/><Relationship Id="rId2797" Type="http://schemas.openxmlformats.org/officeDocument/2006/relationships/customXml" Target="../ink/ink587.xml"/><Relationship Id="rId299" Type="http://schemas.openxmlformats.org/officeDocument/2006/relationships/image" Target="../media/image552.emf"/><Relationship Id="rId934" Type="http://schemas.openxmlformats.org/officeDocument/2006/relationships/image" Target="../media/image893.emf"/><Relationship Id="rId159" Type="http://schemas.openxmlformats.org/officeDocument/2006/relationships/image" Target="../media/image496.emf"/><Relationship Id="rId366" Type="http://schemas.openxmlformats.org/officeDocument/2006/relationships/customXml" Target="../ink/ink389.xml"/><Relationship Id="rId573" Type="http://schemas.openxmlformats.org/officeDocument/2006/relationships/customXml" Target="../ink/ink434.xml"/><Relationship Id="rId2699" Type="http://schemas.openxmlformats.org/officeDocument/2006/relationships/customXml" Target="../ink/ink489.xml"/><Relationship Id="rId1217" Type="http://schemas.openxmlformats.org/officeDocument/2006/relationships/image" Target="../media/image918.emf"/><Relationship Id="rId878" Type="http://schemas.openxmlformats.org/officeDocument/2006/relationships/image" Target="../media/image865.emf"/><Relationship Id="rId2766" Type="http://schemas.openxmlformats.org/officeDocument/2006/relationships/customXml" Target="../ink/ink556.xml"/><Relationship Id="rId640" Type="http://schemas.openxmlformats.org/officeDocument/2006/relationships/image" Target="../media/image835.emf"/><Relationship Id="rId2198" Type="http://schemas.openxmlformats.org/officeDocument/2006/relationships/image" Target="../media/image1007.emf"/><Relationship Id="rId377" Type="http://schemas.openxmlformats.org/officeDocument/2006/relationships/image" Target="../media/image693.emf"/><Relationship Id="rId584" Type="http://schemas.openxmlformats.org/officeDocument/2006/relationships/image" Target="../media/image795.emf"/><Relationship Id="rId2777" Type="http://schemas.openxmlformats.org/officeDocument/2006/relationships/customXml" Target="../ink/ink567.xml"/><Relationship Id="rId1281" Type="http://schemas.openxmlformats.org/officeDocument/2006/relationships/image" Target="../media/image967.emf"/><Relationship Id="rId1586" Type="http://schemas.openxmlformats.org/officeDocument/2006/relationships/image" Target="../media/image989.emf"/><Relationship Id="rId304" Type="http://schemas.openxmlformats.org/officeDocument/2006/relationships/customXml" Target="../ink/ink358.xml"/><Relationship Id="rId388" Type="http://schemas.openxmlformats.org/officeDocument/2006/relationships/customXml" Target="../ink/ink400.xml"/><Relationship Id="rId1239" Type="http://schemas.openxmlformats.org/officeDocument/2006/relationships/image" Target="../media/image935.emf"/><Relationship Id="rId956" Type="http://schemas.openxmlformats.org/officeDocument/2006/relationships/image" Target="../media/image905.emf"/><Relationship Id="rId150" Type="http://schemas.openxmlformats.org/officeDocument/2006/relationships/customXml" Target="../ink/ink315.xml"/><Relationship Id="rId2690" Type="http://schemas.openxmlformats.org/officeDocument/2006/relationships/customXml" Target="../ink/ink480.xml"/><Relationship Id="rId2704" Type="http://schemas.openxmlformats.org/officeDocument/2006/relationships/customXml" Target="../ink/ink494.xml"/><Relationship Id="rId2788" Type="http://schemas.openxmlformats.org/officeDocument/2006/relationships/customXml" Target="../ink/ink578.xml"/><Relationship Id="rId315" Type="http://schemas.openxmlformats.org/officeDocument/2006/relationships/image" Target="../media/image652.emf"/><Relationship Id="rId522" Type="http://schemas.openxmlformats.org/officeDocument/2006/relationships/customXml" Target="../ink/ink409.xml"/><Relationship Id="rId2648" Type="http://schemas.openxmlformats.org/officeDocument/2006/relationships/image" Target="../media/image1469.emf"/><Relationship Id="rId161" Type="http://schemas.openxmlformats.org/officeDocument/2006/relationships/image" Target="../media/image498.emf"/><Relationship Id="rId399" Type="http://schemas.openxmlformats.org/officeDocument/2006/relationships/image" Target="../media/image713.emf"/><Relationship Id="rId2715" Type="http://schemas.openxmlformats.org/officeDocument/2006/relationships/customXml" Target="../ink/ink505.xml"/><Relationship Id="rId880" Type="http://schemas.openxmlformats.org/officeDocument/2006/relationships/image" Target="../media/image866.emf"/><Relationship Id="rId2799" Type="http://schemas.openxmlformats.org/officeDocument/2006/relationships/customXml" Target="../ink/ink589.xml"/><Relationship Id="rId326" Type="http://schemas.openxmlformats.org/officeDocument/2006/relationships/customXml" Target="../ink/ink369.xml"/><Relationship Id="rId533" Type="http://schemas.openxmlformats.org/officeDocument/2006/relationships/customXml" Target="../ink/ink414.xml"/><Relationship Id="rId2659" Type="http://schemas.openxmlformats.org/officeDocument/2006/relationships/customXml" Target="../ink/ink450.xml"/><Relationship Id="rId2726" Type="http://schemas.openxmlformats.org/officeDocument/2006/relationships/customXml" Target="../ink/ink516.xml"/><Relationship Id="rId172" Type="http://schemas.openxmlformats.org/officeDocument/2006/relationships/customXml" Target="../ink/ink326.xml"/><Relationship Id="rId600" Type="http://schemas.openxmlformats.org/officeDocument/2006/relationships/image" Target="../media/image813.emf"/><Relationship Id="rId337" Type="http://schemas.openxmlformats.org/officeDocument/2006/relationships/image" Target="../media/image666.emf"/><Relationship Id="rId544" Type="http://schemas.openxmlformats.org/officeDocument/2006/relationships/image" Target="../media/image738.emf"/><Relationship Id="rId1602" Type="http://schemas.openxmlformats.org/officeDocument/2006/relationships/image" Target="../media/image999.emf"/><Relationship Id="rId183" Type="http://schemas.openxmlformats.org/officeDocument/2006/relationships/image" Target="../media/image512.emf"/><Relationship Id="rId390" Type="http://schemas.openxmlformats.org/officeDocument/2006/relationships/customXml" Target="../ink/ink401.xml"/><Relationship Id="rId1241" Type="http://schemas.openxmlformats.org/officeDocument/2006/relationships/image" Target="../media/image936.emf"/><Relationship Id="rId2737" Type="http://schemas.openxmlformats.org/officeDocument/2006/relationships/customXml" Target="../ink/ink527.xml"/><Relationship Id="rId916" Type="http://schemas.openxmlformats.org/officeDocument/2006/relationships/image" Target="../media/image884.emf"/><Relationship Id="rId2790" Type="http://schemas.openxmlformats.org/officeDocument/2006/relationships/customXml" Target="../ink/ink580.xml"/><Relationship Id="rId348" Type="http://schemas.openxmlformats.org/officeDocument/2006/relationships/customXml" Target="../ink/ink380.xml"/><Relationship Id="rId555" Type="http://schemas.openxmlformats.org/officeDocument/2006/relationships/customXml" Target="../ink/ink425.xml"/><Relationship Id="rId2650" Type="http://schemas.openxmlformats.org/officeDocument/2006/relationships/image" Target="../media/image147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9.emf"/><Relationship Id="rId175" Type="http://schemas.openxmlformats.org/officeDocument/2006/relationships/image" Target="../media/image1436.emf"/><Relationship Id="rId170" Type="http://schemas.openxmlformats.org/officeDocument/2006/relationships/customXml" Target="../ink/ink595.xml"/><Relationship Id="rId2" Type="http://schemas.openxmlformats.org/officeDocument/2006/relationships/customXml" Target="../ink/ink593.xml"/><Relationship Id="rId174" Type="http://schemas.openxmlformats.org/officeDocument/2006/relationships/customXml" Target="../ink/ink596.xml"/><Relationship Id="rId1" Type="http://schemas.openxmlformats.org/officeDocument/2006/relationships/slideLayout" Target="../slideLayouts/slideLayout2.xml"/><Relationship Id="rId173" Type="http://schemas.openxmlformats.org/officeDocument/2006/relationships/image" Target="../media/image1435.emf"/><Relationship Id="rId169" Type="http://schemas.openxmlformats.org/officeDocument/2006/relationships/customXml" Target="../ink/ink594.xml"/><Relationship Id="rId168" Type="http://schemas.openxmlformats.org/officeDocument/2006/relationships/image" Target="../media/image1434.emf"/></Relationships>
</file>

<file path=ppt/slides/_rels/slide22.xml.rels><?xml version="1.0" encoding="UTF-8" standalone="yes"?>
<Relationships xmlns="http://schemas.openxmlformats.org/package/2006/relationships"><Relationship Id="rId55" Type="http://schemas.openxmlformats.org/officeDocument/2006/relationships/customXml" Target="../ink/ink598.xml"/><Relationship Id="rId50" Type="http://schemas.openxmlformats.org/officeDocument/2006/relationships/image" Target="../media/image1139.emf"/><Relationship Id="rId2" Type="http://schemas.openxmlformats.org/officeDocument/2006/relationships/customXml" Target="../ink/ink597.xml"/><Relationship Id="rId54" Type="http://schemas.openxmlformats.org/officeDocument/2006/relationships/image" Target="../media/image1437.emf"/><Relationship Id="rId1" Type="http://schemas.openxmlformats.org/officeDocument/2006/relationships/slideLayout" Target="../slideLayouts/slideLayout2.xml"/><Relationship Id="rId58" Type="http://schemas.openxmlformats.org/officeDocument/2006/relationships/customXml" Target="../ink/ink600.xml"/><Relationship Id="rId57" Type="http://schemas.openxmlformats.org/officeDocument/2006/relationships/image" Target="../media/image1438.emf"/><Relationship Id="rId52" Type="http://schemas.openxmlformats.org/officeDocument/2006/relationships/image" Target="../media/image1143.emf"/><Relationship Id="rId56" Type="http://schemas.openxmlformats.org/officeDocument/2006/relationships/customXml" Target="../ink/ink599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49.emf"/><Relationship Id="rId21" Type="http://schemas.openxmlformats.org/officeDocument/2006/relationships/image" Target="../media/image481.emf"/><Relationship Id="rId324" Type="http://schemas.openxmlformats.org/officeDocument/2006/relationships/customXml" Target="../ink/ink762.xml"/><Relationship Id="rId531" Type="http://schemas.openxmlformats.org/officeDocument/2006/relationships/image" Target="../media/image963.emf"/><Relationship Id="rId170" Type="http://schemas.openxmlformats.org/officeDocument/2006/relationships/customXml" Target="../ink/ink685.xml"/><Relationship Id="rId268" Type="http://schemas.openxmlformats.org/officeDocument/2006/relationships/customXml" Target="../ink/ink734.xml"/><Relationship Id="rId475" Type="http://schemas.openxmlformats.org/officeDocument/2006/relationships/image" Target="../media/image918.emf"/><Relationship Id="rId32" Type="http://schemas.openxmlformats.org/officeDocument/2006/relationships/customXml" Target="../ink/ink616.xml"/><Relationship Id="rId128" Type="http://schemas.openxmlformats.org/officeDocument/2006/relationships/customXml" Target="../ink/ink664.xml"/><Relationship Id="rId335" Type="http://schemas.openxmlformats.org/officeDocument/2006/relationships/image" Target="../media/image833.emf"/><Relationship Id="rId542" Type="http://schemas.openxmlformats.org/officeDocument/2006/relationships/customXml" Target="../ink/ink871.xml"/><Relationship Id="rId181" Type="http://schemas.openxmlformats.org/officeDocument/2006/relationships/image" Target="../media/image678.emf"/><Relationship Id="rId402" Type="http://schemas.openxmlformats.org/officeDocument/2006/relationships/customXml" Target="../ink/ink801.xml"/><Relationship Id="rId279" Type="http://schemas.openxmlformats.org/officeDocument/2006/relationships/image" Target="../media/image765.emf"/><Relationship Id="rId486" Type="http://schemas.openxmlformats.org/officeDocument/2006/relationships/customXml" Target="../ink/ink843.xml"/><Relationship Id="rId43" Type="http://schemas.openxmlformats.org/officeDocument/2006/relationships/image" Target="../media/image493.emf"/><Relationship Id="rId139" Type="http://schemas.openxmlformats.org/officeDocument/2006/relationships/image" Target="../media/image653.emf"/><Relationship Id="rId346" Type="http://schemas.openxmlformats.org/officeDocument/2006/relationships/customXml" Target="../ink/ink773.xml"/><Relationship Id="rId553" Type="http://schemas.openxmlformats.org/officeDocument/2006/relationships/image" Target="../media/image977.emf"/><Relationship Id="rId192" Type="http://schemas.openxmlformats.org/officeDocument/2006/relationships/customXml" Target="../ink/ink696.xml"/><Relationship Id="rId206" Type="http://schemas.openxmlformats.org/officeDocument/2006/relationships/customXml" Target="../ink/ink703.xml"/><Relationship Id="rId413" Type="http://schemas.openxmlformats.org/officeDocument/2006/relationships/image" Target="../media/image881.emf"/><Relationship Id="rId497" Type="http://schemas.openxmlformats.org/officeDocument/2006/relationships/image" Target="../media/image935.emf"/><Relationship Id="rId357" Type="http://schemas.openxmlformats.org/officeDocument/2006/relationships/image" Target="../media/image851.emf"/><Relationship Id="rId54" Type="http://schemas.openxmlformats.org/officeDocument/2006/relationships/customXml" Target="../ink/ink627.xml"/><Relationship Id="rId217" Type="http://schemas.openxmlformats.org/officeDocument/2006/relationships/image" Target="../media/image711.emf"/><Relationship Id="rId564" Type="http://schemas.openxmlformats.org/officeDocument/2006/relationships/customXml" Target="../ink/ink882.xml"/><Relationship Id="rId424" Type="http://schemas.openxmlformats.org/officeDocument/2006/relationships/customXml" Target="../ink/ink812.xml"/><Relationship Id="rId270" Type="http://schemas.openxmlformats.org/officeDocument/2006/relationships/customXml" Target="../ink/ink735.xml"/><Relationship Id="rId65" Type="http://schemas.openxmlformats.org/officeDocument/2006/relationships/image" Target="../media/image506.emf"/><Relationship Id="rId130" Type="http://schemas.openxmlformats.org/officeDocument/2006/relationships/customXml" Target="../ink/ink665.xml"/><Relationship Id="rId368" Type="http://schemas.openxmlformats.org/officeDocument/2006/relationships/customXml" Target="../ink/ink784.xml"/><Relationship Id="rId575" Type="http://schemas.openxmlformats.org/officeDocument/2006/relationships/image" Target="../media/image993.emf"/><Relationship Id="rId228" Type="http://schemas.openxmlformats.org/officeDocument/2006/relationships/customXml" Target="../ink/ink714.xml"/><Relationship Id="rId435" Type="http://schemas.openxmlformats.org/officeDocument/2006/relationships/image" Target="../media/image892.emf"/><Relationship Id="rId281" Type="http://schemas.openxmlformats.org/officeDocument/2006/relationships/image" Target="../media/image766.emf"/><Relationship Id="rId502" Type="http://schemas.openxmlformats.org/officeDocument/2006/relationships/customXml" Target="../ink/ink851.xml"/><Relationship Id="rId76" Type="http://schemas.openxmlformats.org/officeDocument/2006/relationships/customXml" Target="../ink/ink638.xml"/><Relationship Id="rId141" Type="http://schemas.openxmlformats.org/officeDocument/2006/relationships/image" Target="../media/image654.emf"/><Relationship Id="rId379" Type="http://schemas.openxmlformats.org/officeDocument/2006/relationships/image" Target="../media/image863.emf"/><Relationship Id="rId586" Type="http://schemas.openxmlformats.org/officeDocument/2006/relationships/customXml" Target="../ink/ink892.xml"/><Relationship Id="rId7" Type="http://schemas.openxmlformats.org/officeDocument/2006/relationships/image" Target="../media/image1009.emf"/><Relationship Id="rId239" Type="http://schemas.openxmlformats.org/officeDocument/2006/relationships/image" Target="../media/image729.emf"/><Relationship Id="rId446" Type="http://schemas.openxmlformats.org/officeDocument/2006/relationships/customXml" Target="../ink/ink823.xml"/><Relationship Id="rId292" Type="http://schemas.openxmlformats.org/officeDocument/2006/relationships/customXml" Target="../ink/ink746.xml"/><Relationship Id="rId306" Type="http://schemas.openxmlformats.org/officeDocument/2006/relationships/customXml" Target="../ink/ink753.xml"/><Relationship Id="rId87" Type="http://schemas.openxmlformats.org/officeDocument/2006/relationships/image" Target="../media/image519.emf"/><Relationship Id="rId513" Type="http://schemas.openxmlformats.org/officeDocument/2006/relationships/image" Target="../media/image947.emf"/><Relationship Id="rId597" Type="http://schemas.openxmlformats.org/officeDocument/2006/relationships/image" Target="../media/image1008.emf"/><Relationship Id="rId152" Type="http://schemas.openxmlformats.org/officeDocument/2006/relationships/customXml" Target="../ink/ink676.xml"/><Relationship Id="rId194" Type="http://schemas.openxmlformats.org/officeDocument/2006/relationships/customXml" Target="../ink/ink697.xml"/><Relationship Id="rId208" Type="http://schemas.openxmlformats.org/officeDocument/2006/relationships/customXml" Target="../ink/ink704.xml"/><Relationship Id="rId415" Type="http://schemas.openxmlformats.org/officeDocument/2006/relationships/image" Target="../media/image882.emf"/><Relationship Id="rId457" Type="http://schemas.openxmlformats.org/officeDocument/2006/relationships/image" Target="../media/image905.emf"/><Relationship Id="rId261" Type="http://schemas.openxmlformats.org/officeDocument/2006/relationships/image" Target="../media/image750.emf"/><Relationship Id="rId499" Type="http://schemas.openxmlformats.org/officeDocument/2006/relationships/image" Target="../media/image936.emf"/><Relationship Id="rId14" Type="http://schemas.openxmlformats.org/officeDocument/2006/relationships/customXml" Target="../ink/ink607.xml"/><Relationship Id="rId56" Type="http://schemas.openxmlformats.org/officeDocument/2006/relationships/customXml" Target="../ink/ink628.xml"/><Relationship Id="rId317" Type="http://schemas.openxmlformats.org/officeDocument/2006/relationships/image" Target="../media/image823.emf"/><Relationship Id="rId359" Type="http://schemas.openxmlformats.org/officeDocument/2006/relationships/image" Target="../media/image852.emf"/><Relationship Id="rId524" Type="http://schemas.openxmlformats.org/officeDocument/2006/relationships/customXml" Target="../ink/ink862.xml"/><Relationship Id="rId566" Type="http://schemas.openxmlformats.org/officeDocument/2006/relationships/customXml" Target="../ink/ink883.xml"/><Relationship Id="rId98" Type="http://schemas.openxmlformats.org/officeDocument/2006/relationships/customXml" Target="../ink/ink649.xml"/><Relationship Id="rId121" Type="http://schemas.openxmlformats.org/officeDocument/2006/relationships/image" Target="../media/image552.emf"/><Relationship Id="rId163" Type="http://schemas.openxmlformats.org/officeDocument/2006/relationships/image" Target="../media/image668.emf"/><Relationship Id="rId219" Type="http://schemas.openxmlformats.org/officeDocument/2006/relationships/image" Target="../media/image712.emf"/><Relationship Id="rId370" Type="http://schemas.openxmlformats.org/officeDocument/2006/relationships/customXml" Target="../ink/ink785.xml"/><Relationship Id="rId426" Type="http://schemas.openxmlformats.org/officeDocument/2006/relationships/customXml" Target="../ink/ink813.xml"/><Relationship Id="rId230" Type="http://schemas.openxmlformats.org/officeDocument/2006/relationships/customXml" Target="../ink/ink715.xml"/><Relationship Id="rId468" Type="http://schemas.openxmlformats.org/officeDocument/2006/relationships/customXml" Target="../ink/ink834.xml"/><Relationship Id="rId25" Type="http://schemas.openxmlformats.org/officeDocument/2006/relationships/image" Target="../media/image483.emf"/><Relationship Id="rId67" Type="http://schemas.openxmlformats.org/officeDocument/2006/relationships/image" Target="../media/image508.emf"/><Relationship Id="rId272" Type="http://schemas.openxmlformats.org/officeDocument/2006/relationships/customXml" Target="../ink/ink736.xml"/><Relationship Id="rId328" Type="http://schemas.openxmlformats.org/officeDocument/2006/relationships/customXml" Target="../ink/ink764.xml"/><Relationship Id="rId535" Type="http://schemas.openxmlformats.org/officeDocument/2006/relationships/image" Target="../media/image965.emf"/><Relationship Id="rId577" Type="http://schemas.openxmlformats.org/officeDocument/2006/relationships/image" Target="../media/image994.emf"/><Relationship Id="rId132" Type="http://schemas.openxmlformats.org/officeDocument/2006/relationships/customXml" Target="../ink/ink666.xml"/><Relationship Id="rId174" Type="http://schemas.openxmlformats.org/officeDocument/2006/relationships/customXml" Target="../ink/ink687.xml"/><Relationship Id="rId381" Type="http://schemas.openxmlformats.org/officeDocument/2006/relationships/image" Target="../media/image864.emf"/><Relationship Id="rId241" Type="http://schemas.openxmlformats.org/officeDocument/2006/relationships/image" Target="../media/image732.emf"/><Relationship Id="rId437" Type="http://schemas.openxmlformats.org/officeDocument/2006/relationships/image" Target="../media/image893.emf"/><Relationship Id="rId479" Type="http://schemas.openxmlformats.org/officeDocument/2006/relationships/image" Target="../media/image921.emf"/><Relationship Id="rId36" Type="http://schemas.openxmlformats.org/officeDocument/2006/relationships/customXml" Target="../ink/ink618.xml"/><Relationship Id="rId283" Type="http://schemas.openxmlformats.org/officeDocument/2006/relationships/image" Target="../media/image767.emf"/><Relationship Id="rId339" Type="http://schemas.openxmlformats.org/officeDocument/2006/relationships/image" Target="../media/image835.emf"/><Relationship Id="rId490" Type="http://schemas.openxmlformats.org/officeDocument/2006/relationships/customXml" Target="../ink/ink845.xml"/><Relationship Id="rId504" Type="http://schemas.openxmlformats.org/officeDocument/2006/relationships/customXml" Target="../ink/ink852.xml"/><Relationship Id="rId546" Type="http://schemas.openxmlformats.org/officeDocument/2006/relationships/customXml" Target="../ink/ink873.xml"/><Relationship Id="rId78" Type="http://schemas.openxmlformats.org/officeDocument/2006/relationships/customXml" Target="../ink/ink639.xml"/><Relationship Id="rId101" Type="http://schemas.openxmlformats.org/officeDocument/2006/relationships/image" Target="../media/image527.emf"/><Relationship Id="rId143" Type="http://schemas.openxmlformats.org/officeDocument/2006/relationships/image" Target="../media/image655.emf"/><Relationship Id="rId185" Type="http://schemas.openxmlformats.org/officeDocument/2006/relationships/image" Target="../media/image683.emf"/><Relationship Id="rId350" Type="http://schemas.openxmlformats.org/officeDocument/2006/relationships/customXml" Target="../ink/ink775.xml"/><Relationship Id="rId406" Type="http://schemas.openxmlformats.org/officeDocument/2006/relationships/customXml" Target="../ink/ink803.xml"/><Relationship Id="rId9" Type="http://schemas.openxmlformats.org/officeDocument/2006/relationships/image" Target="../media/image1012.emf"/><Relationship Id="rId210" Type="http://schemas.openxmlformats.org/officeDocument/2006/relationships/customXml" Target="../ink/ink705.xml"/><Relationship Id="rId392" Type="http://schemas.openxmlformats.org/officeDocument/2006/relationships/customXml" Target="../ink/ink796.xml"/><Relationship Id="rId448" Type="http://schemas.openxmlformats.org/officeDocument/2006/relationships/customXml" Target="../ink/ink824.xml"/><Relationship Id="rId252" Type="http://schemas.openxmlformats.org/officeDocument/2006/relationships/customXml" Target="../ink/ink726.xml"/><Relationship Id="rId294" Type="http://schemas.openxmlformats.org/officeDocument/2006/relationships/customXml" Target="../ink/ink747.xml"/><Relationship Id="rId308" Type="http://schemas.openxmlformats.org/officeDocument/2006/relationships/customXml" Target="../ink/ink754.xml"/><Relationship Id="rId515" Type="http://schemas.openxmlformats.org/officeDocument/2006/relationships/image" Target="../media/image948.emf"/><Relationship Id="rId47" Type="http://schemas.openxmlformats.org/officeDocument/2006/relationships/image" Target="../media/image495.emf"/><Relationship Id="rId89" Type="http://schemas.openxmlformats.org/officeDocument/2006/relationships/image" Target="../media/image521.emf"/><Relationship Id="rId112" Type="http://schemas.openxmlformats.org/officeDocument/2006/relationships/customXml" Target="../ink/ink656.xml"/><Relationship Id="rId154" Type="http://schemas.openxmlformats.org/officeDocument/2006/relationships/customXml" Target="../ink/ink677.xml"/><Relationship Id="rId361" Type="http://schemas.openxmlformats.org/officeDocument/2006/relationships/image" Target="../media/image853.emf"/><Relationship Id="rId557" Type="http://schemas.openxmlformats.org/officeDocument/2006/relationships/image" Target="../media/image979.emf"/><Relationship Id="rId196" Type="http://schemas.openxmlformats.org/officeDocument/2006/relationships/customXml" Target="../ink/ink698.xml"/><Relationship Id="rId417" Type="http://schemas.openxmlformats.org/officeDocument/2006/relationships/image" Target="../media/image883.emf"/><Relationship Id="rId459" Type="http://schemas.openxmlformats.org/officeDocument/2006/relationships/image" Target="../media/image906.emf"/><Relationship Id="rId16" Type="http://schemas.openxmlformats.org/officeDocument/2006/relationships/customXml" Target="../ink/ink608.xml"/><Relationship Id="rId221" Type="http://schemas.openxmlformats.org/officeDocument/2006/relationships/image" Target="../media/image713.emf"/><Relationship Id="rId263" Type="http://schemas.openxmlformats.org/officeDocument/2006/relationships/image" Target="../media/image751.emf"/><Relationship Id="rId319" Type="http://schemas.openxmlformats.org/officeDocument/2006/relationships/image" Target="../media/image824.emf"/><Relationship Id="rId470" Type="http://schemas.openxmlformats.org/officeDocument/2006/relationships/customXml" Target="../ink/ink835.xml"/><Relationship Id="rId526" Type="http://schemas.openxmlformats.org/officeDocument/2006/relationships/customXml" Target="../ink/ink863.xml"/><Relationship Id="rId58" Type="http://schemas.openxmlformats.org/officeDocument/2006/relationships/customXml" Target="../ink/ink629.xml"/><Relationship Id="rId123" Type="http://schemas.openxmlformats.org/officeDocument/2006/relationships/image" Target="../media/image553.emf"/><Relationship Id="rId330" Type="http://schemas.openxmlformats.org/officeDocument/2006/relationships/customXml" Target="../ink/ink765.xml"/><Relationship Id="rId568" Type="http://schemas.openxmlformats.org/officeDocument/2006/relationships/customXml" Target="../ink/ink884.xml"/><Relationship Id="rId165" Type="http://schemas.openxmlformats.org/officeDocument/2006/relationships/image" Target="../media/image669.emf"/><Relationship Id="rId372" Type="http://schemas.openxmlformats.org/officeDocument/2006/relationships/customXml" Target="../ink/ink786.xml"/><Relationship Id="rId428" Type="http://schemas.openxmlformats.org/officeDocument/2006/relationships/customXml" Target="../ink/ink814.xml"/><Relationship Id="rId232" Type="http://schemas.openxmlformats.org/officeDocument/2006/relationships/customXml" Target="../ink/ink716.xml"/><Relationship Id="rId274" Type="http://schemas.openxmlformats.org/officeDocument/2006/relationships/customXml" Target="../ink/ink737.xml"/><Relationship Id="rId481" Type="http://schemas.openxmlformats.org/officeDocument/2006/relationships/image" Target="../media/image922.emf"/><Relationship Id="rId27" Type="http://schemas.openxmlformats.org/officeDocument/2006/relationships/image" Target="../media/image484.emf"/><Relationship Id="rId69" Type="http://schemas.openxmlformats.org/officeDocument/2006/relationships/image" Target="../media/image509.emf"/><Relationship Id="rId134" Type="http://schemas.openxmlformats.org/officeDocument/2006/relationships/customXml" Target="../ink/ink667.xml"/><Relationship Id="rId537" Type="http://schemas.openxmlformats.org/officeDocument/2006/relationships/image" Target="../media/image966.emf"/><Relationship Id="rId80" Type="http://schemas.openxmlformats.org/officeDocument/2006/relationships/customXml" Target="../ink/ink640.xml"/><Relationship Id="rId176" Type="http://schemas.openxmlformats.org/officeDocument/2006/relationships/customXml" Target="../ink/ink688.xml"/><Relationship Id="rId341" Type="http://schemas.openxmlformats.org/officeDocument/2006/relationships/image" Target="../media/image836.emf"/><Relationship Id="rId383" Type="http://schemas.openxmlformats.org/officeDocument/2006/relationships/image" Target="../media/image865.emf"/><Relationship Id="rId439" Type="http://schemas.openxmlformats.org/officeDocument/2006/relationships/image" Target="../media/image894.emf"/><Relationship Id="rId590" Type="http://schemas.openxmlformats.org/officeDocument/2006/relationships/customXml" Target="../ink/ink893.xml"/><Relationship Id="rId201" Type="http://schemas.openxmlformats.org/officeDocument/2006/relationships/image" Target="../media/image694.emf"/><Relationship Id="rId243" Type="http://schemas.openxmlformats.org/officeDocument/2006/relationships/image" Target="../media/image733.emf"/><Relationship Id="rId285" Type="http://schemas.openxmlformats.org/officeDocument/2006/relationships/image" Target="../media/image791.emf"/><Relationship Id="rId450" Type="http://schemas.openxmlformats.org/officeDocument/2006/relationships/customXml" Target="../ink/ink825.xml"/><Relationship Id="rId506" Type="http://schemas.openxmlformats.org/officeDocument/2006/relationships/customXml" Target="../ink/ink853.xml"/><Relationship Id="rId38" Type="http://schemas.openxmlformats.org/officeDocument/2006/relationships/customXml" Target="../ink/ink619.xml"/><Relationship Id="rId103" Type="http://schemas.openxmlformats.org/officeDocument/2006/relationships/image" Target="../media/image528.emf"/><Relationship Id="rId310" Type="http://schemas.openxmlformats.org/officeDocument/2006/relationships/customXml" Target="../ink/ink755.xml"/><Relationship Id="rId492" Type="http://schemas.openxmlformats.org/officeDocument/2006/relationships/customXml" Target="../ink/ink846.xml"/><Relationship Id="rId548" Type="http://schemas.openxmlformats.org/officeDocument/2006/relationships/customXml" Target="../ink/ink874.xml"/><Relationship Id="rId91" Type="http://schemas.openxmlformats.org/officeDocument/2006/relationships/image" Target="../media/image522.emf"/><Relationship Id="rId145" Type="http://schemas.openxmlformats.org/officeDocument/2006/relationships/image" Target="../media/image656.emf"/><Relationship Id="rId187" Type="http://schemas.openxmlformats.org/officeDocument/2006/relationships/image" Target="../media/image684.emf"/><Relationship Id="rId352" Type="http://schemas.openxmlformats.org/officeDocument/2006/relationships/customXml" Target="../ink/ink776.xml"/><Relationship Id="rId394" Type="http://schemas.openxmlformats.org/officeDocument/2006/relationships/customXml" Target="../ink/ink797.xml"/><Relationship Id="rId408" Type="http://schemas.openxmlformats.org/officeDocument/2006/relationships/customXml" Target="../ink/ink804.xml"/><Relationship Id="rId212" Type="http://schemas.openxmlformats.org/officeDocument/2006/relationships/customXml" Target="../ink/ink706.xml"/><Relationship Id="rId254" Type="http://schemas.openxmlformats.org/officeDocument/2006/relationships/customXml" Target="../ink/ink727.xml"/><Relationship Id="rId49" Type="http://schemas.openxmlformats.org/officeDocument/2006/relationships/image" Target="../media/image496.emf"/><Relationship Id="rId114" Type="http://schemas.openxmlformats.org/officeDocument/2006/relationships/customXml" Target="../ink/ink657.xml"/><Relationship Id="rId296" Type="http://schemas.openxmlformats.org/officeDocument/2006/relationships/customXml" Target="../ink/ink748.xml"/><Relationship Id="rId461" Type="http://schemas.openxmlformats.org/officeDocument/2006/relationships/image" Target="../media/image907.emf"/><Relationship Id="rId517" Type="http://schemas.openxmlformats.org/officeDocument/2006/relationships/image" Target="../media/image949.emf"/><Relationship Id="rId559" Type="http://schemas.openxmlformats.org/officeDocument/2006/relationships/image" Target="../media/image983.emf"/><Relationship Id="rId60" Type="http://schemas.openxmlformats.org/officeDocument/2006/relationships/customXml" Target="../ink/ink630.xml"/><Relationship Id="rId156" Type="http://schemas.openxmlformats.org/officeDocument/2006/relationships/customXml" Target="../ink/ink678.xml"/><Relationship Id="rId198" Type="http://schemas.openxmlformats.org/officeDocument/2006/relationships/customXml" Target="../ink/ink699.xml"/><Relationship Id="rId321" Type="http://schemas.openxmlformats.org/officeDocument/2006/relationships/image" Target="../media/image825.emf"/><Relationship Id="rId363" Type="http://schemas.openxmlformats.org/officeDocument/2006/relationships/image" Target="../media/image854.emf"/><Relationship Id="rId419" Type="http://schemas.openxmlformats.org/officeDocument/2006/relationships/image" Target="../media/image884.emf"/><Relationship Id="rId570" Type="http://schemas.openxmlformats.org/officeDocument/2006/relationships/customXml" Target="../ink/ink885.xml"/><Relationship Id="rId223" Type="http://schemas.openxmlformats.org/officeDocument/2006/relationships/image" Target="../media/image714.emf"/><Relationship Id="rId430" Type="http://schemas.openxmlformats.org/officeDocument/2006/relationships/customXml" Target="../ink/ink815.xml"/><Relationship Id="rId18" Type="http://schemas.openxmlformats.org/officeDocument/2006/relationships/customXml" Target="../ink/ink609.xml"/><Relationship Id="rId265" Type="http://schemas.openxmlformats.org/officeDocument/2006/relationships/image" Target="../media/image752.emf"/><Relationship Id="rId472" Type="http://schemas.openxmlformats.org/officeDocument/2006/relationships/customXml" Target="../ink/ink836.xml"/><Relationship Id="rId528" Type="http://schemas.openxmlformats.org/officeDocument/2006/relationships/customXml" Target="../ink/ink864.xml"/><Relationship Id="rId125" Type="http://schemas.openxmlformats.org/officeDocument/2006/relationships/image" Target="../media/image554.emf"/><Relationship Id="rId167" Type="http://schemas.openxmlformats.org/officeDocument/2006/relationships/image" Target="../media/image671.emf"/><Relationship Id="rId332" Type="http://schemas.openxmlformats.org/officeDocument/2006/relationships/customXml" Target="../ink/ink766.xml"/><Relationship Id="rId374" Type="http://schemas.openxmlformats.org/officeDocument/2006/relationships/customXml" Target="../ink/ink787.xml"/><Relationship Id="rId581" Type="http://schemas.openxmlformats.org/officeDocument/2006/relationships/image" Target="../media/image998.emf"/><Relationship Id="rId71" Type="http://schemas.openxmlformats.org/officeDocument/2006/relationships/image" Target="../media/image510.emf"/><Relationship Id="rId234" Type="http://schemas.openxmlformats.org/officeDocument/2006/relationships/customXml" Target="../ink/ink717.xml"/><Relationship Id="rId2" Type="http://schemas.openxmlformats.org/officeDocument/2006/relationships/customXml" Target="../ink/ink601.xml"/><Relationship Id="rId29" Type="http://schemas.openxmlformats.org/officeDocument/2006/relationships/image" Target="../media/image485.emf"/><Relationship Id="rId276" Type="http://schemas.openxmlformats.org/officeDocument/2006/relationships/customXml" Target="../ink/ink738.xml"/><Relationship Id="rId441" Type="http://schemas.openxmlformats.org/officeDocument/2006/relationships/image" Target="../media/image895.emf"/><Relationship Id="rId483" Type="http://schemas.openxmlformats.org/officeDocument/2006/relationships/image" Target="../media/image923.emf"/><Relationship Id="rId539" Type="http://schemas.openxmlformats.org/officeDocument/2006/relationships/image" Target="../media/image967.emf"/><Relationship Id="rId40" Type="http://schemas.openxmlformats.org/officeDocument/2006/relationships/customXml" Target="../ink/ink620.xml"/><Relationship Id="rId136" Type="http://schemas.openxmlformats.org/officeDocument/2006/relationships/customXml" Target="../ink/ink668.xml"/><Relationship Id="rId178" Type="http://schemas.openxmlformats.org/officeDocument/2006/relationships/customXml" Target="../ink/ink689.xml"/><Relationship Id="rId301" Type="http://schemas.openxmlformats.org/officeDocument/2006/relationships/image" Target="../media/image814.emf"/><Relationship Id="rId343" Type="http://schemas.openxmlformats.org/officeDocument/2006/relationships/image" Target="../media/image837.emf"/><Relationship Id="rId550" Type="http://schemas.openxmlformats.org/officeDocument/2006/relationships/customXml" Target="../ink/ink875.xml"/><Relationship Id="rId82" Type="http://schemas.openxmlformats.org/officeDocument/2006/relationships/customXml" Target="../ink/ink641.xml"/><Relationship Id="rId203" Type="http://schemas.openxmlformats.org/officeDocument/2006/relationships/image" Target="../media/image695.emf"/><Relationship Id="rId385" Type="http://schemas.openxmlformats.org/officeDocument/2006/relationships/image" Target="../media/image866.emf"/><Relationship Id="rId592" Type="http://schemas.openxmlformats.org/officeDocument/2006/relationships/customXml" Target="../ink/ink894.xml"/><Relationship Id="rId245" Type="http://schemas.openxmlformats.org/officeDocument/2006/relationships/image" Target="../media/image735.emf"/><Relationship Id="rId287" Type="http://schemas.openxmlformats.org/officeDocument/2006/relationships/image" Target="../media/image792.emf"/><Relationship Id="rId410" Type="http://schemas.openxmlformats.org/officeDocument/2006/relationships/customXml" Target="../ink/ink805.xml"/><Relationship Id="rId452" Type="http://schemas.openxmlformats.org/officeDocument/2006/relationships/customXml" Target="../ink/ink826.xml"/><Relationship Id="rId494" Type="http://schemas.openxmlformats.org/officeDocument/2006/relationships/customXml" Target="../ink/ink847.xml"/><Relationship Id="rId508" Type="http://schemas.openxmlformats.org/officeDocument/2006/relationships/customXml" Target="../ink/ink854.xml"/><Relationship Id="rId105" Type="http://schemas.openxmlformats.org/officeDocument/2006/relationships/image" Target="../media/image529.emf"/><Relationship Id="rId147" Type="http://schemas.openxmlformats.org/officeDocument/2006/relationships/image" Target="../media/image657.emf"/><Relationship Id="rId312" Type="http://schemas.openxmlformats.org/officeDocument/2006/relationships/customXml" Target="../ink/ink756.xml"/><Relationship Id="rId354" Type="http://schemas.openxmlformats.org/officeDocument/2006/relationships/customXml" Target="../ink/ink777.xml"/><Relationship Id="rId51" Type="http://schemas.openxmlformats.org/officeDocument/2006/relationships/image" Target="../media/image498.emf"/><Relationship Id="rId93" Type="http://schemas.openxmlformats.org/officeDocument/2006/relationships/image" Target="../media/image523.emf"/><Relationship Id="rId189" Type="http://schemas.openxmlformats.org/officeDocument/2006/relationships/image" Target="../media/image685.emf"/><Relationship Id="rId396" Type="http://schemas.openxmlformats.org/officeDocument/2006/relationships/customXml" Target="../ink/ink798.xml"/><Relationship Id="rId561" Type="http://schemas.openxmlformats.org/officeDocument/2006/relationships/image" Target="../media/image984.emf"/><Relationship Id="rId214" Type="http://schemas.openxmlformats.org/officeDocument/2006/relationships/customXml" Target="../ink/ink707.xml"/><Relationship Id="rId256" Type="http://schemas.openxmlformats.org/officeDocument/2006/relationships/customXml" Target="../ink/ink728.xml"/><Relationship Id="rId298" Type="http://schemas.openxmlformats.org/officeDocument/2006/relationships/customXml" Target="../ink/ink749.xml"/><Relationship Id="rId421" Type="http://schemas.openxmlformats.org/officeDocument/2006/relationships/image" Target="../media/image885.emf"/><Relationship Id="rId463" Type="http://schemas.openxmlformats.org/officeDocument/2006/relationships/image" Target="../media/image908.emf"/><Relationship Id="rId519" Type="http://schemas.openxmlformats.org/officeDocument/2006/relationships/image" Target="../media/image954.emf"/><Relationship Id="rId116" Type="http://schemas.openxmlformats.org/officeDocument/2006/relationships/customXml" Target="../ink/ink658.xml"/><Relationship Id="rId158" Type="http://schemas.openxmlformats.org/officeDocument/2006/relationships/customXml" Target="../ink/ink679.xml"/><Relationship Id="rId323" Type="http://schemas.openxmlformats.org/officeDocument/2006/relationships/image" Target="../media/image826.emf"/><Relationship Id="rId530" Type="http://schemas.openxmlformats.org/officeDocument/2006/relationships/customXml" Target="../ink/ink865.xml"/><Relationship Id="rId20" Type="http://schemas.openxmlformats.org/officeDocument/2006/relationships/customXml" Target="../ink/ink610.xml"/><Relationship Id="rId62" Type="http://schemas.openxmlformats.org/officeDocument/2006/relationships/customXml" Target="../ink/ink631.xml"/><Relationship Id="rId365" Type="http://schemas.openxmlformats.org/officeDocument/2006/relationships/image" Target="../media/image855.emf"/><Relationship Id="rId572" Type="http://schemas.openxmlformats.org/officeDocument/2006/relationships/customXml" Target="../ink/ink886.xml"/><Relationship Id="rId225" Type="http://schemas.openxmlformats.org/officeDocument/2006/relationships/image" Target="../media/image718.emf"/><Relationship Id="rId267" Type="http://schemas.openxmlformats.org/officeDocument/2006/relationships/image" Target="../media/image754.emf"/><Relationship Id="rId432" Type="http://schemas.openxmlformats.org/officeDocument/2006/relationships/customXml" Target="../ink/ink816.xml"/><Relationship Id="rId474" Type="http://schemas.openxmlformats.org/officeDocument/2006/relationships/customXml" Target="../ink/ink837.xml"/><Relationship Id="rId127" Type="http://schemas.openxmlformats.org/officeDocument/2006/relationships/image" Target="../media/image600.emf"/><Relationship Id="rId31" Type="http://schemas.openxmlformats.org/officeDocument/2006/relationships/image" Target="../media/image486.emf"/><Relationship Id="rId73" Type="http://schemas.openxmlformats.org/officeDocument/2006/relationships/image" Target="../media/image512.emf"/><Relationship Id="rId169" Type="http://schemas.openxmlformats.org/officeDocument/2006/relationships/image" Target="../media/image672.emf"/><Relationship Id="rId334" Type="http://schemas.openxmlformats.org/officeDocument/2006/relationships/customXml" Target="../ink/ink767.xml"/><Relationship Id="rId376" Type="http://schemas.openxmlformats.org/officeDocument/2006/relationships/customXml" Target="../ink/ink788.xml"/><Relationship Id="rId541" Type="http://schemas.openxmlformats.org/officeDocument/2006/relationships/image" Target="../media/image968.emf"/><Relationship Id="rId583" Type="http://schemas.openxmlformats.org/officeDocument/2006/relationships/image" Target="../media/image999.emf"/><Relationship Id="rId4" Type="http://schemas.openxmlformats.org/officeDocument/2006/relationships/customXml" Target="../ink/ink602.xml"/><Relationship Id="rId180" Type="http://schemas.openxmlformats.org/officeDocument/2006/relationships/customXml" Target="../ink/ink690.xml"/><Relationship Id="rId236" Type="http://schemas.openxmlformats.org/officeDocument/2006/relationships/customXml" Target="../ink/ink718.xml"/><Relationship Id="rId278" Type="http://schemas.openxmlformats.org/officeDocument/2006/relationships/customXml" Target="../ink/ink739.xml"/><Relationship Id="rId401" Type="http://schemas.openxmlformats.org/officeDocument/2006/relationships/image" Target="../media/image874.emf"/><Relationship Id="rId443" Type="http://schemas.openxmlformats.org/officeDocument/2006/relationships/image" Target="../media/image896.emf"/><Relationship Id="rId303" Type="http://schemas.openxmlformats.org/officeDocument/2006/relationships/image" Target="../media/image816.emf"/><Relationship Id="rId485" Type="http://schemas.openxmlformats.org/officeDocument/2006/relationships/image" Target="../media/image924.emf"/><Relationship Id="rId42" Type="http://schemas.openxmlformats.org/officeDocument/2006/relationships/customXml" Target="../ink/ink621.xml"/><Relationship Id="rId84" Type="http://schemas.openxmlformats.org/officeDocument/2006/relationships/customXml" Target="../ink/ink642.xml"/><Relationship Id="rId138" Type="http://schemas.openxmlformats.org/officeDocument/2006/relationships/customXml" Target="../ink/ink669.xml"/><Relationship Id="rId345" Type="http://schemas.openxmlformats.org/officeDocument/2006/relationships/image" Target="../media/image838.emf"/><Relationship Id="rId387" Type="http://schemas.openxmlformats.org/officeDocument/2006/relationships/image" Target="../media/image867.emf"/><Relationship Id="rId510" Type="http://schemas.openxmlformats.org/officeDocument/2006/relationships/customXml" Target="../ink/ink855.xml"/><Relationship Id="rId552" Type="http://schemas.openxmlformats.org/officeDocument/2006/relationships/customXml" Target="../ink/ink876.xml"/><Relationship Id="rId594" Type="http://schemas.openxmlformats.org/officeDocument/2006/relationships/customXml" Target="../ink/ink895.xml"/><Relationship Id="rId191" Type="http://schemas.openxmlformats.org/officeDocument/2006/relationships/image" Target="../media/image686.emf"/><Relationship Id="rId205" Type="http://schemas.openxmlformats.org/officeDocument/2006/relationships/image" Target="../media/image696.emf"/><Relationship Id="rId247" Type="http://schemas.openxmlformats.org/officeDocument/2006/relationships/image" Target="../media/image736.emf"/><Relationship Id="rId412" Type="http://schemas.openxmlformats.org/officeDocument/2006/relationships/customXml" Target="../ink/ink806.xml"/><Relationship Id="rId107" Type="http://schemas.openxmlformats.org/officeDocument/2006/relationships/image" Target="../media/image530.emf"/><Relationship Id="rId289" Type="http://schemas.openxmlformats.org/officeDocument/2006/relationships/image" Target="../media/image795.emf"/><Relationship Id="rId454" Type="http://schemas.openxmlformats.org/officeDocument/2006/relationships/customXml" Target="../ink/ink827.xml"/><Relationship Id="rId496" Type="http://schemas.openxmlformats.org/officeDocument/2006/relationships/customXml" Target="../ink/ink848.xml"/><Relationship Id="rId11" Type="http://schemas.openxmlformats.org/officeDocument/2006/relationships/image" Target="../media/image390.emf"/><Relationship Id="rId53" Type="http://schemas.openxmlformats.org/officeDocument/2006/relationships/image" Target="../media/image499.emf"/><Relationship Id="rId149" Type="http://schemas.openxmlformats.org/officeDocument/2006/relationships/image" Target="../media/image658.emf"/><Relationship Id="rId314" Type="http://schemas.openxmlformats.org/officeDocument/2006/relationships/customXml" Target="../ink/ink757.xml"/><Relationship Id="rId356" Type="http://schemas.openxmlformats.org/officeDocument/2006/relationships/customXml" Target="../ink/ink778.xml"/><Relationship Id="rId398" Type="http://schemas.openxmlformats.org/officeDocument/2006/relationships/customXml" Target="../ink/ink799.xml"/><Relationship Id="rId521" Type="http://schemas.openxmlformats.org/officeDocument/2006/relationships/image" Target="../media/image955.emf"/><Relationship Id="rId563" Type="http://schemas.openxmlformats.org/officeDocument/2006/relationships/image" Target="../media/image985.emf"/><Relationship Id="rId95" Type="http://schemas.openxmlformats.org/officeDocument/2006/relationships/image" Target="../media/image524.emf"/><Relationship Id="rId160" Type="http://schemas.openxmlformats.org/officeDocument/2006/relationships/customXml" Target="../ink/ink680.xml"/><Relationship Id="rId216" Type="http://schemas.openxmlformats.org/officeDocument/2006/relationships/customXml" Target="../ink/ink708.xml"/><Relationship Id="rId423" Type="http://schemas.openxmlformats.org/officeDocument/2006/relationships/image" Target="../media/image886.emf"/><Relationship Id="rId258" Type="http://schemas.openxmlformats.org/officeDocument/2006/relationships/customXml" Target="../ink/ink729.xml"/><Relationship Id="rId465" Type="http://schemas.openxmlformats.org/officeDocument/2006/relationships/image" Target="../media/image909.emf"/><Relationship Id="rId22" Type="http://schemas.openxmlformats.org/officeDocument/2006/relationships/customXml" Target="../ink/ink611.xml"/><Relationship Id="rId64" Type="http://schemas.openxmlformats.org/officeDocument/2006/relationships/customXml" Target="../ink/ink632.xml"/><Relationship Id="rId118" Type="http://schemas.openxmlformats.org/officeDocument/2006/relationships/customXml" Target="../ink/ink659.xml"/><Relationship Id="rId325" Type="http://schemas.openxmlformats.org/officeDocument/2006/relationships/image" Target="../media/image827.emf"/><Relationship Id="rId367" Type="http://schemas.openxmlformats.org/officeDocument/2006/relationships/image" Target="../media/image856.emf"/><Relationship Id="rId532" Type="http://schemas.openxmlformats.org/officeDocument/2006/relationships/customXml" Target="../ink/ink866.xml"/><Relationship Id="rId574" Type="http://schemas.openxmlformats.org/officeDocument/2006/relationships/customXml" Target="../ink/ink887.xml"/><Relationship Id="rId171" Type="http://schemas.openxmlformats.org/officeDocument/2006/relationships/image" Target="../media/image673.emf"/><Relationship Id="rId227" Type="http://schemas.openxmlformats.org/officeDocument/2006/relationships/image" Target="../media/image716.emf"/><Relationship Id="rId269" Type="http://schemas.openxmlformats.org/officeDocument/2006/relationships/image" Target="../media/image755.emf"/><Relationship Id="rId434" Type="http://schemas.openxmlformats.org/officeDocument/2006/relationships/customXml" Target="../ink/ink817.xml"/><Relationship Id="rId476" Type="http://schemas.openxmlformats.org/officeDocument/2006/relationships/customXml" Target="../ink/ink838.xml"/><Relationship Id="rId33" Type="http://schemas.openxmlformats.org/officeDocument/2006/relationships/image" Target="../media/image487.emf"/><Relationship Id="rId129" Type="http://schemas.openxmlformats.org/officeDocument/2006/relationships/image" Target="../media/image647.emf"/><Relationship Id="rId280" Type="http://schemas.openxmlformats.org/officeDocument/2006/relationships/customXml" Target="../ink/ink740.xml"/><Relationship Id="rId336" Type="http://schemas.openxmlformats.org/officeDocument/2006/relationships/customXml" Target="../ink/ink768.xml"/><Relationship Id="rId501" Type="http://schemas.openxmlformats.org/officeDocument/2006/relationships/image" Target="../media/image937.emf"/><Relationship Id="rId543" Type="http://schemas.openxmlformats.org/officeDocument/2006/relationships/image" Target="../media/image969.emf"/><Relationship Id="rId75" Type="http://schemas.openxmlformats.org/officeDocument/2006/relationships/image" Target="../media/image513.emf"/><Relationship Id="rId140" Type="http://schemas.openxmlformats.org/officeDocument/2006/relationships/customXml" Target="../ink/ink670.xml"/><Relationship Id="rId182" Type="http://schemas.openxmlformats.org/officeDocument/2006/relationships/customXml" Target="../ink/ink691.xml"/><Relationship Id="rId378" Type="http://schemas.openxmlformats.org/officeDocument/2006/relationships/customXml" Target="../ink/ink789.xml"/><Relationship Id="rId403" Type="http://schemas.openxmlformats.org/officeDocument/2006/relationships/image" Target="../media/image876.emf"/><Relationship Id="rId585" Type="http://schemas.openxmlformats.org/officeDocument/2006/relationships/image" Target="../media/image1003.emf"/><Relationship Id="rId6" Type="http://schemas.openxmlformats.org/officeDocument/2006/relationships/customXml" Target="../ink/ink603.xml"/><Relationship Id="rId238" Type="http://schemas.openxmlformats.org/officeDocument/2006/relationships/customXml" Target="../ink/ink719.xml"/><Relationship Id="rId445" Type="http://schemas.openxmlformats.org/officeDocument/2006/relationships/image" Target="../media/image897.emf"/><Relationship Id="rId487" Type="http://schemas.openxmlformats.org/officeDocument/2006/relationships/image" Target="../media/image925.emf"/><Relationship Id="rId291" Type="http://schemas.openxmlformats.org/officeDocument/2006/relationships/image" Target="../media/image808.emf"/><Relationship Id="rId305" Type="http://schemas.openxmlformats.org/officeDocument/2006/relationships/image" Target="../media/image817.emf"/><Relationship Id="rId347" Type="http://schemas.openxmlformats.org/officeDocument/2006/relationships/image" Target="../media/image846.emf"/><Relationship Id="rId512" Type="http://schemas.openxmlformats.org/officeDocument/2006/relationships/customXml" Target="../ink/ink856.xml"/><Relationship Id="rId44" Type="http://schemas.openxmlformats.org/officeDocument/2006/relationships/customXml" Target="../ink/ink622.xml"/><Relationship Id="rId86" Type="http://schemas.openxmlformats.org/officeDocument/2006/relationships/customXml" Target="../ink/ink643.xml"/><Relationship Id="rId151" Type="http://schemas.openxmlformats.org/officeDocument/2006/relationships/image" Target="../media/image659.emf"/><Relationship Id="rId389" Type="http://schemas.openxmlformats.org/officeDocument/2006/relationships/image" Target="../media/image868.emf"/><Relationship Id="rId554" Type="http://schemas.openxmlformats.org/officeDocument/2006/relationships/customXml" Target="../ink/ink877.xml"/><Relationship Id="rId596" Type="http://schemas.openxmlformats.org/officeDocument/2006/relationships/customXml" Target="../ink/ink896.xml"/><Relationship Id="rId193" Type="http://schemas.openxmlformats.org/officeDocument/2006/relationships/image" Target="../media/image687.emf"/><Relationship Id="rId207" Type="http://schemas.openxmlformats.org/officeDocument/2006/relationships/image" Target="../media/image697.emf"/><Relationship Id="rId249" Type="http://schemas.openxmlformats.org/officeDocument/2006/relationships/image" Target="../media/image738.emf"/><Relationship Id="rId414" Type="http://schemas.openxmlformats.org/officeDocument/2006/relationships/customXml" Target="../ink/ink807.xml"/><Relationship Id="rId456" Type="http://schemas.openxmlformats.org/officeDocument/2006/relationships/customXml" Target="../ink/ink828.xml"/><Relationship Id="rId498" Type="http://schemas.openxmlformats.org/officeDocument/2006/relationships/customXml" Target="../ink/ink849.xml"/><Relationship Id="rId13" Type="http://schemas.openxmlformats.org/officeDocument/2006/relationships/image" Target="../media/image443.emf"/><Relationship Id="rId109" Type="http://schemas.openxmlformats.org/officeDocument/2006/relationships/image" Target="../media/image531.emf"/><Relationship Id="rId260" Type="http://schemas.openxmlformats.org/officeDocument/2006/relationships/customXml" Target="../ink/ink730.xml"/><Relationship Id="rId316" Type="http://schemas.openxmlformats.org/officeDocument/2006/relationships/customXml" Target="../ink/ink758.xml"/><Relationship Id="rId523" Type="http://schemas.openxmlformats.org/officeDocument/2006/relationships/image" Target="../media/image956.emf"/><Relationship Id="rId55" Type="http://schemas.openxmlformats.org/officeDocument/2006/relationships/image" Target="../media/image501.emf"/><Relationship Id="rId97" Type="http://schemas.openxmlformats.org/officeDocument/2006/relationships/image" Target="../media/image525.emf"/><Relationship Id="rId120" Type="http://schemas.openxmlformats.org/officeDocument/2006/relationships/customXml" Target="../ink/ink660.xml"/><Relationship Id="rId358" Type="http://schemas.openxmlformats.org/officeDocument/2006/relationships/customXml" Target="../ink/ink779.xml"/><Relationship Id="rId565" Type="http://schemas.openxmlformats.org/officeDocument/2006/relationships/image" Target="../media/image986.emf"/><Relationship Id="rId162" Type="http://schemas.openxmlformats.org/officeDocument/2006/relationships/customXml" Target="../ink/ink681.xml"/><Relationship Id="rId218" Type="http://schemas.openxmlformats.org/officeDocument/2006/relationships/customXml" Target="../ink/ink709.xml"/><Relationship Id="rId425" Type="http://schemas.openxmlformats.org/officeDocument/2006/relationships/image" Target="../media/image887.emf"/><Relationship Id="rId467" Type="http://schemas.openxmlformats.org/officeDocument/2006/relationships/image" Target="../media/image914.emf"/><Relationship Id="rId271" Type="http://schemas.openxmlformats.org/officeDocument/2006/relationships/image" Target="../media/image761.emf"/><Relationship Id="rId24" Type="http://schemas.openxmlformats.org/officeDocument/2006/relationships/customXml" Target="../ink/ink612.xml"/><Relationship Id="rId66" Type="http://schemas.openxmlformats.org/officeDocument/2006/relationships/customXml" Target="../ink/ink633.xml"/><Relationship Id="rId131" Type="http://schemas.openxmlformats.org/officeDocument/2006/relationships/image" Target="../media/image648.emf"/><Relationship Id="rId327" Type="http://schemas.openxmlformats.org/officeDocument/2006/relationships/image" Target="../media/image828.emf"/><Relationship Id="rId369" Type="http://schemas.openxmlformats.org/officeDocument/2006/relationships/image" Target="../media/image858.emf"/><Relationship Id="rId534" Type="http://schemas.openxmlformats.org/officeDocument/2006/relationships/customXml" Target="../ink/ink867.xml"/><Relationship Id="rId576" Type="http://schemas.openxmlformats.org/officeDocument/2006/relationships/customXml" Target="../ink/ink888.xml"/><Relationship Id="rId173" Type="http://schemas.openxmlformats.org/officeDocument/2006/relationships/image" Target="../media/image674.emf"/><Relationship Id="rId229" Type="http://schemas.openxmlformats.org/officeDocument/2006/relationships/image" Target="../media/image717.emf"/><Relationship Id="rId380" Type="http://schemas.openxmlformats.org/officeDocument/2006/relationships/customXml" Target="../ink/ink790.xml"/><Relationship Id="rId436" Type="http://schemas.openxmlformats.org/officeDocument/2006/relationships/customXml" Target="../ink/ink818.xml"/><Relationship Id="rId240" Type="http://schemas.openxmlformats.org/officeDocument/2006/relationships/customXml" Target="../ink/ink720.xml"/><Relationship Id="rId478" Type="http://schemas.openxmlformats.org/officeDocument/2006/relationships/customXml" Target="../ink/ink839.xml"/><Relationship Id="rId35" Type="http://schemas.openxmlformats.org/officeDocument/2006/relationships/image" Target="../media/image488.emf"/><Relationship Id="rId77" Type="http://schemas.openxmlformats.org/officeDocument/2006/relationships/image" Target="../media/image514.emf"/><Relationship Id="rId100" Type="http://schemas.openxmlformats.org/officeDocument/2006/relationships/customXml" Target="../ink/ink650.xml"/><Relationship Id="rId282" Type="http://schemas.openxmlformats.org/officeDocument/2006/relationships/customXml" Target="../ink/ink741.xml"/><Relationship Id="rId338" Type="http://schemas.openxmlformats.org/officeDocument/2006/relationships/customXml" Target="../ink/ink769.xml"/><Relationship Id="rId503" Type="http://schemas.openxmlformats.org/officeDocument/2006/relationships/image" Target="../media/image938.emf"/><Relationship Id="rId545" Type="http://schemas.openxmlformats.org/officeDocument/2006/relationships/image" Target="../media/image972.emf"/><Relationship Id="rId8" Type="http://schemas.openxmlformats.org/officeDocument/2006/relationships/customXml" Target="../ink/ink604.xml"/><Relationship Id="rId142" Type="http://schemas.openxmlformats.org/officeDocument/2006/relationships/customXml" Target="../ink/ink671.xml"/><Relationship Id="rId184" Type="http://schemas.openxmlformats.org/officeDocument/2006/relationships/customXml" Target="../ink/ink692.xml"/><Relationship Id="rId391" Type="http://schemas.openxmlformats.org/officeDocument/2006/relationships/image" Target="../media/image869.emf"/><Relationship Id="rId405" Type="http://schemas.openxmlformats.org/officeDocument/2006/relationships/image" Target="../media/image877.emf"/><Relationship Id="rId447" Type="http://schemas.openxmlformats.org/officeDocument/2006/relationships/image" Target="../media/image898.emf"/><Relationship Id="rId251" Type="http://schemas.openxmlformats.org/officeDocument/2006/relationships/image" Target="../media/image739.emf"/><Relationship Id="rId489" Type="http://schemas.openxmlformats.org/officeDocument/2006/relationships/image" Target="../media/image926.emf"/><Relationship Id="rId46" Type="http://schemas.openxmlformats.org/officeDocument/2006/relationships/customXml" Target="../ink/ink623.xml"/><Relationship Id="rId293" Type="http://schemas.openxmlformats.org/officeDocument/2006/relationships/image" Target="../media/image809.emf"/><Relationship Id="rId307" Type="http://schemas.openxmlformats.org/officeDocument/2006/relationships/image" Target="../media/image818.emf"/><Relationship Id="rId349" Type="http://schemas.openxmlformats.org/officeDocument/2006/relationships/image" Target="../media/image847.emf"/><Relationship Id="rId514" Type="http://schemas.openxmlformats.org/officeDocument/2006/relationships/customXml" Target="../ink/ink857.xml"/><Relationship Id="rId556" Type="http://schemas.openxmlformats.org/officeDocument/2006/relationships/customXml" Target="../ink/ink878.xml"/><Relationship Id="rId88" Type="http://schemas.openxmlformats.org/officeDocument/2006/relationships/customXml" Target="../ink/ink644.xml"/><Relationship Id="rId111" Type="http://schemas.openxmlformats.org/officeDocument/2006/relationships/image" Target="../media/image532.emf"/><Relationship Id="rId153" Type="http://schemas.openxmlformats.org/officeDocument/2006/relationships/image" Target="../media/image663.emf"/><Relationship Id="rId195" Type="http://schemas.openxmlformats.org/officeDocument/2006/relationships/image" Target="../media/image691.emf"/><Relationship Id="rId209" Type="http://schemas.openxmlformats.org/officeDocument/2006/relationships/image" Target="../media/image698.emf"/><Relationship Id="rId360" Type="http://schemas.openxmlformats.org/officeDocument/2006/relationships/customXml" Target="../ink/ink780.xml"/><Relationship Id="rId416" Type="http://schemas.openxmlformats.org/officeDocument/2006/relationships/customXml" Target="../ink/ink808.xml"/><Relationship Id="rId220" Type="http://schemas.openxmlformats.org/officeDocument/2006/relationships/customXml" Target="../ink/ink710.xml"/><Relationship Id="rId458" Type="http://schemas.openxmlformats.org/officeDocument/2006/relationships/customXml" Target="../ink/ink829.xml"/><Relationship Id="rId15" Type="http://schemas.openxmlformats.org/officeDocument/2006/relationships/image" Target="../media/image476.emf"/><Relationship Id="rId57" Type="http://schemas.openxmlformats.org/officeDocument/2006/relationships/image" Target="../media/image502.emf"/><Relationship Id="rId262" Type="http://schemas.openxmlformats.org/officeDocument/2006/relationships/customXml" Target="../ink/ink731.xml"/><Relationship Id="rId318" Type="http://schemas.openxmlformats.org/officeDocument/2006/relationships/customXml" Target="../ink/ink759.xml"/><Relationship Id="rId525" Type="http://schemas.openxmlformats.org/officeDocument/2006/relationships/image" Target="../media/image957.emf"/><Relationship Id="rId567" Type="http://schemas.openxmlformats.org/officeDocument/2006/relationships/image" Target="../media/image987.emf"/><Relationship Id="rId99" Type="http://schemas.openxmlformats.org/officeDocument/2006/relationships/image" Target="../media/image526.emf"/><Relationship Id="rId122" Type="http://schemas.openxmlformats.org/officeDocument/2006/relationships/customXml" Target="../ink/ink661.xml"/><Relationship Id="rId164" Type="http://schemas.openxmlformats.org/officeDocument/2006/relationships/customXml" Target="../ink/ink682.xml"/><Relationship Id="rId371" Type="http://schemas.openxmlformats.org/officeDocument/2006/relationships/image" Target="../media/image859.emf"/><Relationship Id="rId427" Type="http://schemas.openxmlformats.org/officeDocument/2006/relationships/image" Target="../media/image888.emf"/><Relationship Id="rId469" Type="http://schemas.openxmlformats.org/officeDocument/2006/relationships/image" Target="../media/image915.emf"/><Relationship Id="rId26" Type="http://schemas.openxmlformats.org/officeDocument/2006/relationships/customXml" Target="../ink/ink613.xml"/><Relationship Id="rId231" Type="http://schemas.openxmlformats.org/officeDocument/2006/relationships/image" Target="../media/image722.emf"/><Relationship Id="rId273" Type="http://schemas.openxmlformats.org/officeDocument/2006/relationships/image" Target="../media/image762.emf"/><Relationship Id="rId329" Type="http://schemas.openxmlformats.org/officeDocument/2006/relationships/image" Target="../media/image829.emf"/><Relationship Id="rId480" Type="http://schemas.openxmlformats.org/officeDocument/2006/relationships/customXml" Target="../ink/ink840.xml"/><Relationship Id="rId536" Type="http://schemas.openxmlformats.org/officeDocument/2006/relationships/customXml" Target="../ink/ink868.xml"/><Relationship Id="rId68" Type="http://schemas.openxmlformats.org/officeDocument/2006/relationships/customXml" Target="../ink/ink634.xml"/><Relationship Id="rId133" Type="http://schemas.openxmlformats.org/officeDocument/2006/relationships/image" Target="../media/image649.emf"/><Relationship Id="rId175" Type="http://schemas.openxmlformats.org/officeDocument/2006/relationships/image" Target="../media/image675.emf"/><Relationship Id="rId340" Type="http://schemas.openxmlformats.org/officeDocument/2006/relationships/customXml" Target="../ink/ink770.xml"/><Relationship Id="rId578" Type="http://schemas.openxmlformats.org/officeDocument/2006/relationships/customXml" Target="../ink/ink889.xml"/><Relationship Id="rId200" Type="http://schemas.openxmlformats.org/officeDocument/2006/relationships/customXml" Target="../ink/ink700.xml"/><Relationship Id="rId382" Type="http://schemas.openxmlformats.org/officeDocument/2006/relationships/customXml" Target="../ink/ink791.xml"/><Relationship Id="rId438" Type="http://schemas.openxmlformats.org/officeDocument/2006/relationships/customXml" Target="../ink/ink819.xml"/><Relationship Id="rId242" Type="http://schemas.openxmlformats.org/officeDocument/2006/relationships/customXml" Target="../ink/ink721.xml"/><Relationship Id="rId284" Type="http://schemas.openxmlformats.org/officeDocument/2006/relationships/customXml" Target="../ink/ink742.xml"/><Relationship Id="rId491" Type="http://schemas.openxmlformats.org/officeDocument/2006/relationships/image" Target="../media/image927.emf"/><Relationship Id="rId505" Type="http://schemas.openxmlformats.org/officeDocument/2006/relationships/image" Target="../media/image939.emf"/><Relationship Id="rId37" Type="http://schemas.openxmlformats.org/officeDocument/2006/relationships/image" Target="../media/image489.emf"/><Relationship Id="rId79" Type="http://schemas.openxmlformats.org/officeDocument/2006/relationships/image" Target="../media/image515.emf"/><Relationship Id="rId102" Type="http://schemas.openxmlformats.org/officeDocument/2006/relationships/customXml" Target="../ink/ink651.xml"/><Relationship Id="rId144" Type="http://schemas.openxmlformats.org/officeDocument/2006/relationships/customXml" Target="../ink/ink672.xml"/><Relationship Id="rId547" Type="http://schemas.openxmlformats.org/officeDocument/2006/relationships/image" Target="../media/image974.emf"/><Relationship Id="rId589" Type="http://schemas.openxmlformats.org/officeDocument/2006/relationships/image" Target="../media/image1004.emf"/><Relationship Id="rId90" Type="http://schemas.openxmlformats.org/officeDocument/2006/relationships/customXml" Target="../ink/ink645.xml"/><Relationship Id="rId186" Type="http://schemas.openxmlformats.org/officeDocument/2006/relationships/customXml" Target="../ink/ink693.xml"/><Relationship Id="rId351" Type="http://schemas.openxmlformats.org/officeDocument/2006/relationships/image" Target="../media/image848.emf"/><Relationship Id="rId393" Type="http://schemas.openxmlformats.org/officeDocument/2006/relationships/image" Target="../media/image870.emf"/><Relationship Id="rId407" Type="http://schemas.openxmlformats.org/officeDocument/2006/relationships/image" Target="../media/image878.emf"/><Relationship Id="rId449" Type="http://schemas.openxmlformats.org/officeDocument/2006/relationships/image" Target="../media/image899.emf"/><Relationship Id="rId211" Type="http://schemas.openxmlformats.org/officeDocument/2006/relationships/image" Target="../media/image699.emf"/><Relationship Id="rId253" Type="http://schemas.openxmlformats.org/officeDocument/2006/relationships/image" Target="../media/image740.emf"/><Relationship Id="rId295" Type="http://schemas.openxmlformats.org/officeDocument/2006/relationships/image" Target="../media/image810.emf"/><Relationship Id="rId309" Type="http://schemas.openxmlformats.org/officeDocument/2006/relationships/image" Target="../media/image819.emf"/><Relationship Id="rId460" Type="http://schemas.openxmlformats.org/officeDocument/2006/relationships/customXml" Target="../ink/ink830.xml"/><Relationship Id="rId516" Type="http://schemas.openxmlformats.org/officeDocument/2006/relationships/customXml" Target="../ink/ink858.xml"/><Relationship Id="rId48" Type="http://schemas.openxmlformats.org/officeDocument/2006/relationships/customXml" Target="../ink/ink624.xml"/><Relationship Id="rId113" Type="http://schemas.openxmlformats.org/officeDocument/2006/relationships/image" Target="../media/image541.emf"/><Relationship Id="rId320" Type="http://schemas.openxmlformats.org/officeDocument/2006/relationships/customXml" Target="../ink/ink760.xml"/><Relationship Id="rId558" Type="http://schemas.openxmlformats.org/officeDocument/2006/relationships/customXml" Target="../ink/ink879.xml"/><Relationship Id="rId155" Type="http://schemas.openxmlformats.org/officeDocument/2006/relationships/image" Target="../media/image664.emf"/><Relationship Id="rId197" Type="http://schemas.openxmlformats.org/officeDocument/2006/relationships/image" Target="../media/image692.emf"/><Relationship Id="rId362" Type="http://schemas.openxmlformats.org/officeDocument/2006/relationships/customXml" Target="../ink/ink781.xml"/><Relationship Id="rId418" Type="http://schemas.openxmlformats.org/officeDocument/2006/relationships/customXml" Target="../ink/ink809.xml"/><Relationship Id="rId222" Type="http://schemas.openxmlformats.org/officeDocument/2006/relationships/customXml" Target="../ink/ink711.xml"/><Relationship Id="rId264" Type="http://schemas.openxmlformats.org/officeDocument/2006/relationships/customXml" Target="../ink/ink732.xml"/><Relationship Id="rId471" Type="http://schemas.openxmlformats.org/officeDocument/2006/relationships/image" Target="../media/image916.emf"/><Relationship Id="rId17" Type="http://schemas.openxmlformats.org/officeDocument/2006/relationships/image" Target="../media/image478.emf"/><Relationship Id="rId59" Type="http://schemas.openxmlformats.org/officeDocument/2006/relationships/image" Target="../media/image503.emf"/><Relationship Id="rId124" Type="http://schemas.openxmlformats.org/officeDocument/2006/relationships/customXml" Target="../ink/ink662.xml"/><Relationship Id="rId527" Type="http://schemas.openxmlformats.org/officeDocument/2006/relationships/image" Target="../media/image958.emf"/><Relationship Id="rId569" Type="http://schemas.openxmlformats.org/officeDocument/2006/relationships/image" Target="../media/image988.emf"/><Relationship Id="rId70" Type="http://schemas.openxmlformats.org/officeDocument/2006/relationships/customXml" Target="../ink/ink635.xml"/><Relationship Id="rId166" Type="http://schemas.openxmlformats.org/officeDocument/2006/relationships/customXml" Target="../ink/ink683.xml"/><Relationship Id="rId331" Type="http://schemas.openxmlformats.org/officeDocument/2006/relationships/image" Target="../media/image831.emf"/><Relationship Id="rId373" Type="http://schemas.openxmlformats.org/officeDocument/2006/relationships/image" Target="../media/image860.emf"/><Relationship Id="rId429" Type="http://schemas.openxmlformats.org/officeDocument/2006/relationships/image" Target="../media/image889.emf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723.emf"/><Relationship Id="rId440" Type="http://schemas.openxmlformats.org/officeDocument/2006/relationships/customXml" Target="../ink/ink820.xml"/><Relationship Id="rId28" Type="http://schemas.openxmlformats.org/officeDocument/2006/relationships/customXml" Target="../ink/ink614.xml"/><Relationship Id="rId275" Type="http://schemas.openxmlformats.org/officeDocument/2006/relationships/image" Target="../media/image763.emf"/><Relationship Id="rId300" Type="http://schemas.openxmlformats.org/officeDocument/2006/relationships/customXml" Target="../ink/ink750.xml"/><Relationship Id="rId482" Type="http://schemas.openxmlformats.org/officeDocument/2006/relationships/customXml" Target="../ink/ink841.xml"/><Relationship Id="rId538" Type="http://schemas.openxmlformats.org/officeDocument/2006/relationships/customXml" Target="../ink/ink869.xml"/><Relationship Id="rId81" Type="http://schemas.openxmlformats.org/officeDocument/2006/relationships/image" Target="../media/image516.emf"/><Relationship Id="rId135" Type="http://schemas.openxmlformats.org/officeDocument/2006/relationships/image" Target="../media/image651.emf"/><Relationship Id="rId177" Type="http://schemas.openxmlformats.org/officeDocument/2006/relationships/image" Target="../media/image676.emf"/><Relationship Id="rId342" Type="http://schemas.openxmlformats.org/officeDocument/2006/relationships/customXml" Target="../ink/ink771.xml"/><Relationship Id="rId384" Type="http://schemas.openxmlformats.org/officeDocument/2006/relationships/customXml" Target="../ink/ink792.xml"/><Relationship Id="rId591" Type="http://schemas.openxmlformats.org/officeDocument/2006/relationships/image" Target="../media/image1005.emf"/><Relationship Id="rId202" Type="http://schemas.openxmlformats.org/officeDocument/2006/relationships/customXml" Target="../ink/ink701.xml"/><Relationship Id="rId244" Type="http://schemas.openxmlformats.org/officeDocument/2006/relationships/customXml" Target="../ink/ink722.xml"/><Relationship Id="rId39" Type="http://schemas.openxmlformats.org/officeDocument/2006/relationships/image" Target="../media/image491.emf"/><Relationship Id="rId286" Type="http://schemas.openxmlformats.org/officeDocument/2006/relationships/customXml" Target="../ink/ink743.xml"/><Relationship Id="rId451" Type="http://schemas.openxmlformats.org/officeDocument/2006/relationships/image" Target="../media/image901.emf"/><Relationship Id="rId493" Type="http://schemas.openxmlformats.org/officeDocument/2006/relationships/image" Target="../media/image928.emf"/><Relationship Id="rId507" Type="http://schemas.openxmlformats.org/officeDocument/2006/relationships/image" Target="../media/image944.emf"/><Relationship Id="rId549" Type="http://schemas.openxmlformats.org/officeDocument/2006/relationships/image" Target="../media/image975.emf"/><Relationship Id="rId50" Type="http://schemas.openxmlformats.org/officeDocument/2006/relationships/customXml" Target="../ink/ink625.xml"/><Relationship Id="rId104" Type="http://schemas.openxmlformats.org/officeDocument/2006/relationships/customXml" Target="../ink/ink652.xml"/><Relationship Id="rId146" Type="http://schemas.openxmlformats.org/officeDocument/2006/relationships/customXml" Target="../ink/ink673.xml"/><Relationship Id="rId188" Type="http://schemas.openxmlformats.org/officeDocument/2006/relationships/customXml" Target="../ink/ink694.xml"/><Relationship Id="rId311" Type="http://schemas.openxmlformats.org/officeDocument/2006/relationships/image" Target="../media/image820.emf"/><Relationship Id="rId353" Type="http://schemas.openxmlformats.org/officeDocument/2006/relationships/image" Target="../media/image849.emf"/><Relationship Id="rId395" Type="http://schemas.openxmlformats.org/officeDocument/2006/relationships/image" Target="../media/image871.emf"/><Relationship Id="rId409" Type="http://schemas.openxmlformats.org/officeDocument/2006/relationships/image" Target="../media/image879.emf"/><Relationship Id="rId560" Type="http://schemas.openxmlformats.org/officeDocument/2006/relationships/customXml" Target="../ink/ink880.xml"/><Relationship Id="rId92" Type="http://schemas.openxmlformats.org/officeDocument/2006/relationships/customXml" Target="../ink/ink646.xml"/><Relationship Id="rId213" Type="http://schemas.openxmlformats.org/officeDocument/2006/relationships/image" Target="../media/image701.emf"/><Relationship Id="rId420" Type="http://schemas.openxmlformats.org/officeDocument/2006/relationships/customXml" Target="../ink/ink810.xml"/><Relationship Id="rId255" Type="http://schemas.openxmlformats.org/officeDocument/2006/relationships/image" Target="../media/image741.emf"/><Relationship Id="rId297" Type="http://schemas.openxmlformats.org/officeDocument/2006/relationships/image" Target="../media/image812.emf"/><Relationship Id="rId462" Type="http://schemas.openxmlformats.org/officeDocument/2006/relationships/customXml" Target="../ink/ink831.xml"/><Relationship Id="rId518" Type="http://schemas.openxmlformats.org/officeDocument/2006/relationships/customXml" Target="../ink/ink859.xml"/><Relationship Id="rId115" Type="http://schemas.openxmlformats.org/officeDocument/2006/relationships/image" Target="../media/image547.emf"/><Relationship Id="rId157" Type="http://schemas.openxmlformats.org/officeDocument/2006/relationships/image" Target="../media/image665.emf"/><Relationship Id="rId322" Type="http://schemas.openxmlformats.org/officeDocument/2006/relationships/customXml" Target="../ink/ink761.xml"/><Relationship Id="rId364" Type="http://schemas.openxmlformats.org/officeDocument/2006/relationships/customXml" Target="../ink/ink782.xml"/><Relationship Id="rId61" Type="http://schemas.openxmlformats.org/officeDocument/2006/relationships/image" Target="../media/image504.emf"/><Relationship Id="rId199" Type="http://schemas.openxmlformats.org/officeDocument/2006/relationships/image" Target="../media/image693.emf"/><Relationship Id="rId571" Type="http://schemas.openxmlformats.org/officeDocument/2006/relationships/image" Target="../media/image989.emf"/><Relationship Id="rId19" Type="http://schemas.openxmlformats.org/officeDocument/2006/relationships/image" Target="../media/image479.emf"/><Relationship Id="rId224" Type="http://schemas.openxmlformats.org/officeDocument/2006/relationships/customXml" Target="../ink/ink712.xml"/><Relationship Id="rId266" Type="http://schemas.openxmlformats.org/officeDocument/2006/relationships/customXml" Target="../ink/ink733.xml"/><Relationship Id="rId431" Type="http://schemas.openxmlformats.org/officeDocument/2006/relationships/image" Target="../media/image890.emf"/><Relationship Id="rId473" Type="http://schemas.openxmlformats.org/officeDocument/2006/relationships/image" Target="../media/image917.emf"/><Relationship Id="rId529" Type="http://schemas.openxmlformats.org/officeDocument/2006/relationships/image" Target="../media/image959.emf"/><Relationship Id="rId30" Type="http://schemas.openxmlformats.org/officeDocument/2006/relationships/customXml" Target="../ink/ink615.xml"/><Relationship Id="rId126" Type="http://schemas.openxmlformats.org/officeDocument/2006/relationships/customXml" Target="../ink/ink663.xml"/><Relationship Id="rId168" Type="http://schemas.openxmlformats.org/officeDocument/2006/relationships/customXml" Target="../ink/ink684.xml"/><Relationship Id="rId333" Type="http://schemas.openxmlformats.org/officeDocument/2006/relationships/image" Target="../media/image832.emf"/><Relationship Id="rId540" Type="http://schemas.openxmlformats.org/officeDocument/2006/relationships/customXml" Target="../ink/ink870.xml"/><Relationship Id="rId72" Type="http://schemas.openxmlformats.org/officeDocument/2006/relationships/customXml" Target="../ink/ink636.xml"/><Relationship Id="rId375" Type="http://schemas.openxmlformats.org/officeDocument/2006/relationships/image" Target="../media/image861.emf"/><Relationship Id="rId582" Type="http://schemas.openxmlformats.org/officeDocument/2006/relationships/customXml" Target="../ink/ink890.xml"/><Relationship Id="rId3" Type="http://schemas.openxmlformats.org/officeDocument/2006/relationships/image" Target="../media/image973.emf"/><Relationship Id="rId235" Type="http://schemas.openxmlformats.org/officeDocument/2006/relationships/image" Target="../media/image724.emf"/><Relationship Id="rId277" Type="http://schemas.openxmlformats.org/officeDocument/2006/relationships/image" Target="../media/image764.emf"/><Relationship Id="rId400" Type="http://schemas.openxmlformats.org/officeDocument/2006/relationships/customXml" Target="../ink/ink800.xml"/><Relationship Id="rId442" Type="http://schemas.openxmlformats.org/officeDocument/2006/relationships/customXml" Target="../ink/ink821.xml"/><Relationship Id="rId484" Type="http://schemas.openxmlformats.org/officeDocument/2006/relationships/customXml" Target="../ink/ink842.xml"/><Relationship Id="rId137" Type="http://schemas.openxmlformats.org/officeDocument/2006/relationships/image" Target="../media/image652.emf"/><Relationship Id="rId302" Type="http://schemas.openxmlformats.org/officeDocument/2006/relationships/customXml" Target="../ink/ink751.xml"/><Relationship Id="rId344" Type="http://schemas.openxmlformats.org/officeDocument/2006/relationships/customXml" Target="../ink/ink772.xml"/><Relationship Id="rId41" Type="http://schemas.openxmlformats.org/officeDocument/2006/relationships/image" Target="../media/image492.emf"/><Relationship Id="rId83" Type="http://schemas.openxmlformats.org/officeDocument/2006/relationships/image" Target="../media/image517.emf"/><Relationship Id="rId179" Type="http://schemas.openxmlformats.org/officeDocument/2006/relationships/image" Target="../media/image677.emf"/><Relationship Id="rId386" Type="http://schemas.openxmlformats.org/officeDocument/2006/relationships/customXml" Target="../ink/ink793.xml"/><Relationship Id="rId551" Type="http://schemas.openxmlformats.org/officeDocument/2006/relationships/image" Target="../media/image976.emf"/><Relationship Id="rId593" Type="http://schemas.openxmlformats.org/officeDocument/2006/relationships/image" Target="../media/image1006.emf"/><Relationship Id="rId190" Type="http://schemas.openxmlformats.org/officeDocument/2006/relationships/customXml" Target="../ink/ink695.xml"/><Relationship Id="rId204" Type="http://schemas.openxmlformats.org/officeDocument/2006/relationships/customXml" Target="../ink/ink702.xml"/><Relationship Id="rId246" Type="http://schemas.openxmlformats.org/officeDocument/2006/relationships/customXml" Target="../ink/ink723.xml"/><Relationship Id="rId288" Type="http://schemas.openxmlformats.org/officeDocument/2006/relationships/customXml" Target="../ink/ink744.xml"/><Relationship Id="rId411" Type="http://schemas.openxmlformats.org/officeDocument/2006/relationships/image" Target="../media/image880.emf"/><Relationship Id="rId453" Type="http://schemas.openxmlformats.org/officeDocument/2006/relationships/image" Target="../media/image903.emf"/><Relationship Id="rId509" Type="http://schemas.openxmlformats.org/officeDocument/2006/relationships/image" Target="../media/image945.emf"/><Relationship Id="rId106" Type="http://schemas.openxmlformats.org/officeDocument/2006/relationships/customXml" Target="../ink/ink653.xml"/><Relationship Id="rId313" Type="http://schemas.openxmlformats.org/officeDocument/2006/relationships/image" Target="../media/image821.emf"/><Relationship Id="rId495" Type="http://schemas.openxmlformats.org/officeDocument/2006/relationships/image" Target="../media/image929.emf"/><Relationship Id="rId10" Type="http://schemas.openxmlformats.org/officeDocument/2006/relationships/customXml" Target="../ink/ink605.xml"/><Relationship Id="rId52" Type="http://schemas.openxmlformats.org/officeDocument/2006/relationships/customXml" Target="../ink/ink626.xml"/><Relationship Id="rId94" Type="http://schemas.openxmlformats.org/officeDocument/2006/relationships/customXml" Target="../ink/ink647.xml"/><Relationship Id="rId148" Type="http://schemas.openxmlformats.org/officeDocument/2006/relationships/customXml" Target="../ink/ink674.xml"/><Relationship Id="rId355" Type="http://schemas.openxmlformats.org/officeDocument/2006/relationships/image" Target="../media/image850.emf"/><Relationship Id="rId397" Type="http://schemas.openxmlformats.org/officeDocument/2006/relationships/image" Target="../media/image872.emf"/><Relationship Id="rId520" Type="http://schemas.openxmlformats.org/officeDocument/2006/relationships/customXml" Target="../ink/ink860.xml"/><Relationship Id="rId562" Type="http://schemas.openxmlformats.org/officeDocument/2006/relationships/customXml" Target="../ink/ink881.xml"/><Relationship Id="rId215" Type="http://schemas.openxmlformats.org/officeDocument/2006/relationships/image" Target="../media/image709.emf"/><Relationship Id="rId257" Type="http://schemas.openxmlformats.org/officeDocument/2006/relationships/image" Target="../media/image742.emf"/><Relationship Id="rId422" Type="http://schemas.openxmlformats.org/officeDocument/2006/relationships/customXml" Target="../ink/ink811.xml"/><Relationship Id="rId464" Type="http://schemas.openxmlformats.org/officeDocument/2006/relationships/customXml" Target="../ink/ink832.xml"/><Relationship Id="rId299" Type="http://schemas.openxmlformats.org/officeDocument/2006/relationships/image" Target="../media/image813.emf"/><Relationship Id="rId63" Type="http://schemas.openxmlformats.org/officeDocument/2006/relationships/image" Target="../media/image505.emf"/><Relationship Id="rId159" Type="http://schemas.openxmlformats.org/officeDocument/2006/relationships/image" Target="../media/image666.emf"/><Relationship Id="rId366" Type="http://schemas.openxmlformats.org/officeDocument/2006/relationships/customXml" Target="../ink/ink783.xml"/><Relationship Id="rId573" Type="http://schemas.openxmlformats.org/officeDocument/2006/relationships/image" Target="../media/image992.emf"/><Relationship Id="rId226" Type="http://schemas.openxmlformats.org/officeDocument/2006/relationships/customXml" Target="../ink/ink713.xml"/><Relationship Id="rId433" Type="http://schemas.openxmlformats.org/officeDocument/2006/relationships/image" Target="../media/image891.emf"/><Relationship Id="rId74" Type="http://schemas.openxmlformats.org/officeDocument/2006/relationships/customXml" Target="../ink/ink637.xml"/><Relationship Id="rId377" Type="http://schemas.openxmlformats.org/officeDocument/2006/relationships/image" Target="../media/image862.emf"/><Relationship Id="rId500" Type="http://schemas.openxmlformats.org/officeDocument/2006/relationships/customXml" Target="../ink/ink850.xml"/><Relationship Id="rId584" Type="http://schemas.openxmlformats.org/officeDocument/2006/relationships/customXml" Target="../ink/ink891.xml"/><Relationship Id="rId5" Type="http://schemas.openxmlformats.org/officeDocument/2006/relationships/image" Target="../media/image931.emf"/><Relationship Id="rId237" Type="http://schemas.openxmlformats.org/officeDocument/2006/relationships/image" Target="../media/image728.emf"/><Relationship Id="rId444" Type="http://schemas.openxmlformats.org/officeDocument/2006/relationships/customXml" Target="../ink/ink822.xml"/><Relationship Id="rId290" Type="http://schemas.openxmlformats.org/officeDocument/2006/relationships/customXml" Target="../ink/ink745.xml"/><Relationship Id="rId304" Type="http://schemas.openxmlformats.org/officeDocument/2006/relationships/customXml" Target="../ink/ink752.xml"/><Relationship Id="rId388" Type="http://schemas.openxmlformats.org/officeDocument/2006/relationships/customXml" Target="../ink/ink794.xml"/><Relationship Id="rId511" Type="http://schemas.openxmlformats.org/officeDocument/2006/relationships/image" Target="../media/image946.emf"/><Relationship Id="rId85" Type="http://schemas.openxmlformats.org/officeDocument/2006/relationships/image" Target="../media/image518.emf"/><Relationship Id="rId150" Type="http://schemas.openxmlformats.org/officeDocument/2006/relationships/customXml" Target="../ink/ink675.xml"/><Relationship Id="rId595" Type="http://schemas.openxmlformats.org/officeDocument/2006/relationships/image" Target="../media/image1007.emf"/><Relationship Id="rId248" Type="http://schemas.openxmlformats.org/officeDocument/2006/relationships/customXml" Target="../ink/ink724.xml"/><Relationship Id="rId455" Type="http://schemas.openxmlformats.org/officeDocument/2006/relationships/image" Target="../media/image904.emf"/><Relationship Id="rId12" Type="http://schemas.openxmlformats.org/officeDocument/2006/relationships/customXml" Target="../ink/ink606.xml"/><Relationship Id="rId108" Type="http://schemas.openxmlformats.org/officeDocument/2006/relationships/customXml" Target="../ink/ink654.xml"/><Relationship Id="rId315" Type="http://schemas.openxmlformats.org/officeDocument/2006/relationships/image" Target="../media/image822.emf"/><Relationship Id="rId522" Type="http://schemas.openxmlformats.org/officeDocument/2006/relationships/customXml" Target="../ink/ink861.xml"/><Relationship Id="rId96" Type="http://schemas.openxmlformats.org/officeDocument/2006/relationships/customXml" Target="../ink/ink648.xml"/><Relationship Id="rId161" Type="http://schemas.openxmlformats.org/officeDocument/2006/relationships/image" Target="../media/image667.emf"/><Relationship Id="rId399" Type="http://schemas.openxmlformats.org/officeDocument/2006/relationships/image" Target="../media/image873.emf"/><Relationship Id="rId259" Type="http://schemas.openxmlformats.org/officeDocument/2006/relationships/image" Target="../media/image744.emf"/><Relationship Id="rId466" Type="http://schemas.openxmlformats.org/officeDocument/2006/relationships/customXml" Target="../ink/ink833.xml"/><Relationship Id="rId23" Type="http://schemas.openxmlformats.org/officeDocument/2006/relationships/image" Target="../media/image482.emf"/><Relationship Id="rId119" Type="http://schemas.openxmlformats.org/officeDocument/2006/relationships/image" Target="../media/image550.emf"/><Relationship Id="rId326" Type="http://schemas.openxmlformats.org/officeDocument/2006/relationships/customXml" Target="../ink/ink763.xml"/><Relationship Id="rId533" Type="http://schemas.openxmlformats.org/officeDocument/2006/relationships/image" Target="../media/image964.emf"/><Relationship Id="rId172" Type="http://schemas.openxmlformats.org/officeDocument/2006/relationships/customXml" Target="../ink/ink686.xml"/><Relationship Id="rId477" Type="http://schemas.openxmlformats.org/officeDocument/2006/relationships/image" Target="../media/image919.emf"/><Relationship Id="rId337" Type="http://schemas.openxmlformats.org/officeDocument/2006/relationships/image" Target="../media/image834.emf"/><Relationship Id="rId34" Type="http://schemas.openxmlformats.org/officeDocument/2006/relationships/customXml" Target="../ink/ink617.xml"/><Relationship Id="rId544" Type="http://schemas.openxmlformats.org/officeDocument/2006/relationships/customXml" Target="../ink/ink872.xml"/><Relationship Id="rId183" Type="http://schemas.openxmlformats.org/officeDocument/2006/relationships/image" Target="../media/image679.emf"/><Relationship Id="rId390" Type="http://schemas.openxmlformats.org/officeDocument/2006/relationships/customXml" Target="../ink/ink795.xml"/><Relationship Id="rId404" Type="http://schemas.openxmlformats.org/officeDocument/2006/relationships/customXml" Target="../ink/ink802.xml"/><Relationship Id="rId250" Type="http://schemas.openxmlformats.org/officeDocument/2006/relationships/customXml" Target="../ink/ink725.xml"/><Relationship Id="rId488" Type="http://schemas.openxmlformats.org/officeDocument/2006/relationships/customXml" Target="../ink/ink844.xml"/><Relationship Id="rId45" Type="http://schemas.openxmlformats.org/officeDocument/2006/relationships/image" Target="../media/image494.emf"/><Relationship Id="rId110" Type="http://schemas.openxmlformats.org/officeDocument/2006/relationships/customXml" Target="../ink/ink655.xml"/><Relationship Id="rId348" Type="http://schemas.openxmlformats.org/officeDocument/2006/relationships/customXml" Target="../ink/ink774.xml"/><Relationship Id="rId555" Type="http://schemas.openxmlformats.org/officeDocument/2006/relationships/image" Target="../media/image978.emf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49.emf"/><Relationship Id="rId21" Type="http://schemas.openxmlformats.org/officeDocument/2006/relationships/image" Target="../media/image481.emf"/><Relationship Id="rId324" Type="http://schemas.openxmlformats.org/officeDocument/2006/relationships/customXml" Target="../ink/ink1058.xml"/><Relationship Id="rId531" Type="http://schemas.openxmlformats.org/officeDocument/2006/relationships/image" Target="../media/image1165.emf"/><Relationship Id="rId170" Type="http://schemas.openxmlformats.org/officeDocument/2006/relationships/customXml" Target="../ink/ink981.xml"/><Relationship Id="rId268" Type="http://schemas.openxmlformats.org/officeDocument/2006/relationships/customXml" Target="../ink/ink1030.xml"/><Relationship Id="rId475" Type="http://schemas.openxmlformats.org/officeDocument/2006/relationships/image" Target="../media/image918.emf"/><Relationship Id="rId32" Type="http://schemas.openxmlformats.org/officeDocument/2006/relationships/customXml" Target="../ink/ink912.xml"/><Relationship Id="rId128" Type="http://schemas.openxmlformats.org/officeDocument/2006/relationships/customXml" Target="../ink/ink960.xml"/><Relationship Id="rId335" Type="http://schemas.openxmlformats.org/officeDocument/2006/relationships/image" Target="../media/image833.emf"/><Relationship Id="rId542" Type="http://schemas.openxmlformats.org/officeDocument/2006/relationships/customXml" Target="../ink/ink1167.xml"/><Relationship Id="rId181" Type="http://schemas.openxmlformats.org/officeDocument/2006/relationships/image" Target="../media/image678.emf"/><Relationship Id="rId402" Type="http://schemas.openxmlformats.org/officeDocument/2006/relationships/customXml" Target="../ink/ink1097.xml"/><Relationship Id="rId279" Type="http://schemas.openxmlformats.org/officeDocument/2006/relationships/image" Target="../media/image765.emf"/><Relationship Id="rId486" Type="http://schemas.openxmlformats.org/officeDocument/2006/relationships/customXml" Target="../ink/ink1139.xml"/><Relationship Id="rId43" Type="http://schemas.openxmlformats.org/officeDocument/2006/relationships/image" Target="../media/image493.emf"/><Relationship Id="rId139" Type="http://schemas.openxmlformats.org/officeDocument/2006/relationships/image" Target="../media/image653.emf"/><Relationship Id="rId346" Type="http://schemas.openxmlformats.org/officeDocument/2006/relationships/customXml" Target="../ink/ink1069.xml"/><Relationship Id="rId553" Type="http://schemas.openxmlformats.org/officeDocument/2006/relationships/image" Target="../media/image977.emf"/><Relationship Id="rId192" Type="http://schemas.openxmlformats.org/officeDocument/2006/relationships/customXml" Target="../ink/ink992.xml"/><Relationship Id="rId206" Type="http://schemas.openxmlformats.org/officeDocument/2006/relationships/customXml" Target="../ink/ink999.xml"/><Relationship Id="rId413" Type="http://schemas.openxmlformats.org/officeDocument/2006/relationships/image" Target="../media/image881.emf"/><Relationship Id="rId497" Type="http://schemas.openxmlformats.org/officeDocument/2006/relationships/image" Target="../media/image935.emf"/><Relationship Id="rId357" Type="http://schemas.openxmlformats.org/officeDocument/2006/relationships/image" Target="../media/image851.emf"/><Relationship Id="rId54" Type="http://schemas.openxmlformats.org/officeDocument/2006/relationships/customXml" Target="../ink/ink923.xml"/><Relationship Id="rId217" Type="http://schemas.openxmlformats.org/officeDocument/2006/relationships/image" Target="../media/image711.emf"/><Relationship Id="rId564" Type="http://schemas.openxmlformats.org/officeDocument/2006/relationships/customXml" Target="../ink/ink1178.xml"/><Relationship Id="rId424" Type="http://schemas.openxmlformats.org/officeDocument/2006/relationships/customXml" Target="../ink/ink1108.xml"/><Relationship Id="rId270" Type="http://schemas.openxmlformats.org/officeDocument/2006/relationships/customXml" Target="../ink/ink1031.xml"/><Relationship Id="rId65" Type="http://schemas.openxmlformats.org/officeDocument/2006/relationships/image" Target="../media/image506.emf"/><Relationship Id="rId130" Type="http://schemas.openxmlformats.org/officeDocument/2006/relationships/customXml" Target="../ink/ink961.xml"/><Relationship Id="rId368" Type="http://schemas.openxmlformats.org/officeDocument/2006/relationships/customXml" Target="../ink/ink1080.xml"/><Relationship Id="rId575" Type="http://schemas.openxmlformats.org/officeDocument/2006/relationships/image" Target="../media/image993.emf"/><Relationship Id="rId228" Type="http://schemas.openxmlformats.org/officeDocument/2006/relationships/customXml" Target="../ink/ink1010.xml"/><Relationship Id="rId435" Type="http://schemas.openxmlformats.org/officeDocument/2006/relationships/image" Target="../media/image892.emf"/><Relationship Id="rId281" Type="http://schemas.openxmlformats.org/officeDocument/2006/relationships/image" Target="../media/image766.emf"/><Relationship Id="rId502" Type="http://schemas.openxmlformats.org/officeDocument/2006/relationships/customXml" Target="../ink/ink1147.xml"/><Relationship Id="rId76" Type="http://schemas.openxmlformats.org/officeDocument/2006/relationships/customXml" Target="../ink/ink934.xml"/><Relationship Id="rId141" Type="http://schemas.openxmlformats.org/officeDocument/2006/relationships/image" Target="../media/image654.emf"/><Relationship Id="rId379" Type="http://schemas.openxmlformats.org/officeDocument/2006/relationships/image" Target="../media/image863.emf"/><Relationship Id="rId586" Type="http://schemas.openxmlformats.org/officeDocument/2006/relationships/customXml" Target="../ink/ink1188.xml"/><Relationship Id="rId7" Type="http://schemas.openxmlformats.org/officeDocument/2006/relationships/image" Target="../media/image1009.emf"/><Relationship Id="rId239" Type="http://schemas.openxmlformats.org/officeDocument/2006/relationships/image" Target="../media/image729.emf"/><Relationship Id="rId446" Type="http://schemas.openxmlformats.org/officeDocument/2006/relationships/customXml" Target="../ink/ink1119.xml"/><Relationship Id="rId292" Type="http://schemas.openxmlformats.org/officeDocument/2006/relationships/customXml" Target="../ink/ink1042.xml"/><Relationship Id="rId306" Type="http://schemas.openxmlformats.org/officeDocument/2006/relationships/customXml" Target="../ink/ink1049.xml"/><Relationship Id="rId87" Type="http://schemas.openxmlformats.org/officeDocument/2006/relationships/image" Target="../media/image519.emf"/><Relationship Id="rId513" Type="http://schemas.openxmlformats.org/officeDocument/2006/relationships/image" Target="../media/image1153.emf"/><Relationship Id="rId597" Type="http://schemas.openxmlformats.org/officeDocument/2006/relationships/image" Target="../media/image1008.emf"/><Relationship Id="rId152" Type="http://schemas.openxmlformats.org/officeDocument/2006/relationships/customXml" Target="../ink/ink972.xml"/><Relationship Id="rId194" Type="http://schemas.openxmlformats.org/officeDocument/2006/relationships/customXml" Target="../ink/ink993.xml"/><Relationship Id="rId208" Type="http://schemas.openxmlformats.org/officeDocument/2006/relationships/customXml" Target="../ink/ink1000.xml"/><Relationship Id="rId415" Type="http://schemas.openxmlformats.org/officeDocument/2006/relationships/image" Target="../media/image882.emf"/><Relationship Id="rId457" Type="http://schemas.openxmlformats.org/officeDocument/2006/relationships/image" Target="../media/image905.emf"/><Relationship Id="rId261" Type="http://schemas.openxmlformats.org/officeDocument/2006/relationships/image" Target="../media/image750.emf"/><Relationship Id="rId499" Type="http://schemas.openxmlformats.org/officeDocument/2006/relationships/image" Target="../media/image936.emf"/><Relationship Id="rId14" Type="http://schemas.openxmlformats.org/officeDocument/2006/relationships/customXml" Target="../ink/ink903.xml"/><Relationship Id="rId56" Type="http://schemas.openxmlformats.org/officeDocument/2006/relationships/customXml" Target="../ink/ink924.xml"/><Relationship Id="rId317" Type="http://schemas.openxmlformats.org/officeDocument/2006/relationships/image" Target="../media/image823.emf"/><Relationship Id="rId359" Type="http://schemas.openxmlformats.org/officeDocument/2006/relationships/image" Target="../media/image852.emf"/><Relationship Id="rId524" Type="http://schemas.openxmlformats.org/officeDocument/2006/relationships/customXml" Target="../ink/ink1158.xml"/><Relationship Id="rId566" Type="http://schemas.openxmlformats.org/officeDocument/2006/relationships/customXml" Target="../ink/ink1179.xml"/><Relationship Id="rId98" Type="http://schemas.openxmlformats.org/officeDocument/2006/relationships/customXml" Target="../ink/ink945.xml"/><Relationship Id="rId121" Type="http://schemas.openxmlformats.org/officeDocument/2006/relationships/image" Target="../media/image552.emf"/><Relationship Id="rId163" Type="http://schemas.openxmlformats.org/officeDocument/2006/relationships/image" Target="../media/image668.emf"/><Relationship Id="rId219" Type="http://schemas.openxmlformats.org/officeDocument/2006/relationships/image" Target="../media/image712.emf"/><Relationship Id="rId370" Type="http://schemas.openxmlformats.org/officeDocument/2006/relationships/customXml" Target="../ink/ink1081.xml"/><Relationship Id="rId426" Type="http://schemas.openxmlformats.org/officeDocument/2006/relationships/customXml" Target="../ink/ink1109.xml"/><Relationship Id="rId230" Type="http://schemas.openxmlformats.org/officeDocument/2006/relationships/customXml" Target="../ink/ink1011.xml"/><Relationship Id="rId468" Type="http://schemas.openxmlformats.org/officeDocument/2006/relationships/customXml" Target="../ink/ink1130.xml"/><Relationship Id="rId25" Type="http://schemas.openxmlformats.org/officeDocument/2006/relationships/image" Target="../media/image483.emf"/><Relationship Id="rId67" Type="http://schemas.openxmlformats.org/officeDocument/2006/relationships/image" Target="../media/image508.emf"/><Relationship Id="rId272" Type="http://schemas.openxmlformats.org/officeDocument/2006/relationships/customXml" Target="../ink/ink1032.xml"/><Relationship Id="rId328" Type="http://schemas.openxmlformats.org/officeDocument/2006/relationships/customXml" Target="../ink/ink1060.xml"/><Relationship Id="rId535" Type="http://schemas.openxmlformats.org/officeDocument/2006/relationships/image" Target="../media/image1167.emf"/><Relationship Id="rId577" Type="http://schemas.openxmlformats.org/officeDocument/2006/relationships/image" Target="../media/image994.emf"/><Relationship Id="rId132" Type="http://schemas.openxmlformats.org/officeDocument/2006/relationships/customXml" Target="../ink/ink962.xml"/><Relationship Id="rId174" Type="http://schemas.openxmlformats.org/officeDocument/2006/relationships/customXml" Target="../ink/ink983.xml"/><Relationship Id="rId381" Type="http://schemas.openxmlformats.org/officeDocument/2006/relationships/image" Target="../media/image864.emf"/><Relationship Id="rId241" Type="http://schemas.openxmlformats.org/officeDocument/2006/relationships/image" Target="../media/image732.emf"/><Relationship Id="rId437" Type="http://schemas.openxmlformats.org/officeDocument/2006/relationships/image" Target="../media/image893.emf"/><Relationship Id="rId479" Type="http://schemas.openxmlformats.org/officeDocument/2006/relationships/image" Target="../media/image921.emf"/><Relationship Id="rId36" Type="http://schemas.openxmlformats.org/officeDocument/2006/relationships/customXml" Target="../ink/ink914.xml"/><Relationship Id="rId283" Type="http://schemas.openxmlformats.org/officeDocument/2006/relationships/image" Target="../media/image767.emf"/><Relationship Id="rId339" Type="http://schemas.openxmlformats.org/officeDocument/2006/relationships/image" Target="../media/image835.emf"/><Relationship Id="rId490" Type="http://schemas.openxmlformats.org/officeDocument/2006/relationships/customXml" Target="../ink/ink1141.xml"/><Relationship Id="rId504" Type="http://schemas.openxmlformats.org/officeDocument/2006/relationships/customXml" Target="../ink/ink1148.xml"/><Relationship Id="rId546" Type="http://schemas.openxmlformats.org/officeDocument/2006/relationships/customXml" Target="../ink/ink1169.xml"/><Relationship Id="rId78" Type="http://schemas.openxmlformats.org/officeDocument/2006/relationships/customXml" Target="../ink/ink935.xml"/><Relationship Id="rId101" Type="http://schemas.openxmlformats.org/officeDocument/2006/relationships/image" Target="../media/image527.emf"/><Relationship Id="rId143" Type="http://schemas.openxmlformats.org/officeDocument/2006/relationships/image" Target="../media/image655.emf"/><Relationship Id="rId185" Type="http://schemas.openxmlformats.org/officeDocument/2006/relationships/image" Target="../media/image683.emf"/><Relationship Id="rId350" Type="http://schemas.openxmlformats.org/officeDocument/2006/relationships/customXml" Target="../ink/ink1071.xml"/><Relationship Id="rId406" Type="http://schemas.openxmlformats.org/officeDocument/2006/relationships/customXml" Target="../ink/ink1099.xml"/><Relationship Id="rId9" Type="http://schemas.openxmlformats.org/officeDocument/2006/relationships/image" Target="../media/image1012.emf"/><Relationship Id="rId210" Type="http://schemas.openxmlformats.org/officeDocument/2006/relationships/customXml" Target="../ink/ink1001.xml"/><Relationship Id="rId392" Type="http://schemas.openxmlformats.org/officeDocument/2006/relationships/customXml" Target="../ink/ink1092.xml"/><Relationship Id="rId448" Type="http://schemas.openxmlformats.org/officeDocument/2006/relationships/customXml" Target="../ink/ink1120.xml"/><Relationship Id="rId252" Type="http://schemas.openxmlformats.org/officeDocument/2006/relationships/customXml" Target="../ink/ink1022.xml"/><Relationship Id="rId294" Type="http://schemas.openxmlformats.org/officeDocument/2006/relationships/customXml" Target="../ink/ink1043.xml"/><Relationship Id="rId308" Type="http://schemas.openxmlformats.org/officeDocument/2006/relationships/customXml" Target="../ink/ink1050.xml"/><Relationship Id="rId515" Type="http://schemas.openxmlformats.org/officeDocument/2006/relationships/image" Target="../media/image1154.emf"/><Relationship Id="rId47" Type="http://schemas.openxmlformats.org/officeDocument/2006/relationships/image" Target="../media/image495.emf"/><Relationship Id="rId89" Type="http://schemas.openxmlformats.org/officeDocument/2006/relationships/image" Target="../media/image521.emf"/><Relationship Id="rId112" Type="http://schemas.openxmlformats.org/officeDocument/2006/relationships/customXml" Target="../ink/ink952.xml"/><Relationship Id="rId154" Type="http://schemas.openxmlformats.org/officeDocument/2006/relationships/customXml" Target="../ink/ink973.xml"/><Relationship Id="rId361" Type="http://schemas.openxmlformats.org/officeDocument/2006/relationships/image" Target="../media/image853.emf"/><Relationship Id="rId557" Type="http://schemas.openxmlformats.org/officeDocument/2006/relationships/image" Target="../media/image979.emf"/><Relationship Id="rId196" Type="http://schemas.openxmlformats.org/officeDocument/2006/relationships/customXml" Target="../ink/ink994.xml"/><Relationship Id="rId417" Type="http://schemas.openxmlformats.org/officeDocument/2006/relationships/image" Target="../media/image883.emf"/><Relationship Id="rId459" Type="http://schemas.openxmlformats.org/officeDocument/2006/relationships/image" Target="../media/image906.emf"/><Relationship Id="rId16" Type="http://schemas.openxmlformats.org/officeDocument/2006/relationships/customXml" Target="../ink/ink904.xml"/><Relationship Id="rId221" Type="http://schemas.openxmlformats.org/officeDocument/2006/relationships/image" Target="../media/image713.emf"/><Relationship Id="rId263" Type="http://schemas.openxmlformats.org/officeDocument/2006/relationships/image" Target="../media/image751.emf"/><Relationship Id="rId319" Type="http://schemas.openxmlformats.org/officeDocument/2006/relationships/image" Target="../media/image824.emf"/><Relationship Id="rId470" Type="http://schemas.openxmlformats.org/officeDocument/2006/relationships/customXml" Target="../ink/ink1131.xml"/><Relationship Id="rId526" Type="http://schemas.openxmlformats.org/officeDocument/2006/relationships/customXml" Target="../ink/ink1159.xml"/><Relationship Id="rId58" Type="http://schemas.openxmlformats.org/officeDocument/2006/relationships/customXml" Target="../ink/ink925.xml"/><Relationship Id="rId123" Type="http://schemas.openxmlformats.org/officeDocument/2006/relationships/image" Target="../media/image553.emf"/><Relationship Id="rId330" Type="http://schemas.openxmlformats.org/officeDocument/2006/relationships/customXml" Target="../ink/ink1061.xml"/><Relationship Id="rId568" Type="http://schemas.openxmlformats.org/officeDocument/2006/relationships/customXml" Target="../ink/ink1180.xml"/><Relationship Id="rId165" Type="http://schemas.openxmlformats.org/officeDocument/2006/relationships/image" Target="../media/image669.emf"/><Relationship Id="rId372" Type="http://schemas.openxmlformats.org/officeDocument/2006/relationships/customXml" Target="../ink/ink1082.xml"/><Relationship Id="rId428" Type="http://schemas.openxmlformats.org/officeDocument/2006/relationships/customXml" Target="../ink/ink1110.xml"/><Relationship Id="rId232" Type="http://schemas.openxmlformats.org/officeDocument/2006/relationships/customXml" Target="../ink/ink1012.xml"/><Relationship Id="rId274" Type="http://schemas.openxmlformats.org/officeDocument/2006/relationships/customXml" Target="../ink/ink1033.xml"/><Relationship Id="rId481" Type="http://schemas.openxmlformats.org/officeDocument/2006/relationships/image" Target="../media/image922.emf"/><Relationship Id="rId27" Type="http://schemas.openxmlformats.org/officeDocument/2006/relationships/image" Target="../media/image484.emf"/><Relationship Id="rId69" Type="http://schemas.openxmlformats.org/officeDocument/2006/relationships/image" Target="../media/image509.emf"/><Relationship Id="rId134" Type="http://schemas.openxmlformats.org/officeDocument/2006/relationships/customXml" Target="../ink/ink963.xml"/><Relationship Id="rId537" Type="http://schemas.openxmlformats.org/officeDocument/2006/relationships/image" Target="../media/image1168.emf"/><Relationship Id="rId80" Type="http://schemas.openxmlformats.org/officeDocument/2006/relationships/customXml" Target="../ink/ink936.xml"/><Relationship Id="rId176" Type="http://schemas.openxmlformats.org/officeDocument/2006/relationships/customXml" Target="../ink/ink984.xml"/><Relationship Id="rId341" Type="http://schemas.openxmlformats.org/officeDocument/2006/relationships/image" Target="../media/image836.emf"/><Relationship Id="rId383" Type="http://schemas.openxmlformats.org/officeDocument/2006/relationships/image" Target="../media/image865.emf"/><Relationship Id="rId439" Type="http://schemas.openxmlformats.org/officeDocument/2006/relationships/image" Target="../media/image894.emf"/><Relationship Id="rId590" Type="http://schemas.openxmlformats.org/officeDocument/2006/relationships/customXml" Target="../ink/ink1189.xml"/><Relationship Id="rId201" Type="http://schemas.openxmlformats.org/officeDocument/2006/relationships/image" Target="../media/image694.emf"/><Relationship Id="rId243" Type="http://schemas.openxmlformats.org/officeDocument/2006/relationships/image" Target="../media/image733.emf"/><Relationship Id="rId285" Type="http://schemas.openxmlformats.org/officeDocument/2006/relationships/image" Target="../media/image791.emf"/><Relationship Id="rId450" Type="http://schemas.openxmlformats.org/officeDocument/2006/relationships/customXml" Target="../ink/ink1121.xml"/><Relationship Id="rId506" Type="http://schemas.openxmlformats.org/officeDocument/2006/relationships/customXml" Target="../ink/ink1149.xml"/><Relationship Id="rId38" Type="http://schemas.openxmlformats.org/officeDocument/2006/relationships/customXml" Target="../ink/ink915.xml"/><Relationship Id="rId103" Type="http://schemas.openxmlformats.org/officeDocument/2006/relationships/image" Target="../media/image528.emf"/><Relationship Id="rId310" Type="http://schemas.openxmlformats.org/officeDocument/2006/relationships/customXml" Target="../ink/ink1051.xml"/><Relationship Id="rId492" Type="http://schemas.openxmlformats.org/officeDocument/2006/relationships/customXml" Target="../ink/ink1142.xml"/><Relationship Id="rId548" Type="http://schemas.openxmlformats.org/officeDocument/2006/relationships/customXml" Target="../ink/ink1170.xml"/><Relationship Id="rId91" Type="http://schemas.openxmlformats.org/officeDocument/2006/relationships/image" Target="../media/image522.emf"/><Relationship Id="rId145" Type="http://schemas.openxmlformats.org/officeDocument/2006/relationships/image" Target="../media/image656.emf"/><Relationship Id="rId187" Type="http://schemas.openxmlformats.org/officeDocument/2006/relationships/image" Target="../media/image684.emf"/><Relationship Id="rId352" Type="http://schemas.openxmlformats.org/officeDocument/2006/relationships/customXml" Target="../ink/ink1072.xml"/><Relationship Id="rId394" Type="http://schemas.openxmlformats.org/officeDocument/2006/relationships/customXml" Target="../ink/ink1093.xml"/><Relationship Id="rId408" Type="http://schemas.openxmlformats.org/officeDocument/2006/relationships/customXml" Target="../ink/ink1100.xml"/><Relationship Id="rId212" Type="http://schemas.openxmlformats.org/officeDocument/2006/relationships/customXml" Target="../ink/ink1002.xml"/><Relationship Id="rId254" Type="http://schemas.openxmlformats.org/officeDocument/2006/relationships/customXml" Target="../ink/ink1023.xml"/><Relationship Id="rId49" Type="http://schemas.openxmlformats.org/officeDocument/2006/relationships/image" Target="../media/image496.emf"/><Relationship Id="rId114" Type="http://schemas.openxmlformats.org/officeDocument/2006/relationships/customXml" Target="../ink/ink953.xml"/><Relationship Id="rId296" Type="http://schemas.openxmlformats.org/officeDocument/2006/relationships/customXml" Target="../ink/ink1044.xml"/><Relationship Id="rId461" Type="http://schemas.openxmlformats.org/officeDocument/2006/relationships/image" Target="../media/image907.emf"/><Relationship Id="rId517" Type="http://schemas.openxmlformats.org/officeDocument/2006/relationships/image" Target="../media/image1155.emf"/><Relationship Id="rId559" Type="http://schemas.openxmlformats.org/officeDocument/2006/relationships/image" Target="../media/image983.emf"/><Relationship Id="rId60" Type="http://schemas.openxmlformats.org/officeDocument/2006/relationships/customXml" Target="../ink/ink926.xml"/><Relationship Id="rId156" Type="http://schemas.openxmlformats.org/officeDocument/2006/relationships/customXml" Target="../ink/ink974.xml"/><Relationship Id="rId198" Type="http://schemas.openxmlformats.org/officeDocument/2006/relationships/customXml" Target="../ink/ink995.xml"/><Relationship Id="rId321" Type="http://schemas.openxmlformats.org/officeDocument/2006/relationships/image" Target="../media/image825.emf"/><Relationship Id="rId363" Type="http://schemas.openxmlformats.org/officeDocument/2006/relationships/image" Target="../media/image854.emf"/><Relationship Id="rId419" Type="http://schemas.openxmlformats.org/officeDocument/2006/relationships/image" Target="../media/image884.emf"/><Relationship Id="rId570" Type="http://schemas.openxmlformats.org/officeDocument/2006/relationships/customXml" Target="../ink/ink1181.xml"/><Relationship Id="rId223" Type="http://schemas.openxmlformats.org/officeDocument/2006/relationships/image" Target="../media/image714.emf"/><Relationship Id="rId430" Type="http://schemas.openxmlformats.org/officeDocument/2006/relationships/customXml" Target="../ink/ink1111.xml"/><Relationship Id="rId18" Type="http://schemas.openxmlformats.org/officeDocument/2006/relationships/customXml" Target="../ink/ink905.xml"/><Relationship Id="rId265" Type="http://schemas.openxmlformats.org/officeDocument/2006/relationships/image" Target="../media/image752.emf"/><Relationship Id="rId472" Type="http://schemas.openxmlformats.org/officeDocument/2006/relationships/customXml" Target="../ink/ink1132.xml"/><Relationship Id="rId528" Type="http://schemas.openxmlformats.org/officeDocument/2006/relationships/customXml" Target="../ink/ink1160.xml"/><Relationship Id="rId125" Type="http://schemas.openxmlformats.org/officeDocument/2006/relationships/image" Target="../media/image554.emf"/><Relationship Id="rId167" Type="http://schemas.openxmlformats.org/officeDocument/2006/relationships/image" Target="../media/image671.emf"/><Relationship Id="rId332" Type="http://schemas.openxmlformats.org/officeDocument/2006/relationships/customXml" Target="../ink/ink1062.xml"/><Relationship Id="rId374" Type="http://schemas.openxmlformats.org/officeDocument/2006/relationships/customXml" Target="../ink/ink1083.xml"/><Relationship Id="rId581" Type="http://schemas.openxmlformats.org/officeDocument/2006/relationships/image" Target="../media/image998.emf"/><Relationship Id="rId71" Type="http://schemas.openxmlformats.org/officeDocument/2006/relationships/image" Target="../media/image510.emf"/><Relationship Id="rId234" Type="http://schemas.openxmlformats.org/officeDocument/2006/relationships/customXml" Target="../ink/ink1013.xml"/><Relationship Id="rId2" Type="http://schemas.openxmlformats.org/officeDocument/2006/relationships/customXml" Target="../ink/ink897.xml"/><Relationship Id="rId29" Type="http://schemas.openxmlformats.org/officeDocument/2006/relationships/image" Target="../media/image485.emf"/><Relationship Id="rId276" Type="http://schemas.openxmlformats.org/officeDocument/2006/relationships/customXml" Target="../ink/ink1034.xml"/><Relationship Id="rId441" Type="http://schemas.openxmlformats.org/officeDocument/2006/relationships/image" Target="../media/image895.emf"/><Relationship Id="rId483" Type="http://schemas.openxmlformats.org/officeDocument/2006/relationships/image" Target="../media/image923.emf"/><Relationship Id="rId539" Type="http://schemas.openxmlformats.org/officeDocument/2006/relationships/image" Target="../media/image1169.emf"/><Relationship Id="rId40" Type="http://schemas.openxmlformats.org/officeDocument/2006/relationships/customXml" Target="../ink/ink916.xml"/><Relationship Id="rId136" Type="http://schemas.openxmlformats.org/officeDocument/2006/relationships/customXml" Target="../ink/ink964.xml"/><Relationship Id="rId178" Type="http://schemas.openxmlformats.org/officeDocument/2006/relationships/customXml" Target="../ink/ink985.xml"/><Relationship Id="rId301" Type="http://schemas.openxmlformats.org/officeDocument/2006/relationships/image" Target="../media/image814.emf"/><Relationship Id="rId343" Type="http://schemas.openxmlformats.org/officeDocument/2006/relationships/image" Target="../media/image837.emf"/><Relationship Id="rId550" Type="http://schemas.openxmlformats.org/officeDocument/2006/relationships/customXml" Target="../ink/ink1171.xml"/><Relationship Id="rId82" Type="http://schemas.openxmlformats.org/officeDocument/2006/relationships/customXml" Target="../ink/ink937.xml"/><Relationship Id="rId203" Type="http://schemas.openxmlformats.org/officeDocument/2006/relationships/image" Target="../media/image695.emf"/><Relationship Id="rId385" Type="http://schemas.openxmlformats.org/officeDocument/2006/relationships/image" Target="../media/image866.emf"/><Relationship Id="rId592" Type="http://schemas.openxmlformats.org/officeDocument/2006/relationships/customXml" Target="../ink/ink1190.xml"/><Relationship Id="rId245" Type="http://schemas.openxmlformats.org/officeDocument/2006/relationships/image" Target="../media/image735.emf"/><Relationship Id="rId287" Type="http://schemas.openxmlformats.org/officeDocument/2006/relationships/image" Target="../media/image792.emf"/><Relationship Id="rId410" Type="http://schemas.openxmlformats.org/officeDocument/2006/relationships/customXml" Target="../ink/ink1101.xml"/><Relationship Id="rId452" Type="http://schemas.openxmlformats.org/officeDocument/2006/relationships/customXml" Target="../ink/ink1122.xml"/><Relationship Id="rId494" Type="http://schemas.openxmlformats.org/officeDocument/2006/relationships/customXml" Target="../ink/ink1143.xml"/><Relationship Id="rId508" Type="http://schemas.openxmlformats.org/officeDocument/2006/relationships/customXml" Target="../ink/ink1150.xml"/><Relationship Id="rId105" Type="http://schemas.openxmlformats.org/officeDocument/2006/relationships/image" Target="../media/image529.emf"/><Relationship Id="rId147" Type="http://schemas.openxmlformats.org/officeDocument/2006/relationships/image" Target="../media/image657.emf"/><Relationship Id="rId312" Type="http://schemas.openxmlformats.org/officeDocument/2006/relationships/customXml" Target="../ink/ink1052.xml"/><Relationship Id="rId354" Type="http://schemas.openxmlformats.org/officeDocument/2006/relationships/customXml" Target="../ink/ink1073.xml"/><Relationship Id="rId51" Type="http://schemas.openxmlformats.org/officeDocument/2006/relationships/image" Target="../media/image498.emf"/><Relationship Id="rId93" Type="http://schemas.openxmlformats.org/officeDocument/2006/relationships/image" Target="../media/image523.emf"/><Relationship Id="rId189" Type="http://schemas.openxmlformats.org/officeDocument/2006/relationships/image" Target="../media/image685.emf"/><Relationship Id="rId396" Type="http://schemas.openxmlformats.org/officeDocument/2006/relationships/customXml" Target="../ink/ink1094.xml"/><Relationship Id="rId561" Type="http://schemas.openxmlformats.org/officeDocument/2006/relationships/image" Target="../media/image984.emf"/><Relationship Id="rId214" Type="http://schemas.openxmlformats.org/officeDocument/2006/relationships/customXml" Target="../ink/ink1003.xml"/><Relationship Id="rId256" Type="http://schemas.openxmlformats.org/officeDocument/2006/relationships/customXml" Target="../ink/ink1024.xml"/><Relationship Id="rId298" Type="http://schemas.openxmlformats.org/officeDocument/2006/relationships/customXml" Target="../ink/ink1045.xml"/><Relationship Id="rId421" Type="http://schemas.openxmlformats.org/officeDocument/2006/relationships/image" Target="../media/image885.emf"/><Relationship Id="rId463" Type="http://schemas.openxmlformats.org/officeDocument/2006/relationships/image" Target="../media/image908.emf"/><Relationship Id="rId519" Type="http://schemas.openxmlformats.org/officeDocument/2006/relationships/image" Target="../media/image1156.emf"/><Relationship Id="rId116" Type="http://schemas.openxmlformats.org/officeDocument/2006/relationships/customXml" Target="../ink/ink954.xml"/><Relationship Id="rId158" Type="http://schemas.openxmlformats.org/officeDocument/2006/relationships/customXml" Target="../ink/ink975.xml"/><Relationship Id="rId323" Type="http://schemas.openxmlformats.org/officeDocument/2006/relationships/image" Target="../media/image826.emf"/><Relationship Id="rId530" Type="http://schemas.openxmlformats.org/officeDocument/2006/relationships/customXml" Target="../ink/ink1161.xml"/><Relationship Id="rId20" Type="http://schemas.openxmlformats.org/officeDocument/2006/relationships/customXml" Target="../ink/ink906.xml"/><Relationship Id="rId62" Type="http://schemas.openxmlformats.org/officeDocument/2006/relationships/customXml" Target="../ink/ink927.xml"/><Relationship Id="rId365" Type="http://schemas.openxmlformats.org/officeDocument/2006/relationships/image" Target="../media/image855.emf"/><Relationship Id="rId572" Type="http://schemas.openxmlformats.org/officeDocument/2006/relationships/customXml" Target="../ink/ink1182.xml"/><Relationship Id="rId225" Type="http://schemas.openxmlformats.org/officeDocument/2006/relationships/image" Target="../media/image718.emf"/><Relationship Id="rId267" Type="http://schemas.openxmlformats.org/officeDocument/2006/relationships/image" Target="../media/image754.emf"/><Relationship Id="rId432" Type="http://schemas.openxmlformats.org/officeDocument/2006/relationships/customXml" Target="../ink/ink1112.xml"/><Relationship Id="rId474" Type="http://schemas.openxmlformats.org/officeDocument/2006/relationships/customXml" Target="../ink/ink1133.xml"/><Relationship Id="rId127" Type="http://schemas.openxmlformats.org/officeDocument/2006/relationships/image" Target="../media/image600.emf"/><Relationship Id="rId31" Type="http://schemas.openxmlformats.org/officeDocument/2006/relationships/image" Target="../media/image486.emf"/><Relationship Id="rId73" Type="http://schemas.openxmlformats.org/officeDocument/2006/relationships/image" Target="../media/image512.emf"/><Relationship Id="rId169" Type="http://schemas.openxmlformats.org/officeDocument/2006/relationships/image" Target="../media/image672.emf"/><Relationship Id="rId334" Type="http://schemas.openxmlformats.org/officeDocument/2006/relationships/customXml" Target="../ink/ink1063.xml"/><Relationship Id="rId376" Type="http://schemas.openxmlformats.org/officeDocument/2006/relationships/customXml" Target="../ink/ink1084.xml"/><Relationship Id="rId541" Type="http://schemas.openxmlformats.org/officeDocument/2006/relationships/image" Target="../media/image1173.emf"/><Relationship Id="rId583" Type="http://schemas.openxmlformats.org/officeDocument/2006/relationships/image" Target="../media/image999.emf"/><Relationship Id="rId4" Type="http://schemas.openxmlformats.org/officeDocument/2006/relationships/customXml" Target="../ink/ink898.xml"/><Relationship Id="rId180" Type="http://schemas.openxmlformats.org/officeDocument/2006/relationships/customXml" Target="../ink/ink986.xml"/><Relationship Id="rId236" Type="http://schemas.openxmlformats.org/officeDocument/2006/relationships/customXml" Target="../ink/ink1014.xml"/><Relationship Id="rId278" Type="http://schemas.openxmlformats.org/officeDocument/2006/relationships/customXml" Target="../ink/ink1035.xml"/><Relationship Id="rId401" Type="http://schemas.openxmlformats.org/officeDocument/2006/relationships/image" Target="../media/image874.emf"/><Relationship Id="rId443" Type="http://schemas.openxmlformats.org/officeDocument/2006/relationships/image" Target="../media/image896.emf"/><Relationship Id="rId303" Type="http://schemas.openxmlformats.org/officeDocument/2006/relationships/image" Target="../media/image816.emf"/><Relationship Id="rId485" Type="http://schemas.openxmlformats.org/officeDocument/2006/relationships/image" Target="../media/image924.emf"/><Relationship Id="rId42" Type="http://schemas.openxmlformats.org/officeDocument/2006/relationships/customXml" Target="../ink/ink917.xml"/><Relationship Id="rId84" Type="http://schemas.openxmlformats.org/officeDocument/2006/relationships/customXml" Target="../ink/ink938.xml"/><Relationship Id="rId138" Type="http://schemas.openxmlformats.org/officeDocument/2006/relationships/customXml" Target="../ink/ink965.xml"/><Relationship Id="rId345" Type="http://schemas.openxmlformats.org/officeDocument/2006/relationships/image" Target="../media/image838.emf"/><Relationship Id="rId387" Type="http://schemas.openxmlformats.org/officeDocument/2006/relationships/image" Target="../media/image867.emf"/><Relationship Id="rId510" Type="http://schemas.openxmlformats.org/officeDocument/2006/relationships/customXml" Target="../ink/ink1151.xml"/><Relationship Id="rId552" Type="http://schemas.openxmlformats.org/officeDocument/2006/relationships/customXml" Target="../ink/ink1172.xml"/><Relationship Id="rId594" Type="http://schemas.openxmlformats.org/officeDocument/2006/relationships/customXml" Target="../ink/ink1191.xml"/><Relationship Id="rId191" Type="http://schemas.openxmlformats.org/officeDocument/2006/relationships/image" Target="../media/image686.emf"/><Relationship Id="rId205" Type="http://schemas.openxmlformats.org/officeDocument/2006/relationships/image" Target="../media/image696.emf"/><Relationship Id="rId247" Type="http://schemas.openxmlformats.org/officeDocument/2006/relationships/image" Target="../media/image736.emf"/><Relationship Id="rId412" Type="http://schemas.openxmlformats.org/officeDocument/2006/relationships/customXml" Target="../ink/ink1102.xml"/><Relationship Id="rId107" Type="http://schemas.openxmlformats.org/officeDocument/2006/relationships/image" Target="../media/image530.emf"/><Relationship Id="rId289" Type="http://schemas.openxmlformats.org/officeDocument/2006/relationships/image" Target="../media/image795.emf"/><Relationship Id="rId454" Type="http://schemas.openxmlformats.org/officeDocument/2006/relationships/customXml" Target="../ink/ink1123.xml"/><Relationship Id="rId496" Type="http://schemas.openxmlformats.org/officeDocument/2006/relationships/customXml" Target="../ink/ink1144.xml"/><Relationship Id="rId11" Type="http://schemas.openxmlformats.org/officeDocument/2006/relationships/image" Target="../media/image390.emf"/><Relationship Id="rId53" Type="http://schemas.openxmlformats.org/officeDocument/2006/relationships/image" Target="../media/image499.emf"/><Relationship Id="rId149" Type="http://schemas.openxmlformats.org/officeDocument/2006/relationships/image" Target="../media/image658.emf"/><Relationship Id="rId314" Type="http://schemas.openxmlformats.org/officeDocument/2006/relationships/customXml" Target="../ink/ink1053.xml"/><Relationship Id="rId356" Type="http://schemas.openxmlformats.org/officeDocument/2006/relationships/customXml" Target="../ink/ink1074.xml"/><Relationship Id="rId398" Type="http://schemas.openxmlformats.org/officeDocument/2006/relationships/customXml" Target="../ink/ink1095.xml"/><Relationship Id="rId521" Type="http://schemas.openxmlformats.org/officeDocument/2006/relationships/image" Target="../media/image1157.emf"/><Relationship Id="rId563" Type="http://schemas.openxmlformats.org/officeDocument/2006/relationships/image" Target="../media/image985.emf"/><Relationship Id="rId95" Type="http://schemas.openxmlformats.org/officeDocument/2006/relationships/image" Target="../media/image524.emf"/><Relationship Id="rId160" Type="http://schemas.openxmlformats.org/officeDocument/2006/relationships/customXml" Target="../ink/ink976.xml"/><Relationship Id="rId216" Type="http://schemas.openxmlformats.org/officeDocument/2006/relationships/customXml" Target="../ink/ink1004.xml"/><Relationship Id="rId423" Type="http://schemas.openxmlformats.org/officeDocument/2006/relationships/image" Target="../media/image886.emf"/><Relationship Id="rId258" Type="http://schemas.openxmlformats.org/officeDocument/2006/relationships/customXml" Target="../ink/ink1025.xml"/><Relationship Id="rId465" Type="http://schemas.openxmlformats.org/officeDocument/2006/relationships/image" Target="../media/image909.emf"/><Relationship Id="rId22" Type="http://schemas.openxmlformats.org/officeDocument/2006/relationships/customXml" Target="../ink/ink907.xml"/><Relationship Id="rId64" Type="http://schemas.openxmlformats.org/officeDocument/2006/relationships/customXml" Target="../ink/ink928.xml"/><Relationship Id="rId118" Type="http://schemas.openxmlformats.org/officeDocument/2006/relationships/customXml" Target="../ink/ink955.xml"/><Relationship Id="rId325" Type="http://schemas.openxmlformats.org/officeDocument/2006/relationships/image" Target="../media/image827.emf"/><Relationship Id="rId367" Type="http://schemas.openxmlformats.org/officeDocument/2006/relationships/image" Target="../media/image856.emf"/><Relationship Id="rId532" Type="http://schemas.openxmlformats.org/officeDocument/2006/relationships/customXml" Target="../ink/ink1162.xml"/><Relationship Id="rId574" Type="http://schemas.openxmlformats.org/officeDocument/2006/relationships/customXml" Target="../ink/ink1183.xml"/><Relationship Id="rId171" Type="http://schemas.openxmlformats.org/officeDocument/2006/relationships/image" Target="../media/image673.emf"/><Relationship Id="rId227" Type="http://schemas.openxmlformats.org/officeDocument/2006/relationships/image" Target="../media/image716.emf"/><Relationship Id="rId269" Type="http://schemas.openxmlformats.org/officeDocument/2006/relationships/image" Target="../media/image755.emf"/><Relationship Id="rId434" Type="http://schemas.openxmlformats.org/officeDocument/2006/relationships/customXml" Target="../ink/ink1113.xml"/><Relationship Id="rId476" Type="http://schemas.openxmlformats.org/officeDocument/2006/relationships/customXml" Target="../ink/ink1134.xml"/><Relationship Id="rId33" Type="http://schemas.openxmlformats.org/officeDocument/2006/relationships/image" Target="../media/image487.emf"/><Relationship Id="rId129" Type="http://schemas.openxmlformats.org/officeDocument/2006/relationships/image" Target="../media/image647.emf"/><Relationship Id="rId280" Type="http://schemas.openxmlformats.org/officeDocument/2006/relationships/customXml" Target="../ink/ink1036.xml"/><Relationship Id="rId336" Type="http://schemas.openxmlformats.org/officeDocument/2006/relationships/customXml" Target="../ink/ink1064.xml"/><Relationship Id="rId501" Type="http://schemas.openxmlformats.org/officeDocument/2006/relationships/image" Target="../media/image937.emf"/><Relationship Id="rId543" Type="http://schemas.openxmlformats.org/officeDocument/2006/relationships/image" Target="../media/image1174.emf"/><Relationship Id="rId75" Type="http://schemas.openxmlformats.org/officeDocument/2006/relationships/image" Target="../media/image513.emf"/><Relationship Id="rId140" Type="http://schemas.openxmlformats.org/officeDocument/2006/relationships/customXml" Target="../ink/ink966.xml"/><Relationship Id="rId182" Type="http://schemas.openxmlformats.org/officeDocument/2006/relationships/customXml" Target="../ink/ink987.xml"/><Relationship Id="rId378" Type="http://schemas.openxmlformats.org/officeDocument/2006/relationships/customXml" Target="../ink/ink1085.xml"/><Relationship Id="rId403" Type="http://schemas.openxmlformats.org/officeDocument/2006/relationships/image" Target="../media/image876.emf"/><Relationship Id="rId585" Type="http://schemas.openxmlformats.org/officeDocument/2006/relationships/image" Target="../media/image1003.emf"/><Relationship Id="rId6" Type="http://schemas.openxmlformats.org/officeDocument/2006/relationships/customXml" Target="../ink/ink899.xml"/><Relationship Id="rId238" Type="http://schemas.openxmlformats.org/officeDocument/2006/relationships/customXml" Target="../ink/ink1015.xml"/><Relationship Id="rId445" Type="http://schemas.openxmlformats.org/officeDocument/2006/relationships/image" Target="../media/image897.emf"/><Relationship Id="rId487" Type="http://schemas.openxmlformats.org/officeDocument/2006/relationships/image" Target="../media/image925.emf"/><Relationship Id="rId291" Type="http://schemas.openxmlformats.org/officeDocument/2006/relationships/image" Target="../media/image808.emf"/><Relationship Id="rId305" Type="http://schemas.openxmlformats.org/officeDocument/2006/relationships/image" Target="../media/image817.emf"/><Relationship Id="rId347" Type="http://schemas.openxmlformats.org/officeDocument/2006/relationships/image" Target="../media/image846.emf"/><Relationship Id="rId512" Type="http://schemas.openxmlformats.org/officeDocument/2006/relationships/customXml" Target="../ink/ink1152.xml"/><Relationship Id="rId44" Type="http://schemas.openxmlformats.org/officeDocument/2006/relationships/customXml" Target="../ink/ink918.xml"/><Relationship Id="rId86" Type="http://schemas.openxmlformats.org/officeDocument/2006/relationships/customXml" Target="../ink/ink939.xml"/><Relationship Id="rId151" Type="http://schemas.openxmlformats.org/officeDocument/2006/relationships/image" Target="../media/image659.emf"/><Relationship Id="rId389" Type="http://schemas.openxmlformats.org/officeDocument/2006/relationships/image" Target="../media/image868.emf"/><Relationship Id="rId554" Type="http://schemas.openxmlformats.org/officeDocument/2006/relationships/customXml" Target="../ink/ink1173.xml"/><Relationship Id="rId596" Type="http://schemas.openxmlformats.org/officeDocument/2006/relationships/customXml" Target="../ink/ink1192.xml"/><Relationship Id="rId193" Type="http://schemas.openxmlformats.org/officeDocument/2006/relationships/image" Target="../media/image687.emf"/><Relationship Id="rId207" Type="http://schemas.openxmlformats.org/officeDocument/2006/relationships/image" Target="../media/image697.emf"/><Relationship Id="rId249" Type="http://schemas.openxmlformats.org/officeDocument/2006/relationships/image" Target="../media/image738.emf"/><Relationship Id="rId414" Type="http://schemas.openxmlformats.org/officeDocument/2006/relationships/customXml" Target="../ink/ink1103.xml"/><Relationship Id="rId456" Type="http://schemas.openxmlformats.org/officeDocument/2006/relationships/customXml" Target="../ink/ink1124.xml"/><Relationship Id="rId498" Type="http://schemas.openxmlformats.org/officeDocument/2006/relationships/customXml" Target="../ink/ink1145.xml"/><Relationship Id="rId13" Type="http://schemas.openxmlformats.org/officeDocument/2006/relationships/image" Target="../media/image443.emf"/><Relationship Id="rId109" Type="http://schemas.openxmlformats.org/officeDocument/2006/relationships/image" Target="../media/image531.emf"/><Relationship Id="rId260" Type="http://schemas.openxmlformats.org/officeDocument/2006/relationships/customXml" Target="../ink/ink1026.xml"/><Relationship Id="rId316" Type="http://schemas.openxmlformats.org/officeDocument/2006/relationships/customXml" Target="../ink/ink1054.xml"/><Relationship Id="rId523" Type="http://schemas.openxmlformats.org/officeDocument/2006/relationships/image" Target="../media/image1158.emf"/><Relationship Id="rId55" Type="http://schemas.openxmlformats.org/officeDocument/2006/relationships/image" Target="../media/image501.emf"/><Relationship Id="rId97" Type="http://schemas.openxmlformats.org/officeDocument/2006/relationships/image" Target="../media/image525.emf"/><Relationship Id="rId120" Type="http://schemas.openxmlformats.org/officeDocument/2006/relationships/customXml" Target="../ink/ink956.xml"/><Relationship Id="rId358" Type="http://schemas.openxmlformats.org/officeDocument/2006/relationships/customXml" Target="../ink/ink1075.xml"/><Relationship Id="rId565" Type="http://schemas.openxmlformats.org/officeDocument/2006/relationships/image" Target="../media/image986.emf"/><Relationship Id="rId162" Type="http://schemas.openxmlformats.org/officeDocument/2006/relationships/customXml" Target="../ink/ink977.xml"/><Relationship Id="rId218" Type="http://schemas.openxmlformats.org/officeDocument/2006/relationships/customXml" Target="../ink/ink1005.xml"/><Relationship Id="rId425" Type="http://schemas.openxmlformats.org/officeDocument/2006/relationships/image" Target="../media/image887.emf"/><Relationship Id="rId467" Type="http://schemas.openxmlformats.org/officeDocument/2006/relationships/image" Target="../media/image914.emf"/><Relationship Id="rId271" Type="http://schemas.openxmlformats.org/officeDocument/2006/relationships/image" Target="../media/image761.emf"/><Relationship Id="rId24" Type="http://schemas.openxmlformats.org/officeDocument/2006/relationships/customXml" Target="../ink/ink908.xml"/><Relationship Id="rId66" Type="http://schemas.openxmlformats.org/officeDocument/2006/relationships/customXml" Target="../ink/ink929.xml"/><Relationship Id="rId131" Type="http://schemas.openxmlformats.org/officeDocument/2006/relationships/image" Target="../media/image648.emf"/><Relationship Id="rId327" Type="http://schemas.openxmlformats.org/officeDocument/2006/relationships/image" Target="../media/image828.emf"/><Relationship Id="rId369" Type="http://schemas.openxmlformats.org/officeDocument/2006/relationships/image" Target="../media/image858.emf"/><Relationship Id="rId534" Type="http://schemas.openxmlformats.org/officeDocument/2006/relationships/customXml" Target="../ink/ink1163.xml"/><Relationship Id="rId576" Type="http://schemas.openxmlformats.org/officeDocument/2006/relationships/customXml" Target="../ink/ink1184.xml"/><Relationship Id="rId173" Type="http://schemas.openxmlformats.org/officeDocument/2006/relationships/image" Target="../media/image674.emf"/><Relationship Id="rId229" Type="http://schemas.openxmlformats.org/officeDocument/2006/relationships/image" Target="../media/image717.emf"/><Relationship Id="rId380" Type="http://schemas.openxmlformats.org/officeDocument/2006/relationships/customXml" Target="../ink/ink1086.xml"/><Relationship Id="rId436" Type="http://schemas.openxmlformats.org/officeDocument/2006/relationships/customXml" Target="../ink/ink1114.xml"/><Relationship Id="rId240" Type="http://schemas.openxmlformats.org/officeDocument/2006/relationships/customXml" Target="../ink/ink1016.xml"/><Relationship Id="rId478" Type="http://schemas.openxmlformats.org/officeDocument/2006/relationships/customXml" Target="../ink/ink1135.xml"/><Relationship Id="rId35" Type="http://schemas.openxmlformats.org/officeDocument/2006/relationships/image" Target="../media/image488.emf"/><Relationship Id="rId77" Type="http://schemas.openxmlformats.org/officeDocument/2006/relationships/image" Target="../media/image514.emf"/><Relationship Id="rId100" Type="http://schemas.openxmlformats.org/officeDocument/2006/relationships/customXml" Target="../ink/ink946.xml"/><Relationship Id="rId282" Type="http://schemas.openxmlformats.org/officeDocument/2006/relationships/customXml" Target="../ink/ink1037.xml"/><Relationship Id="rId338" Type="http://schemas.openxmlformats.org/officeDocument/2006/relationships/customXml" Target="../ink/ink1065.xml"/><Relationship Id="rId503" Type="http://schemas.openxmlformats.org/officeDocument/2006/relationships/image" Target="../media/image938.emf"/><Relationship Id="rId545" Type="http://schemas.openxmlformats.org/officeDocument/2006/relationships/image" Target="../media/image1175.emf"/><Relationship Id="rId8" Type="http://schemas.openxmlformats.org/officeDocument/2006/relationships/customXml" Target="../ink/ink900.xml"/><Relationship Id="rId142" Type="http://schemas.openxmlformats.org/officeDocument/2006/relationships/customXml" Target="../ink/ink967.xml"/><Relationship Id="rId184" Type="http://schemas.openxmlformats.org/officeDocument/2006/relationships/customXml" Target="../ink/ink988.xml"/><Relationship Id="rId391" Type="http://schemas.openxmlformats.org/officeDocument/2006/relationships/image" Target="../media/image869.emf"/><Relationship Id="rId405" Type="http://schemas.openxmlformats.org/officeDocument/2006/relationships/image" Target="../media/image877.emf"/><Relationship Id="rId447" Type="http://schemas.openxmlformats.org/officeDocument/2006/relationships/image" Target="../media/image898.emf"/><Relationship Id="rId251" Type="http://schemas.openxmlformats.org/officeDocument/2006/relationships/image" Target="../media/image739.emf"/><Relationship Id="rId489" Type="http://schemas.openxmlformats.org/officeDocument/2006/relationships/image" Target="../media/image926.emf"/><Relationship Id="rId46" Type="http://schemas.openxmlformats.org/officeDocument/2006/relationships/customXml" Target="../ink/ink919.xml"/><Relationship Id="rId293" Type="http://schemas.openxmlformats.org/officeDocument/2006/relationships/image" Target="../media/image809.emf"/><Relationship Id="rId307" Type="http://schemas.openxmlformats.org/officeDocument/2006/relationships/image" Target="../media/image818.emf"/><Relationship Id="rId349" Type="http://schemas.openxmlformats.org/officeDocument/2006/relationships/image" Target="../media/image847.emf"/><Relationship Id="rId514" Type="http://schemas.openxmlformats.org/officeDocument/2006/relationships/customXml" Target="../ink/ink1153.xml"/><Relationship Id="rId556" Type="http://schemas.openxmlformats.org/officeDocument/2006/relationships/customXml" Target="../ink/ink1174.xml"/><Relationship Id="rId88" Type="http://schemas.openxmlformats.org/officeDocument/2006/relationships/customXml" Target="../ink/ink940.xml"/><Relationship Id="rId111" Type="http://schemas.openxmlformats.org/officeDocument/2006/relationships/image" Target="../media/image532.emf"/><Relationship Id="rId153" Type="http://schemas.openxmlformats.org/officeDocument/2006/relationships/image" Target="../media/image663.emf"/><Relationship Id="rId195" Type="http://schemas.openxmlformats.org/officeDocument/2006/relationships/image" Target="../media/image691.emf"/><Relationship Id="rId209" Type="http://schemas.openxmlformats.org/officeDocument/2006/relationships/image" Target="../media/image698.emf"/><Relationship Id="rId360" Type="http://schemas.openxmlformats.org/officeDocument/2006/relationships/customXml" Target="../ink/ink1076.xml"/><Relationship Id="rId416" Type="http://schemas.openxmlformats.org/officeDocument/2006/relationships/customXml" Target="../ink/ink1104.xml"/><Relationship Id="rId220" Type="http://schemas.openxmlformats.org/officeDocument/2006/relationships/customXml" Target="../ink/ink1006.xml"/><Relationship Id="rId458" Type="http://schemas.openxmlformats.org/officeDocument/2006/relationships/customXml" Target="../ink/ink1125.xml"/><Relationship Id="rId15" Type="http://schemas.openxmlformats.org/officeDocument/2006/relationships/image" Target="../media/image476.emf"/><Relationship Id="rId57" Type="http://schemas.openxmlformats.org/officeDocument/2006/relationships/image" Target="../media/image502.emf"/><Relationship Id="rId262" Type="http://schemas.openxmlformats.org/officeDocument/2006/relationships/customXml" Target="../ink/ink1027.xml"/><Relationship Id="rId318" Type="http://schemas.openxmlformats.org/officeDocument/2006/relationships/customXml" Target="../ink/ink1055.xml"/><Relationship Id="rId525" Type="http://schemas.openxmlformats.org/officeDocument/2006/relationships/image" Target="../media/image1159.emf"/><Relationship Id="rId567" Type="http://schemas.openxmlformats.org/officeDocument/2006/relationships/image" Target="../media/image987.emf"/><Relationship Id="rId99" Type="http://schemas.openxmlformats.org/officeDocument/2006/relationships/image" Target="../media/image526.emf"/><Relationship Id="rId122" Type="http://schemas.openxmlformats.org/officeDocument/2006/relationships/customXml" Target="../ink/ink957.xml"/><Relationship Id="rId164" Type="http://schemas.openxmlformats.org/officeDocument/2006/relationships/customXml" Target="../ink/ink978.xml"/><Relationship Id="rId371" Type="http://schemas.openxmlformats.org/officeDocument/2006/relationships/image" Target="../media/image859.emf"/><Relationship Id="rId427" Type="http://schemas.openxmlformats.org/officeDocument/2006/relationships/image" Target="../media/image888.emf"/><Relationship Id="rId469" Type="http://schemas.openxmlformats.org/officeDocument/2006/relationships/image" Target="../media/image915.emf"/><Relationship Id="rId26" Type="http://schemas.openxmlformats.org/officeDocument/2006/relationships/customXml" Target="../ink/ink909.xml"/><Relationship Id="rId231" Type="http://schemas.openxmlformats.org/officeDocument/2006/relationships/image" Target="../media/image722.emf"/><Relationship Id="rId273" Type="http://schemas.openxmlformats.org/officeDocument/2006/relationships/image" Target="../media/image762.emf"/><Relationship Id="rId329" Type="http://schemas.openxmlformats.org/officeDocument/2006/relationships/image" Target="../media/image829.emf"/><Relationship Id="rId480" Type="http://schemas.openxmlformats.org/officeDocument/2006/relationships/customXml" Target="../ink/ink1136.xml"/><Relationship Id="rId536" Type="http://schemas.openxmlformats.org/officeDocument/2006/relationships/customXml" Target="../ink/ink1164.xml"/><Relationship Id="rId68" Type="http://schemas.openxmlformats.org/officeDocument/2006/relationships/customXml" Target="../ink/ink930.xml"/><Relationship Id="rId133" Type="http://schemas.openxmlformats.org/officeDocument/2006/relationships/image" Target="../media/image649.emf"/><Relationship Id="rId175" Type="http://schemas.openxmlformats.org/officeDocument/2006/relationships/image" Target="../media/image675.emf"/><Relationship Id="rId340" Type="http://schemas.openxmlformats.org/officeDocument/2006/relationships/customXml" Target="../ink/ink1066.xml"/><Relationship Id="rId578" Type="http://schemas.openxmlformats.org/officeDocument/2006/relationships/customXml" Target="../ink/ink1185.xml"/><Relationship Id="rId200" Type="http://schemas.openxmlformats.org/officeDocument/2006/relationships/customXml" Target="../ink/ink996.xml"/><Relationship Id="rId382" Type="http://schemas.openxmlformats.org/officeDocument/2006/relationships/customXml" Target="../ink/ink1087.xml"/><Relationship Id="rId438" Type="http://schemas.openxmlformats.org/officeDocument/2006/relationships/customXml" Target="../ink/ink1115.xml"/><Relationship Id="rId242" Type="http://schemas.openxmlformats.org/officeDocument/2006/relationships/customXml" Target="../ink/ink1017.xml"/><Relationship Id="rId284" Type="http://schemas.openxmlformats.org/officeDocument/2006/relationships/customXml" Target="../ink/ink1038.xml"/><Relationship Id="rId491" Type="http://schemas.openxmlformats.org/officeDocument/2006/relationships/image" Target="../media/image927.emf"/><Relationship Id="rId505" Type="http://schemas.openxmlformats.org/officeDocument/2006/relationships/image" Target="../media/image939.emf"/><Relationship Id="rId37" Type="http://schemas.openxmlformats.org/officeDocument/2006/relationships/image" Target="../media/image489.emf"/><Relationship Id="rId79" Type="http://schemas.openxmlformats.org/officeDocument/2006/relationships/image" Target="../media/image515.emf"/><Relationship Id="rId102" Type="http://schemas.openxmlformats.org/officeDocument/2006/relationships/customXml" Target="../ink/ink947.xml"/><Relationship Id="rId144" Type="http://schemas.openxmlformats.org/officeDocument/2006/relationships/customXml" Target="../ink/ink968.xml"/><Relationship Id="rId547" Type="http://schemas.openxmlformats.org/officeDocument/2006/relationships/image" Target="../media/image974.emf"/><Relationship Id="rId589" Type="http://schemas.openxmlformats.org/officeDocument/2006/relationships/image" Target="../media/image1004.emf"/><Relationship Id="rId90" Type="http://schemas.openxmlformats.org/officeDocument/2006/relationships/customXml" Target="../ink/ink941.xml"/><Relationship Id="rId186" Type="http://schemas.openxmlformats.org/officeDocument/2006/relationships/customXml" Target="../ink/ink989.xml"/><Relationship Id="rId351" Type="http://schemas.openxmlformats.org/officeDocument/2006/relationships/image" Target="../media/image848.emf"/><Relationship Id="rId393" Type="http://schemas.openxmlformats.org/officeDocument/2006/relationships/image" Target="../media/image870.emf"/><Relationship Id="rId407" Type="http://schemas.openxmlformats.org/officeDocument/2006/relationships/image" Target="../media/image878.emf"/><Relationship Id="rId449" Type="http://schemas.openxmlformats.org/officeDocument/2006/relationships/image" Target="../media/image899.emf"/><Relationship Id="rId211" Type="http://schemas.openxmlformats.org/officeDocument/2006/relationships/image" Target="../media/image699.emf"/><Relationship Id="rId253" Type="http://schemas.openxmlformats.org/officeDocument/2006/relationships/image" Target="../media/image740.emf"/><Relationship Id="rId295" Type="http://schemas.openxmlformats.org/officeDocument/2006/relationships/image" Target="../media/image810.emf"/><Relationship Id="rId309" Type="http://schemas.openxmlformats.org/officeDocument/2006/relationships/image" Target="../media/image819.emf"/><Relationship Id="rId460" Type="http://schemas.openxmlformats.org/officeDocument/2006/relationships/customXml" Target="../ink/ink1126.xml"/><Relationship Id="rId516" Type="http://schemas.openxmlformats.org/officeDocument/2006/relationships/customXml" Target="../ink/ink1154.xml"/><Relationship Id="rId48" Type="http://schemas.openxmlformats.org/officeDocument/2006/relationships/customXml" Target="../ink/ink920.xml"/><Relationship Id="rId113" Type="http://schemas.openxmlformats.org/officeDocument/2006/relationships/image" Target="../media/image541.emf"/><Relationship Id="rId320" Type="http://schemas.openxmlformats.org/officeDocument/2006/relationships/customXml" Target="../ink/ink1056.xml"/><Relationship Id="rId558" Type="http://schemas.openxmlformats.org/officeDocument/2006/relationships/customXml" Target="../ink/ink1175.xml"/><Relationship Id="rId155" Type="http://schemas.openxmlformats.org/officeDocument/2006/relationships/image" Target="../media/image664.emf"/><Relationship Id="rId197" Type="http://schemas.openxmlformats.org/officeDocument/2006/relationships/image" Target="../media/image692.emf"/><Relationship Id="rId362" Type="http://schemas.openxmlformats.org/officeDocument/2006/relationships/customXml" Target="../ink/ink1077.xml"/><Relationship Id="rId418" Type="http://schemas.openxmlformats.org/officeDocument/2006/relationships/customXml" Target="../ink/ink1105.xml"/><Relationship Id="rId222" Type="http://schemas.openxmlformats.org/officeDocument/2006/relationships/customXml" Target="../ink/ink1007.xml"/><Relationship Id="rId264" Type="http://schemas.openxmlformats.org/officeDocument/2006/relationships/customXml" Target="../ink/ink1028.xml"/><Relationship Id="rId471" Type="http://schemas.openxmlformats.org/officeDocument/2006/relationships/image" Target="../media/image916.emf"/><Relationship Id="rId17" Type="http://schemas.openxmlformats.org/officeDocument/2006/relationships/image" Target="../media/image478.emf"/><Relationship Id="rId59" Type="http://schemas.openxmlformats.org/officeDocument/2006/relationships/image" Target="../media/image503.emf"/><Relationship Id="rId124" Type="http://schemas.openxmlformats.org/officeDocument/2006/relationships/customXml" Target="../ink/ink958.xml"/><Relationship Id="rId527" Type="http://schemas.openxmlformats.org/officeDocument/2006/relationships/image" Target="../media/image1163.emf"/><Relationship Id="rId569" Type="http://schemas.openxmlformats.org/officeDocument/2006/relationships/image" Target="../media/image988.emf"/><Relationship Id="rId70" Type="http://schemas.openxmlformats.org/officeDocument/2006/relationships/customXml" Target="../ink/ink931.xml"/><Relationship Id="rId166" Type="http://schemas.openxmlformats.org/officeDocument/2006/relationships/customXml" Target="../ink/ink979.xml"/><Relationship Id="rId331" Type="http://schemas.openxmlformats.org/officeDocument/2006/relationships/image" Target="../media/image831.emf"/><Relationship Id="rId373" Type="http://schemas.openxmlformats.org/officeDocument/2006/relationships/image" Target="../media/image860.emf"/><Relationship Id="rId429" Type="http://schemas.openxmlformats.org/officeDocument/2006/relationships/image" Target="../media/image889.emf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723.emf"/><Relationship Id="rId440" Type="http://schemas.openxmlformats.org/officeDocument/2006/relationships/customXml" Target="../ink/ink1116.xml"/><Relationship Id="rId28" Type="http://schemas.openxmlformats.org/officeDocument/2006/relationships/customXml" Target="../ink/ink910.xml"/><Relationship Id="rId275" Type="http://schemas.openxmlformats.org/officeDocument/2006/relationships/image" Target="../media/image763.emf"/><Relationship Id="rId300" Type="http://schemas.openxmlformats.org/officeDocument/2006/relationships/customXml" Target="../ink/ink1046.xml"/><Relationship Id="rId482" Type="http://schemas.openxmlformats.org/officeDocument/2006/relationships/customXml" Target="../ink/ink1137.xml"/><Relationship Id="rId538" Type="http://schemas.openxmlformats.org/officeDocument/2006/relationships/customXml" Target="../ink/ink1165.xml"/><Relationship Id="rId81" Type="http://schemas.openxmlformats.org/officeDocument/2006/relationships/image" Target="../media/image516.emf"/><Relationship Id="rId135" Type="http://schemas.openxmlformats.org/officeDocument/2006/relationships/image" Target="../media/image651.emf"/><Relationship Id="rId177" Type="http://schemas.openxmlformats.org/officeDocument/2006/relationships/image" Target="../media/image676.emf"/><Relationship Id="rId342" Type="http://schemas.openxmlformats.org/officeDocument/2006/relationships/customXml" Target="../ink/ink1067.xml"/><Relationship Id="rId384" Type="http://schemas.openxmlformats.org/officeDocument/2006/relationships/customXml" Target="../ink/ink1088.xml"/><Relationship Id="rId591" Type="http://schemas.openxmlformats.org/officeDocument/2006/relationships/image" Target="../media/image1005.emf"/><Relationship Id="rId202" Type="http://schemas.openxmlformats.org/officeDocument/2006/relationships/customXml" Target="../ink/ink997.xml"/><Relationship Id="rId244" Type="http://schemas.openxmlformats.org/officeDocument/2006/relationships/customXml" Target="../ink/ink1018.xml"/><Relationship Id="rId39" Type="http://schemas.openxmlformats.org/officeDocument/2006/relationships/image" Target="../media/image491.emf"/><Relationship Id="rId286" Type="http://schemas.openxmlformats.org/officeDocument/2006/relationships/customXml" Target="../ink/ink1039.xml"/><Relationship Id="rId451" Type="http://schemas.openxmlformats.org/officeDocument/2006/relationships/image" Target="../media/image901.emf"/><Relationship Id="rId493" Type="http://schemas.openxmlformats.org/officeDocument/2006/relationships/image" Target="../media/image928.emf"/><Relationship Id="rId507" Type="http://schemas.openxmlformats.org/officeDocument/2006/relationships/image" Target="../media/image944.emf"/><Relationship Id="rId549" Type="http://schemas.openxmlformats.org/officeDocument/2006/relationships/image" Target="../media/image975.emf"/><Relationship Id="rId50" Type="http://schemas.openxmlformats.org/officeDocument/2006/relationships/customXml" Target="../ink/ink921.xml"/><Relationship Id="rId104" Type="http://schemas.openxmlformats.org/officeDocument/2006/relationships/customXml" Target="../ink/ink948.xml"/><Relationship Id="rId146" Type="http://schemas.openxmlformats.org/officeDocument/2006/relationships/customXml" Target="../ink/ink969.xml"/><Relationship Id="rId188" Type="http://schemas.openxmlformats.org/officeDocument/2006/relationships/customXml" Target="../ink/ink990.xml"/><Relationship Id="rId311" Type="http://schemas.openxmlformats.org/officeDocument/2006/relationships/image" Target="../media/image820.emf"/><Relationship Id="rId353" Type="http://schemas.openxmlformats.org/officeDocument/2006/relationships/image" Target="../media/image849.emf"/><Relationship Id="rId395" Type="http://schemas.openxmlformats.org/officeDocument/2006/relationships/image" Target="../media/image871.emf"/><Relationship Id="rId409" Type="http://schemas.openxmlformats.org/officeDocument/2006/relationships/image" Target="../media/image879.emf"/><Relationship Id="rId560" Type="http://schemas.openxmlformats.org/officeDocument/2006/relationships/customXml" Target="../ink/ink1176.xml"/><Relationship Id="rId92" Type="http://schemas.openxmlformats.org/officeDocument/2006/relationships/customXml" Target="../ink/ink942.xml"/><Relationship Id="rId213" Type="http://schemas.openxmlformats.org/officeDocument/2006/relationships/image" Target="../media/image701.emf"/><Relationship Id="rId420" Type="http://schemas.openxmlformats.org/officeDocument/2006/relationships/customXml" Target="../ink/ink1106.xml"/><Relationship Id="rId255" Type="http://schemas.openxmlformats.org/officeDocument/2006/relationships/image" Target="../media/image741.emf"/><Relationship Id="rId297" Type="http://schemas.openxmlformats.org/officeDocument/2006/relationships/image" Target="../media/image812.emf"/><Relationship Id="rId462" Type="http://schemas.openxmlformats.org/officeDocument/2006/relationships/customXml" Target="../ink/ink1127.xml"/><Relationship Id="rId518" Type="http://schemas.openxmlformats.org/officeDocument/2006/relationships/customXml" Target="../ink/ink1155.xml"/><Relationship Id="rId115" Type="http://schemas.openxmlformats.org/officeDocument/2006/relationships/image" Target="../media/image547.emf"/><Relationship Id="rId157" Type="http://schemas.openxmlformats.org/officeDocument/2006/relationships/image" Target="../media/image665.emf"/><Relationship Id="rId322" Type="http://schemas.openxmlformats.org/officeDocument/2006/relationships/customXml" Target="../ink/ink1057.xml"/><Relationship Id="rId364" Type="http://schemas.openxmlformats.org/officeDocument/2006/relationships/customXml" Target="../ink/ink1078.xml"/><Relationship Id="rId61" Type="http://schemas.openxmlformats.org/officeDocument/2006/relationships/image" Target="../media/image504.emf"/><Relationship Id="rId199" Type="http://schemas.openxmlformats.org/officeDocument/2006/relationships/image" Target="../media/image693.emf"/><Relationship Id="rId571" Type="http://schemas.openxmlformats.org/officeDocument/2006/relationships/image" Target="../media/image989.emf"/><Relationship Id="rId19" Type="http://schemas.openxmlformats.org/officeDocument/2006/relationships/image" Target="../media/image479.emf"/><Relationship Id="rId224" Type="http://schemas.openxmlformats.org/officeDocument/2006/relationships/customXml" Target="../ink/ink1008.xml"/><Relationship Id="rId266" Type="http://schemas.openxmlformats.org/officeDocument/2006/relationships/customXml" Target="../ink/ink1029.xml"/><Relationship Id="rId431" Type="http://schemas.openxmlformats.org/officeDocument/2006/relationships/image" Target="../media/image890.emf"/><Relationship Id="rId473" Type="http://schemas.openxmlformats.org/officeDocument/2006/relationships/image" Target="../media/image917.emf"/><Relationship Id="rId529" Type="http://schemas.openxmlformats.org/officeDocument/2006/relationships/image" Target="../media/image1164.emf"/><Relationship Id="rId30" Type="http://schemas.openxmlformats.org/officeDocument/2006/relationships/customXml" Target="../ink/ink911.xml"/><Relationship Id="rId126" Type="http://schemas.openxmlformats.org/officeDocument/2006/relationships/customXml" Target="../ink/ink959.xml"/><Relationship Id="rId168" Type="http://schemas.openxmlformats.org/officeDocument/2006/relationships/customXml" Target="../ink/ink980.xml"/><Relationship Id="rId333" Type="http://schemas.openxmlformats.org/officeDocument/2006/relationships/image" Target="../media/image832.emf"/><Relationship Id="rId540" Type="http://schemas.openxmlformats.org/officeDocument/2006/relationships/customXml" Target="../ink/ink1166.xml"/><Relationship Id="rId72" Type="http://schemas.openxmlformats.org/officeDocument/2006/relationships/customXml" Target="../ink/ink932.xml"/><Relationship Id="rId375" Type="http://schemas.openxmlformats.org/officeDocument/2006/relationships/image" Target="../media/image861.emf"/><Relationship Id="rId582" Type="http://schemas.openxmlformats.org/officeDocument/2006/relationships/customXml" Target="../ink/ink1186.xml"/><Relationship Id="rId3" Type="http://schemas.openxmlformats.org/officeDocument/2006/relationships/image" Target="../media/image973.emf"/><Relationship Id="rId235" Type="http://schemas.openxmlformats.org/officeDocument/2006/relationships/image" Target="../media/image724.emf"/><Relationship Id="rId277" Type="http://schemas.openxmlformats.org/officeDocument/2006/relationships/image" Target="../media/image764.emf"/><Relationship Id="rId400" Type="http://schemas.openxmlformats.org/officeDocument/2006/relationships/customXml" Target="../ink/ink1096.xml"/><Relationship Id="rId442" Type="http://schemas.openxmlformats.org/officeDocument/2006/relationships/customXml" Target="../ink/ink1117.xml"/><Relationship Id="rId484" Type="http://schemas.openxmlformats.org/officeDocument/2006/relationships/customXml" Target="../ink/ink1138.xml"/><Relationship Id="rId137" Type="http://schemas.openxmlformats.org/officeDocument/2006/relationships/image" Target="../media/image652.emf"/><Relationship Id="rId302" Type="http://schemas.openxmlformats.org/officeDocument/2006/relationships/customXml" Target="../ink/ink1047.xml"/><Relationship Id="rId344" Type="http://schemas.openxmlformats.org/officeDocument/2006/relationships/customXml" Target="../ink/ink1068.xml"/><Relationship Id="rId41" Type="http://schemas.openxmlformats.org/officeDocument/2006/relationships/image" Target="../media/image492.emf"/><Relationship Id="rId83" Type="http://schemas.openxmlformats.org/officeDocument/2006/relationships/image" Target="../media/image517.emf"/><Relationship Id="rId179" Type="http://schemas.openxmlformats.org/officeDocument/2006/relationships/image" Target="../media/image677.emf"/><Relationship Id="rId386" Type="http://schemas.openxmlformats.org/officeDocument/2006/relationships/customXml" Target="../ink/ink1089.xml"/><Relationship Id="rId551" Type="http://schemas.openxmlformats.org/officeDocument/2006/relationships/image" Target="../media/image976.emf"/><Relationship Id="rId593" Type="http://schemas.openxmlformats.org/officeDocument/2006/relationships/image" Target="../media/image1006.emf"/><Relationship Id="rId190" Type="http://schemas.openxmlformats.org/officeDocument/2006/relationships/customXml" Target="../ink/ink991.xml"/><Relationship Id="rId204" Type="http://schemas.openxmlformats.org/officeDocument/2006/relationships/customXml" Target="../ink/ink998.xml"/><Relationship Id="rId246" Type="http://schemas.openxmlformats.org/officeDocument/2006/relationships/customXml" Target="../ink/ink1019.xml"/><Relationship Id="rId288" Type="http://schemas.openxmlformats.org/officeDocument/2006/relationships/customXml" Target="../ink/ink1040.xml"/><Relationship Id="rId411" Type="http://schemas.openxmlformats.org/officeDocument/2006/relationships/image" Target="../media/image880.emf"/><Relationship Id="rId453" Type="http://schemas.openxmlformats.org/officeDocument/2006/relationships/image" Target="../media/image903.emf"/><Relationship Id="rId509" Type="http://schemas.openxmlformats.org/officeDocument/2006/relationships/image" Target="../media/image1148.emf"/><Relationship Id="rId106" Type="http://schemas.openxmlformats.org/officeDocument/2006/relationships/customXml" Target="../ink/ink949.xml"/><Relationship Id="rId313" Type="http://schemas.openxmlformats.org/officeDocument/2006/relationships/image" Target="../media/image821.emf"/><Relationship Id="rId495" Type="http://schemas.openxmlformats.org/officeDocument/2006/relationships/image" Target="../media/image929.emf"/><Relationship Id="rId10" Type="http://schemas.openxmlformats.org/officeDocument/2006/relationships/customXml" Target="../ink/ink901.xml"/><Relationship Id="rId52" Type="http://schemas.openxmlformats.org/officeDocument/2006/relationships/customXml" Target="../ink/ink922.xml"/><Relationship Id="rId94" Type="http://schemas.openxmlformats.org/officeDocument/2006/relationships/customXml" Target="../ink/ink943.xml"/><Relationship Id="rId148" Type="http://schemas.openxmlformats.org/officeDocument/2006/relationships/customXml" Target="../ink/ink970.xml"/><Relationship Id="rId355" Type="http://schemas.openxmlformats.org/officeDocument/2006/relationships/image" Target="../media/image850.emf"/><Relationship Id="rId397" Type="http://schemas.openxmlformats.org/officeDocument/2006/relationships/image" Target="../media/image872.emf"/><Relationship Id="rId520" Type="http://schemas.openxmlformats.org/officeDocument/2006/relationships/customXml" Target="../ink/ink1156.xml"/><Relationship Id="rId562" Type="http://schemas.openxmlformats.org/officeDocument/2006/relationships/customXml" Target="../ink/ink1177.xml"/><Relationship Id="rId215" Type="http://schemas.openxmlformats.org/officeDocument/2006/relationships/image" Target="../media/image709.emf"/><Relationship Id="rId257" Type="http://schemas.openxmlformats.org/officeDocument/2006/relationships/image" Target="../media/image742.emf"/><Relationship Id="rId422" Type="http://schemas.openxmlformats.org/officeDocument/2006/relationships/customXml" Target="../ink/ink1107.xml"/><Relationship Id="rId464" Type="http://schemas.openxmlformats.org/officeDocument/2006/relationships/customXml" Target="../ink/ink1128.xml"/><Relationship Id="rId299" Type="http://schemas.openxmlformats.org/officeDocument/2006/relationships/image" Target="../media/image813.emf"/><Relationship Id="rId63" Type="http://schemas.openxmlformats.org/officeDocument/2006/relationships/image" Target="../media/image505.emf"/><Relationship Id="rId159" Type="http://schemas.openxmlformats.org/officeDocument/2006/relationships/image" Target="../media/image666.emf"/><Relationship Id="rId366" Type="http://schemas.openxmlformats.org/officeDocument/2006/relationships/customXml" Target="../ink/ink1079.xml"/><Relationship Id="rId573" Type="http://schemas.openxmlformats.org/officeDocument/2006/relationships/image" Target="../media/image992.emf"/><Relationship Id="rId226" Type="http://schemas.openxmlformats.org/officeDocument/2006/relationships/customXml" Target="../ink/ink1009.xml"/><Relationship Id="rId433" Type="http://schemas.openxmlformats.org/officeDocument/2006/relationships/image" Target="../media/image891.emf"/><Relationship Id="rId74" Type="http://schemas.openxmlformats.org/officeDocument/2006/relationships/customXml" Target="../ink/ink933.xml"/><Relationship Id="rId377" Type="http://schemas.openxmlformats.org/officeDocument/2006/relationships/image" Target="../media/image862.emf"/><Relationship Id="rId500" Type="http://schemas.openxmlformats.org/officeDocument/2006/relationships/customXml" Target="../ink/ink1146.xml"/><Relationship Id="rId584" Type="http://schemas.openxmlformats.org/officeDocument/2006/relationships/customXml" Target="../ink/ink1187.xml"/><Relationship Id="rId5" Type="http://schemas.openxmlformats.org/officeDocument/2006/relationships/image" Target="../media/image931.emf"/><Relationship Id="rId237" Type="http://schemas.openxmlformats.org/officeDocument/2006/relationships/image" Target="../media/image728.emf"/><Relationship Id="rId444" Type="http://schemas.openxmlformats.org/officeDocument/2006/relationships/customXml" Target="../ink/ink1118.xml"/><Relationship Id="rId290" Type="http://schemas.openxmlformats.org/officeDocument/2006/relationships/customXml" Target="../ink/ink1041.xml"/><Relationship Id="rId304" Type="http://schemas.openxmlformats.org/officeDocument/2006/relationships/customXml" Target="../ink/ink1048.xml"/><Relationship Id="rId388" Type="http://schemas.openxmlformats.org/officeDocument/2006/relationships/customXml" Target="../ink/ink1090.xml"/><Relationship Id="rId511" Type="http://schemas.openxmlformats.org/officeDocument/2006/relationships/image" Target="../media/image1149.emf"/><Relationship Id="rId85" Type="http://schemas.openxmlformats.org/officeDocument/2006/relationships/image" Target="../media/image518.emf"/><Relationship Id="rId150" Type="http://schemas.openxmlformats.org/officeDocument/2006/relationships/customXml" Target="../ink/ink971.xml"/><Relationship Id="rId595" Type="http://schemas.openxmlformats.org/officeDocument/2006/relationships/image" Target="../media/image1007.emf"/><Relationship Id="rId248" Type="http://schemas.openxmlformats.org/officeDocument/2006/relationships/customXml" Target="../ink/ink1020.xml"/><Relationship Id="rId455" Type="http://schemas.openxmlformats.org/officeDocument/2006/relationships/image" Target="../media/image904.emf"/><Relationship Id="rId12" Type="http://schemas.openxmlformats.org/officeDocument/2006/relationships/customXml" Target="../ink/ink902.xml"/><Relationship Id="rId108" Type="http://schemas.openxmlformats.org/officeDocument/2006/relationships/customXml" Target="../ink/ink950.xml"/><Relationship Id="rId315" Type="http://schemas.openxmlformats.org/officeDocument/2006/relationships/image" Target="../media/image822.emf"/><Relationship Id="rId522" Type="http://schemas.openxmlformats.org/officeDocument/2006/relationships/customXml" Target="../ink/ink1157.xml"/><Relationship Id="rId96" Type="http://schemas.openxmlformats.org/officeDocument/2006/relationships/customXml" Target="../ink/ink944.xml"/><Relationship Id="rId161" Type="http://schemas.openxmlformats.org/officeDocument/2006/relationships/image" Target="../media/image667.emf"/><Relationship Id="rId399" Type="http://schemas.openxmlformats.org/officeDocument/2006/relationships/image" Target="../media/image873.emf"/><Relationship Id="rId259" Type="http://schemas.openxmlformats.org/officeDocument/2006/relationships/image" Target="../media/image744.emf"/><Relationship Id="rId466" Type="http://schemas.openxmlformats.org/officeDocument/2006/relationships/customXml" Target="../ink/ink1129.xml"/><Relationship Id="rId23" Type="http://schemas.openxmlformats.org/officeDocument/2006/relationships/image" Target="../media/image482.emf"/><Relationship Id="rId119" Type="http://schemas.openxmlformats.org/officeDocument/2006/relationships/image" Target="../media/image550.emf"/><Relationship Id="rId326" Type="http://schemas.openxmlformats.org/officeDocument/2006/relationships/customXml" Target="../ink/ink1059.xml"/><Relationship Id="rId533" Type="http://schemas.openxmlformats.org/officeDocument/2006/relationships/image" Target="../media/image1166.emf"/><Relationship Id="rId172" Type="http://schemas.openxmlformats.org/officeDocument/2006/relationships/customXml" Target="../ink/ink982.xml"/><Relationship Id="rId477" Type="http://schemas.openxmlformats.org/officeDocument/2006/relationships/image" Target="../media/image919.emf"/><Relationship Id="rId337" Type="http://schemas.openxmlformats.org/officeDocument/2006/relationships/image" Target="../media/image834.emf"/><Relationship Id="rId34" Type="http://schemas.openxmlformats.org/officeDocument/2006/relationships/customXml" Target="../ink/ink913.xml"/><Relationship Id="rId544" Type="http://schemas.openxmlformats.org/officeDocument/2006/relationships/customXml" Target="../ink/ink1168.xml"/><Relationship Id="rId183" Type="http://schemas.openxmlformats.org/officeDocument/2006/relationships/image" Target="../media/image679.emf"/><Relationship Id="rId390" Type="http://schemas.openxmlformats.org/officeDocument/2006/relationships/customXml" Target="../ink/ink1091.xml"/><Relationship Id="rId404" Type="http://schemas.openxmlformats.org/officeDocument/2006/relationships/customXml" Target="../ink/ink1098.xml"/><Relationship Id="rId250" Type="http://schemas.openxmlformats.org/officeDocument/2006/relationships/customXml" Target="../ink/ink1021.xml"/><Relationship Id="rId488" Type="http://schemas.openxmlformats.org/officeDocument/2006/relationships/customXml" Target="../ink/ink1140.xml"/><Relationship Id="rId45" Type="http://schemas.openxmlformats.org/officeDocument/2006/relationships/image" Target="../media/image494.emf"/><Relationship Id="rId110" Type="http://schemas.openxmlformats.org/officeDocument/2006/relationships/customXml" Target="../ink/ink951.xml"/><Relationship Id="rId348" Type="http://schemas.openxmlformats.org/officeDocument/2006/relationships/customXml" Target="../ink/ink1070.xml"/><Relationship Id="rId555" Type="http://schemas.openxmlformats.org/officeDocument/2006/relationships/image" Target="../media/image978.emf"/></Relationships>
</file>

<file path=ppt/slides/_rels/slide25.xml.rels><?xml version="1.0" encoding="UTF-8" standalone="yes"?>
<Relationships xmlns="http://schemas.openxmlformats.org/package/2006/relationships"><Relationship Id="rId308" Type="http://schemas.openxmlformats.org/officeDocument/2006/relationships/image" Target="../media/image1439.emf"/><Relationship Id="rId340" Type="http://schemas.openxmlformats.org/officeDocument/2006/relationships/image" Target="../media/image1441.emf"/><Relationship Id="rId345" Type="http://schemas.openxmlformats.org/officeDocument/2006/relationships/customXml" Target="../ink/ink1199.xml"/><Relationship Id="rId68" Type="http://schemas.openxmlformats.org/officeDocument/2006/relationships/image" Target="../media/image1184.emf"/><Relationship Id="rId76" Type="http://schemas.openxmlformats.org/officeDocument/2006/relationships/image" Target="../media/image1149.emf"/><Relationship Id="rId353" Type="http://schemas.openxmlformats.org/officeDocument/2006/relationships/customXml" Target="../ink/ink1206.xml"/><Relationship Id="rId84" Type="http://schemas.openxmlformats.org/officeDocument/2006/relationships/image" Target="../media/image1156.emf"/><Relationship Id="rId358" Type="http://schemas.openxmlformats.org/officeDocument/2006/relationships/customXml" Target="../ink/ink1211.xml"/><Relationship Id="rId361" Type="http://schemas.openxmlformats.org/officeDocument/2006/relationships/customXml" Target="../ink/ink1214.xml"/><Relationship Id="rId366" Type="http://schemas.openxmlformats.org/officeDocument/2006/relationships/customXml" Target="../ink/ink1219.xml"/><Relationship Id="rId104" Type="http://schemas.openxmlformats.org/officeDocument/2006/relationships/image" Target="../media/image1169.emf"/><Relationship Id="rId92" Type="http://schemas.openxmlformats.org/officeDocument/2006/relationships/image" Target="../media/image1163.emf"/><Relationship Id="rId2" Type="http://schemas.openxmlformats.org/officeDocument/2006/relationships/customXml" Target="../ink/ink1193.xml"/><Relationship Id="rId306" Type="http://schemas.openxmlformats.org/officeDocument/2006/relationships/image" Target="../media/image1431.emf"/><Relationship Id="rId343" Type="http://schemas.openxmlformats.org/officeDocument/2006/relationships/customXml" Target="../ink/ink1197.xml"/><Relationship Id="rId66" Type="http://schemas.openxmlformats.org/officeDocument/2006/relationships/image" Target="../media/image1179.emf"/><Relationship Id="rId348" Type="http://schemas.openxmlformats.org/officeDocument/2006/relationships/customXml" Target="../ink/ink1202.xml"/><Relationship Id="rId74" Type="http://schemas.openxmlformats.org/officeDocument/2006/relationships/image" Target="../media/image1148.emf"/><Relationship Id="rId356" Type="http://schemas.openxmlformats.org/officeDocument/2006/relationships/customXml" Target="../ink/ink1209.xml"/><Relationship Id="rId364" Type="http://schemas.openxmlformats.org/officeDocument/2006/relationships/customXml" Target="../ink/ink1217.xml"/><Relationship Id="rId102" Type="http://schemas.openxmlformats.org/officeDocument/2006/relationships/image" Target="../media/image1168.emf"/><Relationship Id="rId369" Type="http://schemas.openxmlformats.org/officeDocument/2006/relationships/customXml" Target="../ink/ink1222.xml"/><Relationship Id="rId110" Type="http://schemas.openxmlformats.org/officeDocument/2006/relationships/image" Target="../media/image1175.emf"/><Relationship Id="rId351" Type="http://schemas.openxmlformats.org/officeDocument/2006/relationships/customXml" Target="../ink/ink1204.xml"/><Relationship Id="rId82" Type="http://schemas.openxmlformats.org/officeDocument/2006/relationships/image" Target="../media/image1155.emf"/><Relationship Id="rId90" Type="http://schemas.openxmlformats.org/officeDocument/2006/relationships/image" Target="../media/image1159.emf"/><Relationship Id="rId309" Type="http://schemas.openxmlformats.org/officeDocument/2006/relationships/customXml" Target="../ink/ink1194.xml"/><Relationship Id="rId64" Type="http://schemas.openxmlformats.org/officeDocument/2006/relationships/image" Target="../media/image1178.emf"/><Relationship Id="rId346" Type="http://schemas.openxmlformats.org/officeDocument/2006/relationships/customXml" Target="../ink/ink1200.xml"/><Relationship Id="rId354" Type="http://schemas.openxmlformats.org/officeDocument/2006/relationships/customXml" Target="../ink/ink1207.xml"/><Relationship Id="rId359" Type="http://schemas.openxmlformats.org/officeDocument/2006/relationships/customXml" Target="../ink/ink1212.xml"/><Relationship Id="rId100" Type="http://schemas.openxmlformats.org/officeDocument/2006/relationships/image" Target="../media/image1167.emf"/><Relationship Id="rId367" Type="http://schemas.openxmlformats.org/officeDocument/2006/relationships/customXml" Target="../ink/ink1220.xml"/><Relationship Id="rId341" Type="http://schemas.openxmlformats.org/officeDocument/2006/relationships/customXml" Target="../ink/ink1195.xml"/><Relationship Id="rId72" Type="http://schemas.openxmlformats.org/officeDocument/2006/relationships/image" Target="../media/image1186.emf"/><Relationship Id="rId80" Type="http://schemas.openxmlformats.org/officeDocument/2006/relationships/image" Target="../media/image1154.emf"/><Relationship Id="rId362" Type="http://schemas.openxmlformats.org/officeDocument/2006/relationships/customXml" Target="../ink/ink1215.xml"/><Relationship Id="rId98" Type="http://schemas.openxmlformats.org/officeDocument/2006/relationships/image" Target="../media/image1166.emf"/><Relationship Id="rId370" Type="http://schemas.openxmlformats.org/officeDocument/2006/relationships/customXml" Target="../ink/ink1223.xml"/><Relationship Id="rId344" Type="http://schemas.openxmlformats.org/officeDocument/2006/relationships/customXml" Target="../ink/ink1198.xml"/><Relationship Id="rId349" Type="http://schemas.openxmlformats.org/officeDocument/2006/relationships/customXml" Target="../ink/ink1203.xml"/><Relationship Id="rId357" Type="http://schemas.openxmlformats.org/officeDocument/2006/relationships/customXml" Target="../ink/ink1210.xml"/><Relationship Id="rId108" Type="http://schemas.openxmlformats.org/officeDocument/2006/relationships/image" Target="../media/image1174.emf"/><Relationship Id="rId331" Type="http://schemas.openxmlformats.org/officeDocument/2006/relationships/image" Target="../media/image1440.emf"/><Relationship Id="rId62" Type="http://schemas.openxmlformats.org/officeDocument/2006/relationships/image" Target="../media/image1177.emf"/><Relationship Id="rId70" Type="http://schemas.openxmlformats.org/officeDocument/2006/relationships/image" Target="../media/image1185.emf"/><Relationship Id="rId352" Type="http://schemas.openxmlformats.org/officeDocument/2006/relationships/customXml" Target="../ink/ink1205.xml"/><Relationship Id="rId88" Type="http://schemas.openxmlformats.org/officeDocument/2006/relationships/image" Target="../media/image1158.emf"/><Relationship Id="rId360" Type="http://schemas.openxmlformats.org/officeDocument/2006/relationships/customXml" Target="../ink/ink1213.xml"/><Relationship Id="rId96" Type="http://schemas.openxmlformats.org/officeDocument/2006/relationships/image" Target="../media/image1165.emf"/><Relationship Id="rId365" Type="http://schemas.openxmlformats.org/officeDocument/2006/relationships/customXml" Target="../ink/ink1218.xml"/><Relationship Id="rId1" Type="http://schemas.openxmlformats.org/officeDocument/2006/relationships/slideLayout" Target="../slideLayouts/slideLayout2.xml"/><Relationship Id="rId347" Type="http://schemas.openxmlformats.org/officeDocument/2006/relationships/customXml" Target="../ink/ink1201.xml"/><Relationship Id="rId106" Type="http://schemas.openxmlformats.org/officeDocument/2006/relationships/image" Target="../media/image1173.emf"/><Relationship Id="rId342" Type="http://schemas.openxmlformats.org/officeDocument/2006/relationships/customXml" Target="../ink/ink1196.xml"/><Relationship Id="rId350" Type="http://schemas.openxmlformats.org/officeDocument/2006/relationships/image" Target="../media/image1442.emf"/><Relationship Id="rId78" Type="http://schemas.openxmlformats.org/officeDocument/2006/relationships/image" Target="../media/image1153.emf"/><Relationship Id="rId355" Type="http://schemas.openxmlformats.org/officeDocument/2006/relationships/customXml" Target="../ink/ink1208.xml"/><Relationship Id="rId86" Type="http://schemas.openxmlformats.org/officeDocument/2006/relationships/image" Target="../media/image1157.emf"/><Relationship Id="rId94" Type="http://schemas.openxmlformats.org/officeDocument/2006/relationships/image" Target="../media/image1164.emf"/><Relationship Id="rId363" Type="http://schemas.openxmlformats.org/officeDocument/2006/relationships/customXml" Target="../ink/ink1216.xml"/><Relationship Id="rId368" Type="http://schemas.openxmlformats.org/officeDocument/2006/relationships/customXml" Target="../ink/ink1221.xml"/><Relationship Id="rId371" Type="http://schemas.openxmlformats.org/officeDocument/2006/relationships/image" Target="../media/image1443.emf"/></Relationships>
</file>

<file path=ppt/slides/_rels/slide26.xml.rels><?xml version="1.0" encoding="UTF-8" standalone="yes"?>
<Relationships xmlns="http://schemas.openxmlformats.org/package/2006/relationships"><Relationship Id="rId549" Type="http://schemas.openxmlformats.org/officeDocument/2006/relationships/customXml" Target="../ink/ink1227.xml"/><Relationship Id="rId552" Type="http://schemas.openxmlformats.org/officeDocument/2006/relationships/image" Target="../media/image1447.emf"/><Relationship Id="rId557" Type="http://schemas.openxmlformats.org/officeDocument/2006/relationships/image" Target="../media/image1449.emf"/><Relationship Id="rId548" Type="http://schemas.openxmlformats.org/officeDocument/2006/relationships/image" Target="../media/image1445.emf"/><Relationship Id="rId556" Type="http://schemas.openxmlformats.org/officeDocument/2006/relationships/customXml" Target="../ink/ink1231.xml"/><Relationship Id="rId2" Type="http://schemas.openxmlformats.org/officeDocument/2006/relationships/customXml" Target="../ink/ink1224.xml"/><Relationship Id="rId551" Type="http://schemas.openxmlformats.org/officeDocument/2006/relationships/customXml" Target="../ink/ink1228.xml"/><Relationship Id="rId1" Type="http://schemas.openxmlformats.org/officeDocument/2006/relationships/slideLayout" Target="../slideLayouts/slideLayout2.xml"/><Relationship Id="rId547" Type="http://schemas.openxmlformats.org/officeDocument/2006/relationships/customXml" Target="../ink/ink1226.xml"/><Relationship Id="rId550" Type="http://schemas.openxmlformats.org/officeDocument/2006/relationships/image" Target="../media/image1446.emf"/><Relationship Id="rId555" Type="http://schemas.openxmlformats.org/officeDocument/2006/relationships/customXml" Target="../ink/ink1230.xml"/><Relationship Id="rId546" Type="http://schemas.openxmlformats.org/officeDocument/2006/relationships/customXml" Target="../ink/ink1225.xml"/><Relationship Id="rId5" Type="http://schemas.openxmlformats.org/officeDocument/2006/relationships/image" Target="../media/image1146.emf"/><Relationship Id="rId151" Type="http://schemas.openxmlformats.org/officeDocument/2006/relationships/image" Target="../media/image1267.emf"/><Relationship Id="rId554" Type="http://schemas.openxmlformats.org/officeDocument/2006/relationships/image" Target="../media/image1448.emf"/><Relationship Id="rId545" Type="http://schemas.openxmlformats.org/officeDocument/2006/relationships/image" Target="../media/image1444.emf"/><Relationship Id="rId553" Type="http://schemas.openxmlformats.org/officeDocument/2006/relationships/customXml" Target="../ink/ink12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33.xml"/><Relationship Id="rId7" Type="http://schemas.openxmlformats.org/officeDocument/2006/relationships/image" Target="../media/image797.emf"/><Relationship Id="rId2" Type="http://schemas.openxmlformats.org/officeDocument/2006/relationships/customXml" Target="../ink/ink12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2.e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0.emf"/><Relationship Id="rId18" Type="http://schemas.openxmlformats.org/officeDocument/2006/relationships/customXml" Target="../ink/ink1242.xml"/><Relationship Id="rId39" Type="http://schemas.openxmlformats.org/officeDocument/2006/relationships/image" Target="../media/image3014.emf"/><Relationship Id="rId21" Type="http://schemas.openxmlformats.org/officeDocument/2006/relationships/image" Target="../media/image560.emf"/><Relationship Id="rId34" Type="http://schemas.openxmlformats.org/officeDocument/2006/relationships/customXml" Target="../ink/ink1247.xml"/><Relationship Id="rId42" Type="http://schemas.openxmlformats.org/officeDocument/2006/relationships/customXml" Target="../ink/ink1251.xml"/><Relationship Id="rId7" Type="http://schemas.openxmlformats.org/officeDocument/2006/relationships/image" Target="../media/image4610.emf"/><Relationship Id="rId12" Type="http://schemas.openxmlformats.org/officeDocument/2006/relationships/customXml" Target="../ink/ink1239.xml"/><Relationship Id="rId17" Type="http://schemas.openxmlformats.org/officeDocument/2006/relationships/image" Target="../media/image511.emf"/><Relationship Id="rId33" Type="http://schemas.openxmlformats.org/officeDocument/2006/relationships/image" Target="../media/image3112.emf"/><Relationship Id="rId38" Type="http://schemas.openxmlformats.org/officeDocument/2006/relationships/customXml" Target="../ink/ink1249.xml"/><Relationship Id="rId2" Type="http://schemas.openxmlformats.org/officeDocument/2006/relationships/customXml" Target="../ink/ink1234.xml"/><Relationship Id="rId16" Type="http://schemas.openxmlformats.org/officeDocument/2006/relationships/customXml" Target="../ink/ink1241.xml"/><Relationship Id="rId20" Type="http://schemas.openxmlformats.org/officeDocument/2006/relationships/customXml" Target="../ink/ink1243.xml"/><Relationship Id="rId41" Type="http://schemas.openxmlformats.org/officeDocument/2006/relationships/image" Target="../media/image321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36.xml"/><Relationship Id="rId11" Type="http://schemas.openxmlformats.org/officeDocument/2006/relationships/image" Target="../media/image480.emf"/><Relationship Id="rId24" Type="http://schemas.openxmlformats.org/officeDocument/2006/relationships/customXml" Target="../ink/ink1245.xml"/><Relationship Id="rId32" Type="http://schemas.openxmlformats.org/officeDocument/2006/relationships/customXml" Target="../ink/ink1246.xml"/><Relationship Id="rId37" Type="http://schemas.openxmlformats.org/officeDocument/2006/relationships/image" Target="../media/image2910.emf"/><Relationship Id="rId40" Type="http://schemas.openxmlformats.org/officeDocument/2006/relationships/customXml" Target="../ink/ink1250.xml"/><Relationship Id="rId5" Type="http://schemas.openxmlformats.org/officeDocument/2006/relationships/image" Target="../media/image4510.emf"/><Relationship Id="rId15" Type="http://schemas.openxmlformats.org/officeDocument/2006/relationships/image" Target="../media/image500.emf"/><Relationship Id="rId23" Type="http://schemas.openxmlformats.org/officeDocument/2006/relationships/image" Target="../media/image570.emf"/><Relationship Id="rId36" Type="http://schemas.openxmlformats.org/officeDocument/2006/relationships/customXml" Target="../ink/ink1248.xml"/><Relationship Id="rId10" Type="http://schemas.openxmlformats.org/officeDocument/2006/relationships/customXml" Target="../ink/ink1238.xml"/><Relationship Id="rId19" Type="http://schemas.openxmlformats.org/officeDocument/2006/relationships/image" Target="../media/image520.emf"/><Relationship Id="rId31" Type="http://schemas.openxmlformats.org/officeDocument/2006/relationships/image" Target="../media/image3012.emf"/><Relationship Id="rId4" Type="http://schemas.openxmlformats.org/officeDocument/2006/relationships/customXml" Target="../ink/ink1235.xml"/><Relationship Id="rId9" Type="http://schemas.openxmlformats.org/officeDocument/2006/relationships/image" Target="../media/image477.emf"/><Relationship Id="rId14" Type="http://schemas.openxmlformats.org/officeDocument/2006/relationships/customXml" Target="../ink/ink1240.xml"/><Relationship Id="rId22" Type="http://schemas.openxmlformats.org/officeDocument/2006/relationships/customXml" Target="../ink/ink1244.xml"/><Relationship Id="rId35" Type="http://schemas.openxmlformats.org/officeDocument/2006/relationships/image" Target="../media/image2714.emf"/><Relationship Id="rId43" Type="http://schemas.openxmlformats.org/officeDocument/2006/relationships/image" Target="../media/image3311.emf"/><Relationship Id="rId8" Type="http://schemas.openxmlformats.org/officeDocument/2006/relationships/customXml" Target="../ink/ink1237.xml"/><Relationship Id="rId3" Type="http://schemas.openxmlformats.org/officeDocument/2006/relationships/image" Target="../media/image4410.emf"/></Relationships>
</file>

<file path=ppt/slides/_rels/slide29.xml.rels><?xml version="1.0" encoding="UTF-8" standalone="yes"?>
<Relationships xmlns="http://schemas.openxmlformats.org/package/2006/relationships"><Relationship Id="rId42" Type="http://schemas.openxmlformats.org/officeDocument/2006/relationships/image" Target="../media/image134.emf"/><Relationship Id="rId154" Type="http://schemas.openxmlformats.org/officeDocument/2006/relationships/customXml" Target="../ink/ink1264.xml"/><Relationship Id="rId159" Type="http://schemas.openxmlformats.org/officeDocument/2006/relationships/customXml" Target="../ink/ink1269.xml"/><Relationship Id="rId68" Type="http://schemas.openxmlformats.org/officeDocument/2006/relationships/image" Target="../media/image147.emf"/><Relationship Id="rId84" Type="http://schemas.openxmlformats.org/officeDocument/2006/relationships/image" Target="../media/image155.emf"/><Relationship Id="rId175" Type="http://schemas.openxmlformats.org/officeDocument/2006/relationships/customXml" Target="../ink/ink1285.xml"/><Relationship Id="rId170" Type="http://schemas.openxmlformats.org/officeDocument/2006/relationships/customXml" Target="../ink/ink1280.xml"/><Relationship Id="rId11" Type="http://schemas.openxmlformats.org/officeDocument/2006/relationships/image" Target="../media/image28130.emf"/><Relationship Id="rId144" Type="http://schemas.openxmlformats.org/officeDocument/2006/relationships/customXml" Target="../ink/ink1254.xml"/><Relationship Id="rId32" Type="http://schemas.openxmlformats.org/officeDocument/2006/relationships/image" Target="../media/image6810.emf"/><Relationship Id="rId149" Type="http://schemas.openxmlformats.org/officeDocument/2006/relationships/customXml" Target="../ink/ink1259.xml"/><Relationship Id="rId58" Type="http://schemas.openxmlformats.org/officeDocument/2006/relationships/image" Target="../media/image142.emf"/><Relationship Id="rId74" Type="http://schemas.openxmlformats.org/officeDocument/2006/relationships/image" Target="../media/image150.emf"/><Relationship Id="rId152" Type="http://schemas.openxmlformats.org/officeDocument/2006/relationships/customXml" Target="../ink/ink1262.xml"/><Relationship Id="rId160" Type="http://schemas.openxmlformats.org/officeDocument/2006/relationships/customXml" Target="../ink/ink1270.xml"/><Relationship Id="rId165" Type="http://schemas.openxmlformats.org/officeDocument/2006/relationships/customXml" Target="../ink/ink1275.xml"/><Relationship Id="rId82" Type="http://schemas.openxmlformats.org/officeDocument/2006/relationships/image" Target="../media/image154.emf"/><Relationship Id="rId173" Type="http://schemas.openxmlformats.org/officeDocument/2006/relationships/customXml" Target="../ink/ink1283.xml"/><Relationship Id="rId90" Type="http://schemas.openxmlformats.org/officeDocument/2006/relationships/image" Target="../media/image158.emf"/><Relationship Id="rId181" Type="http://schemas.openxmlformats.org/officeDocument/2006/relationships/customXml" Target="../ink/ink1290.xml"/><Relationship Id="rId30" Type="http://schemas.openxmlformats.org/officeDocument/2006/relationships/image" Target="../media/image3611.emf"/><Relationship Id="rId147" Type="http://schemas.openxmlformats.org/officeDocument/2006/relationships/customXml" Target="../ink/ink1257.xml"/><Relationship Id="rId48" Type="http://schemas.openxmlformats.org/officeDocument/2006/relationships/image" Target="../media/image137.emf"/><Relationship Id="rId56" Type="http://schemas.openxmlformats.org/officeDocument/2006/relationships/image" Target="../media/image141.emf"/><Relationship Id="rId64" Type="http://schemas.openxmlformats.org/officeDocument/2006/relationships/image" Target="../media/image145.emf"/><Relationship Id="rId168" Type="http://schemas.openxmlformats.org/officeDocument/2006/relationships/customXml" Target="../ink/ink1278.xml"/><Relationship Id="rId150" Type="http://schemas.openxmlformats.org/officeDocument/2006/relationships/customXml" Target="../ink/ink1260.xml"/><Relationship Id="rId155" Type="http://schemas.openxmlformats.org/officeDocument/2006/relationships/customXml" Target="../ink/ink1265.xml"/><Relationship Id="rId163" Type="http://schemas.openxmlformats.org/officeDocument/2006/relationships/customXml" Target="../ink/ink1273.xml"/><Relationship Id="rId72" Type="http://schemas.openxmlformats.org/officeDocument/2006/relationships/image" Target="../media/image149.emf"/><Relationship Id="rId80" Type="http://schemas.openxmlformats.org/officeDocument/2006/relationships/image" Target="../media/image153.emf"/><Relationship Id="rId171" Type="http://schemas.openxmlformats.org/officeDocument/2006/relationships/customXml" Target="../ink/ink1281.xml"/><Relationship Id="rId176" Type="http://schemas.openxmlformats.org/officeDocument/2006/relationships/customXml" Target="../ink/ink1286.xml"/><Relationship Id="rId98" Type="http://schemas.openxmlformats.org/officeDocument/2006/relationships/image" Target="../media/image162.emf"/><Relationship Id="rId184" Type="http://schemas.openxmlformats.org/officeDocument/2006/relationships/image" Target="../media/image708.emf"/><Relationship Id="rId12" Type="http://schemas.openxmlformats.org/officeDocument/2006/relationships/customXml" Target="../ink/ink1253.xml"/><Relationship Id="rId38" Type="http://schemas.openxmlformats.org/officeDocument/2006/relationships/image" Target="../media/image132.emf"/><Relationship Id="rId46" Type="http://schemas.openxmlformats.org/officeDocument/2006/relationships/image" Target="../media/image136.emf"/><Relationship Id="rId158" Type="http://schemas.openxmlformats.org/officeDocument/2006/relationships/customXml" Target="../ink/ink1268.xml"/><Relationship Id="rId145" Type="http://schemas.openxmlformats.org/officeDocument/2006/relationships/customXml" Target="../ink/ink1255.xml"/><Relationship Id="rId153" Type="http://schemas.openxmlformats.org/officeDocument/2006/relationships/customXml" Target="../ink/ink1263.xml"/><Relationship Id="rId54" Type="http://schemas.openxmlformats.org/officeDocument/2006/relationships/image" Target="../media/image140.emf"/><Relationship Id="rId62" Type="http://schemas.openxmlformats.org/officeDocument/2006/relationships/image" Target="../media/image144.emf"/><Relationship Id="rId161" Type="http://schemas.openxmlformats.org/officeDocument/2006/relationships/customXml" Target="../ink/ink1271.xml"/><Relationship Id="rId70" Type="http://schemas.openxmlformats.org/officeDocument/2006/relationships/image" Target="../media/image148.emf"/><Relationship Id="rId166" Type="http://schemas.openxmlformats.org/officeDocument/2006/relationships/customXml" Target="../ink/ink1276.xml"/><Relationship Id="rId88" Type="http://schemas.openxmlformats.org/officeDocument/2006/relationships/image" Target="../media/image157.emf"/><Relationship Id="rId174" Type="http://schemas.openxmlformats.org/officeDocument/2006/relationships/customXml" Target="../ink/ink1284.xml"/><Relationship Id="rId96" Type="http://schemas.openxmlformats.org/officeDocument/2006/relationships/image" Target="../media/image161.emf"/><Relationship Id="rId179" Type="http://schemas.openxmlformats.org/officeDocument/2006/relationships/customXml" Target="../ink/ink1289.xml"/><Relationship Id="rId182" Type="http://schemas.openxmlformats.org/officeDocument/2006/relationships/image" Target="../media/image707.emf"/><Relationship Id="rId1" Type="http://schemas.openxmlformats.org/officeDocument/2006/relationships/slideLayout" Target="../slideLayouts/slideLayout2.xml"/><Relationship Id="rId36" Type="http://schemas.openxmlformats.org/officeDocument/2006/relationships/image" Target="../media/image131.emf"/><Relationship Id="rId143" Type="http://schemas.openxmlformats.org/officeDocument/2006/relationships/image" Target="../media/image705.emf"/><Relationship Id="rId148" Type="http://schemas.openxmlformats.org/officeDocument/2006/relationships/customXml" Target="../ink/ink1258.xml"/><Relationship Id="rId151" Type="http://schemas.openxmlformats.org/officeDocument/2006/relationships/customXml" Target="../ink/ink1261.xml"/><Relationship Id="rId44" Type="http://schemas.openxmlformats.org/officeDocument/2006/relationships/image" Target="../media/image135.emf"/><Relationship Id="rId52" Type="http://schemas.openxmlformats.org/officeDocument/2006/relationships/image" Target="../media/image139.emf"/><Relationship Id="rId156" Type="http://schemas.openxmlformats.org/officeDocument/2006/relationships/customXml" Target="../ink/ink1266.xml"/><Relationship Id="rId60" Type="http://schemas.openxmlformats.org/officeDocument/2006/relationships/image" Target="../media/image143.emf"/><Relationship Id="rId164" Type="http://schemas.openxmlformats.org/officeDocument/2006/relationships/customXml" Target="../ink/ink1274.xml"/><Relationship Id="rId78" Type="http://schemas.openxmlformats.org/officeDocument/2006/relationships/image" Target="../media/image152.emf"/><Relationship Id="rId169" Type="http://schemas.openxmlformats.org/officeDocument/2006/relationships/customXml" Target="../ink/ink1279.xml"/><Relationship Id="rId86" Type="http://schemas.openxmlformats.org/officeDocument/2006/relationships/image" Target="../media/image156.emf"/><Relationship Id="rId94" Type="http://schemas.openxmlformats.org/officeDocument/2006/relationships/image" Target="../media/image160.emf"/><Relationship Id="rId177" Type="http://schemas.openxmlformats.org/officeDocument/2006/relationships/customXml" Target="../ink/ink1287.xml"/><Relationship Id="rId172" Type="http://schemas.openxmlformats.org/officeDocument/2006/relationships/customXml" Target="../ink/ink1282.xml"/><Relationship Id="rId180" Type="http://schemas.openxmlformats.org/officeDocument/2006/relationships/image" Target="../media/image706.emf"/><Relationship Id="rId146" Type="http://schemas.openxmlformats.org/officeDocument/2006/relationships/customXml" Target="../ink/ink1256.xml"/><Relationship Id="rId34" Type="http://schemas.openxmlformats.org/officeDocument/2006/relationships/image" Target="../media/image130.emf"/><Relationship Id="rId50" Type="http://schemas.openxmlformats.org/officeDocument/2006/relationships/image" Target="../media/image138.emf"/><Relationship Id="rId167" Type="http://schemas.openxmlformats.org/officeDocument/2006/relationships/customXml" Target="../ink/ink1277.xml"/><Relationship Id="rId76" Type="http://schemas.openxmlformats.org/officeDocument/2006/relationships/image" Target="../media/image151.emf"/><Relationship Id="rId162" Type="http://schemas.openxmlformats.org/officeDocument/2006/relationships/customXml" Target="../ink/ink1272.xml"/><Relationship Id="rId92" Type="http://schemas.openxmlformats.org/officeDocument/2006/relationships/image" Target="../media/image159.emf"/><Relationship Id="rId183" Type="http://schemas.openxmlformats.org/officeDocument/2006/relationships/customXml" Target="../ink/ink1291.xml"/><Relationship Id="rId2" Type="http://schemas.openxmlformats.org/officeDocument/2006/relationships/customXml" Target="../ink/ink1252.xml"/><Relationship Id="rId40" Type="http://schemas.openxmlformats.org/officeDocument/2006/relationships/image" Target="../media/image133.emf"/><Relationship Id="rId157" Type="http://schemas.openxmlformats.org/officeDocument/2006/relationships/customXml" Target="../ink/ink1267.xml"/><Relationship Id="rId66" Type="http://schemas.openxmlformats.org/officeDocument/2006/relationships/image" Target="../media/image146.emf"/><Relationship Id="rId178" Type="http://schemas.openxmlformats.org/officeDocument/2006/relationships/customXml" Target="../ink/ink1288.xml"/></Relationships>
</file>

<file path=ppt/slides/_rels/slide3.xml.rels><?xml version="1.0" encoding="UTF-8" standalone="yes"?>
<Relationships xmlns="http://schemas.openxmlformats.org/package/2006/relationships"><Relationship Id="rId51" Type="http://schemas.openxmlformats.org/officeDocument/2006/relationships/customXml" Target="../ink/ink108.xml"/><Relationship Id="rId3" Type="http://schemas.openxmlformats.org/officeDocument/2006/relationships/image" Target="../media/image170.emf"/><Relationship Id="rId42" Type="http://schemas.openxmlformats.org/officeDocument/2006/relationships/image" Target="../media/image788.emf"/><Relationship Id="rId47" Type="http://schemas.openxmlformats.org/officeDocument/2006/relationships/customXml" Target="../ink/ink106.xml"/><Relationship Id="rId50" Type="http://schemas.openxmlformats.org/officeDocument/2006/relationships/image" Target="../media/image2210.emf"/><Relationship Id="rId12" Type="http://schemas.openxmlformats.org/officeDocument/2006/relationships/customXml" Target="../ink/ink105.xml"/><Relationship Id="rId46" Type="http://schemas.openxmlformats.org/officeDocument/2006/relationships/image" Target="../media/image8.jpg"/><Relationship Id="rId2" Type="http://schemas.openxmlformats.org/officeDocument/2006/relationships/customXml" Target="../ink/ink103.xml"/><Relationship Id="rId54" Type="http://schemas.openxmlformats.org/officeDocument/2006/relationships/image" Target="../media/image2410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11.emf"/><Relationship Id="rId45" Type="http://schemas.openxmlformats.org/officeDocument/2006/relationships/image" Target="../media/image7.png"/><Relationship Id="rId53" Type="http://schemas.openxmlformats.org/officeDocument/2006/relationships/customXml" Target="../ink/ink109.xml"/><Relationship Id="rId49" Type="http://schemas.openxmlformats.org/officeDocument/2006/relationships/customXml" Target="../ink/ink107.xml"/><Relationship Id="rId44" Type="http://schemas.openxmlformats.org/officeDocument/2006/relationships/image" Target="../media/image6.jpeg"/><Relationship Id="rId52" Type="http://schemas.openxmlformats.org/officeDocument/2006/relationships/image" Target="../media/image2310.emf"/><Relationship Id="rId4" Type="http://schemas.openxmlformats.org/officeDocument/2006/relationships/customXml" Target="../ink/ink104.xml"/><Relationship Id="rId43" Type="http://schemas.openxmlformats.org/officeDocument/2006/relationships/image" Target="../media/image5.png"/><Relationship Id="rId48" Type="http://schemas.openxmlformats.org/officeDocument/2006/relationships/image" Target="../media/image789.emf"/></Relationships>
</file>

<file path=ppt/slides/_rels/slide30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612.emf"/><Relationship Id="rId3" Type="http://schemas.openxmlformats.org/officeDocument/2006/relationships/image" Target="../media/image2010.emf"/><Relationship Id="rId42" Type="http://schemas.openxmlformats.org/officeDocument/2006/relationships/customXml" Target="../ink/ink1299.xml"/><Relationship Id="rId47" Type="http://schemas.openxmlformats.org/officeDocument/2006/relationships/image" Target="../media/image640.emf"/><Relationship Id="rId50" Type="http://schemas.openxmlformats.org/officeDocument/2006/relationships/customXml" Target="../ink/ink1303.xml"/><Relationship Id="rId38" Type="http://schemas.openxmlformats.org/officeDocument/2006/relationships/customXml" Target="../ink/ink1298.xml"/><Relationship Id="rId46" Type="http://schemas.openxmlformats.org/officeDocument/2006/relationships/customXml" Target="../ink/ink1301.xml"/><Relationship Id="rId2" Type="http://schemas.openxmlformats.org/officeDocument/2006/relationships/customXml" Target="../ink/ink1292.xml"/><Relationship Id="rId29" Type="http://schemas.openxmlformats.org/officeDocument/2006/relationships/image" Target="../media/image830.emf"/><Relationship Id="rId41" Type="http://schemas.openxmlformats.org/officeDocument/2006/relationships/image" Target="../media/image1270.emf"/><Relationship Id="rId54" Type="http://schemas.openxmlformats.org/officeDocument/2006/relationships/customXml" Target="../ink/ink1305.xml"/><Relationship Id="rId1" Type="http://schemas.openxmlformats.org/officeDocument/2006/relationships/slideLayout" Target="../slideLayouts/slideLayout2.xml"/><Relationship Id="rId32" Type="http://schemas.openxmlformats.org/officeDocument/2006/relationships/customXml" Target="../ink/ink1296.xml"/><Relationship Id="rId37" Type="http://schemas.openxmlformats.org/officeDocument/2006/relationships/image" Target="../media/image611.emf"/><Relationship Id="rId45" Type="http://schemas.openxmlformats.org/officeDocument/2006/relationships/image" Target="../media/image630.emf"/><Relationship Id="rId53" Type="http://schemas.openxmlformats.org/officeDocument/2006/relationships/image" Target="../media/image2712.emf"/><Relationship Id="rId36" Type="http://schemas.openxmlformats.org/officeDocument/2006/relationships/customXml" Target="../ink/ink1297.xml"/><Relationship Id="rId49" Type="http://schemas.openxmlformats.org/officeDocument/2006/relationships/image" Target="../media/image650.emf"/><Relationship Id="rId19" Type="http://schemas.openxmlformats.org/officeDocument/2006/relationships/image" Target="../media/image2811.emf"/><Relationship Id="rId31" Type="http://schemas.openxmlformats.org/officeDocument/2006/relationships/customXml" Target="../ink/ink1295.xml"/><Relationship Id="rId44" Type="http://schemas.openxmlformats.org/officeDocument/2006/relationships/customXml" Target="../ink/ink1300.xml"/><Relationship Id="rId52" Type="http://schemas.openxmlformats.org/officeDocument/2006/relationships/customXml" Target="../ink/ink1304.xml"/><Relationship Id="rId4" Type="http://schemas.openxmlformats.org/officeDocument/2006/relationships/customXml" Target="../ink/ink1293.xml"/><Relationship Id="rId30" Type="http://schemas.openxmlformats.org/officeDocument/2006/relationships/customXml" Target="../ink/ink1294.xml"/><Relationship Id="rId35" Type="http://schemas.openxmlformats.org/officeDocument/2006/relationships/image" Target="../media/image1190.emf"/><Relationship Id="rId43" Type="http://schemas.openxmlformats.org/officeDocument/2006/relationships/image" Target="../media/image620.emf"/><Relationship Id="rId48" Type="http://schemas.openxmlformats.org/officeDocument/2006/relationships/customXml" Target="../ink/ink130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09.xml"/><Relationship Id="rId13" Type="http://schemas.openxmlformats.org/officeDocument/2006/relationships/image" Target="../media/image2813.emf"/><Relationship Id="rId18" Type="http://schemas.openxmlformats.org/officeDocument/2006/relationships/customXml" Target="../ink/ink1314.xml"/><Relationship Id="rId26" Type="http://schemas.openxmlformats.org/officeDocument/2006/relationships/customXml" Target="../ink/ink1318.xml"/><Relationship Id="rId3" Type="http://schemas.openxmlformats.org/officeDocument/2006/relationships/image" Target="../media/image2010.emf"/><Relationship Id="rId21" Type="http://schemas.openxmlformats.org/officeDocument/2006/relationships/image" Target="../media/image690.emf"/><Relationship Id="rId7" Type="http://schemas.openxmlformats.org/officeDocument/2006/relationships/image" Target="../media/image640.emf"/><Relationship Id="rId12" Type="http://schemas.openxmlformats.org/officeDocument/2006/relationships/customXml" Target="../ink/ink1311.xml"/><Relationship Id="rId17" Type="http://schemas.openxmlformats.org/officeDocument/2006/relationships/image" Target="../media/image670.emf"/><Relationship Id="rId25" Type="http://schemas.openxmlformats.org/officeDocument/2006/relationships/image" Target="../media/image710.emf"/><Relationship Id="rId2" Type="http://schemas.openxmlformats.org/officeDocument/2006/relationships/customXml" Target="../ink/ink1306.xml"/><Relationship Id="rId16" Type="http://schemas.openxmlformats.org/officeDocument/2006/relationships/customXml" Target="../ink/ink1313.xml"/><Relationship Id="rId20" Type="http://schemas.openxmlformats.org/officeDocument/2006/relationships/customXml" Target="../ink/ink1315.xml"/><Relationship Id="rId29" Type="http://schemas.openxmlformats.org/officeDocument/2006/relationships/image" Target="../media/image73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08.xml"/><Relationship Id="rId11" Type="http://schemas.openxmlformats.org/officeDocument/2006/relationships/image" Target="../media/image2712.emf"/><Relationship Id="rId24" Type="http://schemas.openxmlformats.org/officeDocument/2006/relationships/customXml" Target="../ink/ink1317.xml"/><Relationship Id="rId5" Type="http://schemas.openxmlformats.org/officeDocument/2006/relationships/image" Target="../media/image630.emf"/><Relationship Id="rId15" Type="http://schemas.openxmlformats.org/officeDocument/2006/relationships/image" Target="../media/image660.emf"/><Relationship Id="rId23" Type="http://schemas.openxmlformats.org/officeDocument/2006/relationships/image" Target="../media/image700.emf"/><Relationship Id="rId28" Type="http://schemas.openxmlformats.org/officeDocument/2006/relationships/customXml" Target="../ink/ink1319.xml"/><Relationship Id="rId10" Type="http://schemas.openxmlformats.org/officeDocument/2006/relationships/customXml" Target="../ink/ink1310.xml"/><Relationship Id="rId19" Type="http://schemas.openxmlformats.org/officeDocument/2006/relationships/image" Target="../media/image680.emf"/><Relationship Id="rId4" Type="http://schemas.openxmlformats.org/officeDocument/2006/relationships/customXml" Target="../ink/ink1307.xml"/><Relationship Id="rId9" Type="http://schemas.openxmlformats.org/officeDocument/2006/relationships/image" Target="../media/image2612.emf"/><Relationship Id="rId14" Type="http://schemas.openxmlformats.org/officeDocument/2006/relationships/customXml" Target="../ink/ink1312.xml"/><Relationship Id="rId22" Type="http://schemas.openxmlformats.org/officeDocument/2006/relationships/customXml" Target="../ink/ink1316.xml"/><Relationship Id="rId27" Type="http://schemas.openxmlformats.org/officeDocument/2006/relationships/image" Target="../media/image720.emf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24.xml"/><Relationship Id="rId39" Type="http://schemas.openxmlformats.org/officeDocument/2006/relationships/image" Target="../media/image164.emf"/><Relationship Id="rId21" Type="http://schemas.openxmlformats.org/officeDocument/2006/relationships/image" Target="../media/image172.emf"/><Relationship Id="rId34" Type="http://schemas.openxmlformats.org/officeDocument/2006/relationships/customXml" Target="../ink/ink1328.xml"/><Relationship Id="rId42" Type="http://schemas.openxmlformats.org/officeDocument/2006/relationships/customXml" Target="../ink/ink1332.xml"/><Relationship Id="rId12" Type="http://schemas.openxmlformats.org/officeDocument/2006/relationships/customXml" Target="../ink/ink1321.xml"/><Relationship Id="rId25" Type="http://schemas.openxmlformats.org/officeDocument/2006/relationships/image" Target="../media/image124.emf"/><Relationship Id="rId33" Type="http://schemas.openxmlformats.org/officeDocument/2006/relationships/image" Target="../media/image128.emf"/><Relationship Id="rId38" Type="http://schemas.openxmlformats.org/officeDocument/2006/relationships/customXml" Target="../ink/ink1330.xml"/><Relationship Id="rId2" Type="http://schemas.openxmlformats.org/officeDocument/2006/relationships/customXml" Target="../ink/ink1320.xml"/><Relationship Id="rId29" Type="http://schemas.openxmlformats.org/officeDocument/2006/relationships/image" Target="../media/image126.emf"/><Relationship Id="rId41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7.emf"/><Relationship Id="rId24" Type="http://schemas.openxmlformats.org/officeDocument/2006/relationships/customXml" Target="../ink/ink1323.xml"/><Relationship Id="rId32" Type="http://schemas.openxmlformats.org/officeDocument/2006/relationships/customXml" Target="../ink/ink1327.xml"/><Relationship Id="rId37" Type="http://schemas.openxmlformats.org/officeDocument/2006/relationships/image" Target="../media/image163.emf"/><Relationship Id="rId40" Type="http://schemas.openxmlformats.org/officeDocument/2006/relationships/customXml" Target="../ink/ink1331.xml"/><Relationship Id="rId45" Type="http://schemas.openxmlformats.org/officeDocument/2006/relationships/image" Target="../media/image168.emf"/><Relationship Id="rId23" Type="http://schemas.openxmlformats.org/officeDocument/2006/relationships/image" Target="../media/image123.emf"/><Relationship Id="rId28" Type="http://schemas.openxmlformats.org/officeDocument/2006/relationships/customXml" Target="../ink/ink1325.xml"/><Relationship Id="rId36" Type="http://schemas.openxmlformats.org/officeDocument/2006/relationships/customXml" Target="../ink/ink1329.xml"/><Relationship Id="rId31" Type="http://schemas.openxmlformats.org/officeDocument/2006/relationships/image" Target="../media/image127.emf"/><Relationship Id="rId44" Type="http://schemas.openxmlformats.org/officeDocument/2006/relationships/customXml" Target="../ink/ink1333.xml"/><Relationship Id="rId22" Type="http://schemas.openxmlformats.org/officeDocument/2006/relationships/customXml" Target="../ink/ink1322.xml"/><Relationship Id="rId27" Type="http://schemas.openxmlformats.org/officeDocument/2006/relationships/image" Target="../media/image125.emf"/><Relationship Id="rId30" Type="http://schemas.openxmlformats.org/officeDocument/2006/relationships/customXml" Target="../ink/ink1326.xml"/><Relationship Id="rId35" Type="http://schemas.openxmlformats.org/officeDocument/2006/relationships/image" Target="../media/image129.emf"/><Relationship Id="rId43" Type="http://schemas.openxmlformats.org/officeDocument/2006/relationships/image" Target="../media/image16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35.xml"/><Relationship Id="rId18" Type="http://schemas.openxmlformats.org/officeDocument/2006/relationships/customXml" Target="../ink/ink1337.xml"/><Relationship Id="rId3" Type="http://schemas.openxmlformats.org/officeDocument/2006/relationships/image" Target="../media/image800.emf"/><Relationship Id="rId21" Type="http://schemas.openxmlformats.org/officeDocument/2006/relationships/image" Target="../media/image1500.emf"/><Relationship Id="rId7" Type="http://schemas.openxmlformats.org/officeDocument/2006/relationships/image" Target="../media/image19.jpeg"/><Relationship Id="rId17" Type="http://schemas.openxmlformats.org/officeDocument/2006/relationships/image" Target="../media/image2410.emf"/><Relationship Id="rId2" Type="http://schemas.openxmlformats.org/officeDocument/2006/relationships/customXml" Target="../ink/ink1334.xml"/><Relationship Id="rId16" Type="http://schemas.openxmlformats.org/officeDocument/2006/relationships/customXml" Target="../ink/ink1336.xml"/><Relationship Id="rId20" Type="http://schemas.openxmlformats.org/officeDocument/2006/relationships/customXml" Target="../ink/ink13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5" Type="http://schemas.openxmlformats.org/officeDocument/2006/relationships/image" Target="../media/image2310.emf"/><Relationship Id="rId19" Type="http://schemas.openxmlformats.org/officeDocument/2006/relationships/image" Target="../media/image790.emf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2.xml"/><Relationship Id="rId3" Type="http://schemas.openxmlformats.org/officeDocument/2006/relationships/image" Target="../media/image1510.emf"/><Relationship Id="rId7" Type="http://schemas.openxmlformats.org/officeDocument/2006/relationships/image" Target="../media/image1530.emf"/><Relationship Id="rId2" Type="http://schemas.openxmlformats.org/officeDocument/2006/relationships/customXml" Target="../ink/ink13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41.xml"/><Relationship Id="rId5" Type="http://schemas.openxmlformats.org/officeDocument/2006/relationships/image" Target="../media/image1520.emf"/><Relationship Id="rId4" Type="http://schemas.openxmlformats.org/officeDocument/2006/relationships/customXml" Target="../ink/ink1340.xml"/><Relationship Id="rId9" Type="http://schemas.openxmlformats.org/officeDocument/2006/relationships/image" Target="../media/image173.emf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1.emf"/><Relationship Id="rId39" Type="http://schemas.openxmlformats.org/officeDocument/2006/relationships/customXml" Target="../ink/ink1357.xml"/><Relationship Id="rId3" Type="http://schemas.openxmlformats.org/officeDocument/2006/relationships/customXml" Target="../ink/ink1344.xml"/><Relationship Id="rId21" Type="http://schemas.openxmlformats.org/officeDocument/2006/relationships/customXml" Target="../ink/ink1348.xml"/><Relationship Id="rId34" Type="http://schemas.openxmlformats.org/officeDocument/2006/relationships/image" Target="../media/image405.emf"/><Relationship Id="rId42" Type="http://schemas.openxmlformats.org/officeDocument/2006/relationships/image" Target="../media/image409.emf"/><Relationship Id="rId7" Type="http://schemas.openxmlformats.org/officeDocument/2006/relationships/customXml" Target="../ink/ink1346.xml"/><Relationship Id="rId25" Type="http://schemas.openxmlformats.org/officeDocument/2006/relationships/customXml" Target="../ink/ink1350.xml"/><Relationship Id="rId33" Type="http://schemas.openxmlformats.org/officeDocument/2006/relationships/customXml" Target="../ink/ink1354.xml"/><Relationship Id="rId38" Type="http://schemas.openxmlformats.org/officeDocument/2006/relationships/image" Target="../media/image407.emf"/><Relationship Id="rId2" Type="http://schemas.openxmlformats.org/officeDocument/2006/relationships/customXml" Target="../ink/ink1343.xml"/><Relationship Id="rId20" Type="http://schemas.openxmlformats.org/officeDocument/2006/relationships/image" Target="../media/image2500.emf"/><Relationship Id="rId29" Type="http://schemas.openxmlformats.org/officeDocument/2006/relationships/customXml" Target="../ink/ink1352.xml"/><Relationship Id="rId41" Type="http://schemas.openxmlformats.org/officeDocument/2006/relationships/customXml" Target="../ink/ink13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emf"/><Relationship Id="rId24" Type="http://schemas.openxmlformats.org/officeDocument/2006/relationships/image" Target="../media/image400.emf"/><Relationship Id="rId32" Type="http://schemas.openxmlformats.org/officeDocument/2006/relationships/image" Target="../media/image404.emf"/><Relationship Id="rId37" Type="http://schemas.openxmlformats.org/officeDocument/2006/relationships/customXml" Target="../ink/ink1356.xml"/><Relationship Id="rId40" Type="http://schemas.openxmlformats.org/officeDocument/2006/relationships/image" Target="../media/image408.emf"/><Relationship Id="rId5" Type="http://schemas.openxmlformats.org/officeDocument/2006/relationships/customXml" Target="../ink/ink1345.xml"/><Relationship Id="rId23" Type="http://schemas.openxmlformats.org/officeDocument/2006/relationships/customXml" Target="../ink/ink1349.xml"/><Relationship Id="rId28" Type="http://schemas.openxmlformats.org/officeDocument/2006/relationships/image" Target="../media/image402.emf"/><Relationship Id="rId36" Type="http://schemas.openxmlformats.org/officeDocument/2006/relationships/image" Target="../media/image406.emf"/><Relationship Id="rId31" Type="http://schemas.openxmlformats.org/officeDocument/2006/relationships/customXml" Target="../ink/ink1353.xml"/><Relationship Id="rId44" Type="http://schemas.openxmlformats.org/officeDocument/2006/relationships/image" Target="../media/image410.emf"/><Relationship Id="rId4" Type="http://schemas.openxmlformats.org/officeDocument/2006/relationships/image" Target="../media/image396.emf"/><Relationship Id="rId9" Type="http://schemas.openxmlformats.org/officeDocument/2006/relationships/customXml" Target="../ink/ink1347.xml"/><Relationship Id="rId22" Type="http://schemas.openxmlformats.org/officeDocument/2006/relationships/image" Target="../media/image399.emf"/><Relationship Id="rId27" Type="http://schemas.openxmlformats.org/officeDocument/2006/relationships/customXml" Target="../ink/ink1351.xml"/><Relationship Id="rId30" Type="http://schemas.openxmlformats.org/officeDocument/2006/relationships/image" Target="../media/image403.emf"/><Relationship Id="rId35" Type="http://schemas.openxmlformats.org/officeDocument/2006/relationships/customXml" Target="../ink/ink1355.xml"/><Relationship Id="rId43" Type="http://schemas.openxmlformats.org/officeDocument/2006/relationships/customXml" Target="../ink/ink1359.xml"/><Relationship Id="rId8" Type="http://schemas.openxmlformats.org/officeDocument/2006/relationships/image" Target="../media/image39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emf"/><Relationship Id="rId13" Type="http://schemas.openxmlformats.org/officeDocument/2006/relationships/customXml" Target="../ink/ink1366.xml"/><Relationship Id="rId18" Type="http://schemas.openxmlformats.org/officeDocument/2006/relationships/image" Target="../media/image415.emf"/><Relationship Id="rId3" Type="http://schemas.openxmlformats.org/officeDocument/2006/relationships/customXml" Target="../ink/ink1361.xml"/><Relationship Id="rId21" Type="http://schemas.openxmlformats.org/officeDocument/2006/relationships/customXml" Target="../ink/ink1370.xml"/><Relationship Id="rId7" Type="http://schemas.openxmlformats.org/officeDocument/2006/relationships/customXml" Target="../ink/ink1363.xml"/><Relationship Id="rId12" Type="http://schemas.openxmlformats.org/officeDocument/2006/relationships/image" Target="../media/image402.emf"/><Relationship Id="rId17" Type="http://schemas.openxmlformats.org/officeDocument/2006/relationships/customXml" Target="../ink/ink1368.xml"/><Relationship Id="rId2" Type="http://schemas.openxmlformats.org/officeDocument/2006/relationships/customXml" Target="../ink/ink1360.xml"/><Relationship Id="rId16" Type="http://schemas.openxmlformats.org/officeDocument/2006/relationships/image" Target="../media/image414.emf"/><Relationship Id="rId20" Type="http://schemas.openxmlformats.org/officeDocument/2006/relationships/image" Target="../media/image4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emf"/><Relationship Id="rId11" Type="http://schemas.openxmlformats.org/officeDocument/2006/relationships/customXml" Target="../ink/ink1365.xml"/><Relationship Id="rId5" Type="http://schemas.openxmlformats.org/officeDocument/2006/relationships/customXml" Target="../ink/ink1362.xml"/><Relationship Id="rId15" Type="http://schemas.openxmlformats.org/officeDocument/2006/relationships/customXml" Target="../ink/ink1367.xml"/><Relationship Id="rId10" Type="http://schemas.openxmlformats.org/officeDocument/2006/relationships/image" Target="../media/image401.emf"/><Relationship Id="rId19" Type="http://schemas.openxmlformats.org/officeDocument/2006/relationships/customXml" Target="../ink/ink1369.xml"/><Relationship Id="rId4" Type="http://schemas.openxmlformats.org/officeDocument/2006/relationships/image" Target="../media/image411.emf"/><Relationship Id="rId9" Type="http://schemas.openxmlformats.org/officeDocument/2006/relationships/customXml" Target="../ink/ink1364.xml"/><Relationship Id="rId14" Type="http://schemas.openxmlformats.org/officeDocument/2006/relationships/image" Target="../media/image413.emf"/><Relationship Id="rId22" Type="http://schemas.openxmlformats.org/officeDocument/2006/relationships/image" Target="../media/image41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emf"/><Relationship Id="rId13" Type="http://schemas.openxmlformats.org/officeDocument/2006/relationships/customXml" Target="../ink/ink1377.xml"/><Relationship Id="rId3" Type="http://schemas.openxmlformats.org/officeDocument/2006/relationships/customXml" Target="../ink/ink1372.xml"/><Relationship Id="rId7" Type="http://schemas.openxmlformats.org/officeDocument/2006/relationships/customXml" Target="../ink/ink1374.xml"/><Relationship Id="rId12" Type="http://schemas.openxmlformats.org/officeDocument/2006/relationships/image" Target="../media/image419.emf"/><Relationship Id="rId2" Type="http://schemas.openxmlformats.org/officeDocument/2006/relationships/customXml" Target="../ink/ink13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emf"/><Relationship Id="rId11" Type="http://schemas.openxmlformats.org/officeDocument/2006/relationships/customXml" Target="../ink/ink1376.xml"/><Relationship Id="rId5" Type="http://schemas.openxmlformats.org/officeDocument/2006/relationships/customXml" Target="../ink/ink1373.xml"/><Relationship Id="rId10" Type="http://schemas.openxmlformats.org/officeDocument/2006/relationships/image" Target="../media/image418.emf"/><Relationship Id="rId4" Type="http://schemas.openxmlformats.org/officeDocument/2006/relationships/image" Target="../media/image402.emf"/><Relationship Id="rId9" Type="http://schemas.openxmlformats.org/officeDocument/2006/relationships/customXml" Target="../ink/ink1375.xml"/><Relationship Id="rId14" Type="http://schemas.openxmlformats.org/officeDocument/2006/relationships/image" Target="../media/image420.emf"/></Relationships>
</file>

<file path=ppt/slides/_rels/slide3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67.emf"/><Relationship Id="rId303" Type="http://schemas.openxmlformats.org/officeDocument/2006/relationships/image" Target="../media/image269.emf"/><Relationship Id="rId21" Type="http://schemas.openxmlformats.org/officeDocument/2006/relationships/image" Target="../media/image3030.emf"/><Relationship Id="rId42" Type="http://schemas.openxmlformats.org/officeDocument/2006/relationships/customXml" Target="../ink/ink1395.xml"/><Relationship Id="rId63" Type="http://schemas.openxmlformats.org/officeDocument/2006/relationships/image" Target="../media/image3250.emf"/><Relationship Id="rId84" Type="http://schemas.openxmlformats.org/officeDocument/2006/relationships/customXml" Target="../ink/ink1416.xml"/><Relationship Id="rId159" Type="http://schemas.openxmlformats.org/officeDocument/2006/relationships/image" Target="../media/image176.emf"/><Relationship Id="rId170" Type="http://schemas.openxmlformats.org/officeDocument/2006/relationships/customXml" Target="../ink/ink1429.xml"/><Relationship Id="rId191" Type="http://schemas.openxmlformats.org/officeDocument/2006/relationships/image" Target="../media/image192.emf"/><Relationship Id="rId205" Type="http://schemas.openxmlformats.org/officeDocument/2006/relationships/image" Target="../media/image199.emf"/><Relationship Id="rId226" Type="http://schemas.openxmlformats.org/officeDocument/2006/relationships/customXml" Target="../ink/ink1457.xml"/><Relationship Id="rId247" Type="http://schemas.openxmlformats.org/officeDocument/2006/relationships/image" Target="../media/image241.emf"/><Relationship Id="rId268" Type="http://schemas.openxmlformats.org/officeDocument/2006/relationships/customXml" Target="../ink/ink1478.xml"/><Relationship Id="rId289" Type="http://schemas.openxmlformats.org/officeDocument/2006/relationships/image" Target="../media/image262.emf"/><Relationship Id="rId11" Type="http://schemas.openxmlformats.org/officeDocument/2006/relationships/image" Target="../media/image2980.emf"/><Relationship Id="rId32" Type="http://schemas.openxmlformats.org/officeDocument/2006/relationships/customXml" Target="../ink/ink1390.xml"/><Relationship Id="rId53" Type="http://schemas.openxmlformats.org/officeDocument/2006/relationships/image" Target="../media/image3190.emf"/><Relationship Id="rId74" Type="http://schemas.openxmlformats.org/officeDocument/2006/relationships/customXml" Target="../ink/ink1411.xml"/><Relationship Id="rId149" Type="http://schemas.openxmlformats.org/officeDocument/2006/relationships/image" Target="../media/image1460.emf"/><Relationship Id="rId160" Type="http://schemas.openxmlformats.org/officeDocument/2006/relationships/customXml" Target="../ink/ink1424.xml"/><Relationship Id="rId181" Type="http://schemas.openxmlformats.org/officeDocument/2006/relationships/image" Target="../media/image187.emf"/><Relationship Id="rId216" Type="http://schemas.openxmlformats.org/officeDocument/2006/relationships/customXml" Target="../ink/ink1452.xml"/><Relationship Id="rId237" Type="http://schemas.openxmlformats.org/officeDocument/2006/relationships/image" Target="../media/image236.emf"/><Relationship Id="rId258" Type="http://schemas.openxmlformats.org/officeDocument/2006/relationships/customXml" Target="../ink/ink1473.xml"/><Relationship Id="rId279" Type="http://schemas.openxmlformats.org/officeDocument/2006/relationships/image" Target="../media/image257.emf"/><Relationship Id="rId22" Type="http://schemas.openxmlformats.org/officeDocument/2006/relationships/customXml" Target="../ink/ink1385.xml"/><Relationship Id="rId43" Type="http://schemas.openxmlformats.org/officeDocument/2006/relationships/image" Target="../media/image3140.emf"/><Relationship Id="rId64" Type="http://schemas.openxmlformats.org/officeDocument/2006/relationships/customXml" Target="../ink/ink1406.xml"/><Relationship Id="rId290" Type="http://schemas.openxmlformats.org/officeDocument/2006/relationships/customXml" Target="../ink/ink1489.xml"/><Relationship Id="rId304" Type="http://schemas.openxmlformats.org/officeDocument/2006/relationships/customXml" Target="../ink/ink1496.xml"/><Relationship Id="rId85" Type="http://schemas.openxmlformats.org/officeDocument/2006/relationships/image" Target="../media/image3360.emf"/><Relationship Id="rId150" Type="http://schemas.openxmlformats.org/officeDocument/2006/relationships/customXml" Target="../ink/ink1419.xml"/><Relationship Id="rId171" Type="http://schemas.openxmlformats.org/officeDocument/2006/relationships/image" Target="../media/image182.emf"/><Relationship Id="rId192" Type="http://schemas.openxmlformats.org/officeDocument/2006/relationships/customXml" Target="../ink/ink1440.xml"/><Relationship Id="rId206" Type="http://schemas.openxmlformats.org/officeDocument/2006/relationships/customXml" Target="../ink/ink1447.xml"/><Relationship Id="rId227" Type="http://schemas.openxmlformats.org/officeDocument/2006/relationships/image" Target="../media/image212.emf"/><Relationship Id="rId248" Type="http://schemas.openxmlformats.org/officeDocument/2006/relationships/customXml" Target="../ink/ink1468.xml"/><Relationship Id="rId269" Type="http://schemas.openxmlformats.org/officeDocument/2006/relationships/image" Target="../media/image252.emf"/><Relationship Id="rId12" Type="http://schemas.openxmlformats.org/officeDocument/2006/relationships/customXml" Target="../ink/ink1380.xml"/><Relationship Id="rId33" Type="http://schemas.openxmlformats.org/officeDocument/2006/relationships/image" Target="../media/image3090.emf"/><Relationship Id="rId280" Type="http://schemas.openxmlformats.org/officeDocument/2006/relationships/customXml" Target="../ink/ink1484.xml"/><Relationship Id="rId54" Type="http://schemas.openxmlformats.org/officeDocument/2006/relationships/customXml" Target="../ink/ink1401.xml"/><Relationship Id="rId75" Type="http://schemas.openxmlformats.org/officeDocument/2006/relationships/image" Target="../media/image3310.emf"/><Relationship Id="rId161" Type="http://schemas.openxmlformats.org/officeDocument/2006/relationships/image" Target="../media/image177.emf"/><Relationship Id="rId182" Type="http://schemas.openxmlformats.org/officeDocument/2006/relationships/customXml" Target="../ink/ink1435.xml"/><Relationship Id="rId217" Type="http://schemas.openxmlformats.org/officeDocument/2006/relationships/image" Target="../media/image207.emf"/><Relationship Id="rId238" Type="http://schemas.openxmlformats.org/officeDocument/2006/relationships/customXml" Target="../ink/ink1463.xml"/><Relationship Id="rId259" Type="http://schemas.openxmlformats.org/officeDocument/2006/relationships/image" Target="../media/image247.emf"/><Relationship Id="rId23" Type="http://schemas.openxmlformats.org/officeDocument/2006/relationships/image" Target="../media/image3040.emf"/><Relationship Id="rId270" Type="http://schemas.openxmlformats.org/officeDocument/2006/relationships/customXml" Target="../ink/ink1479.xml"/><Relationship Id="rId291" Type="http://schemas.openxmlformats.org/officeDocument/2006/relationships/image" Target="../media/image263.emf"/><Relationship Id="rId305" Type="http://schemas.openxmlformats.org/officeDocument/2006/relationships/image" Target="../media/image270.emf"/><Relationship Id="rId44" Type="http://schemas.openxmlformats.org/officeDocument/2006/relationships/customXml" Target="../ink/ink1396.xml"/><Relationship Id="rId65" Type="http://schemas.openxmlformats.org/officeDocument/2006/relationships/image" Target="../media/image3260.emf"/><Relationship Id="rId86" Type="http://schemas.openxmlformats.org/officeDocument/2006/relationships/customXml" Target="../ink/ink1417.xml"/><Relationship Id="rId151" Type="http://schemas.openxmlformats.org/officeDocument/2006/relationships/image" Target="../media/image3700.emf"/><Relationship Id="rId172" Type="http://schemas.openxmlformats.org/officeDocument/2006/relationships/customXml" Target="../ink/ink1430.xml"/><Relationship Id="rId193" Type="http://schemas.openxmlformats.org/officeDocument/2006/relationships/image" Target="../media/image193.emf"/><Relationship Id="rId207" Type="http://schemas.openxmlformats.org/officeDocument/2006/relationships/image" Target="../media/image200.emf"/><Relationship Id="rId228" Type="http://schemas.openxmlformats.org/officeDocument/2006/relationships/customXml" Target="../ink/ink1458.xml"/><Relationship Id="rId249" Type="http://schemas.openxmlformats.org/officeDocument/2006/relationships/image" Target="../media/image242.emf"/><Relationship Id="rId13" Type="http://schemas.openxmlformats.org/officeDocument/2006/relationships/image" Target="../media/image2990.emf"/><Relationship Id="rId260" Type="http://schemas.openxmlformats.org/officeDocument/2006/relationships/customXml" Target="../ink/ink1474.xml"/><Relationship Id="rId281" Type="http://schemas.openxmlformats.org/officeDocument/2006/relationships/image" Target="../media/image258.emf"/><Relationship Id="rId34" Type="http://schemas.openxmlformats.org/officeDocument/2006/relationships/customXml" Target="../ink/ink1391.xml"/><Relationship Id="rId55" Type="http://schemas.openxmlformats.org/officeDocument/2006/relationships/image" Target="../media/image3200.emf"/><Relationship Id="rId76" Type="http://schemas.openxmlformats.org/officeDocument/2006/relationships/customXml" Target="../ink/ink1412.xml"/><Relationship Id="rId162" Type="http://schemas.openxmlformats.org/officeDocument/2006/relationships/customXml" Target="../ink/ink1425.xml"/><Relationship Id="rId183" Type="http://schemas.openxmlformats.org/officeDocument/2006/relationships/image" Target="../media/image188.emf"/><Relationship Id="rId218" Type="http://schemas.openxmlformats.org/officeDocument/2006/relationships/customXml" Target="../ink/ink1453.xml"/><Relationship Id="rId239" Type="http://schemas.openxmlformats.org/officeDocument/2006/relationships/image" Target="../media/image237.emf"/><Relationship Id="rId250" Type="http://schemas.openxmlformats.org/officeDocument/2006/relationships/customXml" Target="../ink/ink1469.xml"/><Relationship Id="rId271" Type="http://schemas.openxmlformats.org/officeDocument/2006/relationships/image" Target="../media/image253.emf"/><Relationship Id="rId292" Type="http://schemas.openxmlformats.org/officeDocument/2006/relationships/customXml" Target="../ink/ink1490.xml"/><Relationship Id="rId306" Type="http://schemas.openxmlformats.org/officeDocument/2006/relationships/customXml" Target="../ink/ink1497.xml"/><Relationship Id="rId24" Type="http://schemas.openxmlformats.org/officeDocument/2006/relationships/customXml" Target="../ink/ink1386.xml"/><Relationship Id="rId45" Type="http://schemas.openxmlformats.org/officeDocument/2006/relationships/image" Target="../media/image3150.emf"/><Relationship Id="rId66" Type="http://schemas.openxmlformats.org/officeDocument/2006/relationships/customXml" Target="../ink/ink1407.xml"/><Relationship Id="rId87" Type="http://schemas.openxmlformats.org/officeDocument/2006/relationships/image" Target="../media/image3370.emf"/><Relationship Id="rId152" Type="http://schemas.openxmlformats.org/officeDocument/2006/relationships/customXml" Target="../ink/ink1420.xml"/><Relationship Id="rId173" Type="http://schemas.openxmlformats.org/officeDocument/2006/relationships/image" Target="../media/image183.emf"/><Relationship Id="rId194" Type="http://schemas.openxmlformats.org/officeDocument/2006/relationships/customXml" Target="../ink/ink1441.xml"/><Relationship Id="rId208" Type="http://schemas.openxmlformats.org/officeDocument/2006/relationships/customXml" Target="../ink/ink1448.xml"/><Relationship Id="rId229" Type="http://schemas.openxmlformats.org/officeDocument/2006/relationships/image" Target="../media/image213.emf"/><Relationship Id="rId240" Type="http://schemas.openxmlformats.org/officeDocument/2006/relationships/customXml" Target="../ink/ink1464.xml"/><Relationship Id="rId261" Type="http://schemas.openxmlformats.org/officeDocument/2006/relationships/image" Target="../media/image248.emf"/><Relationship Id="rId14" Type="http://schemas.openxmlformats.org/officeDocument/2006/relationships/customXml" Target="../ink/ink1381.xml"/><Relationship Id="rId35" Type="http://schemas.openxmlformats.org/officeDocument/2006/relationships/image" Target="../media/image3100.emf"/><Relationship Id="rId56" Type="http://schemas.openxmlformats.org/officeDocument/2006/relationships/customXml" Target="../ink/ink1402.xml"/><Relationship Id="rId77" Type="http://schemas.openxmlformats.org/officeDocument/2006/relationships/image" Target="../media/image3320.emf"/><Relationship Id="rId282" Type="http://schemas.openxmlformats.org/officeDocument/2006/relationships/customXml" Target="../ink/ink1485.xml"/><Relationship Id="rId163" Type="http://schemas.openxmlformats.org/officeDocument/2006/relationships/image" Target="../media/image178.emf"/><Relationship Id="rId184" Type="http://schemas.openxmlformats.org/officeDocument/2006/relationships/customXml" Target="../ink/ink1436.xml"/><Relationship Id="rId219" Type="http://schemas.openxmlformats.org/officeDocument/2006/relationships/image" Target="../media/image208.emf"/><Relationship Id="rId230" Type="http://schemas.openxmlformats.org/officeDocument/2006/relationships/customXml" Target="../ink/ink1459.xml"/><Relationship Id="rId251" Type="http://schemas.openxmlformats.org/officeDocument/2006/relationships/image" Target="../media/image243.emf"/><Relationship Id="rId25" Type="http://schemas.openxmlformats.org/officeDocument/2006/relationships/image" Target="../media/image3050.emf"/><Relationship Id="rId46" Type="http://schemas.openxmlformats.org/officeDocument/2006/relationships/customXml" Target="../ink/ink1397.xml"/><Relationship Id="rId67" Type="http://schemas.openxmlformats.org/officeDocument/2006/relationships/image" Target="../media/image3270.emf"/><Relationship Id="rId272" Type="http://schemas.openxmlformats.org/officeDocument/2006/relationships/customXml" Target="../ink/ink1480.xml"/><Relationship Id="rId293" Type="http://schemas.openxmlformats.org/officeDocument/2006/relationships/image" Target="../media/image264.emf"/><Relationship Id="rId307" Type="http://schemas.openxmlformats.org/officeDocument/2006/relationships/image" Target="../media/image271.emf"/><Relationship Id="rId88" Type="http://schemas.openxmlformats.org/officeDocument/2006/relationships/customXml" Target="../ink/ink1418.xml"/><Relationship Id="rId153" Type="http://schemas.openxmlformats.org/officeDocument/2006/relationships/image" Target="../media/image3450.emf"/><Relationship Id="rId174" Type="http://schemas.openxmlformats.org/officeDocument/2006/relationships/customXml" Target="../ink/ink1431.xml"/><Relationship Id="rId195" Type="http://schemas.openxmlformats.org/officeDocument/2006/relationships/image" Target="../media/image194.emf"/><Relationship Id="rId209" Type="http://schemas.openxmlformats.org/officeDocument/2006/relationships/image" Target="../media/image201.emf"/><Relationship Id="rId220" Type="http://schemas.openxmlformats.org/officeDocument/2006/relationships/customXml" Target="../ink/ink1454.xml"/><Relationship Id="rId241" Type="http://schemas.openxmlformats.org/officeDocument/2006/relationships/image" Target="../media/image238.emf"/><Relationship Id="rId15" Type="http://schemas.openxmlformats.org/officeDocument/2006/relationships/image" Target="../media/image3000.emf"/><Relationship Id="rId36" Type="http://schemas.openxmlformats.org/officeDocument/2006/relationships/customXml" Target="../ink/ink1392.xml"/><Relationship Id="rId57" Type="http://schemas.openxmlformats.org/officeDocument/2006/relationships/image" Target="../media/image3210.emf"/><Relationship Id="rId262" Type="http://schemas.openxmlformats.org/officeDocument/2006/relationships/customXml" Target="../ink/ink1475.xml"/><Relationship Id="rId283" Type="http://schemas.openxmlformats.org/officeDocument/2006/relationships/image" Target="../media/image259.emf"/><Relationship Id="rId10" Type="http://schemas.openxmlformats.org/officeDocument/2006/relationships/customXml" Target="../ink/ink1379.xml"/><Relationship Id="rId31" Type="http://schemas.openxmlformats.org/officeDocument/2006/relationships/image" Target="../media/image3080.emf"/><Relationship Id="rId52" Type="http://schemas.openxmlformats.org/officeDocument/2006/relationships/customXml" Target="../ink/ink1400.xml"/><Relationship Id="rId73" Type="http://schemas.openxmlformats.org/officeDocument/2006/relationships/image" Target="../media/image3300.emf"/><Relationship Id="rId78" Type="http://schemas.openxmlformats.org/officeDocument/2006/relationships/customXml" Target="../ink/ink1413.xml"/><Relationship Id="rId164" Type="http://schemas.openxmlformats.org/officeDocument/2006/relationships/customXml" Target="../ink/ink1426.xml"/><Relationship Id="rId169" Type="http://schemas.openxmlformats.org/officeDocument/2006/relationships/image" Target="../media/image181.emf"/><Relationship Id="rId185" Type="http://schemas.openxmlformats.org/officeDocument/2006/relationships/image" Target="../media/image189.emf"/><Relationship Id="rId9" Type="http://schemas.openxmlformats.org/officeDocument/2006/relationships/image" Target="../media/image1360.emf"/><Relationship Id="rId180" Type="http://schemas.openxmlformats.org/officeDocument/2006/relationships/customXml" Target="../ink/ink1434.xml"/><Relationship Id="rId210" Type="http://schemas.openxmlformats.org/officeDocument/2006/relationships/customXml" Target="../ink/ink1449.xml"/><Relationship Id="rId215" Type="http://schemas.openxmlformats.org/officeDocument/2006/relationships/image" Target="../media/image206.emf"/><Relationship Id="rId236" Type="http://schemas.openxmlformats.org/officeDocument/2006/relationships/customXml" Target="../ink/ink1462.xml"/><Relationship Id="rId257" Type="http://schemas.openxmlformats.org/officeDocument/2006/relationships/image" Target="../media/image246.emf"/><Relationship Id="rId278" Type="http://schemas.openxmlformats.org/officeDocument/2006/relationships/customXml" Target="../ink/ink1483.xml"/><Relationship Id="rId26" Type="http://schemas.openxmlformats.org/officeDocument/2006/relationships/customXml" Target="../ink/ink1387.xml"/><Relationship Id="rId231" Type="http://schemas.openxmlformats.org/officeDocument/2006/relationships/image" Target="../media/image214.emf"/><Relationship Id="rId252" Type="http://schemas.openxmlformats.org/officeDocument/2006/relationships/customXml" Target="../ink/ink1470.xml"/><Relationship Id="rId273" Type="http://schemas.openxmlformats.org/officeDocument/2006/relationships/image" Target="../media/image254.emf"/><Relationship Id="rId294" Type="http://schemas.openxmlformats.org/officeDocument/2006/relationships/customXml" Target="../ink/ink1491.xml"/><Relationship Id="rId47" Type="http://schemas.openxmlformats.org/officeDocument/2006/relationships/image" Target="../media/image3160.emf"/><Relationship Id="rId68" Type="http://schemas.openxmlformats.org/officeDocument/2006/relationships/customXml" Target="../ink/ink1408.xml"/><Relationship Id="rId154" Type="http://schemas.openxmlformats.org/officeDocument/2006/relationships/customXml" Target="../ink/ink1421.xml"/><Relationship Id="rId175" Type="http://schemas.openxmlformats.org/officeDocument/2006/relationships/image" Target="../media/image184.emf"/><Relationship Id="rId196" Type="http://schemas.openxmlformats.org/officeDocument/2006/relationships/customXml" Target="../ink/ink1442.xml"/><Relationship Id="rId200" Type="http://schemas.openxmlformats.org/officeDocument/2006/relationships/customXml" Target="../ink/ink1444.xml"/><Relationship Id="rId16" Type="http://schemas.openxmlformats.org/officeDocument/2006/relationships/customXml" Target="../ink/ink1382.xml"/><Relationship Id="rId221" Type="http://schemas.openxmlformats.org/officeDocument/2006/relationships/image" Target="../media/image209.emf"/><Relationship Id="rId242" Type="http://schemas.openxmlformats.org/officeDocument/2006/relationships/customXml" Target="../ink/ink1465.xml"/><Relationship Id="rId263" Type="http://schemas.openxmlformats.org/officeDocument/2006/relationships/image" Target="../media/image249.emf"/><Relationship Id="rId284" Type="http://schemas.openxmlformats.org/officeDocument/2006/relationships/customXml" Target="../ink/ink1486.xml"/><Relationship Id="rId37" Type="http://schemas.openxmlformats.org/officeDocument/2006/relationships/image" Target="../media/image3110.emf"/><Relationship Id="rId58" Type="http://schemas.openxmlformats.org/officeDocument/2006/relationships/customXml" Target="../ink/ink1403.xml"/><Relationship Id="rId79" Type="http://schemas.openxmlformats.org/officeDocument/2006/relationships/image" Target="../media/image3330.emf"/><Relationship Id="rId165" Type="http://schemas.openxmlformats.org/officeDocument/2006/relationships/image" Target="../media/image179.emf"/><Relationship Id="rId186" Type="http://schemas.openxmlformats.org/officeDocument/2006/relationships/customXml" Target="../ink/ink1437.xml"/><Relationship Id="rId211" Type="http://schemas.openxmlformats.org/officeDocument/2006/relationships/image" Target="../media/image202.emf"/><Relationship Id="rId232" Type="http://schemas.openxmlformats.org/officeDocument/2006/relationships/customXml" Target="../ink/ink1460.xml"/><Relationship Id="rId253" Type="http://schemas.openxmlformats.org/officeDocument/2006/relationships/image" Target="../media/image244.emf"/><Relationship Id="rId274" Type="http://schemas.openxmlformats.org/officeDocument/2006/relationships/customXml" Target="../ink/ink1481.xml"/><Relationship Id="rId295" Type="http://schemas.openxmlformats.org/officeDocument/2006/relationships/image" Target="../media/image265.emf"/><Relationship Id="rId27" Type="http://schemas.openxmlformats.org/officeDocument/2006/relationships/image" Target="../media/image3060.emf"/><Relationship Id="rId48" Type="http://schemas.openxmlformats.org/officeDocument/2006/relationships/customXml" Target="../ink/ink1398.xml"/><Relationship Id="rId69" Type="http://schemas.openxmlformats.org/officeDocument/2006/relationships/image" Target="../media/image3280.emf"/><Relationship Id="rId80" Type="http://schemas.openxmlformats.org/officeDocument/2006/relationships/customXml" Target="../ink/ink1414.xml"/><Relationship Id="rId155" Type="http://schemas.openxmlformats.org/officeDocument/2006/relationships/image" Target="../media/image174.emf"/><Relationship Id="rId176" Type="http://schemas.openxmlformats.org/officeDocument/2006/relationships/customXml" Target="../ink/ink1432.xml"/><Relationship Id="rId197" Type="http://schemas.openxmlformats.org/officeDocument/2006/relationships/image" Target="../media/image195.emf"/><Relationship Id="rId201" Type="http://schemas.openxmlformats.org/officeDocument/2006/relationships/image" Target="../media/image197.emf"/><Relationship Id="rId222" Type="http://schemas.openxmlformats.org/officeDocument/2006/relationships/customXml" Target="../ink/ink1455.xml"/><Relationship Id="rId243" Type="http://schemas.openxmlformats.org/officeDocument/2006/relationships/image" Target="../media/image239.emf"/><Relationship Id="rId264" Type="http://schemas.openxmlformats.org/officeDocument/2006/relationships/customXml" Target="../ink/ink1476.xml"/><Relationship Id="rId285" Type="http://schemas.openxmlformats.org/officeDocument/2006/relationships/image" Target="../media/image260.emf"/><Relationship Id="rId17" Type="http://schemas.openxmlformats.org/officeDocument/2006/relationships/image" Target="../media/image3010.emf"/><Relationship Id="rId38" Type="http://schemas.openxmlformats.org/officeDocument/2006/relationships/customXml" Target="../ink/ink1393.xml"/><Relationship Id="rId59" Type="http://schemas.openxmlformats.org/officeDocument/2006/relationships/image" Target="../media/image3230.emf"/><Relationship Id="rId70" Type="http://schemas.openxmlformats.org/officeDocument/2006/relationships/customXml" Target="../ink/ink1409.xml"/><Relationship Id="rId166" Type="http://schemas.openxmlformats.org/officeDocument/2006/relationships/customXml" Target="../ink/ink1427.xml"/><Relationship Id="rId187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450.xml"/><Relationship Id="rId233" Type="http://schemas.openxmlformats.org/officeDocument/2006/relationships/image" Target="../media/image234.emf"/><Relationship Id="rId254" Type="http://schemas.openxmlformats.org/officeDocument/2006/relationships/customXml" Target="../ink/ink1471.xml"/><Relationship Id="rId28" Type="http://schemas.openxmlformats.org/officeDocument/2006/relationships/customXml" Target="../ink/ink1388.xml"/><Relationship Id="rId49" Type="http://schemas.openxmlformats.org/officeDocument/2006/relationships/image" Target="../media/image3170.emf"/><Relationship Id="rId275" Type="http://schemas.openxmlformats.org/officeDocument/2006/relationships/image" Target="../media/image255.emf"/><Relationship Id="rId296" Type="http://schemas.openxmlformats.org/officeDocument/2006/relationships/customXml" Target="../ink/ink1492.xml"/><Relationship Id="rId300" Type="http://schemas.openxmlformats.org/officeDocument/2006/relationships/customXml" Target="../ink/ink1494.xml"/><Relationship Id="rId60" Type="http://schemas.openxmlformats.org/officeDocument/2006/relationships/customXml" Target="../ink/ink1404.xml"/><Relationship Id="rId81" Type="http://schemas.openxmlformats.org/officeDocument/2006/relationships/image" Target="../media/image3340.emf"/><Relationship Id="rId156" Type="http://schemas.openxmlformats.org/officeDocument/2006/relationships/customXml" Target="../ink/ink1422.xml"/><Relationship Id="rId177" Type="http://schemas.openxmlformats.org/officeDocument/2006/relationships/image" Target="../media/image185.emf"/><Relationship Id="rId198" Type="http://schemas.openxmlformats.org/officeDocument/2006/relationships/customXml" Target="../ink/ink1443.xml"/><Relationship Id="rId202" Type="http://schemas.openxmlformats.org/officeDocument/2006/relationships/customXml" Target="../ink/ink1445.xml"/><Relationship Id="rId223" Type="http://schemas.openxmlformats.org/officeDocument/2006/relationships/image" Target="../media/image210.emf"/><Relationship Id="rId244" Type="http://schemas.openxmlformats.org/officeDocument/2006/relationships/customXml" Target="../ink/ink1466.xml"/><Relationship Id="rId18" Type="http://schemas.openxmlformats.org/officeDocument/2006/relationships/customXml" Target="../ink/ink1383.xml"/><Relationship Id="rId39" Type="http://schemas.openxmlformats.org/officeDocument/2006/relationships/image" Target="../media/image3120.emf"/><Relationship Id="rId265" Type="http://schemas.openxmlformats.org/officeDocument/2006/relationships/image" Target="../media/image250.emf"/><Relationship Id="rId286" Type="http://schemas.openxmlformats.org/officeDocument/2006/relationships/customXml" Target="../ink/ink1487.xml"/><Relationship Id="rId50" Type="http://schemas.openxmlformats.org/officeDocument/2006/relationships/customXml" Target="../ink/ink1399.xml"/><Relationship Id="rId167" Type="http://schemas.openxmlformats.org/officeDocument/2006/relationships/image" Target="../media/image180.emf"/><Relationship Id="rId188" Type="http://schemas.openxmlformats.org/officeDocument/2006/relationships/customXml" Target="../ink/ink1438.xml"/><Relationship Id="rId71" Type="http://schemas.openxmlformats.org/officeDocument/2006/relationships/image" Target="../media/image3290.emf"/><Relationship Id="rId213" Type="http://schemas.openxmlformats.org/officeDocument/2006/relationships/image" Target="../media/image205.emf"/><Relationship Id="rId234" Type="http://schemas.openxmlformats.org/officeDocument/2006/relationships/customXml" Target="../ink/ink1461.xml"/><Relationship Id="rId2" Type="http://schemas.openxmlformats.org/officeDocument/2006/relationships/customXml" Target="../ink/ink1378.xml"/><Relationship Id="rId29" Type="http://schemas.openxmlformats.org/officeDocument/2006/relationships/image" Target="../media/image3070.emf"/><Relationship Id="rId255" Type="http://schemas.openxmlformats.org/officeDocument/2006/relationships/image" Target="../media/image245.emf"/><Relationship Id="rId276" Type="http://schemas.openxmlformats.org/officeDocument/2006/relationships/customXml" Target="../ink/ink1482.xml"/><Relationship Id="rId297" Type="http://schemas.openxmlformats.org/officeDocument/2006/relationships/image" Target="../media/image266.emf"/><Relationship Id="rId40" Type="http://schemas.openxmlformats.org/officeDocument/2006/relationships/customXml" Target="../ink/ink1394.xml"/><Relationship Id="rId157" Type="http://schemas.openxmlformats.org/officeDocument/2006/relationships/image" Target="../media/image175.emf"/><Relationship Id="rId178" Type="http://schemas.openxmlformats.org/officeDocument/2006/relationships/customXml" Target="../ink/ink1433.xml"/><Relationship Id="rId301" Type="http://schemas.openxmlformats.org/officeDocument/2006/relationships/image" Target="../media/image268.emf"/><Relationship Id="rId61" Type="http://schemas.openxmlformats.org/officeDocument/2006/relationships/image" Target="../media/image3240.emf"/><Relationship Id="rId82" Type="http://schemas.openxmlformats.org/officeDocument/2006/relationships/customXml" Target="../ink/ink1415.xml"/><Relationship Id="rId199" Type="http://schemas.openxmlformats.org/officeDocument/2006/relationships/image" Target="../media/image196.emf"/><Relationship Id="rId203" Type="http://schemas.openxmlformats.org/officeDocument/2006/relationships/image" Target="../media/image198.emf"/><Relationship Id="rId19" Type="http://schemas.openxmlformats.org/officeDocument/2006/relationships/image" Target="../media/image3020.emf"/><Relationship Id="rId224" Type="http://schemas.openxmlformats.org/officeDocument/2006/relationships/customXml" Target="../ink/ink1456.xml"/><Relationship Id="rId245" Type="http://schemas.openxmlformats.org/officeDocument/2006/relationships/image" Target="../media/image240.emf"/><Relationship Id="rId266" Type="http://schemas.openxmlformats.org/officeDocument/2006/relationships/customXml" Target="../ink/ink1477.xml"/><Relationship Id="rId287" Type="http://schemas.openxmlformats.org/officeDocument/2006/relationships/image" Target="../media/image261.emf"/><Relationship Id="rId30" Type="http://schemas.openxmlformats.org/officeDocument/2006/relationships/customXml" Target="../ink/ink1389.xml"/><Relationship Id="rId168" Type="http://schemas.openxmlformats.org/officeDocument/2006/relationships/customXml" Target="../ink/ink1428.xml"/><Relationship Id="rId51" Type="http://schemas.openxmlformats.org/officeDocument/2006/relationships/image" Target="../media/image3180.emf"/><Relationship Id="rId72" Type="http://schemas.openxmlformats.org/officeDocument/2006/relationships/customXml" Target="../ink/ink1410.xml"/><Relationship Id="rId189" Type="http://schemas.openxmlformats.org/officeDocument/2006/relationships/image" Target="../media/image191.emf"/><Relationship Id="rId214" Type="http://schemas.openxmlformats.org/officeDocument/2006/relationships/customXml" Target="../ink/ink1451.xml"/><Relationship Id="rId235" Type="http://schemas.openxmlformats.org/officeDocument/2006/relationships/image" Target="../media/image235.emf"/><Relationship Id="rId256" Type="http://schemas.openxmlformats.org/officeDocument/2006/relationships/customXml" Target="../ink/ink1472.xml"/><Relationship Id="rId277" Type="http://schemas.openxmlformats.org/officeDocument/2006/relationships/image" Target="../media/image256.emf"/><Relationship Id="rId298" Type="http://schemas.openxmlformats.org/officeDocument/2006/relationships/customXml" Target="../ink/ink1493.xml"/><Relationship Id="rId158" Type="http://schemas.openxmlformats.org/officeDocument/2006/relationships/customXml" Target="../ink/ink1423.xml"/><Relationship Id="rId302" Type="http://schemas.openxmlformats.org/officeDocument/2006/relationships/customXml" Target="../ink/ink1495.xml"/><Relationship Id="rId20" Type="http://schemas.openxmlformats.org/officeDocument/2006/relationships/customXml" Target="../ink/ink1384.xml"/><Relationship Id="rId41" Type="http://schemas.openxmlformats.org/officeDocument/2006/relationships/image" Target="../media/image3130.emf"/><Relationship Id="rId62" Type="http://schemas.openxmlformats.org/officeDocument/2006/relationships/customXml" Target="../ink/ink1405.xml"/><Relationship Id="rId83" Type="http://schemas.openxmlformats.org/officeDocument/2006/relationships/image" Target="../media/image3350.emf"/><Relationship Id="rId179" Type="http://schemas.openxmlformats.org/officeDocument/2006/relationships/image" Target="../media/image186.emf"/><Relationship Id="rId190" Type="http://schemas.openxmlformats.org/officeDocument/2006/relationships/customXml" Target="../ink/ink1439.xml"/><Relationship Id="rId204" Type="http://schemas.openxmlformats.org/officeDocument/2006/relationships/customXml" Target="../ink/ink1446.xml"/><Relationship Id="rId225" Type="http://schemas.openxmlformats.org/officeDocument/2006/relationships/image" Target="../media/image211.emf"/><Relationship Id="rId246" Type="http://schemas.openxmlformats.org/officeDocument/2006/relationships/customXml" Target="../ink/ink1467.xml"/><Relationship Id="rId267" Type="http://schemas.openxmlformats.org/officeDocument/2006/relationships/image" Target="../media/image251.emf"/><Relationship Id="rId288" Type="http://schemas.openxmlformats.org/officeDocument/2006/relationships/customXml" Target="../ink/ink1488.xml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41.emf"/><Relationship Id="rId299" Type="http://schemas.openxmlformats.org/officeDocument/2006/relationships/customXml" Target="../ink/ink1582.xml"/><Relationship Id="rId84" Type="http://schemas.openxmlformats.org/officeDocument/2006/relationships/customXml" Target="../ink/ink1504.xml"/><Relationship Id="rId138" Type="http://schemas.openxmlformats.org/officeDocument/2006/relationships/customXml" Target="../ink/ink1531.xml"/><Relationship Id="rId159" Type="http://schemas.openxmlformats.org/officeDocument/2006/relationships/image" Target="../media/image3151.emf"/><Relationship Id="rId324" Type="http://schemas.openxmlformats.org/officeDocument/2006/relationships/image" Target="../media/image239.emf"/><Relationship Id="rId345" Type="http://schemas.openxmlformats.org/officeDocument/2006/relationships/customXml" Target="../ink/ink1605.xml"/><Relationship Id="rId366" Type="http://schemas.openxmlformats.org/officeDocument/2006/relationships/image" Target="../media/image260.emf"/><Relationship Id="rId387" Type="http://schemas.openxmlformats.org/officeDocument/2006/relationships/customXml" Target="../ink/ink1626.xml"/><Relationship Id="rId170" Type="http://schemas.openxmlformats.org/officeDocument/2006/relationships/customXml" Target="../ink/ink1547.xml"/><Relationship Id="rId247" Type="http://schemas.openxmlformats.org/officeDocument/2006/relationships/customXml" Target="../ink/ink1556.xml"/><Relationship Id="rId107" Type="http://schemas.openxmlformats.org/officeDocument/2006/relationships/image" Target="../media/image2892.emf"/><Relationship Id="rId268" Type="http://schemas.openxmlformats.org/officeDocument/2006/relationships/image" Target="../media/image190.emf"/><Relationship Id="rId289" Type="http://schemas.openxmlformats.org/officeDocument/2006/relationships/customXml" Target="../ink/ink1577.xml"/><Relationship Id="rId74" Type="http://schemas.openxmlformats.org/officeDocument/2006/relationships/customXml" Target="../ink/ink1499.xml"/><Relationship Id="rId128" Type="http://schemas.openxmlformats.org/officeDocument/2006/relationships/customXml" Target="../ink/ink1526.xml"/><Relationship Id="rId149" Type="http://schemas.openxmlformats.org/officeDocument/2006/relationships/image" Target="../media/image3101.emf"/><Relationship Id="rId314" Type="http://schemas.openxmlformats.org/officeDocument/2006/relationships/image" Target="../media/image234.emf"/><Relationship Id="rId335" Type="http://schemas.openxmlformats.org/officeDocument/2006/relationships/customXml" Target="../ink/ink1600.xml"/><Relationship Id="rId356" Type="http://schemas.openxmlformats.org/officeDocument/2006/relationships/image" Target="../media/image255.emf"/><Relationship Id="rId377" Type="http://schemas.openxmlformats.org/officeDocument/2006/relationships/customXml" Target="../ink/ink1621.xml"/><Relationship Id="rId95" Type="http://schemas.openxmlformats.org/officeDocument/2006/relationships/image" Target="../media/image2832.emf"/><Relationship Id="rId160" Type="http://schemas.openxmlformats.org/officeDocument/2006/relationships/customXml" Target="../ink/ink1542.xml"/><Relationship Id="rId237" Type="http://schemas.openxmlformats.org/officeDocument/2006/relationships/customXml" Target="../ink/ink1551.xml"/><Relationship Id="rId258" Type="http://schemas.openxmlformats.org/officeDocument/2006/relationships/image" Target="../media/image185.emf"/><Relationship Id="rId279" Type="http://schemas.openxmlformats.org/officeDocument/2006/relationships/customXml" Target="../ink/ink1572.xml"/><Relationship Id="rId118" Type="http://schemas.openxmlformats.org/officeDocument/2006/relationships/customXml" Target="../ink/ink1521.xml"/><Relationship Id="rId139" Type="http://schemas.openxmlformats.org/officeDocument/2006/relationships/image" Target="../media/image3051.emf"/><Relationship Id="rId290" Type="http://schemas.openxmlformats.org/officeDocument/2006/relationships/image" Target="../media/image201.emf"/><Relationship Id="rId304" Type="http://schemas.openxmlformats.org/officeDocument/2006/relationships/image" Target="../media/image210.emf"/><Relationship Id="rId325" Type="http://schemas.openxmlformats.org/officeDocument/2006/relationships/customXml" Target="../ink/ink1595.xml"/><Relationship Id="rId346" Type="http://schemas.openxmlformats.org/officeDocument/2006/relationships/image" Target="../media/image250.emf"/><Relationship Id="rId367" Type="http://schemas.openxmlformats.org/officeDocument/2006/relationships/customXml" Target="../ink/ink1616.xml"/><Relationship Id="rId388" Type="http://schemas.openxmlformats.org/officeDocument/2006/relationships/image" Target="../media/image271.emf"/><Relationship Id="rId85" Type="http://schemas.openxmlformats.org/officeDocument/2006/relationships/image" Target="../media/image2782.emf"/><Relationship Id="rId150" Type="http://schemas.openxmlformats.org/officeDocument/2006/relationships/customXml" Target="../ink/ink1537.xml"/><Relationship Id="rId171" Type="http://schemas.openxmlformats.org/officeDocument/2006/relationships/image" Target="../media/image3211.emf"/><Relationship Id="rId248" Type="http://schemas.openxmlformats.org/officeDocument/2006/relationships/image" Target="../media/image180.emf"/><Relationship Id="rId269" Type="http://schemas.openxmlformats.org/officeDocument/2006/relationships/customXml" Target="../ink/ink1567.xml"/><Relationship Id="rId108" Type="http://schemas.openxmlformats.org/officeDocument/2006/relationships/customXml" Target="../ink/ink1516.xml"/><Relationship Id="rId129" Type="http://schemas.openxmlformats.org/officeDocument/2006/relationships/image" Target="../media/image3001.emf"/><Relationship Id="rId280" Type="http://schemas.openxmlformats.org/officeDocument/2006/relationships/image" Target="../media/image196.emf"/><Relationship Id="rId315" Type="http://schemas.openxmlformats.org/officeDocument/2006/relationships/customXml" Target="../ink/ink1590.xml"/><Relationship Id="rId336" Type="http://schemas.openxmlformats.org/officeDocument/2006/relationships/image" Target="../media/image245.emf"/><Relationship Id="rId357" Type="http://schemas.openxmlformats.org/officeDocument/2006/relationships/customXml" Target="../ink/ink1611.xml"/><Relationship Id="rId75" Type="http://schemas.openxmlformats.org/officeDocument/2006/relationships/image" Target="../media/image2732.emf"/><Relationship Id="rId96" Type="http://schemas.openxmlformats.org/officeDocument/2006/relationships/customXml" Target="../ink/ink1510.xml"/><Relationship Id="rId140" Type="http://schemas.openxmlformats.org/officeDocument/2006/relationships/customXml" Target="../ink/ink1532.xml"/><Relationship Id="rId161" Type="http://schemas.openxmlformats.org/officeDocument/2006/relationships/image" Target="../media/image3161.emf"/><Relationship Id="rId378" Type="http://schemas.openxmlformats.org/officeDocument/2006/relationships/image" Target="../media/image266.emf"/><Relationship Id="rId238" Type="http://schemas.openxmlformats.org/officeDocument/2006/relationships/image" Target="../media/image175.emf"/><Relationship Id="rId259" Type="http://schemas.openxmlformats.org/officeDocument/2006/relationships/customXml" Target="../ink/ink1562.xml"/><Relationship Id="rId119" Type="http://schemas.openxmlformats.org/officeDocument/2006/relationships/image" Target="../media/image2951.emf"/><Relationship Id="rId270" Type="http://schemas.openxmlformats.org/officeDocument/2006/relationships/image" Target="../media/image191.emf"/><Relationship Id="rId291" Type="http://schemas.openxmlformats.org/officeDocument/2006/relationships/customXml" Target="../ink/ink1578.xml"/><Relationship Id="rId305" Type="http://schemas.openxmlformats.org/officeDocument/2006/relationships/customXml" Target="../ink/ink1585.xml"/><Relationship Id="rId326" Type="http://schemas.openxmlformats.org/officeDocument/2006/relationships/image" Target="../media/image240.emf"/><Relationship Id="rId347" Type="http://schemas.openxmlformats.org/officeDocument/2006/relationships/customXml" Target="../ink/ink1606.xml"/><Relationship Id="rId86" Type="http://schemas.openxmlformats.org/officeDocument/2006/relationships/customXml" Target="../ink/ink1505.xml"/><Relationship Id="rId130" Type="http://schemas.openxmlformats.org/officeDocument/2006/relationships/customXml" Target="../ink/ink1527.xml"/><Relationship Id="rId151" Type="http://schemas.openxmlformats.org/officeDocument/2006/relationships/image" Target="../media/image3111.emf"/><Relationship Id="rId368" Type="http://schemas.openxmlformats.org/officeDocument/2006/relationships/image" Target="../media/image261.emf"/><Relationship Id="rId172" Type="http://schemas.openxmlformats.org/officeDocument/2006/relationships/customXml" Target="../ink/ink1548.xml"/><Relationship Id="rId249" Type="http://schemas.openxmlformats.org/officeDocument/2006/relationships/customXml" Target="../ink/ink1557.xml"/><Relationship Id="rId109" Type="http://schemas.openxmlformats.org/officeDocument/2006/relationships/image" Target="../media/image2900.emf"/><Relationship Id="rId260" Type="http://schemas.openxmlformats.org/officeDocument/2006/relationships/image" Target="../media/image186.emf"/><Relationship Id="rId281" Type="http://schemas.openxmlformats.org/officeDocument/2006/relationships/customXml" Target="../ink/ink1573.xml"/><Relationship Id="rId316" Type="http://schemas.openxmlformats.org/officeDocument/2006/relationships/image" Target="../media/image235.emf"/><Relationship Id="rId337" Type="http://schemas.openxmlformats.org/officeDocument/2006/relationships/customXml" Target="../ink/ink1601.xml"/><Relationship Id="rId76" Type="http://schemas.openxmlformats.org/officeDocument/2006/relationships/customXml" Target="../ink/ink1500.xml"/><Relationship Id="rId97" Type="http://schemas.openxmlformats.org/officeDocument/2006/relationships/image" Target="../media/image2842.emf"/><Relationship Id="rId120" Type="http://schemas.openxmlformats.org/officeDocument/2006/relationships/customXml" Target="../ink/ink1522.xml"/><Relationship Id="rId141" Type="http://schemas.openxmlformats.org/officeDocument/2006/relationships/image" Target="../media/image3061.emf"/><Relationship Id="rId358" Type="http://schemas.openxmlformats.org/officeDocument/2006/relationships/image" Target="../media/image256.emf"/><Relationship Id="rId379" Type="http://schemas.openxmlformats.org/officeDocument/2006/relationships/customXml" Target="../ink/ink1622.xml"/><Relationship Id="rId162" Type="http://schemas.openxmlformats.org/officeDocument/2006/relationships/customXml" Target="../ink/ink1543.xml"/><Relationship Id="rId239" Type="http://schemas.openxmlformats.org/officeDocument/2006/relationships/customXml" Target="../ink/ink1552.xml"/><Relationship Id="rId250" Type="http://schemas.openxmlformats.org/officeDocument/2006/relationships/image" Target="../media/image181.emf"/><Relationship Id="rId271" Type="http://schemas.openxmlformats.org/officeDocument/2006/relationships/customXml" Target="../ink/ink1568.xml"/><Relationship Id="rId292" Type="http://schemas.openxmlformats.org/officeDocument/2006/relationships/image" Target="../media/image202.emf"/><Relationship Id="rId306" Type="http://schemas.openxmlformats.org/officeDocument/2006/relationships/image" Target="../media/image211.emf"/><Relationship Id="rId87" Type="http://schemas.openxmlformats.org/officeDocument/2006/relationships/image" Target="../media/image2792.emf"/><Relationship Id="rId110" Type="http://schemas.openxmlformats.org/officeDocument/2006/relationships/customXml" Target="../ink/ink1517.xml"/><Relationship Id="rId131" Type="http://schemas.openxmlformats.org/officeDocument/2006/relationships/image" Target="../media/image3011.emf"/><Relationship Id="rId327" Type="http://schemas.openxmlformats.org/officeDocument/2006/relationships/customXml" Target="../ink/ink1596.xml"/><Relationship Id="rId348" Type="http://schemas.openxmlformats.org/officeDocument/2006/relationships/image" Target="../media/image251.emf"/><Relationship Id="rId369" Type="http://schemas.openxmlformats.org/officeDocument/2006/relationships/customXml" Target="../ink/ink1617.xml"/><Relationship Id="rId152" Type="http://schemas.openxmlformats.org/officeDocument/2006/relationships/customXml" Target="../ink/ink1538.xml"/><Relationship Id="rId173" Type="http://schemas.openxmlformats.org/officeDocument/2006/relationships/customXml" Target="../ink/ink1549.xml"/><Relationship Id="rId380" Type="http://schemas.openxmlformats.org/officeDocument/2006/relationships/image" Target="../media/image267.emf"/><Relationship Id="rId240" Type="http://schemas.openxmlformats.org/officeDocument/2006/relationships/image" Target="../media/image176.emf"/><Relationship Id="rId261" Type="http://schemas.openxmlformats.org/officeDocument/2006/relationships/customXml" Target="../ink/ink1563.xml"/><Relationship Id="rId77" Type="http://schemas.openxmlformats.org/officeDocument/2006/relationships/image" Target="../media/image2742.emf"/><Relationship Id="rId100" Type="http://schemas.openxmlformats.org/officeDocument/2006/relationships/customXml" Target="../ink/ink1512.xml"/><Relationship Id="rId282" Type="http://schemas.openxmlformats.org/officeDocument/2006/relationships/image" Target="../media/image197.emf"/><Relationship Id="rId317" Type="http://schemas.openxmlformats.org/officeDocument/2006/relationships/customXml" Target="../ink/ink1591.xml"/><Relationship Id="rId338" Type="http://schemas.openxmlformats.org/officeDocument/2006/relationships/image" Target="../media/image246.emf"/><Relationship Id="rId359" Type="http://schemas.openxmlformats.org/officeDocument/2006/relationships/customXml" Target="../ink/ink1612.xml"/><Relationship Id="rId98" Type="http://schemas.openxmlformats.org/officeDocument/2006/relationships/customXml" Target="../ink/ink1511.xml"/><Relationship Id="rId121" Type="http://schemas.openxmlformats.org/officeDocument/2006/relationships/image" Target="../media/image2961.emf"/><Relationship Id="rId142" Type="http://schemas.openxmlformats.org/officeDocument/2006/relationships/customXml" Target="../ink/ink1533.xml"/><Relationship Id="rId163" Type="http://schemas.openxmlformats.org/officeDocument/2006/relationships/image" Target="../media/image3171.emf"/><Relationship Id="rId370" Type="http://schemas.openxmlformats.org/officeDocument/2006/relationships/image" Target="../media/image262.emf"/><Relationship Id="rId251" Type="http://schemas.openxmlformats.org/officeDocument/2006/relationships/customXml" Target="../ink/ink1558.xml"/><Relationship Id="rId272" Type="http://schemas.openxmlformats.org/officeDocument/2006/relationships/image" Target="../media/image192.emf"/><Relationship Id="rId293" Type="http://schemas.openxmlformats.org/officeDocument/2006/relationships/customXml" Target="../ink/ink1579.xml"/><Relationship Id="rId307" Type="http://schemas.openxmlformats.org/officeDocument/2006/relationships/customXml" Target="../ink/ink1586.xml"/><Relationship Id="rId328" Type="http://schemas.openxmlformats.org/officeDocument/2006/relationships/image" Target="../media/image241.emf"/><Relationship Id="rId349" Type="http://schemas.openxmlformats.org/officeDocument/2006/relationships/customXml" Target="../ink/ink1607.xml"/><Relationship Id="rId88" Type="http://schemas.openxmlformats.org/officeDocument/2006/relationships/customXml" Target="../ink/ink1506.xml"/><Relationship Id="rId111" Type="http://schemas.openxmlformats.org/officeDocument/2006/relationships/image" Target="../media/image2911.emf"/><Relationship Id="rId132" Type="http://schemas.openxmlformats.org/officeDocument/2006/relationships/customXml" Target="../ink/ink1528.xml"/><Relationship Id="rId153" Type="http://schemas.openxmlformats.org/officeDocument/2006/relationships/image" Target="../media/image3121.emf"/><Relationship Id="rId360" Type="http://schemas.openxmlformats.org/officeDocument/2006/relationships/image" Target="../media/image257.emf"/><Relationship Id="rId381" Type="http://schemas.openxmlformats.org/officeDocument/2006/relationships/customXml" Target="../ink/ink1623.xml"/><Relationship Id="rId241" Type="http://schemas.openxmlformats.org/officeDocument/2006/relationships/customXml" Target="../ink/ink1553.xml"/><Relationship Id="rId262" Type="http://schemas.openxmlformats.org/officeDocument/2006/relationships/image" Target="../media/image187.emf"/><Relationship Id="rId283" Type="http://schemas.openxmlformats.org/officeDocument/2006/relationships/customXml" Target="../ink/ink1574.xml"/><Relationship Id="rId318" Type="http://schemas.openxmlformats.org/officeDocument/2006/relationships/image" Target="../media/image236.emf"/><Relationship Id="rId339" Type="http://schemas.openxmlformats.org/officeDocument/2006/relationships/customXml" Target="../ink/ink1602.xml"/><Relationship Id="rId78" Type="http://schemas.openxmlformats.org/officeDocument/2006/relationships/customXml" Target="../ink/ink1501.xml"/><Relationship Id="rId99" Type="http://schemas.openxmlformats.org/officeDocument/2006/relationships/image" Target="../media/image2852.emf"/><Relationship Id="rId101" Type="http://schemas.openxmlformats.org/officeDocument/2006/relationships/image" Target="../media/image2862.emf"/><Relationship Id="rId122" Type="http://schemas.openxmlformats.org/officeDocument/2006/relationships/customXml" Target="../ink/ink1523.xml"/><Relationship Id="rId143" Type="http://schemas.openxmlformats.org/officeDocument/2006/relationships/image" Target="../media/image3071.emf"/><Relationship Id="rId164" Type="http://schemas.openxmlformats.org/officeDocument/2006/relationships/customXml" Target="../ink/ink1544.xml"/><Relationship Id="rId350" Type="http://schemas.openxmlformats.org/officeDocument/2006/relationships/image" Target="../media/image252.emf"/><Relationship Id="rId371" Type="http://schemas.openxmlformats.org/officeDocument/2006/relationships/customXml" Target="../ink/ink1618.xml"/><Relationship Id="rId252" Type="http://schemas.openxmlformats.org/officeDocument/2006/relationships/image" Target="../media/image182.emf"/><Relationship Id="rId273" Type="http://schemas.openxmlformats.org/officeDocument/2006/relationships/customXml" Target="../ink/ink1569.xml"/><Relationship Id="rId294" Type="http://schemas.openxmlformats.org/officeDocument/2006/relationships/image" Target="../media/image205.emf"/><Relationship Id="rId308" Type="http://schemas.openxmlformats.org/officeDocument/2006/relationships/image" Target="../media/image212.emf"/><Relationship Id="rId329" Type="http://schemas.openxmlformats.org/officeDocument/2006/relationships/customXml" Target="../ink/ink1597.xml"/><Relationship Id="rId89" Type="http://schemas.openxmlformats.org/officeDocument/2006/relationships/image" Target="../media/image2802.emf"/><Relationship Id="rId112" Type="http://schemas.openxmlformats.org/officeDocument/2006/relationships/customXml" Target="../ink/ink1518.xml"/><Relationship Id="rId133" Type="http://schemas.openxmlformats.org/officeDocument/2006/relationships/image" Target="../media/image3021.emf"/><Relationship Id="rId154" Type="http://schemas.openxmlformats.org/officeDocument/2006/relationships/customXml" Target="../ink/ink1539.xml"/><Relationship Id="rId340" Type="http://schemas.openxmlformats.org/officeDocument/2006/relationships/image" Target="../media/image247.emf"/><Relationship Id="rId361" Type="http://schemas.openxmlformats.org/officeDocument/2006/relationships/customXml" Target="../ink/ink1613.xml"/><Relationship Id="rId382" Type="http://schemas.openxmlformats.org/officeDocument/2006/relationships/image" Target="../media/image268.emf"/><Relationship Id="rId242" Type="http://schemas.openxmlformats.org/officeDocument/2006/relationships/image" Target="../media/image177.emf"/><Relationship Id="rId263" Type="http://schemas.openxmlformats.org/officeDocument/2006/relationships/customXml" Target="../ink/ink1564.xml"/><Relationship Id="rId284" Type="http://schemas.openxmlformats.org/officeDocument/2006/relationships/image" Target="../media/image198.emf"/><Relationship Id="rId319" Type="http://schemas.openxmlformats.org/officeDocument/2006/relationships/customXml" Target="../ink/ink1592.xml"/><Relationship Id="rId79" Type="http://schemas.openxmlformats.org/officeDocument/2006/relationships/image" Target="../media/image2752.emf"/><Relationship Id="rId102" Type="http://schemas.openxmlformats.org/officeDocument/2006/relationships/customXml" Target="../ink/ink1513.xml"/><Relationship Id="rId123" Type="http://schemas.openxmlformats.org/officeDocument/2006/relationships/image" Target="../media/image2971.emf"/><Relationship Id="rId144" Type="http://schemas.openxmlformats.org/officeDocument/2006/relationships/customXml" Target="../ink/ink1534.xml"/><Relationship Id="rId330" Type="http://schemas.openxmlformats.org/officeDocument/2006/relationships/image" Target="../media/image242.emf"/><Relationship Id="rId90" Type="http://schemas.openxmlformats.org/officeDocument/2006/relationships/customXml" Target="../ink/ink1507.xml"/><Relationship Id="rId165" Type="http://schemas.openxmlformats.org/officeDocument/2006/relationships/image" Target="../media/image3181.emf"/><Relationship Id="rId351" Type="http://schemas.openxmlformats.org/officeDocument/2006/relationships/customXml" Target="../ink/ink1608.xml"/><Relationship Id="rId372" Type="http://schemas.openxmlformats.org/officeDocument/2006/relationships/image" Target="../media/image263.emf"/><Relationship Id="rId253" Type="http://schemas.openxmlformats.org/officeDocument/2006/relationships/customXml" Target="../ink/ink1559.xml"/><Relationship Id="rId274" Type="http://schemas.openxmlformats.org/officeDocument/2006/relationships/image" Target="../media/image193.emf"/><Relationship Id="rId295" Type="http://schemas.openxmlformats.org/officeDocument/2006/relationships/customXml" Target="../ink/ink1580.xml"/><Relationship Id="rId309" Type="http://schemas.openxmlformats.org/officeDocument/2006/relationships/customXml" Target="../ink/ink1587.xml"/><Relationship Id="rId113" Type="http://schemas.openxmlformats.org/officeDocument/2006/relationships/image" Target="../media/image2921.emf"/><Relationship Id="rId134" Type="http://schemas.openxmlformats.org/officeDocument/2006/relationships/customXml" Target="../ink/ink1529.xml"/><Relationship Id="rId320" Type="http://schemas.openxmlformats.org/officeDocument/2006/relationships/image" Target="../media/image237.emf"/><Relationship Id="rId80" Type="http://schemas.openxmlformats.org/officeDocument/2006/relationships/customXml" Target="../ink/ink1502.xml"/><Relationship Id="rId155" Type="http://schemas.openxmlformats.org/officeDocument/2006/relationships/image" Target="../media/image3131.emf"/><Relationship Id="rId341" Type="http://schemas.openxmlformats.org/officeDocument/2006/relationships/customXml" Target="../ink/ink1603.xml"/><Relationship Id="rId362" Type="http://schemas.openxmlformats.org/officeDocument/2006/relationships/image" Target="../media/image258.emf"/><Relationship Id="rId383" Type="http://schemas.openxmlformats.org/officeDocument/2006/relationships/customXml" Target="../ink/ink1624.xml"/><Relationship Id="rId243" Type="http://schemas.openxmlformats.org/officeDocument/2006/relationships/customXml" Target="../ink/ink1554.xml"/><Relationship Id="rId264" Type="http://schemas.openxmlformats.org/officeDocument/2006/relationships/image" Target="../media/image188.emf"/><Relationship Id="rId285" Type="http://schemas.openxmlformats.org/officeDocument/2006/relationships/customXml" Target="../ink/ink1575.xml"/><Relationship Id="rId103" Type="http://schemas.openxmlformats.org/officeDocument/2006/relationships/image" Target="../media/image2872.emf"/><Relationship Id="rId124" Type="http://schemas.openxmlformats.org/officeDocument/2006/relationships/customXml" Target="../ink/ink1524.xml"/><Relationship Id="rId310" Type="http://schemas.openxmlformats.org/officeDocument/2006/relationships/image" Target="../media/image213.emf"/><Relationship Id="rId91" Type="http://schemas.openxmlformats.org/officeDocument/2006/relationships/image" Target="../media/image2814.emf"/><Relationship Id="rId145" Type="http://schemas.openxmlformats.org/officeDocument/2006/relationships/image" Target="../media/image3081.emf"/><Relationship Id="rId166" Type="http://schemas.openxmlformats.org/officeDocument/2006/relationships/customXml" Target="../ink/ink1545.xml"/><Relationship Id="rId331" Type="http://schemas.openxmlformats.org/officeDocument/2006/relationships/customXml" Target="../ink/ink1598.xml"/><Relationship Id="rId352" Type="http://schemas.openxmlformats.org/officeDocument/2006/relationships/image" Target="../media/image253.emf"/><Relationship Id="rId373" Type="http://schemas.openxmlformats.org/officeDocument/2006/relationships/customXml" Target="../ink/ink1619.xml"/><Relationship Id="rId1" Type="http://schemas.openxmlformats.org/officeDocument/2006/relationships/slideLayout" Target="../slideLayouts/slideLayout2.xml"/><Relationship Id="rId254" Type="http://schemas.openxmlformats.org/officeDocument/2006/relationships/image" Target="../media/image183.emf"/><Relationship Id="rId114" Type="http://schemas.openxmlformats.org/officeDocument/2006/relationships/customXml" Target="../ink/ink1519.xml"/><Relationship Id="rId275" Type="http://schemas.openxmlformats.org/officeDocument/2006/relationships/customXml" Target="../ink/ink1570.xml"/><Relationship Id="rId296" Type="http://schemas.openxmlformats.org/officeDocument/2006/relationships/image" Target="../media/image206.emf"/><Relationship Id="rId300" Type="http://schemas.openxmlformats.org/officeDocument/2006/relationships/image" Target="../media/image208.emf"/><Relationship Id="rId81" Type="http://schemas.openxmlformats.org/officeDocument/2006/relationships/image" Target="../media/image2762.emf"/><Relationship Id="rId135" Type="http://schemas.openxmlformats.org/officeDocument/2006/relationships/image" Target="../media/image3031.emf"/><Relationship Id="rId156" Type="http://schemas.openxmlformats.org/officeDocument/2006/relationships/customXml" Target="../ink/ink1540.xml"/><Relationship Id="rId321" Type="http://schemas.openxmlformats.org/officeDocument/2006/relationships/customXml" Target="../ink/ink1593.xml"/><Relationship Id="rId342" Type="http://schemas.openxmlformats.org/officeDocument/2006/relationships/image" Target="../media/image248.emf"/><Relationship Id="rId363" Type="http://schemas.openxmlformats.org/officeDocument/2006/relationships/customXml" Target="../ink/ink1614.xml"/><Relationship Id="rId384" Type="http://schemas.openxmlformats.org/officeDocument/2006/relationships/image" Target="../media/image269.emf"/><Relationship Id="rId244" Type="http://schemas.openxmlformats.org/officeDocument/2006/relationships/image" Target="../media/image178.emf"/><Relationship Id="rId265" Type="http://schemas.openxmlformats.org/officeDocument/2006/relationships/customXml" Target="../ink/ink1565.xml"/><Relationship Id="rId286" Type="http://schemas.openxmlformats.org/officeDocument/2006/relationships/image" Target="../media/image199.emf"/><Relationship Id="rId104" Type="http://schemas.openxmlformats.org/officeDocument/2006/relationships/customXml" Target="../ink/ink1514.xml"/><Relationship Id="rId125" Type="http://schemas.openxmlformats.org/officeDocument/2006/relationships/image" Target="../media/image2981.emf"/><Relationship Id="rId146" Type="http://schemas.openxmlformats.org/officeDocument/2006/relationships/customXml" Target="../ink/ink1535.xml"/><Relationship Id="rId167" Type="http://schemas.openxmlformats.org/officeDocument/2006/relationships/image" Target="../media/image3191.emf"/><Relationship Id="rId311" Type="http://schemas.openxmlformats.org/officeDocument/2006/relationships/customXml" Target="../ink/ink1588.xml"/><Relationship Id="rId332" Type="http://schemas.openxmlformats.org/officeDocument/2006/relationships/image" Target="../media/image243.emf"/><Relationship Id="rId353" Type="http://schemas.openxmlformats.org/officeDocument/2006/relationships/customXml" Target="../ink/ink1609.xml"/><Relationship Id="rId374" Type="http://schemas.openxmlformats.org/officeDocument/2006/relationships/image" Target="../media/image264.emf"/><Relationship Id="rId92" Type="http://schemas.openxmlformats.org/officeDocument/2006/relationships/customXml" Target="../ink/ink1508.xml"/><Relationship Id="rId234" Type="http://schemas.openxmlformats.org/officeDocument/2006/relationships/image" Target="../media/image3690.emf"/><Relationship Id="rId2" Type="http://schemas.openxmlformats.org/officeDocument/2006/relationships/customXml" Target="../ink/ink1498.xml"/><Relationship Id="rId255" Type="http://schemas.openxmlformats.org/officeDocument/2006/relationships/customXml" Target="../ink/ink1560.xml"/><Relationship Id="rId276" Type="http://schemas.openxmlformats.org/officeDocument/2006/relationships/image" Target="../media/image194.emf"/><Relationship Id="rId297" Type="http://schemas.openxmlformats.org/officeDocument/2006/relationships/customXml" Target="../ink/ink1581.xml"/><Relationship Id="rId115" Type="http://schemas.openxmlformats.org/officeDocument/2006/relationships/image" Target="../media/image2930.emf"/><Relationship Id="rId136" Type="http://schemas.openxmlformats.org/officeDocument/2006/relationships/customXml" Target="../ink/ink1530.xml"/><Relationship Id="rId157" Type="http://schemas.openxmlformats.org/officeDocument/2006/relationships/image" Target="../media/image3141.emf"/><Relationship Id="rId301" Type="http://schemas.openxmlformats.org/officeDocument/2006/relationships/customXml" Target="../ink/ink1583.xml"/><Relationship Id="rId322" Type="http://schemas.openxmlformats.org/officeDocument/2006/relationships/image" Target="../media/image238.emf"/><Relationship Id="rId343" Type="http://schemas.openxmlformats.org/officeDocument/2006/relationships/customXml" Target="../ink/ink1604.xml"/><Relationship Id="rId364" Type="http://schemas.openxmlformats.org/officeDocument/2006/relationships/image" Target="../media/image259.emf"/><Relationship Id="rId82" Type="http://schemas.openxmlformats.org/officeDocument/2006/relationships/customXml" Target="../ink/ink1503.xml"/><Relationship Id="rId385" Type="http://schemas.openxmlformats.org/officeDocument/2006/relationships/customXml" Target="../ink/ink1625.xml"/><Relationship Id="rId245" Type="http://schemas.openxmlformats.org/officeDocument/2006/relationships/customXml" Target="../ink/ink1555.xml"/><Relationship Id="rId266" Type="http://schemas.openxmlformats.org/officeDocument/2006/relationships/image" Target="../media/image189.emf"/><Relationship Id="rId287" Type="http://schemas.openxmlformats.org/officeDocument/2006/relationships/customXml" Target="../ink/ink1576.xml"/><Relationship Id="rId105" Type="http://schemas.openxmlformats.org/officeDocument/2006/relationships/image" Target="../media/image2882.emf"/><Relationship Id="rId126" Type="http://schemas.openxmlformats.org/officeDocument/2006/relationships/customXml" Target="../ink/ink1525.xml"/><Relationship Id="rId147" Type="http://schemas.openxmlformats.org/officeDocument/2006/relationships/image" Target="../media/image3091.emf"/><Relationship Id="rId168" Type="http://schemas.openxmlformats.org/officeDocument/2006/relationships/customXml" Target="../ink/ink1546.xml"/><Relationship Id="rId312" Type="http://schemas.openxmlformats.org/officeDocument/2006/relationships/image" Target="../media/image214.emf"/><Relationship Id="rId333" Type="http://schemas.openxmlformats.org/officeDocument/2006/relationships/customXml" Target="../ink/ink1599.xml"/><Relationship Id="rId354" Type="http://schemas.openxmlformats.org/officeDocument/2006/relationships/image" Target="../media/image254.emf"/><Relationship Id="rId93" Type="http://schemas.openxmlformats.org/officeDocument/2006/relationships/image" Target="../media/image2822.emf"/><Relationship Id="rId375" Type="http://schemas.openxmlformats.org/officeDocument/2006/relationships/customXml" Target="../ink/ink1620.xml"/><Relationship Id="rId235" Type="http://schemas.openxmlformats.org/officeDocument/2006/relationships/customXml" Target="../ink/ink1550.xml"/><Relationship Id="rId256" Type="http://schemas.openxmlformats.org/officeDocument/2006/relationships/image" Target="../media/image184.emf"/><Relationship Id="rId277" Type="http://schemas.openxmlformats.org/officeDocument/2006/relationships/customXml" Target="../ink/ink1571.xml"/><Relationship Id="rId298" Type="http://schemas.openxmlformats.org/officeDocument/2006/relationships/image" Target="../media/image207.emf"/><Relationship Id="rId116" Type="http://schemas.openxmlformats.org/officeDocument/2006/relationships/customXml" Target="../ink/ink1520.xml"/><Relationship Id="rId137" Type="http://schemas.openxmlformats.org/officeDocument/2006/relationships/image" Target="../media/image3041.emf"/><Relationship Id="rId158" Type="http://schemas.openxmlformats.org/officeDocument/2006/relationships/customXml" Target="../ink/ink1541.xml"/><Relationship Id="rId302" Type="http://schemas.openxmlformats.org/officeDocument/2006/relationships/image" Target="../media/image209.emf"/><Relationship Id="rId323" Type="http://schemas.openxmlformats.org/officeDocument/2006/relationships/customXml" Target="../ink/ink1594.xml"/><Relationship Id="rId344" Type="http://schemas.openxmlformats.org/officeDocument/2006/relationships/image" Target="../media/image249.emf"/><Relationship Id="rId83" Type="http://schemas.openxmlformats.org/officeDocument/2006/relationships/image" Target="../media/image2772.emf"/><Relationship Id="rId365" Type="http://schemas.openxmlformats.org/officeDocument/2006/relationships/customXml" Target="../ink/ink1615.xml"/><Relationship Id="rId386" Type="http://schemas.openxmlformats.org/officeDocument/2006/relationships/image" Target="../media/image270.emf"/><Relationship Id="rId246" Type="http://schemas.openxmlformats.org/officeDocument/2006/relationships/image" Target="../media/image179.emf"/><Relationship Id="rId267" Type="http://schemas.openxmlformats.org/officeDocument/2006/relationships/customXml" Target="../ink/ink1566.xml"/><Relationship Id="rId288" Type="http://schemas.openxmlformats.org/officeDocument/2006/relationships/image" Target="../media/image200.emf"/><Relationship Id="rId106" Type="http://schemas.openxmlformats.org/officeDocument/2006/relationships/customXml" Target="../ink/ink1515.xml"/><Relationship Id="rId127" Type="http://schemas.openxmlformats.org/officeDocument/2006/relationships/image" Target="../media/image2991.emf"/><Relationship Id="rId313" Type="http://schemas.openxmlformats.org/officeDocument/2006/relationships/customXml" Target="../ink/ink1589.xml"/><Relationship Id="rId73" Type="http://schemas.openxmlformats.org/officeDocument/2006/relationships/image" Target="../media/image2722.emf"/><Relationship Id="rId94" Type="http://schemas.openxmlformats.org/officeDocument/2006/relationships/customXml" Target="../ink/ink1509.xml"/><Relationship Id="rId148" Type="http://schemas.openxmlformats.org/officeDocument/2006/relationships/customXml" Target="../ink/ink1536.xml"/><Relationship Id="rId169" Type="http://schemas.openxmlformats.org/officeDocument/2006/relationships/image" Target="../media/image3201.emf"/><Relationship Id="rId334" Type="http://schemas.openxmlformats.org/officeDocument/2006/relationships/image" Target="../media/image244.emf"/><Relationship Id="rId355" Type="http://schemas.openxmlformats.org/officeDocument/2006/relationships/customXml" Target="../ink/ink1610.xml"/><Relationship Id="rId376" Type="http://schemas.openxmlformats.org/officeDocument/2006/relationships/image" Target="../media/image265.emf"/><Relationship Id="rId236" Type="http://schemas.openxmlformats.org/officeDocument/2006/relationships/image" Target="../media/image3700.emf"/><Relationship Id="rId257" Type="http://schemas.openxmlformats.org/officeDocument/2006/relationships/customXml" Target="../ink/ink1561.xml"/><Relationship Id="rId278" Type="http://schemas.openxmlformats.org/officeDocument/2006/relationships/image" Target="../media/image195.emf"/><Relationship Id="rId303" Type="http://schemas.openxmlformats.org/officeDocument/2006/relationships/customXml" Target="../ink/ink15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2.xml"/><Relationship Id="rId13" Type="http://schemas.openxmlformats.org/officeDocument/2006/relationships/image" Target="../media/image115.emf"/><Relationship Id="rId3" Type="http://schemas.openxmlformats.org/officeDocument/2006/relationships/image" Target="../media/image1912.emf"/><Relationship Id="rId7" Type="http://schemas.openxmlformats.org/officeDocument/2006/relationships/image" Target="../media/image112.emf"/><Relationship Id="rId12" Type="http://schemas.openxmlformats.org/officeDocument/2006/relationships/customXml" Target="../ink/ink114.xml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1.xml"/><Relationship Id="rId11" Type="http://schemas.openxmlformats.org/officeDocument/2006/relationships/image" Target="../media/image114.emf"/><Relationship Id="rId5" Type="http://schemas.openxmlformats.org/officeDocument/2006/relationships/image" Target="../media/image10.jpeg"/><Relationship Id="rId10" Type="http://schemas.openxmlformats.org/officeDocument/2006/relationships/customXml" Target="../ink/ink113.xml"/><Relationship Id="rId4" Type="http://schemas.openxmlformats.org/officeDocument/2006/relationships/image" Target="../media/image9.jpg"/><Relationship Id="rId9" Type="http://schemas.openxmlformats.org/officeDocument/2006/relationships/image" Target="../media/image113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0.emf"/><Relationship Id="rId13" Type="http://schemas.openxmlformats.org/officeDocument/2006/relationships/customXml" Target="../ink/ink1632.xml"/><Relationship Id="rId3" Type="http://schemas.openxmlformats.org/officeDocument/2006/relationships/customXml" Target="../ink/ink1627.xml"/><Relationship Id="rId7" Type="http://schemas.openxmlformats.org/officeDocument/2006/relationships/customXml" Target="../ink/ink1629.xml"/><Relationship Id="rId12" Type="http://schemas.openxmlformats.org/officeDocument/2006/relationships/image" Target="../media/image934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0.emf"/><Relationship Id="rId11" Type="http://schemas.openxmlformats.org/officeDocument/2006/relationships/customXml" Target="../ink/ink1631.xml"/><Relationship Id="rId5" Type="http://schemas.openxmlformats.org/officeDocument/2006/relationships/customXml" Target="../ink/ink1628.xml"/><Relationship Id="rId10" Type="http://schemas.openxmlformats.org/officeDocument/2006/relationships/image" Target="../media/image3460.emf"/><Relationship Id="rId4" Type="http://schemas.openxmlformats.org/officeDocument/2006/relationships/image" Target="../media/image4010.emf"/><Relationship Id="rId9" Type="http://schemas.openxmlformats.org/officeDocument/2006/relationships/customXml" Target="../ink/ink1630.xml"/><Relationship Id="rId14" Type="http://schemas.openxmlformats.org/officeDocument/2006/relationships/image" Target="../media/image941.emf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0.emf"/><Relationship Id="rId21" Type="http://schemas.openxmlformats.org/officeDocument/2006/relationships/image" Target="../media/image32.emf"/><Relationship Id="rId42" Type="http://schemas.openxmlformats.org/officeDocument/2006/relationships/customXml" Target="../ink/ink1653.xml"/><Relationship Id="rId63" Type="http://schemas.openxmlformats.org/officeDocument/2006/relationships/image" Target="../media/image53.emf"/><Relationship Id="rId84" Type="http://schemas.openxmlformats.org/officeDocument/2006/relationships/customXml" Target="../ink/ink1674.xml"/><Relationship Id="rId138" Type="http://schemas.openxmlformats.org/officeDocument/2006/relationships/customXml" Target="../ink/ink1701.xml"/><Relationship Id="rId159" Type="http://schemas.openxmlformats.org/officeDocument/2006/relationships/image" Target="../media/image101.emf"/><Relationship Id="rId107" Type="http://schemas.openxmlformats.org/officeDocument/2006/relationships/image" Target="../media/image75.emf"/><Relationship Id="rId11" Type="http://schemas.openxmlformats.org/officeDocument/2006/relationships/image" Target="../media/image27.emf"/><Relationship Id="rId32" Type="http://schemas.openxmlformats.org/officeDocument/2006/relationships/customXml" Target="../ink/ink1648.xml"/><Relationship Id="rId53" Type="http://schemas.openxmlformats.org/officeDocument/2006/relationships/image" Target="../media/image48.emf"/><Relationship Id="rId74" Type="http://schemas.openxmlformats.org/officeDocument/2006/relationships/customXml" Target="../ink/ink1669.xml"/><Relationship Id="rId128" Type="http://schemas.openxmlformats.org/officeDocument/2006/relationships/customXml" Target="../ink/ink1696.xml"/><Relationship Id="rId149" Type="http://schemas.openxmlformats.org/officeDocument/2006/relationships/image" Target="../media/image96.emf"/><Relationship Id="rId5" Type="http://schemas.openxmlformats.org/officeDocument/2006/relationships/image" Target="../media/image24.emf"/><Relationship Id="rId95" Type="http://schemas.openxmlformats.org/officeDocument/2006/relationships/image" Target="../media/image69.emf"/><Relationship Id="rId160" Type="http://schemas.openxmlformats.org/officeDocument/2006/relationships/customXml" Target="../ink/ink1712.xml"/><Relationship Id="rId22" Type="http://schemas.openxmlformats.org/officeDocument/2006/relationships/customXml" Target="../ink/ink1643.xml"/><Relationship Id="rId43" Type="http://schemas.openxmlformats.org/officeDocument/2006/relationships/image" Target="../media/image43.emf"/><Relationship Id="rId64" Type="http://schemas.openxmlformats.org/officeDocument/2006/relationships/customXml" Target="../ink/ink1664.xml"/><Relationship Id="rId118" Type="http://schemas.openxmlformats.org/officeDocument/2006/relationships/customXml" Target="../ink/ink1691.xml"/><Relationship Id="rId139" Type="http://schemas.openxmlformats.org/officeDocument/2006/relationships/image" Target="../media/image91.emf"/><Relationship Id="rId85" Type="http://schemas.openxmlformats.org/officeDocument/2006/relationships/image" Target="../media/image64.emf"/><Relationship Id="rId150" Type="http://schemas.openxmlformats.org/officeDocument/2006/relationships/customXml" Target="../ink/ink1707.xml"/><Relationship Id="rId12" Type="http://schemas.openxmlformats.org/officeDocument/2006/relationships/customXml" Target="../ink/ink1638.xml"/><Relationship Id="rId17" Type="http://schemas.openxmlformats.org/officeDocument/2006/relationships/image" Target="../media/image30.emf"/><Relationship Id="rId33" Type="http://schemas.openxmlformats.org/officeDocument/2006/relationships/image" Target="../media/image38.emf"/><Relationship Id="rId38" Type="http://schemas.openxmlformats.org/officeDocument/2006/relationships/customXml" Target="../ink/ink1651.xml"/><Relationship Id="rId59" Type="http://schemas.openxmlformats.org/officeDocument/2006/relationships/image" Target="../media/image51.emf"/><Relationship Id="rId103" Type="http://schemas.openxmlformats.org/officeDocument/2006/relationships/image" Target="../media/image73.emf"/><Relationship Id="rId108" Type="http://schemas.openxmlformats.org/officeDocument/2006/relationships/customXml" Target="../ink/ink1686.xml"/><Relationship Id="rId124" Type="http://schemas.openxmlformats.org/officeDocument/2006/relationships/customXml" Target="../ink/ink1694.xml"/><Relationship Id="rId129" Type="http://schemas.openxmlformats.org/officeDocument/2006/relationships/image" Target="../media/image86.emf"/><Relationship Id="rId54" Type="http://schemas.openxmlformats.org/officeDocument/2006/relationships/customXml" Target="../ink/ink1659.xml"/><Relationship Id="rId70" Type="http://schemas.openxmlformats.org/officeDocument/2006/relationships/customXml" Target="../ink/ink1667.xml"/><Relationship Id="rId75" Type="http://schemas.openxmlformats.org/officeDocument/2006/relationships/image" Target="../media/image59.emf"/><Relationship Id="rId91" Type="http://schemas.openxmlformats.org/officeDocument/2006/relationships/image" Target="../media/image67.emf"/><Relationship Id="rId96" Type="http://schemas.openxmlformats.org/officeDocument/2006/relationships/customXml" Target="../ink/ink1680.xml"/><Relationship Id="rId140" Type="http://schemas.openxmlformats.org/officeDocument/2006/relationships/customXml" Target="../ink/ink1702.xml"/><Relationship Id="rId145" Type="http://schemas.openxmlformats.org/officeDocument/2006/relationships/image" Target="../media/image94.emf"/><Relationship Id="rId161" Type="http://schemas.openxmlformats.org/officeDocument/2006/relationships/image" Target="../media/image102.emf"/><Relationship Id="rId166" Type="http://schemas.openxmlformats.org/officeDocument/2006/relationships/customXml" Target="../ink/ink17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35.xml"/><Relationship Id="rId23" Type="http://schemas.openxmlformats.org/officeDocument/2006/relationships/image" Target="../media/image33.emf"/><Relationship Id="rId28" Type="http://schemas.openxmlformats.org/officeDocument/2006/relationships/customXml" Target="../ink/ink1646.xml"/><Relationship Id="rId49" Type="http://schemas.openxmlformats.org/officeDocument/2006/relationships/image" Target="../media/image46.emf"/><Relationship Id="rId114" Type="http://schemas.openxmlformats.org/officeDocument/2006/relationships/customXml" Target="../ink/ink1689.xml"/><Relationship Id="rId119" Type="http://schemas.openxmlformats.org/officeDocument/2006/relationships/image" Target="../media/image81.emf"/><Relationship Id="rId44" Type="http://schemas.openxmlformats.org/officeDocument/2006/relationships/customXml" Target="../ink/ink1654.xml"/><Relationship Id="rId60" Type="http://schemas.openxmlformats.org/officeDocument/2006/relationships/customXml" Target="../ink/ink1662.xml"/><Relationship Id="rId65" Type="http://schemas.openxmlformats.org/officeDocument/2006/relationships/image" Target="../media/image54.emf"/><Relationship Id="rId81" Type="http://schemas.openxmlformats.org/officeDocument/2006/relationships/image" Target="../media/image62.emf"/><Relationship Id="rId86" Type="http://schemas.openxmlformats.org/officeDocument/2006/relationships/customXml" Target="../ink/ink1675.xml"/><Relationship Id="rId130" Type="http://schemas.openxmlformats.org/officeDocument/2006/relationships/customXml" Target="../ink/ink1697.xml"/><Relationship Id="rId135" Type="http://schemas.openxmlformats.org/officeDocument/2006/relationships/image" Target="../media/image89.emf"/><Relationship Id="rId151" Type="http://schemas.openxmlformats.org/officeDocument/2006/relationships/image" Target="../media/image97.emf"/><Relationship Id="rId156" Type="http://schemas.openxmlformats.org/officeDocument/2006/relationships/customXml" Target="../ink/ink1710.xml"/><Relationship Id="rId13" Type="http://schemas.openxmlformats.org/officeDocument/2006/relationships/image" Target="../media/image28.emf"/><Relationship Id="rId18" Type="http://schemas.openxmlformats.org/officeDocument/2006/relationships/customXml" Target="../ink/ink1641.xml"/><Relationship Id="rId39" Type="http://schemas.openxmlformats.org/officeDocument/2006/relationships/image" Target="../media/image41.emf"/><Relationship Id="rId109" Type="http://schemas.openxmlformats.org/officeDocument/2006/relationships/image" Target="../media/image76.emf"/><Relationship Id="rId34" Type="http://schemas.openxmlformats.org/officeDocument/2006/relationships/customXml" Target="../ink/ink1649.xml"/><Relationship Id="rId50" Type="http://schemas.openxmlformats.org/officeDocument/2006/relationships/customXml" Target="../ink/ink1657.xml"/><Relationship Id="rId55" Type="http://schemas.openxmlformats.org/officeDocument/2006/relationships/image" Target="../media/image49.emf"/><Relationship Id="rId76" Type="http://schemas.openxmlformats.org/officeDocument/2006/relationships/customXml" Target="../ink/ink1670.xml"/><Relationship Id="rId97" Type="http://schemas.openxmlformats.org/officeDocument/2006/relationships/image" Target="../media/image70.emf"/><Relationship Id="rId104" Type="http://schemas.openxmlformats.org/officeDocument/2006/relationships/customXml" Target="../ink/ink1684.xml"/><Relationship Id="rId120" Type="http://schemas.openxmlformats.org/officeDocument/2006/relationships/customXml" Target="../ink/ink1692.xml"/><Relationship Id="rId125" Type="http://schemas.openxmlformats.org/officeDocument/2006/relationships/image" Target="../media/image84.emf"/><Relationship Id="rId141" Type="http://schemas.openxmlformats.org/officeDocument/2006/relationships/image" Target="../media/image92.emf"/><Relationship Id="rId146" Type="http://schemas.openxmlformats.org/officeDocument/2006/relationships/customXml" Target="../ink/ink1705.xml"/><Relationship Id="rId167" Type="http://schemas.openxmlformats.org/officeDocument/2006/relationships/image" Target="../media/image105.emf"/><Relationship Id="rId7" Type="http://schemas.openxmlformats.org/officeDocument/2006/relationships/image" Target="../media/image25.emf"/><Relationship Id="rId71" Type="http://schemas.openxmlformats.org/officeDocument/2006/relationships/image" Target="../media/image57.emf"/><Relationship Id="rId92" Type="http://schemas.openxmlformats.org/officeDocument/2006/relationships/customXml" Target="../ink/ink1678.xml"/><Relationship Id="rId162" Type="http://schemas.openxmlformats.org/officeDocument/2006/relationships/customXml" Target="../ink/ink1713.xml"/><Relationship Id="rId2" Type="http://schemas.openxmlformats.org/officeDocument/2006/relationships/customXml" Target="../ink/ink1633.xml"/><Relationship Id="rId29" Type="http://schemas.openxmlformats.org/officeDocument/2006/relationships/image" Target="../media/image36.emf"/><Relationship Id="rId24" Type="http://schemas.openxmlformats.org/officeDocument/2006/relationships/customXml" Target="../ink/ink1644.xml"/><Relationship Id="rId40" Type="http://schemas.openxmlformats.org/officeDocument/2006/relationships/customXml" Target="../ink/ink1652.xml"/><Relationship Id="rId45" Type="http://schemas.openxmlformats.org/officeDocument/2006/relationships/image" Target="../media/image44.emf"/><Relationship Id="rId66" Type="http://schemas.openxmlformats.org/officeDocument/2006/relationships/customXml" Target="../ink/ink1665.xml"/><Relationship Id="rId87" Type="http://schemas.openxmlformats.org/officeDocument/2006/relationships/image" Target="../media/image65.emf"/><Relationship Id="rId110" Type="http://schemas.openxmlformats.org/officeDocument/2006/relationships/customXml" Target="../ink/ink1687.xml"/><Relationship Id="rId115" Type="http://schemas.openxmlformats.org/officeDocument/2006/relationships/image" Target="../media/image79.emf"/><Relationship Id="rId131" Type="http://schemas.openxmlformats.org/officeDocument/2006/relationships/image" Target="../media/image87.emf"/><Relationship Id="rId136" Type="http://schemas.openxmlformats.org/officeDocument/2006/relationships/customXml" Target="../ink/ink1700.xml"/><Relationship Id="rId157" Type="http://schemas.openxmlformats.org/officeDocument/2006/relationships/image" Target="../media/image100.emf"/><Relationship Id="rId61" Type="http://schemas.openxmlformats.org/officeDocument/2006/relationships/image" Target="../media/image52.emf"/><Relationship Id="rId82" Type="http://schemas.openxmlformats.org/officeDocument/2006/relationships/customXml" Target="../ink/ink1673.xml"/><Relationship Id="rId152" Type="http://schemas.openxmlformats.org/officeDocument/2006/relationships/customXml" Target="../ink/ink1708.xml"/><Relationship Id="rId19" Type="http://schemas.openxmlformats.org/officeDocument/2006/relationships/image" Target="../media/image31.emf"/><Relationship Id="rId14" Type="http://schemas.openxmlformats.org/officeDocument/2006/relationships/customXml" Target="../ink/ink1639.xml"/><Relationship Id="rId30" Type="http://schemas.openxmlformats.org/officeDocument/2006/relationships/customXml" Target="../ink/ink1647.xml"/><Relationship Id="rId35" Type="http://schemas.openxmlformats.org/officeDocument/2006/relationships/image" Target="../media/image39.emf"/><Relationship Id="rId56" Type="http://schemas.openxmlformats.org/officeDocument/2006/relationships/customXml" Target="../ink/ink1660.xml"/><Relationship Id="rId77" Type="http://schemas.openxmlformats.org/officeDocument/2006/relationships/image" Target="../media/image60.emf"/><Relationship Id="rId100" Type="http://schemas.openxmlformats.org/officeDocument/2006/relationships/customXml" Target="../ink/ink1682.xml"/><Relationship Id="rId105" Type="http://schemas.openxmlformats.org/officeDocument/2006/relationships/image" Target="../media/image74.emf"/><Relationship Id="rId126" Type="http://schemas.openxmlformats.org/officeDocument/2006/relationships/customXml" Target="../ink/ink1695.xml"/><Relationship Id="rId147" Type="http://schemas.openxmlformats.org/officeDocument/2006/relationships/image" Target="../media/image95.emf"/><Relationship Id="rId8" Type="http://schemas.openxmlformats.org/officeDocument/2006/relationships/customXml" Target="../ink/ink1636.xml"/><Relationship Id="rId51" Type="http://schemas.openxmlformats.org/officeDocument/2006/relationships/image" Target="../media/image47.emf"/><Relationship Id="rId72" Type="http://schemas.openxmlformats.org/officeDocument/2006/relationships/customXml" Target="../ink/ink1668.xml"/><Relationship Id="rId93" Type="http://schemas.openxmlformats.org/officeDocument/2006/relationships/image" Target="../media/image68.emf"/><Relationship Id="rId98" Type="http://schemas.openxmlformats.org/officeDocument/2006/relationships/customXml" Target="../ink/ink1681.xml"/><Relationship Id="rId121" Type="http://schemas.openxmlformats.org/officeDocument/2006/relationships/image" Target="../media/image82.emf"/><Relationship Id="rId142" Type="http://schemas.openxmlformats.org/officeDocument/2006/relationships/customXml" Target="../ink/ink1703.xml"/><Relationship Id="rId163" Type="http://schemas.openxmlformats.org/officeDocument/2006/relationships/image" Target="../media/image103.emf"/><Relationship Id="rId3" Type="http://schemas.openxmlformats.org/officeDocument/2006/relationships/image" Target="../media/image23.emf"/><Relationship Id="rId25" Type="http://schemas.openxmlformats.org/officeDocument/2006/relationships/image" Target="../media/image34.emf"/><Relationship Id="rId46" Type="http://schemas.openxmlformats.org/officeDocument/2006/relationships/customXml" Target="../ink/ink1655.xml"/><Relationship Id="rId67" Type="http://schemas.openxmlformats.org/officeDocument/2006/relationships/image" Target="../media/image55.emf"/><Relationship Id="rId116" Type="http://schemas.openxmlformats.org/officeDocument/2006/relationships/customXml" Target="../ink/ink1690.xml"/><Relationship Id="rId137" Type="http://schemas.openxmlformats.org/officeDocument/2006/relationships/image" Target="../media/image90.emf"/><Relationship Id="rId158" Type="http://schemas.openxmlformats.org/officeDocument/2006/relationships/customXml" Target="../ink/ink1711.xml"/><Relationship Id="rId20" Type="http://schemas.openxmlformats.org/officeDocument/2006/relationships/customXml" Target="../ink/ink1642.xml"/><Relationship Id="rId41" Type="http://schemas.openxmlformats.org/officeDocument/2006/relationships/image" Target="../media/image42.emf"/><Relationship Id="rId62" Type="http://schemas.openxmlformats.org/officeDocument/2006/relationships/customXml" Target="../ink/ink1663.xml"/><Relationship Id="rId83" Type="http://schemas.openxmlformats.org/officeDocument/2006/relationships/image" Target="../media/image63.emf"/><Relationship Id="rId88" Type="http://schemas.openxmlformats.org/officeDocument/2006/relationships/customXml" Target="../ink/ink1676.xml"/><Relationship Id="rId111" Type="http://schemas.openxmlformats.org/officeDocument/2006/relationships/image" Target="../media/image77.emf"/><Relationship Id="rId132" Type="http://schemas.openxmlformats.org/officeDocument/2006/relationships/customXml" Target="../ink/ink1698.xml"/><Relationship Id="rId153" Type="http://schemas.openxmlformats.org/officeDocument/2006/relationships/image" Target="../media/image98.emf"/><Relationship Id="rId15" Type="http://schemas.openxmlformats.org/officeDocument/2006/relationships/image" Target="../media/image29.emf"/><Relationship Id="rId36" Type="http://schemas.openxmlformats.org/officeDocument/2006/relationships/customXml" Target="../ink/ink1650.xml"/><Relationship Id="rId57" Type="http://schemas.openxmlformats.org/officeDocument/2006/relationships/image" Target="../media/image50.emf"/><Relationship Id="rId106" Type="http://schemas.openxmlformats.org/officeDocument/2006/relationships/customXml" Target="../ink/ink1685.xml"/><Relationship Id="rId127" Type="http://schemas.openxmlformats.org/officeDocument/2006/relationships/image" Target="../media/image85.emf"/><Relationship Id="rId10" Type="http://schemas.openxmlformats.org/officeDocument/2006/relationships/customXml" Target="../ink/ink1637.xml"/><Relationship Id="rId31" Type="http://schemas.openxmlformats.org/officeDocument/2006/relationships/image" Target="../media/image37.emf"/><Relationship Id="rId52" Type="http://schemas.openxmlformats.org/officeDocument/2006/relationships/customXml" Target="../ink/ink1658.xml"/><Relationship Id="rId73" Type="http://schemas.openxmlformats.org/officeDocument/2006/relationships/image" Target="../media/image58.emf"/><Relationship Id="rId78" Type="http://schemas.openxmlformats.org/officeDocument/2006/relationships/customXml" Target="../ink/ink1671.xml"/><Relationship Id="rId94" Type="http://schemas.openxmlformats.org/officeDocument/2006/relationships/customXml" Target="../ink/ink1679.xml"/><Relationship Id="rId99" Type="http://schemas.openxmlformats.org/officeDocument/2006/relationships/image" Target="../media/image71.emf"/><Relationship Id="rId101" Type="http://schemas.openxmlformats.org/officeDocument/2006/relationships/image" Target="../media/image72.emf"/><Relationship Id="rId122" Type="http://schemas.openxmlformats.org/officeDocument/2006/relationships/customXml" Target="../ink/ink1693.xml"/><Relationship Id="rId143" Type="http://schemas.openxmlformats.org/officeDocument/2006/relationships/image" Target="../media/image93.emf"/><Relationship Id="rId148" Type="http://schemas.openxmlformats.org/officeDocument/2006/relationships/customXml" Target="../ink/ink1706.xml"/><Relationship Id="rId164" Type="http://schemas.openxmlformats.org/officeDocument/2006/relationships/customXml" Target="../ink/ink1714.xml"/><Relationship Id="rId4" Type="http://schemas.openxmlformats.org/officeDocument/2006/relationships/customXml" Target="../ink/ink1634.xml"/><Relationship Id="rId9" Type="http://schemas.openxmlformats.org/officeDocument/2006/relationships/image" Target="../media/image26.emf"/><Relationship Id="rId26" Type="http://schemas.openxmlformats.org/officeDocument/2006/relationships/customXml" Target="../ink/ink1645.xml"/><Relationship Id="rId47" Type="http://schemas.openxmlformats.org/officeDocument/2006/relationships/image" Target="../media/image45.emf"/><Relationship Id="rId68" Type="http://schemas.openxmlformats.org/officeDocument/2006/relationships/customXml" Target="../ink/ink1666.xml"/><Relationship Id="rId89" Type="http://schemas.openxmlformats.org/officeDocument/2006/relationships/image" Target="../media/image66.emf"/><Relationship Id="rId112" Type="http://schemas.openxmlformats.org/officeDocument/2006/relationships/customXml" Target="../ink/ink1688.xml"/><Relationship Id="rId133" Type="http://schemas.openxmlformats.org/officeDocument/2006/relationships/image" Target="../media/image88.emf"/><Relationship Id="rId154" Type="http://schemas.openxmlformats.org/officeDocument/2006/relationships/customXml" Target="../ink/ink1709.xml"/><Relationship Id="rId16" Type="http://schemas.openxmlformats.org/officeDocument/2006/relationships/customXml" Target="../ink/ink1640.xml"/><Relationship Id="rId37" Type="http://schemas.openxmlformats.org/officeDocument/2006/relationships/image" Target="../media/image40.emf"/><Relationship Id="rId58" Type="http://schemas.openxmlformats.org/officeDocument/2006/relationships/customXml" Target="../ink/ink1661.xml"/><Relationship Id="rId79" Type="http://schemas.openxmlformats.org/officeDocument/2006/relationships/image" Target="../media/image61.emf"/><Relationship Id="rId102" Type="http://schemas.openxmlformats.org/officeDocument/2006/relationships/customXml" Target="../ink/ink1683.xml"/><Relationship Id="rId123" Type="http://schemas.openxmlformats.org/officeDocument/2006/relationships/image" Target="../media/image83.emf"/><Relationship Id="rId144" Type="http://schemas.openxmlformats.org/officeDocument/2006/relationships/customXml" Target="../ink/ink1704.xml"/><Relationship Id="rId90" Type="http://schemas.openxmlformats.org/officeDocument/2006/relationships/customXml" Target="../ink/ink1677.xml"/><Relationship Id="rId165" Type="http://schemas.openxmlformats.org/officeDocument/2006/relationships/image" Target="../media/image104.emf"/><Relationship Id="rId27" Type="http://schemas.openxmlformats.org/officeDocument/2006/relationships/image" Target="../media/image35.emf"/><Relationship Id="rId48" Type="http://schemas.openxmlformats.org/officeDocument/2006/relationships/customXml" Target="../ink/ink1656.xml"/><Relationship Id="rId69" Type="http://schemas.openxmlformats.org/officeDocument/2006/relationships/image" Target="../media/image56.emf"/><Relationship Id="rId113" Type="http://schemas.openxmlformats.org/officeDocument/2006/relationships/image" Target="../media/image78.emf"/><Relationship Id="rId134" Type="http://schemas.openxmlformats.org/officeDocument/2006/relationships/customXml" Target="../ink/ink1699.xml"/><Relationship Id="rId80" Type="http://schemas.openxmlformats.org/officeDocument/2006/relationships/customXml" Target="../ink/ink1672.xml"/><Relationship Id="rId155" Type="http://schemas.openxmlformats.org/officeDocument/2006/relationships/image" Target="../media/image9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16.xml"/><Relationship Id="rId7" Type="http://schemas.openxmlformats.org/officeDocument/2006/relationships/customXml" Target="../ink/ink1718.xml"/><Relationship Id="rId33" Type="http://schemas.openxmlformats.org/officeDocument/2006/relationships/image" Target="../media/image9810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10.emf"/><Relationship Id="rId32" Type="http://schemas.openxmlformats.org/officeDocument/2006/relationships/customXml" Target="../ink/ink1719.xml"/><Relationship Id="rId5" Type="http://schemas.openxmlformats.org/officeDocument/2006/relationships/customXml" Target="../ink/ink1717.xml"/><Relationship Id="rId31" Type="http://schemas.openxmlformats.org/officeDocument/2006/relationships/image" Target="../media/image4210.emf"/><Relationship Id="rId4" Type="http://schemas.openxmlformats.org/officeDocument/2006/relationships/image" Target="../media/image961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emf"/><Relationship Id="rId3" Type="http://schemas.openxmlformats.org/officeDocument/2006/relationships/customXml" Target="../ink/ink1720.xml"/><Relationship Id="rId7" Type="http://schemas.openxmlformats.org/officeDocument/2006/relationships/customXml" Target="../ink/ink1722.xml"/><Relationship Id="rId12" Type="http://schemas.openxmlformats.org/officeDocument/2006/relationships/image" Target="../media/image427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emf"/><Relationship Id="rId11" Type="http://schemas.openxmlformats.org/officeDocument/2006/relationships/customXml" Target="../ink/ink1724.xml"/><Relationship Id="rId5" Type="http://schemas.openxmlformats.org/officeDocument/2006/relationships/customXml" Target="../ink/ink1721.xml"/><Relationship Id="rId10" Type="http://schemas.openxmlformats.org/officeDocument/2006/relationships/image" Target="../media/image426.emf"/><Relationship Id="rId4" Type="http://schemas.openxmlformats.org/officeDocument/2006/relationships/image" Target="../media/image423.emf"/><Relationship Id="rId9" Type="http://schemas.openxmlformats.org/officeDocument/2006/relationships/customXml" Target="../ink/ink1723.xml"/></Relationships>
</file>

<file path=ppt/slides/_rels/slide44.xml.rels><?xml version="1.0" encoding="UTF-8" standalone="yes"?>
<Relationships xmlns="http://schemas.openxmlformats.org/package/2006/relationships"><Relationship Id="rId51" Type="http://schemas.openxmlformats.org/officeDocument/2006/relationships/image" Target="../media/image421.emf"/><Relationship Id="rId3" Type="http://schemas.openxmlformats.org/officeDocument/2006/relationships/customXml" Target="../ink/ink1725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3" Type="http://schemas.openxmlformats.org/officeDocument/2006/relationships/image" Target="../media/image422.emf"/><Relationship Id="rId5" Type="http://schemas.openxmlformats.org/officeDocument/2006/relationships/customXml" Target="../ink/ink1726.xml"/><Relationship Id="rId52" Type="http://schemas.openxmlformats.org/officeDocument/2006/relationships/customXml" Target="../ink/ink1727.xml"/><Relationship Id="rId4" Type="http://schemas.openxmlformats.org/officeDocument/2006/relationships/image" Target="../media/image39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31.xml"/><Relationship Id="rId13" Type="http://schemas.openxmlformats.org/officeDocument/2006/relationships/image" Target="../media/image433.emf"/><Relationship Id="rId18" Type="http://schemas.openxmlformats.org/officeDocument/2006/relationships/customXml" Target="../ink/ink1736.xml"/><Relationship Id="rId3" Type="http://schemas.openxmlformats.org/officeDocument/2006/relationships/image" Target="../media/image428.emf"/><Relationship Id="rId7" Type="http://schemas.openxmlformats.org/officeDocument/2006/relationships/image" Target="../media/image430.emf"/><Relationship Id="rId12" Type="http://schemas.openxmlformats.org/officeDocument/2006/relationships/customXml" Target="../ink/ink1733.xml"/><Relationship Id="rId17" Type="http://schemas.openxmlformats.org/officeDocument/2006/relationships/image" Target="../media/image435.emf"/><Relationship Id="rId2" Type="http://schemas.openxmlformats.org/officeDocument/2006/relationships/customXml" Target="../ink/ink1728.xml"/><Relationship Id="rId16" Type="http://schemas.openxmlformats.org/officeDocument/2006/relationships/customXml" Target="../ink/ink17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30.xml"/><Relationship Id="rId11" Type="http://schemas.openxmlformats.org/officeDocument/2006/relationships/image" Target="../media/image432.emf"/><Relationship Id="rId5" Type="http://schemas.openxmlformats.org/officeDocument/2006/relationships/image" Target="../media/image429.emf"/><Relationship Id="rId15" Type="http://schemas.openxmlformats.org/officeDocument/2006/relationships/image" Target="../media/image434.emf"/><Relationship Id="rId10" Type="http://schemas.openxmlformats.org/officeDocument/2006/relationships/customXml" Target="../ink/ink1732.xml"/><Relationship Id="rId19" Type="http://schemas.openxmlformats.org/officeDocument/2006/relationships/image" Target="../media/image436.emf"/><Relationship Id="rId4" Type="http://schemas.openxmlformats.org/officeDocument/2006/relationships/customXml" Target="../ink/ink1729.xml"/><Relationship Id="rId9" Type="http://schemas.openxmlformats.org/officeDocument/2006/relationships/image" Target="../media/image431.emf"/><Relationship Id="rId14" Type="http://schemas.openxmlformats.org/officeDocument/2006/relationships/customXml" Target="../ink/ink173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40.xml"/><Relationship Id="rId13" Type="http://schemas.openxmlformats.org/officeDocument/2006/relationships/image" Target="../media/image433.emf"/><Relationship Id="rId18" Type="http://schemas.openxmlformats.org/officeDocument/2006/relationships/customXml" Target="../ink/ink1745.xml"/><Relationship Id="rId3" Type="http://schemas.openxmlformats.org/officeDocument/2006/relationships/image" Target="../media/image428.emf"/><Relationship Id="rId21" Type="http://schemas.openxmlformats.org/officeDocument/2006/relationships/image" Target="../media/image440.emf"/><Relationship Id="rId7" Type="http://schemas.openxmlformats.org/officeDocument/2006/relationships/image" Target="../media/image430.emf"/><Relationship Id="rId12" Type="http://schemas.openxmlformats.org/officeDocument/2006/relationships/customXml" Target="../ink/ink1742.xml"/><Relationship Id="rId17" Type="http://schemas.openxmlformats.org/officeDocument/2006/relationships/image" Target="../media/image438.emf"/><Relationship Id="rId2" Type="http://schemas.openxmlformats.org/officeDocument/2006/relationships/customXml" Target="../ink/ink1737.xml"/><Relationship Id="rId16" Type="http://schemas.openxmlformats.org/officeDocument/2006/relationships/customXml" Target="../ink/ink1744.xml"/><Relationship Id="rId20" Type="http://schemas.openxmlformats.org/officeDocument/2006/relationships/customXml" Target="../ink/ink17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39.xml"/><Relationship Id="rId11" Type="http://schemas.openxmlformats.org/officeDocument/2006/relationships/image" Target="../media/image437.emf"/><Relationship Id="rId5" Type="http://schemas.openxmlformats.org/officeDocument/2006/relationships/image" Target="../media/image429.emf"/><Relationship Id="rId15" Type="http://schemas.openxmlformats.org/officeDocument/2006/relationships/image" Target="../media/image434.emf"/><Relationship Id="rId10" Type="http://schemas.openxmlformats.org/officeDocument/2006/relationships/customXml" Target="../ink/ink1741.xml"/><Relationship Id="rId19" Type="http://schemas.openxmlformats.org/officeDocument/2006/relationships/image" Target="../media/image439.emf"/><Relationship Id="rId4" Type="http://schemas.openxmlformats.org/officeDocument/2006/relationships/customXml" Target="../ink/ink1738.xml"/><Relationship Id="rId9" Type="http://schemas.openxmlformats.org/officeDocument/2006/relationships/image" Target="../media/image431.emf"/><Relationship Id="rId14" Type="http://schemas.openxmlformats.org/officeDocument/2006/relationships/customXml" Target="../ink/ink17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50.xml"/><Relationship Id="rId13" Type="http://schemas.openxmlformats.org/officeDocument/2006/relationships/image" Target="../media/image430.emf"/><Relationship Id="rId18" Type="http://schemas.openxmlformats.org/officeDocument/2006/relationships/customXml" Target="../ink/ink1755.xml"/><Relationship Id="rId3" Type="http://schemas.openxmlformats.org/officeDocument/2006/relationships/image" Target="../media/image441.emf"/><Relationship Id="rId7" Type="http://schemas.openxmlformats.org/officeDocument/2006/relationships/image" Target="../media/image438.emf"/><Relationship Id="rId12" Type="http://schemas.openxmlformats.org/officeDocument/2006/relationships/customXml" Target="../ink/ink1752.xml"/><Relationship Id="rId17" Type="http://schemas.openxmlformats.org/officeDocument/2006/relationships/image" Target="../media/image433.emf"/><Relationship Id="rId2" Type="http://schemas.openxmlformats.org/officeDocument/2006/relationships/customXml" Target="../ink/ink1747.xml"/><Relationship Id="rId16" Type="http://schemas.openxmlformats.org/officeDocument/2006/relationships/customXml" Target="../ink/ink17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49.xml"/><Relationship Id="rId11" Type="http://schemas.openxmlformats.org/officeDocument/2006/relationships/image" Target="../media/image440.emf"/><Relationship Id="rId5" Type="http://schemas.openxmlformats.org/officeDocument/2006/relationships/image" Target="../media/image442.emf"/><Relationship Id="rId15" Type="http://schemas.openxmlformats.org/officeDocument/2006/relationships/image" Target="../media/image431.emf"/><Relationship Id="rId10" Type="http://schemas.openxmlformats.org/officeDocument/2006/relationships/customXml" Target="../ink/ink1751.xml"/><Relationship Id="rId19" Type="http://schemas.openxmlformats.org/officeDocument/2006/relationships/image" Target="../media/image434.emf"/><Relationship Id="rId4" Type="http://schemas.openxmlformats.org/officeDocument/2006/relationships/customXml" Target="../ink/ink1748.xml"/><Relationship Id="rId9" Type="http://schemas.openxmlformats.org/officeDocument/2006/relationships/image" Target="../media/image439.emf"/><Relationship Id="rId14" Type="http://schemas.openxmlformats.org/officeDocument/2006/relationships/customXml" Target="../ink/ink1753.xml"/></Relationships>
</file>

<file path=ppt/slides/_rels/slide4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4430.emf"/><Relationship Id="rId3" Type="http://schemas.openxmlformats.org/officeDocument/2006/relationships/customXml" Target="../ink/ink1756.xml"/><Relationship Id="rId47" Type="http://schemas.openxmlformats.org/officeDocument/2006/relationships/image" Target="../media/image5800.emf"/><Relationship Id="rId50" Type="http://schemas.openxmlformats.org/officeDocument/2006/relationships/customXml" Target="../ink/ink1758.xml"/><Relationship Id="rId55" Type="http://schemas.openxmlformats.org/officeDocument/2006/relationships/image" Target="../media/image4451.emf"/><Relationship Id="rId59" Type="http://schemas.openxmlformats.org/officeDocument/2006/relationships/image" Target="../media/image4471.emf"/><Relationship Id="rId2" Type="http://schemas.openxmlformats.org/officeDocument/2006/relationships/image" Target="../media/image108.png"/><Relationship Id="rId54" Type="http://schemas.openxmlformats.org/officeDocument/2006/relationships/customXml" Target="../ink/ink1760.xml"/><Relationship Id="rId1" Type="http://schemas.openxmlformats.org/officeDocument/2006/relationships/slideLayout" Target="../slideLayouts/slideLayout2.xml"/><Relationship Id="rId53" Type="http://schemas.openxmlformats.org/officeDocument/2006/relationships/image" Target="../media/image4440.emf"/><Relationship Id="rId58" Type="http://schemas.openxmlformats.org/officeDocument/2006/relationships/customXml" Target="../ink/ink1762.xml"/><Relationship Id="rId49" Type="http://schemas.openxmlformats.org/officeDocument/2006/relationships/image" Target="../media/image5900.emf"/><Relationship Id="rId57" Type="http://schemas.openxmlformats.org/officeDocument/2006/relationships/image" Target="../media/image4460.emf"/><Relationship Id="rId52" Type="http://schemas.openxmlformats.org/officeDocument/2006/relationships/customXml" Target="../ink/ink1759.xml"/><Relationship Id="rId48" Type="http://schemas.openxmlformats.org/officeDocument/2006/relationships/customXml" Target="../ink/ink1757.xml"/><Relationship Id="rId56" Type="http://schemas.openxmlformats.org/officeDocument/2006/relationships/customXml" Target="../ink/ink176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emf"/><Relationship Id="rId2" Type="http://schemas.openxmlformats.org/officeDocument/2006/relationships/customXml" Target="../ink/ink176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7.xml"/><Relationship Id="rId13" Type="http://schemas.openxmlformats.org/officeDocument/2006/relationships/image" Target="../media/image114.emf"/><Relationship Id="rId3" Type="http://schemas.openxmlformats.org/officeDocument/2006/relationships/customXml" Target="../ink/ink115.xml"/><Relationship Id="rId7" Type="http://schemas.openxmlformats.org/officeDocument/2006/relationships/image" Target="../media/image1912.emf"/><Relationship Id="rId12" Type="http://schemas.openxmlformats.org/officeDocument/2006/relationships/customXml" Target="../ink/ink11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6.xml"/><Relationship Id="rId11" Type="http://schemas.openxmlformats.org/officeDocument/2006/relationships/image" Target="../media/image113.emf"/><Relationship Id="rId5" Type="http://schemas.openxmlformats.org/officeDocument/2006/relationships/image" Target="../media/image12.png"/><Relationship Id="rId15" Type="http://schemas.openxmlformats.org/officeDocument/2006/relationships/image" Target="../media/image115.emf"/><Relationship Id="rId10" Type="http://schemas.openxmlformats.org/officeDocument/2006/relationships/customXml" Target="../ink/ink118.xml"/><Relationship Id="rId4" Type="http://schemas.openxmlformats.org/officeDocument/2006/relationships/image" Target="../media/image2613.emf"/><Relationship Id="rId9" Type="http://schemas.openxmlformats.org/officeDocument/2006/relationships/image" Target="../media/image112.emf"/><Relationship Id="rId14" Type="http://schemas.openxmlformats.org/officeDocument/2006/relationships/customXml" Target="../ink/ink1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emf"/><Relationship Id="rId7" Type="http://schemas.openxmlformats.org/officeDocument/2006/relationships/image" Target="../media/image451.emf"/><Relationship Id="rId2" Type="http://schemas.openxmlformats.org/officeDocument/2006/relationships/customXml" Target="../ink/ink176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66.xml"/><Relationship Id="rId5" Type="http://schemas.openxmlformats.org/officeDocument/2006/relationships/image" Target="../media/image392.emf"/><Relationship Id="rId4" Type="http://schemas.openxmlformats.org/officeDocument/2006/relationships/customXml" Target="../ink/ink1765.xml"/></Relationships>
</file>

<file path=ppt/slides/_rels/slide51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1790.xml"/><Relationship Id="rId76" Type="http://schemas.openxmlformats.org/officeDocument/2006/relationships/customXml" Target="../ink/ink1773.xml"/><Relationship Id="rId84" Type="http://schemas.openxmlformats.org/officeDocument/2006/relationships/image" Target="../media/image772.emf"/><Relationship Id="rId89" Type="http://schemas.openxmlformats.org/officeDocument/2006/relationships/customXml" Target="../ink/ink1780.xml"/><Relationship Id="rId97" Type="http://schemas.openxmlformats.org/officeDocument/2006/relationships/customXml" Target="../ink/ink1784.xml"/><Relationship Id="rId104" Type="http://schemas.openxmlformats.org/officeDocument/2006/relationships/image" Target="../media/image782.emf"/><Relationship Id="rId112" Type="http://schemas.openxmlformats.org/officeDocument/2006/relationships/image" Target="../media/image786.emf"/><Relationship Id="rId7" Type="http://schemas.openxmlformats.org/officeDocument/2006/relationships/customXml" Target="../ink/ink1768.xml"/><Relationship Id="rId92" Type="http://schemas.openxmlformats.org/officeDocument/2006/relationships/image" Target="../media/image776.emf"/><Relationship Id="rId2" Type="http://schemas.openxmlformats.org/officeDocument/2006/relationships/customXml" Target="../ink/ink1767.xml"/><Relationship Id="rId107" Type="http://schemas.openxmlformats.org/officeDocument/2006/relationships/customXml" Target="../ink/ink1789.xml"/><Relationship Id="rId11" Type="http://schemas.openxmlformats.org/officeDocument/2006/relationships/customXml" Target="../ink/ink1770.xml"/><Relationship Id="rId74" Type="http://schemas.openxmlformats.org/officeDocument/2006/relationships/image" Target="../media/image768.emf"/><Relationship Id="rId32" Type="http://schemas.openxmlformats.org/officeDocument/2006/relationships/image" Target="../media/image743.emf"/><Relationship Id="rId79" Type="http://schemas.openxmlformats.org/officeDocument/2006/relationships/customXml" Target="../ink/ink1775.xml"/><Relationship Id="rId87" Type="http://schemas.openxmlformats.org/officeDocument/2006/relationships/customXml" Target="../ink/ink1779.xml"/><Relationship Id="rId102" Type="http://schemas.openxmlformats.org/officeDocument/2006/relationships/image" Target="../media/image781.emf"/><Relationship Id="rId110" Type="http://schemas.openxmlformats.org/officeDocument/2006/relationships/image" Target="../media/image785.emf"/><Relationship Id="rId82" Type="http://schemas.openxmlformats.org/officeDocument/2006/relationships/image" Target="../media/image771.emf"/><Relationship Id="rId90" Type="http://schemas.openxmlformats.org/officeDocument/2006/relationships/image" Target="../media/image775.emf"/><Relationship Id="rId95" Type="http://schemas.openxmlformats.org/officeDocument/2006/relationships/customXml" Target="../ink/ink1783.xml"/><Relationship Id="rId10" Type="http://schemas.openxmlformats.org/officeDocument/2006/relationships/image" Target="../media/image507.emf"/><Relationship Id="rId78" Type="http://schemas.openxmlformats.org/officeDocument/2006/relationships/image" Target="../media/image769.emf"/><Relationship Id="rId81" Type="http://schemas.openxmlformats.org/officeDocument/2006/relationships/customXml" Target="../ink/ink1776.xml"/><Relationship Id="rId86" Type="http://schemas.openxmlformats.org/officeDocument/2006/relationships/image" Target="../media/image773.emf"/><Relationship Id="rId94" Type="http://schemas.openxmlformats.org/officeDocument/2006/relationships/image" Target="../media/image777.emf"/><Relationship Id="rId99" Type="http://schemas.openxmlformats.org/officeDocument/2006/relationships/customXml" Target="../ink/ink1785.xml"/><Relationship Id="rId101" Type="http://schemas.openxmlformats.org/officeDocument/2006/relationships/customXml" Target="../ink/ink1786.xml"/><Relationship Id="rId9" Type="http://schemas.openxmlformats.org/officeDocument/2006/relationships/customXml" Target="../ink/ink1769.xml"/><Relationship Id="rId48" Type="http://schemas.openxmlformats.org/officeDocument/2006/relationships/image" Target="../media/image753.emf"/><Relationship Id="rId77" Type="http://schemas.openxmlformats.org/officeDocument/2006/relationships/customXml" Target="../ink/ink1774.xml"/><Relationship Id="rId100" Type="http://schemas.openxmlformats.org/officeDocument/2006/relationships/image" Target="../media/image780.emf"/><Relationship Id="rId105" Type="http://schemas.openxmlformats.org/officeDocument/2006/relationships/customXml" Target="../ink/ink1788.xml"/><Relationship Id="rId113" Type="http://schemas.openxmlformats.org/officeDocument/2006/relationships/customXml" Target="../ink/ink1792.xml"/><Relationship Id="rId8" Type="http://schemas.openxmlformats.org/officeDocument/2006/relationships/image" Target="../media/image451.emf"/><Relationship Id="rId80" Type="http://schemas.openxmlformats.org/officeDocument/2006/relationships/image" Target="../media/image770.emf"/><Relationship Id="rId85" Type="http://schemas.openxmlformats.org/officeDocument/2006/relationships/customXml" Target="../ink/ink1778.xml"/><Relationship Id="rId93" Type="http://schemas.openxmlformats.org/officeDocument/2006/relationships/customXml" Target="../ink/ink1782.xml"/><Relationship Id="rId98" Type="http://schemas.openxmlformats.org/officeDocument/2006/relationships/image" Target="../media/image779.emf"/><Relationship Id="rId103" Type="http://schemas.openxmlformats.org/officeDocument/2006/relationships/customXml" Target="../ink/ink1787.xml"/><Relationship Id="rId108" Type="http://schemas.openxmlformats.org/officeDocument/2006/relationships/image" Target="../media/image784.emf"/><Relationship Id="rId75" Type="http://schemas.openxmlformats.org/officeDocument/2006/relationships/customXml" Target="../ink/ink1772.xml"/><Relationship Id="rId54" Type="http://schemas.openxmlformats.org/officeDocument/2006/relationships/image" Target="../media/image758.emf"/><Relationship Id="rId83" Type="http://schemas.openxmlformats.org/officeDocument/2006/relationships/customXml" Target="../ink/ink1777.xml"/><Relationship Id="rId88" Type="http://schemas.openxmlformats.org/officeDocument/2006/relationships/image" Target="../media/image774.emf"/><Relationship Id="rId91" Type="http://schemas.openxmlformats.org/officeDocument/2006/relationships/customXml" Target="../ink/ink1781.xml"/><Relationship Id="rId96" Type="http://schemas.openxmlformats.org/officeDocument/2006/relationships/image" Target="../media/image778.emf"/><Relationship Id="rId111" Type="http://schemas.openxmlformats.org/officeDocument/2006/relationships/customXml" Target="../ink/ink17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7.emf"/><Relationship Id="rId49" Type="http://schemas.openxmlformats.org/officeDocument/2006/relationships/customXml" Target="../ink/ink1771.xml"/><Relationship Id="rId106" Type="http://schemas.openxmlformats.org/officeDocument/2006/relationships/image" Target="../media/image783.emf"/><Relationship Id="rId114" Type="http://schemas.openxmlformats.org/officeDocument/2006/relationships/image" Target="../media/image787.emf"/></Relationships>
</file>

<file path=ppt/slides/_rels/slide52.xml.rels><?xml version="1.0" encoding="UTF-8" standalone="yes"?>
<Relationships xmlns="http://schemas.openxmlformats.org/package/2006/relationships"><Relationship Id="rId219" Type="http://schemas.openxmlformats.org/officeDocument/2006/relationships/customXml" Target="../ink/ink1796.xml"/><Relationship Id="rId265" Type="http://schemas.openxmlformats.org/officeDocument/2006/relationships/customXml" Target="../ink/ink1800.xml"/><Relationship Id="rId3" Type="http://schemas.openxmlformats.org/officeDocument/2006/relationships/customXml" Target="../ink/ink1793.xml"/><Relationship Id="rId214" Type="http://schemas.openxmlformats.org/officeDocument/2006/relationships/image" Target="../media/image747.emf"/><Relationship Id="rId264" Type="http://schemas.openxmlformats.org/officeDocument/2006/relationships/customXml" Target="../ink/ink1799.xml"/><Relationship Id="rId269" Type="http://schemas.openxmlformats.org/officeDocument/2006/relationships/image" Target="../media/image799.emf"/><Relationship Id="rId213" Type="http://schemas.openxmlformats.org/officeDocument/2006/relationships/customXml" Target="../ink/ink1795.xml"/><Relationship Id="rId218" Type="http://schemas.openxmlformats.org/officeDocument/2006/relationships/image" Target="../media/image749.emf"/><Relationship Id="rId170" Type="http://schemas.openxmlformats.org/officeDocument/2006/relationships/image" Target="../media/image689.emf"/><Relationship Id="rId2" Type="http://schemas.openxmlformats.org/officeDocument/2006/relationships/image" Target="../media/image108.png"/><Relationship Id="rId263" Type="http://schemas.openxmlformats.org/officeDocument/2006/relationships/customXml" Target="../ink/ink1798.xml"/><Relationship Id="rId166" Type="http://schemas.openxmlformats.org/officeDocument/2006/relationships/image" Target="../media/image688.emf"/><Relationship Id="rId268" Type="http://schemas.openxmlformats.org/officeDocument/2006/relationships/customXml" Target="../ink/ink180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746.emf"/><Relationship Id="rId238" Type="http://schemas.openxmlformats.org/officeDocument/2006/relationships/image" Target="../media/image793.emf"/><Relationship Id="rId241" Type="http://schemas.openxmlformats.org/officeDocument/2006/relationships/image" Target="../media/image794.emf"/><Relationship Id="rId267" Type="http://schemas.openxmlformats.org/officeDocument/2006/relationships/customXml" Target="../ink/ink1802.xml"/><Relationship Id="rId262" Type="http://schemas.openxmlformats.org/officeDocument/2006/relationships/customXml" Target="../ink/ink1797.xml"/><Relationship Id="rId216" Type="http://schemas.openxmlformats.org/officeDocument/2006/relationships/image" Target="../media/image748.emf"/><Relationship Id="rId270" Type="http://schemas.openxmlformats.org/officeDocument/2006/relationships/customXml" Target="../ink/ink1804.xml"/><Relationship Id="rId208" Type="http://schemas.openxmlformats.org/officeDocument/2006/relationships/image" Target="../media/image745.emf"/><Relationship Id="rId211" Type="http://schemas.openxmlformats.org/officeDocument/2006/relationships/customXml" Target="../ink/ink1794.xml"/><Relationship Id="rId261" Type="http://schemas.openxmlformats.org/officeDocument/2006/relationships/image" Target="../media/image798.emf"/><Relationship Id="rId266" Type="http://schemas.openxmlformats.org/officeDocument/2006/relationships/customXml" Target="../ink/ink1801.xml"/><Relationship Id="rId210" Type="http://schemas.openxmlformats.org/officeDocument/2006/relationships/image" Target="../media/image719.emf"/></Relationships>
</file>

<file path=ppt/slides/_rels/slide53.xml.rels><?xml version="1.0" encoding="UTF-8" standalone="yes"?>
<Relationships xmlns="http://schemas.openxmlformats.org/package/2006/relationships"><Relationship Id="rId121" Type="http://schemas.openxmlformats.org/officeDocument/2006/relationships/image" Target="../media/image737.emf"/><Relationship Id="rId85" Type="http://schemas.openxmlformats.org/officeDocument/2006/relationships/image" Target="../media/image727.emf"/><Relationship Id="rId142" Type="http://schemas.openxmlformats.org/officeDocument/2006/relationships/customXml" Target="../ink/ink1811.xml"/><Relationship Id="rId155" Type="http://schemas.openxmlformats.org/officeDocument/2006/relationships/customXml" Target="../ink/ink1815.xml"/><Relationship Id="rId133" Type="http://schemas.openxmlformats.org/officeDocument/2006/relationships/image" Target="../media/image801.emf"/><Relationship Id="rId138" Type="http://schemas.openxmlformats.org/officeDocument/2006/relationships/image" Target="../media/image109.png"/><Relationship Id="rId141" Type="http://schemas.openxmlformats.org/officeDocument/2006/relationships/customXml" Target="../ink/ink1810.xml"/><Relationship Id="rId97" Type="http://schemas.openxmlformats.org/officeDocument/2006/relationships/image" Target="../media/image731.emf"/><Relationship Id="rId154" Type="http://schemas.openxmlformats.org/officeDocument/2006/relationships/image" Target="../media/image804.emf"/><Relationship Id="rId137" Type="http://schemas.openxmlformats.org/officeDocument/2006/relationships/image" Target="../media/image108.png"/><Relationship Id="rId2" Type="http://schemas.openxmlformats.org/officeDocument/2006/relationships/customXml" Target="../ink/ink1805.xml"/><Relationship Id="rId140" Type="http://schemas.openxmlformats.org/officeDocument/2006/relationships/customXml" Target="../ink/ink1809.xml"/><Relationship Id="rId83" Type="http://schemas.openxmlformats.org/officeDocument/2006/relationships/image" Target="../media/image726.emf"/><Relationship Id="rId145" Type="http://schemas.openxmlformats.org/officeDocument/2006/relationships/customXml" Target="../ink/ink1813.xml"/><Relationship Id="rId153" Type="http://schemas.openxmlformats.org/officeDocument/2006/relationships/customXml" Target="../ink/ink1814.xml"/><Relationship Id="rId1" Type="http://schemas.openxmlformats.org/officeDocument/2006/relationships/slideLayout" Target="../slideLayouts/slideLayout2.xml"/><Relationship Id="rId115" Type="http://schemas.openxmlformats.org/officeDocument/2006/relationships/image" Target="../media/image734.emf"/><Relationship Id="rId136" Type="http://schemas.openxmlformats.org/officeDocument/2006/relationships/image" Target="../media/image106.emf"/><Relationship Id="rId144" Type="http://schemas.openxmlformats.org/officeDocument/2006/relationships/customXml" Target="../ink/ink1812.xml"/><Relationship Id="rId152" Type="http://schemas.openxmlformats.org/officeDocument/2006/relationships/image" Target="../media/image803.emf"/><Relationship Id="rId135" Type="http://schemas.openxmlformats.org/officeDocument/2006/relationships/customXml" Target="../ink/ink1807.xml"/><Relationship Id="rId81" Type="http://schemas.openxmlformats.org/officeDocument/2006/relationships/image" Target="../media/image725.emf"/><Relationship Id="rId143" Type="http://schemas.openxmlformats.org/officeDocument/2006/relationships/image" Target="../media/image802.emf"/><Relationship Id="rId156" Type="http://schemas.openxmlformats.org/officeDocument/2006/relationships/image" Target="../media/image805.emf"/><Relationship Id="rId134" Type="http://schemas.openxmlformats.org/officeDocument/2006/relationships/customXml" Target="../ink/ink1806.xml"/><Relationship Id="rId139" Type="http://schemas.openxmlformats.org/officeDocument/2006/relationships/customXml" Target="../ink/ink1808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4.emf"/><Relationship Id="rId21" Type="http://schemas.openxmlformats.org/officeDocument/2006/relationships/image" Target="../media/image285.emf"/><Relationship Id="rId63" Type="http://schemas.openxmlformats.org/officeDocument/2006/relationships/image" Target="../media/image306.emf"/><Relationship Id="rId159" Type="http://schemas.openxmlformats.org/officeDocument/2006/relationships/image" Target="../media/image355.emf"/><Relationship Id="rId170" Type="http://schemas.openxmlformats.org/officeDocument/2006/relationships/customXml" Target="../ink/ink1900.xml"/><Relationship Id="rId226" Type="http://schemas.openxmlformats.org/officeDocument/2006/relationships/customXml" Target="../ink/ink1928.xml"/><Relationship Id="rId268" Type="http://schemas.openxmlformats.org/officeDocument/2006/relationships/customXml" Target="../ink/ink1949.xml"/><Relationship Id="rId32" Type="http://schemas.openxmlformats.org/officeDocument/2006/relationships/customXml" Target="../ink/ink1831.xml"/><Relationship Id="rId74" Type="http://schemas.openxmlformats.org/officeDocument/2006/relationships/customXml" Target="../ink/ink1852.xml"/><Relationship Id="rId128" Type="http://schemas.openxmlformats.org/officeDocument/2006/relationships/customXml" Target="../ink/ink1879.xml"/><Relationship Id="rId5" Type="http://schemas.openxmlformats.org/officeDocument/2006/relationships/image" Target="../media/image277.emf"/><Relationship Id="rId181" Type="http://schemas.openxmlformats.org/officeDocument/2006/relationships/image" Target="../media/image367.emf"/><Relationship Id="rId237" Type="http://schemas.openxmlformats.org/officeDocument/2006/relationships/image" Target="../media/image447.emf"/><Relationship Id="rId279" Type="http://schemas.openxmlformats.org/officeDocument/2006/relationships/image" Target="../media/image469.emf"/><Relationship Id="rId43" Type="http://schemas.openxmlformats.org/officeDocument/2006/relationships/image" Target="../media/image296.emf"/><Relationship Id="rId139" Type="http://schemas.openxmlformats.org/officeDocument/2006/relationships/image" Target="../media/image345.emf"/><Relationship Id="rId290" Type="http://schemas.openxmlformats.org/officeDocument/2006/relationships/customXml" Target="../ink/ink1960.xml"/><Relationship Id="rId85" Type="http://schemas.openxmlformats.org/officeDocument/2006/relationships/image" Target="../media/image317.emf"/><Relationship Id="rId150" Type="http://schemas.openxmlformats.org/officeDocument/2006/relationships/customXml" Target="../ink/ink1890.xml"/><Relationship Id="rId192" Type="http://schemas.openxmlformats.org/officeDocument/2006/relationships/customXml" Target="../ink/ink1911.xml"/><Relationship Id="rId206" Type="http://schemas.openxmlformats.org/officeDocument/2006/relationships/customXml" Target="../ink/ink1918.xml"/><Relationship Id="rId248" Type="http://schemas.openxmlformats.org/officeDocument/2006/relationships/customXml" Target="../ink/ink1939.xml"/><Relationship Id="rId12" Type="http://schemas.openxmlformats.org/officeDocument/2006/relationships/customXml" Target="../ink/ink1821.xml"/><Relationship Id="rId108" Type="http://schemas.openxmlformats.org/officeDocument/2006/relationships/customXml" Target="../ink/ink1869.xml"/><Relationship Id="rId54" Type="http://schemas.openxmlformats.org/officeDocument/2006/relationships/customXml" Target="../ink/ink1842.xml"/><Relationship Id="rId75" Type="http://schemas.openxmlformats.org/officeDocument/2006/relationships/image" Target="../media/image312.emf"/><Relationship Id="rId96" Type="http://schemas.openxmlformats.org/officeDocument/2006/relationships/customXml" Target="../ink/ink1863.xml"/><Relationship Id="rId140" Type="http://schemas.openxmlformats.org/officeDocument/2006/relationships/customXml" Target="../ink/ink1885.xml"/><Relationship Id="rId161" Type="http://schemas.openxmlformats.org/officeDocument/2006/relationships/image" Target="../media/image356.emf"/><Relationship Id="rId182" Type="http://schemas.openxmlformats.org/officeDocument/2006/relationships/customXml" Target="../ink/ink1906.xml"/><Relationship Id="rId217" Type="http://schemas.openxmlformats.org/officeDocument/2006/relationships/image" Target="../media/image385.emf"/><Relationship Id="rId6" Type="http://schemas.openxmlformats.org/officeDocument/2006/relationships/customXml" Target="../ink/ink1818.xml"/><Relationship Id="rId238" Type="http://schemas.openxmlformats.org/officeDocument/2006/relationships/customXml" Target="../ink/ink1934.xml"/><Relationship Id="rId259" Type="http://schemas.openxmlformats.org/officeDocument/2006/relationships/image" Target="../media/image459.emf"/><Relationship Id="rId23" Type="http://schemas.openxmlformats.org/officeDocument/2006/relationships/image" Target="../media/image286.emf"/><Relationship Id="rId119" Type="http://schemas.openxmlformats.org/officeDocument/2006/relationships/image" Target="../media/image335.emf"/><Relationship Id="rId270" Type="http://schemas.openxmlformats.org/officeDocument/2006/relationships/customXml" Target="../ink/ink1950.xml"/><Relationship Id="rId291" Type="http://schemas.openxmlformats.org/officeDocument/2006/relationships/image" Target="../media/image475.emf"/><Relationship Id="rId44" Type="http://schemas.openxmlformats.org/officeDocument/2006/relationships/customXml" Target="../ink/ink1837.xml"/><Relationship Id="rId65" Type="http://schemas.openxmlformats.org/officeDocument/2006/relationships/image" Target="../media/image307.emf"/><Relationship Id="rId86" Type="http://schemas.openxmlformats.org/officeDocument/2006/relationships/customXml" Target="../ink/ink1858.xml"/><Relationship Id="rId130" Type="http://schemas.openxmlformats.org/officeDocument/2006/relationships/customXml" Target="../ink/ink1880.xml"/><Relationship Id="rId151" Type="http://schemas.openxmlformats.org/officeDocument/2006/relationships/image" Target="../media/image351.emf"/><Relationship Id="rId172" Type="http://schemas.openxmlformats.org/officeDocument/2006/relationships/customXml" Target="../ink/ink1901.xml"/><Relationship Id="rId193" Type="http://schemas.openxmlformats.org/officeDocument/2006/relationships/image" Target="../media/image373.emf"/><Relationship Id="rId207" Type="http://schemas.openxmlformats.org/officeDocument/2006/relationships/image" Target="../media/image380.emf"/><Relationship Id="rId228" Type="http://schemas.openxmlformats.org/officeDocument/2006/relationships/customXml" Target="../ink/ink1929.xml"/><Relationship Id="rId249" Type="http://schemas.openxmlformats.org/officeDocument/2006/relationships/image" Target="../media/image454.emf"/><Relationship Id="rId13" Type="http://schemas.openxmlformats.org/officeDocument/2006/relationships/image" Target="../media/image281.emf"/><Relationship Id="rId109" Type="http://schemas.openxmlformats.org/officeDocument/2006/relationships/image" Target="../media/image330.emf"/><Relationship Id="rId260" Type="http://schemas.openxmlformats.org/officeDocument/2006/relationships/customXml" Target="../ink/ink1945.xml"/><Relationship Id="rId281" Type="http://schemas.openxmlformats.org/officeDocument/2006/relationships/image" Target="../media/image470.emf"/><Relationship Id="rId34" Type="http://schemas.openxmlformats.org/officeDocument/2006/relationships/customXml" Target="../ink/ink1832.xml"/><Relationship Id="rId55" Type="http://schemas.openxmlformats.org/officeDocument/2006/relationships/image" Target="../media/image302.emf"/><Relationship Id="rId76" Type="http://schemas.openxmlformats.org/officeDocument/2006/relationships/customXml" Target="../ink/ink1853.xml"/><Relationship Id="rId97" Type="http://schemas.openxmlformats.org/officeDocument/2006/relationships/image" Target="../media/image324.emf"/><Relationship Id="rId120" Type="http://schemas.openxmlformats.org/officeDocument/2006/relationships/customXml" Target="../ink/ink1875.xml"/><Relationship Id="rId141" Type="http://schemas.openxmlformats.org/officeDocument/2006/relationships/image" Target="../media/image346.emf"/><Relationship Id="rId7" Type="http://schemas.openxmlformats.org/officeDocument/2006/relationships/image" Target="../media/image278.emf"/><Relationship Id="rId162" Type="http://schemas.openxmlformats.org/officeDocument/2006/relationships/customXml" Target="../ink/ink1896.xml"/><Relationship Id="rId183" Type="http://schemas.openxmlformats.org/officeDocument/2006/relationships/image" Target="../media/image368.emf"/><Relationship Id="rId218" Type="http://schemas.openxmlformats.org/officeDocument/2006/relationships/customXml" Target="../ink/ink1924.xml"/><Relationship Id="rId239" Type="http://schemas.openxmlformats.org/officeDocument/2006/relationships/image" Target="../media/image448.emf"/><Relationship Id="rId250" Type="http://schemas.openxmlformats.org/officeDocument/2006/relationships/customXml" Target="../ink/ink1940.xml"/><Relationship Id="rId271" Type="http://schemas.openxmlformats.org/officeDocument/2006/relationships/image" Target="../media/image465.emf"/><Relationship Id="rId292" Type="http://schemas.openxmlformats.org/officeDocument/2006/relationships/customXml" Target="../ink/ink1961.xml"/><Relationship Id="rId24" Type="http://schemas.openxmlformats.org/officeDocument/2006/relationships/customXml" Target="../ink/ink1827.xml"/><Relationship Id="rId45" Type="http://schemas.openxmlformats.org/officeDocument/2006/relationships/image" Target="../media/image297.emf"/><Relationship Id="rId66" Type="http://schemas.openxmlformats.org/officeDocument/2006/relationships/customXml" Target="../ink/ink1848.xml"/><Relationship Id="rId87" Type="http://schemas.openxmlformats.org/officeDocument/2006/relationships/image" Target="../media/image318.emf"/><Relationship Id="rId110" Type="http://schemas.openxmlformats.org/officeDocument/2006/relationships/customXml" Target="../ink/ink1870.xml"/><Relationship Id="rId131" Type="http://schemas.openxmlformats.org/officeDocument/2006/relationships/image" Target="../media/image341.emf"/><Relationship Id="rId152" Type="http://schemas.openxmlformats.org/officeDocument/2006/relationships/customXml" Target="../ink/ink1891.xml"/><Relationship Id="rId173" Type="http://schemas.openxmlformats.org/officeDocument/2006/relationships/image" Target="../media/image363.emf"/><Relationship Id="rId194" Type="http://schemas.openxmlformats.org/officeDocument/2006/relationships/customXml" Target="../ink/ink1912.xml"/><Relationship Id="rId208" Type="http://schemas.openxmlformats.org/officeDocument/2006/relationships/customXml" Target="../ink/ink1919.xml"/><Relationship Id="rId229" Type="http://schemas.openxmlformats.org/officeDocument/2006/relationships/image" Target="../media/image395.emf"/><Relationship Id="rId240" Type="http://schemas.openxmlformats.org/officeDocument/2006/relationships/customXml" Target="../ink/ink1935.xml"/><Relationship Id="rId261" Type="http://schemas.openxmlformats.org/officeDocument/2006/relationships/image" Target="../media/image460.emf"/><Relationship Id="rId14" Type="http://schemas.openxmlformats.org/officeDocument/2006/relationships/customXml" Target="../ink/ink1822.xml"/><Relationship Id="rId35" Type="http://schemas.openxmlformats.org/officeDocument/2006/relationships/image" Target="../media/image292.emf"/><Relationship Id="rId56" Type="http://schemas.openxmlformats.org/officeDocument/2006/relationships/customXml" Target="../ink/ink1843.xml"/><Relationship Id="rId77" Type="http://schemas.openxmlformats.org/officeDocument/2006/relationships/image" Target="../media/image313.emf"/><Relationship Id="rId100" Type="http://schemas.openxmlformats.org/officeDocument/2006/relationships/customXml" Target="../ink/ink1865.xml"/><Relationship Id="rId282" Type="http://schemas.openxmlformats.org/officeDocument/2006/relationships/customXml" Target="../ink/ink1956.xml"/><Relationship Id="rId8" Type="http://schemas.openxmlformats.org/officeDocument/2006/relationships/customXml" Target="../ink/ink1819.xml"/><Relationship Id="rId98" Type="http://schemas.openxmlformats.org/officeDocument/2006/relationships/customXml" Target="../ink/ink1864.xml"/><Relationship Id="rId121" Type="http://schemas.openxmlformats.org/officeDocument/2006/relationships/image" Target="../media/image336.emf"/><Relationship Id="rId142" Type="http://schemas.openxmlformats.org/officeDocument/2006/relationships/customXml" Target="../ink/ink1886.xml"/><Relationship Id="rId163" Type="http://schemas.openxmlformats.org/officeDocument/2006/relationships/image" Target="../media/image357.emf"/><Relationship Id="rId184" Type="http://schemas.openxmlformats.org/officeDocument/2006/relationships/customXml" Target="../ink/ink1907.xml"/><Relationship Id="rId219" Type="http://schemas.openxmlformats.org/officeDocument/2006/relationships/image" Target="../media/image386.emf"/><Relationship Id="rId230" Type="http://schemas.openxmlformats.org/officeDocument/2006/relationships/customXml" Target="../ink/ink1930.xml"/><Relationship Id="rId251" Type="http://schemas.openxmlformats.org/officeDocument/2006/relationships/image" Target="../media/image455.emf"/><Relationship Id="rId25" Type="http://schemas.openxmlformats.org/officeDocument/2006/relationships/image" Target="../media/image287.emf"/><Relationship Id="rId46" Type="http://schemas.openxmlformats.org/officeDocument/2006/relationships/customXml" Target="../ink/ink1838.xml"/><Relationship Id="rId67" Type="http://schemas.openxmlformats.org/officeDocument/2006/relationships/image" Target="../media/image308.emf"/><Relationship Id="rId272" Type="http://schemas.openxmlformats.org/officeDocument/2006/relationships/customXml" Target="../ink/ink1951.xml"/><Relationship Id="rId293" Type="http://schemas.openxmlformats.org/officeDocument/2006/relationships/image" Target="../media/image533.emf"/><Relationship Id="rId88" Type="http://schemas.openxmlformats.org/officeDocument/2006/relationships/customXml" Target="../ink/ink1859.xml"/><Relationship Id="rId111" Type="http://schemas.openxmlformats.org/officeDocument/2006/relationships/image" Target="../media/image331.emf"/><Relationship Id="rId132" Type="http://schemas.openxmlformats.org/officeDocument/2006/relationships/customXml" Target="../ink/ink1881.xml"/><Relationship Id="rId153" Type="http://schemas.openxmlformats.org/officeDocument/2006/relationships/image" Target="../media/image352.emf"/><Relationship Id="rId174" Type="http://schemas.openxmlformats.org/officeDocument/2006/relationships/customXml" Target="../ink/ink1902.xml"/><Relationship Id="rId195" Type="http://schemas.openxmlformats.org/officeDocument/2006/relationships/image" Target="../media/image374.emf"/><Relationship Id="rId209" Type="http://schemas.openxmlformats.org/officeDocument/2006/relationships/image" Target="../media/image381.emf"/><Relationship Id="rId220" Type="http://schemas.openxmlformats.org/officeDocument/2006/relationships/customXml" Target="../ink/ink1925.xml"/><Relationship Id="rId241" Type="http://schemas.openxmlformats.org/officeDocument/2006/relationships/image" Target="../media/image449.emf"/><Relationship Id="rId15" Type="http://schemas.openxmlformats.org/officeDocument/2006/relationships/image" Target="../media/image282.emf"/><Relationship Id="rId36" Type="http://schemas.openxmlformats.org/officeDocument/2006/relationships/customXml" Target="../ink/ink1833.xml"/><Relationship Id="rId57" Type="http://schemas.openxmlformats.org/officeDocument/2006/relationships/image" Target="../media/image303.emf"/><Relationship Id="rId262" Type="http://schemas.openxmlformats.org/officeDocument/2006/relationships/customXml" Target="../ink/ink1946.xml"/><Relationship Id="rId283" Type="http://schemas.openxmlformats.org/officeDocument/2006/relationships/image" Target="../media/image471.emf"/><Relationship Id="rId78" Type="http://schemas.openxmlformats.org/officeDocument/2006/relationships/customXml" Target="../ink/ink1854.xml"/><Relationship Id="rId99" Type="http://schemas.openxmlformats.org/officeDocument/2006/relationships/image" Target="../media/image325.emf"/><Relationship Id="rId101" Type="http://schemas.openxmlformats.org/officeDocument/2006/relationships/image" Target="../media/image326.emf"/><Relationship Id="rId122" Type="http://schemas.openxmlformats.org/officeDocument/2006/relationships/customXml" Target="../ink/ink1876.xml"/><Relationship Id="rId143" Type="http://schemas.openxmlformats.org/officeDocument/2006/relationships/image" Target="../media/image347.emf"/><Relationship Id="rId164" Type="http://schemas.openxmlformats.org/officeDocument/2006/relationships/customXml" Target="../ink/ink1897.xml"/><Relationship Id="rId185" Type="http://schemas.openxmlformats.org/officeDocument/2006/relationships/image" Target="../media/image369.emf"/><Relationship Id="rId9" Type="http://schemas.openxmlformats.org/officeDocument/2006/relationships/image" Target="../media/image279.emf"/><Relationship Id="rId210" Type="http://schemas.openxmlformats.org/officeDocument/2006/relationships/customXml" Target="../ink/ink1920.xml"/><Relationship Id="rId26" Type="http://schemas.openxmlformats.org/officeDocument/2006/relationships/customXml" Target="../ink/ink1828.xml"/><Relationship Id="rId231" Type="http://schemas.openxmlformats.org/officeDocument/2006/relationships/image" Target="../media/image444.emf"/><Relationship Id="rId252" Type="http://schemas.openxmlformats.org/officeDocument/2006/relationships/customXml" Target="../ink/ink1941.xml"/><Relationship Id="rId273" Type="http://schemas.openxmlformats.org/officeDocument/2006/relationships/image" Target="../media/image466.emf"/><Relationship Id="rId294" Type="http://schemas.openxmlformats.org/officeDocument/2006/relationships/customXml" Target="../ink/ink1962.xml"/><Relationship Id="rId47" Type="http://schemas.openxmlformats.org/officeDocument/2006/relationships/image" Target="../media/image298.emf"/><Relationship Id="rId68" Type="http://schemas.openxmlformats.org/officeDocument/2006/relationships/customXml" Target="../ink/ink1849.xml"/><Relationship Id="rId89" Type="http://schemas.openxmlformats.org/officeDocument/2006/relationships/image" Target="../media/image319.emf"/><Relationship Id="rId112" Type="http://schemas.openxmlformats.org/officeDocument/2006/relationships/customXml" Target="../ink/ink1871.xml"/><Relationship Id="rId133" Type="http://schemas.openxmlformats.org/officeDocument/2006/relationships/image" Target="../media/image342.emf"/><Relationship Id="rId154" Type="http://schemas.openxmlformats.org/officeDocument/2006/relationships/customXml" Target="../ink/ink1892.xml"/><Relationship Id="rId175" Type="http://schemas.openxmlformats.org/officeDocument/2006/relationships/image" Target="../media/image364.emf"/><Relationship Id="rId196" Type="http://schemas.openxmlformats.org/officeDocument/2006/relationships/customXml" Target="../ink/ink1913.xml"/><Relationship Id="rId200" Type="http://schemas.openxmlformats.org/officeDocument/2006/relationships/customXml" Target="../ink/ink1915.xml"/><Relationship Id="rId16" Type="http://schemas.openxmlformats.org/officeDocument/2006/relationships/customXml" Target="../ink/ink1823.xml"/><Relationship Id="rId221" Type="http://schemas.openxmlformats.org/officeDocument/2006/relationships/image" Target="../media/image387.emf"/><Relationship Id="rId242" Type="http://schemas.openxmlformats.org/officeDocument/2006/relationships/customXml" Target="../ink/ink1936.xml"/><Relationship Id="rId263" Type="http://schemas.openxmlformats.org/officeDocument/2006/relationships/image" Target="../media/image461.emf"/><Relationship Id="rId284" Type="http://schemas.openxmlformats.org/officeDocument/2006/relationships/customXml" Target="../ink/ink1957.xml"/><Relationship Id="rId37" Type="http://schemas.openxmlformats.org/officeDocument/2006/relationships/image" Target="../media/image293.emf"/><Relationship Id="rId58" Type="http://schemas.openxmlformats.org/officeDocument/2006/relationships/customXml" Target="../ink/ink1844.xml"/><Relationship Id="rId79" Type="http://schemas.openxmlformats.org/officeDocument/2006/relationships/image" Target="../media/image314.emf"/><Relationship Id="rId102" Type="http://schemas.openxmlformats.org/officeDocument/2006/relationships/customXml" Target="../ink/ink1866.xml"/><Relationship Id="rId123" Type="http://schemas.openxmlformats.org/officeDocument/2006/relationships/image" Target="../media/image337.emf"/><Relationship Id="rId144" Type="http://schemas.openxmlformats.org/officeDocument/2006/relationships/customXml" Target="../ink/ink1887.xml"/><Relationship Id="rId90" Type="http://schemas.openxmlformats.org/officeDocument/2006/relationships/customXml" Target="../ink/ink1860.xml"/><Relationship Id="rId165" Type="http://schemas.openxmlformats.org/officeDocument/2006/relationships/image" Target="../media/image359.emf"/><Relationship Id="rId186" Type="http://schemas.openxmlformats.org/officeDocument/2006/relationships/customXml" Target="../ink/ink1908.xml"/><Relationship Id="rId211" Type="http://schemas.openxmlformats.org/officeDocument/2006/relationships/image" Target="../media/image382.emf"/><Relationship Id="rId232" Type="http://schemas.openxmlformats.org/officeDocument/2006/relationships/customXml" Target="../ink/ink1931.xml"/><Relationship Id="rId253" Type="http://schemas.openxmlformats.org/officeDocument/2006/relationships/image" Target="../media/image456.emf"/><Relationship Id="rId274" Type="http://schemas.openxmlformats.org/officeDocument/2006/relationships/customXml" Target="../ink/ink1952.xml"/><Relationship Id="rId295" Type="http://schemas.openxmlformats.org/officeDocument/2006/relationships/image" Target="../media/image534.emf"/><Relationship Id="rId27" Type="http://schemas.openxmlformats.org/officeDocument/2006/relationships/image" Target="../media/image288.emf"/><Relationship Id="rId48" Type="http://schemas.openxmlformats.org/officeDocument/2006/relationships/customXml" Target="../ink/ink1839.xml"/><Relationship Id="rId69" Type="http://schemas.openxmlformats.org/officeDocument/2006/relationships/image" Target="../media/image309.emf"/><Relationship Id="rId113" Type="http://schemas.openxmlformats.org/officeDocument/2006/relationships/image" Target="../media/image332.emf"/><Relationship Id="rId134" Type="http://schemas.openxmlformats.org/officeDocument/2006/relationships/customXml" Target="../ink/ink1882.xml"/><Relationship Id="rId80" Type="http://schemas.openxmlformats.org/officeDocument/2006/relationships/customXml" Target="../ink/ink1855.xml"/><Relationship Id="rId155" Type="http://schemas.openxmlformats.org/officeDocument/2006/relationships/image" Target="../media/image353.emf"/><Relationship Id="rId176" Type="http://schemas.openxmlformats.org/officeDocument/2006/relationships/customXml" Target="../ink/ink1903.xml"/><Relationship Id="rId197" Type="http://schemas.openxmlformats.org/officeDocument/2006/relationships/image" Target="../media/image375.emf"/><Relationship Id="rId201" Type="http://schemas.openxmlformats.org/officeDocument/2006/relationships/image" Target="../media/image377.emf"/><Relationship Id="rId222" Type="http://schemas.openxmlformats.org/officeDocument/2006/relationships/customXml" Target="../ink/ink1926.xml"/><Relationship Id="rId243" Type="http://schemas.openxmlformats.org/officeDocument/2006/relationships/image" Target="../media/image450.emf"/><Relationship Id="rId264" Type="http://schemas.openxmlformats.org/officeDocument/2006/relationships/customXml" Target="../ink/ink1947.xml"/><Relationship Id="rId285" Type="http://schemas.openxmlformats.org/officeDocument/2006/relationships/image" Target="../media/image472.emf"/><Relationship Id="rId17" Type="http://schemas.openxmlformats.org/officeDocument/2006/relationships/image" Target="../media/image283.emf"/><Relationship Id="rId38" Type="http://schemas.openxmlformats.org/officeDocument/2006/relationships/customXml" Target="../ink/ink1834.xml"/><Relationship Id="rId59" Type="http://schemas.openxmlformats.org/officeDocument/2006/relationships/image" Target="../media/image304.emf"/><Relationship Id="rId103" Type="http://schemas.openxmlformats.org/officeDocument/2006/relationships/image" Target="../media/image327.emf"/><Relationship Id="rId124" Type="http://schemas.openxmlformats.org/officeDocument/2006/relationships/customXml" Target="../ink/ink1877.xml"/><Relationship Id="rId70" Type="http://schemas.openxmlformats.org/officeDocument/2006/relationships/customXml" Target="../ink/ink1850.xml"/><Relationship Id="rId91" Type="http://schemas.openxmlformats.org/officeDocument/2006/relationships/image" Target="../media/image320.emf"/><Relationship Id="rId145" Type="http://schemas.openxmlformats.org/officeDocument/2006/relationships/image" Target="../media/image348.emf"/><Relationship Id="rId166" Type="http://schemas.openxmlformats.org/officeDocument/2006/relationships/customXml" Target="../ink/ink1898.xml"/><Relationship Id="rId187" Type="http://schemas.openxmlformats.org/officeDocument/2006/relationships/image" Target="../media/image370.emf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921.xml"/><Relationship Id="rId233" Type="http://schemas.openxmlformats.org/officeDocument/2006/relationships/image" Target="../media/image445.emf"/><Relationship Id="rId254" Type="http://schemas.openxmlformats.org/officeDocument/2006/relationships/customXml" Target="../ink/ink1942.xml"/><Relationship Id="rId28" Type="http://schemas.openxmlformats.org/officeDocument/2006/relationships/customXml" Target="../ink/ink1829.xml"/><Relationship Id="rId49" Type="http://schemas.openxmlformats.org/officeDocument/2006/relationships/image" Target="../media/image299.emf"/><Relationship Id="rId114" Type="http://schemas.openxmlformats.org/officeDocument/2006/relationships/customXml" Target="../ink/ink1872.xml"/><Relationship Id="rId275" Type="http://schemas.openxmlformats.org/officeDocument/2006/relationships/image" Target="../media/image467.emf"/><Relationship Id="rId296" Type="http://schemas.openxmlformats.org/officeDocument/2006/relationships/customXml" Target="../ink/ink1963.xml"/><Relationship Id="rId60" Type="http://schemas.openxmlformats.org/officeDocument/2006/relationships/customXml" Target="../ink/ink1845.xml"/><Relationship Id="rId81" Type="http://schemas.openxmlformats.org/officeDocument/2006/relationships/image" Target="../media/image315.emf"/><Relationship Id="rId135" Type="http://schemas.openxmlformats.org/officeDocument/2006/relationships/image" Target="../media/image343.emf"/><Relationship Id="rId156" Type="http://schemas.openxmlformats.org/officeDocument/2006/relationships/customXml" Target="../ink/ink1893.xml"/><Relationship Id="rId177" Type="http://schemas.openxmlformats.org/officeDocument/2006/relationships/image" Target="../media/image365.emf"/><Relationship Id="rId198" Type="http://schemas.openxmlformats.org/officeDocument/2006/relationships/customXml" Target="../ink/ink1914.xml"/><Relationship Id="rId202" Type="http://schemas.openxmlformats.org/officeDocument/2006/relationships/customXml" Target="../ink/ink1916.xml"/><Relationship Id="rId223" Type="http://schemas.openxmlformats.org/officeDocument/2006/relationships/image" Target="../media/image388.emf"/><Relationship Id="rId244" Type="http://schemas.openxmlformats.org/officeDocument/2006/relationships/customXml" Target="../ink/ink1937.xml"/><Relationship Id="rId18" Type="http://schemas.openxmlformats.org/officeDocument/2006/relationships/customXml" Target="../ink/ink1824.xml"/><Relationship Id="rId39" Type="http://schemas.openxmlformats.org/officeDocument/2006/relationships/image" Target="../media/image294.emf"/><Relationship Id="rId265" Type="http://schemas.openxmlformats.org/officeDocument/2006/relationships/image" Target="../media/image462.emf"/><Relationship Id="rId286" Type="http://schemas.openxmlformats.org/officeDocument/2006/relationships/customXml" Target="../ink/ink1958.xml"/><Relationship Id="rId50" Type="http://schemas.openxmlformats.org/officeDocument/2006/relationships/customXml" Target="../ink/ink1840.xml"/><Relationship Id="rId104" Type="http://schemas.openxmlformats.org/officeDocument/2006/relationships/customXml" Target="../ink/ink1867.xml"/><Relationship Id="rId125" Type="http://schemas.openxmlformats.org/officeDocument/2006/relationships/image" Target="../media/image338.emf"/><Relationship Id="rId146" Type="http://schemas.openxmlformats.org/officeDocument/2006/relationships/customXml" Target="../ink/ink1888.xml"/><Relationship Id="rId167" Type="http://schemas.openxmlformats.org/officeDocument/2006/relationships/image" Target="../media/image360.emf"/><Relationship Id="rId188" Type="http://schemas.openxmlformats.org/officeDocument/2006/relationships/customXml" Target="../ink/ink1909.xml"/><Relationship Id="rId71" Type="http://schemas.openxmlformats.org/officeDocument/2006/relationships/image" Target="../media/image310.emf"/><Relationship Id="rId92" Type="http://schemas.openxmlformats.org/officeDocument/2006/relationships/customXml" Target="../ink/ink1861.xml"/><Relationship Id="rId213" Type="http://schemas.openxmlformats.org/officeDocument/2006/relationships/image" Target="../media/image383.emf"/><Relationship Id="rId234" Type="http://schemas.openxmlformats.org/officeDocument/2006/relationships/customXml" Target="../ink/ink1932.xml"/><Relationship Id="rId2" Type="http://schemas.openxmlformats.org/officeDocument/2006/relationships/customXml" Target="../ink/ink1816.xml"/><Relationship Id="rId29" Type="http://schemas.openxmlformats.org/officeDocument/2006/relationships/image" Target="../media/image289.emf"/><Relationship Id="rId255" Type="http://schemas.openxmlformats.org/officeDocument/2006/relationships/image" Target="../media/image457.emf"/><Relationship Id="rId276" Type="http://schemas.openxmlformats.org/officeDocument/2006/relationships/customXml" Target="../ink/ink1953.xml"/><Relationship Id="rId297" Type="http://schemas.openxmlformats.org/officeDocument/2006/relationships/image" Target="../media/image535.emf"/><Relationship Id="rId40" Type="http://schemas.openxmlformats.org/officeDocument/2006/relationships/customXml" Target="../ink/ink1835.xml"/><Relationship Id="rId115" Type="http://schemas.openxmlformats.org/officeDocument/2006/relationships/image" Target="../media/image333.emf"/><Relationship Id="rId136" Type="http://schemas.openxmlformats.org/officeDocument/2006/relationships/customXml" Target="../ink/ink1883.xml"/><Relationship Id="rId157" Type="http://schemas.openxmlformats.org/officeDocument/2006/relationships/image" Target="../media/image354.emf"/><Relationship Id="rId178" Type="http://schemas.openxmlformats.org/officeDocument/2006/relationships/customXml" Target="../ink/ink1904.xml"/><Relationship Id="rId61" Type="http://schemas.openxmlformats.org/officeDocument/2006/relationships/image" Target="../media/image305.emf"/><Relationship Id="rId82" Type="http://schemas.openxmlformats.org/officeDocument/2006/relationships/customXml" Target="../ink/ink1856.xml"/><Relationship Id="rId199" Type="http://schemas.openxmlformats.org/officeDocument/2006/relationships/image" Target="../media/image376.emf"/><Relationship Id="rId203" Type="http://schemas.openxmlformats.org/officeDocument/2006/relationships/image" Target="../media/image378.emf"/><Relationship Id="rId19" Type="http://schemas.openxmlformats.org/officeDocument/2006/relationships/image" Target="../media/image284.emf"/><Relationship Id="rId224" Type="http://schemas.openxmlformats.org/officeDocument/2006/relationships/customXml" Target="../ink/ink1927.xml"/><Relationship Id="rId245" Type="http://schemas.openxmlformats.org/officeDocument/2006/relationships/image" Target="../media/image452.emf"/><Relationship Id="rId266" Type="http://schemas.openxmlformats.org/officeDocument/2006/relationships/customXml" Target="../ink/ink1948.xml"/><Relationship Id="rId287" Type="http://schemas.openxmlformats.org/officeDocument/2006/relationships/image" Target="../media/image473.emf"/><Relationship Id="rId30" Type="http://schemas.openxmlformats.org/officeDocument/2006/relationships/customXml" Target="../ink/ink1830.xml"/><Relationship Id="rId105" Type="http://schemas.openxmlformats.org/officeDocument/2006/relationships/image" Target="../media/image328.emf"/><Relationship Id="rId126" Type="http://schemas.openxmlformats.org/officeDocument/2006/relationships/customXml" Target="../ink/ink1878.xml"/><Relationship Id="rId147" Type="http://schemas.openxmlformats.org/officeDocument/2006/relationships/image" Target="../media/image349.emf"/><Relationship Id="rId168" Type="http://schemas.openxmlformats.org/officeDocument/2006/relationships/customXml" Target="../ink/ink1899.xml"/><Relationship Id="rId51" Type="http://schemas.openxmlformats.org/officeDocument/2006/relationships/image" Target="../media/image300.emf"/><Relationship Id="rId72" Type="http://schemas.openxmlformats.org/officeDocument/2006/relationships/customXml" Target="../ink/ink1851.xml"/><Relationship Id="rId93" Type="http://schemas.openxmlformats.org/officeDocument/2006/relationships/image" Target="../media/image321.emf"/><Relationship Id="rId189" Type="http://schemas.openxmlformats.org/officeDocument/2006/relationships/image" Target="../media/image371.emf"/><Relationship Id="rId3" Type="http://schemas.openxmlformats.org/officeDocument/2006/relationships/image" Target="../media/image276.emf"/><Relationship Id="rId214" Type="http://schemas.openxmlformats.org/officeDocument/2006/relationships/customXml" Target="../ink/ink1922.xml"/><Relationship Id="rId235" Type="http://schemas.openxmlformats.org/officeDocument/2006/relationships/image" Target="../media/image446.emf"/><Relationship Id="rId256" Type="http://schemas.openxmlformats.org/officeDocument/2006/relationships/customXml" Target="../ink/ink1943.xml"/><Relationship Id="rId277" Type="http://schemas.openxmlformats.org/officeDocument/2006/relationships/image" Target="../media/image468.emf"/><Relationship Id="rId116" Type="http://schemas.openxmlformats.org/officeDocument/2006/relationships/customXml" Target="../ink/ink1873.xml"/><Relationship Id="rId137" Type="http://schemas.openxmlformats.org/officeDocument/2006/relationships/image" Target="../media/image344.emf"/><Relationship Id="rId158" Type="http://schemas.openxmlformats.org/officeDocument/2006/relationships/customXml" Target="../ink/ink1894.xml"/><Relationship Id="rId20" Type="http://schemas.openxmlformats.org/officeDocument/2006/relationships/customXml" Target="../ink/ink1825.xml"/><Relationship Id="rId41" Type="http://schemas.openxmlformats.org/officeDocument/2006/relationships/image" Target="../media/image295.emf"/><Relationship Id="rId62" Type="http://schemas.openxmlformats.org/officeDocument/2006/relationships/customXml" Target="../ink/ink1846.xml"/><Relationship Id="rId83" Type="http://schemas.openxmlformats.org/officeDocument/2006/relationships/image" Target="../media/image316.emf"/><Relationship Id="rId179" Type="http://schemas.openxmlformats.org/officeDocument/2006/relationships/image" Target="../media/image366.emf"/><Relationship Id="rId190" Type="http://schemas.openxmlformats.org/officeDocument/2006/relationships/customXml" Target="../ink/ink1910.xml"/><Relationship Id="rId204" Type="http://schemas.openxmlformats.org/officeDocument/2006/relationships/customXml" Target="../ink/ink1917.xml"/><Relationship Id="rId225" Type="http://schemas.openxmlformats.org/officeDocument/2006/relationships/image" Target="../media/image389.emf"/><Relationship Id="rId246" Type="http://schemas.openxmlformats.org/officeDocument/2006/relationships/customXml" Target="../ink/ink1938.xml"/><Relationship Id="rId267" Type="http://schemas.openxmlformats.org/officeDocument/2006/relationships/image" Target="../media/image463.emf"/><Relationship Id="rId288" Type="http://schemas.openxmlformats.org/officeDocument/2006/relationships/customXml" Target="../ink/ink1959.xml"/><Relationship Id="rId106" Type="http://schemas.openxmlformats.org/officeDocument/2006/relationships/customXml" Target="../ink/ink1868.xml"/><Relationship Id="rId127" Type="http://schemas.openxmlformats.org/officeDocument/2006/relationships/image" Target="../media/image339.emf"/><Relationship Id="rId10" Type="http://schemas.openxmlformats.org/officeDocument/2006/relationships/customXml" Target="../ink/ink1820.xml"/><Relationship Id="rId31" Type="http://schemas.openxmlformats.org/officeDocument/2006/relationships/image" Target="../media/image290.emf"/><Relationship Id="rId52" Type="http://schemas.openxmlformats.org/officeDocument/2006/relationships/customXml" Target="../ink/ink1841.xml"/><Relationship Id="rId73" Type="http://schemas.openxmlformats.org/officeDocument/2006/relationships/image" Target="../media/image311.emf"/><Relationship Id="rId94" Type="http://schemas.openxmlformats.org/officeDocument/2006/relationships/customXml" Target="../ink/ink1862.xml"/><Relationship Id="rId148" Type="http://schemas.openxmlformats.org/officeDocument/2006/relationships/customXml" Target="../ink/ink1889.xml"/><Relationship Id="rId169" Type="http://schemas.openxmlformats.org/officeDocument/2006/relationships/image" Target="../media/image361.emf"/><Relationship Id="rId4" Type="http://schemas.openxmlformats.org/officeDocument/2006/relationships/customXml" Target="../ink/ink1817.xml"/><Relationship Id="rId180" Type="http://schemas.openxmlformats.org/officeDocument/2006/relationships/customXml" Target="../ink/ink1905.xml"/><Relationship Id="rId215" Type="http://schemas.openxmlformats.org/officeDocument/2006/relationships/image" Target="../media/image384.emf"/><Relationship Id="rId236" Type="http://schemas.openxmlformats.org/officeDocument/2006/relationships/customXml" Target="../ink/ink1933.xml"/><Relationship Id="rId257" Type="http://schemas.openxmlformats.org/officeDocument/2006/relationships/image" Target="../media/image458.emf"/><Relationship Id="rId278" Type="http://schemas.openxmlformats.org/officeDocument/2006/relationships/customXml" Target="../ink/ink1954.xml"/><Relationship Id="rId42" Type="http://schemas.openxmlformats.org/officeDocument/2006/relationships/customXml" Target="../ink/ink1836.xml"/><Relationship Id="rId84" Type="http://schemas.openxmlformats.org/officeDocument/2006/relationships/customXml" Target="../ink/ink1857.xml"/><Relationship Id="rId138" Type="http://schemas.openxmlformats.org/officeDocument/2006/relationships/customXml" Target="../ink/ink1884.xml"/><Relationship Id="rId191" Type="http://schemas.openxmlformats.org/officeDocument/2006/relationships/image" Target="../media/image372.emf"/><Relationship Id="rId205" Type="http://schemas.openxmlformats.org/officeDocument/2006/relationships/image" Target="../media/image379.emf"/><Relationship Id="rId247" Type="http://schemas.openxmlformats.org/officeDocument/2006/relationships/image" Target="../media/image453.emf"/><Relationship Id="rId107" Type="http://schemas.openxmlformats.org/officeDocument/2006/relationships/image" Target="../media/image329.emf"/><Relationship Id="rId289" Type="http://schemas.openxmlformats.org/officeDocument/2006/relationships/image" Target="../media/image474.emf"/><Relationship Id="rId11" Type="http://schemas.openxmlformats.org/officeDocument/2006/relationships/image" Target="../media/image280.emf"/><Relationship Id="rId53" Type="http://schemas.openxmlformats.org/officeDocument/2006/relationships/image" Target="../media/image301.emf"/><Relationship Id="rId149" Type="http://schemas.openxmlformats.org/officeDocument/2006/relationships/image" Target="../media/image350.emf"/><Relationship Id="rId95" Type="http://schemas.openxmlformats.org/officeDocument/2006/relationships/image" Target="../media/image323.emf"/><Relationship Id="rId160" Type="http://schemas.openxmlformats.org/officeDocument/2006/relationships/customXml" Target="../ink/ink1895.xml"/><Relationship Id="rId216" Type="http://schemas.openxmlformats.org/officeDocument/2006/relationships/customXml" Target="../ink/ink1923.xml"/><Relationship Id="rId258" Type="http://schemas.openxmlformats.org/officeDocument/2006/relationships/customXml" Target="../ink/ink1944.xml"/><Relationship Id="rId22" Type="http://schemas.openxmlformats.org/officeDocument/2006/relationships/customXml" Target="../ink/ink1826.xml"/><Relationship Id="rId64" Type="http://schemas.openxmlformats.org/officeDocument/2006/relationships/customXml" Target="../ink/ink1847.xml"/><Relationship Id="rId118" Type="http://schemas.openxmlformats.org/officeDocument/2006/relationships/customXml" Target="../ink/ink1874.xml"/><Relationship Id="rId171" Type="http://schemas.openxmlformats.org/officeDocument/2006/relationships/image" Target="../media/image362.emf"/><Relationship Id="rId227" Type="http://schemas.openxmlformats.org/officeDocument/2006/relationships/image" Target="../media/image394.emf"/><Relationship Id="rId269" Type="http://schemas.openxmlformats.org/officeDocument/2006/relationships/image" Target="../media/image464.emf"/><Relationship Id="rId33" Type="http://schemas.openxmlformats.org/officeDocument/2006/relationships/image" Target="../media/image291.emf"/><Relationship Id="rId129" Type="http://schemas.openxmlformats.org/officeDocument/2006/relationships/image" Target="../media/image340.emf"/><Relationship Id="rId280" Type="http://schemas.openxmlformats.org/officeDocument/2006/relationships/customXml" Target="../ink/ink19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6.emf"/><Relationship Id="rId3" Type="http://schemas.openxmlformats.org/officeDocument/2006/relationships/customXml" Target="../ink/ink1964.xml"/><Relationship Id="rId7" Type="http://schemas.openxmlformats.org/officeDocument/2006/relationships/customXml" Target="../ink/ink1965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0.emf"/><Relationship Id="rId10" Type="http://schemas.openxmlformats.org/officeDocument/2006/relationships/image" Target="../media/image537.emf"/><Relationship Id="rId9" Type="http://schemas.openxmlformats.org/officeDocument/2006/relationships/customXml" Target="../ink/ink196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emf"/><Relationship Id="rId3" Type="http://schemas.openxmlformats.org/officeDocument/2006/relationships/customXml" Target="../ink/ink1967.xml"/><Relationship Id="rId7" Type="http://schemas.openxmlformats.org/officeDocument/2006/relationships/customXml" Target="../ink/ink1968.xml"/><Relationship Id="rId12" Type="http://schemas.openxmlformats.org/officeDocument/2006/relationships/image" Target="../media/image537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0.emf"/><Relationship Id="rId11" Type="http://schemas.openxmlformats.org/officeDocument/2006/relationships/customXml" Target="../ink/ink1970.xml"/><Relationship Id="rId10" Type="http://schemas.openxmlformats.org/officeDocument/2006/relationships/image" Target="../media/image540.emf"/><Relationship Id="rId9" Type="http://schemas.openxmlformats.org/officeDocument/2006/relationships/customXml" Target="../ink/ink196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emf"/><Relationship Id="rId13" Type="http://schemas.openxmlformats.org/officeDocument/2006/relationships/customXml" Target="../ink/ink1976.xml"/><Relationship Id="rId3" Type="http://schemas.openxmlformats.org/officeDocument/2006/relationships/customXml" Target="../ink/ink1971.xml"/><Relationship Id="rId7" Type="http://schemas.openxmlformats.org/officeDocument/2006/relationships/customXml" Target="../ink/ink1973.xml"/><Relationship Id="rId12" Type="http://schemas.openxmlformats.org/officeDocument/2006/relationships/image" Target="../media/image545.emf"/><Relationship Id="rId2" Type="http://schemas.openxmlformats.org/officeDocument/2006/relationships/image" Target="../media/image110.png"/><Relationship Id="rId16" Type="http://schemas.openxmlformats.org/officeDocument/2006/relationships/image" Target="../media/image5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2.emf"/><Relationship Id="rId11" Type="http://schemas.openxmlformats.org/officeDocument/2006/relationships/customXml" Target="../ink/ink1975.xml"/><Relationship Id="rId5" Type="http://schemas.openxmlformats.org/officeDocument/2006/relationships/customXml" Target="../ink/ink1972.xml"/><Relationship Id="rId15" Type="http://schemas.openxmlformats.org/officeDocument/2006/relationships/customXml" Target="../ink/ink1977.xml"/><Relationship Id="rId10" Type="http://schemas.openxmlformats.org/officeDocument/2006/relationships/image" Target="../media/image544.emf"/><Relationship Id="rId4" Type="http://schemas.openxmlformats.org/officeDocument/2006/relationships/image" Target="../media/image539.emf"/><Relationship Id="rId9" Type="http://schemas.openxmlformats.org/officeDocument/2006/relationships/customXml" Target="../ink/ink1974.xml"/><Relationship Id="rId14" Type="http://schemas.openxmlformats.org/officeDocument/2006/relationships/image" Target="../media/image546.emf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80.xml"/><Relationship Id="rId39" Type="http://schemas.openxmlformats.org/officeDocument/2006/relationships/customXml" Target="../ink/ink1985.xml"/><Relationship Id="rId3" Type="http://schemas.openxmlformats.org/officeDocument/2006/relationships/customXml" Target="../ink/ink1978.xml"/><Relationship Id="rId34" Type="http://schemas.openxmlformats.org/officeDocument/2006/relationships/image" Target="../media/image551.emf"/><Relationship Id="rId42" Type="http://schemas.openxmlformats.org/officeDocument/2006/relationships/image" Target="../media/image558.emf"/><Relationship Id="rId12" Type="http://schemas.openxmlformats.org/officeDocument/2006/relationships/image" Target="../media/image1044.emf"/><Relationship Id="rId33" Type="http://schemas.openxmlformats.org/officeDocument/2006/relationships/customXml" Target="../ink/ink1982.xml"/><Relationship Id="rId38" Type="http://schemas.openxmlformats.org/officeDocument/2006/relationships/image" Target="../media/image556.emf"/><Relationship Id="rId2" Type="http://schemas.openxmlformats.org/officeDocument/2006/relationships/image" Target="../media/image110.png"/><Relationship Id="rId41" Type="http://schemas.openxmlformats.org/officeDocument/2006/relationships/customXml" Target="../ink/ink1986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1979.xml"/><Relationship Id="rId32" Type="http://schemas.openxmlformats.org/officeDocument/2006/relationships/image" Target="../media/image1054.emf"/><Relationship Id="rId37" Type="http://schemas.openxmlformats.org/officeDocument/2006/relationships/customXml" Target="../ink/ink1984.xml"/><Relationship Id="rId40" Type="http://schemas.openxmlformats.org/officeDocument/2006/relationships/image" Target="../media/image557.emf"/><Relationship Id="rId36" Type="http://schemas.openxmlformats.org/officeDocument/2006/relationships/image" Target="../media/image555.emf"/><Relationship Id="rId10" Type="http://schemas.openxmlformats.org/officeDocument/2006/relationships/image" Target="../media/image1033.emf"/><Relationship Id="rId31" Type="http://schemas.openxmlformats.org/officeDocument/2006/relationships/customXml" Target="../ink/ink1981.xml"/><Relationship Id="rId30" Type="http://schemas.openxmlformats.org/officeDocument/2006/relationships/image" Target="../media/image815.emf"/><Relationship Id="rId35" Type="http://schemas.openxmlformats.org/officeDocument/2006/relationships/customXml" Target="../ink/ink1983.xml"/></Relationships>
</file>

<file path=ppt/slides/_rels/slide59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2068.xml"/><Relationship Id="rId303" Type="http://schemas.openxmlformats.org/officeDocument/2006/relationships/customXml" Target="../ink/ink2070.xml"/><Relationship Id="rId63" Type="http://schemas.openxmlformats.org/officeDocument/2006/relationships/customXml" Target="../ink/ink1991.xml"/><Relationship Id="rId159" Type="http://schemas.openxmlformats.org/officeDocument/2006/relationships/customXml" Target="../ink/ink1998.xml"/><Relationship Id="rId324" Type="http://schemas.openxmlformats.org/officeDocument/2006/relationships/customXml" Target="../ink/ink2081.xml"/><Relationship Id="rId170" Type="http://schemas.openxmlformats.org/officeDocument/2006/relationships/image" Target="../media/image1732.emf"/><Relationship Id="rId191" Type="http://schemas.openxmlformats.org/officeDocument/2006/relationships/customXml" Target="../ink/ink2014.xml"/><Relationship Id="rId205" Type="http://schemas.openxmlformats.org/officeDocument/2006/relationships/customXml" Target="../ink/ink2021.xml"/><Relationship Id="rId226" Type="http://schemas.openxmlformats.org/officeDocument/2006/relationships/image" Target="../media/image2014.emf"/><Relationship Id="rId247" Type="http://schemas.openxmlformats.org/officeDocument/2006/relationships/customXml" Target="../ink/ink2042.xml"/><Relationship Id="rId268" Type="http://schemas.openxmlformats.org/officeDocument/2006/relationships/image" Target="../media/image2581.emf"/><Relationship Id="rId289" Type="http://schemas.openxmlformats.org/officeDocument/2006/relationships/customXml" Target="../ink/ink2063.xml"/><Relationship Id="rId314" Type="http://schemas.openxmlformats.org/officeDocument/2006/relationships/image" Target="../media/image2815.emf"/><Relationship Id="rId5" Type="http://schemas.openxmlformats.org/officeDocument/2006/relationships/customXml" Target="../ink/ink1988.xml"/><Relationship Id="rId160" Type="http://schemas.openxmlformats.org/officeDocument/2006/relationships/image" Target="../media/image1211.emf"/><Relationship Id="rId181" Type="http://schemas.openxmlformats.org/officeDocument/2006/relationships/customXml" Target="../ink/ink2009.xml"/><Relationship Id="rId216" Type="http://schemas.openxmlformats.org/officeDocument/2006/relationships/image" Target="../media/image1961.emf"/><Relationship Id="rId237" Type="http://schemas.openxmlformats.org/officeDocument/2006/relationships/customXml" Target="../ink/ink2037.xml"/><Relationship Id="rId258" Type="http://schemas.openxmlformats.org/officeDocument/2006/relationships/image" Target="../media/image2531.emf"/><Relationship Id="rId279" Type="http://schemas.openxmlformats.org/officeDocument/2006/relationships/customXml" Target="../ink/ink2058.xml"/><Relationship Id="rId64" Type="http://schemas.openxmlformats.org/officeDocument/2006/relationships/image" Target="../media/image116.emf"/><Relationship Id="rId290" Type="http://schemas.openxmlformats.org/officeDocument/2006/relationships/image" Target="../media/image2691.emf"/><Relationship Id="rId304" Type="http://schemas.openxmlformats.org/officeDocument/2006/relationships/image" Target="../media/image2761.emf"/><Relationship Id="rId325" Type="http://schemas.openxmlformats.org/officeDocument/2006/relationships/image" Target="../media/image555.emf"/><Relationship Id="rId150" Type="http://schemas.openxmlformats.org/officeDocument/2006/relationships/image" Target="../media/image1064.emf"/><Relationship Id="rId171" Type="http://schemas.openxmlformats.org/officeDocument/2006/relationships/customXml" Target="../ink/ink2004.xml"/><Relationship Id="rId192" Type="http://schemas.openxmlformats.org/officeDocument/2006/relationships/image" Target="../media/image1841.emf"/><Relationship Id="rId206" Type="http://schemas.openxmlformats.org/officeDocument/2006/relationships/image" Target="../media/image1913.emf"/><Relationship Id="rId227" Type="http://schemas.openxmlformats.org/officeDocument/2006/relationships/customXml" Target="../ink/ink2032.xml"/><Relationship Id="rId248" Type="http://schemas.openxmlformats.org/officeDocument/2006/relationships/image" Target="../media/image2141.emf"/><Relationship Id="rId269" Type="http://schemas.openxmlformats.org/officeDocument/2006/relationships/customXml" Target="../ink/ink2053.xml"/><Relationship Id="rId280" Type="http://schemas.openxmlformats.org/officeDocument/2006/relationships/image" Target="../media/image2641.emf"/><Relationship Id="rId315" Type="http://schemas.openxmlformats.org/officeDocument/2006/relationships/customXml" Target="../ink/ink2076.xml"/><Relationship Id="rId161" Type="http://schemas.openxmlformats.org/officeDocument/2006/relationships/customXml" Target="../ink/ink1999.xml"/><Relationship Id="rId182" Type="http://schemas.openxmlformats.org/officeDocument/2006/relationships/image" Target="../media/image1791.emf"/><Relationship Id="rId217" Type="http://schemas.openxmlformats.org/officeDocument/2006/relationships/customXml" Target="../ink/ink2027.xml"/><Relationship Id="rId238" Type="http://schemas.openxmlformats.org/officeDocument/2006/relationships/image" Target="../media/image2090.emf"/><Relationship Id="rId259" Type="http://schemas.openxmlformats.org/officeDocument/2006/relationships/customXml" Target="../ink/ink2048.xml"/><Relationship Id="rId270" Type="http://schemas.openxmlformats.org/officeDocument/2006/relationships/image" Target="../media/image2591.emf"/><Relationship Id="rId291" Type="http://schemas.openxmlformats.org/officeDocument/2006/relationships/customXml" Target="../ink/ink2064.xml"/><Relationship Id="rId305" Type="http://schemas.openxmlformats.org/officeDocument/2006/relationships/customXml" Target="../ink/ink2071.xml"/><Relationship Id="rId326" Type="http://schemas.openxmlformats.org/officeDocument/2006/relationships/customXml" Target="../ink/ink2082.xml"/><Relationship Id="rId65" Type="http://schemas.openxmlformats.org/officeDocument/2006/relationships/customXml" Target="../ink/ink1992.xml"/><Relationship Id="rId151" Type="http://schemas.openxmlformats.org/officeDocument/2006/relationships/customXml" Target="../ink/ink1994.xml"/><Relationship Id="rId172" Type="http://schemas.openxmlformats.org/officeDocument/2006/relationships/image" Target="../media/image1742.emf"/><Relationship Id="rId193" Type="http://schemas.openxmlformats.org/officeDocument/2006/relationships/customXml" Target="../ink/ink2015.xml"/><Relationship Id="rId207" Type="http://schemas.openxmlformats.org/officeDocument/2006/relationships/customXml" Target="../ink/ink2022.xml"/><Relationship Id="rId228" Type="http://schemas.openxmlformats.org/officeDocument/2006/relationships/image" Target="../media/image2021.emf"/><Relationship Id="rId249" Type="http://schemas.openxmlformats.org/officeDocument/2006/relationships/customXml" Target="../ink/ink2043.xml"/><Relationship Id="rId260" Type="http://schemas.openxmlformats.org/officeDocument/2006/relationships/image" Target="../media/image2541.emf"/><Relationship Id="rId281" Type="http://schemas.openxmlformats.org/officeDocument/2006/relationships/customXml" Target="../ink/ink2059.xml"/><Relationship Id="rId316" Type="http://schemas.openxmlformats.org/officeDocument/2006/relationships/customXml" Target="../ink/ink2077.xml"/><Relationship Id="rId167" Type="http://schemas.openxmlformats.org/officeDocument/2006/relationships/customXml" Target="../ink/ink2002.xml"/><Relationship Id="rId188" Type="http://schemas.openxmlformats.org/officeDocument/2006/relationships/image" Target="../media/image1821.emf"/><Relationship Id="rId311" Type="http://schemas.openxmlformats.org/officeDocument/2006/relationships/customXml" Target="../ink/ink2074.xml"/><Relationship Id="rId162" Type="http://schemas.openxmlformats.org/officeDocument/2006/relationships/image" Target="../media/image1220.emf"/><Relationship Id="rId183" Type="http://schemas.openxmlformats.org/officeDocument/2006/relationships/customXml" Target="../ink/ink2010.xml"/><Relationship Id="rId213" Type="http://schemas.openxmlformats.org/officeDocument/2006/relationships/customXml" Target="../ink/ink2025.xml"/><Relationship Id="rId218" Type="http://schemas.openxmlformats.org/officeDocument/2006/relationships/image" Target="../media/image1970.emf"/><Relationship Id="rId234" Type="http://schemas.openxmlformats.org/officeDocument/2006/relationships/image" Target="../media/image2070.emf"/><Relationship Id="rId239" Type="http://schemas.openxmlformats.org/officeDocument/2006/relationships/customXml" Target="../ink/ink2038.xml"/><Relationship Id="rId2" Type="http://schemas.openxmlformats.org/officeDocument/2006/relationships/image" Target="../media/image110.png"/><Relationship Id="rId250" Type="http://schemas.openxmlformats.org/officeDocument/2006/relationships/image" Target="../media/image2341.emf"/><Relationship Id="rId255" Type="http://schemas.openxmlformats.org/officeDocument/2006/relationships/customXml" Target="../ink/ink2046.xml"/><Relationship Id="rId271" Type="http://schemas.openxmlformats.org/officeDocument/2006/relationships/customXml" Target="../ink/ink2054.xml"/><Relationship Id="rId276" Type="http://schemas.openxmlformats.org/officeDocument/2006/relationships/image" Target="../media/image2621.emf"/><Relationship Id="rId292" Type="http://schemas.openxmlformats.org/officeDocument/2006/relationships/image" Target="../media/image2701.emf"/><Relationship Id="rId297" Type="http://schemas.openxmlformats.org/officeDocument/2006/relationships/customXml" Target="../ink/ink2067.xml"/><Relationship Id="rId306" Type="http://schemas.openxmlformats.org/officeDocument/2006/relationships/image" Target="../media/image2771.emf"/><Relationship Id="rId66" Type="http://schemas.openxmlformats.org/officeDocument/2006/relationships/image" Target="../media/image1023.emf"/><Relationship Id="rId157" Type="http://schemas.openxmlformats.org/officeDocument/2006/relationships/customXml" Target="../ink/ink1997.xml"/><Relationship Id="rId178" Type="http://schemas.openxmlformats.org/officeDocument/2006/relationships/image" Target="../media/image1771.emf"/><Relationship Id="rId301" Type="http://schemas.openxmlformats.org/officeDocument/2006/relationships/customXml" Target="../ink/ink2069.xml"/><Relationship Id="rId322" Type="http://schemas.openxmlformats.org/officeDocument/2006/relationships/customXml" Target="../ink/ink2080.xml"/><Relationship Id="rId327" Type="http://schemas.openxmlformats.org/officeDocument/2006/relationships/image" Target="../media/image556.emf"/><Relationship Id="rId152" Type="http://schemas.openxmlformats.org/officeDocument/2006/relationships/image" Target="../media/image117.emf"/><Relationship Id="rId173" Type="http://schemas.openxmlformats.org/officeDocument/2006/relationships/customXml" Target="../ink/ink2005.xml"/><Relationship Id="rId194" Type="http://schemas.openxmlformats.org/officeDocument/2006/relationships/image" Target="../media/image1851.emf"/><Relationship Id="rId199" Type="http://schemas.openxmlformats.org/officeDocument/2006/relationships/customXml" Target="../ink/ink2018.xml"/><Relationship Id="rId203" Type="http://schemas.openxmlformats.org/officeDocument/2006/relationships/customXml" Target="../ink/ink2020.xml"/><Relationship Id="rId208" Type="http://schemas.openxmlformats.org/officeDocument/2006/relationships/image" Target="../media/image1921.emf"/><Relationship Id="rId229" Type="http://schemas.openxmlformats.org/officeDocument/2006/relationships/customXml" Target="../ink/ink2033.xml"/><Relationship Id="rId224" Type="http://schemas.openxmlformats.org/officeDocument/2006/relationships/image" Target="../media/image2001.emf"/><Relationship Id="rId240" Type="http://schemas.openxmlformats.org/officeDocument/2006/relationships/image" Target="../media/image2100.emf"/><Relationship Id="rId245" Type="http://schemas.openxmlformats.org/officeDocument/2006/relationships/customXml" Target="../ink/ink2041.xml"/><Relationship Id="rId261" Type="http://schemas.openxmlformats.org/officeDocument/2006/relationships/customXml" Target="../ink/ink2049.xml"/><Relationship Id="rId266" Type="http://schemas.openxmlformats.org/officeDocument/2006/relationships/image" Target="../media/image2571.emf"/><Relationship Id="rId287" Type="http://schemas.openxmlformats.org/officeDocument/2006/relationships/customXml" Target="../ink/ink2062.xml"/><Relationship Id="rId14" Type="http://schemas.openxmlformats.org/officeDocument/2006/relationships/image" Target="../media/image11510.emf"/><Relationship Id="rId168" Type="http://schemas.openxmlformats.org/officeDocument/2006/relationships/image" Target="../media/image1271.emf"/><Relationship Id="rId282" Type="http://schemas.openxmlformats.org/officeDocument/2006/relationships/image" Target="../media/image2651.emf"/><Relationship Id="rId312" Type="http://schemas.openxmlformats.org/officeDocument/2006/relationships/image" Target="../media/image2801.emf"/><Relationship Id="rId30" Type="http://schemas.openxmlformats.org/officeDocument/2006/relationships/image" Target="../media/image815.emf"/><Relationship Id="rId317" Type="http://schemas.openxmlformats.org/officeDocument/2006/relationships/image" Target="../media/image1054.emf"/><Relationship Id="rId163" Type="http://schemas.openxmlformats.org/officeDocument/2006/relationships/customXml" Target="../ink/ink2000.xml"/><Relationship Id="rId184" Type="http://schemas.openxmlformats.org/officeDocument/2006/relationships/image" Target="../media/image1801.emf"/><Relationship Id="rId189" Type="http://schemas.openxmlformats.org/officeDocument/2006/relationships/customXml" Target="../ink/ink2013.xml"/><Relationship Id="rId219" Type="http://schemas.openxmlformats.org/officeDocument/2006/relationships/customXml" Target="../ink/ink2028.xml"/><Relationship Id="rId3" Type="http://schemas.openxmlformats.org/officeDocument/2006/relationships/customXml" Target="../ink/ink1987.xml"/><Relationship Id="rId214" Type="http://schemas.openxmlformats.org/officeDocument/2006/relationships/image" Target="../media/image1950.emf"/><Relationship Id="rId230" Type="http://schemas.openxmlformats.org/officeDocument/2006/relationships/image" Target="../media/image2050.emf"/><Relationship Id="rId235" Type="http://schemas.openxmlformats.org/officeDocument/2006/relationships/customXml" Target="../ink/ink2036.xml"/><Relationship Id="rId251" Type="http://schemas.openxmlformats.org/officeDocument/2006/relationships/customXml" Target="../ink/ink2044.xml"/><Relationship Id="rId256" Type="http://schemas.openxmlformats.org/officeDocument/2006/relationships/image" Target="../media/image2521.emf"/><Relationship Id="rId277" Type="http://schemas.openxmlformats.org/officeDocument/2006/relationships/customXml" Target="../ink/ink2057.xml"/><Relationship Id="rId298" Type="http://schemas.openxmlformats.org/officeDocument/2006/relationships/image" Target="../media/image273.emf"/><Relationship Id="rId67" Type="http://schemas.openxmlformats.org/officeDocument/2006/relationships/customXml" Target="../ink/ink1993.xml"/><Relationship Id="rId158" Type="http://schemas.openxmlformats.org/officeDocument/2006/relationships/image" Target="../media/image120.emf"/><Relationship Id="rId272" Type="http://schemas.openxmlformats.org/officeDocument/2006/relationships/image" Target="../media/image2601.emf"/><Relationship Id="rId293" Type="http://schemas.openxmlformats.org/officeDocument/2006/relationships/customXml" Target="../ink/ink2065.xml"/><Relationship Id="rId302" Type="http://schemas.openxmlformats.org/officeDocument/2006/relationships/image" Target="../media/image275.emf"/><Relationship Id="rId307" Type="http://schemas.openxmlformats.org/officeDocument/2006/relationships/customXml" Target="../ink/ink2072.xml"/><Relationship Id="rId323" Type="http://schemas.openxmlformats.org/officeDocument/2006/relationships/image" Target="../media/image2841.emf"/><Relationship Id="rId62" Type="http://schemas.openxmlformats.org/officeDocument/2006/relationships/image" Target="../media/image840.emf"/><Relationship Id="rId153" Type="http://schemas.openxmlformats.org/officeDocument/2006/relationships/customXml" Target="../ink/ink1995.xml"/><Relationship Id="rId174" Type="http://schemas.openxmlformats.org/officeDocument/2006/relationships/image" Target="../media/image1751.emf"/><Relationship Id="rId179" Type="http://schemas.openxmlformats.org/officeDocument/2006/relationships/customXml" Target="../ink/ink2008.xml"/><Relationship Id="rId195" Type="http://schemas.openxmlformats.org/officeDocument/2006/relationships/customXml" Target="../ink/ink2016.xml"/><Relationship Id="rId209" Type="http://schemas.openxmlformats.org/officeDocument/2006/relationships/customXml" Target="../ink/ink2023.xml"/><Relationship Id="rId190" Type="http://schemas.openxmlformats.org/officeDocument/2006/relationships/image" Target="../media/image1831.emf"/><Relationship Id="rId204" Type="http://schemas.openxmlformats.org/officeDocument/2006/relationships/image" Target="../media/image1901.emf"/><Relationship Id="rId220" Type="http://schemas.openxmlformats.org/officeDocument/2006/relationships/image" Target="../media/image1981.emf"/><Relationship Id="rId225" Type="http://schemas.openxmlformats.org/officeDocument/2006/relationships/customXml" Target="../ink/ink2031.xml"/><Relationship Id="rId241" Type="http://schemas.openxmlformats.org/officeDocument/2006/relationships/customXml" Target="../ink/ink2039.xml"/><Relationship Id="rId246" Type="http://schemas.openxmlformats.org/officeDocument/2006/relationships/image" Target="../media/image2130.emf"/><Relationship Id="rId267" Type="http://schemas.openxmlformats.org/officeDocument/2006/relationships/customXml" Target="../ink/ink2052.xml"/><Relationship Id="rId288" Type="http://schemas.openxmlformats.org/officeDocument/2006/relationships/image" Target="../media/image2681.emf"/><Relationship Id="rId15" Type="http://schemas.openxmlformats.org/officeDocument/2006/relationships/customXml" Target="../ink/ink1989.xml"/><Relationship Id="rId262" Type="http://schemas.openxmlformats.org/officeDocument/2006/relationships/image" Target="../media/image2551.emf"/><Relationship Id="rId283" Type="http://schemas.openxmlformats.org/officeDocument/2006/relationships/customXml" Target="../ink/ink2060.xml"/><Relationship Id="rId313" Type="http://schemas.openxmlformats.org/officeDocument/2006/relationships/customXml" Target="../ink/ink2075.xml"/><Relationship Id="rId318" Type="http://schemas.openxmlformats.org/officeDocument/2006/relationships/customXml" Target="../ink/ink2078.xml"/><Relationship Id="rId164" Type="http://schemas.openxmlformats.org/officeDocument/2006/relationships/image" Target="../media/image1240.emf"/><Relationship Id="rId169" Type="http://schemas.openxmlformats.org/officeDocument/2006/relationships/customXml" Target="../ink/ink2003.xml"/><Relationship Id="rId185" Type="http://schemas.openxmlformats.org/officeDocument/2006/relationships/customXml" Target="../ink/ink2011.xml"/><Relationship Id="rId4" Type="http://schemas.openxmlformats.org/officeDocument/2006/relationships/image" Target="../media/image551.emf"/><Relationship Id="rId180" Type="http://schemas.openxmlformats.org/officeDocument/2006/relationships/image" Target="../media/image1781.emf"/><Relationship Id="rId210" Type="http://schemas.openxmlformats.org/officeDocument/2006/relationships/image" Target="../media/image1931.emf"/><Relationship Id="rId215" Type="http://schemas.openxmlformats.org/officeDocument/2006/relationships/customXml" Target="../ink/ink2026.xml"/><Relationship Id="rId236" Type="http://schemas.openxmlformats.org/officeDocument/2006/relationships/image" Target="../media/image2080.emf"/><Relationship Id="rId257" Type="http://schemas.openxmlformats.org/officeDocument/2006/relationships/customXml" Target="../ink/ink2047.xml"/><Relationship Id="rId278" Type="http://schemas.openxmlformats.org/officeDocument/2006/relationships/image" Target="../media/image2631.emf"/><Relationship Id="rId231" Type="http://schemas.openxmlformats.org/officeDocument/2006/relationships/customXml" Target="../ink/ink2034.xml"/><Relationship Id="rId252" Type="http://schemas.openxmlformats.org/officeDocument/2006/relationships/image" Target="../media/image2502.emf"/><Relationship Id="rId273" Type="http://schemas.openxmlformats.org/officeDocument/2006/relationships/customXml" Target="../ink/ink2055.xml"/><Relationship Id="rId294" Type="http://schemas.openxmlformats.org/officeDocument/2006/relationships/image" Target="../media/image2715.emf"/><Relationship Id="rId308" Type="http://schemas.openxmlformats.org/officeDocument/2006/relationships/image" Target="../media/image2781.emf"/><Relationship Id="rId154" Type="http://schemas.openxmlformats.org/officeDocument/2006/relationships/image" Target="../media/image118.emf"/><Relationship Id="rId175" Type="http://schemas.openxmlformats.org/officeDocument/2006/relationships/customXml" Target="../ink/ink2006.xml"/><Relationship Id="rId196" Type="http://schemas.openxmlformats.org/officeDocument/2006/relationships/image" Target="../media/image1861.emf"/><Relationship Id="rId200" Type="http://schemas.openxmlformats.org/officeDocument/2006/relationships/image" Target="../media/image1881.emf"/><Relationship Id="rId16" Type="http://schemas.openxmlformats.org/officeDocument/2006/relationships/customXml" Target="../ink/ink1990.xml"/><Relationship Id="rId221" Type="http://schemas.openxmlformats.org/officeDocument/2006/relationships/customXml" Target="../ink/ink2029.xml"/><Relationship Id="rId242" Type="http://schemas.openxmlformats.org/officeDocument/2006/relationships/image" Target="../media/image2110.emf"/><Relationship Id="rId263" Type="http://schemas.openxmlformats.org/officeDocument/2006/relationships/customXml" Target="../ink/ink2050.xml"/><Relationship Id="rId284" Type="http://schemas.openxmlformats.org/officeDocument/2006/relationships/image" Target="../media/image2661.emf"/><Relationship Id="rId319" Type="http://schemas.openxmlformats.org/officeDocument/2006/relationships/image" Target="../media/image2821.emf"/><Relationship Id="rId165" Type="http://schemas.openxmlformats.org/officeDocument/2006/relationships/customXml" Target="../ink/ink2001.xml"/><Relationship Id="rId186" Type="http://schemas.openxmlformats.org/officeDocument/2006/relationships/image" Target="../media/image1812.emf"/><Relationship Id="rId211" Type="http://schemas.openxmlformats.org/officeDocument/2006/relationships/customXml" Target="../ink/ink2024.xml"/><Relationship Id="rId232" Type="http://schemas.openxmlformats.org/officeDocument/2006/relationships/image" Target="../media/image2060.emf"/><Relationship Id="rId253" Type="http://schemas.openxmlformats.org/officeDocument/2006/relationships/customXml" Target="../ink/ink2045.xml"/><Relationship Id="rId274" Type="http://schemas.openxmlformats.org/officeDocument/2006/relationships/image" Target="../media/image2614.emf"/><Relationship Id="rId295" Type="http://schemas.openxmlformats.org/officeDocument/2006/relationships/customXml" Target="../ink/ink2066.xml"/><Relationship Id="rId309" Type="http://schemas.openxmlformats.org/officeDocument/2006/relationships/customXml" Target="../ink/ink2073.xml"/><Relationship Id="rId320" Type="http://schemas.openxmlformats.org/officeDocument/2006/relationships/customXml" Target="../ink/ink2079.xml"/><Relationship Id="rId155" Type="http://schemas.openxmlformats.org/officeDocument/2006/relationships/customXml" Target="../ink/ink1996.xml"/><Relationship Id="rId176" Type="http://schemas.openxmlformats.org/officeDocument/2006/relationships/image" Target="../media/image1761.emf"/><Relationship Id="rId197" Type="http://schemas.openxmlformats.org/officeDocument/2006/relationships/customXml" Target="../ink/ink2017.xml"/><Relationship Id="rId201" Type="http://schemas.openxmlformats.org/officeDocument/2006/relationships/customXml" Target="../ink/ink2019.xml"/><Relationship Id="rId222" Type="http://schemas.openxmlformats.org/officeDocument/2006/relationships/image" Target="../media/image1991.emf"/><Relationship Id="rId243" Type="http://schemas.openxmlformats.org/officeDocument/2006/relationships/customXml" Target="../ink/ink2040.xml"/><Relationship Id="rId264" Type="http://schemas.openxmlformats.org/officeDocument/2006/relationships/image" Target="../media/image2561.emf"/><Relationship Id="rId285" Type="http://schemas.openxmlformats.org/officeDocument/2006/relationships/customXml" Target="../ink/ink2061.xml"/><Relationship Id="rId310" Type="http://schemas.openxmlformats.org/officeDocument/2006/relationships/image" Target="../media/image2791.emf"/><Relationship Id="rId166" Type="http://schemas.openxmlformats.org/officeDocument/2006/relationships/image" Target="../media/image1260.emf"/><Relationship Id="rId187" Type="http://schemas.openxmlformats.org/officeDocument/2006/relationships/customXml" Target="../ink/ink2012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941.emf"/><Relationship Id="rId233" Type="http://schemas.openxmlformats.org/officeDocument/2006/relationships/customXml" Target="../ink/ink2035.xml"/><Relationship Id="rId254" Type="http://schemas.openxmlformats.org/officeDocument/2006/relationships/image" Target="../media/image2512.emf"/><Relationship Id="rId275" Type="http://schemas.openxmlformats.org/officeDocument/2006/relationships/customXml" Target="../ink/ink2056.xml"/><Relationship Id="rId296" Type="http://schemas.openxmlformats.org/officeDocument/2006/relationships/image" Target="../media/image2721.emf"/><Relationship Id="rId300" Type="http://schemas.openxmlformats.org/officeDocument/2006/relationships/image" Target="../media/image274.emf"/><Relationship Id="rId156" Type="http://schemas.openxmlformats.org/officeDocument/2006/relationships/image" Target="../media/image119.emf"/><Relationship Id="rId177" Type="http://schemas.openxmlformats.org/officeDocument/2006/relationships/customXml" Target="../ink/ink2007.xml"/><Relationship Id="rId198" Type="http://schemas.openxmlformats.org/officeDocument/2006/relationships/image" Target="../media/image1871.emf"/><Relationship Id="rId321" Type="http://schemas.openxmlformats.org/officeDocument/2006/relationships/image" Target="../media/image2831.emf"/><Relationship Id="rId202" Type="http://schemas.openxmlformats.org/officeDocument/2006/relationships/image" Target="../media/image1891.emf"/><Relationship Id="rId223" Type="http://schemas.openxmlformats.org/officeDocument/2006/relationships/customXml" Target="../ink/ink2030.xml"/><Relationship Id="rId244" Type="http://schemas.openxmlformats.org/officeDocument/2006/relationships/image" Target="../media/image2120.emf"/><Relationship Id="rId265" Type="http://schemas.openxmlformats.org/officeDocument/2006/relationships/customXml" Target="../ink/ink2051.xml"/><Relationship Id="rId286" Type="http://schemas.openxmlformats.org/officeDocument/2006/relationships/image" Target="../media/image2671.emf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11.emf"/><Relationship Id="rId117" Type="http://schemas.openxmlformats.org/officeDocument/2006/relationships/customXml" Target="../ink/ink178.xml"/><Relationship Id="rId21" Type="http://schemas.openxmlformats.org/officeDocument/2006/relationships/customXml" Target="../ink/ink130.xml"/><Relationship Id="rId42" Type="http://schemas.openxmlformats.org/officeDocument/2006/relationships/image" Target="../media/image4710.emf"/><Relationship Id="rId47" Type="http://schemas.openxmlformats.org/officeDocument/2006/relationships/customXml" Target="../ink/ink143.xml"/><Relationship Id="rId63" Type="http://schemas.openxmlformats.org/officeDocument/2006/relationships/customXml" Target="../ink/ink151.xml"/><Relationship Id="rId68" Type="http://schemas.openxmlformats.org/officeDocument/2006/relationships/image" Target="../media/image6310.emf"/><Relationship Id="rId84" Type="http://schemas.openxmlformats.org/officeDocument/2006/relationships/customXml" Target="../ink/ink161.xml"/><Relationship Id="rId89" Type="http://schemas.openxmlformats.org/officeDocument/2006/relationships/image" Target="../media/image7410.emf"/><Relationship Id="rId112" Type="http://schemas.openxmlformats.org/officeDocument/2006/relationships/image" Target="../media/image857.emf"/><Relationship Id="rId16" Type="http://schemas.openxmlformats.org/officeDocument/2006/relationships/image" Target="../media/image2511.emf"/><Relationship Id="rId107" Type="http://schemas.openxmlformats.org/officeDocument/2006/relationships/customXml" Target="../ink/ink173.xml"/><Relationship Id="rId11" Type="http://schemas.openxmlformats.org/officeDocument/2006/relationships/image" Target="../media/image3112.emf"/><Relationship Id="rId32" Type="http://schemas.openxmlformats.org/officeDocument/2006/relationships/image" Target="../media/image4211.emf"/><Relationship Id="rId37" Type="http://schemas.openxmlformats.org/officeDocument/2006/relationships/customXml" Target="../ink/ink138.xml"/><Relationship Id="rId53" Type="http://schemas.openxmlformats.org/officeDocument/2006/relationships/customXml" Target="../ink/ink146.xml"/><Relationship Id="rId58" Type="http://schemas.openxmlformats.org/officeDocument/2006/relationships/image" Target="../media/image580.emf"/><Relationship Id="rId74" Type="http://schemas.openxmlformats.org/officeDocument/2006/relationships/image" Target="../media/image6610.emf"/><Relationship Id="rId79" Type="http://schemas.openxmlformats.org/officeDocument/2006/relationships/image" Target="../media/image6910.emf"/><Relationship Id="rId102" Type="http://schemas.openxmlformats.org/officeDocument/2006/relationships/image" Target="../media/image806.emf"/><Relationship Id="rId5" Type="http://schemas.openxmlformats.org/officeDocument/2006/relationships/image" Target="../media/image538.emf"/><Relationship Id="rId90" Type="http://schemas.openxmlformats.org/officeDocument/2006/relationships/customXml" Target="../ink/ink164.xml"/><Relationship Id="rId95" Type="http://schemas.openxmlformats.org/officeDocument/2006/relationships/image" Target="../media/image7710.emf"/><Relationship Id="rId22" Type="http://schemas.openxmlformats.org/officeDocument/2006/relationships/image" Target="../media/image3710.emf"/><Relationship Id="rId27" Type="http://schemas.openxmlformats.org/officeDocument/2006/relationships/customXml" Target="../ink/ink133.xml"/><Relationship Id="rId43" Type="http://schemas.openxmlformats.org/officeDocument/2006/relationships/customXml" Target="../ink/ink141.xml"/><Relationship Id="rId48" Type="http://schemas.openxmlformats.org/officeDocument/2006/relationships/image" Target="../media/image5011.emf"/><Relationship Id="rId64" Type="http://schemas.openxmlformats.org/officeDocument/2006/relationships/image" Target="../media/image6110.emf"/><Relationship Id="rId69" Type="http://schemas.openxmlformats.org/officeDocument/2006/relationships/customXml" Target="../ink/ink154.xml"/><Relationship Id="rId113" Type="http://schemas.openxmlformats.org/officeDocument/2006/relationships/customXml" Target="../ink/ink176.xml"/><Relationship Id="rId118" Type="http://schemas.openxmlformats.org/officeDocument/2006/relationships/image" Target="../media/image8810.emf"/><Relationship Id="rId80" Type="http://schemas.openxmlformats.org/officeDocument/2006/relationships/customXml" Target="../ink/ink159.xml"/><Relationship Id="rId85" Type="http://schemas.openxmlformats.org/officeDocument/2006/relationships/image" Target="../media/image721.emf"/><Relationship Id="rId12" Type="http://schemas.openxmlformats.org/officeDocument/2006/relationships/customXml" Target="../ink/ink125.xml"/><Relationship Id="rId17" Type="http://schemas.openxmlformats.org/officeDocument/2006/relationships/customXml" Target="../ink/ink128.xml"/><Relationship Id="rId33" Type="http://schemas.openxmlformats.org/officeDocument/2006/relationships/customXml" Target="../ink/ink136.xml"/><Relationship Id="rId38" Type="http://schemas.openxmlformats.org/officeDocument/2006/relationships/image" Target="../media/image4511.emf"/><Relationship Id="rId59" Type="http://schemas.openxmlformats.org/officeDocument/2006/relationships/customXml" Target="../ink/ink149.xml"/><Relationship Id="rId103" Type="http://schemas.openxmlformats.org/officeDocument/2006/relationships/customXml" Target="../ink/ink171.xml"/><Relationship Id="rId108" Type="http://schemas.openxmlformats.org/officeDocument/2006/relationships/image" Target="../media/image839.emf"/><Relationship Id="rId54" Type="http://schemas.openxmlformats.org/officeDocument/2006/relationships/image" Target="../media/image5610.emf"/><Relationship Id="rId70" Type="http://schemas.openxmlformats.org/officeDocument/2006/relationships/image" Target="../media/image6410.emf"/><Relationship Id="rId75" Type="http://schemas.openxmlformats.org/officeDocument/2006/relationships/customXml" Target="../ink/ink157.xml"/><Relationship Id="rId91" Type="http://schemas.openxmlformats.org/officeDocument/2006/relationships/image" Target="../media/image7510.emf"/><Relationship Id="rId96" Type="http://schemas.openxmlformats.org/officeDocument/2006/relationships/customXml" Target="../ink/ink16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2.xml"/><Relationship Id="rId23" Type="http://schemas.openxmlformats.org/officeDocument/2006/relationships/customXml" Target="../ink/ink131.xml"/><Relationship Id="rId28" Type="http://schemas.openxmlformats.org/officeDocument/2006/relationships/image" Target="../media/image4011.emf"/><Relationship Id="rId49" Type="http://schemas.openxmlformats.org/officeDocument/2006/relationships/customXml" Target="../ink/ink144.xml"/><Relationship Id="rId114" Type="http://schemas.openxmlformats.org/officeDocument/2006/relationships/image" Target="../media/image8610.emf"/><Relationship Id="rId119" Type="http://schemas.openxmlformats.org/officeDocument/2006/relationships/customXml" Target="../ink/ink179.xml"/><Relationship Id="rId44" Type="http://schemas.openxmlformats.org/officeDocument/2006/relationships/image" Target="../media/image4810.emf"/><Relationship Id="rId60" Type="http://schemas.openxmlformats.org/officeDocument/2006/relationships/image" Target="../media/image590.emf"/><Relationship Id="rId65" Type="http://schemas.openxmlformats.org/officeDocument/2006/relationships/customXml" Target="../ink/ink152.xml"/><Relationship Id="rId81" Type="http://schemas.openxmlformats.org/officeDocument/2006/relationships/image" Target="../media/image7010.emf"/><Relationship Id="rId86" Type="http://schemas.openxmlformats.org/officeDocument/2006/relationships/customXml" Target="../ink/ink162.xml"/><Relationship Id="rId9" Type="http://schemas.openxmlformats.org/officeDocument/2006/relationships/image" Target="../media/image5510.emf"/><Relationship Id="rId13" Type="http://schemas.openxmlformats.org/officeDocument/2006/relationships/customXml" Target="../ink/ink126.xml"/><Relationship Id="rId18" Type="http://schemas.openxmlformats.org/officeDocument/2006/relationships/image" Target="../media/image2610.emf"/><Relationship Id="rId39" Type="http://schemas.openxmlformats.org/officeDocument/2006/relationships/customXml" Target="../ink/ink139.xml"/><Relationship Id="rId109" Type="http://schemas.openxmlformats.org/officeDocument/2006/relationships/customXml" Target="../ink/ink174.xml"/><Relationship Id="rId34" Type="http://schemas.openxmlformats.org/officeDocument/2006/relationships/image" Target="../media/image4311.emf"/><Relationship Id="rId50" Type="http://schemas.openxmlformats.org/officeDocument/2006/relationships/image" Target="../media/image5110.emf"/><Relationship Id="rId55" Type="http://schemas.openxmlformats.org/officeDocument/2006/relationships/customXml" Target="../ink/ink147.xml"/><Relationship Id="rId76" Type="http://schemas.openxmlformats.org/officeDocument/2006/relationships/image" Target="../media/image6710.emf"/><Relationship Id="rId97" Type="http://schemas.openxmlformats.org/officeDocument/2006/relationships/image" Target="../media/image7810.emf"/><Relationship Id="rId104" Type="http://schemas.openxmlformats.org/officeDocument/2006/relationships/image" Target="../media/image811.emf"/><Relationship Id="rId120" Type="http://schemas.openxmlformats.org/officeDocument/2006/relationships/image" Target="../media/image8910.emf"/><Relationship Id="rId7" Type="http://schemas.openxmlformats.org/officeDocument/2006/relationships/image" Target="../media/image5410.emf"/><Relationship Id="rId71" Type="http://schemas.openxmlformats.org/officeDocument/2006/relationships/customXml" Target="../ink/ink155.xml"/><Relationship Id="rId92" Type="http://schemas.openxmlformats.org/officeDocument/2006/relationships/customXml" Target="../ink/ink165.xml"/><Relationship Id="rId2" Type="http://schemas.openxmlformats.org/officeDocument/2006/relationships/image" Target="../media/image13.jpeg"/><Relationship Id="rId29" Type="http://schemas.openxmlformats.org/officeDocument/2006/relationships/customXml" Target="../ink/ink134.xml"/><Relationship Id="rId24" Type="http://schemas.openxmlformats.org/officeDocument/2006/relationships/image" Target="../media/image3810.emf"/><Relationship Id="rId40" Type="http://schemas.openxmlformats.org/officeDocument/2006/relationships/image" Target="../media/image4611.emf"/><Relationship Id="rId45" Type="http://schemas.openxmlformats.org/officeDocument/2006/relationships/customXml" Target="../ink/ink142.xml"/><Relationship Id="rId66" Type="http://schemas.openxmlformats.org/officeDocument/2006/relationships/image" Target="../media/image6210.emf"/><Relationship Id="rId87" Type="http://schemas.openxmlformats.org/officeDocument/2006/relationships/image" Target="../media/image7310.emf"/><Relationship Id="rId110" Type="http://schemas.openxmlformats.org/officeDocument/2006/relationships/image" Target="../media/image841.emf"/><Relationship Id="rId115" Type="http://schemas.openxmlformats.org/officeDocument/2006/relationships/customXml" Target="../ink/ink177.xml"/><Relationship Id="rId61" Type="http://schemas.openxmlformats.org/officeDocument/2006/relationships/customXml" Target="../ink/ink150.xml"/><Relationship Id="rId82" Type="http://schemas.openxmlformats.org/officeDocument/2006/relationships/customXml" Target="../ink/ink160.xml"/><Relationship Id="rId19" Type="http://schemas.openxmlformats.org/officeDocument/2006/relationships/customXml" Target="../ink/ink129.xml"/><Relationship Id="rId14" Type="http://schemas.openxmlformats.org/officeDocument/2006/relationships/image" Target="../media/image2410.emf"/><Relationship Id="rId30" Type="http://schemas.openxmlformats.org/officeDocument/2006/relationships/image" Target="../media/image4110.emf"/><Relationship Id="rId35" Type="http://schemas.openxmlformats.org/officeDocument/2006/relationships/customXml" Target="../ink/ink137.xml"/><Relationship Id="rId56" Type="http://schemas.openxmlformats.org/officeDocument/2006/relationships/image" Target="../media/image5710.emf"/><Relationship Id="rId77" Type="http://schemas.openxmlformats.org/officeDocument/2006/relationships/image" Target="../media/image14.jpg"/><Relationship Id="rId100" Type="http://schemas.openxmlformats.org/officeDocument/2006/relationships/image" Target="../media/image796.emf"/><Relationship Id="rId105" Type="http://schemas.openxmlformats.org/officeDocument/2006/relationships/customXml" Target="../ink/ink172.xml"/><Relationship Id="rId8" Type="http://schemas.openxmlformats.org/officeDocument/2006/relationships/customXml" Target="../ink/ink123.xml"/><Relationship Id="rId51" Type="http://schemas.openxmlformats.org/officeDocument/2006/relationships/customXml" Target="../ink/ink145.xml"/><Relationship Id="rId72" Type="http://schemas.openxmlformats.org/officeDocument/2006/relationships/image" Target="../media/image6510.emf"/><Relationship Id="rId93" Type="http://schemas.openxmlformats.org/officeDocument/2006/relationships/image" Target="../media/image7610.emf"/><Relationship Id="rId98" Type="http://schemas.openxmlformats.org/officeDocument/2006/relationships/customXml" Target="../ink/ink168.xml"/><Relationship Id="rId121" Type="http://schemas.openxmlformats.org/officeDocument/2006/relationships/image" Target="../media/image15.png"/><Relationship Id="rId3" Type="http://schemas.openxmlformats.org/officeDocument/2006/relationships/customXml" Target="../ink/ink121.xml"/><Relationship Id="rId25" Type="http://schemas.openxmlformats.org/officeDocument/2006/relationships/customXml" Target="../ink/ink132.xml"/><Relationship Id="rId46" Type="http://schemas.openxmlformats.org/officeDocument/2006/relationships/image" Target="../media/image4910.emf"/><Relationship Id="rId67" Type="http://schemas.openxmlformats.org/officeDocument/2006/relationships/customXml" Target="../ink/ink153.xml"/><Relationship Id="rId116" Type="http://schemas.openxmlformats.org/officeDocument/2006/relationships/image" Target="../media/image875.emf"/><Relationship Id="rId20" Type="http://schemas.openxmlformats.org/officeDocument/2006/relationships/image" Target="../media/image2812.emf"/><Relationship Id="rId41" Type="http://schemas.openxmlformats.org/officeDocument/2006/relationships/customXml" Target="../ink/ink140.xml"/><Relationship Id="rId62" Type="http://schemas.openxmlformats.org/officeDocument/2006/relationships/image" Target="../media/image6010.emf"/><Relationship Id="rId83" Type="http://schemas.openxmlformats.org/officeDocument/2006/relationships/image" Target="../media/image715.emf"/><Relationship Id="rId88" Type="http://schemas.openxmlformats.org/officeDocument/2006/relationships/customXml" Target="../ink/ink163.xml"/><Relationship Id="rId111" Type="http://schemas.openxmlformats.org/officeDocument/2006/relationships/customXml" Target="../ink/ink175.xml"/><Relationship Id="rId15" Type="http://schemas.openxmlformats.org/officeDocument/2006/relationships/customXml" Target="../ink/ink127.xml"/><Relationship Id="rId36" Type="http://schemas.openxmlformats.org/officeDocument/2006/relationships/image" Target="../media/image4412.emf"/><Relationship Id="rId57" Type="http://schemas.openxmlformats.org/officeDocument/2006/relationships/customXml" Target="../ink/ink148.xml"/><Relationship Id="rId106" Type="http://schemas.openxmlformats.org/officeDocument/2006/relationships/image" Target="../media/image8210.emf"/><Relationship Id="rId10" Type="http://schemas.openxmlformats.org/officeDocument/2006/relationships/customXml" Target="../ink/ink124.xml"/><Relationship Id="rId31" Type="http://schemas.openxmlformats.org/officeDocument/2006/relationships/customXml" Target="../ink/ink135.xml"/><Relationship Id="rId52" Type="http://schemas.openxmlformats.org/officeDocument/2006/relationships/image" Target="../media/image5211.emf"/><Relationship Id="rId73" Type="http://schemas.openxmlformats.org/officeDocument/2006/relationships/customXml" Target="../ink/ink156.xml"/><Relationship Id="rId78" Type="http://schemas.openxmlformats.org/officeDocument/2006/relationships/customXml" Target="../ink/ink158.xml"/><Relationship Id="rId94" Type="http://schemas.openxmlformats.org/officeDocument/2006/relationships/customXml" Target="../ink/ink166.xml"/><Relationship Id="rId99" Type="http://schemas.openxmlformats.org/officeDocument/2006/relationships/customXml" Target="../ink/ink169.xml"/><Relationship Id="rId101" Type="http://schemas.openxmlformats.org/officeDocument/2006/relationships/customXml" Target="../ink/ink170.xml"/><Relationship Id="rId12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55" Type="http://schemas.openxmlformats.org/officeDocument/2006/relationships/customXml" Target="../ink/ink2086.xml"/><Relationship Id="rId3" Type="http://schemas.openxmlformats.org/officeDocument/2006/relationships/customXml" Target="../ink/ink2083.xml"/><Relationship Id="rId154" Type="http://schemas.openxmlformats.org/officeDocument/2006/relationships/image" Target="../media/image559.emf"/><Relationship Id="rId2" Type="http://schemas.openxmlformats.org/officeDocument/2006/relationships/image" Target="../media/image110.png"/><Relationship Id="rId153" Type="http://schemas.openxmlformats.org/officeDocument/2006/relationships/customXml" Target="../ink/ink2085.xml"/><Relationship Id="rId1" Type="http://schemas.openxmlformats.org/officeDocument/2006/relationships/slideLayout" Target="../slideLayouts/slideLayout2.xml"/><Relationship Id="rId152" Type="http://schemas.openxmlformats.org/officeDocument/2006/relationships/image" Target="../media/image117.emf"/><Relationship Id="rId156" Type="http://schemas.openxmlformats.org/officeDocument/2006/relationships/image" Target="../media/image561.emf"/><Relationship Id="rId4" Type="http://schemas.openxmlformats.org/officeDocument/2006/relationships/customXml" Target="../ink/ink2084.xml"/></Relationships>
</file>

<file path=ppt/slides/_rels/slide61.xml.rels><?xml version="1.0" encoding="UTF-8" standalone="yes"?>
<Relationships xmlns="http://schemas.openxmlformats.org/package/2006/relationships"><Relationship Id="rId80" Type="http://schemas.openxmlformats.org/officeDocument/2006/relationships/image" Target="../media/image1466.emf"/><Relationship Id="rId42" Type="http://schemas.openxmlformats.org/officeDocument/2006/relationships/image" Target="../media/image1456.emf"/><Relationship Id="rId76" Type="http://schemas.openxmlformats.org/officeDocument/2006/relationships/image" Target="../media/image1464.emf"/><Relationship Id="rId25" Type="http://schemas.openxmlformats.org/officeDocument/2006/relationships/image" Target="../media/image1450.emf"/><Relationship Id="rId46" Type="http://schemas.openxmlformats.org/officeDocument/2006/relationships/customXml" Target="../ink/ink2091.xml"/><Relationship Id="rId2" Type="http://schemas.openxmlformats.org/officeDocument/2006/relationships/customXml" Target="../ink/ink2087.xml"/><Relationship Id="rId29" Type="http://schemas.openxmlformats.org/officeDocument/2006/relationships/image" Target="../media/image1452.emf"/><Relationship Id="rId75" Type="http://schemas.openxmlformats.org/officeDocument/2006/relationships/customXml" Target="../ink/ink2092.xml"/><Relationship Id="rId1" Type="http://schemas.openxmlformats.org/officeDocument/2006/relationships/slideLayout" Target="../slideLayouts/slideLayout2.xml"/><Relationship Id="rId45" Type="http://schemas.openxmlformats.org/officeDocument/2006/relationships/customXml" Target="../ink/ink2090.xml"/><Relationship Id="rId74" Type="http://schemas.openxmlformats.org/officeDocument/2006/relationships/image" Target="../media/image1463.emf"/><Relationship Id="rId79" Type="http://schemas.openxmlformats.org/officeDocument/2006/relationships/customXml" Target="../ink/ink2094.xml"/><Relationship Id="rId5" Type="http://schemas.openxmlformats.org/officeDocument/2006/relationships/image" Target="../media/image4740.emf"/><Relationship Id="rId82" Type="http://schemas.openxmlformats.org/officeDocument/2006/relationships/image" Target="../media/image1467.emf"/><Relationship Id="rId44" Type="http://schemas.openxmlformats.org/officeDocument/2006/relationships/customXml" Target="../ink/ink2089.xml"/><Relationship Id="rId78" Type="http://schemas.openxmlformats.org/officeDocument/2006/relationships/image" Target="../media/image1465.emf"/><Relationship Id="rId81" Type="http://schemas.openxmlformats.org/officeDocument/2006/relationships/customXml" Target="../ink/ink2095.xml"/><Relationship Id="rId43" Type="http://schemas.openxmlformats.org/officeDocument/2006/relationships/customXml" Target="../ink/ink2088.xml"/><Relationship Id="rId77" Type="http://schemas.openxmlformats.org/officeDocument/2006/relationships/customXml" Target="../ink/ink20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1.xml"/><Relationship Id="rId5" Type="http://schemas.openxmlformats.org/officeDocument/2006/relationships/image" Target="../media/image121.emf"/><Relationship Id="rId4" Type="http://schemas.openxmlformats.org/officeDocument/2006/relationships/customXml" Target="../ink/ink1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.xml"/><Relationship Id="rId3" Type="http://schemas.openxmlformats.org/officeDocument/2006/relationships/image" Target="../media/image682.emf"/><Relationship Id="rId7" Type="http://schemas.openxmlformats.org/officeDocument/2006/relationships/image" Target="../media/image121.emf"/><Relationship Id="rId2" Type="http://schemas.openxmlformats.org/officeDocument/2006/relationships/customXml" Target="../ink/ink1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4.xml"/><Relationship Id="rId5" Type="http://schemas.openxmlformats.org/officeDocument/2006/relationships/image" Target="../media/image902.emf"/><Relationship Id="rId4" Type="http://schemas.openxmlformats.org/officeDocument/2006/relationships/customXml" Target="../ink/ink183.xml"/><Relationship Id="rId9" Type="http://schemas.openxmlformats.org/officeDocument/2006/relationships/image" Target="../media/image1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9.xml"/><Relationship Id="rId3" Type="http://schemas.openxmlformats.org/officeDocument/2006/relationships/image" Target="../media/image911.emf"/><Relationship Id="rId7" Type="http://schemas.openxmlformats.org/officeDocument/2006/relationships/image" Target="../media/image121.emf"/><Relationship Id="rId2" Type="http://schemas.openxmlformats.org/officeDocument/2006/relationships/customXml" Target="../ink/ink18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8.xml"/><Relationship Id="rId5" Type="http://schemas.openxmlformats.org/officeDocument/2006/relationships/image" Target="../media/image9210.emf"/><Relationship Id="rId4" Type="http://schemas.openxmlformats.org/officeDocument/2006/relationships/customXml" Target="../ink/ink187.xml"/><Relationship Id="rId9" Type="http://schemas.openxmlformats.org/officeDocument/2006/relationships/image" Target="../media/image1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99000" y="3203253"/>
              <a:ext cx="2816280" cy="620002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9200" y="3183450"/>
                <a:ext cx="2842920" cy="660327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27" descr="RoyalSociety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727700"/>
            <a:ext cx="2886075" cy="6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1" descr="UCL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/>
          <a:stretch>
            <a:fillRect/>
          </a:stretch>
        </p:blipFill>
        <p:spPr bwMode="auto">
          <a:xfrm>
            <a:off x="552450" y="5727700"/>
            <a:ext cx="21780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0" name="Ink 179"/>
              <p14:cNvContentPartPr/>
              <p14:nvPr/>
            </p14:nvContentPartPr>
            <p14:xfrm>
              <a:off x="2348880" y="578540"/>
              <a:ext cx="4406040" cy="31932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1241" y="561260"/>
                <a:ext cx="4436997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/>
              <p14:cNvContentPartPr/>
              <p14:nvPr/>
            </p14:nvContentPartPr>
            <p14:xfrm>
              <a:off x="9444373" y="3888787"/>
              <a:ext cx="36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432493" y="387690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" name="Ink 4"/>
              <p14:cNvContentPartPr/>
              <p14:nvPr/>
            </p14:nvContentPartPr>
            <p14:xfrm>
              <a:off x="9408231" y="-3271485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96351" y="-3283365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3583397" y="1069616"/>
              <a:ext cx="3844440" cy="495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65037" y="1053056"/>
                <a:ext cx="388152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Ink 41"/>
              <p14:cNvContentPartPr/>
              <p14:nvPr/>
            </p14:nvContentPartPr>
            <p14:xfrm>
              <a:off x="9243213" y="5068853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231333" y="505697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/>
              <p14:cNvContentPartPr/>
              <p14:nvPr/>
            </p14:nvContentPartPr>
            <p14:xfrm>
              <a:off x="2109591" y="1098195"/>
              <a:ext cx="5557320" cy="1917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93391" y="1082355"/>
                <a:ext cx="5591520" cy="19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" name="Ink 5"/>
              <p14:cNvContentPartPr/>
              <p14:nvPr/>
            </p14:nvContentPartPr>
            <p14:xfrm>
              <a:off x="4481680" y="1703573"/>
              <a:ext cx="250920" cy="80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63680" y="1685573"/>
                <a:ext cx="2786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" name="Ink 11"/>
              <p14:cNvContentPartPr/>
              <p14:nvPr/>
            </p14:nvContentPartPr>
            <p14:xfrm>
              <a:off x="1454080" y="2475413"/>
              <a:ext cx="1180800" cy="257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436800" y="2458493"/>
                <a:ext cx="12088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0" name="Ink 19"/>
              <p14:cNvContentPartPr/>
              <p14:nvPr/>
            </p14:nvContentPartPr>
            <p14:xfrm>
              <a:off x="2855847" y="4966180"/>
              <a:ext cx="3280680" cy="551052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36767" y="4951063"/>
                <a:ext cx="3316680" cy="584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Ink 23"/>
              <p14:cNvContentPartPr/>
              <p14:nvPr/>
            </p14:nvContentPartPr>
            <p14:xfrm>
              <a:off x="1880984" y="4129256"/>
              <a:ext cx="5443615" cy="524883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66584" y="4113416"/>
                <a:ext cx="5472055" cy="556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Ink 24"/>
              <p14:cNvContentPartPr/>
              <p14:nvPr/>
            </p14:nvContentPartPr>
            <p14:xfrm>
              <a:off x="1874863" y="4441297"/>
              <a:ext cx="3146042" cy="211701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857945" y="4424375"/>
                <a:ext cx="3182398" cy="244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Ink 25"/>
              <p14:cNvContentPartPr/>
              <p14:nvPr/>
            </p14:nvContentPartPr>
            <p14:xfrm>
              <a:off x="1835696" y="4179736"/>
              <a:ext cx="125609" cy="5741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18780" y="4162513"/>
                <a:ext cx="156201" cy="41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/>
              <p14:cNvContentPartPr/>
              <p14:nvPr/>
            </p14:nvContentPartPr>
            <p14:xfrm>
              <a:off x="2045851" y="4473579"/>
              <a:ext cx="115200" cy="131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028931" y="4455579"/>
                <a:ext cx="1450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" name="Ink 9"/>
              <p14:cNvContentPartPr/>
              <p14:nvPr/>
            </p14:nvContentPartPr>
            <p14:xfrm>
              <a:off x="2239531" y="4474659"/>
              <a:ext cx="105480" cy="120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223691" y="4458459"/>
                <a:ext cx="13752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7" name="Ink 26"/>
              <p14:cNvContentPartPr/>
              <p14:nvPr/>
            </p14:nvContentPartPr>
            <p14:xfrm>
              <a:off x="2280571" y="4558179"/>
              <a:ext cx="63360" cy="208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265451" y="4543059"/>
                <a:ext cx="84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8" name="Ink 27"/>
              <p14:cNvContentPartPr/>
              <p14:nvPr/>
            </p14:nvContentPartPr>
            <p14:xfrm>
              <a:off x="2437531" y="4476459"/>
              <a:ext cx="68400" cy="1414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19171" y="4460259"/>
                <a:ext cx="1033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9" name="Ink 28"/>
              <p14:cNvContentPartPr/>
              <p14:nvPr/>
            </p14:nvContentPartPr>
            <p14:xfrm>
              <a:off x="5115571" y="4521459"/>
              <a:ext cx="12960" cy="223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99371" y="4504899"/>
                <a:ext cx="432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0" name="Ink 29"/>
              <p14:cNvContentPartPr/>
              <p14:nvPr/>
            </p14:nvContentPartPr>
            <p14:xfrm>
              <a:off x="5100091" y="4626219"/>
              <a:ext cx="26640" cy="702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8571" y="4611819"/>
                <a:ext cx="54360" cy="100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44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687096" y="2601099"/>
            <a:ext cx="7872920" cy="3708221"/>
            <a:chOff x="687096" y="2601099"/>
            <a:chExt cx="7872920" cy="37082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8" name="Ink 117"/>
                <p14:cNvContentPartPr/>
                <p14:nvPr/>
              </p14:nvContentPartPr>
              <p14:xfrm>
                <a:off x="687096" y="2601099"/>
                <a:ext cx="7872920" cy="494280"/>
              </p14:xfrm>
            </p:contentPart>
          </mc:Choice>
          <mc:Fallback xmlns="">
            <p:pic>
              <p:nvPicPr>
                <p:cNvPr id="118" name="Ink 117"/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9816" y="2582019"/>
                  <a:ext cx="7909280" cy="531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5" name="Straight Arrow Connector 14"/>
            <p:cNvCxnSpPr/>
            <p:nvPr/>
          </p:nvCxnSpPr>
          <p:spPr bwMode="auto">
            <a:xfrm flipV="1">
              <a:off x="2137131" y="4186382"/>
              <a:ext cx="0" cy="2122938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" name="Group 15"/>
            <p:cNvGrpSpPr/>
            <p:nvPr/>
          </p:nvGrpSpPr>
          <p:grpSpPr>
            <a:xfrm>
              <a:off x="2344688" y="4546421"/>
              <a:ext cx="1080120" cy="1584176"/>
              <a:chOff x="3563888" y="4221088"/>
              <a:chExt cx="576064" cy="1584176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3563888" y="4221088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3563888" y="4653136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3563888" y="4797152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3563888" y="5373216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3563888" y="5805264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2" name="Ink 21"/>
                <p14:cNvContentPartPr/>
                <p14:nvPr/>
              </p14:nvContentPartPr>
              <p14:xfrm>
                <a:off x="3492440" y="4318877"/>
                <a:ext cx="396360" cy="1990443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8760" y="4304837"/>
                  <a:ext cx="424080" cy="2018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3" name="Ink 22"/>
                <p14:cNvContentPartPr/>
                <p14:nvPr/>
              </p14:nvContentPartPr>
              <p14:xfrm>
                <a:off x="2051720" y="3843677"/>
                <a:ext cx="171000" cy="215643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34800" y="3827837"/>
                  <a:ext cx="191880" cy="249123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4" name="Straight Arrow Connector 23"/>
            <p:cNvCxnSpPr/>
            <p:nvPr/>
          </p:nvCxnSpPr>
          <p:spPr bwMode="auto">
            <a:xfrm flipV="1">
              <a:off x="5556635" y="4186382"/>
              <a:ext cx="0" cy="2122938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5764192" y="4546421"/>
              <a:ext cx="1080120" cy="1584176"/>
              <a:chOff x="3563888" y="4221088"/>
              <a:chExt cx="576064" cy="1584176"/>
            </a:xfrm>
          </p:grpSpPr>
          <p:cxnSp>
            <p:nvCxnSpPr>
              <p:cNvPr id="27" name="Straight Connector 26"/>
              <p:cNvCxnSpPr/>
              <p:nvPr/>
            </p:nvCxnSpPr>
            <p:spPr bwMode="auto">
              <a:xfrm>
                <a:off x="3563888" y="4221088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3563888" y="4653136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3563888" y="4797152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3563888" y="5373216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3563888" y="5805264"/>
                <a:ext cx="576064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2" name="Ink 31"/>
                <p14:cNvContentPartPr/>
                <p14:nvPr/>
              </p14:nvContentPartPr>
              <p14:xfrm>
                <a:off x="6911944" y="4318877"/>
                <a:ext cx="396360" cy="1990443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898264" y="4304837"/>
                  <a:ext cx="424080" cy="2018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3" name="Ink 32"/>
                <p14:cNvContentPartPr/>
                <p14:nvPr/>
              </p14:nvContentPartPr>
              <p14:xfrm>
                <a:off x="5471224" y="3843677"/>
                <a:ext cx="171000" cy="215643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454304" y="3827837"/>
                  <a:ext cx="191880" cy="24912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376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" name="Ink 6"/>
              <p14:cNvContentPartPr/>
              <p14:nvPr/>
            </p14:nvContentPartPr>
            <p14:xfrm>
              <a:off x="671880" y="461947"/>
              <a:ext cx="7829456" cy="1386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4960" y="446103"/>
                <a:ext cx="7861137" cy="1417688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597987" y="3228136"/>
            <a:ext cx="7956000" cy="3184251"/>
            <a:chOff x="597987" y="3228136"/>
            <a:chExt cx="7956000" cy="31842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" name="Ink 27"/>
                <p14:cNvContentPartPr/>
                <p14:nvPr/>
              </p14:nvContentPartPr>
              <p14:xfrm>
                <a:off x="687096" y="3228136"/>
                <a:ext cx="5785280" cy="34488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8736" y="3210856"/>
                  <a:ext cx="5821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" name="Ink 12"/>
                <p14:cNvContentPartPr/>
                <p14:nvPr/>
              </p14:nvContentPartPr>
              <p14:xfrm>
                <a:off x="597987" y="3974107"/>
                <a:ext cx="7956000" cy="24382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8547" y="3955387"/>
                  <a:ext cx="7992720" cy="247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0486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" name="Ink 14"/>
              <p14:cNvContentPartPr/>
              <p14:nvPr/>
            </p14:nvContentPartPr>
            <p14:xfrm>
              <a:off x="687096" y="3228136"/>
              <a:ext cx="5785280" cy="344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8736" y="3210856"/>
                <a:ext cx="5821280" cy="38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687096" y="3729938"/>
            <a:ext cx="6804531" cy="2053889"/>
            <a:chOff x="687096" y="3729938"/>
            <a:chExt cx="6804531" cy="2053889"/>
          </a:xfrm>
        </p:grpSpPr>
        <p:grpSp>
          <p:nvGrpSpPr>
            <p:cNvPr id="2" name="Group 1"/>
            <p:cNvGrpSpPr/>
            <p:nvPr/>
          </p:nvGrpSpPr>
          <p:grpSpPr>
            <a:xfrm>
              <a:off x="687096" y="3729938"/>
              <a:ext cx="3485240" cy="298800"/>
              <a:chOff x="687096" y="4293096"/>
              <a:chExt cx="3485240" cy="29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27" name="Ink 126"/>
                  <p14:cNvContentPartPr/>
                  <p14:nvPr/>
                </p14:nvContentPartPr>
                <p14:xfrm>
                  <a:off x="3711096" y="4332704"/>
                  <a:ext cx="69200" cy="32400"/>
                </p14:xfrm>
              </p:contentPart>
            </mc:Choice>
            <mc:Fallback xmlns="">
              <p:pic>
                <p:nvPicPr>
                  <p:cNvPr id="127" name="Ink 126"/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691994" y="4314344"/>
                    <a:ext cx="91185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28" name="Ink 127"/>
                  <p14:cNvContentPartPr/>
                  <p14:nvPr/>
                </p14:nvContentPartPr>
                <p14:xfrm>
                  <a:off x="687096" y="4293096"/>
                  <a:ext cx="3485240" cy="298800"/>
                </p14:xfrm>
              </p:contentPart>
            </mc:Choice>
            <mc:Fallback xmlns="">
              <p:pic>
                <p:nvPicPr>
                  <p:cNvPr id="128" name="Ink 127"/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68376" y="4275456"/>
                    <a:ext cx="3519081" cy="323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" name="Ink 3"/>
                <p14:cNvContentPartPr/>
                <p14:nvPr/>
              </p14:nvContentPartPr>
              <p14:xfrm>
                <a:off x="1493307" y="4432387"/>
                <a:ext cx="5998320" cy="1351440"/>
              </p14:xfrm>
            </p:contentPart>
          </mc:Choice>
          <mc:Fallback xmlns="">
            <p:pic>
              <p:nvPicPr>
                <p:cNvPr id="4" name="Ink 3"/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74587" y="4418707"/>
                  <a:ext cx="6035400" cy="138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482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687096" y="3729938"/>
            <a:ext cx="3485240" cy="298800"/>
            <a:chOff x="687096" y="4293096"/>
            <a:chExt cx="348524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27" name="Ink 126"/>
                <p14:cNvContentPartPr/>
                <p14:nvPr/>
              </p14:nvContentPartPr>
              <p14:xfrm>
                <a:off x="3711096" y="4332704"/>
                <a:ext cx="69200" cy="3240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91994" y="4314344"/>
                  <a:ext cx="91185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8" name="Ink 127"/>
                <p14:cNvContentPartPr/>
                <p14:nvPr/>
              </p14:nvContentPartPr>
              <p14:xfrm>
                <a:off x="687096" y="4293096"/>
                <a:ext cx="3485240" cy="29880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68376" y="4275456"/>
                  <a:ext cx="3519081" cy="32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5" name="Ink 14"/>
              <p14:cNvContentPartPr/>
              <p14:nvPr/>
            </p14:nvContentPartPr>
            <p14:xfrm>
              <a:off x="687096" y="3228136"/>
              <a:ext cx="5785280" cy="344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68736" y="3210856"/>
                <a:ext cx="5821280" cy="38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671616" y="4317976"/>
            <a:ext cx="6733971" cy="2149851"/>
            <a:chOff x="671616" y="4317976"/>
            <a:chExt cx="6733971" cy="21498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0" name="Ink 119"/>
                <p14:cNvContentPartPr/>
                <p14:nvPr/>
              </p14:nvContentPartPr>
              <p14:xfrm>
                <a:off x="671616" y="4317976"/>
                <a:ext cx="4305680" cy="335160"/>
              </p14:xfrm>
            </p:contentPart>
          </mc:Choice>
          <mc:Fallback xmlns="">
            <p:pic>
              <p:nvPicPr>
                <p:cNvPr id="120" name="Ink 119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3256" y="4298916"/>
                  <a:ext cx="4336281" cy="3682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" name="Ink 5"/>
                <p14:cNvContentPartPr/>
                <p14:nvPr/>
              </p14:nvContentPartPr>
              <p14:xfrm>
                <a:off x="1109547" y="4773698"/>
                <a:ext cx="4270320" cy="1694129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9387" y="4758938"/>
                  <a:ext cx="4309560" cy="17283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3" name="Ink 92"/>
                <p14:cNvContentPartPr/>
                <p14:nvPr/>
              </p14:nvContentPartPr>
              <p14:xfrm>
                <a:off x="3289350" y="5392178"/>
                <a:ext cx="4116237" cy="607093"/>
              </p14:xfrm>
            </p:contentPart>
          </mc:Choice>
          <mc:Fallback xmlns="">
            <p:pic>
              <p:nvPicPr>
                <p:cNvPr id="93" name="Ink 92"/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72070" y="5379583"/>
                  <a:ext cx="4152237" cy="6376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5" name="Ink 104"/>
                <p14:cNvContentPartPr/>
                <p14:nvPr/>
              </p14:nvContentPartPr>
              <p14:xfrm>
                <a:off x="4540710" y="5407658"/>
                <a:ext cx="1334877" cy="464893"/>
              </p14:xfrm>
            </p:contentPart>
          </mc:Choice>
          <mc:Fallback xmlns="">
            <p:pic>
              <p:nvPicPr>
                <p:cNvPr id="105" name="Ink 104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22710" y="5393625"/>
                  <a:ext cx="1358997" cy="49691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66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0" name="Ink 119"/>
              <p14:cNvContentPartPr/>
              <p14:nvPr/>
            </p14:nvContentPartPr>
            <p14:xfrm>
              <a:off x="671616" y="4317976"/>
              <a:ext cx="4305680" cy="3351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53256" y="4298916"/>
                <a:ext cx="4336281" cy="368244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687096" y="3729938"/>
            <a:ext cx="3485240" cy="298800"/>
            <a:chOff x="687096" y="4293096"/>
            <a:chExt cx="348524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7" name="Ink 126"/>
                <p14:cNvContentPartPr/>
                <p14:nvPr/>
              </p14:nvContentPartPr>
              <p14:xfrm>
                <a:off x="3711096" y="4332704"/>
                <a:ext cx="69200" cy="3240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91994" y="4314344"/>
                  <a:ext cx="91185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8" name="Ink 127"/>
                <p14:cNvContentPartPr/>
                <p14:nvPr/>
              </p14:nvContentPartPr>
              <p14:xfrm>
                <a:off x="687096" y="4293096"/>
                <a:ext cx="3485240" cy="29880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8376" y="4275456"/>
                  <a:ext cx="3519081" cy="32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" name="Ink 14"/>
              <p14:cNvContentPartPr/>
              <p14:nvPr/>
            </p14:nvContentPartPr>
            <p14:xfrm>
              <a:off x="687096" y="3228136"/>
              <a:ext cx="5785280" cy="344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8736" y="3210856"/>
                <a:ext cx="5821280" cy="38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671616" y="4938547"/>
            <a:ext cx="6707960" cy="1308240"/>
            <a:chOff x="671616" y="4938547"/>
            <a:chExt cx="6707960" cy="13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9" name="Ink 118"/>
                <p14:cNvContentPartPr/>
                <p14:nvPr/>
              </p14:nvContentPartPr>
              <p14:xfrm>
                <a:off x="671616" y="4938547"/>
                <a:ext cx="6707960" cy="130824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3256" y="4921267"/>
                  <a:ext cx="6746120" cy="13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" name="Ink 6"/>
                <p14:cNvContentPartPr/>
                <p14:nvPr/>
              </p14:nvContentPartPr>
              <p14:xfrm>
                <a:off x="1564747" y="5731728"/>
                <a:ext cx="498960" cy="27360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549267" y="5715888"/>
                  <a:ext cx="5238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3" name="Ink 22"/>
                <p14:cNvContentPartPr/>
                <p14:nvPr/>
              </p14:nvContentPartPr>
              <p14:xfrm>
                <a:off x="2195107" y="5684208"/>
                <a:ext cx="235440" cy="30312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174227" y="5663328"/>
                  <a:ext cx="2674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4" name="Ink 23"/>
                <p14:cNvContentPartPr/>
                <p14:nvPr/>
              </p14:nvContentPartPr>
              <p14:xfrm>
                <a:off x="2278267" y="6141768"/>
                <a:ext cx="79920" cy="5580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58827" y="6122688"/>
                  <a:ext cx="1022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5" name="Ink 24"/>
                <p14:cNvContentPartPr/>
                <p14:nvPr/>
              </p14:nvContentPartPr>
              <p14:xfrm>
                <a:off x="2293027" y="6038088"/>
                <a:ext cx="17640" cy="2448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280427" y="6019368"/>
                  <a:ext cx="48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7" name="Ink 26"/>
                <p14:cNvContentPartPr/>
                <p14:nvPr/>
              </p14:nvContentPartPr>
              <p14:xfrm>
                <a:off x="2538547" y="5812368"/>
                <a:ext cx="201960" cy="16020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19827" y="5795088"/>
                  <a:ext cx="2242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8" name="Ink 27"/>
                <p14:cNvContentPartPr/>
                <p14:nvPr/>
              </p14:nvContentPartPr>
              <p14:xfrm>
                <a:off x="2823307" y="5946288"/>
                <a:ext cx="7200" cy="3384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04947" y="5928648"/>
                  <a:ext cx="417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9" name="Ink 28"/>
                <p14:cNvContentPartPr/>
                <p14:nvPr/>
              </p14:nvContentPartPr>
              <p14:xfrm>
                <a:off x="2845987" y="5824608"/>
                <a:ext cx="4320" cy="540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25467" y="5804088"/>
                  <a:ext cx="378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" name="Ink 29"/>
                <p14:cNvContentPartPr/>
                <p14:nvPr/>
              </p14:nvContentPartPr>
              <p14:xfrm>
                <a:off x="2826187" y="5959608"/>
                <a:ext cx="46080" cy="5328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07467" y="5941248"/>
                  <a:ext cx="788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4" name="Ink 33"/>
                <p14:cNvContentPartPr/>
                <p14:nvPr/>
              </p14:nvContentPartPr>
              <p14:xfrm>
                <a:off x="3051547" y="5651088"/>
                <a:ext cx="133200" cy="30564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32467" y="5635968"/>
                  <a:ext cx="1710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5" name="Ink 34"/>
                <p14:cNvContentPartPr/>
                <p14:nvPr/>
              </p14:nvContentPartPr>
              <p14:xfrm>
                <a:off x="3278347" y="5958168"/>
                <a:ext cx="45000" cy="532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60347" y="5941968"/>
                  <a:ext cx="676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6" name="Ink 35"/>
                <p14:cNvContentPartPr/>
                <p14:nvPr/>
              </p14:nvContentPartPr>
              <p14:xfrm>
                <a:off x="3313267" y="5823528"/>
                <a:ext cx="20160" cy="72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92387" y="5804448"/>
                  <a:ext cx="576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7" name="Ink 36"/>
                <p14:cNvContentPartPr/>
                <p14:nvPr/>
              </p14:nvContentPartPr>
              <p14:xfrm>
                <a:off x="3798187" y="5779248"/>
                <a:ext cx="268560" cy="2340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779107" y="5759088"/>
                  <a:ext cx="302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8" name="Ink 37"/>
                <p14:cNvContentPartPr/>
                <p14:nvPr/>
              </p14:nvContentPartPr>
              <p14:xfrm>
                <a:off x="3802147" y="5898768"/>
                <a:ext cx="251280" cy="1332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83787" y="5880408"/>
                  <a:ext cx="2822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9" name="Ink 38"/>
                <p14:cNvContentPartPr/>
                <p14:nvPr/>
              </p14:nvContentPartPr>
              <p14:xfrm>
                <a:off x="3976747" y="5677008"/>
                <a:ext cx="139680" cy="31896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956947" y="5659368"/>
                  <a:ext cx="178920" cy="35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609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9" name="Ink 118"/>
              <p14:cNvContentPartPr/>
              <p14:nvPr/>
            </p14:nvContentPartPr>
            <p14:xfrm>
              <a:off x="671616" y="4938547"/>
              <a:ext cx="7267040" cy="66636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3256" y="4921267"/>
                <a:ext cx="730520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0" name="Ink 119"/>
              <p14:cNvContentPartPr/>
              <p14:nvPr/>
            </p14:nvContentPartPr>
            <p14:xfrm>
              <a:off x="671616" y="4317976"/>
              <a:ext cx="4305680" cy="3351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53256" y="4298916"/>
                <a:ext cx="4336281" cy="368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3" name="Ink 122"/>
              <p14:cNvContentPartPr/>
              <p14:nvPr/>
            </p14:nvContentPartPr>
            <p14:xfrm>
              <a:off x="709776" y="5575232"/>
              <a:ext cx="3386240" cy="3020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2856" y="5555792"/>
                <a:ext cx="3406040" cy="3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687096" y="3729938"/>
            <a:ext cx="3485240" cy="298800"/>
            <a:chOff x="687096" y="4293096"/>
            <a:chExt cx="348524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7" name="Ink 126"/>
                <p14:cNvContentPartPr/>
                <p14:nvPr/>
              </p14:nvContentPartPr>
              <p14:xfrm>
                <a:off x="3711096" y="4332704"/>
                <a:ext cx="69200" cy="3240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691994" y="4314344"/>
                  <a:ext cx="91185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8" name="Ink 127"/>
                <p14:cNvContentPartPr/>
                <p14:nvPr/>
              </p14:nvContentPartPr>
              <p14:xfrm>
                <a:off x="687096" y="4293096"/>
                <a:ext cx="3485240" cy="29880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68376" y="4275456"/>
                  <a:ext cx="3519081" cy="32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9" name="Ink 128"/>
              <p14:cNvContentPartPr/>
              <p14:nvPr/>
            </p14:nvContentPartPr>
            <p14:xfrm>
              <a:off x="697536" y="6233000"/>
              <a:ext cx="647000" cy="763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9174" y="6214280"/>
                <a:ext cx="669323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" name="Ink 14"/>
              <p14:cNvContentPartPr/>
              <p14:nvPr/>
            </p14:nvContentPartPr>
            <p14:xfrm>
              <a:off x="687096" y="3228136"/>
              <a:ext cx="5785280" cy="344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736" y="3210856"/>
                <a:ext cx="5821280" cy="3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52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671880" y="461947"/>
              <a:ext cx="7589160" cy="1333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60" y="446107"/>
                <a:ext cx="7625160" cy="13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8" name="Ink 337"/>
              <p14:cNvContentPartPr/>
              <p14:nvPr/>
            </p14:nvContentPartPr>
            <p14:xfrm>
              <a:off x="741640" y="1666720"/>
              <a:ext cx="135707" cy="12960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2562" y="1647280"/>
                <a:ext cx="173863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746856" y="947227"/>
              <a:ext cx="7754480" cy="90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8136" y="928867"/>
                <a:ext cx="77879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7" name="Ink 116"/>
              <p14:cNvContentPartPr/>
              <p14:nvPr/>
            </p14:nvContentPartPr>
            <p14:xfrm>
              <a:off x="687096" y="1988840"/>
              <a:ext cx="7327880" cy="45972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736" y="1971560"/>
                <a:ext cx="736496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8" name="Ink 117"/>
              <p14:cNvContentPartPr/>
              <p14:nvPr/>
            </p14:nvContentPartPr>
            <p14:xfrm>
              <a:off x="687096" y="2601099"/>
              <a:ext cx="7872920" cy="4942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9816" y="2582019"/>
                <a:ext cx="790928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9" name="Ink 118"/>
              <p14:cNvContentPartPr/>
              <p14:nvPr/>
            </p14:nvContentPartPr>
            <p14:xfrm>
              <a:off x="671616" y="4938547"/>
              <a:ext cx="7267040" cy="66636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53256" y="4921267"/>
                <a:ext cx="730520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0" name="Ink 119"/>
              <p14:cNvContentPartPr/>
              <p14:nvPr/>
            </p14:nvContentPartPr>
            <p14:xfrm>
              <a:off x="671616" y="4317976"/>
              <a:ext cx="4305680" cy="3351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3256" y="4298916"/>
                <a:ext cx="4336281" cy="368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3" name="Ink 122"/>
              <p14:cNvContentPartPr/>
              <p14:nvPr/>
            </p14:nvContentPartPr>
            <p14:xfrm>
              <a:off x="709776" y="5575232"/>
              <a:ext cx="3386240" cy="3020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92856" y="5555792"/>
                <a:ext cx="3406040" cy="3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687096" y="3729938"/>
            <a:ext cx="3485240" cy="298800"/>
            <a:chOff x="687096" y="4293096"/>
            <a:chExt cx="348524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7" name="Ink 126"/>
                <p14:cNvContentPartPr/>
                <p14:nvPr/>
              </p14:nvContentPartPr>
              <p14:xfrm>
                <a:off x="3711096" y="4332704"/>
                <a:ext cx="69200" cy="3240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91994" y="4314344"/>
                  <a:ext cx="91185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8" name="Ink 127"/>
                <p14:cNvContentPartPr/>
                <p14:nvPr/>
              </p14:nvContentPartPr>
              <p14:xfrm>
                <a:off x="687096" y="4293096"/>
                <a:ext cx="3485240" cy="29880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8376" y="4275456"/>
                  <a:ext cx="3519081" cy="32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" name="Ink 14"/>
              <p14:cNvContentPartPr/>
              <p14:nvPr/>
            </p14:nvContentPartPr>
            <p14:xfrm>
              <a:off x="687096" y="3228136"/>
              <a:ext cx="5785280" cy="3448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736" y="3210856"/>
                <a:ext cx="582128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4" name="Ink 13"/>
              <p14:cNvContentPartPr/>
              <p14:nvPr/>
            </p14:nvContentPartPr>
            <p14:xfrm>
              <a:off x="697536" y="6233000"/>
              <a:ext cx="647000" cy="76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79174" y="6214280"/>
                <a:ext cx="669323" cy="1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556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697414" y="1440067"/>
              <a:ext cx="4894319" cy="3016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054" y="1422067"/>
                <a:ext cx="49263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97414" y="1319827"/>
              <a:ext cx="7872560" cy="1828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9055" y="1302547"/>
                <a:ext cx="7909999" cy="186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/>
          <p:cNvGrpSpPr/>
          <p:nvPr/>
        </p:nvGrpSpPr>
        <p:grpSpPr>
          <a:xfrm>
            <a:off x="681934" y="3040987"/>
            <a:ext cx="5800400" cy="1907640"/>
            <a:chOff x="681934" y="3040987"/>
            <a:chExt cx="5800400" cy="19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4" name="Ink 23"/>
                <p14:cNvContentPartPr/>
                <p14:nvPr/>
              </p14:nvContentPartPr>
              <p14:xfrm>
                <a:off x="681934" y="3040987"/>
                <a:ext cx="5800400" cy="1369907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63575" y="3021906"/>
                  <a:ext cx="5836398" cy="13961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5" name="Ink 24"/>
                <p14:cNvContentPartPr/>
                <p14:nvPr/>
              </p14:nvContentPartPr>
              <p14:xfrm>
                <a:off x="720174" y="4860427"/>
                <a:ext cx="40320" cy="5112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03254" y="4841707"/>
                  <a:ext cx="759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6" name="Ink 25"/>
                <p14:cNvContentPartPr/>
                <p14:nvPr/>
              </p14:nvContentPartPr>
              <p14:xfrm>
                <a:off x="1094934" y="4695547"/>
                <a:ext cx="182880" cy="23904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75494" y="4677187"/>
                  <a:ext cx="2055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" name="Ink 27"/>
                <p14:cNvContentPartPr/>
                <p14:nvPr/>
              </p14:nvContentPartPr>
              <p14:xfrm>
                <a:off x="1152894" y="4793827"/>
                <a:ext cx="122760" cy="2448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37414" y="4788427"/>
                  <a:ext cx="146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9" name="Ink 28"/>
                <p14:cNvContentPartPr/>
                <p14:nvPr/>
              </p14:nvContentPartPr>
              <p14:xfrm>
                <a:off x="1165494" y="4686907"/>
                <a:ext cx="226800" cy="2772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49294" y="4671787"/>
                  <a:ext cx="2458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0" name="Ink 29"/>
                <p14:cNvContentPartPr/>
                <p14:nvPr/>
              </p14:nvContentPartPr>
              <p14:xfrm>
                <a:off x="1384374" y="4798147"/>
                <a:ext cx="165960" cy="10080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367094" y="4779787"/>
                  <a:ext cx="186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" name="Ink 30"/>
                <p14:cNvContentPartPr/>
                <p14:nvPr/>
              </p14:nvContentPartPr>
              <p14:xfrm>
                <a:off x="1565094" y="4800667"/>
                <a:ext cx="158040" cy="7344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48174" y="4782667"/>
                  <a:ext cx="180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2" name="Ink 31"/>
                <p14:cNvContentPartPr/>
                <p14:nvPr/>
              </p14:nvContentPartPr>
              <p14:xfrm>
                <a:off x="1773534" y="4808587"/>
                <a:ext cx="97200" cy="13140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755894" y="4789867"/>
                  <a:ext cx="1332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0" name="Ink 39"/>
                <p14:cNvContentPartPr/>
                <p14:nvPr/>
              </p14:nvContentPartPr>
              <p14:xfrm>
                <a:off x="1997094" y="4790947"/>
                <a:ext cx="211320" cy="10800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979454" y="4772587"/>
                  <a:ext cx="231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1" name="Ink 40"/>
                <p14:cNvContentPartPr/>
                <p14:nvPr/>
              </p14:nvContentPartPr>
              <p14:xfrm>
                <a:off x="2271774" y="4791667"/>
                <a:ext cx="64440" cy="11196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253774" y="4773307"/>
                  <a:ext cx="993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2" name="Ink 41"/>
                <p14:cNvContentPartPr/>
                <p14:nvPr/>
              </p14:nvContentPartPr>
              <p14:xfrm>
                <a:off x="2619534" y="4646947"/>
                <a:ext cx="353160" cy="258840"/>
              </p14:xfrm>
            </p:contentPart>
          </mc:Choice>
          <mc:Fallback xmlns="">
            <p:pic>
              <p:nvPicPr>
                <p:cNvPr id="42" name="Ink 41"/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601534" y="4627507"/>
                  <a:ext cx="3740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3" name="Ink 42"/>
                <p14:cNvContentPartPr/>
                <p14:nvPr/>
              </p14:nvContentPartPr>
              <p14:xfrm>
                <a:off x="3186174" y="4778707"/>
                <a:ext cx="158040" cy="10764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68894" y="4760347"/>
                  <a:ext cx="178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4" name="Ink 43"/>
                <p14:cNvContentPartPr/>
                <p14:nvPr/>
              </p14:nvContentPartPr>
              <p14:xfrm>
                <a:off x="3415134" y="4773307"/>
                <a:ext cx="117000" cy="146160"/>
              </p14:xfrm>
            </p:contentPart>
          </mc:Choice>
          <mc:Fallback xmlns="">
            <p:pic>
              <p:nvPicPr>
                <p:cNvPr id="44" name="Ink 43"/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396774" y="4754587"/>
                  <a:ext cx="1537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5" name="Ink 44"/>
                <p14:cNvContentPartPr/>
                <p14:nvPr/>
              </p14:nvContentPartPr>
              <p14:xfrm>
                <a:off x="3641934" y="4824427"/>
                <a:ext cx="8280" cy="8280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623574" y="4806427"/>
                  <a:ext cx="439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6" name="Ink 45"/>
                <p14:cNvContentPartPr/>
                <p14:nvPr/>
              </p14:nvContentPartPr>
              <p14:xfrm>
                <a:off x="3747774" y="4776187"/>
                <a:ext cx="94320" cy="17244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729774" y="4758584"/>
                  <a:ext cx="127440" cy="2040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7" name="Ink 46"/>
                <p14:cNvContentPartPr/>
                <p14:nvPr/>
              </p14:nvContentPartPr>
              <p14:xfrm>
                <a:off x="3916614" y="4758907"/>
                <a:ext cx="189720" cy="16884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897534" y="4740907"/>
                  <a:ext cx="2116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8" name="Ink 47"/>
                <p14:cNvContentPartPr/>
                <p14:nvPr/>
              </p14:nvContentPartPr>
              <p14:xfrm>
                <a:off x="3661413" y="4712467"/>
                <a:ext cx="13320" cy="10440"/>
              </p14:xfrm>
            </p:contentPart>
          </mc:Choice>
          <mc:Fallback xmlns="">
            <p:pic>
              <p:nvPicPr>
                <p:cNvPr id="48" name="Ink 47"/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42333" y="4693387"/>
                  <a:ext cx="5112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9" name="Ink 48"/>
              <p14:cNvContentPartPr/>
              <p14:nvPr/>
            </p14:nvContentPartPr>
            <p14:xfrm>
              <a:off x="1358014" y="5019907"/>
              <a:ext cx="6916400" cy="11754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340015" y="4999027"/>
                <a:ext cx="6946639" cy="12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3" name="Ink 32"/>
              <p14:cNvContentPartPr/>
              <p14:nvPr/>
            </p14:nvContentPartPr>
            <p14:xfrm>
              <a:off x="3358534" y="548707"/>
              <a:ext cx="2144240" cy="399202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338373" y="531429"/>
                <a:ext cx="2183481" cy="435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4" name="Ink 33"/>
              <p14:cNvContentPartPr/>
              <p14:nvPr/>
            </p14:nvContentPartPr>
            <p14:xfrm>
              <a:off x="3224280" y="1023187"/>
              <a:ext cx="2340000" cy="464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07000" y="1005907"/>
                <a:ext cx="2378160" cy="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78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286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97414" y="548707"/>
              <a:ext cx="7872560" cy="2599882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054" y="531427"/>
                <a:ext cx="7910000" cy="2634801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/>
          <p:cNvGrpSpPr/>
          <p:nvPr/>
        </p:nvGrpSpPr>
        <p:grpSpPr>
          <a:xfrm>
            <a:off x="681934" y="4392720"/>
            <a:ext cx="7817480" cy="1999109"/>
            <a:chOff x="681934" y="4392720"/>
            <a:chExt cx="7817480" cy="199910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19" name="Ink 218"/>
                <p14:cNvContentPartPr/>
                <p14:nvPr/>
              </p14:nvContentPartPr>
              <p14:xfrm>
                <a:off x="681934" y="5008027"/>
                <a:ext cx="7817480" cy="1383802"/>
              </p14:xfrm>
            </p:contentPart>
          </mc:Choice>
          <mc:Fallback xmlns="">
            <p:pic>
              <p:nvPicPr>
                <p:cNvPr id="219" name="Ink 218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63575" y="4988948"/>
                  <a:ext cx="7853119" cy="1416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0" name="Ink 219"/>
                <p14:cNvContentPartPr/>
                <p14:nvPr/>
              </p14:nvContentPartPr>
              <p14:xfrm>
                <a:off x="4457440" y="4392720"/>
                <a:ext cx="380960" cy="578842"/>
              </p14:xfrm>
            </p:contentPart>
          </mc:Choice>
          <mc:Fallback xmlns="">
            <p:pic>
              <p:nvPicPr>
                <p:cNvPr id="220" name="Ink 219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38734" y="4371841"/>
                  <a:ext cx="420531" cy="62023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" name="Ink 11"/>
              <p14:cNvContentPartPr/>
              <p14:nvPr/>
            </p14:nvContentPartPr>
            <p14:xfrm>
              <a:off x="1358014" y="3068960"/>
              <a:ext cx="6916400" cy="1175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40015" y="3048080"/>
                <a:ext cx="6946639" cy="12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/>
              <p14:cNvContentPartPr/>
              <p14:nvPr/>
            </p14:nvContentPartPr>
            <p14:xfrm>
              <a:off x="3224280" y="1023187"/>
              <a:ext cx="2340000" cy="46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07000" y="1005907"/>
                <a:ext cx="2378160" cy="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20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09320" y="601987"/>
              <a:ext cx="5556933" cy="4132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960" y="583267"/>
                <a:ext cx="5592933" cy="41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4" name="Ink 173"/>
              <p14:cNvContentPartPr/>
              <p14:nvPr/>
            </p14:nvContentPartPr>
            <p14:xfrm>
              <a:off x="3084933" y="2389458"/>
              <a:ext cx="125640" cy="28548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213" y="2372898"/>
                <a:ext cx="15876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9" name="Ink 178"/>
              <p14:cNvContentPartPr/>
              <p14:nvPr/>
            </p14:nvContentPartPr>
            <p14:xfrm>
              <a:off x="1548093" y="4561267"/>
              <a:ext cx="36000" cy="23760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0093" y="4545067"/>
                <a:ext cx="7020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0" name="Ink 179"/>
              <p14:cNvContentPartPr/>
              <p14:nvPr/>
            </p14:nvContentPartPr>
            <p14:xfrm>
              <a:off x="1678773" y="4556587"/>
              <a:ext cx="30600" cy="25704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1133" y="4540027"/>
                <a:ext cx="66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1" name="Ink 180"/>
              <p14:cNvContentPartPr/>
              <p14:nvPr/>
            </p14:nvContentPartPr>
            <p14:xfrm>
              <a:off x="1570773" y="4683307"/>
              <a:ext cx="135720" cy="302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54933" y="4667467"/>
                <a:ext cx="1555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2" name="Ink 181"/>
              <p14:cNvContentPartPr/>
              <p14:nvPr/>
            </p14:nvContentPartPr>
            <p14:xfrm>
              <a:off x="1782453" y="4708867"/>
              <a:ext cx="111600" cy="903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65173" y="4691947"/>
                <a:ext cx="1454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2001333" y="4562347"/>
              <a:ext cx="22680" cy="24228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84053" y="4550467"/>
                <a:ext cx="518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4" name="Ink 183"/>
              <p14:cNvContentPartPr/>
              <p14:nvPr/>
            </p14:nvContentPartPr>
            <p14:xfrm>
              <a:off x="2080533" y="4695907"/>
              <a:ext cx="87480" cy="943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62893" y="4679347"/>
                <a:ext cx="1209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5" name="Ink 184"/>
              <p14:cNvContentPartPr/>
              <p14:nvPr/>
            </p14:nvContentPartPr>
            <p14:xfrm>
              <a:off x="2175213" y="4686187"/>
              <a:ext cx="166680" cy="26100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2613" y="4668547"/>
                <a:ext cx="1918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6" name="Ink 185"/>
              <p14:cNvContentPartPr/>
              <p14:nvPr/>
            </p14:nvContentPartPr>
            <p14:xfrm>
              <a:off x="2400573" y="4699507"/>
              <a:ext cx="157320" cy="8964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5093" y="4682947"/>
                <a:ext cx="17568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7" name="Ink 186"/>
              <p14:cNvContentPartPr/>
              <p14:nvPr/>
            </p14:nvContentPartPr>
            <p14:xfrm>
              <a:off x="2578413" y="4700947"/>
              <a:ext cx="108360" cy="9720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60773" y="4683307"/>
                <a:ext cx="1321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8" name="Ink 187"/>
              <p14:cNvContentPartPr/>
              <p14:nvPr/>
            </p14:nvContentPartPr>
            <p14:xfrm>
              <a:off x="2723133" y="4705987"/>
              <a:ext cx="91800" cy="25452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06573" y="4689067"/>
                <a:ext cx="125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9" name="Ink 188"/>
              <p14:cNvContentPartPr/>
              <p14:nvPr/>
            </p14:nvContentPartPr>
            <p14:xfrm>
              <a:off x="2905653" y="4554787"/>
              <a:ext cx="136440" cy="244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7653" y="4539307"/>
                <a:ext cx="1584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0" name="Ink 189"/>
              <p14:cNvContentPartPr/>
              <p14:nvPr/>
            </p14:nvContentPartPr>
            <p14:xfrm>
              <a:off x="3107253" y="4727227"/>
              <a:ext cx="8280" cy="8640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92133" y="4712107"/>
                <a:ext cx="396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1" name="Ink 190"/>
              <p14:cNvContentPartPr/>
              <p14:nvPr/>
            </p14:nvContentPartPr>
            <p14:xfrm>
              <a:off x="3125253" y="4662787"/>
              <a:ext cx="30240" cy="2376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08333" y="4645867"/>
                <a:ext cx="500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2" name="Ink 191"/>
              <p14:cNvContentPartPr/>
              <p14:nvPr/>
            </p14:nvContentPartPr>
            <p14:xfrm>
              <a:off x="3222813" y="4693747"/>
              <a:ext cx="123840" cy="1155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04093" y="4675387"/>
                <a:ext cx="1454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3" name="Ink 192"/>
              <p14:cNvContentPartPr/>
              <p14:nvPr/>
            </p14:nvContentPartPr>
            <p14:xfrm>
              <a:off x="3699813" y="4659187"/>
              <a:ext cx="155160" cy="26460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82132" y="4641907"/>
                <a:ext cx="17572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4" name="Ink 193"/>
              <p14:cNvContentPartPr/>
              <p14:nvPr/>
            </p14:nvContentPartPr>
            <p14:xfrm>
              <a:off x="3943533" y="4779067"/>
              <a:ext cx="19080" cy="97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29133" y="4765387"/>
                <a:ext cx="51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5" name="Ink 194"/>
              <p14:cNvContentPartPr/>
              <p14:nvPr/>
            </p14:nvContentPartPr>
            <p14:xfrm>
              <a:off x="4172133" y="4662787"/>
              <a:ext cx="137520" cy="13608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62413" y="4645867"/>
                <a:ext cx="1501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96" name="Ink 195"/>
              <p14:cNvContentPartPr/>
              <p14:nvPr/>
            </p14:nvContentPartPr>
            <p14:xfrm>
              <a:off x="4367253" y="4713547"/>
              <a:ext cx="129960" cy="10008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50693" y="4696267"/>
                <a:ext cx="1573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97" name="Ink 196"/>
              <p14:cNvContentPartPr/>
              <p14:nvPr/>
            </p14:nvContentPartPr>
            <p14:xfrm>
              <a:off x="4521693" y="4711747"/>
              <a:ext cx="182160" cy="9900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07653" y="4694107"/>
                <a:ext cx="19980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98" name="Ink 197"/>
              <p14:cNvContentPartPr/>
              <p14:nvPr/>
            </p14:nvContentPartPr>
            <p14:xfrm>
              <a:off x="4693053" y="4709227"/>
              <a:ext cx="85320" cy="1155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76133" y="4694827"/>
                <a:ext cx="1202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99" name="Ink 198"/>
              <p14:cNvContentPartPr/>
              <p14:nvPr/>
            </p14:nvContentPartPr>
            <p14:xfrm>
              <a:off x="4886013" y="4687267"/>
              <a:ext cx="203400" cy="1274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69093" y="4681507"/>
                <a:ext cx="2232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00" name="Ink 199"/>
              <p14:cNvContentPartPr/>
              <p14:nvPr/>
            </p14:nvContentPartPr>
            <p14:xfrm>
              <a:off x="5166093" y="4729747"/>
              <a:ext cx="133560" cy="169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49173" y="4720027"/>
                <a:ext cx="153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01" name="Ink 200"/>
              <p14:cNvContentPartPr/>
              <p14:nvPr/>
            </p14:nvContentPartPr>
            <p14:xfrm>
              <a:off x="5398653" y="4712467"/>
              <a:ext cx="146880" cy="13032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380653" y="4694827"/>
                <a:ext cx="1677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2" name="Ink 201"/>
              <p14:cNvContentPartPr/>
              <p14:nvPr/>
            </p14:nvContentPartPr>
            <p14:xfrm>
              <a:off x="5587653" y="4721107"/>
              <a:ext cx="83520" cy="9540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70733" y="4704187"/>
                <a:ext cx="11736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03" name="Ink 202"/>
              <p14:cNvContentPartPr/>
              <p14:nvPr/>
            </p14:nvContentPartPr>
            <p14:xfrm>
              <a:off x="5742453" y="4698787"/>
              <a:ext cx="154800" cy="1119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26973" y="4681507"/>
                <a:ext cx="1731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4" name="Ink 203"/>
              <p14:cNvContentPartPr/>
              <p14:nvPr/>
            </p14:nvContentPartPr>
            <p14:xfrm>
              <a:off x="5919933" y="4708867"/>
              <a:ext cx="221400" cy="957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04813" y="4695907"/>
                <a:ext cx="2394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18" name="Ink 217"/>
              <p14:cNvContentPartPr/>
              <p14:nvPr/>
            </p14:nvContentPartPr>
            <p14:xfrm>
              <a:off x="6206853" y="4562347"/>
              <a:ext cx="2111760" cy="4269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88493" y="4544707"/>
                <a:ext cx="2146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9" name="Ink 218"/>
              <p14:cNvContentPartPr/>
              <p14:nvPr/>
            </p14:nvContentPartPr>
            <p14:xfrm>
              <a:off x="1133733" y="5307907"/>
              <a:ext cx="159120" cy="1908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15373" y="5289547"/>
                <a:ext cx="1803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0" name="Ink 219"/>
              <p14:cNvContentPartPr/>
              <p14:nvPr/>
            </p14:nvContentPartPr>
            <p14:xfrm>
              <a:off x="1549893" y="5139067"/>
              <a:ext cx="16200" cy="2311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31893" y="5122507"/>
                <a:ext cx="478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21" name="Ink 220"/>
              <p14:cNvContentPartPr/>
              <p14:nvPr/>
            </p14:nvContentPartPr>
            <p14:xfrm>
              <a:off x="1696413" y="5127187"/>
              <a:ext cx="11520" cy="22572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679133" y="5111347"/>
                <a:ext cx="471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22" name="Ink 221"/>
              <p14:cNvContentPartPr/>
              <p14:nvPr/>
            </p14:nvContentPartPr>
            <p14:xfrm>
              <a:off x="1585173" y="5264347"/>
              <a:ext cx="144720" cy="1692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0053" y="5249227"/>
                <a:ext cx="1645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23" name="Ink 222"/>
              <p14:cNvContentPartPr/>
              <p14:nvPr/>
            </p14:nvContentPartPr>
            <p14:xfrm>
              <a:off x="1747173" y="5253547"/>
              <a:ext cx="169560" cy="232920"/>
            </p14:xfrm>
          </p:contentPart>
        </mc:Choice>
        <mc:Fallback xmlns="">
          <p:pic>
            <p:nvPicPr>
              <p:cNvPr id="223" name="Ink 22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34213" y="5241307"/>
                <a:ext cx="1990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24" name="Ink 223"/>
              <p14:cNvContentPartPr/>
              <p14:nvPr/>
            </p14:nvContentPartPr>
            <p14:xfrm>
              <a:off x="1977573" y="5267947"/>
              <a:ext cx="102600" cy="221400"/>
            </p14:xfrm>
          </p:contentPart>
        </mc:Choice>
        <mc:Fallback xmlns="">
          <p:pic>
            <p:nvPicPr>
              <p:cNvPr id="224" name="Ink 22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61733" y="5250667"/>
                <a:ext cx="1360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25" name="Ink 224"/>
              <p14:cNvContentPartPr/>
              <p14:nvPr/>
            </p14:nvContentPartPr>
            <p14:xfrm>
              <a:off x="2156493" y="5276947"/>
              <a:ext cx="157680" cy="111240"/>
            </p14:xfrm>
          </p:contentPart>
        </mc:Choice>
        <mc:Fallback xmlns="">
          <p:pic>
            <p:nvPicPr>
              <p:cNvPr id="225" name="Ink 224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38853" y="5260027"/>
                <a:ext cx="1782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26" name="Ink 225"/>
              <p14:cNvContentPartPr/>
              <p14:nvPr/>
            </p14:nvContentPartPr>
            <p14:xfrm>
              <a:off x="2324253" y="5298187"/>
              <a:ext cx="169200" cy="7560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313093" y="5280907"/>
                <a:ext cx="18324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27" name="Ink 226"/>
              <p14:cNvContentPartPr/>
              <p14:nvPr/>
            </p14:nvContentPartPr>
            <p14:xfrm>
              <a:off x="2548173" y="5156347"/>
              <a:ext cx="125280" cy="235440"/>
            </p14:xfrm>
          </p:contentPart>
        </mc:Choice>
        <mc:Fallback xmlns="">
          <p:pic>
            <p:nvPicPr>
              <p:cNvPr id="227" name="Ink 226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529813" y="5140867"/>
                <a:ext cx="1616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8" name="Ink 227"/>
              <p14:cNvContentPartPr/>
              <p14:nvPr/>
            </p14:nvContentPartPr>
            <p14:xfrm>
              <a:off x="2727453" y="5253907"/>
              <a:ext cx="106920" cy="114840"/>
            </p14:xfrm>
          </p:contentPart>
        </mc:Choice>
        <mc:Fallback xmlns="">
          <p:pic>
            <p:nvPicPr>
              <p:cNvPr id="228" name="Ink 22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710533" y="5236627"/>
                <a:ext cx="1396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9" name="Ink 228"/>
              <p14:cNvContentPartPr/>
              <p14:nvPr/>
            </p14:nvContentPartPr>
            <p14:xfrm>
              <a:off x="2920053" y="5157787"/>
              <a:ext cx="35640" cy="209160"/>
            </p14:xfrm>
          </p:contentPart>
        </mc:Choice>
        <mc:Fallback xmlns="">
          <p:pic>
            <p:nvPicPr>
              <p:cNvPr id="229" name="Ink 22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01693" y="5140507"/>
                <a:ext cx="658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30" name="Ink 229"/>
              <p14:cNvContentPartPr/>
              <p14:nvPr/>
            </p14:nvContentPartPr>
            <p14:xfrm>
              <a:off x="3016173" y="5296747"/>
              <a:ext cx="10080" cy="63000"/>
            </p14:xfrm>
          </p:contentPart>
        </mc:Choice>
        <mc:Fallback xmlns="">
          <p:pic>
            <p:nvPicPr>
              <p:cNvPr id="230" name="Ink 229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002493" y="5283067"/>
                <a:ext cx="410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1" name="Ink 230"/>
              <p14:cNvContentPartPr/>
              <p14:nvPr/>
            </p14:nvContentPartPr>
            <p14:xfrm>
              <a:off x="3040653" y="5203147"/>
              <a:ext cx="21600" cy="612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022293" y="5184787"/>
                <a:ext cx="446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32" name="Ink 231"/>
              <p14:cNvContentPartPr/>
              <p14:nvPr/>
            </p14:nvContentPartPr>
            <p14:xfrm>
              <a:off x="3114093" y="5256427"/>
              <a:ext cx="146160" cy="128520"/>
            </p14:xfrm>
          </p:contentPart>
        </mc:Choice>
        <mc:Fallback xmlns="">
          <p:pic>
            <p:nvPicPr>
              <p:cNvPr id="232" name="Ink 23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94653" y="5238067"/>
                <a:ext cx="1684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33" name="Ink 232"/>
              <p14:cNvContentPartPr/>
              <p14:nvPr/>
            </p14:nvContentPartPr>
            <p14:xfrm>
              <a:off x="3583893" y="5163907"/>
              <a:ext cx="231120" cy="238320"/>
            </p14:xfrm>
          </p:contentPart>
        </mc:Choice>
        <mc:Fallback xmlns="">
          <p:pic>
            <p:nvPicPr>
              <p:cNvPr id="233" name="Ink 23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64813" y="5146627"/>
                <a:ext cx="25308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34" name="Ink 233"/>
              <p14:cNvContentPartPr/>
              <p14:nvPr/>
            </p14:nvContentPartPr>
            <p14:xfrm>
              <a:off x="3843093" y="5279467"/>
              <a:ext cx="93960" cy="12852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5453" y="5264347"/>
                <a:ext cx="1292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35" name="Ink 234"/>
              <p14:cNvContentPartPr/>
              <p14:nvPr/>
            </p14:nvContentPartPr>
            <p14:xfrm>
              <a:off x="4032813" y="5287747"/>
              <a:ext cx="96480" cy="1008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15893" y="5273347"/>
                <a:ext cx="1296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36" name="Ink 235"/>
              <p14:cNvContentPartPr/>
              <p14:nvPr/>
            </p14:nvContentPartPr>
            <p14:xfrm>
              <a:off x="4115613" y="5274067"/>
              <a:ext cx="102600" cy="11412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097253" y="5258947"/>
                <a:ext cx="1328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37" name="Ink 236"/>
              <p14:cNvContentPartPr/>
              <p14:nvPr/>
            </p14:nvContentPartPr>
            <p14:xfrm>
              <a:off x="4281573" y="5258587"/>
              <a:ext cx="146880" cy="113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70773" y="5242387"/>
                <a:ext cx="1605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38" name="Ink 237"/>
              <p14:cNvContentPartPr/>
              <p14:nvPr/>
            </p14:nvContentPartPr>
            <p14:xfrm>
              <a:off x="4488573" y="5134027"/>
              <a:ext cx="87480" cy="26352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469853" y="5119267"/>
                <a:ext cx="1112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39" name="Ink 238"/>
              <p14:cNvContentPartPr/>
              <p14:nvPr/>
            </p14:nvContentPartPr>
            <p14:xfrm>
              <a:off x="4475973" y="5206387"/>
              <a:ext cx="171360" cy="3204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458693" y="5192347"/>
                <a:ext cx="1915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40" name="Ink 239"/>
              <p14:cNvContentPartPr/>
              <p14:nvPr/>
            </p14:nvContentPartPr>
            <p14:xfrm>
              <a:off x="4721853" y="5265427"/>
              <a:ext cx="148680" cy="11088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704933" y="5249587"/>
                <a:ext cx="1684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41" name="Ink 240"/>
              <p14:cNvContentPartPr/>
              <p14:nvPr/>
            </p14:nvContentPartPr>
            <p14:xfrm>
              <a:off x="4907613" y="5249587"/>
              <a:ext cx="221400" cy="1278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892133" y="5237347"/>
                <a:ext cx="23976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42" name="Ink 241"/>
              <p14:cNvContentPartPr/>
              <p14:nvPr/>
            </p14:nvContentPartPr>
            <p14:xfrm>
              <a:off x="5275533" y="5248867"/>
              <a:ext cx="186840" cy="29124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9413" y="5230867"/>
                <a:ext cx="2102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43" name="Ink 242"/>
              <p14:cNvContentPartPr/>
              <p14:nvPr/>
            </p14:nvContentPartPr>
            <p14:xfrm>
              <a:off x="5595933" y="5229787"/>
              <a:ext cx="170640" cy="12096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579733" y="5212867"/>
                <a:ext cx="189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44" name="Ink 243"/>
              <p14:cNvContentPartPr/>
              <p14:nvPr/>
            </p14:nvContentPartPr>
            <p14:xfrm>
              <a:off x="5771253" y="5227987"/>
              <a:ext cx="116280" cy="13644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753973" y="5209987"/>
                <a:ext cx="151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45" name="Ink 244"/>
              <p14:cNvContentPartPr/>
              <p14:nvPr/>
            </p14:nvContentPartPr>
            <p14:xfrm>
              <a:off x="5964933" y="5257867"/>
              <a:ext cx="131040" cy="10224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948013" y="5241307"/>
                <a:ext cx="150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46" name="Ink 245"/>
              <p14:cNvContentPartPr/>
              <p14:nvPr/>
            </p14:nvContentPartPr>
            <p14:xfrm>
              <a:off x="6140253" y="5238427"/>
              <a:ext cx="109080" cy="27324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124773" y="5220787"/>
                <a:ext cx="1422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47" name="Ink 246"/>
              <p14:cNvContentPartPr/>
              <p14:nvPr/>
            </p14:nvContentPartPr>
            <p14:xfrm>
              <a:off x="6333213" y="5216107"/>
              <a:ext cx="91800" cy="15012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316653" y="5197027"/>
                <a:ext cx="12384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48" name="Ink 247"/>
              <p14:cNvContentPartPr/>
              <p14:nvPr/>
            </p14:nvContentPartPr>
            <p14:xfrm>
              <a:off x="1116813" y="5893627"/>
              <a:ext cx="164520" cy="3060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98813" y="5875987"/>
                <a:ext cx="196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49" name="Ink 248"/>
              <p14:cNvContentPartPr/>
              <p14:nvPr/>
            </p14:nvContentPartPr>
            <p14:xfrm>
              <a:off x="1552773" y="5797867"/>
              <a:ext cx="32040" cy="19728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535133" y="5781307"/>
                <a:ext cx="676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50" name="Ink 249"/>
              <p14:cNvContentPartPr/>
              <p14:nvPr/>
            </p14:nvContentPartPr>
            <p14:xfrm>
              <a:off x="1499133" y="5757907"/>
              <a:ext cx="195120" cy="3024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481493" y="5740267"/>
                <a:ext cx="215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51" name="Ink 250"/>
              <p14:cNvContentPartPr/>
              <p14:nvPr/>
            </p14:nvContentPartPr>
            <p14:xfrm>
              <a:off x="1738893" y="5875627"/>
              <a:ext cx="102960" cy="11916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721613" y="5859787"/>
                <a:ext cx="1371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52" name="Ink 251"/>
              <p14:cNvContentPartPr/>
              <p14:nvPr/>
            </p14:nvContentPartPr>
            <p14:xfrm>
              <a:off x="1958493" y="5876347"/>
              <a:ext cx="128160" cy="25956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946253" y="5859787"/>
                <a:ext cx="1580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53" name="Ink 252"/>
              <p14:cNvContentPartPr/>
              <p14:nvPr/>
            </p14:nvContentPartPr>
            <p14:xfrm>
              <a:off x="2397693" y="5891827"/>
              <a:ext cx="208080" cy="92160"/>
            </p14:xfrm>
          </p:contentPart>
        </mc:Choice>
        <mc:Fallback xmlns="">
          <p:pic>
            <p:nvPicPr>
              <p:cNvPr id="253" name="Ink 252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382573" y="5875987"/>
                <a:ext cx="2260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4" name="Ink 253"/>
              <p14:cNvContentPartPr/>
              <p14:nvPr/>
            </p14:nvContentPartPr>
            <p14:xfrm>
              <a:off x="2678853" y="5899027"/>
              <a:ext cx="96120" cy="9144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661573" y="5882107"/>
                <a:ext cx="1303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55" name="Ink 254"/>
              <p14:cNvContentPartPr/>
              <p14:nvPr/>
            </p14:nvContentPartPr>
            <p14:xfrm>
              <a:off x="2895933" y="5735587"/>
              <a:ext cx="168480" cy="24552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880093" y="5717947"/>
                <a:ext cx="18720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56" name="Ink 255"/>
              <p14:cNvContentPartPr/>
              <p14:nvPr/>
            </p14:nvContentPartPr>
            <p14:xfrm>
              <a:off x="3091773" y="5853667"/>
              <a:ext cx="149760" cy="885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086373" y="5835307"/>
                <a:ext cx="15804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57" name="Ink 256"/>
              <p14:cNvContentPartPr/>
              <p14:nvPr/>
            </p14:nvContentPartPr>
            <p14:xfrm>
              <a:off x="3293373" y="5733787"/>
              <a:ext cx="62280" cy="23724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275373" y="5717227"/>
                <a:ext cx="8316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58" name="Ink 257"/>
              <p14:cNvContentPartPr/>
              <p14:nvPr/>
            </p14:nvContentPartPr>
            <p14:xfrm>
              <a:off x="3388773" y="5850427"/>
              <a:ext cx="59400" cy="15192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371133" y="5832427"/>
                <a:ext cx="9468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59" name="Ink 258"/>
              <p14:cNvContentPartPr/>
              <p14:nvPr/>
            </p14:nvContentPartPr>
            <p14:xfrm>
              <a:off x="3847773" y="5875627"/>
              <a:ext cx="136440" cy="10764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30493" y="5858707"/>
                <a:ext cx="1706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60" name="Ink 259"/>
              <p14:cNvContentPartPr/>
              <p14:nvPr/>
            </p14:nvContentPartPr>
            <p14:xfrm>
              <a:off x="4102653" y="5721907"/>
              <a:ext cx="92880" cy="25992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084293" y="5703907"/>
                <a:ext cx="124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61" name="Ink 260"/>
              <p14:cNvContentPartPr/>
              <p14:nvPr/>
            </p14:nvContentPartPr>
            <p14:xfrm>
              <a:off x="4060893" y="5835667"/>
              <a:ext cx="166320" cy="3672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044693" y="5827387"/>
                <a:ext cx="1854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62" name="Ink 261"/>
              <p14:cNvContentPartPr/>
              <p14:nvPr/>
            </p14:nvContentPartPr>
            <p14:xfrm>
              <a:off x="4517733" y="5753227"/>
              <a:ext cx="205200" cy="19908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503333" y="5736667"/>
                <a:ext cx="2289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63" name="Ink 262"/>
              <p14:cNvContentPartPr/>
              <p14:nvPr/>
            </p14:nvContentPartPr>
            <p14:xfrm>
              <a:off x="4608813" y="5885347"/>
              <a:ext cx="172440" cy="2844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594053" y="5871667"/>
                <a:ext cx="1900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64" name="Ink 263"/>
              <p14:cNvContentPartPr/>
              <p14:nvPr/>
            </p14:nvContentPartPr>
            <p14:xfrm>
              <a:off x="4832013" y="5746747"/>
              <a:ext cx="141840" cy="2242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815813" y="5728747"/>
                <a:ext cx="1692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65" name="Ink 264"/>
              <p14:cNvContentPartPr/>
              <p14:nvPr/>
            </p14:nvContentPartPr>
            <p14:xfrm>
              <a:off x="5120373" y="5767627"/>
              <a:ext cx="108360" cy="22788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02733" y="5749987"/>
                <a:ext cx="1436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66" name="Ink 265"/>
              <p14:cNvContentPartPr/>
              <p14:nvPr/>
            </p14:nvContentPartPr>
            <p14:xfrm>
              <a:off x="5361933" y="5784907"/>
              <a:ext cx="136800" cy="21708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344653" y="5767267"/>
                <a:ext cx="1717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67" name="Ink 266"/>
              <p14:cNvContentPartPr/>
              <p14:nvPr/>
            </p14:nvContentPartPr>
            <p14:xfrm>
              <a:off x="5655693" y="5804707"/>
              <a:ext cx="204120" cy="16740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36973" y="5787067"/>
                <a:ext cx="22824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68" name="Ink 267"/>
              <p14:cNvContentPartPr/>
              <p14:nvPr/>
            </p14:nvContentPartPr>
            <p14:xfrm>
              <a:off x="5962773" y="5815147"/>
              <a:ext cx="38880" cy="18504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945133" y="5798947"/>
                <a:ext cx="7272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69" name="Ink 268"/>
              <p14:cNvContentPartPr/>
              <p14:nvPr/>
            </p14:nvContentPartPr>
            <p14:xfrm>
              <a:off x="5993013" y="5791747"/>
              <a:ext cx="144720" cy="5040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975373" y="5774107"/>
                <a:ext cx="1731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70" name="Ink 269"/>
              <p14:cNvContentPartPr/>
              <p14:nvPr/>
            </p14:nvContentPartPr>
            <p14:xfrm>
              <a:off x="6000573" y="5901547"/>
              <a:ext cx="105480" cy="2700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983653" y="5889307"/>
                <a:ext cx="12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71" name="Ink 270"/>
              <p14:cNvContentPartPr/>
              <p14:nvPr/>
            </p14:nvContentPartPr>
            <p14:xfrm>
              <a:off x="6311973" y="5881387"/>
              <a:ext cx="17280" cy="1504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293973" y="5864467"/>
                <a:ext cx="514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72" name="Ink 271"/>
              <p14:cNvContentPartPr/>
              <p14:nvPr/>
            </p14:nvContentPartPr>
            <p14:xfrm>
              <a:off x="6266253" y="5833507"/>
              <a:ext cx="201960" cy="1404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247533" y="5814427"/>
                <a:ext cx="225360" cy="49680"/>
              </a:xfrm>
              <a:prstGeom prst="rect">
                <a:avLst/>
              </a:prstGeom>
            </p:spPr>
          </p:pic>
        </mc:Fallback>
      </mc:AlternateContent>
      <p:sp>
        <p:nvSpPr>
          <p:cNvPr id="273" name="Freeform 53"/>
          <p:cNvSpPr>
            <a:spLocks/>
          </p:cNvSpPr>
          <p:nvPr/>
        </p:nvSpPr>
        <p:spPr bwMode="auto">
          <a:xfrm>
            <a:off x="874865" y="1179849"/>
            <a:ext cx="5125708" cy="635769"/>
          </a:xfrm>
          <a:custGeom>
            <a:avLst/>
            <a:gdLst>
              <a:gd name="T0" fmla="*/ 2299 w 4471"/>
              <a:gd name="T1" fmla="*/ 72 h 420"/>
              <a:gd name="T2" fmla="*/ 2443 w 4471"/>
              <a:gd name="T3" fmla="*/ 78 h 420"/>
              <a:gd name="T4" fmla="*/ 3271 w 4471"/>
              <a:gd name="T5" fmla="*/ 66 h 420"/>
              <a:gd name="T6" fmla="*/ 3523 w 4471"/>
              <a:gd name="T7" fmla="*/ 48 h 420"/>
              <a:gd name="T8" fmla="*/ 3793 w 4471"/>
              <a:gd name="T9" fmla="*/ 54 h 420"/>
              <a:gd name="T10" fmla="*/ 4159 w 4471"/>
              <a:gd name="T11" fmla="*/ 36 h 420"/>
              <a:gd name="T12" fmla="*/ 4357 w 4471"/>
              <a:gd name="T13" fmla="*/ 54 h 420"/>
              <a:gd name="T14" fmla="*/ 4417 w 4471"/>
              <a:gd name="T15" fmla="*/ 72 h 420"/>
              <a:gd name="T16" fmla="*/ 4435 w 4471"/>
              <a:gd name="T17" fmla="*/ 78 h 420"/>
              <a:gd name="T18" fmla="*/ 4471 w 4471"/>
              <a:gd name="T19" fmla="*/ 138 h 420"/>
              <a:gd name="T20" fmla="*/ 4441 w 4471"/>
              <a:gd name="T21" fmla="*/ 276 h 420"/>
              <a:gd name="T22" fmla="*/ 4405 w 4471"/>
              <a:gd name="T23" fmla="*/ 300 h 420"/>
              <a:gd name="T24" fmla="*/ 4309 w 4471"/>
              <a:gd name="T25" fmla="*/ 366 h 420"/>
              <a:gd name="T26" fmla="*/ 4225 w 4471"/>
              <a:gd name="T27" fmla="*/ 402 h 420"/>
              <a:gd name="T28" fmla="*/ 4165 w 4471"/>
              <a:gd name="T29" fmla="*/ 420 h 420"/>
              <a:gd name="T30" fmla="*/ 3901 w 4471"/>
              <a:gd name="T31" fmla="*/ 402 h 420"/>
              <a:gd name="T32" fmla="*/ 3781 w 4471"/>
              <a:gd name="T33" fmla="*/ 384 h 420"/>
              <a:gd name="T34" fmla="*/ 3475 w 4471"/>
              <a:gd name="T35" fmla="*/ 378 h 420"/>
              <a:gd name="T36" fmla="*/ 2833 w 4471"/>
              <a:gd name="T37" fmla="*/ 396 h 420"/>
              <a:gd name="T38" fmla="*/ 2731 w 4471"/>
              <a:gd name="T39" fmla="*/ 402 h 420"/>
              <a:gd name="T40" fmla="*/ 2575 w 4471"/>
              <a:gd name="T41" fmla="*/ 414 h 420"/>
              <a:gd name="T42" fmla="*/ 1825 w 4471"/>
              <a:gd name="T43" fmla="*/ 378 h 420"/>
              <a:gd name="T44" fmla="*/ 1405 w 4471"/>
              <a:gd name="T45" fmla="*/ 378 h 420"/>
              <a:gd name="T46" fmla="*/ 1183 w 4471"/>
              <a:gd name="T47" fmla="*/ 396 h 420"/>
              <a:gd name="T48" fmla="*/ 1003 w 4471"/>
              <a:gd name="T49" fmla="*/ 390 h 420"/>
              <a:gd name="T50" fmla="*/ 871 w 4471"/>
              <a:gd name="T51" fmla="*/ 378 h 420"/>
              <a:gd name="T52" fmla="*/ 511 w 4471"/>
              <a:gd name="T53" fmla="*/ 396 h 420"/>
              <a:gd name="T54" fmla="*/ 181 w 4471"/>
              <a:gd name="T55" fmla="*/ 390 h 420"/>
              <a:gd name="T56" fmla="*/ 85 w 4471"/>
              <a:gd name="T57" fmla="*/ 354 h 420"/>
              <a:gd name="T58" fmla="*/ 19 w 4471"/>
              <a:gd name="T59" fmla="*/ 282 h 420"/>
              <a:gd name="T60" fmla="*/ 7 w 4471"/>
              <a:gd name="T61" fmla="*/ 240 h 420"/>
              <a:gd name="T62" fmla="*/ 19 w 4471"/>
              <a:gd name="T63" fmla="*/ 126 h 420"/>
              <a:gd name="T64" fmla="*/ 193 w 4471"/>
              <a:gd name="T65" fmla="*/ 72 h 420"/>
              <a:gd name="T66" fmla="*/ 313 w 4471"/>
              <a:gd name="T67" fmla="*/ 48 h 420"/>
              <a:gd name="T68" fmla="*/ 649 w 4471"/>
              <a:gd name="T69" fmla="*/ 54 h 420"/>
              <a:gd name="T70" fmla="*/ 1345 w 4471"/>
              <a:gd name="T71" fmla="*/ 36 h 420"/>
              <a:gd name="T72" fmla="*/ 1501 w 4471"/>
              <a:gd name="T73" fmla="*/ 24 h 420"/>
              <a:gd name="T74" fmla="*/ 1879 w 4471"/>
              <a:gd name="T75" fmla="*/ 0 h 420"/>
              <a:gd name="T76" fmla="*/ 1975 w 4471"/>
              <a:gd name="T77" fmla="*/ 18 h 420"/>
              <a:gd name="T78" fmla="*/ 2119 w 4471"/>
              <a:gd name="T79" fmla="*/ 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71" h="420">
                <a:moveTo>
                  <a:pt x="2299" y="72"/>
                </a:moveTo>
                <a:cubicBezTo>
                  <a:pt x="2369" y="95"/>
                  <a:pt x="2322" y="85"/>
                  <a:pt x="2443" y="78"/>
                </a:cubicBezTo>
                <a:cubicBezTo>
                  <a:pt x="2719" y="89"/>
                  <a:pt x="2995" y="71"/>
                  <a:pt x="3271" y="66"/>
                </a:cubicBezTo>
                <a:cubicBezTo>
                  <a:pt x="3355" y="54"/>
                  <a:pt x="3438" y="52"/>
                  <a:pt x="3523" y="48"/>
                </a:cubicBezTo>
                <a:cubicBezTo>
                  <a:pt x="3614" y="55"/>
                  <a:pt x="3702" y="50"/>
                  <a:pt x="3793" y="54"/>
                </a:cubicBezTo>
                <a:cubicBezTo>
                  <a:pt x="3916" y="45"/>
                  <a:pt x="4035" y="40"/>
                  <a:pt x="4159" y="36"/>
                </a:cubicBezTo>
                <a:cubicBezTo>
                  <a:pt x="4228" y="39"/>
                  <a:pt x="4290" y="42"/>
                  <a:pt x="4357" y="54"/>
                </a:cubicBezTo>
                <a:cubicBezTo>
                  <a:pt x="4377" y="58"/>
                  <a:pt x="4398" y="66"/>
                  <a:pt x="4417" y="72"/>
                </a:cubicBezTo>
                <a:cubicBezTo>
                  <a:pt x="4423" y="74"/>
                  <a:pt x="4435" y="78"/>
                  <a:pt x="4435" y="78"/>
                </a:cubicBezTo>
                <a:cubicBezTo>
                  <a:pt x="4450" y="101"/>
                  <a:pt x="4464" y="111"/>
                  <a:pt x="4471" y="138"/>
                </a:cubicBezTo>
                <a:cubicBezTo>
                  <a:pt x="4463" y="197"/>
                  <a:pt x="4458" y="224"/>
                  <a:pt x="4441" y="276"/>
                </a:cubicBezTo>
                <a:cubicBezTo>
                  <a:pt x="4436" y="290"/>
                  <a:pt x="4417" y="292"/>
                  <a:pt x="4405" y="300"/>
                </a:cubicBezTo>
                <a:cubicBezTo>
                  <a:pt x="4373" y="322"/>
                  <a:pt x="4341" y="344"/>
                  <a:pt x="4309" y="366"/>
                </a:cubicBezTo>
                <a:cubicBezTo>
                  <a:pt x="4283" y="384"/>
                  <a:pt x="4255" y="393"/>
                  <a:pt x="4225" y="402"/>
                </a:cubicBezTo>
                <a:cubicBezTo>
                  <a:pt x="4205" y="408"/>
                  <a:pt x="4165" y="420"/>
                  <a:pt x="4165" y="420"/>
                </a:cubicBezTo>
                <a:cubicBezTo>
                  <a:pt x="3997" y="412"/>
                  <a:pt x="4085" y="417"/>
                  <a:pt x="3901" y="402"/>
                </a:cubicBezTo>
                <a:cubicBezTo>
                  <a:pt x="3833" y="396"/>
                  <a:pt x="3886" y="386"/>
                  <a:pt x="3781" y="384"/>
                </a:cubicBezTo>
                <a:cubicBezTo>
                  <a:pt x="3679" y="382"/>
                  <a:pt x="3577" y="380"/>
                  <a:pt x="3475" y="378"/>
                </a:cubicBezTo>
                <a:cubicBezTo>
                  <a:pt x="3263" y="408"/>
                  <a:pt x="2833" y="396"/>
                  <a:pt x="2833" y="396"/>
                </a:cubicBezTo>
                <a:cubicBezTo>
                  <a:pt x="2799" y="398"/>
                  <a:pt x="2765" y="400"/>
                  <a:pt x="2731" y="402"/>
                </a:cubicBezTo>
                <a:cubicBezTo>
                  <a:pt x="2679" y="406"/>
                  <a:pt x="2575" y="414"/>
                  <a:pt x="2575" y="414"/>
                </a:cubicBezTo>
                <a:cubicBezTo>
                  <a:pt x="2325" y="391"/>
                  <a:pt x="2075" y="383"/>
                  <a:pt x="1825" y="378"/>
                </a:cubicBezTo>
                <a:cubicBezTo>
                  <a:pt x="1683" y="366"/>
                  <a:pt x="1548" y="373"/>
                  <a:pt x="1405" y="378"/>
                </a:cubicBezTo>
                <a:cubicBezTo>
                  <a:pt x="1331" y="384"/>
                  <a:pt x="1257" y="391"/>
                  <a:pt x="1183" y="396"/>
                </a:cubicBezTo>
                <a:cubicBezTo>
                  <a:pt x="1123" y="394"/>
                  <a:pt x="1063" y="393"/>
                  <a:pt x="1003" y="390"/>
                </a:cubicBezTo>
                <a:cubicBezTo>
                  <a:pt x="959" y="387"/>
                  <a:pt x="871" y="378"/>
                  <a:pt x="871" y="378"/>
                </a:cubicBezTo>
                <a:cubicBezTo>
                  <a:pt x="750" y="382"/>
                  <a:pt x="631" y="385"/>
                  <a:pt x="511" y="396"/>
                </a:cubicBezTo>
                <a:cubicBezTo>
                  <a:pt x="401" y="394"/>
                  <a:pt x="291" y="394"/>
                  <a:pt x="181" y="390"/>
                </a:cubicBezTo>
                <a:cubicBezTo>
                  <a:pt x="153" y="389"/>
                  <a:pt x="108" y="374"/>
                  <a:pt x="85" y="354"/>
                </a:cubicBezTo>
                <a:cubicBezTo>
                  <a:pt x="58" y="330"/>
                  <a:pt x="43" y="306"/>
                  <a:pt x="19" y="282"/>
                </a:cubicBezTo>
                <a:cubicBezTo>
                  <a:pt x="16" y="274"/>
                  <a:pt x="7" y="248"/>
                  <a:pt x="7" y="240"/>
                </a:cubicBezTo>
                <a:cubicBezTo>
                  <a:pt x="7" y="202"/>
                  <a:pt x="0" y="159"/>
                  <a:pt x="19" y="126"/>
                </a:cubicBezTo>
                <a:cubicBezTo>
                  <a:pt x="50" y="72"/>
                  <a:pt x="145" y="75"/>
                  <a:pt x="193" y="72"/>
                </a:cubicBezTo>
                <a:cubicBezTo>
                  <a:pt x="233" y="62"/>
                  <a:pt x="272" y="54"/>
                  <a:pt x="313" y="48"/>
                </a:cubicBezTo>
                <a:cubicBezTo>
                  <a:pt x="443" y="59"/>
                  <a:pt x="488" y="58"/>
                  <a:pt x="649" y="54"/>
                </a:cubicBezTo>
                <a:cubicBezTo>
                  <a:pt x="881" y="40"/>
                  <a:pt x="1345" y="36"/>
                  <a:pt x="1345" y="36"/>
                </a:cubicBezTo>
                <a:cubicBezTo>
                  <a:pt x="1399" y="31"/>
                  <a:pt x="1447" y="35"/>
                  <a:pt x="1501" y="24"/>
                </a:cubicBezTo>
                <a:cubicBezTo>
                  <a:pt x="1625" y="34"/>
                  <a:pt x="1754" y="9"/>
                  <a:pt x="1879" y="0"/>
                </a:cubicBezTo>
                <a:cubicBezTo>
                  <a:pt x="1911" y="6"/>
                  <a:pt x="1943" y="12"/>
                  <a:pt x="1975" y="18"/>
                </a:cubicBezTo>
                <a:cubicBezTo>
                  <a:pt x="2021" y="11"/>
                  <a:pt x="2080" y="32"/>
                  <a:pt x="2119" y="12"/>
                </a:cubicBezTo>
              </a:path>
            </a:pathLst>
          </a:custGeom>
          <a:noFill/>
          <a:ln w="50800" cap="flat" cmpd="sng">
            <a:solidFill>
              <a:srgbClr val="00FF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14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0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88813" y="532464"/>
              <a:ext cx="11160" cy="20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72253" y="515184"/>
                <a:ext cx="457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" name="Ink 4"/>
              <p14:cNvContentPartPr/>
              <p14:nvPr/>
            </p14:nvContentPartPr>
            <p14:xfrm>
              <a:off x="502773" y="487464"/>
              <a:ext cx="261000" cy="5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5853" y="475944"/>
                <a:ext cx="285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" name="Ink 5"/>
              <p14:cNvContentPartPr/>
              <p14:nvPr/>
            </p14:nvContentPartPr>
            <p14:xfrm>
              <a:off x="845853" y="487104"/>
              <a:ext cx="114120" cy="25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28933" y="472704"/>
                <a:ext cx="1432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Ink 6"/>
              <p14:cNvContentPartPr/>
              <p14:nvPr/>
            </p14:nvContentPartPr>
            <p14:xfrm>
              <a:off x="1044573" y="666744"/>
              <a:ext cx="204480" cy="13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27293" y="649464"/>
                <a:ext cx="239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Ink 7"/>
              <p14:cNvContentPartPr/>
              <p14:nvPr/>
            </p14:nvContentPartPr>
            <p14:xfrm>
              <a:off x="507453" y="826224"/>
              <a:ext cx="744480" cy="46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6293" y="807144"/>
                <a:ext cx="7747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Ink 36"/>
              <p14:cNvContentPartPr/>
              <p14:nvPr/>
            </p14:nvContentPartPr>
            <p14:xfrm>
              <a:off x="537960" y="1024830"/>
              <a:ext cx="156240" cy="235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20320" y="1007910"/>
                <a:ext cx="183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8" name="Ink 37"/>
              <p14:cNvContentPartPr/>
              <p14:nvPr/>
            </p14:nvContentPartPr>
            <p14:xfrm>
              <a:off x="842520" y="1086390"/>
              <a:ext cx="11880" cy="104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22360" y="1066230"/>
                <a:ext cx="4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9" name="Ink 38"/>
              <p14:cNvContentPartPr/>
              <p14:nvPr/>
            </p14:nvContentPartPr>
            <p14:xfrm>
              <a:off x="829560" y="1180350"/>
              <a:ext cx="6840" cy="126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9760" y="1162710"/>
                <a:ext cx="4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40" name="Ink 39"/>
              <p14:cNvContentPartPr/>
              <p14:nvPr/>
            </p14:nvContentPartPr>
            <p14:xfrm>
              <a:off x="1148880" y="1019790"/>
              <a:ext cx="20160" cy="2160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131240" y="1004670"/>
                <a:ext cx="547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1" name="Ink 40"/>
              <p14:cNvContentPartPr/>
              <p14:nvPr/>
            </p14:nvContentPartPr>
            <p14:xfrm>
              <a:off x="1268760" y="1035270"/>
              <a:ext cx="12960" cy="2023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50400" y="1019430"/>
                <a:ext cx="48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2" name="Ink 41"/>
              <p14:cNvContentPartPr/>
              <p14:nvPr/>
            </p14:nvContentPartPr>
            <p14:xfrm>
              <a:off x="1183800" y="1140030"/>
              <a:ext cx="125640" cy="399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166520" y="1137150"/>
                <a:ext cx="1458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3" name="Ink 42"/>
              <p14:cNvContentPartPr/>
              <p14:nvPr/>
            </p14:nvContentPartPr>
            <p14:xfrm>
              <a:off x="1385400" y="1139670"/>
              <a:ext cx="167400" cy="1152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369200" y="1123470"/>
                <a:ext cx="1864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44" name="Ink 43"/>
              <p14:cNvContentPartPr/>
              <p14:nvPr/>
            </p14:nvContentPartPr>
            <p14:xfrm>
              <a:off x="1599600" y="1152990"/>
              <a:ext cx="150840" cy="96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84480" y="1135350"/>
                <a:ext cx="1702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45" name="Ink 44"/>
              <p14:cNvContentPartPr/>
              <p14:nvPr/>
            </p14:nvContentPartPr>
            <p14:xfrm>
              <a:off x="1830000" y="1136430"/>
              <a:ext cx="213840" cy="1281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812720" y="1119150"/>
                <a:ext cx="237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46" name="Ink 45"/>
              <p14:cNvContentPartPr/>
              <p14:nvPr/>
            </p14:nvContentPartPr>
            <p14:xfrm>
              <a:off x="2110080" y="1276830"/>
              <a:ext cx="109080" cy="68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093160" y="1259550"/>
                <a:ext cx="12888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47" name="Ink 46"/>
              <p14:cNvContentPartPr/>
              <p14:nvPr/>
            </p14:nvContentPartPr>
            <p14:xfrm>
              <a:off x="2447040" y="1178910"/>
              <a:ext cx="353160" cy="252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430840" y="1162710"/>
                <a:ext cx="3873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48" name="Ink 47"/>
              <p14:cNvContentPartPr/>
              <p14:nvPr/>
            </p14:nvContentPartPr>
            <p14:xfrm>
              <a:off x="2763840" y="1143630"/>
              <a:ext cx="54720" cy="12780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745840" y="1125630"/>
                <a:ext cx="910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9" name="Ink 48"/>
              <p14:cNvContentPartPr/>
              <p14:nvPr/>
            </p14:nvContentPartPr>
            <p14:xfrm>
              <a:off x="3139680" y="1055790"/>
              <a:ext cx="32040" cy="216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120600" y="1044630"/>
                <a:ext cx="669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50" name="Ink 49"/>
              <p14:cNvContentPartPr/>
              <p14:nvPr/>
            </p14:nvContentPartPr>
            <p14:xfrm>
              <a:off x="3265680" y="1070190"/>
              <a:ext cx="37080" cy="1987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249840" y="1052550"/>
                <a:ext cx="712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1" name="Ink 50"/>
              <p14:cNvContentPartPr/>
              <p14:nvPr/>
            </p14:nvContentPartPr>
            <p14:xfrm>
              <a:off x="3189720" y="1190790"/>
              <a:ext cx="124920" cy="158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171720" y="1177830"/>
                <a:ext cx="1458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2" name="Ink 51"/>
              <p14:cNvContentPartPr/>
              <p14:nvPr/>
            </p14:nvContentPartPr>
            <p14:xfrm>
              <a:off x="3382680" y="1191150"/>
              <a:ext cx="130680" cy="1069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364680" y="1173150"/>
                <a:ext cx="153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53" name="Ink 52"/>
              <p14:cNvContentPartPr/>
              <p14:nvPr/>
            </p14:nvContentPartPr>
            <p14:xfrm>
              <a:off x="3543240" y="1205550"/>
              <a:ext cx="153720" cy="939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528840" y="1187190"/>
                <a:ext cx="1710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54" name="Ink 53"/>
              <p14:cNvContentPartPr/>
              <p14:nvPr/>
            </p14:nvContentPartPr>
            <p14:xfrm>
              <a:off x="3745920" y="1195110"/>
              <a:ext cx="200880" cy="993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729360" y="1181790"/>
                <a:ext cx="2347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55" name="Ink 54"/>
              <p14:cNvContentPartPr/>
              <p14:nvPr/>
            </p14:nvContentPartPr>
            <p14:xfrm>
              <a:off x="4036800" y="1309590"/>
              <a:ext cx="162720" cy="612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019520" y="1291950"/>
                <a:ext cx="1951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7" name="Ink 56"/>
              <p14:cNvContentPartPr/>
              <p14:nvPr/>
            </p14:nvContentPartPr>
            <p14:xfrm>
              <a:off x="4850040" y="1089990"/>
              <a:ext cx="23400" cy="181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831680" y="1072350"/>
                <a:ext cx="597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58" name="Ink 57"/>
              <p14:cNvContentPartPr/>
              <p14:nvPr/>
            </p14:nvContentPartPr>
            <p14:xfrm>
              <a:off x="4864800" y="1054350"/>
              <a:ext cx="195480" cy="651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846800" y="1039230"/>
                <a:ext cx="2253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59" name="Ink 58"/>
              <p14:cNvContentPartPr/>
              <p14:nvPr/>
            </p14:nvContentPartPr>
            <p14:xfrm>
              <a:off x="4884600" y="1141110"/>
              <a:ext cx="186840" cy="414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867680" y="1131750"/>
                <a:ext cx="2080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60" name="Ink 59"/>
              <p14:cNvContentPartPr/>
              <p14:nvPr/>
            </p14:nvContentPartPr>
            <p14:xfrm>
              <a:off x="5075040" y="1183590"/>
              <a:ext cx="87120" cy="925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056680" y="1165590"/>
                <a:ext cx="1234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61" name="Ink 60"/>
              <p14:cNvContentPartPr/>
              <p14:nvPr/>
            </p14:nvContentPartPr>
            <p14:xfrm>
              <a:off x="5256480" y="1061550"/>
              <a:ext cx="28080" cy="2160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237760" y="1044630"/>
                <a:ext cx="568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62" name="Ink 61"/>
              <p14:cNvContentPartPr/>
              <p14:nvPr/>
            </p14:nvContentPartPr>
            <p14:xfrm>
              <a:off x="5334600" y="1075230"/>
              <a:ext cx="28080" cy="2145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315880" y="1057950"/>
                <a:ext cx="651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63" name="Ink 62"/>
              <p14:cNvContentPartPr/>
              <p14:nvPr/>
            </p14:nvContentPartPr>
            <p14:xfrm>
              <a:off x="5418480" y="1179630"/>
              <a:ext cx="94680" cy="1087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400480" y="1163790"/>
                <a:ext cx="1303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92" name="Ink 191"/>
              <p14:cNvContentPartPr/>
              <p14:nvPr/>
            </p14:nvContentPartPr>
            <p14:xfrm>
              <a:off x="5607840" y="1205190"/>
              <a:ext cx="189720" cy="1029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593440" y="1188270"/>
                <a:ext cx="2192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3" name="Ink 192"/>
              <p14:cNvContentPartPr/>
              <p14:nvPr/>
            </p14:nvContentPartPr>
            <p14:xfrm>
              <a:off x="5898360" y="1241550"/>
              <a:ext cx="16560" cy="6984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881800" y="1224990"/>
                <a:ext cx="453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4" name="Ink 193"/>
              <p14:cNvContentPartPr/>
              <p14:nvPr/>
            </p14:nvContentPartPr>
            <p14:xfrm>
              <a:off x="5905560" y="1129590"/>
              <a:ext cx="31320" cy="349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886120" y="1113750"/>
                <a:ext cx="56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5" name="Ink 194"/>
              <p14:cNvContentPartPr/>
              <p14:nvPr/>
            </p14:nvContentPartPr>
            <p14:xfrm>
              <a:off x="6033360" y="1225350"/>
              <a:ext cx="131400" cy="9612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018240" y="1207710"/>
                <a:ext cx="15156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6" name="Ink 195"/>
              <p14:cNvContentPartPr/>
              <p14:nvPr/>
            </p14:nvContentPartPr>
            <p14:xfrm>
              <a:off x="6181680" y="1197990"/>
              <a:ext cx="181440" cy="2541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178800" y="1180350"/>
                <a:ext cx="201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7" name="Ink 196"/>
              <p14:cNvContentPartPr/>
              <p14:nvPr/>
            </p14:nvContentPartPr>
            <p14:xfrm>
              <a:off x="6560400" y="1224270"/>
              <a:ext cx="139680" cy="8712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542400" y="1206270"/>
                <a:ext cx="1605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8" name="Ink 197"/>
              <p14:cNvContentPartPr/>
              <p14:nvPr/>
            </p14:nvContentPartPr>
            <p14:xfrm>
              <a:off x="6724200" y="1245510"/>
              <a:ext cx="174240" cy="10512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709080" y="1232910"/>
                <a:ext cx="1940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9" name="Ink 198"/>
              <p14:cNvContentPartPr/>
              <p14:nvPr/>
            </p14:nvContentPartPr>
            <p14:xfrm>
              <a:off x="6899160" y="1199790"/>
              <a:ext cx="219600" cy="12852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6880440" y="1182150"/>
                <a:ext cx="241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0" name="Ink 199"/>
              <p14:cNvContentPartPr/>
              <p14:nvPr/>
            </p14:nvContentPartPr>
            <p14:xfrm>
              <a:off x="7307040" y="1178190"/>
              <a:ext cx="160560" cy="1022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289400" y="1160550"/>
                <a:ext cx="1810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1" name="Ink 200"/>
              <p14:cNvContentPartPr/>
              <p14:nvPr/>
            </p14:nvContentPartPr>
            <p14:xfrm>
              <a:off x="7461840" y="1186470"/>
              <a:ext cx="96480" cy="20556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443120" y="1168110"/>
                <a:ext cx="13356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2" name="Ink 201"/>
              <p14:cNvContentPartPr/>
              <p14:nvPr/>
            </p14:nvContentPartPr>
            <p14:xfrm>
              <a:off x="7613760" y="1212030"/>
              <a:ext cx="104760" cy="9216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7595760" y="1194390"/>
                <a:ext cx="1270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3" name="Ink 202"/>
              <p14:cNvContentPartPr/>
              <p14:nvPr/>
            </p14:nvContentPartPr>
            <p14:xfrm>
              <a:off x="7770000" y="1224990"/>
              <a:ext cx="14760" cy="813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752360" y="1208070"/>
                <a:ext cx="489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Ink 203"/>
              <p14:cNvContentPartPr/>
              <p14:nvPr/>
            </p14:nvContentPartPr>
            <p14:xfrm>
              <a:off x="7803840" y="1132830"/>
              <a:ext cx="14040" cy="1080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784040" y="1113390"/>
                <a:ext cx="49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5" name="Ink 204"/>
              <p14:cNvContentPartPr/>
              <p14:nvPr/>
            </p14:nvContentPartPr>
            <p14:xfrm>
              <a:off x="7883400" y="1232910"/>
              <a:ext cx="97560" cy="1126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865760" y="1215270"/>
                <a:ext cx="1342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7" name="Ink 206"/>
              <p14:cNvContentPartPr/>
              <p14:nvPr/>
            </p14:nvContentPartPr>
            <p14:xfrm>
              <a:off x="8101920" y="1202310"/>
              <a:ext cx="23400" cy="3204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8087520" y="1184310"/>
                <a:ext cx="558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" name="Ink 207"/>
              <p14:cNvContentPartPr/>
              <p14:nvPr/>
            </p14:nvContentPartPr>
            <p14:xfrm>
              <a:off x="8120640" y="1318590"/>
              <a:ext cx="18720" cy="2232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102280" y="1300230"/>
                <a:ext cx="554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9" name="Ink 208"/>
              <p14:cNvContentPartPr/>
              <p14:nvPr/>
            </p14:nvContentPartPr>
            <p14:xfrm>
              <a:off x="4294293" y="1271184"/>
              <a:ext cx="29160" cy="1692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280613" y="1252104"/>
                <a:ext cx="61560" cy="5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4" name="Group 543"/>
          <p:cNvGrpSpPr/>
          <p:nvPr/>
        </p:nvGrpSpPr>
        <p:grpSpPr>
          <a:xfrm>
            <a:off x="526058" y="1434264"/>
            <a:ext cx="7878414" cy="1308240"/>
            <a:chOff x="526058" y="1434264"/>
            <a:chExt cx="7878414" cy="13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0" name="Ink 209"/>
                <p14:cNvContentPartPr/>
                <p14:nvPr/>
              </p14:nvContentPartPr>
              <p14:xfrm>
                <a:off x="526058" y="1502664"/>
                <a:ext cx="96840" cy="175680"/>
              </p14:xfrm>
            </p:contentPart>
          </mc:Choice>
          <mc:Fallback xmlns="">
            <p:pic>
              <p:nvPicPr>
                <p:cNvPr id="210" name="Ink 209"/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7698" y="1484304"/>
                  <a:ext cx="118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1" name="Ink 210"/>
                <p14:cNvContentPartPr/>
                <p14:nvPr/>
              </p14:nvContentPartPr>
              <p14:xfrm>
                <a:off x="672578" y="1609224"/>
                <a:ext cx="6480" cy="85680"/>
              </p14:xfrm>
            </p:contentPart>
          </mc:Choice>
          <mc:Fallback xmlns="">
            <p:pic>
              <p:nvPicPr>
                <p:cNvPr id="211" name="Ink 210"/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5658" y="1593024"/>
                  <a:ext cx="367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2" name="Ink 211"/>
                <p14:cNvContentPartPr/>
                <p14:nvPr/>
              </p14:nvContentPartPr>
              <p14:xfrm>
                <a:off x="661058" y="1536504"/>
                <a:ext cx="25920" cy="23760"/>
              </p14:xfrm>
            </p:contentPart>
          </mc:Choice>
          <mc:Fallback xmlns="">
            <p:pic>
              <p:nvPicPr>
                <p:cNvPr id="212" name="Ink 211"/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42698" y="1523544"/>
                  <a:ext cx="57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3" name="Ink 212"/>
                <p14:cNvContentPartPr/>
                <p14:nvPr/>
              </p14:nvContentPartPr>
              <p14:xfrm>
                <a:off x="757898" y="1488264"/>
                <a:ext cx="63000" cy="244440"/>
              </p14:xfrm>
            </p:contentPart>
          </mc:Choice>
          <mc:Fallback xmlns="">
            <p:pic>
              <p:nvPicPr>
                <p:cNvPr id="213" name="Ink 212"/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41698" y="1472064"/>
                  <a:ext cx="979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4" name="Ink 213"/>
                <p14:cNvContentPartPr/>
                <p14:nvPr/>
              </p14:nvContentPartPr>
              <p14:xfrm>
                <a:off x="1336952" y="1497624"/>
                <a:ext cx="188640" cy="216360"/>
              </p14:xfrm>
            </p:contentPart>
          </mc:Choice>
          <mc:Fallback xmlns="">
            <p:pic>
              <p:nvPicPr>
                <p:cNvPr id="214" name="Ink 213"/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318232" y="1478904"/>
                  <a:ext cx="2106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/>
                <p14:cNvContentPartPr/>
                <p14:nvPr/>
              </p14:nvContentPartPr>
              <p14:xfrm>
                <a:off x="1672112" y="1462704"/>
                <a:ext cx="90360" cy="281880"/>
              </p14:xfrm>
            </p:contentPart>
          </mc:Choice>
          <mc:Fallback xmlns="">
            <p:pic>
              <p:nvPicPr>
                <p:cNvPr id="215" name="Ink 214"/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652672" y="1455144"/>
                  <a:ext cx="1188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41" name="Ink 240"/>
                <p14:cNvContentPartPr/>
                <p14:nvPr/>
              </p14:nvContentPartPr>
              <p14:xfrm>
                <a:off x="1318952" y="1978944"/>
                <a:ext cx="86400" cy="133200"/>
              </p14:xfrm>
            </p:contentPart>
          </mc:Choice>
          <mc:Fallback xmlns="">
            <p:pic>
              <p:nvPicPr>
                <p:cNvPr id="241" name="Ink 240"/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300232" y="1960584"/>
                  <a:ext cx="1198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42" name="Ink 241"/>
                <p14:cNvContentPartPr/>
                <p14:nvPr/>
              </p14:nvContentPartPr>
              <p14:xfrm>
                <a:off x="1461512" y="2038344"/>
                <a:ext cx="109440" cy="244800"/>
              </p14:xfrm>
            </p:contentPart>
          </mc:Choice>
          <mc:Fallback xmlns="">
            <p:pic>
              <p:nvPicPr>
                <p:cNvPr id="242" name="Ink 241"/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443512" y="2020344"/>
                  <a:ext cx="1454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43" name="Ink 242"/>
                <p14:cNvContentPartPr/>
                <p14:nvPr/>
              </p14:nvContentPartPr>
              <p14:xfrm>
                <a:off x="1675352" y="2004144"/>
                <a:ext cx="124560" cy="99360"/>
              </p14:xfrm>
            </p:contentPart>
          </mc:Choice>
          <mc:Fallback xmlns="">
            <p:pic>
              <p:nvPicPr>
                <p:cNvPr id="243" name="Ink 242"/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661312" y="1986864"/>
                  <a:ext cx="1414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44" name="Ink 243"/>
                <p14:cNvContentPartPr/>
                <p14:nvPr/>
              </p14:nvContentPartPr>
              <p14:xfrm>
                <a:off x="1856072" y="2006304"/>
                <a:ext cx="145080" cy="119160"/>
              </p14:xfrm>
            </p:contentPart>
          </mc:Choice>
          <mc:Fallback xmlns="">
            <p:pic>
              <p:nvPicPr>
                <p:cNvPr id="244" name="Ink 243"/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836632" y="1987584"/>
                  <a:ext cx="1692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45" name="Ink 244"/>
                <p14:cNvContentPartPr/>
                <p14:nvPr/>
              </p14:nvContentPartPr>
              <p14:xfrm>
                <a:off x="2156672" y="1920264"/>
                <a:ext cx="81720" cy="260280"/>
              </p14:xfrm>
            </p:contentPart>
          </mc:Choice>
          <mc:Fallback xmlns="">
            <p:pic>
              <p:nvPicPr>
                <p:cNvPr id="245" name="Ink 244"/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137232" y="1901904"/>
                  <a:ext cx="115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54" name="Ink 253"/>
                <p14:cNvContentPartPr/>
                <p14:nvPr/>
              </p14:nvContentPartPr>
              <p14:xfrm>
                <a:off x="1905392" y="1526784"/>
                <a:ext cx="16200" cy="168480"/>
              </p14:xfrm>
            </p:contentPart>
          </mc:Choice>
          <mc:Fallback xmlns="">
            <p:pic>
              <p:nvPicPr>
                <p:cNvPr id="254" name="Ink 253"/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889552" y="1508784"/>
                  <a:ext cx="50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55" name="Ink 254"/>
                <p14:cNvContentPartPr/>
                <p14:nvPr/>
              </p14:nvContentPartPr>
              <p14:xfrm>
                <a:off x="2035352" y="1526064"/>
                <a:ext cx="11520" cy="177480"/>
              </p14:xfrm>
            </p:contentPart>
          </mc:Choice>
          <mc:Fallback xmlns="">
            <p:pic>
              <p:nvPicPr>
                <p:cNvPr id="255" name="Ink 254"/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018432" y="1507704"/>
                  <a:ext cx="471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56" name="Ink 255"/>
                <p14:cNvContentPartPr/>
                <p14:nvPr/>
              </p14:nvContentPartPr>
              <p14:xfrm>
                <a:off x="1938872" y="1626144"/>
                <a:ext cx="129240" cy="16920"/>
              </p14:xfrm>
            </p:contentPart>
          </mc:Choice>
          <mc:Fallback xmlns="">
            <p:pic>
              <p:nvPicPr>
                <p:cNvPr id="256" name="Ink 255"/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921592" y="1616784"/>
                  <a:ext cx="149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57" name="Ink 256"/>
                <p14:cNvContentPartPr/>
                <p14:nvPr/>
              </p14:nvContentPartPr>
              <p14:xfrm>
                <a:off x="2163152" y="1474584"/>
                <a:ext cx="73080" cy="266760"/>
              </p14:xfrm>
            </p:contentPart>
          </mc:Choice>
          <mc:Fallback xmlns="">
            <p:pic>
              <p:nvPicPr>
                <p:cNvPr id="257" name="Ink 256"/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146232" y="1458744"/>
                  <a:ext cx="1069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58" name="Ink 257"/>
                <p14:cNvContentPartPr/>
                <p14:nvPr/>
              </p14:nvContentPartPr>
              <p14:xfrm>
                <a:off x="2344232" y="1434264"/>
                <a:ext cx="17640" cy="162000"/>
              </p14:xfrm>
            </p:contentPart>
          </mc:Choice>
          <mc:Fallback xmlns="">
            <p:pic>
              <p:nvPicPr>
                <p:cNvPr id="258" name="Ink 257"/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327672" y="1418784"/>
                  <a:ext cx="518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59" name="Ink 258"/>
                <p14:cNvContentPartPr/>
                <p14:nvPr/>
              </p14:nvContentPartPr>
              <p14:xfrm>
                <a:off x="2320472" y="1481064"/>
                <a:ext cx="109440" cy="22320"/>
              </p14:xfrm>
            </p:contentPart>
          </mc:Choice>
          <mc:Fallback xmlns="">
            <p:pic>
              <p:nvPicPr>
                <p:cNvPr id="259" name="Ink 258"/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301752" y="1471344"/>
                  <a:ext cx="1335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60" name="Ink 259"/>
                <p14:cNvContentPartPr/>
                <p14:nvPr/>
              </p14:nvContentPartPr>
              <p14:xfrm>
                <a:off x="2624312" y="1571784"/>
                <a:ext cx="129960" cy="10080"/>
              </p14:xfrm>
            </p:contentPart>
          </mc:Choice>
          <mc:Fallback xmlns="">
            <p:pic>
              <p:nvPicPr>
                <p:cNvPr id="260" name="Ink 259"/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604872" y="1553064"/>
                  <a:ext cx="1522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61" name="Ink 260"/>
                <p14:cNvContentPartPr/>
                <p14:nvPr/>
              </p14:nvContentPartPr>
              <p14:xfrm>
                <a:off x="2610992" y="1648464"/>
                <a:ext cx="145800" cy="19440"/>
              </p14:xfrm>
            </p:contentPart>
          </mc:Choice>
          <mc:Fallback xmlns="">
            <p:pic>
              <p:nvPicPr>
                <p:cNvPr id="261" name="Ink 260"/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592992" y="1635144"/>
                  <a:ext cx="1713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62" name="Ink 261"/>
                <p14:cNvContentPartPr/>
                <p14:nvPr/>
              </p14:nvContentPartPr>
              <p14:xfrm>
                <a:off x="3061352" y="1476384"/>
                <a:ext cx="157320" cy="207000"/>
              </p14:xfrm>
            </p:contentPart>
          </mc:Choice>
          <mc:Fallback xmlns="">
            <p:pic>
              <p:nvPicPr>
                <p:cNvPr id="262" name="Ink 261"/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042632" y="1457664"/>
                  <a:ext cx="1796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63" name="Ink 262"/>
                <p14:cNvContentPartPr/>
                <p14:nvPr/>
              </p14:nvContentPartPr>
              <p14:xfrm>
                <a:off x="3343592" y="1486464"/>
                <a:ext cx="117000" cy="205560"/>
              </p14:xfrm>
            </p:contentPart>
          </mc:Choice>
          <mc:Fallback xmlns="">
            <p:pic>
              <p:nvPicPr>
                <p:cNvPr id="263" name="Ink 262"/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323432" y="1467024"/>
                  <a:ext cx="140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64" name="Ink 263"/>
                <p14:cNvContentPartPr/>
                <p14:nvPr/>
              </p14:nvContentPartPr>
              <p14:xfrm>
                <a:off x="3545912" y="1508424"/>
                <a:ext cx="12960" cy="169920"/>
              </p14:xfrm>
            </p:contentPart>
          </mc:Choice>
          <mc:Fallback xmlns="">
            <p:pic>
              <p:nvPicPr>
                <p:cNvPr id="264" name="Ink 263"/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528992" y="1490064"/>
                  <a:ext cx="489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65" name="Ink 264"/>
                <p14:cNvContentPartPr/>
                <p14:nvPr/>
              </p14:nvContentPartPr>
              <p14:xfrm>
                <a:off x="3666512" y="1496904"/>
                <a:ext cx="4680" cy="183960"/>
              </p14:xfrm>
            </p:contentPart>
          </mc:Choice>
          <mc:Fallback xmlns="">
            <p:pic>
              <p:nvPicPr>
                <p:cNvPr id="265" name="Ink 264"/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649232" y="1480704"/>
                  <a:ext cx="410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66" name="Ink 265"/>
                <p14:cNvContentPartPr/>
                <p14:nvPr/>
              </p14:nvContentPartPr>
              <p14:xfrm>
                <a:off x="3563552" y="1620744"/>
                <a:ext cx="114480" cy="9360"/>
              </p14:xfrm>
            </p:contentPart>
          </mc:Choice>
          <mc:Fallback xmlns="">
            <p:pic>
              <p:nvPicPr>
                <p:cNvPr id="266" name="Ink 265"/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547352" y="1609584"/>
                  <a:ext cx="1342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67" name="Ink 266"/>
                <p14:cNvContentPartPr/>
                <p14:nvPr/>
              </p14:nvContentPartPr>
              <p14:xfrm>
                <a:off x="3757952" y="1475304"/>
                <a:ext cx="76320" cy="247320"/>
              </p14:xfrm>
            </p:contentPart>
          </mc:Choice>
          <mc:Fallback xmlns="">
            <p:pic>
              <p:nvPicPr>
                <p:cNvPr id="267" name="Ink 266"/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739952" y="1459104"/>
                  <a:ext cx="1119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68" name="Ink 267"/>
                <p14:cNvContentPartPr/>
                <p14:nvPr/>
              </p14:nvContentPartPr>
              <p14:xfrm>
                <a:off x="2411192" y="1931424"/>
                <a:ext cx="140760" cy="194400"/>
              </p14:xfrm>
            </p:contentPart>
          </mc:Choice>
          <mc:Fallback xmlns="">
            <p:pic>
              <p:nvPicPr>
                <p:cNvPr id="268" name="Ink 267"/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393192" y="1914144"/>
                  <a:ext cx="161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69" name="Ink 268"/>
                <p14:cNvContentPartPr/>
                <p14:nvPr/>
              </p14:nvContentPartPr>
              <p14:xfrm>
                <a:off x="2647712" y="1918464"/>
                <a:ext cx="76680" cy="212400"/>
              </p14:xfrm>
            </p:contentPart>
          </mc:Choice>
          <mc:Fallback xmlns="">
            <p:pic>
              <p:nvPicPr>
                <p:cNvPr id="269" name="Ink 268"/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628632" y="1900824"/>
                  <a:ext cx="1094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70" name="Ink 269"/>
                <p14:cNvContentPartPr/>
                <p14:nvPr/>
              </p14:nvContentPartPr>
              <p14:xfrm>
                <a:off x="2816912" y="1951584"/>
                <a:ext cx="23040" cy="156240"/>
              </p14:xfrm>
            </p:contentPart>
          </mc:Choice>
          <mc:Fallback xmlns="">
            <p:pic>
              <p:nvPicPr>
                <p:cNvPr id="270" name="Ink 269"/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798192" y="1933944"/>
                  <a:ext cx="48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71" name="Ink 270"/>
                <p14:cNvContentPartPr/>
                <p14:nvPr/>
              </p14:nvContentPartPr>
              <p14:xfrm>
                <a:off x="2929592" y="1931784"/>
                <a:ext cx="29520" cy="190080"/>
              </p14:xfrm>
            </p:contentPart>
          </mc:Choice>
          <mc:Fallback xmlns="">
            <p:pic>
              <p:nvPicPr>
                <p:cNvPr id="271" name="Ink 270"/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911232" y="1914504"/>
                  <a:ext cx="658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72" name="Ink 271"/>
                <p14:cNvContentPartPr/>
                <p14:nvPr/>
              </p14:nvContentPartPr>
              <p14:xfrm>
                <a:off x="2843552" y="2010984"/>
                <a:ext cx="161640" cy="29160"/>
              </p14:xfrm>
            </p:contentPart>
          </mc:Choice>
          <mc:Fallback xmlns="">
            <p:pic>
              <p:nvPicPr>
                <p:cNvPr id="272" name="Ink 271"/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826992" y="1999824"/>
                  <a:ext cx="1810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73" name="Ink 272"/>
                <p14:cNvContentPartPr/>
                <p14:nvPr/>
              </p14:nvContentPartPr>
              <p14:xfrm>
                <a:off x="3054512" y="1908744"/>
                <a:ext cx="64440" cy="260280"/>
              </p14:xfrm>
            </p:contentPart>
          </mc:Choice>
          <mc:Fallback xmlns="">
            <p:pic>
              <p:nvPicPr>
                <p:cNvPr id="273" name="Ink 272"/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039032" y="1893264"/>
                  <a:ext cx="975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74" name="Ink 273"/>
                <p14:cNvContentPartPr/>
                <p14:nvPr/>
              </p14:nvContentPartPr>
              <p14:xfrm>
                <a:off x="3216512" y="1894344"/>
                <a:ext cx="61200" cy="302760"/>
              </p14:xfrm>
            </p:contentPart>
          </mc:Choice>
          <mc:Fallback xmlns="">
            <p:pic>
              <p:nvPicPr>
                <p:cNvPr id="274" name="Ink 273"/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200672" y="1878144"/>
                  <a:ext cx="954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75" name="Ink 274"/>
                <p14:cNvContentPartPr/>
                <p14:nvPr/>
              </p14:nvContentPartPr>
              <p14:xfrm>
                <a:off x="3482192" y="1987584"/>
                <a:ext cx="149760" cy="35280"/>
              </p14:xfrm>
            </p:contentPart>
          </mc:Choice>
          <mc:Fallback xmlns="">
            <p:pic>
              <p:nvPicPr>
                <p:cNvPr id="275" name="Ink 274"/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464192" y="1968864"/>
                  <a:ext cx="1706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76" name="Ink 275"/>
                <p14:cNvContentPartPr/>
                <p14:nvPr/>
              </p14:nvContentPartPr>
              <p14:xfrm>
                <a:off x="3485792" y="2080824"/>
                <a:ext cx="166320" cy="10440"/>
              </p14:xfrm>
            </p:contentPart>
          </mc:Choice>
          <mc:Fallback xmlns="">
            <p:pic>
              <p:nvPicPr>
                <p:cNvPr id="276" name="Ink 275"/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467432" y="2062464"/>
                  <a:ext cx="1875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77" name="Ink 276"/>
                <p14:cNvContentPartPr/>
                <p14:nvPr/>
              </p14:nvContentPartPr>
              <p14:xfrm>
                <a:off x="3973232" y="1949064"/>
                <a:ext cx="89280" cy="144720"/>
              </p14:xfrm>
            </p:contentPart>
          </mc:Choice>
          <mc:Fallback xmlns="">
            <p:pic>
              <p:nvPicPr>
                <p:cNvPr id="277" name="Ink 276"/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955232" y="1930704"/>
                  <a:ext cx="1213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78" name="Ink 277"/>
                <p14:cNvContentPartPr/>
                <p14:nvPr/>
              </p14:nvContentPartPr>
              <p14:xfrm>
                <a:off x="4105352" y="1981104"/>
                <a:ext cx="114840" cy="244800"/>
              </p14:xfrm>
            </p:contentPart>
          </mc:Choice>
          <mc:Fallback xmlns="">
            <p:pic>
              <p:nvPicPr>
                <p:cNvPr id="278" name="Ink 277"/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088792" y="1962744"/>
                  <a:ext cx="1497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79" name="Ink 278"/>
                <p14:cNvContentPartPr/>
                <p14:nvPr/>
              </p14:nvContentPartPr>
              <p14:xfrm>
                <a:off x="4266992" y="1975704"/>
                <a:ext cx="157320" cy="122760"/>
              </p14:xfrm>
            </p:contentPart>
          </mc:Choice>
          <mc:Fallback xmlns="">
            <p:pic>
              <p:nvPicPr>
                <p:cNvPr id="279" name="Ink 278"/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252592" y="1958424"/>
                  <a:ext cx="1753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80" name="Ink 279"/>
                <p14:cNvContentPartPr/>
                <p14:nvPr/>
              </p14:nvContentPartPr>
              <p14:xfrm>
                <a:off x="4468952" y="1986144"/>
                <a:ext cx="151200" cy="94320"/>
              </p14:xfrm>
            </p:contentPart>
          </mc:Choice>
          <mc:Fallback xmlns="">
            <p:pic>
              <p:nvPicPr>
                <p:cNvPr id="280" name="Ink 279"/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449152" y="1967064"/>
                  <a:ext cx="173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81" name="Ink 280"/>
                <p14:cNvContentPartPr/>
                <p14:nvPr/>
              </p14:nvContentPartPr>
              <p14:xfrm>
                <a:off x="4765952" y="1855104"/>
                <a:ext cx="83520" cy="220680"/>
              </p14:xfrm>
            </p:contentPart>
          </mc:Choice>
          <mc:Fallback xmlns="">
            <p:pic>
              <p:nvPicPr>
                <p:cNvPr id="281" name="Ink 280"/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746152" y="1836384"/>
                  <a:ext cx="1090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82" name="Ink 281"/>
                <p14:cNvContentPartPr/>
                <p14:nvPr/>
              </p14:nvContentPartPr>
              <p14:xfrm>
                <a:off x="4938752" y="1894344"/>
                <a:ext cx="30600" cy="190440"/>
              </p14:xfrm>
            </p:contentPart>
          </mc:Choice>
          <mc:Fallback xmlns="">
            <p:pic>
              <p:nvPicPr>
                <p:cNvPr id="282" name="Ink 281"/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919672" y="1875624"/>
                  <a:ext cx="691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83" name="Ink 282"/>
                <p14:cNvContentPartPr/>
                <p14:nvPr/>
              </p14:nvContentPartPr>
              <p14:xfrm>
                <a:off x="5063672" y="1873824"/>
                <a:ext cx="20520" cy="209880"/>
              </p14:xfrm>
            </p:contentPart>
          </mc:Choice>
          <mc:Fallback xmlns="">
            <p:pic>
              <p:nvPicPr>
                <p:cNvPr id="283" name="Ink 282"/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044592" y="1856544"/>
                  <a:ext cx="583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84" name="Ink 283"/>
                <p14:cNvContentPartPr/>
                <p14:nvPr/>
              </p14:nvContentPartPr>
              <p14:xfrm>
                <a:off x="4977992" y="2017104"/>
                <a:ext cx="111960" cy="8640"/>
              </p14:xfrm>
            </p:contentPart>
          </mc:Choice>
          <mc:Fallback xmlns="">
            <p:pic>
              <p:nvPicPr>
                <p:cNvPr id="284" name="Ink 283"/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960352" y="2000544"/>
                  <a:ext cx="135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85" name="Ink 284"/>
                <p14:cNvContentPartPr/>
                <p14:nvPr/>
              </p14:nvContentPartPr>
              <p14:xfrm>
                <a:off x="5154392" y="1862664"/>
                <a:ext cx="74880" cy="279360"/>
              </p14:xfrm>
            </p:contentPart>
          </mc:Choice>
          <mc:Fallback xmlns="">
            <p:pic>
              <p:nvPicPr>
                <p:cNvPr id="285" name="Ink 284"/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136752" y="1845744"/>
                  <a:ext cx="11088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86" name="Ink 285"/>
                <p14:cNvContentPartPr/>
                <p14:nvPr/>
              </p14:nvContentPartPr>
              <p14:xfrm>
                <a:off x="1335512" y="2455584"/>
                <a:ext cx="142560" cy="197640"/>
              </p14:xfrm>
            </p:contentPart>
          </mc:Choice>
          <mc:Fallback xmlns="">
            <p:pic>
              <p:nvPicPr>
                <p:cNvPr id="286" name="Ink 285"/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316792" y="2436864"/>
                  <a:ext cx="1674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87" name="Ink 286"/>
                <p14:cNvContentPartPr/>
                <p14:nvPr/>
              </p14:nvContentPartPr>
              <p14:xfrm>
                <a:off x="1597952" y="2398704"/>
                <a:ext cx="99000" cy="271080"/>
              </p14:xfrm>
            </p:contentPart>
          </mc:Choice>
          <mc:Fallback xmlns="">
            <p:pic>
              <p:nvPicPr>
                <p:cNvPr id="287" name="Ink 286"/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578872" y="2381424"/>
                  <a:ext cx="129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98" name="Ink 297"/>
                <p14:cNvContentPartPr/>
                <p14:nvPr/>
              </p14:nvContentPartPr>
              <p14:xfrm>
                <a:off x="1861832" y="2550264"/>
                <a:ext cx="13320" cy="192240"/>
              </p14:xfrm>
            </p:contentPart>
          </mc:Choice>
          <mc:Fallback xmlns="">
            <p:pic>
              <p:nvPicPr>
                <p:cNvPr id="298" name="Ink 297"/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843832" y="2532264"/>
                  <a:ext cx="496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99" name="Ink 298"/>
                <p14:cNvContentPartPr/>
                <p14:nvPr/>
              </p14:nvContentPartPr>
              <p14:xfrm>
                <a:off x="1874072" y="2522544"/>
                <a:ext cx="96840" cy="103320"/>
              </p14:xfrm>
            </p:contentPart>
          </mc:Choice>
          <mc:Fallback xmlns="">
            <p:pic>
              <p:nvPicPr>
                <p:cNvPr id="299" name="Ink 298"/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856432" y="2504544"/>
                  <a:ext cx="132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00" name="Ink 299"/>
                <p14:cNvContentPartPr/>
                <p14:nvPr/>
              </p14:nvContentPartPr>
              <p14:xfrm>
                <a:off x="2151632" y="2423184"/>
                <a:ext cx="10440" cy="210600"/>
              </p14:xfrm>
            </p:contentPart>
          </mc:Choice>
          <mc:Fallback xmlns="">
            <p:pic>
              <p:nvPicPr>
                <p:cNvPr id="300" name="Ink 299"/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133272" y="2405904"/>
                  <a:ext cx="471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01" name="Ink 300"/>
                <p14:cNvContentPartPr/>
                <p14:nvPr/>
              </p14:nvContentPartPr>
              <p14:xfrm>
                <a:off x="2268632" y="2425344"/>
                <a:ext cx="25920" cy="213840"/>
              </p14:xfrm>
            </p:contentPart>
          </mc:Choice>
          <mc:Fallback xmlns="">
            <p:pic>
              <p:nvPicPr>
                <p:cNvPr id="301" name="Ink 300"/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250632" y="2409144"/>
                  <a:ext cx="619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02" name="Ink 301"/>
                <p14:cNvContentPartPr/>
                <p14:nvPr/>
              </p14:nvContentPartPr>
              <p14:xfrm>
                <a:off x="2214632" y="2556384"/>
                <a:ext cx="96120" cy="13680"/>
              </p14:xfrm>
            </p:contentPart>
          </mc:Choice>
          <mc:Fallback xmlns="">
            <p:pic>
              <p:nvPicPr>
                <p:cNvPr id="302" name="Ink 301"/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197352" y="2541264"/>
                  <a:ext cx="116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03" name="Ink 302"/>
                <p14:cNvContentPartPr/>
                <p14:nvPr/>
              </p14:nvContentPartPr>
              <p14:xfrm>
                <a:off x="2387432" y="2580864"/>
                <a:ext cx="51480" cy="92880"/>
              </p14:xfrm>
            </p:contentPart>
          </mc:Choice>
          <mc:Fallback xmlns="">
            <p:pic>
              <p:nvPicPr>
                <p:cNvPr id="303" name="Ink 302"/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370872" y="2563584"/>
                  <a:ext cx="853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04" name="Ink 303"/>
                <p14:cNvContentPartPr/>
                <p14:nvPr/>
              </p14:nvContentPartPr>
              <p14:xfrm>
                <a:off x="2626112" y="2479344"/>
                <a:ext cx="12600" cy="129240"/>
              </p14:xfrm>
            </p:contentPart>
          </mc:Choice>
          <mc:Fallback xmlns="">
            <p:pic>
              <p:nvPicPr>
                <p:cNvPr id="304" name="Ink 303"/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610272" y="2463144"/>
                  <a:ext cx="457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05" name="Ink 304"/>
                <p14:cNvContentPartPr/>
                <p14:nvPr/>
              </p14:nvContentPartPr>
              <p14:xfrm>
                <a:off x="2591192" y="2522544"/>
                <a:ext cx="132480" cy="30960"/>
              </p14:xfrm>
            </p:contentPart>
          </mc:Choice>
          <mc:Fallback xmlns="">
            <p:pic>
              <p:nvPicPr>
                <p:cNvPr id="305" name="Ink 304"/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573552" y="2516424"/>
                  <a:ext cx="153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06" name="Ink 305"/>
                <p14:cNvContentPartPr/>
                <p14:nvPr/>
              </p14:nvContentPartPr>
              <p14:xfrm>
                <a:off x="2873432" y="2392584"/>
                <a:ext cx="93960" cy="235080"/>
              </p14:xfrm>
            </p:contentPart>
          </mc:Choice>
          <mc:Fallback xmlns="">
            <p:pic>
              <p:nvPicPr>
                <p:cNvPr id="306" name="Ink 305"/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853992" y="2377104"/>
                  <a:ext cx="126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07" name="Ink 306"/>
                <p14:cNvContentPartPr/>
                <p14:nvPr/>
              </p14:nvContentPartPr>
              <p14:xfrm>
                <a:off x="3018152" y="2459904"/>
                <a:ext cx="42480" cy="153720"/>
              </p14:xfrm>
            </p:contentPart>
          </mc:Choice>
          <mc:Fallback xmlns="">
            <p:pic>
              <p:nvPicPr>
                <p:cNvPr id="307" name="Ink 306"/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3001952" y="2442984"/>
                  <a:ext cx="766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08" name="Ink 307"/>
                <p14:cNvContentPartPr/>
                <p14:nvPr/>
              </p14:nvContentPartPr>
              <p14:xfrm>
                <a:off x="3148472" y="2493744"/>
                <a:ext cx="87480" cy="24840"/>
              </p14:xfrm>
            </p:contentPart>
          </mc:Choice>
          <mc:Fallback xmlns="">
            <p:pic>
              <p:nvPicPr>
                <p:cNvPr id="308" name="Ink 307"/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131552" y="2490504"/>
                  <a:ext cx="1072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09" name="Ink 308"/>
                <p14:cNvContentPartPr/>
                <p14:nvPr/>
              </p14:nvContentPartPr>
              <p14:xfrm>
                <a:off x="3291392" y="2522544"/>
                <a:ext cx="73800" cy="180720"/>
              </p14:xfrm>
            </p:contentPart>
          </mc:Choice>
          <mc:Fallback xmlns="">
            <p:pic>
              <p:nvPicPr>
                <p:cNvPr id="309" name="Ink 308"/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275192" y="2505264"/>
                  <a:ext cx="1072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10" name="Ink 309"/>
                <p14:cNvContentPartPr/>
                <p14:nvPr/>
              </p14:nvContentPartPr>
              <p14:xfrm>
                <a:off x="3442952" y="2401944"/>
                <a:ext cx="55440" cy="247320"/>
              </p14:xfrm>
            </p:contentPart>
          </mc:Choice>
          <mc:Fallback xmlns="">
            <p:pic>
              <p:nvPicPr>
                <p:cNvPr id="310" name="Ink 309"/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424592" y="2386104"/>
                  <a:ext cx="918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11" name="Ink 310"/>
                <p14:cNvContentPartPr/>
                <p14:nvPr/>
              </p14:nvContentPartPr>
              <p14:xfrm>
                <a:off x="3696392" y="2414904"/>
                <a:ext cx="20520" cy="199080"/>
              </p14:xfrm>
            </p:contentPart>
          </mc:Choice>
          <mc:Fallback xmlns="">
            <p:pic>
              <p:nvPicPr>
                <p:cNvPr id="311" name="Ink 310"/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677312" y="2397264"/>
                  <a:ext cx="550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12" name="Ink 311"/>
                <p14:cNvContentPartPr/>
                <p14:nvPr/>
              </p14:nvContentPartPr>
              <p14:xfrm>
                <a:off x="3806552" y="2421384"/>
                <a:ext cx="36000" cy="231480"/>
              </p14:xfrm>
            </p:contentPart>
          </mc:Choice>
          <mc:Fallback xmlns="">
            <p:pic>
              <p:nvPicPr>
                <p:cNvPr id="312" name="Ink 311"/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788912" y="2404824"/>
                  <a:ext cx="709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13" name="Ink 312"/>
                <p14:cNvContentPartPr/>
                <p14:nvPr/>
              </p14:nvContentPartPr>
              <p14:xfrm>
                <a:off x="3732752" y="2551344"/>
                <a:ext cx="129240" cy="9360"/>
              </p14:xfrm>
            </p:contentPart>
          </mc:Choice>
          <mc:Fallback xmlns="">
            <p:pic>
              <p:nvPicPr>
                <p:cNvPr id="313" name="Ink 312"/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715832" y="2534424"/>
                  <a:ext cx="1490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14" name="Ink 313"/>
                <p14:cNvContentPartPr/>
                <p14:nvPr/>
              </p14:nvContentPartPr>
              <p14:xfrm>
                <a:off x="3921392" y="2570064"/>
                <a:ext cx="86040" cy="91080"/>
              </p14:xfrm>
            </p:contentPart>
          </mc:Choice>
          <mc:Fallback xmlns="">
            <p:pic>
              <p:nvPicPr>
                <p:cNvPr id="314" name="Ink 313"/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904832" y="2553504"/>
                  <a:ext cx="1076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15" name="Ink 314"/>
                <p14:cNvContentPartPr/>
                <p14:nvPr/>
              </p14:nvContentPartPr>
              <p14:xfrm>
                <a:off x="4120832" y="2377824"/>
                <a:ext cx="55440" cy="268920"/>
              </p14:xfrm>
            </p:contentPart>
          </mc:Choice>
          <mc:Fallback xmlns="">
            <p:pic>
              <p:nvPicPr>
                <p:cNvPr id="315" name="Ink 314"/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4106700" y="2360904"/>
                  <a:ext cx="88414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16" name="Ink 315"/>
                <p14:cNvContentPartPr/>
                <p14:nvPr/>
              </p14:nvContentPartPr>
              <p14:xfrm>
                <a:off x="4452752" y="2442264"/>
                <a:ext cx="133200" cy="10080"/>
              </p14:xfrm>
            </p:contentPart>
          </mc:Choice>
          <mc:Fallback xmlns="">
            <p:pic>
              <p:nvPicPr>
                <p:cNvPr id="316" name="Ink 315"/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433672" y="2423184"/>
                  <a:ext cx="1573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17" name="Ink 316"/>
                <p14:cNvContentPartPr/>
                <p14:nvPr/>
              </p14:nvContentPartPr>
              <p14:xfrm>
                <a:off x="4445192" y="2516784"/>
                <a:ext cx="152640" cy="22680"/>
              </p14:xfrm>
            </p:contentPart>
          </mc:Choice>
          <mc:Fallback xmlns="">
            <p:pic>
              <p:nvPicPr>
                <p:cNvPr id="317" name="Ink 316"/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426472" y="2501304"/>
                  <a:ext cx="1746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19" name="Ink 318"/>
                <p14:cNvContentPartPr/>
                <p14:nvPr/>
              </p14:nvContentPartPr>
              <p14:xfrm>
                <a:off x="4946672" y="2472144"/>
                <a:ext cx="11520" cy="167040"/>
              </p14:xfrm>
            </p:contentPart>
          </mc:Choice>
          <mc:Fallback xmlns="">
            <p:pic>
              <p:nvPicPr>
                <p:cNvPr id="319" name="Ink 318"/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4929392" y="2455224"/>
                  <a:ext cx="46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20" name="Ink 319"/>
                <p14:cNvContentPartPr/>
                <p14:nvPr/>
              </p14:nvContentPartPr>
              <p14:xfrm>
                <a:off x="4947752" y="2415264"/>
                <a:ext cx="119520" cy="183240"/>
              </p14:xfrm>
            </p:contentPart>
          </mc:Choice>
          <mc:Fallback xmlns="">
            <p:pic>
              <p:nvPicPr>
                <p:cNvPr id="320" name="Ink 319"/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4939832" y="2396184"/>
                  <a:ext cx="146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21" name="Ink 320"/>
                <p14:cNvContentPartPr/>
                <p14:nvPr/>
              </p14:nvContentPartPr>
              <p14:xfrm>
                <a:off x="5274992" y="2327424"/>
                <a:ext cx="124200" cy="205200"/>
              </p14:xfrm>
            </p:contentPart>
          </mc:Choice>
          <mc:Fallback xmlns="">
            <p:pic>
              <p:nvPicPr>
                <p:cNvPr id="321" name="Ink 320"/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5255192" y="2308344"/>
                  <a:ext cx="146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22" name="Ink 321"/>
                <p14:cNvContentPartPr/>
                <p14:nvPr/>
              </p14:nvContentPartPr>
              <p14:xfrm>
                <a:off x="5478392" y="2338584"/>
                <a:ext cx="120240" cy="221040"/>
              </p14:xfrm>
            </p:contentPart>
          </mc:Choice>
          <mc:Fallback xmlns="">
            <p:pic>
              <p:nvPicPr>
                <p:cNvPr id="322" name="Ink 321"/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5458232" y="2319144"/>
                  <a:ext cx="1432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23" name="Ink 322"/>
                <p14:cNvContentPartPr/>
                <p14:nvPr/>
              </p14:nvContentPartPr>
              <p14:xfrm>
                <a:off x="5664152" y="2355864"/>
                <a:ext cx="28440" cy="170280"/>
              </p14:xfrm>
            </p:contentPart>
          </mc:Choice>
          <mc:Fallback xmlns="">
            <p:pic>
              <p:nvPicPr>
                <p:cNvPr id="323" name="Ink 322"/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5645072" y="2337864"/>
                  <a:ext cx="66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24" name="Ink 323"/>
                <p14:cNvContentPartPr/>
                <p14:nvPr/>
              </p14:nvContentPartPr>
              <p14:xfrm>
                <a:off x="5754872" y="2349744"/>
                <a:ext cx="30240" cy="202680"/>
              </p14:xfrm>
            </p:contentPart>
          </mc:Choice>
          <mc:Fallback xmlns="">
            <p:pic>
              <p:nvPicPr>
                <p:cNvPr id="324" name="Ink 323"/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5736872" y="2332824"/>
                  <a:ext cx="66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25" name="Ink 324"/>
                <p14:cNvContentPartPr/>
                <p14:nvPr/>
              </p14:nvContentPartPr>
              <p14:xfrm>
                <a:off x="5686472" y="2451984"/>
                <a:ext cx="106920" cy="9360"/>
              </p14:xfrm>
            </p:contentPart>
          </mc:Choice>
          <mc:Fallback xmlns="">
            <p:pic>
              <p:nvPicPr>
                <p:cNvPr id="325" name="Ink 324"/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5669192" y="2434704"/>
                  <a:ext cx="1292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30" name="Ink 329"/>
                <p14:cNvContentPartPr/>
                <p14:nvPr/>
              </p14:nvContentPartPr>
              <p14:xfrm>
                <a:off x="5852072" y="2494464"/>
                <a:ext cx="37080" cy="107640"/>
              </p14:xfrm>
            </p:contentPart>
          </mc:Choice>
          <mc:Fallback xmlns="">
            <p:pic>
              <p:nvPicPr>
                <p:cNvPr id="330" name="Ink 329"/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5834792" y="2476464"/>
                  <a:ext cx="727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31" name="Ink 330"/>
                <p14:cNvContentPartPr/>
                <p14:nvPr/>
              </p14:nvContentPartPr>
              <p14:xfrm>
                <a:off x="5978432" y="2311584"/>
                <a:ext cx="74880" cy="304200"/>
              </p14:xfrm>
            </p:contentPart>
          </mc:Choice>
          <mc:Fallback xmlns="">
            <p:pic>
              <p:nvPicPr>
                <p:cNvPr id="331" name="Ink 330"/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5962952" y="2301504"/>
                  <a:ext cx="1090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32" name="Ink 331"/>
                <p14:cNvContentPartPr/>
                <p14:nvPr/>
              </p14:nvContentPartPr>
              <p14:xfrm>
                <a:off x="6368672" y="2414184"/>
                <a:ext cx="22680" cy="142920"/>
              </p14:xfrm>
            </p:contentPart>
          </mc:Choice>
          <mc:Fallback xmlns="">
            <p:pic>
              <p:nvPicPr>
                <p:cNvPr id="332" name="Ink 331"/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6350312" y="2394744"/>
                  <a:ext cx="60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33" name="Ink 332"/>
                <p14:cNvContentPartPr/>
                <p14:nvPr/>
              </p14:nvContentPartPr>
              <p14:xfrm>
                <a:off x="6339152" y="2443344"/>
                <a:ext cx="158400" cy="51480"/>
              </p14:xfrm>
            </p:contentPart>
          </mc:Choice>
          <mc:Fallback xmlns="">
            <p:pic>
              <p:nvPicPr>
                <p:cNvPr id="333" name="Ink 332"/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6319712" y="2440464"/>
                  <a:ext cx="1807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34" name="Ink 333"/>
                <p14:cNvContentPartPr/>
                <p14:nvPr/>
              </p14:nvContentPartPr>
              <p14:xfrm>
                <a:off x="6708152" y="2341104"/>
                <a:ext cx="86400" cy="225360"/>
              </p14:xfrm>
            </p:contentPart>
          </mc:Choice>
          <mc:Fallback xmlns="">
            <p:pic>
              <p:nvPicPr>
                <p:cNvPr id="334" name="Ink 333"/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6688352" y="2326344"/>
                  <a:ext cx="1209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35" name="Ink 334"/>
                <p14:cNvContentPartPr/>
                <p14:nvPr/>
              </p14:nvContentPartPr>
              <p14:xfrm>
                <a:off x="6887072" y="2370984"/>
                <a:ext cx="47160" cy="154440"/>
              </p14:xfrm>
            </p:contentPart>
          </mc:Choice>
          <mc:Fallback xmlns="">
            <p:pic>
              <p:nvPicPr>
                <p:cNvPr id="335" name="Ink 334"/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6869792" y="2352984"/>
                  <a:ext cx="82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36" name="Ink 335"/>
                <p14:cNvContentPartPr/>
                <p14:nvPr/>
              </p14:nvContentPartPr>
              <p14:xfrm>
                <a:off x="7003712" y="2442984"/>
                <a:ext cx="125640" cy="9360"/>
              </p14:xfrm>
            </p:contentPart>
          </mc:Choice>
          <mc:Fallback xmlns="">
            <p:pic>
              <p:nvPicPr>
                <p:cNvPr id="336" name="Ink 335"/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6984992" y="2424264"/>
                  <a:ext cx="1472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37" name="Ink 336"/>
                <p14:cNvContentPartPr/>
                <p14:nvPr/>
              </p14:nvContentPartPr>
              <p14:xfrm>
                <a:off x="7181192" y="2451264"/>
                <a:ext cx="24120" cy="160560"/>
              </p14:xfrm>
            </p:contentPart>
          </mc:Choice>
          <mc:Fallback xmlns="">
            <p:pic>
              <p:nvPicPr>
                <p:cNvPr id="337" name="Ink 336"/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7163552" y="2435064"/>
                  <a:ext cx="597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38" name="Ink 337"/>
                <p14:cNvContentPartPr/>
                <p14:nvPr/>
              </p14:nvContentPartPr>
              <p14:xfrm>
                <a:off x="7200632" y="2437224"/>
                <a:ext cx="75960" cy="97920"/>
              </p14:xfrm>
            </p:contentPart>
          </mc:Choice>
          <mc:Fallback xmlns="">
            <p:pic>
              <p:nvPicPr>
                <p:cNvPr id="338" name="Ink 337"/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7182992" y="2418144"/>
                  <a:ext cx="112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39" name="Ink 338"/>
                <p14:cNvContentPartPr/>
                <p14:nvPr/>
              </p14:nvContentPartPr>
              <p14:xfrm>
                <a:off x="7326632" y="2346144"/>
                <a:ext cx="71640" cy="235440"/>
              </p14:xfrm>
            </p:contentPart>
          </mc:Choice>
          <mc:Fallback xmlns="">
            <p:pic>
              <p:nvPicPr>
                <p:cNvPr id="339" name="Ink 338"/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7308992" y="2328864"/>
                  <a:ext cx="1080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40" name="Ink 339"/>
                <p14:cNvContentPartPr/>
                <p14:nvPr/>
              </p14:nvContentPartPr>
              <p14:xfrm>
                <a:off x="7562792" y="2336424"/>
                <a:ext cx="159120" cy="207000"/>
              </p14:xfrm>
            </p:contentPart>
          </mc:Choice>
          <mc:Fallback xmlns="">
            <p:pic>
              <p:nvPicPr>
                <p:cNvPr id="340" name="Ink 339"/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7543712" y="2317704"/>
                  <a:ext cx="1810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41" name="Ink 340"/>
                <p14:cNvContentPartPr/>
                <p14:nvPr/>
              </p14:nvContentPartPr>
              <p14:xfrm>
                <a:off x="7807592" y="2313384"/>
                <a:ext cx="103320" cy="222840"/>
              </p14:xfrm>
            </p:contentPart>
          </mc:Choice>
          <mc:Fallback xmlns="">
            <p:pic>
              <p:nvPicPr>
                <p:cNvPr id="341" name="Ink 340"/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7787432" y="2297544"/>
                  <a:ext cx="1263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42" name="Ink 341"/>
                <p14:cNvContentPartPr/>
                <p14:nvPr/>
              </p14:nvContentPartPr>
              <p14:xfrm>
                <a:off x="7969592" y="2352264"/>
                <a:ext cx="15840" cy="163440"/>
              </p14:xfrm>
            </p:contentPart>
          </mc:Choice>
          <mc:Fallback xmlns="">
            <p:pic>
              <p:nvPicPr>
                <p:cNvPr id="342" name="Ink 341"/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7950512" y="2333904"/>
                  <a:ext cx="54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43" name="Ink 342"/>
                <p14:cNvContentPartPr/>
                <p14:nvPr/>
              </p14:nvContentPartPr>
              <p14:xfrm>
                <a:off x="8074712" y="2350824"/>
                <a:ext cx="21600" cy="184320"/>
              </p14:xfrm>
            </p:contentPart>
          </mc:Choice>
          <mc:Fallback xmlns="">
            <p:pic>
              <p:nvPicPr>
                <p:cNvPr id="343" name="Ink 342"/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8059952" y="2333904"/>
                  <a:ext cx="550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44" name="Ink 343"/>
                <p14:cNvContentPartPr/>
                <p14:nvPr/>
              </p14:nvContentPartPr>
              <p14:xfrm>
                <a:off x="7997312" y="2442624"/>
                <a:ext cx="102240" cy="16560"/>
              </p14:xfrm>
            </p:contentPart>
          </mc:Choice>
          <mc:Fallback xmlns="">
            <p:pic>
              <p:nvPicPr>
                <p:cNvPr id="344" name="Ink 343"/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7979312" y="2425344"/>
                  <a:ext cx="1249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45" name="Ink 344"/>
                <p14:cNvContentPartPr/>
                <p14:nvPr/>
              </p14:nvContentPartPr>
              <p14:xfrm>
                <a:off x="8180552" y="2484024"/>
                <a:ext cx="97560" cy="91800"/>
              </p14:xfrm>
            </p:contentPart>
          </mc:Choice>
          <mc:Fallback xmlns="">
            <p:pic>
              <p:nvPicPr>
                <p:cNvPr id="345" name="Ink 344"/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8164352" y="2467104"/>
                  <a:ext cx="1166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46" name="Ink 345"/>
                <p14:cNvContentPartPr/>
                <p14:nvPr/>
              </p14:nvContentPartPr>
              <p14:xfrm>
                <a:off x="8350832" y="2290704"/>
                <a:ext cx="53640" cy="255240"/>
              </p14:xfrm>
            </p:contentPart>
          </mc:Choice>
          <mc:Fallback xmlns="">
            <p:pic>
              <p:nvPicPr>
                <p:cNvPr id="346" name="Ink 345"/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8334272" y="2278824"/>
                  <a:ext cx="88560" cy="28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507" name="Ink 506"/>
              <p14:cNvContentPartPr/>
              <p14:nvPr/>
            </p14:nvContentPartPr>
            <p14:xfrm>
              <a:off x="7044520" y="6887587"/>
              <a:ext cx="360" cy="360"/>
            </p14:xfrm>
          </p:contentPart>
        </mc:Choice>
        <mc:Fallback xmlns="">
          <p:pic>
            <p:nvPicPr>
              <p:cNvPr id="507" name="Ink 506"/>
              <p:cNvPicPr/>
              <p:nvPr/>
            </p:nvPicPr>
            <p:blipFill>
              <a:blip r:embed="rId1572"/>
              <a:stretch>
                <a:fillRect/>
              </a:stretch>
            </p:blipFill>
            <p:spPr>
              <a:xfrm>
                <a:off x="7032640" y="6875707"/>
                <a:ext cx="2412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5" name="Group 544"/>
          <p:cNvGrpSpPr/>
          <p:nvPr/>
        </p:nvGrpSpPr>
        <p:grpSpPr>
          <a:xfrm>
            <a:off x="544893" y="5833954"/>
            <a:ext cx="6759707" cy="492840"/>
            <a:chOff x="544893" y="5833954"/>
            <a:chExt cx="6759707" cy="49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3">
              <p14:nvContentPartPr>
                <p14:cNvPr id="12" name="Ink 11"/>
                <p14:cNvContentPartPr/>
                <p14:nvPr/>
              </p14:nvContentPartPr>
              <p14:xfrm>
                <a:off x="1372800" y="5833954"/>
                <a:ext cx="5931800" cy="49284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2638"/>
                <a:stretch>
                  <a:fillRect/>
                </a:stretch>
              </p:blipFill>
              <p:spPr>
                <a:xfrm>
                  <a:off x="1354080" y="5815594"/>
                  <a:ext cx="59627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9">
              <p14:nvContentPartPr>
                <p14:cNvPr id="475" name="Ink 474"/>
                <p14:cNvContentPartPr/>
                <p14:nvPr/>
              </p14:nvContentPartPr>
              <p14:xfrm>
                <a:off x="544893" y="6128146"/>
                <a:ext cx="86760" cy="184680"/>
              </p14:xfrm>
            </p:contentPart>
          </mc:Choice>
          <mc:Fallback xmlns="">
            <p:pic>
              <p:nvPicPr>
                <p:cNvPr id="475" name="Ink 474"/>
                <p:cNvPicPr/>
                <p:nvPr/>
              </p:nvPicPr>
              <p:blipFill>
                <a:blip r:embed="rId1235"/>
                <a:stretch>
                  <a:fillRect/>
                </a:stretch>
              </p:blipFill>
              <p:spPr>
                <a:xfrm>
                  <a:off x="525813" y="6109786"/>
                  <a:ext cx="123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0">
              <p14:nvContentPartPr>
                <p14:cNvPr id="476" name="Ink 475"/>
                <p14:cNvContentPartPr/>
                <p14:nvPr/>
              </p14:nvContentPartPr>
              <p14:xfrm>
                <a:off x="701493" y="6225706"/>
                <a:ext cx="5400" cy="68040"/>
              </p14:xfrm>
            </p:contentPart>
          </mc:Choice>
          <mc:Fallback xmlns="">
            <p:pic>
              <p:nvPicPr>
                <p:cNvPr id="476" name="Ink 475"/>
                <p:cNvPicPr/>
                <p:nvPr/>
              </p:nvPicPr>
              <p:blipFill>
                <a:blip r:embed="rId1237"/>
                <a:stretch>
                  <a:fillRect/>
                </a:stretch>
              </p:blipFill>
              <p:spPr>
                <a:xfrm>
                  <a:off x="687453" y="6209506"/>
                  <a:ext cx="360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1">
              <p14:nvContentPartPr>
                <p14:cNvPr id="477" name="Ink 476"/>
                <p14:cNvContentPartPr/>
                <p14:nvPr/>
              </p14:nvContentPartPr>
              <p14:xfrm>
                <a:off x="720933" y="6163426"/>
                <a:ext cx="12240" cy="16920"/>
              </p14:xfrm>
            </p:contentPart>
          </mc:Choice>
          <mc:Fallback xmlns="">
            <p:pic>
              <p:nvPicPr>
                <p:cNvPr id="477" name="Ink 476"/>
                <p:cNvPicPr/>
                <p:nvPr/>
              </p:nvPicPr>
              <p:blipFill>
                <a:blip r:embed="rId1239"/>
                <a:stretch>
                  <a:fillRect/>
                </a:stretch>
              </p:blipFill>
              <p:spPr>
                <a:xfrm>
                  <a:off x="702933" y="6145426"/>
                  <a:ext cx="442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2">
              <p14:nvContentPartPr>
                <p14:cNvPr id="478" name="Ink 477"/>
                <p14:cNvContentPartPr/>
                <p14:nvPr/>
              </p14:nvContentPartPr>
              <p14:xfrm>
                <a:off x="810933" y="6218506"/>
                <a:ext cx="16200" cy="86760"/>
              </p14:xfrm>
            </p:contentPart>
          </mc:Choice>
          <mc:Fallback xmlns="">
            <p:pic>
              <p:nvPicPr>
                <p:cNvPr id="478" name="Ink 477"/>
                <p:cNvPicPr/>
                <p:nvPr/>
              </p:nvPicPr>
              <p:blipFill>
                <a:blip r:embed="rId1241"/>
                <a:stretch>
                  <a:fillRect/>
                </a:stretch>
              </p:blipFill>
              <p:spPr>
                <a:xfrm>
                  <a:off x="795469" y="6203807"/>
                  <a:ext cx="47127" cy="1165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3">
              <p14:nvContentPartPr>
                <p14:cNvPr id="479" name="Ink 478"/>
                <p14:cNvContentPartPr/>
                <p14:nvPr/>
              </p14:nvContentPartPr>
              <p14:xfrm>
                <a:off x="829653" y="6156946"/>
                <a:ext cx="16200" cy="18720"/>
              </p14:xfrm>
            </p:contentPart>
          </mc:Choice>
          <mc:Fallback xmlns="">
            <p:pic>
              <p:nvPicPr>
                <p:cNvPr id="479" name="Ink 478"/>
                <p:cNvPicPr/>
                <p:nvPr/>
              </p:nvPicPr>
              <p:blipFill>
                <a:blip r:embed="rId1243"/>
                <a:stretch>
                  <a:fillRect/>
                </a:stretch>
              </p:blipFill>
              <p:spPr>
                <a:xfrm>
                  <a:off x="812373" y="6139666"/>
                  <a:ext cx="38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4">
              <p14:nvContentPartPr>
                <p14:cNvPr id="480" name="Ink 479"/>
                <p14:cNvContentPartPr/>
                <p14:nvPr/>
              </p14:nvContentPartPr>
              <p14:xfrm>
                <a:off x="921093" y="6218146"/>
                <a:ext cx="10800" cy="96480"/>
              </p14:xfrm>
            </p:contentPart>
          </mc:Choice>
          <mc:Fallback xmlns="">
            <p:pic>
              <p:nvPicPr>
                <p:cNvPr id="480" name="Ink 479"/>
                <p:cNvPicPr/>
                <p:nvPr/>
              </p:nvPicPr>
              <p:blipFill>
                <a:blip r:embed="rId1245"/>
                <a:stretch>
                  <a:fillRect/>
                </a:stretch>
              </p:blipFill>
              <p:spPr>
                <a:xfrm>
                  <a:off x="910653" y="6208426"/>
                  <a:ext cx="36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5">
              <p14:nvContentPartPr>
                <p14:cNvPr id="481" name="Ink 480"/>
                <p14:cNvContentPartPr/>
                <p14:nvPr/>
              </p14:nvContentPartPr>
              <p14:xfrm>
                <a:off x="931173" y="6171346"/>
                <a:ext cx="12600" cy="17640"/>
              </p14:xfrm>
            </p:contentPart>
          </mc:Choice>
          <mc:Fallback xmlns="">
            <p:pic>
              <p:nvPicPr>
                <p:cNvPr id="481" name="Ink 480"/>
                <p:cNvPicPr/>
                <p:nvPr/>
              </p:nvPicPr>
              <p:blipFill>
                <a:blip r:embed="rId1247"/>
                <a:stretch>
                  <a:fillRect/>
                </a:stretch>
              </p:blipFill>
              <p:spPr>
                <a:xfrm>
                  <a:off x="913893" y="6154066"/>
                  <a:ext cx="38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6">
              <p14:nvContentPartPr>
                <p14:cNvPr id="482" name="Ink 481"/>
                <p14:cNvContentPartPr/>
                <p14:nvPr/>
              </p14:nvContentPartPr>
              <p14:xfrm>
                <a:off x="1022613" y="6088186"/>
                <a:ext cx="52560" cy="227520"/>
              </p14:xfrm>
            </p:contentPart>
          </mc:Choice>
          <mc:Fallback xmlns="">
            <p:pic>
              <p:nvPicPr>
                <p:cNvPr id="482" name="Ink 481"/>
                <p:cNvPicPr/>
                <p:nvPr/>
              </p:nvPicPr>
              <p:blipFill>
                <a:blip r:embed="rId1249"/>
                <a:stretch>
                  <a:fillRect/>
                </a:stretch>
              </p:blipFill>
              <p:spPr>
                <a:xfrm>
                  <a:off x="1008933" y="6074506"/>
                  <a:ext cx="83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7">
              <p14:nvContentPartPr>
                <p14:cNvPr id="502" name="Ink 501"/>
                <p14:cNvContentPartPr/>
                <p14:nvPr/>
              </p14:nvContentPartPr>
              <p14:xfrm>
                <a:off x="1639480" y="5955187"/>
                <a:ext cx="26640" cy="83160"/>
              </p14:xfrm>
            </p:contentPart>
          </mc:Choice>
          <mc:Fallback xmlns="">
            <p:pic>
              <p:nvPicPr>
                <p:cNvPr id="502" name="Ink 501"/>
                <p:cNvPicPr/>
                <p:nvPr/>
              </p:nvPicPr>
              <p:blipFill>
                <a:blip r:embed="rId2648"/>
                <a:stretch>
                  <a:fillRect/>
                </a:stretch>
              </p:blipFill>
              <p:spPr>
                <a:xfrm>
                  <a:off x="1621480" y="5938987"/>
                  <a:ext cx="62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9">
              <p14:nvContentPartPr>
                <p14:cNvPr id="503" name="Ink 502"/>
                <p14:cNvContentPartPr/>
                <p14:nvPr/>
              </p14:nvContentPartPr>
              <p14:xfrm>
                <a:off x="1936840" y="6026827"/>
                <a:ext cx="199080" cy="244800"/>
              </p14:xfrm>
            </p:contentPart>
          </mc:Choice>
          <mc:Fallback xmlns="">
            <p:pic>
              <p:nvPicPr>
                <p:cNvPr id="503" name="Ink 502"/>
                <p:cNvPicPr/>
                <p:nvPr/>
              </p:nvPicPr>
              <p:blipFill>
                <a:blip r:embed="rId2650"/>
                <a:stretch>
                  <a:fillRect/>
                </a:stretch>
              </p:blipFill>
              <p:spPr>
                <a:xfrm>
                  <a:off x="1920280" y="6008467"/>
                  <a:ext cx="2350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1">
              <p14:nvContentPartPr>
                <p14:cNvPr id="504" name="Ink 503"/>
                <p14:cNvContentPartPr/>
                <p14:nvPr/>
              </p14:nvContentPartPr>
              <p14:xfrm>
                <a:off x="2012440" y="6170827"/>
                <a:ext cx="126720" cy="29880"/>
              </p14:xfrm>
            </p:contentPart>
          </mc:Choice>
          <mc:Fallback xmlns="">
            <p:pic>
              <p:nvPicPr>
                <p:cNvPr id="504" name="Ink 503"/>
                <p:cNvPicPr/>
                <p:nvPr/>
              </p:nvPicPr>
              <p:blipFill>
                <a:blip r:embed="rId2652"/>
                <a:stretch>
                  <a:fillRect/>
                </a:stretch>
              </p:blipFill>
              <p:spPr>
                <a:xfrm>
                  <a:off x="1994440" y="6152827"/>
                  <a:ext cx="1476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3">
              <p14:nvContentPartPr>
                <p14:cNvPr id="505" name="Ink 504"/>
                <p14:cNvContentPartPr/>
                <p14:nvPr/>
              </p14:nvContentPartPr>
              <p14:xfrm>
                <a:off x="3874720" y="6011707"/>
                <a:ext cx="217800" cy="248040"/>
              </p14:xfrm>
            </p:contentPart>
          </mc:Choice>
          <mc:Fallback xmlns="">
            <p:pic>
              <p:nvPicPr>
                <p:cNvPr id="505" name="Ink 504"/>
                <p:cNvPicPr/>
                <p:nvPr/>
              </p:nvPicPr>
              <p:blipFill>
                <a:blip r:embed="rId2654"/>
                <a:stretch>
                  <a:fillRect/>
                </a:stretch>
              </p:blipFill>
              <p:spPr>
                <a:xfrm>
                  <a:off x="3863920" y="5992627"/>
                  <a:ext cx="2480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5">
              <p14:nvContentPartPr>
                <p14:cNvPr id="506" name="Ink 505"/>
                <p14:cNvContentPartPr/>
                <p14:nvPr/>
              </p14:nvContentPartPr>
              <p14:xfrm>
                <a:off x="3957880" y="6166867"/>
                <a:ext cx="120600" cy="22320"/>
              </p14:xfrm>
            </p:contentPart>
          </mc:Choice>
          <mc:Fallback xmlns="">
            <p:pic>
              <p:nvPicPr>
                <p:cNvPr id="506" name="Ink 505"/>
                <p:cNvPicPr/>
                <p:nvPr/>
              </p:nvPicPr>
              <p:blipFill>
                <a:blip r:embed="rId2656"/>
                <a:stretch>
                  <a:fillRect/>
                </a:stretch>
              </p:blipFill>
              <p:spPr>
                <a:xfrm>
                  <a:off x="3939520" y="6148507"/>
                  <a:ext cx="1494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7">
              <p14:nvContentPartPr>
                <p14:cNvPr id="508" name="Ink 507"/>
                <p14:cNvContentPartPr/>
                <p14:nvPr/>
              </p14:nvContentPartPr>
              <p14:xfrm>
                <a:off x="5282680" y="5991387"/>
                <a:ext cx="231480" cy="269640"/>
              </p14:xfrm>
            </p:contentPart>
          </mc:Choice>
          <mc:Fallback xmlns="">
            <p:pic>
              <p:nvPicPr>
                <p:cNvPr id="508" name="Ink 507"/>
                <p:cNvPicPr/>
                <p:nvPr/>
              </p:nvPicPr>
              <p:blipFill>
                <a:blip r:embed="rId2658"/>
                <a:stretch>
                  <a:fillRect/>
                </a:stretch>
              </p:blipFill>
              <p:spPr>
                <a:xfrm>
                  <a:off x="5265040" y="5972667"/>
                  <a:ext cx="26784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9">
              <p14:nvContentPartPr>
                <p14:cNvPr id="509" name="Ink 508"/>
                <p14:cNvContentPartPr/>
                <p14:nvPr/>
              </p14:nvContentPartPr>
              <p14:xfrm>
                <a:off x="5354680" y="6174627"/>
                <a:ext cx="129960" cy="13680"/>
              </p14:xfrm>
            </p:contentPart>
          </mc:Choice>
          <mc:Fallback xmlns="">
            <p:pic>
              <p:nvPicPr>
                <p:cNvPr id="509" name="Ink 508"/>
                <p:cNvPicPr/>
                <p:nvPr/>
              </p:nvPicPr>
              <p:blipFill>
                <a:blip r:embed="rId2660"/>
                <a:stretch>
                  <a:fillRect/>
                </a:stretch>
              </p:blipFill>
              <p:spPr>
                <a:xfrm>
                  <a:off x="5339560" y="6159507"/>
                  <a:ext cx="14940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6" name="Group 545"/>
          <p:cNvGrpSpPr/>
          <p:nvPr/>
        </p:nvGrpSpPr>
        <p:grpSpPr>
          <a:xfrm>
            <a:off x="562893" y="3018038"/>
            <a:ext cx="7662690" cy="2666583"/>
            <a:chOff x="562893" y="3018038"/>
            <a:chExt cx="7662690" cy="26665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1">
              <p14:nvContentPartPr>
                <p14:cNvPr id="347" name="Ink 346"/>
                <p14:cNvContentPartPr/>
                <p14:nvPr/>
              </p14:nvContentPartPr>
              <p14:xfrm>
                <a:off x="562893" y="3118974"/>
                <a:ext cx="66240" cy="209160"/>
              </p14:xfrm>
            </p:contentPart>
          </mc:Choice>
          <mc:Fallback xmlns="">
            <p:pic>
              <p:nvPicPr>
                <p:cNvPr id="347" name="Ink 346"/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544533" y="3103134"/>
                  <a:ext cx="874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2">
              <p14:nvContentPartPr>
                <p14:cNvPr id="348" name="Ink 347"/>
                <p14:cNvContentPartPr/>
                <p14:nvPr/>
              </p14:nvContentPartPr>
              <p14:xfrm>
                <a:off x="701493" y="3234534"/>
                <a:ext cx="5040" cy="83520"/>
              </p14:xfrm>
            </p:contentPart>
          </mc:Choice>
          <mc:Fallback xmlns="">
            <p:pic>
              <p:nvPicPr>
                <p:cNvPr id="348" name="Ink 347"/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685653" y="3218334"/>
                  <a:ext cx="374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3">
              <p14:nvContentPartPr>
                <p14:cNvPr id="349" name="Ink 348"/>
                <p14:cNvContentPartPr/>
                <p14:nvPr/>
              </p14:nvContentPartPr>
              <p14:xfrm>
                <a:off x="704373" y="3166854"/>
                <a:ext cx="29520" cy="11520"/>
              </p14:xfrm>
            </p:contentPart>
          </mc:Choice>
          <mc:Fallback xmlns="">
            <p:pic>
              <p:nvPicPr>
                <p:cNvPr id="349" name="Ink 348"/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686373" y="3149214"/>
                  <a:ext cx="50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4">
              <p14:nvContentPartPr>
                <p14:cNvPr id="350" name="Ink 349"/>
                <p14:cNvContentPartPr/>
                <p14:nvPr/>
              </p14:nvContentPartPr>
              <p14:xfrm>
                <a:off x="815973" y="3219414"/>
                <a:ext cx="8640" cy="94680"/>
              </p14:xfrm>
            </p:contentPart>
          </mc:Choice>
          <mc:Fallback xmlns="">
            <p:pic>
              <p:nvPicPr>
                <p:cNvPr id="350" name="Ink 349"/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799773" y="3203214"/>
                  <a:ext cx="41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5">
              <p14:nvContentPartPr>
                <p14:cNvPr id="351" name="Ink 350"/>
                <p14:cNvContentPartPr/>
                <p14:nvPr/>
              </p14:nvContentPartPr>
              <p14:xfrm>
                <a:off x="814173" y="3169374"/>
                <a:ext cx="20520" cy="8640"/>
              </p14:xfrm>
            </p:contentPart>
          </mc:Choice>
          <mc:Fallback xmlns="">
            <p:pic>
              <p:nvPicPr>
                <p:cNvPr id="351" name="Ink 350"/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795813" y="3159294"/>
                  <a:ext cx="428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6">
              <p14:nvContentPartPr>
                <p14:cNvPr id="352" name="Ink 351"/>
                <p14:cNvContentPartPr/>
                <p14:nvPr/>
              </p14:nvContentPartPr>
              <p14:xfrm>
                <a:off x="895173" y="3086574"/>
                <a:ext cx="68760" cy="272520"/>
              </p14:xfrm>
            </p:contentPart>
          </mc:Choice>
          <mc:Fallback xmlns="">
            <p:pic>
              <p:nvPicPr>
                <p:cNvPr id="352" name="Ink 351"/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886173" y="3069654"/>
                  <a:ext cx="961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7">
              <p14:nvContentPartPr>
                <p14:cNvPr id="356" name="Ink 355"/>
                <p14:cNvContentPartPr/>
                <p14:nvPr/>
              </p14:nvContentPartPr>
              <p14:xfrm>
                <a:off x="1717503" y="3180038"/>
                <a:ext cx="127440" cy="88200"/>
              </p14:xfrm>
            </p:contentPart>
          </mc:Choice>
          <mc:Fallback xmlns="">
            <p:pic>
              <p:nvPicPr>
                <p:cNvPr id="356" name="Ink 355"/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1699863" y="3165638"/>
                  <a:ext cx="1479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8">
              <p14:nvContentPartPr>
                <p14:cNvPr id="357" name="Ink 356"/>
                <p14:cNvContentPartPr/>
                <p14:nvPr/>
              </p14:nvContentPartPr>
              <p14:xfrm>
                <a:off x="1927743" y="3209918"/>
                <a:ext cx="14400" cy="74880"/>
              </p14:xfrm>
            </p:contentPart>
          </mc:Choice>
          <mc:Fallback xmlns="">
            <p:pic>
              <p:nvPicPr>
                <p:cNvPr id="357" name="Ink 356"/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1910463" y="3192998"/>
                  <a:ext cx="45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9">
              <p14:nvContentPartPr>
                <p14:cNvPr id="358" name="Ink 357"/>
                <p14:cNvContentPartPr/>
                <p14:nvPr/>
              </p14:nvContentPartPr>
              <p14:xfrm>
                <a:off x="1954743" y="3122798"/>
                <a:ext cx="42120" cy="10080"/>
              </p14:xfrm>
            </p:contentPart>
          </mc:Choice>
          <mc:Fallback xmlns="">
            <p:pic>
              <p:nvPicPr>
                <p:cNvPr id="358" name="Ink 357"/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1936023" y="3104438"/>
                  <a:ext cx="63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0">
              <p14:nvContentPartPr>
                <p14:cNvPr id="359" name="Ink 358"/>
                <p14:cNvContentPartPr/>
                <p14:nvPr/>
              </p14:nvContentPartPr>
              <p14:xfrm>
                <a:off x="2053383" y="3181838"/>
                <a:ext cx="99000" cy="270360"/>
              </p14:xfrm>
            </p:contentPart>
          </mc:Choice>
          <mc:Fallback xmlns="">
            <p:pic>
              <p:nvPicPr>
                <p:cNvPr id="359" name="Ink 358"/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2036823" y="3165278"/>
                  <a:ext cx="1324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1">
              <p14:nvContentPartPr>
                <p14:cNvPr id="360" name="Ink 359"/>
                <p14:cNvContentPartPr/>
                <p14:nvPr/>
              </p14:nvContentPartPr>
              <p14:xfrm>
                <a:off x="2232303" y="3191918"/>
                <a:ext cx="108360" cy="111240"/>
              </p14:xfrm>
            </p:contentPart>
          </mc:Choice>
          <mc:Fallback xmlns="">
            <p:pic>
              <p:nvPicPr>
                <p:cNvPr id="360" name="Ink 359"/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2220783" y="3174998"/>
                  <a:ext cx="122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2">
              <p14:nvContentPartPr>
                <p14:cNvPr id="361" name="Ink 360"/>
                <p14:cNvContentPartPr/>
                <p14:nvPr/>
              </p14:nvContentPartPr>
              <p14:xfrm>
                <a:off x="2397903" y="3177518"/>
                <a:ext cx="182160" cy="122760"/>
              </p14:xfrm>
            </p:contentPart>
          </mc:Choice>
          <mc:Fallback xmlns="">
            <p:pic>
              <p:nvPicPr>
                <p:cNvPr id="361" name="Ink 360"/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2383143" y="3160598"/>
                  <a:ext cx="1998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3">
              <p14:nvContentPartPr>
                <p14:cNvPr id="362" name="Ink 361"/>
                <p14:cNvContentPartPr/>
                <p14:nvPr/>
              </p14:nvContentPartPr>
              <p14:xfrm>
                <a:off x="2839983" y="3140438"/>
                <a:ext cx="158400" cy="137880"/>
              </p14:xfrm>
            </p:contentPart>
          </mc:Choice>
          <mc:Fallback xmlns="">
            <p:pic>
              <p:nvPicPr>
                <p:cNvPr id="362" name="Ink 361"/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2821983" y="3123158"/>
                  <a:ext cx="1792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4">
              <p14:nvContentPartPr>
                <p14:cNvPr id="363" name="Ink 362"/>
                <p14:cNvContentPartPr/>
                <p14:nvPr/>
              </p14:nvContentPartPr>
              <p14:xfrm>
                <a:off x="3018903" y="3191558"/>
                <a:ext cx="78840" cy="80640"/>
              </p14:xfrm>
            </p:contentPart>
          </mc:Choice>
          <mc:Fallback xmlns="">
            <p:pic>
              <p:nvPicPr>
                <p:cNvPr id="363" name="Ink 362"/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3000543" y="3175358"/>
                  <a:ext cx="1137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5">
              <p14:nvContentPartPr>
                <p14:cNvPr id="364" name="Ink 363"/>
                <p14:cNvContentPartPr/>
                <p14:nvPr/>
              </p14:nvContentPartPr>
              <p14:xfrm>
                <a:off x="3102783" y="3178958"/>
                <a:ext cx="111960" cy="92880"/>
              </p14:xfrm>
            </p:contentPart>
          </mc:Choice>
          <mc:Fallback xmlns="">
            <p:pic>
              <p:nvPicPr>
                <p:cNvPr id="364" name="Ink 363"/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3084783" y="3162038"/>
                  <a:ext cx="1328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6">
              <p14:nvContentPartPr>
                <p14:cNvPr id="365" name="Ink 364"/>
                <p14:cNvContentPartPr/>
                <p14:nvPr/>
              </p14:nvContentPartPr>
              <p14:xfrm>
                <a:off x="3279903" y="3026678"/>
                <a:ext cx="97920" cy="253800"/>
              </p14:xfrm>
            </p:contentPart>
          </mc:Choice>
          <mc:Fallback xmlns="">
            <p:pic>
              <p:nvPicPr>
                <p:cNvPr id="365" name="Ink 364"/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3261183" y="3009758"/>
                  <a:ext cx="1224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7">
              <p14:nvContentPartPr>
                <p14:cNvPr id="366" name="Ink 365"/>
                <p14:cNvContentPartPr/>
                <p14:nvPr/>
              </p14:nvContentPartPr>
              <p14:xfrm>
                <a:off x="3258303" y="3109118"/>
                <a:ext cx="200520" cy="34560"/>
              </p14:xfrm>
            </p:contentPart>
          </mc:Choice>
          <mc:Fallback xmlns="">
            <p:pic>
              <p:nvPicPr>
                <p:cNvPr id="366" name="Ink 365"/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3240663" y="3106238"/>
                  <a:ext cx="2210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8">
              <p14:nvContentPartPr>
                <p14:cNvPr id="367" name="Ink 366"/>
                <p14:cNvContentPartPr/>
                <p14:nvPr/>
              </p14:nvContentPartPr>
              <p14:xfrm>
                <a:off x="3515703" y="3151958"/>
                <a:ext cx="158400" cy="115920"/>
              </p14:xfrm>
            </p:contentPart>
          </mc:Choice>
          <mc:Fallback xmlns="">
            <p:pic>
              <p:nvPicPr>
                <p:cNvPr id="367" name="Ink 366"/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3498063" y="3134318"/>
                  <a:ext cx="1792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9">
              <p14:nvContentPartPr>
                <p14:cNvPr id="368" name="Ink 367"/>
                <p14:cNvContentPartPr/>
                <p14:nvPr/>
              </p14:nvContentPartPr>
              <p14:xfrm>
                <a:off x="3693543" y="3176798"/>
                <a:ext cx="125280" cy="90720"/>
              </p14:xfrm>
            </p:contentPart>
          </mc:Choice>
          <mc:Fallback xmlns="">
            <p:pic>
              <p:nvPicPr>
                <p:cNvPr id="368" name="Ink 367"/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3675903" y="3159158"/>
                  <a:ext cx="148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0">
              <p14:nvContentPartPr>
                <p14:cNvPr id="369" name="Ink 368"/>
                <p14:cNvContentPartPr/>
                <p14:nvPr/>
              </p14:nvContentPartPr>
              <p14:xfrm>
                <a:off x="3917463" y="3152318"/>
                <a:ext cx="69120" cy="140040"/>
              </p14:xfrm>
            </p:contentPart>
          </mc:Choice>
          <mc:Fallback xmlns="">
            <p:pic>
              <p:nvPicPr>
                <p:cNvPr id="369" name="Ink 368"/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3899103" y="3134678"/>
                  <a:ext cx="1054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1">
              <p14:nvContentPartPr>
                <p14:cNvPr id="370" name="Ink 369"/>
                <p14:cNvContentPartPr/>
                <p14:nvPr/>
              </p14:nvContentPartPr>
              <p14:xfrm>
                <a:off x="4075143" y="3206678"/>
                <a:ext cx="11160" cy="51480"/>
              </p14:xfrm>
            </p:contentPart>
          </mc:Choice>
          <mc:Fallback xmlns="">
            <p:pic>
              <p:nvPicPr>
                <p:cNvPr id="370" name="Ink 369"/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4057863" y="3190478"/>
                  <a:ext cx="446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2">
              <p14:nvContentPartPr>
                <p14:cNvPr id="371" name="Ink 370"/>
                <p14:cNvContentPartPr/>
                <p14:nvPr/>
              </p14:nvContentPartPr>
              <p14:xfrm>
                <a:off x="4086663" y="3097598"/>
                <a:ext cx="29520" cy="36720"/>
              </p14:xfrm>
            </p:contentPart>
          </mc:Choice>
          <mc:Fallback xmlns="">
            <p:pic>
              <p:nvPicPr>
                <p:cNvPr id="371" name="Ink 370"/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4068303" y="3080678"/>
                  <a:ext cx="648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3">
              <p14:nvContentPartPr>
                <p14:cNvPr id="372" name="Ink 371"/>
                <p14:cNvContentPartPr/>
                <p14:nvPr/>
              </p14:nvContentPartPr>
              <p14:xfrm>
                <a:off x="4188183" y="3169958"/>
                <a:ext cx="89280" cy="102240"/>
              </p14:xfrm>
            </p:contentPart>
          </mc:Choice>
          <mc:Fallback xmlns="">
            <p:pic>
              <p:nvPicPr>
                <p:cNvPr id="372" name="Ink 371"/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4170183" y="3151958"/>
                  <a:ext cx="1245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4">
              <p14:nvContentPartPr>
                <p14:cNvPr id="373" name="Ink 372"/>
                <p14:cNvContentPartPr/>
                <p14:nvPr/>
              </p14:nvContentPartPr>
              <p14:xfrm>
                <a:off x="4349463" y="3168878"/>
                <a:ext cx="128880" cy="91800"/>
              </p14:xfrm>
            </p:contentPart>
          </mc:Choice>
          <mc:Fallback xmlns="">
            <p:pic>
              <p:nvPicPr>
                <p:cNvPr id="373" name="Ink 372"/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4332183" y="3150878"/>
                  <a:ext cx="1641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5">
              <p14:nvContentPartPr>
                <p14:cNvPr id="374" name="Ink 373"/>
                <p14:cNvContentPartPr/>
                <p14:nvPr/>
              </p14:nvContentPartPr>
              <p14:xfrm>
                <a:off x="4843383" y="3040358"/>
                <a:ext cx="187920" cy="222840"/>
              </p14:xfrm>
            </p:contentPart>
          </mc:Choice>
          <mc:Fallback xmlns="">
            <p:pic>
              <p:nvPicPr>
                <p:cNvPr id="374" name="Ink 373"/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4823943" y="3021278"/>
                  <a:ext cx="2102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6">
              <p14:nvContentPartPr>
                <p14:cNvPr id="375" name="Ink 374"/>
                <p14:cNvContentPartPr/>
                <p14:nvPr/>
              </p14:nvContentPartPr>
              <p14:xfrm>
                <a:off x="5119863" y="3018038"/>
                <a:ext cx="51120" cy="115560"/>
              </p14:xfrm>
            </p:contentPart>
          </mc:Choice>
          <mc:Fallback xmlns="">
            <p:pic>
              <p:nvPicPr>
                <p:cNvPr id="375" name="Ink 374"/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5105463" y="3008318"/>
                  <a:ext cx="835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7">
              <p14:nvContentPartPr>
                <p14:cNvPr id="376" name="Ink 375"/>
                <p14:cNvContentPartPr/>
                <p14:nvPr/>
              </p14:nvContentPartPr>
              <p14:xfrm>
                <a:off x="5348103" y="3109118"/>
                <a:ext cx="10080" cy="10800"/>
              </p14:xfrm>
            </p:contentPart>
          </mc:Choice>
          <mc:Fallback xmlns="">
            <p:pic>
              <p:nvPicPr>
                <p:cNvPr id="376" name="Ink 375"/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5327223" y="3088238"/>
                  <a:ext cx="421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8">
              <p14:nvContentPartPr>
                <p14:cNvPr id="377" name="Ink 376"/>
                <p14:cNvContentPartPr/>
                <p14:nvPr/>
              </p14:nvContentPartPr>
              <p14:xfrm>
                <a:off x="5334063" y="3216038"/>
                <a:ext cx="9360" cy="360"/>
              </p14:xfrm>
            </p:contentPart>
          </mc:Choice>
          <mc:Fallback xmlns="">
            <p:pic>
              <p:nvPicPr>
                <p:cNvPr id="377" name="Ink 376"/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5318223" y="3195158"/>
                  <a:ext cx="4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9">
              <p14:nvContentPartPr>
                <p14:cNvPr id="378" name="Ink 377"/>
                <p14:cNvContentPartPr/>
                <p14:nvPr/>
              </p14:nvContentPartPr>
              <p14:xfrm>
                <a:off x="5560863" y="3020198"/>
                <a:ext cx="405720" cy="198360"/>
              </p14:xfrm>
            </p:contentPart>
          </mc:Choice>
          <mc:Fallback xmlns="">
            <p:pic>
              <p:nvPicPr>
                <p:cNvPr id="378" name="Ink 377"/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5543223" y="3000758"/>
                  <a:ext cx="4262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0">
              <p14:nvContentPartPr>
                <p14:cNvPr id="379" name="Ink 378"/>
                <p14:cNvContentPartPr/>
                <p14:nvPr/>
              </p14:nvContentPartPr>
              <p14:xfrm>
                <a:off x="6010863" y="3200198"/>
                <a:ext cx="86760" cy="87120"/>
              </p14:xfrm>
            </p:contentPart>
          </mc:Choice>
          <mc:Fallback xmlns="">
            <p:pic>
              <p:nvPicPr>
                <p:cNvPr id="379" name="Ink 378"/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5992143" y="3182198"/>
                  <a:ext cx="11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1">
              <p14:nvContentPartPr>
                <p14:cNvPr id="380" name="Ink 379"/>
                <p14:cNvContentPartPr/>
                <p14:nvPr/>
              </p14:nvContentPartPr>
              <p14:xfrm>
                <a:off x="6302463" y="3127838"/>
                <a:ext cx="379440" cy="16200"/>
              </p14:xfrm>
            </p:contentPart>
          </mc:Choice>
          <mc:Fallback xmlns="">
            <p:pic>
              <p:nvPicPr>
                <p:cNvPr id="380" name="Ink 379"/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6283743" y="3108398"/>
                  <a:ext cx="417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2">
              <p14:nvContentPartPr>
                <p14:cNvPr id="381" name="Ink 380"/>
                <p14:cNvContentPartPr/>
                <p14:nvPr/>
              </p14:nvContentPartPr>
              <p14:xfrm>
                <a:off x="6638703" y="3074198"/>
                <a:ext cx="60480" cy="155520"/>
              </p14:xfrm>
            </p:contentPart>
          </mc:Choice>
          <mc:Fallback xmlns="">
            <p:pic>
              <p:nvPicPr>
                <p:cNvPr id="381" name="Ink 380"/>
                <p:cNvPicPr/>
                <p:nvPr/>
              </p:nvPicPr>
              <p:blipFill>
                <a:blip r:embed="rId642"/>
                <a:stretch>
                  <a:fillRect/>
                </a:stretch>
              </p:blipFill>
              <p:spPr>
                <a:xfrm>
                  <a:off x="6619623" y="3055478"/>
                  <a:ext cx="98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3">
              <p14:nvContentPartPr>
                <p14:cNvPr id="384" name="Ink 383"/>
                <p14:cNvContentPartPr/>
                <p14:nvPr/>
              </p14:nvContentPartPr>
              <p14:xfrm>
                <a:off x="6867663" y="3032438"/>
                <a:ext cx="358920" cy="221760"/>
              </p14:xfrm>
            </p:contentPart>
          </mc:Choice>
          <mc:Fallback xmlns="">
            <p:pic>
              <p:nvPicPr>
                <p:cNvPr id="384" name="Ink 383"/>
                <p:cNvPicPr/>
                <p:nvPr/>
              </p:nvPicPr>
              <p:blipFill>
                <a:blip r:embed="rId644"/>
                <a:stretch>
                  <a:fillRect/>
                </a:stretch>
              </p:blipFill>
              <p:spPr>
                <a:xfrm>
                  <a:off x="6850383" y="3013358"/>
                  <a:ext cx="379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4">
              <p14:nvContentPartPr>
                <p14:cNvPr id="385" name="Ink 384"/>
                <p14:cNvContentPartPr/>
                <p14:nvPr/>
              </p14:nvContentPartPr>
              <p14:xfrm>
                <a:off x="7314783" y="3222878"/>
                <a:ext cx="173880" cy="60120"/>
              </p14:xfrm>
            </p:contentPart>
          </mc:Choice>
          <mc:Fallback xmlns="">
            <p:pic>
              <p:nvPicPr>
                <p:cNvPr id="385" name="Ink 384"/>
                <p:cNvPicPr/>
                <p:nvPr/>
              </p:nvPicPr>
              <p:blipFill>
                <a:blip r:embed="rId646"/>
                <a:stretch>
                  <a:fillRect/>
                </a:stretch>
              </p:blipFill>
              <p:spPr>
                <a:xfrm>
                  <a:off x="7296423" y="3204158"/>
                  <a:ext cx="2120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5">
              <p14:nvContentPartPr>
                <p14:cNvPr id="391" name="Ink 390"/>
                <p14:cNvContentPartPr/>
                <p14:nvPr/>
              </p14:nvContentPartPr>
              <p14:xfrm>
                <a:off x="1418800" y="3542107"/>
                <a:ext cx="121320" cy="237240"/>
              </p14:xfrm>
            </p:contentPart>
          </mc:Choice>
          <mc:Fallback xmlns="">
            <p:pic>
              <p:nvPicPr>
                <p:cNvPr id="391" name="Ink 390"/>
                <p:cNvPicPr/>
                <p:nvPr/>
              </p:nvPicPr>
              <p:blipFill>
                <a:blip r:embed="rId840"/>
                <a:stretch>
                  <a:fillRect/>
                </a:stretch>
              </p:blipFill>
              <p:spPr>
                <a:xfrm>
                  <a:off x="1399720" y="3523387"/>
                  <a:ext cx="1530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6">
              <p14:nvContentPartPr>
                <p14:cNvPr id="392" name="Ink 391"/>
                <p14:cNvContentPartPr/>
                <p14:nvPr/>
              </p14:nvContentPartPr>
              <p14:xfrm>
                <a:off x="1638400" y="3537067"/>
                <a:ext cx="93960" cy="272160"/>
              </p14:xfrm>
            </p:contentPart>
          </mc:Choice>
          <mc:Fallback xmlns="">
            <p:pic>
              <p:nvPicPr>
                <p:cNvPr id="392" name="Ink 391"/>
                <p:cNvPicPr/>
                <p:nvPr/>
              </p:nvPicPr>
              <p:blipFill>
                <a:blip r:embed="rId842"/>
                <a:stretch>
                  <a:fillRect/>
                </a:stretch>
              </p:blipFill>
              <p:spPr>
                <a:xfrm>
                  <a:off x="1619320" y="3518347"/>
                  <a:ext cx="1216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7">
              <p14:nvContentPartPr>
                <p14:cNvPr id="393" name="Ink 392"/>
                <p14:cNvContentPartPr/>
                <p14:nvPr/>
              </p14:nvContentPartPr>
              <p14:xfrm>
                <a:off x="1833880" y="3566587"/>
                <a:ext cx="90000" cy="208440"/>
              </p14:xfrm>
            </p:contentPart>
          </mc:Choice>
          <mc:Fallback xmlns="">
            <p:pic>
              <p:nvPicPr>
                <p:cNvPr id="393" name="Ink 392"/>
                <p:cNvPicPr/>
                <p:nvPr/>
              </p:nvPicPr>
              <p:blipFill>
                <a:blip r:embed="rId844"/>
                <a:stretch>
                  <a:fillRect/>
                </a:stretch>
              </p:blipFill>
              <p:spPr>
                <a:xfrm>
                  <a:off x="1821640" y="3548947"/>
                  <a:ext cx="1054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8">
              <p14:nvContentPartPr>
                <p14:cNvPr id="394" name="Ink 393"/>
                <p14:cNvContentPartPr/>
                <p14:nvPr/>
              </p14:nvContentPartPr>
              <p14:xfrm>
                <a:off x="1926040" y="3586747"/>
                <a:ext cx="30960" cy="205560"/>
              </p14:xfrm>
            </p:contentPart>
          </mc:Choice>
          <mc:Fallback xmlns="">
            <p:pic>
              <p:nvPicPr>
                <p:cNvPr id="394" name="Ink 393"/>
                <p:cNvPicPr/>
                <p:nvPr/>
              </p:nvPicPr>
              <p:blipFill>
                <a:blip r:embed="rId846"/>
                <a:stretch>
                  <a:fillRect/>
                </a:stretch>
              </p:blipFill>
              <p:spPr>
                <a:xfrm>
                  <a:off x="1913440" y="3569827"/>
                  <a:ext cx="612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9">
              <p14:nvContentPartPr>
                <p14:cNvPr id="395" name="Ink 394"/>
                <p14:cNvContentPartPr/>
                <p14:nvPr/>
              </p14:nvContentPartPr>
              <p14:xfrm>
                <a:off x="1841800" y="3760267"/>
                <a:ext cx="138600" cy="47160"/>
              </p14:xfrm>
            </p:contentPart>
          </mc:Choice>
          <mc:Fallback xmlns="">
            <p:pic>
              <p:nvPicPr>
                <p:cNvPr id="395" name="Ink 394"/>
                <p:cNvPicPr/>
                <p:nvPr/>
              </p:nvPicPr>
              <p:blipFill>
                <a:blip r:embed="rId848"/>
                <a:stretch>
                  <a:fillRect/>
                </a:stretch>
              </p:blipFill>
              <p:spPr>
                <a:xfrm>
                  <a:off x="1824880" y="3751987"/>
                  <a:ext cx="163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0">
              <p14:nvContentPartPr>
                <p14:cNvPr id="396" name="Ink 395"/>
                <p14:cNvContentPartPr/>
                <p14:nvPr/>
              </p14:nvContentPartPr>
              <p14:xfrm>
                <a:off x="2040160" y="3533107"/>
                <a:ext cx="41040" cy="298440"/>
              </p14:xfrm>
            </p:contentPart>
          </mc:Choice>
          <mc:Fallback xmlns="">
            <p:pic>
              <p:nvPicPr>
                <p:cNvPr id="396" name="Ink 395"/>
                <p:cNvPicPr/>
                <p:nvPr/>
              </p:nvPicPr>
              <p:blipFill>
                <a:blip r:embed="rId850"/>
                <a:stretch>
                  <a:fillRect/>
                </a:stretch>
              </p:blipFill>
              <p:spPr>
                <a:xfrm>
                  <a:off x="2022520" y="3518347"/>
                  <a:ext cx="774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1">
              <p14:nvContentPartPr>
                <p14:cNvPr id="397" name="Ink 396"/>
                <p14:cNvContentPartPr/>
                <p14:nvPr/>
              </p14:nvContentPartPr>
              <p14:xfrm>
                <a:off x="2268040" y="3624907"/>
                <a:ext cx="124920" cy="17640"/>
              </p14:xfrm>
            </p:contentPart>
          </mc:Choice>
          <mc:Fallback xmlns="">
            <p:pic>
              <p:nvPicPr>
                <p:cNvPr id="397" name="Ink 396"/>
                <p:cNvPicPr/>
                <p:nvPr/>
              </p:nvPicPr>
              <p:blipFill>
                <a:blip r:embed="rId852"/>
                <a:stretch>
                  <a:fillRect/>
                </a:stretch>
              </p:blipFill>
              <p:spPr>
                <a:xfrm>
                  <a:off x="2250400" y="3607627"/>
                  <a:ext cx="1479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2">
              <p14:nvContentPartPr>
                <p14:cNvPr id="398" name="Ink 397"/>
                <p14:cNvContentPartPr/>
                <p14:nvPr/>
              </p14:nvContentPartPr>
              <p14:xfrm>
                <a:off x="2263360" y="3719947"/>
                <a:ext cx="145800" cy="3600"/>
              </p14:xfrm>
            </p:contentPart>
          </mc:Choice>
          <mc:Fallback xmlns="">
            <p:pic>
              <p:nvPicPr>
                <p:cNvPr id="398" name="Ink 397"/>
                <p:cNvPicPr/>
                <p:nvPr/>
              </p:nvPicPr>
              <p:blipFill>
                <a:blip r:embed="rId854"/>
                <a:stretch>
                  <a:fillRect/>
                </a:stretch>
              </p:blipFill>
              <p:spPr>
                <a:xfrm>
                  <a:off x="2247880" y="3702307"/>
                  <a:ext cx="1641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3">
              <p14:nvContentPartPr>
                <p14:cNvPr id="399" name="Ink 398"/>
                <p14:cNvContentPartPr/>
                <p14:nvPr/>
              </p14:nvContentPartPr>
              <p14:xfrm>
                <a:off x="2687080" y="3536347"/>
                <a:ext cx="41760" cy="181080"/>
              </p14:xfrm>
            </p:contentPart>
          </mc:Choice>
          <mc:Fallback xmlns="">
            <p:pic>
              <p:nvPicPr>
                <p:cNvPr id="399" name="Ink 398"/>
                <p:cNvPicPr/>
                <p:nvPr/>
              </p:nvPicPr>
              <p:blipFill>
                <a:blip r:embed="rId856"/>
                <a:stretch>
                  <a:fillRect/>
                </a:stretch>
              </p:blipFill>
              <p:spPr>
                <a:xfrm>
                  <a:off x="2671960" y="3519787"/>
                  <a:ext cx="74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4">
              <p14:nvContentPartPr>
                <p14:cNvPr id="400" name="Ink 399"/>
                <p14:cNvContentPartPr/>
                <p14:nvPr/>
              </p14:nvContentPartPr>
              <p14:xfrm>
                <a:off x="2789320" y="3531667"/>
                <a:ext cx="12240" cy="200520"/>
              </p14:xfrm>
            </p:contentPart>
          </mc:Choice>
          <mc:Fallback xmlns="">
            <p:pic>
              <p:nvPicPr>
                <p:cNvPr id="400" name="Ink 399"/>
                <p:cNvPicPr/>
                <p:nvPr/>
              </p:nvPicPr>
              <p:blipFill>
                <a:blip r:embed="rId858"/>
                <a:stretch>
                  <a:fillRect/>
                </a:stretch>
              </p:blipFill>
              <p:spPr>
                <a:xfrm>
                  <a:off x="2773120" y="3514387"/>
                  <a:ext cx="460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5">
              <p14:nvContentPartPr>
                <p14:cNvPr id="401" name="Ink 400"/>
                <p14:cNvContentPartPr/>
                <p14:nvPr/>
              </p14:nvContentPartPr>
              <p14:xfrm>
                <a:off x="2680240" y="3731467"/>
                <a:ext cx="177840" cy="25920"/>
              </p14:xfrm>
            </p:contentPart>
          </mc:Choice>
          <mc:Fallback xmlns="">
            <p:pic>
              <p:nvPicPr>
                <p:cNvPr id="401" name="Ink 400"/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2662600" y="3718147"/>
                  <a:ext cx="198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6">
              <p14:nvContentPartPr>
                <p14:cNvPr id="403" name="Ink 402"/>
                <p14:cNvContentPartPr/>
                <p14:nvPr/>
              </p14:nvContentPartPr>
              <p14:xfrm>
                <a:off x="1382840" y="4052027"/>
                <a:ext cx="167400" cy="228600"/>
              </p14:xfrm>
            </p:contentPart>
          </mc:Choice>
          <mc:Fallback xmlns="">
            <p:pic>
              <p:nvPicPr>
                <p:cNvPr id="403" name="Ink 402"/>
                <p:cNvPicPr/>
                <p:nvPr/>
              </p:nvPicPr>
              <p:blipFill>
                <a:blip r:embed="rId864"/>
                <a:stretch>
                  <a:fillRect/>
                </a:stretch>
              </p:blipFill>
              <p:spPr>
                <a:xfrm>
                  <a:off x="1363760" y="4034027"/>
                  <a:ext cx="191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7">
              <p14:nvContentPartPr>
                <p14:cNvPr id="404" name="Ink 403"/>
                <p14:cNvContentPartPr/>
                <p14:nvPr/>
              </p14:nvContentPartPr>
              <p14:xfrm>
                <a:off x="1616440" y="3477307"/>
                <a:ext cx="30600" cy="70560"/>
              </p14:xfrm>
            </p:contentPart>
          </mc:Choice>
          <mc:Fallback xmlns="">
            <p:pic>
              <p:nvPicPr>
                <p:cNvPr id="404" name="Ink 403"/>
                <p:cNvPicPr/>
                <p:nvPr/>
              </p:nvPicPr>
              <p:blipFill>
                <a:blip r:embed="rId866"/>
                <a:stretch>
                  <a:fillRect/>
                </a:stretch>
              </p:blipFill>
              <p:spPr>
                <a:xfrm>
                  <a:off x="1598800" y="3461107"/>
                  <a:ext cx="644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8">
              <p14:nvContentPartPr>
                <p14:cNvPr id="405" name="Ink 404"/>
                <p14:cNvContentPartPr/>
                <p14:nvPr/>
              </p14:nvContentPartPr>
              <p14:xfrm>
                <a:off x="1644920" y="4020707"/>
                <a:ext cx="23040" cy="89280"/>
              </p14:xfrm>
            </p:contentPart>
          </mc:Choice>
          <mc:Fallback xmlns="">
            <p:pic>
              <p:nvPicPr>
                <p:cNvPr id="405" name="Ink 404"/>
                <p:cNvPicPr/>
                <p:nvPr/>
              </p:nvPicPr>
              <p:blipFill>
                <a:blip r:embed="rId868"/>
                <a:stretch>
                  <a:fillRect/>
                </a:stretch>
              </p:blipFill>
              <p:spPr>
                <a:xfrm>
                  <a:off x="1627640" y="4002707"/>
                  <a:ext cx="586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9">
              <p14:nvContentPartPr>
                <p14:cNvPr id="411" name="Ink 410"/>
                <p14:cNvContentPartPr/>
                <p14:nvPr/>
              </p14:nvContentPartPr>
              <p14:xfrm>
                <a:off x="1796120" y="4024307"/>
                <a:ext cx="64800" cy="261000"/>
              </p14:xfrm>
            </p:contentPart>
          </mc:Choice>
          <mc:Fallback xmlns="">
            <p:pic>
              <p:nvPicPr>
                <p:cNvPr id="411" name="Ink 410"/>
                <p:cNvPicPr/>
                <p:nvPr/>
              </p:nvPicPr>
              <p:blipFill>
                <a:blip r:embed="rId870"/>
                <a:stretch>
                  <a:fillRect/>
                </a:stretch>
              </p:blipFill>
              <p:spPr>
                <a:xfrm>
                  <a:off x="1776680" y="4005587"/>
                  <a:ext cx="1036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0">
              <p14:nvContentPartPr>
                <p14:cNvPr id="412" name="Ink 411"/>
                <p14:cNvContentPartPr/>
                <p14:nvPr/>
              </p14:nvContentPartPr>
              <p14:xfrm>
                <a:off x="1961360" y="4050227"/>
                <a:ext cx="158760" cy="192600"/>
              </p14:xfrm>
            </p:contentPart>
          </mc:Choice>
          <mc:Fallback xmlns="">
            <p:pic>
              <p:nvPicPr>
                <p:cNvPr id="412" name="Ink 411"/>
                <p:cNvPicPr/>
                <p:nvPr/>
              </p:nvPicPr>
              <p:blipFill>
                <a:blip r:embed="rId872"/>
                <a:stretch>
                  <a:fillRect/>
                </a:stretch>
              </p:blipFill>
              <p:spPr>
                <a:xfrm>
                  <a:off x="1943360" y="4031507"/>
                  <a:ext cx="1933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1">
              <p14:nvContentPartPr>
                <p14:cNvPr id="413" name="Ink 412"/>
                <p14:cNvContentPartPr/>
                <p14:nvPr/>
              </p14:nvContentPartPr>
              <p14:xfrm>
                <a:off x="2034080" y="4154627"/>
                <a:ext cx="127440" cy="28440"/>
              </p14:xfrm>
            </p:contentPart>
          </mc:Choice>
          <mc:Fallback xmlns="">
            <p:pic>
              <p:nvPicPr>
                <p:cNvPr id="413" name="Ink 412"/>
                <p:cNvPicPr/>
                <p:nvPr/>
              </p:nvPicPr>
              <p:blipFill>
                <a:blip r:embed="rId874"/>
                <a:stretch>
                  <a:fillRect/>
                </a:stretch>
              </p:blipFill>
              <p:spPr>
                <a:xfrm>
                  <a:off x="2016080" y="4150307"/>
                  <a:ext cx="148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2">
              <p14:nvContentPartPr>
                <p14:cNvPr id="417" name="Ink 416"/>
                <p14:cNvContentPartPr/>
                <p14:nvPr/>
              </p14:nvContentPartPr>
              <p14:xfrm>
                <a:off x="2239280" y="3922067"/>
                <a:ext cx="20880" cy="172440"/>
              </p14:xfrm>
            </p:contentPart>
          </mc:Choice>
          <mc:Fallback xmlns="">
            <p:pic>
              <p:nvPicPr>
                <p:cNvPr id="417" name="Ink 416"/>
                <p:cNvPicPr/>
                <p:nvPr/>
              </p:nvPicPr>
              <p:blipFill>
                <a:blip r:embed="rId876"/>
                <a:stretch>
                  <a:fillRect/>
                </a:stretch>
              </p:blipFill>
              <p:spPr>
                <a:xfrm>
                  <a:off x="2222720" y="3906947"/>
                  <a:ext cx="56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3">
              <p14:nvContentPartPr>
                <p14:cNvPr id="418" name="Ink 417"/>
                <p14:cNvContentPartPr/>
                <p14:nvPr/>
              </p14:nvContentPartPr>
              <p14:xfrm>
                <a:off x="2225600" y="4005587"/>
                <a:ext cx="100440" cy="15480"/>
              </p14:xfrm>
            </p:contentPart>
          </mc:Choice>
          <mc:Fallback xmlns="">
            <p:pic>
              <p:nvPicPr>
                <p:cNvPr id="418" name="Ink 417"/>
                <p:cNvPicPr/>
                <p:nvPr/>
              </p:nvPicPr>
              <p:blipFill>
                <a:blip r:embed="rId878"/>
                <a:stretch>
                  <a:fillRect/>
                </a:stretch>
              </p:blipFill>
              <p:spPr>
                <a:xfrm>
                  <a:off x="2207240" y="3987227"/>
                  <a:ext cx="122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4">
              <p14:nvContentPartPr>
                <p14:cNvPr id="419" name="Ink 418"/>
                <p14:cNvContentPartPr/>
                <p14:nvPr/>
              </p14:nvContentPartPr>
              <p14:xfrm>
                <a:off x="2359160" y="4004507"/>
                <a:ext cx="63360" cy="253440"/>
              </p14:xfrm>
            </p:contentPart>
          </mc:Choice>
          <mc:Fallback xmlns="">
            <p:pic>
              <p:nvPicPr>
                <p:cNvPr id="419" name="Ink 418"/>
                <p:cNvPicPr/>
                <p:nvPr/>
              </p:nvPicPr>
              <p:blipFill>
                <a:blip r:embed="rId880"/>
                <a:stretch>
                  <a:fillRect/>
                </a:stretch>
              </p:blipFill>
              <p:spPr>
                <a:xfrm>
                  <a:off x="2340800" y="3986147"/>
                  <a:ext cx="1004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5">
              <p14:nvContentPartPr>
                <p14:cNvPr id="420" name="Ink 419"/>
                <p14:cNvContentPartPr/>
                <p14:nvPr/>
              </p14:nvContentPartPr>
              <p14:xfrm>
                <a:off x="2600360" y="4075427"/>
                <a:ext cx="133200" cy="19080"/>
              </p14:xfrm>
            </p:contentPart>
          </mc:Choice>
          <mc:Fallback xmlns="">
            <p:pic>
              <p:nvPicPr>
                <p:cNvPr id="420" name="Ink 419"/>
                <p:cNvPicPr/>
                <p:nvPr/>
              </p:nvPicPr>
              <p:blipFill>
                <a:blip r:embed="rId882"/>
                <a:stretch>
                  <a:fillRect/>
                </a:stretch>
              </p:blipFill>
              <p:spPr>
                <a:xfrm>
                  <a:off x="2581280" y="4058147"/>
                  <a:ext cx="1623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6">
              <p14:nvContentPartPr>
                <p14:cNvPr id="421" name="Ink 420"/>
                <p14:cNvContentPartPr/>
                <p14:nvPr/>
              </p14:nvContentPartPr>
              <p14:xfrm>
                <a:off x="2591720" y="4176227"/>
                <a:ext cx="144360" cy="9360"/>
              </p14:xfrm>
            </p:contentPart>
          </mc:Choice>
          <mc:Fallback xmlns="">
            <p:pic>
              <p:nvPicPr>
                <p:cNvPr id="421" name="Ink 420"/>
                <p:cNvPicPr/>
                <p:nvPr/>
              </p:nvPicPr>
              <p:blipFill>
                <a:blip r:embed="rId884"/>
                <a:stretch>
                  <a:fillRect/>
                </a:stretch>
              </p:blipFill>
              <p:spPr>
                <a:xfrm>
                  <a:off x="2574440" y="4158227"/>
                  <a:ext cx="1724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7">
              <p14:nvContentPartPr>
                <p14:cNvPr id="422" name="Ink 421"/>
                <p14:cNvContentPartPr/>
                <p14:nvPr/>
              </p14:nvContentPartPr>
              <p14:xfrm>
                <a:off x="3028400" y="4010627"/>
                <a:ext cx="151200" cy="213480"/>
              </p14:xfrm>
            </p:contentPart>
          </mc:Choice>
          <mc:Fallback xmlns="">
            <p:pic>
              <p:nvPicPr>
                <p:cNvPr id="422" name="Ink 421"/>
                <p:cNvPicPr/>
                <p:nvPr/>
              </p:nvPicPr>
              <p:blipFill>
                <a:blip r:embed="rId886"/>
                <a:stretch>
                  <a:fillRect/>
                </a:stretch>
              </p:blipFill>
              <p:spPr>
                <a:xfrm>
                  <a:off x="3009320" y="3991907"/>
                  <a:ext cx="175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8">
              <p14:nvContentPartPr>
                <p14:cNvPr id="423" name="Ink 422"/>
                <p14:cNvContentPartPr/>
                <p14:nvPr/>
              </p14:nvContentPartPr>
              <p14:xfrm>
                <a:off x="3250880" y="3987227"/>
                <a:ext cx="46440" cy="99360"/>
              </p14:xfrm>
            </p:contentPart>
          </mc:Choice>
          <mc:Fallback xmlns="">
            <p:pic>
              <p:nvPicPr>
                <p:cNvPr id="423" name="Ink 422"/>
                <p:cNvPicPr/>
                <p:nvPr/>
              </p:nvPicPr>
              <p:blipFill>
                <a:blip r:embed="rId888"/>
                <a:stretch>
                  <a:fillRect/>
                </a:stretch>
              </p:blipFill>
              <p:spPr>
                <a:xfrm>
                  <a:off x="3244760" y="3972107"/>
                  <a:ext cx="705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9">
              <p14:nvContentPartPr>
                <p14:cNvPr id="424" name="Ink 423"/>
                <p14:cNvContentPartPr/>
                <p14:nvPr/>
              </p14:nvContentPartPr>
              <p14:xfrm>
                <a:off x="3342680" y="4006667"/>
                <a:ext cx="87480" cy="209160"/>
              </p14:xfrm>
            </p:contentPart>
          </mc:Choice>
          <mc:Fallback xmlns="">
            <p:pic>
              <p:nvPicPr>
                <p:cNvPr id="424" name="Ink 423"/>
                <p:cNvPicPr/>
                <p:nvPr/>
              </p:nvPicPr>
              <p:blipFill>
                <a:blip r:embed="rId890"/>
                <a:stretch>
                  <a:fillRect/>
                </a:stretch>
              </p:blipFill>
              <p:spPr>
                <a:xfrm>
                  <a:off x="3322520" y="3987587"/>
                  <a:ext cx="1245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0">
              <p14:nvContentPartPr>
                <p14:cNvPr id="425" name="Ink 424"/>
                <p14:cNvContentPartPr/>
                <p14:nvPr/>
              </p14:nvContentPartPr>
              <p14:xfrm>
                <a:off x="3469040" y="4016027"/>
                <a:ext cx="177840" cy="200880"/>
              </p14:xfrm>
            </p:contentPart>
          </mc:Choice>
          <mc:Fallback xmlns="">
            <p:pic>
              <p:nvPicPr>
                <p:cNvPr id="425" name="Ink 424"/>
                <p:cNvPicPr/>
                <p:nvPr/>
              </p:nvPicPr>
              <p:blipFill>
                <a:blip r:embed="rId892"/>
                <a:stretch>
                  <a:fillRect/>
                </a:stretch>
              </p:blipFill>
              <p:spPr>
                <a:xfrm>
                  <a:off x="3454280" y="3996587"/>
                  <a:ext cx="2088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1">
              <p14:nvContentPartPr>
                <p14:cNvPr id="426" name="Ink 425"/>
                <p14:cNvContentPartPr/>
                <p14:nvPr/>
              </p14:nvContentPartPr>
              <p14:xfrm>
                <a:off x="3551840" y="4147067"/>
                <a:ext cx="134640" cy="15480"/>
              </p14:xfrm>
            </p:contentPart>
          </mc:Choice>
          <mc:Fallback xmlns="">
            <p:pic>
              <p:nvPicPr>
                <p:cNvPr id="426" name="Ink 425"/>
                <p:cNvPicPr/>
                <p:nvPr/>
              </p:nvPicPr>
              <p:blipFill>
                <a:blip r:embed="rId894"/>
                <a:stretch>
                  <a:fillRect/>
                </a:stretch>
              </p:blipFill>
              <p:spPr>
                <a:xfrm>
                  <a:off x="3533840" y="4129067"/>
                  <a:ext cx="155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2">
              <p14:nvContentPartPr>
                <p14:cNvPr id="427" name="Ink 426"/>
                <p14:cNvContentPartPr/>
                <p14:nvPr/>
              </p14:nvContentPartPr>
              <p14:xfrm>
                <a:off x="3760640" y="4002707"/>
                <a:ext cx="74160" cy="250200"/>
              </p14:xfrm>
            </p:contentPart>
          </mc:Choice>
          <mc:Fallback xmlns="">
            <p:pic>
              <p:nvPicPr>
                <p:cNvPr id="427" name="Ink 426"/>
                <p:cNvPicPr/>
                <p:nvPr/>
              </p:nvPicPr>
              <p:blipFill>
                <a:blip r:embed="rId896"/>
                <a:stretch>
                  <a:fillRect/>
                </a:stretch>
              </p:blipFill>
              <p:spPr>
                <a:xfrm>
                  <a:off x="3746960" y="3984707"/>
                  <a:ext cx="1072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3">
              <p14:nvContentPartPr>
                <p14:cNvPr id="429" name="Ink 428"/>
                <p14:cNvContentPartPr/>
                <p14:nvPr/>
              </p14:nvContentPartPr>
              <p14:xfrm>
                <a:off x="3916880" y="3900467"/>
                <a:ext cx="16920" cy="150480"/>
              </p14:xfrm>
            </p:contentPart>
          </mc:Choice>
          <mc:Fallback xmlns="">
            <p:pic>
              <p:nvPicPr>
                <p:cNvPr id="429" name="Ink 428"/>
                <p:cNvPicPr/>
                <p:nvPr/>
              </p:nvPicPr>
              <p:blipFill>
                <a:blip r:embed="rId900"/>
                <a:stretch>
                  <a:fillRect/>
                </a:stretch>
              </p:blipFill>
              <p:spPr>
                <a:xfrm>
                  <a:off x="3897800" y="3882827"/>
                  <a:ext cx="543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4">
              <p14:nvContentPartPr>
                <p14:cNvPr id="430" name="Ink 429"/>
                <p14:cNvContentPartPr/>
                <p14:nvPr/>
              </p14:nvContentPartPr>
              <p14:xfrm>
                <a:off x="3910760" y="3941507"/>
                <a:ext cx="98280" cy="12240"/>
              </p14:xfrm>
            </p:contentPart>
          </mc:Choice>
          <mc:Fallback xmlns="">
            <p:pic>
              <p:nvPicPr>
                <p:cNvPr id="430" name="Ink 429"/>
                <p:cNvPicPr/>
                <p:nvPr/>
              </p:nvPicPr>
              <p:blipFill>
                <a:blip r:embed="rId902"/>
                <a:stretch>
                  <a:fillRect/>
                </a:stretch>
              </p:blipFill>
              <p:spPr>
                <a:xfrm>
                  <a:off x="3891680" y="3924947"/>
                  <a:ext cx="1274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5">
              <p14:nvContentPartPr>
                <p14:cNvPr id="431" name="Ink 430"/>
                <p14:cNvContentPartPr/>
                <p14:nvPr/>
              </p14:nvContentPartPr>
              <p14:xfrm>
                <a:off x="1389640" y="4517627"/>
                <a:ext cx="127800" cy="236880"/>
              </p14:xfrm>
            </p:contentPart>
          </mc:Choice>
          <mc:Fallback xmlns="">
            <p:pic>
              <p:nvPicPr>
                <p:cNvPr id="431" name="Ink 430"/>
                <p:cNvPicPr/>
                <p:nvPr/>
              </p:nvPicPr>
              <p:blipFill>
                <a:blip r:embed="rId904"/>
                <a:stretch>
                  <a:fillRect/>
                </a:stretch>
              </p:blipFill>
              <p:spPr>
                <a:xfrm>
                  <a:off x="1371280" y="4500707"/>
                  <a:ext cx="152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6">
              <p14:nvContentPartPr>
                <p14:cNvPr id="432" name="Ink 431"/>
                <p14:cNvContentPartPr/>
                <p14:nvPr/>
              </p14:nvContentPartPr>
              <p14:xfrm>
                <a:off x="1669360" y="4502147"/>
                <a:ext cx="81000" cy="244080"/>
              </p14:xfrm>
            </p:contentPart>
          </mc:Choice>
          <mc:Fallback xmlns="">
            <p:pic>
              <p:nvPicPr>
                <p:cNvPr id="432" name="Ink 431"/>
                <p:cNvPicPr/>
                <p:nvPr/>
              </p:nvPicPr>
              <p:blipFill>
                <a:blip r:embed="rId906"/>
                <a:stretch>
                  <a:fillRect/>
                </a:stretch>
              </p:blipFill>
              <p:spPr>
                <a:xfrm>
                  <a:off x="1650640" y="4485947"/>
                  <a:ext cx="1159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7">
              <p14:nvContentPartPr>
                <p14:cNvPr id="433" name="Ink 432"/>
                <p14:cNvContentPartPr/>
                <p14:nvPr/>
              </p14:nvContentPartPr>
              <p14:xfrm>
                <a:off x="1782400" y="4522667"/>
                <a:ext cx="150480" cy="205200"/>
              </p14:xfrm>
            </p:contentPart>
          </mc:Choice>
          <mc:Fallback xmlns="">
            <p:pic>
              <p:nvPicPr>
                <p:cNvPr id="433" name="Ink 432"/>
                <p:cNvPicPr/>
                <p:nvPr/>
              </p:nvPicPr>
              <p:blipFill>
                <a:blip r:embed="rId908"/>
                <a:stretch>
                  <a:fillRect/>
                </a:stretch>
              </p:blipFill>
              <p:spPr>
                <a:xfrm>
                  <a:off x="1768000" y="4503947"/>
                  <a:ext cx="1832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8">
              <p14:nvContentPartPr>
                <p14:cNvPr id="434" name="Ink 433"/>
                <p14:cNvContentPartPr/>
                <p14:nvPr/>
              </p14:nvContentPartPr>
              <p14:xfrm>
                <a:off x="1827040" y="4646867"/>
                <a:ext cx="129600" cy="16920"/>
              </p14:xfrm>
            </p:contentPart>
          </mc:Choice>
          <mc:Fallback xmlns="">
            <p:pic>
              <p:nvPicPr>
                <p:cNvPr id="434" name="Ink 433"/>
                <p:cNvPicPr/>
                <p:nvPr/>
              </p:nvPicPr>
              <p:blipFill>
                <a:blip r:embed="rId910"/>
                <a:stretch>
                  <a:fillRect/>
                </a:stretch>
              </p:blipFill>
              <p:spPr>
                <a:xfrm>
                  <a:off x="1809760" y="4629587"/>
                  <a:ext cx="150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9">
              <p14:nvContentPartPr>
                <p14:cNvPr id="435" name="Ink 434"/>
                <p14:cNvContentPartPr/>
                <p14:nvPr/>
              </p14:nvContentPartPr>
              <p14:xfrm>
                <a:off x="2120800" y="4589267"/>
                <a:ext cx="8280" cy="118800"/>
              </p14:xfrm>
            </p:contentPart>
          </mc:Choice>
          <mc:Fallback xmlns="">
            <p:pic>
              <p:nvPicPr>
                <p:cNvPr id="435" name="Ink 434"/>
                <p:cNvPicPr/>
                <p:nvPr/>
              </p:nvPicPr>
              <p:blipFill>
                <a:blip r:embed="rId912"/>
                <a:stretch>
                  <a:fillRect/>
                </a:stretch>
              </p:blipFill>
              <p:spPr>
                <a:xfrm>
                  <a:off x="2103520" y="4571987"/>
                  <a:ext cx="43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0">
              <p14:nvContentPartPr>
                <p14:cNvPr id="436" name="Ink 435"/>
                <p14:cNvContentPartPr/>
                <p14:nvPr/>
              </p14:nvContentPartPr>
              <p14:xfrm>
                <a:off x="2079040" y="4645067"/>
                <a:ext cx="158400" cy="25200"/>
              </p14:xfrm>
            </p:contentPart>
          </mc:Choice>
          <mc:Fallback xmlns="">
            <p:pic>
              <p:nvPicPr>
                <p:cNvPr id="436" name="Ink 435"/>
                <p:cNvPicPr/>
                <p:nvPr/>
              </p:nvPicPr>
              <p:blipFill>
                <a:blip r:embed="rId914"/>
                <a:stretch>
                  <a:fillRect/>
                </a:stretch>
              </p:blipFill>
              <p:spPr>
                <a:xfrm>
                  <a:off x="2062120" y="4628147"/>
                  <a:ext cx="1782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1">
              <p14:nvContentPartPr>
                <p14:cNvPr id="437" name="Ink 436"/>
                <p14:cNvContentPartPr/>
                <p14:nvPr/>
              </p14:nvContentPartPr>
              <p14:xfrm>
                <a:off x="2360200" y="4549667"/>
                <a:ext cx="37800" cy="199440"/>
              </p14:xfrm>
            </p:contentPart>
          </mc:Choice>
          <mc:Fallback xmlns="">
            <p:pic>
              <p:nvPicPr>
                <p:cNvPr id="437" name="Ink 436"/>
                <p:cNvPicPr/>
                <p:nvPr/>
              </p:nvPicPr>
              <p:blipFill>
                <a:blip r:embed="rId916"/>
                <a:stretch>
                  <a:fillRect/>
                </a:stretch>
              </p:blipFill>
              <p:spPr>
                <a:xfrm>
                  <a:off x="2342920" y="4532747"/>
                  <a:ext cx="72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2">
              <p14:nvContentPartPr>
                <p14:cNvPr id="438" name="Ink 437"/>
                <p14:cNvContentPartPr/>
                <p14:nvPr/>
              </p14:nvContentPartPr>
              <p14:xfrm>
                <a:off x="2385400" y="4526267"/>
                <a:ext cx="123480" cy="211680"/>
              </p14:xfrm>
            </p:contentPart>
          </mc:Choice>
          <mc:Fallback xmlns="">
            <p:pic>
              <p:nvPicPr>
                <p:cNvPr id="438" name="Ink 437"/>
                <p:cNvPicPr/>
                <p:nvPr/>
              </p:nvPicPr>
              <p:blipFill>
                <a:blip r:embed="rId918"/>
                <a:stretch>
                  <a:fillRect/>
                </a:stretch>
              </p:blipFill>
              <p:spPr>
                <a:xfrm>
                  <a:off x="2366680" y="4508267"/>
                  <a:ext cx="1602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3">
              <p14:nvContentPartPr>
                <p14:cNvPr id="439" name="Ink 438"/>
                <p14:cNvContentPartPr/>
                <p14:nvPr/>
              </p14:nvContentPartPr>
              <p14:xfrm>
                <a:off x="2578720" y="4505027"/>
                <a:ext cx="74520" cy="222840"/>
              </p14:xfrm>
            </p:contentPart>
          </mc:Choice>
          <mc:Fallback xmlns="">
            <p:pic>
              <p:nvPicPr>
                <p:cNvPr id="439" name="Ink 438"/>
                <p:cNvPicPr/>
                <p:nvPr/>
              </p:nvPicPr>
              <p:blipFill>
                <a:blip r:embed="rId920"/>
                <a:stretch>
                  <a:fillRect/>
                </a:stretch>
              </p:blipFill>
              <p:spPr>
                <a:xfrm>
                  <a:off x="2571160" y="4489187"/>
                  <a:ext cx="993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4">
              <p14:nvContentPartPr>
                <p14:cNvPr id="440" name="Ink 439"/>
                <p14:cNvContentPartPr/>
                <p14:nvPr/>
              </p14:nvContentPartPr>
              <p14:xfrm>
                <a:off x="2890840" y="4584947"/>
                <a:ext cx="129600" cy="18000"/>
              </p14:xfrm>
            </p:contentPart>
          </mc:Choice>
          <mc:Fallback xmlns="">
            <p:pic>
              <p:nvPicPr>
                <p:cNvPr id="440" name="Ink 439"/>
                <p:cNvPicPr/>
                <p:nvPr/>
              </p:nvPicPr>
              <p:blipFill>
                <a:blip r:embed="rId922"/>
                <a:stretch>
                  <a:fillRect/>
                </a:stretch>
              </p:blipFill>
              <p:spPr>
                <a:xfrm>
                  <a:off x="2872480" y="4566587"/>
                  <a:ext cx="151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5">
              <p14:nvContentPartPr>
                <p14:cNvPr id="441" name="Ink 440"/>
                <p14:cNvContentPartPr/>
                <p14:nvPr/>
              </p14:nvContentPartPr>
              <p14:xfrm>
                <a:off x="2885440" y="4666667"/>
                <a:ext cx="149040" cy="8640"/>
              </p14:xfrm>
            </p:contentPart>
          </mc:Choice>
          <mc:Fallback xmlns="">
            <p:pic>
              <p:nvPicPr>
                <p:cNvPr id="441" name="Ink 440"/>
                <p:cNvPicPr/>
                <p:nvPr/>
              </p:nvPicPr>
              <p:blipFill>
                <a:blip r:embed="rId924"/>
                <a:stretch>
                  <a:fillRect/>
                </a:stretch>
              </p:blipFill>
              <p:spPr>
                <a:xfrm>
                  <a:off x="2869240" y="4650467"/>
                  <a:ext cx="168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6">
              <p14:nvContentPartPr>
                <p14:cNvPr id="442" name="Ink 441"/>
                <p14:cNvContentPartPr/>
                <p14:nvPr/>
              </p14:nvContentPartPr>
              <p14:xfrm>
                <a:off x="3401680" y="4502867"/>
                <a:ext cx="152640" cy="213840"/>
              </p14:xfrm>
            </p:contentPart>
          </mc:Choice>
          <mc:Fallback xmlns="">
            <p:pic>
              <p:nvPicPr>
                <p:cNvPr id="442" name="Ink 441"/>
                <p:cNvPicPr/>
                <p:nvPr/>
              </p:nvPicPr>
              <p:blipFill>
                <a:blip r:embed="rId926"/>
                <a:stretch>
                  <a:fillRect/>
                </a:stretch>
              </p:blipFill>
              <p:spPr>
                <a:xfrm>
                  <a:off x="3383320" y="4484867"/>
                  <a:ext cx="178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7">
              <p14:nvContentPartPr>
                <p14:cNvPr id="443" name="Ink 442"/>
                <p14:cNvContentPartPr/>
                <p14:nvPr/>
              </p14:nvContentPartPr>
              <p14:xfrm>
                <a:off x="3676720" y="4503947"/>
                <a:ext cx="110520" cy="225720"/>
              </p14:xfrm>
            </p:contentPart>
          </mc:Choice>
          <mc:Fallback xmlns="">
            <p:pic>
              <p:nvPicPr>
                <p:cNvPr id="443" name="Ink 442"/>
                <p:cNvPicPr/>
                <p:nvPr/>
              </p:nvPicPr>
              <p:blipFill>
                <a:blip r:embed="rId928"/>
                <a:stretch>
                  <a:fillRect/>
                </a:stretch>
              </p:blipFill>
              <p:spPr>
                <a:xfrm>
                  <a:off x="3657640" y="4488467"/>
                  <a:ext cx="1404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8">
              <p14:nvContentPartPr>
                <p14:cNvPr id="444" name="Ink 443"/>
                <p14:cNvContentPartPr/>
                <p14:nvPr/>
              </p14:nvContentPartPr>
              <p14:xfrm>
                <a:off x="3803080" y="4528067"/>
                <a:ext cx="143280" cy="184680"/>
              </p14:xfrm>
            </p:contentPart>
          </mc:Choice>
          <mc:Fallback xmlns="">
            <p:pic>
              <p:nvPicPr>
                <p:cNvPr id="444" name="Ink 443"/>
                <p:cNvPicPr/>
                <p:nvPr/>
              </p:nvPicPr>
              <p:blipFill>
                <a:blip r:embed="rId930"/>
                <a:stretch>
                  <a:fillRect/>
                </a:stretch>
              </p:blipFill>
              <p:spPr>
                <a:xfrm>
                  <a:off x="3787240" y="4510787"/>
                  <a:ext cx="1756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9">
              <p14:nvContentPartPr>
                <p14:cNvPr id="445" name="Ink 444"/>
                <p14:cNvContentPartPr/>
                <p14:nvPr/>
              </p14:nvContentPartPr>
              <p14:xfrm>
                <a:off x="3871480" y="4623107"/>
                <a:ext cx="146880" cy="20520"/>
              </p14:xfrm>
            </p:contentPart>
          </mc:Choice>
          <mc:Fallback xmlns="">
            <p:pic>
              <p:nvPicPr>
                <p:cNvPr id="445" name="Ink 444"/>
                <p:cNvPicPr/>
                <p:nvPr/>
              </p:nvPicPr>
              <p:blipFill>
                <a:blip r:embed="rId932"/>
                <a:stretch>
                  <a:fillRect/>
                </a:stretch>
              </p:blipFill>
              <p:spPr>
                <a:xfrm>
                  <a:off x="3855280" y="4615907"/>
                  <a:ext cx="1663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0">
              <p14:nvContentPartPr>
                <p14:cNvPr id="446" name="Ink 445"/>
                <p14:cNvContentPartPr/>
                <p14:nvPr/>
              </p14:nvContentPartPr>
              <p14:xfrm>
                <a:off x="4041760" y="4488827"/>
                <a:ext cx="74160" cy="259920"/>
              </p14:xfrm>
            </p:contentPart>
          </mc:Choice>
          <mc:Fallback xmlns="">
            <p:pic>
              <p:nvPicPr>
                <p:cNvPr id="446" name="Ink 445"/>
                <p:cNvPicPr/>
                <p:nvPr/>
              </p:nvPicPr>
              <p:blipFill>
                <a:blip r:embed="rId934"/>
                <a:stretch>
                  <a:fillRect/>
                </a:stretch>
              </p:blipFill>
              <p:spPr>
                <a:xfrm>
                  <a:off x="4025560" y="4472627"/>
                  <a:ext cx="10836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1">
              <p14:nvContentPartPr>
                <p14:cNvPr id="447" name="Ink 446"/>
                <p14:cNvContentPartPr/>
                <p14:nvPr/>
              </p14:nvContentPartPr>
              <p14:xfrm>
                <a:off x="4327600" y="4564067"/>
                <a:ext cx="10440" cy="123480"/>
              </p14:xfrm>
            </p:contentPart>
          </mc:Choice>
          <mc:Fallback xmlns="">
            <p:pic>
              <p:nvPicPr>
                <p:cNvPr id="447" name="Ink 446"/>
                <p:cNvPicPr/>
                <p:nvPr/>
              </p:nvPicPr>
              <p:blipFill>
                <a:blip r:embed="rId936"/>
                <a:stretch>
                  <a:fillRect/>
                </a:stretch>
              </p:blipFill>
              <p:spPr>
                <a:xfrm>
                  <a:off x="4312480" y="4546067"/>
                  <a:ext cx="439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2">
              <p14:nvContentPartPr>
                <p14:cNvPr id="448" name="Ink 447"/>
                <p14:cNvContentPartPr/>
                <p14:nvPr/>
              </p14:nvContentPartPr>
              <p14:xfrm>
                <a:off x="4283320" y="4592867"/>
                <a:ext cx="154080" cy="18000"/>
              </p14:xfrm>
            </p:contentPart>
          </mc:Choice>
          <mc:Fallback xmlns="">
            <p:pic>
              <p:nvPicPr>
                <p:cNvPr id="448" name="Ink 447"/>
                <p:cNvPicPr/>
                <p:nvPr/>
              </p:nvPicPr>
              <p:blipFill>
                <a:blip r:embed="rId938"/>
                <a:stretch>
                  <a:fillRect/>
                </a:stretch>
              </p:blipFill>
              <p:spPr>
                <a:xfrm>
                  <a:off x="4265680" y="4583867"/>
                  <a:ext cx="174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3">
              <p14:nvContentPartPr>
                <p14:cNvPr id="449" name="Ink 448"/>
                <p14:cNvContentPartPr/>
                <p14:nvPr/>
              </p14:nvContentPartPr>
              <p14:xfrm>
                <a:off x="4618120" y="4485227"/>
                <a:ext cx="161280" cy="189000"/>
              </p14:xfrm>
            </p:contentPart>
          </mc:Choice>
          <mc:Fallback xmlns="">
            <p:pic>
              <p:nvPicPr>
                <p:cNvPr id="449" name="Ink 448"/>
                <p:cNvPicPr/>
                <p:nvPr/>
              </p:nvPicPr>
              <p:blipFill>
                <a:blip r:embed="rId940"/>
                <a:stretch>
                  <a:fillRect/>
                </a:stretch>
              </p:blipFill>
              <p:spPr>
                <a:xfrm>
                  <a:off x="4599040" y="4466867"/>
                  <a:ext cx="189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4">
              <p14:nvContentPartPr>
                <p14:cNvPr id="450" name="Ink 449"/>
                <p14:cNvContentPartPr/>
                <p14:nvPr/>
              </p14:nvContentPartPr>
              <p14:xfrm>
                <a:off x="4874800" y="4469747"/>
                <a:ext cx="120240" cy="203040"/>
              </p14:xfrm>
            </p:contentPart>
          </mc:Choice>
          <mc:Fallback xmlns="">
            <p:pic>
              <p:nvPicPr>
                <p:cNvPr id="450" name="Ink 449"/>
                <p:cNvPicPr/>
                <p:nvPr/>
              </p:nvPicPr>
              <p:blipFill>
                <a:blip r:embed="rId942"/>
                <a:stretch>
                  <a:fillRect/>
                </a:stretch>
              </p:blipFill>
              <p:spPr>
                <a:xfrm>
                  <a:off x="4855000" y="4450667"/>
                  <a:ext cx="1429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5">
              <p14:nvContentPartPr>
                <p14:cNvPr id="451" name="Ink 450"/>
                <p14:cNvContentPartPr/>
                <p14:nvPr/>
              </p14:nvContentPartPr>
              <p14:xfrm>
                <a:off x="5062720" y="4535267"/>
                <a:ext cx="13320" cy="140760"/>
              </p14:xfrm>
            </p:contentPart>
          </mc:Choice>
          <mc:Fallback xmlns="">
            <p:pic>
              <p:nvPicPr>
                <p:cNvPr id="451" name="Ink 450"/>
                <p:cNvPicPr/>
                <p:nvPr/>
              </p:nvPicPr>
              <p:blipFill>
                <a:blip r:embed="rId944"/>
                <a:stretch>
                  <a:fillRect/>
                </a:stretch>
              </p:blipFill>
              <p:spPr>
                <a:xfrm>
                  <a:off x="5044720" y="4517987"/>
                  <a:ext cx="460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6">
              <p14:nvContentPartPr>
                <p14:cNvPr id="452" name="Ink 451"/>
                <p14:cNvContentPartPr/>
                <p14:nvPr/>
              </p14:nvContentPartPr>
              <p14:xfrm>
                <a:off x="5068840" y="4514027"/>
                <a:ext cx="108360" cy="189360"/>
              </p14:xfrm>
            </p:contentPart>
          </mc:Choice>
          <mc:Fallback xmlns="">
            <p:pic>
              <p:nvPicPr>
                <p:cNvPr id="452" name="Ink 451"/>
                <p:cNvPicPr/>
                <p:nvPr/>
              </p:nvPicPr>
              <p:blipFill>
                <a:blip r:embed="rId946"/>
                <a:stretch>
                  <a:fillRect/>
                </a:stretch>
              </p:blipFill>
              <p:spPr>
                <a:xfrm>
                  <a:off x="5050840" y="4497107"/>
                  <a:ext cx="143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7">
              <p14:nvContentPartPr>
                <p14:cNvPr id="453" name="Ink 452"/>
                <p14:cNvContentPartPr/>
                <p14:nvPr/>
              </p14:nvContentPartPr>
              <p14:xfrm>
                <a:off x="5256400" y="4441667"/>
                <a:ext cx="101160" cy="329400"/>
              </p14:xfrm>
            </p:contentPart>
          </mc:Choice>
          <mc:Fallback xmlns="">
            <p:pic>
              <p:nvPicPr>
                <p:cNvPr id="453" name="Ink 452"/>
                <p:cNvPicPr/>
                <p:nvPr/>
              </p:nvPicPr>
              <p:blipFill>
                <a:blip r:embed="rId948"/>
                <a:stretch>
                  <a:fillRect/>
                </a:stretch>
              </p:blipFill>
              <p:spPr>
                <a:xfrm>
                  <a:off x="5239840" y="4426907"/>
                  <a:ext cx="1353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8">
              <p14:nvContentPartPr>
                <p14:cNvPr id="455" name="Ink 454"/>
                <p14:cNvContentPartPr/>
                <p14:nvPr/>
              </p14:nvContentPartPr>
              <p14:xfrm>
                <a:off x="1384920" y="5359181"/>
                <a:ext cx="113760" cy="226800"/>
              </p14:xfrm>
            </p:contentPart>
          </mc:Choice>
          <mc:Fallback xmlns="">
            <p:pic>
              <p:nvPicPr>
                <p:cNvPr id="455" name="Ink 454"/>
                <p:cNvPicPr/>
                <p:nvPr/>
              </p:nvPicPr>
              <p:blipFill>
                <a:blip r:embed="rId952"/>
                <a:stretch>
                  <a:fillRect/>
                </a:stretch>
              </p:blipFill>
              <p:spPr>
                <a:xfrm>
                  <a:off x="1365480" y="5340101"/>
                  <a:ext cx="1515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9">
              <p14:nvContentPartPr>
                <p14:cNvPr id="456" name="Ink 455"/>
                <p14:cNvContentPartPr/>
                <p14:nvPr/>
              </p14:nvContentPartPr>
              <p14:xfrm>
                <a:off x="1623600" y="5359541"/>
                <a:ext cx="91800" cy="220680"/>
              </p14:xfrm>
            </p:contentPart>
          </mc:Choice>
          <mc:Fallback xmlns="">
            <p:pic>
              <p:nvPicPr>
                <p:cNvPr id="456" name="Ink 455"/>
                <p:cNvPicPr/>
                <p:nvPr/>
              </p:nvPicPr>
              <p:blipFill>
                <a:blip r:embed="rId954"/>
                <a:stretch>
                  <a:fillRect/>
                </a:stretch>
              </p:blipFill>
              <p:spPr>
                <a:xfrm>
                  <a:off x="1604160" y="5340821"/>
                  <a:ext cx="1220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0">
              <p14:nvContentPartPr>
                <p14:cNvPr id="457" name="Ink 456"/>
                <p14:cNvContentPartPr/>
                <p14:nvPr/>
              </p14:nvContentPartPr>
              <p14:xfrm>
                <a:off x="1767600" y="5475821"/>
                <a:ext cx="78480" cy="93240"/>
              </p14:xfrm>
            </p:contentPart>
          </mc:Choice>
          <mc:Fallback xmlns="">
            <p:pic>
              <p:nvPicPr>
                <p:cNvPr id="457" name="Ink 456"/>
                <p:cNvPicPr/>
                <p:nvPr/>
              </p:nvPicPr>
              <p:blipFill>
                <a:blip r:embed="rId956"/>
                <a:stretch>
                  <a:fillRect/>
                </a:stretch>
              </p:blipFill>
              <p:spPr>
                <a:xfrm>
                  <a:off x="1749960" y="5458181"/>
                  <a:ext cx="1141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1">
              <p14:nvContentPartPr>
                <p14:cNvPr id="458" name="Ink 457"/>
                <p14:cNvContentPartPr/>
                <p14:nvPr/>
              </p14:nvContentPartPr>
              <p14:xfrm>
                <a:off x="1845000" y="5482661"/>
                <a:ext cx="83520" cy="113400"/>
              </p14:xfrm>
            </p:contentPart>
          </mc:Choice>
          <mc:Fallback xmlns="">
            <p:pic>
              <p:nvPicPr>
                <p:cNvPr id="458" name="Ink 457"/>
                <p:cNvPicPr/>
                <p:nvPr/>
              </p:nvPicPr>
              <p:blipFill>
                <a:blip r:embed="rId958"/>
                <a:stretch>
                  <a:fillRect/>
                </a:stretch>
              </p:blipFill>
              <p:spPr>
                <a:xfrm>
                  <a:off x="1825920" y="5464661"/>
                  <a:ext cx="1054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2">
              <p14:nvContentPartPr>
                <p14:cNvPr id="459" name="Ink 458"/>
                <p14:cNvContentPartPr/>
                <p14:nvPr/>
              </p14:nvContentPartPr>
              <p14:xfrm>
                <a:off x="1991880" y="5353781"/>
                <a:ext cx="199440" cy="254520"/>
              </p14:xfrm>
            </p:contentPart>
          </mc:Choice>
          <mc:Fallback xmlns="">
            <p:pic>
              <p:nvPicPr>
                <p:cNvPr id="459" name="Ink 458"/>
                <p:cNvPicPr/>
                <p:nvPr/>
              </p:nvPicPr>
              <p:blipFill>
                <a:blip r:embed="rId960"/>
                <a:stretch>
                  <a:fillRect/>
                </a:stretch>
              </p:blipFill>
              <p:spPr>
                <a:xfrm>
                  <a:off x="1977480" y="5335781"/>
                  <a:ext cx="2271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3">
              <p14:nvContentPartPr>
                <p14:cNvPr id="460" name="Ink 459"/>
                <p14:cNvContentPartPr/>
                <p14:nvPr/>
              </p14:nvContentPartPr>
              <p14:xfrm>
                <a:off x="2080080" y="5518661"/>
                <a:ext cx="154080" cy="7920"/>
              </p14:xfrm>
            </p:contentPart>
          </mc:Choice>
          <mc:Fallback xmlns="">
            <p:pic>
              <p:nvPicPr>
                <p:cNvPr id="460" name="Ink 459"/>
                <p:cNvPicPr/>
                <p:nvPr/>
              </p:nvPicPr>
              <p:blipFill>
                <a:blip r:embed="rId962"/>
                <a:stretch>
                  <a:fillRect/>
                </a:stretch>
              </p:blipFill>
              <p:spPr>
                <a:xfrm>
                  <a:off x="2063520" y="5502101"/>
                  <a:ext cx="177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4">
              <p14:nvContentPartPr>
                <p14:cNvPr id="461" name="Ink 460"/>
                <p14:cNvContentPartPr/>
                <p14:nvPr/>
              </p14:nvContentPartPr>
              <p14:xfrm>
                <a:off x="2242800" y="5373941"/>
                <a:ext cx="89280" cy="310680"/>
              </p14:xfrm>
            </p:contentPart>
          </mc:Choice>
          <mc:Fallback xmlns="">
            <p:pic>
              <p:nvPicPr>
                <p:cNvPr id="461" name="Ink 460"/>
                <p:cNvPicPr/>
                <p:nvPr/>
              </p:nvPicPr>
              <p:blipFill>
                <a:blip r:embed="rId964"/>
                <a:stretch>
                  <a:fillRect/>
                </a:stretch>
              </p:blipFill>
              <p:spPr>
                <a:xfrm>
                  <a:off x="2231280" y="5358821"/>
                  <a:ext cx="1191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5">
              <p14:nvContentPartPr>
                <p14:cNvPr id="462" name="Ink 461"/>
                <p14:cNvContentPartPr/>
                <p14:nvPr/>
              </p14:nvContentPartPr>
              <p14:xfrm>
                <a:off x="1611400" y="4425907"/>
                <a:ext cx="20160" cy="85320"/>
              </p14:xfrm>
            </p:contentPart>
          </mc:Choice>
          <mc:Fallback xmlns="">
            <p:pic>
              <p:nvPicPr>
                <p:cNvPr id="462" name="Ink 461"/>
                <p:cNvPicPr/>
                <p:nvPr/>
              </p:nvPicPr>
              <p:blipFill>
                <a:blip r:embed="rId1209"/>
                <a:stretch>
                  <a:fillRect/>
                </a:stretch>
              </p:blipFill>
              <p:spPr>
                <a:xfrm>
                  <a:off x="1594840" y="4408627"/>
                  <a:ext cx="554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6">
              <p14:nvContentPartPr>
                <p14:cNvPr id="463" name="Ink 462"/>
                <p14:cNvContentPartPr/>
                <p14:nvPr/>
              </p14:nvContentPartPr>
              <p14:xfrm>
                <a:off x="1584360" y="5247154"/>
                <a:ext cx="16200" cy="110160"/>
              </p14:xfrm>
            </p:contentPart>
          </mc:Choice>
          <mc:Fallback xmlns="">
            <p:pic>
              <p:nvPicPr>
                <p:cNvPr id="463" name="Ink 462"/>
                <p:cNvPicPr/>
                <p:nvPr/>
              </p:nvPicPr>
              <p:blipFill>
                <a:blip r:embed="rId1211"/>
                <a:stretch>
                  <a:fillRect/>
                </a:stretch>
              </p:blipFill>
              <p:spPr>
                <a:xfrm>
                  <a:off x="1566360" y="5230234"/>
                  <a:ext cx="522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7">
              <p14:nvContentPartPr>
                <p14:cNvPr id="464" name="Ink 463"/>
                <p14:cNvContentPartPr/>
                <p14:nvPr/>
              </p14:nvContentPartPr>
              <p14:xfrm>
                <a:off x="3624160" y="4440667"/>
                <a:ext cx="18360" cy="76680"/>
              </p14:xfrm>
            </p:contentPart>
          </mc:Choice>
          <mc:Fallback xmlns="">
            <p:pic>
              <p:nvPicPr>
                <p:cNvPr id="464" name="Ink 463"/>
                <p:cNvPicPr/>
                <p:nvPr/>
              </p:nvPicPr>
              <p:blipFill>
                <a:blip r:embed="rId1213"/>
                <a:stretch>
                  <a:fillRect/>
                </a:stretch>
              </p:blipFill>
              <p:spPr>
                <a:xfrm>
                  <a:off x="3610120" y="4422307"/>
                  <a:ext cx="51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8">
              <p14:nvContentPartPr>
                <p14:cNvPr id="465" name="Ink 464"/>
                <p14:cNvContentPartPr/>
                <p14:nvPr/>
              </p14:nvContentPartPr>
              <p14:xfrm>
                <a:off x="2589840" y="5423554"/>
                <a:ext cx="139320" cy="13680"/>
              </p14:xfrm>
            </p:contentPart>
          </mc:Choice>
          <mc:Fallback xmlns="">
            <p:pic>
              <p:nvPicPr>
                <p:cNvPr id="465" name="Ink 464"/>
                <p:cNvPicPr/>
                <p:nvPr/>
              </p:nvPicPr>
              <p:blipFill>
                <a:blip r:embed="rId1215"/>
                <a:stretch>
                  <a:fillRect/>
                </a:stretch>
              </p:blipFill>
              <p:spPr>
                <a:xfrm>
                  <a:off x="2571120" y="5404114"/>
                  <a:ext cx="1681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9">
              <p14:nvContentPartPr>
                <p14:cNvPr id="466" name="Ink 465"/>
                <p14:cNvContentPartPr/>
                <p14:nvPr/>
              </p14:nvContentPartPr>
              <p14:xfrm>
                <a:off x="2580480" y="5519314"/>
                <a:ext cx="159120" cy="32400"/>
              </p14:xfrm>
            </p:contentPart>
          </mc:Choice>
          <mc:Fallback xmlns="">
            <p:pic>
              <p:nvPicPr>
                <p:cNvPr id="466" name="Ink 465"/>
                <p:cNvPicPr/>
                <p:nvPr/>
              </p:nvPicPr>
              <p:blipFill>
                <a:blip r:embed="rId1217"/>
                <a:stretch>
                  <a:fillRect/>
                </a:stretch>
              </p:blipFill>
              <p:spPr>
                <a:xfrm>
                  <a:off x="2562120" y="5513194"/>
                  <a:ext cx="180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0">
              <p14:nvContentPartPr>
                <p14:cNvPr id="467" name="Ink 466"/>
                <p14:cNvContentPartPr/>
                <p14:nvPr/>
              </p14:nvContentPartPr>
              <p14:xfrm>
                <a:off x="3067920" y="5435074"/>
                <a:ext cx="111960" cy="111600"/>
              </p14:xfrm>
            </p:contentPart>
          </mc:Choice>
          <mc:Fallback xmlns="">
            <p:pic>
              <p:nvPicPr>
                <p:cNvPr id="467" name="Ink 466"/>
                <p:cNvPicPr/>
                <p:nvPr/>
              </p:nvPicPr>
              <p:blipFill>
                <a:blip r:embed="rId1219"/>
                <a:stretch>
                  <a:fillRect/>
                </a:stretch>
              </p:blipFill>
              <p:spPr>
                <a:xfrm>
                  <a:off x="3049200" y="5418514"/>
                  <a:ext cx="1476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1">
              <p14:nvContentPartPr>
                <p14:cNvPr id="468" name="Ink 467"/>
                <p14:cNvContentPartPr/>
                <p14:nvPr/>
              </p14:nvContentPartPr>
              <p14:xfrm>
                <a:off x="3178800" y="5431474"/>
                <a:ext cx="106920" cy="108000"/>
              </p14:xfrm>
            </p:contentPart>
          </mc:Choice>
          <mc:Fallback xmlns="">
            <p:pic>
              <p:nvPicPr>
                <p:cNvPr id="468" name="Ink 467"/>
                <p:cNvPicPr/>
                <p:nvPr/>
              </p:nvPicPr>
              <p:blipFill>
                <a:blip r:embed="rId1221"/>
                <a:stretch>
                  <a:fillRect/>
                </a:stretch>
              </p:blipFill>
              <p:spPr>
                <a:xfrm>
                  <a:off x="3159360" y="5412754"/>
                  <a:ext cx="1292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2">
              <p14:nvContentPartPr>
                <p14:cNvPr id="469" name="Ink 468"/>
                <p14:cNvContentPartPr/>
                <p14:nvPr/>
              </p14:nvContentPartPr>
              <p14:xfrm>
                <a:off x="3449880" y="5342554"/>
                <a:ext cx="176760" cy="214200"/>
              </p14:xfrm>
            </p:contentPart>
          </mc:Choice>
          <mc:Fallback xmlns="">
            <p:pic>
              <p:nvPicPr>
                <p:cNvPr id="469" name="Ink 468"/>
                <p:cNvPicPr/>
                <p:nvPr/>
              </p:nvPicPr>
              <p:blipFill>
                <a:blip r:embed="rId1223"/>
                <a:stretch>
                  <a:fillRect/>
                </a:stretch>
              </p:blipFill>
              <p:spPr>
                <a:xfrm>
                  <a:off x="3430800" y="5324194"/>
                  <a:ext cx="198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3">
              <p14:nvContentPartPr>
                <p14:cNvPr id="470" name="Ink 469"/>
                <p14:cNvContentPartPr/>
                <p14:nvPr/>
              </p14:nvContentPartPr>
              <p14:xfrm>
                <a:off x="3722400" y="5296834"/>
                <a:ext cx="35640" cy="96480"/>
              </p14:xfrm>
            </p:contentPart>
          </mc:Choice>
          <mc:Fallback xmlns="">
            <p:pic>
              <p:nvPicPr>
                <p:cNvPr id="470" name="Ink 469"/>
                <p:cNvPicPr/>
                <p:nvPr/>
              </p:nvPicPr>
              <p:blipFill>
                <a:blip r:embed="rId1225"/>
                <a:stretch>
                  <a:fillRect/>
                </a:stretch>
              </p:blipFill>
              <p:spPr>
                <a:xfrm>
                  <a:off x="3705480" y="5282074"/>
                  <a:ext cx="691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4">
              <p14:nvContentPartPr>
                <p14:cNvPr id="471" name="Ink 470"/>
                <p14:cNvContentPartPr/>
                <p14:nvPr/>
              </p14:nvContentPartPr>
              <p14:xfrm>
                <a:off x="3865680" y="5289994"/>
                <a:ext cx="76320" cy="267840"/>
              </p14:xfrm>
            </p:contentPart>
          </mc:Choice>
          <mc:Fallback xmlns="">
            <p:pic>
              <p:nvPicPr>
                <p:cNvPr id="471" name="Ink 470"/>
                <p:cNvPicPr/>
                <p:nvPr/>
              </p:nvPicPr>
              <p:blipFill>
                <a:blip r:embed="rId1227"/>
                <a:stretch>
                  <a:fillRect/>
                </a:stretch>
              </p:blipFill>
              <p:spPr>
                <a:xfrm>
                  <a:off x="3846240" y="5274514"/>
                  <a:ext cx="1054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5">
              <p14:nvContentPartPr>
                <p14:cNvPr id="472" name="Ink 471"/>
                <p14:cNvContentPartPr/>
                <p14:nvPr/>
              </p14:nvContentPartPr>
              <p14:xfrm>
                <a:off x="3991320" y="5339314"/>
                <a:ext cx="183960" cy="181800"/>
              </p14:xfrm>
            </p:contentPart>
          </mc:Choice>
          <mc:Fallback xmlns="">
            <p:pic>
              <p:nvPicPr>
                <p:cNvPr id="472" name="Ink 471"/>
                <p:cNvPicPr/>
                <p:nvPr/>
              </p:nvPicPr>
              <p:blipFill>
                <a:blip r:embed="rId1229"/>
                <a:stretch>
                  <a:fillRect/>
                </a:stretch>
              </p:blipFill>
              <p:spPr>
                <a:xfrm>
                  <a:off x="3978360" y="5320954"/>
                  <a:ext cx="216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6">
              <p14:nvContentPartPr>
                <p14:cNvPr id="473" name="Ink 472"/>
                <p14:cNvContentPartPr/>
                <p14:nvPr/>
              </p14:nvContentPartPr>
              <p14:xfrm>
                <a:off x="4060800" y="5453794"/>
                <a:ext cx="140760" cy="21600"/>
              </p14:xfrm>
            </p:contentPart>
          </mc:Choice>
          <mc:Fallback xmlns="">
            <p:pic>
              <p:nvPicPr>
                <p:cNvPr id="473" name="Ink 472"/>
                <p:cNvPicPr/>
                <p:nvPr/>
              </p:nvPicPr>
              <p:blipFill>
                <a:blip r:embed="rId1231"/>
                <a:stretch>
                  <a:fillRect/>
                </a:stretch>
              </p:blipFill>
              <p:spPr>
                <a:xfrm>
                  <a:off x="4043160" y="5436154"/>
                  <a:ext cx="1627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7">
              <p14:nvContentPartPr>
                <p14:cNvPr id="474" name="Ink 473"/>
                <p14:cNvContentPartPr/>
                <p14:nvPr/>
              </p14:nvContentPartPr>
              <p14:xfrm>
                <a:off x="4265280" y="5322394"/>
                <a:ext cx="73440" cy="250920"/>
              </p14:xfrm>
            </p:contentPart>
          </mc:Choice>
          <mc:Fallback xmlns="">
            <p:pic>
              <p:nvPicPr>
                <p:cNvPr id="474" name="Ink 473"/>
                <p:cNvPicPr/>
                <p:nvPr/>
              </p:nvPicPr>
              <p:blipFill>
                <a:blip r:embed="rId1233"/>
                <a:stretch>
                  <a:fillRect/>
                </a:stretch>
              </p:blipFill>
              <p:spPr>
                <a:xfrm>
                  <a:off x="4254120" y="5305114"/>
                  <a:ext cx="1029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8">
              <p14:nvContentPartPr>
                <p14:cNvPr id="483" name="Ink 482"/>
                <p14:cNvContentPartPr/>
                <p14:nvPr/>
              </p14:nvContentPartPr>
              <p14:xfrm>
                <a:off x="1378120" y="4913347"/>
                <a:ext cx="131400" cy="226440"/>
              </p14:xfrm>
            </p:contentPart>
          </mc:Choice>
          <mc:Fallback xmlns="">
            <p:pic>
              <p:nvPicPr>
                <p:cNvPr id="483" name="Ink 482"/>
                <p:cNvPicPr/>
                <p:nvPr/>
              </p:nvPicPr>
              <p:blipFill>
                <a:blip r:embed="rId1251"/>
                <a:stretch>
                  <a:fillRect/>
                </a:stretch>
              </p:blipFill>
              <p:spPr>
                <a:xfrm>
                  <a:off x="1359400" y="4895347"/>
                  <a:ext cx="1659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9">
              <p14:nvContentPartPr>
                <p14:cNvPr id="484" name="Ink 483"/>
                <p14:cNvContentPartPr/>
                <p14:nvPr/>
              </p14:nvContentPartPr>
              <p14:xfrm>
                <a:off x="1671160" y="4876987"/>
                <a:ext cx="80280" cy="262800"/>
              </p14:xfrm>
            </p:contentPart>
          </mc:Choice>
          <mc:Fallback xmlns="">
            <p:pic>
              <p:nvPicPr>
                <p:cNvPr id="484" name="Ink 483"/>
                <p:cNvPicPr/>
                <p:nvPr/>
              </p:nvPicPr>
              <p:blipFill>
                <a:blip r:embed="rId1253"/>
                <a:stretch>
                  <a:fillRect/>
                </a:stretch>
              </p:blipFill>
              <p:spPr>
                <a:xfrm>
                  <a:off x="1652080" y="4858987"/>
                  <a:ext cx="106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0">
              <p14:nvContentPartPr>
                <p14:cNvPr id="485" name="Ink 484"/>
                <p14:cNvContentPartPr/>
                <p14:nvPr/>
              </p14:nvContentPartPr>
              <p14:xfrm>
                <a:off x="1837840" y="4895707"/>
                <a:ext cx="172800" cy="227880"/>
              </p14:xfrm>
            </p:contentPart>
          </mc:Choice>
          <mc:Fallback xmlns="">
            <p:pic>
              <p:nvPicPr>
                <p:cNvPr id="485" name="Ink 484"/>
                <p:cNvPicPr/>
                <p:nvPr/>
              </p:nvPicPr>
              <p:blipFill>
                <a:blip r:embed="rId1255"/>
                <a:stretch>
                  <a:fillRect/>
                </a:stretch>
              </p:blipFill>
              <p:spPr>
                <a:xfrm>
                  <a:off x="1819840" y="4877347"/>
                  <a:ext cx="2070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1">
              <p14:nvContentPartPr>
                <p14:cNvPr id="486" name="Ink 485"/>
                <p14:cNvContentPartPr/>
                <p14:nvPr/>
              </p14:nvContentPartPr>
              <p14:xfrm>
                <a:off x="1905880" y="5023147"/>
                <a:ext cx="147600" cy="29880"/>
              </p14:xfrm>
            </p:contentPart>
          </mc:Choice>
          <mc:Fallback xmlns="">
            <p:pic>
              <p:nvPicPr>
                <p:cNvPr id="486" name="Ink 485"/>
                <p:cNvPicPr/>
                <p:nvPr/>
              </p:nvPicPr>
              <p:blipFill>
                <a:blip r:embed="rId1257"/>
                <a:stretch>
                  <a:fillRect/>
                </a:stretch>
              </p:blipFill>
              <p:spPr>
                <a:xfrm>
                  <a:off x="1890040" y="5010547"/>
                  <a:ext cx="1663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2">
              <p14:nvContentPartPr>
                <p14:cNvPr id="487" name="Ink 486"/>
                <p14:cNvContentPartPr/>
                <p14:nvPr/>
              </p14:nvContentPartPr>
              <p14:xfrm>
                <a:off x="2172640" y="4944667"/>
                <a:ext cx="19080" cy="154440"/>
              </p14:xfrm>
            </p:contentPart>
          </mc:Choice>
          <mc:Fallback xmlns="">
            <p:pic>
              <p:nvPicPr>
                <p:cNvPr id="487" name="Ink 486"/>
                <p:cNvPicPr/>
                <p:nvPr/>
              </p:nvPicPr>
              <p:blipFill>
                <a:blip r:embed="rId1259"/>
                <a:stretch>
                  <a:fillRect/>
                </a:stretch>
              </p:blipFill>
              <p:spPr>
                <a:xfrm>
                  <a:off x="2155360" y="4928467"/>
                  <a:ext cx="496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3">
              <p14:nvContentPartPr>
                <p14:cNvPr id="488" name="Ink 487"/>
                <p14:cNvContentPartPr/>
                <p14:nvPr/>
              </p14:nvContentPartPr>
              <p14:xfrm>
                <a:off x="2164720" y="4906147"/>
                <a:ext cx="109800" cy="226440"/>
              </p14:xfrm>
            </p:contentPart>
          </mc:Choice>
          <mc:Fallback xmlns="">
            <p:pic>
              <p:nvPicPr>
                <p:cNvPr id="488" name="Ink 487"/>
                <p:cNvPicPr/>
                <p:nvPr/>
              </p:nvPicPr>
              <p:blipFill>
                <a:blip r:embed="rId1261"/>
                <a:stretch>
                  <a:fillRect/>
                </a:stretch>
              </p:blipFill>
              <p:spPr>
                <a:xfrm>
                  <a:off x="2146720" y="4888507"/>
                  <a:ext cx="144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4">
              <p14:nvContentPartPr>
                <p14:cNvPr id="489" name="Ink 488"/>
                <p14:cNvContentPartPr/>
                <p14:nvPr/>
              </p14:nvContentPartPr>
              <p14:xfrm>
                <a:off x="2363080" y="4879507"/>
                <a:ext cx="65880" cy="250560"/>
              </p14:xfrm>
            </p:contentPart>
          </mc:Choice>
          <mc:Fallback xmlns="">
            <p:pic>
              <p:nvPicPr>
                <p:cNvPr id="489" name="Ink 488"/>
                <p:cNvPicPr/>
                <p:nvPr/>
              </p:nvPicPr>
              <p:blipFill>
                <a:blip r:embed="rId1263"/>
                <a:stretch>
                  <a:fillRect/>
                </a:stretch>
              </p:blipFill>
              <p:spPr>
                <a:xfrm>
                  <a:off x="2349760" y="4865467"/>
                  <a:ext cx="96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5">
              <p14:nvContentPartPr>
                <p14:cNvPr id="490" name="Ink 489"/>
                <p14:cNvContentPartPr/>
                <p14:nvPr/>
              </p14:nvContentPartPr>
              <p14:xfrm>
                <a:off x="2767360" y="4954027"/>
                <a:ext cx="134280" cy="11880"/>
              </p14:xfrm>
            </p:contentPart>
          </mc:Choice>
          <mc:Fallback xmlns="">
            <p:pic>
              <p:nvPicPr>
                <p:cNvPr id="490" name="Ink 489"/>
                <p:cNvPicPr/>
                <p:nvPr/>
              </p:nvPicPr>
              <p:blipFill>
                <a:blip r:embed="rId1265"/>
                <a:stretch>
                  <a:fillRect/>
                </a:stretch>
              </p:blipFill>
              <p:spPr>
                <a:xfrm>
                  <a:off x="2748280" y="4935667"/>
                  <a:ext cx="156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6">
              <p14:nvContentPartPr>
                <p14:cNvPr id="491" name="Ink 490"/>
                <p14:cNvContentPartPr/>
                <p14:nvPr/>
              </p14:nvContentPartPr>
              <p14:xfrm>
                <a:off x="2746480" y="5054107"/>
                <a:ext cx="167040" cy="16200"/>
              </p14:xfrm>
            </p:contentPart>
          </mc:Choice>
          <mc:Fallback xmlns="">
            <p:pic>
              <p:nvPicPr>
                <p:cNvPr id="491" name="Ink 490"/>
                <p:cNvPicPr/>
                <p:nvPr/>
              </p:nvPicPr>
              <p:blipFill>
                <a:blip r:embed="rId1267"/>
                <a:stretch>
                  <a:fillRect/>
                </a:stretch>
              </p:blipFill>
              <p:spPr>
                <a:xfrm>
                  <a:off x="2729560" y="5037187"/>
                  <a:ext cx="186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7">
              <p14:nvContentPartPr>
                <p14:cNvPr id="492" name="Ink 491"/>
                <p14:cNvContentPartPr/>
                <p14:nvPr/>
              </p14:nvContentPartPr>
              <p14:xfrm>
                <a:off x="3234640" y="4871947"/>
                <a:ext cx="145800" cy="250920"/>
              </p14:xfrm>
            </p:contentPart>
          </mc:Choice>
          <mc:Fallback xmlns="">
            <p:pic>
              <p:nvPicPr>
                <p:cNvPr id="492" name="Ink 491"/>
                <p:cNvPicPr/>
                <p:nvPr/>
              </p:nvPicPr>
              <p:blipFill>
                <a:blip r:embed="rId1269"/>
                <a:stretch>
                  <a:fillRect/>
                </a:stretch>
              </p:blipFill>
              <p:spPr>
                <a:xfrm>
                  <a:off x="3215920" y="4853227"/>
                  <a:ext cx="1684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8">
              <p14:nvContentPartPr>
                <p14:cNvPr id="493" name="Ink 492"/>
                <p14:cNvContentPartPr/>
                <p14:nvPr/>
              </p14:nvContentPartPr>
              <p14:xfrm>
                <a:off x="3509680" y="4888147"/>
                <a:ext cx="89280" cy="241920"/>
              </p14:xfrm>
            </p:contentPart>
          </mc:Choice>
          <mc:Fallback xmlns="">
            <p:pic>
              <p:nvPicPr>
                <p:cNvPr id="493" name="Ink 492"/>
                <p:cNvPicPr/>
                <p:nvPr/>
              </p:nvPicPr>
              <p:blipFill>
                <a:blip r:embed="rId1271"/>
                <a:stretch>
                  <a:fillRect/>
                </a:stretch>
              </p:blipFill>
              <p:spPr>
                <a:xfrm>
                  <a:off x="3490600" y="4869427"/>
                  <a:ext cx="1173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9">
              <p14:nvContentPartPr>
                <p14:cNvPr id="494" name="Ink 493"/>
                <p14:cNvContentPartPr/>
                <p14:nvPr/>
              </p14:nvContentPartPr>
              <p14:xfrm>
                <a:off x="3665920" y="4879507"/>
                <a:ext cx="168840" cy="231120"/>
              </p14:xfrm>
            </p:contentPart>
          </mc:Choice>
          <mc:Fallback xmlns="">
            <p:pic>
              <p:nvPicPr>
                <p:cNvPr id="494" name="Ink 493"/>
                <p:cNvPicPr/>
                <p:nvPr/>
              </p:nvPicPr>
              <p:blipFill>
                <a:blip r:embed="rId1273"/>
                <a:stretch>
                  <a:fillRect/>
                </a:stretch>
              </p:blipFill>
              <p:spPr>
                <a:xfrm>
                  <a:off x="3648640" y="4861507"/>
                  <a:ext cx="2001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0">
              <p14:nvContentPartPr>
                <p14:cNvPr id="495" name="Ink 494"/>
                <p14:cNvContentPartPr/>
                <p14:nvPr/>
              </p14:nvContentPartPr>
              <p14:xfrm>
                <a:off x="3703000" y="5008387"/>
                <a:ext cx="178200" cy="15120"/>
              </p14:xfrm>
            </p:contentPart>
          </mc:Choice>
          <mc:Fallback xmlns="">
            <p:pic>
              <p:nvPicPr>
                <p:cNvPr id="495" name="Ink 494"/>
                <p:cNvPicPr/>
                <p:nvPr/>
              </p:nvPicPr>
              <p:blipFill>
                <a:blip r:embed="rId1275"/>
                <a:stretch>
                  <a:fillRect/>
                </a:stretch>
              </p:blipFill>
              <p:spPr>
                <a:xfrm>
                  <a:off x="3687160" y="4992547"/>
                  <a:ext cx="1969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1">
              <p14:nvContentPartPr>
                <p14:cNvPr id="496" name="Ink 495"/>
                <p14:cNvContentPartPr/>
                <p14:nvPr/>
              </p14:nvContentPartPr>
              <p14:xfrm>
                <a:off x="3920800" y="4863307"/>
                <a:ext cx="79920" cy="261000"/>
              </p14:xfrm>
            </p:contentPart>
          </mc:Choice>
          <mc:Fallback xmlns="">
            <p:pic>
              <p:nvPicPr>
                <p:cNvPr id="496" name="Ink 495"/>
                <p:cNvPicPr/>
                <p:nvPr/>
              </p:nvPicPr>
              <p:blipFill>
                <a:blip r:embed="rId1277"/>
                <a:stretch>
                  <a:fillRect/>
                </a:stretch>
              </p:blipFill>
              <p:spPr>
                <a:xfrm>
                  <a:off x="3905320" y="4846747"/>
                  <a:ext cx="112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2">
              <p14:nvContentPartPr>
                <p14:cNvPr id="497" name="Ink 496"/>
                <p14:cNvContentPartPr/>
                <p14:nvPr/>
              </p14:nvContentPartPr>
              <p14:xfrm>
                <a:off x="4157680" y="4892467"/>
                <a:ext cx="155160" cy="210960"/>
              </p14:xfrm>
            </p:contentPart>
          </mc:Choice>
          <mc:Fallback xmlns="">
            <p:pic>
              <p:nvPicPr>
                <p:cNvPr id="497" name="Ink 496"/>
                <p:cNvPicPr/>
                <p:nvPr/>
              </p:nvPicPr>
              <p:blipFill>
                <a:blip r:embed="rId1279"/>
                <a:stretch>
                  <a:fillRect/>
                </a:stretch>
              </p:blipFill>
              <p:spPr>
                <a:xfrm>
                  <a:off x="4139320" y="4875187"/>
                  <a:ext cx="185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3">
              <p14:nvContentPartPr>
                <p14:cNvPr id="498" name="Ink 497"/>
                <p14:cNvContentPartPr/>
                <p14:nvPr/>
              </p14:nvContentPartPr>
              <p14:xfrm>
                <a:off x="4438120" y="4868347"/>
                <a:ext cx="75960" cy="255240"/>
              </p14:xfrm>
            </p:contentPart>
          </mc:Choice>
          <mc:Fallback xmlns="">
            <p:pic>
              <p:nvPicPr>
                <p:cNvPr id="498" name="Ink 497"/>
                <p:cNvPicPr/>
                <p:nvPr/>
              </p:nvPicPr>
              <p:blipFill>
                <a:blip r:embed="rId1281"/>
                <a:stretch>
                  <a:fillRect/>
                </a:stretch>
              </p:blipFill>
              <p:spPr>
                <a:xfrm>
                  <a:off x="4418680" y="4850707"/>
                  <a:ext cx="1051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4">
              <p14:nvContentPartPr>
                <p14:cNvPr id="499" name="Ink 498"/>
                <p14:cNvContentPartPr/>
                <p14:nvPr/>
              </p14:nvContentPartPr>
              <p14:xfrm>
                <a:off x="4648720" y="4898587"/>
                <a:ext cx="7200" cy="181440"/>
              </p14:xfrm>
            </p:contentPart>
          </mc:Choice>
          <mc:Fallback xmlns="">
            <p:pic>
              <p:nvPicPr>
                <p:cNvPr id="499" name="Ink 498"/>
                <p:cNvPicPr/>
                <p:nvPr/>
              </p:nvPicPr>
              <p:blipFill>
                <a:blip r:embed="rId1283"/>
                <a:stretch>
                  <a:fillRect/>
                </a:stretch>
              </p:blipFill>
              <p:spPr>
                <a:xfrm>
                  <a:off x="4631440" y="4882027"/>
                  <a:ext cx="410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5">
              <p14:nvContentPartPr>
                <p14:cNvPr id="500" name="Ink 499"/>
                <p14:cNvContentPartPr/>
                <p14:nvPr/>
              </p14:nvContentPartPr>
              <p14:xfrm>
                <a:off x="4653040" y="4899667"/>
                <a:ext cx="109080" cy="199800"/>
              </p14:xfrm>
            </p:contentPart>
          </mc:Choice>
          <mc:Fallback xmlns="">
            <p:pic>
              <p:nvPicPr>
                <p:cNvPr id="500" name="Ink 499"/>
                <p:cNvPicPr/>
                <p:nvPr/>
              </p:nvPicPr>
              <p:blipFill>
                <a:blip r:embed="rId1285"/>
                <a:stretch>
                  <a:fillRect/>
                </a:stretch>
              </p:blipFill>
              <p:spPr>
                <a:xfrm>
                  <a:off x="4634320" y="4883467"/>
                  <a:ext cx="144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6">
              <p14:nvContentPartPr>
                <p14:cNvPr id="501" name="Ink 500"/>
                <p14:cNvContentPartPr/>
                <p14:nvPr/>
              </p14:nvContentPartPr>
              <p14:xfrm>
                <a:off x="4853920" y="4857907"/>
                <a:ext cx="87120" cy="301320"/>
              </p14:xfrm>
            </p:contentPart>
          </mc:Choice>
          <mc:Fallback xmlns="">
            <p:pic>
              <p:nvPicPr>
                <p:cNvPr id="501" name="Ink 500"/>
                <p:cNvPicPr/>
                <p:nvPr/>
              </p:nvPicPr>
              <p:blipFill>
                <a:blip r:embed="rId1287"/>
                <a:stretch>
                  <a:fillRect/>
                </a:stretch>
              </p:blipFill>
              <p:spPr>
                <a:xfrm>
                  <a:off x="4836280" y="4844227"/>
                  <a:ext cx="1227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7">
              <p14:nvContentPartPr>
                <p14:cNvPr id="510" name="Ink 509"/>
                <p14:cNvContentPartPr/>
                <p14:nvPr/>
              </p14:nvContentPartPr>
              <p14:xfrm>
                <a:off x="4596520" y="5526627"/>
                <a:ext cx="17640" cy="80280"/>
              </p14:xfrm>
            </p:contentPart>
          </mc:Choice>
          <mc:Fallback xmlns="">
            <p:pic>
              <p:nvPicPr>
                <p:cNvPr id="510" name="Ink 509"/>
                <p:cNvPicPr/>
                <p:nvPr/>
              </p:nvPicPr>
              <p:blipFill>
                <a:blip r:embed="rId1578"/>
                <a:stretch>
                  <a:fillRect/>
                </a:stretch>
              </p:blipFill>
              <p:spPr>
                <a:xfrm>
                  <a:off x="4579240" y="5508987"/>
                  <a:ext cx="529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8">
              <p14:nvContentPartPr>
                <p14:cNvPr id="511" name="Ink 510"/>
                <p14:cNvContentPartPr/>
                <p14:nvPr/>
              </p14:nvContentPartPr>
              <p14:xfrm>
                <a:off x="5024560" y="5442387"/>
                <a:ext cx="74880" cy="87120"/>
              </p14:xfrm>
            </p:contentPart>
          </mc:Choice>
          <mc:Fallback xmlns="">
            <p:pic>
              <p:nvPicPr>
                <p:cNvPr id="511" name="Ink 510"/>
                <p:cNvPicPr/>
                <p:nvPr/>
              </p:nvPicPr>
              <p:blipFill>
                <a:blip r:embed="rId1580"/>
                <a:stretch>
                  <a:fillRect/>
                </a:stretch>
              </p:blipFill>
              <p:spPr>
                <a:xfrm>
                  <a:off x="5010880" y="5426907"/>
                  <a:ext cx="1065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9">
              <p14:nvContentPartPr>
                <p14:cNvPr id="512" name="Ink 511"/>
                <p14:cNvContentPartPr/>
                <p14:nvPr/>
              </p14:nvContentPartPr>
              <p14:xfrm>
                <a:off x="5111320" y="5425467"/>
                <a:ext cx="123120" cy="111600"/>
              </p14:xfrm>
            </p:contentPart>
          </mc:Choice>
          <mc:Fallback xmlns="">
            <p:pic>
              <p:nvPicPr>
                <p:cNvPr id="512" name="Ink 511"/>
                <p:cNvPicPr/>
                <p:nvPr/>
              </p:nvPicPr>
              <p:blipFill>
                <a:blip r:embed="rId1582"/>
                <a:stretch>
                  <a:fillRect/>
                </a:stretch>
              </p:blipFill>
              <p:spPr>
                <a:xfrm>
                  <a:off x="5091880" y="5407107"/>
                  <a:ext cx="1454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0">
              <p14:nvContentPartPr>
                <p14:cNvPr id="513" name="Ink 512"/>
                <p14:cNvContentPartPr/>
                <p14:nvPr/>
              </p14:nvContentPartPr>
              <p14:xfrm>
                <a:off x="5382040" y="5355267"/>
                <a:ext cx="161280" cy="181800"/>
              </p14:xfrm>
            </p:contentPart>
          </mc:Choice>
          <mc:Fallback xmlns="">
            <p:pic>
              <p:nvPicPr>
                <p:cNvPr id="513" name="Ink 512"/>
                <p:cNvPicPr/>
                <p:nvPr/>
              </p:nvPicPr>
              <p:blipFill>
                <a:blip r:embed="rId1584"/>
                <a:stretch>
                  <a:fillRect/>
                </a:stretch>
              </p:blipFill>
              <p:spPr>
                <a:xfrm>
                  <a:off x="5362240" y="5337267"/>
                  <a:ext cx="1886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1">
              <p14:nvContentPartPr>
                <p14:cNvPr id="514" name="Ink 513"/>
                <p14:cNvContentPartPr/>
                <p14:nvPr/>
              </p14:nvContentPartPr>
              <p14:xfrm>
                <a:off x="5405800" y="5448867"/>
                <a:ext cx="121320" cy="21240"/>
              </p14:xfrm>
            </p:contentPart>
          </mc:Choice>
          <mc:Fallback xmlns="">
            <p:pic>
              <p:nvPicPr>
                <p:cNvPr id="514" name="Ink 513"/>
                <p:cNvPicPr/>
                <p:nvPr/>
              </p:nvPicPr>
              <p:blipFill>
                <a:blip r:embed="rId1586"/>
                <a:stretch>
                  <a:fillRect/>
                </a:stretch>
              </p:blipFill>
              <p:spPr>
                <a:xfrm>
                  <a:off x="5388160" y="5441307"/>
                  <a:ext cx="1418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2">
              <p14:nvContentPartPr>
                <p14:cNvPr id="515" name="Ink 514"/>
                <p14:cNvContentPartPr/>
                <p14:nvPr/>
              </p14:nvContentPartPr>
              <p14:xfrm>
                <a:off x="5689840" y="5327187"/>
                <a:ext cx="30960" cy="213120"/>
              </p14:xfrm>
            </p:contentPart>
          </mc:Choice>
          <mc:Fallback xmlns="">
            <p:pic>
              <p:nvPicPr>
                <p:cNvPr id="515" name="Ink 514"/>
                <p:cNvPicPr/>
                <p:nvPr/>
              </p:nvPicPr>
              <p:blipFill>
                <a:blip r:embed="rId1588"/>
                <a:stretch>
                  <a:fillRect/>
                </a:stretch>
              </p:blipFill>
              <p:spPr>
                <a:xfrm>
                  <a:off x="5671120" y="5310987"/>
                  <a:ext cx="65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3">
              <p14:nvContentPartPr>
                <p14:cNvPr id="516" name="Ink 515"/>
                <p14:cNvContentPartPr/>
                <p14:nvPr/>
              </p14:nvContentPartPr>
              <p14:xfrm>
                <a:off x="5740240" y="5345547"/>
                <a:ext cx="33840" cy="189720"/>
              </p14:xfrm>
            </p:contentPart>
          </mc:Choice>
          <mc:Fallback xmlns="">
            <p:pic>
              <p:nvPicPr>
                <p:cNvPr id="516" name="Ink 515"/>
                <p:cNvPicPr/>
                <p:nvPr/>
              </p:nvPicPr>
              <p:blipFill>
                <a:blip r:embed="rId1590"/>
                <a:stretch>
                  <a:fillRect/>
                </a:stretch>
              </p:blipFill>
              <p:spPr>
                <a:xfrm>
                  <a:off x="5723680" y="5327907"/>
                  <a:ext cx="68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4">
              <p14:nvContentPartPr>
                <p14:cNvPr id="517" name="Ink 516"/>
                <p14:cNvContentPartPr/>
                <p14:nvPr/>
              </p14:nvContentPartPr>
              <p14:xfrm>
                <a:off x="5760400" y="5342307"/>
                <a:ext cx="138240" cy="198000"/>
              </p14:xfrm>
            </p:contentPart>
          </mc:Choice>
          <mc:Fallback xmlns="">
            <p:pic>
              <p:nvPicPr>
                <p:cNvPr id="517" name="Ink 516"/>
                <p:cNvPicPr/>
                <p:nvPr/>
              </p:nvPicPr>
              <p:blipFill>
                <a:blip r:embed="rId1592"/>
                <a:stretch>
                  <a:fillRect/>
                </a:stretch>
              </p:blipFill>
              <p:spPr>
                <a:xfrm>
                  <a:off x="5745640" y="5323587"/>
                  <a:ext cx="1731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5">
              <p14:nvContentPartPr>
                <p14:cNvPr id="527" name="Ink 526"/>
                <p14:cNvContentPartPr/>
                <p14:nvPr/>
              </p14:nvContentPartPr>
              <p14:xfrm>
                <a:off x="1206663" y="3073587"/>
                <a:ext cx="141120" cy="238680"/>
              </p14:xfrm>
            </p:contentPart>
          </mc:Choice>
          <mc:Fallback xmlns="">
            <p:pic>
              <p:nvPicPr>
                <p:cNvPr id="527" name="Ink 526"/>
                <p:cNvPicPr/>
                <p:nvPr/>
              </p:nvPicPr>
              <p:blipFill>
                <a:blip r:embed="rId1600"/>
                <a:stretch>
                  <a:fillRect/>
                </a:stretch>
              </p:blipFill>
              <p:spPr>
                <a:xfrm>
                  <a:off x="1186503" y="3055587"/>
                  <a:ext cx="1792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6">
              <p14:nvContentPartPr>
                <p14:cNvPr id="528" name="Ink 527"/>
                <p14:cNvContentPartPr/>
                <p14:nvPr/>
              </p14:nvContentPartPr>
              <p14:xfrm>
                <a:off x="1248783" y="3208227"/>
                <a:ext cx="93600" cy="12600"/>
              </p14:xfrm>
            </p:contentPart>
          </mc:Choice>
          <mc:Fallback xmlns="">
            <p:pic>
              <p:nvPicPr>
                <p:cNvPr id="528" name="Ink 527"/>
                <p:cNvPicPr/>
                <p:nvPr/>
              </p:nvPicPr>
              <p:blipFill>
                <a:blip r:embed="rId1602"/>
                <a:stretch>
                  <a:fillRect/>
                </a:stretch>
              </p:blipFill>
              <p:spPr>
                <a:xfrm>
                  <a:off x="1228623" y="3191667"/>
                  <a:ext cx="1234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7">
              <p14:nvContentPartPr>
                <p14:cNvPr id="532" name="Ink 531"/>
                <p14:cNvContentPartPr/>
                <p14:nvPr/>
              </p14:nvContentPartPr>
              <p14:xfrm>
                <a:off x="1541039" y="3184679"/>
                <a:ext cx="122400" cy="93960"/>
              </p14:xfrm>
            </p:contentPart>
          </mc:Choice>
          <mc:Fallback xmlns="">
            <p:pic>
              <p:nvPicPr>
                <p:cNvPr id="532" name="Ink 531"/>
                <p:cNvPicPr/>
                <p:nvPr/>
              </p:nvPicPr>
              <p:blipFill>
                <a:blip r:embed="rId1605"/>
                <a:stretch>
                  <a:fillRect/>
                </a:stretch>
              </p:blipFill>
              <p:spPr>
                <a:xfrm>
                  <a:off x="1522679" y="3166319"/>
                  <a:ext cx="1465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8">
              <p14:nvContentPartPr>
                <p14:cNvPr id="539" name="Ink 538"/>
                <p14:cNvContentPartPr/>
                <p14:nvPr/>
              </p14:nvContentPartPr>
              <p14:xfrm>
                <a:off x="7770903" y="3120413"/>
                <a:ext cx="73080" cy="138960"/>
              </p14:xfrm>
            </p:contentPart>
          </mc:Choice>
          <mc:Fallback xmlns="">
            <p:pic>
              <p:nvPicPr>
                <p:cNvPr id="539" name="Ink 538"/>
                <p:cNvPicPr/>
                <p:nvPr/>
              </p:nvPicPr>
              <p:blipFill>
                <a:blip r:embed="rId2192"/>
                <a:stretch>
                  <a:fillRect/>
                </a:stretch>
              </p:blipFill>
              <p:spPr>
                <a:xfrm>
                  <a:off x="7752903" y="3103133"/>
                  <a:ext cx="1047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9">
              <p14:nvContentPartPr>
                <p14:cNvPr id="540" name="Ink 539"/>
                <p14:cNvContentPartPr/>
                <p14:nvPr/>
              </p14:nvContentPartPr>
              <p14:xfrm>
                <a:off x="7891503" y="3231293"/>
                <a:ext cx="9000" cy="5040"/>
              </p14:xfrm>
            </p:contentPart>
          </mc:Choice>
          <mc:Fallback xmlns="">
            <p:pic>
              <p:nvPicPr>
                <p:cNvPr id="540" name="Ink 539"/>
                <p:cNvPicPr/>
                <p:nvPr/>
              </p:nvPicPr>
              <p:blipFill>
                <a:blip r:embed="rId2194"/>
                <a:stretch>
                  <a:fillRect/>
                </a:stretch>
              </p:blipFill>
              <p:spPr>
                <a:xfrm>
                  <a:off x="7876023" y="3211493"/>
                  <a:ext cx="44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0">
              <p14:nvContentPartPr>
                <p14:cNvPr id="541" name="Ink 540"/>
                <p14:cNvContentPartPr/>
                <p14:nvPr/>
              </p14:nvContentPartPr>
              <p14:xfrm>
                <a:off x="8012103" y="3062453"/>
                <a:ext cx="95760" cy="202680"/>
              </p14:xfrm>
            </p:contentPart>
          </mc:Choice>
          <mc:Fallback xmlns="">
            <p:pic>
              <p:nvPicPr>
                <p:cNvPr id="541" name="Ink 540"/>
                <p:cNvPicPr/>
                <p:nvPr/>
              </p:nvPicPr>
              <p:blipFill>
                <a:blip r:embed="rId2196"/>
                <a:stretch>
                  <a:fillRect/>
                </a:stretch>
              </p:blipFill>
              <p:spPr>
                <a:xfrm>
                  <a:off x="7992663" y="3045533"/>
                  <a:ext cx="1296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1">
              <p14:nvContentPartPr>
                <p14:cNvPr id="542" name="Ink 541"/>
                <p14:cNvContentPartPr/>
                <p14:nvPr/>
              </p14:nvContentPartPr>
              <p14:xfrm>
                <a:off x="7993383" y="3115013"/>
                <a:ext cx="130320" cy="13320"/>
              </p14:xfrm>
            </p:contentPart>
          </mc:Choice>
          <mc:Fallback xmlns="">
            <p:pic>
              <p:nvPicPr>
                <p:cNvPr id="542" name="Ink 541"/>
                <p:cNvPicPr/>
                <p:nvPr/>
              </p:nvPicPr>
              <p:blipFill>
                <a:blip r:embed="rId2198"/>
                <a:stretch>
                  <a:fillRect/>
                </a:stretch>
              </p:blipFill>
              <p:spPr>
                <a:xfrm>
                  <a:off x="7976463" y="3098813"/>
                  <a:ext cx="153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2">
              <p14:nvContentPartPr>
                <p14:cNvPr id="543" name="Ink 542"/>
                <p14:cNvContentPartPr/>
                <p14:nvPr/>
              </p14:nvContentPartPr>
              <p14:xfrm>
                <a:off x="8212263" y="3239213"/>
                <a:ext cx="13320" cy="16200"/>
              </p14:xfrm>
            </p:contentPart>
          </mc:Choice>
          <mc:Fallback xmlns="">
            <p:pic>
              <p:nvPicPr>
                <p:cNvPr id="543" name="Ink 542"/>
                <p:cNvPicPr/>
                <p:nvPr/>
              </p:nvPicPr>
              <p:blipFill>
                <a:blip r:embed="rId2200"/>
                <a:stretch>
                  <a:fillRect/>
                </a:stretch>
              </p:blipFill>
              <p:spPr>
                <a:xfrm>
                  <a:off x="8196423" y="3219773"/>
                  <a:ext cx="48600" cy="48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37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579320" y="835827"/>
              <a:ext cx="6753600" cy="1297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62400" y="819262"/>
                <a:ext cx="6789240" cy="1330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37" name="Ink 836"/>
              <p14:cNvContentPartPr/>
              <p14:nvPr/>
            </p14:nvContentPartPr>
            <p14:xfrm>
              <a:off x="7044520" y="6887587"/>
              <a:ext cx="360" cy="360"/>
            </p14:xfrm>
          </p:contentPart>
        </mc:Choice>
        <mc:Fallback xmlns="">
          <p:pic>
            <p:nvPicPr>
              <p:cNvPr id="837" name="Ink 83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2640" y="687570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56" name="Ink 855"/>
              <p14:cNvContentPartPr/>
              <p14:nvPr/>
            </p14:nvContentPartPr>
            <p14:xfrm>
              <a:off x="680728" y="2515793"/>
              <a:ext cx="5655960" cy="413640"/>
            </p14:xfrm>
          </p:contentPart>
        </mc:Choice>
        <mc:Fallback xmlns="">
          <p:pic>
            <p:nvPicPr>
              <p:cNvPr id="856" name="Ink 855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63088" y="2501741"/>
                <a:ext cx="5690880" cy="430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57" name="Ink 856"/>
              <p14:cNvContentPartPr/>
              <p14:nvPr/>
            </p14:nvContentPartPr>
            <p14:xfrm>
              <a:off x="683720" y="3904107"/>
              <a:ext cx="5046480" cy="2052360"/>
            </p14:xfrm>
          </p:contentPart>
        </mc:Choice>
        <mc:Fallback xmlns="">
          <p:pic>
            <p:nvPicPr>
              <p:cNvPr id="857" name="Ink 856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64640" y="3887544"/>
                <a:ext cx="5085000" cy="20847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39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65320" y="548707"/>
              <a:ext cx="8001000" cy="1897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46960" y="529627"/>
                <a:ext cx="8038800" cy="19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9" name="Ink 318"/>
              <p14:cNvContentPartPr/>
              <p14:nvPr/>
            </p14:nvContentPartPr>
            <p14:xfrm>
              <a:off x="689080" y="900787"/>
              <a:ext cx="1006560" cy="2880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0360" y="881347"/>
                <a:ext cx="10458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3" name="Ink 322"/>
              <p14:cNvContentPartPr/>
              <p14:nvPr/>
            </p14:nvContentPartPr>
            <p14:xfrm>
              <a:off x="605200" y="3184267"/>
              <a:ext cx="6159240" cy="301140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6120" y="3167347"/>
                <a:ext cx="6197760" cy="30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4" name="Ink 323"/>
              <p14:cNvContentPartPr/>
              <p14:nvPr/>
            </p14:nvContentPartPr>
            <p14:xfrm>
              <a:off x="645160" y="3510787"/>
              <a:ext cx="1058760" cy="3024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7880" y="3490267"/>
                <a:ext cx="1096920" cy="6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0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1372800" y="5833954"/>
              <a:ext cx="5931800" cy="492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4080" y="5815594"/>
                <a:ext cx="596276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8813" y="532464"/>
              <a:ext cx="11160" cy="20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253" y="515184"/>
                <a:ext cx="457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502773" y="487464"/>
              <a:ext cx="261000" cy="5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53" y="475944"/>
                <a:ext cx="285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845853" y="487104"/>
              <a:ext cx="114120" cy="25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933" y="472704"/>
                <a:ext cx="1432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1044573" y="666744"/>
              <a:ext cx="204480" cy="13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7293" y="649464"/>
                <a:ext cx="239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07453" y="826224"/>
              <a:ext cx="744480" cy="46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6293" y="807144"/>
                <a:ext cx="7747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Ink 36"/>
              <p14:cNvContentPartPr/>
              <p14:nvPr/>
            </p14:nvContentPartPr>
            <p14:xfrm>
              <a:off x="537960" y="1024830"/>
              <a:ext cx="156240" cy="235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320" y="1007910"/>
                <a:ext cx="183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k 37"/>
              <p14:cNvContentPartPr/>
              <p14:nvPr/>
            </p14:nvContentPartPr>
            <p14:xfrm>
              <a:off x="842520" y="1086390"/>
              <a:ext cx="11880" cy="104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2360" y="1066230"/>
                <a:ext cx="4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/>
              <p14:cNvContentPartPr/>
              <p14:nvPr/>
            </p14:nvContentPartPr>
            <p14:xfrm>
              <a:off x="829560" y="1180350"/>
              <a:ext cx="6840" cy="126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9760" y="1162710"/>
                <a:ext cx="4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0" name="Ink 39"/>
              <p14:cNvContentPartPr/>
              <p14:nvPr/>
            </p14:nvContentPartPr>
            <p14:xfrm>
              <a:off x="1148880" y="1019790"/>
              <a:ext cx="20160" cy="2160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1240" y="1004670"/>
                <a:ext cx="547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/>
              <p14:cNvContentPartPr/>
              <p14:nvPr/>
            </p14:nvContentPartPr>
            <p14:xfrm>
              <a:off x="1268760" y="1035270"/>
              <a:ext cx="12960" cy="2023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50400" y="1019430"/>
                <a:ext cx="48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/>
              <p14:cNvContentPartPr/>
              <p14:nvPr/>
            </p14:nvContentPartPr>
            <p14:xfrm>
              <a:off x="1183800" y="1140030"/>
              <a:ext cx="125640" cy="399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6520" y="1137150"/>
                <a:ext cx="1458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/>
              <p14:cNvContentPartPr/>
              <p14:nvPr/>
            </p14:nvContentPartPr>
            <p14:xfrm>
              <a:off x="1385400" y="1139670"/>
              <a:ext cx="167400" cy="1152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69200" y="1123470"/>
                <a:ext cx="1864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/>
              <p14:cNvContentPartPr/>
              <p14:nvPr/>
            </p14:nvContentPartPr>
            <p14:xfrm>
              <a:off x="1599600" y="1152990"/>
              <a:ext cx="150840" cy="96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584480" y="1135350"/>
                <a:ext cx="1702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/>
              <p14:cNvContentPartPr/>
              <p14:nvPr/>
            </p14:nvContentPartPr>
            <p14:xfrm>
              <a:off x="1830000" y="1136430"/>
              <a:ext cx="213840" cy="1281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12720" y="1119150"/>
                <a:ext cx="237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6" name="Ink 45"/>
              <p14:cNvContentPartPr/>
              <p14:nvPr/>
            </p14:nvContentPartPr>
            <p14:xfrm>
              <a:off x="2110080" y="1276830"/>
              <a:ext cx="109080" cy="68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93160" y="1259550"/>
                <a:ext cx="12888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" name="Ink 46"/>
              <p14:cNvContentPartPr/>
              <p14:nvPr/>
            </p14:nvContentPartPr>
            <p14:xfrm>
              <a:off x="2447040" y="1178910"/>
              <a:ext cx="353160" cy="252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30840" y="1162710"/>
                <a:ext cx="3873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8" name="Ink 47"/>
              <p14:cNvContentPartPr/>
              <p14:nvPr/>
            </p14:nvContentPartPr>
            <p14:xfrm>
              <a:off x="2763840" y="1143630"/>
              <a:ext cx="54720" cy="12780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45840" y="1125630"/>
                <a:ext cx="910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/>
              <p14:cNvContentPartPr/>
              <p14:nvPr/>
            </p14:nvContentPartPr>
            <p14:xfrm>
              <a:off x="3139680" y="1055790"/>
              <a:ext cx="32040" cy="216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20600" y="1044630"/>
                <a:ext cx="669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/>
              <p14:cNvContentPartPr/>
              <p14:nvPr/>
            </p14:nvContentPartPr>
            <p14:xfrm>
              <a:off x="3265680" y="1070190"/>
              <a:ext cx="37080" cy="1987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49840" y="1052550"/>
                <a:ext cx="712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/>
              <p14:cNvContentPartPr/>
              <p14:nvPr/>
            </p14:nvContentPartPr>
            <p14:xfrm>
              <a:off x="3189720" y="1190790"/>
              <a:ext cx="124920" cy="158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71720" y="1177830"/>
                <a:ext cx="1458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3382680" y="1191150"/>
              <a:ext cx="130680" cy="1069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4680" y="1173150"/>
                <a:ext cx="153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3543240" y="1205550"/>
              <a:ext cx="153720" cy="939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28840" y="1187190"/>
                <a:ext cx="1710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3745920" y="1195110"/>
              <a:ext cx="200880" cy="993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729360" y="1181790"/>
                <a:ext cx="2347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4036800" y="1309590"/>
              <a:ext cx="162720" cy="612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19520" y="1291950"/>
                <a:ext cx="1951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/>
              <p14:cNvContentPartPr/>
              <p14:nvPr/>
            </p14:nvContentPartPr>
            <p14:xfrm>
              <a:off x="4850040" y="1089990"/>
              <a:ext cx="23400" cy="181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31680" y="1072350"/>
                <a:ext cx="597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/>
              <p14:cNvContentPartPr/>
              <p14:nvPr/>
            </p14:nvContentPartPr>
            <p14:xfrm>
              <a:off x="4864800" y="1054350"/>
              <a:ext cx="195480" cy="651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846800" y="1039230"/>
                <a:ext cx="2253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9" name="Ink 58"/>
              <p14:cNvContentPartPr/>
              <p14:nvPr/>
            </p14:nvContentPartPr>
            <p14:xfrm>
              <a:off x="4884600" y="1141110"/>
              <a:ext cx="186840" cy="414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867680" y="1131750"/>
                <a:ext cx="2080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Ink 59"/>
              <p14:cNvContentPartPr/>
              <p14:nvPr/>
            </p14:nvContentPartPr>
            <p14:xfrm>
              <a:off x="5075040" y="1183590"/>
              <a:ext cx="87120" cy="925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56680" y="1165590"/>
                <a:ext cx="1234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Ink 60"/>
              <p14:cNvContentPartPr/>
              <p14:nvPr/>
            </p14:nvContentPartPr>
            <p14:xfrm>
              <a:off x="5256480" y="1061550"/>
              <a:ext cx="28080" cy="2160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237760" y="1044630"/>
                <a:ext cx="568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Ink 61"/>
              <p14:cNvContentPartPr/>
              <p14:nvPr/>
            </p14:nvContentPartPr>
            <p14:xfrm>
              <a:off x="5334600" y="1075230"/>
              <a:ext cx="28080" cy="2145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315880" y="1057950"/>
                <a:ext cx="651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Ink 62"/>
              <p14:cNvContentPartPr/>
              <p14:nvPr/>
            </p14:nvContentPartPr>
            <p14:xfrm>
              <a:off x="5418480" y="1179630"/>
              <a:ext cx="94680" cy="1087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400480" y="1163790"/>
                <a:ext cx="1303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2" name="Ink 191"/>
              <p14:cNvContentPartPr/>
              <p14:nvPr/>
            </p14:nvContentPartPr>
            <p14:xfrm>
              <a:off x="5607840" y="1205190"/>
              <a:ext cx="189720" cy="1029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93440" y="1188270"/>
                <a:ext cx="2192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3" name="Ink 192"/>
              <p14:cNvContentPartPr/>
              <p14:nvPr/>
            </p14:nvContentPartPr>
            <p14:xfrm>
              <a:off x="5898360" y="1241550"/>
              <a:ext cx="16560" cy="6984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81800" y="1224990"/>
                <a:ext cx="453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4" name="Ink 193"/>
              <p14:cNvContentPartPr/>
              <p14:nvPr/>
            </p14:nvContentPartPr>
            <p14:xfrm>
              <a:off x="5905560" y="1129590"/>
              <a:ext cx="31320" cy="349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886120" y="1113750"/>
                <a:ext cx="56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5" name="Ink 194"/>
              <p14:cNvContentPartPr/>
              <p14:nvPr/>
            </p14:nvContentPartPr>
            <p14:xfrm>
              <a:off x="6033360" y="1225350"/>
              <a:ext cx="131400" cy="9612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018240" y="1207710"/>
                <a:ext cx="15156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6" name="Ink 195"/>
              <p14:cNvContentPartPr/>
              <p14:nvPr/>
            </p14:nvContentPartPr>
            <p14:xfrm>
              <a:off x="6181680" y="1197990"/>
              <a:ext cx="181440" cy="2541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178800" y="1180350"/>
                <a:ext cx="201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7" name="Ink 196"/>
              <p14:cNvContentPartPr/>
              <p14:nvPr/>
            </p14:nvContentPartPr>
            <p14:xfrm>
              <a:off x="6560400" y="1224270"/>
              <a:ext cx="139680" cy="8712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542400" y="1206270"/>
                <a:ext cx="1605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98" name="Ink 197"/>
              <p14:cNvContentPartPr/>
              <p14:nvPr/>
            </p14:nvContentPartPr>
            <p14:xfrm>
              <a:off x="6724200" y="1245510"/>
              <a:ext cx="174240" cy="10512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709080" y="1232910"/>
                <a:ext cx="1940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99" name="Ink 198"/>
              <p14:cNvContentPartPr/>
              <p14:nvPr/>
            </p14:nvContentPartPr>
            <p14:xfrm>
              <a:off x="6899160" y="1199790"/>
              <a:ext cx="219600" cy="12852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80440" y="1182150"/>
                <a:ext cx="241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00" name="Ink 199"/>
              <p14:cNvContentPartPr/>
              <p14:nvPr/>
            </p14:nvContentPartPr>
            <p14:xfrm>
              <a:off x="7307040" y="1178190"/>
              <a:ext cx="160560" cy="1022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289400" y="1160550"/>
                <a:ext cx="1810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01" name="Ink 200"/>
              <p14:cNvContentPartPr/>
              <p14:nvPr/>
            </p14:nvContentPartPr>
            <p14:xfrm>
              <a:off x="7461840" y="1186470"/>
              <a:ext cx="96480" cy="20556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443120" y="1168110"/>
                <a:ext cx="13356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2" name="Ink 201"/>
              <p14:cNvContentPartPr/>
              <p14:nvPr/>
            </p14:nvContentPartPr>
            <p14:xfrm>
              <a:off x="7613760" y="1212030"/>
              <a:ext cx="104760" cy="9216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595760" y="1194390"/>
                <a:ext cx="1270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3" name="Ink 202"/>
              <p14:cNvContentPartPr/>
              <p14:nvPr/>
            </p14:nvContentPartPr>
            <p14:xfrm>
              <a:off x="7770000" y="1224990"/>
              <a:ext cx="14760" cy="813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752360" y="1208070"/>
                <a:ext cx="489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04" name="Ink 203"/>
              <p14:cNvContentPartPr/>
              <p14:nvPr/>
            </p14:nvContentPartPr>
            <p14:xfrm>
              <a:off x="7803840" y="1132830"/>
              <a:ext cx="14040" cy="1080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784040" y="1113390"/>
                <a:ext cx="49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05" name="Ink 204"/>
              <p14:cNvContentPartPr/>
              <p14:nvPr/>
            </p14:nvContentPartPr>
            <p14:xfrm>
              <a:off x="7883400" y="1232910"/>
              <a:ext cx="97560" cy="1126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865760" y="1215270"/>
                <a:ext cx="1342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7" name="Ink 206"/>
              <p14:cNvContentPartPr/>
              <p14:nvPr/>
            </p14:nvContentPartPr>
            <p14:xfrm>
              <a:off x="8101920" y="1202310"/>
              <a:ext cx="23400" cy="3204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087520" y="1184310"/>
                <a:ext cx="558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8" name="Ink 207"/>
              <p14:cNvContentPartPr/>
              <p14:nvPr/>
            </p14:nvContentPartPr>
            <p14:xfrm>
              <a:off x="8120640" y="1318590"/>
              <a:ext cx="18720" cy="2232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102280" y="1300230"/>
                <a:ext cx="554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09" name="Ink 208"/>
              <p14:cNvContentPartPr/>
              <p14:nvPr/>
            </p14:nvContentPartPr>
            <p14:xfrm>
              <a:off x="4294293" y="1271184"/>
              <a:ext cx="29160" cy="1692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80613" y="1252104"/>
                <a:ext cx="615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10" name="Ink 209"/>
              <p14:cNvContentPartPr/>
              <p14:nvPr/>
            </p14:nvContentPartPr>
            <p14:xfrm>
              <a:off x="526058" y="1502664"/>
              <a:ext cx="96840" cy="17568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7698" y="1484304"/>
                <a:ext cx="1180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11" name="Ink 210"/>
              <p14:cNvContentPartPr/>
              <p14:nvPr/>
            </p14:nvContentPartPr>
            <p14:xfrm>
              <a:off x="672578" y="1609224"/>
              <a:ext cx="6480" cy="8568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55658" y="1593024"/>
                <a:ext cx="367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12" name="Ink 211"/>
              <p14:cNvContentPartPr/>
              <p14:nvPr/>
            </p14:nvContentPartPr>
            <p14:xfrm>
              <a:off x="661058" y="1536504"/>
              <a:ext cx="25920" cy="2376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42698" y="1523544"/>
                <a:ext cx="572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13" name="Ink 212"/>
              <p14:cNvContentPartPr/>
              <p14:nvPr/>
            </p14:nvContentPartPr>
            <p14:xfrm>
              <a:off x="757898" y="1488264"/>
              <a:ext cx="63000" cy="24444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41698" y="1472064"/>
                <a:ext cx="97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14" name="Ink 213"/>
              <p14:cNvContentPartPr/>
              <p14:nvPr/>
            </p14:nvContentPartPr>
            <p14:xfrm>
              <a:off x="1336952" y="1497624"/>
              <a:ext cx="188640" cy="21636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318232" y="1478904"/>
                <a:ext cx="2106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15" name="Ink 214"/>
              <p14:cNvContentPartPr/>
              <p14:nvPr/>
            </p14:nvContentPartPr>
            <p14:xfrm>
              <a:off x="1672112" y="1462704"/>
              <a:ext cx="90360" cy="28188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652672" y="1455144"/>
                <a:ext cx="1188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41" name="Ink 240"/>
              <p14:cNvContentPartPr/>
              <p14:nvPr/>
            </p14:nvContentPartPr>
            <p14:xfrm>
              <a:off x="1318952" y="1978944"/>
              <a:ext cx="86400" cy="1332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300232" y="1960584"/>
                <a:ext cx="1198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42" name="Ink 241"/>
              <p14:cNvContentPartPr/>
              <p14:nvPr/>
            </p14:nvContentPartPr>
            <p14:xfrm>
              <a:off x="1461512" y="2038344"/>
              <a:ext cx="109440" cy="24480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443512" y="2020344"/>
                <a:ext cx="1454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43" name="Ink 242"/>
              <p14:cNvContentPartPr/>
              <p14:nvPr/>
            </p14:nvContentPartPr>
            <p14:xfrm>
              <a:off x="1675352" y="2004144"/>
              <a:ext cx="124560" cy="9936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61312" y="1986864"/>
                <a:ext cx="1414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44" name="Ink 243"/>
              <p14:cNvContentPartPr/>
              <p14:nvPr/>
            </p14:nvContentPartPr>
            <p14:xfrm>
              <a:off x="1856072" y="2006304"/>
              <a:ext cx="145080" cy="11916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836632" y="1987584"/>
                <a:ext cx="1692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45" name="Ink 244"/>
              <p14:cNvContentPartPr/>
              <p14:nvPr/>
            </p14:nvContentPartPr>
            <p14:xfrm>
              <a:off x="2156672" y="1920264"/>
              <a:ext cx="81720" cy="26028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137232" y="1901904"/>
                <a:ext cx="1152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54" name="Ink 253"/>
              <p14:cNvContentPartPr/>
              <p14:nvPr/>
            </p14:nvContentPartPr>
            <p14:xfrm>
              <a:off x="1905392" y="1526784"/>
              <a:ext cx="16200" cy="1684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889552" y="1508784"/>
                <a:ext cx="504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55" name="Ink 254"/>
              <p14:cNvContentPartPr/>
              <p14:nvPr/>
            </p14:nvContentPartPr>
            <p14:xfrm>
              <a:off x="2035352" y="1526064"/>
              <a:ext cx="11520" cy="1774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018432" y="1507704"/>
                <a:ext cx="471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56" name="Ink 255"/>
              <p14:cNvContentPartPr/>
              <p14:nvPr/>
            </p14:nvContentPartPr>
            <p14:xfrm>
              <a:off x="1938872" y="1626144"/>
              <a:ext cx="129240" cy="1692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921592" y="1616784"/>
                <a:ext cx="1494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57" name="Ink 256"/>
              <p14:cNvContentPartPr/>
              <p14:nvPr/>
            </p14:nvContentPartPr>
            <p14:xfrm>
              <a:off x="2163152" y="1474584"/>
              <a:ext cx="73080" cy="26676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146232" y="1458744"/>
                <a:ext cx="1069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8" name="Ink 257"/>
              <p14:cNvContentPartPr/>
              <p14:nvPr/>
            </p14:nvContentPartPr>
            <p14:xfrm>
              <a:off x="2344232" y="1434264"/>
              <a:ext cx="17640" cy="16200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327672" y="1418784"/>
                <a:ext cx="518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59" name="Ink 258"/>
              <p14:cNvContentPartPr/>
              <p14:nvPr/>
            </p14:nvContentPartPr>
            <p14:xfrm>
              <a:off x="2320472" y="1481064"/>
              <a:ext cx="109440" cy="2232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301752" y="1471344"/>
                <a:ext cx="133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60" name="Ink 259"/>
              <p14:cNvContentPartPr/>
              <p14:nvPr/>
            </p14:nvContentPartPr>
            <p14:xfrm>
              <a:off x="2624312" y="1571784"/>
              <a:ext cx="129960" cy="1008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604872" y="1553064"/>
                <a:ext cx="1522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61" name="Ink 260"/>
              <p14:cNvContentPartPr/>
              <p14:nvPr/>
            </p14:nvContentPartPr>
            <p14:xfrm>
              <a:off x="2610992" y="1648464"/>
              <a:ext cx="145800" cy="1944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592992" y="1635144"/>
                <a:ext cx="1713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62" name="Ink 261"/>
              <p14:cNvContentPartPr/>
              <p14:nvPr/>
            </p14:nvContentPartPr>
            <p14:xfrm>
              <a:off x="3061352" y="1476384"/>
              <a:ext cx="157320" cy="20700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042632" y="1457664"/>
                <a:ext cx="1796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63" name="Ink 262"/>
              <p14:cNvContentPartPr/>
              <p14:nvPr/>
            </p14:nvContentPartPr>
            <p14:xfrm>
              <a:off x="3343592" y="1486464"/>
              <a:ext cx="117000" cy="205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323432" y="1467024"/>
                <a:ext cx="140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64" name="Ink 263"/>
              <p14:cNvContentPartPr/>
              <p14:nvPr/>
            </p14:nvContentPartPr>
            <p14:xfrm>
              <a:off x="3545912" y="1508424"/>
              <a:ext cx="12960" cy="16992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528992" y="1490064"/>
                <a:ext cx="489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65" name="Ink 264"/>
              <p14:cNvContentPartPr/>
              <p14:nvPr/>
            </p14:nvContentPartPr>
            <p14:xfrm>
              <a:off x="3666512" y="1496904"/>
              <a:ext cx="4680" cy="18396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49232" y="1480704"/>
                <a:ext cx="4104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66" name="Ink 265"/>
              <p14:cNvContentPartPr/>
              <p14:nvPr/>
            </p14:nvContentPartPr>
            <p14:xfrm>
              <a:off x="3563552" y="1620744"/>
              <a:ext cx="114480" cy="936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547352" y="1609584"/>
                <a:ext cx="1342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67" name="Ink 266"/>
              <p14:cNvContentPartPr/>
              <p14:nvPr/>
            </p14:nvContentPartPr>
            <p14:xfrm>
              <a:off x="3757952" y="1475304"/>
              <a:ext cx="76320" cy="24732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739952" y="1459104"/>
                <a:ext cx="111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68" name="Ink 267"/>
              <p14:cNvContentPartPr/>
              <p14:nvPr/>
            </p14:nvContentPartPr>
            <p14:xfrm>
              <a:off x="2411192" y="1931424"/>
              <a:ext cx="140760" cy="19440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393192" y="1914144"/>
                <a:ext cx="1616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69" name="Ink 268"/>
              <p14:cNvContentPartPr/>
              <p14:nvPr/>
            </p14:nvContentPartPr>
            <p14:xfrm>
              <a:off x="2647712" y="1918464"/>
              <a:ext cx="76680" cy="21240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628632" y="1900824"/>
                <a:ext cx="1094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70" name="Ink 269"/>
              <p14:cNvContentPartPr/>
              <p14:nvPr/>
            </p14:nvContentPartPr>
            <p14:xfrm>
              <a:off x="2816912" y="1951584"/>
              <a:ext cx="23040" cy="15624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98192" y="1933944"/>
                <a:ext cx="486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1" name="Ink 270"/>
              <p14:cNvContentPartPr/>
              <p14:nvPr/>
            </p14:nvContentPartPr>
            <p14:xfrm>
              <a:off x="2929592" y="1931784"/>
              <a:ext cx="29520" cy="1900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911232" y="1914504"/>
                <a:ext cx="658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72" name="Ink 271"/>
              <p14:cNvContentPartPr/>
              <p14:nvPr/>
            </p14:nvContentPartPr>
            <p14:xfrm>
              <a:off x="2843552" y="2010984"/>
              <a:ext cx="161640" cy="2916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826992" y="1999824"/>
                <a:ext cx="181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73" name="Ink 272"/>
              <p14:cNvContentPartPr/>
              <p14:nvPr/>
            </p14:nvContentPartPr>
            <p14:xfrm>
              <a:off x="3054512" y="1908744"/>
              <a:ext cx="64440" cy="26028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039032" y="1893264"/>
                <a:ext cx="9756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74" name="Ink 273"/>
              <p14:cNvContentPartPr/>
              <p14:nvPr/>
            </p14:nvContentPartPr>
            <p14:xfrm>
              <a:off x="3216512" y="1894344"/>
              <a:ext cx="61200" cy="30276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00672" y="1878144"/>
                <a:ext cx="95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75" name="Ink 274"/>
              <p14:cNvContentPartPr/>
              <p14:nvPr/>
            </p14:nvContentPartPr>
            <p14:xfrm>
              <a:off x="3482192" y="1987584"/>
              <a:ext cx="149760" cy="3528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4192" y="1968864"/>
                <a:ext cx="1706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76" name="Ink 275"/>
              <p14:cNvContentPartPr/>
              <p14:nvPr/>
            </p14:nvContentPartPr>
            <p14:xfrm>
              <a:off x="3485792" y="2080824"/>
              <a:ext cx="166320" cy="1044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467432" y="2062464"/>
                <a:ext cx="1875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77" name="Ink 276"/>
              <p14:cNvContentPartPr/>
              <p14:nvPr/>
            </p14:nvContentPartPr>
            <p14:xfrm>
              <a:off x="3973232" y="1949064"/>
              <a:ext cx="89280" cy="14472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955232" y="1930704"/>
                <a:ext cx="1213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78" name="Ink 277"/>
              <p14:cNvContentPartPr/>
              <p14:nvPr/>
            </p14:nvContentPartPr>
            <p14:xfrm>
              <a:off x="4105352" y="1981104"/>
              <a:ext cx="114840" cy="24480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88792" y="1962744"/>
                <a:ext cx="1497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79" name="Ink 278"/>
              <p14:cNvContentPartPr/>
              <p14:nvPr/>
            </p14:nvContentPartPr>
            <p14:xfrm>
              <a:off x="4266992" y="1975704"/>
              <a:ext cx="157320" cy="12276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252592" y="1958424"/>
                <a:ext cx="17532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80" name="Ink 279"/>
              <p14:cNvContentPartPr/>
              <p14:nvPr/>
            </p14:nvContentPartPr>
            <p14:xfrm>
              <a:off x="4468952" y="1986144"/>
              <a:ext cx="151200" cy="9432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449152" y="1967064"/>
                <a:ext cx="173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81" name="Ink 280"/>
              <p14:cNvContentPartPr/>
              <p14:nvPr/>
            </p14:nvContentPartPr>
            <p14:xfrm>
              <a:off x="4765952" y="1855104"/>
              <a:ext cx="83520" cy="22068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746152" y="1836384"/>
                <a:ext cx="1090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82" name="Ink 281"/>
              <p14:cNvContentPartPr/>
              <p14:nvPr/>
            </p14:nvContentPartPr>
            <p14:xfrm>
              <a:off x="4938752" y="1894344"/>
              <a:ext cx="30600" cy="19044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919672" y="1875624"/>
                <a:ext cx="691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83" name="Ink 282"/>
              <p14:cNvContentPartPr/>
              <p14:nvPr/>
            </p14:nvContentPartPr>
            <p14:xfrm>
              <a:off x="5063672" y="1873824"/>
              <a:ext cx="20520" cy="209880"/>
            </p14:xfrm>
          </p:contentPart>
        </mc:Choice>
        <mc:Fallback xmlns="">
          <p:pic>
            <p:nvPicPr>
              <p:cNvPr id="283" name="Ink 282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44592" y="1856544"/>
                <a:ext cx="583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84" name="Ink 283"/>
              <p14:cNvContentPartPr/>
              <p14:nvPr/>
            </p14:nvContentPartPr>
            <p14:xfrm>
              <a:off x="4977992" y="2017104"/>
              <a:ext cx="111960" cy="864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960352" y="2000544"/>
                <a:ext cx="1350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85" name="Ink 284"/>
              <p14:cNvContentPartPr/>
              <p14:nvPr/>
            </p14:nvContentPartPr>
            <p14:xfrm>
              <a:off x="5154392" y="1862664"/>
              <a:ext cx="74880" cy="27936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136752" y="1845744"/>
                <a:ext cx="1108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86" name="Ink 285"/>
              <p14:cNvContentPartPr/>
              <p14:nvPr/>
            </p14:nvContentPartPr>
            <p14:xfrm>
              <a:off x="1335512" y="2455584"/>
              <a:ext cx="142560" cy="19764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316792" y="2436864"/>
                <a:ext cx="1674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87" name="Ink 286"/>
              <p14:cNvContentPartPr/>
              <p14:nvPr/>
            </p14:nvContentPartPr>
            <p14:xfrm>
              <a:off x="1597952" y="2398704"/>
              <a:ext cx="99000" cy="27108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578872" y="2381424"/>
                <a:ext cx="12960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98" name="Ink 297"/>
              <p14:cNvContentPartPr/>
              <p14:nvPr/>
            </p14:nvContentPartPr>
            <p14:xfrm>
              <a:off x="1861832" y="2550264"/>
              <a:ext cx="13320" cy="19224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843832" y="2532264"/>
                <a:ext cx="496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99" name="Ink 298"/>
              <p14:cNvContentPartPr/>
              <p14:nvPr/>
            </p14:nvContentPartPr>
            <p14:xfrm>
              <a:off x="1874072" y="2522544"/>
              <a:ext cx="96840" cy="10332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856432" y="2504544"/>
                <a:ext cx="1324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00" name="Ink 299"/>
              <p14:cNvContentPartPr/>
              <p14:nvPr/>
            </p14:nvContentPartPr>
            <p14:xfrm>
              <a:off x="2151632" y="2423184"/>
              <a:ext cx="10440" cy="210600"/>
            </p14:xfrm>
          </p:contentPart>
        </mc:Choice>
        <mc:Fallback xmlns="">
          <p:pic>
            <p:nvPicPr>
              <p:cNvPr id="300" name="Ink 299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133272" y="2405904"/>
                <a:ext cx="471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01" name="Ink 300"/>
              <p14:cNvContentPartPr/>
              <p14:nvPr/>
            </p14:nvContentPartPr>
            <p14:xfrm>
              <a:off x="2268632" y="2425344"/>
              <a:ext cx="25920" cy="213840"/>
            </p14:xfrm>
          </p:contentPart>
        </mc:Choice>
        <mc:Fallback xmlns="">
          <p:pic>
            <p:nvPicPr>
              <p:cNvPr id="301" name="Ink 300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250632" y="2409144"/>
                <a:ext cx="61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02" name="Ink 301"/>
              <p14:cNvContentPartPr/>
              <p14:nvPr/>
            </p14:nvContentPartPr>
            <p14:xfrm>
              <a:off x="2214632" y="2556384"/>
              <a:ext cx="96120" cy="1368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197352" y="2541264"/>
                <a:ext cx="11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03" name="Ink 302"/>
              <p14:cNvContentPartPr/>
              <p14:nvPr/>
            </p14:nvContentPartPr>
            <p14:xfrm>
              <a:off x="2387432" y="2580864"/>
              <a:ext cx="51480" cy="9288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370872" y="2563584"/>
                <a:ext cx="853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04" name="Ink 303"/>
              <p14:cNvContentPartPr/>
              <p14:nvPr/>
            </p14:nvContentPartPr>
            <p14:xfrm>
              <a:off x="2626112" y="2479344"/>
              <a:ext cx="12600" cy="12924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610272" y="2463144"/>
                <a:ext cx="457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05" name="Ink 304"/>
              <p14:cNvContentPartPr/>
              <p14:nvPr/>
            </p14:nvContentPartPr>
            <p14:xfrm>
              <a:off x="2591192" y="2522544"/>
              <a:ext cx="132480" cy="30960"/>
            </p14:xfrm>
          </p:contentPart>
        </mc:Choice>
        <mc:Fallback xmlns="">
          <p:pic>
            <p:nvPicPr>
              <p:cNvPr id="305" name="Ink 304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573552" y="2516424"/>
                <a:ext cx="15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06" name="Ink 305"/>
              <p14:cNvContentPartPr/>
              <p14:nvPr/>
            </p14:nvContentPartPr>
            <p14:xfrm>
              <a:off x="2873432" y="2392584"/>
              <a:ext cx="93960" cy="235080"/>
            </p14:xfrm>
          </p:contentPart>
        </mc:Choice>
        <mc:Fallback xmlns="">
          <p:pic>
            <p:nvPicPr>
              <p:cNvPr id="306" name="Ink 305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2853992" y="2377104"/>
                <a:ext cx="1263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07" name="Ink 306"/>
              <p14:cNvContentPartPr/>
              <p14:nvPr/>
            </p14:nvContentPartPr>
            <p14:xfrm>
              <a:off x="3018152" y="2459904"/>
              <a:ext cx="42480" cy="15372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001952" y="2442984"/>
                <a:ext cx="766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308" name="Ink 307"/>
              <p14:cNvContentPartPr/>
              <p14:nvPr/>
            </p14:nvContentPartPr>
            <p14:xfrm>
              <a:off x="3148472" y="2493744"/>
              <a:ext cx="87480" cy="2484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31552" y="2490504"/>
                <a:ext cx="1072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309" name="Ink 308"/>
              <p14:cNvContentPartPr/>
              <p14:nvPr/>
            </p14:nvContentPartPr>
            <p14:xfrm>
              <a:off x="3291392" y="2522544"/>
              <a:ext cx="73800" cy="180720"/>
            </p14:xfrm>
          </p:contentPart>
        </mc:Choice>
        <mc:Fallback xmlns="">
          <p:pic>
            <p:nvPicPr>
              <p:cNvPr id="309" name="Ink 308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275192" y="2505264"/>
                <a:ext cx="1072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310" name="Ink 309"/>
              <p14:cNvContentPartPr/>
              <p14:nvPr/>
            </p14:nvContentPartPr>
            <p14:xfrm>
              <a:off x="3442952" y="2401944"/>
              <a:ext cx="55440" cy="24732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424592" y="2386104"/>
                <a:ext cx="918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311" name="Ink 310"/>
              <p14:cNvContentPartPr/>
              <p14:nvPr/>
            </p14:nvContentPartPr>
            <p14:xfrm>
              <a:off x="3696392" y="2414904"/>
              <a:ext cx="20520" cy="19908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677312" y="2397264"/>
                <a:ext cx="550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312" name="Ink 311"/>
              <p14:cNvContentPartPr/>
              <p14:nvPr/>
            </p14:nvContentPartPr>
            <p14:xfrm>
              <a:off x="3806552" y="2421384"/>
              <a:ext cx="36000" cy="23148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788912" y="2404824"/>
                <a:ext cx="709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313" name="Ink 312"/>
              <p14:cNvContentPartPr/>
              <p14:nvPr/>
            </p14:nvContentPartPr>
            <p14:xfrm>
              <a:off x="3732752" y="2551344"/>
              <a:ext cx="129240" cy="936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715832" y="2534424"/>
                <a:ext cx="149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314" name="Ink 313"/>
              <p14:cNvContentPartPr/>
              <p14:nvPr/>
            </p14:nvContentPartPr>
            <p14:xfrm>
              <a:off x="3921392" y="2570064"/>
              <a:ext cx="86040" cy="9108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904832" y="2553504"/>
                <a:ext cx="1076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315" name="Ink 314"/>
              <p14:cNvContentPartPr/>
              <p14:nvPr/>
            </p14:nvContentPartPr>
            <p14:xfrm>
              <a:off x="4120832" y="2377824"/>
              <a:ext cx="55440" cy="26892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106700" y="2360904"/>
                <a:ext cx="88414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16" name="Ink 315"/>
              <p14:cNvContentPartPr/>
              <p14:nvPr/>
            </p14:nvContentPartPr>
            <p14:xfrm>
              <a:off x="4452752" y="2442264"/>
              <a:ext cx="133200" cy="1008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433672" y="2423184"/>
                <a:ext cx="1573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317" name="Ink 316"/>
              <p14:cNvContentPartPr/>
              <p14:nvPr/>
            </p14:nvContentPartPr>
            <p14:xfrm>
              <a:off x="4445192" y="2516784"/>
              <a:ext cx="152640" cy="2268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426472" y="2501304"/>
                <a:ext cx="1746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319" name="Ink 318"/>
              <p14:cNvContentPartPr/>
              <p14:nvPr/>
            </p14:nvContentPartPr>
            <p14:xfrm>
              <a:off x="4946672" y="2472144"/>
              <a:ext cx="11520" cy="16704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929392" y="2455224"/>
                <a:ext cx="464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20" name="Ink 319"/>
              <p14:cNvContentPartPr/>
              <p14:nvPr/>
            </p14:nvContentPartPr>
            <p14:xfrm>
              <a:off x="4947752" y="2415264"/>
              <a:ext cx="119520" cy="183240"/>
            </p14:xfrm>
          </p:contentPart>
        </mc:Choice>
        <mc:Fallback xmlns="">
          <p:pic>
            <p:nvPicPr>
              <p:cNvPr id="320" name="Ink 319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939832" y="2396184"/>
                <a:ext cx="1465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321" name="Ink 320"/>
              <p14:cNvContentPartPr/>
              <p14:nvPr/>
            </p14:nvContentPartPr>
            <p14:xfrm>
              <a:off x="5274992" y="2327424"/>
              <a:ext cx="124200" cy="20520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5255192" y="2308344"/>
                <a:ext cx="1468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322" name="Ink 321"/>
              <p14:cNvContentPartPr/>
              <p14:nvPr/>
            </p14:nvContentPartPr>
            <p14:xfrm>
              <a:off x="5478392" y="2338584"/>
              <a:ext cx="120240" cy="22104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458232" y="2319144"/>
                <a:ext cx="1432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323" name="Ink 322"/>
              <p14:cNvContentPartPr/>
              <p14:nvPr/>
            </p14:nvContentPartPr>
            <p14:xfrm>
              <a:off x="5664152" y="2355864"/>
              <a:ext cx="28440" cy="17028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645072" y="2337864"/>
                <a:ext cx="6624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324" name="Ink 323"/>
              <p14:cNvContentPartPr/>
              <p14:nvPr/>
            </p14:nvContentPartPr>
            <p14:xfrm>
              <a:off x="5754872" y="2349744"/>
              <a:ext cx="30240" cy="20268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736872" y="2332824"/>
                <a:ext cx="662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325" name="Ink 324"/>
              <p14:cNvContentPartPr/>
              <p14:nvPr/>
            </p14:nvContentPartPr>
            <p14:xfrm>
              <a:off x="5686472" y="2451984"/>
              <a:ext cx="106920" cy="9360"/>
            </p14:xfrm>
          </p:contentPart>
        </mc:Choice>
        <mc:Fallback xmlns="">
          <p:pic>
            <p:nvPicPr>
              <p:cNvPr id="325" name="Ink 324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669192" y="2434704"/>
                <a:ext cx="1292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330" name="Ink 329"/>
              <p14:cNvContentPartPr/>
              <p14:nvPr/>
            </p14:nvContentPartPr>
            <p14:xfrm>
              <a:off x="5852072" y="2494464"/>
              <a:ext cx="37080" cy="10764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5834792" y="2476464"/>
                <a:ext cx="7272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331" name="Ink 330"/>
              <p14:cNvContentPartPr/>
              <p14:nvPr/>
            </p14:nvContentPartPr>
            <p14:xfrm>
              <a:off x="5978432" y="2311584"/>
              <a:ext cx="74880" cy="304200"/>
            </p14:xfrm>
          </p:contentPart>
        </mc:Choice>
        <mc:Fallback xmlns="">
          <p:pic>
            <p:nvPicPr>
              <p:cNvPr id="331" name="Ink 330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962952" y="2301504"/>
                <a:ext cx="10908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332" name="Ink 331"/>
              <p14:cNvContentPartPr/>
              <p14:nvPr/>
            </p14:nvContentPartPr>
            <p14:xfrm>
              <a:off x="6368672" y="2414184"/>
              <a:ext cx="22680" cy="142920"/>
            </p14:xfrm>
          </p:contentPart>
        </mc:Choice>
        <mc:Fallback xmlns="">
          <p:pic>
            <p:nvPicPr>
              <p:cNvPr id="332" name="Ink 331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350312" y="2394744"/>
                <a:ext cx="604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333" name="Ink 332"/>
              <p14:cNvContentPartPr/>
              <p14:nvPr/>
            </p14:nvContentPartPr>
            <p14:xfrm>
              <a:off x="6339152" y="2443344"/>
              <a:ext cx="158400" cy="51480"/>
            </p14:xfrm>
          </p:contentPart>
        </mc:Choice>
        <mc:Fallback xmlns="">
          <p:pic>
            <p:nvPicPr>
              <p:cNvPr id="333" name="Ink 332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319712" y="2440464"/>
                <a:ext cx="1807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334" name="Ink 333"/>
              <p14:cNvContentPartPr/>
              <p14:nvPr/>
            </p14:nvContentPartPr>
            <p14:xfrm>
              <a:off x="6708152" y="2341104"/>
              <a:ext cx="86400" cy="225360"/>
            </p14:xfrm>
          </p:contentPart>
        </mc:Choice>
        <mc:Fallback xmlns="">
          <p:pic>
            <p:nvPicPr>
              <p:cNvPr id="334" name="Ink 333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688352" y="2326344"/>
                <a:ext cx="1209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335" name="Ink 334"/>
              <p14:cNvContentPartPr/>
              <p14:nvPr/>
            </p14:nvContentPartPr>
            <p14:xfrm>
              <a:off x="6887072" y="2370984"/>
              <a:ext cx="47160" cy="154440"/>
            </p14:xfrm>
          </p:contentPart>
        </mc:Choice>
        <mc:Fallback xmlns="">
          <p:pic>
            <p:nvPicPr>
              <p:cNvPr id="335" name="Ink 334"/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6869792" y="2352984"/>
                <a:ext cx="828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336" name="Ink 335"/>
              <p14:cNvContentPartPr/>
              <p14:nvPr/>
            </p14:nvContentPartPr>
            <p14:xfrm>
              <a:off x="7003712" y="2442984"/>
              <a:ext cx="125640" cy="9360"/>
            </p14:xfrm>
          </p:contentPart>
        </mc:Choice>
        <mc:Fallback xmlns="">
          <p:pic>
            <p:nvPicPr>
              <p:cNvPr id="336" name="Ink 335"/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6984992" y="2424264"/>
                <a:ext cx="1472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37" name="Ink 336"/>
              <p14:cNvContentPartPr/>
              <p14:nvPr/>
            </p14:nvContentPartPr>
            <p14:xfrm>
              <a:off x="7181192" y="2451264"/>
              <a:ext cx="24120" cy="16056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163552" y="2435064"/>
                <a:ext cx="597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338" name="Ink 337"/>
              <p14:cNvContentPartPr/>
              <p14:nvPr/>
            </p14:nvContentPartPr>
            <p14:xfrm>
              <a:off x="7200632" y="2437224"/>
              <a:ext cx="75960" cy="9792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182992" y="2418144"/>
                <a:ext cx="1126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339" name="Ink 338"/>
              <p14:cNvContentPartPr/>
              <p14:nvPr/>
            </p14:nvContentPartPr>
            <p14:xfrm>
              <a:off x="7326632" y="2346144"/>
              <a:ext cx="71640" cy="23544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308992" y="2328864"/>
                <a:ext cx="108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340" name="Ink 339"/>
              <p14:cNvContentPartPr/>
              <p14:nvPr/>
            </p14:nvContentPartPr>
            <p14:xfrm>
              <a:off x="7562792" y="2336424"/>
              <a:ext cx="159120" cy="20700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7543712" y="2317704"/>
                <a:ext cx="1810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341" name="Ink 340"/>
              <p14:cNvContentPartPr/>
              <p14:nvPr/>
            </p14:nvContentPartPr>
            <p14:xfrm>
              <a:off x="7807592" y="2313384"/>
              <a:ext cx="103320" cy="22284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7787432" y="2297544"/>
                <a:ext cx="1263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42" name="Ink 341"/>
              <p14:cNvContentPartPr/>
              <p14:nvPr/>
            </p14:nvContentPartPr>
            <p14:xfrm>
              <a:off x="7969592" y="2352264"/>
              <a:ext cx="15840" cy="16344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7950512" y="2333904"/>
                <a:ext cx="540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343" name="Ink 342"/>
              <p14:cNvContentPartPr/>
              <p14:nvPr/>
            </p14:nvContentPartPr>
            <p14:xfrm>
              <a:off x="8074712" y="2350824"/>
              <a:ext cx="21600" cy="184320"/>
            </p14:xfrm>
          </p:contentPart>
        </mc:Choice>
        <mc:Fallback xmlns="">
          <p:pic>
            <p:nvPicPr>
              <p:cNvPr id="343" name="Ink 342"/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8059952" y="2333904"/>
                <a:ext cx="550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44" name="Ink 343"/>
              <p14:cNvContentPartPr/>
              <p14:nvPr/>
            </p14:nvContentPartPr>
            <p14:xfrm>
              <a:off x="7997312" y="2442624"/>
              <a:ext cx="102240" cy="16560"/>
            </p14:xfrm>
          </p:contentPart>
        </mc:Choice>
        <mc:Fallback xmlns="">
          <p:pic>
            <p:nvPicPr>
              <p:cNvPr id="344" name="Ink 343"/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979312" y="2425344"/>
                <a:ext cx="1249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345" name="Ink 344"/>
              <p14:cNvContentPartPr/>
              <p14:nvPr/>
            </p14:nvContentPartPr>
            <p14:xfrm>
              <a:off x="8180552" y="2484024"/>
              <a:ext cx="97560" cy="91800"/>
            </p14:xfrm>
          </p:contentPart>
        </mc:Choice>
        <mc:Fallback xmlns="">
          <p:pic>
            <p:nvPicPr>
              <p:cNvPr id="345" name="Ink 344"/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8164352" y="2467104"/>
                <a:ext cx="1166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46" name="Ink 345"/>
              <p14:cNvContentPartPr/>
              <p14:nvPr/>
            </p14:nvContentPartPr>
            <p14:xfrm>
              <a:off x="8350832" y="2290704"/>
              <a:ext cx="53640" cy="255240"/>
            </p14:xfrm>
          </p:contentPart>
        </mc:Choice>
        <mc:Fallback xmlns="">
          <p:pic>
            <p:nvPicPr>
              <p:cNvPr id="346" name="Ink 345"/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8334272" y="2278824"/>
                <a:ext cx="885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47" name="Ink 346"/>
              <p14:cNvContentPartPr/>
              <p14:nvPr/>
            </p14:nvContentPartPr>
            <p14:xfrm>
              <a:off x="562893" y="3118974"/>
              <a:ext cx="66240" cy="209160"/>
            </p14:xfrm>
          </p:contentPart>
        </mc:Choice>
        <mc:Fallback xmlns="">
          <p:pic>
            <p:nvPicPr>
              <p:cNvPr id="347" name="Ink 346"/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44533" y="3103134"/>
                <a:ext cx="874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48" name="Ink 347"/>
              <p14:cNvContentPartPr/>
              <p14:nvPr/>
            </p14:nvContentPartPr>
            <p14:xfrm>
              <a:off x="701493" y="3234534"/>
              <a:ext cx="5040" cy="83520"/>
            </p14:xfrm>
          </p:contentPart>
        </mc:Choice>
        <mc:Fallback xmlns="">
          <p:pic>
            <p:nvPicPr>
              <p:cNvPr id="348" name="Ink 347"/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685653" y="3218334"/>
                <a:ext cx="374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49" name="Ink 348"/>
              <p14:cNvContentPartPr/>
              <p14:nvPr/>
            </p14:nvContentPartPr>
            <p14:xfrm>
              <a:off x="704373" y="3166854"/>
              <a:ext cx="29520" cy="11520"/>
            </p14:xfrm>
          </p:contentPart>
        </mc:Choice>
        <mc:Fallback xmlns="">
          <p:pic>
            <p:nvPicPr>
              <p:cNvPr id="349" name="Ink 348"/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86373" y="3149214"/>
                <a:ext cx="50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50" name="Ink 349"/>
              <p14:cNvContentPartPr/>
              <p14:nvPr/>
            </p14:nvContentPartPr>
            <p14:xfrm>
              <a:off x="815973" y="3219414"/>
              <a:ext cx="8640" cy="94680"/>
            </p14:xfrm>
          </p:contentPart>
        </mc:Choice>
        <mc:Fallback xmlns="">
          <p:pic>
            <p:nvPicPr>
              <p:cNvPr id="350" name="Ink 349"/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799773" y="3203214"/>
                <a:ext cx="41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51" name="Ink 350"/>
              <p14:cNvContentPartPr/>
              <p14:nvPr/>
            </p14:nvContentPartPr>
            <p14:xfrm>
              <a:off x="814173" y="3169374"/>
              <a:ext cx="20520" cy="8640"/>
            </p14:xfrm>
          </p:contentPart>
        </mc:Choice>
        <mc:Fallback xmlns="">
          <p:pic>
            <p:nvPicPr>
              <p:cNvPr id="351" name="Ink 350"/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95813" y="3159294"/>
                <a:ext cx="428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52" name="Ink 351"/>
              <p14:cNvContentPartPr/>
              <p14:nvPr/>
            </p14:nvContentPartPr>
            <p14:xfrm>
              <a:off x="895173" y="3086574"/>
              <a:ext cx="68760" cy="272520"/>
            </p14:xfrm>
          </p:contentPart>
        </mc:Choice>
        <mc:Fallback xmlns="">
          <p:pic>
            <p:nvPicPr>
              <p:cNvPr id="352" name="Ink 351"/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886173" y="3069654"/>
                <a:ext cx="961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56" name="Ink 355"/>
              <p14:cNvContentPartPr/>
              <p14:nvPr/>
            </p14:nvContentPartPr>
            <p14:xfrm>
              <a:off x="1881400" y="3180038"/>
              <a:ext cx="127440" cy="8820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1863760" y="3165638"/>
                <a:ext cx="1479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57" name="Ink 356"/>
              <p14:cNvContentPartPr/>
              <p14:nvPr/>
            </p14:nvContentPartPr>
            <p14:xfrm>
              <a:off x="2091640" y="3209918"/>
              <a:ext cx="14400" cy="7488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074360" y="3192998"/>
                <a:ext cx="450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58" name="Ink 357"/>
              <p14:cNvContentPartPr/>
              <p14:nvPr/>
            </p14:nvContentPartPr>
            <p14:xfrm>
              <a:off x="2118640" y="3122798"/>
              <a:ext cx="42120" cy="1008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2099920" y="3104438"/>
                <a:ext cx="637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59" name="Ink 358"/>
              <p14:cNvContentPartPr/>
              <p14:nvPr/>
            </p14:nvContentPartPr>
            <p14:xfrm>
              <a:off x="2217280" y="3181838"/>
              <a:ext cx="99000" cy="270360"/>
            </p14:xfrm>
          </p:contentPart>
        </mc:Choice>
        <mc:Fallback xmlns="">
          <p:pic>
            <p:nvPicPr>
              <p:cNvPr id="359" name="Ink 358"/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2200720" y="3165278"/>
                <a:ext cx="1324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60" name="Ink 359"/>
              <p14:cNvContentPartPr/>
              <p14:nvPr/>
            </p14:nvContentPartPr>
            <p14:xfrm>
              <a:off x="2396200" y="3191918"/>
              <a:ext cx="108360" cy="111240"/>
            </p14:xfrm>
          </p:contentPart>
        </mc:Choice>
        <mc:Fallback xmlns="">
          <p:pic>
            <p:nvPicPr>
              <p:cNvPr id="360" name="Ink 359"/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384680" y="3174998"/>
                <a:ext cx="122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61" name="Ink 360"/>
              <p14:cNvContentPartPr/>
              <p14:nvPr/>
            </p14:nvContentPartPr>
            <p14:xfrm>
              <a:off x="2561800" y="3177518"/>
              <a:ext cx="182160" cy="122760"/>
            </p14:xfrm>
          </p:contentPart>
        </mc:Choice>
        <mc:Fallback xmlns="">
          <p:pic>
            <p:nvPicPr>
              <p:cNvPr id="361" name="Ink 360"/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2547040" y="3160598"/>
                <a:ext cx="1998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62" name="Ink 361"/>
              <p14:cNvContentPartPr/>
              <p14:nvPr/>
            </p14:nvContentPartPr>
            <p14:xfrm>
              <a:off x="3003880" y="3140438"/>
              <a:ext cx="158400" cy="13788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2985880" y="3123158"/>
                <a:ext cx="1792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63" name="Ink 362"/>
              <p14:cNvContentPartPr/>
              <p14:nvPr/>
            </p14:nvContentPartPr>
            <p14:xfrm>
              <a:off x="3182800" y="3191558"/>
              <a:ext cx="78840" cy="8064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3164440" y="3175358"/>
                <a:ext cx="1137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64" name="Ink 363"/>
              <p14:cNvContentPartPr/>
              <p14:nvPr/>
            </p14:nvContentPartPr>
            <p14:xfrm>
              <a:off x="3266680" y="3178958"/>
              <a:ext cx="111960" cy="9288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3248680" y="3162038"/>
                <a:ext cx="1328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65" name="Ink 364"/>
              <p14:cNvContentPartPr/>
              <p14:nvPr/>
            </p14:nvContentPartPr>
            <p14:xfrm>
              <a:off x="3443800" y="3026678"/>
              <a:ext cx="97920" cy="25380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3425080" y="3009758"/>
                <a:ext cx="1224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66" name="Ink 365"/>
              <p14:cNvContentPartPr/>
              <p14:nvPr/>
            </p14:nvContentPartPr>
            <p14:xfrm>
              <a:off x="3422200" y="3109118"/>
              <a:ext cx="200520" cy="3456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3404560" y="3106238"/>
                <a:ext cx="2210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67" name="Ink 366"/>
              <p14:cNvContentPartPr/>
              <p14:nvPr/>
            </p14:nvContentPartPr>
            <p14:xfrm>
              <a:off x="3679600" y="3151958"/>
              <a:ext cx="158400" cy="11592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3661960" y="3134318"/>
                <a:ext cx="179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68" name="Ink 367"/>
              <p14:cNvContentPartPr/>
              <p14:nvPr/>
            </p14:nvContentPartPr>
            <p14:xfrm>
              <a:off x="3857440" y="3176798"/>
              <a:ext cx="125280" cy="90720"/>
            </p14:xfrm>
          </p:contentPart>
        </mc:Choice>
        <mc:Fallback xmlns="">
          <p:pic>
            <p:nvPicPr>
              <p:cNvPr id="368" name="Ink 367"/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3839800" y="3159158"/>
                <a:ext cx="1486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69" name="Ink 368"/>
              <p14:cNvContentPartPr/>
              <p14:nvPr/>
            </p14:nvContentPartPr>
            <p14:xfrm>
              <a:off x="4081360" y="3152318"/>
              <a:ext cx="69120" cy="140040"/>
            </p14:xfrm>
          </p:contentPart>
        </mc:Choice>
        <mc:Fallback xmlns="">
          <p:pic>
            <p:nvPicPr>
              <p:cNvPr id="369" name="Ink 368"/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4063000" y="3134678"/>
                <a:ext cx="1054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70" name="Ink 369"/>
              <p14:cNvContentPartPr/>
              <p14:nvPr/>
            </p14:nvContentPartPr>
            <p14:xfrm>
              <a:off x="4239040" y="3206678"/>
              <a:ext cx="11160" cy="51480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4221760" y="3190478"/>
                <a:ext cx="44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71" name="Ink 370"/>
              <p14:cNvContentPartPr/>
              <p14:nvPr/>
            </p14:nvContentPartPr>
            <p14:xfrm>
              <a:off x="4250560" y="3097598"/>
              <a:ext cx="29520" cy="36720"/>
            </p14:xfrm>
          </p:contentPart>
        </mc:Choice>
        <mc:Fallback xmlns="">
          <p:pic>
            <p:nvPicPr>
              <p:cNvPr id="371" name="Ink 370"/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4232200" y="3080678"/>
                <a:ext cx="6480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72" name="Ink 371"/>
              <p14:cNvContentPartPr/>
              <p14:nvPr/>
            </p14:nvContentPartPr>
            <p14:xfrm>
              <a:off x="4352080" y="3169958"/>
              <a:ext cx="89280" cy="10224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4334080" y="3151958"/>
                <a:ext cx="124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73" name="Ink 372"/>
              <p14:cNvContentPartPr/>
              <p14:nvPr/>
            </p14:nvContentPartPr>
            <p14:xfrm>
              <a:off x="4513360" y="3168878"/>
              <a:ext cx="128880" cy="9180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4496080" y="3150878"/>
                <a:ext cx="164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74" name="Ink 373"/>
              <p14:cNvContentPartPr/>
              <p14:nvPr/>
            </p14:nvContentPartPr>
            <p14:xfrm>
              <a:off x="5007280" y="3040358"/>
              <a:ext cx="187920" cy="222840"/>
            </p14:xfrm>
          </p:contentPart>
        </mc:Choice>
        <mc:Fallback xmlns="">
          <p:pic>
            <p:nvPicPr>
              <p:cNvPr id="374" name="Ink 373"/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4987840" y="3021278"/>
                <a:ext cx="21024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75" name="Ink 374"/>
              <p14:cNvContentPartPr/>
              <p14:nvPr/>
            </p14:nvContentPartPr>
            <p14:xfrm>
              <a:off x="5283760" y="3018038"/>
              <a:ext cx="51120" cy="115560"/>
            </p14:xfrm>
          </p:contentPart>
        </mc:Choice>
        <mc:Fallback xmlns="">
          <p:pic>
            <p:nvPicPr>
              <p:cNvPr id="375" name="Ink 374"/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5269360" y="3008318"/>
                <a:ext cx="835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76" name="Ink 375"/>
              <p14:cNvContentPartPr/>
              <p14:nvPr/>
            </p14:nvContentPartPr>
            <p14:xfrm>
              <a:off x="5512000" y="3109118"/>
              <a:ext cx="10080" cy="1080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5491120" y="3088238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77" name="Ink 376"/>
              <p14:cNvContentPartPr/>
              <p14:nvPr/>
            </p14:nvContentPartPr>
            <p14:xfrm>
              <a:off x="5497960" y="3216038"/>
              <a:ext cx="9360" cy="36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5482120" y="3195158"/>
                <a:ext cx="460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78" name="Ink 377"/>
              <p14:cNvContentPartPr/>
              <p14:nvPr/>
            </p14:nvContentPartPr>
            <p14:xfrm>
              <a:off x="5724760" y="3020198"/>
              <a:ext cx="405720" cy="198360"/>
            </p14:xfrm>
          </p:contentPart>
        </mc:Choice>
        <mc:Fallback xmlns="">
          <p:pic>
            <p:nvPicPr>
              <p:cNvPr id="378" name="Ink 377"/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707120" y="3000758"/>
                <a:ext cx="4262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79" name="Ink 378"/>
              <p14:cNvContentPartPr/>
              <p14:nvPr/>
            </p14:nvContentPartPr>
            <p14:xfrm>
              <a:off x="6174760" y="3200198"/>
              <a:ext cx="86760" cy="8712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156040" y="3182198"/>
                <a:ext cx="11484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80" name="Ink 379"/>
              <p14:cNvContentPartPr/>
              <p14:nvPr/>
            </p14:nvContentPartPr>
            <p14:xfrm>
              <a:off x="6466360" y="3127838"/>
              <a:ext cx="379440" cy="1620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6447640" y="3108398"/>
                <a:ext cx="4176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81" name="Ink 380"/>
              <p14:cNvContentPartPr/>
              <p14:nvPr/>
            </p14:nvContentPartPr>
            <p14:xfrm>
              <a:off x="6802600" y="3074198"/>
              <a:ext cx="60480" cy="155520"/>
            </p14:xfrm>
          </p:contentPart>
        </mc:Choice>
        <mc:Fallback xmlns="">
          <p:pic>
            <p:nvPicPr>
              <p:cNvPr id="381" name="Ink 380"/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6783520" y="3055478"/>
                <a:ext cx="98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84" name="Ink 383"/>
              <p14:cNvContentPartPr/>
              <p14:nvPr/>
            </p14:nvContentPartPr>
            <p14:xfrm>
              <a:off x="7031560" y="3032438"/>
              <a:ext cx="358920" cy="221760"/>
            </p14:xfrm>
          </p:contentPart>
        </mc:Choice>
        <mc:Fallback xmlns="">
          <p:pic>
            <p:nvPicPr>
              <p:cNvPr id="384" name="Ink 383"/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7014280" y="3013358"/>
                <a:ext cx="3790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85" name="Ink 384"/>
              <p14:cNvContentPartPr/>
              <p14:nvPr/>
            </p14:nvContentPartPr>
            <p14:xfrm>
              <a:off x="7478680" y="3222878"/>
              <a:ext cx="173880" cy="6012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460320" y="3204158"/>
                <a:ext cx="2120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91" name="Ink 390"/>
              <p14:cNvContentPartPr/>
              <p14:nvPr/>
            </p14:nvContentPartPr>
            <p14:xfrm>
              <a:off x="1418800" y="3542107"/>
              <a:ext cx="121320" cy="23724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1399720" y="3523387"/>
                <a:ext cx="1530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92" name="Ink 391"/>
              <p14:cNvContentPartPr/>
              <p14:nvPr/>
            </p14:nvContentPartPr>
            <p14:xfrm>
              <a:off x="1638400" y="3537067"/>
              <a:ext cx="93960" cy="27216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619320" y="3518347"/>
                <a:ext cx="1216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93" name="Ink 392"/>
              <p14:cNvContentPartPr/>
              <p14:nvPr/>
            </p14:nvContentPartPr>
            <p14:xfrm>
              <a:off x="1833880" y="3566587"/>
              <a:ext cx="90000" cy="20844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1821640" y="3548947"/>
                <a:ext cx="1054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94" name="Ink 393"/>
              <p14:cNvContentPartPr/>
              <p14:nvPr/>
            </p14:nvContentPartPr>
            <p14:xfrm>
              <a:off x="1926040" y="3586747"/>
              <a:ext cx="30960" cy="20556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1913440" y="3569827"/>
                <a:ext cx="612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95" name="Ink 394"/>
              <p14:cNvContentPartPr/>
              <p14:nvPr/>
            </p14:nvContentPartPr>
            <p14:xfrm>
              <a:off x="1841800" y="3760267"/>
              <a:ext cx="138600" cy="4716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1824880" y="3751987"/>
                <a:ext cx="1634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96" name="Ink 395"/>
              <p14:cNvContentPartPr/>
              <p14:nvPr/>
            </p14:nvContentPartPr>
            <p14:xfrm>
              <a:off x="2040160" y="3533107"/>
              <a:ext cx="41040" cy="29844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2022520" y="3518347"/>
                <a:ext cx="7740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97" name="Ink 396"/>
              <p14:cNvContentPartPr/>
              <p14:nvPr/>
            </p14:nvContentPartPr>
            <p14:xfrm>
              <a:off x="2268040" y="3624907"/>
              <a:ext cx="124920" cy="17640"/>
            </p14:xfrm>
          </p:contentPart>
        </mc:Choice>
        <mc:Fallback xmlns="">
          <p:pic>
            <p:nvPicPr>
              <p:cNvPr id="397" name="Ink 396"/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2250400" y="3607627"/>
                <a:ext cx="1479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98" name="Ink 397"/>
              <p14:cNvContentPartPr/>
              <p14:nvPr/>
            </p14:nvContentPartPr>
            <p14:xfrm>
              <a:off x="2263360" y="3719947"/>
              <a:ext cx="145800" cy="360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2247880" y="3702307"/>
                <a:ext cx="1641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99" name="Ink 398"/>
              <p14:cNvContentPartPr/>
              <p14:nvPr/>
            </p14:nvContentPartPr>
            <p14:xfrm>
              <a:off x="2687080" y="3536347"/>
              <a:ext cx="41760" cy="181080"/>
            </p14:xfrm>
          </p:contentPart>
        </mc:Choice>
        <mc:Fallback xmlns="">
          <p:pic>
            <p:nvPicPr>
              <p:cNvPr id="399" name="Ink 398"/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2671960" y="3519787"/>
                <a:ext cx="7416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400" name="Ink 399"/>
              <p14:cNvContentPartPr/>
              <p14:nvPr/>
            </p14:nvContentPartPr>
            <p14:xfrm>
              <a:off x="2789320" y="3531667"/>
              <a:ext cx="12240" cy="200520"/>
            </p14:xfrm>
          </p:contentPart>
        </mc:Choice>
        <mc:Fallback xmlns="">
          <p:pic>
            <p:nvPicPr>
              <p:cNvPr id="400" name="Ink 399"/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2773120" y="3514387"/>
                <a:ext cx="460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401" name="Ink 400"/>
              <p14:cNvContentPartPr/>
              <p14:nvPr/>
            </p14:nvContentPartPr>
            <p14:xfrm>
              <a:off x="2680240" y="3731467"/>
              <a:ext cx="177840" cy="25920"/>
            </p14:xfrm>
          </p:contentPart>
        </mc:Choice>
        <mc:Fallback xmlns="">
          <p:pic>
            <p:nvPicPr>
              <p:cNvPr id="401" name="Ink 400"/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2662600" y="3718147"/>
                <a:ext cx="198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03" name="Ink 402"/>
              <p14:cNvContentPartPr/>
              <p14:nvPr/>
            </p14:nvContentPartPr>
            <p14:xfrm>
              <a:off x="1382840" y="4052027"/>
              <a:ext cx="167400" cy="22860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1363760" y="4034027"/>
                <a:ext cx="1915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404" name="Ink 403"/>
              <p14:cNvContentPartPr/>
              <p14:nvPr/>
            </p14:nvContentPartPr>
            <p14:xfrm>
              <a:off x="1616440" y="3477307"/>
              <a:ext cx="30600" cy="7056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1598800" y="3461107"/>
                <a:ext cx="644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405" name="Ink 404"/>
              <p14:cNvContentPartPr/>
              <p14:nvPr/>
            </p14:nvContentPartPr>
            <p14:xfrm>
              <a:off x="1644920" y="4020707"/>
              <a:ext cx="23040" cy="8928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1627640" y="4002707"/>
                <a:ext cx="586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411" name="Ink 410"/>
              <p14:cNvContentPartPr/>
              <p14:nvPr/>
            </p14:nvContentPartPr>
            <p14:xfrm>
              <a:off x="1796120" y="4024307"/>
              <a:ext cx="64800" cy="261000"/>
            </p14:xfrm>
          </p:contentPart>
        </mc:Choice>
        <mc:Fallback xmlns="">
          <p:pic>
            <p:nvPicPr>
              <p:cNvPr id="411" name="Ink 410"/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1776680" y="4005587"/>
                <a:ext cx="1036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412" name="Ink 411"/>
              <p14:cNvContentPartPr/>
              <p14:nvPr/>
            </p14:nvContentPartPr>
            <p14:xfrm>
              <a:off x="1961360" y="4050227"/>
              <a:ext cx="158760" cy="192600"/>
            </p14:xfrm>
          </p:contentPart>
        </mc:Choice>
        <mc:Fallback xmlns="">
          <p:pic>
            <p:nvPicPr>
              <p:cNvPr id="412" name="Ink 411"/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1943360" y="4031507"/>
                <a:ext cx="1933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413" name="Ink 412"/>
              <p14:cNvContentPartPr/>
              <p14:nvPr/>
            </p14:nvContentPartPr>
            <p14:xfrm>
              <a:off x="2034080" y="4154627"/>
              <a:ext cx="127440" cy="28440"/>
            </p14:xfrm>
          </p:contentPart>
        </mc:Choice>
        <mc:Fallback xmlns="">
          <p:pic>
            <p:nvPicPr>
              <p:cNvPr id="413" name="Ink 412"/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2016080" y="4150307"/>
                <a:ext cx="1483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417" name="Ink 416"/>
              <p14:cNvContentPartPr/>
              <p14:nvPr/>
            </p14:nvContentPartPr>
            <p14:xfrm>
              <a:off x="2239280" y="3922067"/>
              <a:ext cx="20880" cy="172440"/>
            </p14:xfrm>
          </p:contentPart>
        </mc:Choice>
        <mc:Fallback xmlns="">
          <p:pic>
            <p:nvPicPr>
              <p:cNvPr id="417" name="Ink 416"/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2222720" y="3906947"/>
                <a:ext cx="5616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418" name="Ink 417"/>
              <p14:cNvContentPartPr/>
              <p14:nvPr/>
            </p14:nvContentPartPr>
            <p14:xfrm>
              <a:off x="2225600" y="4005587"/>
              <a:ext cx="100440" cy="15480"/>
            </p14:xfrm>
          </p:contentPart>
        </mc:Choice>
        <mc:Fallback xmlns="">
          <p:pic>
            <p:nvPicPr>
              <p:cNvPr id="418" name="Ink 417"/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2207240" y="3987227"/>
                <a:ext cx="122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419" name="Ink 418"/>
              <p14:cNvContentPartPr/>
              <p14:nvPr/>
            </p14:nvContentPartPr>
            <p14:xfrm>
              <a:off x="2359160" y="4004507"/>
              <a:ext cx="63360" cy="25344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2340800" y="3986147"/>
                <a:ext cx="10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420" name="Ink 419"/>
              <p14:cNvContentPartPr/>
              <p14:nvPr/>
            </p14:nvContentPartPr>
            <p14:xfrm>
              <a:off x="2600360" y="4075427"/>
              <a:ext cx="133200" cy="19080"/>
            </p14:xfrm>
          </p:contentPart>
        </mc:Choice>
        <mc:Fallback xmlns="">
          <p:pic>
            <p:nvPicPr>
              <p:cNvPr id="420" name="Ink 419"/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2581280" y="4058147"/>
                <a:ext cx="162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421" name="Ink 420"/>
              <p14:cNvContentPartPr/>
              <p14:nvPr/>
            </p14:nvContentPartPr>
            <p14:xfrm>
              <a:off x="2591720" y="4176227"/>
              <a:ext cx="144360" cy="9360"/>
            </p14:xfrm>
          </p:contentPart>
        </mc:Choice>
        <mc:Fallback xmlns="">
          <p:pic>
            <p:nvPicPr>
              <p:cNvPr id="421" name="Ink 420"/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2574440" y="4158227"/>
                <a:ext cx="1724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422" name="Ink 421"/>
              <p14:cNvContentPartPr/>
              <p14:nvPr/>
            </p14:nvContentPartPr>
            <p14:xfrm>
              <a:off x="3028400" y="4010627"/>
              <a:ext cx="151200" cy="213480"/>
            </p14:xfrm>
          </p:contentPart>
        </mc:Choice>
        <mc:Fallback xmlns="">
          <p:pic>
            <p:nvPicPr>
              <p:cNvPr id="422" name="Ink 421"/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3009320" y="3991907"/>
                <a:ext cx="1756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423" name="Ink 422"/>
              <p14:cNvContentPartPr/>
              <p14:nvPr/>
            </p14:nvContentPartPr>
            <p14:xfrm>
              <a:off x="3250880" y="3987227"/>
              <a:ext cx="46440" cy="99360"/>
            </p14:xfrm>
          </p:contentPart>
        </mc:Choice>
        <mc:Fallback xmlns="">
          <p:pic>
            <p:nvPicPr>
              <p:cNvPr id="423" name="Ink 422"/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3244760" y="3972107"/>
                <a:ext cx="705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424" name="Ink 423"/>
              <p14:cNvContentPartPr/>
              <p14:nvPr/>
            </p14:nvContentPartPr>
            <p14:xfrm>
              <a:off x="3342680" y="4006667"/>
              <a:ext cx="87480" cy="209160"/>
            </p14:xfrm>
          </p:contentPart>
        </mc:Choice>
        <mc:Fallback xmlns="">
          <p:pic>
            <p:nvPicPr>
              <p:cNvPr id="424" name="Ink 423"/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3322520" y="3987587"/>
                <a:ext cx="12456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425" name="Ink 424"/>
              <p14:cNvContentPartPr/>
              <p14:nvPr/>
            </p14:nvContentPartPr>
            <p14:xfrm>
              <a:off x="3469040" y="4016027"/>
              <a:ext cx="177840" cy="2008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3454280" y="3996587"/>
                <a:ext cx="2088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426" name="Ink 425"/>
              <p14:cNvContentPartPr/>
              <p14:nvPr/>
            </p14:nvContentPartPr>
            <p14:xfrm>
              <a:off x="3551840" y="4147067"/>
              <a:ext cx="134640" cy="15480"/>
            </p14:xfrm>
          </p:contentPart>
        </mc:Choice>
        <mc:Fallback xmlns="">
          <p:pic>
            <p:nvPicPr>
              <p:cNvPr id="426" name="Ink 425"/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3533840" y="4129067"/>
                <a:ext cx="1555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427" name="Ink 426"/>
              <p14:cNvContentPartPr/>
              <p14:nvPr/>
            </p14:nvContentPartPr>
            <p14:xfrm>
              <a:off x="3760640" y="4002707"/>
              <a:ext cx="74160" cy="250200"/>
            </p14:xfrm>
          </p:contentPart>
        </mc:Choice>
        <mc:Fallback xmlns="">
          <p:pic>
            <p:nvPicPr>
              <p:cNvPr id="427" name="Ink 426"/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3746960" y="3984707"/>
                <a:ext cx="10728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429" name="Ink 428"/>
              <p14:cNvContentPartPr/>
              <p14:nvPr/>
            </p14:nvContentPartPr>
            <p14:xfrm>
              <a:off x="3916880" y="3900467"/>
              <a:ext cx="16920" cy="15048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3897800" y="3882827"/>
                <a:ext cx="543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430" name="Ink 429"/>
              <p14:cNvContentPartPr/>
              <p14:nvPr/>
            </p14:nvContentPartPr>
            <p14:xfrm>
              <a:off x="3910760" y="3941507"/>
              <a:ext cx="98280" cy="1224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3891680" y="3924947"/>
                <a:ext cx="1274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431" name="Ink 430"/>
              <p14:cNvContentPartPr/>
              <p14:nvPr/>
            </p14:nvContentPartPr>
            <p14:xfrm>
              <a:off x="1389640" y="4517627"/>
              <a:ext cx="127800" cy="236880"/>
            </p14:xfrm>
          </p:contentPart>
        </mc:Choice>
        <mc:Fallback xmlns="">
          <p:pic>
            <p:nvPicPr>
              <p:cNvPr id="431" name="Ink 430"/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1371280" y="4500707"/>
                <a:ext cx="15264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432" name="Ink 431"/>
              <p14:cNvContentPartPr/>
              <p14:nvPr/>
            </p14:nvContentPartPr>
            <p14:xfrm>
              <a:off x="1669360" y="4502147"/>
              <a:ext cx="81000" cy="244080"/>
            </p14:xfrm>
          </p:contentPart>
        </mc:Choice>
        <mc:Fallback xmlns="">
          <p:pic>
            <p:nvPicPr>
              <p:cNvPr id="432" name="Ink 431"/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1650640" y="4485947"/>
                <a:ext cx="1159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33" name="Ink 432"/>
              <p14:cNvContentPartPr/>
              <p14:nvPr/>
            </p14:nvContentPartPr>
            <p14:xfrm>
              <a:off x="1782400" y="4522667"/>
              <a:ext cx="150480" cy="205200"/>
            </p14:xfrm>
          </p:contentPart>
        </mc:Choice>
        <mc:Fallback xmlns="">
          <p:pic>
            <p:nvPicPr>
              <p:cNvPr id="433" name="Ink 432"/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768000" y="4503947"/>
                <a:ext cx="1832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34" name="Ink 433"/>
              <p14:cNvContentPartPr/>
              <p14:nvPr/>
            </p14:nvContentPartPr>
            <p14:xfrm>
              <a:off x="1827040" y="4646867"/>
              <a:ext cx="129600" cy="1692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1809760" y="4629587"/>
                <a:ext cx="1508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435" name="Ink 434"/>
              <p14:cNvContentPartPr/>
              <p14:nvPr/>
            </p14:nvContentPartPr>
            <p14:xfrm>
              <a:off x="2120800" y="4589267"/>
              <a:ext cx="8280" cy="118800"/>
            </p14:xfrm>
          </p:contentPart>
        </mc:Choice>
        <mc:Fallback xmlns="">
          <p:pic>
            <p:nvPicPr>
              <p:cNvPr id="435" name="Ink 434"/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2103520" y="4571987"/>
                <a:ext cx="43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436" name="Ink 435"/>
              <p14:cNvContentPartPr/>
              <p14:nvPr/>
            </p14:nvContentPartPr>
            <p14:xfrm>
              <a:off x="2079040" y="4645067"/>
              <a:ext cx="158400" cy="2520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2062120" y="4628147"/>
                <a:ext cx="1782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437" name="Ink 436"/>
              <p14:cNvContentPartPr/>
              <p14:nvPr/>
            </p14:nvContentPartPr>
            <p14:xfrm>
              <a:off x="2360200" y="4549667"/>
              <a:ext cx="37800" cy="199440"/>
            </p14:xfrm>
          </p:contentPart>
        </mc:Choice>
        <mc:Fallback xmlns="">
          <p:pic>
            <p:nvPicPr>
              <p:cNvPr id="437" name="Ink 436"/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2342920" y="4532747"/>
                <a:ext cx="723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438" name="Ink 437"/>
              <p14:cNvContentPartPr/>
              <p14:nvPr/>
            </p14:nvContentPartPr>
            <p14:xfrm>
              <a:off x="2385400" y="4526267"/>
              <a:ext cx="123480" cy="211680"/>
            </p14:xfrm>
          </p:contentPart>
        </mc:Choice>
        <mc:Fallback xmlns="">
          <p:pic>
            <p:nvPicPr>
              <p:cNvPr id="438" name="Ink 437"/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2366680" y="4508267"/>
                <a:ext cx="1602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439" name="Ink 438"/>
              <p14:cNvContentPartPr/>
              <p14:nvPr/>
            </p14:nvContentPartPr>
            <p14:xfrm>
              <a:off x="2578720" y="4505027"/>
              <a:ext cx="74520" cy="222840"/>
            </p14:xfrm>
          </p:contentPart>
        </mc:Choice>
        <mc:Fallback xmlns="">
          <p:pic>
            <p:nvPicPr>
              <p:cNvPr id="439" name="Ink 438"/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2571160" y="4489187"/>
                <a:ext cx="9936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440" name="Ink 439"/>
              <p14:cNvContentPartPr/>
              <p14:nvPr/>
            </p14:nvContentPartPr>
            <p14:xfrm>
              <a:off x="2890840" y="4584947"/>
              <a:ext cx="129600" cy="18000"/>
            </p14:xfrm>
          </p:contentPart>
        </mc:Choice>
        <mc:Fallback xmlns="">
          <p:pic>
            <p:nvPicPr>
              <p:cNvPr id="440" name="Ink 439"/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2872480" y="4566587"/>
                <a:ext cx="1512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441" name="Ink 440"/>
              <p14:cNvContentPartPr/>
              <p14:nvPr/>
            </p14:nvContentPartPr>
            <p14:xfrm>
              <a:off x="2885440" y="4666667"/>
              <a:ext cx="149040" cy="8640"/>
            </p14:xfrm>
          </p:contentPart>
        </mc:Choice>
        <mc:Fallback xmlns="">
          <p:pic>
            <p:nvPicPr>
              <p:cNvPr id="441" name="Ink 440"/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2869240" y="4650467"/>
                <a:ext cx="1688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442" name="Ink 441"/>
              <p14:cNvContentPartPr/>
              <p14:nvPr/>
            </p14:nvContentPartPr>
            <p14:xfrm>
              <a:off x="3401680" y="4502867"/>
              <a:ext cx="152640" cy="213840"/>
            </p14:xfrm>
          </p:contentPart>
        </mc:Choice>
        <mc:Fallback xmlns="">
          <p:pic>
            <p:nvPicPr>
              <p:cNvPr id="442" name="Ink 441"/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3383320" y="4484867"/>
                <a:ext cx="1785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443" name="Ink 442"/>
              <p14:cNvContentPartPr/>
              <p14:nvPr/>
            </p14:nvContentPartPr>
            <p14:xfrm>
              <a:off x="3676720" y="4503947"/>
              <a:ext cx="110520" cy="225720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3657640" y="4488467"/>
                <a:ext cx="1404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444" name="Ink 443"/>
              <p14:cNvContentPartPr/>
              <p14:nvPr/>
            </p14:nvContentPartPr>
            <p14:xfrm>
              <a:off x="3803080" y="4528067"/>
              <a:ext cx="143280" cy="184680"/>
            </p14:xfrm>
          </p:contentPart>
        </mc:Choice>
        <mc:Fallback xmlns="">
          <p:pic>
            <p:nvPicPr>
              <p:cNvPr id="444" name="Ink 443"/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3787240" y="4510787"/>
                <a:ext cx="1756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445" name="Ink 444"/>
              <p14:cNvContentPartPr/>
              <p14:nvPr/>
            </p14:nvContentPartPr>
            <p14:xfrm>
              <a:off x="3871480" y="4623107"/>
              <a:ext cx="146880" cy="20520"/>
            </p14:xfrm>
          </p:contentPart>
        </mc:Choice>
        <mc:Fallback xmlns="">
          <p:pic>
            <p:nvPicPr>
              <p:cNvPr id="445" name="Ink 444"/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3855280" y="4615907"/>
                <a:ext cx="1663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446" name="Ink 445"/>
              <p14:cNvContentPartPr/>
              <p14:nvPr/>
            </p14:nvContentPartPr>
            <p14:xfrm>
              <a:off x="4041760" y="4488827"/>
              <a:ext cx="74160" cy="259920"/>
            </p14:xfrm>
          </p:contentPart>
        </mc:Choice>
        <mc:Fallback xmlns="">
          <p:pic>
            <p:nvPicPr>
              <p:cNvPr id="446" name="Ink 445"/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4025560" y="4472627"/>
                <a:ext cx="1083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447" name="Ink 446"/>
              <p14:cNvContentPartPr/>
              <p14:nvPr/>
            </p14:nvContentPartPr>
            <p14:xfrm>
              <a:off x="4327600" y="4564067"/>
              <a:ext cx="10440" cy="123480"/>
            </p14:xfrm>
          </p:contentPart>
        </mc:Choice>
        <mc:Fallback xmlns="">
          <p:pic>
            <p:nvPicPr>
              <p:cNvPr id="447" name="Ink 446"/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4312480" y="4546067"/>
                <a:ext cx="439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448" name="Ink 447"/>
              <p14:cNvContentPartPr/>
              <p14:nvPr/>
            </p14:nvContentPartPr>
            <p14:xfrm>
              <a:off x="4283320" y="4592867"/>
              <a:ext cx="154080" cy="1800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4265680" y="4583867"/>
                <a:ext cx="174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449" name="Ink 448"/>
              <p14:cNvContentPartPr/>
              <p14:nvPr/>
            </p14:nvContentPartPr>
            <p14:xfrm>
              <a:off x="4618120" y="4485227"/>
              <a:ext cx="161280" cy="189000"/>
            </p14:xfrm>
          </p:contentPart>
        </mc:Choice>
        <mc:Fallback xmlns="">
          <p:pic>
            <p:nvPicPr>
              <p:cNvPr id="449" name="Ink 448"/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4599040" y="4466867"/>
                <a:ext cx="1897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450" name="Ink 449"/>
              <p14:cNvContentPartPr/>
              <p14:nvPr/>
            </p14:nvContentPartPr>
            <p14:xfrm>
              <a:off x="4874800" y="4469747"/>
              <a:ext cx="120240" cy="203040"/>
            </p14:xfrm>
          </p:contentPart>
        </mc:Choice>
        <mc:Fallback xmlns="">
          <p:pic>
            <p:nvPicPr>
              <p:cNvPr id="450" name="Ink 449"/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4855000" y="4450667"/>
                <a:ext cx="142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451" name="Ink 450"/>
              <p14:cNvContentPartPr/>
              <p14:nvPr/>
            </p14:nvContentPartPr>
            <p14:xfrm>
              <a:off x="5062720" y="4535267"/>
              <a:ext cx="13320" cy="140760"/>
            </p14:xfrm>
          </p:contentPart>
        </mc:Choice>
        <mc:Fallback xmlns="">
          <p:pic>
            <p:nvPicPr>
              <p:cNvPr id="451" name="Ink 450"/>
              <p:cNvPicPr/>
              <p:nvPr/>
            </p:nvPicPr>
            <p:blipFill>
              <a:blip r:embed="rId447"/>
              <a:stretch>
                <a:fillRect/>
              </a:stretch>
            </p:blipFill>
            <p:spPr>
              <a:xfrm>
                <a:off x="5044720" y="4517987"/>
                <a:ext cx="460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452" name="Ink 451"/>
              <p14:cNvContentPartPr/>
              <p14:nvPr/>
            </p14:nvContentPartPr>
            <p14:xfrm>
              <a:off x="5068840" y="4514027"/>
              <a:ext cx="108360" cy="189360"/>
            </p14:xfrm>
          </p:contentPart>
        </mc:Choice>
        <mc:Fallback xmlns="">
          <p:pic>
            <p:nvPicPr>
              <p:cNvPr id="452" name="Ink 451"/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5050840" y="4497107"/>
                <a:ext cx="1432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453" name="Ink 452"/>
              <p14:cNvContentPartPr/>
              <p14:nvPr/>
            </p14:nvContentPartPr>
            <p14:xfrm>
              <a:off x="5256400" y="4441667"/>
              <a:ext cx="101160" cy="32940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5239840" y="4426907"/>
                <a:ext cx="1353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455" name="Ink 454"/>
              <p14:cNvContentPartPr/>
              <p14:nvPr/>
            </p14:nvContentPartPr>
            <p14:xfrm>
              <a:off x="1384920" y="5359181"/>
              <a:ext cx="113760" cy="226800"/>
            </p14:xfrm>
          </p:contentPart>
        </mc:Choice>
        <mc:Fallback xmlns="">
          <p:pic>
            <p:nvPicPr>
              <p:cNvPr id="455" name="Ink 454"/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1365480" y="5340101"/>
                <a:ext cx="15156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456" name="Ink 455"/>
              <p14:cNvContentPartPr/>
              <p14:nvPr/>
            </p14:nvContentPartPr>
            <p14:xfrm>
              <a:off x="1623600" y="5359541"/>
              <a:ext cx="91800" cy="220680"/>
            </p14:xfrm>
          </p:contentPart>
        </mc:Choice>
        <mc:Fallback xmlns="">
          <p:pic>
            <p:nvPicPr>
              <p:cNvPr id="456" name="Ink 455"/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1604160" y="5340821"/>
                <a:ext cx="1220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457" name="Ink 456"/>
              <p14:cNvContentPartPr/>
              <p14:nvPr/>
            </p14:nvContentPartPr>
            <p14:xfrm>
              <a:off x="1767600" y="5475821"/>
              <a:ext cx="78480" cy="93240"/>
            </p14:xfrm>
          </p:contentPart>
        </mc:Choice>
        <mc:Fallback xmlns="">
          <p:pic>
            <p:nvPicPr>
              <p:cNvPr id="457" name="Ink 456"/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749960" y="5458181"/>
                <a:ext cx="11412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458" name="Ink 457"/>
              <p14:cNvContentPartPr/>
              <p14:nvPr/>
            </p14:nvContentPartPr>
            <p14:xfrm>
              <a:off x="1845000" y="5482661"/>
              <a:ext cx="83520" cy="113400"/>
            </p14:xfrm>
          </p:contentPart>
        </mc:Choice>
        <mc:Fallback xmlns="">
          <p:pic>
            <p:nvPicPr>
              <p:cNvPr id="458" name="Ink 457"/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825920" y="5464661"/>
                <a:ext cx="1054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459" name="Ink 458"/>
              <p14:cNvContentPartPr/>
              <p14:nvPr/>
            </p14:nvContentPartPr>
            <p14:xfrm>
              <a:off x="1991880" y="5353781"/>
              <a:ext cx="199440" cy="254520"/>
            </p14:xfrm>
          </p:contentPart>
        </mc:Choice>
        <mc:Fallback xmlns="">
          <p:pic>
            <p:nvPicPr>
              <p:cNvPr id="459" name="Ink 458"/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1977480" y="5335781"/>
                <a:ext cx="2271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460" name="Ink 459"/>
              <p14:cNvContentPartPr/>
              <p14:nvPr/>
            </p14:nvContentPartPr>
            <p14:xfrm>
              <a:off x="2080080" y="5518661"/>
              <a:ext cx="154080" cy="7920"/>
            </p14:xfrm>
          </p:contentPart>
        </mc:Choice>
        <mc:Fallback xmlns="">
          <p:pic>
            <p:nvPicPr>
              <p:cNvPr id="460" name="Ink 459"/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2063520" y="5502101"/>
                <a:ext cx="177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461" name="Ink 460"/>
              <p14:cNvContentPartPr/>
              <p14:nvPr/>
            </p14:nvContentPartPr>
            <p14:xfrm>
              <a:off x="2242800" y="5373941"/>
              <a:ext cx="89280" cy="310680"/>
            </p14:xfrm>
          </p:contentPart>
        </mc:Choice>
        <mc:Fallback xmlns="">
          <p:pic>
            <p:nvPicPr>
              <p:cNvPr id="461" name="Ink 460"/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2231280" y="5358821"/>
                <a:ext cx="1191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462" name="Ink 461"/>
              <p14:cNvContentPartPr/>
              <p14:nvPr/>
            </p14:nvContentPartPr>
            <p14:xfrm>
              <a:off x="1611400" y="4425907"/>
              <a:ext cx="20160" cy="85320"/>
            </p14:xfrm>
          </p:contentPart>
        </mc:Choice>
        <mc:Fallback xmlns="">
          <p:pic>
            <p:nvPicPr>
              <p:cNvPr id="462" name="Ink 461"/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1594840" y="4408627"/>
                <a:ext cx="5544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463" name="Ink 462"/>
              <p14:cNvContentPartPr/>
              <p14:nvPr/>
            </p14:nvContentPartPr>
            <p14:xfrm>
              <a:off x="1584360" y="5247154"/>
              <a:ext cx="16200" cy="110160"/>
            </p14:xfrm>
          </p:contentPart>
        </mc:Choice>
        <mc:Fallback xmlns="">
          <p:pic>
            <p:nvPicPr>
              <p:cNvPr id="463" name="Ink 462"/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1566360" y="5230234"/>
                <a:ext cx="522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464" name="Ink 463"/>
              <p14:cNvContentPartPr/>
              <p14:nvPr/>
            </p14:nvContentPartPr>
            <p14:xfrm>
              <a:off x="3624160" y="4440667"/>
              <a:ext cx="18360" cy="76680"/>
            </p14:xfrm>
          </p:contentPart>
        </mc:Choice>
        <mc:Fallback xmlns="">
          <p:pic>
            <p:nvPicPr>
              <p:cNvPr id="464" name="Ink 463"/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3610120" y="4422307"/>
                <a:ext cx="5112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465" name="Ink 464"/>
              <p14:cNvContentPartPr/>
              <p14:nvPr/>
            </p14:nvContentPartPr>
            <p14:xfrm>
              <a:off x="2589840" y="5423554"/>
              <a:ext cx="139320" cy="13680"/>
            </p14:xfrm>
          </p:contentPart>
        </mc:Choice>
        <mc:Fallback xmlns="">
          <p:pic>
            <p:nvPicPr>
              <p:cNvPr id="465" name="Ink 464"/>
              <p:cNvPicPr/>
              <p:nvPr/>
            </p:nvPicPr>
            <p:blipFill>
              <a:blip r:embed="rId473"/>
              <a:stretch>
                <a:fillRect/>
              </a:stretch>
            </p:blipFill>
            <p:spPr>
              <a:xfrm>
                <a:off x="2571120" y="5404114"/>
                <a:ext cx="1681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466" name="Ink 465"/>
              <p14:cNvContentPartPr/>
              <p14:nvPr/>
            </p14:nvContentPartPr>
            <p14:xfrm>
              <a:off x="2580480" y="5519314"/>
              <a:ext cx="159120" cy="32400"/>
            </p14:xfrm>
          </p:contentPart>
        </mc:Choice>
        <mc:Fallback xmlns="">
          <p:pic>
            <p:nvPicPr>
              <p:cNvPr id="466" name="Ink 465"/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2562120" y="5513194"/>
                <a:ext cx="1803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467" name="Ink 466"/>
              <p14:cNvContentPartPr/>
              <p14:nvPr/>
            </p14:nvContentPartPr>
            <p14:xfrm>
              <a:off x="3067920" y="5435074"/>
              <a:ext cx="111960" cy="111600"/>
            </p14:xfrm>
          </p:contentPart>
        </mc:Choice>
        <mc:Fallback xmlns="">
          <p:pic>
            <p:nvPicPr>
              <p:cNvPr id="467" name="Ink 466"/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3049200" y="5418514"/>
                <a:ext cx="147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468" name="Ink 467"/>
              <p14:cNvContentPartPr/>
              <p14:nvPr/>
            </p14:nvContentPartPr>
            <p14:xfrm>
              <a:off x="3178800" y="5431474"/>
              <a:ext cx="106920" cy="108000"/>
            </p14:xfrm>
          </p:contentPart>
        </mc:Choice>
        <mc:Fallback xmlns="">
          <p:pic>
            <p:nvPicPr>
              <p:cNvPr id="468" name="Ink 467"/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3159360" y="5412754"/>
                <a:ext cx="129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469" name="Ink 468"/>
              <p14:cNvContentPartPr/>
              <p14:nvPr/>
            </p14:nvContentPartPr>
            <p14:xfrm>
              <a:off x="3449880" y="5342554"/>
              <a:ext cx="176760" cy="214200"/>
            </p14:xfrm>
          </p:contentPart>
        </mc:Choice>
        <mc:Fallback xmlns="">
          <p:pic>
            <p:nvPicPr>
              <p:cNvPr id="469" name="Ink 468"/>
              <p:cNvPicPr/>
              <p:nvPr/>
            </p:nvPicPr>
            <p:blipFill>
              <a:blip r:embed="rId481"/>
              <a:stretch>
                <a:fillRect/>
              </a:stretch>
            </p:blipFill>
            <p:spPr>
              <a:xfrm>
                <a:off x="3430800" y="5324194"/>
                <a:ext cx="1987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470" name="Ink 469"/>
              <p14:cNvContentPartPr/>
              <p14:nvPr/>
            </p14:nvContentPartPr>
            <p14:xfrm>
              <a:off x="3722400" y="5296834"/>
              <a:ext cx="35640" cy="96480"/>
            </p14:xfrm>
          </p:contentPart>
        </mc:Choice>
        <mc:Fallback xmlns="">
          <p:pic>
            <p:nvPicPr>
              <p:cNvPr id="470" name="Ink 469"/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3705480" y="5282074"/>
                <a:ext cx="691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471" name="Ink 470"/>
              <p14:cNvContentPartPr/>
              <p14:nvPr/>
            </p14:nvContentPartPr>
            <p14:xfrm>
              <a:off x="3865680" y="5289994"/>
              <a:ext cx="76320" cy="267840"/>
            </p14:xfrm>
          </p:contentPart>
        </mc:Choice>
        <mc:Fallback xmlns="">
          <p:pic>
            <p:nvPicPr>
              <p:cNvPr id="471" name="Ink 470"/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3846240" y="5274514"/>
                <a:ext cx="1054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472" name="Ink 471"/>
              <p14:cNvContentPartPr/>
              <p14:nvPr/>
            </p14:nvContentPartPr>
            <p14:xfrm>
              <a:off x="3991320" y="5339314"/>
              <a:ext cx="183960" cy="181800"/>
            </p14:xfrm>
          </p:contentPart>
        </mc:Choice>
        <mc:Fallback xmlns="">
          <p:pic>
            <p:nvPicPr>
              <p:cNvPr id="472" name="Ink 471"/>
              <p:cNvPicPr/>
              <p:nvPr/>
            </p:nvPicPr>
            <p:blipFill>
              <a:blip r:embed="rId487"/>
              <a:stretch>
                <a:fillRect/>
              </a:stretch>
            </p:blipFill>
            <p:spPr>
              <a:xfrm>
                <a:off x="3978360" y="5320954"/>
                <a:ext cx="2160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473" name="Ink 472"/>
              <p14:cNvContentPartPr/>
              <p14:nvPr/>
            </p14:nvContentPartPr>
            <p14:xfrm>
              <a:off x="4060800" y="5453794"/>
              <a:ext cx="140760" cy="2160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4043160" y="5436154"/>
                <a:ext cx="162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474" name="Ink 473"/>
              <p14:cNvContentPartPr/>
              <p14:nvPr/>
            </p14:nvContentPartPr>
            <p14:xfrm>
              <a:off x="4265280" y="5322394"/>
              <a:ext cx="73440" cy="250920"/>
            </p14:xfrm>
          </p:contentPart>
        </mc:Choice>
        <mc:Fallback xmlns="">
          <p:pic>
            <p:nvPicPr>
              <p:cNvPr id="474" name="Ink 473"/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4254120" y="5305114"/>
                <a:ext cx="10296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475" name="Ink 474"/>
              <p14:cNvContentPartPr/>
              <p14:nvPr/>
            </p14:nvContentPartPr>
            <p14:xfrm>
              <a:off x="544893" y="6128146"/>
              <a:ext cx="86760" cy="184680"/>
            </p14:xfrm>
          </p:contentPart>
        </mc:Choice>
        <mc:Fallback xmlns="">
          <p:pic>
            <p:nvPicPr>
              <p:cNvPr id="475" name="Ink 474"/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525813" y="6109786"/>
                <a:ext cx="1231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476" name="Ink 475"/>
              <p14:cNvContentPartPr/>
              <p14:nvPr/>
            </p14:nvContentPartPr>
            <p14:xfrm>
              <a:off x="701493" y="6225706"/>
              <a:ext cx="5400" cy="68040"/>
            </p14:xfrm>
          </p:contentPart>
        </mc:Choice>
        <mc:Fallback xmlns="">
          <p:pic>
            <p:nvPicPr>
              <p:cNvPr id="476" name="Ink 475"/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687453" y="6209506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477" name="Ink 476"/>
              <p14:cNvContentPartPr/>
              <p14:nvPr/>
            </p14:nvContentPartPr>
            <p14:xfrm>
              <a:off x="720933" y="6163426"/>
              <a:ext cx="12240" cy="16920"/>
            </p14:xfrm>
          </p:contentPart>
        </mc:Choice>
        <mc:Fallback xmlns="">
          <p:pic>
            <p:nvPicPr>
              <p:cNvPr id="477" name="Ink 476"/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702933" y="6145426"/>
                <a:ext cx="442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478" name="Ink 477"/>
              <p14:cNvContentPartPr/>
              <p14:nvPr/>
            </p14:nvContentPartPr>
            <p14:xfrm>
              <a:off x="810933" y="6218506"/>
              <a:ext cx="16200" cy="86760"/>
            </p14:xfrm>
          </p:contentPart>
        </mc:Choice>
        <mc:Fallback xmlns="">
          <p:pic>
            <p:nvPicPr>
              <p:cNvPr id="478" name="Ink 477"/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795469" y="6203807"/>
                <a:ext cx="47127" cy="116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479" name="Ink 478"/>
              <p14:cNvContentPartPr/>
              <p14:nvPr/>
            </p14:nvContentPartPr>
            <p14:xfrm>
              <a:off x="829653" y="6156946"/>
              <a:ext cx="16200" cy="18720"/>
            </p14:xfrm>
          </p:contentPart>
        </mc:Choice>
        <mc:Fallback xmlns="">
          <p:pic>
            <p:nvPicPr>
              <p:cNvPr id="479" name="Ink 478"/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812373" y="6139666"/>
                <a:ext cx="388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480" name="Ink 479"/>
              <p14:cNvContentPartPr/>
              <p14:nvPr/>
            </p14:nvContentPartPr>
            <p14:xfrm>
              <a:off x="921093" y="6218146"/>
              <a:ext cx="10800" cy="96480"/>
            </p14:xfrm>
          </p:contentPart>
        </mc:Choice>
        <mc:Fallback xmlns="">
          <p:pic>
            <p:nvPicPr>
              <p:cNvPr id="480" name="Ink 479"/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910653" y="6208426"/>
                <a:ext cx="363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481" name="Ink 480"/>
              <p14:cNvContentPartPr/>
              <p14:nvPr/>
            </p14:nvContentPartPr>
            <p14:xfrm>
              <a:off x="931173" y="6171346"/>
              <a:ext cx="12600" cy="17640"/>
            </p14:xfrm>
          </p:contentPart>
        </mc:Choice>
        <mc:Fallback xmlns="">
          <p:pic>
            <p:nvPicPr>
              <p:cNvPr id="481" name="Ink 480"/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913893" y="6154066"/>
                <a:ext cx="385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482" name="Ink 481"/>
              <p14:cNvContentPartPr/>
              <p14:nvPr/>
            </p14:nvContentPartPr>
            <p14:xfrm>
              <a:off x="1022613" y="6088186"/>
              <a:ext cx="52560" cy="227520"/>
            </p14:xfrm>
          </p:contentPart>
        </mc:Choice>
        <mc:Fallback xmlns="">
          <p:pic>
            <p:nvPicPr>
              <p:cNvPr id="482" name="Ink 481"/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1008933" y="6074506"/>
                <a:ext cx="83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483" name="Ink 482"/>
              <p14:cNvContentPartPr/>
              <p14:nvPr/>
            </p14:nvContentPartPr>
            <p14:xfrm>
              <a:off x="1378120" y="4913347"/>
              <a:ext cx="131400" cy="226440"/>
            </p14:xfrm>
          </p:contentPart>
        </mc:Choice>
        <mc:Fallback xmlns="">
          <p:pic>
            <p:nvPicPr>
              <p:cNvPr id="483" name="Ink 482"/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1359400" y="4895347"/>
                <a:ext cx="1659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484" name="Ink 483"/>
              <p14:cNvContentPartPr/>
              <p14:nvPr/>
            </p14:nvContentPartPr>
            <p14:xfrm>
              <a:off x="1671160" y="4876987"/>
              <a:ext cx="80280" cy="262800"/>
            </p14:xfrm>
          </p:contentPart>
        </mc:Choice>
        <mc:Fallback xmlns="">
          <p:pic>
            <p:nvPicPr>
              <p:cNvPr id="484" name="Ink 483"/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1652080" y="4858987"/>
                <a:ext cx="1062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485" name="Ink 484"/>
              <p14:cNvContentPartPr/>
              <p14:nvPr/>
            </p14:nvContentPartPr>
            <p14:xfrm>
              <a:off x="1837840" y="4895707"/>
              <a:ext cx="172800" cy="227880"/>
            </p14:xfrm>
          </p:contentPart>
        </mc:Choice>
        <mc:Fallback xmlns="">
          <p:pic>
            <p:nvPicPr>
              <p:cNvPr id="485" name="Ink 484"/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1819840" y="4877347"/>
                <a:ext cx="2070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486" name="Ink 485"/>
              <p14:cNvContentPartPr/>
              <p14:nvPr/>
            </p14:nvContentPartPr>
            <p14:xfrm>
              <a:off x="1905880" y="5023147"/>
              <a:ext cx="147600" cy="29880"/>
            </p14:xfrm>
          </p:contentPart>
        </mc:Choice>
        <mc:Fallback xmlns="">
          <p:pic>
            <p:nvPicPr>
              <p:cNvPr id="486" name="Ink 485"/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1890040" y="5010547"/>
                <a:ext cx="1663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487" name="Ink 486"/>
              <p14:cNvContentPartPr/>
              <p14:nvPr/>
            </p14:nvContentPartPr>
            <p14:xfrm>
              <a:off x="2172640" y="4944667"/>
              <a:ext cx="19080" cy="154440"/>
            </p14:xfrm>
          </p:contentPart>
        </mc:Choice>
        <mc:Fallback xmlns="">
          <p:pic>
            <p:nvPicPr>
              <p:cNvPr id="487" name="Ink 486"/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2155360" y="4928467"/>
                <a:ext cx="4968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488" name="Ink 487"/>
              <p14:cNvContentPartPr/>
              <p14:nvPr/>
            </p14:nvContentPartPr>
            <p14:xfrm>
              <a:off x="2164720" y="4906147"/>
              <a:ext cx="109800" cy="226440"/>
            </p14:xfrm>
          </p:contentPart>
        </mc:Choice>
        <mc:Fallback xmlns="">
          <p:pic>
            <p:nvPicPr>
              <p:cNvPr id="488" name="Ink 487"/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2146720" y="4888507"/>
                <a:ext cx="1447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489" name="Ink 488"/>
              <p14:cNvContentPartPr/>
              <p14:nvPr/>
            </p14:nvContentPartPr>
            <p14:xfrm>
              <a:off x="2363080" y="4879507"/>
              <a:ext cx="65880" cy="250560"/>
            </p14:xfrm>
          </p:contentPart>
        </mc:Choice>
        <mc:Fallback xmlns="">
          <p:pic>
            <p:nvPicPr>
              <p:cNvPr id="489" name="Ink 488"/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2349760" y="4865467"/>
                <a:ext cx="968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490" name="Ink 489"/>
              <p14:cNvContentPartPr/>
              <p14:nvPr/>
            </p14:nvContentPartPr>
            <p14:xfrm>
              <a:off x="2767360" y="4954027"/>
              <a:ext cx="134280" cy="11880"/>
            </p14:xfrm>
          </p:contentPart>
        </mc:Choice>
        <mc:Fallback xmlns="">
          <p:pic>
            <p:nvPicPr>
              <p:cNvPr id="490" name="Ink 489"/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2748280" y="4935667"/>
                <a:ext cx="1562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491" name="Ink 490"/>
              <p14:cNvContentPartPr/>
              <p14:nvPr/>
            </p14:nvContentPartPr>
            <p14:xfrm>
              <a:off x="2746480" y="5054107"/>
              <a:ext cx="167040" cy="16200"/>
            </p14:xfrm>
          </p:contentPart>
        </mc:Choice>
        <mc:Fallback xmlns="">
          <p:pic>
            <p:nvPicPr>
              <p:cNvPr id="491" name="Ink 490"/>
              <p:cNvPicPr/>
              <p:nvPr/>
            </p:nvPicPr>
            <p:blipFill>
              <a:blip r:embed="rId525"/>
              <a:stretch>
                <a:fillRect/>
              </a:stretch>
            </p:blipFill>
            <p:spPr>
              <a:xfrm>
                <a:off x="2729560" y="5037187"/>
                <a:ext cx="186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492" name="Ink 491"/>
              <p14:cNvContentPartPr/>
              <p14:nvPr/>
            </p14:nvContentPartPr>
            <p14:xfrm>
              <a:off x="3234640" y="4871947"/>
              <a:ext cx="145800" cy="250920"/>
            </p14:xfrm>
          </p:contentPart>
        </mc:Choice>
        <mc:Fallback xmlns="">
          <p:pic>
            <p:nvPicPr>
              <p:cNvPr id="492" name="Ink 491"/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3215920" y="4853227"/>
                <a:ext cx="1684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493" name="Ink 492"/>
              <p14:cNvContentPartPr/>
              <p14:nvPr/>
            </p14:nvContentPartPr>
            <p14:xfrm>
              <a:off x="3509680" y="4888147"/>
              <a:ext cx="89280" cy="241920"/>
            </p14:xfrm>
          </p:contentPart>
        </mc:Choice>
        <mc:Fallback xmlns="">
          <p:pic>
            <p:nvPicPr>
              <p:cNvPr id="493" name="Ink 492"/>
              <p:cNvPicPr/>
              <p:nvPr/>
            </p:nvPicPr>
            <p:blipFill>
              <a:blip r:embed="rId529"/>
              <a:stretch>
                <a:fillRect/>
              </a:stretch>
            </p:blipFill>
            <p:spPr>
              <a:xfrm>
                <a:off x="3490600" y="4869427"/>
                <a:ext cx="11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494" name="Ink 493"/>
              <p14:cNvContentPartPr/>
              <p14:nvPr/>
            </p14:nvContentPartPr>
            <p14:xfrm>
              <a:off x="3665920" y="4879507"/>
              <a:ext cx="168840" cy="231120"/>
            </p14:xfrm>
          </p:contentPart>
        </mc:Choice>
        <mc:Fallback xmlns="">
          <p:pic>
            <p:nvPicPr>
              <p:cNvPr id="494" name="Ink 493"/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3648640" y="4861507"/>
                <a:ext cx="2001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495" name="Ink 494"/>
              <p14:cNvContentPartPr/>
              <p14:nvPr/>
            </p14:nvContentPartPr>
            <p14:xfrm>
              <a:off x="3703000" y="5008387"/>
              <a:ext cx="178200" cy="15120"/>
            </p14:xfrm>
          </p:contentPart>
        </mc:Choice>
        <mc:Fallback xmlns="">
          <p:pic>
            <p:nvPicPr>
              <p:cNvPr id="495" name="Ink 494"/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3687160" y="4992547"/>
                <a:ext cx="1969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496" name="Ink 495"/>
              <p14:cNvContentPartPr/>
              <p14:nvPr/>
            </p14:nvContentPartPr>
            <p14:xfrm>
              <a:off x="3920800" y="4863307"/>
              <a:ext cx="79920" cy="261000"/>
            </p14:xfrm>
          </p:contentPart>
        </mc:Choice>
        <mc:Fallback xmlns="">
          <p:pic>
            <p:nvPicPr>
              <p:cNvPr id="496" name="Ink 495"/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3905320" y="4846747"/>
                <a:ext cx="11268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497" name="Ink 496"/>
              <p14:cNvContentPartPr/>
              <p14:nvPr/>
            </p14:nvContentPartPr>
            <p14:xfrm>
              <a:off x="4157680" y="4892467"/>
              <a:ext cx="155160" cy="210960"/>
            </p14:xfrm>
          </p:contentPart>
        </mc:Choice>
        <mc:Fallback xmlns="">
          <p:pic>
            <p:nvPicPr>
              <p:cNvPr id="497" name="Ink 496"/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4139320" y="4875187"/>
                <a:ext cx="1854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498" name="Ink 497"/>
              <p14:cNvContentPartPr/>
              <p14:nvPr/>
            </p14:nvContentPartPr>
            <p14:xfrm>
              <a:off x="4438120" y="4868347"/>
              <a:ext cx="75960" cy="255240"/>
            </p14:xfrm>
          </p:contentPart>
        </mc:Choice>
        <mc:Fallback xmlns="">
          <p:pic>
            <p:nvPicPr>
              <p:cNvPr id="498" name="Ink 497"/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4418680" y="4850707"/>
                <a:ext cx="1051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499" name="Ink 498"/>
              <p14:cNvContentPartPr/>
              <p14:nvPr/>
            </p14:nvContentPartPr>
            <p14:xfrm>
              <a:off x="4648720" y="4898587"/>
              <a:ext cx="7200" cy="181440"/>
            </p14:xfrm>
          </p:contentPart>
        </mc:Choice>
        <mc:Fallback xmlns="">
          <p:pic>
            <p:nvPicPr>
              <p:cNvPr id="499" name="Ink 498"/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4631440" y="4882027"/>
                <a:ext cx="410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500" name="Ink 499"/>
              <p14:cNvContentPartPr/>
              <p14:nvPr/>
            </p14:nvContentPartPr>
            <p14:xfrm>
              <a:off x="4653040" y="4899667"/>
              <a:ext cx="109080" cy="199800"/>
            </p14:xfrm>
          </p:contentPart>
        </mc:Choice>
        <mc:Fallback xmlns="">
          <p:pic>
            <p:nvPicPr>
              <p:cNvPr id="500" name="Ink 499"/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4634320" y="4883467"/>
                <a:ext cx="1443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501" name="Ink 500"/>
              <p14:cNvContentPartPr/>
              <p14:nvPr/>
            </p14:nvContentPartPr>
            <p14:xfrm>
              <a:off x="4853920" y="4857907"/>
              <a:ext cx="87120" cy="301320"/>
            </p14:xfrm>
          </p:contentPart>
        </mc:Choice>
        <mc:Fallback xmlns="">
          <p:pic>
            <p:nvPicPr>
              <p:cNvPr id="501" name="Ink 500"/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4836280" y="4844227"/>
                <a:ext cx="12276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502" name="Ink 501"/>
              <p14:cNvContentPartPr/>
              <p14:nvPr/>
            </p14:nvContentPartPr>
            <p14:xfrm>
              <a:off x="1639480" y="5955187"/>
              <a:ext cx="26640" cy="83160"/>
            </p14:xfrm>
          </p:contentPart>
        </mc:Choice>
        <mc:Fallback xmlns="">
          <p:pic>
            <p:nvPicPr>
              <p:cNvPr id="502" name="Ink 501"/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1621480" y="5938987"/>
                <a:ext cx="622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503" name="Ink 502"/>
              <p14:cNvContentPartPr/>
              <p14:nvPr/>
            </p14:nvContentPartPr>
            <p14:xfrm>
              <a:off x="1936840" y="6026827"/>
              <a:ext cx="199080" cy="244800"/>
            </p14:xfrm>
          </p:contentPart>
        </mc:Choice>
        <mc:Fallback xmlns="">
          <p:pic>
            <p:nvPicPr>
              <p:cNvPr id="503" name="Ink 502"/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1920280" y="6008467"/>
                <a:ext cx="2350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504" name="Ink 503"/>
              <p14:cNvContentPartPr/>
              <p14:nvPr/>
            </p14:nvContentPartPr>
            <p14:xfrm>
              <a:off x="2012440" y="6170827"/>
              <a:ext cx="126720" cy="29880"/>
            </p14:xfrm>
          </p:contentPart>
        </mc:Choice>
        <mc:Fallback xmlns="">
          <p:pic>
            <p:nvPicPr>
              <p:cNvPr id="504" name="Ink 503"/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1994440" y="6152827"/>
                <a:ext cx="1476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505" name="Ink 504"/>
              <p14:cNvContentPartPr/>
              <p14:nvPr/>
            </p14:nvContentPartPr>
            <p14:xfrm>
              <a:off x="3874720" y="6011707"/>
              <a:ext cx="217800" cy="248040"/>
            </p14:xfrm>
          </p:contentPart>
        </mc:Choice>
        <mc:Fallback xmlns="">
          <p:pic>
            <p:nvPicPr>
              <p:cNvPr id="505" name="Ink 504"/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3863920" y="5992627"/>
                <a:ext cx="2480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506" name="Ink 505"/>
              <p14:cNvContentPartPr/>
              <p14:nvPr/>
            </p14:nvContentPartPr>
            <p14:xfrm>
              <a:off x="3957880" y="6166867"/>
              <a:ext cx="120600" cy="22320"/>
            </p14:xfrm>
          </p:contentPart>
        </mc:Choice>
        <mc:Fallback xmlns="">
          <p:pic>
            <p:nvPicPr>
              <p:cNvPr id="506" name="Ink 505"/>
              <p:cNvPicPr/>
              <p:nvPr/>
            </p:nvPicPr>
            <p:blipFill>
              <a:blip r:embed="rId555"/>
              <a:stretch>
                <a:fillRect/>
              </a:stretch>
            </p:blipFill>
            <p:spPr>
              <a:xfrm>
                <a:off x="3939520" y="6148507"/>
                <a:ext cx="1494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507" name="Ink 506"/>
              <p14:cNvContentPartPr/>
              <p14:nvPr/>
            </p14:nvContentPartPr>
            <p14:xfrm>
              <a:off x="7044520" y="6887587"/>
              <a:ext cx="360" cy="360"/>
            </p14:xfrm>
          </p:contentPart>
        </mc:Choice>
        <mc:Fallback xmlns="">
          <p:pic>
            <p:nvPicPr>
              <p:cNvPr id="507" name="Ink 506"/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7032640" y="687570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508" name="Ink 507"/>
              <p14:cNvContentPartPr/>
              <p14:nvPr/>
            </p14:nvContentPartPr>
            <p14:xfrm>
              <a:off x="5282680" y="5991387"/>
              <a:ext cx="231480" cy="269640"/>
            </p14:xfrm>
          </p:contentPart>
        </mc:Choice>
        <mc:Fallback xmlns="">
          <p:pic>
            <p:nvPicPr>
              <p:cNvPr id="508" name="Ink 507"/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5265040" y="5972667"/>
                <a:ext cx="2678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509" name="Ink 508"/>
              <p14:cNvContentPartPr/>
              <p14:nvPr/>
            </p14:nvContentPartPr>
            <p14:xfrm>
              <a:off x="5354680" y="6174627"/>
              <a:ext cx="129960" cy="13680"/>
            </p14:xfrm>
          </p:contentPart>
        </mc:Choice>
        <mc:Fallback xmlns="">
          <p:pic>
            <p:nvPicPr>
              <p:cNvPr id="509" name="Ink 508"/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5339560" y="6159507"/>
                <a:ext cx="149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510" name="Ink 509"/>
              <p14:cNvContentPartPr/>
              <p14:nvPr/>
            </p14:nvContentPartPr>
            <p14:xfrm>
              <a:off x="4596520" y="5526627"/>
              <a:ext cx="17640" cy="80280"/>
            </p14:xfrm>
          </p:contentPart>
        </mc:Choice>
        <mc:Fallback xmlns="">
          <p:pic>
            <p:nvPicPr>
              <p:cNvPr id="510" name="Ink 509"/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4579240" y="5508987"/>
                <a:ext cx="52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511" name="Ink 510"/>
              <p14:cNvContentPartPr/>
              <p14:nvPr/>
            </p14:nvContentPartPr>
            <p14:xfrm>
              <a:off x="5024560" y="5442387"/>
              <a:ext cx="74880" cy="87120"/>
            </p14:xfrm>
          </p:contentPart>
        </mc:Choice>
        <mc:Fallback xmlns="">
          <p:pic>
            <p:nvPicPr>
              <p:cNvPr id="511" name="Ink 510"/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5010880" y="5426907"/>
                <a:ext cx="106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512" name="Ink 511"/>
              <p14:cNvContentPartPr/>
              <p14:nvPr/>
            </p14:nvContentPartPr>
            <p14:xfrm>
              <a:off x="5111320" y="5425467"/>
              <a:ext cx="123120" cy="111600"/>
            </p14:xfrm>
          </p:contentPart>
        </mc:Choice>
        <mc:Fallback xmlns="">
          <p:pic>
            <p:nvPicPr>
              <p:cNvPr id="512" name="Ink 511"/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5091880" y="5407107"/>
                <a:ext cx="14544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513" name="Ink 512"/>
              <p14:cNvContentPartPr/>
              <p14:nvPr/>
            </p14:nvContentPartPr>
            <p14:xfrm>
              <a:off x="5382040" y="5355267"/>
              <a:ext cx="161280" cy="181800"/>
            </p14:xfrm>
          </p:contentPart>
        </mc:Choice>
        <mc:Fallback xmlns="">
          <p:pic>
            <p:nvPicPr>
              <p:cNvPr id="513" name="Ink 512"/>
              <p:cNvPicPr/>
              <p:nvPr/>
            </p:nvPicPr>
            <p:blipFill>
              <a:blip r:embed="rId569"/>
              <a:stretch>
                <a:fillRect/>
              </a:stretch>
            </p:blipFill>
            <p:spPr>
              <a:xfrm>
                <a:off x="5362240" y="5337267"/>
                <a:ext cx="18864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514" name="Ink 513"/>
              <p14:cNvContentPartPr/>
              <p14:nvPr/>
            </p14:nvContentPartPr>
            <p14:xfrm>
              <a:off x="5405800" y="5448867"/>
              <a:ext cx="121320" cy="21240"/>
            </p14:xfrm>
          </p:contentPart>
        </mc:Choice>
        <mc:Fallback xmlns="">
          <p:pic>
            <p:nvPicPr>
              <p:cNvPr id="514" name="Ink 513"/>
              <p:cNvPicPr/>
              <p:nvPr/>
            </p:nvPicPr>
            <p:blipFill>
              <a:blip r:embed="rId571"/>
              <a:stretch>
                <a:fillRect/>
              </a:stretch>
            </p:blipFill>
            <p:spPr>
              <a:xfrm>
                <a:off x="5388160" y="5441307"/>
                <a:ext cx="1418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515" name="Ink 514"/>
              <p14:cNvContentPartPr/>
              <p14:nvPr/>
            </p14:nvContentPartPr>
            <p14:xfrm>
              <a:off x="5689840" y="5327187"/>
              <a:ext cx="30960" cy="21312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573"/>
              <a:stretch>
                <a:fillRect/>
              </a:stretch>
            </p:blipFill>
            <p:spPr>
              <a:xfrm>
                <a:off x="5671120" y="5310987"/>
                <a:ext cx="65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516" name="Ink 515"/>
              <p14:cNvContentPartPr/>
              <p14:nvPr/>
            </p14:nvContentPartPr>
            <p14:xfrm>
              <a:off x="5740240" y="5345547"/>
              <a:ext cx="33840" cy="189720"/>
            </p14:xfrm>
          </p:contentPart>
        </mc:Choice>
        <mc:Fallback xmlns="">
          <p:pic>
            <p:nvPicPr>
              <p:cNvPr id="516" name="Ink 515"/>
              <p:cNvPicPr/>
              <p:nvPr/>
            </p:nvPicPr>
            <p:blipFill>
              <a:blip r:embed="rId575"/>
              <a:stretch>
                <a:fillRect/>
              </a:stretch>
            </p:blipFill>
            <p:spPr>
              <a:xfrm>
                <a:off x="5723680" y="5327907"/>
                <a:ext cx="680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517" name="Ink 516"/>
              <p14:cNvContentPartPr/>
              <p14:nvPr/>
            </p14:nvContentPartPr>
            <p14:xfrm>
              <a:off x="5760400" y="5342307"/>
              <a:ext cx="138240" cy="198000"/>
            </p14:xfrm>
          </p:contentPart>
        </mc:Choice>
        <mc:Fallback xmlns="">
          <p:pic>
            <p:nvPicPr>
              <p:cNvPr id="517" name="Ink 516"/>
              <p:cNvPicPr/>
              <p:nvPr/>
            </p:nvPicPr>
            <p:blipFill>
              <a:blip r:embed="rId577"/>
              <a:stretch>
                <a:fillRect/>
              </a:stretch>
            </p:blipFill>
            <p:spPr>
              <a:xfrm>
                <a:off x="5745640" y="5323587"/>
                <a:ext cx="1731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527" name="Ink 526"/>
              <p14:cNvContentPartPr/>
              <p14:nvPr/>
            </p14:nvContentPartPr>
            <p14:xfrm>
              <a:off x="1370560" y="3073587"/>
              <a:ext cx="141120" cy="238680"/>
            </p14:xfrm>
          </p:contentPart>
        </mc:Choice>
        <mc:Fallback xmlns="">
          <p:pic>
            <p:nvPicPr>
              <p:cNvPr id="527" name="Ink 526"/>
              <p:cNvPicPr/>
              <p:nvPr/>
            </p:nvPicPr>
            <p:blipFill>
              <a:blip r:embed="rId581"/>
              <a:stretch>
                <a:fillRect/>
              </a:stretch>
            </p:blipFill>
            <p:spPr>
              <a:xfrm>
                <a:off x="1350400" y="3055587"/>
                <a:ext cx="179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528" name="Ink 527"/>
              <p14:cNvContentPartPr/>
              <p14:nvPr/>
            </p14:nvContentPartPr>
            <p14:xfrm>
              <a:off x="1412680" y="3208227"/>
              <a:ext cx="93600" cy="12600"/>
            </p14:xfrm>
          </p:contentPart>
        </mc:Choice>
        <mc:Fallback xmlns="">
          <p:pic>
            <p:nvPicPr>
              <p:cNvPr id="528" name="Ink 527"/>
              <p:cNvPicPr/>
              <p:nvPr/>
            </p:nvPicPr>
            <p:blipFill>
              <a:blip r:embed="rId583"/>
              <a:stretch>
                <a:fillRect/>
              </a:stretch>
            </p:blipFill>
            <p:spPr>
              <a:xfrm>
                <a:off x="1392520" y="3191667"/>
                <a:ext cx="123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532" name="Ink 531"/>
              <p14:cNvContentPartPr/>
              <p14:nvPr/>
            </p14:nvContentPartPr>
            <p14:xfrm>
              <a:off x="1704936" y="3184679"/>
              <a:ext cx="122400" cy="93960"/>
            </p14:xfrm>
          </p:contentPart>
        </mc:Choice>
        <mc:Fallback xmlns="">
          <p:pic>
            <p:nvPicPr>
              <p:cNvPr id="532" name="Ink 531"/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1686576" y="3166319"/>
                <a:ext cx="1465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539" name="Ink 538"/>
              <p14:cNvContentPartPr/>
              <p14:nvPr/>
            </p14:nvContentPartPr>
            <p14:xfrm>
              <a:off x="7934800" y="3120413"/>
              <a:ext cx="73080" cy="138960"/>
            </p14:xfrm>
          </p:contentPart>
        </mc:Choice>
        <mc:Fallback xmlns="">
          <p:pic>
            <p:nvPicPr>
              <p:cNvPr id="539" name="Ink 538"/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7916800" y="3103133"/>
                <a:ext cx="10476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540" name="Ink 539"/>
              <p14:cNvContentPartPr/>
              <p14:nvPr/>
            </p14:nvContentPartPr>
            <p14:xfrm>
              <a:off x="8055400" y="3231293"/>
              <a:ext cx="9000" cy="5040"/>
            </p14:xfrm>
          </p:contentPart>
        </mc:Choice>
        <mc:Fallback xmlns="">
          <p:pic>
            <p:nvPicPr>
              <p:cNvPr id="540" name="Ink 539"/>
              <p:cNvPicPr/>
              <p:nvPr/>
            </p:nvPicPr>
            <p:blipFill>
              <a:blip r:embed="rId591"/>
              <a:stretch>
                <a:fillRect/>
              </a:stretch>
            </p:blipFill>
            <p:spPr>
              <a:xfrm>
                <a:off x="8039920" y="3211493"/>
                <a:ext cx="442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541" name="Ink 540"/>
              <p14:cNvContentPartPr/>
              <p14:nvPr/>
            </p14:nvContentPartPr>
            <p14:xfrm>
              <a:off x="8176000" y="3062453"/>
              <a:ext cx="95760" cy="202680"/>
            </p14:xfrm>
          </p:contentPart>
        </mc:Choice>
        <mc:Fallback xmlns="">
          <p:pic>
            <p:nvPicPr>
              <p:cNvPr id="541" name="Ink 540"/>
              <p:cNvPicPr/>
              <p:nvPr/>
            </p:nvPicPr>
            <p:blipFill>
              <a:blip r:embed="rId593"/>
              <a:stretch>
                <a:fillRect/>
              </a:stretch>
            </p:blipFill>
            <p:spPr>
              <a:xfrm>
                <a:off x="8156560" y="3045533"/>
                <a:ext cx="1296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542" name="Ink 541"/>
              <p14:cNvContentPartPr/>
              <p14:nvPr/>
            </p14:nvContentPartPr>
            <p14:xfrm>
              <a:off x="8157280" y="3115013"/>
              <a:ext cx="130320" cy="13320"/>
            </p14:xfrm>
          </p:contentPart>
        </mc:Choice>
        <mc:Fallback xmlns="">
          <p:pic>
            <p:nvPicPr>
              <p:cNvPr id="542" name="Ink 541"/>
              <p:cNvPicPr/>
              <p:nvPr/>
            </p:nvPicPr>
            <p:blipFill>
              <a:blip r:embed="rId595"/>
              <a:stretch>
                <a:fillRect/>
              </a:stretch>
            </p:blipFill>
            <p:spPr>
              <a:xfrm>
                <a:off x="8140360" y="3098813"/>
                <a:ext cx="1533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543" name="Ink 542"/>
              <p14:cNvContentPartPr/>
              <p14:nvPr/>
            </p14:nvContentPartPr>
            <p14:xfrm>
              <a:off x="8376160" y="3239213"/>
              <a:ext cx="13320" cy="16200"/>
            </p14:xfrm>
          </p:contentPart>
        </mc:Choice>
        <mc:Fallback xmlns="">
          <p:pic>
            <p:nvPicPr>
              <p:cNvPr id="543" name="Ink 542"/>
              <p:cNvPicPr/>
              <p:nvPr/>
            </p:nvPicPr>
            <p:blipFill>
              <a:blip r:embed="rId597"/>
              <a:stretch>
                <a:fillRect/>
              </a:stretch>
            </p:blipFill>
            <p:spPr>
              <a:xfrm>
                <a:off x="8360320" y="3219773"/>
                <a:ext cx="48600" cy="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7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1372800" y="5833954"/>
              <a:ext cx="5931800" cy="492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4080" y="5815594"/>
                <a:ext cx="596276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8813" y="532464"/>
              <a:ext cx="11160" cy="20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253" y="515184"/>
                <a:ext cx="457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502773" y="487464"/>
              <a:ext cx="261000" cy="5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53" y="475944"/>
                <a:ext cx="285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845853" y="487104"/>
              <a:ext cx="114120" cy="25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933" y="472704"/>
                <a:ext cx="1432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1044573" y="666744"/>
              <a:ext cx="204480" cy="13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7293" y="649464"/>
                <a:ext cx="239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07453" y="826224"/>
              <a:ext cx="744480" cy="46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6293" y="807144"/>
                <a:ext cx="7747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Ink 36"/>
              <p14:cNvContentPartPr/>
              <p14:nvPr/>
            </p14:nvContentPartPr>
            <p14:xfrm>
              <a:off x="537960" y="1024830"/>
              <a:ext cx="156240" cy="235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320" y="1007910"/>
                <a:ext cx="183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k 37"/>
              <p14:cNvContentPartPr/>
              <p14:nvPr/>
            </p14:nvContentPartPr>
            <p14:xfrm>
              <a:off x="842520" y="1086390"/>
              <a:ext cx="11880" cy="104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2360" y="1066230"/>
                <a:ext cx="46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Ink 38"/>
              <p14:cNvContentPartPr/>
              <p14:nvPr/>
            </p14:nvContentPartPr>
            <p14:xfrm>
              <a:off x="829560" y="1180350"/>
              <a:ext cx="6840" cy="126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9760" y="1162710"/>
                <a:ext cx="4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0" name="Ink 39"/>
              <p14:cNvContentPartPr/>
              <p14:nvPr/>
            </p14:nvContentPartPr>
            <p14:xfrm>
              <a:off x="1148880" y="1019790"/>
              <a:ext cx="20160" cy="2160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1240" y="1004670"/>
                <a:ext cx="547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/>
              <p14:cNvContentPartPr/>
              <p14:nvPr/>
            </p14:nvContentPartPr>
            <p14:xfrm>
              <a:off x="1268760" y="1035270"/>
              <a:ext cx="12960" cy="2023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50400" y="1019430"/>
                <a:ext cx="48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/>
              <p14:cNvContentPartPr/>
              <p14:nvPr/>
            </p14:nvContentPartPr>
            <p14:xfrm>
              <a:off x="1183800" y="1140030"/>
              <a:ext cx="125640" cy="399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6520" y="1137150"/>
                <a:ext cx="1458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/>
              <p14:cNvContentPartPr/>
              <p14:nvPr/>
            </p14:nvContentPartPr>
            <p14:xfrm>
              <a:off x="1385400" y="1139670"/>
              <a:ext cx="167400" cy="1152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69200" y="1123470"/>
                <a:ext cx="1864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/>
              <p14:cNvContentPartPr/>
              <p14:nvPr/>
            </p14:nvContentPartPr>
            <p14:xfrm>
              <a:off x="1599600" y="1152990"/>
              <a:ext cx="150840" cy="96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584480" y="1135350"/>
                <a:ext cx="1702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/>
              <p14:cNvContentPartPr/>
              <p14:nvPr/>
            </p14:nvContentPartPr>
            <p14:xfrm>
              <a:off x="1830000" y="1136430"/>
              <a:ext cx="213840" cy="1281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12720" y="1119150"/>
                <a:ext cx="237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6" name="Ink 45"/>
              <p14:cNvContentPartPr/>
              <p14:nvPr/>
            </p14:nvContentPartPr>
            <p14:xfrm>
              <a:off x="2110080" y="1276830"/>
              <a:ext cx="109080" cy="68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93160" y="1259550"/>
                <a:ext cx="12888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" name="Ink 46"/>
              <p14:cNvContentPartPr/>
              <p14:nvPr/>
            </p14:nvContentPartPr>
            <p14:xfrm>
              <a:off x="2447040" y="1178910"/>
              <a:ext cx="353160" cy="252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30840" y="1162710"/>
                <a:ext cx="3873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8" name="Ink 47"/>
              <p14:cNvContentPartPr/>
              <p14:nvPr/>
            </p14:nvContentPartPr>
            <p14:xfrm>
              <a:off x="2763840" y="1143630"/>
              <a:ext cx="54720" cy="12780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45840" y="1125630"/>
                <a:ext cx="910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/>
              <p14:cNvContentPartPr/>
              <p14:nvPr/>
            </p14:nvContentPartPr>
            <p14:xfrm>
              <a:off x="3139680" y="1055790"/>
              <a:ext cx="32040" cy="216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20600" y="1044630"/>
                <a:ext cx="669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/>
              <p14:cNvContentPartPr/>
              <p14:nvPr/>
            </p14:nvContentPartPr>
            <p14:xfrm>
              <a:off x="3265680" y="1070190"/>
              <a:ext cx="37080" cy="1987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49840" y="1052550"/>
                <a:ext cx="712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/>
              <p14:cNvContentPartPr/>
              <p14:nvPr/>
            </p14:nvContentPartPr>
            <p14:xfrm>
              <a:off x="3189720" y="1190790"/>
              <a:ext cx="124920" cy="158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71720" y="1177830"/>
                <a:ext cx="1458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3382680" y="1191150"/>
              <a:ext cx="130680" cy="1069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4680" y="1173150"/>
                <a:ext cx="153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3543240" y="1205550"/>
              <a:ext cx="153720" cy="939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28840" y="1187190"/>
                <a:ext cx="1710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3745920" y="1195110"/>
              <a:ext cx="200880" cy="993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729360" y="1181790"/>
                <a:ext cx="2347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4036800" y="1309590"/>
              <a:ext cx="162720" cy="612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19520" y="1291950"/>
                <a:ext cx="1951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/>
              <p14:cNvContentPartPr/>
              <p14:nvPr/>
            </p14:nvContentPartPr>
            <p14:xfrm>
              <a:off x="4850040" y="1089990"/>
              <a:ext cx="23400" cy="181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31680" y="1072350"/>
                <a:ext cx="597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/>
              <p14:cNvContentPartPr/>
              <p14:nvPr/>
            </p14:nvContentPartPr>
            <p14:xfrm>
              <a:off x="4864800" y="1054350"/>
              <a:ext cx="195480" cy="651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846800" y="1039230"/>
                <a:ext cx="2253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9" name="Ink 58"/>
              <p14:cNvContentPartPr/>
              <p14:nvPr/>
            </p14:nvContentPartPr>
            <p14:xfrm>
              <a:off x="4884600" y="1141110"/>
              <a:ext cx="186840" cy="414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867680" y="1131750"/>
                <a:ext cx="2080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Ink 59"/>
              <p14:cNvContentPartPr/>
              <p14:nvPr/>
            </p14:nvContentPartPr>
            <p14:xfrm>
              <a:off x="5075040" y="1183590"/>
              <a:ext cx="87120" cy="925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56680" y="1165590"/>
                <a:ext cx="1234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Ink 60"/>
              <p14:cNvContentPartPr/>
              <p14:nvPr/>
            </p14:nvContentPartPr>
            <p14:xfrm>
              <a:off x="5256480" y="1061550"/>
              <a:ext cx="28080" cy="2160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237760" y="1044630"/>
                <a:ext cx="568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Ink 61"/>
              <p14:cNvContentPartPr/>
              <p14:nvPr/>
            </p14:nvContentPartPr>
            <p14:xfrm>
              <a:off x="5334600" y="1075230"/>
              <a:ext cx="28080" cy="2145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315880" y="1057950"/>
                <a:ext cx="651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Ink 62"/>
              <p14:cNvContentPartPr/>
              <p14:nvPr/>
            </p14:nvContentPartPr>
            <p14:xfrm>
              <a:off x="5418480" y="1179630"/>
              <a:ext cx="94680" cy="1087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400480" y="1163790"/>
                <a:ext cx="1303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2" name="Ink 191"/>
              <p14:cNvContentPartPr/>
              <p14:nvPr/>
            </p14:nvContentPartPr>
            <p14:xfrm>
              <a:off x="5607840" y="1205190"/>
              <a:ext cx="189720" cy="1029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93440" y="1188270"/>
                <a:ext cx="2192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3" name="Ink 192"/>
              <p14:cNvContentPartPr/>
              <p14:nvPr/>
            </p14:nvContentPartPr>
            <p14:xfrm>
              <a:off x="5898360" y="1241550"/>
              <a:ext cx="16560" cy="6984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81800" y="1224990"/>
                <a:ext cx="453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4" name="Ink 193"/>
              <p14:cNvContentPartPr/>
              <p14:nvPr/>
            </p14:nvContentPartPr>
            <p14:xfrm>
              <a:off x="5905560" y="1129590"/>
              <a:ext cx="31320" cy="349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886120" y="1113750"/>
                <a:ext cx="56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5" name="Ink 194"/>
              <p14:cNvContentPartPr/>
              <p14:nvPr/>
            </p14:nvContentPartPr>
            <p14:xfrm>
              <a:off x="6033360" y="1225350"/>
              <a:ext cx="131400" cy="9612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018240" y="1207710"/>
                <a:ext cx="15156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6" name="Ink 195"/>
              <p14:cNvContentPartPr/>
              <p14:nvPr/>
            </p14:nvContentPartPr>
            <p14:xfrm>
              <a:off x="6181680" y="1197990"/>
              <a:ext cx="181440" cy="2541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178800" y="1180350"/>
                <a:ext cx="201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7" name="Ink 196"/>
              <p14:cNvContentPartPr/>
              <p14:nvPr/>
            </p14:nvContentPartPr>
            <p14:xfrm>
              <a:off x="6560400" y="1224270"/>
              <a:ext cx="139680" cy="8712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542400" y="1206270"/>
                <a:ext cx="1605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98" name="Ink 197"/>
              <p14:cNvContentPartPr/>
              <p14:nvPr/>
            </p14:nvContentPartPr>
            <p14:xfrm>
              <a:off x="6724200" y="1245510"/>
              <a:ext cx="174240" cy="10512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709080" y="1232910"/>
                <a:ext cx="1940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99" name="Ink 198"/>
              <p14:cNvContentPartPr/>
              <p14:nvPr/>
            </p14:nvContentPartPr>
            <p14:xfrm>
              <a:off x="6899160" y="1199790"/>
              <a:ext cx="219600" cy="12852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80440" y="1182150"/>
                <a:ext cx="241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00" name="Ink 199"/>
              <p14:cNvContentPartPr/>
              <p14:nvPr/>
            </p14:nvContentPartPr>
            <p14:xfrm>
              <a:off x="7307040" y="1178190"/>
              <a:ext cx="160560" cy="1022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289400" y="1160550"/>
                <a:ext cx="1810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01" name="Ink 200"/>
              <p14:cNvContentPartPr/>
              <p14:nvPr/>
            </p14:nvContentPartPr>
            <p14:xfrm>
              <a:off x="7461840" y="1186470"/>
              <a:ext cx="96480" cy="20556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443120" y="1168110"/>
                <a:ext cx="13356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2" name="Ink 201"/>
              <p14:cNvContentPartPr/>
              <p14:nvPr/>
            </p14:nvContentPartPr>
            <p14:xfrm>
              <a:off x="7613760" y="1212030"/>
              <a:ext cx="104760" cy="9216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595760" y="1194390"/>
                <a:ext cx="1270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3" name="Ink 202"/>
              <p14:cNvContentPartPr/>
              <p14:nvPr/>
            </p14:nvContentPartPr>
            <p14:xfrm>
              <a:off x="7770000" y="1224990"/>
              <a:ext cx="14760" cy="813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752360" y="1208070"/>
                <a:ext cx="489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04" name="Ink 203"/>
              <p14:cNvContentPartPr/>
              <p14:nvPr/>
            </p14:nvContentPartPr>
            <p14:xfrm>
              <a:off x="7803840" y="1132830"/>
              <a:ext cx="14040" cy="1080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784040" y="1113390"/>
                <a:ext cx="49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05" name="Ink 204"/>
              <p14:cNvContentPartPr/>
              <p14:nvPr/>
            </p14:nvContentPartPr>
            <p14:xfrm>
              <a:off x="7883400" y="1232910"/>
              <a:ext cx="97560" cy="1126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865760" y="1215270"/>
                <a:ext cx="1342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7" name="Ink 206"/>
              <p14:cNvContentPartPr/>
              <p14:nvPr/>
            </p14:nvContentPartPr>
            <p14:xfrm>
              <a:off x="8101920" y="1202310"/>
              <a:ext cx="23400" cy="3204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087520" y="1184310"/>
                <a:ext cx="558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8" name="Ink 207"/>
              <p14:cNvContentPartPr/>
              <p14:nvPr/>
            </p14:nvContentPartPr>
            <p14:xfrm>
              <a:off x="8120640" y="1318590"/>
              <a:ext cx="18720" cy="2232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102280" y="1300230"/>
                <a:ext cx="554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09" name="Ink 208"/>
              <p14:cNvContentPartPr/>
              <p14:nvPr/>
            </p14:nvContentPartPr>
            <p14:xfrm>
              <a:off x="4294293" y="1271184"/>
              <a:ext cx="29160" cy="1692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80613" y="1252104"/>
                <a:ext cx="615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10" name="Ink 209"/>
              <p14:cNvContentPartPr/>
              <p14:nvPr/>
            </p14:nvContentPartPr>
            <p14:xfrm>
              <a:off x="526058" y="1502664"/>
              <a:ext cx="96840" cy="17568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7698" y="1484304"/>
                <a:ext cx="1180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11" name="Ink 210"/>
              <p14:cNvContentPartPr/>
              <p14:nvPr/>
            </p14:nvContentPartPr>
            <p14:xfrm>
              <a:off x="672578" y="1609224"/>
              <a:ext cx="6480" cy="8568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55658" y="1593024"/>
                <a:ext cx="367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12" name="Ink 211"/>
              <p14:cNvContentPartPr/>
              <p14:nvPr/>
            </p14:nvContentPartPr>
            <p14:xfrm>
              <a:off x="661058" y="1536504"/>
              <a:ext cx="25920" cy="2376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42698" y="1523544"/>
                <a:ext cx="572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13" name="Ink 212"/>
              <p14:cNvContentPartPr/>
              <p14:nvPr/>
            </p14:nvContentPartPr>
            <p14:xfrm>
              <a:off x="757898" y="1488264"/>
              <a:ext cx="63000" cy="24444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41698" y="1472064"/>
                <a:ext cx="97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14" name="Ink 213"/>
              <p14:cNvContentPartPr/>
              <p14:nvPr/>
            </p14:nvContentPartPr>
            <p14:xfrm>
              <a:off x="1336952" y="1497624"/>
              <a:ext cx="188640" cy="21636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318232" y="1478904"/>
                <a:ext cx="2106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15" name="Ink 214"/>
              <p14:cNvContentPartPr/>
              <p14:nvPr/>
            </p14:nvContentPartPr>
            <p14:xfrm>
              <a:off x="1672112" y="1462704"/>
              <a:ext cx="90360" cy="28188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652672" y="1455144"/>
                <a:ext cx="1188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41" name="Ink 240"/>
              <p14:cNvContentPartPr/>
              <p14:nvPr/>
            </p14:nvContentPartPr>
            <p14:xfrm>
              <a:off x="1318952" y="1978944"/>
              <a:ext cx="86400" cy="1332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300232" y="1960584"/>
                <a:ext cx="1198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42" name="Ink 241"/>
              <p14:cNvContentPartPr/>
              <p14:nvPr/>
            </p14:nvContentPartPr>
            <p14:xfrm>
              <a:off x="1461512" y="2038344"/>
              <a:ext cx="109440" cy="24480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443512" y="2020344"/>
                <a:ext cx="1454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43" name="Ink 242"/>
              <p14:cNvContentPartPr/>
              <p14:nvPr/>
            </p14:nvContentPartPr>
            <p14:xfrm>
              <a:off x="1675352" y="2004144"/>
              <a:ext cx="124560" cy="9936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61312" y="1986864"/>
                <a:ext cx="1414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44" name="Ink 243"/>
              <p14:cNvContentPartPr/>
              <p14:nvPr/>
            </p14:nvContentPartPr>
            <p14:xfrm>
              <a:off x="1856072" y="2006304"/>
              <a:ext cx="145080" cy="11916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836632" y="1987584"/>
                <a:ext cx="1692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45" name="Ink 244"/>
              <p14:cNvContentPartPr/>
              <p14:nvPr/>
            </p14:nvContentPartPr>
            <p14:xfrm>
              <a:off x="2156672" y="1920264"/>
              <a:ext cx="81720" cy="26028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137232" y="1901904"/>
                <a:ext cx="1152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54" name="Ink 253"/>
              <p14:cNvContentPartPr/>
              <p14:nvPr/>
            </p14:nvContentPartPr>
            <p14:xfrm>
              <a:off x="1905392" y="1526784"/>
              <a:ext cx="16200" cy="1684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889552" y="1508784"/>
                <a:ext cx="504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55" name="Ink 254"/>
              <p14:cNvContentPartPr/>
              <p14:nvPr/>
            </p14:nvContentPartPr>
            <p14:xfrm>
              <a:off x="2035352" y="1526064"/>
              <a:ext cx="11520" cy="1774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018432" y="1507704"/>
                <a:ext cx="471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56" name="Ink 255"/>
              <p14:cNvContentPartPr/>
              <p14:nvPr/>
            </p14:nvContentPartPr>
            <p14:xfrm>
              <a:off x="1938872" y="1626144"/>
              <a:ext cx="129240" cy="1692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921592" y="1616784"/>
                <a:ext cx="1494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57" name="Ink 256"/>
              <p14:cNvContentPartPr/>
              <p14:nvPr/>
            </p14:nvContentPartPr>
            <p14:xfrm>
              <a:off x="2163152" y="1474584"/>
              <a:ext cx="73080" cy="26676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146232" y="1458744"/>
                <a:ext cx="1069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8" name="Ink 257"/>
              <p14:cNvContentPartPr/>
              <p14:nvPr/>
            </p14:nvContentPartPr>
            <p14:xfrm>
              <a:off x="2344232" y="1434264"/>
              <a:ext cx="17640" cy="16200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327672" y="1418784"/>
                <a:ext cx="518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59" name="Ink 258"/>
              <p14:cNvContentPartPr/>
              <p14:nvPr/>
            </p14:nvContentPartPr>
            <p14:xfrm>
              <a:off x="2320472" y="1481064"/>
              <a:ext cx="109440" cy="2232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301752" y="1471344"/>
                <a:ext cx="133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60" name="Ink 259"/>
              <p14:cNvContentPartPr/>
              <p14:nvPr/>
            </p14:nvContentPartPr>
            <p14:xfrm>
              <a:off x="2624312" y="1571784"/>
              <a:ext cx="129960" cy="1008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604872" y="1553064"/>
                <a:ext cx="1522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61" name="Ink 260"/>
              <p14:cNvContentPartPr/>
              <p14:nvPr/>
            </p14:nvContentPartPr>
            <p14:xfrm>
              <a:off x="2610992" y="1648464"/>
              <a:ext cx="145800" cy="1944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592992" y="1635144"/>
                <a:ext cx="1713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62" name="Ink 261"/>
              <p14:cNvContentPartPr/>
              <p14:nvPr/>
            </p14:nvContentPartPr>
            <p14:xfrm>
              <a:off x="3061352" y="1476384"/>
              <a:ext cx="157320" cy="20700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042632" y="1457664"/>
                <a:ext cx="1796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63" name="Ink 262"/>
              <p14:cNvContentPartPr/>
              <p14:nvPr/>
            </p14:nvContentPartPr>
            <p14:xfrm>
              <a:off x="3343592" y="1486464"/>
              <a:ext cx="117000" cy="205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323432" y="1467024"/>
                <a:ext cx="1400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64" name="Ink 263"/>
              <p14:cNvContentPartPr/>
              <p14:nvPr/>
            </p14:nvContentPartPr>
            <p14:xfrm>
              <a:off x="3545912" y="1508424"/>
              <a:ext cx="12960" cy="16992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528992" y="1490064"/>
                <a:ext cx="489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65" name="Ink 264"/>
              <p14:cNvContentPartPr/>
              <p14:nvPr/>
            </p14:nvContentPartPr>
            <p14:xfrm>
              <a:off x="3666512" y="1496904"/>
              <a:ext cx="4680" cy="18396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49232" y="1480704"/>
                <a:ext cx="4104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66" name="Ink 265"/>
              <p14:cNvContentPartPr/>
              <p14:nvPr/>
            </p14:nvContentPartPr>
            <p14:xfrm>
              <a:off x="3563552" y="1620744"/>
              <a:ext cx="114480" cy="936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547352" y="1609584"/>
                <a:ext cx="1342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67" name="Ink 266"/>
              <p14:cNvContentPartPr/>
              <p14:nvPr/>
            </p14:nvContentPartPr>
            <p14:xfrm>
              <a:off x="3757952" y="1475304"/>
              <a:ext cx="76320" cy="24732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739952" y="1459104"/>
                <a:ext cx="111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68" name="Ink 267"/>
              <p14:cNvContentPartPr/>
              <p14:nvPr/>
            </p14:nvContentPartPr>
            <p14:xfrm>
              <a:off x="2411192" y="1931424"/>
              <a:ext cx="140760" cy="19440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393192" y="1914144"/>
                <a:ext cx="1616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69" name="Ink 268"/>
              <p14:cNvContentPartPr/>
              <p14:nvPr/>
            </p14:nvContentPartPr>
            <p14:xfrm>
              <a:off x="2647712" y="1918464"/>
              <a:ext cx="76680" cy="21240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628632" y="1900824"/>
                <a:ext cx="1094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70" name="Ink 269"/>
              <p14:cNvContentPartPr/>
              <p14:nvPr/>
            </p14:nvContentPartPr>
            <p14:xfrm>
              <a:off x="2816912" y="1951584"/>
              <a:ext cx="23040" cy="15624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98192" y="1933944"/>
                <a:ext cx="486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1" name="Ink 270"/>
              <p14:cNvContentPartPr/>
              <p14:nvPr/>
            </p14:nvContentPartPr>
            <p14:xfrm>
              <a:off x="2929592" y="1931784"/>
              <a:ext cx="29520" cy="1900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911232" y="1914504"/>
                <a:ext cx="658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72" name="Ink 271"/>
              <p14:cNvContentPartPr/>
              <p14:nvPr/>
            </p14:nvContentPartPr>
            <p14:xfrm>
              <a:off x="2843552" y="2010984"/>
              <a:ext cx="161640" cy="2916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826992" y="1999824"/>
                <a:ext cx="181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73" name="Ink 272"/>
              <p14:cNvContentPartPr/>
              <p14:nvPr/>
            </p14:nvContentPartPr>
            <p14:xfrm>
              <a:off x="3054512" y="1908744"/>
              <a:ext cx="64440" cy="26028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039032" y="1893264"/>
                <a:ext cx="9756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74" name="Ink 273"/>
              <p14:cNvContentPartPr/>
              <p14:nvPr/>
            </p14:nvContentPartPr>
            <p14:xfrm>
              <a:off x="3216512" y="1894344"/>
              <a:ext cx="61200" cy="30276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00672" y="1878144"/>
                <a:ext cx="95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75" name="Ink 274"/>
              <p14:cNvContentPartPr/>
              <p14:nvPr/>
            </p14:nvContentPartPr>
            <p14:xfrm>
              <a:off x="3482192" y="1987584"/>
              <a:ext cx="149760" cy="3528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464192" y="1968864"/>
                <a:ext cx="1706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76" name="Ink 275"/>
              <p14:cNvContentPartPr/>
              <p14:nvPr/>
            </p14:nvContentPartPr>
            <p14:xfrm>
              <a:off x="3485792" y="2080824"/>
              <a:ext cx="166320" cy="1044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467432" y="2062464"/>
                <a:ext cx="1875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77" name="Ink 276"/>
              <p14:cNvContentPartPr/>
              <p14:nvPr/>
            </p14:nvContentPartPr>
            <p14:xfrm>
              <a:off x="3973232" y="1949064"/>
              <a:ext cx="89280" cy="14472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955232" y="1930704"/>
                <a:ext cx="1213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78" name="Ink 277"/>
              <p14:cNvContentPartPr/>
              <p14:nvPr/>
            </p14:nvContentPartPr>
            <p14:xfrm>
              <a:off x="4105352" y="1981104"/>
              <a:ext cx="114840" cy="24480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088792" y="1962744"/>
                <a:ext cx="1497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79" name="Ink 278"/>
              <p14:cNvContentPartPr/>
              <p14:nvPr/>
            </p14:nvContentPartPr>
            <p14:xfrm>
              <a:off x="4266992" y="1975704"/>
              <a:ext cx="157320" cy="12276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252592" y="1958424"/>
                <a:ext cx="17532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80" name="Ink 279"/>
              <p14:cNvContentPartPr/>
              <p14:nvPr/>
            </p14:nvContentPartPr>
            <p14:xfrm>
              <a:off x="4468952" y="1986144"/>
              <a:ext cx="151200" cy="9432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449152" y="1967064"/>
                <a:ext cx="173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81" name="Ink 280"/>
              <p14:cNvContentPartPr/>
              <p14:nvPr/>
            </p14:nvContentPartPr>
            <p14:xfrm>
              <a:off x="4765952" y="1855104"/>
              <a:ext cx="83520" cy="22068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746152" y="1836384"/>
                <a:ext cx="1090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82" name="Ink 281"/>
              <p14:cNvContentPartPr/>
              <p14:nvPr/>
            </p14:nvContentPartPr>
            <p14:xfrm>
              <a:off x="4938752" y="1894344"/>
              <a:ext cx="30600" cy="19044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919672" y="1875624"/>
                <a:ext cx="691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83" name="Ink 282"/>
              <p14:cNvContentPartPr/>
              <p14:nvPr/>
            </p14:nvContentPartPr>
            <p14:xfrm>
              <a:off x="5063672" y="1873824"/>
              <a:ext cx="20520" cy="209880"/>
            </p14:xfrm>
          </p:contentPart>
        </mc:Choice>
        <mc:Fallback xmlns="">
          <p:pic>
            <p:nvPicPr>
              <p:cNvPr id="283" name="Ink 282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44592" y="1856544"/>
                <a:ext cx="583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84" name="Ink 283"/>
              <p14:cNvContentPartPr/>
              <p14:nvPr/>
            </p14:nvContentPartPr>
            <p14:xfrm>
              <a:off x="4977992" y="2017104"/>
              <a:ext cx="111960" cy="864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960352" y="2000544"/>
                <a:ext cx="1350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85" name="Ink 284"/>
              <p14:cNvContentPartPr/>
              <p14:nvPr/>
            </p14:nvContentPartPr>
            <p14:xfrm>
              <a:off x="5154392" y="1862664"/>
              <a:ext cx="74880" cy="27936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136752" y="1845744"/>
                <a:ext cx="1108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86" name="Ink 285"/>
              <p14:cNvContentPartPr/>
              <p14:nvPr/>
            </p14:nvContentPartPr>
            <p14:xfrm>
              <a:off x="1335512" y="2455584"/>
              <a:ext cx="142560" cy="19764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316792" y="2436864"/>
                <a:ext cx="1674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87" name="Ink 286"/>
              <p14:cNvContentPartPr/>
              <p14:nvPr/>
            </p14:nvContentPartPr>
            <p14:xfrm>
              <a:off x="1597952" y="2398704"/>
              <a:ext cx="99000" cy="27108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578872" y="2381424"/>
                <a:ext cx="12960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98" name="Ink 297"/>
              <p14:cNvContentPartPr/>
              <p14:nvPr/>
            </p14:nvContentPartPr>
            <p14:xfrm>
              <a:off x="1861832" y="2550264"/>
              <a:ext cx="13320" cy="19224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843832" y="2532264"/>
                <a:ext cx="496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99" name="Ink 298"/>
              <p14:cNvContentPartPr/>
              <p14:nvPr/>
            </p14:nvContentPartPr>
            <p14:xfrm>
              <a:off x="1874072" y="2522544"/>
              <a:ext cx="96840" cy="10332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856432" y="2504544"/>
                <a:ext cx="1324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00" name="Ink 299"/>
              <p14:cNvContentPartPr/>
              <p14:nvPr/>
            </p14:nvContentPartPr>
            <p14:xfrm>
              <a:off x="2151632" y="2423184"/>
              <a:ext cx="10440" cy="210600"/>
            </p14:xfrm>
          </p:contentPart>
        </mc:Choice>
        <mc:Fallback xmlns="">
          <p:pic>
            <p:nvPicPr>
              <p:cNvPr id="300" name="Ink 299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133272" y="2405904"/>
                <a:ext cx="471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01" name="Ink 300"/>
              <p14:cNvContentPartPr/>
              <p14:nvPr/>
            </p14:nvContentPartPr>
            <p14:xfrm>
              <a:off x="2268632" y="2425344"/>
              <a:ext cx="25920" cy="213840"/>
            </p14:xfrm>
          </p:contentPart>
        </mc:Choice>
        <mc:Fallback xmlns="">
          <p:pic>
            <p:nvPicPr>
              <p:cNvPr id="301" name="Ink 300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250632" y="2409144"/>
                <a:ext cx="61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02" name="Ink 301"/>
              <p14:cNvContentPartPr/>
              <p14:nvPr/>
            </p14:nvContentPartPr>
            <p14:xfrm>
              <a:off x="2214632" y="2556384"/>
              <a:ext cx="96120" cy="1368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197352" y="2541264"/>
                <a:ext cx="116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03" name="Ink 302"/>
              <p14:cNvContentPartPr/>
              <p14:nvPr/>
            </p14:nvContentPartPr>
            <p14:xfrm>
              <a:off x="2387432" y="2580864"/>
              <a:ext cx="51480" cy="9288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370872" y="2563584"/>
                <a:ext cx="853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04" name="Ink 303"/>
              <p14:cNvContentPartPr/>
              <p14:nvPr/>
            </p14:nvContentPartPr>
            <p14:xfrm>
              <a:off x="2626112" y="2479344"/>
              <a:ext cx="12600" cy="12924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610272" y="2463144"/>
                <a:ext cx="457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05" name="Ink 304"/>
              <p14:cNvContentPartPr/>
              <p14:nvPr/>
            </p14:nvContentPartPr>
            <p14:xfrm>
              <a:off x="2591192" y="2522544"/>
              <a:ext cx="132480" cy="30960"/>
            </p14:xfrm>
          </p:contentPart>
        </mc:Choice>
        <mc:Fallback xmlns="">
          <p:pic>
            <p:nvPicPr>
              <p:cNvPr id="305" name="Ink 304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573552" y="2516424"/>
                <a:ext cx="15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06" name="Ink 305"/>
              <p14:cNvContentPartPr/>
              <p14:nvPr/>
            </p14:nvContentPartPr>
            <p14:xfrm>
              <a:off x="2873432" y="2392584"/>
              <a:ext cx="93960" cy="235080"/>
            </p14:xfrm>
          </p:contentPart>
        </mc:Choice>
        <mc:Fallback xmlns="">
          <p:pic>
            <p:nvPicPr>
              <p:cNvPr id="306" name="Ink 305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2853992" y="2377104"/>
                <a:ext cx="1263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07" name="Ink 306"/>
              <p14:cNvContentPartPr/>
              <p14:nvPr/>
            </p14:nvContentPartPr>
            <p14:xfrm>
              <a:off x="3018152" y="2459904"/>
              <a:ext cx="42480" cy="15372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001952" y="2442984"/>
                <a:ext cx="766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308" name="Ink 307"/>
              <p14:cNvContentPartPr/>
              <p14:nvPr/>
            </p14:nvContentPartPr>
            <p14:xfrm>
              <a:off x="3148472" y="2493744"/>
              <a:ext cx="87480" cy="2484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31552" y="2490504"/>
                <a:ext cx="1072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309" name="Ink 308"/>
              <p14:cNvContentPartPr/>
              <p14:nvPr/>
            </p14:nvContentPartPr>
            <p14:xfrm>
              <a:off x="3291392" y="2522544"/>
              <a:ext cx="73800" cy="180720"/>
            </p14:xfrm>
          </p:contentPart>
        </mc:Choice>
        <mc:Fallback xmlns="">
          <p:pic>
            <p:nvPicPr>
              <p:cNvPr id="309" name="Ink 308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275192" y="2505264"/>
                <a:ext cx="1072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310" name="Ink 309"/>
              <p14:cNvContentPartPr/>
              <p14:nvPr/>
            </p14:nvContentPartPr>
            <p14:xfrm>
              <a:off x="3442952" y="2401944"/>
              <a:ext cx="55440" cy="24732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424592" y="2386104"/>
                <a:ext cx="918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311" name="Ink 310"/>
              <p14:cNvContentPartPr/>
              <p14:nvPr/>
            </p14:nvContentPartPr>
            <p14:xfrm>
              <a:off x="3696392" y="2414904"/>
              <a:ext cx="20520" cy="19908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677312" y="2397264"/>
                <a:ext cx="550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312" name="Ink 311"/>
              <p14:cNvContentPartPr/>
              <p14:nvPr/>
            </p14:nvContentPartPr>
            <p14:xfrm>
              <a:off x="3806552" y="2421384"/>
              <a:ext cx="36000" cy="23148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788912" y="2404824"/>
                <a:ext cx="709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313" name="Ink 312"/>
              <p14:cNvContentPartPr/>
              <p14:nvPr/>
            </p14:nvContentPartPr>
            <p14:xfrm>
              <a:off x="3732752" y="2551344"/>
              <a:ext cx="129240" cy="936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715832" y="2534424"/>
                <a:ext cx="149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314" name="Ink 313"/>
              <p14:cNvContentPartPr/>
              <p14:nvPr/>
            </p14:nvContentPartPr>
            <p14:xfrm>
              <a:off x="3921392" y="2570064"/>
              <a:ext cx="86040" cy="9108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904832" y="2553504"/>
                <a:ext cx="1076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315" name="Ink 314"/>
              <p14:cNvContentPartPr/>
              <p14:nvPr/>
            </p14:nvContentPartPr>
            <p14:xfrm>
              <a:off x="4120832" y="2377824"/>
              <a:ext cx="55440" cy="26892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106700" y="2360904"/>
                <a:ext cx="88414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16" name="Ink 315"/>
              <p14:cNvContentPartPr/>
              <p14:nvPr/>
            </p14:nvContentPartPr>
            <p14:xfrm>
              <a:off x="4452752" y="2442264"/>
              <a:ext cx="133200" cy="1008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433672" y="2423184"/>
                <a:ext cx="1573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317" name="Ink 316"/>
              <p14:cNvContentPartPr/>
              <p14:nvPr/>
            </p14:nvContentPartPr>
            <p14:xfrm>
              <a:off x="4445192" y="2516784"/>
              <a:ext cx="152640" cy="2268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426472" y="2501304"/>
                <a:ext cx="1746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319" name="Ink 318"/>
              <p14:cNvContentPartPr/>
              <p14:nvPr/>
            </p14:nvContentPartPr>
            <p14:xfrm>
              <a:off x="4946672" y="2472144"/>
              <a:ext cx="11520" cy="16704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929392" y="2455224"/>
                <a:ext cx="464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20" name="Ink 319"/>
              <p14:cNvContentPartPr/>
              <p14:nvPr/>
            </p14:nvContentPartPr>
            <p14:xfrm>
              <a:off x="4947752" y="2415264"/>
              <a:ext cx="119520" cy="183240"/>
            </p14:xfrm>
          </p:contentPart>
        </mc:Choice>
        <mc:Fallback xmlns="">
          <p:pic>
            <p:nvPicPr>
              <p:cNvPr id="320" name="Ink 319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939832" y="2396184"/>
                <a:ext cx="1465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321" name="Ink 320"/>
              <p14:cNvContentPartPr/>
              <p14:nvPr/>
            </p14:nvContentPartPr>
            <p14:xfrm>
              <a:off x="5274992" y="2327424"/>
              <a:ext cx="124200" cy="20520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5255192" y="2308344"/>
                <a:ext cx="1468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322" name="Ink 321"/>
              <p14:cNvContentPartPr/>
              <p14:nvPr/>
            </p14:nvContentPartPr>
            <p14:xfrm>
              <a:off x="5478392" y="2338584"/>
              <a:ext cx="120240" cy="22104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458232" y="2319144"/>
                <a:ext cx="1432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323" name="Ink 322"/>
              <p14:cNvContentPartPr/>
              <p14:nvPr/>
            </p14:nvContentPartPr>
            <p14:xfrm>
              <a:off x="5664152" y="2355864"/>
              <a:ext cx="28440" cy="17028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645072" y="2337864"/>
                <a:ext cx="6624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324" name="Ink 323"/>
              <p14:cNvContentPartPr/>
              <p14:nvPr/>
            </p14:nvContentPartPr>
            <p14:xfrm>
              <a:off x="5754872" y="2349744"/>
              <a:ext cx="30240" cy="20268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736872" y="2332824"/>
                <a:ext cx="662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325" name="Ink 324"/>
              <p14:cNvContentPartPr/>
              <p14:nvPr/>
            </p14:nvContentPartPr>
            <p14:xfrm>
              <a:off x="5686472" y="2451984"/>
              <a:ext cx="106920" cy="9360"/>
            </p14:xfrm>
          </p:contentPart>
        </mc:Choice>
        <mc:Fallback xmlns="">
          <p:pic>
            <p:nvPicPr>
              <p:cNvPr id="325" name="Ink 324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669192" y="2434704"/>
                <a:ext cx="1292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330" name="Ink 329"/>
              <p14:cNvContentPartPr/>
              <p14:nvPr/>
            </p14:nvContentPartPr>
            <p14:xfrm>
              <a:off x="5852072" y="2494464"/>
              <a:ext cx="37080" cy="10764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5834792" y="2476464"/>
                <a:ext cx="7272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331" name="Ink 330"/>
              <p14:cNvContentPartPr/>
              <p14:nvPr/>
            </p14:nvContentPartPr>
            <p14:xfrm>
              <a:off x="5978432" y="2311584"/>
              <a:ext cx="74880" cy="304200"/>
            </p14:xfrm>
          </p:contentPart>
        </mc:Choice>
        <mc:Fallback xmlns="">
          <p:pic>
            <p:nvPicPr>
              <p:cNvPr id="331" name="Ink 330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962952" y="2301504"/>
                <a:ext cx="10908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332" name="Ink 331"/>
              <p14:cNvContentPartPr/>
              <p14:nvPr/>
            </p14:nvContentPartPr>
            <p14:xfrm>
              <a:off x="6368672" y="2414184"/>
              <a:ext cx="22680" cy="142920"/>
            </p14:xfrm>
          </p:contentPart>
        </mc:Choice>
        <mc:Fallback xmlns="">
          <p:pic>
            <p:nvPicPr>
              <p:cNvPr id="332" name="Ink 331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350312" y="2394744"/>
                <a:ext cx="604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333" name="Ink 332"/>
              <p14:cNvContentPartPr/>
              <p14:nvPr/>
            </p14:nvContentPartPr>
            <p14:xfrm>
              <a:off x="6339152" y="2443344"/>
              <a:ext cx="158400" cy="51480"/>
            </p14:xfrm>
          </p:contentPart>
        </mc:Choice>
        <mc:Fallback xmlns="">
          <p:pic>
            <p:nvPicPr>
              <p:cNvPr id="333" name="Ink 332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319712" y="2440464"/>
                <a:ext cx="1807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334" name="Ink 333"/>
              <p14:cNvContentPartPr/>
              <p14:nvPr/>
            </p14:nvContentPartPr>
            <p14:xfrm>
              <a:off x="6708152" y="2341104"/>
              <a:ext cx="86400" cy="225360"/>
            </p14:xfrm>
          </p:contentPart>
        </mc:Choice>
        <mc:Fallback xmlns="">
          <p:pic>
            <p:nvPicPr>
              <p:cNvPr id="334" name="Ink 333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688352" y="2326344"/>
                <a:ext cx="1209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335" name="Ink 334"/>
              <p14:cNvContentPartPr/>
              <p14:nvPr/>
            </p14:nvContentPartPr>
            <p14:xfrm>
              <a:off x="6887072" y="2370984"/>
              <a:ext cx="47160" cy="154440"/>
            </p14:xfrm>
          </p:contentPart>
        </mc:Choice>
        <mc:Fallback xmlns="">
          <p:pic>
            <p:nvPicPr>
              <p:cNvPr id="335" name="Ink 334"/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6869792" y="2352984"/>
                <a:ext cx="828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336" name="Ink 335"/>
              <p14:cNvContentPartPr/>
              <p14:nvPr/>
            </p14:nvContentPartPr>
            <p14:xfrm>
              <a:off x="7003712" y="2442984"/>
              <a:ext cx="125640" cy="9360"/>
            </p14:xfrm>
          </p:contentPart>
        </mc:Choice>
        <mc:Fallback xmlns="">
          <p:pic>
            <p:nvPicPr>
              <p:cNvPr id="336" name="Ink 335"/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6984992" y="2424264"/>
                <a:ext cx="1472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37" name="Ink 336"/>
              <p14:cNvContentPartPr/>
              <p14:nvPr/>
            </p14:nvContentPartPr>
            <p14:xfrm>
              <a:off x="7181192" y="2451264"/>
              <a:ext cx="24120" cy="16056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163552" y="2435064"/>
                <a:ext cx="597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338" name="Ink 337"/>
              <p14:cNvContentPartPr/>
              <p14:nvPr/>
            </p14:nvContentPartPr>
            <p14:xfrm>
              <a:off x="7200632" y="2437224"/>
              <a:ext cx="75960" cy="9792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182992" y="2418144"/>
                <a:ext cx="1126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339" name="Ink 338"/>
              <p14:cNvContentPartPr/>
              <p14:nvPr/>
            </p14:nvContentPartPr>
            <p14:xfrm>
              <a:off x="7326632" y="2346144"/>
              <a:ext cx="71640" cy="23544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308992" y="2328864"/>
                <a:ext cx="108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340" name="Ink 339"/>
              <p14:cNvContentPartPr/>
              <p14:nvPr/>
            </p14:nvContentPartPr>
            <p14:xfrm>
              <a:off x="7562792" y="2336424"/>
              <a:ext cx="159120" cy="20700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7543712" y="2317704"/>
                <a:ext cx="1810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341" name="Ink 340"/>
              <p14:cNvContentPartPr/>
              <p14:nvPr/>
            </p14:nvContentPartPr>
            <p14:xfrm>
              <a:off x="7807592" y="2313384"/>
              <a:ext cx="103320" cy="22284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7787432" y="2297544"/>
                <a:ext cx="1263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42" name="Ink 341"/>
              <p14:cNvContentPartPr/>
              <p14:nvPr/>
            </p14:nvContentPartPr>
            <p14:xfrm>
              <a:off x="7969592" y="2352264"/>
              <a:ext cx="15840" cy="16344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7950512" y="2333904"/>
                <a:ext cx="540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343" name="Ink 342"/>
              <p14:cNvContentPartPr/>
              <p14:nvPr/>
            </p14:nvContentPartPr>
            <p14:xfrm>
              <a:off x="8074712" y="2350824"/>
              <a:ext cx="21600" cy="184320"/>
            </p14:xfrm>
          </p:contentPart>
        </mc:Choice>
        <mc:Fallback xmlns="">
          <p:pic>
            <p:nvPicPr>
              <p:cNvPr id="343" name="Ink 342"/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8059952" y="2333904"/>
                <a:ext cx="550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44" name="Ink 343"/>
              <p14:cNvContentPartPr/>
              <p14:nvPr/>
            </p14:nvContentPartPr>
            <p14:xfrm>
              <a:off x="7997312" y="2442624"/>
              <a:ext cx="102240" cy="16560"/>
            </p14:xfrm>
          </p:contentPart>
        </mc:Choice>
        <mc:Fallback xmlns="">
          <p:pic>
            <p:nvPicPr>
              <p:cNvPr id="344" name="Ink 343"/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979312" y="2425344"/>
                <a:ext cx="1249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345" name="Ink 344"/>
              <p14:cNvContentPartPr/>
              <p14:nvPr/>
            </p14:nvContentPartPr>
            <p14:xfrm>
              <a:off x="8180552" y="2484024"/>
              <a:ext cx="97560" cy="91800"/>
            </p14:xfrm>
          </p:contentPart>
        </mc:Choice>
        <mc:Fallback xmlns="">
          <p:pic>
            <p:nvPicPr>
              <p:cNvPr id="345" name="Ink 344"/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8164352" y="2467104"/>
                <a:ext cx="1166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46" name="Ink 345"/>
              <p14:cNvContentPartPr/>
              <p14:nvPr/>
            </p14:nvContentPartPr>
            <p14:xfrm>
              <a:off x="8350832" y="2290704"/>
              <a:ext cx="53640" cy="255240"/>
            </p14:xfrm>
          </p:contentPart>
        </mc:Choice>
        <mc:Fallback xmlns="">
          <p:pic>
            <p:nvPicPr>
              <p:cNvPr id="346" name="Ink 345"/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8334272" y="2278824"/>
                <a:ext cx="885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47" name="Ink 346"/>
              <p14:cNvContentPartPr/>
              <p14:nvPr/>
            </p14:nvContentPartPr>
            <p14:xfrm>
              <a:off x="562893" y="3118974"/>
              <a:ext cx="66240" cy="209160"/>
            </p14:xfrm>
          </p:contentPart>
        </mc:Choice>
        <mc:Fallback xmlns="">
          <p:pic>
            <p:nvPicPr>
              <p:cNvPr id="347" name="Ink 346"/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44533" y="3103134"/>
                <a:ext cx="874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48" name="Ink 347"/>
              <p14:cNvContentPartPr/>
              <p14:nvPr/>
            </p14:nvContentPartPr>
            <p14:xfrm>
              <a:off x="701493" y="3234534"/>
              <a:ext cx="5040" cy="83520"/>
            </p14:xfrm>
          </p:contentPart>
        </mc:Choice>
        <mc:Fallback xmlns="">
          <p:pic>
            <p:nvPicPr>
              <p:cNvPr id="348" name="Ink 347"/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685653" y="3218334"/>
                <a:ext cx="374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49" name="Ink 348"/>
              <p14:cNvContentPartPr/>
              <p14:nvPr/>
            </p14:nvContentPartPr>
            <p14:xfrm>
              <a:off x="704373" y="3166854"/>
              <a:ext cx="29520" cy="11520"/>
            </p14:xfrm>
          </p:contentPart>
        </mc:Choice>
        <mc:Fallback xmlns="">
          <p:pic>
            <p:nvPicPr>
              <p:cNvPr id="349" name="Ink 348"/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86373" y="3149214"/>
                <a:ext cx="50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50" name="Ink 349"/>
              <p14:cNvContentPartPr/>
              <p14:nvPr/>
            </p14:nvContentPartPr>
            <p14:xfrm>
              <a:off x="815973" y="3219414"/>
              <a:ext cx="8640" cy="94680"/>
            </p14:xfrm>
          </p:contentPart>
        </mc:Choice>
        <mc:Fallback xmlns="">
          <p:pic>
            <p:nvPicPr>
              <p:cNvPr id="350" name="Ink 349"/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799773" y="3203214"/>
                <a:ext cx="41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51" name="Ink 350"/>
              <p14:cNvContentPartPr/>
              <p14:nvPr/>
            </p14:nvContentPartPr>
            <p14:xfrm>
              <a:off x="814173" y="3169374"/>
              <a:ext cx="20520" cy="8640"/>
            </p14:xfrm>
          </p:contentPart>
        </mc:Choice>
        <mc:Fallback xmlns="">
          <p:pic>
            <p:nvPicPr>
              <p:cNvPr id="351" name="Ink 350"/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95813" y="3159294"/>
                <a:ext cx="428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52" name="Ink 351"/>
              <p14:cNvContentPartPr/>
              <p14:nvPr/>
            </p14:nvContentPartPr>
            <p14:xfrm>
              <a:off x="895173" y="3086574"/>
              <a:ext cx="68760" cy="272520"/>
            </p14:xfrm>
          </p:contentPart>
        </mc:Choice>
        <mc:Fallback xmlns="">
          <p:pic>
            <p:nvPicPr>
              <p:cNvPr id="352" name="Ink 351"/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886173" y="3069654"/>
                <a:ext cx="961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56" name="Ink 355"/>
              <p14:cNvContentPartPr/>
              <p14:nvPr/>
            </p14:nvContentPartPr>
            <p14:xfrm>
              <a:off x="1881400" y="3180038"/>
              <a:ext cx="127440" cy="8820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1863760" y="3165638"/>
                <a:ext cx="1479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57" name="Ink 356"/>
              <p14:cNvContentPartPr/>
              <p14:nvPr/>
            </p14:nvContentPartPr>
            <p14:xfrm>
              <a:off x="2091640" y="3209918"/>
              <a:ext cx="14400" cy="7488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074360" y="3192998"/>
                <a:ext cx="450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58" name="Ink 357"/>
              <p14:cNvContentPartPr/>
              <p14:nvPr/>
            </p14:nvContentPartPr>
            <p14:xfrm>
              <a:off x="2118640" y="3122798"/>
              <a:ext cx="42120" cy="1008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2099920" y="3104438"/>
                <a:ext cx="637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59" name="Ink 358"/>
              <p14:cNvContentPartPr/>
              <p14:nvPr/>
            </p14:nvContentPartPr>
            <p14:xfrm>
              <a:off x="2217280" y="3181838"/>
              <a:ext cx="99000" cy="270360"/>
            </p14:xfrm>
          </p:contentPart>
        </mc:Choice>
        <mc:Fallback xmlns="">
          <p:pic>
            <p:nvPicPr>
              <p:cNvPr id="359" name="Ink 358"/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2200720" y="3165278"/>
                <a:ext cx="1324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60" name="Ink 359"/>
              <p14:cNvContentPartPr/>
              <p14:nvPr/>
            </p14:nvContentPartPr>
            <p14:xfrm>
              <a:off x="2396200" y="3191918"/>
              <a:ext cx="108360" cy="111240"/>
            </p14:xfrm>
          </p:contentPart>
        </mc:Choice>
        <mc:Fallback xmlns="">
          <p:pic>
            <p:nvPicPr>
              <p:cNvPr id="360" name="Ink 359"/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384680" y="3174998"/>
                <a:ext cx="122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61" name="Ink 360"/>
              <p14:cNvContentPartPr/>
              <p14:nvPr/>
            </p14:nvContentPartPr>
            <p14:xfrm>
              <a:off x="2561800" y="3177518"/>
              <a:ext cx="182160" cy="122760"/>
            </p14:xfrm>
          </p:contentPart>
        </mc:Choice>
        <mc:Fallback xmlns="">
          <p:pic>
            <p:nvPicPr>
              <p:cNvPr id="361" name="Ink 360"/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2547040" y="3160598"/>
                <a:ext cx="1998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62" name="Ink 361"/>
              <p14:cNvContentPartPr/>
              <p14:nvPr/>
            </p14:nvContentPartPr>
            <p14:xfrm>
              <a:off x="3003880" y="3140438"/>
              <a:ext cx="158400" cy="13788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2985880" y="3123158"/>
                <a:ext cx="1792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63" name="Ink 362"/>
              <p14:cNvContentPartPr/>
              <p14:nvPr/>
            </p14:nvContentPartPr>
            <p14:xfrm>
              <a:off x="3182800" y="3191558"/>
              <a:ext cx="78840" cy="8064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3164440" y="3175358"/>
                <a:ext cx="1137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64" name="Ink 363"/>
              <p14:cNvContentPartPr/>
              <p14:nvPr/>
            </p14:nvContentPartPr>
            <p14:xfrm>
              <a:off x="3266680" y="3178958"/>
              <a:ext cx="111960" cy="9288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3248680" y="3162038"/>
                <a:ext cx="1328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65" name="Ink 364"/>
              <p14:cNvContentPartPr/>
              <p14:nvPr/>
            </p14:nvContentPartPr>
            <p14:xfrm>
              <a:off x="3443800" y="3026678"/>
              <a:ext cx="97920" cy="25380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3425080" y="3009758"/>
                <a:ext cx="1224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66" name="Ink 365"/>
              <p14:cNvContentPartPr/>
              <p14:nvPr/>
            </p14:nvContentPartPr>
            <p14:xfrm>
              <a:off x="3422200" y="3109118"/>
              <a:ext cx="200520" cy="3456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3404560" y="3106238"/>
                <a:ext cx="2210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67" name="Ink 366"/>
              <p14:cNvContentPartPr/>
              <p14:nvPr/>
            </p14:nvContentPartPr>
            <p14:xfrm>
              <a:off x="3679600" y="3151958"/>
              <a:ext cx="158400" cy="11592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3661960" y="3134318"/>
                <a:ext cx="179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68" name="Ink 367"/>
              <p14:cNvContentPartPr/>
              <p14:nvPr/>
            </p14:nvContentPartPr>
            <p14:xfrm>
              <a:off x="3857440" y="3176798"/>
              <a:ext cx="125280" cy="90720"/>
            </p14:xfrm>
          </p:contentPart>
        </mc:Choice>
        <mc:Fallback xmlns="">
          <p:pic>
            <p:nvPicPr>
              <p:cNvPr id="368" name="Ink 367"/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3839800" y="3159158"/>
                <a:ext cx="1486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69" name="Ink 368"/>
              <p14:cNvContentPartPr/>
              <p14:nvPr/>
            </p14:nvContentPartPr>
            <p14:xfrm>
              <a:off x="4081360" y="3152318"/>
              <a:ext cx="69120" cy="140040"/>
            </p14:xfrm>
          </p:contentPart>
        </mc:Choice>
        <mc:Fallback xmlns="">
          <p:pic>
            <p:nvPicPr>
              <p:cNvPr id="369" name="Ink 368"/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4063000" y="3134678"/>
                <a:ext cx="1054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70" name="Ink 369"/>
              <p14:cNvContentPartPr/>
              <p14:nvPr/>
            </p14:nvContentPartPr>
            <p14:xfrm>
              <a:off x="4239040" y="3206678"/>
              <a:ext cx="11160" cy="51480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4221760" y="3190478"/>
                <a:ext cx="44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71" name="Ink 370"/>
              <p14:cNvContentPartPr/>
              <p14:nvPr/>
            </p14:nvContentPartPr>
            <p14:xfrm>
              <a:off x="4250560" y="3097598"/>
              <a:ext cx="29520" cy="36720"/>
            </p14:xfrm>
          </p:contentPart>
        </mc:Choice>
        <mc:Fallback xmlns="">
          <p:pic>
            <p:nvPicPr>
              <p:cNvPr id="371" name="Ink 370"/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4232200" y="3080678"/>
                <a:ext cx="6480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72" name="Ink 371"/>
              <p14:cNvContentPartPr/>
              <p14:nvPr/>
            </p14:nvContentPartPr>
            <p14:xfrm>
              <a:off x="4352080" y="3169958"/>
              <a:ext cx="89280" cy="10224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4334080" y="3151958"/>
                <a:ext cx="1245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73" name="Ink 372"/>
              <p14:cNvContentPartPr/>
              <p14:nvPr/>
            </p14:nvContentPartPr>
            <p14:xfrm>
              <a:off x="4513360" y="3168878"/>
              <a:ext cx="128880" cy="9180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4496080" y="3150878"/>
                <a:ext cx="164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74" name="Ink 373"/>
              <p14:cNvContentPartPr/>
              <p14:nvPr/>
            </p14:nvContentPartPr>
            <p14:xfrm>
              <a:off x="5007280" y="3040358"/>
              <a:ext cx="187920" cy="222840"/>
            </p14:xfrm>
          </p:contentPart>
        </mc:Choice>
        <mc:Fallback xmlns="">
          <p:pic>
            <p:nvPicPr>
              <p:cNvPr id="374" name="Ink 373"/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4987840" y="3021278"/>
                <a:ext cx="21024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75" name="Ink 374"/>
              <p14:cNvContentPartPr/>
              <p14:nvPr/>
            </p14:nvContentPartPr>
            <p14:xfrm>
              <a:off x="5283760" y="3018038"/>
              <a:ext cx="51120" cy="115560"/>
            </p14:xfrm>
          </p:contentPart>
        </mc:Choice>
        <mc:Fallback xmlns="">
          <p:pic>
            <p:nvPicPr>
              <p:cNvPr id="375" name="Ink 374"/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5269360" y="3008318"/>
                <a:ext cx="835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76" name="Ink 375"/>
              <p14:cNvContentPartPr/>
              <p14:nvPr/>
            </p14:nvContentPartPr>
            <p14:xfrm>
              <a:off x="5512000" y="3109118"/>
              <a:ext cx="10080" cy="1080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5491120" y="3088238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77" name="Ink 376"/>
              <p14:cNvContentPartPr/>
              <p14:nvPr/>
            </p14:nvContentPartPr>
            <p14:xfrm>
              <a:off x="5497960" y="3216038"/>
              <a:ext cx="9360" cy="36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5482120" y="3195158"/>
                <a:ext cx="460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78" name="Ink 377"/>
              <p14:cNvContentPartPr/>
              <p14:nvPr/>
            </p14:nvContentPartPr>
            <p14:xfrm>
              <a:off x="5724760" y="3020198"/>
              <a:ext cx="405720" cy="198360"/>
            </p14:xfrm>
          </p:contentPart>
        </mc:Choice>
        <mc:Fallback xmlns="">
          <p:pic>
            <p:nvPicPr>
              <p:cNvPr id="378" name="Ink 377"/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707120" y="3000758"/>
                <a:ext cx="4262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79" name="Ink 378"/>
              <p14:cNvContentPartPr/>
              <p14:nvPr/>
            </p14:nvContentPartPr>
            <p14:xfrm>
              <a:off x="6174760" y="3200198"/>
              <a:ext cx="86760" cy="8712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156040" y="3182198"/>
                <a:ext cx="11484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80" name="Ink 379"/>
              <p14:cNvContentPartPr/>
              <p14:nvPr/>
            </p14:nvContentPartPr>
            <p14:xfrm>
              <a:off x="6466360" y="3127838"/>
              <a:ext cx="379440" cy="1620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6447640" y="3108398"/>
                <a:ext cx="4176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81" name="Ink 380"/>
              <p14:cNvContentPartPr/>
              <p14:nvPr/>
            </p14:nvContentPartPr>
            <p14:xfrm>
              <a:off x="6802600" y="3074198"/>
              <a:ext cx="60480" cy="155520"/>
            </p14:xfrm>
          </p:contentPart>
        </mc:Choice>
        <mc:Fallback xmlns="">
          <p:pic>
            <p:nvPicPr>
              <p:cNvPr id="381" name="Ink 380"/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6783520" y="3055478"/>
                <a:ext cx="98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84" name="Ink 383"/>
              <p14:cNvContentPartPr/>
              <p14:nvPr/>
            </p14:nvContentPartPr>
            <p14:xfrm>
              <a:off x="7031560" y="3032438"/>
              <a:ext cx="358920" cy="221760"/>
            </p14:xfrm>
          </p:contentPart>
        </mc:Choice>
        <mc:Fallback xmlns="">
          <p:pic>
            <p:nvPicPr>
              <p:cNvPr id="384" name="Ink 383"/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7014280" y="3013358"/>
                <a:ext cx="3790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85" name="Ink 384"/>
              <p14:cNvContentPartPr/>
              <p14:nvPr/>
            </p14:nvContentPartPr>
            <p14:xfrm>
              <a:off x="7478680" y="3222878"/>
              <a:ext cx="173880" cy="6012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460320" y="3204158"/>
                <a:ext cx="2120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91" name="Ink 390"/>
              <p14:cNvContentPartPr/>
              <p14:nvPr/>
            </p14:nvContentPartPr>
            <p14:xfrm>
              <a:off x="1418800" y="3542107"/>
              <a:ext cx="121320" cy="23724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1399720" y="3523387"/>
                <a:ext cx="1530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92" name="Ink 391"/>
              <p14:cNvContentPartPr/>
              <p14:nvPr/>
            </p14:nvContentPartPr>
            <p14:xfrm>
              <a:off x="1638400" y="3537067"/>
              <a:ext cx="93960" cy="27216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619320" y="3518347"/>
                <a:ext cx="1216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93" name="Ink 392"/>
              <p14:cNvContentPartPr/>
              <p14:nvPr/>
            </p14:nvContentPartPr>
            <p14:xfrm>
              <a:off x="1833880" y="3566587"/>
              <a:ext cx="90000" cy="20844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1821640" y="3548947"/>
                <a:ext cx="1054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94" name="Ink 393"/>
              <p14:cNvContentPartPr/>
              <p14:nvPr/>
            </p14:nvContentPartPr>
            <p14:xfrm>
              <a:off x="1926040" y="3586747"/>
              <a:ext cx="30960" cy="20556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1913440" y="3569827"/>
                <a:ext cx="612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95" name="Ink 394"/>
              <p14:cNvContentPartPr/>
              <p14:nvPr/>
            </p14:nvContentPartPr>
            <p14:xfrm>
              <a:off x="1841800" y="3760267"/>
              <a:ext cx="138600" cy="4716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1824880" y="3751987"/>
                <a:ext cx="1634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96" name="Ink 395"/>
              <p14:cNvContentPartPr/>
              <p14:nvPr/>
            </p14:nvContentPartPr>
            <p14:xfrm>
              <a:off x="2040160" y="3533107"/>
              <a:ext cx="41040" cy="29844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2022520" y="3518347"/>
                <a:ext cx="7740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97" name="Ink 396"/>
              <p14:cNvContentPartPr/>
              <p14:nvPr/>
            </p14:nvContentPartPr>
            <p14:xfrm>
              <a:off x="2268040" y="3624907"/>
              <a:ext cx="124920" cy="17640"/>
            </p14:xfrm>
          </p:contentPart>
        </mc:Choice>
        <mc:Fallback xmlns="">
          <p:pic>
            <p:nvPicPr>
              <p:cNvPr id="397" name="Ink 396"/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2250400" y="3607627"/>
                <a:ext cx="1479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98" name="Ink 397"/>
              <p14:cNvContentPartPr/>
              <p14:nvPr/>
            </p14:nvContentPartPr>
            <p14:xfrm>
              <a:off x="2263360" y="3719947"/>
              <a:ext cx="145800" cy="360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2247880" y="3702307"/>
                <a:ext cx="1641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99" name="Ink 398"/>
              <p14:cNvContentPartPr/>
              <p14:nvPr/>
            </p14:nvContentPartPr>
            <p14:xfrm>
              <a:off x="2687080" y="3536347"/>
              <a:ext cx="41760" cy="181080"/>
            </p14:xfrm>
          </p:contentPart>
        </mc:Choice>
        <mc:Fallback xmlns="">
          <p:pic>
            <p:nvPicPr>
              <p:cNvPr id="399" name="Ink 398"/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2671960" y="3519787"/>
                <a:ext cx="7416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400" name="Ink 399"/>
              <p14:cNvContentPartPr/>
              <p14:nvPr/>
            </p14:nvContentPartPr>
            <p14:xfrm>
              <a:off x="2789320" y="3531667"/>
              <a:ext cx="12240" cy="200520"/>
            </p14:xfrm>
          </p:contentPart>
        </mc:Choice>
        <mc:Fallback xmlns="">
          <p:pic>
            <p:nvPicPr>
              <p:cNvPr id="400" name="Ink 399"/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2773120" y="3514387"/>
                <a:ext cx="460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401" name="Ink 400"/>
              <p14:cNvContentPartPr/>
              <p14:nvPr/>
            </p14:nvContentPartPr>
            <p14:xfrm>
              <a:off x="2680240" y="3731467"/>
              <a:ext cx="177840" cy="25920"/>
            </p14:xfrm>
          </p:contentPart>
        </mc:Choice>
        <mc:Fallback xmlns="">
          <p:pic>
            <p:nvPicPr>
              <p:cNvPr id="401" name="Ink 400"/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2662600" y="3718147"/>
                <a:ext cx="198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03" name="Ink 402"/>
              <p14:cNvContentPartPr/>
              <p14:nvPr/>
            </p14:nvContentPartPr>
            <p14:xfrm>
              <a:off x="1382840" y="4052027"/>
              <a:ext cx="167400" cy="22860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1363760" y="4034027"/>
                <a:ext cx="1915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404" name="Ink 403"/>
              <p14:cNvContentPartPr/>
              <p14:nvPr/>
            </p14:nvContentPartPr>
            <p14:xfrm>
              <a:off x="1616440" y="3477307"/>
              <a:ext cx="30600" cy="7056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1598800" y="3461107"/>
                <a:ext cx="644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405" name="Ink 404"/>
              <p14:cNvContentPartPr/>
              <p14:nvPr/>
            </p14:nvContentPartPr>
            <p14:xfrm>
              <a:off x="1644920" y="4020707"/>
              <a:ext cx="23040" cy="8928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1627640" y="4002707"/>
                <a:ext cx="586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411" name="Ink 410"/>
              <p14:cNvContentPartPr/>
              <p14:nvPr/>
            </p14:nvContentPartPr>
            <p14:xfrm>
              <a:off x="1796120" y="4024307"/>
              <a:ext cx="64800" cy="261000"/>
            </p14:xfrm>
          </p:contentPart>
        </mc:Choice>
        <mc:Fallback xmlns="">
          <p:pic>
            <p:nvPicPr>
              <p:cNvPr id="411" name="Ink 410"/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1776680" y="4005587"/>
                <a:ext cx="1036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412" name="Ink 411"/>
              <p14:cNvContentPartPr/>
              <p14:nvPr/>
            </p14:nvContentPartPr>
            <p14:xfrm>
              <a:off x="1961360" y="4050227"/>
              <a:ext cx="158760" cy="192600"/>
            </p14:xfrm>
          </p:contentPart>
        </mc:Choice>
        <mc:Fallback xmlns="">
          <p:pic>
            <p:nvPicPr>
              <p:cNvPr id="412" name="Ink 411"/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1943360" y="4031507"/>
                <a:ext cx="1933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413" name="Ink 412"/>
              <p14:cNvContentPartPr/>
              <p14:nvPr/>
            </p14:nvContentPartPr>
            <p14:xfrm>
              <a:off x="2034080" y="4154627"/>
              <a:ext cx="127440" cy="28440"/>
            </p14:xfrm>
          </p:contentPart>
        </mc:Choice>
        <mc:Fallback xmlns="">
          <p:pic>
            <p:nvPicPr>
              <p:cNvPr id="413" name="Ink 412"/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2016080" y="4150307"/>
                <a:ext cx="1483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417" name="Ink 416"/>
              <p14:cNvContentPartPr/>
              <p14:nvPr/>
            </p14:nvContentPartPr>
            <p14:xfrm>
              <a:off x="2239280" y="3922067"/>
              <a:ext cx="20880" cy="172440"/>
            </p14:xfrm>
          </p:contentPart>
        </mc:Choice>
        <mc:Fallback xmlns="">
          <p:pic>
            <p:nvPicPr>
              <p:cNvPr id="417" name="Ink 416"/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2222720" y="3906947"/>
                <a:ext cx="5616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418" name="Ink 417"/>
              <p14:cNvContentPartPr/>
              <p14:nvPr/>
            </p14:nvContentPartPr>
            <p14:xfrm>
              <a:off x="2225600" y="4005587"/>
              <a:ext cx="100440" cy="15480"/>
            </p14:xfrm>
          </p:contentPart>
        </mc:Choice>
        <mc:Fallback xmlns="">
          <p:pic>
            <p:nvPicPr>
              <p:cNvPr id="418" name="Ink 417"/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2207240" y="3987227"/>
                <a:ext cx="122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419" name="Ink 418"/>
              <p14:cNvContentPartPr/>
              <p14:nvPr/>
            </p14:nvContentPartPr>
            <p14:xfrm>
              <a:off x="2359160" y="4004507"/>
              <a:ext cx="63360" cy="25344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2340800" y="3986147"/>
                <a:ext cx="10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420" name="Ink 419"/>
              <p14:cNvContentPartPr/>
              <p14:nvPr/>
            </p14:nvContentPartPr>
            <p14:xfrm>
              <a:off x="2600360" y="4075427"/>
              <a:ext cx="133200" cy="19080"/>
            </p14:xfrm>
          </p:contentPart>
        </mc:Choice>
        <mc:Fallback xmlns="">
          <p:pic>
            <p:nvPicPr>
              <p:cNvPr id="420" name="Ink 419"/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2581280" y="4058147"/>
                <a:ext cx="162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421" name="Ink 420"/>
              <p14:cNvContentPartPr/>
              <p14:nvPr/>
            </p14:nvContentPartPr>
            <p14:xfrm>
              <a:off x="2591720" y="4176227"/>
              <a:ext cx="144360" cy="9360"/>
            </p14:xfrm>
          </p:contentPart>
        </mc:Choice>
        <mc:Fallback xmlns="">
          <p:pic>
            <p:nvPicPr>
              <p:cNvPr id="421" name="Ink 420"/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2574440" y="4158227"/>
                <a:ext cx="1724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422" name="Ink 421"/>
              <p14:cNvContentPartPr/>
              <p14:nvPr/>
            </p14:nvContentPartPr>
            <p14:xfrm>
              <a:off x="3028400" y="4010627"/>
              <a:ext cx="151200" cy="213480"/>
            </p14:xfrm>
          </p:contentPart>
        </mc:Choice>
        <mc:Fallback xmlns="">
          <p:pic>
            <p:nvPicPr>
              <p:cNvPr id="422" name="Ink 421"/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3009320" y="3991907"/>
                <a:ext cx="1756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423" name="Ink 422"/>
              <p14:cNvContentPartPr/>
              <p14:nvPr/>
            </p14:nvContentPartPr>
            <p14:xfrm>
              <a:off x="3250880" y="3987227"/>
              <a:ext cx="46440" cy="99360"/>
            </p14:xfrm>
          </p:contentPart>
        </mc:Choice>
        <mc:Fallback xmlns="">
          <p:pic>
            <p:nvPicPr>
              <p:cNvPr id="423" name="Ink 422"/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3244760" y="3972107"/>
                <a:ext cx="705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424" name="Ink 423"/>
              <p14:cNvContentPartPr/>
              <p14:nvPr/>
            </p14:nvContentPartPr>
            <p14:xfrm>
              <a:off x="3342680" y="4006667"/>
              <a:ext cx="87480" cy="209160"/>
            </p14:xfrm>
          </p:contentPart>
        </mc:Choice>
        <mc:Fallback xmlns="">
          <p:pic>
            <p:nvPicPr>
              <p:cNvPr id="424" name="Ink 423"/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3322520" y="3987587"/>
                <a:ext cx="12456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425" name="Ink 424"/>
              <p14:cNvContentPartPr/>
              <p14:nvPr/>
            </p14:nvContentPartPr>
            <p14:xfrm>
              <a:off x="3469040" y="4016027"/>
              <a:ext cx="177840" cy="2008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3454280" y="3996587"/>
                <a:ext cx="2088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426" name="Ink 425"/>
              <p14:cNvContentPartPr/>
              <p14:nvPr/>
            </p14:nvContentPartPr>
            <p14:xfrm>
              <a:off x="3551840" y="4147067"/>
              <a:ext cx="134640" cy="15480"/>
            </p14:xfrm>
          </p:contentPart>
        </mc:Choice>
        <mc:Fallback xmlns="">
          <p:pic>
            <p:nvPicPr>
              <p:cNvPr id="426" name="Ink 425"/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3533840" y="4129067"/>
                <a:ext cx="1555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427" name="Ink 426"/>
              <p14:cNvContentPartPr/>
              <p14:nvPr/>
            </p14:nvContentPartPr>
            <p14:xfrm>
              <a:off x="3760640" y="4002707"/>
              <a:ext cx="74160" cy="250200"/>
            </p14:xfrm>
          </p:contentPart>
        </mc:Choice>
        <mc:Fallback xmlns="">
          <p:pic>
            <p:nvPicPr>
              <p:cNvPr id="427" name="Ink 426"/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3746960" y="3984707"/>
                <a:ext cx="10728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429" name="Ink 428"/>
              <p14:cNvContentPartPr/>
              <p14:nvPr/>
            </p14:nvContentPartPr>
            <p14:xfrm>
              <a:off x="3916880" y="3900467"/>
              <a:ext cx="16920" cy="15048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3897800" y="3882827"/>
                <a:ext cx="543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430" name="Ink 429"/>
              <p14:cNvContentPartPr/>
              <p14:nvPr/>
            </p14:nvContentPartPr>
            <p14:xfrm>
              <a:off x="3910760" y="3941507"/>
              <a:ext cx="98280" cy="1224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3891680" y="3924947"/>
                <a:ext cx="1274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431" name="Ink 430"/>
              <p14:cNvContentPartPr/>
              <p14:nvPr/>
            </p14:nvContentPartPr>
            <p14:xfrm>
              <a:off x="1389640" y="4517627"/>
              <a:ext cx="127800" cy="236880"/>
            </p14:xfrm>
          </p:contentPart>
        </mc:Choice>
        <mc:Fallback xmlns="">
          <p:pic>
            <p:nvPicPr>
              <p:cNvPr id="431" name="Ink 430"/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1371280" y="4500707"/>
                <a:ext cx="15264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432" name="Ink 431"/>
              <p14:cNvContentPartPr/>
              <p14:nvPr/>
            </p14:nvContentPartPr>
            <p14:xfrm>
              <a:off x="1669360" y="4502147"/>
              <a:ext cx="81000" cy="244080"/>
            </p14:xfrm>
          </p:contentPart>
        </mc:Choice>
        <mc:Fallback xmlns="">
          <p:pic>
            <p:nvPicPr>
              <p:cNvPr id="432" name="Ink 431"/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1650640" y="4485947"/>
                <a:ext cx="1159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33" name="Ink 432"/>
              <p14:cNvContentPartPr/>
              <p14:nvPr/>
            </p14:nvContentPartPr>
            <p14:xfrm>
              <a:off x="1782400" y="4522667"/>
              <a:ext cx="150480" cy="205200"/>
            </p14:xfrm>
          </p:contentPart>
        </mc:Choice>
        <mc:Fallback xmlns="">
          <p:pic>
            <p:nvPicPr>
              <p:cNvPr id="433" name="Ink 432"/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768000" y="4503947"/>
                <a:ext cx="1832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34" name="Ink 433"/>
              <p14:cNvContentPartPr/>
              <p14:nvPr/>
            </p14:nvContentPartPr>
            <p14:xfrm>
              <a:off x="1827040" y="4646867"/>
              <a:ext cx="129600" cy="1692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1809760" y="4629587"/>
                <a:ext cx="1508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435" name="Ink 434"/>
              <p14:cNvContentPartPr/>
              <p14:nvPr/>
            </p14:nvContentPartPr>
            <p14:xfrm>
              <a:off x="2120800" y="4589267"/>
              <a:ext cx="8280" cy="118800"/>
            </p14:xfrm>
          </p:contentPart>
        </mc:Choice>
        <mc:Fallback xmlns="">
          <p:pic>
            <p:nvPicPr>
              <p:cNvPr id="435" name="Ink 434"/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2103520" y="4571987"/>
                <a:ext cx="43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436" name="Ink 435"/>
              <p14:cNvContentPartPr/>
              <p14:nvPr/>
            </p14:nvContentPartPr>
            <p14:xfrm>
              <a:off x="2079040" y="4645067"/>
              <a:ext cx="158400" cy="2520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2062120" y="4628147"/>
                <a:ext cx="1782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437" name="Ink 436"/>
              <p14:cNvContentPartPr/>
              <p14:nvPr/>
            </p14:nvContentPartPr>
            <p14:xfrm>
              <a:off x="2360200" y="4549667"/>
              <a:ext cx="37800" cy="199440"/>
            </p14:xfrm>
          </p:contentPart>
        </mc:Choice>
        <mc:Fallback xmlns="">
          <p:pic>
            <p:nvPicPr>
              <p:cNvPr id="437" name="Ink 436"/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2342920" y="4532747"/>
                <a:ext cx="723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438" name="Ink 437"/>
              <p14:cNvContentPartPr/>
              <p14:nvPr/>
            </p14:nvContentPartPr>
            <p14:xfrm>
              <a:off x="2385400" y="4526267"/>
              <a:ext cx="123480" cy="211680"/>
            </p14:xfrm>
          </p:contentPart>
        </mc:Choice>
        <mc:Fallback xmlns="">
          <p:pic>
            <p:nvPicPr>
              <p:cNvPr id="438" name="Ink 437"/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2366680" y="4508267"/>
                <a:ext cx="1602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439" name="Ink 438"/>
              <p14:cNvContentPartPr/>
              <p14:nvPr/>
            </p14:nvContentPartPr>
            <p14:xfrm>
              <a:off x="2578720" y="4505027"/>
              <a:ext cx="74520" cy="222840"/>
            </p14:xfrm>
          </p:contentPart>
        </mc:Choice>
        <mc:Fallback xmlns="">
          <p:pic>
            <p:nvPicPr>
              <p:cNvPr id="439" name="Ink 438"/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2571160" y="4489187"/>
                <a:ext cx="9936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440" name="Ink 439"/>
              <p14:cNvContentPartPr/>
              <p14:nvPr/>
            </p14:nvContentPartPr>
            <p14:xfrm>
              <a:off x="2890840" y="4584947"/>
              <a:ext cx="129600" cy="18000"/>
            </p14:xfrm>
          </p:contentPart>
        </mc:Choice>
        <mc:Fallback xmlns="">
          <p:pic>
            <p:nvPicPr>
              <p:cNvPr id="440" name="Ink 439"/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2872480" y="4566587"/>
                <a:ext cx="1512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441" name="Ink 440"/>
              <p14:cNvContentPartPr/>
              <p14:nvPr/>
            </p14:nvContentPartPr>
            <p14:xfrm>
              <a:off x="2885440" y="4666667"/>
              <a:ext cx="149040" cy="8640"/>
            </p14:xfrm>
          </p:contentPart>
        </mc:Choice>
        <mc:Fallback xmlns="">
          <p:pic>
            <p:nvPicPr>
              <p:cNvPr id="441" name="Ink 440"/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2869240" y="4650467"/>
                <a:ext cx="1688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442" name="Ink 441"/>
              <p14:cNvContentPartPr/>
              <p14:nvPr/>
            </p14:nvContentPartPr>
            <p14:xfrm>
              <a:off x="3401680" y="4502867"/>
              <a:ext cx="152640" cy="213840"/>
            </p14:xfrm>
          </p:contentPart>
        </mc:Choice>
        <mc:Fallback xmlns="">
          <p:pic>
            <p:nvPicPr>
              <p:cNvPr id="442" name="Ink 441"/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3383320" y="4484867"/>
                <a:ext cx="1785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443" name="Ink 442"/>
              <p14:cNvContentPartPr/>
              <p14:nvPr/>
            </p14:nvContentPartPr>
            <p14:xfrm>
              <a:off x="3676720" y="4503947"/>
              <a:ext cx="110520" cy="225720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3657640" y="4488467"/>
                <a:ext cx="1404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444" name="Ink 443"/>
              <p14:cNvContentPartPr/>
              <p14:nvPr/>
            </p14:nvContentPartPr>
            <p14:xfrm>
              <a:off x="3803080" y="4528067"/>
              <a:ext cx="143280" cy="184680"/>
            </p14:xfrm>
          </p:contentPart>
        </mc:Choice>
        <mc:Fallback xmlns="">
          <p:pic>
            <p:nvPicPr>
              <p:cNvPr id="444" name="Ink 443"/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3787240" y="4510787"/>
                <a:ext cx="1756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445" name="Ink 444"/>
              <p14:cNvContentPartPr/>
              <p14:nvPr/>
            </p14:nvContentPartPr>
            <p14:xfrm>
              <a:off x="3871480" y="4623107"/>
              <a:ext cx="146880" cy="20520"/>
            </p14:xfrm>
          </p:contentPart>
        </mc:Choice>
        <mc:Fallback xmlns="">
          <p:pic>
            <p:nvPicPr>
              <p:cNvPr id="445" name="Ink 444"/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3855280" y="4615907"/>
                <a:ext cx="1663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446" name="Ink 445"/>
              <p14:cNvContentPartPr/>
              <p14:nvPr/>
            </p14:nvContentPartPr>
            <p14:xfrm>
              <a:off x="4041760" y="4488827"/>
              <a:ext cx="74160" cy="259920"/>
            </p14:xfrm>
          </p:contentPart>
        </mc:Choice>
        <mc:Fallback xmlns="">
          <p:pic>
            <p:nvPicPr>
              <p:cNvPr id="446" name="Ink 445"/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4025560" y="4472627"/>
                <a:ext cx="1083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447" name="Ink 446"/>
              <p14:cNvContentPartPr/>
              <p14:nvPr/>
            </p14:nvContentPartPr>
            <p14:xfrm>
              <a:off x="4327600" y="4564067"/>
              <a:ext cx="10440" cy="123480"/>
            </p14:xfrm>
          </p:contentPart>
        </mc:Choice>
        <mc:Fallback xmlns="">
          <p:pic>
            <p:nvPicPr>
              <p:cNvPr id="447" name="Ink 446"/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4312480" y="4546067"/>
                <a:ext cx="439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448" name="Ink 447"/>
              <p14:cNvContentPartPr/>
              <p14:nvPr/>
            </p14:nvContentPartPr>
            <p14:xfrm>
              <a:off x="4283320" y="4592867"/>
              <a:ext cx="154080" cy="1800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4265680" y="4583867"/>
                <a:ext cx="174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449" name="Ink 448"/>
              <p14:cNvContentPartPr/>
              <p14:nvPr/>
            </p14:nvContentPartPr>
            <p14:xfrm>
              <a:off x="4618120" y="4485227"/>
              <a:ext cx="161280" cy="189000"/>
            </p14:xfrm>
          </p:contentPart>
        </mc:Choice>
        <mc:Fallback xmlns="">
          <p:pic>
            <p:nvPicPr>
              <p:cNvPr id="449" name="Ink 448"/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4599040" y="4466867"/>
                <a:ext cx="1897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450" name="Ink 449"/>
              <p14:cNvContentPartPr/>
              <p14:nvPr/>
            </p14:nvContentPartPr>
            <p14:xfrm>
              <a:off x="4874800" y="4469747"/>
              <a:ext cx="120240" cy="203040"/>
            </p14:xfrm>
          </p:contentPart>
        </mc:Choice>
        <mc:Fallback xmlns="">
          <p:pic>
            <p:nvPicPr>
              <p:cNvPr id="450" name="Ink 449"/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4855000" y="4450667"/>
                <a:ext cx="142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451" name="Ink 450"/>
              <p14:cNvContentPartPr/>
              <p14:nvPr/>
            </p14:nvContentPartPr>
            <p14:xfrm>
              <a:off x="5062720" y="4535267"/>
              <a:ext cx="13320" cy="140760"/>
            </p14:xfrm>
          </p:contentPart>
        </mc:Choice>
        <mc:Fallback xmlns="">
          <p:pic>
            <p:nvPicPr>
              <p:cNvPr id="451" name="Ink 450"/>
              <p:cNvPicPr/>
              <p:nvPr/>
            </p:nvPicPr>
            <p:blipFill>
              <a:blip r:embed="rId447"/>
              <a:stretch>
                <a:fillRect/>
              </a:stretch>
            </p:blipFill>
            <p:spPr>
              <a:xfrm>
                <a:off x="5044720" y="4517987"/>
                <a:ext cx="460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452" name="Ink 451"/>
              <p14:cNvContentPartPr/>
              <p14:nvPr/>
            </p14:nvContentPartPr>
            <p14:xfrm>
              <a:off x="5068840" y="4514027"/>
              <a:ext cx="108360" cy="189360"/>
            </p14:xfrm>
          </p:contentPart>
        </mc:Choice>
        <mc:Fallback xmlns="">
          <p:pic>
            <p:nvPicPr>
              <p:cNvPr id="452" name="Ink 451"/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5050840" y="4497107"/>
                <a:ext cx="1432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453" name="Ink 452"/>
              <p14:cNvContentPartPr/>
              <p14:nvPr/>
            </p14:nvContentPartPr>
            <p14:xfrm>
              <a:off x="5256400" y="4441667"/>
              <a:ext cx="101160" cy="32940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5239840" y="4426907"/>
                <a:ext cx="1353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455" name="Ink 454"/>
              <p14:cNvContentPartPr/>
              <p14:nvPr/>
            </p14:nvContentPartPr>
            <p14:xfrm>
              <a:off x="1384920" y="5359181"/>
              <a:ext cx="113760" cy="226800"/>
            </p14:xfrm>
          </p:contentPart>
        </mc:Choice>
        <mc:Fallback xmlns="">
          <p:pic>
            <p:nvPicPr>
              <p:cNvPr id="455" name="Ink 454"/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1365480" y="5340101"/>
                <a:ext cx="15156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456" name="Ink 455"/>
              <p14:cNvContentPartPr/>
              <p14:nvPr/>
            </p14:nvContentPartPr>
            <p14:xfrm>
              <a:off x="1623600" y="5359541"/>
              <a:ext cx="91800" cy="220680"/>
            </p14:xfrm>
          </p:contentPart>
        </mc:Choice>
        <mc:Fallback xmlns="">
          <p:pic>
            <p:nvPicPr>
              <p:cNvPr id="456" name="Ink 455"/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1604160" y="5340821"/>
                <a:ext cx="1220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457" name="Ink 456"/>
              <p14:cNvContentPartPr/>
              <p14:nvPr/>
            </p14:nvContentPartPr>
            <p14:xfrm>
              <a:off x="1767600" y="5475821"/>
              <a:ext cx="78480" cy="93240"/>
            </p14:xfrm>
          </p:contentPart>
        </mc:Choice>
        <mc:Fallback xmlns="">
          <p:pic>
            <p:nvPicPr>
              <p:cNvPr id="457" name="Ink 456"/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749960" y="5458181"/>
                <a:ext cx="11412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458" name="Ink 457"/>
              <p14:cNvContentPartPr/>
              <p14:nvPr/>
            </p14:nvContentPartPr>
            <p14:xfrm>
              <a:off x="1845000" y="5482661"/>
              <a:ext cx="83520" cy="113400"/>
            </p14:xfrm>
          </p:contentPart>
        </mc:Choice>
        <mc:Fallback xmlns="">
          <p:pic>
            <p:nvPicPr>
              <p:cNvPr id="458" name="Ink 457"/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825920" y="5464661"/>
                <a:ext cx="1054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459" name="Ink 458"/>
              <p14:cNvContentPartPr/>
              <p14:nvPr/>
            </p14:nvContentPartPr>
            <p14:xfrm>
              <a:off x="1991880" y="5353781"/>
              <a:ext cx="199440" cy="254520"/>
            </p14:xfrm>
          </p:contentPart>
        </mc:Choice>
        <mc:Fallback xmlns="">
          <p:pic>
            <p:nvPicPr>
              <p:cNvPr id="459" name="Ink 458"/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1977480" y="5335781"/>
                <a:ext cx="2271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460" name="Ink 459"/>
              <p14:cNvContentPartPr/>
              <p14:nvPr/>
            </p14:nvContentPartPr>
            <p14:xfrm>
              <a:off x="2080080" y="5518661"/>
              <a:ext cx="154080" cy="7920"/>
            </p14:xfrm>
          </p:contentPart>
        </mc:Choice>
        <mc:Fallback xmlns="">
          <p:pic>
            <p:nvPicPr>
              <p:cNvPr id="460" name="Ink 459"/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2063520" y="5502101"/>
                <a:ext cx="177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461" name="Ink 460"/>
              <p14:cNvContentPartPr/>
              <p14:nvPr/>
            </p14:nvContentPartPr>
            <p14:xfrm>
              <a:off x="2242800" y="5373941"/>
              <a:ext cx="89280" cy="310680"/>
            </p14:xfrm>
          </p:contentPart>
        </mc:Choice>
        <mc:Fallback xmlns="">
          <p:pic>
            <p:nvPicPr>
              <p:cNvPr id="461" name="Ink 460"/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2231280" y="5358821"/>
                <a:ext cx="1191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462" name="Ink 461"/>
              <p14:cNvContentPartPr/>
              <p14:nvPr/>
            </p14:nvContentPartPr>
            <p14:xfrm>
              <a:off x="1611400" y="4425907"/>
              <a:ext cx="20160" cy="85320"/>
            </p14:xfrm>
          </p:contentPart>
        </mc:Choice>
        <mc:Fallback xmlns="">
          <p:pic>
            <p:nvPicPr>
              <p:cNvPr id="462" name="Ink 461"/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1594840" y="4408627"/>
                <a:ext cx="5544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463" name="Ink 462"/>
              <p14:cNvContentPartPr/>
              <p14:nvPr/>
            </p14:nvContentPartPr>
            <p14:xfrm>
              <a:off x="1584360" y="5247154"/>
              <a:ext cx="16200" cy="110160"/>
            </p14:xfrm>
          </p:contentPart>
        </mc:Choice>
        <mc:Fallback xmlns="">
          <p:pic>
            <p:nvPicPr>
              <p:cNvPr id="463" name="Ink 462"/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1566360" y="5230234"/>
                <a:ext cx="522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464" name="Ink 463"/>
              <p14:cNvContentPartPr/>
              <p14:nvPr/>
            </p14:nvContentPartPr>
            <p14:xfrm>
              <a:off x="3624160" y="4440667"/>
              <a:ext cx="18360" cy="76680"/>
            </p14:xfrm>
          </p:contentPart>
        </mc:Choice>
        <mc:Fallback xmlns="">
          <p:pic>
            <p:nvPicPr>
              <p:cNvPr id="464" name="Ink 463"/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3610120" y="4422307"/>
                <a:ext cx="5112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465" name="Ink 464"/>
              <p14:cNvContentPartPr/>
              <p14:nvPr/>
            </p14:nvContentPartPr>
            <p14:xfrm>
              <a:off x="2589840" y="5423554"/>
              <a:ext cx="139320" cy="13680"/>
            </p14:xfrm>
          </p:contentPart>
        </mc:Choice>
        <mc:Fallback xmlns="">
          <p:pic>
            <p:nvPicPr>
              <p:cNvPr id="465" name="Ink 464"/>
              <p:cNvPicPr/>
              <p:nvPr/>
            </p:nvPicPr>
            <p:blipFill>
              <a:blip r:embed="rId473"/>
              <a:stretch>
                <a:fillRect/>
              </a:stretch>
            </p:blipFill>
            <p:spPr>
              <a:xfrm>
                <a:off x="2571120" y="5404114"/>
                <a:ext cx="1681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466" name="Ink 465"/>
              <p14:cNvContentPartPr/>
              <p14:nvPr/>
            </p14:nvContentPartPr>
            <p14:xfrm>
              <a:off x="2580480" y="5519314"/>
              <a:ext cx="159120" cy="32400"/>
            </p14:xfrm>
          </p:contentPart>
        </mc:Choice>
        <mc:Fallback xmlns="">
          <p:pic>
            <p:nvPicPr>
              <p:cNvPr id="466" name="Ink 465"/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2562120" y="5513194"/>
                <a:ext cx="1803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467" name="Ink 466"/>
              <p14:cNvContentPartPr/>
              <p14:nvPr/>
            </p14:nvContentPartPr>
            <p14:xfrm>
              <a:off x="3067920" y="5435074"/>
              <a:ext cx="111960" cy="111600"/>
            </p14:xfrm>
          </p:contentPart>
        </mc:Choice>
        <mc:Fallback xmlns="">
          <p:pic>
            <p:nvPicPr>
              <p:cNvPr id="467" name="Ink 466"/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3049200" y="5418514"/>
                <a:ext cx="147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468" name="Ink 467"/>
              <p14:cNvContentPartPr/>
              <p14:nvPr/>
            </p14:nvContentPartPr>
            <p14:xfrm>
              <a:off x="3178800" y="5431474"/>
              <a:ext cx="106920" cy="108000"/>
            </p14:xfrm>
          </p:contentPart>
        </mc:Choice>
        <mc:Fallback xmlns="">
          <p:pic>
            <p:nvPicPr>
              <p:cNvPr id="468" name="Ink 467"/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3159360" y="5412754"/>
                <a:ext cx="129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469" name="Ink 468"/>
              <p14:cNvContentPartPr/>
              <p14:nvPr/>
            </p14:nvContentPartPr>
            <p14:xfrm>
              <a:off x="3449880" y="5342554"/>
              <a:ext cx="176760" cy="214200"/>
            </p14:xfrm>
          </p:contentPart>
        </mc:Choice>
        <mc:Fallback xmlns="">
          <p:pic>
            <p:nvPicPr>
              <p:cNvPr id="469" name="Ink 468"/>
              <p:cNvPicPr/>
              <p:nvPr/>
            </p:nvPicPr>
            <p:blipFill>
              <a:blip r:embed="rId481"/>
              <a:stretch>
                <a:fillRect/>
              </a:stretch>
            </p:blipFill>
            <p:spPr>
              <a:xfrm>
                <a:off x="3430800" y="5324194"/>
                <a:ext cx="1987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470" name="Ink 469"/>
              <p14:cNvContentPartPr/>
              <p14:nvPr/>
            </p14:nvContentPartPr>
            <p14:xfrm>
              <a:off x="3722400" y="5296834"/>
              <a:ext cx="35640" cy="96480"/>
            </p14:xfrm>
          </p:contentPart>
        </mc:Choice>
        <mc:Fallback xmlns="">
          <p:pic>
            <p:nvPicPr>
              <p:cNvPr id="470" name="Ink 469"/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3705480" y="5282074"/>
                <a:ext cx="691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471" name="Ink 470"/>
              <p14:cNvContentPartPr/>
              <p14:nvPr/>
            </p14:nvContentPartPr>
            <p14:xfrm>
              <a:off x="3865680" y="5289994"/>
              <a:ext cx="76320" cy="267840"/>
            </p14:xfrm>
          </p:contentPart>
        </mc:Choice>
        <mc:Fallback xmlns="">
          <p:pic>
            <p:nvPicPr>
              <p:cNvPr id="471" name="Ink 470"/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3846240" y="5274514"/>
                <a:ext cx="1054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472" name="Ink 471"/>
              <p14:cNvContentPartPr/>
              <p14:nvPr/>
            </p14:nvContentPartPr>
            <p14:xfrm>
              <a:off x="3991320" y="5339314"/>
              <a:ext cx="183960" cy="181800"/>
            </p14:xfrm>
          </p:contentPart>
        </mc:Choice>
        <mc:Fallback xmlns="">
          <p:pic>
            <p:nvPicPr>
              <p:cNvPr id="472" name="Ink 471"/>
              <p:cNvPicPr/>
              <p:nvPr/>
            </p:nvPicPr>
            <p:blipFill>
              <a:blip r:embed="rId487"/>
              <a:stretch>
                <a:fillRect/>
              </a:stretch>
            </p:blipFill>
            <p:spPr>
              <a:xfrm>
                <a:off x="3978360" y="5320954"/>
                <a:ext cx="2160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473" name="Ink 472"/>
              <p14:cNvContentPartPr/>
              <p14:nvPr/>
            </p14:nvContentPartPr>
            <p14:xfrm>
              <a:off x="4060800" y="5453794"/>
              <a:ext cx="140760" cy="2160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4043160" y="5436154"/>
                <a:ext cx="162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474" name="Ink 473"/>
              <p14:cNvContentPartPr/>
              <p14:nvPr/>
            </p14:nvContentPartPr>
            <p14:xfrm>
              <a:off x="4265280" y="5322394"/>
              <a:ext cx="73440" cy="250920"/>
            </p14:xfrm>
          </p:contentPart>
        </mc:Choice>
        <mc:Fallback xmlns="">
          <p:pic>
            <p:nvPicPr>
              <p:cNvPr id="474" name="Ink 473"/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4254120" y="5305114"/>
                <a:ext cx="10296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475" name="Ink 474"/>
              <p14:cNvContentPartPr/>
              <p14:nvPr/>
            </p14:nvContentPartPr>
            <p14:xfrm>
              <a:off x="544893" y="6128146"/>
              <a:ext cx="86760" cy="184680"/>
            </p14:xfrm>
          </p:contentPart>
        </mc:Choice>
        <mc:Fallback xmlns="">
          <p:pic>
            <p:nvPicPr>
              <p:cNvPr id="475" name="Ink 474"/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525813" y="6109786"/>
                <a:ext cx="1231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476" name="Ink 475"/>
              <p14:cNvContentPartPr/>
              <p14:nvPr/>
            </p14:nvContentPartPr>
            <p14:xfrm>
              <a:off x="701493" y="6225706"/>
              <a:ext cx="5400" cy="68040"/>
            </p14:xfrm>
          </p:contentPart>
        </mc:Choice>
        <mc:Fallback xmlns="">
          <p:pic>
            <p:nvPicPr>
              <p:cNvPr id="476" name="Ink 475"/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687453" y="6209506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477" name="Ink 476"/>
              <p14:cNvContentPartPr/>
              <p14:nvPr/>
            </p14:nvContentPartPr>
            <p14:xfrm>
              <a:off x="720933" y="6163426"/>
              <a:ext cx="12240" cy="16920"/>
            </p14:xfrm>
          </p:contentPart>
        </mc:Choice>
        <mc:Fallback xmlns="">
          <p:pic>
            <p:nvPicPr>
              <p:cNvPr id="477" name="Ink 476"/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702933" y="6145426"/>
                <a:ext cx="442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478" name="Ink 477"/>
              <p14:cNvContentPartPr/>
              <p14:nvPr/>
            </p14:nvContentPartPr>
            <p14:xfrm>
              <a:off x="810933" y="6218506"/>
              <a:ext cx="16200" cy="86760"/>
            </p14:xfrm>
          </p:contentPart>
        </mc:Choice>
        <mc:Fallback xmlns="">
          <p:pic>
            <p:nvPicPr>
              <p:cNvPr id="478" name="Ink 477"/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795469" y="6203807"/>
                <a:ext cx="47127" cy="116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479" name="Ink 478"/>
              <p14:cNvContentPartPr/>
              <p14:nvPr/>
            </p14:nvContentPartPr>
            <p14:xfrm>
              <a:off x="829653" y="6156946"/>
              <a:ext cx="16200" cy="18720"/>
            </p14:xfrm>
          </p:contentPart>
        </mc:Choice>
        <mc:Fallback xmlns="">
          <p:pic>
            <p:nvPicPr>
              <p:cNvPr id="479" name="Ink 478"/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812373" y="6139666"/>
                <a:ext cx="388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480" name="Ink 479"/>
              <p14:cNvContentPartPr/>
              <p14:nvPr/>
            </p14:nvContentPartPr>
            <p14:xfrm>
              <a:off x="921093" y="6218146"/>
              <a:ext cx="10800" cy="96480"/>
            </p14:xfrm>
          </p:contentPart>
        </mc:Choice>
        <mc:Fallback xmlns="">
          <p:pic>
            <p:nvPicPr>
              <p:cNvPr id="480" name="Ink 479"/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910653" y="6208426"/>
                <a:ext cx="363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481" name="Ink 480"/>
              <p14:cNvContentPartPr/>
              <p14:nvPr/>
            </p14:nvContentPartPr>
            <p14:xfrm>
              <a:off x="931173" y="6171346"/>
              <a:ext cx="12600" cy="17640"/>
            </p14:xfrm>
          </p:contentPart>
        </mc:Choice>
        <mc:Fallback xmlns="">
          <p:pic>
            <p:nvPicPr>
              <p:cNvPr id="481" name="Ink 480"/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913893" y="6154066"/>
                <a:ext cx="385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482" name="Ink 481"/>
              <p14:cNvContentPartPr/>
              <p14:nvPr/>
            </p14:nvContentPartPr>
            <p14:xfrm>
              <a:off x="1022613" y="6088186"/>
              <a:ext cx="52560" cy="227520"/>
            </p14:xfrm>
          </p:contentPart>
        </mc:Choice>
        <mc:Fallback xmlns="">
          <p:pic>
            <p:nvPicPr>
              <p:cNvPr id="482" name="Ink 481"/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1008933" y="6074506"/>
                <a:ext cx="83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483" name="Ink 482"/>
              <p14:cNvContentPartPr/>
              <p14:nvPr/>
            </p14:nvContentPartPr>
            <p14:xfrm>
              <a:off x="1378120" y="4913347"/>
              <a:ext cx="131400" cy="226440"/>
            </p14:xfrm>
          </p:contentPart>
        </mc:Choice>
        <mc:Fallback xmlns="">
          <p:pic>
            <p:nvPicPr>
              <p:cNvPr id="483" name="Ink 482"/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1359400" y="4895347"/>
                <a:ext cx="1659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484" name="Ink 483"/>
              <p14:cNvContentPartPr/>
              <p14:nvPr/>
            </p14:nvContentPartPr>
            <p14:xfrm>
              <a:off x="1671160" y="4876987"/>
              <a:ext cx="80280" cy="262800"/>
            </p14:xfrm>
          </p:contentPart>
        </mc:Choice>
        <mc:Fallback xmlns="">
          <p:pic>
            <p:nvPicPr>
              <p:cNvPr id="484" name="Ink 483"/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1652080" y="4858987"/>
                <a:ext cx="1062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485" name="Ink 484"/>
              <p14:cNvContentPartPr/>
              <p14:nvPr/>
            </p14:nvContentPartPr>
            <p14:xfrm>
              <a:off x="1837840" y="4895707"/>
              <a:ext cx="172800" cy="227880"/>
            </p14:xfrm>
          </p:contentPart>
        </mc:Choice>
        <mc:Fallback xmlns="">
          <p:pic>
            <p:nvPicPr>
              <p:cNvPr id="485" name="Ink 484"/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1819840" y="4877347"/>
                <a:ext cx="2070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486" name="Ink 485"/>
              <p14:cNvContentPartPr/>
              <p14:nvPr/>
            </p14:nvContentPartPr>
            <p14:xfrm>
              <a:off x="1905880" y="5023147"/>
              <a:ext cx="147600" cy="29880"/>
            </p14:xfrm>
          </p:contentPart>
        </mc:Choice>
        <mc:Fallback xmlns="">
          <p:pic>
            <p:nvPicPr>
              <p:cNvPr id="486" name="Ink 485"/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1890040" y="5010547"/>
                <a:ext cx="1663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487" name="Ink 486"/>
              <p14:cNvContentPartPr/>
              <p14:nvPr/>
            </p14:nvContentPartPr>
            <p14:xfrm>
              <a:off x="2172640" y="4944667"/>
              <a:ext cx="19080" cy="154440"/>
            </p14:xfrm>
          </p:contentPart>
        </mc:Choice>
        <mc:Fallback xmlns="">
          <p:pic>
            <p:nvPicPr>
              <p:cNvPr id="487" name="Ink 486"/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2155360" y="4928467"/>
                <a:ext cx="4968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488" name="Ink 487"/>
              <p14:cNvContentPartPr/>
              <p14:nvPr/>
            </p14:nvContentPartPr>
            <p14:xfrm>
              <a:off x="2164720" y="4906147"/>
              <a:ext cx="109800" cy="226440"/>
            </p14:xfrm>
          </p:contentPart>
        </mc:Choice>
        <mc:Fallback xmlns="">
          <p:pic>
            <p:nvPicPr>
              <p:cNvPr id="488" name="Ink 487"/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2146720" y="4888507"/>
                <a:ext cx="1447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489" name="Ink 488"/>
              <p14:cNvContentPartPr/>
              <p14:nvPr/>
            </p14:nvContentPartPr>
            <p14:xfrm>
              <a:off x="2363080" y="4879507"/>
              <a:ext cx="65880" cy="250560"/>
            </p14:xfrm>
          </p:contentPart>
        </mc:Choice>
        <mc:Fallback xmlns="">
          <p:pic>
            <p:nvPicPr>
              <p:cNvPr id="489" name="Ink 488"/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2349760" y="4865467"/>
                <a:ext cx="968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490" name="Ink 489"/>
              <p14:cNvContentPartPr/>
              <p14:nvPr/>
            </p14:nvContentPartPr>
            <p14:xfrm>
              <a:off x="2767360" y="4954027"/>
              <a:ext cx="134280" cy="11880"/>
            </p14:xfrm>
          </p:contentPart>
        </mc:Choice>
        <mc:Fallback xmlns="">
          <p:pic>
            <p:nvPicPr>
              <p:cNvPr id="490" name="Ink 489"/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2748280" y="4935667"/>
                <a:ext cx="1562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491" name="Ink 490"/>
              <p14:cNvContentPartPr/>
              <p14:nvPr/>
            </p14:nvContentPartPr>
            <p14:xfrm>
              <a:off x="2746480" y="5054107"/>
              <a:ext cx="167040" cy="16200"/>
            </p14:xfrm>
          </p:contentPart>
        </mc:Choice>
        <mc:Fallback xmlns="">
          <p:pic>
            <p:nvPicPr>
              <p:cNvPr id="491" name="Ink 490"/>
              <p:cNvPicPr/>
              <p:nvPr/>
            </p:nvPicPr>
            <p:blipFill>
              <a:blip r:embed="rId525"/>
              <a:stretch>
                <a:fillRect/>
              </a:stretch>
            </p:blipFill>
            <p:spPr>
              <a:xfrm>
                <a:off x="2729560" y="5037187"/>
                <a:ext cx="186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492" name="Ink 491"/>
              <p14:cNvContentPartPr/>
              <p14:nvPr/>
            </p14:nvContentPartPr>
            <p14:xfrm>
              <a:off x="3234640" y="4871947"/>
              <a:ext cx="145800" cy="250920"/>
            </p14:xfrm>
          </p:contentPart>
        </mc:Choice>
        <mc:Fallback xmlns="">
          <p:pic>
            <p:nvPicPr>
              <p:cNvPr id="492" name="Ink 491"/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3215920" y="4853227"/>
                <a:ext cx="1684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493" name="Ink 492"/>
              <p14:cNvContentPartPr/>
              <p14:nvPr/>
            </p14:nvContentPartPr>
            <p14:xfrm>
              <a:off x="3509680" y="4888147"/>
              <a:ext cx="89280" cy="241920"/>
            </p14:xfrm>
          </p:contentPart>
        </mc:Choice>
        <mc:Fallback xmlns="">
          <p:pic>
            <p:nvPicPr>
              <p:cNvPr id="493" name="Ink 492"/>
              <p:cNvPicPr/>
              <p:nvPr/>
            </p:nvPicPr>
            <p:blipFill>
              <a:blip r:embed="rId529"/>
              <a:stretch>
                <a:fillRect/>
              </a:stretch>
            </p:blipFill>
            <p:spPr>
              <a:xfrm>
                <a:off x="3490600" y="4869427"/>
                <a:ext cx="11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494" name="Ink 493"/>
              <p14:cNvContentPartPr/>
              <p14:nvPr/>
            </p14:nvContentPartPr>
            <p14:xfrm>
              <a:off x="3665920" y="4879507"/>
              <a:ext cx="168840" cy="231120"/>
            </p14:xfrm>
          </p:contentPart>
        </mc:Choice>
        <mc:Fallback xmlns="">
          <p:pic>
            <p:nvPicPr>
              <p:cNvPr id="494" name="Ink 493"/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3648640" y="4861507"/>
                <a:ext cx="2001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495" name="Ink 494"/>
              <p14:cNvContentPartPr/>
              <p14:nvPr/>
            </p14:nvContentPartPr>
            <p14:xfrm>
              <a:off x="3703000" y="5008387"/>
              <a:ext cx="178200" cy="15120"/>
            </p14:xfrm>
          </p:contentPart>
        </mc:Choice>
        <mc:Fallback xmlns="">
          <p:pic>
            <p:nvPicPr>
              <p:cNvPr id="495" name="Ink 494"/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3687160" y="4992547"/>
                <a:ext cx="1969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496" name="Ink 495"/>
              <p14:cNvContentPartPr/>
              <p14:nvPr/>
            </p14:nvContentPartPr>
            <p14:xfrm>
              <a:off x="3920800" y="4863307"/>
              <a:ext cx="79920" cy="261000"/>
            </p14:xfrm>
          </p:contentPart>
        </mc:Choice>
        <mc:Fallback xmlns="">
          <p:pic>
            <p:nvPicPr>
              <p:cNvPr id="496" name="Ink 495"/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3905320" y="4846747"/>
                <a:ext cx="11268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497" name="Ink 496"/>
              <p14:cNvContentPartPr/>
              <p14:nvPr/>
            </p14:nvContentPartPr>
            <p14:xfrm>
              <a:off x="4157680" y="4892467"/>
              <a:ext cx="155160" cy="210960"/>
            </p14:xfrm>
          </p:contentPart>
        </mc:Choice>
        <mc:Fallback xmlns="">
          <p:pic>
            <p:nvPicPr>
              <p:cNvPr id="497" name="Ink 496"/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4139320" y="4875187"/>
                <a:ext cx="1854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498" name="Ink 497"/>
              <p14:cNvContentPartPr/>
              <p14:nvPr/>
            </p14:nvContentPartPr>
            <p14:xfrm>
              <a:off x="4438120" y="4868347"/>
              <a:ext cx="75960" cy="255240"/>
            </p14:xfrm>
          </p:contentPart>
        </mc:Choice>
        <mc:Fallback xmlns="">
          <p:pic>
            <p:nvPicPr>
              <p:cNvPr id="498" name="Ink 497"/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4418680" y="4850707"/>
                <a:ext cx="1051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499" name="Ink 498"/>
              <p14:cNvContentPartPr/>
              <p14:nvPr/>
            </p14:nvContentPartPr>
            <p14:xfrm>
              <a:off x="4648720" y="4898587"/>
              <a:ext cx="7200" cy="181440"/>
            </p14:xfrm>
          </p:contentPart>
        </mc:Choice>
        <mc:Fallback xmlns="">
          <p:pic>
            <p:nvPicPr>
              <p:cNvPr id="499" name="Ink 498"/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4631440" y="4882027"/>
                <a:ext cx="410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500" name="Ink 499"/>
              <p14:cNvContentPartPr/>
              <p14:nvPr/>
            </p14:nvContentPartPr>
            <p14:xfrm>
              <a:off x="4653040" y="4899667"/>
              <a:ext cx="109080" cy="199800"/>
            </p14:xfrm>
          </p:contentPart>
        </mc:Choice>
        <mc:Fallback xmlns="">
          <p:pic>
            <p:nvPicPr>
              <p:cNvPr id="500" name="Ink 499"/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4634320" y="4883467"/>
                <a:ext cx="1443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501" name="Ink 500"/>
              <p14:cNvContentPartPr/>
              <p14:nvPr/>
            </p14:nvContentPartPr>
            <p14:xfrm>
              <a:off x="4853920" y="4857907"/>
              <a:ext cx="87120" cy="301320"/>
            </p14:xfrm>
          </p:contentPart>
        </mc:Choice>
        <mc:Fallback xmlns="">
          <p:pic>
            <p:nvPicPr>
              <p:cNvPr id="501" name="Ink 500"/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4836280" y="4844227"/>
                <a:ext cx="12276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502" name="Ink 501"/>
              <p14:cNvContentPartPr/>
              <p14:nvPr/>
            </p14:nvContentPartPr>
            <p14:xfrm>
              <a:off x="1639480" y="5955187"/>
              <a:ext cx="26640" cy="83160"/>
            </p14:xfrm>
          </p:contentPart>
        </mc:Choice>
        <mc:Fallback xmlns="">
          <p:pic>
            <p:nvPicPr>
              <p:cNvPr id="502" name="Ink 501"/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1621480" y="5938987"/>
                <a:ext cx="622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503" name="Ink 502"/>
              <p14:cNvContentPartPr/>
              <p14:nvPr/>
            </p14:nvContentPartPr>
            <p14:xfrm>
              <a:off x="1936840" y="6026827"/>
              <a:ext cx="199080" cy="244800"/>
            </p14:xfrm>
          </p:contentPart>
        </mc:Choice>
        <mc:Fallback xmlns="">
          <p:pic>
            <p:nvPicPr>
              <p:cNvPr id="503" name="Ink 502"/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1920280" y="6008467"/>
                <a:ext cx="2350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504" name="Ink 503"/>
              <p14:cNvContentPartPr/>
              <p14:nvPr/>
            </p14:nvContentPartPr>
            <p14:xfrm>
              <a:off x="2012440" y="6170827"/>
              <a:ext cx="126720" cy="29880"/>
            </p14:xfrm>
          </p:contentPart>
        </mc:Choice>
        <mc:Fallback xmlns="">
          <p:pic>
            <p:nvPicPr>
              <p:cNvPr id="504" name="Ink 503"/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1994440" y="6152827"/>
                <a:ext cx="1476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505" name="Ink 504"/>
              <p14:cNvContentPartPr/>
              <p14:nvPr/>
            </p14:nvContentPartPr>
            <p14:xfrm>
              <a:off x="3874720" y="6011707"/>
              <a:ext cx="217800" cy="248040"/>
            </p14:xfrm>
          </p:contentPart>
        </mc:Choice>
        <mc:Fallback xmlns="">
          <p:pic>
            <p:nvPicPr>
              <p:cNvPr id="505" name="Ink 504"/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3863920" y="5992627"/>
                <a:ext cx="2480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506" name="Ink 505"/>
              <p14:cNvContentPartPr/>
              <p14:nvPr/>
            </p14:nvContentPartPr>
            <p14:xfrm>
              <a:off x="3957880" y="6166867"/>
              <a:ext cx="120600" cy="22320"/>
            </p14:xfrm>
          </p:contentPart>
        </mc:Choice>
        <mc:Fallback xmlns="">
          <p:pic>
            <p:nvPicPr>
              <p:cNvPr id="506" name="Ink 505"/>
              <p:cNvPicPr/>
              <p:nvPr/>
            </p:nvPicPr>
            <p:blipFill>
              <a:blip r:embed="rId555"/>
              <a:stretch>
                <a:fillRect/>
              </a:stretch>
            </p:blipFill>
            <p:spPr>
              <a:xfrm>
                <a:off x="3939520" y="6148507"/>
                <a:ext cx="1494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507" name="Ink 506"/>
              <p14:cNvContentPartPr/>
              <p14:nvPr/>
            </p14:nvContentPartPr>
            <p14:xfrm>
              <a:off x="7044520" y="6887587"/>
              <a:ext cx="360" cy="360"/>
            </p14:xfrm>
          </p:contentPart>
        </mc:Choice>
        <mc:Fallback xmlns="">
          <p:pic>
            <p:nvPicPr>
              <p:cNvPr id="507" name="Ink 506"/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7032640" y="687570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508" name="Ink 507"/>
              <p14:cNvContentPartPr/>
              <p14:nvPr/>
            </p14:nvContentPartPr>
            <p14:xfrm>
              <a:off x="5282680" y="5991387"/>
              <a:ext cx="231480" cy="269640"/>
            </p14:xfrm>
          </p:contentPart>
        </mc:Choice>
        <mc:Fallback xmlns="">
          <p:pic>
            <p:nvPicPr>
              <p:cNvPr id="508" name="Ink 507"/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5265040" y="5972667"/>
                <a:ext cx="2678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509" name="Ink 508"/>
              <p14:cNvContentPartPr/>
              <p14:nvPr/>
            </p14:nvContentPartPr>
            <p14:xfrm>
              <a:off x="5354680" y="6174627"/>
              <a:ext cx="129960" cy="13680"/>
            </p14:xfrm>
          </p:contentPart>
        </mc:Choice>
        <mc:Fallback xmlns="">
          <p:pic>
            <p:nvPicPr>
              <p:cNvPr id="509" name="Ink 508"/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5339560" y="6159507"/>
                <a:ext cx="149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510" name="Ink 509"/>
              <p14:cNvContentPartPr/>
              <p14:nvPr/>
            </p14:nvContentPartPr>
            <p14:xfrm>
              <a:off x="4596520" y="5526627"/>
              <a:ext cx="17640" cy="80280"/>
            </p14:xfrm>
          </p:contentPart>
        </mc:Choice>
        <mc:Fallback xmlns="">
          <p:pic>
            <p:nvPicPr>
              <p:cNvPr id="510" name="Ink 509"/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4579240" y="5508987"/>
                <a:ext cx="52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511" name="Ink 510"/>
              <p14:cNvContentPartPr/>
              <p14:nvPr/>
            </p14:nvContentPartPr>
            <p14:xfrm>
              <a:off x="5024560" y="5442387"/>
              <a:ext cx="74880" cy="87120"/>
            </p14:xfrm>
          </p:contentPart>
        </mc:Choice>
        <mc:Fallback xmlns="">
          <p:pic>
            <p:nvPicPr>
              <p:cNvPr id="511" name="Ink 510"/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5010880" y="5426907"/>
                <a:ext cx="106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512" name="Ink 511"/>
              <p14:cNvContentPartPr/>
              <p14:nvPr/>
            </p14:nvContentPartPr>
            <p14:xfrm>
              <a:off x="5111320" y="5425467"/>
              <a:ext cx="123120" cy="111600"/>
            </p14:xfrm>
          </p:contentPart>
        </mc:Choice>
        <mc:Fallback xmlns="">
          <p:pic>
            <p:nvPicPr>
              <p:cNvPr id="512" name="Ink 511"/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5091880" y="5407107"/>
                <a:ext cx="14544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513" name="Ink 512"/>
              <p14:cNvContentPartPr/>
              <p14:nvPr/>
            </p14:nvContentPartPr>
            <p14:xfrm>
              <a:off x="5382040" y="5355267"/>
              <a:ext cx="161280" cy="181800"/>
            </p14:xfrm>
          </p:contentPart>
        </mc:Choice>
        <mc:Fallback xmlns="">
          <p:pic>
            <p:nvPicPr>
              <p:cNvPr id="513" name="Ink 512"/>
              <p:cNvPicPr/>
              <p:nvPr/>
            </p:nvPicPr>
            <p:blipFill>
              <a:blip r:embed="rId569"/>
              <a:stretch>
                <a:fillRect/>
              </a:stretch>
            </p:blipFill>
            <p:spPr>
              <a:xfrm>
                <a:off x="5362240" y="5337267"/>
                <a:ext cx="18864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514" name="Ink 513"/>
              <p14:cNvContentPartPr/>
              <p14:nvPr/>
            </p14:nvContentPartPr>
            <p14:xfrm>
              <a:off x="5405800" y="5448867"/>
              <a:ext cx="121320" cy="21240"/>
            </p14:xfrm>
          </p:contentPart>
        </mc:Choice>
        <mc:Fallback xmlns="">
          <p:pic>
            <p:nvPicPr>
              <p:cNvPr id="514" name="Ink 513"/>
              <p:cNvPicPr/>
              <p:nvPr/>
            </p:nvPicPr>
            <p:blipFill>
              <a:blip r:embed="rId571"/>
              <a:stretch>
                <a:fillRect/>
              </a:stretch>
            </p:blipFill>
            <p:spPr>
              <a:xfrm>
                <a:off x="5388160" y="5441307"/>
                <a:ext cx="1418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515" name="Ink 514"/>
              <p14:cNvContentPartPr/>
              <p14:nvPr/>
            </p14:nvContentPartPr>
            <p14:xfrm>
              <a:off x="5689840" y="5327187"/>
              <a:ext cx="30960" cy="21312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573"/>
              <a:stretch>
                <a:fillRect/>
              </a:stretch>
            </p:blipFill>
            <p:spPr>
              <a:xfrm>
                <a:off x="5671120" y="5310987"/>
                <a:ext cx="65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516" name="Ink 515"/>
              <p14:cNvContentPartPr/>
              <p14:nvPr/>
            </p14:nvContentPartPr>
            <p14:xfrm>
              <a:off x="5740240" y="5345547"/>
              <a:ext cx="33840" cy="189720"/>
            </p14:xfrm>
          </p:contentPart>
        </mc:Choice>
        <mc:Fallback xmlns="">
          <p:pic>
            <p:nvPicPr>
              <p:cNvPr id="516" name="Ink 515"/>
              <p:cNvPicPr/>
              <p:nvPr/>
            </p:nvPicPr>
            <p:blipFill>
              <a:blip r:embed="rId575"/>
              <a:stretch>
                <a:fillRect/>
              </a:stretch>
            </p:blipFill>
            <p:spPr>
              <a:xfrm>
                <a:off x="5723680" y="5327907"/>
                <a:ext cx="680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517" name="Ink 516"/>
              <p14:cNvContentPartPr/>
              <p14:nvPr/>
            </p14:nvContentPartPr>
            <p14:xfrm>
              <a:off x="5760400" y="5342307"/>
              <a:ext cx="138240" cy="198000"/>
            </p14:xfrm>
          </p:contentPart>
        </mc:Choice>
        <mc:Fallback xmlns="">
          <p:pic>
            <p:nvPicPr>
              <p:cNvPr id="517" name="Ink 516"/>
              <p:cNvPicPr/>
              <p:nvPr/>
            </p:nvPicPr>
            <p:blipFill>
              <a:blip r:embed="rId577"/>
              <a:stretch>
                <a:fillRect/>
              </a:stretch>
            </p:blipFill>
            <p:spPr>
              <a:xfrm>
                <a:off x="5745640" y="5323587"/>
                <a:ext cx="1731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527" name="Ink 526"/>
              <p14:cNvContentPartPr/>
              <p14:nvPr/>
            </p14:nvContentPartPr>
            <p14:xfrm>
              <a:off x="1370560" y="3073587"/>
              <a:ext cx="141120" cy="238680"/>
            </p14:xfrm>
          </p:contentPart>
        </mc:Choice>
        <mc:Fallback xmlns="">
          <p:pic>
            <p:nvPicPr>
              <p:cNvPr id="527" name="Ink 526"/>
              <p:cNvPicPr/>
              <p:nvPr/>
            </p:nvPicPr>
            <p:blipFill>
              <a:blip r:embed="rId581"/>
              <a:stretch>
                <a:fillRect/>
              </a:stretch>
            </p:blipFill>
            <p:spPr>
              <a:xfrm>
                <a:off x="1350400" y="3055587"/>
                <a:ext cx="179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528" name="Ink 527"/>
              <p14:cNvContentPartPr/>
              <p14:nvPr/>
            </p14:nvContentPartPr>
            <p14:xfrm>
              <a:off x="1412680" y="3208227"/>
              <a:ext cx="93600" cy="12600"/>
            </p14:xfrm>
          </p:contentPart>
        </mc:Choice>
        <mc:Fallback xmlns="">
          <p:pic>
            <p:nvPicPr>
              <p:cNvPr id="528" name="Ink 527"/>
              <p:cNvPicPr/>
              <p:nvPr/>
            </p:nvPicPr>
            <p:blipFill>
              <a:blip r:embed="rId583"/>
              <a:stretch>
                <a:fillRect/>
              </a:stretch>
            </p:blipFill>
            <p:spPr>
              <a:xfrm>
                <a:off x="1392520" y="3191667"/>
                <a:ext cx="123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532" name="Ink 531"/>
              <p14:cNvContentPartPr/>
              <p14:nvPr/>
            </p14:nvContentPartPr>
            <p14:xfrm>
              <a:off x="1704936" y="3184679"/>
              <a:ext cx="122400" cy="93960"/>
            </p14:xfrm>
          </p:contentPart>
        </mc:Choice>
        <mc:Fallback xmlns="">
          <p:pic>
            <p:nvPicPr>
              <p:cNvPr id="532" name="Ink 531"/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1686576" y="3166319"/>
                <a:ext cx="1465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539" name="Ink 538"/>
              <p14:cNvContentPartPr/>
              <p14:nvPr/>
            </p14:nvContentPartPr>
            <p14:xfrm>
              <a:off x="7934800" y="3120413"/>
              <a:ext cx="73080" cy="138960"/>
            </p14:xfrm>
          </p:contentPart>
        </mc:Choice>
        <mc:Fallback xmlns="">
          <p:pic>
            <p:nvPicPr>
              <p:cNvPr id="539" name="Ink 538"/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7916800" y="3103133"/>
                <a:ext cx="10476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540" name="Ink 539"/>
              <p14:cNvContentPartPr/>
              <p14:nvPr/>
            </p14:nvContentPartPr>
            <p14:xfrm>
              <a:off x="8055400" y="3231293"/>
              <a:ext cx="9000" cy="5040"/>
            </p14:xfrm>
          </p:contentPart>
        </mc:Choice>
        <mc:Fallback xmlns="">
          <p:pic>
            <p:nvPicPr>
              <p:cNvPr id="540" name="Ink 539"/>
              <p:cNvPicPr/>
              <p:nvPr/>
            </p:nvPicPr>
            <p:blipFill>
              <a:blip r:embed="rId591"/>
              <a:stretch>
                <a:fillRect/>
              </a:stretch>
            </p:blipFill>
            <p:spPr>
              <a:xfrm>
                <a:off x="8039920" y="3211493"/>
                <a:ext cx="442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541" name="Ink 540"/>
              <p14:cNvContentPartPr/>
              <p14:nvPr/>
            </p14:nvContentPartPr>
            <p14:xfrm>
              <a:off x="8176000" y="3062453"/>
              <a:ext cx="95760" cy="202680"/>
            </p14:xfrm>
          </p:contentPart>
        </mc:Choice>
        <mc:Fallback xmlns="">
          <p:pic>
            <p:nvPicPr>
              <p:cNvPr id="541" name="Ink 540"/>
              <p:cNvPicPr/>
              <p:nvPr/>
            </p:nvPicPr>
            <p:blipFill>
              <a:blip r:embed="rId593"/>
              <a:stretch>
                <a:fillRect/>
              </a:stretch>
            </p:blipFill>
            <p:spPr>
              <a:xfrm>
                <a:off x="8156560" y="3045533"/>
                <a:ext cx="1296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542" name="Ink 541"/>
              <p14:cNvContentPartPr/>
              <p14:nvPr/>
            </p14:nvContentPartPr>
            <p14:xfrm>
              <a:off x="8157280" y="3115013"/>
              <a:ext cx="130320" cy="13320"/>
            </p14:xfrm>
          </p:contentPart>
        </mc:Choice>
        <mc:Fallback xmlns="">
          <p:pic>
            <p:nvPicPr>
              <p:cNvPr id="542" name="Ink 541"/>
              <p:cNvPicPr/>
              <p:nvPr/>
            </p:nvPicPr>
            <p:blipFill>
              <a:blip r:embed="rId595"/>
              <a:stretch>
                <a:fillRect/>
              </a:stretch>
            </p:blipFill>
            <p:spPr>
              <a:xfrm>
                <a:off x="8140360" y="3098813"/>
                <a:ext cx="1533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543" name="Ink 542"/>
              <p14:cNvContentPartPr/>
              <p14:nvPr/>
            </p14:nvContentPartPr>
            <p14:xfrm>
              <a:off x="8376160" y="3239213"/>
              <a:ext cx="13320" cy="16200"/>
            </p14:xfrm>
          </p:contentPart>
        </mc:Choice>
        <mc:Fallback xmlns="">
          <p:pic>
            <p:nvPicPr>
              <p:cNvPr id="543" name="Ink 542"/>
              <p:cNvPicPr/>
              <p:nvPr/>
            </p:nvPicPr>
            <p:blipFill>
              <a:blip r:embed="rId597"/>
              <a:stretch>
                <a:fillRect/>
              </a:stretch>
            </p:blipFill>
            <p:spPr>
              <a:xfrm>
                <a:off x="8360320" y="3219773"/>
                <a:ext cx="48600" cy="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6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920280" y="511987"/>
              <a:ext cx="1308600" cy="274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1901200" y="496507"/>
                <a:ext cx="13467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288" name="Ink 287"/>
              <p14:cNvContentPartPr/>
              <p14:nvPr/>
            </p14:nvContentPartPr>
            <p14:xfrm>
              <a:off x="739840" y="3771493"/>
              <a:ext cx="7030800" cy="1760819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722560" y="3755656"/>
                <a:ext cx="7066800" cy="1795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434" name="Ink 433"/>
              <p14:cNvContentPartPr/>
              <p14:nvPr/>
            </p14:nvContentPartPr>
            <p14:xfrm>
              <a:off x="521680" y="463387"/>
              <a:ext cx="1123587" cy="37116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504040" y="445387"/>
                <a:ext cx="1151668" cy="40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2" name="Group 441"/>
          <p:cNvGrpSpPr/>
          <p:nvPr/>
        </p:nvGrpSpPr>
        <p:grpSpPr>
          <a:xfrm>
            <a:off x="776200" y="1158907"/>
            <a:ext cx="7814880" cy="888120"/>
            <a:chOff x="776200" y="1158907"/>
            <a:chExt cx="7814880" cy="88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435" name="Ink 434"/>
                <p14:cNvContentPartPr/>
                <p14:nvPr/>
              </p14:nvContentPartPr>
              <p14:xfrm>
                <a:off x="776200" y="1158907"/>
                <a:ext cx="7783920" cy="888120"/>
              </p14:xfrm>
            </p:contentPart>
          </mc:Choice>
          <mc:Fallback xmlns="">
            <p:pic>
              <p:nvPicPr>
                <p:cNvPr id="435" name="Ink 434"/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58560" y="1140547"/>
                  <a:ext cx="78213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36" name="Ink 435"/>
                <p14:cNvContentPartPr/>
                <p14:nvPr/>
              </p14:nvContentPartPr>
              <p14:xfrm>
                <a:off x="7954240" y="1714453"/>
                <a:ext cx="147240" cy="176040"/>
              </p14:xfrm>
            </p:contentPart>
          </mc:Choice>
          <mc:Fallback xmlns="">
            <p:pic>
              <p:nvPicPr>
                <p:cNvPr id="436" name="Ink 435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934440" y="1696813"/>
                  <a:ext cx="1796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437" name="Ink 436"/>
                <p14:cNvContentPartPr/>
                <p14:nvPr/>
              </p14:nvContentPartPr>
              <p14:xfrm>
                <a:off x="7988800" y="1799053"/>
                <a:ext cx="153720" cy="22680"/>
              </p14:xfrm>
            </p:contentPart>
          </mc:Choice>
          <mc:Fallback xmlns="">
            <p:pic>
              <p:nvPicPr>
                <p:cNvPr id="437" name="Ink 436"/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971520" y="1787893"/>
                  <a:ext cx="1760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38" name="Ink 437"/>
                <p14:cNvContentPartPr/>
                <p14:nvPr/>
              </p14:nvContentPartPr>
              <p14:xfrm>
                <a:off x="8220640" y="1700053"/>
                <a:ext cx="27000" cy="181800"/>
              </p14:xfrm>
            </p:contentPart>
          </mc:Choice>
          <mc:Fallback xmlns="">
            <p:pic>
              <p:nvPicPr>
                <p:cNvPr id="438" name="Ink 437"/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201920" y="1685653"/>
                  <a:ext cx="622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39" name="Ink 438"/>
                <p14:cNvContentPartPr/>
                <p14:nvPr/>
              </p14:nvContentPartPr>
              <p14:xfrm>
                <a:off x="8276800" y="1713733"/>
                <a:ext cx="37080" cy="153720"/>
              </p14:xfrm>
            </p:contentPart>
          </mc:Choice>
          <mc:Fallback xmlns="">
            <p:pic>
              <p:nvPicPr>
                <p:cNvPr id="439" name="Ink 438"/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58080" y="1695733"/>
                  <a:ext cx="73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40" name="Ink 439"/>
                <p14:cNvContentPartPr/>
                <p14:nvPr/>
              </p14:nvContentPartPr>
              <p14:xfrm>
                <a:off x="8289040" y="1696093"/>
                <a:ext cx="130680" cy="209880"/>
              </p14:xfrm>
            </p:contentPart>
          </mc:Choice>
          <mc:Fallback xmlns="">
            <p:pic>
              <p:nvPicPr>
                <p:cNvPr id="440" name="Ink 439"/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273920" y="1677373"/>
                  <a:ext cx="1602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441" name="Ink 440"/>
                <p14:cNvContentPartPr/>
                <p14:nvPr/>
              </p14:nvContentPartPr>
              <p14:xfrm>
                <a:off x="8586400" y="1891933"/>
                <a:ext cx="4680" cy="9360"/>
              </p14:xfrm>
            </p:contentPart>
          </mc:Choice>
          <mc:Fallback xmlns="">
            <p:pic>
              <p:nvPicPr>
                <p:cNvPr id="441" name="Ink 440"/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565520" y="1880053"/>
                  <a:ext cx="42120" cy="4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443" name="Ink 442"/>
              <p14:cNvContentPartPr/>
              <p14:nvPr/>
            </p14:nvContentPartPr>
            <p14:xfrm>
              <a:off x="731560" y="2157613"/>
              <a:ext cx="7386840" cy="352499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712120" y="2138190"/>
                <a:ext cx="7427160" cy="389547"/>
              </a:xfrm>
              <a:prstGeom prst="rect">
                <a:avLst/>
              </a:prstGeom>
            </p:spPr>
          </p:pic>
        </mc:Fallback>
      </mc:AlternateContent>
      <p:grpSp>
        <p:nvGrpSpPr>
          <p:cNvPr id="464" name="Group 463"/>
          <p:cNvGrpSpPr/>
          <p:nvPr/>
        </p:nvGrpSpPr>
        <p:grpSpPr>
          <a:xfrm>
            <a:off x="743080" y="2689333"/>
            <a:ext cx="7439040" cy="785939"/>
            <a:chOff x="743080" y="2689333"/>
            <a:chExt cx="7439040" cy="7859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44" name="Ink 443"/>
                <p14:cNvContentPartPr/>
                <p14:nvPr/>
              </p14:nvContentPartPr>
              <p14:xfrm>
                <a:off x="3867520" y="3228613"/>
                <a:ext cx="131400" cy="226440"/>
              </p14:xfrm>
            </p:contentPart>
          </mc:Choice>
          <mc:Fallback xmlns="">
            <p:pic>
              <p:nvPicPr>
                <p:cNvPr id="444" name="Ink 443"/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848800" y="3210613"/>
                  <a:ext cx="1659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445" name="Ink 444"/>
                <p14:cNvContentPartPr/>
                <p14:nvPr/>
              </p14:nvContentPartPr>
              <p14:xfrm>
                <a:off x="4160560" y="3192253"/>
                <a:ext cx="80280" cy="262800"/>
              </p14:xfrm>
            </p:contentPart>
          </mc:Choice>
          <mc:Fallback xmlns="">
            <p:pic>
              <p:nvPicPr>
                <p:cNvPr id="445" name="Ink 444"/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141480" y="3174253"/>
                  <a:ext cx="106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46" name="Ink 445"/>
                <p14:cNvContentPartPr/>
                <p14:nvPr/>
              </p14:nvContentPartPr>
              <p14:xfrm>
                <a:off x="4327240" y="3210973"/>
                <a:ext cx="172800" cy="227880"/>
              </p14:xfrm>
            </p:contentPart>
          </mc:Choice>
          <mc:Fallback xmlns="">
            <p:pic>
              <p:nvPicPr>
                <p:cNvPr id="446" name="Ink 445"/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309240" y="3192613"/>
                  <a:ext cx="2070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47" name="Ink 446"/>
                <p14:cNvContentPartPr/>
                <p14:nvPr/>
              </p14:nvContentPartPr>
              <p14:xfrm>
                <a:off x="4395280" y="3338413"/>
                <a:ext cx="147600" cy="29880"/>
              </p14:xfrm>
            </p:contentPart>
          </mc:Choice>
          <mc:Fallback xmlns="">
            <p:pic>
              <p:nvPicPr>
                <p:cNvPr id="447" name="Ink 446"/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379440" y="3325813"/>
                  <a:ext cx="1663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448" name="Ink 447"/>
                <p14:cNvContentPartPr/>
                <p14:nvPr/>
              </p14:nvContentPartPr>
              <p14:xfrm>
                <a:off x="4662040" y="3259933"/>
                <a:ext cx="19080" cy="154440"/>
              </p14:xfrm>
            </p:contentPart>
          </mc:Choice>
          <mc:Fallback xmlns="">
            <p:pic>
              <p:nvPicPr>
                <p:cNvPr id="448" name="Ink 447"/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44760" y="3243733"/>
                  <a:ext cx="496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49" name="Ink 448"/>
                <p14:cNvContentPartPr/>
                <p14:nvPr/>
              </p14:nvContentPartPr>
              <p14:xfrm>
                <a:off x="4654120" y="3221413"/>
                <a:ext cx="109800" cy="226440"/>
              </p14:xfrm>
            </p:contentPart>
          </mc:Choice>
          <mc:Fallback xmlns="">
            <p:pic>
              <p:nvPicPr>
                <p:cNvPr id="449" name="Ink 448"/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636120" y="3203773"/>
                  <a:ext cx="144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450" name="Ink 449"/>
                <p14:cNvContentPartPr/>
                <p14:nvPr/>
              </p14:nvContentPartPr>
              <p14:xfrm>
                <a:off x="4852480" y="3194773"/>
                <a:ext cx="65880" cy="250560"/>
              </p14:xfrm>
            </p:contentPart>
          </mc:Choice>
          <mc:Fallback xmlns="">
            <p:pic>
              <p:nvPicPr>
                <p:cNvPr id="450" name="Ink 449"/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39160" y="3180733"/>
                  <a:ext cx="96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51" name="Ink 450"/>
                <p14:cNvContentPartPr/>
                <p14:nvPr/>
              </p14:nvContentPartPr>
              <p14:xfrm>
                <a:off x="5256760" y="3269293"/>
                <a:ext cx="134280" cy="11880"/>
              </p14:xfrm>
            </p:contentPart>
          </mc:Choice>
          <mc:Fallback xmlns="">
            <p:pic>
              <p:nvPicPr>
                <p:cNvPr id="451" name="Ink 450"/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237680" y="3250933"/>
                  <a:ext cx="156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52" name="Ink 451"/>
                <p14:cNvContentPartPr/>
                <p14:nvPr/>
              </p14:nvContentPartPr>
              <p14:xfrm>
                <a:off x="5235880" y="3369373"/>
                <a:ext cx="167040" cy="16200"/>
              </p14:xfrm>
            </p:contentPart>
          </mc:Choice>
          <mc:Fallback xmlns="">
            <p:pic>
              <p:nvPicPr>
                <p:cNvPr id="452" name="Ink 451"/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18960" y="3352453"/>
                  <a:ext cx="186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53" name="Ink 452"/>
                <p14:cNvContentPartPr/>
                <p14:nvPr/>
              </p14:nvContentPartPr>
              <p14:xfrm>
                <a:off x="5724040" y="3187213"/>
                <a:ext cx="145800" cy="250920"/>
              </p14:xfrm>
            </p:contentPart>
          </mc:Choice>
          <mc:Fallback xmlns="">
            <p:pic>
              <p:nvPicPr>
                <p:cNvPr id="453" name="Ink 452"/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705320" y="3168493"/>
                  <a:ext cx="1684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54" name="Ink 453"/>
                <p14:cNvContentPartPr/>
                <p14:nvPr/>
              </p14:nvContentPartPr>
              <p14:xfrm>
                <a:off x="5999080" y="3203413"/>
                <a:ext cx="89280" cy="241920"/>
              </p14:xfrm>
            </p:contentPart>
          </mc:Choice>
          <mc:Fallback xmlns="">
            <p:pic>
              <p:nvPicPr>
                <p:cNvPr id="454" name="Ink 453"/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80000" y="3184693"/>
                  <a:ext cx="1173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55" name="Ink 454"/>
                <p14:cNvContentPartPr/>
                <p14:nvPr/>
              </p14:nvContentPartPr>
              <p14:xfrm>
                <a:off x="6155320" y="3194773"/>
                <a:ext cx="168840" cy="231120"/>
              </p14:xfrm>
            </p:contentPart>
          </mc:Choice>
          <mc:Fallback xmlns="">
            <p:pic>
              <p:nvPicPr>
                <p:cNvPr id="455" name="Ink 454"/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138040" y="3176773"/>
                  <a:ext cx="2001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56" name="Ink 455"/>
                <p14:cNvContentPartPr/>
                <p14:nvPr/>
              </p14:nvContentPartPr>
              <p14:xfrm>
                <a:off x="6192400" y="3323653"/>
                <a:ext cx="178200" cy="15120"/>
              </p14:xfrm>
            </p:contentPart>
          </mc:Choice>
          <mc:Fallback xmlns="">
            <p:pic>
              <p:nvPicPr>
                <p:cNvPr id="456" name="Ink 455"/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76560" y="3307813"/>
                  <a:ext cx="1969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457" name="Ink 456"/>
                <p14:cNvContentPartPr/>
                <p14:nvPr/>
              </p14:nvContentPartPr>
              <p14:xfrm>
                <a:off x="6410200" y="3178573"/>
                <a:ext cx="79920" cy="261000"/>
              </p14:xfrm>
            </p:contentPart>
          </mc:Choice>
          <mc:Fallback xmlns="">
            <p:pic>
              <p:nvPicPr>
                <p:cNvPr id="457" name="Ink 456"/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94720" y="3162013"/>
                  <a:ext cx="112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58" name="Ink 457"/>
                <p14:cNvContentPartPr/>
                <p14:nvPr/>
              </p14:nvContentPartPr>
              <p14:xfrm>
                <a:off x="6647080" y="3207733"/>
                <a:ext cx="155160" cy="210960"/>
              </p14:xfrm>
            </p:contentPart>
          </mc:Choice>
          <mc:Fallback xmlns="">
            <p:pic>
              <p:nvPicPr>
                <p:cNvPr id="458" name="Ink 457"/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628720" y="3190453"/>
                  <a:ext cx="185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459" name="Ink 458"/>
                <p14:cNvContentPartPr/>
                <p14:nvPr/>
              </p14:nvContentPartPr>
              <p14:xfrm>
                <a:off x="6927520" y="3183613"/>
                <a:ext cx="75960" cy="255240"/>
              </p14:xfrm>
            </p:contentPart>
          </mc:Choice>
          <mc:Fallback xmlns="">
            <p:pic>
              <p:nvPicPr>
                <p:cNvPr id="459" name="Ink 458"/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908080" y="3165973"/>
                  <a:ext cx="1051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60" name="Ink 459"/>
                <p14:cNvContentPartPr/>
                <p14:nvPr/>
              </p14:nvContentPartPr>
              <p14:xfrm>
                <a:off x="7138120" y="3213853"/>
                <a:ext cx="7200" cy="181440"/>
              </p14:xfrm>
            </p:contentPart>
          </mc:Choice>
          <mc:Fallback xmlns="">
            <p:pic>
              <p:nvPicPr>
                <p:cNvPr id="460" name="Ink 459"/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120840" y="3197293"/>
                  <a:ext cx="410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461" name="Ink 460"/>
                <p14:cNvContentPartPr/>
                <p14:nvPr/>
              </p14:nvContentPartPr>
              <p14:xfrm>
                <a:off x="7142440" y="3214933"/>
                <a:ext cx="109080" cy="199800"/>
              </p14:xfrm>
            </p:contentPart>
          </mc:Choice>
          <mc:Fallback xmlns="">
            <p:pic>
              <p:nvPicPr>
                <p:cNvPr id="461" name="Ink 460"/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123720" y="3198733"/>
                  <a:ext cx="144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62" name="Ink 461"/>
                <p14:cNvContentPartPr/>
                <p14:nvPr/>
              </p14:nvContentPartPr>
              <p14:xfrm>
                <a:off x="7343320" y="3173173"/>
                <a:ext cx="87120" cy="301320"/>
              </p14:xfrm>
            </p:contentPart>
          </mc:Choice>
          <mc:Fallback xmlns="">
            <p:pic>
              <p:nvPicPr>
                <p:cNvPr id="462" name="Ink 461"/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25680" y="3159493"/>
                  <a:ext cx="1227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463" name="Ink 462"/>
                <p14:cNvContentPartPr/>
                <p14:nvPr/>
              </p14:nvContentPartPr>
              <p14:xfrm>
                <a:off x="743080" y="2689333"/>
                <a:ext cx="7439040" cy="785939"/>
              </p14:xfrm>
            </p:contentPart>
          </mc:Choice>
          <mc:Fallback xmlns="">
            <p:pic>
              <p:nvPicPr>
                <p:cNvPr id="463" name="Ink 462"/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24360" y="2672419"/>
                  <a:ext cx="7475400" cy="82156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504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97280" y="463387"/>
              <a:ext cx="2840787" cy="329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578920" y="445387"/>
                <a:ext cx="2877867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133" name="Ink 132"/>
              <p14:cNvContentPartPr/>
              <p14:nvPr/>
            </p14:nvContentPartPr>
            <p14:xfrm>
              <a:off x="11010280" y="6492307"/>
              <a:ext cx="360" cy="36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998400" y="648042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717" name="Ink 716"/>
              <p14:cNvContentPartPr/>
              <p14:nvPr/>
            </p14:nvContentPartPr>
            <p14:xfrm>
              <a:off x="755680" y="980707"/>
              <a:ext cx="7378947" cy="1071720"/>
            </p14:xfrm>
          </p:contentPart>
        </mc:Choice>
        <mc:Fallback xmlns="">
          <p:pic>
            <p:nvPicPr>
              <p:cNvPr id="717" name="Ink 716"/>
              <p:cNvPicPr/>
              <p:nvPr/>
            </p:nvPicPr>
            <p:blipFill>
              <a:blip r:embed="rId548"/>
              <a:stretch>
                <a:fillRect/>
              </a:stretch>
            </p:blipFill>
            <p:spPr>
              <a:xfrm>
                <a:off x="739480" y="962707"/>
                <a:ext cx="7415307" cy="11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718" name="Ink 717"/>
              <p14:cNvContentPartPr/>
              <p14:nvPr/>
            </p14:nvContentPartPr>
            <p14:xfrm>
              <a:off x="704920" y="2277067"/>
              <a:ext cx="7571907" cy="790200"/>
            </p14:xfrm>
          </p:contentPart>
        </mc:Choice>
        <mc:Fallback xmlns="">
          <p:pic>
            <p:nvPicPr>
              <p:cNvPr id="718" name="Ink 717"/>
              <p:cNvPicPr/>
              <p:nvPr/>
            </p:nvPicPr>
            <p:blipFill>
              <a:blip r:embed="rId550"/>
              <a:stretch>
                <a:fillRect/>
              </a:stretch>
            </p:blipFill>
            <p:spPr>
              <a:xfrm>
                <a:off x="686200" y="2258707"/>
                <a:ext cx="7611507" cy="81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719" name="Ink 718"/>
              <p14:cNvContentPartPr/>
              <p14:nvPr/>
            </p14:nvContentPartPr>
            <p14:xfrm>
              <a:off x="689800" y="3247627"/>
              <a:ext cx="6113547" cy="1517040"/>
            </p14:xfrm>
          </p:contentPart>
        </mc:Choice>
        <mc:Fallback xmlns="">
          <p:pic>
            <p:nvPicPr>
              <p:cNvPr id="719" name="Ink 718"/>
              <p:cNvPicPr/>
              <p:nvPr/>
            </p:nvPicPr>
            <p:blipFill>
              <a:blip r:embed="rId552"/>
              <a:stretch>
                <a:fillRect/>
              </a:stretch>
            </p:blipFill>
            <p:spPr>
              <a:xfrm>
                <a:off x="670360" y="3229627"/>
                <a:ext cx="6146307" cy="15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720" name="Ink 719"/>
              <p14:cNvContentPartPr/>
              <p14:nvPr/>
            </p14:nvContentPartPr>
            <p14:xfrm>
              <a:off x="997960" y="4829467"/>
              <a:ext cx="7033707" cy="535320"/>
            </p14:xfrm>
          </p:contentPart>
        </mc:Choice>
        <mc:Fallback xmlns="">
          <p:pic>
            <p:nvPicPr>
              <p:cNvPr id="720" name="Ink 719"/>
              <p:cNvPicPr/>
              <p:nvPr/>
            </p:nvPicPr>
            <p:blipFill>
              <a:blip r:embed="rId554"/>
              <a:stretch>
                <a:fillRect/>
              </a:stretch>
            </p:blipFill>
            <p:spPr>
              <a:xfrm>
                <a:off x="980680" y="4813627"/>
                <a:ext cx="7066827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721" name="Ink 720"/>
              <p14:cNvContentPartPr/>
              <p14:nvPr/>
            </p14:nvContentPartPr>
            <p14:xfrm>
              <a:off x="521680" y="797827"/>
              <a:ext cx="1002627" cy="36720"/>
            </p14:xfrm>
          </p:contentPart>
        </mc:Choice>
        <mc:Fallback xmlns="">
          <p:pic>
            <p:nvPicPr>
              <p:cNvPr id="721" name="Ink 7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040" y="779107"/>
                <a:ext cx="1037188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722" name="Ink 721"/>
              <p14:cNvContentPartPr/>
              <p14:nvPr/>
            </p14:nvContentPartPr>
            <p14:xfrm>
              <a:off x="683680" y="5546227"/>
              <a:ext cx="7354827" cy="878040"/>
            </p14:xfrm>
          </p:contentPart>
        </mc:Choice>
        <mc:Fallback xmlns="">
          <p:pic>
            <p:nvPicPr>
              <p:cNvPr id="722" name="Ink 721"/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665320" y="5532907"/>
                <a:ext cx="7391907" cy="90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91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/>
              <p14:cNvContentPartPr/>
              <p14:nvPr/>
            </p14:nvContentPartPr>
            <p14:xfrm>
              <a:off x="697440" y="548707"/>
              <a:ext cx="7056774" cy="46954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161" y="531427"/>
                <a:ext cx="7086293" cy="47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Ink 37"/>
              <p14:cNvContentPartPr/>
              <p14:nvPr/>
            </p14:nvContentPartPr>
            <p14:xfrm>
              <a:off x="3224280" y="1023187"/>
              <a:ext cx="2340000" cy="464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07000" y="1005907"/>
                <a:ext cx="2378160" cy="83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Action Button: Back or Previous 1">
            <a:hlinkClick r:id="" action="ppaction://noaction" highlightClick="1"/>
          </p:cNvPr>
          <p:cNvSpPr/>
          <p:nvPr/>
        </p:nvSpPr>
        <p:spPr bwMode="auto">
          <a:xfrm>
            <a:off x="8805333" y="6502400"/>
            <a:ext cx="338667" cy="355600"/>
          </a:xfrm>
          <a:prstGeom prst="actionButtonBackPrevious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3" name="Ink 152"/>
              <p14:cNvContentPartPr/>
              <p14:nvPr/>
            </p14:nvContentPartPr>
            <p14:xfrm>
              <a:off x="716253" y="1484784"/>
              <a:ext cx="6875027" cy="3380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613" y="1466424"/>
                <a:ext cx="6902747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/>
          <p:cNvGrpSpPr/>
          <p:nvPr/>
        </p:nvGrpSpPr>
        <p:grpSpPr>
          <a:xfrm>
            <a:off x="743800" y="2329504"/>
            <a:ext cx="7190200" cy="858240"/>
            <a:chOff x="743800" y="2141707"/>
            <a:chExt cx="7190200" cy="85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/>
                <p14:cNvContentPartPr/>
                <p14:nvPr/>
              </p14:nvContentPartPr>
              <p14:xfrm>
                <a:off x="1060413" y="2141707"/>
                <a:ext cx="6873587" cy="85824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2053" y="2124067"/>
                  <a:ext cx="6904907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/>
                <p14:cNvContentPartPr/>
                <p14:nvPr/>
              </p14:nvContentPartPr>
              <p14:xfrm>
                <a:off x="743800" y="2283187"/>
                <a:ext cx="55440" cy="8136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6989" y="2266267"/>
                  <a:ext cx="88704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/>
                <p14:cNvContentPartPr/>
                <p14:nvPr/>
              </p14:nvContentPartPr>
              <p14:xfrm>
                <a:off x="1029280" y="2727067"/>
                <a:ext cx="419400" cy="2808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1640" y="2708347"/>
                  <a:ext cx="4467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/>
                <p14:cNvContentPartPr/>
                <p14:nvPr/>
              </p14:nvContentPartPr>
              <p14:xfrm>
                <a:off x="1380280" y="2645707"/>
                <a:ext cx="89640" cy="19512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61200" y="2626627"/>
                  <a:ext cx="12816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723280" y="3579301"/>
            <a:ext cx="7147720" cy="763200"/>
            <a:chOff x="723280" y="3048907"/>
            <a:chExt cx="7147720" cy="76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" name="Ink 26"/>
                <p14:cNvContentPartPr/>
                <p14:nvPr/>
              </p14:nvContentPartPr>
              <p14:xfrm>
                <a:off x="1085973" y="3048907"/>
                <a:ext cx="6785027" cy="76320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68333" y="3032347"/>
                  <a:ext cx="6821028" cy="78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/>
                <p14:cNvContentPartPr/>
                <p14:nvPr/>
              </p14:nvContentPartPr>
              <p14:xfrm>
                <a:off x="723280" y="3154027"/>
                <a:ext cx="54000" cy="8856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6830" y="3136027"/>
                  <a:ext cx="88331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9" name="Ink 28"/>
                <p14:cNvContentPartPr/>
                <p14:nvPr/>
              </p14:nvContentPartPr>
              <p14:xfrm>
                <a:off x="1086160" y="3625987"/>
                <a:ext cx="351000" cy="2916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9240" y="3609067"/>
                  <a:ext cx="384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/>
                <p14:cNvContentPartPr/>
                <p14:nvPr/>
              </p14:nvContentPartPr>
              <p14:xfrm>
                <a:off x="1373080" y="3544267"/>
                <a:ext cx="95760" cy="17676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54360" y="3528787"/>
                  <a:ext cx="13320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705640" y="4734058"/>
            <a:ext cx="5209120" cy="515520"/>
            <a:chOff x="705640" y="4734058"/>
            <a:chExt cx="5209120" cy="51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2" name="Ink 31"/>
                <p14:cNvContentPartPr/>
                <p14:nvPr/>
              </p14:nvContentPartPr>
              <p14:xfrm>
                <a:off x="1053573" y="4734058"/>
                <a:ext cx="4861187" cy="51552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5573" y="4717138"/>
                  <a:ext cx="4896828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" name="Ink 32"/>
                <p14:cNvContentPartPr/>
                <p14:nvPr/>
              </p14:nvContentPartPr>
              <p14:xfrm>
                <a:off x="705640" y="4830538"/>
                <a:ext cx="64800" cy="9468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8000" y="4812538"/>
                  <a:ext cx="10044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/>
              <p14:cNvContentPartPr/>
              <p14:nvPr/>
            </p14:nvContentPartPr>
            <p14:xfrm>
              <a:off x="3358560" y="548707"/>
              <a:ext cx="2143854" cy="39924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38403" y="531427"/>
                <a:ext cx="2183088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/>
              <p14:cNvContentPartPr/>
              <p14:nvPr/>
            </p14:nvContentPartPr>
            <p14:xfrm>
              <a:off x="3224280" y="1023187"/>
              <a:ext cx="2340000" cy="464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07000" y="1005907"/>
                <a:ext cx="2378160" cy="8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/>
          <p:cNvGrpSpPr/>
          <p:nvPr/>
        </p:nvGrpSpPr>
        <p:grpSpPr>
          <a:xfrm>
            <a:off x="750280" y="5513540"/>
            <a:ext cx="7537430" cy="923040"/>
            <a:chOff x="750280" y="5598210"/>
            <a:chExt cx="7537430" cy="9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" name="Ink 3"/>
                <p14:cNvContentPartPr/>
                <p14:nvPr/>
              </p14:nvContentPartPr>
              <p14:xfrm>
                <a:off x="750280" y="5629616"/>
                <a:ext cx="7537430" cy="891634"/>
              </p14:xfrm>
            </p:contentPart>
          </mc:Choice>
          <mc:Fallback xmlns="">
            <p:pic>
              <p:nvPicPr>
                <p:cNvPr id="4" name="Ink 3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2280" y="5613771"/>
                  <a:ext cx="7569110" cy="926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/>
                <p14:cNvContentPartPr/>
                <p14:nvPr/>
              </p14:nvContentPartPr>
              <p14:xfrm>
                <a:off x="4018110" y="5598210"/>
                <a:ext cx="647280" cy="43092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01199" y="5582010"/>
                  <a:ext cx="680741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" name="Ink 4"/>
                <p14:cNvContentPartPr/>
                <p14:nvPr/>
              </p14:nvContentPartPr>
              <p14:xfrm>
                <a:off x="6411640" y="5777267"/>
                <a:ext cx="118080" cy="10332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92200" y="5758187"/>
                  <a:ext cx="1540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" name="Ink 7"/>
                <p14:cNvContentPartPr/>
                <p14:nvPr/>
              </p14:nvContentPartPr>
              <p14:xfrm>
                <a:off x="1053040" y="6087587"/>
                <a:ext cx="713160" cy="30060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35040" y="6072107"/>
                  <a:ext cx="7455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" name="Ink 13"/>
                <p14:cNvContentPartPr/>
                <p14:nvPr/>
              </p14:nvContentPartPr>
              <p14:xfrm>
                <a:off x="4082440" y="6085147"/>
                <a:ext cx="1617840" cy="35892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64800" y="6071827"/>
                  <a:ext cx="1651680" cy="388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45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2788773" y="1026787"/>
              <a:ext cx="3030840" cy="734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1493" y="1010587"/>
                <a:ext cx="30582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675128" y="141187"/>
              <a:ext cx="6923102" cy="35133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56768" y="134707"/>
                <a:ext cx="6944342" cy="3535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4" name="Ink 3"/>
              <p14:cNvContentPartPr/>
              <p14:nvPr/>
            </p14:nvContentPartPr>
            <p14:xfrm>
              <a:off x="1381643" y="3847195"/>
              <a:ext cx="6314891" cy="2042771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62923" y="3828474"/>
                <a:ext cx="6348012" cy="2076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" name="Ink 9"/>
              <p14:cNvContentPartPr/>
              <p14:nvPr/>
            </p14:nvContentPartPr>
            <p14:xfrm>
              <a:off x="4534995" y="5702957"/>
              <a:ext cx="117360" cy="88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519155" y="5687117"/>
                <a:ext cx="1497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1" name="Ink 10"/>
              <p14:cNvContentPartPr/>
              <p14:nvPr/>
            </p14:nvContentPartPr>
            <p14:xfrm>
              <a:off x="4556235" y="5707997"/>
              <a:ext cx="87840" cy="64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41475" y="5695397"/>
                <a:ext cx="1087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2" name="Ink 11"/>
              <p14:cNvContentPartPr/>
              <p14:nvPr/>
            </p14:nvContentPartPr>
            <p14:xfrm>
              <a:off x="4543635" y="5783597"/>
              <a:ext cx="37080" cy="7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28155" y="5770637"/>
                <a:ext cx="640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" name="Ink 12"/>
              <p14:cNvContentPartPr/>
              <p14:nvPr/>
            </p14:nvContentPartPr>
            <p14:xfrm>
              <a:off x="4490715" y="5646797"/>
              <a:ext cx="208080" cy="19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73795" y="5629517"/>
                <a:ext cx="2419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" name="Ink 13"/>
              <p14:cNvContentPartPr/>
              <p14:nvPr/>
            </p14:nvContentPartPr>
            <p14:xfrm>
              <a:off x="4852155" y="5608997"/>
              <a:ext cx="146160" cy="2044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837755" y="5591357"/>
                <a:ext cx="1782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" name="Ink 14"/>
              <p14:cNvContentPartPr/>
              <p14:nvPr/>
            </p14:nvContentPartPr>
            <p14:xfrm>
              <a:off x="6019995" y="5698997"/>
              <a:ext cx="70560" cy="97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04155" y="5683157"/>
                <a:ext cx="1000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" name="Ink 15"/>
              <p14:cNvContentPartPr/>
              <p14:nvPr/>
            </p14:nvContentPartPr>
            <p14:xfrm>
              <a:off x="6005955" y="5725277"/>
              <a:ext cx="102600" cy="522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90835" y="5719157"/>
                <a:ext cx="1288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" name="Ink 16"/>
              <p14:cNvContentPartPr/>
              <p14:nvPr/>
            </p14:nvContentPartPr>
            <p14:xfrm>
              <a:off x="5972835" y="5655077"/>
              <a:ext cx="177480" cy="188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56995" y="5638877"/>
                <a:ext cx="2091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" name="Ink 17"/>
              <p14:cNvContentPartPr/>
              <p14:nvPr/>
            </p14:nvContentPartPr>
            <p14:xfrm>
              <a:off x="6275235" y="5620877"/>
              <a:ext cx="175680" cy="2124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58315" y="5603957"/>
                <a:ext cx="2095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0" name="Ink 19"/>
              <p14:cNvContentPartPr/>
              <p14:nvPr/>
            </p14:nvContentPartPr>
            <p14:xfrm>
              <a:off x="6371715" y="5728877"/>
              <a:ext cx="115920" cy="1177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356235" y="5713397"/>
                <a:ext cx="139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4" name="Ink 23"/>
              <p14:cNvContentPartPr/>
              <p14:nvPr/>
            </p14:nvContentPartPr>
            <p14:xfrm>
              <a:off x="2313040" y="6180907"/>
              <a:ext cx="6840" cy="2077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96120" y="6166147"/>
                <a:ext cx="392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5" name="Ink 24"/>
              <p14:cNvContentPartPr/>
              <p14:nvPr/>
            </p14:nvContentPartPr>
            <p14:xfrm>
              <a:off x="2331400" y="6109627"/>
              <a:ext cx="148680" cy="1468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15560" y="6093067"/>
                <a:ext cx="1814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6" name="Ink 25"/>
              <p14:cNvContentPartPr/>
              <p14:nvPr/>
            </p14:nvContentPartPr>
            <p14:xfrm>
              <a:off x="2595640" y="6323827"/>
              <a:ext cx="27360" cy="601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78360" y="6306907"/>
                <a:ext cx="615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" name="Ink 29"/>
              <p14:cNvContentPartPr/>
              <p14:nvPr/>
            </p14:nvContentPartPr>
            <p14:xfrm>
              <a:off x="3411400" y="6121147"/>
              <a:ext cx="27000" cy="2595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3040" y="6104587"/>
                <a:ext cx="536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1" name="Ink 30"/>
              <p14:cNvContentPartPr/>
              <p14:nvPr/>
            </p14:nvContentPartPr>
            <p14:xfrm>
              <a:off x="3526960" y="6278827"/>
              <a:ext cx="85680" cy="838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510760" y="6260827"/>
                <a:ext cx="1184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2" name="Ink 31"/>
              <p14:cNvContentPartPr/>
              <p14:nvPr/>
            </p14:nvContentPartPr>
            <p14:xfrm>
              <a:off x="3710200" y="6263347"/>
              <a:ext cx="143280" cy="914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693280" y="6247867"/>
                <a:ext cx="1630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3" name="Ink 32"/>
              <p14:cNvContentPartPr/>
              <p14:nvPr/>
            </p14:nvContentPartPr>
            <p14:xfrm>
              <a:off x="3904600" y="6244267"/>
              <a:ext cx="146520" cy="1004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88400" y="6228427"/>
                <a:ext cx="1666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4" name="Ink 33"/>
              <p14:cNvContentPartPr/>
              <p14:nvPr/>
            </p14:nvContentPartPr>
            <p14:xfrm>
              <a:off x="4144000" y="6112147"/>
              <a:ext cx="57600" cy="2386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26360" y="6095947"/>
                <a:ext cx="792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5" name="Ink 34"/>
              <p14:cNvContentPartPr/>
              <p14:nvPr/>
            </p14:nvContentPartPr>
            <p14:xfrm>
              <a:off x="4264600" y="6130867"/>
              <a:ext cx="65520" cy="2311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46960" y="6113587"/>
                <a:ext cx="860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6" name="Ink 35"/>
              <p14:cNvContentPartPr/>
              <p14:nvPr/>
            </p14:nvContentPartPr>
            <p14:xfrm>
              <a:off x="4384120" y="6255787"/>
              <a:ext cx="107280" cy="1980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77280" y="6240307"/>
                <a:ext cx="1310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7" name="Ink 36"/>
              <p14:cNvContentPartPr/>
              <p14:nvPr/>
            </p14:nvContentPartPr>
            <p14:xfrm>
              <a:off x="4833760" y="6260827"/>
              <a:ext cx="93600" cy="882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17200" y="6243547"/>
                <a:ext cx="12672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8" name="Ink 37"/>
              <p14:cNvContentPartPr/>
              <p14:nvPr/>
            </p14:nvContentPartPr>
            <p14:xfrm>
              <a:off x="5025640" y="6282427"/>
              <a:ext cx="154080" cy="882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009440" y="6274867"/>
                <a:ext cx="1731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9" name="Ink 38"/>
              <p14:cNvContentPartPr/>
              <p14:nvPr/>
            </p14:nvContentPartPr>
            <p14:xfrm>
              <a:off x="5286640" y="6167947"/>
              <a:ext cx="101160" cy="2023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270800" y="6152107"/>
                <a:ext cx="1198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0" name="Ink 39"/>
              <p14:cNvContentPartPr/>
              <p14:nvPr/>
            </p14:nvContentPartPr>
            <p14:xfrm>
              <a:off x="5241640" y="6216547"/>
              <a:ext cx="140040" cy="331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26520" y="6210067"/>
                <a:ext cx="1580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1" name="Ink 40"/>
              <p14:cNvContentPartPr/>
              <p14:nvPr/>
            </p14:nvContentPartPr>
            <p14:xfrm>
              <a:off x="5441800" y="6142027"/>
              <a:ext cx="111600" cy="2275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427040" y="6127267"/>
                <a:ext cx="1389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42" name="Ink 41"/>
              <p14:cNvContentPartPr/>
              <p14:nvPr/>
            </p14:nvContentPartPr>
            <p14:xfrm>
              <a:off x="5652400" y="6282427"/>
              <a:ext cx="100080" cy="954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637280" y="6270547"/>
                <a:ext cx="13104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3" name="Ink 42"/>
              <p14:cNvContentPartPr/>
              <p14:nvPr/>
            </p14:nvContentPartPr>
            <p14:xfrm>
              <a:off x="5840680" y="6305827"/>
              <a:ext cx="98280" cy="1677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825200" y="6289627"/>
                <a:ext cx="1306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44" name="Ink 43"/>
              <p14:cNvContentPartPr/>
              <p14:nvPr/>
            </p14:nvContentPartPr>
            <p14:xfrm>
              <a:off x="6061000" y="6291787"/>
              <a:ext cx="108000" cy="882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044080" y="6274507"/>
                <a:ext cx="1418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5" name="Ink 44"/>
              <p14:cNvContentPartPr/>
              <p14:nvPr/>
            </p14:nvContentPartPr>
            <p14:xfrm>
              <a:off x="6256480" y="6291067"/>
              <a:ext cx="129240" cy="799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240280" y="6275947"/>
                <a:ext cx="15264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46" name="Ink 45"/>
              <p14:cNvContentPartPr/>
              <p14:nvPr/>
            </p14:nvContentPartPr>
            <p14:xfrm>
              <a:off x="6463120" y="6304027"/>
              <a:ext cx="131400" cy="856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446560" y="6286387"/>
                <a:ext cx="1544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7" name="Ink 46"/>
              <p14:cNvContentPartPr/>
              <p14:nvPr/>
            </p14:nvContentPartPr>
            <p14:xfrm>
              <a:off x="6667240" y="6162187"/>
              <a:ext cx="97920" cy="2084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650320" y="6145627"/>
                <a:ext cx="1288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51" name="Ink 50"/>
              <p14:cNvContentPartPr/>
              <p14:nvPr/>
            </p14:nvContentPartPr>
            <p14:xfrm>
              <a:off x="612400" y="1483627"/>
              <a:ext cx="648720" cy="2408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94760" y="1469227"/>
                <a:ext cx="6829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53" name="Ink 52"/>
              <p14:cNvContentPartPr/>
              <p14:nvPr/>
            </p14:nvContentPartPr>
            <p14:xfrm>
              <a:off x="2839720" y="6130867"/>
              <a:ext cx="230400" cy="2401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820640" y="6111787"/>
                <a:ext cx="2682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4" name="Ink 53"/>
              <p14:cNvContentPartPr/>
              <p14:nvPr/>
            </p14:nvContentPartPr>
            <p14:xfrm>
              <a:off x="2952040" y="6262987"/>
              <a:ext cx="107640" cy="1310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936560" y="6247507"/>
                <a:ext cx="137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5" name="Ink 4"/>
              <p14:cNvContentPartPr/>
              <p14:nvPr/>
            </p14:nvContentPartPr>
            <p14:xfrm>
              <a:off x="1327800" y="1500187"/>
              <a:ext cx="956160" cy="30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312320" y="1481467"/>
                <a:ext cx="97452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9" name="Ink 48"/>
              <p14:cNvContentPartPr/>
              <p14:nvPr/>
            </p14:nvContentPartPr>
            <p14:xfrm>
              <a:off x="6794040" y="6798307"/>
              <a:ext cx="360" cy="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782160" y="678642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55" name="Ink 54"/>
              <p14:cNvContentPartPr/>
              <p14:nvPr/>
            </p14:nvContentPartPr>
            <p14:xfrm>
              <a:off x="641640" y="1867027"/>
              <a:ext cx="1560600" cy="2448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25440" y="1849387"/>
                <a:ext cx="1596960" cy="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9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2" name="Ink 91"/>
              <p14:cNvContentPartPr/>
              <p14:nvPr/>
            </p14:nvContentPartPr>
            <p14:xfrm>
              <a:off x="1547672" y="476767"/>
              <a:ext cx="2247840" cy="28404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9312" y="459487"/>
                <a:ext cx="226908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3172395" y="6021487"/>
              <a:ext cx="2354040" cy="3052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4115" y="6007464"/>
                <a:ext cx="2379960" cy="330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/>
              <p14:cNvContentPartPr/>
              <p14:nvPr/>
            </p14:nvContentPartPr>
            <p14:xfrm>
              <a:off x="971600" y="1424739"/>
              <a:ext cx="7251120" cy="4935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3600" y="1407459"/>
                <a:ext cx="7286760" cy="529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1088"/>
            <a:ext cx="2043386" cy="1141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32" y="2996952"/>
            <a:ext cx="1589690" cy="1539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9" y="2408527"/>
            <a:ext cx="1992113" cy="1992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76" y="4686538"/>
            <a:ext cx="2186972" cy="164022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2601403" y="3815100"/>
            <a:ext cx="1106501" cy="1990164"/>
          </a:xfrm>
          <a:custGeom>
            <a:avLst/>
            <a:gdLst>
              <a:gd name="connsiteX0" fmla="*/ 0 w 1106501"/>
              <a:gd name="connsiteY0" fmla="*/ 1990164 h 1990164"/>
              <a:gd name="connsiteX1" fmla="*/ 468726 w 1106501"/>
              <a:gd name="connsiteY1" fmla="*/ 568618 h 1990164"/>
              <a:gd name="connsiteX2" fmla="*/ 1106501 w 1106501"/>
              <a:gd name="connsiteY2" fmla="*/ 0 h 19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6501" h="1990164">
                <a:moveTo>
                  <a:pt x="0" y="1990164"/>
                </a:moveTo>
                <a:cubicBezTo>
                  <a:pt x="142154" y="1445238"/>
                  <a:pt x="284309" y="900312"/>
                  <a:pt x="468726" y="568618"/>
                </a:cubicBezTo>
                <a:cubicBezTo>
                  <a:pt x="653143" y="236924"/>
                  <a:pt x="879822" y="118462"/>
                  <a:pt x="110650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971600" y="3764018"/>
            <a:ext cx="2697096" cy="385062"/>
          </a:xfrm>
          <a:custGeom>
            <a:avLst/>
            <a:gdLst>
              <a:gd name="connsiteX0" fmla="*/ 0 w 2697096"/>
              <a:gd name="connsiteY0" fmla="*/ 345782 h 385062"/>
              <a:gd name="connsiteX1" fmla="*/ 1867220 w 2697096"/>
              <a:gd name="connsiteY1" fmla="*/ 353466 h 385062"/>
              <a:gd name="connsiteX2" fmla="*/ 2697096 w 2697096"/>
              <a:gd name="connsiteY2" fmla="*/ 0 h 385062"/>
              <a:gd name="connsiteX3" fmla="*/ 2697096 w 2697096"/>
              <a:gd name="connsiteY3" fmla="*/ 0 h 3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096" h="385062">
                <a:moveTo>
                  <a:pt x="0" y="345782"/>
                </a:moveTo>
                <a:cubicBezTo>
                  <a:pt x="708852" y="378439"/>
                  <a:pt x="1417704" y="411096"/>
                  <a:pt x="1867220" y="353466"/>
                </a:cubicBezTo>
                <a:cubicBezTo>
                  <a:pt x="2316736" y="295836"/>
                  <a:pt x="2697096" y="0"/>
                  <a:pt x="2697096" y="0"/>
                </a:cubicBezTo>
                <a:lnTo>
                  <a:pt x="2697096" y="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644008" y="2685056"/>
            <a:ext cx="1652067" cy="599928"/>
          </a:xfrm>
          <a:custGeom>
            <a:avLst/>
            <a:gdLst>
              <a:gd name="connsiteX0" fmla="*/ 0 w 1652067"/>
              <a:gd name="connsiteY0" fmla="*/ 0 h 599928"/>
              <a:gd name="connsiteX1" fmla="*/ 983557 w 1652067"/>
              <a:gd name="connsiteY1" fmla="*/ 560934 h 599928"/>
              <a:gd name="connsiteX2" fmla="*/ 1652067 w 1652067"/>
              <a:gd name="connsiteY2" fmla="*/ 507146 h 59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2067" h="599928">
                <a:moveTo>
                  <a:pt x="0" y="0"/>
                </a:moveTo>
                <a:cubicBezTo>
                  <a:pt x="354106" y="238205"/>
                  <a:pt x="708213" y="476410"/>
                  <a:pt x="983557" y="560934"/>
                </a:cubicBezTo>
                <a:cubicBezTo>
                  <a:pt x="1258902" y="645458"/>
                  <a:pt x="1455484" y="576302"/>
                  <a:pt x="1652067" y="507146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4897679" y="3250681"/>
            <a:ext cx="1326387" cy="1621473"/>
          </a:xfrm>
          <a:custGeom>
            <a:avLst/>
            <a:gdLst>
              <a:gd name="connsiteX0" fmla="*/ 0 w 1360074"/>
              <a:gd name="connsiteY0" fmla="*/ 1690487 h 1690487"/>
              <a:gd name="connsiteX1" fmla="*/ 822192 w 1360074"/>
              <a:gd name="connsiteY1" fmla="*/ 407254 h 1690487"/>
              <a:gd name="connsiteX2" fmla="*/ 1360074 w 1360074"/>
              <a:gd name="connsiteY2" fmla="*/ 0 h 16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074" h="1690487">
                <a:moveTo>
                  <a:pt x="0" y="1690487"/>
                </a:moveTo>
                <a:cubicBezTo>
                  <a:pt x="297756" y="1189744"/>
                  <a:pt x="595513" y="689002"/>
                  <a:pt x="822192" y="407254"/>
                </a:cubicBezTo>
                <a:cubicBezTo>
                  <a:pt x="1048871" y="125506"/>
                  <a:pt x="1204472" y="62753"/>
                  <a:pt x="1360074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793761" y="3995697"/>
            <a:ext cx="768808" cy="2028585"/>
          </a:xfrm>
          <a:custGeom>
            <a:avLst/>
            <a:gdLst>
              <a:gd name="connsiteX0" fmla="*/ 0 w 768808"/>
              <a:gd name="connsiteY0" fmla="*/ 0 h 2028585"/>
              <a:gd name="connsiteX1" fmla="*/ 676195 w 768808"/>
              <a:gd name="connsiteY1" fmla="*/ 960505 h 2028585"/>
              <a:gd name="connsiteX2" fmla="*/ 745352 w 768808"/>
              <a:gd name="connsiteY2" fmla="*/ 2028585 h 202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808" h="2028585">
                <a:moveTo>
                  <a:pt x="0" y="0"/>
                </a:moveTo>
                <a:cubicBezTo>
                  <a:pt x="275985" y="311204"/>
                  <a:pt x="551970" y="622408"/>
                  <a:pt x="676195" y="960505"/>
                </a:cubicBezTo>
                <a:cubicBezTo>
                  <a:pt x="800420" y="1298603"/>
                  <a:pt x="772886" y="1663594"/>
                  <a:pt x="745352" y="2028585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623637" y="4077072"/>
            <a:ext cx="1071755" cy="1916474"/>
          </a:xfrm>
          <a:custGeom>
            <a:avLst/>
            <a:gdLst>
              <a:gd name="connsiteX0" fmla="*/ 1313970 w 1313970"/>
              <a:gd name="connsiteY0" fmla="*/ 0 h 2328262"/>
              <a:gd name="connsiteX1" fmla="*/ 253573 w 1313970"/>
              <a:gd name="connsiteY1" fmla="*/ 1352390 h 2328262"/>
              <a:gd name="connsiteX2" fmla="*/ 0 w 1313970"/>
              <a:gd name="connsiteY2" fmla="*/ 2328262 h 232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3970" h="2328262">
                <a:moveTo>
                  <a:pt x="1313970" y="0"/>
                </a:moveTo>
                <a:cubicBezTo>
                  <a:pt x="893269" y="482173"/>
                  <a:pt x="472568" y="964346"/>
                  <a:pt x="253573" y="1352390"/>
                </a:cubicBezTo>
                <a:cubicBezTo>
                  <a:pt x="34578" y="1740434"/>
                  <a:pt x="17289" y="2034348"/>
                  <a:pt x="0" y="2328262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" name="Ink 5"/>
              <p14:cNvContentPartPr/>
              <p14:nvPr/>
            </p14:nvContentPartPr>
            <p14:xfrm>
              <a:off x="1012640" y="1146459"/>
              <a:ext cx="6194880" cy="458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6080" y="1128819"/>
                <a:ext cx="622872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" name="Ink 10"/>
              <p14:cNvContentPartPr/>
              <p14:nvPr/>
            </p14:nvContentPartPr>
            <p14:xfrm>
              <a:off x="4080000" y="481747"/>
              <a:ext cx="3486600" cy="379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61640" y="464467"/>
                <a:ext cx="35236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Ink 34"/>
              <p14:cNvContentPartPr/>
              <p14:nvPr/>
            </p14:nvContentPartPr>
            <p14:xfrm>
              <a:off x="1371360" y="799987"/>
              <a:ext cx="3184560" cy="568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53360" y="779107"/>
                <a:ext cx="32230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Ink 36"/>
              <p14:cNvContentPartPr/>
              <p14:nvPr/>
            </p14:nvContentPartPr>
            <p14:xfrm>
              <a:off x="4793160" y="830227"/>
              <a:ext cx="2868480" cy="270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779480" y="811147"/>
                <a:ext cx="2902320" cy="6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71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915734" y="535747"/>
              <a:ext cx="2797280" cy="385522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5573" y="518469"/>
                <a:ext cx="2836521" cy="422238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Arrow Connector 25"/>
          <p:cNvCxnSpPr/>
          <p:nvPr/>
        </p:nvCxnSpPr>
        <p:spPr bwMode="auto">
          <a:xfrm flipV="1">
            <a:off x="5340700" y="1628800"/>
            <a:ext cx="0" cy="424847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5508104" y="3933056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5548168" y="4437112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5548168" y="4653136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548168" y="5085184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5548168" y="5733256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1561156" y="1628800"/>
            <a:ext cx="0" cy="4248472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8" name="Group 37"/>
          <p:cNvGrpSpPr/>
          <p:nvPr/>
        </p:nvGrpSpPr>
        <p:grpSpPr>
          <a:xfrm>
            <a:off x="1768624" y="4042365"/>
            <a:ext cx="1080120" cy="1584176"/>
            <a:chOff x="3563888" y="4221088"/>
            <a:chExt cx="576064" cy="1584176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3563888" y="4221088"/>
              <a:ext cx="576064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3563888" y="4653136"/>
              <a:ext cx="576064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3563888" y="4797152"/>
              <a:ext cx="576064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3563888" y="5373216"/>
              <a:ext cx="576064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63888" y="5805264"/>
              <a:ext cx="576064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5580112" y="2060848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5580112" y="1844824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2915734" y="4042365"/>
            <a:ext cx="367249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/>
              <p14:cNvContentPartPr/>
              <p14:nvPr/>
            </p14:nvContentPartPr>
            <p14:xfrm>
              <a:off x="6672533" y="3902827"/>
              <a:ext cx="103320" cy="2059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59933" y="3886627"/>
                <a:ext cx="1288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1" name="Ink 50"/>
              <p14:cNvContentPartPr/>
              <p14:nvPr/>
            </p14:nvContentPartPr>
            <p14:xfrm>
              <a:off x="5255200" y="1268760"/>
              <a:ext cx="171000" cy="215643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38280" y="1252920"/>
                <a:ext cx="191880" cy="249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2" name="Ink 51"/>
              <p14:cNvContentPartPr/>
              <p14:nvPr/>
            </p14:nvContentPartPr>
            <p14:xfrm>
              <a:off x="1475656" y="1268760"/>
              <a:ext cx="171000" cy="215643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58736" y="1252920"/>
                <a:ext cx="191880" cy="249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1" name="Ink 60"/>
              <p14:cNvContentPartPr/>
              <p14:nvPr/>
            </p14:nvContentPartPr>
            <p14:xfrm>
              <a:off x="5981693" y="3772507"/>
              <a:ext cx="147960" cy="11052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64053" y="3755227"/>
                <a:ext cx="1735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 61"/>
              <p14:cNvContentPartPr/>
              <p14:nvPr/>
            </p14:nvContentPartPr>
            <p14:xfrm>
              <a:off x="5983493" y="2152147"/>
              <a:ext cx="141480" cy="1224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64773" y="2133427"/>
                <a:ext cx="178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 63"/>
              <p14:cNvContentPartPr/>
              <p14:nvPr/>
            </p14:nvContentPartPr>
            <p14:xfrm>
              <a:off x="6216413" y="2786107"/>
              <a:ext cx="169920" cy="2350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99133" y="2767027"/>
                <a:ext cx="2059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" name="Ink 7"/>
              <p14:cNvContentPartPr/>
              <p14:nvPr/>
            </p14:nvContentPartPr>
            <p14:xfrm>
              <a:off x="6946413" y="3930187"/>
              <a:ext cx="145080" cy="171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26253" y="3910387"/>
                <a:ext cx="1818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" name="Ink 10"/>
              <p14:cNvContentPartPr/>
              <p14:nvPr/>
            </p14:nvContentPartPr>
            <p14:xfrm>
              <a:off x="2086413" y="5997307"/>
              <a:ext cx="201600" cy="28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068413" y="5979307"/>
                <a:ext cx="23904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" name="Ink 14"/>
              <p14:cNvContentPartPr/>
              <p14:nvPr/>
            </p14:nvContentPartPr>
            <p14:xfrm>
              <a:off x="5936973" y="5958427"/>
              <a:ext cx="321840" cy="3337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17893" y="5939707"/>
                <a:ext cx="36000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3" name="Ink 52"/>
              <p14:cNvContentPartPr/>
              <p14:nvPr/>
            </p14:nvContentPartPr>
            <p14:xfrm>
              <a:off x="6038213" y="2172667"/>
              <a:ext cx="13680" cy="16794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19133" y="2153227"/>
                <a:ext cx="52200" cy="17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3369813" y="459572"/>
              <a:ext cx="25560" cy="5130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350733" y="443372"/>
                <a:ext cx="6156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6" name="Ink 65"/>
              <p14:cNvContentPartPr/>
              <p14:nvPr/>
            </p14:nvContentPartPr>
            <p14:xfrm>
              <a:off x="3454053" y="631867"/>
              <a:ext cx="863640" cy="37044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37133" y="626827"/>
                <a:ext cx="89280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4" name="Ink 73"/>
              <p14:cNvContentPartPr/>
              <p14:nvPr/>
            </p14:nvContentPartPr>
            <p14:xfrm>
              <a:off x="2788773" y="1026787"/>
              <a:ext cx="3030840" cy="7344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71493" y="1010587"/>
                <a:ext cx="3058200" cy="10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4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915734" y="535747"/>
              <a:ext cx="2797280" cy="385522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5573" y="518469"/>
                <a:ext cx="2836521" cy="422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2086413" y="5997307"/>
              <a:ext cx="201600" cy="28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8413" y="5979307"/>
                <a:ext cx="23904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/>
              <p14:cNvContentPartPr/>
              <p14:nvPr/>
            </p14:nvContentPartPr>
            <p14:xfrm>
              <a:off x="5936973" y="5958427"/>
              <a:ext cx="321840" cy="3337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7893" y="5939707"/>
                <a:ext cx="36000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5" name="Ink 54"/>
              <p14:cNvContentPartPr/>
              <p14:nvPr/>
            </p14:nvContentPartPr>
            <p14:xfrm>
              <a:off x="3369813" y="459572"/>
              <a:ext cx="25560" cy="5130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0733" y="443372"/>
                <a:ext cx="6156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6" name="Ink 65"/>
              <p14:cNvContentPartPr/>
              <p14:nvPr/>
            </p14:nvContentPartPr>
            <p14:xfrm>
              <a:off x="3454053" y="631867"/>
              <a:ext cx="863640" cy="37044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37133" y="626827"/>
                <a:ext cx="89280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Ink 73"/>
              <p14:cNvContentPartPr/>
              <p14:nvPr/>
            </p14:nvContentPartPr>
            <p14:xfrm>
              <a:off x="2788773" y="1026787"/>
              <a:ext cx="3030840" cy="7344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1493" y="1010587"/>
                <a:ext cx="3058200" cy="109800"/>
              </a:xfrm>
              <a:prstGeom prst="rect">
                <a:avLst/>
              </a:prstGeom>
            </p:spPr>
          </p:pic>
        </mc:Fallback>
      </mc:AlternateContent>
      <p:sp>
        <p:nvSpPr>
          <p:cNvPr id="97" name="Oval 9"/>
          <p:cNvSpPr>
            <a:spLocks noChangeArrowheads="1"/>
          </p:cNvSpPr>
          <p:nvPr/>
        </p:nvSpPr>
        <p:spPr bwMode="auto">
          <a:xfrm>
            <a:off x="1205811" y="2959864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1849278" y="3687999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9" name="Oval 9"/>
          <p:cNvSpPr>
            <a:spLocks noChangeArrowheads="1"/>
          </p:cNvSpPr>
          <p:nvPr/>
        </p:nvSpPr>
        <p:spPr bwMode="auto">
          <a:xfrm>
            <a:off x="2196412" y="2511130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0" name="Oval 9"/>
          <p:cNvSpPr>
            <a:spLocks noChangeArrowheads="1"/>
          </p:cNvSpPr>
          <p:nvPr/>
        </p:nvSpPr>
        <p:spPr bwMode="auto">
          <a:xfrm>
            <a:off x="2915734" y="3163658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1" name="Oval 9"/>
          <p:cNvSpPr>
            <a:spLocks noChangeArrowheads="1"/>
          </p:cNvSpPr>
          <p:nvPr/>
        </p:nvSpPr>
        <p:spPr bwMode="auto">
          <a:xfrm>
            <a:off x="1115616" y="4445323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2635996" y="4301307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3" name="Oval 9"/>
          <p:cNvSpPr>
            <a:spLocks noChangeArrowheads="1"/>
          </p:cNvSpPr>
          <p:nvPr/>
        </p:nvSpPr>
        <p:spPr bwMode="auto">
          <a:xfrm>
            <a:off x="5598299" y="3031872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6241766" y="3760007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6596436" y="2564904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7164288" y="3140968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5508104" y="4517331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8" name="Oval 9"/>
          <p:cNvSpPr>
            <a:spLocks noChangeArrowheads="1"/>
          </p:cNvSpPr>
          <p:nvPr/>
        </p:nvSpPr>
        <p:spPr bwMode="auto">
          <a:xfrm>
            <a:off x="7028484" y="4373315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9" name="Oval 9"/>
          <p:cNvSpPr>
            <a:spLocks noChangeArrowheads="1"/>
          </p:cNvSpPr>
          <p:nvPr/>
        </p:nvSpPr>
        <p:spPr bwMode="auto">
          <a:xfrm>
            <a:off x="5948364" y="3140968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0" name="Oval 9"/>
          <p:cNvSpPr>
            <a:spLocks noChangeArrowheads="1"/>
          </p:cNvSpPr>
          <p:nvPr/>
        </p:nvSpPr>
        <p:spPr bwMode="auto">
          <a:xfrm>
            <a:off x="5868144" y="2789139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6380412" y="2276872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6732240" y="2276872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3" name="Oval 9"/>
          <p:cNvSpPr>
            <a:spLocks noChangeArrowheads="1"/>
          </p:cNvSpPr>
          <p:nvPr/>
        </p:nvSpPr>
        <p:spPr bwMode="auto">
          <a:xfrm>
            <a:off x="6524428" y="3933056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4" name="Oval 9"/>
          <p:cNvSpPr>
            <a:spLocks noChangeArrowheads="1"/>
          </p:cNvSpPr>
          <p:nvPr/>
        </p:nvSpPr>
        <p:spPr bwMode="auto">
          <a:xfrm>
            <a:off x="6516216" y="3645024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5" name="Oval 9"/>
          <p:cNvSpPr>
            <a:spLocks noChangeArrowheads="1"/>
          </p:cNvSpPr>
          <p:nvPr/>
        </p:nvSpPr>
        <p:spPr bwMode="auto">
          <a:xfrm>
            <a:off x="7452320" y="2924944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6" name="Oval 9"/>
          <p:cNvSpPr>
            <a:spLocks noChangeArrowheads="1"/>
          </p:cNvSpPr>
          <p:nvPr/>
        </p:nvSpPr>
        <p:spPr bwMode="auto">
          <a:xfrm>
            <a:off x="7532540" y="3293195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7" name="Oval 9"/>
          <p:cNvSpPr>
            <a:spLocks noChangeArrowheads="1"/>
          </p:cNvSpPr>
          <p:nvPr/>
        </p:nvSpPr>
        <p:spPr bwMode="auto">
          <a:xfrm>
            <a:off x="6812460" y="4733355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8" name="Oval 9"/>
          <p:cNvSpPr>
            <a:spLocks noChangeArrowheads="1"/>
          </p:cNvSpPr>
          <p:nvPr/>
        </p:nvSpPr>
        <p:spPr bwMode="auto">
          <a:xfrm>
            <a:off x="7244508" y="4725144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9" name="Oval 9"/>
          <p:cNvSpPr>
            <a:spLocks noChangeArrowheads="1"/>
          </p:cNvSpPr>
          <p:nvPr/>
        </p:nvSpPr>
        <p:spPr bwMode="auto">
          <a:xfrm>
            <a:off x="5364088" y="4229299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5652120" y="4229299"/>
            <a:ext cx="207812" cy="20781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" name="Oval 3"/>
          <p:cNvSpPr/>
          <p:nvPr/>
        </p:nvSpPr>
        <p:spPr bwMode="auto">
          <a:xfrm>
            <a:off x="5495365" y="2688509"/>
            <a:ext cx="792405" cy="783137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97" idx="7"/>
            <a:endCxn id="99" idx="3"/>
          </p:cNvCxnSpPr>
          <p:nvPr/>
        </p:nvCxnSpPr>
        <p:spPr bwMode="auto">
          <a:xfrm flipV="1">
            <a:off x="1383190" y="2688509"/>
            <a:ext cx="843655" cy="301789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99" idx="5"/>
            <a:endCxn id="100" idx="1"/>
          </p:cNvCxnSpPr>
          <p:nvPr/>
        </p:nvCxnSpPr>
        <p:spPr bwMode="auto">
          <a:xfrm>
            <a:off x="2373791" y="2688509"/>
            <a:ext cx="572376" cy="50558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100" idx="4"/>
            <a:endCxn id="102" idx="0"/>
          </p:cNvCxnSpPr>
          <p:nvPr/>
        </p:nvCxnSpPr>
        <p:spPr bwMode="auto">
          <a:xfrm flipH="1">
            <a:off x="2739902" y="3371471"/>
            <a:ext cx="279738" cy="929836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98" idx="0"/>
            <a:endCxn id="99" idx="4"/>
          </p:cNvCxnSpPr>
          <p:nvPr/>
        </p:nvCxnSpPr>
        <p:spPr bwMode="auto">
          <a:xfrm flipV="1">
            <a:off x="1953184" y="2718943"/>
            <a:ext cx="347134" cy="969056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98" idx="3"/>
            <a:endCxn id="101" idx="7"/>
          </p:cNvCxnSpPr>
          <p:nvPr/>
        </p:nvCxnSpPr>
        <p:spPr bwMode="auto">
          <a:xfrm flipH="1">
            <a:off x="1292995" y="3865378"/>
            <a:ext cx="586716" cy="610379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98" idx="5"/>
            <a:endCxn id="102" idx="1"/>
          </p:cNvCxnSpPr>
          <p:nvPr/>
        </p:nvCxnSpPr>
        <p:spPr bwMode="auto">
          <a:xfrm>
            <a:off x="2026657" y="3865378"/>
            <a:ext cx="639772" cy="46636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103" idx="5"/>
            <a:endCxn id="109" idx="2"/>
          </p:cNvCxnSpPr>
          <p:nvPr/>
        </p:nvCxnSpPr>
        <p:spPr bwMode="auto">
          <a:xfrm>
            <a:off x="5775678" y="3209251"/>
            <a:ext cx="172686" cy="3562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>
            <a:stCxn id="103" idx="7"/>
            <a:endCxn id="110" idx="3"/>
          </p:cNvCxnSpPr>
          <p:nvPr/>
        </p:nvCxnSpPr>
        <p:spPr bwMode="auto">
          <a:xfrm flipV="1">
            <a:off x="5775678" y="2966518"/>
            <a:ext cx="122899" cy="957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>
            <a:stCxn id="110" idx="4"/>
            <a:endCxn id="109" idx="0"/>
          </p:cNvCxnSpPr>
          <p:nvPr/>
        </p:nvCxnSpPr>
        <p:spPr bwMode="auto">
          <a:xfrm>
            <a:off x="5972050" y="2996952"/>
            <a:ext cx="80220" cy="144016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>
            <a:stCxn id="114" idx="4"/>
            <a:endCxn id="113" idx="0"/>
          </p:cNvCxnSpPr>
          <p:nvPr/>
        </p:nvCxnSpPr>
        <p:spPr bwMode="auto">
          <a:xfrm>
            <a:off x="6620122" y="3852837"/>
            <a:ext cx="8212" cy="80219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>
            <a:stCxn id="104" idx="5"/>
            <a:endCxn id="113" idx="2"/>
          </p:cNvCxnSpPr>
          <p:nvPr/>
        </p:nvCxnSpPr>
        <p:spPr bwMode="auto">
          <a:xfrm>
            <a:off x="6419145" y="3937386"/>
            <a:ext cx="105283" cy="99577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>
            <a:stCxn id="104" idx="7"/>
            <a:endCxn id="114" idx="2"/>
          </p:cNvCxnSpPr>
          <p:nvPr/>
        </p:nvCxnSpPr>
        <p:spPr bwMode="auto">
          <a:xfrm flipV="1">
            <a:off x="6419145" y="3748931"/>
            <a:ext cx="97071" cy="4151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>
            <a:stCxn id="111" idx="5"/>
            <a:endCxn id="105" idx="1"/>
          </p:cNvCxnSpPr>
          <p:nvPr/>
        </p:nvCxnSpPr>
        <p:spPr bwMode="auto">
          <a:xfrm>
            <a:off x="6557791" y="2454251"/>
            <a:ext cx="69078" cy="141087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>
            <a:stCxn id="111" idx="6"/>
            <a:endCxn id="112" idx="2"/>
          </p:cNvCxnSpPr>
          <p:nvPr/>
        </p:nvCxnSpPr>
        <p:spPr bwMode="auto">
          <a:xfrm>
            <a:off x="6588224" y="2380779"/>
            <a:ext cx="144016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>
            <a:stCxn id="112" idx="4"/>
            <a:endCxn id="105" idx="7"/>
          </p:cNvCxnSpPr>
          <p:nvPr/>
        </p:nvCxnSpPr>
        <p:spPr bwMode="auto">
          <a:xfrm flipH="1">
            <a:off x="6773815" y="2484685"/>
            <a:ext cx="62331" cy="11065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>
            <a:stCxn id="115" idx="3"/>
            <a:endCxn id="106" idx="7"/>
          </p:cNvCxnSpPr>
          <p:nvPr/>
        </p:nvCxnSpPr>
        <p:spPr bwMode="auto">
          <a:xfrm flipH="1">
            <a:off x="7341667" y="3102323"/>
            <a:ext cx="141086" cy="69079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>
            <a:stCxn id="106" idx="5"/>
            <a:endCxn id="116" idx="2"/>
          </p:cNvCxnSpPr>
          <p:nvPr/>
        </p:nvCxnSpPr>
        <p:spPr bwMode="auto">
          <a:xfrm>
            <a:off x="7341667" y="3318347"/>
            <a:ext cx="190873" cy="78755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" name="Straight Connector 140"/>
          <p:cNvCxnSpPr>
            <a:stCxn id="116" idx="0"/>
            <a:endCxn id="115" idx="5"/>
          </p:cNvCxnSpPr>
          <p:nvPr/>
        </p:nvCxnSpPr>
        <p:spPr bwMode="auto">
          <a:xfrm flipH="1" flipV="1">
            <a:off x="7629699" y="3102323"/>
            <a:ext cx="6747" cy="190872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>
            <a:stCxn id="108" idx="3"/>
            <a:endCxn id="117" idx="7"/>
          </p:cNvCxnSpPr>
          <p:nvPr/>
        </p:nvCxnSpPr>
        <p:spPr bwMode="auto">
          <a:xfrm flipH="1">
            <a:off x="6989839" y="4550694"/>
            <a:ext cx="69078" cy="213095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>
            <a:stCxn id="108" idx="5"/>
            <a:endCxn id="118" idx="1"/>
          </p:cNvCxnSpPr>
          <p:nvPr/>
        </p:nvCxnSpPr>
        <p:spPr bwMode="auto">
          <a:xfrm>
            <a:off x="7205863" y="4550694"/>
            <a:ext cx="69078" cy="20488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Straight Connector 146"/>
          <p:cNvCxnSpPr>
            <a:stCxn id="117" idx="6"/>
            <a:endCxn id="118" idx="2"/>
          </p:cNvCxnSpPr>
          <p:nvPr/>
        </p:nvCxnSpPr>
        <p:spPr bwMode="auto">
          <a:xfrm flipV="1">
            <a:off x="7020272" y="4829051"/>
            <a:ext cx="224236" cy="8211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>
            <a:stCxn id="120" idx="4"/>
            <a:endCxn id="107" idx="7"/>
          </p:cNvCxnSpPr>
          <p:nvPr/>
        </p:nvCxnSpPr>
        <p:spPr bwMode="auto">
          <a:xfrm flipH="1">
            <a:off x="5685483" y="4437112"/>
            <a:ext cx="70543" cy="11065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Straight Connector 150"/>
          <p:cNvCxnSpPr>
            <a:stCxn id="119" idx="6"/>
            <a:endCxn id="120" idx="2"/>
          </p:cNvCxnSpPr>
          <p:nvPr/>
        </p:nvCxnSpPr>
        <p:spPr bwMode="auto">
          <a:xfrm>
            <a:off x="5571900" y="4333206"/>
            <a:ext cx="802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" name="Straight Connector 152"/>
          <p:cNvCxnSpPr>
            <a:stCxn id="119" idx="4"/>
            <a:endCxn id="107" idx="1"/>
          </p:cNvCxnSpPr>
          <p:nvPr/>
        </p:nvCxnSpPr>
        <p:spPr bwMode="auto">
          <a:xfrm>
            <a:off x="5467994" y="4437112"/>
            <a:ext cx="70543" cy="11065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Straight Connector 158"/>
          <p:cNvCxnSpPr>
            <a:stCxn id="110" idx="7"/>
            <a:endCxn id="111" idx="2"/>
          </p:cNvCxnSpPr>
          <p:nvPr/>
        </p:nvCxnSpPr>
        <p:spPr bwMode="auto">
          <a:xfrm flipV="1">
            <a:off x="6045523" y="2380779"/>
            <a:ext cx="334889" cy="43879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Straight Connector 160"/>
          <p:cNvCxnSpPr>
            <a:stCxn id="109" idx="6"/>
            <a:endCxn id="105" idx="4"/>
          </p:cNvCxnSpPr>
          <p:nvPr/>
        </p:nvCxnSpPr>
        <p:spPr bwMode="auto">
          <a:xfrm flipV="1">
            <a:off x="6156176" y="2772717"/>
            <a:ext cx="544166" cy="47215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5" name="Straight Connector 164"/>
          <p:cNvCxnSpPr>
            <a:stCxn id="105" idx="5"/>
            <a:endCxn id="106" idx="1"/>
          </p:cNvCxnSpPr>
          <p:nvPr/>
        </p:nvCxnSpPr>
        <p:spPr bwMode="auto">
          <a:xfrm>
            <a:off x="6773815" y="2742283"/>
            <a:ext cx="420906" cy="429119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" name="Straight Connector 166"/>
          <p:cNvCxnSpPr>
            <a:stCxn id="112" idx="6"/>
            <a:endCxn id="115" idx="0"/>
          </p:cNvCxnSpPr>
          <p:nvPr/>
        </p:nvCxnSpPr>
        <p:spPr bwMode="auto">
          <a:xfrm>
            <a:off x="6940052" y="2380779"/>
            <a:ext cx="616174" cy="544165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Straight Connector 168"/>
          <p:cNvCxnSpPr>
            <a:stCxn id="116" idx="4"/>
            <a:endCxn id="118" idx="6"/>
          </p:cNvCxnSpPr>
          <p:nvPr/>
        </p:nvCxnSpPr>
        <p:spPr bwMode="auto">
          <a:xfrm flipH="1">
            <a:off x="7452320" y="3501008"/>
            <a:ext cx="184126" cy="132804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Straight Connector 170"/>
          <p:cNvCxnSpPr>
            <a:stCxn id="106" idx="4"/>
            <a:endCxn id="108" idx="0"/>
          </p:cNvCxnSpPr>
          <p:nvPr/>
        </p:nvCxnSpPr>
        <p:spPr bwMode="auto">
          <a:xfrm flipH="1">
            <a:off x="7132390" y="3348781"/>
            <a:ext cx="135804" cy="102453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Straight Connector 172"/>
          <p:cNvCxnSpPr>
            <a:stCxn id="113" idx="4"/>
            <a:endCxn id="117" idx="2"/>
          </p:cNvCxnSpPr>
          <p:nvPr/>
        </p:nvCxnSpPr>
        <p:spPr bwMode="auto">
          <a:xfrm>
            <a:off x="6628334" y="4140869"/>
            <a:ext cx="184126" cy="69639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5" name="Straight Connector 174"/>
          <p:cNvCxnSpPr>
            <a:stCxn id="114" idx="5"/>
            <a:endCxn id="108" idx="1"/>
          </p:cNvCxnSpPr>
          <p:nvPr/>
        </p:nvCxnSpPr>
        <p:spPr bwMode="auto">
          <a:xfrm>
            <a:off x="6693595" y="3822403"/>
            <a:ext cx="365322" cy="581346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Straight Connector 176"/>
          <p:cNvCxnSpPr>
            <a:stCxn id="104" idx="2"/>
            <a:endCxn id="120" idx="6"/>
          </p:cNvCxnSpPr>
          <p:nvPr/>
        </p:nvCxnSpPr>
        <p:spPr bwMode="auto">
          <a:xfrm flipH="1">
            <a:off x="5859932" y="3863914"/>
            <a:ext cx="381834" cy="469292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Straight Connector 178"/>
          <p:cNvCxnSpPr>
            <a:stCxn id="107" idx="6"/>
            <a:endCxn id="113" idx="3"/>
          </p:cNvCxnSpPr>
          <p:nvPr/>
        </p:nvCxnSpPr>
        <p:spPr bwMode="auto">
          <a:xfrm flipV="1">
            <a:off x="5715916" y="4110435"/>
            <a:ext cx="838945" cy="510803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1" name="Straight Connector 180"/>
          <p:cNvCxnSpPr>
            <a:stCxn id="105" idx="4"/>
            <a:endCxn id="114" idx="0"/>
          </p:cNvCxnSpPr>
          <p:nvPr/>
        </p:nvCxnSpPr>
        <p:spPr bwMode="auto">
          <a:xfrm flipH="1">
            <a:off x="6620122" y="2772717"/>
            <a:ext cx="80220" cy="872307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3" name="Oval 192"/>
          <p:cNvSpPr/>
          <p:nvPr/>
        </p:nvSpPr>
        <p:spPr bwMode="auto">
          <a:xfrm>
            <a:off x="5224429" y="4082740"/>
            <a:ext cx="762424" cy="753506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val 193"/>
          <p:cNvSpPr/>
          <p:nvPr/>
        </p:nvSpPr>
        <p:spPr bwMode="auto">
          <a:xfrm>
            <a:off x="6155765" y="3517796"/>
            <a:ext cx="784287" cy="775114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val 194"/>
          <p:cNvSpPr/>
          <p:nvPr/>
        </p:nvSpPr>
        <p:spPr bwMode="auto">
          <a:xfrm>
            <a:off x="6274295" y="2095838"/>
            <a:ext cx="792405" cy="783137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val 195"/>
          <p:cNvSpPr/>
          <p:nvPr/>
        </p:nvSpPr>
        <p:spPr bwMode="auto">
          <a:xfrm>
            <a:off x="6723032" y="4314110"/>
            <a:ext cx="792405" cy="783137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7078628" y="2840909"/>
            <a:ext cx="792405" cy="783137"/>
          </a:xfrm>
          <a:prstGeom prst="ellipse">
            <a:avLst/>
          </a:prstGeom>
          <a:noFill/>
          <a:ln w="2540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8" name="Ink 197"/>
              <p14:cNvContentPartPr/>
              <p14:nvPr/>
            </p14:nvContentPartPr>
            <p14:xfrm>
              <a:off x="2408720" y="1721587"/>
              <a:ext cx="3803760" cy="76428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0080" y="1704307"/>
                <a:ext cx="3830760" cy="7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9" name="Ink 198"/>
              <p14:cNvContentPartPr/>
              <p14:nvPr/>
            </p14:nvContentPartPr>
            <p14:xfrm>
              <a:off x="6079280" y="1957747"/>
              <a:ext cx="205560" cy="20556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71000" y="1940827"/>
                <a:ext cx="2318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0" name="Ink 199"/>
              <p14:cNvContentPartPr/>
              <p14:nvPr/>
            </p14:nvContentPartPr>
            <p14:xfrm>
              <a:off x="6239480" y="2111467"/>
              <a:ext cx="12600" cy="169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24720" y="2096707"/>
                <a:ext cx="38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1" name="Ink 200"/>
              <p14:cNvContentPartPr/>
              <p14:nvPr/>
            </p14:nvContentPartPr>
            <p14:xfrm>
              <a:off x="2843808" y="4590550"/>
              <a:ext cx="3833432" cy="950866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34447" y="4578651"/>
                <a:ext cx="3862236" cy="981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2" name="Ink 201"/>
              <p14:cNvContentPartPr/>
              <p14:nvPr/>
            </p14:nvContentPartPr>
            <p14:xfrm>
              <a:off x="6470600" y="4972747"/>
              <a:ext cx="233640" cy="1850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55503" y="4956907"/>
                <a:ext cx="263115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3" name="Ink 202"/>
              <p14:cNvContentPartPr/>
              <p14:nvPr/>
            </p14:nvContentPartPr>
            <p14:xfrm>
              <a:off x="2244560" y="3377227"/>
              <a:ext cx="3736800" cy="35172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30160" y="3359587"/>
                <a:ext cx="376956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4" name="Ink 203"/>
              <p14:cNvContentPartPr/>
              <p14:nvPr/>
            </p14:nvContentPartPr>
            <p14:xfrm>
              <a:off x="5838440" y="3571627"/>
              <a:ext cx="240480" cy="25272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20440" y="3556507"/>
                <a:ext cx="27648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5" name="Ink 204"/>
              <p14:cNvContentPartPr/>
              <p14:nvPr/>
            </p14:nvContentPartPr>
            <p14:xfrm>
              <a:off x="5991800" y="3731107"/>
              <a:ext cx="57240" cy="3096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83880" y="3720667"/>
                <a:ext cx="79560" cy="5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32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589280" y="476347"/>
              <a:ext cx="6937200" cy="527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1280" y="459427"/>
                <a:ext cx="697392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Ink 40"/>
              <p14:cNvContentPartPr/>
              <p14:nvPr/>
            </p14:nvContentPartPr>
            <p14:xfrm>
              <a:off x="634640" y="1008427"/>
              <a:ext cx="2221560" cy="4420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6280" y="992227"/>
                <a:ext cx="2256120" cy="47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/>
          <p:cNvGrpSpPr/>
          <p:nvPr/>
        </p:nvGrpSpPr>
        <p:grpSpPr>
          <a:xfrm>
            <a:off x="589280" y="1607107"/>
            <a:ext cx="8016120" cy="4813747"/>
            <a:chOff x="589280" y="1607107"/>
            <a:chExt cx="8016120" cy="481374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" name="Ink 7"/>
                <p14:cNvContentPartPr/>
                <p14:nvPr/>
              </p14:nvContentPartPr>
              <p14:xfrm>
                <a:off x="617720" y="2586897"/>
                <a:ext cx="7929720" cy="47520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7560" y="2568897"/>
                  <a:ext cx="795672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/>
                <p14:cNvContentPartPr/>
                <p14:nvPr/>
              </p14:nvContentPartPr>
              <p14:xfrm>
                <a:off x="589280" y="5326094"/>
                <a:ext cx="7958160" cy="109476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8400" y="5308454"/>
                  <a:ext cx="7997400" cy="1129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/>
            <p:cNvGrpSpPr/>
            <p:nvPr/>
          </p:nvGrpSpPr>
          <p:grpSpPr>
            <a:xfrm>
              <a:off x="614840" y="3315429"/>
              <a:ext cx="7982640" cy="596520"/>
              <a:chOff x="593240" y="2914858"/>
              <a:chExt cx="7982640" cy="596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9" name="Ink 8"/>
                  <p14:cNvContentPartPr/>
                  <p14:nvPr/>
                </p14:nvContentPartPr>
                <p14:xfrm>
                  <a:off x="593240" y="2914858"/>
                  <a:ext cx="7982640" cy="596520"/>
                </p14:xfrm>
              </p:contentPart>
            </mc:Choice>
            <mc:Fallback xmlns="">
              <p:pic>
                <p:nvPicPr>
                  <p:cNvPr id="9" name="Ink 8"/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73440" y="2895058"/>
                    <a:ext cx="8021520" cy="63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" name="Ink 2"/>
                  <p14:cNvContentPartPr/>
                  <p14:nvPr/>
                </p14:nvContentPartPr>
                <p14:xfrm>
                  <a:off x="5799532" y="3138467"/>
                  <a:ext cx="126000" cy="133920"/>
                </p14:xfrm>
              </p:contentPart>
            </mc:Choice>
            <mc:Fallback xmlns="">
              <p:pic>
                <p:nvPicPr>
                  <p:cNvPr id="3" name="Ink 2"/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780452" y="3119387"/>
                    <a:ext cx="158400" cy="172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/>
            <p:cNvGrpSpPr/>
            <p:nvPr/>
          </p:nvGrpSpPr>
          <p:grpSpPr>
            <a:xfrm>
              <a:off x="606920" y="4042414"/>
              <a:ext cx="7998480" cy="1156680"/>
              <a:chOff x="621680" y="3884827"/>
              <a:chExt cx="7998480" cy="115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0" name="Ink 9"/>
                  <p14:cNvContentPartPr/>
                  <p14:nvPr/>
                </p14:nvContentPartPr>
                <p14:xfrm>
                  <a:off x="621680" y="3884827"/>
                  <a:ext cx="7998480" cy="1156680"/>
                </p14:xfrm>
              </p:contentPart>
            </mc:Choice>
            <mc:Fallback xmlns="">
              <p:pic>
                <p:nvPicPr>
                  <p:cNvPr id="10" name="Ink 9"/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02240" y="3866827"/>
                    <a:ext cx="8037000" cy="119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1" name="Ink 10"/>
                  <p14:cNvContentPartPr/>
                  <p14:nvPr/>
                </p14:nvContentPartPr>
                <p14:xfrm>
                  <a:off x="4221574" y="4198387"/>
                  <a:ext cx="0" cy="19800"/>
                </p14:xfrm>
              </p:contentPart>
            </mc:Choice>
            <mc:Fallback xmlns="">
              <p:pic>
                <p:nvPicPr>
                  <p:cNvPr id="11" name="Ink 10"/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21574" y="4178227"/>
                    <a:ext cx="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2" name="Ink 11"/>
                  <p14:cNvContentPartPr/>
                  <p14:nvPr/>
                </p14:nvContentPartPr>
                <p14:xfrm>
                  <a:off x="4291880" y="4398187"/>
                  <a:ext cx="692280" cy="232560"/>
                </p14:xfrm>
              </p:contentPart>
            </mc:Choice>
            <mc:Fallback xmlns="">
              <p:pic>
                <p:nvPicPr>
                  <p:cNvPr id="12" name="Ink 11"/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272440" y="4381987"/>
                    <a:ext cx="71460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4" name="Ink 33"/>
                  <p14:cNvContentPartPr/>
                  <p14:nvPr/>
                </p14:nvContentPartPr>
                <p14:xfrm>
                  <a:off x="4219493" y="4031707"/>
                  <a:ext cx="18360" cy="61560"/>
                </p14:xfrm>
              </p:contentPart>
            </mc:Choice>
            <mc:Fallback xmlns="">
              <p:pic>
                <p:nvPicPr>
                  <p:cNvPr id="34" name="Ink 33"/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201493" y="4013707"/>
                    <a:ext cx="54360" cy="9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" name="Ink 4"/>
                <p14:cNvContentPartPr/>
                <p14:nvPr/>
              </p14:nvContentPartPr>
              <p14:xfrm>
                <a:off x="616000" y="1607107"/>
                <a:ext cx="5697000" cy="78660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6920" y="1591634"/>
                  <a:ext cx="5735520" cy="8161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Ink 15"/>
                <p14:cNvContentPartPr/>
                <p14:nvPr/>
              </p14:nvContentPartPr>
              <p14:xfrm>
                <a:off x="683320" y="1936147"/>
                <a:ext cx="622440" cy="1944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6400" y="1917787"/>
                  <a:ext cx="6580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" name="Ink 60"/>
                <p14:cNvContentPartPr/>
                <p14:nvPr/>
              </p14:nvContentPartPr>
              <p14:xfrm>
                <a:off x="3474400" y="5503027"/>
                <a:ext cx="2880" cy="14760"/>
              </p14:xfrm>
            </p:contentPart>
          </mc:Choice>
          <mc:Fallback xmlns="">
            <p:pic>
              <p:nvPicPr>
                <p:cNvPr id="61" name="Ink 60"/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53520" y="5482147"/>
                  <a:ext cx="42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2" name="Ink 61"/>
                <p14:cNvContentPartPr/>
                <p14:nvPr/>
              </p14:nvContentPartPr>
              <p14:xfrm>
                <a:off x="3462160" y="5649907"/>
                <a:ext cx="25920" cy="20520"/>
              </p14:xfrm>
            </p:contentPart>
          </mc:Choice>
          <mc:Fallback xmlns="">
            <p:pic>
              <p:nvPicPr>
                <p:cNvPr id="62" name="Ink 61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441280" y="5629027"/>
                  <a:ext cx="65880" cy="6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698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/>
              <p14:cNvContentPartPr/>
              <p14:nvPr/>
            </p14:nvContentPartPr>
            <p14:xfrm>
              <a:off x="1229699" y="1161847"/>
              <a:ext cx="6180213" cy="14446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219" y="1147087"/>
                <a:ext cx="6208293" cy="1477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8" y="4662644"/>
            <a:ext cx="3774839" cy="1705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78" y="2807377"/>
            <a:ext cx="1949564" cy="108913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4114799" y="2855117"/>
            <a:ext cx="1507068" cy="2021684"/>
          </a:xfrm>
          <a:custGeom>
            <a:avLst/>
            <a:gdLst>
              <a:gd name="connsiteX0" fmla="*/ 2124636 w 2124636"/>
              <a:gd name="connsiteY0" fmla="*/ 0 h 2232211"/>
              <a:gd name="connsiteX1" fmla="*/ 1470212 w 2124636"/>
              <a:gd name="connsiteY1" fmla="*/ 959223 h 2232211"/>
              <a:gd name="connsiteX2" fmla="*/ 0 w 2124636"/>
              <a:gd name="connsiteY2" fmla="*/ 2232211 h 223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4636" h="2232211">
                <a:moveTo>
                  <a:pt x="2124636" y="0"/>
                </a:moveTo>
                <a:cubicBezTo>
                  <a:pt x="1974477" y="293594"/>
                  <a:pt x="1824318" y="587188"/>
                  <a:pt x="1470212" y="959223"/>
                </a:cubicBezTo>
                <a:cubicBezTo>
                  <a:pt x="1116106" y="1331258"/>
                  <a:pt x="558053" y="1781734"/>
                  <a:pt x="0" y="2232211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96" y="2640393"/>
            <a:ext cx="1253235" cy="121378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1642532" y="3420529"/>
            <a:ext cx="705893" cy="1380067"/>
          </a:xfrm>
          <a:custGeom>
            <a:avLst/>
            <a:gdLst>
              <a:gd name="connsiteX0" fmla="*/ 0 w 705893"/>
              <a:gd name="connsiteY0" fmla="*/ 0 h 1380067"/>
              <a:gd name="connsiteX1" fmla="*/ 643467 w 705893"/>
              <a:gd name="connsiteY1" fmla="*/ 821267 h 1380067"/>
              <a:gd name="connsiteX2" fmla="*/ 685800 w 705893"/>
              <a:gd name="connsiteY2" fmla="*/ 1380067 h 138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893" h="1380067">
                <a:moveTo>
                  <a:pt x="0" y="0"/>
                </a:moveTo>
                <a:cubicBezTo>
                  <a:pt x="264583" y="295628"/>
                  <a:pt x="529167" y="591256"/>
                  <a:pt x="643467" y="821267"/>
                </a:cubicBezTo>
                <a:cubicBezTo>
                  <a:pt x="757767" y="1051278"/>
                  <a:pt x="678745" y="1286934"/>
                  <a:pt x="685800" y="1380067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421466" y="3716863"/>
            <a:ext cx="1854200" cy="1066800"/>
          </a:xfrm>
          <a:custGeom>
            <a:avLst/>
            <a:gdLst>
              <a:gd name="connsiteX0" fmla="*/ 1854200 w 1854200"/>
              <a:gd name="connsiteY0" fmla="*/ 0 h 1066800"/>
              <a:gd name="connsiteX1" fmla="*/ 448733 w 1854200"/>
              <a:gd name="connsiteY1" fmla="*/ 550333 h 1066800"/>
              <a:gd name="connsiteX2" fmla="*/ 0 w 1854200"/>
              <a:gd name="connsiteY2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4200" h="1066800">
                <a:moveTo>
                  <a:pt x="1854200" y="0"/>
                </a:moveTo>
                <a:cubicBezTo>
                  <a:pt x="1305983" y="186266"/>
                  <a:pt x="757766" y="372533"/>
                  <a:pt x="448733" y="550333"/>
                </a:cubicBezTo>
                <a:cubicBezTo>
                  <a:pt x="139700" y="728133"/>
                  <a:pt x="74789" y="980722"/>
                  <a:pt x="0" y="106680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39" y="5063306"/>
            <a:ext cx="1523967" cy="114297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4241800" y="3965453"/>
            <a:ext cx="2387600" cy="945213"/>
          </a:xfrm>
          <a:custGeom>
            <a:avLst/>
            <a:gdLst>
              <a:gd name="connsiteX0" fmla="*/ 0 w 2015067"/>
              <a:gd name="connsiteY0" fmla="*/ 1261534 h 1261534"/>
              <a:gd name="connsiteX1" fmla="*/ 1007533 w 2015067"/>
              <a:gd name="connsiteY1" fmla="*/ 287867 h 1261534"/>
              <a:gd name="connsiteX2" fmla="*/ 2015067 w 2015067"/>
              <a:gd name="connsiteY2" fmla="*/ 0 h 12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5067" h="1261534">
                <a:moveTo>
                  <a:pt x="0" y="1261534"/>
                </a:moveTo>
                <a:cubicBezTo>
                  <a:pt x="335844" y="879828"/>
                  <a:pt x="671688" y="498123"/>
                  <a:pt x="1007533" y="287867"/>
                </a:cubicBezTo>
                <a:cubicBezTo>
                  <a:pt x="1343378" y="77611"/>
                  <a:pt x="1847145" y="47978"/>
                  <a:pt x="2015067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275667" y="4944533"/>
            <a:ext cx="2294466" cy="601134"/>
          </a:xfrm>
          <a:custGeom>
            <a:avLst/>
            <a:gdLst>
              <a:gd name="connsiteX0" fmla="*/ 0 w 2294466"/>
              <a:gd name="connsiteY0" fmla="*/ 601134 h 601134"/>
              <a:gd name="connsiteX1" fmla="*/ 1600200 w 2294466"/>
              <a:gd name="connsiteY1" fmla="*/ 491067 h 601134"/>
              <a:gd name="connsiteX2" fmla="*/ 2294466 w 2294466"/>
              <a:gd name="connsiteY2" fmla="*/ 0 h 6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466" h="601134">
                <a:moveTo>
                  <a:pt x="0" y="601134"/>
                </a:moveTo>
                <a:cubicBezTo>
                  <a:pt x="608894" y="596195"/>
                  <a:pt x="1217789" y="591256"/>
                  <a:pt x="1600200" y="491067"/>
                </a:cubicBezTo>
                <a:cubicBezTo>
                  <a:pt x="1982611" y="390878"/>
                  <a:pt x="2178755" y="81844"/>
                  <a:pt x="2294466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292684" y="5634794"/>
            <a:ext cx="2150533" cy="659497"/>
          </a:xfrm>
          <a:custGeom>
            <a:avLst/>
            <a:gdLst>
              <a:gd name="connsiteX0" fmla="*/ 0 w 2150533"/>
              <a:gd name="connsiteY0" fmla="*/ 7564 h 659497"/>
              <a:gd name="connsiteX1" fmla="*/ 1617133 w 2150533"/>
              <a:gd name="connsiteY1" fmla="*/ 92230 h 659497"/>
              <a:gd name="connsiteX2" fmla="*/ 2150533 w 2150533"/>
              <a:gd name="connsiteY2" fmla="*/ 659497 h 65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533" h="659497">
                <a:moveTo>
                  <a:pt x="0" y="7564"/>
                </a:moveTo>
                <a:cubicBezTo>
                  <a:pt x="629355" y="-4431"/>
                  <a:pt x="1258711" y="-16425"/>
                  <a:pt x="1617133" y="92230"/>
                </a:cubicBezTo>
                <a:cubicBezTo>
                  <a:pt x="1975555" y="200885"/>
                  <a:pt x="2061633" y="564953"/>
                  <a:pt x="2150533" y="659497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/>
              <p14:cNvContentPartPr/>
              <p14:nvPr/>
            </p14:nvContentPartPr>
            <p14:xfrm>
              <a:off x="1371360" y="799987"/>
              <a:ext cx="3184560" cy="568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53360" y="779107"/>
                <a:ext cx="32230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/>
              <p14:cNvContentPartPr/>
              <p14:nvPr/>
            </p14:nvContentPartPr>
            <p14:xfrm>
              <a:off x="4793160" y="830227"/>
              <a:ext cx="2868480" cy="2700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79480" y="811147"/>
                <a:ext cx="290232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/>
              <p14:cNvContentPartPr/>
              <p14:nvPr/>
            </p14:nvContentPartPr>
            <p14:xfrm>
              <a:off x="7466160" y="506587"/>
              <a:ext cx="183240" cy="2437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47440" y="488587"/>
                <a:ext cx="2217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1547672" y="476767"/>
              <a:ext cx="5712928" cy="3840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29312" y="459490"/>
                <a:ext cx="5734168" cy="4186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85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6" name="Ink 105"/>
              <p14:cNvContentPartPr/>
              <p14:nvPr/>
            </p14:nvContentPartPr>
            <p14:xfrm>
              <a:off x="813560" y="692696"/>
              <a:ext cx="6719328" cy="4054704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080" y="674696"/>
                <a:ext cx="6737688" cy="4092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6516216" y="4601358"/>
              <a:ext cx="196885" cy="267802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0019" y="4582615"/>
                <a:ext cx="231799" cy="306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k 49"/>
              <p14:cNvContentPartPr/>
              <p14:nvPr/>
            </p14:nvContentPartPr>
            <p14:xfrm>
              <a:off x="631400" y="5877272"/>
              <a:ext cx="6075247" cy="393769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240" y="5858915"/>
                <a:ext cx="6114126" cy="431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6269894" y="1259466"/>
              <a:ext cx="795714" cy="284093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52259" y="1241823"/>
                <a:ext cx="832063" cy="3197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29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7" name="Ink 106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7" name="Ink 366"/>
              <p14:cNvContentPartPr/>
              <p14:nvPr/>
            </p14:nvContentPartPr>
            <p14:xfrm>
              <a:off x="1446880" y="603784"/>
              <a:ext cx="6414120" cy="1699203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520" y="586504"/>
                <a:ext cx="6447600" cy="1726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739980" y="652447"/>
              <a:ext cx="1432725" cy="374109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61" y="635900"/>
                <a:ext cx="1454324" cy="408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/>
              <p14:cNvContentPartPr/>
              <p14:nvPr/>
            </p14:nvContentPartPr>
            <p14:xfrm>
              <a:off x="922873" y="1296584"/>
              <a:ext cx="2380920" cy="312128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791" y="1278224"/>
                <a:ext cx="2408283" cy="350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8" name="Ink 87"/>
              <p14:cNvContentPartPr/>
              <p14:nvPr/>
            </p14:nvContentPartPr>
            <p14:xfrm>
              <a:off x="743966" y="1887949"/>
              <a:ext cx="2204280" cy="52200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5606" y="1869589"/>
                <a:ext cx="22312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9" name="Ink 88"/>
              <p14:cNvContentPartPr/>
              <p14:nvPr/>
            </p14:nvContentPartPr>
            <p14:xfrm>
              <a:off x="634728" y="1423472"/>
              <a:ext cx="7300004" cy="805757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3208" y="1405478"/>
                <a:ext cx="7314404" cy="841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" name="Ink 1"/>
              <p14:cNvContentPartPr/>
              <p14:nvPr/>
            </p14:nvContentPartPr>
            <p14:xfrm>
              <a:off x="513133" y="634728"/>
              <a:ext cx="1037520" cy="997947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6573" y="618174"/>
                <a:ext cx="1072080" cy="1034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" name="Ink 3"/>
              <p14:cNvContentPartPr/>
              <p14:nvPr/>
            </p14:nvContentPartPr>
            <p14:xfrm>
              <a:off x="1127920" y="820507"/>
              <a:ext cx="228600" cy="90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12440" y="802867"/>
                <a:ext cx="25848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" name="Ink 6"/>
              <p14:cNvContentPartPr/>
              <p14:nvPr/>
            </p14:nvContentPartPr>
            <p14:xfrm>
              <a:off x="617440" y="1004467"/>
              <a:ext cx="820440" cy="39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1600" y="985387"/>
                <a:ext cx="855360" cy="7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/>
          <p:cNvGrpSpPr/>
          <p:nvPr/>
        </p:nvGrpSpPr>
        <p:grpSpPr>
          <a:xfrm>
            <a:off x="711760" y="2665144"/>
            <a:ext cx="6667200" cy="1760623"/>
            <a:chOff x="711760" y="2665144"/>
            <a:chExt cx="6667200" cy="176062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/>
                <p14:cNvContentPartPr/>
                <p14:nvPr/>
              </p14:nvContentPartPr>
              <p14:xfrm>
                <a:off x="711760" y="2665144"/>
                <a:ext cx="6667200" cy="1618203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91960" y="2646424"/>
                  <a:ext cx="6704280" cy="16545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/>
                <p14:cNvContentPartPr/>
                <p14:nvPr/>
              </p14:nvContentPartPr>
              <p14:xfrm>
                <a:off x="2575933" y="4198607"/>
                <a:ext cx="6120" cy="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0" y="0"/>
                  <a:ext cx="61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Ink 34"/>
                <p14:cNvContentPartPr/>
                <p14:nvPr/>
              </p14:nvContentPartPr>
              <p14:xfrm>
                <a:off x="1459933" y="3702167"/>
                <a:ext cx="2867760" cy="72360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42653" y="3694971"/>
                  <a:ext cx="2902680" cy="7487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6" name="Ink 35"/>
                <p14:cNvContentPartPr/>
                <p14:nvPr/>
              </p14:nvContentPartPr>
              <p14:xfrm>
                <a:off x="3821893" y="3701447"/>
                <a:ext cx="23760" cy="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0" y="0"/>
                  <a:ext cx="23760" cy="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850360" y="4588264"/>
            <a:ext cx="5745600" cy="1820400"/>
            <a:chOff x="850360" y="4588264"/>
            <a:chExt cx="5745600" cy="182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Ink 36"/>
                <p14:cNvContentPartPr/>
                <p14:nvPr/>
              </p14:nvContentPartPr>
              <p14:xfrm>
                <a:off x="850360" y="4588264"/>
                <a:ext cx="5745600" cy="579963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33080" y="4569904"/>
                  <a:ext cx="5782680" cy="6163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/>
                <p14:cNvContentPartPr/>
                <p14:nvPr/>
              </p14:nvContentPartPr>
              <p14:xfrm>
                <a:off x="1433653" y="5238221"/>
                <a:ext cx="4799520" cy="56124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14933" y="5218408"/>
                  <a:ext cx="4826880" cy="5976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/>
                <p14:cNvContentPartPr/>
                <p14:nvPr/>
              </p14:nvContentPartPr>
              <p14:xfrm>
                <a:off x="1396480" y="5958301"/>
                <a:ext cx="3428640" cy="450363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76680" y="5941021"/>
                  <a:ext cx="3466080" cy="4856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Ink 39"/>
                <p14:cNvContentPartPr/>
                <p14:nvPr/>
              </p14:nvContentPartPr>
              <p14:xfrm>
                <a:off x="4436723" y="6276255"/>
                <a:ext cx="167301" cy="94384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418014" y="6258963"/>
                  <a:ext cx="192486" cy="12968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730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7" name="Ink 106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1789600" y="603784"/>
              <a:ext cx="6071400" cy="413643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0160" y="586504"/>
                <a:ext cx="6105960" cy="448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3739980" y="652447"/>
              <a:ext cx="1432725" cy="374109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61" y="635900"/>
                <a:ext cx="1454324" cy="408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513133" y="634728"/>
              <a:ext cx="1037520" cy="298467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573" y="618186"/>
                <a:ext cx="1072080" cy="3337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/>
              <p14:cNvContentPartPr/>
              <p14:nvPr/>
            </p14:nvContentPartPr>
            <p14:xfrm>
              <a:off x="1127920" y="820507"/>
              <a:ext cx="228600" cy="907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2440" y="802867"/>
                <a:ext cx="25848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/>
              <p14:cNvContentPartPr/>
              <p14:nvPr/>
            </p14:nvContentPartPr>
            <p14:xfrm>
              <a:off x="617440" y="1004467"/>
              <a:ext cx="820440" cy="396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1600" y="985387"/>
                <a:ext cx="855360" cy="7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/>
          <p:cNvGrpSpPr/>
          <p:nvPr/>
        </p:nvGrpSpPr>
        <p:grpSpPr>
          <a:xfrm>
            <a:off x="575773" y="2133120"/>
            <a:ext cx="8053405" cy="536763"/>
            <a:chOff x="575773" y="2133120"/>
            <a:chExt cx="8053405" cy="53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/>
                <p14:cNvContentPartPr/>
                <p14:nvPr/>
              </p14:nvContentPartPr>
              <p14:xfrm>
                <a:off x="1146578" y="2133120"/>
                <a:ext cx="7482600" cy="536763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6778" y="2115480"/>
                  <a:ext cx="7521120" cy="573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/>
                <p14:cNvContentPartPr/>
                <p14:nvPr/>
              </p14:nvContentPartPr>
              <p14:xfrm>
                <a:off x="575773" y="2170144"/>
                <a:ext cx="354147" cy="259203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8498" y="2153944"/>
                  <a:ext cx="387618" cy="29304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/>
              <p14:cNvContentPartPr/>
              <p14:nvPr/>
            </p14:nvContentPartPr>
            <p14:xfrm>
              <a:off x="679720" y="1348586"/>
              <a:ext cx="6484680" cy="424121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0640" y="1331304"/>
                <a:ext cx="6521400" cy="4514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/>
              <p14:cNvContentPartPr/>
              <p14:nvPr/>
            </p14:nvContentPartPr>
            <p14:xfrm>
              <a:off x="564880" y="3142106"/>
              <a:ext cx="7917120" cy="883841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7240" y="3123025"/>
                <a:ext cx="7947360" cy="922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/>
              <p14:cNvContentPartPr/>
              <p14:nvPr/>
            </p14:nvContentPartPr>
            <p14:xfrm>
              <a:off x="1105240" y="4608026"/>
              <a:ext cx="7580160" cy="1145921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8680" y="4595066"/>
                <a:ext cx="7614720" cy="11747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12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7" name="Ink 106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/>
              <p14:cNvContentPartPr/>
              <p14:nvPr/>
            </p14:nvContentPartPr>
            <p14:xfrm>
              <a:off x="617440" y="1004467"/>
              <a:ext cx="820440" cy="396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600" y="985387"/>
                <a:ext cx="855360" cy="7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/>
          <p:cNvGrpSpPr/>
          <p:nvPr/>
        </p:nvGrpSpPr>
        <p:grpSpPr>
          <a:xfrm>
            <a:off x="575773" y="2133120"/>
            <a:ext cx="8053405" cy="536763"/>
            <a:chOff x="575773" y="2133120"/>
            <a:chExt cx="8053405" cy="53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/>
                <p14:cNvContentPartPr/>
                <p14:nvPr/>
              </p14:nvContentPartPr>
              <p14:xfrm>
                <a:off x="1146578" y="2133120"/>
                <a:ext cx="7482600" cy="536763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6778" y="2115480"/>
                  <a:ext cx="7521120" cy="573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/>
                <p14:cNvContentPartPr/>
                <p14:nvPr/>
              </p14:nvContentPartPr>
              <p14:xfrm>
                <a:off x="575773" y="2170144"/>
                <a:ext cx="354147" cy="259203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8498" y="2153944"/>
                  <a:ext cx="387618" cy="29304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513133" y="603424"/>
              <a:ext cx="7968867" cy="3422603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6573" y="586144"/>
                <a:ext cx="7998027" cy="3459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/>
              <p14:cNvContentPartPr/>
              <p14:nvPr/>
            </p14:nvContentPartPr>
            <p14:xfrm>
              <a:off x="569653" y="4630744"/>
              <a:ext cx="7688067" cy="886763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0933" y="4612742"/>
                <a:ext cx="7724427" cy="920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 32"/>
              <p14:cNvContentPartPr/>
              <p14:nvPr/>
            </p14:nvContentPartPr>
            <p14:xfrm>
              <a:off x="562453" y="5821264"/>
              <a:ext cx="8028627" cy="416243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4093" y="5806501"/>
                <a:ext cx="8057427" cy="4479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83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29" name="Ink 428"/>
              <p14:cNvContentPartPr/>
              <p14:nvPr/>
            </p14:nvContentPartPr>
            <p14:xfrm>
              <a:off x="9705093" y="5349307"/>
              <a:ext cx="36360" cy="7164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93213" y="5337427"/>
                <a:ext cx="60120" cy="9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2" name="Group 461"/>
          <p:cNvGrpSpPr/>
          <p:nvPr/>
        </p:nvGrpSpPr>
        <p:grpSpPr>
          <a:xfrm>
            <a:off x="1456278" y="4105774"/>
            <a:ext cx="1963594" cy="1671562"/>
            <a:chOff x="1456278" y="4386225"/>
            <a:chExt cx="1963594" cy="1671562"/>
          </a:xfrm>
        </p:grpSpPr>
        <p:sp>
          <p:nvSpPr>
            <p:cNvPr id="111" name="Oval 9"/>
            <p:cNvSpPr>
              <a:spLocks noChangeArrowheads="1"/>
            </p:cNvSpPr>
            <p:nvPr/>
          </p:nvSpPr>
          <p:spPr bwMode="auto">
            <a:xfrm>
              <a:off x="1456278" y="5631383"/>
              <a:ext cx="144062" cy="144063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12" name="Oval 10"/>
            <p:cNvSpPr>
              <a:spLocks noChangeArrowheads="1"/>
            </p:cNvSpPr>
            <p:nvPr/>
          </p:nvSpPr>
          <p:spPr bwMode="auto">
            <a:xfrm>
              <a:off x="3092210" y="5662166"/>
              <a:ext cx="144062" cy="144063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cxnSp>
          <p:nvCxnSpPr>
            <p:cNvPr id="116" name="AutoShape 62"/>
            <p:cNvCxnSpPr>
              <a:cxnSpLocks noChangeShapeType="1"/>
              <a:stCxn id="111" idx="6"/>
              <a:endCxn id="112" idx="2"/>
            </p:cNvCxnSpPr>
            <p:nvPr/>
          </p:nvCxnSpPr>
          <p:spPr bwMode="auto">
            <a:xfrm>
              <a:off x="1600340" y="5703414"/>
              <a:ext cx="1491870" cy="30784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8" name="Oval 9"/>
            <p:cNvSpPr>
              <a:spLocks noChangeArrowheads="1"/>
            </p:cNvSpPr>
            <p:nvPr/>
          </p:nvSpPr>
          <p:spPr bwMode="auto">
            <a:xfrm>
              <a:off x="2251017" y="5182620"/>
              <a:ext cx="144062" cy="144063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cxnSp>
          <p:nvCxnSpPr>
            <p:cNvPr id="133" name="AutoShape 62"/>
            <p:cNvCxnSpPr>
              <a:cxnSpLocks noChangeShapeType="1"/>
              <a:stCxn id="128" idx="5"/>
              <a:endCxn id="112" idx="5"/>
            </p:cNvCxnSpPr>
            <p:nvPr/>
          </p:nvCxnSpPr>
          <p:spPr bwMode="auto">
            <a:xfrm>
              <a:off x="2373981" y="5305584"/>
              <a:ext cx="841193" cy="47954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5" name="Oval 9"/>
            <p:cNvSpPr>
              <a:spLocks noChangeArrowheads="1"/>
            </p:cNvSpPr>
            <p:nvPr/>
          </p:nvSpPr>
          <p:spPr bwMode="auto">
            <a:xfrm>
              <a:off x="2229919" y="4386225"/>
              <a:ext cx="144062" cy="144063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cxnSp>
          <p:nvCxnSpPr>
            <p:cNvPr id="140" name="AutoShape 62"/>
            <p:cNvCxnSpPr>
              <a:cxnSpLocks noChangeShapeType="1"/>
              <a:stCxn id="135" idx="5"/>
              <a:endCxn id="112" idx="1"/>
            </p:cNvCxnSpPr>
            <p:nvPr/>
          </p:nvCxnSpPr>
          <p:spPr bwMode="auto">
            <a:xfrm>
              <a:off x="2352884" y="4509190"/>
              <a:ext cx="760423" cy="1174074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/>
            <p:cNvCxnSpPr>
              <a:stCxn id="135" idx="4"/>
              <a:endCxn id="128" idx="0"/>
            </p:cNvCxnSpPr>
            <p:nvPr/>
          </p:nvCxnSpPr>
          <p:spPr bwMode="auto">
            <a:xfrm>
              <a:off x="2301950" y="4530288"/>
              <a:ext cx="21097" cy="65233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>
              <a:stCxn id="135" idx="3"/>
              <a:endCxn id="111" idx="7"/>
            </p:cNvCxnSpPr>
            <p:nvPr/>
          </p:nvCxnSpPr>
          <p:spPr bwMode="auto">
            <a:xfrm flipH="1">
              <a:off x="1579243" y="4509190"/>
              <a:ext cx="671774" cy="114329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/>
            <p:cNvCxnSpPr>
              <a:stCxn id="111" idx="3"/>
              <a:endCxn id="128" idx="3"/>
            </p:cNvCxnSpPr>
            <p:nvPr/>
          </p:nvCxnSpPr>
          <p:spPr bwMode="auto">
            <a:xfrm flipV="1">
              <a:off x="1477375" y="5305584"/>
              <a:ext cx="794739" cy="44876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35" name="Ink 434"/>
                <p14:cNvContentPartPr/>
                <p14:nvPr/>
              </p14:nvContentPartPr>
              <p14:xfrm>
                <a:off x="2774392" y="4671427"/>
                <a:ext cx="95760" cy="276120"/>
              </p14:xfrm>
            </p:contentPart>
          </mc:Choice>
          <mc:Fallback xmlns="">
            <p:pic>
              <p:nvPicPr>
                <p:cNvPr id="435" name="Ink 434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56032" y="4653427"/>
                  <a:ext cx="1324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6" name="Ink 435"/>
                <p14:cNvContentPartPr/>
                <p14:nvPr/>
              </p14:nvContentPartPr>
              <p14:xfrm>
                <a:off x="2957272" y="4944307"/>
                <a:ext cx="1800" cy="141480"/>
              </p14:xfrm>
            </p:contentPart>
          </mc:Choice>
          <mc:Fallback xmlns="">
            <p:pic>
              <p:nvPicPr>
                <p:cNvPr id="436" name="Ink 43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2152" y="4929187"/>
                  <a:ext cx="320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37" name="Ink 436"/>
                <p14:cNvContentPartPr/>
                <p14:nvPr/>
              </p14:nvContentPartPr>
              <p14:xfrm>
                <a:off x="3026752" y="4959067"/>
                <a:ext cx="3240" cy="134280"/>
              </p14:xfrm>
            </p:contentPart>
          </mc:Choice>
          <mc:Fallback xmlns="">
            <p:pic>
              <p:nvPicPr>
                <p:cNvPr id="437" name="Ink 436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11524" y="4942147"/>
                  <a:ext cx="33696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38" name="Ink 437"/>
                <p14:cNvContentPartPr/>
                <p14:nvPr/>
              </p14:nvContentPartPr>
              <p14:xfrm>
                <a:off x="2983552" y="5038987"/>
                <a:ext cx="66960" cy="3600"/>
              </p14:xfrm>
            </p:contentPart>
          </mc:Choice>
          <mc:Fallback xmlns="">
            <p:pic>
              <p:nvPicPr>
                <p:cNvPr id="438" name="Ink 437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70232" y="5025667"/>
                  <a:ext cx="83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39" name="Ink 438"/>
                <p14:cNvContentPartPr/>
                <p14:nvPr/>
              </p14:nvContentPartPr>
              <p14:xfrm>
                <a:off x="3082192" y="5013067"/>
                <a:ext cx="94680" cy="88920"/>
              </p14:xfrm>
            </p:contentPart>
          </mc:Choice>
          <mc:Fallback xmlns="">
            <p:pic>
              <p:nvPicPr>
                <p:cNvPr id="439" name="Ink 438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66712" y="4997587"/>
                  <a:ext cx="1166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40" name="Ink 439"/>
                <p14:cNvContentPartPr/>
                <p14:nvPr/>
              </p14:nvContentPartPr>
              <p14:xfrm>
                <a:off x="3210712" y="5047627"/>
                <a:ext cx="24120" cy="67680"/>
              </p14:xfrm>
            </p:contentPart>
          </mc:Choice>
          <mc:Fallback xmlns="">
            <p:pic>
              <p:nvPicPr>
                <p:cNvPr id="440" name="Ink 439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95952" y="5032867"/>
                  <a:ext cx="507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1" name="Ink 440"/>
                <p14:cNvContentPartPr/>
                <p14:nvPr/>
              </p14:nvContentPartPr>
              <p14:xfrm>
                <a:off x="3203872" y="4940707"/>
                <a:ext cx="28440" cy="9000"/>
              </p14:xfrm>
            </p:contentPart>
          </mc:Choice>
          <mc:Fallback xmlns="">
            <p:pic>
              <p:nvPicPr>
                <p:cNvPr id="441" name="Ink 440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84792" y="4921627"/>
                  <a:ext cx="504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2" name="Ink 441"/>
                <p14:cNvContentPartPr/>
                <p14:nvPr/>
              </p14:nvContentPartPr>
              <p14:xfrm>
                <a:off x="3297472" y="5019187"/>
                <a:ext cx="52920" cy="93960"/>
              </p14:xfrm>
            </p:contentPart>
          </mc:Choice>
          <mc:Fallback xmlns="">
            <p:pic>
              <p:nvPicPr>
                <p:cNvPr id="442" name="Ink 441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81632" y="5003347"/>
                  <a:ext cx="85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3" name="Ink 442"/>
                <p14:cNvContentPartPr/>
                <p14:nvPr/>
              </p14:nvContentPartPr>
              <p14:xfrm>
                <a:off x="3419512" y="5131867"/>
                <a:ext cx="360" cy="8640"/>
              </p14:xfrm>
            </p:contentPart>
          </mc:Choice>
          <mc:Fallback xmlns="">
            <p:pic>
              <p:nvPicPr>
                <p:cNvPr id="443" name="Ink 442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01512" y="5122147"/>
                  <a:ext cx="36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4" name="Ink 443"/>
                <p14:cNvContentPartPr/>
                <p14:nvPr/>
              </p14:nvContentPartPr>
              <p14:xfrm>
                <a:off x="2289832" y="5802187"/>
                <a:ext cx="142200" cy="255600"/>
              </p14:xfrm>
            </p:contentPart>
          </mc:Choice>
          <mc:Fallback xmlns="">
            <p:pic>
              <p:nvPicPr>
                <p:cNvPr id="444" name="Ink 443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72912" y="5785267"/>
                  <a:ext cx="1746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45" name="Ink 444"/>
                <p14:cNvContentPartPr/>
                <p14:nvPr/>
              </p14:nvContentPartPr>
              <p14:xfrm>
                <a:off x="1990312" y="5202427"/>
                <a:ext cx="102960" cy="162360"/>
              </p14:xfrm>
            </p:contentPart>
          </mc:Choice>
          <mc:Fallback xmlns="">
            <p:pic>
              <p:nvPicPr>
                <p:cNvPr id="445" name="Ink 444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3451" y="5185507"/>
                  <a:ext cx="127355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46" name="Ink 445"/>
                <p14:cNvContentPartPr/>
                <p14:nvPr/>
              </p14:nvContentPartPr>
              <p14:xfrm>
                <a:off x="2615992" y="5187667"/>
                <a:ext cx="124920" cy="218160"/>
              </p14:xfrm>
            </p:contentPart>
          </mc:Choice>
          <mc:Fallback xmlns="">
            <p:pic>
              <p:nvPicPr>
                <p:cNvPr id="446" name="Ink 445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99072" y="5171107"/>
                  <a:ext cx="1594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7" name="Ink 446"/>
                <p14:cNvContentPartPr/>
                <p14:nvPr/>
              </p14:nvContentPartPr>
              <p14:xfrm>
                <a:off x="2195872" y="4798147"/>
                <a:ext cx="93600" cy="248760"/>
              </p14:xfrm>
            </p:contentPart>
          </mc:Choice>
          <mc:Fallback xmlns="">
            <p:pic>
              <p:nvPicPr>
                <p:cNvPr id="447" name="Ink 446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78952" y="4782307"/>
                  <a:ext cx="1260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8" name="Ink 447"/>
                <p14:cNvContentPartPr/>
                <p14:nvPr/>
              </p14:nvContentPartPr>
              <p14:xfrm>
                <a:off x="1681432" y="4722907"/>
                <a:ext cx="180360" cy="274680"/>
              </p14:xfrm>
            </p:contentPart>
          </mc:Choice>
          <mc:Fallback xmlns="">
            <p:pic>
              <p:nvPicPr>
                <p:cNvPr id="448" name="Ink 447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64905" y="4707067"/>
                  <a:ext cx="20551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/>
          <p:cNvGrpSpPr/>
          <p:nvPr/>
        </p:nvGrpSpPr>
        <p:grpSpPr>
          <a:xfrm>
            <a:off x="5935173" y="4193127"/>
            <a:ext cx="1084320" cy="1289009"/>
            <a:chOff x="5935173" y="4473578"/>
            <a:chExt cx="1084320" cy="1289009"/>
          </a:xfrm>
        </p:grpSpPr>
        <p:sp>
          <p:nvSpPr>
            <p:cNvPr id="449" name="Oval 9"/>
            <p:cNvSpPr>
              <a:spLocks noChangeArrowheads="1"/>
            </p:cNvSpPr>
            <p:nvPr/>
          </p:nvSpPr>
          <p:spPr bwMode="auto">
            <a:xfrm>
              <a:off x="6444208" y="4959938"/>
              <a:ext cx="144062" cy="144063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2" name="Ink 451"/>
                <p14:cNvContentPartPr/>
                <p14:nvPr/>
              </p14:nvContentPartPr>
              <p14:xfrm>
                <a:off x="6586773" y="4570778"/>
                <a:ext cx="264240" cy="280440"/>
              </p14:xfrm>
            </p:contentPart>
          </mc:Choice>
          <mc:Fallback xmlns="">
            <p:pic>
              <p:nvPicPr>
                <p:cNvPr id="452" name="Ink 451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67333" y="4551338"/>
                  <a:ext cx="2898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3" name="Ink 452"/>
                <p14:cNvContentPartPr/>
                <p14:nvPr/>
              </p14:nvContentPartPr>
              <p14:xfrm>
                <a:off x="6654093" y="4643138"/>
                <a:ext cx="38880" cy="195480"/>
              </p14:xfrm>
            </p:contentPart>
          </mc:Choice>
          <mc:Fallback xmlns="">
            <p:pic>
              <p:nvPicPr>
                <p:cNvPr id="453" name="Ink 452"/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37533" y="4626578"/>
                  <a:ext cx="680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54" name="Ink 453"/>
                <p14:cNvContentPartPr/>
                <p14:nvPr/>
              </p14:nvContentPartPr>
              <p14:xfrm>
                <a:off x="6912933" y="4473578"/>
                <a:ext cx="104760" cy="122040"/>
              </p14:xfrm>
            </p:contentPart>
          </mc:Choice>
          <mc:Fallback xmlns="">
            <p:pic>
              <p:nvPicPr>
                <p:cNvPr id="454" name="Ink 453"/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895653" y="4456298"/>
                  <a:ext cx="1368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5" name="Ink 454"/>
                <p14:cNvContentPartPr/>
                <p14:nvPr/>
              </p14:nvContentPartPr>
              <p14:xfrm>
                <a:off x="5935173" y="5469907"/>
                <a:ext cx="146880" cy="292680"/>
              </p14:xfrm>
            </p:contentPart>
          </mc:Choice>
          <mc:Fallback xmlns="">
            <p:pic>
              <p:nvPicPr>
                <p:cNvPr id="455" name="Ink 454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16453" y="5450827"/>
                  <a:ext cx="1846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6" name="Ink 455"/>
                <p14:cNvContentPartPr/>
                <p14:nvPr/>
              </p14:nvContentPartPr>
              <p14:xfrm>
                <a:off x="6197613" y="5467747"/>
                <a:ext cx="127080" cy="120240"/>
              </p14:xfrm>
            </p:contentPart>
          </mc:Choice>
          <mc:Fallback xmlns="">
            <p:pic>
              <p:nvPicPr>
                <p:cNvPr id="456" name="Ink 455"/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79305" y="5449387"/>
                  <a:ext cx="159388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57" name="Ink 456"/>
                <p14:cNvContentPartPr/>
                <p14:nvPr/>
              </p14:nvContentPartPr>
              <p14:xfrm>
                <a:off x="6428373" y="5347147"/>
                <a:ext cx="135720" cy="263520"/>
              </p14:xfrm>
            </p:contentPart>
          </mc:Choice>
          <mc:Fallback xmlns="">
            <p:pic>
              <p:nvPicPr>
                <p:cNvPr id="457" name="Ink 456"/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09653" y="5329867"/>
                  <a:ext cx="1720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8" name="Ink 457"/>
                <p14:cNvContentPartPr/>
                <p14:nvPr/>
              </p14:nvContentPartPr>
              <p14:xfrm>
                <a:off x="6684693" y="5515267"/>
                <a:ext cx="2880" cy="97560"/>
              </p14:xfrm>
            </p:contentPart>
          </mc:Choice>
          <mc:Fallback xmlns="">
            <p:pic>
              <p:nvPicPr>
                <p:cNvPr id="458" name="Ink 457"/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67053" y="5505547"/>
                  <a:ext cx="381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9" name="Ink 458"/>
                <p14:cNvContentPartPr/>
                <p14:nvPr/>
              </p14:nvContentPartPr>
              <p14:xfrm>
                <a:off x="6671013" y="5377747"/>
                <a:ext cx="21960" cy="16200"/>
              </p14:xfrm>
            </p:contentPart>
          </mc:Choice>
          <mc:Fallback xmlns="">
            <p:pic>
              <p:nvPicPr>
                <p:cNvPr id="459" name="Ink 458"/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51213" y="5362627"/>
                  <a:ext cx="44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60" name="Ink 459"/>
                <p14:cNvContentPartPr/>
                <p14:nvPr/>
              </p14:nvContentPartPr>
              <p14:xfrm>
                <a:off x="6885573" y="5301787"/>
                <a:ext cx="131400" cy="252720"/>
              </p14:xfrm>
            </p:contentPart>
          </mc:Choice>
          <mc:Fallback xmlns="">
            <p:pic>
              <p:nvPicPr>
                <p:cNvPr id="460" name="Ink 459"/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66493" y="5283427"/>
                  <a:ext cx="1533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1" name="Ink 460"/>
                <p14:cNvContentPartPr/>
                <p14:nvPr/>
              </p14:nvContentPartPr>
              <p14:xfrm>
                <a:off x="6842733" y="5370187"/>
                <a:ext cx="176760" cy="28800"/>
              </p14:xfrm>
            </p:contentPart>
          </mc:Choice>
          <mc:Fallback xmlns="">
            <p:pic>
              <p:nvPicPr>
                <p:cNvPr id="461" name="Ink 460"/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25093" y="5362627"/>
                  <a:ext cx="19728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3" name="Group 502"/>
          <p:cNvGrpSpPr/>
          <p:nvPr/>
        </p:nvGrpSpPr>
        <p:grpSpPr>
          <a:xfrm>
            <a:off x="3667125" y="3933056"/>
            <a:ext cx="1530048" cy="2034360"/>
            <a:chOff x="3667125" y="4213507"/>
            <a:chExt cx="1530048" cy="2034360"/>
          </a:xfrm>
        </p:grpSpPr>
        <p:grpSp>
          <p:nvGrpSpPr>
            <p:cNvPr id="463" name="Group 462"/>
            <p:cNvGrpSpPr/>
            <p:nvPr/>
          </p:nvGrpSpPr>
          <p:grpSpPr>
            <a:xfrm>
              <a:off x="3667125" y="4213507"/>
              <a:ext cx="1496568" cy="1761840"/>
              <a:chOff x="3667125" y="4213507"/>
              <a:chExt cx="1496568" cy="176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31" name="Ink 430"/>
                  <p14:cNvContentPartPr/>
                  <p14:nvPr/>
                </p14:nvContentPartPr>
                <p14:xfrm>
                  <a:off x="3667125" y="4213507"/>
                  <a:ext cx="66240" cy="1761840"/>
                </p14:xfrm>
              </p:contentPart>
            </mc:Choice>
            <mc:Fallback xmlns="">
              <p:pic>
                <p:nvPicPr>
                  <p:cNvPr id="431" name="Ink 430"/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649845" y="4196587"/>
                    <a:ext cx="98280" cy="179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33" name="Ink 432"/>
                  <p14:cNvContentPartPr/>
                  <p14:nvPr/>
                </p14:nvContentPartPr>
                <p14:xfrm>
                  <a:off x="4887933" y="4901107"/>
                  <a:ext cx="275760" cy="192600"/>
                </p14:xfrm>
              </p:contentPart>
            </mc:Choice>
            <mc:Fallback xmlns="">
              <p:pic>
                <p:nvPicPr>
                  <p:cNvPr id="433" name="Ink 432"/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869933" y="4885267"/>
                    <a:ext cx="3121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9" name="Ink 488"/>
                <p14:cNvContentPartPr/>
                <p14:nvPr/>
              </p14:nvContentPartPr>
              <p14:xfrm>
                <a:off x="3837093" y="5620027"/>
                <a:ext cx="161640" cy="254160"/>
              </p14:xfrm>
            </p:contentPart>
          </mc:Choice>
          <mc:Fallback xmlns="">
            <p:pic>
              <p:nvPicPr>
                <p:cNvPr id="489" name="Ink 488"/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18733" y="5602052"/>
                  <a:ext cx="197640" cy="290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0" name="Ink 489"/>
                <p14:cNvContentPartPr/>
                <p14:nvPr/>
              </p14:nvContentPartPr>
              <p14:xfrm>
                <a:off x="4124373" y="5612107"/>
                <a:ext cx="88200" cy="201960"/>
              </p14:xfrm>
            </p:contentPart>
          </mc:Choice>
          <mc:Fallback xmlns="">
            <p:pic>
              <p:nvPicPr>
                <p:cNvPr id="490" name="Ink 489"/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06733" y="5595547"/>
                  <a:ext cx="123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1" name="Ink 490"/>
                <p14:cNvContentPartPr/>
                <p14:nvPr/>
              </p14:nvContentPartPr>
              <p14:xfrm>
                <a:off x="3843573" y="5955547"/>
                <a:ext cx="78840" cy="166680"/>
              </p14:xfrm>
            </p:contentPart>
          </mc:Choice>
          <mc:Fallback xmlns="">
            <p:pic>
              <p:nvPicPr>
                <p:cNvPr id="491" name="Ink 490"/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26653" y="5940067"/>
                  <a:ext cx="1112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2" name="Ink 491"/>
                <p14:cNvContentPartPr/>
                <p14:nvPr/>
              </p14:nvContentPartPr>
              <p14:xfrm>
                <a:off x="4021413" y="5998387"/>
                <a:ext cx="142560" cy="128520"/>
              </p14:xfrm>
            </p:contentPart>
          </mc:Choice>
          <mc:Fallback xmlns="">
            <p:pic>
              <p:nvPicPr>
                <p:cNvPr id="492" name="Ink 491"/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04133" y="5981107"/>
                  <a:ext cx="162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3" name="Ink 492"/>
                <p14:cNvContentPartPr/>
                <p14:nvPr/>
              </p14:nvContentPartPr>
              <p14:xfrm>
                <a:off x="4211493" y="5857267"/>
                <a:ext cx="142200" cy="261720"/>
              </p14:xfrm>
            </p:contentPart>
          </mc:Choice>
          <mc:Fallback xmlns="">
            <p:pic>
              <p:nvPicPr>
                <p:cNvPr id="493" name="Ink 492"/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98533" y="5840347"/>
                  <a:ext cx="1717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4" name="Ink 493"/>
                <p14:cNvContentPartPr/>
                <p14:nvPr/>
              </p14:nvContentPartPr>
              <p14:xfrm>
                <a:off x="4064253" y="5805787"/>
                <a:ext cx="17640" cy="15480"/>
              </p14:xfrm>
            </p:contentPart>
          </mc:Choice>
          <mc:Fallback xmlns="">
            <p:pic>
              <p:nvPicPr>
                <p:cNvPr id="494" name="Ink 493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46613" y="5792467"/>
                  <a:ext cx="392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5" name="Ink 494"/>
                <p14:cNvContentPartPr/>
                <p14:nvPr/>
              </p14:nvContentPartPr>
              <p14:xfrm>
                <a:off x="4282413" y="5815147"/>
                <a:ext cx="4680" cy="3960"/>
              </p14:xfrm>
            </p:contentPart>
          </mc:Choice>
          <mc:Fallback xmlns="">
            <p:pic>
              <p:nvPicPr>
                <p:cNvPr id="495" name="Ink 494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64773" y="5797507"/>
                  <a:ext cx="33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6" name="Ink 495"/>
                <p14:cNvContentPartPr/>
                <p14:nvPr/>
              </p14:nvContentPartPr>
              <p14:xfrm>
                <a:off x="4430733" y="6007747"/>
                <a:ext cx="75960" cy="150840"/>
              </p14:xfrm>
            </p:contentPart>
          </mc:Choice>
          <mc:Fallback xmlns="">
            <p:pic>
              <p:nvPicPr>
                <p:cNvPr id="496" name="Ink 495"/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14173" y="5990827"/>
                  <a:ext cx="108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7" name="Ink 496"/>
                <p14:cNvContentPartPr/>
                <p14:nvPr/>
              </p14:nvContentPartPr>
              <p14:xfrm>
                <a:off x="4586613" y="6002347"/>
                <a:ext cx="100440" cy="245520"/>
              </p14:xfrm>
            </p:contentPart>
          </mc:Choice>
          <mc:Fallback xmlns="">
            <p:pic>
              <p:nvPicPr>
                <p:cNvPr id="497" name="Ink 496"/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572213" y="5984707"/>
                  <a:ext cx="1324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8" name="Ink 497"/>
                <p14:cNvContentPartPr/>
                <p14:nvPr/>
              </p14:nvContentPartPr>
              <p14:xfrm>
                <a:off x="4730613" y="5992987"/>
                <a:ext cx="162720" cy="115920"/>
              </p14:xfrm>
            </p:contentPart>
          </mc:Choice>
          <mc:Fallback xmlns="">
            <p:pic>
              <p:nvPicPr>
                <p:cNvPr id="498" name="Ink 497"/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12973" y="5975347"/>
                  <a:ext cx="1854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9" name="Ink 498"/>
                <p14:cNvContentPartPr/>
                <p14:nvPr/>
              </p14:nvContentPartPr>
              <p14:xfrm>
                <a:off x="4919973" y="5996587"/>
                <a:ext cx="153000" cy="127800"/>
              </p14:xfrm>
            </p:contentPart>
          </mc:Choice>
          <mc:Fallback xmlns="">
            <p:pic>
              <p:nvPicPr>
                <p:cNvPr id="499" name="Ink 498"/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01613" y="5978227"/>
                  <a:ext cx="17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0" name="Ink 499"/>
                <p14:cNvContentPartPr/>
                <p14:nvPr/>
              </p14:nvContentPartPr>
              <p14:xfrm>
                <a:off x="5052813" y="5983267"/>
                <a:ext cx="144360" cy="137160"/>
              </p14:xfrm>
            </p:contentPart>
          </mc:Choice>
          <mc:Fallback xmlns="">
            <p:pic>
              <p:nvPicPr>
                <p:cNvPr id="500" name="Ink 499"/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034813" y="5965267"/>
                  <a:ext cx="1663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1" name="Ink 500"/>
                <p14:cNvContentPartPr/>
                <p14:nvPr/>
              </p14:nvContentPartPr>
              <p14:xfrm>
                <a:off x="4803693" y="6000547"/>
                <a:ext cx="28080" cy="15840"/>
              </p14:xfrm>
            </p:contentPart>
          </mc:Choice>
          <mc:Fallback xmlns="">
            <p:pic>
              <p:nvPicPr>
                <p:cNvPr id="501" name="Ink 500"/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787493" y="5984707"/>
                  <a:ext cx="4932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" name="Ink 2"/>
              <p14:cNvContentPartPr/>
              <p14:nvPr/>
            </p14:nvContentPartPr>
            <p14:xfrm>
              <a:off x="613593" y="607723"/>
              <a:ext cx="2087219" cy="338759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97033" y="590443"/>
                <a:ext cx="2119978" cy="371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5" name="Ink 4"/>
              <p14:cNvContentPartPr/>
              <p14:nvPr/>
            </p14:nvContentPartPr>
            <p14:xfrm>
              <a:off x="506499" y="998998"/>
              <a:ext cx="2160712" cy="47928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2819" y="978968"/>
                <a:ext cx="2194552" cy="86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3" name="Ink 122"/>
              <p14:cNvContentPartPr/>
              <p14:nvPr/>
            </p14:nvContentPartPr>
            <p14:xfrm>
              <a:off x="5213198" y="799343"/>
              <a:ext cx="164198" cy="134373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94114" y="780970"/>
                <a:ext cx="186163" cy="17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2" name="Ink 31"/>
              <p14:cNvContentPartPr/>
              <p14:nvPr/>
            </p14:nvContentPartPr>
            <p14:xfrm>
              <a:off x="2879073" y="642283"/>
              <a:ext cx="4347659" cy="442439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863593" y="625003"/>
                <a:ext cx="4381139" cy="478079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/>
          <p:cNvGrpSpPr/>
          <p:nvPr/>
        </p:nvGrpSpPr>
        <p:grpSpPr>
          <a:xfrm>
            <a:off x="841714" y="1246959"/>
            <a:ext cx="7201166" cy="2193855"/>
            <a:chOff x="841714" y="1246959"/>
            <a:chExt cx="7201166" cy="2193855"/>
          </a:xfrm>
        </p:grpSpPr>
        <p:grpSp>
          <p:nvGrpSpPr>
            <p:cNvPr id="6" name="Group 5"/>
            <p:cNvGrpSpPr/>
            <p:nvPr/>
          </p:nvGrpSpPr>
          <p:grpSpPr>
            <a:xfrm>
              <a:off x="841714" y="1246959"/>
              <a:ext cx="6881398" cy="1538379"/>
              <a:chOff x="858954" y="1628800"/>
              <a:chExt cx="6881398" cy="153837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866624" y="2223745"/>
                <a:ext cx="6873728" cy="943434"/>
                <a:chOff x="578592" y="2223745"/>
                <a:chExt cx="6873728" cy="94343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90" name="Ink 89"/>
                    <p14:cNvContentPartPr/>
                    <p14:nvPr/>
                  </p14:nvContentPartPr>
                  <p14:xfrm>
                    <a:off x="3655978" y="2226256"/>
                    <a:ext cx="3796342" cy="940923"/>
                  </p14:xfrm>
                </p:contentPart>
              </mc:Choice>
              <mc:Fallback xmlns="">
                <p:pic>
                  <p:nvPicPr>
                    <p:cNvPr id="90" name="Ink 89"/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638697" y="2209698"/>
                      <a:ext cx="3829103" cy="9754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91" name="Ink 90"/>
                    <p14:cNvContentPartPr/>
                    <p14:nvPr/>
                  </p14:nvContentPartPr>
                  <p14:xfrm>
                    <a:off x="578592" y="2352780"/>
                    <a:ext cx="394013" cy="25116"/>
                  </p14:xfrm>
                </p:contentPart>
              </mc:Choice>
              <mc:Fallback xmlns="">
                <p:pic>
                  <p:nvPicPr>
                    <p:cNvPr id="91" name="Ink 90"/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559864" y="2333405"/>
                      <a:ext cx="429308" cy="592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92" name="Ink 91"/>
                    <p14:cNvContentPartPr/>
                    <p14:nvPr/>
                  </p14:nvContentPartPr>
                  <p14:xfrm>
                    <a:off x="907303" y="2282454"/>
                    <a:ext cx="76291" cy="171105"/>
                  </p14:xfrm>
                </p:contentPart>
              </mc:Choice>
              <mc:Fallback xmlns="">
                <p:pic>
                  <p:nvPicPr>
                    <p:cNvPr id="92" name="Ink 91"/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>
                      <a:off x="887870" y="2263002"/>
                      <a:ext cx="115156" cy="1945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93" name="Ink 92"/>
                    <p14:cNvContentPartPr/>
                    <p14:nvPr/>
                  </p14:nvContentPartPr>
                  <p14:xfrm>
                    <a:off x="1287188" y="2312908"/>
                    <a:ext cx="138140" cy="313013"/>
                  </p14:xfrm>
                </p:contentPart>
              </mc:Choice>
              <mc:Fallback xmlns="">
                <p:pic>
                  <p:nvPicPr>
                    <p:cNvPr id="93" name="Ink 92"/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1269201" y="2293480"/>
                      <a:ext cx="175553" cy="3525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94" name="Ink 93"/>
                    <p14:cNvContentPartPr/>
                    <p14:nvPr/>
                  </p14:nvContentPartPr>
                  <p14:xfrm>
                    <a:off x="1557817" y="2328605"/>
                    <a:ext cx="320862" cy="112082"/>
                  </p14:xfrm>
                </p:contentPart>
              </mc:Choice>
              <mc:Fallback xmlns="">
                <p:pic>
                  <p:nvPicPr>
                    <p:cNvPr id="94" name="Ink 93"/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1539091" y="2310103"/>
                      <a:ext cx="355793" cy="1469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95" name="Ink 94"/>
                    <p14:cNvContentPartPr/>
                    <p14:nvPr/>
                  </p14:nvContentPartPr>
                  <p14:xfrm>
                    <a:off x="1947435" y="2341164"/>
                    <a:ext cx="124326" cy="124954"/>
                  </p14:xfrm>
                </p:contentPart>
              </mc:Choice>
              <mc:Fallback xmlns="">
                <p:pic>
                  <p:nvPicPr>
                    <p:cNvPr id="95" name="Ink 94"/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1928696" y="2323159"/>
                      <a:ext cx="145948" cy="1609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96" name="Ink 95"/>
                    <p14:cNvContentPartPr/>
                    <p14:nvPr/>
                  </p14:nvContentPartPr>
                  <p14:xfrm>
                    <a:off x="2108494" y="2357489"/>
                    <a:ext cx="132175" cy="94500"/>
                  </p14:xfrm>
                </p:contentPart>
              </mc:Choice>
              <mc:Fallback xmlns="">
                <p:pic>
                  <p:nvPicPr>
                    <p:cNvPr id="96" name="Ink 95"/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2091927" y="2338805"/>
                      <a:ext cx="154144" cy="1307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97" name="Ink 96"/>
                    <p14:cNvContentPartPr/>
                    <p14:nvPr/>
                  </p14:nvContentPartPr>
                  <p14:xfrm>
                    <a:off x="2312565" y="2374443"/>
                    <a:ext cx="182094" cy="84768"/>
                  </p14:xfrm>
                </p:contentPart>
              </mc:Choice>
              <mc:Fallback xmlns="">
                <p:pic>
                  <p:nvPicPr>
                    <p:cNvPr id="97" name="Ink 96"/>
                    <p:cNvPicPr/>
                    <p:nvPr/>
                  </p:nvPicPr>
                  <p:blipFill>
                    <a:blip r:embed="rId171"/>
                    <a:stretch>
                      <a:fillRect/>
                    </a:stretch>
                  </p:blipFill>
                  <p:spPr>
                    <a:xfrm>
                      <a:off x="2293852" y="2355686"/>
                      <a:ext cx="204406" cy="1193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98" name="Ink 97"/>
                    <p14:cNvContentPartPr/>
                    <p14:nvPr/>
                  </p14:nvContentPartPr>
                  <p14:xfrm>
                    <a:off x="2584136" y="2223745"/>
                    <a:ext cx="110198" cy="236408"/>
                  </p14:xfrm>
                </p:contentPart>
              </mc:Choice>
              <mc:Fallback xmlns="">
                <p:pic>
                  <p:nvPicPr>
                    <p:cNvPr id="98" name="Ink 97"/>
                    <p:cNvPicPr/>
                    <p:nvPr/>
                  </p:nvPicPr>
                  <p:blipFill>
                    <a:blip r:embed="rId173"/>
                    <a:stretch>
                      <a:fillRect/>
                    </a:stretch>
                  </p:blipFill>
                  <p:spPr>
                    <a:xfrm>
                      <a:off x="2564329" y="2205754"/>
                      <a:ext cx="132886" cy="2734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99" name="Ink 98"/>
                    <p14:cNvContentPartPr/>
                    <p14:nvPr/>
                  </p14:nvContentPartPr>
                  <p14:xfrm>
                    <a:off x="2566240" y="2329861"/>
                    <a:ext cx="167966" cy="16954"/>
                  </p14:xfrm>
                </p:contentPart>
              </mc:Choice>
              <mc:Fallback xmlns="">
                <p:pic>
                  <p:nvPicPr>
                    <p:cNvPr id="99" name="Ink 98"/>
                    <p:cNvPicPr/>
                    <p:nvPr/>
                  </p:nvPicPr>
                  <p:blipFill>
                    <a:blip r:embed="rId175"/>
                    <a:stretch>
                      <a:fillRect/>
                    </a:stretch>
                  </p:blipFill>
                  <p:spPr>
                    <a:xfrm>
                      <a:off x="2550055" y="2313628"/>
                      <a:ext cx="187748" cy="46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100" name="Ink 99"/>
                    <p14:cNvContentPartPr/>
                    <p14:nvPr/>
                  </p14:nvContentPartPr>
                  <p14:xfrm>
                    <a:off x="2782555" y="2340850"/>
                    <a:ext cx="193082" cy="128408"/>
                  </p14:xfrm>
                </p:contentPart>
              </mc:Choice>
              <mc:Fallback xmlns="">
                <p:pic>
                  <p:nvPicPr>
                    <p:cNvPr id="100" name="Ink 99"/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2763823" y="2322866"/>
                      <a:ext cx="214696" cy="1650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101" name="Ink 100"/>
                    <p14:cNvContentPartPr/>
                    <p14:nvPr/>
                  </p14:nvContentPartPr>
                  <p14:xfrm>
                    <a:off x="3307802" y="2344617"/>
                    <a:ext cx="152582" cy="97012"/>
                  </p14:xfrm>
                </p:contentPart>
              </mc:Choice>
              <mc:Fallback xmlns="">
                <p:pic>
                  <p:nvPicPr>
                    <p:cNvPr id="101" name="Ink 100"/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3289766" y="2325933"/>
                      <a:ext cx="181078" cy="1307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102" name="Ink 101"/>
                    <p14:cNvContentPartPr/>
                    <p14:nvPr/>
                  </p14:nvContentPartPr>
                  <p14:xfrm>
                    <a:off x="3538873" y="2337396"/>
                    <a:ext cx="147873" cy="132803"/>
                  </p14:xfrm>
                </p:contentPart>
              </mc:Choice>
              <mc:Fallback xmlns="">
                <p:pic>
                  <p:nvPicPr>
                    <p:cNvPr id="102" name="Ink 101"/>
                    <p:cNvPicPr/>
                    <p:nvPr/>
                  </p:nvPicPr>
                  <p:blipFill>
                    <a:blip r:embed="rId181"/>
                    <a:stretch>
                      <a:fillRect/>
                    </a:stretch>
                  </p:blipFill>
                  <p:spPr>
                    <a:xfrm>
                      <a:off x="3520164" y="2318681"/>
                      <a:ext cx="169460" cy="1691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103" name="Ink 102"/>
                    <p14:cNvContentPartPr/>
                    <p14:nvPr/>
                  </p14:nvContentPartPr>
                  <p14:xfrm>
                    <a:off x="3740432" y="2376013"/>
                    <a:ext cx="168594" cy="94814"/>
                  </p14:xfrm>
                </p:contentPart>
              </mc:Choice>
              <mc:Fallback xmlns="">
                <p:pic>
                  <p:nvPicPr>
                    <p:cNvPr id="103" name="Ink 102"/>
                    <p:cNvPicPr/>
                    <p:nvPr/>
                  </p:nvPicPr>
                  <p:blipFill>
                    <a:blip r:embed="rId183"/>
                    <a:stretch>
                      <a:fillRect/>
                    </a:stretch>
                  </p:blipFill>
                  <p:spPr>
                    <a:xfrm>
                      <a:off x="3724581" y="2357627"/>
                      <a:ext cx="203177" cy="1319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4">
                  <p14:nvContentPartPr>
                    <p14:cNvPr id="104" name="Ink 103"/>
                    <p14:cNvContentPartPr/>
                    <p14:nvPr/>
                  </p14:nvContentPartPr>
                  <p14:xfrm>
                    <a:off x="1321409" y="2847573"/>
                    <a:ext cx="6593" cy="56198"/>
                  </p14:xfrm>
                </p:contentPart>
              </mc:Choice>
              <mc:Fallback xmlns="">
                <p:pic>
                  <p:nvPicPr>
                    <p:cNvPr id="104" name="Ink 103"/>
                    <p:cNvPicPr/>
                    <p:nvPr/>
                  </p:nvPicPr>
                  <p:blipFill>
                    <a:blip r:embed="rId185"/>
                    <a:stretch>
                      <a:fillRect/>
                    </a:stretch>
                  </p:blipFill>
                  <p:spPr>
                    <a:xfrm>
                      <a:off x="1303461" y="2830033"/>
                      <a:ext cx="40657" cy="89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6">
                  <p14:nvContentPartPr>
                    <p14:cNvPr id="105" name="Ink 104"/>
                    <p14:cNvContentPartPr/>
                    <p14:nvPr/>
                  </p14:nvContentPartPr>
                  <p14:xfrm>
                    <a:off x="1311991" y="2715084"/>
                    <a:ext cx="40500" cy="55570"/>
                  </p14:xfrm>
                </p:contentPart>
              </mc:Choice>
              <mc:Fallback xmlns="">
                <p:pic>
                  <p:nvPicPr>
                    <p:cNvPr id="105" name="Ink 104"/>
                    <p:cNvPicPr/>
                    <p:nvPr/>
                  </p:nvPicPr>
                  <p:blipFill>
                    <a:blip r:embed="rId187"/>
                    <a:stretch>
                      <a:fillRect/>
                    </a:stretch>
                  </p:blipFill>
                  <p:spPr>
                    <a:xfrm>
                      <a:off x="1292826" y="2696083"/>
                      <a:ext cx="62558" cy="77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8">
                  <p14:nvContentPartPr>
                    <p14:cNvPr id="106" name="Ink 105"/>
                    <p14:cNvContentPartPr/>
                    <p14:nvPr/>
                  </p14:nvContentPartPr>
                  <p14:xfrm>
                    <a:off x="1392677" y="2809270"/>
                    <a:ext cx="136884" cy="82570"/>
                  </p14:xfrm>
                </p:contentPart>
              </mc:Choice>
              <mc:Fallback xmlns="">
                <p:pic>
                  <p:nvPicPr>
                    <p:cNvPr id="106" name="Ink 105"/>
                    <p:cNvPicPr/>
                    <p:nvPr/>
                  </p:nvPicPr>
                  <p:blipFill>
                    <a:blip r:embed="rId189"/>
                    <a:stretch>
                      <a:fillRect/>
                    </a:stretch>
                  </p:blipFill>
                  <p:spPr>
                    <a:xfrm>
                      <a:off x="1375747" y="2790961"/>
                      <a:ext cx="162099" cy="1159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0">
                  <p14:nvContentPartPr>
                    <p14:cNvPr id="107" name="Ink 106"/>
                    <p14:cNvContentPartPr/>
                    <p14:nvPr/>
                  </p14:nvContentPartPr>
                  <p14:xfrm>
                    <a:off x="1631597" y="2628118"/>
                    <a:ext cx="74093" cy="240489"/>
                  </p14:xfrm>
                </p:contentPart>
              </mc:Choice>
              <mc:Fallback xmlns="">
                <p:pic>
                  <p:nvPicPr>
                    <p:cNvPr id="107" name="Ink 106"/>
                    <p:cNvPicPr/>
                    <p:nvPr/>
                  </p:nvPicPr>
                  <p:blipFill>
                    <a:blip r:embed="rId191"/>
                    <a:stretch>
                      <a:fillRect/>
                    </a:stretch>
                  </p:blipFill>
                  <p:spPr>
                    <a:xfrm>
                      <a:off x="1612175" y="2612637"/>
                      <a:ext cx="96393" cy="2725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2">
                  <p14:nvContentPartPr>
                    <p14:cNvPr id="108" name="Ink 107"/>
                    <p14:cNvContentPartPr/>
                    <p14:nvPr/>
                  </p14:nvContentPartPr>
                  <p14:xfrm>
                    <a:off x="1587957" y="2700642"/>
                    <a:ext cx="150698" cy="7535"/>
                  </p14:xfrm>
                </p:contentPart>
              </mc:Choice>
              <mc:Fallback xmlns="">
                <p:pic>
                  <p:nvPicPr>
                    <p:cNvPr id="108" name="Ink 107"/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1569614" y="2681428"/>
                      <a:ext cx="174076" cy="463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109" name="Ink 108"/>
                    <p14:cNvContentPartPr/>
                    <p14:nvPr/>
                  </p14:nvContentPartPr>
                  <p14:xfrm>
                    <a:off x="1829702" y="2768142"/>
                    <a:ext cx="167966" cy="131547"/>
                  </p14:xfrm>
                </p:contentPart>
              </mc:Choice>
              <mc:Fallback xmlns="">
                <p:pic>
                  <p:nvPicPr>
                    <p:cNvPr id="109" name="Ink 108"/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1812078" y="2750843"/>
                      <a:ext cx="188467" cy="1643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110" name="Ink 109"/>
                    <p14:cNvContentPartPr/>
                    <p14:nvPr/>
                  </p14:nvContentPartPr>
                  <p14:xfrm>
                    <a:off x="2034715" y="2791375"/>
                    <a:ext cx="174873" cy="101093"/>
                  </p14:xfrm>
                </p:contentPart>
              </mc:Choice>
              <mc:Fallback xmlns="">
                <p:pic>
                  <p:nvPicPr>
                    <p:cNvPr id="110" name="Ink 109"/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2017444" y="2773027"/>
                      <a:ext cx="195023" cy="1370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113" name="Ink 112"/>
                    <p14:cNvContentPartPr/>
                    <p14:nvPr/>
                  </p14:nvContentPartPr>
                  <p14:xfrm>
                    <a:off x="2207076" y="2802991"/>
                    <a:ext cx="158233" cy="95442"/>
                  </p14:xfrm>
                </p:contentPart>
              </mc:Choice>
              <mc:Fallback xmlns="">
                <p:pic>
                  <p:nvPicPr>
                    <p:cNvPr id="113" name="Ink 112"/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2186937" y="2782822"/>
                      <a:ext cx="181249" cy="127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0">
                  <p14:nvContentPartPr>
                    <p14:cNvPr id="114" name="Ink 113"/>
                    <p14:cNvContentPartPr/>
                    <p14:nvPr/>
                  </p14:nvContentPartPr>
                  <p14:xfrm>
                    <a:off x="2406437" y="2826224"/>
                    <a:ext cx="133745" cy="99524"/>
                  </p14:xfrm>
                </p:contentPart>
              </mc:Choice>
              <mc:Fallback xmlns="">
                <p:pic>
                  <p:nvPicPr>
                    <p:cNvPr id="114" name="Ink 113"/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2386303" y="2806463"/>
                      <a:ext cx="156755" cy="1386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2">
                  <p14:nvContentPartPr>
                    <p14:cNvPr id="115" name="Ink 114"/>
                    <p14:cNvContentPartPr/>
                    <p14:nvPr/>
                  </p14:nvContentPartPr>
                  <p14:xfrm>
                    <a:off x="2619613" y="2638479"/>
                    <a:ext cx="114280" cy="276280"/>
                  </p14:xfrm>
                </p:contentPart>
              </mc:Choice>
              <mc:Fallback xmlns="">
                <p:pic>
                  <p:nvPicPr>
                    <p:cNvPr id="115" name="Ink 114"/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2600506" y="2621549"/>
                      <a:ext cx="136631" cy="311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4">
                  <p14:nvContentPartPr>
                    <p14:cNvPr id="117" name="Ink 116"/>
                    <p14:cNvContentPartPr/>
                    <p14:nvPr/>
                  </p14:nvContentPartPr>
                  <p14:xfrm>
                    <a:off x="2583194" y="2740200"/>
                    <a:ext cx="151326" cy="45523"/>
                  </p14:xfrm>
                </p:contentPart>
              </mc:Choice>
              <mc:Fallback xmlns="">
                <p:pic>
                  <p:nvPicPr>
                    <p:cNvPr id="117" name="Ink 116"/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2566980" y="2726832"/>
                      <a:ext cx="170422" cy="72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118" name="Ink 117"/>
                    <p14:cNvContentPartPr/>
                    <p14:nvPr/>
                  </p14:nvContentPartPr>
                  <p14:xfrm>
                    <a:off x="2818346" y="2800480"/>
                    <a:ext cx="17268" cy="104547"/>
                  </p14:xfrm>
                </p:contentPart>
              </mc:Choice>
              <mc:Fallback xmlns="">
                <p:pic>
                  <p:nvPicPr>
                    <p:cNvPr id="118" name="Ink 117"/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2800718" y="2788983"/>
                      <a:ext cx="46408" cy="128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119" name="Ink 118"/>
                    <p14:cNvContentPartPr/>
                    <p14:nvPr/>
                  </p14:nvContentPartPr>
                  <p14:xfrm>
                    <a:off x="2833102" y="2716968"/>
                    <a:ext cx="60907" cy="48035"/>
                  </p14:xfrm>
                </p:contentPart>
              </mc:Choice>
              <mc:Fallback xmlns="">
                <p:pic>
                  <p:nvPicPr>
                    <p:cNvPr id="119" name="Ink 118"/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2816163" y="2700120"/>
                      <a:ext cx="80729" cy="677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0">
                  <p14:nvContentPartPr>
                    <p14:cNvPr id="120" name="Ink 119"/>
                    <p14:cNvContentPartPr/>
                    <p14:nvPr/>
                  </p14:nvContentPartPr>
                  <p14:xfrm>
                    <a:off x="2969044" y="2830305"/>
                    <a:ext cx="95756" cy="99838"/>
                  </p14:xfrm>
                </p:contentPart>
              </mc:Choice>
              <mc:Fallback xmlns="">
                <p:pic>
                  <p:nvPicPr>
                    <p:cNvPr id="120" name="Ink 119"/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2950325" y="2814144"/>
                      <a:ext cx="130315" cy="1335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2">
                  <p14:nvContentPartPr>
                    <p14:cNvPr id="121" name="Ink 120"/>
                    <p14:cNvContentPartPr/>
                    <p14:nvPr/>
                  </p14:nvContentPartPr>
                  <p14:xfrm>
                    <a:off x="3142347" y="2821201"/>
                    <a:ext cx="135001" cy="128094"/>
                  </p14:xfrm>
                </p:contentPart>
              </mc:Choice>
              <mc:Fallback xmlns="">
                <p:pic>
                  <p:nvPicPr>
                    <p:cNvPr id="121" name="Ink 120"/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3125067" y="2803930"/>
                      <a:ext cx="171361" cy="14824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22" name="Ink 121"/>
                  <p14:cNvContentPartPr/>
                  <p14:nvPr/>
                </p14:nvContentPartPr>
                <p14:xfrm>
                  <a:off x="858954" y="1628800"/>
                  <a:ext cx="2593581" cy="426351"/>
                </p14:xfrm>
              </p:contentPart>
            </mc:Choice>
            <mc:Fallback xmlns="">
              <p:pic>
                <p:nvPicPr>
                  <p:cNvPr id="122" name="Ink 121"/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841673" y="1612236"/>
                    <a:ext cx="2629223" cy="46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" name="Ink 1"/>
                <p14:cNvContentPartPr/>
                <p14:nvPr/>
              </p14:nvContentPartPr>
              <p14:xfrm>
                <a:off x="1534898" y="2809374"/>
                <a:ext cx="15840" cy="348480"/>
              </p14:xfrm>
            </p:contentPart>
          </mc:Choice>
          <mc:Fallback xmlns="">
            <p:pic>
              <p:nvPicPr>
                <p:cNvPr id="2" name="Ink 1"/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524458" y="2796774"/>
                  <a:ext cx="4356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7" name="Ink 6"/>
                <p14:cNvContentPartPr/>
                <p14:nvPr/>
              </p14:nvContentPartPr>
              <p14:xfrm>
                <a:off x="1613018" y="2833494"/>
                <a:ext cx="7560" cy="3225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595378" y="2818014"/>
                  <a:ext cx="432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8" name="Ink 7"/>
                <p14:cNvContentPartPr/>
                <p14:nvPr/>
              </p14:nvContentPartPr>
              <p14:xfrm>
                <a:off x="1900658" y="2845374"/>
                <a:ext cx="7200" cy="25632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886618" y="2828814"/>
                  <a:ext cx="392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9" name="Ink 8"/>
                <p14:cNvContentPartPr/>
                <p14:nvPr/>
              </p14:nvContentPartPr>
              <p14:xfrm>
                <a:off x="2027738" y="2863014"/>
                <a:ext cx="9720" cy="24552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010458" y="2845734"/>
                  <a:ext cx="453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0" name="Ink 9"/>
                <p14:cNvContentPartPr/>
                <p14:nvPr/>
              </p14:nvContentPartPr>
              <p14:xfrm>
                <a:off x="1943498" y="2981454"/>
                <a:ext cx="99360" cy="2736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27658" y="2974614"/>
                  <a:ext cx="118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" name="Ink 10"/>
                <p14:cNvContentPartPr/>
                <p14:nvPr/>
              </p14:nvContentPartPr>
              <p14:xfrm>
                <a:off x="2118458" y="2828814"/>
                <a:ext cx="24120" cy="7848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108378" y="2815494"/>
                  <a:ext cx="49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" name="Ink 11"/>
                <p14:cNvContentPartPr/>
                <p14:nvPr/>
              </p14:nvContentPartPr>
              <p14:xfrm>
                <a:off x="2299538" y="2792094"/>
                <a:ext cx="13320" cy="48456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284058" y="2776614"/>
                  <a:ext cx="460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" name="Ink 12"/>
                <p14:cNvContentPartPr/>
                <p14:nvPr/>
              </p14:nvContentPartPr>
              <p14:xfrm>
                <a:off x="2398898" y="3245334"/>
                <a:ext cx="135000" cy="1432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380178" y="3232734"/>
                  <a:ext cx="163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" name="Ink 13"/>
                <p14:cNvContentPartPr/>
                <p14:nvPr/>
              </p14:nvContentPartPr>
              <p14:xfrm>
                <a:off x="2372978" y="3376734"/>
                <a:ext cx="100080" cy="6408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356058" y="3359814"/>
                  <a:ext cx="1260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" name="Ink 14"/>
                <p14:cNvContentPartPr/>
                <p14:nvPr/>
              </p14:nvContentPartPr>
              <p14:xfrm>
                <a:off x="2621018" y="3265494"/>
                <a:ext cx="118080" cy="15408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602298" y="3249294"/>
                  <a:ext cx="1548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" name="Ink 15"/>
                <p14:cNvContentPartPr/>
                <p14:nvPr/>
              </p14:nvContentPartPr>
              <p14:xfrm>
                <a:off x="3001898" y="3031854"/>
                <a:ext cx="129960" cy="1980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984978" y="3014934"/>
                  <a:ext cx="150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" name="Ink 16"/>
                <p14:cNvContentPartPr/>
                <p14:nvPr/>
              </p14:nvContentPartPr>
              <p14:xfrm>
                <a:off x="3412658" y="2877774"/>
                <a:ext cx="29160" cy="27432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394298" y="2860854"/>
                  <a:ext cx="65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" name="Ink 17"/>
                <p14:cNvContentPartPr/>
                <p14:nvPr/>
              </p14:nvContentPartPr>
              <p14:xfrm>
                <a:off x="3538298" y="2890374"/>
                <a:ext cx="36360" cy="28404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525698" y="2873454"/>
                  <a:ext cx="666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9" name="Ink 18"/>
                <p14:cNvContentPartPr/>
                <p14:nvPr/>
              </p14:nvContentPartPr>
              <p14:xfrm>
                <a:off x="3466658" y="3044814"/>
                <a:ext cx="99720" cy="1836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452978" y="3031494"/>
                  <a:ext cx="1162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0" name="Ink 19"/>
                <p14:cNvContentPartPr/>
                <p14:nvPr/>
              </p14:nvContentPartPr>
              <p14:xfrm>
                <a:off x="3625778" y="3146334"/>
                <a:ext cx="88560" cy="11088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609218" y="3130134"/>
                  <a:ext cx="1101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" name="Ink 20"/>
                <p14:cNvContentPartPr/>
                <p14:nvPr/>
              </p14:nvContentPartPr>
              <p14:xfrm>
                <a:off x="3794258" y="3124014"/>
                <a:ext cx="55800" cy="17172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75178" y="3104574"/>
                  <a:ext cx="93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" name="Ink 21"/>
                <p14:cNvContentPartPr/>
                <p14:nvPr/>
              </p14:nvContentPartPr>
              <p14:xfrm>
                <a:off x="3778778" y="3221574"/>
                <a:ext cx="86400" cy="972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762938" y="3208614"/>
                  <a:ext cx="105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" name="Ink 22"/>
                <p14:cNvContentPartPr/>
                <p14:nvPr/>
              </p14:nvContentPartPr>
              <p14:xfrm>
                <a:off x="3893978" y="3145254"/>
                <a:ext cx="66960" cy="18504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874538" y="3126534"/>
                  <a:ext cx="993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4" name="Ink 23"/>
                <p14:cNvContentPartPr/>
                <p14:nvPr/>
              </p14:nvContentPartPr>
              <p14:xfrm>
                <a:off x="3868778" y="3239214"/>
                <a:ext cx="89640" cy="2124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852938" y="3223374"/>
                  <a:ext cx="108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5" name="Ink 24"/>
                <p14:cNvContentPartPr/>
                <p14:nvPr/>
              </p14:nvContentPartPr>
              <p14:xfrm>
                <a:off x="4179818" y="2882454"/>
                <a:ext cx="34920" cy="37260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160738" y="2864814"/>
                  <a:ext cx="723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6" name="Ink 25"/>
                <p14:cNvContentPartPr/>
                <p14:nvPr/>
              </p14:nvContentPartPr>
              <p14:xfrm>
                <a:off x="4271978" y="2891454"/>
                <a:ext cx="17280" cy="33048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252898" y="2874174"/>
                  <a:ext cx="547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7" name="Ink 26"/>
                <p14:cNvContentPartPr/>
                <p14:nvPr/>
              </p14:nvContentPartPr>
              <p14:xfrm>
                <a:off x="4657178" y="2935734"/>
                <a:ext cx="146160" cy="16704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638818" y="2918814"/>
                  <a:ext cx="178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8" name="Ink 27"/>
                <p14:cNvContentPartPr/>
                <p14:nvPr/>
              </p14:nvContentPartPr>
              <p14:xfrm>
                <a:off x="4631618" y="3106374"/>
                <a:ext cx="138240" cy="5112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613978" y="3088734"/>
                  <a:ext cx="1634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9" name="Ink 28"/>
                <p14:cNvContentPartPr/>
                <p14:nvPr/>
              </p14:nvContentPartPr>
              <p14:xfrm>
                <a:off x="4976138" y="2939694"/>
                <a:ext cx="134280" cy="21204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958138" y="2922054"/>
                  <a:ext cx="1598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3" name="Ink 32"/>
                <p14:cNvContentPartPr/>
                <p14:nvPr/>
              </p14:nvContentPartPr>
              <p14:xfrm>
                <a:off x="7906080" y="2446627"/>
                <a:ext cx="21600" cy="18000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86640" y="2425747"/>
                  <a:ext cx="604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4" name="Ink 33"/>
                <p14:cNvContentPartPr/>
                <p14:nvPr/>
              </p14:nvContentPartPr>
              <p14:xfrm>
                <a:off x="5603880" y="2815627"/>
                <a:ext cx="129240" cy="37152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584440" y="2799787"/>
                  <a:ext cx="1641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5" name="Ink 34"/>
                <p14:cNvContentPartPr/>
                <p14:nvPr/>
              </p14:nvContentPartPr>
              <p14:xfrm>
                <a:off x="5820600" y="2918587"/>
                <a:ext cx="62280" cy="1810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801880" y="2902027"/>
                  <a:ext cx="885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6" name="Ink 35"/>
                <p14:cNvContentPartPr/>
                <p14:nvPr/>
              </p14:nvContentPartPr>
              <p14:xfrm>
                <a:off x="5790360" y="2966827"/>
                <a:ext cx="94680" cy="1800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773800" y="2952787"/>
                  <a:ext cx="1166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7" name="Ink 36"/>
                <p14:cNvContentPartPr/>
                <p14:nvPr/>
              </p14:nvContentPartPr>
              <p14:xfrm>
                <a:off x="5867400" y="3008947"/>
                <a:ext cx="133560" cy="2282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853360" y="2992027"/>
                  <a:ext cx="1648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8" name="Ink 37"/>
                <p14:cNvContentPartPr/>
                <p14:nvPr/>
              </p14:nvContentPartPr>
              <p14:xfrm>
                <a:off x="6058560" y="3011107"/>
                <a:ext cx="93240" cy="22860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041280" y="2992747"/>
                  <a:ext cx="128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9" name="Ink 38"/>
                <p14:cNvContentPartPr/>
                <p14:nvPr/>
              </p14:nvContentPartPr>
              <p14:xfrm>
                <a:off x="6262320" y="3046747"/>
                <a:ext cx="9360" cy="7776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245760" y="3029467"/>
                  <a:ext cx="43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40" name="Ink 39"/>
                <p14:cNvContentPartPr/>
                <p14:nvPr/>
              </p14:nvContentPartPr>
              <p14:xfrm>
                <a:off x="6279240" y="2940907"/>
                <a:ext cx="21240" cy="1368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260160" y="2921827"/>
                  <a:ext cx="57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41" name="Ink 40"/>
                <p14:cNvContentPartPr/>
                <p14:nvPr/>
              </p14:nvContentPartPr>
              <p14:xfrm>
                <a:off x="6347640" y="3020107"/>
                <a:ext cx="169560" cy="9540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328560" y="3002107"/>
                  <a:ext cx="1915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2" name="Ink 41"/>
                <p14:cNvContentPartPr/>
                <p14:nvPr/>
              </p14:nvContentPartPr>
              <p14:xfrm>
                <a:off x="6523320" y="3047467"/>
                <a:ext cx="107640" cy="78840"/>
              </p14:xfrm>
            </p:contentPart>
          </mc:Choice>
          <mc:Fallback xmlns="">
            <p:pic>
              <p:nvPicPr>
                <p:cNvPr id="42" name="Ink 41"/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504960" y="3028747"/>
                  <a:ext cx="1288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3" name="Ink 42"/>
                <p14:cNvContentPartPr/>
                <p14:nvPr/>
              </p14:nvContentPartPr>
              <p14:xfrm>
                <a:off x="6706560" y="2889787"/>
                <a:ext cx="38880" cy="22176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688560" y="2872507"/>
                  <a:ext cx="741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4" name="Ink 43"/>
                <p14:cNvContentPartPr/>
                <p14:nvPr/>
              </p14:nvContentPartPr>
              <p14:xfrm>
                <a:off x="6791880" y="2913547"/>
                <a:ext cx="42480" cy="209160"/>
              </p14:xfrm>
            </p:contentPart>
          </mc:Choice>
          <mc:Fallback xmlns="">
            <p:pic>
              <p:nvPicPr>
                <p:cNvPr id="44" name="Ink 43"/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773880" y="2897707"/>
                  <a:ext cx="763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45" name="Ink 44"/>
                <p14:cNvContentPartPr/>
                <p14:nvPr/>
              </p14:nvContentPartPr>
              <p14:xfrm>
                <a:off x="6743280" y="3036667"/>
                <a:ext cx="182520" cy="29340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740400" y="3019387"/>
                  <a:ext cx="2026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6" name="Ink 45"/>
                <p14:cNvContentPartPr/>
                <p14:nvPr/>
              </p14:nvContentPartPr>
              <p14:xfrm>
                <a:off x="7454640" y="2825347"/>
                <a:ext cx="38160" cy="11628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439520" y="2807707"/>
                  <a:ext cx="71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7" name="Ink 46"/>
                <p14:cNvContentPartPr/>
                <p14:nvPr/>
              </p14:nvContentPartPr>
              <p14:xfrm>
                <a:off x="7216680" y="3053227"/>
                <a:ext cx="536400" cy="2664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200480" y="3034507"/>
                  <a:ext cx="5709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8" name="Ink 47"/>
                <p14:cNvContentPartPr/>
                <p14:nvPr/>
              </p14:nvContentPartPr>
              <p14:xfrm>
                <a:off x="7152240" y="3244387"/>
                <a:ext cx="29160" cy="149760"/>
              </p14:xfrm>
            </p:contentPart>
          </mc:Choice>
          <mc:Fallback xmlns="">
            <p:pic>
              <p:nvPicPr>
                <p:cNvPr id="48" name="Ink 47"/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141800" y="3228547"/>
                  <a:ext cx="558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9" name="Ink 48"/>
                <p14:cNvContentPartPr/>
                <p14:nvPr/>
              </p14:nvContentPartPr>
              <p14:xfrm>
                <a:off x="7165200" y="3213067"/>
                <a:ext cx="71640" cy="9396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146840" y="3194707"/>
                  <a:ext cx="1080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50" name="Ink 49"/>
                <p14:cNvContentPartPr/>
                <p14:nvPr/>
              </p14:nvContentPartPr>
              <p14:xfrm>
                <a:off x="7291920" y="3236467"/>
                <a:ext cx="72360" cy="7272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273560" y="3218467"/>
                  <a:ext cx="10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51" name="Ink 50"/>
                <p14:cNvContentPartPr/>
                <p14:nvPr/>
              </p14:nvContentPartPr>
              <p14:xfrm>
                <a:off x="7409640" y="3139627"/>
                <a:ext cx="38520" cy="17136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391640" y="3124147"/>
                  <a:ext cx="72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2" name="Ink 51"/>
                <p14:cNvContentPartPr/>
                <p14:nvPr/>
              </p14:nvContentPartPr>
              <p14:xfrm>
                <a:off x="7417920" y="3235747"/>
                <a:ext cx="121320" cy="15480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404600" y="3218827"/>
                  <a:ext cx="151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3" name="Ink 52"/>
                <p14:cNvContentPartPr/>
                <p14:nvPr/>
              </p14:nvContentPartPr>
              <p14:xfrm>
                <a:off x="7648320" y="3157987"/>
                <a:ext cx="127080" cy="15300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628160" y="3138907"/>
                  <a:ext cx="1663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54" name="Ink 53"/>
                <p14:cNvContentPartPr/>
                <p14:nvPr/>
              </p14:nvContentPartPr>
              <p14:xfrm>
                <a:off x="7955760" y="2902027"/>
                <a:ext cx="87120" cy="324000"/>
              </p14:xfrm>
            </p:contentPart>
          </mc:Choice>
          <mc:Fallback xmlns="">
            <p:pic>
              <p:nvPicPr>
                <p:cNvPr id="54" name="Ink 53"/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944600" y="2886187"/>
                  <a:ext cx="117000" cy="35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573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737133" y="4038596"/>
            <a:ext cx="4246709" cy="1801498"/>
            <a:chOff x="737133" y="4038596"/>
            <a:chExt cx="4246709" cy="1801498"/>
          </a:xfrm>
        </p:grpSpPr>
        <p:grpSp>
          <p:nvGrpSpPr>
            <p:cNvPr id="413" name="Group 412"/>
            <p:cNvGrpSpPr/>
            <p:nvPr/>
          </p:nvGrpSpPr>
          <p:grpSpPr>
            <a:xfrm>
              <a:off x="994739" y="4386225"/>
              <a:ext cx="1779994" cy="1420004"/>
              <a:chOff x="904019" y="4630032"/>
              <a:chExt cx="1779994" cy="1420004"/>
            </a:xfrm>
          </p:grpSpPr>
          <p:sp>
            <p:nvSpPr>
              <p:cNvPr id="111" name="Oval 9"/>
              <p:cNvSpPr>
                <a:spLocks noChangeArrowheads="1"/>
              </p:cNvSpPr>
              <p:nvPr/>
            </p:nvSpPr>
            <p:spPr bwMode="auto">
              <a:xfrm>
                <a:off x="904019" y="5875190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12" name="Oval 10"/>
              <p:cNvSpPr>
                <a:spLocks noChangeArrowheads="1"/>
              </p:cNvSpPr>
              <p:nvPr/>
            </p:nvSpPr>
            <p:spPr bwMode="auto">
              <a:xfrm>
                <a:off x="2539951" y="5905973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116" name="AutoShape 62"/>
              <p:cNvCxnSpPr>
                <a:cxnSpLocks noChangeShapeType="1"/>
                <a:stCxn id="111" idx="6"/>
                <a:endCxn id="112" idx="2"/>
              </p:cNvCxnSpPr>
              <p:nvPr/>
            </p:nvCxnSpPr>
            <p:spPr bwMode="auto">
              <a:xfrm>
                <a:off x="1048081" y="5947221"/>
                <a:ext cx="1491870" cy="30784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8" name="Oval 9"/>
              <p:cNvSpPr>
                <a:spLocks noChangeArrowheads="1"/>
              </p:cNvSpPr>
              <p:nvPr/>
            </p:nvSpPr>
            <p:spPr bwMode="auto">
              <a:xfrm>
                <a:off x="1698758" y="5426427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133" name="AutoShape 62"/>
              <p:cNvCxnSpPr>
                <a:cxnSpLocks noChangeShapeType="1"/>
                <a:stCxn id="128" idx="5"/>
                <a:endCxn id="112" idx="5"/>
              </p:cNvCxnSpPr>
              <p:nvPr/>
            </p:nvCxnSpPr>
            <p:spPr bwMode="auto">
              <a:xfrm>
                <a:off x="1821722" y="5549391"/>
                <a:ext cx="841193" cy="479547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5" name="Oval 9"/>
              <p:cNvSpPr>
                <a:spLocks noChangeArrowheads="1"/>
              </p:cNvSpPr>
              <p:nvPr/>
            </p:nvSpPr>
            <p:spPr bwMode="auto">
              <a:xfrm>
                <a:off x="1677660" y="4630032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140" name="AutoShape 62"/>
              <p:cNvCxnSpPr>
                <a:cxnSpLocks noChangeShapeType="1"/>
                <a:stCxn id="135" idx="5"/>
                <a:endCxn id="112" idx="1"/>
              </p:cNvCxnSpPr>
              <p:nvPr/>
            </p:nvCxnSpPr>
            <p:spPr bwMode="auto">
              <a:xfrm>
                <a:off x="1800625" y="4752997"/>
                <a:ext cx="760423" cy="1174074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Connector 147"/>
              <p:cNvCxnSpPr>
                <a:stCxn id="135" idx="4"/>
                <a:endCxn id="128" idx="0"/>
              </p:cNvCxnSpPr>
              <p:nvPr/>
            </p:nvCxnSpPr>
            <p:spPr bwMode="auto">
              <a:xfrm>
                <a:off x="1749691" y="4774095"/>
                <a:ext cx="21097" cy="65233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Straight Connector 148"/>
              <p:cNvCxnSpPr>
                <a:stCxn id="135" idx="3"/>
                <a:endCxn id="111" idx="7"/>
              </p:cNvCxnSpPr>
              <p:nvPr/>
            </p:nvCxnSpPr>
            <p:spPr bwMode="auto">
              <a:xfrm flipH="1">
                <a:off x="1026984" y="4752997"/>
                <a:ext cx="671774" cy="1143291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Straight Connector 171"/>
              <p:cNvCxnSpPr>
                <a:stCxn id="111" idx="3"/>
                <a:endCxn id="128" idx="3"/>
              </p:cNvCxnSpPr>
              <p:nvPr/>
            </p:nvCxnSpPr>
            <p:spPr bwMode="auto">
              <a:xfrm flipV="1">
                <a:off x="925116" y="5549391"/>
                <a:ext cx="794739" cy="448763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4" name="Group 413"/>
            <p:cNvGrpSpPr/>
            <p:nvPr/>
          </p:nvGrpSpPr>
          <p:grpSpPr>
            <a:xfrm>
              <a:off x="3203848" y="4420090"/>
              <a:ext cx="1779994" cy="1420004"/>
              <a:chOff x="904019" y="4630032"/>
              <a:chExt cx="1779994" cy="1420004"/>
            </a:xfrm>
          </p:grpSpPr>
          <p:sp>
            <p:nvSpPr>
              <p:cNvPr id="415" name="Oval 9"/>
              <p:cNvSpPr>
                <a:spLocks noChangeArrowheads="1"/>
              </p:cNvSpPr>
              <p:nvPr/>
            </p:nvSpPr>
            <p:spPr bwMode="auto">
              <a:xfrm>
                <a:off x="904019" y="5875190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6" name="Oval 10"/>
              <p:cNvSpPr>
                <a:spLocks noChangeArrowheads="1"/>
              </p:cNvSpPr>
              <p:nvPr/>
            </p:nvSpPr>
            <p:spPr bwMode="auto">
              <a:xfrm>
                <a:off x="2539951" y="5905973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417" name="AutoShape 62"/>
              <p:cNvCxnSpPr>
                <a:cxnSpLocks noChangeShapeType="1"/>
                <a:stCxn id="415" idx="6"/>
                <a:endCxn id="416" idx="2"/>
              </p:cNvCxnSpPr>
              <p:nvPr/>
            </p:nvCxnSpPr>
            <p:spPr bwMode="auto">
              <a:xfrm>
                <a:off x="1048081" y="5947221"/>
                <a:ext cx="1491870" cy="30784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8" name="Oval 9"/>
              <p:cNvSpPr>
                <a:spLocks noChangeArrowheads="1"/>
              </p:cNvSpPr>
              <p:nvPr/>
            </p:nvSpPr>
            <p:spPr bwMode="auto">
              <a:xfrm>
                <a:off x="1698758" y="5426427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419" name="AutoShape 62"/>
              <p:cNvCxnSpPr>
                <a:cxnSpLocks noChangeShapeType="1"/>
                <a:stCxn id="418" idx="5"/>
                <a:endCxn id="416" idx="5"/>
              </p:cNvCxnSpPr>
              <p:nvPr/>
            </p:nvCxnSpPr>
            <p:spPr bwMode="auto">
              <a:xfrm>
                <a:off x="1821722" y="5549391"/>
                <a:ext cx="841193" cy="479547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0" name="Oval 9"/>
              <p:cNvSpPr>
                <a:spLocks noChangeArrowheads="1"/>
              </p:cNvSpPr>
              <p:nvPr/>
            </p:nvSpPr>
            <p:spPr bwMode="auto">
              <a:xfrm>
                <a:off x="1677660" y="4630032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421" name="AutoShape 62"/>
              <p:cNvCxnSpPr>
                <a:cxnSpLocks noChangeShapeType="1"/>
                <a:stCxn id="420" idx="5"/>
                <a:endCxn id="416" idx="1"/>
              </p:cNvCxnSpPr>
              <p:nvPr/>
            </p:nvCxnSpPr>
            <p:spPr bwMode="auto">
              <a:xfrm>
                <a:off x="1800625" y="4752997"/>
                <a:ext cx="760423" cy="1174074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2" name="Straight Connector 421"/>
              <p:cNvCxnSpPr>
                <a:stCxn id="420" idx="4"/>
                <a:endCxn id="418" idx="0"/>
              </p:cNvCxnSpPr>
              <p:nvPr/>
            </p:nvCxnSpPr>
            <p:spPr bwMode="auto">
              <a:xfrm>
                <a:off x="1749691" y="4774095"/>
                <a:ext cx="21097" cy="652332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3" name="Straight Connector 422"/>
              <p:cNvCxnSpPr>
                <a:stCxn id="420" idx="3"/>
                <a:endCxn id="415" idx="7"/>
              </p:cNvCxnSpPr>
              <p:nvPr/>
            </p:nvCxnSpPr>
            <p:spPr bwMode="auto">
              <a:xfrm flipH="1">
                <a:off x="1026984" y="4752997"/>
                <a:ext cx="671774" cy="1143291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4" name="Straight Connector 423"/>
              <p:cNvCxnSpPr>
                <a:stCxn id="415" idx="3"/>
                <a:endCxn id="418" idx="3"/>
              </p:cNvCxnSpPr>
              <p:nvPr/>
            </p:nvCxnSpPr>
            <p:spPr bwMode="auto">
              <a:xfrm flipV="1">
                <a:off x="925116" y="5549391"/>
                <a:ext cx="794739" cy="448763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/>
                <p14:cNvContentPartPr/>
                <p14:nvPr/>
              </p14:nvContentPartPr>
              <p14:xfrm>
                <a:off x="737133" y="4875907"/>
                <a:ext cx="219600" cy="258480"/>
              </p14:xfrm>
            </p:contentPart>
          </mc:Choice>
          <mc:Fallback xmlns="">
            <p:pic>
              <p:nvPicPr>
                <p:cNvPr id="2" name="Ink 1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2013" y="4859707"/>
                  <a:ext cx="25236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" name="Ink 2"/>
                <p14:cNvContentPartPr/>
                <p14:nvPr/>
              </p14:nvContentPartPr>
              <p14:xfrm>
                <a:off x="1098213" y="4994347"/>
                <a:ext cx="73080" cy="74880"/>
              </p14:xfrm>
            </p:contentPart>
          </mc:Choice>
          <mc:Fallback xmlns="">
            <p:pic>
              <p:nvPicPr>
                <p:cNvPr id="3" name="Ink 2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81653" y="4977787"/>
                  <a:ext cx="1044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" name="Ink 3"/>
                <p14:cNvContentPartPr/>
                <p14:nvPr/>
              </p14:nvContentPartPr>
              <p14:xfrm>
                <a:off x="1101813" y="5000107"/>
                <a:ext cx="60120" cy="77760"/>
              </p14:xfrm>
            </p:contentPart>
          </mc:Choice>
          <mc:Fallback xmlns="">
            <p:pic>
              <p:nvPicPr>
                <p:cNvPr id="4" name="Ink 3"/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86333" y="4994347"/>
                  <a:ext cx="83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" name="Ink 5"/>
                <p14:cNvContentPartPr/>
                <p14:nvPr/>
              </p14:nvContentPartPr>
              <p14:xfrm>
                <a:off x="3203528" y="4884907"/>
                <a:ext cx="199080" cy="24588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189488" y="4868347"/>
                  <a:ext cx="2300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" name="Ink 6"/>
                <p14:cNvContentPartPr/>
                <p14:nvPr/>
              </p14:nvContentPartPr>
              <p14:xfrm>
                <a:off x="3499088" y="5001907"/>
                <a:ext cx="64800" cy="6840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482888" y="4985707"/>
                  <a:ext cx="90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" name="Ink 7"/>
                <p14:cNvContentPartPr/>
                <p14:nvPr/>
              </p14:nvContentPartPr>
              <p14:xfrm>
                <a:off x="3503408" y="5012347"/>
                <a:ext cx="51840" cy="7344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487928" y="5009467"/>
                  <a:ext cx="759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" name="Ink 9"/>
                <p14:cNvContentPartPr/>
                <p14:nvPr/>
              </p14:nvContentPartPr>
              <p14:xfrm>
                <a:off x="2683584" y="4945747"/>
                <a:ext cx="20160" cy="18144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666664" y="4928827"/>
                  <a:ext cx="554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" name="Ink 10"/>
                <p14:cNvContentPartPr/>
                <p14:nvPr/>
              </p14:nvContentPartPr>
              <p14:xfrm>
                <a:off x="2627784" y="5011627"/>
                <a:ext cx="208440" cy="4500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610864" y="4994707"/>
                  <a:ext cx="231480" cy="77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Freeform 12"/>
            <p:cNvSpPr/>
            <p:nvPr/>
          </p:nvSpPr>
          <p:spPr bwMode="auto">
            <a:xfrm>
              <a:off x="1837267" y="4038596"/>
              <a:ext cx="2182417" cy="408911"/>
            </a:xfrm>
            <a:custGeom>
              <a:avLst/>
              <a:gdLst>
                <a:gd name="connsiteX0" fmla="*/ 0 w 2480733"/>
                <a:gd name="connsiteY0" fmla="*/ 440271 h 440271"/>
                <a:gd name="connsiteX1" fmla="*/ 1270000 w 2480733"/>
                <a:gd name="connsiteY1" fmla="*/ 4 h 440271"/>
                <a:gd name="connsiteX2" fmla="*/ 2480733 w 2480733"/>
                <a:gd name="connsiteY2" fmla="*/ 431804 h 44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0733" h="440271">
                  <a:moveTo>
                    <a:pt x="0" y="440271"/>
                  </a:moveTo>
                  <a:cubicBezTo>
                    <a:pt x="428272" y="220843"/>
                    <a:pt x="856545" y="1415"/>
                    <a:pt x="1270000" y="4"/>
                  </a:cubicBezTo>
                  <a:cubicBezTo>
                    <a:pt x="1683455" y="-1407"/>
                    <a:pt x="2278944" y="359837"/>
                    <a:pt x="2480733" y="431804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" name="Ink 14"/>
                <p14:cNvContentPartPr/>
                <p14:nvPr/>
              </p14:nvContentPartPr>
              <p14:xfrm>
                <a:off x="2556432" y="4258345"/>
                <a:ext cx="6120" cy="11664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538432" y="4240345"/>
                  <a:ext cx="42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" name="Ink 15"/>
                <p14:cNvContentPartPr/>
                <p14:nvPr/>
              </p14:nvContentPartPr>
              <p14:xfrm>
                <a:off x="2497752" y="4296865"/>
                <a:ext cx="174960" cy="3204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80472" y="4285705"/>
                  <a:ext cx="195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" name="Ink 16"/>
                <p14:cNvContentPartPr/>
                <p14:nvPr/>
              </p14:nvContentPartPr>
              <p14:xfrm>
                <a:off x="2807712" y="4103905"/>
                <a:ext cx="138960" cy="29772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90072" y="4088785"/>
                  <a:ext cx="17496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8" name="Ink 27"/>
                <p14:cNvContentPartPr/>
                <p14:nvPr/>
              </p14:nvContentPartPr>
              <p14:xfrm>
                <a:off x="3027312" y="4372465"/>
                <a:ext cx="8640" cy="14184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10752" y="4356265"/>
                  <a:ext cx="36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" name="Ink 28"/>
                <p14:cNvContentPartPr/>
                <p14:nvPr/>
              </p14:nvContentPartPr>
              <p14:xfrm>
                <a:off x="3095712" y="4382185"/>
                <a:ext cx="11160" cy="12276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079872" y="4366345"/>
                  <a:ext cx="43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0" name="Ink 29"/>
                <p14:cNvContentPartPr/>
                <p14:nvPr/>
              </p14:nvContentPartPr>
              <p14:xfrm>
                <a:off x="3039552" y="4459945"/>
                <a:ext cx="102240" cy="1332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24072" y="4444465"/>
                  <a:ext cx="120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1" name="Ink 30"/>
                <p14:cNvContentPartPr/>
                <p14:nvPr/>
              </p14:nvContentPartPr>
              <p14:xfrm>
                <a:off x="3154752" y="4445905"/>
                <a:ext cx="108000" cy="9216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137472" y="4428625"/>
                  <a:ext cx="1281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2" name="Ink 31"/>
                <p14:cNvContentPartPr/>
                <p14:nvPr/>
              </p14:nvContentPartPr>
              <p14:xfrm>
                <a:off x="3296592" y="4480465"/>
                <a:ext cx="15120" cy="5184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80752" y="4464625"/>
                  <a:ext cx="442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3" name="Ink 32"/>
                <p14:cNvContentPartPr/>
                <p14:nvPr/>
              </p14:nvContentPartPr>
              <p14:xfrm>
                <a:off x="3285792" y="4390465"/>
                <a:ext cx="18720" cy="1188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266352" y="4371025"/>
                  <a:ext cx="43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4" name="Ink 33"/>
                <p14:cNvContentPartPr/>
                <p14:nvPr/>
              </p14:nvContentPartPr>
              <p14:xfrm>
                <a:off x="3356712" y="4429345"/>
                <a:ext cx="60480" cy="10224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340512" y="4413145"/>
                  <a:ext cx="932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5" name="Ink 34"/>
                <p14:cNvContentPartPr/>
                <p14:nvPr/>
              </p14:nvContentPartPr>
              <p14:xfrm>
                <a:off x="3468672" y="4517545"/>
                <a:ext cx="360" cy="1764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49232" y="4514665"/>
                  <a:ext cx="3924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148064" y="4116667"/>
            <a:ext cx="569160" cy="1962720"/>
            <a:chOff x="5148064" y="4116667"/>
            <a:chExt cx="569160" cy="196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8" name="Ink 17"/>
                <p14:cNvContentPartPr/>
                <p14:nvPr/>
              </p14:nvContentPartPr>
              <p14:xfrm>
                <a:off x="5148064" y="4116667"/>
                <a:ext cx="48600" cy="17751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28624" y="4100107"/>
                  <a:ext cx="86400" cy="18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" name="Ink 18"/>
                <p14:cNvContentPartPr/>
                <p14:nvPr/>
              </p14:nvContentPartPr>
              <p14:xfrm>
                <a:off x="5311504" y="5827027"/>
                <a:ext cx="153720" cy="18216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93144" y="5813707"/>
                  <a:ext cx="1854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" name="Ink 19"/>
                <p14:cNvContentPartPr/>
                <p14:nvPr/>
              </p14:nvContentPartPr>
              <p14:xfrm>
                <a:off x="5291344" y="6001627"/>
                <a:ext cx="125280" cy="7344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73344" y="5983627"/>
                  <a:ext cx="1569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1" name="Ink 20"/>
                <p14:cNvContentPartPr/>
                <p14:nvPr/>
              </p14:nvContentPartPr>
              <p14:xfrm>
                <a:off x="5552344" y="5857627"/>
                <a:ext cx="164880" cy="22176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32904" y="5840347"/>
                  <a:ext cx="203400" cy="25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5647560" y="4150147"/>
            <a:ext cx="2236808" cy="1267200"/>
            <a:chOff x="5647560" y="4150147"/>
            <a:chExt cx="2236808" cy="126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8" name="Ink 67"/>
                <p14:cNvContentPartPr/>
                <p14:nvPr/>
              </p14:nvContentPartPr>
              <p14:xfrm>
                <a:off x="5934840" y="4540747"/>
                <a:ext cx="83880" cy="85320"/>
              </p14:xfrm>
            </p:contentPart>
          </mc:Choice>
          <mc:Fallback xmlns="">
            <p:pic>
              <p:nvPicPr>
                <p:cNvPr id="68" name="Ink 67"/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18280" y="4522747"/>
                  <a:ext cx="117720" cy="120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/>
            <p:cNvGrpSpPr/>
            <p:nvPr/>
          </p:nvGrpSpPr>
          <p:grpSpPr>
            <a:xfrm>
              <a:off x="5647560" y="4150147"/>
              <a:ext cx="2236808" cy="1267200"/>
              <a:chOff x="5647560" y="4150147"/>
              <a:chExt cx="2236808" cy="126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4" name="Ink 63"/>
                  <p14:cNvContentPartPr/>
                  <p14:nvPr/>
                </p14:nvContentPartPr>
                <p14:xfrm>
                  <a:off x="5708400" y="4158427"/>
                  <a:ext cx="12240" cy="169560"/>
                </p14:xfrm>
              </p:contentPart>
            </mc:Choice>
            <mc:Fallback xmlns="">
              <p:pic>
                <p:nvPicPr>
                  <p:cNvPr id="64" name="Ink 63"/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690400" y="4144027"/>
                    <a:ext cx="38520" cy="20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5" name="Ink 64"/>
                  <p14:cNvContentPartPr/>
                  <p14:nvPr/>
                </p14:nvContentPartPr>
                <p14:xfrm>
                  <a:off x="5682480" y="4150147"/>
                  <a:ext cx="39240" cy="66240"/>
                </p14:xfrm>
              </p:contentPart>
            </mc:Choice>
            <mc:Fallback xmlns="">
              <p:pic>
                <p:nvPicPr>
                  <p:cNvPr id="65" name="Ink 64"/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665560" y="4147267"/>
                    <a:ext cx="60840" cy="8604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80" name="Oval 9"/>
              <p:cNvSpPr>
                <a:spLocks noChangeArrowheads="1"/>
              </p:cNvSpPr>
              <p:nvPr/>
            </p:nvSpPr>
            <p:spPr bwMode="auto">
              <a:xfrm>
                <a:off x="6846935" y="4875395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4" name="Ink 23"/>
                  <p14:cNvContentPartPr/>
                  <p14:nvPr/>
                </p14:nvContentPartPr>
                <p14:xfrm>
                  <a:off x="5827200" y="4826227"/>
                  <a:ext cx="339480" cy="12564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809920" y="4807867"/>
                    <a:ext cx="36792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5" name="Ink 24"/>
                  <p14:cNvContentPartPr/>
                  <p14:nvPr/>
                </p14:nvContentPartPr>
                <p14:xfrm>
                  <a:off x="5865720" y="5017747"/>
                  <a:ext cx="288360" cy="79560"/>
                </p14:xfrm>
              </p:contentPart>
            </mc:Choice>
            <mc:Fallback xmlns="">
              <p:pic>
                <p:nvPicPr>
                  <p:cNvPr id="25" name="Ink 24"/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848800" y="5012347"/>
                    <a:ext cx="324000" cy="10296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93" name="Oval 9"/>
              <p:cNvSpPr>
                <a:spLocks noChangeArrowheads="1"/>
              </p:cNvSpPr>
              <p:nvPr/>
            </p:nvSpPr>
            <p:spPr bwMode="auto">
              <a:xfrm>
                <a:off x="7740306" y="4869160"/>
                <a:ext cx="144062" cy="144063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cxnSp>
            <p:nvCxnSpPr>
              <p:cNvPr id="27" name="Straight Connector 26"/>
              <p:cNvCxnSpPr>
                <a:stCxn id="80" idx="6"/>
                <a:endCxn id="93" idx="2"/>
              </p:cNvCxnSpPr>
              <p:nvPr/>
            </p:nvCxnSpPr>
            <p:spPr bwMode="auto">
              <a:xfrm flipV="1">
                <a:off x="6990997" y="4941192"/>
                <a:ext cx="749309" cy="6235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39" name="Ink 38"/>
                  <p14:cNvContentPartPr/>
                  <p14:nvPr/>
                </p14:nvContentPartPr>
                <p14:xfrm>
                  <a:off x="7318293" y="5134387"/>
                  <a:ext cx="154440" cy="282960"/>
                </p14:xfrm>
              </p:contentPart>
            </mc:Choice>
            <mc:Fallback xmlns="">
              <p:pic>
                <p:nvPicPr>
                  <p:cNvPr id="39" name="Ink 38"/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300653" y="5117467"/>
                    <a:ext cx="189000" cy="31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1" name="Ink 40"/>
                  <p14:cNvContentPartPr/>
                  <p14:nvPr/>
                </p14:nvContentPartPr>
                <p14:xfrm>
                  <a:off x="7221453" y="5071747"/>
                  <a:ext cx="17280" cy="8280"/>
                </p14:xfrm>
              </p:contentPart>
            </mc:Choice>
            <mc:Fallback xmlns="">
              <p:pic>
                <p:nvPicPr>
                  <p:cNvPr id="41" name="Ink 40"/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216773" y="5066707"/>
                    <a:ext cx="2700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2" name="Ink 41"/>
                  <p14:cNvContentPartPr/>
                  <p14:nvPr/>
                </p14:nvContentPartPr>
                <p14:xfrm>
                  <a:off x="7250973" y="5042587"/>
                  <a:ext cx="256320" cy="58680"/>
                </p14:xfrm>
              </p:contentPart>
            </mc:Choice>
            <mc:Fallback xmlns="">
              <p:pic>
                <p:nvPicPr>
                  <p:cNvPr id="42" name="Ink 41"/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238373" y="5023147"/>
                    <a:ext cx="282960" cy="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6" name="Ink 65"/>
                  <p14:cNvContentPartPr/>
                  <p14:nvPr/>
                </p14:nvContentPartPr>
                <p14:xfrm>
                  <a:off x="5647560" y="4309627"/>
                  <a:ext cx="423000" cy="145800"/>
                </p14:xfrm>
              </p:contentPart>
            </mc:Choice>
            <mc:Fallback xmlns="">
              <p:pic>
                <p:nvPicPr>
                  <p:cNvPr id="66" name="Ink 65"/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632080" y="4290547"/>
                    <a:ext cx="45288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7" name="Ink 66"/>
                  <p14:cNvContentPartPr/>
                  <p14:nvPr/>
                </p14:nvContentPartPr>
                <p14:xfrm>
                  <a:off x="5783280" y="4535347"/>
                  <a:ext cx="99000" cy="164520"/>
                </p14:xfrm>
              </p:contentPart>
            </mc:Choice>
            <mc:Fallback xmlns="">
              <p:pic>
                <p:nvPicPr>
                  <p:cNvPr id="67" name="Ink 66"/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766000" y="4517386"/>
                    <a:ext cx="134640" cy="199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9" name="Ink 68"/>
                  <p14:cNvContentPartPr/>
                  <p14:nvPr/>
                </p14:nvContentPartPr>
                <p14:xfrm>
                  <a:off x="6080640" y="4438147"/>
                  <a:ext cx="16560" cy="175680"/>
                </p14:xfrm>
              </p:contentPart>
            </mc:Choice>
            <mc:Fallback xmlns="">
              <p:pic>
                <p:nvPicPr>
                  <p:cNvPr id="69" name="Ink 68"/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062640" y="4420507"/>
                    <a:ext cx="4896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70" name="Ink 69"/>
                  <p14:cNvContentPartPr/>
                  <p14:nvPr/>
                </p14:nvContentPartPr>
                <p14:xfrm>
                  <a:off x="6133200" y="4553347"/>
                  <a:ext cx="126720" cy="168480"/>
                </p14:xfrm>
              </p:contentPart>
            </mc:Choice>
            <mc:Fallback xmlns="">
              <p:pic>
                <p:nvPicPr>
                  <p:cNvPr id="70" name="Ink 69"/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6130320" y="4537147"/>
                    <a:ext cx="14724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71" name="Ink 70"/>
                  <p14:cNvContentPartPr/>
                  <p14:nvPr/>
                </p14:nvContentPartPr>
                <p14:xfrm>
                  <a:off x="6347400" y="4464427"/>
                  <a:ext cx="99000" cy="225360"/>
                </p14:xfrm>
              </p:contentPart>
            </mc:Choice>
            <mc:Fallback xmlns="">
              <p:pic>
                <p:nvPicPr>
                  <p:cNvPr id="71" name="Ink 70"/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6329107" y="4447507"/>
                    <a:ext cx="120163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72" name="Ink 71"/>
                  <p14:cNvContentPartPr/>
                  <p14:nvPr/>
                </p14:nvContentPartPr>
                <p14:xfrm>
                  <a:off x="6476280" y="4490347"/>
                  <a:ext cx="145800" cy="186480"/>
                </p14:xfrm>
              </p:contentPart>
            </mc:Choice>
            <mc:Fallback xmlns="">
              <p:pic>
                <p:nvPicPr>
                  <p:cNvPr id="72" name="Ink 71"/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6459360" y="4472707"/>
                    <a:ext cx="181440" cy="22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73" name="Ink 72"/>
                  <p14:cNvContentPartPr/>
                  <p14:nvPr/>
                </p14:nvContentPartPr>
                <p14:xfrm>
                  <a:off x="6673560" y="4470547"/>
                  <a:ext cx="58680" cy="234360"/>
                </p14:xfrm>
              </p:contentPart>
            </mc:Choice>
            <mc:Fallback xmlns="">
              <p:pic>
                <p:nvPicPr>
                  <p:cNvPr id="73" name="Ink 72"/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655920" y="4456507"/>
                    <a:ext cx="95040" cy="267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6" name="Group 95"/>
          <p:cNvGrpSpPr/>
          <p:nvPr/>
        </p:nvGrpSpPr>
        <p:grpSpPr>
          <a:xfrm>
            <a:off x="7507293" y="5547707"/>
            <a:ext cx="1192323" cy="694863"/>
            <a:chOff x="7507293" y="5547707"/>
            <a:chExt cx="1192323" cy="6948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6" name="Ink 45"/>
                <p14:cNvContentPartPr/>
                <p14:nvPr/>
              </p14:nvContentPartPr>
              <p14:xfrm>
                <a:off x="7873776" y="5744690"/>
                <a:ext cx="166680" cy="27972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55776" y="5729930"/>
                  <a:ext cx="1897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3" name="Ink 52"/>
                <p14:cNvContentPartPr/>
                <p14:nvPr/>
              </p14:nvContentPartPr>
              <p14:xfrm>
                <a:off x="8117856" y="6019370"/>
                <a:ext cx="5400" cy="16200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100576" y="6002090"/>
                  <a:ext cx="406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4" name="Ink 53"/>
                <p14:cNvContentPartPr/>
                <p14:nvPr/>
              </p14:nvContentPartPr>
              <p14:xfrm>
                <a:off x="8217216" y="6014690"/>
                <a:ext cx="7200" cy="163800"/>
              </p14:xfrm>
            </p:contentPart>
          </mc:Choice>
          <mc:Fallback xmlns="">
            <p:pic>
              <p:nvPicPr>
                <p:cNvPr id="54" name="Ink 53"/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98856" y="5997050"/>
                  <a:ext cx="417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5" name="Ink 54"/>
                <p14:cNvContentPartPr/>
                <p14:nvPr/>
              </p14:nvContentPartPr>
              <p14:xfrm>
                <a:off x="8139816" y="6114770"/>
                <a:ext cx="139320" cy="20520"/>
              </p14:xfrm>
            </p:contentPart>
          </mc:Choice>
          <mc:Fallback xmlns="">
            <p:pic>
              <p:nvPicPr>
                <p:cNvPr id="55" name="Ink 54"/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122176" y="6107570"/>
                  <a:ext cx="159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6" name="Ink 55"/>
                <p14:cNvContentPartPr/>
                <p14:nvPr/>
              </p14:nvContentPartPr>
              <p14:xfrm>
                <a:off x="8316576" y="6118370"/>
                <a:ext cx="119880" cy="86040"/>
              </p14:xfrm>
            </p:contentPart>
          </mc:Choice>
          <mc:Fallback xmlns="">
            <p:pic>
              <p:nvPicPr>
                <p:cNvPr id="56" name="Ink 55"/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299656" y="6101090"/>
                  <a:ext cx="139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7" name="Ink 56"/>
                <p14:cNvContentPartPr/>
                <p14:nvPr/>
              </p14:nvContentPartPr>
              <p14:xfrm>
                <a:off x="8482536" y="6132410"/>
                <a:ext cx="11520" cy="86400"/>
              </p14:xfrm>
            </p:contentPart>
          </mc:Choice>
          <mc:Fallback xmlns="">
            <p:pic>
              <p:nvPicPr>
                <p:cNvPr id="57" name="Ink 56"/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466336" y="6116570"/>
                  <a:ext cx="374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8" name="Ink 57"/>
                <p14:cNvContentPartPr/>
                <p14:nvPr/>
              </p14:nvContentPartPr>
              <p14:xfrm>
                <a:off x="8478216" y="6056450"/>
                <a:ext cx="12960" cy="0"/>
              </p14:xfrm>
            </p:contentPart>
          </mc:Choice>
          <mc:Fallback xmlns="">
            <p:pic>
              <p:nvPicPr>
                <p:cNvPr id="58" name="Ink 57"/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0" y="0"/>
                  <a:ext cx="129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9" name="Ink 58"/>
                <p14:cNvContentPartPr/>
                <p14:nvPr/>
              </p14:nvContentPartPr>
              <p14:xfrm>
                <a:off x="8554536" y="6135290"/>
                <a:ext cx="63720" cy="107280"/>
              </p14:xfrm>
            </p:contentPart>
          </mc:Choice>
          <mc:Fallback xmlns="">
            <p:pic>
              <p:nvPicPr>
                <p:cNvPr id="59" name="Ink 58"/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537976" y="6118730"/>
                  <a:ext cx="96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0" name="Ink 59"/>
                <p14:cNvContentPartPr/>
                <p14:nvPr/>
              </p14:nvContentPartPr>
              <p14:xfrm>
                <a:off x="8696376" y="6202250"/>
                <a:ext cx="3240" cy="16920"/>
              </p14:xfrm>
            </p:contentPart>
          </mc:Choice>
          <mc:Fallback xmlns="">
            <p:pic>
              <p:nvPicPr>
                <p:cNvPr id="60" name="Ink 59"/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680896" y="6194690"/>
                  <a:ext cx="385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4" name="Ink 73"/>
                <p14:cNvContentPartPr/>
                <p14:nvPr/>
              </p14:nvContentPartPr>
              <p14:xfrm>
                <a:off x="7555173" y="5573267"/>
                <a:ext cx="132840" cy="157680"/>
              </p14:xfrm>
            </p:contentPart>
          </mc:Choice>
          <mc:Fallback xmlns="">
            <p:pic>
              <p:nvPicPr>
                <p:cNvPr id="74" name="Ink 73"/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538253" y="5559947"/>
                  <a:ext cx="164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5" name="Ink 74"/>
                <p14:cNvContentPartPr/>
                <p14:nvPr/>
              </p14:nvContentPartPr>
              <p14:xfrm>
                <a:off x="7644453" y="5547707"/>
                <a:ext cx="102960" cy="132840"/>
              </p14:xfrm>
            </p:contentPart>
          </mc:Choice>
          <mc:Fallback xmlns="">
            <p:pic>
              <p:nvPicPr>
                <p:cNvPr id="75" name="Ink 74"/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626093" y="5530067"/>
                  <a:ext cx="1400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6" name="Ink 75"/>
                <p14:cNvContentPartPr/>
                <p14:nvPr/>
              </p14:nvContentPartPr>
              <p14:xfrm>
                <a:off x="7507293" y="5579027"/>
                <a:ext cx="311040" cy="13104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90013" y="5570387"/>
                  <a:ext cx="347400" cy="15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63" name="Ink 162"/>
              <p14:cNvContentPartPr/>
              <p14:nvPr/>
            </p14:nvContentPartPr>
            <p14:xfrm>
              <a:off x="5213198" y="799343"/>
              <a:ext cx="164198" cy="134373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194114" y="780970"/>
                <a:ext cx="186163" cy="17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98" name="Ink 197"/>
              <p14:cNvContentPartPr/>
              <p14:nvPr/>
            </p14:nvContentPartPr>
            <p14:xfrm>
              <a:off x="613593" y="607723"/>
              <a:ext cx="6613139" cy="476999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597033" y="590443"/>
                <a:ext cx="6647699" cy="512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99" name="Ink 198"/>
              <p14:cNvContentPartPr/>
              <p14:nvPr/>
            </p14:nvContentPartPr>
            <p14:xfrm>
              <a:off x="506499" y="998998"/>
              <a:ext cx="2160712" cy="47928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92819" y="978968"/>
                <a:ext cx="2194552" cy="86914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/>
          <p:cNvGrpSpPr/>
          <p:nvPr/>
        </p:nvGrpSpPr>
        <p:grpSpPr>
          <a:xfrm>
            <a:off x="841714" y="1246959"/>
            <a:ext cx="7201166" cy="2193855"/>
            <a:chOff x="841714" y="1246959"/>
            <a:chExt cx="7201166" cy="2193855"/>
          </a:xfrm>
        </p:grpSpPr>
        <p:grpSp>
          <p:nvGrpSpPr>
            <p:cNvPr id="156" name="Group 155"/>
            <p:cNvGrpSpPr/>
            <p:nvPr/>
          </p:nvGrpSpPr>
          <p:grpSpPr>
            <a:xfrm>
              <a:off x="841714" y="1246959"/>
              <a:ext cx="6881398" cy="1538379"/>
              <a:chOff x="858954" y="1628800"/>
              <a:chExt cx="6881398" cy="1538379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866624" y="2223745"/>
                <a:ext cx="6873728" cy="943434"/>
                <a:chOff x="578592" y="2223745"/>
                <a:chExt cx="6873728" cy="94343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209" name="Ink 208"/>
                    <p14:cNvContentPartPr/>
                    <p14:nvPr/>
                  </p14:nvContentPartPr>
                  <p14:xfrm>
                    <a:off x="3655978" y="2226256"/>
                    <a:ext cx="3796342" cy="940923"/>
                  </p14:xfrm>
                </p:contentPart>
              </mc:Choice>
              <mc:Fallback xmlns="">
                <p:pic>
                  <p:nvPicPr>
                    <p:cNvPr id="209" name="Ink 208"/>
                    <p:cNvPicPr/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3638697" y="2209698"/>
                      <a:ext cx="3829103" cy="9754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210" name="Ink 209"/>
                    <p14:cNvContentPartPr/>
                    <p14:nvPr/>
                  </p14:nvContentPartPr>
                  <p14:xfrm>
                    <a:off x="578592" y="2352780"/>
                    <a:ext cx="394013" cy="25116"/>
                  </p14:xfrm>
                </p:contentPart>
              </mc:Choice>
              <mc:Fallback xmlns="">
                <p:pic>
                  <p:nvPicPr>
                    <p:cNvPr id="210" name="Ink 209"/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559864" y="2333405"/>
                      <a:ext cx="429308" cy="592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211" name="Ink 210"/>
                    <p14:cNvContentPartPr/>
                    <p14:nvPr/>
                  </p14:nvContentPartPr>
                  <p14:xfrm>
                    <a:off x="907303" y="2282454"/>
                    <a:ext cx="76291" cy="171105"/>
                  </p14:xfrm>
                </p:contentPart>
              </mc:Choice>
              <mc:Fallback xmlns="">
                <p:pic>
                  <p:nvPicPr>
                    <p:cNvPr id="211" name="Ink 210"/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887870" y="2263002"/>
                      <a:ext cx="115156" cy="1945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212" name="Ink 211"/>
                    <p14:cNvContentPartPr/>
                    <p14:nvPr/>
                  </p14:nvContentPartPr>
                  <p14:xfrm>
                    <a:off x="1287188" y="2312908"/>
                    <a:ext cx="138140" cy="313013"/>
                  </p14:xfrm>
                </p:contentPart>
              </mc:Choice>
              <mc:Fallback xmlns="">
                <p:pic>
                  <p:nvPicPr>
                    <p:cNvPr id="212" name="Ink 211"/>
                    <p:cNvPicPr/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1269201" y="2293480"/>
                      <a:ext cx="175553" cy="3525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213" name="Ink 212"/>
                    <p14:cNvContentPartPr/>
                    <p14:nvPr/>
                  </p14:nvContentPartPr>
                  <p14:xfrm>
                    <a:off x="1557817" y="2328605"/>
                    <a:ext cx="320862" cy="112082"/>
                  </p14:xfrm>
                </p:contentPart>
              </mc:Choice>
              <mc:Fallback xmlns="">
                <p:pic>
                  <p:nvPicPr>
                    <p:cNvPr id="213" name="Ink 212"/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1539091" y="2310103"/>
                      <a:ext cx="355793" cy="1469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214" name="Ink 213"/>
                    <p14:cNvContentPartPr/>
                    <p14:nvPr/>
                  </p14:nvContentPartPr>
                  <p14:xfrm>
                    <a:off x="1947435" y="2341164"/>
                    <a:ext cx="124326" cy="124954"/>
                  </p14:xfrm>
                </p:contentPart>
              </mc:Choice>
              <mc:Fallback xmlns="">
                <p:pic>
                  <p:nvPicPr>
                    <p:cNvPr id="214" name="Ink 213"/>
                    <p:cNvPicPr/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1928696" y="2323159"/>
                      <a:ext cx="145948" cy="1609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215" name="Ink 214"/>
                    <p14:cNvContentPartPr/>
                    <p14:nvPr/>
                  </p14:nvContentPartPr>
                  <p14:xfrm>
                    <a:off x="2108494" y="2357489"/>
                    <a:ext cx="132175" cy="94500"/>
                  </p14:xfrm>
                </p:contentPart>
              </mc:Choice>
              <mc:Fallback xmlns="">
                <p:pic>
                  <p:nvPicPr>
                    <p:cNvPr id="215" name="Ink 214"/>
                    <p:cNvPicPr/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2091927" y="2338805"/>
                      <a:ext cx="154144" cy="1307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216" name="Ink 215"/>
                    <p14:cNvContentPartPr/>
                    <p14:nvPr/>
                  </p14:nvContentPartPr>
                  <p14:xfrm>
                    <a:off x="2312565" y="2374443"/>
                    <a:ext cx="182094" cy="84768"/>
                  </p14:xfrm>
                </p:contentPart>
              </mc:Choice>
              <mc:Fallback xmlns="">
                <p:pic>
                  <p:nvPicPr>
                    <p:cNvPr id="216" name="Ink 215"/>
                    <p:cNvPicPr/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2293852" y="2355686"/>
                      <a:ext cx="204406" cy="1193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217" name="Ink 216"/>
                    <p14:cNvContentPartPr/>
                    <p14:nvPr/>
                  </p14:nvContentPartPr>
                  <p14:xfrm>
                    <a:off x="2584136" y="2223745"/>
                    <a:ext cx="110198" cy="236408"/>
                  </p14:xfrm>
                </p:contentPart>
              </mc:Choice>
              <mc:Fallback xmlns="">
                <p:pic>
                  <p:nvPicPr>
                    <p:cNvPr id="217" name="Ink 216"/>
                    <p:cNvPicPr/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2564329" y="2205754"/>
                      <a:ext cx="132886" cy="2734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218" name="Ink 217"/>
                    <p14:cNvContentPartPr/>
                    <p14:nvPr/>
                  </p14:nvContentPartPr>
                  <p14:xfrm>
                    <a:off x="2566240" y="2329861"/>
                    <a:ext cx="167966" cy="16954"/>
                  </p14:xfrm>
                </p:contentPart>
              </mc:Choice>
              <mc:Fallback xmlns="">
                <p:pic>
                  <p:nvPicPr>
                    <p:cNvPr id="218" name="Ink 217"/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550055" y="2313628"/>
                      <a:ext cx="187748" cy="46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219" name="Ink 218"/>
                    <p14:cNvContentPartPr/>
                    <p14:nvPr/>
                  </p14:nvContentPartPr>
                  <p14:xfrm>
                    <a:off x="2782555" y="2340850"/>
                    <a:ext cx="193082" cy="128408"/>
                  </p14:xfrm>
                </p:contentPart>
              </mc:Choice>
              <mc:Fallback xmlns="">
                <p:pic>
                  <p:nvPicPr>
                    <p:cNvPr id="219" name="Ink 218"/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763823" y="2322866"/>
                      <a:ext cx="214696" cy="1650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220" name="Ink 219"/>
                    <p14:cNvContentPartPr/>
                    <p14:nvPr/>
                  </p14:nvContentPartPr>
                  <p14:xfrm>
                    <a:off x="3307802" y="2344617"/>
                    <a:ext cx="152582" cy="97012"/>
                  </p14:xfrm>
                </p:contentPart>
              </mc:Choice>
              <mc:Fallback xmlns="">
                <p:pic>
                  <p:nvPicPr>
                    <p:cNvPr id="220" name="Ink 219"/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3289766" y="2325933"/>
                      <a:ext cx="181078" cy="1307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221" name="Ink 220"/>
                    <p14:cNvContentPartPr/>
                    <p14:nvPr/>
                  </p14:nvContentPartPr>
                  <p14:xfrm>
                    <a:off x="3538873" y="2337396"/>
                    <a:ext cx="147873" cy="132803"/>
                  </p14:xfrm>
                </p:contentPart>
              </mc:Choice>
              <mc:Fallback xmlns="">
                <p:pic>
                  <p:nvPicPr>
                    <p:cNvPr id="221" name="Ink 220"/>
                    <p:cNvPicPr/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3520164" y="2318681"/>
                      <a:ext cx="169460" cy="1691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222" name="Ink 221"/>
                    <p14:cNvContentPartPr/>
                    <p14:nvPr/>
                  </p14:nvContentPartPr>
                  <p14:xfrm>
                    <a:off x="3740432" y="2376013"/>
                    <a:ext cx="168594" cy="94814"/>
                  </p14:xfrm>
                </p:contentPart>
              </mc:Choice>
              <mc:Fallback xmlns="">
                <p:pic>
                  <p:nvPicPr>
                    <p:cNvPr id="222" name="Ink 221"/>
                    <p:cNvPicPr/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3724581" y="2357627"/>
                      <a:ext cx="203177" cy="1319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223" name="Ink 222"/>
                    <p14:cNvContentPartPr/>
                    <p14:nvPr/>
                  </p14:nvContentPartPr>
                  <p14:xfrm>
                    <a:off x="1321409" y="2847573"/>
                    <a:ext cx="6593" cy="56198"/>
                  </p14:xfrm>
                </p:contentPart>
              </mc:Choice>
              <mc:Fallback xmlns="">
                <p:pic>
                  <p:nvPicPr>
                    <p:cNvPr id="223" name="Ink 222"/>
                    <p:cNvPicPr/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1303461" y="2830033"/>
                      <a:ext cx="40657" cy="89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224" name="Ink 223"/>
                    <p14:cNvContentPartPr/>
                    <p14:nvPr/>
                  </p14:nvContentPartPr>
                  <p14:xfrm>
                    <a:off x="1311991" y="2715084"/>
                    <a:ext cx="40500" cy="55570"/>
                  </p14:xfrm>
                </p:contentPart>
              </mc:Choice>
              <mc:Fallback xmlns="">
                <p:pic>
                  <p:nvPicPr>
                    <p:cNvPr id="224" name="Ink 223"/>
                    <p:cNvPicPr/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1292826" y="2696083"/>
                      <a:ext cx="62558" cy="77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225" name="Ink 224"/>
                    <p14:cNvContentPartPr/>
                    <p14:nvPr/>
                  </p14:nvContentPartPr>
                  <p14:xfrm>
                    <a:off x="1392677" y="2809270"/>
                    <a:ext cx="136884" cy="82570"/>
                  </p14:xfrm>
                </p:contentPart>
              </mc:Choice>
              <mc:Fallback xmlns="">
                <p:pic>
                  <p:nvPicPr>
                    <p:cNvPr id="225" name="Ink 224"/>
                    <p:cNvPicPr/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1375747" y="2790961"/>
                      <a:ext cx="162099" cy="1159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226" name="Ink 225"/>
                    <p14:cNvContentPartPr/>
                    <p14:nvPr/>
                  </p14:nvContentPartPr>
                  <p14:xfrm>
                    <a:off x="1631597" y="2628118"/>
                    <a:ext cx="74093" cy="240489"/>
                  </p14:xfrm>
                </p:contentPart>
              </mc:Choice>
              <mc:Fallback xmlns="">
                <p:pic>
                  <p:nvPicPr>
                    <p:cNvPr id="226" name="Ink 225"/>
                    <p:cNvPicPr/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1612175" y="2612637"/>
                      <a:ext cx="96393" cy="2725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227" name="Ink 226"/>
                    <p14:cNvContentPartPr/>
                    <p14:nvPr/>
                  </p14:nvContentPartPr>
                  <p14:xfrm>
                    <a:off x="1587957" y="2700642"/>
                    <a:ext cx="150698" cy="7535"/>
                  </p14:xfrm>
                </p:contentPart>
              </mc:Choice>
              <mc:Fallback xmlns="">
                <p:pic>
                  <p:nvPicPr>
                    <p:cNvPr id="227" name="Ink 226"/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1569614" y="2681428"/>
                      <a:ext cx="174076" cy="463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228" name="Ink 227"/>
                    <p14:cNvContentPartPr/>
                    <p14:nvPr/>
                  </p14:nvContentPartPr>
                  <p14:xfrm>
                    <a:off x="1829702" y="2768142"/>
                    <a:ext cx="167966" cy="131547"/>
                  </p14:xfrm>
                </p:contentPart>
              </mc:Choice>
              <mc:Fallback xmlns="">
                <p:pic>
                  <p:nvPicPr>
                    <p:cNvPr id="228" name="Ink 227"/>
                    <p:cNvPicPr/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1812078" y="2750843"/>
                      <a:ext cx="188467" cy="1643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229" name="Ink 228"/>
                    <p14:cNvContentPartPr/>
                    <p14:nvPr/>
                  </p14:nvContentPartPr>
                  <p14:xfrm>
                    <a:off x="2034715" y="2791375"/>
                    <a:ext cx="174873" cy="101093"/>
                  </p14:xfrm>
                </p:contentPart>
              </mc:Choice>
              <mc:Fallback xmlns="">
                <p:pic>
                  <p:nvPicPr>
                    <p:cNvPr id="229" name="Ink 228"/>
                    <p:cNvPicPr/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2017444" y="2773027"/>
                      <a:ext cx="195023" cy="1370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230" name="Ink 229"/>
                    <p14:cNvContentPartPr/>
                    <p14:nvPr/>
                  </p14:nvContentPartPr>
                  <p14:xfrm>
                    <a:off x="2207076" y="2802991"/>
                    <a:ext cx="158233" cy="95442"/>
                  </p14:xfrm>
                </p:contentPart>
              </mc:Choice>
              <mc:Fallback xmlns="">
                <p:pic>
                  <p:nvPicPr>
                    <p:cNvPr id="230" name="Ink 229"/>
                    <p:cNvPicPr/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2186937" y="2782822"/>
                      <a:ext cx="181249" cy="127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231" name="Ink 230"/>
                    <p14:cNvContentPartPr/>
                    <p14:nvPr/>
                  </p14:nvContentPartPr>
                  <p14:xfrm>
                    <a:off x="2406437" y="2826224"/>
                    <a:ext cx="133745" cy="99524"/>
                  </p14:xfrm>
                </p:contentPart>
              </mc:Choice>
              <mc:Fallback xmlns="">
                <p:pic>
                  <p:nvPicPr>
                    <p:cNvPr id="231" name="Ink 230"/>
                    <p:cNvPicPr/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2386303" y="2806463"/>
                      <a:ext cx="156755" cy="1386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232" name="Ink 231"/>
                    <p14:cNvContentPartPr/>
                    <p14:nvPr/>
                  </p14:nvContentPartPr>
                  <p14:xfrm>
                    <a:off x="2619613" y="2638479"/>
                    <a:ext cx="114280" cy="276280"/>
                  </p14:xfrm>
                </p:contentPart>
              </mc:Choice>
              <mc:Fallback xmlns="">
                <p:pic>
                  <p:nvPicPr>
                    <p:cNvPr id="232" name="Ink 231"/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2600506" y="2621549"/>
                      <a:ext cx="136631" cy="311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233" name="Ink 232"/>
                    <p14:cNvContentPartPr/>
                    <p14:nvPr/>
                  </p14:nvContentPartPr>
                  <p14:xfrm>
                    <a:off x="2583194" y="2740200"/>
                    <a:ext cx="151326" cy="45523"/>
                  </p14:xfrm>
                </p:contentPart>
              </mc:Choice>
              <mc:Fallback xmlns="">
                <p:pic>
                  <p:nvPicPr>
                    <p:cNvPr id="233" name="Ink 232"/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2566980" y="2726832"/>
                      <a:ext cx="170422" cy="72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234" name="Ink 233"/>
                    <p14:cNvContentPartPr/>
                    <p14:nvPr/>
                  </p14:nvContentPartPr>
                  <p14:xfrm>
                    <a:off x="2818346" y="2800480"/>
                    <a:ext cx="17268" cy="104547"/>
                  </p14:xfrm>
                </p:contentPart>
              </mc:Choice>
              <mc:Fallback xmlns="">
                <p:pic>
                  <p:nvPicPr>
                    <p:cNvPr id="234" name="Ink 233"/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2800718" y="2788983"/>
                      <a:ext cx="46408" cy="128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235" name="Ink 234"/>
                    <p14:cNvContentPartPr/>
                    <p14:nvPr/>
                  </p14:nvContentPartPr>
                  <p14:xfrm>
                    <a:off x="2833102" y="2716968"/>
                    <a:ext cx="60907" cy="48035"/>
                  </p14:xfrm>
                </p:contentPart>
              </mc:Choice>
              <mc:Fallback xmlns="">
                <p:pic>
                  <p:nvPicPr>
                    <p:cNvPr id="235" name="Ink 234"/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2816163" y="2700120"/>
                      <a:ext cx="80729" cy="677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236" name="Ink 235"/>
                    <p14:cNvContentPartPr/>
                    <p14:nvPr/>
                  </p14:nvContentPartPr>
                  <p14:xfrm>
                    <a:off x="2969044" y="2830305"/>
                    <a:ext cx="95756" cy="99838"/>
                  </p14:xfrm>
                </p:contentPart>
              </mc:Choice>
              <mc:Fallback xmlns="">
                <p:pic>
                  <p:nvPicPr>
                    <p:cNvPr id="236" name="Ink 235"/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2950325" y="2814144"/>
                      <a:ext cx="130315" cy="1335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237" name="Ink 236"/>
                    <p14:cNvContentPartPr/>
                    <p14:nvPr/>
                  </p14:nvContentPartPr>
                  <p14:xfrm>
                    <a:off x="3142347" y="2821201"/>
                    <a:ext cx="135001" cy="128094"/>
                  </p14:xfrm>
                </p:contentPart>
              </mc:Choice>
              <mc:Fallback xmlns="">
                <p:pic>
                  <p:nvPicPr>
                    <p:cNvPr id="237" name="Ink 236"/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3125067" y="2803930"/>
                      <a:ext cx="171361" cy="14824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208" name="Ink 207"/>
                  <p14:cNvContentPartPr/>
                  <p14:nvPr/>
                </p14:nvContentPartPr>
                <p14:xfrm>
                  <a:off x="858954" y="1628800"/>
                  <a:ext cx="2593581" cy="426351"/>
                </p14:xfrm>
              </p:contentPart>
            </mc:Choice>
            <mc:Fallback xmlns="">
              <p:pic>
                <p:nvPicPr>
                  <p:cNvPr id="208" name="Ink 207"/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841673" y="1612236"/>
                    <a:ext cx="2629223" cy="46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7" name="Ink 156"/>
                <p14:cNvContentPartPr/>
                <p14:nvPr/>
              </p14:nvContentPartPr>
              <p14:xfrm>
                <a:off x="1534898" y="2809374"/>
                <a:ext cx="15840" cy="348480"/>
              </p14:xfrm>
            </p:contentPart>
          </mc:Choice>
          <mc:Fallback xmlns="">
            <p:pic>
              <p:nvPicPr>
                <p:cNvPr id="157" name="Ink 156"/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524458" y="2796774"/>
                  <a:ext cx="4356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8" name="Ink 157"/>
                <p14:cNvContentPartPr/>
                <p14:nvPr/>
              </p14:nvContentPartPr>
              <p14:xfrm>
                <a:off x="1613018" y="2833494"/>
                <a:ext cx="7560" cy="322560"/>
              </p14:xfrm>
            </p:contentPart>
          </mc:Choice>
          <mc:Fallback xmlns="">
            <p:pic>
              <p:nvPicPr>
                <p:cNvPr id="158" name="Ink 157"/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595378" y="2818014"/>
                  <a:ext cx="432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59" name="Ink 158"/>
                <p14:cNvContentPartPr/>
                <p14:nvPr/>
              </p14:nvContentPartPr>
              <p14:xfrm>
                <a:off x="1900658" y="2845374"/>
                <a:ext cx="7200" cy="256320"/>
              </p14:xfrm>
            </p:contentPart>
          </mc:Choice>
          <mc:Fallback xmlns="">
            <p:pic>
              <p:nvPicPr>
                <p:cNvPr id="159" name="Ink 158"/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886618" y="2828814"/>
                  <a:ext cx="392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60" name="Ink 159"/>
                <p14:cNvContentPartPr/>
                <p14:nvPr/>
              </p14:nvContentPartPr>
              <p14:xfrm>
                <a:off x="2027738" y="2863014"/>
                <a:ext cx="9720" cy="245520"/>
              </p14:xfrm>
            </p:contentPart>
          </mc:Choice>
          <mc:Fallback xmlns="">
            <p:pic>
              <p:nvPicPr>
                <p:cNvPr id="160" name="Ink 159"/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2010458" y="2845734"/>
                  <a:ext cx="453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61" name="Ink 160"/>
                <p14:cNvContentPartPr/>
                <p14:nvPr/>
              </p14:nvContentPartPr>
              <p14:xfrm>
                <a:off x="1943498" y="2981454"/>
                <a:ext cx="99360" cy="27360"/>
              </p14:xfrm>
            </p:contentPart>
          </mc:Choice>
          <mc:Fallback xmlns="">
            <p:pic>
              <p:nvPicPr>
                <p:cNvPr id="161" name="Ink 160"/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927658" y="2974614"/>
                  <a:ext cx="118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62" name="Ink 161"/>
                <p14:cNvContentPartPr/>
                <p14:nvPr/>
              </p14:nvContentPartPr>
              <p14:xfrm>
                <a:off x="2118458" y="2828814"/>
                <a:ext cx="24120" cy="78480"/>
              </p14:xfrm>
            </p:contentPart>
          </mc:Choice>
          <mc:Fallback xmlns="">
            <p:pic>
              <p:nvPicPr>
                <p:cNvPr id="162" name="Ink 161"/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108378" y="2815494"/>
                  <a:ext cx="49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64" name="Ink 163"/>
                <p14:cNvContentPartPr/>
                <p14:nvPr/>
              </p14:nvContentPartPr>
              <p14:xfrm>
                <a:off x="2299538" y="2792094"/>
                <a:ext cx="13320" cy="484560"/>
              </p14:xfrm>
            </p:contentPart>
          </mc:Choice>
          <mc:Fallback xmlns="">
            <p:pic>
              <p:nvPicPr>
                <p:cNvPr id="164" name="Ink 163"/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2284058" y="2776614"/>
                  <a:ext cx="460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65" name="Ink 164"/>
                <p14:cNvContentPartPr/>
                <p14:nvPr/>
              </p14:nvContentPartPr>
              <p14:xfrm>
                <a:off x="2398898" y="3245334"/>
                <a:ext cx="135000" cy="143280"/>
              </p14:xfrm>
            </p:contentPart>
          </mc:Choice>
          <mc:Fallback xmlns="">
            <p:pic>
              <p:nvPicPr>
                <p:cNvPr id="165" name="Ink 164"/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2380178" y="3232734"/>
                  <a:ext cx="163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66" name="Ink 165"/>
                <p14:cNvContentPartPr/>
                <p14:nvPr/>
              </p14:nvContentPartPr>
              <p14:xfrm>
                <a:off x="2372978" y="3376734"/>
                <a:ext cx="100080" cy="64080"/>
              </p14:xfrm>
            </p:contentPart>
          </mc:Choice>
          <mc:Fallback xmlns="">
            <p:pic>
              <p:nvPicPr>
                <p:cNvPr id="166" name="Ink 165"/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356058" y="3359814"/>
                  <a:ext cx="1260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67" name="Ink 166"/>
                <p14:cNvContentPartPr/>
                <p14:nvPr/>
              </p14:nvContentPartPr>
              <p14:xfrm>
                <a:off x="2621018" y="3265494"/>
                <a:ext cx="118080" cy="154080"/>
              </p14:xfrm>
            </p:contentPart>
          </mc:Choice>
          <mc:Fallback xmlns="">
            <p:pic>
              <p:nvPicPr>
                <p:cNvPr id="167" name="Ink 166"/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602298" y="3249294"/>
                  <a:ext cx="1548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8" name="Ink 167"/>
                <p14:cNvContentPartPr/>
                <p14:nvPr/>
              </p14:nvContentPartPr>
              <p14:xfrm>
                <a:off x="3001898" y="3031854"/>
                <a:ext cx="129960" cy="19800"/>
              </p14:xfrm>
            </p:contentPart>
          </mc:Choice>
          <mc:Fallback xmlns="">
            <p:pic>
              <p:nvPicPr>
                <p:cNvPr id="168" name="Ink 167"/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984978" y="3014934"/>
                  <a:ext cx="150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69" name="Ink 168"/>
                <p14:cNvContentPartPr/>
                <p14:nvPr/>
              </p14:nvContentPartPr>
              <p14:xfrm>
                <a:off x="3412658" y="2877774"/>
                <a:ext cx="29160" cy="274320"/>
              </p14:xfrm>
            </p:contentPart>
          </mc:Choice>
          <mc:Fallback xmlns="">
            <p:pic>
              <p:nvPicPr>
                <p:cNvPr id="169" name="Ink 168"/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394298" y="2860854"/>
                  <a:ext cx="65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70" name="Ink 169"/>
                <p14:cNvContentPartPr/>
                <p14:nvPr/>
              </p14:nvContentPartPr>
              <p14:xfrm>
                <a:off x="3538298" y="2890374"/>
                <a:ext cx="36360" cy="284040"/>
              </p14:xfrm>
            </p:contentPart>
          </mc:Choice>
          <mc:Fallback xmlns="">
            <p:pic>
              <p:nvPicPr>
                <p:cNvPr id="170" name="Ink 169"/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3525698" y="2873454"/>
                  <a:ext cx="666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71" name="Ink 170"/>
                <p14:cNvContentPartPr/>
                <p14:nvPr/>
              </p14:nvContentPartPr>
              <p14:xfrm>
                <a:off x="3466658" y="3044814"/>
                <a:ext cx="99720" cy="18360"/>
              </p14:xfrm>
            </p:contentPart>
          </mc:Choice>
          <mc:Fallback xmlns="">
            <p:pic>
              <p:nvPicPr>
                <p:cNvPr id="171" name="Ink 170"/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3452978" y="3031494"/>
                  <a:ext cx="1162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73" name="Ink 172"/>
                <p14:cNvContentPartPr/>
                <p14:nvPr/>
              </p14:nvContentPartPr>
              <p14:xfrm>
                <a:off x="3625778" y="3146334"/>
                <a:ext cx="88560" cy="110880"/>
              </p14:xfrm>
            </p:contentPart>
          </mc:Choice>
          <mc:Fallback xmlns="">
            <p:pic>
              <p:nvPicPr>
                <p:cNvPr id="173" name="Ink 172"/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609218" y="3130134"/>
                  <a:ext cx="1101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74" name="Ink 173"/>
                <p14:cNvContentPartPr/>
                <p14:nvPr/>
              </p14:nvContentPartPr>
              <p14:xfrm>
                <a:off x="3794258" y="3124014"/>
                <a:ext cx="55800" cy="171720"/>
              </p14:xfrm>
            </p:contentPart>
          </mc:Choice>
          <mc:Fallback xmlns="">
            <p:pic>
              <p:nvPicPr>
                <p:cNvPr id="174" name="Ink 173"/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775178" y="3104574"/>
                  <a:ext cx="93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75" name="Ink 174"/>
                <p14:cNvContentPartPr/>
                <p14:nvPr/>
              </p14:nvContentPartPr>
              <p14:xfrm>
                <a:off x="3778778" y="3221574"/>
                <a:ext cx="86400" cy="9720"/>
              </p14:xfrm>
            </p:contentPart>
          </mc:Choice>
          <mc:Fallback xmlns="">
            <p:pic>
              <p:nvPicPr>
                <p:cNvPr id="175" name="Ink 174"/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3762938" y="3208614"/>
                  <a:ext cx="105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76" name="Ink 175"/>
                <p14:cNvContentPartPr/>
                <p14:nvPr/>
              </p14:nvContentPartPr>
              <p14:xfrm>
                <a:off x="3893978" y="3145254"/>
                <a:ext cx="66960" cy="185040"/>
              </p14:xfrm>
            </p:contentPart>
          </mc:Choice>
          <mc:Fallback xmlns="">
            <p:pic>
              <p:nvPicPr>
                <p:cNvPr id="176" name="Ink 175"/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874538" y="3126534"/>
                  <a:ext cx="993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77" name="Ink 176"/>
                <p14:cNvContentPartPr/>
                <p14:nvPr/>
              </p14:nvContentPartPr>
              <p14:xfrm>
                <a:off x="3868778" y="3239214"/>
                <a:ext cx="89640" cy="21240"/>
              </p14:xfrm>
            </p:contentPart>
          </mc:Choice>
          <mc:Fallback xmlns="">
            <p:pic>
              <p:nvPicPr>
                <p:cNvPr id="177" name="Ink 176"/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3852938" y="3223374"/>
                  <a:ext cx="108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78" name="Ink 177"/>
                <p14:cNvContentPartPr/>
                <p14:nvPr/>
              </p14:nvContentPartPr>
              <p14:xfrm>
                <a:off x="4179818" y="2882454"/>
                <a:ext cx="34920" cy="372600"/>
              </p14:xfrm>
            </p:contentPart>
          </mc:Choice>
          <mc:Fallback xmlns="">
            <p:pic>
              <p:nvPicPr>
                <p:cNvPr id="178" name="Ink 177"/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160738" y="2864814"/>
                  <a:ext cx="723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79" name="Ink 178"/>
                <p14:cNvContentPartPr/>
                <p14:nvPr/>
              </p14:nvContentPartPr>
              <p14:xfrm>
                <a:off x="4271978" y="2891454"/>
                <a:ext cx="17280" cy="330480"/>
              </p14:xfrm>
            </p:contentPart>
          </mc:Choice>
          <mc:Fallback xmlns="">
            <p:pic>
              <p:nvPicPr>
                <p:cNvPr id="179" name="Ink 178"/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252898" y="2874174"/>
                  <a:ext cx="547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80" name="Ink 179"/>
                <p14:cNvContentPartPr/>
                <p14:nvPr/>
              </p14:nvContentPartPr>
              <p14:xfrm>
                <a:off x="4657178" y="2935734"/>
                <a:ext cx="146160" cy="167040"/>
              </p14:xfrm>
            </p:contentPart>
          </mc:Choice>
          <mc:Fallback xmlns="">
            <p:pic>
              <p:nvPicPr>
                <p:cNvPr id="180" name="Ink 179"/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638818" y="2918814"/>
                  <a:ext cx="178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81" name="Ink 180"/>
                <p14:cNvContentPartPr/>
                <p14:nvPr/>
              </p14:nvContentPartPr>
              <p14:xfrm>
                <a:off x="4631618" y="3106374"/>
                <a:ext cx="138240" cy="51120"/>
              </p14:xfrm>
            </p:contentPart>
          </mc:Choice>
          <mc:Fallback xmlns="">
            <p:pic>
              <p:nvPicPr>
                <p:cNvPr id="181" name="Ink 180"/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613978" y="3088734"/>
                  <a:ext cx="1634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82" name="Ink 181"/>
                <p14:cNvContentPartPr/>
                <p14:nvPr/>
              </p14:nvContentPartPr>
              <p14:xfrm>
                <a:off x="4976138" y="2939694"/>
                <a:ext cx="134280" cy="212040"/>
              </p14:xfrm>
            </p:contentPart>
          </mc:Choice>
          <mc:Fallback xmlns="">
            <p:pic>
              <p:nvPicPr>
                <p:cNvPr id="182" name="Ink 181"/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958138" y="2922054"/>
                  <a:ext cx="1598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3" name="Ink 182"/>
                <p14:cNvContentPartPr/>
                <p14:nvPr/>
              </p14:nvContentPartPr>
              <p14:xfrm>
                <a:off x="7906080" y="2446627"/>
                <a:ext cx="21600" cy="180000"/>
              </p14:xfrm>
            </p:contentPart>
          </mc:Choice>
          <mc:Fallback xmlns="">
            <p:pic>
              <p:nvPicPr>
                <p:cNvPr id="183" name="Ink 182"/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886640" y="2425747"/>
                  <a:ext cx="604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84" name="Ink 183"/>
                <p14:cNvContentPartPr/>
                <p14:nvPr/>
              </p14:nvContentPartPr>
              <p14:xfrm>
                <a:off x="5603880" y="2815627"/>
                <a:ext cx="129240" cy="371520"/>
              </p14:xfrm>
            </p:contentPart>
          </mc:Choice>
          <mc:Fallback xmlns="">
            <p:pic>
              <p:nvPicPr>
                <p:cNvPr id="184" name="Ink 183"/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584440" y="2799787"/>
                  <a:ext cx="1641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85" name="Ink 184"/>
                <p14:cNvContentPartPr/>
                <p14:nvPr/>
              </p14:nvContentPartPr>
              <p14:xfrm>
                <a:off x="5820600" y="2918587"/>
                <a:ext cx="62280" cy="181080"/>
              </p14:xfrm>
            </p:contentPart>
          </mc:Choice>
          <mc:Fallback xmlns="">
            <p:pic>
              <p:nvPicPr>
                <p:cNvPr id="185" name="Ink 184"/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801880" y="2902027"/>
                  <a:ext cx="885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86" name="Ink 185"/>
                <p14:cNvContentPartPr/>
                <p14:nvPr/>
              </p14:nvContentPartPr>
              <p14:xfrm>
                <a:off x="5790360" y="2966827"/>
                <a:ext cx="94680" cy="18000"/>
              </p14:xfrm>
            </p:contentPart>
          </mc:Choice>
          <mc:Fallback xmlns="">
            <p:pic>
              <p:nvPicPr>
                <p:cNvPr id="186" name="Ink 185"/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773800" y="2952787"/>
                  <a:ext cx="1166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87" name="Ink 186"/>
                <p14:cNvContentPartPr/>
                <p14:nvPr/>
              </p14:nvContentPartPr>
              <p14:xfrm>
                <a:off x="5867400" y="3008947"/>
                <a:ext cx="133560" cy="228240"/>
              </p14:xfrm>
            </p:contentPart>
          </mc:Choice>
          <mc:Fallback xmlns="">
            <p:pic>
              <p:nvPicPr>
                <p:cNvPr id="187" name="Ink 186"/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853360" y="2992027"/>
                  <a:ext cx="1648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88" name="Ink 187"/>
                <p14:cNvContentPartPr/>
                <p14:nvPr/>
              </p14:nvContentPartPr>
              <p14:xfrm>
                <a:off x="6058560" y="3011107"/>
                <a:ext cx="93240" cy="228600"/>
              </p14:xfrm>
            </p:contentPart>
          </mc:Choice>
          <mc:Fallback xmlns="">
            <p:pic>
              <p:nvPicPr>
                <p:cNvPr id="188" name="Ink 187"/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041280" y="2992747"/>
                  <a:ext cx="128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89" name="Ink 188"/>
                <p14:cNvContentPartPr/>
                <p14:nvPr/>
              </p14:nvContentPartPr>
              <p14:xfrm>
                <a:off x="6262320" y="3046747"/>
                <a:ext cx="9360" cy="77760"/>
              </p14:xfrm>
            </p:contentPart>
          </mc:Choice>
          <mc:Fallback xmlns="">
            <p:pic>
              <p:nvPicPr>
                <p:cNvPr id="189" name="Ink 188"/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245760" y="3029467"/>
                  <a:ext cx="43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90" name="Ink 189"/>
                <p14:cNvContentPartPr/>
                <p14:nvPr/>
              </p14:nvContentPartPr>
              <p14:xfrm>
                <a:off x="6279240" y="2940907"/>
                <a:ext cx="21240" cy="13680"/>
              </p14:xfrm>
            </p:contentPart>
          </mc:Choice>
          <mc:Fallback xmlns="">
            <p:pic>
              <p:nvPicPr>
                <p:cNvPr id="190" name="Ink 189"/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260160" y="2921827"/>
                  <a:ext cx="57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91" name="Ink 190"/>
                <p14:cNvContentPartPr/>
                <p14:nvPr/>
              </p14:nvContentPartPr>
              <p14:xfrm>
                <a:off x="6347640" y="3020107"/>
                <a:ext cx="169560" cy="95400"/>
              </p14:xfrm>
            </p:contentPart>
          </mc:Choice>
          <mc:Fallback xmlns="">
            <p:pic>
              <p:nvPicPr>
                <p:cNvPr id="191" name="Ink 190"/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328560" y="3002107"/>
                  <a:ext cx="1915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92" name="Ink 191"/>
                <p14:cNvContentPartPr/>
                <p14:nvPr/>
              </p14:nvContentPartPr>
              <p14:xfrm>
                <a:off x="6523320" y="3047467"/>
                <a:ext cx="107640" cy="78840"/>
              </p14:xfrm>
            </p:contentPart>
          </mc:Choice>
          <mc:Fallback xmlns="">
            <p:pic>
              <p:nvPicPr>
                <p:cNvPr id="192" name="Ink 191"/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6504960" y="3028747"/>
                  <a:ext cx="1288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93" name="Ink 192"/>
                <p14:cNvContentPartPr/>
                <p14:nvPr/>
              </p14:nvContentPartPr>
              <p14:xfrm>
                <a:off x="6706560" y="2889787"/>
                <a:ext cx="38880" cy="221760"/>
              </p14:xfrm>
            </p:contentPart>
          </mc:Choice>
          <mc:Fallback xmlns="">
            <p:pic>
              <p:nvPicPr>
                <p:cNvPr id="193" name="Ink 192"/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6688560" y="2872507"/>
                  <a:ext cx="741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94" name="Ink 193"/>
                <p14:cNvContentPartPr/>
                <p14:nvPr/>
              </p14:nvContentPartPr>
              <p14:xfrm>
                <a:off x="6791880" y="2913547"/>
                <a:ext cx="42480" cy="209160"/>
              </p14:xfrm>
            </p:contentPart>
          </mc:Choice>
          <mc:Fallback xmlns="">
            <p:pic>
              <p:nvPicPr>
                <p:cNvPr id="194" name="Ink 193"/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773880" y="2897707"/>
                  <a:ext cx="763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95" name="Ink 194"/>
                <p14:cNvContentPartPr/>
                <p14:nvPr/>
              </p14:nvContentPartPr>
              <p14:xfrm>
                <a:off x="6743280" y="3036667"/>
                <a:ext cx="182520" cy="293400"/>
              </p14:xfrm>
            </p:contentPart>
          </mc:Choice>
          <mc:Fallback xmlns="">
            <p:pic>
              <p:nvPicPr>
                <p:cNvPr id="195" name="Ink 194"/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740400" y="3019387"/>
                  <a:ext cx="2026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96" name="Ink 195"/>
                <p14:cNvContentPartPr/>
                <p14:nvPr/>
              </p14:nvContentPartPr>
              <p14:xfrm>
                <a:off x="7454640" y="2825347"/>
                <a:ext cx="38160" cy="116280"/>
              </p14:xfrm>
            </p:contentPart>
          </mc:Choice>
          <mc:Fallback xmlns="">
            <p:pic>
              <p:nvPicPr>
                <p:cNvPr id="196" name="Ink 195"/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439520" y="2807707"/>
                  <a:ext cx="71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97" name="Ink 196"/>
                <p14:cNvContentPartPr/>
                <p14:nvPr/>
              </p14:nvContentPartPr>
              <p14:xfrm>
                <a:off x="7216680" y="3053227"/>
                <a:ext cx="536400" cy="26640"/>
              </p14:xfrm>
            </p:contentPart>
          </mc:Choice>
          <mc:Fallback xmlns="">
            <p:pic>
              <p:nvPicPr>
                <p:cNvPr id="197" name="Ink 196"/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7200480" y="3034507"/>
                  <a:ext cx="5709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00" name="Ink 199"/>
                <p14:cNvContentPartPr/>
                <p14:nvPr/>
              </p14:nvContentPartPr>
              <p14:xfrm>
                <a:off x="7152240" y="3244387"/>
                <a:ext cx="29160" cy="149760"/>
              </p14:xfrm>
            </p:contentPart>
          </mc:Choice>
          <mc:Fallback xmlns="">
            <p:pic>
              <p:nvPicPr>
                <p:cNvPr id="200" name="Ink 199"/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141800" y="3228547"/>
                  <a:ext cx="558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01" name="Ink 200"/>
                <p14:cNvContentPartPr/>
                <p14:nvPr/>
              </p14:nvContentPartPr>
              <p14:xfrm>
                <a:off x="7165200" y="3213067"/>
                <a:ext cx="71640" cy="93960"/>
              </p14:xfrm>
            </p:contentPart>
          </mc:Choice>
          <mc:Fallback xmlns="">
            <p:pic>
              <p:nvPicPr>
                <p:cNvPr id="201" name="Ink 200"/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146840" y="3194707"/>
                  <a:ext cx="1080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02" name="Ink 201"/>
                <p14:cNvContentPartPr/>
                <p14:nvPr/>
              </p14:nvContentPartPr>
              <p14:xfrm>
                <a:off x="7291920" y="3236467"/>
                <a:ext cx="72360" cy="72720"/>
              </p14:xfrm>
            </p:contentPart>
          </mc:Choice>
          <mc:Fallback xmlns="">
            <p:pic>
              <p:nvPicPr>
                <p:cNvPr id="202" name="Ink 201"/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273560" y="3218467"/>
                  <a:ext cx="10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03" name="Ink 202"/>
                <p14:cNvContentPartPr/>
                <p14:nvPr/>
              </p14:nvContentPartPr>
              <p14:xfrm>
                <a:off x="7409640" y="3139627"/>
                <a:ext cx="38520" cy="171360"/>
              </p14:xfrm>
            </p:contentPart>
          </mc:Choice>
          <mc:Fallback xmlns="">
            <p:pic>
              <p:nvPicPr>
                <p:cNvPr id="203" name="Ink 202"/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391640" y="3124147"/>
                  <a:ext cx="72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04" name="Ink 203"/>
                <p14:cNvContentPartPr/>
                <p14:nvPr/>
              </p14:nvContentPartPr>
              <p14:xfrm>
                <a:off x="7417920" y="3235747"/>
                <a:ext cx="121320" cy="154800"/>
              </p14:xfrm>
            </p:contentPart>
          </mc:Choice>
          <mc:Fallback xmlns="">
            <p:pic>
              <p:nvPicPr>
                <p:cNvPr id="204" name="Ink 203"/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404600" y="3218827"/>
                  <a:ext cx="151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05" name="Ink 204"/>
                <p14:cNvContentPartPr/>
                <p14:nvPr/>
              </p14:nvContentPartPr>
              <p14:xfrm>
                <a:off x="7648320" y="3157987"/>
                <a:ext cx="127080" cy="153000"/>
              </p14:xfrm>
            </p:contentPart>
          </mc:Choice>
          <mc:Fallback xmlns="">
            <p:pic>
              <p:nvPicPr>
                <p:cNvPr id="205" name="Ink 204"/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628160" y="3138907"/>
                  <a:ext cx="1663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06" name="Ink 205"/>
                <p14:cNvContentPartPr/>
                <p14:nvPr/>
              </p14:nvContentPartPr>
              <p14:xfrm>
                <a:off x="7955760" y="2902027"/>
                <a:ext cx="87120" cy="324000"/>
              </p14:xfrm>
            </p:contentPart>
          </mc:Choice>
          <mc:Fallback xmlns="">
            <p:pic>
              <p:nvPicPr>
                <p:cNvPr id="206" name="Ink 205"/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944600" y="2886187"/>
                  <a:ext cx="117000" cy="35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76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2987824" y="5949280"/>
              <a:ext cx="3130200" cy="486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0904" y="5932360"/>
                <a:ext cx="3162240" cy="5209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744416" cy="280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32" y="2996952"/>
            <a:ext cx="3965632" cy="266429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3193752" y="2204864"/>
            <a:ext cx="4546600" cy="1388533"/>
          </a:xfrm>
          <a:custGeom>
            <a:avLst/>
            <a:gdLst>
              <a:gd name="connsiteX0" fmla="*/ 4546600 w 4546600"/>
              <a:gd name="connsiteY0" fmla="*/ 1388533 h 1388533"/>
              <a:gd name="connsiteX1" fmla="*/ 1735666 w 4546600"/>
              <a:gd name="connsiteY1" fmla="*/ 829733 h 1388533"/>
              <a:gd name="connsiteX2" fmla="*/ 0 w 4546600"/>
              <a:gd name="connsiteY2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6600" h="1388533">
                <a:moveTo>
                  <a:pt x="4546600" y="1388533"/>
                </a:moveTo>
                <a:cubicBezTo>
                  <a:pt x="3520016" y="1224844"/>
                  <a:pt x="2493433" y="1061155"/>
                  <a:pt x="1735666" y="829733"/>
                </a:cubicBezTo>
                <a:cubicBezTo>
                  <a:pt x="977899" y="598311"/>
                  <a:pt x="488949" y="2991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3158067" y="2267864"/>
            <a:ext cx="2062005" cy="2917432"/>
          </a:xfrm>
          <a:custGeom>
            <a:avLst/>
            <a:gdLst>
              <a:gd name="connsiteX0" fmla="*/ 1828800 w 1828800"/>
              <a:gd name="connsiteY0" fmla="*/ 2692400 h 2692400"/>
              <a:gd name="connsiteX1" fmla="*/ 1405467 w 1828800"/>
              <a:gd name="connsiteY1" fmla="*/ 1286933 h 2692400"/>
              <a:gd name="connsiteX2" fmla="*/ 0 w 1828800"/>
              <a:gd name="connsiteY2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692400">
                <a:moveTo>
                  <a:pt x="1828800" y="2692400"/>
                </a:moveTo>
                <a:cubicBezTo>
                  <a:pt x="1769533" y="2214033"/>
                  <a:pt x="1710267" y="1735666"/>
                  <a:pt x="1405467" y="1286933"/>
                </a:cubicBezTo>
                <a:cubicBezTo>
                  <a:pt x="1100667" y="838200"/>
                  <a:pt x="550333" y="419100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2847632" y="909847"/>
              <a:ext cx="1751400" cy="24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1072" y="892817"/>
                <a:ext cx="1787040" cy="59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4803152" y="912727"/>
              <a:ext cx="480240" cy="30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7312" y="895650"/>
                <a:ext cx="514080" cy="64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5558072" y="945487"/>
              <a:ext cx="508320" cy="45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42232" y="928567"/>
                <a:ext cx="5418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2896267" y="567847"/>
              <a:ext cx="3130165" cy="4863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79347" y="550929"/>
                <a:ext cx="3162205" cy="5208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42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513133" y="1154341"/>
            <a:ext cx="4073950" cy="42780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13593" y="607723"/>
              <a:ext cx="2087219" cy="338759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033" y="590443"/>
                <a:ext cx="2119978" cy="371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506499" y="998998"/>
              <a:ext cx="2160712" cy="47928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819" y="978968"/>
                <a:ext cx="2194552" cy="86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5213198" y="799343"/>
              <a:ext cx="164198" cy="134373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4114" y="780970"/>
                <a:ext cx="186163" cy="17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2879073" y="642283"/>
              <a:ext cx="4347659" cy="442439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63593" y="625003"/>
                <a:ext cx="4381139" cy="478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608102" y="5762113"/>
              <a:ext cx="5945760" cy="618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8662" y="5743393"/>
                <a:ext cx="598464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0" name="Ink 69"/>
              <p14:cNvContentPartPr/>
              <p14:nvPr/>
            </p14:nvContentPartPr>
            <p14:xfrm>
              <a:off x="4289440" y="2517907"/>
              <a:ext cx="360" cy="36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77560" y="2506027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95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09320" y="601987"/>
              <a:ext cx="5556933" cy="4132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960" y="583267"/>
                <a:ext cx="5592933" cy="41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4" name="Ink 173"/>
              <p14:cNvContentPartPr/>
              <p14:nvPr/>
            </p14:nvContentPartPr>
            <p14:xfrm>
              <a:off x="3084933" y="2389458"/>
              <a:ext cx="125640" cy="28548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213" y="2372898"/>
                <a:ext cx="15876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9" name="Ink 178"/>
              <p14:cNvContentPartPr/>
              <p14:nvPr/>
            </p14:nvContentPartPr>
            <p14:xfrm>
              <a:off x="1548093" y="4561267"/>
              <a:ext cx="36000" cy="23760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0093" y="4545067"/>
                <a:ext cx="7020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0" name="Ink 179"/>
              <p14:cNvContentPartPr/>
              <p14:nvPr/>
            </p14:nvContentPartPr>
            <p14:xfrm>
              <a:off x="1678773" y="4556587"/>
              <a:ext cx="30600" cy="25704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1133" y="4540027"/>
                <a:ext cx="66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1" name="Ink 180"/>
              <p14:cNvContentPartPr/>
              <p14:nvPr/>
            </p14:nvContentPartPr>
            <p14:xfrm>
              <a:off x="1570773" y="4683307"/>
              <a:ext cx="135720" cy="302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54933" y="4667467"/>
                <a:ext cx="1555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2" name="Ink 181"/>
              <p14:cNvContentPartPr/>
              <p14:nvPr/>
            </p14:nvContentPartPr>
            <p14:xfrm>
              <a:off x="1782453" y="4708867"/>
              <a:ext cx="111600" cy="903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65173" y="4691947"/>
                <a:ext cx="1454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2001333" y="4562347"/>
              <a:ext cx="22680" cy="24228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84053" y="4550467"/>
                <a:ext cx="518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4" name="Ink 183"/>
              <p14:cNvContentPartPr/>
              <p14:nvPr/>
            </p14:nvContentPartPr>
            <p14:xfrm>
              <a:off x="2080533" y="4695907"/>
              <a:ext cx="87480" cy="943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62893" y="4679347"/>
                <a:ext cx="1209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5" name="Ink 184"/>
              <p14:cNvContentPartPr/>
              <p14:nvPr/>
            </p14:nvContentPartPr>
            <p14:xfrm>
              <a:off x="2175213" y="4686187"/>
              <a:ext cx="166680" cy="26100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2613" y="4668547"/>
                <a:ext cx="1918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6" name="Ink 185"/>
              <p14:cNvContentPartPr/>
              <p14:nvPr/>
            </p14:nvContentPartPr>
            <p14:xfrm>
              <a:off x="2400573" y="4699507"/>
              <a:ext cx="157320" cy="8964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5093" y="4682947"/>
                <a:ext cx="17568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7" name="Ink 186"/>
              <p14:cNvContentPartPr/>
              <p14:nvPr/>
            </p14:nvContentPartPr>
            <p14:xfrm>
              <a:off x="2578413" y="4700947"/>
              <a:ext cx="108360" cy="9720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60773" y="4683307"/>
                <a:ext cx="1321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8" name="Ink 187"/>
              <p14:cNvContentPartPr/>
              <p14:nvPr/>
            </p14:nvContentPartPr>
            <p14:xfrm>
              <a:off x="2723133" y="4705987"/>
              <a:ext cx="91800" cy="25452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06573" y="4689067"/>
                <a:ext cx="125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9" name="Ink 188"/>
              <p14:cNvContentPartPr/>
              <p14:nvPr/>
            </p14:nvContentPartPr>
            <p14:xfrm>
              <a:off x="2905653" y="4554787"/>
              <a:ext cx="136440" cy="244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7653" y="4539307"/>
                <a:ext cx="1584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0" name="Ink 189"/>
              <p14:cNvContentPartPr/>
              <p14:nvPr/>
            </p14:nvContentPartPr>
            <p14:xfrm>
              <a:off x="3107253" y="4727227"/>
              <a:ext cx="8280" cy="8640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92133" y="4712107"/>
                <a:ext cx="396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1" name="Ink 190"/>
              <p14:cNvContentPartPr/>
              <p14:nvPr/>
            </p14:nvContentPartPr>
            <p14:xfrm>
              <a:off x="3125253" y="4662787"/>
              <a:ext cx="30240" cy="2376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08333" y="4645867"/>
                <a:ext cx="500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2" name="Ink 191"/>
              <p14:cNvContentPartPr/>
              <p14:nvPr/>
            </p14:nvContentPartPr>
            <p14:xfrm>
              <a:off x="3222813" y="4693747"/>
              <a:ext cx="123840" cy="11556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04093" y="4675387"/>
                <a:ext cx="1454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3" name="Ink 192"/>
              <p14:cNvContentPartPr/>
              <p14:nvPr/>
            </p14:nvContentPartPr>
            <p14:xfrm>
              <a:off x="3699813" y="4659187"/>
              <a:ext cx="155160" cy="26460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82132" y="4641907"/>
                <a:ext cx="17572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4" name="Ink 193"/>
              <p14:cNvContentPartPr/>
              <p14:nvPr/>
            </p14:nvContentPartPr>
            <p14:xfrm>
              <a:off x="3943533" y="4779067"/>
              <a:ext cx="19080" cy="97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29133" y="4765387"/>
                <a:ext cx="51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5" name="Ink 194"/>
              <p14:cNvContentPartPr/>
              <p14:nvPr/>
            </p14:nvContentPartPr>
            <p14:xfrm>
              <a:off x="4172133" y="4662787"/>
              <a:ext cx="137520" cy="13608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62413" y="4645867"/>
                <a:ext cx="1501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96" name="Ink 195"/>
              <p14:cNvContentPartPr/>
              <p14:nvPr/>
            </p14:nvContentPartPr>
            <p14:xfrm>
              <a:off x="4367253" y="4713547"/>
              <a:ext cx="129960" cy="10008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50693" y="4696267"/>
                <a:ext cx="1573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97" name="Ink 196"/>
              <p14:cNvContentPartPr/>
              <p14:nvPr/>
            </p14:nvContentPartPr>
            <p14:xfrm>
              <a:off x="4521693" y="4711747"/>
              <a:ext cx="182160" cy="9900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07653" y="4694107"/>
                <a:ext cx="19980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98" name="Ink 197"/>
              <p14:cNvContentPartPr/>
              <p14:nvPr/>
            </p14:nvContentPartPr>
            <p14:xfrm>
              <a:off x="4693053" y="4709227"/>
              <a:ext cx="85320" cy="1155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76133" y="4694827"/>
                <a:ext cx="1202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99" name="Ink 198"/>
              <p14:cNvContentPartPr/>
              <p14:nvPr/>
            </p14:nvContentPartPr>
            <p14:xfrm>
              <a:off x="4886013" y="4687267"/>
              <a:ext cx="203400" cy="1274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69093" y="4681507"/>
                <a:ext cx="2232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00" name="Ink 199"/>
              <p14:cNvContentPartPr/>
              <p14:nvPr/>
            </p14:nvContentPartPr>
            <p14:xfrm>
              <a:off x="5166093" y="4729747"/>
              <a:ext cx="133560" cy="169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49173" y="4720027"/>
                <a:ext cx="153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01" name="Ink 200"/>
              <p14:cNvContentPartPr/>
              <p14:nvPr/>
            </p14:nvContentPartPr>
            <p14:xfrm>
              <a:off x="5398653" y="4712467"/>
              <a:ext cx="146880" cy="13032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380653" y="4694827"/>
                <a:ext cx="1677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2" name="Ink 201"/>
              <p14:cNvContentPartPr/>
              <p14:nvPr/>
            </p14:nvContentPartPr>
            <p14:xfrm>
              <a:off x="5587653" y="4721107"/>
              <a:ext cx="83520" cy="9540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70733" y="4704187"/>
                <a:ext cx="11736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03" name="Ink 202"/>
              <p14:cNvContentPartPr/>
              <p14:nvPr/>
            </p14:nvContentPartPr>
            <p14:xfrm>
              <a:off x="5742453" y="4698787"/>
              <a:ext cx="154800" cy="1119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26973" y="4681507"/>
                <a:ext cx="1731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4" name="Ink 203"/>
              <p14:cNvContentPartPr/>
              <p14:nvPr/>
            </p14:nvContentPartPr>
            <p14:xfrm>
              <a:off x="5919933" y="4708867"/>
              <a:ext cx="221400" cy="957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04813" y="4695907"/>
                <a:ext cx="2394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18" name="Ink 217"/>
              <p14:cNvContentPartPr/>
              <p14:nvPr/>
            </p14:nvContentPartPr>
            <p14:xfrm>
              <a:off x="6206853" y="4562347"/>
              <a:ext cx="2111760" cy="4269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88493" y="4544707"/>
                <a:ext cx="2146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9" name="Ink 218"/>
              <p14:cNvContentPartPr/>
              <p14:nvPr/>
            </p14:nvContentPartPr>
            <p14:xfrm>
              <a:off x="1133733" y="5307907"/>
              <a:ext cx="159120" cy="1908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15373" y="5289547"/>
                <a:ext cx="1803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0" name="Ink 219"/>
              <p14:cNvContentPartPr/>
              <p14:nvPr/>
            </p14:nvContentPartPr>
            <p14:xfrm>
              <a:off x="1549893" y="5139067"/>
              <a:ext cx="16200" cy="2311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31893" y="5122507"/>
                <a:ext cx="478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21" name="Ink 220"/>
              <p14:cNvContentPartPr/>
              <p14:nvPr/>
            </p14:nvContentPartPr>
            <p14:xfrm>
              <a:off x="1696413" y="5127187"/>
              <a:ext cx="11520" cy="22572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679133" y="5111347"/>
                <a:ext cx="471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22" name="Ink 221"/>
              <p14:cNvContentPartPr/>
              <p14:nvPr/>
            </p14:nvContentPartPr>
            <p14:xfrm>
              <a:off x="1585173" y="5264347"/>
              <a:ext cx="144720" cy="1692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0053" y="5249227"/>
                <a:ext cx="1645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23" name="Ink 222"/>
              <p14:cNvContentPartPr/>
              <p14:nvPr/>
            </p14:nvContentPartPr>
            <p14:xfrm>
              <a:off x="1747173" y="5253547"/>
              <a:ext cx="169560" cy="232920"/>
            </p14:xfrm>
          </p:contentPart>
        </mc:Choice>
        <mc:Fallback xmlns="">
          <p:pic>
            <p:nvPicPr>
              <p:cNvPr id="223" name="Ink 22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34213" y="5241307"/>
                <a:ext cx="1990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24" name="Ink 223"/>
              <p14:cNvContentPartPr/>
              <p14:nvPr/>
            </p14:nvContentPartPr>
            <p14:xfrm>
              <a:off x="1977573" y="5267947"/>
              <a:ext cx="102600" cy="221400"/>
            </p14:xfrm>
          </p:contentPart>
        </mc:Choice>
        <mc:Fallback xmlns="">
          <p:pic>
            <p:nvPicPr>
              <p:cNvPr id="224" name="Ink 22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61733" y="5250667"/>
                <a:ext cx="1360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25" name="Ink 224"/>
              <p14:cNvContentPartPr/>
              <p14:nvPr/>
            </p14:nvContentPartPr>
            <p14:xfrm>
              <a:off x="2156493" y="5276947"/>
              <a:ext cx="157680" cy="111240"/>
            </p14:xfrm>
          </p:contentPart>
        </mc:Choice>
        <mc:Fallback xmlns="">
          <p:pic>
            <p:nvPicPr>
              <p:cNvPr id="225" name="Ink 224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38853" y="5260027"/>
                <a:ext cx="1782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26" name="Ink 225"/>
              <p14:cNvContentPartPr/>
              <p14:nvPr/>
            </p14:nvContentPartPr>
            <p14:xfrm>
              <a:off x="2324253" y="5298187"/>
              <a:ext cx="169200" cy="7560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313093" y="5280907"/>
                <a:ext cx="18324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27" name="Ink 226"/>
              <p14:cNvContentPartPr/>
              <p14:nvPr/>
            </p14:nvContentPartPr>
            <p14:xfrm>
              <a:off x="2548173" y="5156347"/>
              <a:ext cx="125280" cy="235440"/>
            </p14:xfrm>
          </p:contentPart>
        </mc:Choice>
        <mc:Fallback xmlns="">
          <p:pic>
            <p:nvPicPr>
              <p:cNvPr id="227" name="Ink 226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529813" y="5140867"/>
                <a:ext cx="1616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8" name="Ink 227"/>
              <p14:cNvContentPartPr/>
              <p14:nvPr/>
            </p14:nvContentPartPr>
            <p14:xfrm>
              <a:off x="2727453" y="5253907"/>
              <a:ext cx="106920" cy="114840"/>
            </p14:xfrm>
          </p:contentPart>
        </mc:Choice>
        <mc:Fallback xmlns="">
          <p:pic>
            <p:nvPicPr>
              <p:cNvPr id="228" name="Ink 22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710533" y="5236627"/>
                <a:ext cx="1396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9" name="Ink 228"/>
              <p14:cNvContentPartPr/>
              <p14:nvPr/>
            </p14:nvContentPartPr>
            <p14:xfrm>
              <a:off x="2920053" y="5157787"/>
              <a:ext cx="35640" cy="209160"/>
            </p14:xfrm>
          </p:contentPart>
        </mc:Choice>
        <mc:Fallback xmlns="">
          <p:pic>
            <p:nvPicPr>
              <p:cNvPr id="229" name="Ink 22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01693" y="5140507"/>
                <a:ext cx="658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30" name="Ink 229"/>
              <p14:cNvContentPartPr/>
              <p14:nvPr/>
            </p14:nvContentPartPr>
            <p14:xfrm>
              <a:off x="3016173" y="5296747"/>
              <a:ext cx="10080" cy="63000"/>
            </p14:xfrm>
          </p:contentPart>
        </mc:Choice>
        <mc:Fallback xmlns="">
          <p:pic>
            <p:nvPicPr>
              <p:cNvPr id="230" name="Ink 229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002493" y="5283067"/>
                <a:ext cx="410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1" name="Ink 230"/>
              <p14:cNvContentPartPr/>
              <p14:nvPr/>
            </p14:nvContentPartPr>
            <p14:xfrm>
              <a:off x="3040653" y="5203147"/>
              <a:ext cx="21600" cy="612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022293" y="5184787"/>
                <a:ext cx="446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32" name="Ink 231"/>
              <p14:cNvContentPartPr/>
              <p14:nvPr/>
            </p14:nvContentPartPr>
            <p14:xfrm>
              <a:off x="3114093" y="5256427"/>
              <a:ext cx="146160" cy="128520"/>
            </p14:xfrm>
          </p:contentPart>
        </mc:Choice>
        <mc:Fallback xmlns="">
          <p:pic>
            <p:nvPicPr>
              <p:cNvPr id="232" name="Ink 23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94653" y="5238067"/>
                <a:ext cx="1684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33" name="Ink 232"/>
              <p14:cNvContentPartPr/>
              <p14:nvPr/>
            </p14:nvContentPartPr>
            <p14:xfrm>
              <a:off x="3583893" y="5163907"/>
              <a:ext cx="231120" cy="238320"/>
            </p14:xfrm>
          </p:contentPart>
        </mc:Choice>
        <mc:Fallback xmlns="">
          <p:pic>
            <p:nvPicPr>
              <p:cNvPr id="233" name="Ink 23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64813" y="5146627"/>
                <a:ext cx="25308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34" name="Ink 233"/>
              <p14:cNvContentPartPr/>
              <p14:nvPr/>
            </p14:nvContentPartPr>
            <p14:xfrm>
              <a:off x="3843093" y="5279467"/>
              <a:ext cx="93960" cy="12852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5453" y="5264347"/>
                <a:ext cx="1292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35" name="Ink 234"/>
              <p14:cNvContentPartPr/>
              <p14:nvPr/>
            </p14:nvContentPartPr>
            <p14:xfrm>
              <a:off x="4032813" y="5287747"/>
              <a:ext cx="96480" cy="1008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15893" y="5273347"/>
                <a:ext cx="1296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36" name="Ink 235"/>
              <p14:cNvContentPartPr/>
              <p14:nvPr/>
            </p14:nvContentPartPr>
            <p14:xfrm>
              <a:off x="4115613" y="5274067"/>
              <a:ext cx="102600" cy="11412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097253" y="5258947"/>
                <a:ext cx="1328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37" name="Ink 236"/>
              <p14:cNvContentPartPr/>
              <p14:nvPr/>
            </p14:nvContentPartPr>
            <p14:xfrm>
              <a:off x="4281573" y="5258587"/>
              <a:ext cx="146880" cy="113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70773" y="5242387"/>
                <a:ext cx="1605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38" name="Ink 237"/>
              <p14:cNvContentPartPr/>
              <p14:nvPr/>
            </p14:nvContentPartPr>
            <p14:xfrm>
              <a:off x="4488573" y="5134027"/>
              <a:ext cx="87480" cy="26352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469853" y="5119267"/>
                <a:ext cx="1112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39" name="Ink 238"/>
              <p14:cNvContentPartPr/>
              <p14:nvPr/>
            </p14:nvContentPartPr>
            <p14:xfrm>
              <a:off x="4475973" y="5206387"/>
              <a:ext cx="171360" cy="3204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458693" y="5192347"/>
                <a:ext cx="1915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40" name="Ink 239"/>
              <p14:cNvContentPartPr/>
              <p14:nvPr/>
            </p14:nvContentPartPr>
            <p14:xfrm>
              <a:off x="4721853" y="5265427"/>
              <a:ext cx="148680" cy="11088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704933" y="5249587"/>
                <a:ext cx="1684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41" name="Ink 240"/>
              <p14:cNvContentPartPr/>
              <p14:nvPr/>
            </p14:nvContentPartPr>
            <p14:xfrm>
              <a:off x="4907613" y="5249587"/>
              <a:ext cx="221400" cy="1278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892133" y="5237347"/>
                <a:ext cx="23976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42" name="Ink 241"/>
              <p14:cNvContentPartPr/>
              <p14:nvPr/>
            </p14:nvContentPartPr>
            <p14:xfrm>
              <a:off x="5275533" y="5248867"/>
              <a:ext cx="186840" cy="29124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9413" y="5230867"/>
                <a:ext cx="2102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43" name="Ink 242"/>
              <p14:cNvContentPartPr/>
              <p14:nvPr/>
            </p14:nvContentPartPr>
            <p14:xfrm>
              <a:off x="5595933" y="5229787"/>
              <a:ext cx="170640" cy="12096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579733" y="5212867"/>
                <a:ext cx="189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44" name="Ink 243"/>
              <p14:cNvContentPartPr/>
              <p14:nvPr/>
            </p14:nvContentPartPr>
            <p14:xfrm>
              <a:off x="5771253" y="5227987"/>
              <a:ext cx="116280" cy="13644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753973" y="5209987"/>
                <a:ext cx="151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45" name="Ink 244"/>
              <p14:cNvContentPartPr/>
              <p14:nvPr/>
            </p14:nvContentPartPr>
            <p14:xfrm>
              <a:off x="5964933" y="5257867"/>
              <a:ext cx="131040" cy="10224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948013" y="5241307"/>
                <a:ext cx="150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46" name="Ink 245"/>
              <p14:cNvContentPartPr/>
              <p14:nvPr/>
            </p14:nvContentPartPr>
            <p14:xfrm>
              <a:off x="6140253" y="5238427"/>
              <a:ext cx="109080" cy="27324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124773" y="5220787"/>
                <a:ext cx="14220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47" name="Ink 246"/>
              <p14:cNvContentPartPr/>
              <p14:nvPr/>
            </p14:nvContentPartPr>
            <p14:xfrm>
              <a:off x="6333213" y="5216107"/>
              <a:ext cx="91800" cy="15012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316653" y="5197027"/>
                <a:ext cx="12384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48" name="Ink 247"/>
              <p14:cNvContentPartPr/>
              <p14:nvPr/>
            </p14:nvContentPartPr>
            <p14:xfrm>
              <a:off x="1116813" y="5893627"/>
              <a:ext cx="164520" cy="3060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98813" y="5875987"/>
                <a:ext cx="1962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49" name="Ink 248"/>
              <p14:cNvContentPartPr/>
              <p14:nvPr/>
            </p14:nvContentPartPr>
            <p14:xfrm>
              <a:off x="1552773" y="5797867"/>
              <a:ext cx="32040" cy="19728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535133" y="5781307"/>
                <a:ext cx="676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50" name="Ink 249"/>
              <p14:cNvContentPartPr/>
              <p14:nvPr/>
            </p14:nvContentPartPr>
            <p14:xfrm>
              <a:off x="1499133" y="5757907"/>
              <a:ext cx="195120" cy="3024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481493" y="5740267"/>
                <a:ext cx="215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51" name="Ink 250"/>
              <p14:cNvContentPartPr/>
              <p14:nvPr/>
            </p14:nvContentPartPr>
            <p14:xfrm>
              <a:off x="1738893" y="5875627"/>
              <a:ext cx="102960" cy="11916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721613" y="5859787"/>
                <a:ext cx="1371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52" name="Ink 251"/>
              <p14:cNvContentPartPr/>
              <p14:nvPr/>
            </p14:nvContentPartPr>
            <p14:xfrm>
              <a:off x="1958493" y="5876347"/>
              <a:ext cx="128160" cy="25956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946253" y="5859787"/>
                <a:ext cx="1580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53" name="Ink 252"/>
              <p14:cNvContentPartPr/>
              <p14:nvPr/>
            </p14:nvContentPartPr>
            <p14:xfrm>
              <a:off x="2397693" y="5891827"/>
              <a:ext cx="208080" cy="92160"/>
            </p14:xfrm>
          </p:contentPart>
        </mc:Choice>
        <mc:Fallback xmlns="">
          <p:pic>
            <p:nvPicPr>
              <p:cNvPr id="253" name="Ink 252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382573" y="5875987"/>
                <a:ext cx="2260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4" name="Ink 253"/>
              <p14:cNvContentPartPr/>
              <p14:nvPr/>
            </p14:nvContentPartPr>
            <p14:xfrm>
              <a:off x="2678853" y="5899027"/>
              <a:ext cx="96120" cy="9144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661573" y="5882107"/>
                <a:ext cx="1303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55" name="Ink 254"/>
              <p14:cNvContentPartPr/>
              <p14:nvPr/>
            </p14:nvContentPartPr>
            <p14:xfrm>
              <a:off x="2895933" y="5735587"/>
              <a:ext cx="168480" cy="24552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880093" y="5717947"/>
                <a:ext cx="18720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56" name="Ink 255"/>
              <p14:cNvContentPartPr/>
              <p14:nvPr/>
            </p14:nvContentPartPr>
            <p14:xfrm>
              <a:off x="3091773" y="5853667"/>
              <a:ext cx="149760" cy="885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086373" y="5835307"/>
                <a:ext cx="15804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57" name="Ink 256"/>
              <p14:cNvContentPartPr/>
              <p14:nvPr/>
            </p14:nvContentPartPr>
            <p14:xfrm>
              <a:off x="3293373" y="5733787"/>
              <a:ext cx="62280" cy="23724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275373" y="5717227"/>
                <a:ext cx="8316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58" name="Ink 257"/>
              <p14:cNvContentPartPr/>
              <p14:nvPr/>
            </p14:nvContentPartPr>
            <p14:xfrm>
              <a:off x="3388773" y="5850427"/>
              <a:ext cx="59400" cy="15192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371133" y="5832427"/>
                <a:ext cx="9468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59" name="Ink 258"/>
              <p14:cNvContentPartPr/>
              <p14:nvPr/>
            </p14:nvContentPartPr>
            <p14:xfrm>
              <a:off x="3847773" y="5875627"/>
              <a:ext cx="136440" cy="10764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30493" y="5858707"/>
                <a:ext cx="1706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60" name="Ink 259"/>
              <p14:cNvContentPartPr/>
              <p14:nvPr/>
            </p14:nvContentPartPr>
            <p14:xfrm>
              <a:off x="4102653" y="5721907"/>
              <a:ext cx="92880" cy="25992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084293" y="5703907"/>
                <a:ext cx="124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61" name="Ink 260"/>
              <p14:cNvContentPartPr/>
              <p14:nvPr/>
            </p14:nvContentPartPr>
            <p14:xfrm>
              <a:off x="4060893" y="5835667"/>
              <a:ext cx="166320" cy="3672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044693" y="5827387"/>
                <a:ext cx="1854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62" name="Ink 261"/>
              <p14:cNvContentPartPr/>
              <p14:nvPr/>
            </p14:nvContentPartPr>
            <p14:xfrm>
              <a:off x="4517733" y="5753227"/>
              <a:ext cx="205200" cy="19908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503333" y="5736667"/>
                <a:ext cx="2289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63" name="Ink 262"/>
              <p14:cNvContentPartPr/>
              <p14:nvPr/>
            </p14:nvContentPartPr>
            <p14:xfrm>
              <a:off x="4608813" y="5885347"/>
              <a:ext cx="172440" cy="2844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594053" y="5871667"/>
                <a:ext cx="1900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64" name="Ink 263"/>
              <p14:cNvContentPartPr/>
              <p14:nvPr/>
            </p14:nvContentPartPr>
            <p14:xfrm>
              <a:off x="4832013" y="5746747"/>
              <a:ext cx="141840" cy="2242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815813" y="5728747"/>
                <a:ext cx="1692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65" name="Ink 264"/>
              <p14:cNvContentPartPr/>
              <p14:nvPr/>
            </p14:nvContentPartPr>
            <p14:xfrm>
              <a:off x="5120373" y="5767627"/>
              <a:ext cx="108360" cy="22788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02733" y="5749987"/>
                <a:ext cx="1436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66" name="Ink 265"/>
              <p14:cNvContentPartPr/>
              <p14:nvPr/>
            </p14:nvContentPartPr>
            <p14:xfrm>
              <a:off x="5361933" y="5784907"/>
              <a:ext cx="136800" cy="21708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344653" y="5767267"/>
                <a:ext cx="1717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67" name="Ink 266"/>
              <p14:cNvContentPartPr/>
              <p14:nvPr/>
            </p14:nvContentPartPr>
            <p14:xfrm>
              <a:off x="5655693" y="5804707"/>
              <a:ext cx="204120" cy="16740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36973" y="5787067"/>
                <a:ext cx="22824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68" name="Ink 267"/>
              <p14:cNvContentPartPr/>
              <p14:nvPr/>
            </p14:nvContentPartPr>
            <p14:xfrm>
              <a:off x="5962773" y="5815147"/>
              <a:ext cx="38880" cy="18504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945133" y="5798947"/>
                <a:ext cx="7272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69" name="Ink 268"/>
              <p14:cNvContentPartPr/>
              <p14:nvPr/>
            </p14:nvContentPartPr>
            <p14:xfrm>
              <a:off x="5993013" y="5791747"/>
              <a:ext cx="144720" cy="5040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975373" y="5774107"/>
                <a:ext cx="1731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70" name="Ink 269"/>
              <p14:cNvContentPartPr/>
              <p14:nvPr/>
            </p14:nvContentPartPr>
            <p14:xfrm>
              <a:off x="6000573" y="5901547"/>
              <a:ext cx="105480" cy="2700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983653" y="5889307"/>
                <a:ext cx="1252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71" name="Ink 270"/>
              <p14:cNvContentPartPr/>
              <p14:nvPr/>
            </p14:nvContentPartPr>
            <p14:xfrm>
              <a:off x="6311973" y="5881387"/>
              <a:ext cx="17280" cy="1504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293973" y="5864467"/>
                <a:ext cx="514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72" name="Ink 271"/>
              <p14:cNvContentPartPr/>
              <p14:nvPr/>
            </p14:nvContentPartPr>
            <p14:xfrm>
              <a:off x="6266253" y="5833507"/>
              <a:ext cx="201960" cy="1404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247533" y="5814427"/>
                <a:ext cx="225360" cy="49680"/>
              </a:xfrm>
              <a:prstGeom prst="rect">
                <a:avLst/>
              </a:prstGeom>
            </p:spPr>
          </p:pic>
        </mc:Fallback>
      </mc:AlternateContent>
      <p:sp>
        <p:nvSpPr>
          <p:cNvPr id="273" name="Freeform 53"/>
          <p:cNvSpPr>
            <a:spLocks/>
          </p:cNvSpPr>
          <p:nvPr/>
        </p:nvSpPr>
        <p:spPr bwMode="auto">
          <a:xfrm>
            <a:off x="954145" y="3787254"/>
            <a:ext cx="4019708" cy="753493"/>
          </a:xfrm>
          <a:custGeom>
            <a:avLst/>
            <a:gdLst>
              <a:gd name="T0" fmla="*/ 2299 w 4471"/>
              <a:gd name="T1" fmla="*/ 72 h 420"/>
              <a:gd name="T2" fmla="*/ 2443 w 4471"/>
              <a:gd name="T3" fmla="*/ 78 h 420"/>
              <a:gd name="T4" fmla="*/ 3271 w 4471"/>
              <a:gd name="T5" fmla="*/ 66 h 420"/>
              <a:gd name="T6" fmla="*/ 3523 w 4471"/>
              <a:gd name="T7" fmla="*/ 48 h 420"/>
              <a:gd name="T8" fmla="*/ 3793 w 4471"/>
              <a:gd name="T9" fmla="*/ 54 h 420"/>
              <a:gd name="T10" fmla="*/ 4159 w 4471"/>
              <a:gd name="T11" fmla="*/ 36 h 420"/>
              <a:gd name="T12" fmla="*/ 4357 w 4471"/>
              <a:gd name="T13" fmla="*/ 54 h 420"/>
              <a:gd name="T14" fmla="*/ 4417 w 4471"/>
              <a:gd name="T15" fmla="*/ 72 h 420"/>
              <a:gd name="T16" fmla="*/ 4435 w 4471"/>
              <a:gd name="T17" fmla="*/ 78 h 420"/>
              <a:gd name="T18" fmla="*/ 4471 w 4471"/>
              <a:gd name="T19" fmla="*/ 138 h 420"/>
              <a:gd name="T20" fmla="*/ 4441 w 4471"/>
              <a:gd name="T21" fmla="*/ 276 h 420"/>
              <a:gd name="T22" fmla="*/ 4405 w 4471"/>
              <a:gd name="T23" fmla="*/ 300 h 420"/>
              <a:gd name="T24" fmla="*/ 4309 w 4471"/>
              <a:gd name="T25" fmla="*/ 366 h 420"/>
              <a:gd name="T26" fmla="*/ 4225 w 4471"/>
              <a:gd name="T27" fmla="*/ 402 h 420"/>
              <a:gd name="T28" fmla="*/ 4165 w 4471"/>
              <a:gd name="T29" fmla="*/ 420 h 420"/>
              <a:gd name="T30" fmla="*/ 3901 w 4471"/>
              <a:gd name="T31" fmla="*/ 402 h 420"/>
              <a:gd name="T32" fmla="*/ 3781 w 4471"/>
              <a:gd name="T33" fmla="*/ 384 h 420"/>
              <a:gd name="T34" fmla="*/ 3475 w 4471"/>
              <a:gd name="T35" fmla="*/ 378 h 420"/>
              <a:gd name="T36" fmla="*/ 2833 w 4471"/>
              <a:gd name="T37" fmla="*/ 396 h 420"/>
              <a:gd name="T38" fmla="*/ 2731 w 4471"/>
              <a:gd name="T39" fmla="*/ 402 h 420"/>
              <a:gd name="T40" fmla="*/ 2575 w 4471"/>
              <a:gd name="T41" fmla="*/ 414 h 420"/>
              <a:gd name="T42" fmla="*/ 1825 w 4471"/>
              <a:gd name="T43" fmla="*/ 378 h 420"/>
              <a:gd name="T44" fmla="*/ 1405 w 4471"/>
              <a:gd name="T45" fmla="*/ 378 h 420"/>
              <a:gd name="T46" fmla="*/ 1183 w 4471"/>
              <a:gd name="T47" fmla="*/ 396 h 420"/>
              <a:gd name="T48" fmla="*/ 1003 w 4471"/>
              <a:gd name="T49" fmla="*/ 390 h 420"/>
              <a:gd name="T50" fmla="*/ 871 w 4471"/>
              <a:gd name="T51" fmla="*/ 378 h 420"/>
              <a:gd name="T52" fmla="*/ 511 w 4471"/>
              <a:gd name="T53" fmla="*/ 396 h 420"/>
              <a:gd name="T54" fmla="*/ 181 w 4471"/>
              <a:gd name="T55" fmla="*/ 390 h 420"/>
              <a:gd name="T56" fmla="*/ 85 w 4471"/>
              <a:gd name="T57" fmla="*/ 354 h 420"/>
              <a:gd name="T58" fmla="*/ 19 w 4471"/>
              <a:gd name="T59" fmla="*/ 282 h 420"/>
              <a:gd name="T60" fmla="*/ 7 w 4471"/>
              <a:gd name="T61" fmla="*/ 240 h 420"/>
              <a:gd name="T62" fmla="*/ 19 w 4471"/>
              <a:gd name="T63" fmla="*/ 126 h 420"/>
              <a:gd name="T64" fmla="*/ 193 w 4471"/>
              <a:gd name="T65" fmla="*/ 72 h 420"/>
              <a:gd name="T66" fmla="*/ 313 w 4471"/>
              <a:gd name="T67" fmla="*/ 48 h 420"/>
              <a:gd name="T68" fmla="*/ 649 w 4471"/>
              <a:gd name="T69" fmla="*/ 54 h 420"/>
              <a:gd name="T70" fmla="*/ 1345 w 4471"/>
              <a:gd name="T71" fmla="*/ 36 h 420"/>
              <a:gd name="T72" fmla="*/ 1501 w 4471"/>
              <a:gd name="T73" fmla="*/ 24 h 420"/>
              <a:gd name="T74" fmla="*/ 1879 w 4471"/>
              <a:gd name="T75" fmla="*/ 0 h 420"/>
              <a:gd name="T76" fmla="*/ 1975 w 4471"/>
              <a:gd name="T77" fmla="*/ 18 h 420"/>
              <a:gd name="T78" fmla="*/ 2119 w 4471"/>
              <a:gd name="T79" fmla="*/ 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71" h="420">
                <a:moveTo>
                  <a:pt x="2299" y="72"/>
                </a:moveTo>
                <a:cubicBezTo>
                  <a:pt x="2369" y="95"/>
                  <a:pt x="2322" y="85"/>
                  <a:pt x="2443" y="78"/>
                </a:cubicBezTo>
                <a:cubicBezTo>
                  <a:pt x="2719" y="89"/>
                  <a:pt x="2995" y="71"/>
                  <a:pt x="3271" y="66"/>
                </a:cubicBezTo>
                <a:cubicBezTo>
                  <a:pt x="3355" y="54"/>
                  <a:pt x="3438" y="52"/>
                  <a:pt x="3523" y="48"/>
                </a:cubicBezTo>
                <a:cubicBezTo>
                  <a:pt x="3614" y="55"/>
                  <a:pt x="3702" y="50"/>
                  <a:pt x="3793" y="54"/>
                </a:cubicBezTo>
                <a:cubicBezTo>
                  <a:pt x="3916" y="45"/>
                  <a:pt x="4035" y="40"/>
                  <a:pt x="4159" y="36"/>
                </a:cubicBezTo>
                <a:cubicBezTo>
                  <a:pt x="4228" y="39"/>
                  <a:pt x="4290" y="42"/>
                  <a:pt x="4357" y="54"/>
                </a:cubicBezTo>
                <a:cubicBezTo>
                  <a:pt x="4377" y="58"/>
                  <a:pt x="4398" y="66"/>
                  <a:pt x="4417" y="72"/>
                </a:cubicBezTo>
                <a:cubicBezTo>
                  <a:pt x="4423" y="74"/>
                  <a:pt x="4435" y="78"/>
                  <a:pt x="4435" y="78"/>
                </a:cubicBezTo>
                <a:cubicBezTo>
                  <a:pt x="4450" y="101"/>
                  <a:pt x="4464" y="111"/>
                  <a:pt x="4471" y="138"/>
                </a:cubicBezTo>
                <a:cubicBezTo>
                  <a:pt x="4463" y="197"/>
                  <a:pt x="4458" y="224"/>
                  <a:pt x="4441" y="276"/>
                </a:cubicBezTo>
                <a:cubicBezTo>
                  <a:pt x="4436" y="290"/>
                  <a:pt x="4417" y="292"/>
                  <a:pt x="4405" y="300"/>
                </a:cubicBezTo>
                <a:cubicBezTo>
                  <a:pt x="4373" y="322"/>
                  <a:pt x="4341" y="344"/>
                  <a:pt x="4309" y="366"/>
                </a:cubicBezTo>
                <a:cubicBezTo>
                  <a:pt x="4283" y="384"/>
                  <a:pt x="4255" y="393"/>
                  <a:pt x="4225" y="402"/>
                </a:cubicBezTo>
                <a:cubicBezTo>
                  <a:pt x="4205" y="408"/>
                  <a:pt x="4165" y="420"/>
                  <a:pt x="4165" y="420"/>
                </a:cubicBezTo>
                <a:cubicBezTo>
                  <a:pt x="3997" y="412"/>
                  <a:pt x="4085" y="417"/>
                  <a:pt x="3901" y="402"/>
                </a:cubicBezTo>
                <a:cubicBezTo>
                  <a:pt x="3833" y="396"/>
                  <a:pt x="3886" y="386"/>
                  <a:pt x="3781" y="384"/>
                </a:cubicBezTo>
                <a:cubicBezTo>
                  <a:pt x="3679" y="382"/>
                  <a:pt x="3577" y="380"/>
                  <a:pt x="3475" y="378"/>
                </a:cubicBezTo>
                <a:cubicBezTo>
                  <a:pt x="3263" y="408"/>
                  <a:pt x="2833" y="396"/>
                  <a:pt x="2833" y="396"/>
                </a:cubicBezTo>
                <a:cubicBezTo>
                  <a:pt x="2799" y="398"/>
                  <a:pt x="2765" y="400"/>
                  <a:pt x="2731" y="402"/>
                </a:cubicBezTo>
                <a:cubicBezTo>
                  <a:pt x="2679" y="406"/>
                  <a:pt x="2575" y="414"/>
                  <a:pt x="2575" y="414"/>
                </a:cubicBezTo>
                <a:cubicBezTo>
                  <a:pt x="2325" y="391"/>
                  <a:pt x="2075" y="383"/>
                  <a:pt x="1825" y="378"/>
                </a:cubicBezTo>
                <a:cubicBezTo>
                  <a:pt x="1683" y="366"/>
                  <a:pt x="1548" y="373"/>
                  <a:pt x="1405" y="378"/>
                </a:cubicBezTo>
                <a:cubicBezTo>
                  <a:pt x="1331" y="384"/>
                  <a:pt x="1257" y="391"/>
                  <a:pt x="1183" y="396"/>
                </a:cubicBezTo>
                <a:cubicBezTo>
                  <a:pt x="1123" y="394"/>
                  <a:pt x="1063" y="393"/>
                  <a:pt x="1003" y="390"/>
                </a:cubicBezTo>
                <a:cubicBezTo>
                  <a:pt x="959" y="387"/>
                  <a:pt x="871" y="378"/>
                  <a:pt x="871" y="378"/>
                </a:cubicBezTo>
                <a:cubicBezTo>
                  <a:pt x="750" y="382"/>
                  <a:pt x="631" y="385"/>
                  <a:pt x="511" y="396"/>
                </a:cubicBezTo>
                <a:cubicBezTo>
                  <a:pt x="401" y="394"/>
                  <a:pt x="291" y="394"/>
                  <a:pt x="181" y="390"/>
                </a:cubicBezTo>
                <a:cubicBezTo>
                  <a:pt x="153" y="389"/>
                  <a:pt x="108" y="374"/>
                  <a:pt x="85" y="354"/>
                </a:cubicBezTo>
                <a:cubicBezTo>
                  <a:pt x="58" y="330"/>
                  <a:pt x="43" y="306"/>
                  <a:pt x="19" y="282"/>
                </a:cubicBezTo>
                <a:cubicBezTo>
                  <a:pt x="16" y="274"/>
                  <a:pt x="7" y="248"/>
                  <a:pt x="7" y="240"/>
                </a:cubicBezTo>
                <a:cubicBezTo>
                  <a:pt x="7" y="202"/>
                  <a:pt x="0" y="159"/>
                  <a:pt x="19" y="126"/>
                </a:cubicBezTo>
                <a:cubicBezTo>
                  <a:pt x="50" y="72"/>
                  <a:pt x="145" y="75"/>
                  <a:pt x="193" y="72"/>
                </a:cubicBezTo>
                <a:cubicBezTo>
                  <a:pt x="233" y="62"/>
                  <a:pt x="272" y="54"/>
                  <a:pt x="313" y="48"/>
                </a:cubicBezTo>
                <a:cubicBezTo>
                  <a:pt x="443" y="59"/>
                  <a:pt x="488" y="58"/>
                  <a:pt x="649" y="54"/>
                </a:cubicBezTo>
                <a:cubicBezTo>
                  <a:pt x="881" y="40"/>
                  <a:pt x="1345" y="36"/>
                  <a:pt x="1345" y="36"/>
                </a:cubicBezTo>
                <a:cubicBezTo>
                  <a:pt x="1399" y="31"/>
                  <a:pt x="1447" y="35"/>
                  <a:pt x="1501" y="24"/>
                </a:cubicBezTo>
                <a:cubicBezTo>
                  <a:pt x="1625" y="34"/>
                  <a:pt x="1754" y="9"/>
                  <a:pt x="1879" y="0"/>
                </a:cubicBezTo>
                <a:cubicBezTo>
                  <a:pt x="1911" y="6"/>
                  <a:pt x="1943" y="12"/>
                  <a:pt x="1975" y="18"/>
                </a:cubicBezTo>
                <a:cubicBezTo>
                  <a:pt x="2021" y="11"/>
                  <a:pt x="2080" y="32"/>
                  <a:pt x="2119" y="12"/>
                </a:cubicBezTo>
              </a:path>
            </a:pathLst>
          </a:custGeom>
          <a:noFill/>
          <a:ln w="50800" cap="flat" cmpd="sng">
            <a:solidFill>
              <a:srgbClr val="00FF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14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148064" y="1340768"/>
            <a:ext cx="3026468" cy="3973760"/>
            <a:chOff x="4929908" y="1687488"/>
            <a:chExt cx="3026468" cy="39737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488" y="4310527"/>
              <a:ext cx="3003888" cy="13507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908" y="1687488"/>
              <a:ext cx="3003888" cy="1350721"/>
            </a:xfrm>
            <a:prstGeom prst="rect">
              <a:avLst/>
            </a:prstGeom>
          </p:spPr>
        </p:pic>
        <p:sp>
          <p:nvSpPr>
            <p:cNvPr id="10" name="Flowchart: Magnetic Disk 9"/>
            <p:cNvSpPr/>
            <p:nvPr/>
          </p:nvSpPr>
          <p:spPr bwMode="auto">
            <a:xfrm>
              <a:off x="4955688" y="1700808"/>
              <a:ext cx="2952328" cy="3960440"/>
            </a:xfrm>
            <a:prstGeom prst="flowChartMagneticDisk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955688" y="4293096"/>
              <a:ext cx="2952328" cy="1368152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auto">
          <a:xfrm flipV="1">
            <a:off x="8534572" y="1826581"/>
            <a:ext cx="0" cy="2767867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8468769" y="1458387"/>
              <a:ext cx="139680" cy="175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0769" y="1441467"/>
                <a:ext cx="1638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5" name="Ink 64"/>
              <p14:cNvContentPartPr/>
              <p14:nvPr/>
            </p14:nvContentPartPr>
            <p14:xfrm>
              <a:off x="4455493" y="2485667"/>
              <a:ext cx="2989833" cy="848752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6053" y="2471989"/>
                <a:ext cx="3024753" cy="880067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3022900" cy="3015454"/>
          </a:xfrm>
          <a:prstGeom prst="rect">
            <a:avLst/>
          </a:prstGeom>
        </p:spPr>
      </p:pic>
      <p:sp>
        <p:nvSpPr>
          <p:cNvPr id="85" name="Oval 84"/>
          <p:cNvSpPr/>
          <p:nvPr/>
        </p:nvSpPr>
        <p:spPr bwMode="auto">
          <a:xfrm>
            <a:off x="827584" y="1947160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9" name="Ink 108"/>
              <p14:cNvContentPartPr/>
              <p14:nvPr/>
            </p14:nvContentPartPr>
            <p14:xfrm>
              <a:off x="10119373" y="6959227"/>
              <a:ext cx="360" cy="36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107493" y="694734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" name="Ink 4"/>
              <p14:cNvContentPartPr/>
              <p14:nvPr/>
            </p14:nvContentPartPr>
            <p14:xfrm>
              <a:off x="5871453" y="3384587"/>
              <a:ext cx="1190880" cy="257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63533" y="3364787"/>
                <a:ext cx="1216080" cy="2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72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3022900" cy="301545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2901969" y="1885267"/>
            <a:ext cx="2201333" cy="711200"/>
          </a:xfrm>
          <a:custGeom>
            <a:avLst/>
            <a:gdLst>
              <a:gd name="connsiteX0" fmla="*/ 0 w 2201333"/>
              <a:gd name="connsiteY0" fmla="*/ 0 h 711200"/>
              <a:gd name="connsiteX1" fmla="*/ 1270000 w 2201333"/>
              <a:gd name="connsiteY1" fmla="*/ 541866 h 711200"/>
              <a:gd name="connsiteX2" fmla="*/ 2201333 w 2201333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1333" h="711200">
                <a:moveTo>
                  <a:pt x="0" y="0"/>
                </a:moveTo>
                <a:cubicBezTo>
                  <a:pt x="451555" y="211666"/>
                  <a:pt x="903111" y="423333"/>
                  <a:pt x="1270000" y="541866"/>
                </a:cubicBezTo>
                <a:cubicBezTo>
                  <a:pt x="1636889" y="660399"/>
                  <a:pt x="2046111" y="682978"/>
                  <a:pt x="2201333" y="71120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flipV="1">
            <a:off x="2885036" y="4252651"/>
            <a:ext cx="2201333" cy="711200"/>
          </a:xfrm>
          <a:custGeom>
            <a:avLst/>
            <a:gdLst>
              <a:gd name="connsiteX0" fmla="*/ 0 w 2201333"/>
              <a:gd name="connsiteY0" fmla="*/ 0 h 711200"/>
              <a:gd name="connsiteX1" fmla="*/ 1270000 w 2201333"/>
              <a:gd name="connsiteY1" fmla="*/ 541866 h 711200"/>
              <a:gd name="connsiteX2" fmla="*/ 2201333 w 2201333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1333" h="711200">
                <a:moveTo>
                  <a:pt x="0" y="0"/>
                </a:moveTo>
                <a:cubicBezTo>
                  <a:pt x="451555" y="211666"/>
                  <a:pt x="903111" y="423333"/>
                  <a:pt x="1270000" y="541866"/>
                </a:cubicBezTo>
                <a:cubicBezTo>
                  <a:pt x="1636889" y="660399"/>
                  <a:pt x="2046111" y="682978"/>
                  <a:pt x="2201333" y="71120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27584" y="1947160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972560" y="3326467"/>
            <a:ext cx="705960" cy="478440"/>
            <a:chOff x="1972560" y="3326467"/>
            <a:chExt cx="70596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/>
                <p14:cNvContentPartPr/>
                <p14:nvPr/>
              </p14:nvContentPartPr>
              <p14:xfrm>
                <a:off x="1972560" y="3326467"/>
                <a:ext cx="178560" cy="29232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57800" y="3310627"/>
                  <a:ext cx="1962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/>
                <p14:cNvContentPartPr/>
                <p14:nvPr/>
              </p14:nvContentPartPr>
              <p14:xfrm>
                <a:off x="2246880" y="3611227"/>
                <a:ext cx="431640" cy="19368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32480" y="3598267"/>
                  <a:ext cx="45756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5513936" y="1396507"/>
            <a:ext cx="2959920" cy="499680"/>
            <a:chOff x="4735004" y="1396507"/>
            <a:chExt cx="295992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3" name="Ink 42"/>
                <p14:cNvContentPartPr/>
                <p14:nvPr/>
              </p14:nvContentPartPr>
              <p14:xfrm>
                <a:off x="6281217" y="1420987"/>
                <a:ext cx="692280" cy="29628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62507" y="1403707"/>
                  <a:ext cx="713869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5" name="Ink 44"/>
                <p14:cNvContentPartPr/>
                <p14:nvPr/>
              </p14:nvContentPartPr>
              <p14:xfrm>
                <a:off x="4735004" y="1396507"/>
                <a:ext cx="361080" cy="36144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19884" y="1379947"/>
                  <a:ext cx="3920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/>
                <p14:cNvContentPartPr/>
                <p14:nvPr/>
              </p14:nvContentPartPr>
              <p14:xfrm>
                <a:off x="5161244" y="1465627"/>
                <a:ext cx="2533680" cy="43056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44684" y="1450507"/>
                  <a:ext cx="2567520" cy="460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96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46788 -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1320" y="1841292"/>
            <a:ext cx="3175428" cy="3166533"/>
            <a:chOff x="3081038" y="736600"/>
            <a:chExt cx="3175428" cy="3166533"/>
          </a:xfrm>
        </p:grpSpPr>
        <p:sp>
          <p:nvSpPr>
            <p:cNvPr id="16" name="Oval 15"/>
            <p:cNvSpPr/>
            <p:nvPr/>
          </p:nvSpPr>
          <p:spPr bwMode="auto">
            <a:xfrm>
              <a:off x="3131840" y="836712"/>
              <a:ext cx="3022900" cy="298512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038" y="736600"/>
              <a:ext cx="3175428" cy="3166533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 bwMode="auto">
          <a:xfrm>
            <a:off x="827584" y="1947160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7" name="Ink 56"/>
              <p14:cNvContentPartPr/>
              <p14:nvPr/>
            </p14:nvContentPartPr>
            <p14:xfrm>
              <a:off x="4220133" y="765067"/>
              <a:ext cx="5277240" cy="50045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0333" y="746708"/>
                <a:ext cx="5308920" cy="50401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" name="Ink 60"/>
              <p14:cNvContentPartPr/>
              <p14:nvPr/>
            </p14:nvContentPartPr>
            <p14:xfrm>
              <a:off x="7346200" y="5561408"/>
              <a:ext cx="1182961" cy="1416739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34324" y="5543766"/>
                <a:ext cx="1212112" cy="1446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3" name="Ink 62"/>
              <p14:cNvContentPartPr/>
              <p14:nvPr/>
            </p14:nvContentPartPr>
            <p14:xfrm>
              <a:off x="7527280" y="3048374"/>
              <a:ext cx="9000" cy="327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10720" y="3029654"/>
                <a:ext cx="4428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2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3" name="Ink 112"/>
              <p14:cNvContentPartPr/>
              <p14:nvPr/>
            </p14:nvContentPartPr>
            <p14:xfrm>
              <a:off x="552657" y="1834565"/>
              <a:ext cx="863640" cy="3013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937" y="1816205"/>
                <a:ext cx="9000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3" name="Ink 152"/>
              <p14:cNvContentPartPr/>
              <p14:nvPr/>
            </p14:nvContentPartPr>
            <p14:xfrm>
              <a:off x="3808004" y="2321054"/>
              <a:ext cx="2232000" cy="4622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2884" y="2302694"/>
                <a:ext cx="226620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2" name="Ink 171"/>
              <p14:cNvContentPartPr/>
              <p14:nvPr/>
            </p14:nvContentPartPr>
            <p14:xfrm>
              <a:off x="2156637" y="4306840"/>
              <a:ext cx="501120" cy="19008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0797" y="4288840"/>
                <a:ext cx="535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3" name="Ink 182"/>
              <p14:cNvContentPartPr/>
              <p14:nvPr/>
            </p14:nvContentPartPr>
            <p14:xfrm>
              <a:off x="1988877" y="4113880"/>
              <a:ext cx="194400" cy="2311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1270" y="4095189"/>
                <a:ext cx="230693" cy="267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5" name="Ink 184"/>
              <p14:cNvContentPartPr/>
              <p14:nvPr/>
            </p14:nvContentPartPr>
            <p14:xfrm>
              <a:off x="841917" y="4583290"/>
              <a:ext cx="285120" cy="24660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5717" y="4566010"/>
                <a:ext cx="310320" cy="282960"/>
              </a:xfrm>
              <a:prstGeom prst="rect">
                <a:avLst/>
              </a:prstGeom>
            </p:spPr>
          </p:pic>
        </mc:Fallback>
      </mc:AlternateContent>
      <p:sp>
        <p:nvSpPr>
          <p:cNvPr id="188" name="Oval 187"/>
          <p:cNvSpPr/>
          <p:nvPr/>
        </p:nvSpPr>
        <p:spPr bwMode="auto">
          <a:xfrm>
            <a:off x="785104" y="1934459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Arc 94"/>
          <p:cNvSpPr/>
          <p:nvPr/>
        </p:nvSpPr>
        <p:spPr bwMode="auto">
          <a:xfrm>
            <a:off x="-827780" y="418892"/>
            <a:ext cx="3259804" cy="3132667"/>
          </a:xfrm>
          <a:prstGeom prst="arc">
            <a:avLst>
              <a:gd name="adj1" fmla="val 2584490"/>
              <a:gd name="adj2" fmla="val 5387070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Arc 95"/>
          <p:cNvSpPr/>
          <p:nvPr/>
        </p:nvSpPr>
        <p:spPr bwMode="auto">
          <a:xfrm>
            <a:off x="-827780" y="418892"/>
            <a:ext cx="3259804" cy="3132667"/>
          </a:xfrm>
          <a:prstGeom prst="arc">
            <a:avLst>
              <a:gd name="adj1" fmla="val 21500293"/>
              <a:gd name="adj2" fmla="val 2563213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0657" y="2971176"/>
            <a:ext cx="605160" cy="344160"/>
            <a:chOff x="4247393" y="1685509"/>
            <a:chExt cx="60516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Ink 83"/>
                <p14:cNvContentPartPr/>
                <p14:nvPr/>
              </p14:nvContentPartPr>
              <p14:xfrm>
                <a:off x="4445033" y="1685509"/>
                <a:ext cx="407520" cy="34416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26673" y="1666809"/>
                  <a:ext cx="439560" cy="38156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8" name="Oval 77"/>
            <p:cNvSpPr/>
            <p:nvPr/>
          </p:nvSpPr>
          <p:spPr bwMode="auto">
            <a:xfrm>
              <a:off x="4247393" y="173166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1" name="Arc 170"/>
          <p:cNvSpPr/>
          <p:nvPr/>
        </p:nvSpPr>
        <p:spPr bwMode="auto">
          <a:xfrm>
            <a:off x="785104" y="1941404"/>
            <a:ext cx="2955693" cy="2985125"/>
          </a:xfrm>
          <a:prstGeom prst="arc">
            <a:avLst>
              <a:gd name="adj1" fmla="val 10542779"/>
              <a:gd name="adj2" fmla="val 16565425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9" name="Ink 188"/>
              <p14:cNvContentPartPr/>
              <p14:nvPr/>
            </p14:nvContentPartPr>
            <p14:xfrm>
              <a:off x="1882721" y="1586932"/>
              <a:ext cx="208080" cy="2340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66881" y="1570012"/>
                <a:ext cx="2268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/>
              <p14:cNvContentPartPr/>
              <p14:nvPr/>
            </p14:nvContentPartPr>
            <p14:xfrm>
              <a:off x="1112557" y="5171816"/>
              <a:ext cx="6096806" cy="489432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5997" y="5153462"/>
                <a:ext cx="6132445" cy="521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/>
              <p14:cNvContentPartPr/>
              <p14:nvPr/>
            </p14:nvContentPartPr>
            <p14:xfrm>
              <a:off x="3707216" y="5343349"/>
              <a:ext cx="190800" cy="136258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89936" y="5326407"/>
                <a:ext cx="210960" cy="1715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9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71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3" name="Ink 112"/>
              <p14:cNvContentPartPr/>
              <p14:nvPr/>
            </p14:nvContentPartPr>
            <p14:xfrm>
              <a:off x="552657" y="1834565"/>
              <a:ext cx="863640" cy="3013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937" y="1816205"/>
                <a:ext cx="9000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3" name="Ink 152"/>
              <p14:cNvContentPartPr/>
              <p14:nvPr/>
            </p14:nvContentPartPr>
            <p14:xfrm>
              <a:off x="3808004" y="2321054"/>
              <a:ext cx="2232000" cy="4622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2884" y="2302694"/>
                <a:ext cx="226620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2" name="Ink 171"/>
              <p14:cNvContentPartPr/>
              <p14:nvPr/>
            </p14:nvContentPartPr>
            <p14:xfrm>
              <a:off x="2156637" y="4306840"/>
              <a:ext cx="501120" cy="19008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0797" y="4288840"/>
                <a:ext cx="535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3" name="Ink 182"/>
              <p14:cNvContentPartPr/>
              <p14:nvPr/>
            </p14:nvContentPartPr>
            <p14:xfrm>
              <a:off x="1988877" y="4113880"/>
              <a:ext cx="194400" cy="2311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1270" y="4095189"/>
                <a:ext cx="230693" cy="267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5" name="Ink 184"/>
              <p14:cNvContentPartPr/>
              <p14:nvPr/>
            </p14:nvContentPartPr>
            <p14:xfrm>
              <a:off x="841917" y="4583290"/>
              <a:ext cx="285120" cy="24660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5717" y="4566010"/>
                <a:ext cx="310320" cy="282960"/>
              </a:xfrm>
              <a:prstGeom prst="rect">
                <a:avLst/>
              </a:prstGeom>
            </p:spPr>
          </p:pic>
        </mc:Fallback>
      </mc:AlternateContent>
      <p:sp>
        <p:nvSpPr>
          <p:cNvPr id="188" name="Oval 187"/>
          <p:cNvSpPr/>
          <p:nvPr/>
        </p:nvSpPr>
        <p:spPr bwMode="auto">
          <a:xfrm>
            <a:off x="785104" y="1934459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Arc 94"/>
          <p:cNvSpPr/>
          <p:nvPr/>
        </p:nvSpPr>
        <p:spPr bwMode="auto">
          <a:xfrm>
            <a:off x="-827780" y="418892"/>
            <a:ext cx="3259804" cy="3132667"/>
          </a:xfrm>
          <a:prstGeom prst="arc">
            <a:avLst>
              <a:gd name="adj1" fmla="val 2584490"/>
              <a:gd name="adj2" fmla="val 5387070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Arc 95"/>
          <p:cNvSpPr/>
          <p:nvPr/>
        </p:nvSpPr>
        <p:spPr bwMode="auto">
          <a:xfrm>
            <a:off x="-827780" y="418892"/>
            <a:ext cx="3259804" cy="3132667"/>
          </a:xfrm>
          <a:prstGeom prst="arc">
            <a:avLst>
              <a:gd name="adj1" fmla="val 21500293"/>
              <a:gd name="adj2" fmla="val 2563213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0657" y="2971176"/>
            <a:ext cx="605160" cy="344160"/>
            <a:chOff x="4247393" y="1685509"/>
            <a:chExt cx="60516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Ink 83"/>
                <p14:cNvContentPartPr/>
                <p14:nvPr/>
              </p14:nvContentPartPr>
              <p14:xfrm>
                <a:off x="4445033" y="1685509"/>
                <a:ext cx="407520" cy="34416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26673" y="1666809"/>
                  <a:ext cx="439560" cy="38156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8" name="Oval 77"/>
            <p:cNvSpPr/>
            <p:nvPr/>
          </p:nvSpPr>
          <p:spPr bwMode="auto">
            <a:xfrm>
              <a:off x="4247393" y="173166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1" name="Arc 170"/>
          <p:cNvSpPr/>
          <p:nvPr/>
        </p:nvSpPr>
        <p:spPr bwMode="auto">
          <a:xfrm>
            <a:off x="785104" y="1941404"/>
            <a:ext cx="2955693" cy="2985125"/>
          </a:xfrm>
          <a:prstGeom prst="arc">
            <a:avLst>
              <a:gd name="adj1" fmla="val 10542779"/>
              <a:gd name="adj2" fmla="val 16565425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9" name="Ink 188"/>
              <p14:cNvContentPartPr/>
              <p14:nvPr/>
            </p14:nvContentPartPr>
            <p14:xfrm>
              <a:off x="1882721" y="1586932"/>
              <a:ext cx="208080" cy="2340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66881" y="1570012"/>
                <a:ext cx="2268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/>
              <p14:cNvContentPartPr/>
              <p14:nvPr/>
            </p14:nvContentPartPr>
            <p14:xfrm>
              <a:off x="4221168" y="5229554"/>
              <a:ext cx="4342320" cy="491578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04248" y="5211908"/>
                <a:ext cx="4378320" cy="526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/>
              <p14:cNvContentPartPr/>
              <p14:nvPr/>
            </p14:nvContentPartPr>
            <p14:xfrm>
              <a:off x="1112557" y="5157192"/>
              <a:ext cx="2285126" cy="490152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5998" y="5138825"/>
                <a:ext cx="2320404" cy="519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/>
              <p14:cNvContentPartPr/>
              <p14:nvPr/>
            </p14:nvContentPartPr>
            <p14:xfrm>
              <a:off x="3707216" y="5328725"/>
              <a:ext cx="190800" cy="136258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89936" y="5311828"/>
                <a:ext cx="210960" cy="1714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48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491495" y="3612655"/>
              <a:ext cx="137947" cy="244094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07" y="3595399"/>
                <a:ext cx="172524" cy="279324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Arc 94"/>
          <p:cNvSpPr/>
          <p:nvPr/>
        </p:nvSpPr>
        <p:spPr bwMode="auto">
          <a:xfrm rot="20218843">
            <a:off x="-1191098" y="969535"/>
            <a:ext cx="3259804" cy="3132667"/>
          </a:xfrm>
          <a:prstGeom prst="arc">
            <a:avLst>
              <a:gd name="adj1" fmla="val 2584490"/>
              <a:gd name="adj2" fmla="val 573262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Arc 95"/>
          <p:cNvSpPr/>
          <p:nvPr/>
        </p:nvSpPr>
        <p:spPr bwMode="auto">
          <a:xfrm rot="19823934">
            <a:off x="-1247754" y="1173510"/>
            <a:ext cx="3259804" cy="3132667"/>
          </a:xfrm>
          <a:prstGeom prst="arc">
            <a:avLst>
              <a:gd name="adj1" fmla="val 164143"/>
              <a:gd name="adj2" fmla="val 2563213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c 15"/>
          <p:cNvSpPr/>
          <p:nvPr/>
        </p:nvSpPr>
        <p:spPr bwMode="auto">
          <a:xfrm>
            <a:off x="713707" y="1863389"/>
            <a:ext cx="3113800" cy="3077779"/>
          </a:xfrm>
          <a:prstGeom prst="arc">
            <a:avLst>
              <a:gd name="adj1" fmla="val 9359868"/>
              <a:gd name="adj2" fmla="val 15169943"/>
            </a:avLst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" name="Ink 39"/>
              <p14:cNvContentPartPr/>
              <p14:nvPr/>
            </p14:nvContentPartPr>
            <p14:xfrm>
              <a:off x="3707904" y="5874990"/>
              <a:ext cx="4856400" cy="506338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624" y="5857356"/>
                <a:ext cx="4892760" cy="542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/>
              <p14:cNvContentPartPr/>
              <p14:nvPr/>
            </p14:nvContentPartPr>
            <p14:xfrm>
              <a:off x="4221168" y="5229554"/>
              <a:ext cx="4342320" cy="491578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4248" y="5211908"/>
                <a:ext cx="4378320" cy="526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/>
              <p14:cNvContentPartPr/>
              <p14:nvPr/>
            </p14:nvContentPartPr>
            <p14:xfrm>
              <a:off x="1112557" y="5157192"/>
              <a:ext cx="2285126" cy="490152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5998" y="5138825"/>
                <a:ext cx="2320404" cy="519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/>
              <p14:cNvContentPartPr/>
              <p14:nvPr/>
            </p14:nvContentPartPr>
            <p14:xfrm>
              <a:off x="3707216" y="5328725"/>
              <a:ext cx="190800" cy="136258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89936" y="5311828"/>
                <a:ext cx="210960" cy="171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/>
              <p14:cNvContentPartPr/>
              <p14:nvPr/>
            </p14:nvContentPartPr>
            <p14:xfrm>
              <a:off x="2156637" y="4306840"/>
              <a:ext cx="501120" cy="19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0797" y="4288840"/>
                <a:ext cx="535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/>
              <p14:cNvContentPartPr/>
              <p14:nvPr/>
            </p14:nvContentPartPr>
            <p14:xfrm>
              <a:off x="1988877" y="4113880"/>
              <a:ext cx="194400" cy="2311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71270" y="4095189"/>
                <a:ext cx="230693" cy="267423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Oval 30"/>
          <p:cNvSpPr/>
          <p:nvPr/>
        </p:nvSpPr>
        <p:spPr bwMode="auto">
          <a:xfrm>
            <a:off x="785104" y="1934459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900657" y="2971176"/>
            <a:ext cx="605160" cy="344160"/>
            <a:chOff x="4247393" y="1685509"/>
            <a:chExt cx="60516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/>
                <p14:cNvContentPartPr/>
                <p14:nvPr/>
              </p14:nvContentPartPr>
              <p14:xfrm>
                <a:off x="4445033" y="1685509"/>
                <a:ext cx="407520" cy="34416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26673" y="1666809"/>
                  <a:ext cx="439560" cy="38156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4" name="Oval 33"/>
            <p:cNvSpPr/>
            <p:nvPr/>
          </p:nvSpPr>
          <p:spPr bwMode="auto">
            <a:xfrm>
              <a:off x="4247393" y="173166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Arc 34"/>
          <p:cNvSpPr/>
          <p:nvPr/>
        </p:nvSpPr>
        <p:spPr bwMode="auto">
          <a:xfrm>
            <a:off x="785104" y="1941404"/>
            <a:ext cx="2955693" cy="2985125"/>
          </a:xfrm>
          <a:prstGeom prst="arc">
            <a:avLst>
              <a:gd name="adj1" fmla="val 10542779"/>
              <a:gd name="adj2" fmla="val 16565425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1882721" y="1586932"/>
              <a:ext cx="208080" cy="2340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66881" y="1570012"/>
                <a:ext cx="226800" cy="2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47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1320" y="1841292"/>
            <a:ext cx="3175428" cy="3166533"/>
            <a:chOff x="3081038" y="736600"/>
            <a:chExt cx="3175428" cy="3166533"/>
          </a:xfrm>
        </p:grpSpPr>
        <p:sp>
          <p:nvSpPr>
            <p:cNvPr id="16" name="Oval 15"/>
            <p:cNvSpPr/>
            <p:nvPr/>
          </p:nvSpPr>
          <p:spPr bwMode="auto">
            <a:xfrm>
              <a:off x="3131840" y="836712"/>
              <a:ext cx="3022900" cy="298512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038" y="736600"/>
              <a:ext cx="3175428" cy="3166533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 bwMode="auto">
          <a:xfrm>
            <a:off x="827584" y="1947160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0" name="Ink 209"/>
              <p14:cNvContentPartPr/>
              <p14:nvPr/>
            </p14:nvContentPartPr>
            <p14:xfrm>
              <a:off x="10386213" y="6626587"/>
              <a:ext cx="107640" cy="8496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74333" y="6614707"/>
                <a:ext cx="13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3" name="Ink 312"/>
              <p14:cNvContentPartPr/>
              <p14:nvPr/>
            </p14:nvContentPartPr>
            <p14:xfrm>
              <a:off x="8897613" y="6860947"/>
              <a:ext cx="360" cy="8280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885733" y="6849067"/>
                <a:ext cx="2412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1" name="Ink 60"/>
              <p14:cNvContentPartPr/>
              <p14:nvPr/>
            </p14:nvContentPartPr>
            <p14:xfrm>
              <a:off x="7346200" y="6977648"/>
              <a:ext cx="1" cy="499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46167" y="6961181"/>
                <a:ext cx="67" cy="33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" name="Ink 2"/>
              <p14:cNvContentPartPr/>
              <p14:nvPr/>
            </p14:nvContentPartPr>
            <p14:xfrm>
              <a:off x="4450947" y="896667"/>
              <a:ext cx="3950946" cy="5479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431867" y="878307"/>
                <a:ext cx="3982266" cy="55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6" name="Ink 265"/>
              <p14:cNvContentPartPr/>
              <p14:nvPr/>
            </p14:nvContentPartPr>
            <p14:xfrm>
              <a:off x="7178307" y="3530067"/>
              <a:ext cx="19800" cy="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0" y="0"/>
                <a:ext cx="19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0" name="Ink 309"/>
              <p14:cNvContentPartPr/>
              <p14:nvPr/>
            </p14:nvContentPartPr>
            <p14:xfrm>
              <a:off x="9485187" y="4661187"/>
              <a:ext cx="12186" cy="34668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473359" y="4649307"/>
                <a:ext cx="35841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6" name="Ink 375"/>
              <p14:cNvContentPartPr/>
              <p14:nvPr/>
            </p14:nvContentPartPr>
            <p14:xfrm>
              <a:off x="7501947" y="6321867"/>
              <a:ext cx="7560" cy="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0" y="0"/>
                <a:ext cx="756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43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2122" y="1941404"/>
            <a:ext cx="3022900" cy="2985125"/>
            <a:chOff x="3131840" y="648792"/>
            <a:chExt cx="3022900" cy="2985125"/>
          </a:xfrm>
        </p:grpSpPr>
        <p:sp>
          <p:nvSpPr>
            <p:cNvPr id="188" name="Oval 187"/>
            <p:cNvSpPr/>
            <p:nvPr/>
          </p:nvSpPr>
          <p:spPr bwMode="auto">
            <a:xfrm>
              <a:off x="3131840" y="648792"/>
              <a:ext cx="3022900" cy="298512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461728" y="76730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4247393" y="173166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626714" y="171815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995936" y="216238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391286" y="217412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903587" y="138571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716380" y="204820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006035" y="173166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716381" y="2432017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095381" y="218164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502224" y="2529545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384419" y="144543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002726" y="2515712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311181" y="1941272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329096" y="259564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586107" y="278589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027966" y="292672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452542" y="280079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564524" y="319919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3899167" y="178918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4490003" y="129492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058125" y="142719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4716380" y="103066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4130247" y="102682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3665055" y="150840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3580046" y="201542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330550" y="244590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667966" y="2067197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898509" y="242206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4903586" y="332021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5457599" y="307955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774130" y="1599390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5330549" y="1065152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676150" y="115274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599388" y="295580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99167" y="2535595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4025571" y="304883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3241476" y="1756392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275492" y="2255325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2726" y="88949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4266907" y="337418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>
              <a:stCxn id="36" idx="7"/>
              <a:endCxn id="45" idx="3"/>
            </p:cNvCxnSpPr>
            <p:nvPr/>
          </p:nvCxnSpPr>
          <p:spPr bwMode="auto">
            <a:xfrm flipV="1">
              <a:off x="4596167" y="1138147"/>
              <a:ext cx="138428" cy="17521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>
              <a:stCxn id="45" idx="7"/>
              <a:endCxn id="63" idx="3"/>
            </p:cNvCxnSpPr>
            <p:nvPr/>
          </p:nvCxnSpPr>
          <p:spPr bwMode="auto">
            <a:xfrm flipV="1">
              <a:off x="4822544" y="996983"/>
              <a:ext cx="198397" cy="5212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>
              <a:stCxn id="36" idx="5"/>
              <a:endCxn id="21" idx="2"/>
            </p:cNvCxnSpPr>
            <p:nvPr/>
          </p:nvCxnSpPr>
          <p:spPr bwMode="auto">
            <a:xfrm>
              <a:off x="4596167" y="1402405"/>
              <a:ext cx="307420" cy="4627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>
              <a:stCxn id="21" idx="6"/>
              <a:endCxn id="55" idx="3"/>
            </p:cNvCxnSpPr>
            <p:nvPr/>
          </p:nvCxnSpPr>
          <p:spPr bwMode="auto">
            <a:xfrm flipV="1">
              <a:off x="5027966" y="1172636"/>
              <a:ext cx="320798" cy="27604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stCxn id="45" idx="5"/>
              <a:endCxn id="21" idx="1"/>
            </p:cNvCxnSpPr>
            <p:nvPr/>
          </p:nvCxnSpPr>
          <p:spPr bwMode="auto">
            <a:xfrm>
              <a:off x="4822544" y="1138147"/>
              <a:ext cx="99258" cy="26600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63" idx="5"/>
              <a:endCxn id="55" idx="1"/>
            </p:cNvCxnSpPr>
            <p:nvPr/>
          </p:nvCxnSpPr>
          <p:spPr bwMode="auto">
            <a:xfrm>
              <a:off x="5108890" y="996983"/>
              <a:ext cx="239874" cy="8661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>
              <a:stCxn id="63" idx="1"/>
              <a:endCxn id="56" idx="7"/>
            </p:cNvCxnSpPr>
            <p:nvPr/>
          </p:nvCxnSpPr>
          <p:spPr bwMode="auto">
            <a:xfrm flipH="1" flipV="1">
              <a:off x="4567892" y="785747"/>
              <a:ext cx="453049" cy="12219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>
              <a:stCxn id="45" idx="1"/>
              <a:endCxn id="56" idx="4"/>
            </p:cNvCxnSpPr>
            <p:nvPr/>
          </p:nvCxnSpPr>
          <p:spPr bwMode="auto">
            <a:xfrm flipH="1" flipV="1">
              <a:off x="4523918" y="893231"/>
              <a:ext cx="210677" cy="15587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>
              <a:stCxn id="56" idx="3"/>
              <a:endCxn id="46" idx="7"/>
            </p:cNvCxnSpPr>
            <p:nvPr/>
          </p:nvCxnSpPr>
          <p:spPr bwMode="auto">
            <a:xfrm flipH="1">
              <a:off x="4236411" y="874790"/>
              <a:ext cx="243532" cy="17047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>
              <a:stCxn id="46" idx="6"/>
              <a:endCxn id="36" idx="1"/>
            </p:cNvCxnSpPr>
            <p:nvPr/>
          </p:nvCxnSpPr>
          <p:spPr bwMode="auto">
            <a:xfrm>
              <a:off x="4254626" y="1089787"/>
              <a:ext cx="253592" cy="22357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>
              <a:stCxn id="46" idx="4"/>
              <a:endCxn id="44" idx="1"/>
            </p:cNvCxnSpPr>
            <p:nvPr/>
          </p:nvCxnSpPr>
          <p:spPr bwMode="auto">
            <a:xfrm flipH="1">
              <a:off x="4076340" y="1152749"/>
              <a:ext cx="116097" cy="29288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>
              <a:stCxn id="46" idx="3"/>
              <a:endCxn id="57" idx="0"/>
            </p:cNvCxnSpPr>
            <p:nvPr/>
          </p:nvCxnSpPr>
          <p:spPr bwMode="auto">
            <a:xfrm flipH="1">
              <a:off x="3738340" y="1134308"/>
              <a:ext cx="410122" cy="1844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>
              <a:stCxn id="57" idx="4"/>
              <a:endCxn id="47" idx="0"/>
            </p:cNvCxnSpPr>
            <p:nvPr/>
          </p:nvCxnSpPr>
          <p:spPr bwMode="auto">
            <a:xfrm flipH="1">
              <a:off x="3727245" y="1278673"/>
              <a:ext cx="11095" cy="22972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>
              <a:stCxn id="47" idx="3"/>
              <a:endCxn id="61" idx="7"/>
            </p:cNvCxnSpPr>
            <p:nvPr/>
          </p:nvCxnSpPr>
          <p:spPr bwMode="auto">
            <a:xfrm flipH="1">
              <a:off x="3347640" y="1615885"/>
              <a:ext cx="335630" cy="15894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>
              <a:stCxn id="61" idx="5"/>
              <a:endCxn id="48" idx="1"/>
            </p:cNvCxnSpPr>
            <p:nvPr/>
          </p:nvCxnSpPr>
          <p:spPr bwMode="auto">
            <a:xfrm>
              <a:off x="3347640" y="1863876"/>
              <a:ext cx="250621" cy="16999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>
              <a:stCxn id="47" idx="4"/>
              <a:endCxn id="35" idx="6"/>
            </p:cNvCxnSpPr>
            <p:nvPr/>
          </p:nvCxnSpPr>
          <p:spPr bwMode="auto">
            <a:xfrm>
              <a:off x="3727245" y="1634326"/>
              <a:ext cx="296301" cy="21782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>
              <a:stCxn id="48" idx="6"/>
              <a:endCxn id="35" idx="6"/>
            </p:cNvCxnSpPr>
            <p:nvPr/>
          </p:nvCxnSpPr>
          <p:spPr bwMode="auto">
            <a:xfrm flipV="1">
              <a:off x="3704425" y="1852146"/>
              <a:ext cx="319121" cy="226246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/>
            <p:cNvCxnSpPr>
              <a:stCxn id="44" idx="4"/>
              <a:endCxn id="35" idx="6"/>
            </p:cNvCxnSpPr>
            <p:nvPr/>
          </p:nvCxnSpPr>
          <p:spPr bwMode="auto">
            <a:xfrm flipH="1">
              <a:off x="4023546" y="1553116"/>
              <a:ext cx="96769" cy="29903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/>
            <p:cNvCxnSpPr>
              <a:stCxn id="35" idx="6"/>
              <a:endCxn id="78" idx="6"/>
            </p:cNvCxnSpPr>
            <p:nvPr/>
          </p:nvCxnSpPr>
          <p:spPr bwMode="auto">
            <a:xfrm flipV="1">
              <a:off x="4023546" y="1794627"/>
              <a:ext cx="348226" cy="5751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>
              <a:stCxn id="44" idx="5"/>
              <a:endCxn id="78" idx="5"/>
            </p:cNvCxnSpPr>
            <p:nvPr/>
          </p:nvCxnSpPr>
          <p:spPr bwMode="auto">
            <a:xfrm>
              <a:off x="4164289" y="1534675"/>
              <a:ext cx="189268" cy="30447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>
              <a:stCxn id="78" idx="7"/>
              <a:endCxn id="36" idx="3"/>
            </p:cNvCxnSpPr>
            <p:nvPr/>
          </p:nvCxnSpPr>
          <p:spPr bwMode="auto">
            <a:xfrm flipV="1">
              <a:off x="4353557" y="1402405"/>
              <a:ext cx="154661" cy="34770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Straight Connector 97"/>
            <p:cNvCxnSpPr>
              <a:stCxn id="78" idx="5"/>
              <a:endCxn id="18" idx="3"/>
            </p:cNvCxnSpPr>
            <p:nvPr/>
          </p:nvCxnSpPr>
          <p:spPr bwMode="auto">
            <a:xfrm flipV="1">
              <a:off x="4353557" y="1825643"/>
              <a:ext cx="291372" cy="1350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>
              <a:stCxn id="18" idx="6"/>
              <a:endCxn id="23" idx="4"/>
            </p:cNvCxnSpPr>
            <p:nvPr/>
          </p:nvCxnSpPr>
          <p:spPr bwMode="auto">
            <a:xfrm>
              <a:off x="4751093" y="1781122"/>
              <a:ext cx="317132" cy="7646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>
              <a:stCxn id="18" idx="2"/>
              <a:endCxn id="21" idx="3"/>
            </p:cNvCxnSpPr>
            <p:nvPr/>
          </p:nvCxnSpPr>
          <p:spPr bwMode="auto">
            <a:xfrm flipV="1">
              <a:off x="4626714" y="1493197"/>
              <a:ext cx="295088" cy="28792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>
              <a:stCxn id="23" idx="7"/>
              <a:endCxn id="21" idx="6"/>
            </p:cNvCxnSpPr>
            <p:nvPr/>
          </p:nvCxnSpPr>
          <p:spPr bwMode="auto">
            <a:xfrm flipH="1" flipV="1">
              <a:off x="5027966" y="1448676"/>
              <a:ext cx="84233" cy="30142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/>
            <p:cNvCxnSpPr>
              <a:stCxn id="23" idx="6"/>
              <a:endCxn id="27" idx="3"/>
            </p:cNvCxnSpPr>
            <p:nvPr/>
          </p:nvCxnSpPr>
          <p:spPr bwMode="auto">
            <a:xfrm flipV="1">
              <a:off x="5130414" y="1552923"/>
              <a:ext cx="272220" cy="24170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/>
            <p:cNvCxnSpPr>
              <a:stCxn id="55" idx="4"/>
              <a:endCxn id="27" idx="5"/>
            </p:cNvCxnSpPr>
            <p:nvPr/>
          </p:nvCxnSpPr>
          <p:spPr bwMode="auto">
            <a:xfrm>
              <a:off x="5392739" y="1191077"/>
              <a:ext cx="97844" cy="361846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/>
            <p:cNvCxnSpPr>
              <a:stCxn id="27" idx="5"/>
              <a:endCxn id="54" idx="1"/>
            </p:cNvCxnSpPr>
            <p:nvPr/>
          </p:nvCxnSpPr>
          <p:spPr bwMode="auto">
            <a:xfrm>
              <a:off x="5490583" y="1552923"/>
              <a:ext cx="301762" cy="6490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>
              <a:stCxn id="54" idx="3"/>
              <a:endCxn id="29" idx="6"/>
            </p:cNvCxnSpPr>
            <p:nvPr/>
          </p:nvCxnSpPr>
          <p:spPr bwMode="auto">
            <a:xfrm flipH="1">
              <a:off x="5435560" y="1706874"/>
              <a:ext cx="356785" cy="29736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>
              <a:stCxn id="23" idx="4"/>
              <a:endCxn id="29" idx="3"/>
            </p:cNvCxnSpPr>
            <p:nvPr/>
          </p:nvCxnSpPr>
          <p:spPr bwMode="auto">
            <a:xfrm>
              <a:off x="5068225" y="1857589"/>
              <a:ext cx="261171" cy="19116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/>
            <p:cNvCxnSpPr>
              <a:stCxn id="23" idx="4"/>
              <a:endCxn id="22" idx="1"/>
            </p:cNvCxnSpPr>
            <p:nvPr/>
          </p:nvCxnSpPr>
          <p:spPr bwMode="auto">
            <a:xfrm flipH="1">
              <a:off x="4734595" y="1857589"/>
              <a:ext cx="333630" cy="20905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>
              <a:stCxn id="29" idx="3"/>
              <a:endCxn id="25" idx="1"/>
            </p:cNvCxnSpPr>
            <p:nvPr/>
          </p:nvCxnSpPr>
          <p:spPr bwMode="auto">
            <a:xfrm flipH="1">
              <a:off x="5113596" y="2048756"/>
              <a:ext cx="215800" cy="15132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>
              <a:stCxn id="22" idx="4"/>
              <a:endCxn id="24" idx="1"/>
            </p:cNvCxnSpPr>
            <p:nvPr/>
          </p:nvCxnSpPr>
          <p:spPr bwMode="auto">
            <a:xfrm flipH="1">
              <a:off x="4734596" y="2174126"/>
              <a:ext cx="43974" cy="27633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>
              <a:stCxn id="24" idx="1"/>
              <a:endCxn id="28" idx="5"/>
            </p:cNvCxnSpPr>
            <p:nvPr/>
          </p:nvCxnSpPr>
          <p:spPr bwMode="auto">
            <a:xfrm>
              <a:off x="4734596" y="2450458"/>
              <a:ext cx="374294" cy="17273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>
              <a:stCxn id="22" idx="5"/>
              <a:endCxn id="25" idx="0"/>
            </p:cNvCxnSpPr>
            <p:nvPr/>
          </p:nvCxnSpPr>
          <p:spPr bwMode="auto">
            <a:xfrm>
              <a:off x="4822544" y="2155685"/>
              <a:ext cx="335027" cy="2595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>
              <a:stCxn id="25" idx="6"/>
              <a:endCxn id="50" idx="2"/>
            </p:cNvCxnSpPr>
            <p:nvPr/>
          </p:nvCxnSpPr>
          <p:spPr bwMode="auto">
            <a:xfrm flipV="1">
              <a:off x="5219760" y="2130160"/>
              <a:ext cx="448206" cy="11444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>
              <a:stCxn id="25" idx="5"/>
              <a:endCxn id="49" idx="7"/>
            </p:cNvCxnSpPr>
            <p:nvPr/>
          </p:nvCxnSpPr>
          <p:spPr bwMode="auto">
            <a:xfrm>
              <a:off x="5201545" y="2289128"/>
              <a:ext cx="235169" cy="17522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>
              <a:stCxn id="50" idx="4"/>
              <a:endCxn id="51" idx="7"/>
            </p:cNvCxnSpPr>
            <p:nvPr/>
          </p:nvCxnSpPr>
          <p:spPr bwMode="auto">
            <a:xfrm>
              <a:off x="5730156" y="2193122"/>
              <a:ext cx="274517" cy="24738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>
              <a:stCxn id="29" idx="5"/>
              <a:endCxn id="50" idx="1"/>
            </p:cNvCxnSpPr>
            <p:nvPr/>
          </p:nvCxnSpPr>
          <p:spPr bwMode="auto">
            <a:xfrm>
              <a:off x="5417345" y="2048756"/>
              <a:ext cx="268836" cy="3688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/>
            <p:cNvCxnSpPr>
              <a:stCxn id="54" idx="5"/>
              <a:endCxn id="50" idx="7"/>
            </p:cNvCxnSpPr>
            <p:nvPr/>
          </p:nvCxnSpPr>
          <p:spPr bwMode="auto">
            <a:xfrm flipH="1">
              <a:off x="5774130" y="1706874"/>
              <a:ext cx="106164" cy="37876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/>
            <p:cNvCxnSpPr>
              <a:stCxn id="49" idx="4"/>
              <a:endCxn id="33" idx="1"/>
            </p:cNvCxnSpPr>
            <p:nvPr/>
          </p:nvCxnSpPr>
          <p:spPr bwMode="auto">
            <a:xfrm>
              <a:off x="5392740" y="2571833"/>
              <a:ext cx="78017" cy="24740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>
              <a:stCxn id="28" idx="6"/>
              <a:endCxn id="25" idx="3"/>
            </p:cNvCxnSpPr>
            <p:nvPr/>
          </p:nvCxnSpPr>
          <p:spPr bwMode="auto">
            <a:xfrm flipH="1" flipV="1">
              <a:off x="5113596" y="2289128"/>
              <a:ext cx="13509" cy="28954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28" idx="6"/>
              <a:endCxn id="49" idx="3"/>
            </p:cNvCxnSpPr>
            <p:nvPr/>
          </p:nvCxnSpPr>
          <p:spPr bwMode="auto">
            <a:xfrm flipV="1">
              <a:off x="5127105" y="2553392"/>
              <a:ext cx="221660" cy="2528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>
              <a:stCxn id="28" idx="5"/>
              <a:endCxn id="33" idx="3"/>
            </p:cNvCxnSpPr>
            <p:nvPr/>
          </p:nvCxnSpPr>
          <p:spPr bwMode="auto">
            <a:xfrm>
              <a:off x="5108890" y="2623196"/>
              <a:ext cx="361867" cy="28508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>
              <a:stCxn id="33" idx="3"/>
              <a:endCxn id="32" idx="1"/>
            </p:cNvCxnSpPr>
            <p:nvPr/>
          </p:nvCxnSpPr>
          <p:spPr bwMode="auto">
            <a:xfrm flipH="1">
              <a:off x="5046181" y="2908283"/>
              <a:ext cx="424576" cy="3688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/>
            <p:cNvCxnSpPr>
              <a:stCxn id="28" idx="3"/>
              <a:endCxn id="32" idx="2"/>
            </p:cNvCxnSpPr>
            <p:nvPr/>
          </p:nvCxnSpPr>
          <p:spPr bwMode="auto">
            <a:xfrm>
              <a:off x="5020941" y="2623196"/>
              <a:ext cx="7025" cy="36649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>
              <a:stCxn id="31" idx="7"/>
              <a:endCxn id="28" idx="3"/>
            </p:cNvCxnSpPr>
            <p:nvPr/>
          </p:nvCxnSpPr>
          <p:spPr bwMode="auto">
            <a:xfrm flipV="1">
              <a:off x="4692271" y="2623196"/>
              <a:ext cx="328670" cy="18113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>
              <a:stCxn id="24" idx="4"/>
              <a:endCxn id="31" idx="0"/>
            </p:cNvCxnSpPr>
            <p:nvPr/>
          </p:nvCxnSpPr>
          <p:spPr bwMode="auto">
            <a:xfrm flipH="1">
              <a:off x="4648297" y="2557942"/>
              <a:ext cx="130274" cy="22795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>
              <a:stCxn id="31" idx="6"/>
              <a:endCxn id="32" idx="2"/>
            </p:cNvCxnSpPr>
            <p:nvPr/>
          </p:nvCxnSpPr>
          <p:spPr bwMode="auto">
            <a:xfrm>
              <a:off x="4710486" y="2848856"/>
              <a:ext cx="317480" cy="14083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>
              <a:stCxn id="53" idx="3"/>
              <a:endCxn id="32" idx="4"/>
            </p:cNvCxnSpPr>
            <p:nvPr/>
          </p:nvCxnSpPr>
          <p:spPr bwMode="auto">
            <a:xfrm flipH="1" flipV="1">
              <a:off x="5090156" y="3052649"/>
              <a:ext cx="385658" cy="13439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>
              <a:stCxn id="53" idx="1"/>
              <a:endCxn id="33" idx="3"/>
            </p:cNvCxnSpPr>
            <p:nvPr/>
          </p:nvCxnSpPr>
          <p:spPr bwMode="auto">
            <a:xfrm flipH="1" flipV="1">
              <a:off x="5470757" y="2908283"/>
              <a:ext cx="5057" cy="189716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" name="Straight Connector 159"/>
            <p:cNvCxnSpPr>
              <a:stCxn id="53" idx="7"/>
              <a:endCxn id="51" idx="3"/>
            </p:cNvCxnSpPr>
            <p:nvPr/>
          </p:nvCxnSpPr>
          <p:spPr bwMode="auto">
            <a:xfrm flipV="1">
              <a:off x="5563763" y="2529545"/>
              <a:ext cx="352961" cy="56845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Straight Connector 161"/>
            <p:cNvCxnSpPr>
              <a:stCxn id="33" idx="7"/>
              <a:endCxn id="51" idx="3"/>
            </p:cNvCxnSpPr>
            <p:nvPr/>
          </p:nvCxnSpPr>
          <p:spPr bwMode="auto">
            <a:xfrm flipV="1">
              <a:off x="5558706" y="2529545"/>
              <a:ext cx="358018" cy="28969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>
              <a:stCxn id="49" idx="6"/>
              <a:endCxn id="51" idx="2"/>
            </p:cNvCxnSpPr>
            <p:nvPr/>
          </p:nvCxnSpPr>
          <p:spPr bwMode="auto">
            <a:xfrm flipV="1">
              <a:off x="5454929" y="2485024"/>
              <a:ext cx="443580" cy="2384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>
              <a:stCxn id="53" idx="4"/>
              <a:endCxn id="52" idx="7"/>
            </p:cNvCxnSpPr>
            <p:nvPr/>
          </p:nvCxnSpPr>
          <p:spPr bwMode="auto">
            <a:xfrm flipH="1">
              <a:off x="5009750" y="3205483"/>
              <a:ext cx="510039" cy="133176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/>
            <p:cNvCxnSpPr>
              <a:stCxn id="32" idx="3"/>
              <a:endCxn id="52" idx="0"/>
            </p:cNvCxnSpPr>
            <p:nvPr/>
          </p:nvCxnSpPr>
          <p:spPr bwMode="auto">
            <a:xfrm flipH="1">
              <a:off x="4965776" y="3034208"/>
              <a:ext cx="80405" cy="28601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Straight Connector 169"/>
            <p:cNvCxnSpPr>
              <a:stCxn id="34" idx="1"/>
              <a:endCxn id="32" idx="4"/>
            </p:cNvCxnSpPr>
            <p:nvPr/>
          </p:nvCxnSpPr>
          <p:spPr bwMode="auto">
            <a:xfrm flipV="1">
              <a:off x="4582739" y="3052649"/>
              <a:ext cx="507417" cy="16499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173"/>
            <p:cNvCxnSpPr>
              <a:stCxn id="31" idx="2"/>
              <a:endCxn id="34" idx="0"/>
            </p:cNvCxnSpPr>
            <p:nvPr/>
          </p:nvCxnSpPr>
          <p:spPr bwMode="auto">
            <a:xfrm>
              <a:off x="4586107" y="2848856"/>
              <a:ext cx="40607" cy="35034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Connector 175"/>
            <p:cNvCxnSpPr>
              <a:stCxn id="34" idx="6"/>
              <a:endCxn id="52" idx="2"/>
            </p:cNvCxnSpPr>
            <p:nvPr/>
          </p:nvCxnSpPr>
          <p:spPr bwMode="auto">
            <a:xfrm>
              <a:off x="4688903" y="3262161"/>
              <a:ext cx="214683" cy="12102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Connector 177"/>
            <p:cNvCxnSpPr>
              <a:stCxn id="64" idx="6"/>
              <a:endCxn id="34" idx="3"/>
            </p:cNvCxnSpPr>
            <p:nvPr/>
          </p:nvCxnSpPr>
          <p:spPr bwMode="auto">
            <a:xfrm flipV="1">
              <a:off x="4391286" y="3306682"/>
              <a:ext cx="191453" cy="13046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/>
            <p:cNvCxnSpPr>
              <a:stCxn id="64" idx="0"/>
              <a:endCxn id="60" idx="7"/>
            </p:cNvCxnSpPr>
            <p:nvPr/>
          </p:nvCxnSpPr>
          <p:spPr bwMode="auto">
            <a:xfrm flipH="1" flipV="1">
              <a:off x="4131735" y="3067272"/>
              <a:ext cx="197362" cy="30691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>
              <a:stCxn id="60" idx="6"/>
              <a:endCxn id="31" idx="2"/>
            </p:cNvCxnSpPr>
            <p:nvPr/>
          </p:nvCxnSpPr>
          <p:spPr bwMode="auto">
            <a:xfrm flipV="1">
              <a:off x="4149950" y="2848856"/>
              <a:ext cx="436157" cy="26293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189"/>
            <p:cNvCxnSpPr>
              <a:stCxn id="30" idx="7"/>
              <a:endCxn id="31" idx="3"/>
            </p:cNvCxnSpPr>
            <p:nvPr/>
          </p:nvCxnSpPr>
          <p:spPr bwMode="auto">
            <a:xfrm>
              <a:off x="4435260" y="2614085"/>
              <a:ext cx="169062" cy="27929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>
              <a:stCxn id="60" idx="2"/>
              <a:endCxn id="58" idx="3"/>
            </p:cNvCxnSpPr>
            <p:nvPr/>
          </p:nvCxnSpPr>
          <p:spPr bwMode="auto">
            <a:xfrm flipH="1" flipV="1">
              <a:off x="3617603" y="3063290"/>
              <a:ext cx="407968" cy="4850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>
              <a:stCxn id="58" idx="7"/>
              <a:endCxn id="30" idx="4"/>
            </p:cNvCxnSpPr>
            <p:nvPr/>
          </p:nvCxnSpPr>
          <p:spPr bwMode="auto">
            <a:xfrm flipV="1">
              <a:off x="3705552" y="2721569"/>
              <a:ext cx="685734" cy="25267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/>
            <p:cNvCxnSpPr>
              <a:stCxn id="58" idx="7"/>
              <a:endCxn id="59" idx="3"/>
            </p:cNvCxnSpPr>
            <p:nvPr/>
          </p:nvCxnSpPr>
          <p:spPr bwMode="auto">
            <a:xfrm flipV="1">
              <a:off x="3705552" y="2643079"/>
              <a:ext cx="211830" cy="33116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Connector 197"/>
            <p:cNvCxnSpPr>
              <a:stCxn id="30" idx="4"/>
              <a:endCxn id="59" idx="1"/>
            </p:cNvCxnSpPr>
            <p:nvPr/>
          </p:nvCxnSpPr>
          <p:spPr bwMode="auto">
            <a:xfrm flipH="1" flipV="1">
              <a:off x="3917382" y="2554036"/>
              <a:ext cx="473904" cy="16753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>
              <a:stCxn id="30" idx="1"/>
              <a:endCxn id="20" idx="4"/>
            </p:cNvCxnSpPr>
            <p:nvPr/>
          </p:nvCxnSpPr>
          <p:spPr bwMode="auto">
            <a:xfrm flipV="1">
              <a:off x="4347311" y="2300051"/>
              <a:ext cx="106165" cy="31403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>
              <a:stCxn id="20" idx="6"/>
              <a:endCxn id="22" idx="1"/>
            </p:cNvCxnSpPr>
            <p:nvPr/>
          </p:nvCxnSpPr>
          <p:spPr bwMode="auto">
            <a:xfrm flipV="1">
              <a:off x="4515665" y="2066642"/>
              <a:ext cx="218930" cy="17044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/>
            <p:cNvCxnSpPr>
              <a:stCxn id="20" idx="7"/>
              <a:endCxn id="18" idx="3"/>
            </p:cNvCxnSpPr>
            <p:nvPr/>
          </p:nvCxnSpPr>
          <p:spPr bwMode="auto">
            <a:xfrm flipV="1">
              <a:off x="4497450" y="1825643"/>
              <a:ext cx="147479" cy="36692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>
              <a:stCxn id="20" idx="2"/>
              <a:endCxn id="78" idx="2"/>
            </p:cNvCxnSpPr>
            <p:nvPr/>
          </p:nvCxnSpPr>
          <p:spPr bwMode="auto">
            <a:xfrm flipH="1" flipV="1">
              <a:off x="4247393" y="1794627"/>
              <a:ext cx="143893" cy="44246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>
              <a:stCxn id="20" idx="4"/>
              <a:endCxn id="19" idx="0"/>
            </p:cNvCxnSpPr>
            <p:nvPr/>
          </p:nvCxnSpPr>
          <p:spPr bwMode="auto">
            <a:xfrm flipH="1" flipV="1">
              <a:off x="4058126" y="2162389"/>
              <a:ext cx="395350" cy="13766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>
              <a:stCxn id="35" idx="4"/>
              <a:endCxn id="19" idx="2"/>
            </p:cNvCxnSpPr>
            <p:nvPr/>
          </p:nvCxnSpPr>
          <p:spPr bwMode="auto">
            <a:xfrm>
              <a:off x="3961357" y="1915108"/>
              <a:ext cx="34579" cy="31024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>
              <a:stCxn id="19" idx="5"/>
              <a:endCxn id="59" idx="7"/>
            </p:cNvCxnSpPr>
            <p:nvPr/>
          </p:nvCxnSpPr>
          <p:spPr bwMode="auto">
            <a:xfrm flipH="1">
              <a:off x="4005331" y="2269873"/>
              <a:ext cx="96769" cy="28416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" name="Straight Connector 215"/>
            <p:cNvCxnSpPr>
              <a:stCxn id="26" idx="2"/>
              <a:endCxn id="19" idx="4"/>
            </p:cNvCxnSpPr>
            <p:nvPr/>
          </p:nvCxnSpPr>
          <p:spPr bwMode="auto">
            <a:xfrm flipV="1">
              <a:off x="3502224" y="2288314"/>
              <a:ext cx="555902" cy="30419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217"/>
            <p:cNvCxnSpPr>
              <a:stCxn id="48" idx="4"/>
              <a:endCxn id="62" idx="0"/>
            </p:cNvCxnSpPr>
            <p:nvPr/>
          </p:nvCxnSpPr>
          <p:spPr bwMode="auto">
            <a:xfrm flipH="1">
              <a:off x="3337682" y="2141354"/>
              <a:ext cx="304554" cy="11397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Connector 219"/>
            <p:cNvCxnSpPr>
              <a:stCxn id="26" idx="1"/>
              <a:endCxn id="62" idx="4"/>
            </p:cNvCxnSpPr>
            <p:nvPr/>
          </p:nvCxnSpPr>
          <p:spPr bwMode="auto">
            <a:xfrm flipH="1" flipV="1">
              <a:off x="3337682" y="2381250"/>
              <a:ext cx="182757" cy="166736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/>
            <p:cNvCxnSpPr>
              <a:stCxn id="48" idx="5"/>
              <a:endCxn id="19" idx="2"/>
            </p:cNvCxnSpPr>
            <p:nvPr/>
          </p:nvCxnSpPr>
          <p:spPr bwMode="auto">
            <a:xfrm>
              <a:off x="3686210" y="2122913"/>
              <a:ext cx="309726" cy="10243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Connector 224"/>
            <p:cNvCxnSpPr>
              <a:stCxn id="26" idx="5"/>
              <a:endCxn id="58" idx="1"/>
            </p:cNvCxnSpPr>
            <p:nvPr/>
          </p:nvCxnSpPr>
          <p:spPr bwMode="auto">
            <a:xfrm>
              <a:off x="3608388" y="2637029"/>
              <a:ext cx="9215" cy="33721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7" name="Straight Connector 226"/>
            <p:cNvCxnSpPr>
              <a:stCxn id="20" idx="5"/>
              <a:endCxn id="24" idx="2"/>
            </p:cNvCxnSpPr>
            <p:nvPr/>
          </p:nvCxnSpPr>
          <p:spPr bwMode="auto">
            <a:xfrm>
              <a:off x="4497450" y="2281610"/>
              <a:ext cx="218931" cy="21337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0" name="Oval 129"/>
            <p:cNvSpPr/>
            <p:nvPr/>
          </p:nvSpPr>
          <p:spPr bwMode="auto">
            <a:xfrm>
              <a:off x="3223260" y="197610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stCxn id="61" idx="4"/>
              <a:endCxn id="130" idx="0"/>
            </p:cNvCxnSpPr>
            <p:nvPr/>
          </p:nvCxnSpPr>
          <p:spPr bwMode="auto">
            <a:xfrm flipH="1">
              <a:off x="3285450" y="1882317"/>
              <a:ext cx="18216" cy="9379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>
              <a:stCxn id="62" idx="0"/>
              <a:endCxn id="130" idx="4"/>
            </p:cNvCxnSpPr>
            <p:nvPr/>
          </p:nvCxnSpPr>
          <p:spPr bwMode="auto">
            <a:xfrm flipH="1" flipV="1">
              <a:off x="3285450" y="2102033"/>
              <a:ext cx="52232" cy="15329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2" name="Ink 131"/>
              <p14:cNvContentPartPr/>
              <p14:nvPr/>
            </p14:nvContentPartPr>
            <p14:xfrm>
              <a:off x="4076712" y="620680"/>
              <a:ext cx="4454640" cy="1457638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7992" y="604480"/>
                <a:ext cx="4476240" cy="14914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0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3"/>
          <a:stretch/>
        </p:blipFill>
        <p:spPr>
          <a:xfrm>
            <a:off x="4731373" y="3255035"/>
            <a:ext cx="3801067" cy="19442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0" name="Ink 79"/>
              <p14:cNvContentPartPr/>
              <p14:nvPr/>
            </p14:nvContentPartPr>
            <p14:xfrm>
              <a:off x="2475392" y="5941760"/>
              <a:ext cx="4149360" cy="36756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7032" y="5926280"/>
                <a:ext cx="4186800" cy="401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/>
          <a:stretch/>
        </p:blipFill>
        <p:spPr>
          <a:xfrm>
            <a:off x="673301" y="1628800"/>
            <a:ext cx="3610667" cy="227430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 bwMode="auto">
          <a:xfrm>
            <a:off x="2627784" y="2351708"/>
            <a:ext cx="4680520" cy="1067724"/>
          </a:xfrm>
          <a:custGeom>
            <a:avLst/>
            <a:gdLst>
              <a:gd name="connsiteX0" fmla="*/ 4546600 w 4546600"/>
              <a:gd name="connsiteY0" fmla="*/ 1388533 h 1388533"/>
              <a:gd name="connsiteX1" fmla="*/ 1735666 w 4546600"/>
              <a:gd name="connsiteY1" fmla="*/ 829733 h 1388533"/>
              <a:gd name="connsiteX2" fmla="*/ 0 w 4546600"/>
              <a:gd name="connsiteY2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6600" h="1388533">
                <a:moveTo>
                  <a:pt x="4546600" y="1388533"/>
                </a:moveTo>
                <a:cubicBezTo>
                  <a:pt x="3520016" y="1224844"/>
                  <a:pt x="2493433" y="1061155"/>
                  <a:pt x="1735666" y="829733"/>
                </a:cubicBezTo>
                <a:cubicBezTo>
                  <a:pt x="977899" y="598311"/>
                  <a:pt x="488949" y="2991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555776" y="2462947"/>
            <a:ext cx="2232248" cy="2548384"/>
          </a:xfrm>
          <a:custGeom>
            <a:avLst/>
            <a:gdLst>
              <a:gd name="connsiteX0" fmla="*/ 1828800 w 1828800"/>
              <a:gd name="connsiteY0" fmla="*/ 2692400 h 2692400"/>
              <a:gd name="connsiteX1" fmla="*/ 1405467 w 1828800"/>
              <a:gd name="connsiteY1" fmla="*/ 1286933 h 2692400"/>
              <a:gd name="connsiteX2" fmla="*/ 0 w 1828800"/>
              <a:gd name="connsiteY2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692400">
                <a:moveTo>
                  <a:pt x="1828800" y="2692400"/>
                </a:moveTo>
                <a:cubicBezTo>
                  <a:pt x="1769533" y="2214033"/>
                  <a:pt x="1710267" y="1735666"/>
                  <a:pt x="1405467" y="1286933"/>
                </a:cubicBezTo>
                <a:cubicBezTo>
                  <a:pt x="1100667" y="838200"/>
                  <a:pt x="550333" y="419100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2987824" y="5949280"/>
              <a:ext cx="3130200" cy="486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0904" y="5932360"/>
                <a:ext cx="316224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2847632" y="909847"/>
              <a:ext cx="1751400" cy="24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1072" y="892817"/>
                <a:ext cx="1787040" cy="59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4803152" y="912727"/>
              <a:ext cx="480240" cy="302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7312" y="895650"/>
                <a:ext cx="514080" cy="64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5558072" y="945487"/>
              <a:ext cx="508320" cy="457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42232" y="928567"/>
                <a:ext cx="5418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2896267" y="567847"/>
              <a:ext cx="3130165" cy="4863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79347" y="550929"/>
                <a:ext cx="3162205" cy="5208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5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2" name="Ink 131"/>
              <p14:cNvContentPartPr/>
              <p14:nvPr/>
            </p14:nvContentPartPr>
            <p14:xfrm>
              <a:off x="4076712" y="620680"/>
              <a:ext cx="4454640" cy="1457638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7992" y="604480"/>
                <a:ext cx="4476240" cy="1491478"/>
              </a:xfrm>
              <a:prstGeom prst="rect">
                <a:avLst/>
              </a:prstGeom>
            </p:spPr>
          </p:pic>
        </mc:Fallback>
      </mc:AlternateContent>
      <p:sp>
        <p:nvSpPr>
          <p:cNvPr id="134" name="Oval 133"/>
          <p:cNvSpPr/>
          <p:nvPr/>
        </p:nvSpPr>
        <p:spPr bwMode="auto">
          <a:xfrm>
            <a:off x="805224" y="1940322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805224" y="1940322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Arc 137"/>
          <p:cNvSpPr/>
          <p:nvPr/>
        </p:nvSpPr>
        <p:spPr bwMode="auto">
          <a:xfrm>
            <a:off x="-1508280" y="2415015"/>
            <a:ext cx="2517813" cy="1350432"/>
          </a:xfrm>
          <a:prstGeom prst="arc">
            <a:avLst>
              <a:gd name="adj1" fmla="val 20916042"/>
              <a:gd name="adj2" fmla="val 2151418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Arc 139"/>
          <p:cNvSpPr/>
          <p:nvPr/>
        </p:nvSpPr>
        <p:spPr bwMode="auto">
          <a:xfrm>
            <a:off x="805224" y="1947267"/>
            <a:ext cx="2955693" cy="2985125"/>
          </a:xfrm>
          <a:prstGeom prst="arc">
            <a:avLst>
              <a:gd name="adj1" fmla="val 10771930"/>
              <a:gd name="adj2" fmla="val 12211626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2" name="Ink 141"/>
              <p14:cNvContentPartPr/>
              <p14:nvPr/>
            </p14:nvContentPartPr>
            <p14:xfrm>
              <a:off x="1121297" y="3110884"/>
              <a:ext cx="83880" cy="20196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377" y="3095044"/>
                <a:ext cx="1177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4" name="Ink 143"/>
              <p14:cNvContentPartPr/>
              <p14:nvPr/>
            </p14:nvContentPartPr>
            <p14:xfrm>
              <a:off x="561739" y="2922466"/>
              <a:ext cx="166680" cy="2628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5215" y="2906986"/>
                <a:ext cx="200088" cy="295200"/>
              </a:xfrm>
              <a:prstGeom prst="rect">
                <a:avLst/>
              </a:prstGeom>
            </p:spPr>
          </p:pic>
        </mc:Fallback>
      </mc:AlternateContent>
      <p:sp>
        <p:nvSpPr>
          <p:cNvPr id="146" name="Oval 145"/>
          <p:cNvSpPr/>
          <p:nvPr/>
        </p:nvSpPr>
        <p:spPr bwMode="auto">
          <a:xfrm>
            <a:off x="914860" y="3047922"/>
            <a:ext cx="124379" cy="12592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/>
          <p:cNvSpPr/>
          <p:nvPr/>
        </p:nvSpPr>
        <p:spPr bwMode="auto">
          <a:xfrm>
            <a:off x="896644" y="3267638"/>
            <a:ext cx="124379" cy="12592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0" name="Straight Connector 149"/>
          <p:cNvCxnSpPr>
            <a:stCxn id="146" idx="4"/>
            <a:endCxn id="148" idx="0"/>
          </p:cNvCxnSpPr>
          <p:nvPr/>
        </p:nvCxnSpPr>
        <p:spPr bwMode="auto">
          <a:xfrm flipH="1">
            <a:off x="958834" y="3173847"/>
            <a:ext cx="18216" cy="93791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2" name="Arc 151"/>
          <p:cNvSpPr/>
          <p:nvPr/>
        </p:nvSpPr>
        <p:spPr bwMode="auto">
          <a:xfrm flipV="1">
            <a:off x="-1442910" y="2715873"/>
            <a:ext cx="2386332" cy="1049574"/>
          </a:xfrm>
          <a:prstGeom prst="arc">
            <a:avLst>
              <a:gd name="adj1" fmla="val 20806202"/>
              <a:gd name="adj2" fmla="val 2151418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 animBg="1"/>
      <p:bldP spid="1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 bwMode="auto">
          <a:xfrm>
            <a:off x="805224" y="1933377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300098" y="3002744"/>
            <a:ext cx="124379" cy="12592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064670" y="3458711"/>
            <a:ext cx="124379" cy="125925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>
            <a:stCxn id="31" idx="7"/>
            <a:endCxn id="30" idx="3"/>
          </p:cNvCxnSpPr>
          <p:nvPr/>
        </p:nvCxnSpPr>
        <p:spPr bwMode="auto">
          <a:xfrm flipV="1">
            <a:off x="2170834" y="3110228"/>
            <a:ext cx="147479" cy="36692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Oval 32"/>
          <p:cNvSpPr/>
          <p:nvPr/>
        </p:nvSpPr>
        <p:spPr bwMode="auto">
          <a:xfrm>
            <a:off x="805224" y="1933377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rc 33"/>
          <p:cNvSpPr/>
          <p:nvPr/>
        </p:nvSpPr>
        <p:spPr bwMode="auto">
          <a:xfrm>
            <a:off x="-510364" y="753145"/>
            <a:ext cx="3259804" cy="3132667"/>
          </a:xfrm>
          <a:prstGeom prst="arc">
            <a:avLst>
              <a:gd name="adj1" fmla="val 3152708"/>
              <a:gd name="adj2" fmla="val 5906444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rc 34"/>
          <p:cNvSpPr/>
          <p:nvPr/>
        </p:nvSpPr>
        <p:spPr bwMode="auto">
          <a:xfrm>
            <a:off x="-634936" y="860838"/>
            <a:ext cx="3259804" cy="3132667"/>
          </a:xfrm>
          <a:prstGeom prst="arc">
            <a:avLst>
              <a:gd name="adj1" fmla="val 20598788"/>
              <a:gd name="adj2" fmla="val 2542494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c 35"/>
          <p:cNvSpPr/>
          <p:nvPr/>
        </p:nvSpPr>
        <p:spPr bwMode="auto">
          <a:xfrm>
            <a:off x="805224" y="1940322"/>
            <a:ext cx="2955693" cy="2985125"/>
          </a:xfrm>
          <a:prstGeom prst="arc">
            <a:avLst>
              <a:gd name="adj1" fmla="val 9774776"/>
              <a:gd name="adj2" fmla="val 16796125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/>
              <p14:cNvContentPartPr/>
              <p14:nvPr/>
            </p14:nvContentPartPr>
            <p14:xfrm>
              <a:off x="2067837" y="3108398"/>
              <a:ext cx="83880" cy="2019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0917" y="3092558"/>
                <a:ext cx="1177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Ink 37"/>
              <p14:cNvContentPartPr/>
              <p14:nvPr/>
            </p14:nvContentPartPr>
            <p14:xfrm>
              <a:off x="707037" y="2273918"/>
              <a:ext cx="166680" cy="2628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0513" y="2258438"/>
                <a:ext cx="200088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9" name="Ink 38"/>
              <p14:cNvContentPartPr/>
              <p14:nvPr/>
            </p14:nvContentPartPr>
            <p14:xfrm>
              <a:off x="4420656" y="2188600"/>
              <a:ext cx="2930957" cy="769318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3015" y="2173120"/>
                <a:ext cx="2964799" cy="797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9" name="Ink 58"/>
              <p14:cNvContentPartPr/>
              <p14:nvPr/>
            </p14:nvContentPartPr>
            <p14:xfrm>
              <a:off x="4076712" y="620680"/>
              <a:ext cx="4454640" cy="1457667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057992" y="604480"/>
                <a:ext cx="4476240" cy="1491508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/>
          <p:cNvGrpSpPr/>
          <p:nvPr/>
        </p:nvGrpSpPr>
        <p:grpSpPr>
          <a:xfrm>
            <a:off x="4189752" y="3487747"/>
            <a:ext cx="4460621" cy="2621520"/>
            <a:chOff x="4189752" y="3487747"/>
            <a:chExt cx="4460621" cy="262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9" name="Ink 68"/>
                <p14:cNvContentPartPr/>
                <p14:nvPr/>
              </p14:nvContentPartPr>
              <p14:xfrm>
                <a:off x="4189752" y="3638587"/>
                <a:ext cx="4460621" cy="2470680"/>
              </p14:xfrm>
            </p:contentPart>
          </mc:Choice>
          <mc:Fallback xmlns="">
            <p:pic>
              <p:nvPicPr>
                <p:cNvPr id="69" name="Ink 68"/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170673" y="3619150"/>
                  <a:ext cx="4489780" cy="25095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0" name="Ink 69"/>
                <p14:cNvContentPartPr/>
                <p14:nvPr/>
              </p14:nvContentPartPr>
              <p14:xfrm>
                <a:off x="4463387" y="5237707"/>
                <a:ext cx="3621600" cy="398520"/>
              </p14:xfrm>
            </p:contentPart>
          </mc:Choice>
          <mc:Fallback xmlns="">
            <p:pic>
              <p:nvPicPr>
                <p:cNvPr id="70" name="Ink 69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46107" y="5220411"/>
                  <a:ext cx="3655080" cy="4341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3" name="Ink 92"/>
                <p14:cNvContentPartPr/>
                <p14:nvPr/>
              </p14:nvContentPartPr>
              <p14:xfrm>
                <a:off x="7076232" y="3968707"/>
                <a:ext cx="1070280" cy="265680"/>
              </p14:xfrm>
            </p:contentPart>
          </mc:Choice>
          <mc:Fallback xmlns="">
            <p:pic>
              <p:nvPicPr>
                <p:cNvPr id="93" name="Ink 92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59312" y="3950347"/>
                  <a:ext cx="11023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1" name="Ink 110"/>
                <p14:cNvContentPartPr/>
                <p14:nvPr/>
              </p14:nvContentPartPr>
              <p14:xfrm>
                <a:off x="4523867" y="3504667"/>
                <a:ext cx="32400" cy="210600"/>
              </p14:xfrm>
            </p:contentPart>
          </mc:Choice>
          <mc:Fallback xmlns="">
            <p:pic>
              <p:nvPicPr>
                <p:cNvPr id="111" name="Ink 110"/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05867" y="3487027"/>
                  <a:ext cx="680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2" name="Ink 111"/>
                <p14:cNvContentPartPr/>
                <p14:nvPr/>
              </p14:nvContentPartPr>
              <p14:xfrm>
                <a:off x="4698827" y="3487747"/>
                <a:ext cx="39960" cy="257040"/>
              </p14:xfrm>
            </p:contentPart>
          </mc:Choice>
          <mc:Fallback xmlns="">
            <p:pic>
              <p:nvPicPr>
                <p:cNvPr id="112" name="Ink 111"/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80827" y="3472987"/>
                  <a:ext cx="727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3" name="Ink 112"/>
                <p14:cNvContentPartPr/>
                <p14:nvPr/>
              </p14:nvContentPartPr>
              <p14:xfrm>
                <a:off x="4570667" y="3624187"/>
                <a:ext cx="152280" cy="20520"/>
              </p14:xfrm>
            </p:contentPart>
          </mc:Choice>
          <mc:Fallback xmlns="">
            <p:pic>
              <p:nvPicPr>
                <p:cNvPr id="113" name="Ink 112"/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53027" y="3606547"/>
                  <a:ext cx="172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4" name="Ink 113"/>
                <p14:cNvContentPartPr/>
                <p14:nvPr/>
              </p14:nvContentPartPr>
              <p14:xfrm>
                <a:off x="4859387" y="3658747"/>
                <a:ext cx="121320" cy="119520"/>
              </p14:xfrm>
            </p:contentPart>
          </mc:Choice>
          <mc:Fallback xmlns="">
            <p:pic>
              <p:nvPicPr>
                <p:cNvPr id="114" name="Ink 113"/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843187" y="3641107"/>
                  <a:ext cx="154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5" name="Ink 114"/>
                <p14:cNvContentPartPr/>
                <p14:nvPr/>
              </p14:nvContentPartPr>
              <p14:xfrm>
                <a:off x="5054147" y="3512587"/>
                <a:ext cx="37800" cy="243720"/>
              </p14:xfrm>
            </p:contentPart>
          </mc:Choice>
          <mc:Fallback xmlns="">
            <p:pic>
              <p:nvPicPr>
                <p:cNvPr id="115" name="Ink 114"/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036147" y="3495667"/>
                  <a:ext cx="590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6" name="Ink 115"/>
                <p14:cNvContentPartPr/>
                <p14:nvPr/>
              </p14:nvContentPartPr>
              <p14:xfrm>
                <a:off x="5187347" y="3643627"/>
                <a:ext cx="81720" cy="123120"/>
              </p14:xfrm>
            </p:contentPart>
          </mc:Choice>
          <mc:Fallback xmlns="">
            <p:pic>
              <p:nvPicPr>
                <p:cNvPr id="116" name="Ink 115"/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169707" y="3625987"/>
                  <a:ext cx="1166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7" name="Ink 116"/>
                <p14:cNvContentPartPr/>
                <p14:nvPr/>
              </p14:nvContentPartPr>
              <p14:xfrm>
                <a:off x="5377787" y="3649027"/>
                <a:ext cx="103680" cy="222480"/>
              </p14:xfrm>
            </p:contentPart>
          </mc:Choice>
          <mc:Fallback xmlns="">
            <p:pic>
              <p:nvPicPr>
                <p:cNvPr id="117" name="Ink 116"/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365907" y="3632107"/>
                  <a:ext cx="132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8" name="Ink 117"/>
                <p14:cNvContentPartPr/>
                <p14:nvPr/>
              </p14:nvContentPartPr>
              <p14:xfrm>
                <a:off x="5573267" y="3661987"/>
                <a:ext cx="168840" cy="96120"/>
              </p14:xfrm>
            </p:contentPart>
          </mc:Choice>
          <mc:Fallback xmlns="">
            <p:pic>
              <p:nvPicPr>
                <p:cNvPr id="118" name="Ink 117"/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57427" y="3644707"/>
                  <a:ext cx="1908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9" name="Ink 118"/>
                <p14:cNvContentPartPr/>
                <p14:nvPr/>
              </p14:nvContentPartPr>
              <p14:xfrm>
                <a:off x="5809427" y="3661267"/>
                <a:ext cx="130320" cy="8964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792147" y="3644707"/>
                  <a:ext cx="1587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0" name="Ink 119"/>
                <p14:cNvContentPartPr/>
                <p14:nvPr/>
              </p14:nvContentPartPr>
              <p14:xfrm>
                <a:off x="5986907" y="3649027"/>
                <a:ext cx="86400" cy="238680"/>
              </p14:xfrm>
            </p:contentPart>
          </mc:Choice>
          <mc:Fallback xmlns="">
            <p:pic>
              <p:nvPicPr>
                <p:cNvPr id="120" name="Ink 119"/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70707" y="3630667"/>
                  <a:ext cx="1209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1" name="Ink 120"/>
                <p14:cNvContentPartPr/>
                <p14:nvPr/>
              </p14:nvContentPartPr>
              <p14:xfrm>
                <a:off x="6165467" y="3496387"/>
                <a:ext cx="126000" cy="281880"/>
              </p14:xfrm>
            </p:contentPart>
          </mc:Choice>
          <mc:Fallback xmlns="">
            <p:pic>
              <p:nvPicPr>
                <p:cNvPr id="121" name="Ink 120"/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48547" y="3478747"/>
                  <a:ext cx="156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2" name="Ink 121"/>
                <p14:cNvContentPartPr/>
                <p14:nvPr/>
              </p14:nvContentPartPr>
              <p14:xfrm>
                <a:off x="6393707" y="3673507"/>
                <a:ext cx="7920" cy="67680"/>
              </p14:xfrm>
            </p:contentPart>
          </mc:Choice>
          <mc:Fallback xmlns="">
            <p:pic>
              <p:nvPicPr>
                <p:cNvPr id="122" name="Ink 121"/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76067" y="3656227"/>
                  <a:ext cx="424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3" name="Ink 122"/>
                <p14:cNvContentPartPr/>
                <p14:nvPr/>
              </p14:nvContentPartPr>
              <p14:xfrm>
                <a:off x="6417107" y="3561547"/>
                <a:ext cx="9360" cy="6120"/>
              </p14:xfrm>
            </p:contentPart>
          </mc:Choice>
          <mc:Fallback xmlns="">
            <p:pic>
              <p:nvPicPr>
                <p:cNvPr id="123" name="Ink 122"/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98747" y="3543187"/>
                  <a:ext cx="36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4" name="Ink 123"/>
                <p14:cNvContentPartPr/>
                <p14:nvPr/>
              </p14:nvContentPartPr>
              <p14:xfrm>
                <a:off x="6525467" y="3649027"/>
                <a:ext cx="165600" cy="115920"/>
              </p14:xfrm>
            </p:contentPart>
          </mc:Choice>
          <mc:Fallback xmlns="">
            <p:pic>
              <p:nvPicPr>
                <p:cNvPr id="124" name="Ink 123"/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507107" y="3631387"/>
                  <a:ext cx="1868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5" name="Ink 124"/>
                <p14:cNvContentPartPr/>
                <p14:nvPr/>
              </p14:nvContentPartPr>
              <p14:xfrm>
                <a:off x="6922187" y="3665947"/>
                <a:ext cx="149400" cy="122040"/>
              </p14:xfrm>
            </p:contentPart>
          </mc:Choice>
          <mc:Fallback xmlns="">
            <p:pic>
              <p:nvPicPr>
                <p:cNvPr id="125" name="Ink 124"/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904547" y="3648667"/>
                  <a:ext cx="169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6" name="Ink 125"/>
                <p14:cNvContentPartPr/>
                <p14:nvPr/>
              </p14:nvContentPartPr>
              <p14:xfrm>
                <a:off x="7127027" y="3659827"/>
                <a:ext cx="106560" cy="144000"/>
              </p14:xfrm>
            </p:contentPart>
          </mc:Choice>
          <mc:Fallback xmlns="">
            <p:pic>
              <p:nvPicPr>
                <p:cNvPr id="126" name="Ink 125"/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110107" y="3641827"/>
                  <a:ext cx="1414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7" name="Ink 126"/>
                <p14:cNvContentPartPr/>
                <p14:nvPr/>
              </p14:nvContentPartPr>
              <p14:xfrm>
                <a:off x="7326107" y="3531667"/>
                <a:ext cx="154800" cy="27648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07747" y="3512587"/>
                  <a:ext cx="1807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8" name="Ink 127"/>
                <p14:cNvContentPartPr/>
                <p14:nvPr/>
              </p14:nvContentPartPr>
              <p14:xfrm>
                <a:off x="7580627" y="3678187"/>
                <a:ext cx="159120" cy="12600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562627" y="3660187"/>
                  <a:ext cx="1800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9" name="Ink 128"/>
                <p14:cNvContentPartPr/>
                <p14:nvPr/>
              </p14:nvContentPartPr>
              <p14:xfrm>
                <a:off x="7796987" y="3660907"/>
                <a:ext cx="63360" cy="160560"/>
              </p14:xfrm>
            </p:contentPart>
          </mc:Choice>
          <mc:Fallback xmlns="">
            <p:pic>
              <p:nvPicPr>
                <p:cNvPr id="129" name="Ink 128"/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780067" y="3645067"/>
                  <a:ext cx="96120" cy="19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31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1320" y="1841292"/>
            <a:ext cx="3175428" cy="3166533"/>
            <a:chOff x="3081038" y="736600"/>
            <a:chExt cx="3175428" cy="3166533"/>
          </a:xfrm>
        </p:grpSpPr>
        <p:sp>
          <p:nvSpPr>
            <p:cNvPr id="16" name="Oval 15"/>
            <p:cNvSpPr/>
            <p:nvPr/>
          </p:nvSpPr>
          <p:spPr bwMode="auto">
            <a:xfrm>
              <a:off x="3131840" y="836712"/>
              <a:ext cx="3022900" cy="298512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038" y="736600"/>
              <a:ext cx="3175428" cy="3166533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 bwMode="auto">
          <a:xfrm>
            <a:off x="827584" y="1947160"/>
            <a:ext cx="3022900" cy="298512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9" name="Ink 528"/>
              <p14:cNvContentPartPr/>
              <p14:nvPr/>
            </p14:nvContentPartPr>
            <p14:xfrm>
              <a:off x="9485280" y="4660267"/>
              <a:ext cx="213" cy="360"/>
            </p14:xfrm>
          </p:contentPart>
        </mc:Choice>
        <mc:Fallback xmlns="">
          <p:pic>
            <p:nvPicPr>
              <p:cNvPr id="529" name="Ink 528"/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9478251" y="4648387"/>
                <a:ext cx="14271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530" name="Ink 529"/>
              <p14:cNvContentPartPr/>
              <p14:nvPr/>
            </p14:nvContentPartPr>
            <p14:xfrm>
              <a:off x="9497160" y="4923427"/>
              <a:ext cx="213" cy="360"/>
            </p14:xfrm>
          </p:contentPart>
        </mc:Choice>
        <mc:Fallback xmlns="">
          <p:pic>
            <p:nvPicPr>
              <p:cNvPr id="530" name="Ink 529"/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9490131" y="4911547"/>
                <a:ext cx="14271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533" name="Ink 532"/>
              <p14:cNvContentPartPr/>
              <p14:nvPr/>
            </p14:nvContentPartPr>
            <p14:xfrm>
              <a:off x="10386213" y="6626587"/>
              <a:ext cx="107640" cy="84960"/>
            </p14:xfrm>
          </p:contentPart>
        </mc:Choice>
        <mc:Fallback xmlns="">
          <p:pic>
            <p:nvPicPr>
              <p:cNvPr id="533" name="Ink 532"/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10374333" y="6614707"/>
                <a:ext cx="13140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4" name="Group 543"/>
          <p:cNvGrpSpPr/>
          <p:nvPr/>
        </p:nvGrpSpPr>
        <p:grpSpPr>
          <a:xfrm>
            <a:off x="3926604" y="5398987"/>
            <a:ext cx="4675893" cy="996840"/>
            <a:chOff x="3825000" y="5398987"/>
            <a:chExt cx="4675893" cy="99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37" name="Ink 336"/>
                <p14:cNvContentPartPr/>
                <p14:nvPr/>
              </p14:nvContentPartPr>
              <p14:xfrm>
                <a:off x="3825000" y="5398987"/>
                <a:ext cx="4675893" cy="996840"/>
              </p14:xfrm>
            </p:contentPart>
          </mc:Choice>
          <mc:Fallback xmlns="">
            <p:pic>
              <p:nvPicPr>
                <p:cNvPr id="337" name="Ink 336"/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806281" y="5382073"/>
                  <a:ext cx="4709012" cy="10313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31" name="Ink 530"/>
                <p14:cNvContentPartPr/>
                <p14:nvPr/>
              </p14:nvContentPartPr>
              <p14:xfrm>
                <a:off x="4070880" y="6217987"/>
                <a:ext cx="436893" cy="21240"/>
              </p14:xfrm>
            </p:contentPart>
          </mc:Choice>
          <mc:Fallback xmlns="">
            <p:pic>
              <p:nvPicPr>
                <p:cNvPr id="531" name="Ink 530"/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054326" y="6204307"/>
                  <a:ext cx="472161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32" name="Ink 531"/>
                <p14:cNvContentPartPr/>
                <p14:nvPr/>
              </p14:nvContentPartPr>
              <p14:xfrm>
                <a:off x="4455360" y="6146347"/>
                <a:ext cx="76533" cy="184680"/>
              </p14:xfrm>
            </p:contentPart>
          </mc:Choice>
          <mc:Fallback xmlns="">
            <p:pic>
              <p:nvPicPr>
                <p:cNvPr id="532" name="Ink 531"/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436676" y="6127627"/>
                  <a:ext cx="114261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35" name="Ink 534"/>
                <p14:cNvContentPartPr/>
                <p14:nvPr/>
              </p14:nvContentPartPr>
              <p14:xfrm>
                <a:off x="7443360" y="5496907"/>
                <a:ext cx="239400" cy="298080"/>
              </p14:xfrm>
            </p:contentPart>
          </mc:Choice>
          <mc:Fallback xmlns="">
            <p:pic>
              <p:nvPicPr>
                <p:cNvPr id="535" name="Ink 534"/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422840" y="5478547"/>
                  <a:ext cx="279360" cy="33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0" name="Group 539"/>
          <p:cNvGrpSpPr/>
          <p:nvPr/>
        </p:nvGrpSpPr>
        <p:grpSpPr>
          <a:xfrm>
            <a:off x="3907842" y="609187"/>
            <a:ext cx="4526493" cy="1641898"/>
            <a:chOff x="3857040" y="609187"/>
            <a:chExt cx="4526493" cy="164189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36" name="Ink 535"/>
                <p14:cNvContentPartPr/>
                <p14:nvPr/>
              </p14:nvContentPartPr>
              <p14:xfrm>
                <a:off x="6558128" y="1739165"/>
                <a:ext cx="1030320" cy="511920"/>
              </p14:xfrm>
            </p:contentPart>
          </mc:Choice>
          <mc:Fallback xmlns="">
            <p:pic>
              <p:nvPicPr>
                <p:cNvPr id="536" name="Ink 535"/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542648" y="1721885"/>
                  <a:ext cx="105660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37" name="Ink 536"/>
                <p14:cNvContentPartPr/>
                <p14:nvPr/>
              </p14:nvContentPartPr>
              <p14:xfrm>
                <a:off x="3857040" y="609187"/>
                <a:ext cx="4526493" cy="1625400"/>
              </p14:xfrm>
            </p:contentPart>
          </mc:Choice>
          <mc:Fallback xmlns="">
            <p:pic>
              <p:nvPicPr>
                <p:cNvPr id="537" name="Ink 536"/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838321" y="594067"/>
                  <a:ext cx="4563212" cy="16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38" name="Ink 537"/>
                <p14:cNvContentPartPr/>
                <p14:nvPr/>
              </p14:nvContentPartPr>
              <p14:xfrm>
                <a:off x="7157582" y="1667524"/>
                <a:ext cx="7560" cy="0"/>
              </p14:xfrm>
            </p:contentPart>
          </mc:Choice>
          <mc:Fallback xmlns="">
            <p:pic>
              <p:nvPicPr>
                <p:cNvPr id="538" name="Ink 537"/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0" y="0"/>
                  <a:ext cx="7560" cy="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541" name="Ink 540"/>
              <p14:cNvContentPartPr/>
              <p14:nvPr/>
            </p14:nvContentPartPr>
            <p14:xfrm>
              <a:off x="3935347" y="2789347"/>
              <a:ext cx="4733493" cy="2201400"/>
            </p14:xfrm>
          </p:contentPart>
        </mc:Choice>
        <mc:Fallback xmlns="">
          <p:pic>
            <p:nvPicPr>
              <p:cNvPr id="541" name="Ink 540"/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3916626" y="2778907"/>
                <a:ext cx="4766254" cy="22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542" name="Ink 541"/>
              <p14:cNvContentPartPr/>
              <p14:nvPr/>
            </p14:nvContentPartPr>
            <p14:xfrm>
              <a:off x="9143640" y="4133947"/>
              <a:ext cx="213" cy="360"/>
            </p14:xfrm>
          </p:contentPart>
        </mc:Choice>
        <mc:Fallback xmlns="">
          <p:pic>
            <p:nvPicPr>
              <p:cNvPr id="542" name="Ink 541"/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9136611" y="4122067"/>
                <a:ext cx="14271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694560" y="631147"/>
              <a:ext cx="7859520" cy="118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76920" y="612787"/>
                <a:ext cx="7893720" cy="12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46" name="Ink 445"/>
              <p14:cNvContentPartPr/>
              <p14:nvPr/>
            </p14:nvContentPartPr>
            <p14:xfrm>
              <a:off x="2762760" y="4708147"/>
              <a:ext cx="324360" cy="903240"/>
            </p14:xfrm>
          </p:contentPart>
        </mc:Choice>
        <mc:Fallback xmlns="">
          <p:pic>
            <p:nvPicPr>
              <p:cNvPr id="446" name="Ink 445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745840" y="4690867"/>
                <a:ext cx="356760" cy="9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68" name="Ink 467"/>
              <p14:cNvContentPartPr/>
              <p14:nvPr/>
            </p14:nvContentPartPr>
            <p14:xfrm>
              <a:off x="5559240" y="4947547"/>
              <a:ext cx="267480" cy="600480"/>
            </p14:xfrm>
          </p:contentPart>
        </mc:Choice>
        <mc:Fallback xmlns="">
          <p:pic>
            <p:nvPicPr>
              <p:cNvPr id="468" name="Ink 467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542680" y="4928827"/>
                <a:ext cx="301680" cy="63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0" name="Group 509"/>
          <p:cNvGrpSpPr/>
          <p:nvPr/>
        </p:nvGrpSpPr>
        <p:grpSpPr>
          <a:xfrm>
            <a:off x="604200" y="2059987"/>
            <a:ext cx="7803360" cy="2883253"/>
            <a:chOff x="604200" y="2059987"/>
            <a:chExt cx="7803360" cy="28832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6"/>
            <a:stretch/>
          </p:blipFill>
          <p:spPr>
            <a:xfrm>
              <a:off x="3905003" y="3030577"/>
              <a:ext cx="1779846" cy="18690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040" y="3029897"/>
              <a:ext cx="1874960" cy="1869708"/>
            </a:xfrm>
            <a:prstGeom prst="rect">
              <a:avLst/>
            </a:prstGeom>
          </p:spPr>
        </p:pic>
        <p:grpSp>
          <p:nvGrpSpPr>
            <p:cNvPr id="191" name="Group 190"/>
            <p:cNvGrpSpPr/>
            <p:nvPr/>
          </p:nvGrpSpPr>
          <p:grpSpPr>
            <a:xfrm>
              <a:off x="6572996" y="3004250"/>
              <a:ext cx="1476760" cy="1938990"/>
              <a:chOff x="4929908" y="1687488"/>
              <a:chExt cx="3026468" cy="3973760"/>
            </a:xfrm>
          </p:grpSpPr>
          <p:pic>
            <p:nvPicPr>
              <p:cNvPr id="192" name="Picture 191"/>
              <p:cNvPicPr>
                <a:picLocks noChangeAspect="1"/>
              </p:cNvPicPr>
              <p:nvPr/>
            </p:nvPicPr>
            <p:blipFill>
              <a:blip r:embed="rId1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2488" y="4310527"/>
                <a:ext cx="3003888" cy="1350721"/>
              </a:xfrm>
              <a:prstGeom prst="rect">
                <a:avLst/>
              </a:prstGeom>
            </p:spPr>
          </p:pic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1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9908" y="1687488"/>
                <a:ext cx="3003888" cy="1350721"/>
              </a:xfrm>
              <a:prstGeom prst="rect">
                <a:avLst/>
              </a:prstGeom>
            </p:spPr>
          </p:pic>
          <p:sp>
            <p:nvSpPr>
              <p:cNvPr id="194" name="Flowchart: Magnetic Disk 193"/>
              <p:cNvSpPr/>
              <p:nvPr/>
            </p:nvSpPr>
            <p:spPr bwMode="auto">
              <a:xfrm>
                <a:off x="4955688" y="1700808"/>
                <a:ext cx="2952328" cy="3960440"/>
              </a:xfrm>
              <a:prstGeom prst="flowChartMagneticDisk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>
                <a:off x="4955688" y="4293096"/>
                <a:ext cx="2952328" cy="1368152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67" name="Ink 266"/>
                <p14:cNvContentPartPr/>
                <p14:nvPr/>
              </p14:nvContentPartPr>
              <p14:xfrm>
                <a:off x="8214830" y="3627431"/>
                <a:ext cx="143946" cy="322560"/>
              </p14:xfrm>
            </p:contentPart>
          </mc:Choice>
          <mc:Fallback xmlns="">
            <p:pic>
              <p:nvPicPr>
                <p:cNvPr id="267" name="Ink 266"/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199356" y="3609431"/>
                  <a:ext cx="177054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70" name="Ink 269"/>
                <p14:cNvContentPartPr/>
                <p14:nvPr/>
              </p14:nvContentPartPr>
              <p14:xfrm>
                <a:off x="3292999" y="3824711"/>
                <a:ext cx="160920" cy="149040"/>
              </p14:xfrm>
            </p:contentPart>
          </mc:Choice>
          <mc:Fallback xmlns="">
            <p:pic>
              <p:nvPicPr>
                <p:cNvPr id="270" name="Ink 269"/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274999" y="3808871"/>
                  <a:ext cx="1839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73" name="Ink 272"/>
                <p14:cNvContentPartPr/>
                <p14:nvPr/>
              </p14:nvContentPartPr>
              <p14:xfrm>
                <a:off x="6023959" y="3788711"/>
                <a:ext cx="144577" cy="118080"/>
              </p14:xfrm>
            </p:contentPart>
          </mc:Choice>
          <mc:Fallback xmlns="">
            <p:pic>
              <p:nvPicPr>
                <p:cNvPr id="273" name="Ink 272"/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05257" y="3769991"/>
                  <a:ext cx="176585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08" name="Ink 507"/>
                <p14:cNvContentPartPr/>
                <p14:nvPr/>
              </p14:nvContentPartPr>
              <p14:xfrm>
                <a:off x="604200" y="2059987"/>
                <a:ext cx="7803360" cy="802080"/>
              </p14:xfrm>
            </p:contentPart>
          </mc:Choice>
          <mc:Fallback xmlns="">
            <p:pic>
              <p:nvPicPr>
                <p:cNvPr id="508" name="Ink 507"/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8360" y="2043787"/>
                  <a:ext cx="7837920" cy="83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09" name="Ink 508"/>
                <p14:cNvContentPartPr/>
                <p14:nvPr/>
              </p14:nvContentPartPr>
              <p14:xfrm>
                <a:off x="6643033" y="2296149"/>
                <a:ext cx="0" cy="3600"/>
              </p14:xfrm>
            </p:contentPart>
          </mc:Choice>
          <mc:Fallback xmlns="">
            <p:pic>
              <p:nvPicPr>
                <p:cNvPr id="509" name="Ink 508"/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0" y="0"/>
                  <a:ext cx="0" cy="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59" name="Ink 458"/>
              <p14:cNvContentPartPr/>
              <p14:nvPr/>
            </p14:nvContentPartPr>
            <p14:xfrm>
              <a:off x="646320" y="6087667"/>
              <a:ext cx="7734960" cy="377280"/>
            </p14:xfrm>
          </p:contentPart>
        </mc:Choice>
        <mc:Fallback xmlns="">
          <p:pic>
            <p:nvPicPr>
              <p:cNvPr id="459" name="Ink 458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9400" y="6071107"/>
                <a:ext cx="7756560" cy="41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9" name="Group 518"/>
          <p:cNvGrpSpPr/>
          <p:nvPr/>
        </p:nvGrpSpPr>
        <p:grpSpPr>
          <a:xfrm>
            <a:off x="630120" y="5029267"/>
            <a:ext cx="5571360" cy="1048680"/>
            <a:chOff x="630120" y="5029267"/>
            <a:chExt cx="5571360" cy="104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17" name="Ink 516"/>
                <p14:cNvContentPartPr/>
                <p14:nvPr/>
              </p14:nvContentPartPr>
              <p14:xfrm>
                <a:off x="630120" y="5029267"/>
                <a:ext cx="5571360" cy="1048680"/>
              </p14:xfrm>
            </p:contentPart>
          </mc:Choice>
          <mc:Fallback xmlns="">
            <p:pic>
              <p:nvPicPr>
                <p:cNvPr id="517" name="Ink 516"/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6080" y="5011627"/>
                  <a:ext cx="5602320" cy="10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18" name="Ink 517"/>
                <p14:cNvContentPartPr/>
                <p14:nvPr/>
              </p14:nvContentPartPr>
              <p14:xfrm>
                <a:off x="3799920" y="5649907"/>
                <a:ext cx="276840" cy="268560"/>
              </p14:xfrm>
            </p:contentPart>
          </mc:Choice>
          <mc:Fallback xmlns="">
            <p:pic>
              <p:nvPicPr>
                <p:cNvPr id="518" name="Ink 517"/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782662" y="5634787"/>
                  <a:ext cx="312074" cy="30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759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8" name="Ink 87"/>
              <p14:cNvContentPartPr/>
              <p14:nvPr/>
            </p14:nvContentPartPr>
            <p14:xfrm>
              <a:off x="6693600" y="1077187"/>
              <a:ext cx="1671840" cy="31536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5960" y="1067478"/>
                <a:ext cx="1707120" cy="343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3" name="Ink 242"/>
              <p14:cNvContentPartPr/>
              <p14:nvPr/>
            </p14:nvContentPartPr>
            <p14:xfrm>
              <a:off x="1263000" y="982507"/>
              <a:ext cx="9000" cy="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9" name="Ink 308"/>
              <p14:cNvContentPartPr/>
              <p14:nvPr/>
            </p14:nvContentPartPr>
            <p14:xfrm>
              <a:off x="580440" y="712507"/>
              <a:ext cx="7804440" cy="5302800"/>
            </p14:xfrm>
          </p:contentPart>
        </mc:Choice>
        <mc:Fallback xmlns="">
          <p:pic>
            <p:nvPicPr>
              <p:cNvPr id="309" name="Ink 30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1000" y="696307"/>
                <a:ext cx="7842960" cy="532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1" name="Ink 560"/>
              <p14:cNvContentPartPr/>
              <p14:nvPr/>
            </p14:nvContentPartPr>
            <p14:xfrm>
              <a:off x="6341387" y="4164727"/>
              <a:ext cx="1674720" cy="333720"/>
            </p14:xfrm>
          </p:contentPart>
        </mc:Choice>
        <mc:Fallback xmlns="">
          <p:pic>
            <p:nvPicPr>
              <p:cNvPr id="561" name="Ink 56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22307" y="4144567"/>
                <a:ext cx="171288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2" name="Ink 561"/>
              <p14:cNvContentPartPr/>
              <p14:nvPr/>
            </p14:nvContentPartPr>
            <p14:xfrm>
              <a:off x="7252320" y="4139127"/>
              <a:ext cx="1939680" cy="1098580"/>
            </p14:xfrm>
          </p:contentPart>
        </mc:Choice>
        <mc:Fallback xmlns="">
          <p:pic>
            <p:nvPicPr>
              <p:cNvPr id="562" name="Ink 5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33960" y="4124369"/>
                <a:ext cx="1969920" cy="1125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70" name="Ink 569"/>
              <p14:cNvContentPartPr/>
              <p14:nvPr/>
            </p14:nvContentPartPr>
            <p14:xfrm>
              <a:off x="5048928" y="4335657"/>
              <a:ext cx="43560" cy="75600"/>
            </p14:xfrm>
          </p:contentPart>
        </mc:Choice>
        <mc:Fallback xmlns="">
          <p:pic>
            <p:nvPicPr>
              <p:cNvPr id="570" name="Ink 56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41008" y="4319817"/>
                <a:ext cx="684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71" name="Ink 570"/>
              <p14:cNvContentPartPr/>
              <p14:nvPr/>
            </p14:nvContentPartPr>
            <p14:xfrm>
              <a:off x="5224608" y="4199217"/>
              <a:ext cx="155880" cy="147960"/>
            </p14:xfrm>
          </p:contentPart>
        </mc:Choice>
        <mc:Fallback xmlns="">
          <p:pic>
            <p:nvPicPr>
              <p:cNvPr id="571" name="Ink 5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7688" y="4184817"/>
                <a:ext cx="184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72" name="Ink 571"/>
              <p14:cNvContentPartPr/>
              <p14:nvPr/>
            </p14:nvContentPartPr>
            <p14:xfrm>
              <a:off x="5427648" y="4316937"/>
              <a:ext cx="3960" cy="46440"/>
            </p14:xfrm>
          </p:contentPart>
        </mc:Choice>
        <mc:Fallback xmlns="">
          <p:pic>
            <p:nvPicPr>
              <p:cNvPr id="572" name="Ink 57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11808" y="4301817"/>
                <a:ext cx="356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3" name="Ink 572"/>
              <p14:cNvContentPartPr/>
              <p14:nvPr/>
            </p14:nvContentPartPr>
            <p14:xfrm>
              <a:off x="5438808" y="4247457"/>
              <a:ext cx="9360" cy="22320"/>
            </p14:xfrm>
          </p:contentPart>
        </mc:Choice>
        <mc:Fallback xmlns="">
          <p:pic>
            <p:nvPicPr>
              <p:cNvPr id="573" name="Ink 57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21168" y="4229817"/>
                <a:ext cx="37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74" name="Ink 573"/>
              <p14:cNvContentPartPr/>
              <p14:nvPr/>
            </p14:nvContentPartPr>
            <p14:xfrm>
              <a:off x="5479848" y="4344297"/>
              <a:ext cx="62280" cy="114840"/>
            </p14:xfrm>
          </p:contentPart>
        </mc:Choice>
        <mc:Fallback xmlns="">
          <p:pic>
            <p:nvPicPr>
              <p:cNvPr id="574" name="Ink 57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64728" y="4330617"/>
                <a:ext cx="910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5" name="Ink 574"/>
              <p14:cNvContentPartPr/>
              <p14:nvPr/>
            </p14:nvContentPartPr>
            <p14:xfrm>
              <a:off x="5558688" y="4254657"/>
              <a:ext cx="25200" cy="8280"/>
            </p14:xfrm>
          </p:contentPart>
        </mc:Choice>
        <mc:Fallback xmlns="">
          <p:pic>
            <p:nvPicPr>
              <p:cNvPr id="575" name="Ink 57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40328" y="4236297"/>
                <a:ext cx="590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76" name="Ink 575"/>
              <p14:cNvContentPartPr/>
              <p14:nvPr/>
            </p14:nvContentPartPr>
            <p14:xfrm>
              <a:off x="5666328" y="4192737"/>
              <a:ext cx="111960" cy="149040"/>
            </p14:xfrm>
          </p:contentPart>
        </mc:Choice>
        <mc:Fallback xmlns="">
          <p:pic>
            <p:nvPicPr>
              <p:cNvPr id="576" name="Ink 57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47968" y="4176177"/>
                <a:ext cx="1454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7" name="Ink 576"/>
              <p14:cNvContentPartPr/>
              <p14:nvPr/>
            </p14:nvContentPartPr>
            <p14:xfrm>
              <a:off x="5713848" y="4245297"/>
              <a:ext cx="81360" cy="25560"/>
            </p14:xfrm>
          </p:contentPart>
        </mc:Choice>
        <mc:Fallback xmlns="">
          <p:pic>
            <p:nvPicPr>
              <p:cNvPr id="577" name="Ink 57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96568" y="4229457"/>
                <a:ext cx="1047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78" name="Ink 577"/>
              <p14:cNvContentPartPr/>
              <p14:nvPr/>
            </p14:nvContentPartPr>
            <p14:xfrm>
              <a:off x="5886441" y="4169407"/>
              <a:ext cx="47520" cy="222480"/>
            </p14:xfrm>
          </p:contentPart>
        </mc:Choice>
        <mc:Fallback xmlns="">
          <p:pic>
            <p:nvPicPr>
              <p:cNvPr id="578" name="Ink 57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68801" y="4152487"/>
                <a:ext cx="824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79" name="Ink 578"/>
              <p14:cNvContentPartPr/>
              <p14:nvPr/>
            </p14:nvContentPartPr>
            <p14:xfrm>
              <a:off x="5935041" y="4175527"/>
              <a:ext cx="41040" cy="219240"/>
            </p14:xfrm>
          </p:contentPart>
        </mc:Choice>
        <mc:Fallback xmlns="">
          <p:pic>
            <p:nvPicPr>
              <p:cNvPr id="579" name="Ink 57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16321" y="4158607"/>
                <a:ext cx="774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80" name="Ink 579"/>
              <p14:cNvContentPartPr/>
              <p14:nvPr/>
            </p14:nvContentPartPr>
            <p14:xfrm>
              <a:off x="5969601" y="4179847"/>
              <a:ext cx="139320" cy="220320"/>
            </p14:xfrm>
          </p:contentPart>
        </mc:Choice>
        <mc:Fallback xmlns="">
          <p:pic>
            <p:nvPicPr>
              <p:cNvPr id="580" name="Ink 5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53041" y="4160047"/>
                <a:ext cx="1760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39" name="Ink 638"/>
              <p14:cNvContentPartPr/>
              <p14:nvPr/>
            </p14:nvContentPartPr>
            <p14:xfrm>
              <a:off x="3192600" y="4922367"/>
              <a:ext cx="92160" cy="90360"/>
            </p14:xfrm>
          </p:contentPart>
        </mc:Choice>
        <mc:Fallback xmlns="">
          <p:pic>
            <p:nvPicPr>
              <p:cNvPr id="639" name="Ink 63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74240" y="4904727"/>
                <a:ext cx="1278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40" name="Ink 639"/>
              <p14:cNvContentPartPr/>
              <p14:nvPr/>
            </p14:nvContentPartPr>
            <p14:xfrm>
              <a:off x="3405360" y="4796727"/>
              <a:ext cx="82800" cy="226080"/>
            </p14:xfrm>
          </p:contentPart>
        </mc:Choice>
        <mc:Fallback xmlns="">
          <p:pic>
            <p:nvPicPr>
              <p:cNvPr id="640" name="Ink 63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86640" y="4778007"/>
                <a:ext cx="115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1" name="Ink 640"/>
              <p14:cNvContentPartPr/>
              <p14:nvPr/>
            </p14:nvContentPartPr>
            <p14:xfrm>
              <a:off x="3351360" y="4905807"/>
              <a:ext cx="153720" cy="32040"/>
            </p14:xfrm>
          </p:contentPart>
        </mc:Choice>
        <mc:Fallback xmlns="">
          <p:pic>
            <p:nvPicPr>
              <p:cNvPr id="641" name="Ink 64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33360" y="4887807"/>
                <a:ext cx="174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42" name="Ink 641"/>
              <p14:cNvContentPartPr/>
              <p14:nvPr/>
            </p14:nvContentPartPr>
            <p14:xfrm>
              <a:off x="3766080" y="4879527"/>
              <a:ext cx="70200" cy="121320"/>
            </p14:xfrm>
          </p:contentPart>
        </mc:Choice>
        <mc:Fallback xmlns="">
          <p:pic>
            <p:nvPicPr>
              <p:cNvPr id="642" name="Ink 64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48440" y="4861527"/>
                <a:ext cx="10296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43" name="Ink 642"/>
              <p14:cNvContentPartPr/>
              <p14:nvPr/>
            </p14:nvContentPartPr>
            <p14:xfrm>
              <a:off x="3874080" y="4875567"/>
              <a:ext cx="99720" cy="273960"/>
            </p14:xfrm>
          </p:contentPart>
        </mc:Choice>
        <mc:Fallback xmlns="">
          <p:pic>
            <p:nvPicPr>
              <p:cNvPr id="643" name="Ink 64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58960" y="4858287"/>
                <a:ext cx="13248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4" name="Ink 643"/>
              <p14:cNvContentPartPr/>
              <p14:nvPr/>
            </p14:nvContentPartPr>
            <p14:xfrm>
              <a:off x="4055160" y="4911207"/>
              <a:ext cx="134280" cy="106920"/>
            </p14:xfrm>
          </p:contentPart>
        </mc:Choice>
        <mc:Fallback xmlns="">
          <p:pic>
            <p:nvPicPr>
              <p:cNvPr id="644" name="Ink 64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37520" y="4893567"/>
                <a:ext cx="154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45" name="Ink 644"/>
              <p14:cNvContentPartPr/>
              <p14:nvPr/>
            </p14:nvContentPartPr>
            <p14:xfrm>
              <a:off x="4227960" y="4900767"/>
              <a:ext cx="55800" cy="118440"/>
            </p14:xfrm>
          </p:contentPart>
        </mc:Choice>
        <mc:Fallback xmlns="">
          <p:pic>
            <p:nvPicPr>
              <p:cNvPr id="645" name="Ink 64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09600" y="4882767"/>
                <a:ext cx="846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46" name="Ink 645"/>
              <p14:cNvContentPartPr/>
              <p14:nvPr/>
            </p14:nvContentPartPr>
            <p14:xfrm>
              <a:off x="4366920" y="4900047"/>
              <a:ext cx="113400" cy="120240"/>
            </p14:xfrm>
          </p:contentPart>
        </mc:Choice>
        <mc:Fallback xmlns="">
          <p:pic>
            <p:nvPicPr>
              <p:cNvPr id="646" name="Ink 64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57920" y="4882407"/>
                <a:ext cx="1252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47" name="Ink 646"/>
              <p14:cNvContentPartPr/>
              <p14:nvPr/>
            </p14:nvContentPartPr>
            <p14:xfrm>
              <a:off x="4682280" y="4817607"/>
              <a:ext cx="106920" cy="205920"/>
            </p14:xfrm>
          </p:contentPart>
        </mc:Choice>
        <mc:Fallback xmlns="">
          <p:pic>
            <p:nvPicPr>
              <p:cNvPr id="647" name="Ink 64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65000" y="4801407"/>
                <a:ext cx="1414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48" name="Ink 647"/>
              <p14:cNvContentPartPr/>
              <p14:nvPr/>
            </p14:nvContentPartPr>
            <p14:xfrm>
              <a:off x="4805040" y="4928847"/>
              <a:ext cx="129240" cy="212400"/>
            </p14:xfrm>
          </p:contentPart>
        </mc:Choice>
        <mc:Fallback xmlns="">
          <p:pic>
            <p:nvPicPr>
              <p:cNvPr id="648" name="Ink 647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796400" y="4912287"/>
                <a:ext cx="1544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49" name="Ink 648"/>
              <p14:cNvContentPartPr/>
              <p14:nvPr/>
            </p14:nvContentPartPr>
            <p14:xfrm>
              <a:off x="5201400" y="4923447"/>
              <a:ext cx="74880" cy="217080"/>
            </p14:xfrm>
          </p:contentPart>
        </mc:Choice>
        <mc:Fallback xmlns="">
          <p:pic>
            <p:nvPicPr>
              <p:cNvPr id="649" name="Ink 64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184120" y="4906167"/>
                <a:ext cx="1098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0" name="Ink 649"/>
              <p14:cNvContentPartPr/>
              <p14:nvPr/>
            </p14:nvContentPartPr>
            <p14:xfrm>
              <a:off x="5349000" y="4941447"/>
              <a:ext cx="90360" cy="83160"/>
            </p14:xfrm>
          </p:contentPart>
        </mc:Choice>
        <mc:Fallback xmlns="">
          <p:pic>
            <p:nvPicPr>
              <p:cNvPr id="650" name="Ink 64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32080" y="4924167"/>
                <a:ext cx="1227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1" name="Ink 650"/>
              <p14:cNvContentPartPr/>
              <p14:nvPr/>
            </p14:nvContentPartPr>
            <p14:xfrm>
              <a:off x="5517120" y="4805367"/>
              <a:ext cx="30960" cy="239040"/>
            </p14:xfrm>
          </p:contentPart>
        </mc:Choice>
        <mc:Fallback xmlns="">
          <p:pic>
            <p:nvPicPr>
              <p:cNvPr id="651" name="Ink 65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498760" y="4788807"/>
                <a:ext cx="6696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52" name="Ink 651"/>
              <p14:cNvContentPartPr/>
              <p14:nvPr/>
            </p14:nvContentPartPr>
            <p14:xfrm>
              <a:off x="5544480" y="4937847"/>
              <a:ext cx="151200" cy="246240"/>
            </p14:xfrm>
          </p:contentPart>
        </mc:Choice>
        <mc:Fallback xmlns="">
          <p:pic>
            <p:nvPicPr>
              <p:cNvPr id="652" name="Ink 651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39080" y="4923447"/>
                <a:ext cx="17352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53" name="Ink 652"/>
              <p14:cNvContentPartPr/>
              <p14:nvPr/>
            </p14:nvContentPartPr>
            <p14:xfrm>
              <a:off x="5818440" y="4846047"/>
              <a:ext cx="101520" cy="241920"/>
            </p14:xfrm>
          </p:contentPart>
        </mc:Choice>
        <mc:Fallback xmlns="">
          <p:pic>
            <p:nvPicPr>
              <p:cNvPr id="653" name="Ink 65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00440" y="4830567"/>
                <a:ext cx="1227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4" name="Ink 653"/>
              <p14:cNvContentPartPr/>
              <p14:nvPr/>
            </p14:nvContentPartPr>
            <p14:xfrm>
              <a:off x="5802960" y="4903647"/>
              <a:ext cx="171720" cy="18360"/>
            </p14:xfrm>
          </p:contentPart>
        </mc:Choice>
        <mc:Fallback xmlns="">
          <p:pic>
            <p:nvPicPr>
              <p:cNvPr id="654" name="Ink 653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786040" y="4888527"/>
                <a:ext cx="1915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5" name="Ink 654"/>
              <p14:cNvContentPartPr/>
              <p14:nvPr/>
            </p14:nvContentPartPr>
            <p14:xfrm>
              <a:off x="6024720" y="4955847"/>
              <a:ext cx="117360" cy="109080"/>
            </p14:xfrm>
          </p:contentPart>
        </mc:Choice>
        <mc:Fallback xmlns="">
          <p:pic>
            <p:nvPicPr>
              <p:cNvPr id="655" name="Ink 65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07080" y="4938207"/>
                <a:ext cx="152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56" name="Ink 655"/>
              <p14:cNvContentPartPr/>
              <p14:nvPr/>
            </p14:nvContentPartPr>
            <p14:xfrm>
              <a:off x="6187440" y="4938567"/>
              <a:ext cx="99720" cy="245880"/>
            </p14:xfrm>
          </p:contentPart>
        </mc:Choice>
        <mc:Fallback xmlns="">
          <p:pic>
            <p:nvPicPr>
              <p:cNvPr id="656" name="Ink 65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171240" y="4920927"/>
                <a:ext cx="1335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7" name="Ink 656"/>
              <p14:cNvContentPartPr/>
              <p14:nvPr/>
            </p14:nvContentPartPr>
            <p14:xfrm>
              <a:off x="6408120" y="4952967"/>
              <a:ext cx="165960" cy="115920"/>
            </p14:xfrm>
          </p:contentPart>
        </mc:Choice>
        <mc:Fallback xmlns="">
          <p:pic>
            <p:nvPicPr>
              <p:cNvPr id="657" name="Ink 65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390480" y="4936047"/>
                <a:ext cx="18648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58" name="Ink 657"/>
              <p14:cNvContentPartPr/>
              <p14:nvPr/>
            </p14:nvContentPartPr>
            <p14:xfrm>
              <a:off x="6615480" y="4938207"/>
              <a:ext cx="82080" cy="149040"/>
            </p14:xfrm>
          </p:contentPart>
        </mc:Choice>
        <mc:Fallback xmlns="">
          <p:pic>
            <p:nvPicPr>
              <p:cNvPr id="658" name="Ink 65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597120" y="4920927"/>
                <a:ext cx="1166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9" name="Ink 678"/>
              <p14:cNvContentPartPr/>
              <p14:nvPr/>
            </p14:nvContentPartPr>
            <p14:xfrm>
              <a:off x="3012960" y="5295687"/>
              <a:ext cx="136800" cy="109440"/>
            </p14:xfrm>
          </p:contentPart>
        </mc:Choice>
        <mc:Fallback xmlns="">
          <p:pic>
            <p:nvPicPr>
              <p:cNvPr id="679" name="Ink 67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95320" y="5278767"/>
                <a:ext cx="15732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80" name="Ink 679"/>
              <p14:cNvContentPartPr/>
              <p14:nvPr/>
            </p14:nvContentPartPr>
            <p14:xfrm>
              <a:off x="3415800" y="5220807"/>
              <a:ext cx="202680" cy="191160"/>
            </p14:xfrm>
          </p:contentPart>
        </mc:Choice>
        <mc:Fallback xmlns="">
          <p:pic>
            <p:nvPicPr>
              <p:cNvPr id="680" name="Ink 67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396720" y="5203167"/>
                <a:ext cx="22464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81" name="Ink 680"/>
              <p14:cNvContentPartPr/>
              <p14:nvPr/>
            </p14:nvContentPartPr>
            <p14:xfrm>
              <a:off x="3663840" y="5276607"/>
              <a:ext cx="103680" cy="126720"/>
            </p14:xfrm>
          </p:contentPart>
        </mc:Choice>
        <mc:Fallback xmlns="">
          <p:pic>
            <p:nvPicPr>
              <p:cNvPr id="681" name="Ink 680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45480" y="5258247"/>
                <a:ext cx="140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82" name="Ink 681"/>
              <p14:cNvContentPartPr/>
              <p14:nvPr/>
            </p14:nvContentPartPr>
            <p14:xfrm>
              <a:off x="3849600" y="5304327"/>
              <a:ext cx="105480" cy="100080"/>
            </p14:xfrm>
          </p:contentPart>
        </mc:Choice>
        <mc:Fallback xmlns="">
          <p:pic>
            <p:nvPicPr>
              <p:cNvPr id="682" name="Ink 681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832320" y="5292447"/>
                <a:ext cx="1396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83" name="Ink 682"/>
              <p14:cNvContentPartPr/>
              <p14:nvPr/>
            </p14:nvContentPartPr>
            <p14:xfrm>
              <a:off x="3964440" y="5300007"/>
              <a:ext cx="118440" cy="92880"/>
            </p14:xfrm>
          </p:contentPart>
        </mc:Choice>
        <mc:Fallback xmlns="">
          <p:pic>
            <p:nvPicPr>
              <p:cNvPr id="683" name="Ink 682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945360" y="5286327"/>
                <a:ext cx="1404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84" name="Ink 683"/>
              <p14:cNvContentPartPr/>
              <p14:nvPr/>
            </p14:nvContentPartPr>
            <p14:xfrm>
              <a:off x="4146600" y="5302527"/>
              <a:ext cx="187920" cy="105120"/>
            </p14:xfrm>
          </p:contentPart>
        </mc:Choice>
        <mc:Fallback xmlns="">
          <p:pic>
            <p:nvPicPr>
              <p:cNvPr id="684" name="Ink 683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128960" y="5285967"/>
                <a:ext cx="2084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85" name="Ink 684"/>
              <p14:cNvContentPartPr/>
              <p14:nvPr/>
            </p14:nvContentPartPr>
            <p14:xfrm>
              <a:off x="4375920" y="5175087"/>
              <a:ext cx="116640" cy="237600"/>
            </p14:xfrm>
          </p:contentPart>
        </mc:Choice>
        <mc:Fallback xmlns="">
          <p:pic>
            <p:nvPicPr>
              <p:cNvPr id="685" name="Ink 684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357200" y="5158887"/>
                <a:ext cx="13896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86" name="Ink 685"/>
              <p14:cNvContentPartPr/>
              <p14:nvPr/>
            </p14:nvContentPartPr>
            <p14:xfrm>
              <a:off x="4363680" y="5252127"/>
              <a:ext cx="243000" cy="20520"/>
            </p14:xfrm>
          </p:contentPart>
        </mc:Choice>
        <mc:Fallback xmlns="">
          <p:pic>
            <p:nvPicPr>
              <p:cNvPr id="686" name="Ink 685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346400" y="5235567"/>
                <a:ext cx="2631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87" name="Ink 686"/>
              <p14:cNvContentPartPr/>
              <p14:nvPr/>
            </p14:nvContentPartPr>
            <p14:xfrm>
              <a:off x="4613880" y="5298927"/>
              <a:ext cx="162000" cy="108000"/>
            </p14:xfrm>
          </p:contentPart>
        </mc:Choice>
        <mc:Fallback xmlns="">
          <p:pic>
            <p:nvPicPr>
              <p:cNvPr id="687" name="Ink 686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596600" y="5281647"/>
                <a:ext cx="1821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88" name="Ink 687"/>
              <p14:cNvContentPartPr/>
              <p14:nvPr/>
            </p14:nvContentPartPr>
            <p14:xfrm>
              <a:off x="4816200" y="5309367"/>
              <a:ext cx="195840" cy="101520"/>
            </p14:xfrm>
          </p:contentPart>
        </mc:Choice>
        <mc:Fallback xmlns="">
          <p:pic>
            <p:nvPicPr>
              <p:cNvPr id="688" name="Ink 687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799280" y="5291367"/>
                <a:ext cx="2174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9" name="Ink 688"/>
              <p14:cNvContentPartPr/>
              <p14:nvPr/>
            </p14:nvContentPartPr>
            <p14:xfrm>
              <a:off x="5181960" y="5335647"/>
              <a:ext cx="146880" cy="202320"/>
            </p14:xfrm>
          </p:contentPart>
        </mc:Choice>
        <mc:Fallback xmlns="">
          <p:pic>
            <p:nvPicPr>
              <p:cNvPr id="689" name="Ink 688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166480" y="5318007"/>
                <a:ext cx="1807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90" name="Ink 689"/>
              <p14:cNvContentPartPr/>
              <p14:nvPr/>
            </p14:nvContentPartPr>
            <p14:xfrm>
              <a:off x="5455200" y="5340687"/>
              <a:ext cx="167760" cy="92880"/>
            </p14:xfrm>
          </p:contentPart>
        </mc:Choice>
        <mc:Fallback xmlns="">
          <p:pic>
            <p:nvPicPr>
              <p:cNvPr id="690" name="Ink 689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38280" y="5322687"/>
                <a:ext cx="1926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1" name="Ink 690"/>
              <p14:cNvContentPartPr/>
              <p14:nvPr/>
            </p14:nvContentPartPr>
            <p14:xfrm>
              <a:off x="5671200" y="5353287"/>
              <a:ext cx="129960" cy="110520"/>
            </p14:xfrm>
          </p:contentPart>
        </mc:Choice>
        <mc:Fallback xmlns="">
          <p:pic>
            <p:nvPicPr>
              <p:cNvPr id="691" name="Ink 690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652480" y="5334567"/>
                <a:ext cx="16740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92" name="Ink 691"/>
              <p14:cNvContentPartPr/>
              <p14:nvPr/>
            </p14:nvContentPartPr>
            <p14:xfrm>
              <a:off x="5899800" y="5362287"/>
              <a:ext cx="125640" cy="83160"/>
            </p14:xfrm>
          </p:contentPart>
        </mc:Choice>
        <mc:Fallback xmlns="">
          <p:pic>
            <p:nvPicPr>
              <p:cNvPr id="692" name="Ink 691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881800" y="5344287"/>
                <a:ext cx="15192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3" name="Ink 692"/>
              <p14:cNvContentPartPr/>
              <p14:nvPr/>
            </p14:nvContentPartPr>
            <p14:xfrm>
              <a:off x="6077280" y="5323767"/>
              <a:ext cx="105120" cy="228240"/>
            </p14:xfrm>
          </p:contentPart>
        </mc:Choice>
        <mc:Fallback xmlns="">
          <p:pic>
            <p:nvPicPr>
              <p:cNvPr id="693" name="Ink 692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060000" y="5305047"/>
                <a:ext cx="1411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94" name="Ink 693"/>
              <p14:cNvContentPartPr/>
              <p14:nvPr/>
            </p14:nvContentPartPr>
            <p14:xfrm>
              <a:off x="6284280" y="5326647"/>
              <a:ext cx="72720" cy="130680"/>
            </p14:xfrm>
          </p:contentPart>
        </mc:Choice>
        <mc:Fallback xmlns="">
          <p:pic>
            <p:nvPicPr>
              <p:cNvPr id="694" name="Ink 693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265920" y="5309007"/>
                <a:ext cx="10584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95" name="Ink 694"/>
              <p14:cNvContentPartPr/>
              <p14:nvPr/>
            </p14:nvContentPartPr>
            <p14:xfrm>
              <a:off x="5717280" y="5361927"/>
              <a:ext cx="83520" cy="15120"/>
            </p14:xfrm>
          </p:contentPart>
        </mc:Choice>
        <mc:Fallback xmlns="">
          <p:pic>
            <p:nvPicPr>
              <p:cNvPr id="695" name="Ink 694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05040" y="5345727"/>
                <a:ext cx="1015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17" name="Ink 716"/>
              <p14:cNvContentPartPr/>
              <p14:nvPr/>
            </p14:nvContentPartPr>
            <p14:xfrm>
              <a:off x="3378720" y="5841467"/>
              <a:ext cx="123840" cy="80640"/>
            </p14:xfrm>
          </p:contentPart>
        </mc:Choice>
        <mc:Fallback xmlns="">
          <p:pic>
            <p:nvPicPr>
              <p:cNvPr id="717" name="Ink 716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361800" y="5824547"/>
                <a:ext cx="1569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18" name="Ink 717"/>
              <p14:cNvContentPartPr/>
              <p14:nvPr/>
            </p14:nvContentPartPr>
            <p14:xfrm>
              <a:off x="3623880" y="5736707"/>
              <a:ext cx="84960" cy="223560"/>
            </p14:xfrm>
          </p:contentPart>
        </mc:Choice>
        <mc:Fallback xmlns="">
          <p:pic>
            <p:nvPicPr>
              <p:cNvPr id="718" name="Ink 717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605880" y="5718707"/>
                <a:ext cx="1191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19" name="Ink 718"/>
              <p14:cNvContentPartPr/>
              <p14:nvPr/>
            </p14:nvContentPartPr>
            <p14:xfrm>
              <a:off x="3582840" y="5829947"/>
              <a:ext cx="135000" cy="38520"/>
            </p14:xfrm>
          </p:contentPart>
        </mc:Choice>
        <mc:Fallback xmlns="">
          <p:pic>
            <p:nvPicPr>
              <p:cNvPr id="719" name="Ink 718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568800" y="5815907"/>
                <a:ext cx="1519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20" name="Ink 719"/>
              <p14:cNvContentPartPr/>
              <p14:nvPr/>
            </p14:nvContentPartPr>
            <p14:xfrm>
              <a:off x="4051560" y="5732387"/>
              <a:ext cx="108360" cy="201240"/>
            </p14:xfrm>
          </p:contentPart>
        </mc:Choice>
        <mc:Fallback xmlns="">
          <p:pic>
            <p:nvPicPr>
              <p:cNvPr id="720" name="Ink 719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033920" y="5715107"/>
                <a:ext cx="13356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21" name="Ink 720"/>
              <p14:cNvContentPartPr/>
              <p14:nvPr/>
            </p14:nvContentPartPr>
            <p14:xfrm>
              <a:off x="4187280" y="5845427"/>
              <a:ext cx="144720" cy="246600"/>
            </p14:xfrm>
          </p:contentPart>
        </mc:Choice>
        <mc:Fallback xmlns="">
          <p:pic>
            <p:nvPicPr>
              <p:cNvPr id="721" name="Ink 720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183680" y="5829227"/>
                <a:ext cx="1648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22" name="Ink 721"/>
              <p14:cNvContentPartPr/>
              <p14:nvPr/>
            </p14:nvContentPartPr>
            <p14:xfrm>
              <a:off x="4472400" y="5843987"/>
              <a:ext cx="66960" cy="237960"/>
            </p14:xfrm>
          </p:contentPart>
        </mc:Choice>
        <mc:Fallback xmlns="">
          <p:pic>
            <p:nvPicPr>
              <p:cNvPr id="722" name="Ink 721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455840" y="5827067"/>
                <a:ext cx="1008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23" name="Ink 722"/>
              <p14:cNvContentPartPr/>
              <p14:nvPr/>
            </p14:nvContentPartPr>
            <p14:xfrm>
              <a:off x="4633680" y="5858747"/>
              <a:ext cx="135720" cy="99360"/>
            </p14:xfrm>
          </p:contentPart>
        </mc:Choice>
        <mc:Fallback xmlns="">
          <p:pic>
            <p:nvPicPr>
              <p:cNvPr id="723" name="Ink 722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616400" y="5841467"/>
                <a:ext cx="1558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24" name="Ink 723"/>
              <p14:cNvContentPartPr/>
              <p14:nvPr/>
            </p14:nvContentPartPr>
            <p14:xfrm>
              <a:off x="4794960" y="5868827"/>
              <a:ext cx="163080" cy="77400"/>
            </p14:xfrm>
          </p:contentPart>
        </mc:Choice>
        <mc:Fallback xmlns="">
          <p:pic>
            <p:nvPicPr>
              <p:cNvPr id="724" name="Ink 723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780920" y="5851187"/>
                <a:ext cx="1800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5" name="Ink 724"/>
              <p14:cNvContentPartPr/>
              <p14:nvPr/>
            </p14:nvContentPartPr>
            <p14:xfrm>
              <a:off x="5014200" y="5747867"/>
              <a:ext cx="117000" cy="213840"/>
            </p14:xfrm>
          </p:contentPart>
        </mc:Choice>
        <mc:Fallback xmlns="">
          <p:pic>
            <p:nvPicPr>
              <p:cNvPr id="725" name="Ink 72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997280" y="5733467"/>
                <a:ext cx="1512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26" name="Ink 725"/>
              <p14:cNvContentPartPr/>
              <p14:nvPr/>
            </p14:nvContentPartPr>
            <p14:xfrm>
              <a:off x="5259720" y="5852267"/>
              <a:ext cx="83880" cy="121680"/>
            </p14:xfrm>
          </p:contentPart>
        </mc:Choice>
        <mc:Fallback xmlns="">
          <p:pic>
            <p:nvPicPr>
              <p:cNvPr id="726" name="Ink 725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241720" y="5836427"/>
                <a:ext cx="1180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27" name="Ink 726"/>
              <p14:cNvContentPartPr/>
              <p14:nvPr/>
            </p14:nvContentPartPr>
            <p14:xfrm>
              <a:off x="5478600" y="5750027"/>
              <a:ext cx="117720" cy="217800"/>
            </p14:xfrm>
          </p:contentPart>
        </mc:Choice>
        <mc:Fallback xmlns="">
          <p:pic>
            <p:nvPicPr>
              <p:cNvPr id="727" name="Ink 726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461320" y="5736347"/>
                <a:ext cx="151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28" name="Ink 727"/>
              <p14:cNvContentPartPr/>
              <p14:nvPr/>
            </p14:nvContentPartPr>
            <p14:xfrm>
              <a:off x="5598480" y="5782067"/>
              <a:ext cx="16920" cy="26640"/>
            </p14:xfrm>
          </p:contentPart>
        </mc:Choice>
        <mc:Fallback xmlns="">
          <p:pic>
            <p:nvPicPr>
              <p:cNvPr id="728" name="Ink 727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583360" y="5766587"/>
                <a:ext cx="46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29" name="Ink 728"/>
              <p14:cNvContentPartPr/>
              <p14:nvPr/>
            </p14:nvContentPartPr>
            <p14:xfrm>
              <a:off x="5709720" y="5859467"/>
              <a:ext cx="145440" cy="106200"/>
            </p14:xfrm>
          </p:contentPart>
        </mc:Choice>
        <mc:Fallback xmlns="">
          <p:pic>
            <p:nvPicPr>
              <p:cNvPr id="729" name="Ink 728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691720" y="5843987"/>
                <a:ext cx="1663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30" name="Ink 729"/>
              <p14:cNvContentPartPr/>
              <p14:nvPr/>
            </p14:nvContentPartPr>
            <p14:xfrm>
              <a:off x="6195000" y="5840747"/>
              <a:ext cx="83880" cy="134280"/>
            </p14:xfrm>
          </p:contentPart>
        </mc:Choice>
        <mc:Fallback xmlns="">
          <p:pic>
            <p:nvPicPr>
              <p:cNvPr id="730" name="Ink 729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179880" y="5825627"/>
                <a:ext cx="1123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1" name="Ink 730"/>
              <p14:cNvContentPartPr/>
              <p14:nvPr/>
            </p14:nvContentPartPr>
            <p14:xfrm>
              <a:off x="6313440" y="5828147"/>
              <a:ext cx="114840" cy="271800"/>
            </p14:xfrm>
          </p:contentPart>
        </mc:Choice>
        <mc:Fallback xmlns="">
          <p:pic>
            <p:nvPicPr>
              <p:cNvPr id="731" name="Ink 730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299040" y="5811587"/>
                <a:ext cx="14544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3" name="Ink 732"/>
              <p14:cNvContentPartPr/>
              <p14:nvPr/>
            </p14:nvContentPartPr>
            <p14:xfrm>
              <a:off x="6513960" y="5865587"/>
              <a:ext cx="146880" cy="109440"/>
            </p14:xfrm>
          </p:contentPart>
        </mc:Choice>
        <mc:Fallback xmlns="">
          <p:pic>
            <p:nvPicPr>
              <p:cNvPr id="733" name="Ink 732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496320" y="5849027"/>
                <a:ext cx="1674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4" name="Ink 733"/>
              <p14:cNvContentPartPr/>
              <p14:nvPr/>
            </p14:nvContentPartPr>
            <p14:xfrm>
              <a:off x="6700800" y="5845787"/>
              <a:ext cx="128160" cy="110520"/>
            </p14:xfrm>
          </p:contentPart>
        </mc:Choice>
        <mc:Fallback xmlns="">
          <p:pic>
            <p:nvPicPr>
              <p:cNvPr id="734" name="Ink 733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682800" y="5828507"/>
                <a:ext cx="1490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5" name="Ink 734"/>
              <p14:cNvContentPartPr/>
              <p14:nvPr/>
            </p14:nvContentPartPr>
            <p14:xfrm>
              <a:off x="6863880" y="5860187"/>
              <a:ext cx="122760" cy="119160"/>
            </p14:xfrm>
          </p:contentPart>
        </mc:Choice>
        <mc:Fallback xmlns="">
          <p:pic>
            <p:nvPicPr>
              <p:cNvPr id="735" name="Ink 734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845880" y="5842187"/>
                <a:ext cx="1436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7" name="Ink 736"/>
              <p14:cNvContentPartPr/>
              <p14:nvPr/>
            </p14:nvContentPartPr>
            <p14:xfrm>
              <a:off x="989040" y="6282107"/>
              <a:ext cx="434880" cy="20880"/>
            </p14:xfrm>
          </p:contentPart>
        </mc:Choice>
        <mc:Fallback xmlns="">
          <p:pic>
            <p:nvPicPr>
              <p:cNvPr id="737" name="Ink 736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71400" y="6263747"/>
                <a:ext cx="4719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38" name="Ink 737"/>
              <p14:cNvContentPartPr/>
              <p14:nvPr/>
            </p14:nvContentPartPr>
            <p14:xfrm>
              <a:off x="1371000" y="6192107"/>
              <a:ext cx="59040" cy="177840"/>
            </p14:xfrm>
          </p:contentPart>
        </mc:Choice>
        <mc:Fallback xmlns="">
          <p:pic>
            <p:nvPicPr>
              <p:cNvPr id="738" name="Ink 737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352640" y="6174467"/>
                <a:ext cx="9540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39" name="Ink 738"/>
              <p14:cNvContentPartPr/>
              <p14:nvPr/>
            </p14:nvContentPartPr>
            <p14:xfrm>
              <a:off x="976800" y="6214987"/>
              <a:ext cx="115560" cy="148680"/>
            </p14:xfrm>
          </p:contentPart>
        </mc:Choice>
        <mc:Fallback xmlns="">
          <p:pic>
            <p:nvPicPr>
              <p:cNvPr id="739" name="Ink 738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959160" y="6198427"/>
                <a:ext cx="1458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40" name="Ink 739"/>
              <p14:cNvContentPartPr/>
              <p14:nvPr/>
            </p14:nvContentPartPr>
            <p14:xfrm>
              <a:off x="1793640" y="6103027"/>
              <a:ext cx="144000" cy="251280"/>
            </p14:xfrm>
          </p:contentPart>
        </mc:Choice>
        <mc:Fallback xmlns="">
          <p:pic>
            <p:nvPicPr>
              <p:cNvPr id="740" name="Ink 739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776360" y="6088987"/>
                <a:ext cx="16416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41" name="Ink 740"/>
              <p14:cNvContentPartPr/>
              <p14:nvPr/>
            </p14:nvContentPartPr>
            <p14:xfrm>
              <a:off x="1937280" y="6249547"/>
              <a:ext cx="142200" cy="212760"/>
            </p14:xfrm>
          </p:contentPart>
        </mc:Choice>
        <mc:Fallback xmlns="">
          <p:pic>
            <p:nvPicPr>
              <p:cNvPr id="741" name="Ink 740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923600" y="6232987"/>
                <a:ext cx="17244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42" name="Ink 741"/>
              <p14:cNvContentPartPr/>
              <p14:nvPr/>
            </p14:nvContentPartPr>
            <p14:xfrm>
              <a:off x="2165520" y="6222907"/>
              <a:ext cx="82080" cy="211320"/>
            </p14:xfrm>
          </p:contentPart>
        </mc:Choice>
        <mc:Fallback xmlns="">
          <p:pic>
            <p:nvPicPr>
              <p:cNvPr id="742" name="Ink 741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149320" y="6204547"/>
                <a:ext cx="1162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43" name="Ink 742"/>
              <p14:cNvContentPartPr/>
              <p14:nvPr/>
            </p14:nvContentPartPr>
            <p14:xfrm>
              <a:off x="2331480" y="6233347"/>
              <a:ext cx="156960" cy="102960"/>
            </p14:xfrm>
          </p:contentPart>
        </mc:Choice>
        <mc:Fallback xmlns="">
          <p:pic>
            <p:nvPicPr>
              <p:cNvPr id="743" name="Ink 742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314560" y="6216787"/>
                <a:ext cx="176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744" name="Ink 743"/>
              <p14:cNvContentPartPr/>
              <p14:nvPr/>
            </p14:nvContentPartPr>
            <p14:xfrm>
              <a:off x="2518680" y="6234787"/>
              <a:ext cx="150480" cy="121680"/>
            </p14:xfrm>
          </p:contentPart>
        </mc:Choice>
        <mc:Fallback xmlns="">
          <p:pic>
            <p:nvPicPr>
              <p:cNvPr id="744" name="Ink 743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3200" y="6217147"/>
                <a:ext cx="1688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745" name="Ink 744"/>
              <p14:cNvContentPartPr/>
              <p14:nvPr/>
            </p14:nvContentPartPr>
            <p14:xfrm>
              <a:off x="2762040" y="6118147"/>
              <a:ext cx="115920" cy="231840"/>
            </p14:xfrm>
          </p:contentPart>
        </mc:Choice>
        <mc:Fallback xmlns="">
          <p:pic>
            <p:nvPicPr>
              <p:cNvPr id="745" name="Ink 744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745480" y="6104107"/>
                <a:ext cx="1497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46" name="Ink 745"/>
              <p14:cNvContentPartPr/>
              <p14:nvPr/>
            </p14:nvContentPartPr>
            <p14:xfrm>
              <a:off x="2964000" y="6236227"/>
              <a:ext cx="96840" cy="99720"/>
            </p14:xfrm>
          </p:contentPart>
        </mc:Choice>
        <mc:Fallback xmlns="">
          <p:pic>
            <p:nvPicPr>
              <p:cNvPr id="746" name="Ink 745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947440" y="6220027"/>
                <a:ext cx="12852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47" name="Ink 746"/>
              <p14:cNvContentPartPr/>
              <p14:nvPr/>
            </p14:nvContentPartPr>
            <p14:xfrm>
              <a:off x="3145800" y="6118507"/>
              <a:ext cx="109440" cy="241200"/>
            </p14:xfrm>
          </p:contentPart>
        </mc:Choice>
        <mc:Fallback xmlns="">
          <p:pic>
            <p:nvPicPr>
              <p:cNvPr id="747" name="Ink 746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127800" y="6101947"/>
                <a:ext cx="13788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748" name="Ink 747"/>
              <p14:cNvContentPartPr/>
              <p14:nvPr/>
            </p14:nvContentPartPr>
            <p14:xfrm>
              <a:off x="3242280" y="6158467"/>
              <a:ext cx="7560" cy="31320"/>
            </p14:xfrm>
          </p:contentPart>
        </mc:Choice>
        <mc:Fallback xmlns="">
          <p:pic>
            <p:nvPicPr>
              <p:cNvPr id="748" name="Ink 747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223920" y="6140107"/>
                <a:ext cx="421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49" name="Ink 748"/>
              <p14:cNvContentPartPr/>
              <p14:nvPr/>
            </p14:nvContentPartPr>
            <p14:xfrm>
              <a:off x="3305280" y="6236587"/>
              <a:ext cx="132120" cy="106920"/>
            </p14:xfrm>
          </p:contentPart>
        </mc:Choice>
        <mc:Fallback xmlns="">
          <p:pic>
            <p:nvPicPr>
              <p:cNvPr id="749" name="Ink 748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286920" y="6218587"/>
                <a:ext cx="1548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50" name="Ink 749"/>
              <p14:cNvContentPartPr/>
              <p14:nvPr/>
            </p14:nvContentPartPr>
            <p14:xfrm>
              <a:off x="3628200" y="6144067"/>
              <a:ext cx="204840" cy="199800"/>
            </p14:xfrm>
          </p:contentPart>
        </mc:Choice>
        <mc:Fallback xmlns="">
          <p:pic>
            <p:nvPicPr>
              <p:cNvPr id="750" name="Ink 749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609480" y="6126427"/>
                <a:ext cx="2264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751" name="Ink 750"/>
              <p14:cNvContentPartPr/>
              <p14:nvPr/>
            </p14:nvContentPartPr>
            <p14:xfrm>
              <a:off x="3883800" y="6228307"/>
              <a:ext cx="90360" cy="140040"/>
            </p14:xfrm>
          </p:contentPart>
        </mc:Choice>
        <mc:Fallback xmlns="">
          <p:pic>
            <p:nvPicPr>
              <p:cNvPr id="751" name="Ink 750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866160" y="6211387"/>
                <a:ext cx="12420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52" name="Ink 751"/>
              <p14:cNvContentPartPr/>
              <p14:nvPr/>
            </p14:nvContentPartPr>
            <p14:xfrm>
              <a:off x="4058400" y="6230467"/>
              <a:ext cx="82440" cy="102600"/>
            </p14:xfrm>
          </p:contentPart>
        </mc:Choice>
        <mc:Fallback xmlns="">
          <p:pic>
            <p:nvPicPr>
              <p:cNvPr id="752" name="Ink 751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041120" y="6217507"/>
                <a:ext cx="11592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53" name="Ink 752"/>
              <p14:cNvContentPartPr/>
              <p14:nvPr/>
            </p14:nvContentPartPr>
            <p14:xfrm>
              <a:off x="4143360" y="6243067"/>
              <a:ext cx="64080" cy="96480"/>
            </p14:xfrm>
          </p:contentPart>
        </mc:Choice>
        <mc:Fallback xmlns="">
          <p:pic>
            <p:nvPicPr>
              <p:cNvPr id="753" name="Ink 752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125000" y="6226147"/>
                <a:ext cx="885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54" name="Ink 753"/>
              <p14:cNvContentPartPr/>
              <p14:nvPr/>
            </p14:nvContentPartPr>
            <p14:xfrm>
              <a:off x="4371240" y="6216427"/>
              <a:ext cx="95400" cy="119520"/>
            </p14:xfrm>
          </p:contentPart>
        </mc:Choice>
        <mc:Fallback xmlns="">
          <p:pic>
            <p:nvPicPr>
              <p:cNvPr id="754" name="Ink 753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353600" y="6199507"/>
                <a:ext cx="1234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55" name="Ink 754"/>
              <p14:cNvContentPartPr/>
              <p14:nvPr/>
            </p14:nvContentPartPr>
            <p14:xfrm>
              <a:off x="4584360" y="6123907"/>
              <a:ext cx="112320" cy="212400"/>
            </p14:xfrm>
          </p:contentPart>
        </mc:Choice>
        <mc:Fallback xmlns="">
          <p:pic>
            <p:nvPicPr>
              <p:cNvPr id="755" name="Ink 754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566000" y="6107347"/>
                <a:ext cx="13356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56" name="Ink 755"/>
              <p14:cNvContentPartPr/>
              <p14:nvPr/>
            </p14:nvContentPartPr>
            <p14:xfrm>
              <a:off x="4567440" y="6175027"/>
              <a:ext cx="176760" cy="36360"/>
            </p14:xfrm>
          </p:contentPart>
        </mc:Choice>
        <mc:Fallback xmlns="">
          <p:pic>
            <p:nvPicPr>
              <p:cNvPr id="756" name="Ink 755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551240" y="6161347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57" name="Ink 756"/>
              <p14:cNvContentPartPr/>
              <p14:nvPr/>
            </p14:nvContentPartPr>
            <p14:xfrm>
              <a:off x="4820160" y="6208147"/>
              <a:ext cx="119160" cy="116640"/>
            </p14:xfrm>
          </p:contentPart>
        </mc:Choice>
        <mc:Fallback xmlns="">
          <p:pic>
            <p:nvPicPr>
              <p:cNvPr id="757" name="Ink 756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803240" y="6191587"/>
                <a:ext cx="1389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58" name="Ink 757"/>
              <p14:cNvContentPartPr/>
              <p14:nvPr/>
            </p14:nvContentPartPr>
            <p14:xfrm>
              <a:off x="4982160" y="6218587"/>
              <a:ext cx="137520" cy="104040"/>
            </p14:xfrm>
          </p:contentPart>
        </mc:Choice>
        <mc:Fallback xmlns="">
          <p:pic>
            <p:nvPicPr>
              <p:cNvPr id="758" name="Ink 757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968480" y="6200587"/>
                <a:ext cx="155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59" name="Ink 758"/>
              <p14:cNvContentPartPr/>
              <p14:nvPr/>
            </p14:nvContentPartPr>
            <p14:xfrm>
              <a:off x="5255040" y="6231907"/>
              <a:ext cx="163080" cy="234720"/>
            </p14:xfrm>
          </p:contentPart>
        </mc:Choice>
        <mc:Fallback xmlns="">
          <p:pic>
            <p:nvPicPr>
              <p:cNvPr id="759" name="Ink 758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239920" y="6214987"/>
                <a:ext cx="1947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60" name="Ink 759"/>
              <p14:cNvContentPartPr/>
              <p14:nvPr/>
            </p14:nvContentPartPr>
            <p14:xfrm>
              <a:off x="5528280" y="6252067"/>
              <a:ext cx="172440" cy="87120"/>
            </p14:xfrm>
          </p:contentPart>
        </mc:Choice>
        <mc:Fallback xmlns="">
          <p:pic>
            <p:nvPicPr>
              <p:cNvPr id="760" name="Ink 759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511720" y="6234427"/>
                <a:ext cx="1918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61" name="Ink 760"/>
              <p14:cNvContentPartPr/>
              <p14:nvPr/>
            </p14:nvContentPartPr>
            <p14:xfrm>
              <a:off x="5738160" y="6216067"/>
              <a:ext cx="87840" cy="141480"/>
            </p14:xfrm>
          </p:contentPart>
        </mc:Choice>
        <mc:Fallback xmlns="">
          <p:pic>
            <p:nvPicPr>
              <p:cNvPr id="761" name="Ink 760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5720160" y="6198787"/>
                <a:ext cx="12384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62" name="Ink 761"/>
              <p14:cNvContentPartPr/>
              <p14:nvPr/>
            </p14:nvContentPartPr>
            <p14:xfrm>
              <a:off x="5929320" y="6243427"/>
              <a:ext cx="113040" cy="73800"/>
            </p14:xfrm>
          </p:contentPart>
        </mc:Choice>
        <mc:Fallback xmlns="">
          <p:pic>
            <p:nvPicPr>
              <p:cNvPr id="762" name="Ink 761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912400" y="6226507"/>
                <a:ext cx="1339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63" name="Ink 762"/>
              <p14:cNvContentPartPr/>
              <p14:nvPr/>
            </p14:nvContentPartPr>
            <p14:xfrm>
              <a:off x="6105720" y="6203107"/>
              <a:ext cx="104760" cy="253080"/>
            </p14:xfrm>
          </p:contentPart>
        </mc:Choice>
        <mc:Fallback xmlns="">
          <p:pic>
            <p:nvPicPr>
              <p:cNvPr id="763" name="Ink 762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6089880" y="6185827"/>
                <a:ext cx="13824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64" name="Ink 763"/>
              <p14:cNvContentPartPr/>
              <p14:nvPr/>
            </p14:nvContentPartPr>
            <p14:xfrm>
              <a:off x="6279960" y="6207427"/>
              <a:ext cx="97920" cy="142920"/>
            </p14:xfrm>
          </p:contentPart>
        </mc:Choice>
        <mc:Fallback xmlns="">
          <p:pic>
            <p:nvPicPr>
              <p:cNvPr id="764" name="Ink 763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261240" y="6189787"/>
                <a:ext cx="1274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66" name="Ink 765"/>
              <p14:cNvContentPartPr/>
              <p14:nvPr/>
            </p14:nvContentPartPr>
            <p14:xfrm>
              <a:off x="8536800" y="6928827"/>
              <a:ext cx="360" cy="360"/>
            </p14:xfrm>
          </p:contentPart>
        </mc:Choice>
        <mc:Fallback xmlns="">
          <p:pic>
            <p:nvPicPr>
              <p:cNvPr id="766" name="Ink 765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524920" y="691694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67" name="Ink 766"/>
              <p14:cNvContentPartPr/>
              <p14:nvPr/>
            </p14:nvContentPartPr>
            <p14:xfrm>
              <a:off x="2822027" y="3385787"/>
              <a:ext cx="82080" cy="155520"/>
            </p14:xfrm>
          </p:contentPart>
        </mc:Choice>
        <mc:Fallback xmlns="">
          <p:pic>
            <p:nvPicPr>
              <p:cNvPr id="767" name="Ink 766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803307" y="3367067"/>
                <a:ext cx="11700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68" name="Ink 767"/>
              <p14:cNvContentPartPr/>
              <p14:nvPr/>
            </p14:nvContentPartPr>
            <p14:xfrm>
              <a:off x="2971427" y="3524387"/>
              <a:ext cx="17280" cy="60480"/>
            </p14:xfrm>
          </p:contentPart>
        </mc:Choice>
        <mc:Fallback xmlns="">
          <p:pic>
            <p:nvPicPr>
              <p:cNvPr id="768" name="Ink 767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954147" y="3507827"/>
                <a:ext cx="414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69" name="Ink 768"/>
              <p14:cNvContentPartPr/>
              <p14:nvPr/>
            </p14:nvContentPartPr>
            <p14:xfrm>
              <a:off x="2992307" y="3442307"/>
              <a:ext cx="17280" cy="9000"/>
            </p14:xfrm>
          </p:contentPart>
        </mc:Choice>
        <mc:Fallback xmlns="">
          <p:pic>
            <p:nvPicPr>
              <p:cNvPr id="769" name="Ink 768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2975747" y="3425747"/>
                <a:ext cx="486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70" name="Ink 769"/>
              <p14:cNvContentPartPr/>
              <p14:nvPr/>
            </p14:nvContentPartPr>
            <p14:xfrm>
              <a:off x="3298667" y="3454187"/>
              <a:ext cx="10800" cy="80640"/>
            </p14:xfrm>
          </p:contentPart>
        </mc:Choice>
        <mc:Fallback xmlns="">
          <p:pic>
            <p:nvPicPr>
              <p:cNvPr id="770" name="Ink 769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280307" y="3436187"/>
                <a:ext cx="475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771" name="Ink 770"/>
              <p14:cNvContentPartPr/>
              <p14:nvPr/>
            </p14:nvContentPartPr>
            <p14:xfrm>
              <a:off x="3313427" y="3351947"/>
              <a:ext cx="38520" cy="47160"/>
            </p14:xfrm>
          </p:contentPart>
        </mc:Choice>
        <mc:Fallback xmlns="">
          <p:pic>
            <p:nvPicPr>
              <p:cNvPr id="771" name="Ink 770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294707" y="3333227"/>
                <a:ext cx="60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772" name="Ink 771"/>
              <p14:cNvContentPartPr/>
              <p14:nvPr/>
            </p14:nvContentPartPr>
            <p14:xfrm>
              <a:off x="3388307" y="3447347"/>
              <a:ext cx="116640" cy="91800"/>
            </p14:xfrm>
          </p:contentPart>
        </mc:Choice>
        <mc:Fallback xmlns="">
          <p:pic>
            <p:nvPicPr>
              <p:cNvPr id="772" name="Ink 771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370667" y="3429707"/>
                <a:ext cx="1501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73" name="Ink 772"/>
              <p14:cNvContentPartPr/>
              <p14:nvPr/>
            </p14:nvContentPartPr>
            <p14:xfrm>
              <a:off x="3763427" y="3302627"/>
              <a:ext cx="114840" cy="248400"/>
            </p14:xfrm>
          </p:contentPart>
        </mc:Choice>
        <mc:Fallback xmlns="">
          <p:pic>
            <p:nvPicPr>
              <p:cNvPr id="773" name="Ink 772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751187" y="3284987"/>
                <a:ext cx="1378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74" name="Ink 773"/>
              <p14:cNvContentPartPr/>
              <p14:nvPr/>
            </p14:nvContentPartPr>
            <p14:xfrm>
              <a:off x="3725627" y="3432947"/>
              <a:ext cx="192240" cy="27360"/>
            </p14:xfrm>
          </p:contentPart>
        </mc:Choice>
        <mc:Fallback xmlns="">
          <p:pic>
            <p:nvPicPr>
              <p:cNvPr id="774" name="Ink 773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707267" y="3414587"/>
                <a:ext cx="2138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75" name="Ink 774"/>
              <p14:cNvContentPartPr/>
              <p14:nvPr/>
            </p14:nvContentPartPr>
            <p14:xfrm>
              <a:off x="3901667" y="3429707"/>
              <a:ext cx="139320" cy="97560"/>
            </p14:xfrm>
          </p:contentPart>
        </mc:Choice>
        <mc:Fallback xmlns="">
          <p:pic>
            <p:nvPicPr>
              <p:cNvPr id="775" name="Ink 774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882587" y="3410627"/>
                <a:ext cx="16128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76" name="Ink 775"/>
              <p14:cNvContentPartPr/>
              <p14:nvPr/>
            </p14:nvContentPartPr>
            <p14:xfrm>
              <a:off x="4063307" y="3448067"/>
              <a:ext cx="128520" cy="91440"/>
            </p14:xfrm>
          </p:contentPart>
        </mc:Choice>
        <mc:Fallback xmlns="">
          <p:pic>
            <p:nvPicPr>
              <p:cNvPr id="776" name="Ink 775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044227" y="3428987"/>
                <a:ext cx="1504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77" name="Ink 776"/>
              <p14:cNvContentPartPr/>
              <p14:nvPr/>
            </p14:nvContentPartPr>
            <p14:xfrm>
              <a:off x="4240787" y="3444107"/>
              <a:ext cx="111240" cy="104040"/>
            </p14:xfrm>
          </p:contentPart>
        </mc:Choice>
        <mc:Fallback xmlns="">
          <p:pic>
            <p:nvPicPr>
              <p:cNvPr id="777" name="Ink 776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229627" y="3427187"/>
                <a:ext cx="1252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778" name="Ink 777"/>
              <p14:cNvContentPartPr/>
              <p14:nvPr/>
            </p14:nvContentPartPr>
            <p14:xfrm>
              <a:off x="4430507" y="3303347"/>
              <a:ext cx="104040" cy="255600"/>
            </p14:xfrm>
          </p:contentPart>
        </mc:Choice>
        <mc:Fallback xmlns="">
          <p:pic>
            <p:nvPicPr>
              <p:cNvPr id="778" name="Ink 777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411427" y="3288587"/>
                <a:ext cx="1260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779" name="Ink 778"/>
              <p14:cNvContentPartPr/>
              <p14:nvPr/>
            </p14:nvContentPartPr>
            <p14:xfrm>
              <a:off x="4386947" y="3413867"/>
              <a:ext cx="200160" cy="23400"/>
            </p14:xfrm>
          </p:contentPart>
        </mc:Choice>
        <mc:Fallback xmlns="">
          <p:pic>
            <p:nvPicPr>
              <p:cNvPr id="779" name="Ink 778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370387" y="3403427"/>
                <a:ext cx="2196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801" name="Ink 800"/>
              <p14:cNvContentPartPr/>
              <p14:nvPr/>
            </p14:nvContentPartPr>
            <p14:xfrm>
              <a:off x="2018280" y="3336027"/>
              <a:ext cx="73080" cy="179280"/>
            </p14:xfrm>
          </p:contentPart>
        </mc:Choice>
        <mc:Fallback xmlns="">
          <p:pic>
            <p:nvPicPr>
              <p:cNvPr id="801" name="Ink 800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001360" y="3319467"/>
                <a:ext cx="9324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802" name="Ink 801"/>
              <p14:cNvContentPartPr/>
              <p14:nvPr/>
            </p14:nvContentPartPr>
            <p14:xfrm>
              <a:off x="2013960" y="3372747"/>
              <a:ext cx="125640" cy="6840"/>
            </p14:xfrm>
          </p:contentPart>
        </mc:Choice>
        <mc:Fallback xmlns="">
          <p:pic>
            <p:nvPicPr>
              <p:cNvPr id="802" name="Ink 801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996680" y="3357267"/>
                <a:ext cx="1458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803" name="Ink 802"/>
              <p14:cNvContentPartPr/>
              <p14:nvPr/>
            </p14:nvContentPartPr>
            <p14:xfrm>
              <a:off x="2182080" y="3449067"/>
              <a:ext cx="10800" cy="57240"/>
            </p14:xfrm>
          </p:contentPart>
        </mc:Choice>
        <mc:Fallback xmlns="">
          <p:pic>
            <p:nvPicPr>
              <p:cNvPr id="803" name="Ink 802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169120" y="3433227"/>
                <a:ext cx="3960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804" name="Ink 803"/>
              <p14:cNvContentPartPr/>
              <p14:nvPr/>
            </p14:nvContentPartPr>
            <p14:xfrm>
              <a:off x="2208000" y="3342867"/>
              <a:ext cx="8280" cy="7560"/>
            </p14:xfrm>
          </p:contentPart>
        </mc:Choice>
        <mc:Fallback xmlns="">
          <p:pic>
            <p:nvPicPr>
              <p:cNvPr id="804" name="Ink 803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2189280" y="3324147"/>
                <a:ext cx="432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806" name="Ink 805"/>
              <p14:cNvContentPartPr/>
              <p14:nvPr/>
            </p14:nvContentPartPr>
            <p14:xfrm>
              <a:off x="2271720" y="3423507"/>
              <a:ext cx="93600" cy="101880"/>
            </p14:xfrm>
          </p:contentPart>
        </mc:Choice>
        <mc:Fallback xmlns="">
          <p:pic>
            <p:nvPicPr>
              <p:cNvPr id="806" name="Ink 805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254440" y="3406587"/>
                <a:ext cx="127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807" name="Ink 806"/>
              <p14:cNvContentPartPr/>
              <p14:nvPr/>
            </p14:nvContentPartPr>
            <p14:xfrm>
              <a:off x="2402760" y="3434307"/>
              <a:ext cx="96480" cy="92880"/>
            </p14:xfrm>
          </p:contentPart>
        </mc:Choice>
        <mc:Fallback xmlns="">
          <p:pic>
            <p:nvPicPr>
              <p:cNvPr id="807" name="Ink 806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2385840" y="3417387"/>
                <a:ext cx="1292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808" name="Ink 807"/>
              <p14:cNvContentPartPr/>
              <p14:nvPr/>
            </p14:nvContentPartPr>
            <p14:xfrm>
              <a:off x="2536680" y="3418467"/>
              <a:ext cx="65880" cy="125640"/>
            </p14:xfrm>
          </p:contentPart>
        </mc:Choice>
        <mc:Fallback xmlns="">
          <p:pic>
            <p:nvPicPr>
              <p:cNvPr id="808" name="Ink 807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2521560" y="3400467"/>
                <a:ext cx="975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810" name="Ink 809"/>
              <p14:cNvContentPartPr/>
              <p14:nvPr/>
            </p14:nvContentPartPr>
            <p14:xfrm>
              <a:off x="4618560" y="3446907"/>
              <a:ext cx="62640" cy="129960"/>
            </p14:xfrm>
          </p:contentPart>
        </mc:Choice>
        <mc:Fallback xmlns="">
          <p:pic>
            <p:nvPicPr>
              <p:cNvPr id="810" name="Ink 809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599480" y="3429267"/>
                <a:ext cx="9864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811" name="Ink 810"/>
              <p14:cNvContentPartPr/>
              <p14:nvPr/>
            </p14:nvContentPartPr>
            <p14:xfrm>
              <a:off x="2177400" y="2342067"/>
              <a:ext cx="360" cy="360"/>
            </p14:xfrm>
          </p:contentPart>
        </mc:Choice>
        <mc:Fallback xmlns="">
          <p:pic>
            <p:nvPicPr>
              <p:cNvPr id="811" name="Ink 810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2165520" y="233018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812" name="Ink 811"/>
              <p14:cNvContentPartPr/>
              <p14:nvPr/>
            </p14:nvContentPartPr>
            <p14:xfrm>
              <a:off x="4859040" y="3446907"/>
              <a:ext cx="133920" cy="225000"/>
            </p14:xfrm>
          </p:contentPart>
        </mc:Choice>
        <mc:Fallback xmlns="">
          <p:pic>
            <p:nvPicPr>
              <p:cNvPr id="812" name="Ink 811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4839960" y="3428547"/>
                <a:ext cx="1720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813" name="Ink 812"/>
              <p14:cNvContentPartPr/>
              <p14:nvPr/>
            </p14:nvContentPartPr>
            <p14:xfrm>
              <a:off x="5044800" y="3442947"/>
              <a:ext cx="118800" cy="120240"/>
            </p14:xfrm>
          </p:contentPart>
        </mc:Choice>
        <mc:Fallback xmlns="">
          <p:pic>
            <p:nvPicPr>
              <p:cNvPr id="813" name="Ink 812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026800" y="3424947"/>
                <a:ext cx="1486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814" name="Ink 813"/>
              <p14:cNvContentPartPr/>
              <p14:nvPr/>
            </p14:nvContentPartPr>
            <p14:xfrm>
              <a:off x="5195280" y="3455547"/>
              <a:ext cx="116280" cy="93960"/>
            </p14:xfrm>
          </p:contentPart>
        </mc:Choice>
        <mc:Fallback xmlns="">
          <p:pic>
            <p:nvPicPr>
              <p:cNvPr id="814" name="Ink 813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5180160" y="3437547"/>
                <a:ext cx="1497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815" name="Ink 814"/>
              <p14:cNvContentPartPr/>
              <p14:nvPr/>
            </p14:nvContentPartPr>
            <p14:xfrm>
              <a:off x="5373840" y="3450867"/>
              <a:ext cx="133920" cy="104040"/>
            </p14:xfrm>
          </p:contentPart>
        </mc:Choice>
        <mc:Fallback xmlns="">
          <p:pic>
            <p:nvPicPr>
              <p:cNvPr id="815" name="Ink 814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5356200" y="3433227"/>
                <a:ext cx="1544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816" name="Ink 815"/>
              <p14:cNvContentPartPr/>
              <p14:nvPr/>
            </p14:nvContentPartPr>
            <p14:xfrm>
              <a:off x="5534400" y="3458787"/>
              <a:ext cx="124560" cy="84960"/>
            </p14:xfrm>
          </p:contentPart>
        </mc:Choice>
        <mc:Fallback xmlns="">
          <p:pic>
            <p:nvPicPr>
              <p:cNvPr id="816" name="Ink 815"/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517840" y="3440427"/>
                <a:ext cx="14760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817" name="Ink 816"/>
              <p14:cNvContentPartPr/>
              <p14:nvPr/>
            </p14:nvContentPartPr>
            <p14:xfrm>
              <a:off x="5688120" y="3467787"/>
              <a:ext cx="111600" cy="84240"/>
            </p14:xfrm>
          </p:contentPart>
        </mc:Choice>
        <mc:Fallback xmlns="">
          <p:pic>
            <p:nvPicPr>
              <p:cNvPr id="817" name="Ink 816"/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669760" y="3449427"/>
                <a:ext cx="1382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818" name="Ink 817"/>
              <p14:cNvContentPartPr/>
              <p14:nvPr/>
            </p14:nvContentPartPr>
            <p14:xfrm>
              <a:off x="5872440" y="3348267"/>
              <a:ext cx="63720" cy="195480"/>
            </p14:xfrm>
          </p:contentPart>
        </mc:Choice>
        <mc:Fallback xmlns="">
          <p:pic>
            <p:nvPicPr>
              <p:cNvPr id="818" name="Ink 817"/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853360" y="3332067"/>
                <a:ext cx="907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819" name="Ink 818"/>
              <p14:cNvContentPartPr/>
              <p14:nvPr/>
            </p14:nvContentPartPr>
            <p14:xfrm>
              <a:off x="5833200" y="3388587"/>
              <a:ext cx="138960" cy="23760"/>
            </p14:xfrm>
          </p:contentPart>
        </mc:Choice>
        <mc:Fallback xmlns="">
          <p:pic>
            <p:nvPicPr>
              <p:cNvPr id="819" name="Ink 818"/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5814120" y="3369507"/>
                <a:ext cx="160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820" name="Ink 819"/>
              <p14:cNvContentPartPr/>
              <p14:nvPr/>
            </p14:nvContentPartPr>
            <p14:xfrm>
              <a:off x="6009600" y="3438627"/>
              <a:ext cx="100080" cy="111960"/>
            </p14:xfrm>
          </p:contentPart>
        </mc:Choice>
        <mc:Fallback xmlns="">
          <p:pic>
            <p:nvPicPr>
              <p:cNvPr id="820" name="Ink 819"/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5990880" y="3420987"/>
                <a:ext cx="1216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834" name="Ink 833"/>
              <p14:cNvContentPartPr/>
              <p14:nvPr/>
            </p14:nvContentPartPr>
            <p14:xfrm>
              <a:off x="8269680" y="3487587"/>
              <a:ext cx="110880" cy="203760"/>
            </p14:xfrm>
          </p:contentPart>
        </mc:Choice>
        <mc:Fallback xmlns="">
          <p:pic>
            <p:nvPicPr>
              <p:cNvPr id="834" name="Ink 833"/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252040" y="3468867"/>
                <a:ext cx="1472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835" name="Ink 834"/>
              <p14:cNvContentPartPr/>
              <p14:nvPr/>
            </p14:nvContentPartPr>
            <p14:xfrm>
              <a:off x="8513760" y="3449427"/>
              <a:ext cx="16200" cy="47160"/>
            </p14:xfrm>
          </p:contentPart>
        </mc:Choice>
        <mc:Fallback xmlns="">
          <p:pic>
            <p:nvPicPr>
              <p:cNvPr id="835" name="Ink 834"/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492880" y="3428547"/>
                <a:ext cx="558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836" name="Ink 835"/>
              <p14:cNvContentPartPr/>
              <p14:nvPr/>
            </p14:nvContentPartPr>
            <p14:xfrm>
              <a:off x="8515920" y="3572907"/>
              <a:ext cx="12600" cy="13320"/>
            </p14:xfrm>
          </p:contentPart>
        </mc:Choice>
        <mc:Fallback xmlns="">
          <p:pic>
            <p:nvPicPr>
              <p:cNvPr id="836" name="Ink 835"/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8495040" y="3555987"/>
                <a:ext cx="504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837" name="Ink 836"/>
              <p14:cNvContentPartPr/>
              <p14:nvPr/>
            </p14:nvContentPartPr>
            <p14:xfrm>
              <a:off x="6267360" y="3348627"/>
              <a:ext cx="1992240" cy="372960"/>
            </p14:xfrm>
          </p:contentPart>
        </mc:Choice>
        <mc:Fallback xmlns="">
          <p:pic>
            <p:nvPicPr>
              <p:cNvPr id="837" name="Ink 836"/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6247920" y="3330987"/>
                <a:ext cx="20145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842" name="Ink 841"/>
              <p14:cNvContentPartPr/>
              <p14:nvPr/>
            </p14:nvContentPartPr>
            <p14:xfrm>
              <a:off x="4629000" y="3852987"/>
              <a:ext cx="221400" cy="21600"/>
            </p14:xfrm>
          </p:contentPart>
        </mc:Choice>
        <mc:Fallback xmlns="">
          <p:pic>
            <p:nvPicPr>
              <p:cNvPr id="842" name="Ink 841"/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4611720" y="3833547"/>
                <a:ext cx="2577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843" name="Ink 842"/>
              <p14:cNvContentPartPr/>
              <p14:nvPr/>
            </p14:nvContentPartPr>
            <p14:xfrm>
              <a:off x="4617480" y="3940107"/>
              <a:ext cx="219600" cy="7920"/>
            </p14:xfrm>
          </p:contentPart>
        </mc:Choice>
        <mc:Fallback xmlns="">
          <p:pic>
            <p:nvPicPr>
              <p:cNvPr id="843" name="Ink 842"/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4599120" y="3920667"/>
                <a:ext cx="2498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844" name="Ink 843"/>
              <p14:cNvContentPartPr/>
              <p14:nvPr/>
            </p14:nvContentPartPr>
            <p14:xfrm>
              <a:off x="4796040" y="3773427"/>
              <a:ext cx="114840" cy="223200"/>
            </p14:xfrm>
          </p:contentPart>
        </mc:Choice>
        <mc:Fallback xmlns="">
          <p:pic>
            <p:nvPicPr>
              <p:cNvPr id="844" name="Ink 843"/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4777320" y="3756147"/>
                <a:ext cx="1522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845" name="Ink 844"/>
              <p14:cNvContentPartPr/>
              <p14:nvPr/>
            </p14:nvContentPartPr>
            <p14:xfrm>
              <a:off x="4256040" y="4131987"/>
              <a:ext cx="97200" cy="128520"/>
            </p14:xfrm>
          </p:contentPart>
        </mc:Choice>
        <mc:Fallback xmlns="">
          <p:pic>
            <p:nvPicPr>
              <p:cNvPr id="845" name="Ink 844"/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238400" y="4115427"/>
                <a:ext cx="1314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846" name="Ink 845"/>
              <p14:cNvContentPartPr/>
              <p14:nvPr/>
            </p14:nvContentPartPr>
            <p14:xfrm>
              <a:off x="4444680" y="4191387"/>
              <a:ext cx="14040" cy="90000"/>
            </p14:xfrm>
          </p:contentPart>
        </mc:Choice>
        <mc:Fallback xmlns="">
          <p:pic>
            <p:nvPicPr>
              <p:cNvPr id="846" name="Ink 845"/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427400" y="4174107"/>
                <a:ext cx="396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847" name="Ink 846"/>
              <p14:cNvContentPartPr/>
              <p14:nvPr/>
            </p14:nvContentPartPr>
            <p14:xfrm>
              <a:off x="4500480" y="4185987"/>
              <a:ext cx="18000" cy="100080"/>
            </p14:xfrm>
          </p:contentPart>
        </mc:Choice>
        <mc:Fallback xmlns="">
          <p:pic>
            <p:nvPicPr>
              <p:cNvPr id="847" name="Ink 846"/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4484280" y="4171947"/>
                <a:ext cx="5040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848" name="Ink 847"/>
              <p14:cNvContentPartPr/>
              <p14:nvPr/>
            </p14:nvContentPartPr>
            <p14:xfrm>
              <a:off x="4406160" y="4167627"/>
              <a:ext cx="176760" cy="9360"/>
            </p14:xfrm>
          </p:contentPart>
        </mc:Choice>
        <mc:Fallback xmlns="">
          <p:pic>
            <p:nvPicPr>
              <p:cNvPr id="848" name="Ink 847"/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4388160" y="4151787"/>
                <a:ext cx="1990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849" name="Ink 848"/>
              <p14:cNvContentPartPr/>
              <p14:nvPr/>
            </p14:nvContentPartPr>
            <p14:xfrm>
              <a:off x="4449360" y="4230627"/>
              <a:ext cx="250200" cy="198000"/>
            </p14:xfrm>
          </p:contentPart>
        </mc:Choice>
        <mc:Fallback xmlns="">
          <p:pic>
            <p:nvPicPr>
              <p:cNvPr id="849" name="Ink 848"/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430640" y="4214067"/>
                <a:ext cx="2854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850" name="Ink 849"/>
              <p14:cNvContentPartPr/>
              <p14:nvPr/>
            </p14:nvContentPartPr>
            <p14:xfrm>
              <a:off x="4572840" y="4373547"/>
              <a:ext cx="176040" cy="128880"/>
            </p14:xfrm>
          </p:contentPart>
        </mc:Choice>
        <mc:Fallback xmlns="">
          <p:pic>
            <p:nvPicPr>
              <p:cNvPr id="850" name="Ink 849"/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4557000" y="4358787"/>
                <a:ext cx="20448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851" name="Ink 850"/>
              <p14:cNvContentPartPr/>
              <p14:nvPr/>
            </p14:nvContentPartPr>
            <p14:xfrm>
              <a:off x="4771560" y="4516827"/>
              <a:ext cx="8280" cy="53280"/>
            </p14:xfrm>
          </p:contentPart>
        </mc:Choice>
        <mc:Fallback xmlns="">
          <p:pic>
            <p:nvPicPr>
              <p:cNvPr id="851" name="Ink 850"/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4756440" y="4501707"/>
                <a:ext cx="388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852" name="Ink 851"/>
              <p14:cNvContentPartPr/>
              <p14:nvPr/>
            </p14:nvContentPartPr>
            <p14:xfrm>
              <a:off x="4800000" y="4473987"/>
              <a:ext cx="5760" cy="5040"/>
            </p14:xfrm>
          </p:contentPart>
        </mc:Choice>
        <mc:Fallback xmlns="">
          <p:pic>
            <p:nvPicPr>
              <p:cNvPr id="852" name="Ink 851"/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783080" y="4457067"/>
                <a:ext cx="349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853" name="Ink 852"/>
              <p14:cNvContentPartPr/>
              <p14:nvPr/>
            </p14:nvContentPartPr>
            <p14:xfrm>
              <a:off x="4812600" y="4523307"/>
              <a:ext cx="72720" cy="126720"/>
            </p14:xfrm>
          </p:contentPart>
        </mc:Choice>
        <mc:Fallback xmlns="">
          <p:pic>
            <p:nvPicPr>
              <p:cNvPr id="853" name="Ink 852"/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4798560" y="4511067"/>
                <a:ext cx="993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854" name="Ink 853"/>
              <p14:cNvContentPartPr/>
              <p14:nvPr/>
            </p14:nvContentPartPr>
            <p14:xfrm>
              <a:off x="4899360" y="4454547"/>
              <a:ext cx="11520" cy="3600"/>
            </p14:xfrm>
          </p:contentPart>
        </mc:Choice>
        <mc:Fallback xmlns="">
          <p:pic>
            <p:nvPicPr>
              <p:cNvPr id="854" name="Ink 853"/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4879200" y="4437627"/>
                <a:ext cx="48600" cy="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0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51320" y="1841292"/>
            <a:ext cx="3175428" cy="3166533"/>
            <a:chOff x="3081038" y="736600"/>
            <a:chExt cx="3175428" cy="3166533"/>
          </a:xfrm>
        </p:grpSpPr>
        <p:sp>
          <p:nvSpPr>
            <p:cNvPr id="38" name="Oval 37"/>
            <p:cNvSpPr/>
            <p:nvPr/>
          </p:nvSpPr>
          <p:spPr bwMode="auto">
            <a:xfrm>
              <a:off x="3131840" y="836712"/>
              <a:ext cx="3022900" cy="298512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038" y="736600"/>
              <a:ext cx="3175428" cy="316653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" name="Ink 103"/>
              <p14:cNvContentPartPr/>
              <p14:nvPr/>
            </p14:nvContentPartPr>
            <p14:xfrm>
              <a:off x="5338373" y="-129893"/>
              <a:ext cx="9720" cy="864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213" y="-139973"/>
                <a:ext cx="28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7" name="Ink 46"/>
              <p14:cNvContentPartPr/>
              <p14:nvPr/>
            </p14:nvContentPartPr>
            <p14:xfrm>
              <a:off x="4664280" y="2060848"/>
              <a:ext cx="3420720" cy="13878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6280" y="2043208"/>
                <a:ext cx="3448080" cy="142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/>
          <p:cNvGrpSpPr/>
          <p:nvPr/>
        </p:nvGrpSpPr>
        <p:grpSpPr>
          <a:xfrm>
            <a:off x="6335356" y="4028005"/>
            <a:ext cx="989233" cy="838450"/>
            <a:chOff x="1626196" y="5146108"/>
            <a:chExt cx="989233" cy="838450"/>
          </a:xfrm>
        </p:grpSpPr>
        <p:sp>
          <p:nvSpPr>
            <p:cNvPr id="152" name="Oval 151"/>
            <p:cNvSpPr/>
            <p:nvPr/>
          </p:nvSpPr>
          <p:spPr bwMode="auto">
            <a:xfrm>
              <a:off x="1812764" y="5146108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2348456" y="514982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4" name="Straight Connector 153"/>
            <p:cNvCxnSpPr>
              <a:stCxn id="159" idx="7"/>
              <a:endCxn id="153" idx="3"/>
            </p:cNvCxnSpPr>
            <p:nvPr/>
          </p:nvCxnSpPr>
          <p:spPr bwMode="auto">
            <a:xfrm flipV="1">
              <a:off x="2177615" y="5257307"/>
              <a:ext cx="189056" cy="61976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7" name="Oval 156"/>
            <p:cNvSpPr/>
            <p:nvPr/>
          </p:nvSpPr>
          <p:spPr bwMode="auto">
            <a:xfrm>
              <a:off x="1626196" y="561286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2491050" y="562703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2071451" y="585863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1" name="Straight Connector 160"/>
            <p:cNvCxnSpPr>
              <a:stCxn id="159" idx="1"/>
              <a:endCxn id="152" idx="4"/>
            </p:cNvCxnSpPr>
            <p:nvPr/>
          </p:nvCxnSpPr>
          <p:spPr bwMode="auto">
            <a:xfrm flipH="1" flipV="1">
              <a:off x="1874954" y="5272033"/>
              <a:ext cx="214712" cy="60504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/>
            <p:cNvCxnSpPr>
              <a:stCxn id="152" idx="5"/>
              <a:endCxn id="158" idx="2"/>
            </p:cNvCxnSpPr>
            <p:nvPr/>
          </p:nvCxnSpPr>
          <p:spPr bwMode="auto">
            <a:xfrm>
              <a:off x="1918928" y="5253592"/>
              <a:ext cx="572122" cy="43640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/>
            <p:cNvCxnSpPr>
              <a:stCxn id="158" idx="2"/>
              <a:endCxn id="157" idx="6"/>
            </p:cNvCxnSpPr>
            <p:nvPr/>
          </p:nvCxnSpPr>
          <p:spPr bwMode="auto">
            <a:xfrm flipH="1" flipV="1">
              <a:off x="1750575" y="5675829"/>
              <a:ext cx="740475" cy="1416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>
              <a:stCxn id="157" idx="6"/>
              <a:endCxn id="153" idx="3"/>
            </p:cNvCxnSpPr>
            <p:nvPr/>
          </p:nvCxnSpPr>
          <p:spPr bwMode="auto">
            <a:xfrm flipV="1">
              <a:off x="1750575" y="5257307"/>
              <a:ext cx="616096" cy="41852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1" name="Ink 210"/>
              <p14:cNvContentPartPr/>
              <p14:nvPr/>
            </p14:nvContentPartPr>
            <p14:xfrm>
              <a:off x="4581303" y="4056815"/>
              <a:ext cx="1231920" cy="80964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1863" y="4040615"/>
                <a:ext cx="1261440" cy="84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6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" y="1841502"/>
            <a:ext cx="3231829" cy="3338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" name="Ink 103"/>
              <p14:cNvContentPartPr/>
              <p14:nvPr/>
            </p14:nvContentPartPr>
            <p14:xfrm>
              <a:off x="5338373" y="-129893"/>
              <a:ext cx="9720" cy="864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213" y="-139973"/>
                <a:ext cx="28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45480" y="2846933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00" y="283505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/>
              <p14:cNvContentPartPr/>
              <p14:nvPr/>
            </p14:nvContentPartPr>
            <p14:xfrm>
              <a:off x="4656720" y="2060848"/>
              <a:ext cx="3420720" cy="1211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38720" y="2043568"/>
                <a:ext cx="3455280" cy="12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7" name="Ink 76"/>
              <p14:cNvContentPartPr/>
              <p14:nvPr/>
            </p14:nvContentPartPr>
            <p14:xfrm>
              <a:off x="4581303" y="4155095"/>
              <a:ext cx="1231920" cy="80964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61863" y="4138895"/>
                <a:ext cx="1261440" cy="84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6" name="Group 215"/>
          <p:cNvGrpSpPr/>
          <p:nvPr/>
        </p:nvGrpSpPr>
        <p:grpSpPr>
          <a:xfrm>
            <a:off x="6215627" y="4033206"/>
            <a:ext cx="2026961" cy="1187911"/>
            <a:chOff x="2445224" y="5112871"/>
            <a:chExt cx="2026961" cy="1187911"/>
          </a:xfrm>
        </p:grpSpPr>
        <p:sp>
          <p:nvSpPr>
            <p:cNvPr id="67" name="Oval 66"/>
            <p:cNvSpPr/>
            <p:nvPr/>
          </p:nvSpPr>
          <p:spPr bwMode="auto">
            <a:xfrm>
              <a:off x="2445224" y="5112871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2920869" y="511658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Straight Connector 68"/>
            <p:cNvCxnSpPr>
              <a:stCxn id="91" idx="1"/>
              <a:endCxn id="67" idx="5"/>
            </p:cNvCxnSpPr>
            <p:nvPr/>
          </p:nvCxnSpPr>
          <p:spPr bwMode="auto">
            <a:xfrm flipH="1" flipV="1">
              <a:off x="2551388" y="5220355"/>
              <a:ext cx="863341" cy="95788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Oval 69"/>
            <p:cNvSpPr/>
            <p:nvPr/>
          </p:nvSpPr>
          <p:spPr bwMode="auto">
            <a:xfrm>
              <a:off x="3872159" y="514233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3396514" y="512727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4347806" y="5142333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Straight Connector 72"/>
            <p:cNvCxnSpPr>
              <a:stCxn id="88" idx="0"/>
              <a:endCxn id="67" idx="4"/>
            </p:cNvCxnSpPr>
            <p:nvPr/>
          </p:nvCxnSpPr>
          <p:spPr bwMode="auto">
            <a:xfrm flipV="1">
              <a:off x="2507414" y="5238796"/>
              <a:ext cx="0" cy="90659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>
              <a:stCxn id="67" idx="5"/>
              <a:endCxn id="89" idx="0"/>
            </p:cNvCxnSpPr>
            <p:nvPr/>
          </p:nvCxnSpPr>
          <p:spPr bwMode="auto">
            <a:xfrm>
              <a:off x="2551388" y="5220355"/>
              <a:ext cx="431671" cy="92875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>
              <a:stCxn id="67" idx="5"/>
              <a:endCxn id="90" idx="1"/>
            </p:cNvCxnSpPr>
            <p:nvPr/>
          </p:nvCxnSpPr>
          <p:spPr bwMode="auto">
            <a:xfrm>
              <a:off x="2551388" y="5220355"/>
              <a:ext cx="1338986" cy="972943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>
              <a:stCxn id="67" idx="5"/>
              <a:endCxn id="92" idx="1"/>
            </p:cNvCxnSpPr>
            <p:nvPr/>
          </p:nvCxnSpPr>
          <p:spPr bwMode="auto">
            <a:xfrm>
              <a:off x="2551388" y="5220355"/>
              <a:ext cx="1814633" cy="97294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Oval 87"/>
            <p:cNvSpPr/>
            <p:nvPr/>
          </p:nvSpPr>
          <p:spPr bwMode="auto">
            <a:xfrm>
              <a:off x="2445224" y="6145394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2920869" y="614910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3872159" y="6174857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396514" y="6159799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4347806" y="6174856"/>
              <a:ext cx="124379" cy="12592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1" name="Straight Connector 100"/>
            <p:cNvCxnSpPr>
              <a:stCxn id="68" idx="4"/>
              <a:endCxn id="88" idx="7"/>
            </p:cNvCxnSpPr>
            <p:nvPr/>
          </p:nvCxnSpPr>
          <p:spPr bwMode="auto">
            <a:xfrm flipH="1">
              <a:off x="2551388" y="5242511"/>
              <a:ext cx="431671" cy="92132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>
              <a:stCxn id="68" idx="4"/>
              <a:endCxn id="89" idx="0"/>
            </p:cNvCxnSpPr>
            <p:nvPr/>
          </p:nvCxnSpPr>
          <p:spPr bwMode="auto">
            <a:xfrm>
              <a:off x="2983059" y="5242511"/>
              <a:ext cx="0" cy="90659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/>
            <p:cNvCxnSpPr>
              <a:stCxn id="68" idx="5"/>
              <a:endCxn id="91" idx="1"/>
            </p:cNvCxnSpPr>
            <p:nvPr/>
          </p:nvCxnSpPr>
          <p:spPr bwMode="auto">
            <a:xfrm>
              <a:off x="3027033" y="5224070"/>
              <a:ext cx="387696" cy="95417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/>
            <p:cNvCxnSpPr>
              <a:stCxn id="68" idx="5"/>
              <a:endCxn id="90" idx="1"/>
            </p:cNvCxnSpPr>
            <p:nvPr/>
          </p:nvCxnSpPr>
          <p:spPr bwMode="auto">
            <a:xfrm>
              <a:off x="3027033" y="5224070"/>
              <a:ext cx="863341" cy="96922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/>
            <p:cNvCxnSpPr>
              <a:stCxn id="68" idx="5"/>
              <a:endCxn id="92" idx="1"/>
            </p:cNvCxnSpPr>
            <p:nvPr/>
          </p:nvCxnSpPr>
          <p:spPr bwMode="auto">
            <a:xfrm>
              <a:off x="3027033" y="5224070"/>
              <a:ext cx="1338988" cy="96922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>
              <a:stCxn id="71" idx="3"/>
              <a:endCxn id="88" idx="7"/>
            </p:cNvCxnSpPr>
            <p:nvPr/>
          </p:nvCxnSpPr>
          <p:spPr bwMode="auto">
            <a:xfrm flipH="1">
              <a:off x="2551388" y="5234760"/>
              <a:ext cx="863341" cy="929075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>
              <a:stCxn id="71" idx="3"/>
              <a:endCxn id="89" idx="0"/>
            </p:cNvCxnSpPr>
            <p:nvPr/>
          </p:nvCxnSpPr>
          <p:spPr bwMode="auto">
            <a:xfrm flipH="1">
              <a:off x="2983059" y="5234760"/>
              <a:ext cx="431670" cy="914349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/>
            <p:cNvCxnSpPr>
              <a:stCxn id="71" idx="4"/>
              <a:endCxn id="91" idx="0"/>
            </p:cNvCxnSpPr>
            <p:nvPr/>
          </p:nvCxnSpPr>
          <p:spPr bwMode="auto">
            <a:xfrm>
              <a:off x="3458704" y="5253201"/>
              <a:ext cx="0" cy="90659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/>
            <p:cNvCxnSpPr>
              <a:stCxn id="71" idx="5"/>
              <a:endCxn id="90" idx="1"/>
            </p:cNvCxnSpPr>
            <p:nvPr/>
          </p:nvCxnSpPr>
          <p:spPr bwMode="auto">
            <a:xfrm>
              <a:off x="3502678" y="5234760"/>
              <a:ext cx="387696" cy="95853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Connector 119"/>
            <p:cNvCxnSpPr>
              <a:stCxn id="71" idx="5"/>
              <a:endCxn id="92" idx="1"/>
            </p:cNvCxnSpPr>
            <p:nvPr/>
          </p:nvCxnSpPr>
          <p:spPr bwMode="auto">
            <a:xfrm>
              <a:off x="3502678" y="5234760"/>
              <a:ext cx="863343" cy="95853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>
              <a:stCxn id="70" idx="3"/>
              <a:endCxn id="88" idx="7"/>
            </p:cNvCxnSpPr>
            <p:nvPr/>
          </p:nvCxnSpPr>
          <p:spPr bwMode="auto">
            <a:xfrm flipH="1">
              <a:off x="2551388" y="5249818"/>
              <a:ext cx="1338986" cy="91401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>
              <a:stCxn id="70" idx="3"/>
              <a:endCxn id="89" idx="0"/>
            </p:cNvCxnSpPr>
            <p:nvPr/>
          </p:nvCxnSpPr>
          <p:spPr bwMode="auto">
            <a:xfrm flipH="1">
              <a:off x="2983059" y="5249818"/>
              <a:ext cx="907315" cy="89929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>
              <a:stCxn id="70" idx="3"/>
              <a:endCxn id="91" idx="0"/>
            </p:cNvCxnSpPr>
            <p:nvPr/>
          </p:nvCxnSpPr>
          <p:spPr bwMode="auto">
            <a:xfrm flipH="1">
              <a:off x="3458704" y="5249818"/>
              <a:ext cx="431670" cy="909981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>
              <a:stCxn id="70" idx="4"/>
              <a:endCxn id="90" idx="0"/>
            </p:cNvCxnSpPr>
            <p:nvPr/>
          </p:nvCxnSpPr>
          <p:spPr bwMode="auto">
            <a:xfrm>
              <a:off x="3934349" y="5268259"/>
              <a:ext cx="0" cy="90659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>
              <a:stCxn id="70" idx="4"/>
              <a:endCxn id="92" idx="0"/>
            </p:cNvCxnSpPr>
            <p:nvPr/>
          </p:nvCxnSpPr>
          <p:spPr bwMode="auto">
            <a:xfrm>
              <a:off x="3934349" y="5268259"/>
              <a:ext cx="475647" cy="9065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>
              <a:stCxn id="72" idx="4"/>
              <a:endCxn id="92" idx="0"/>
            </p:cNvCxnSpPr>
            <p:nvPr/>
          </p:nvCxnSpPr>
          <p:spPr bwMode="auto">
            <a:xfrm>
              <a:off x="4409996" y="5268258"/>
              <a:ext cx="0" cy="90659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/>
            <p:cNvCxnSpPr>
              <a:stCxn id="72" idx="3"/>
              <a:endCxn id="90" idx="0"/>
            </p:cNvCxnSpPr>
            <p:nvPr/>
          </p:nvCxnSpPr>
          <p:spPr bwMode="auto">
            <a:xfrm flipH="1">
              <a:off x="3934349" y="5249817"/>
              <a:ext cx="431672" cy="92504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/>
            <p:cNvCxnSpPr>
              <a:stCxn id="72" idx="3"/>
              <a:endCxn id="91" idx="0"/>
            </p:cNvCxnSpPr>
            <p:nvPr/>
          </p:nvCxnSpPr>
          <p:spPr bwMode="auto">
            <a:xfrm flipH="1">
              <a:off x="3458704" y="5249817"/>
              <a:ext cx="907317" cy="90998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/>
            <p:cNvCxnSpPr>
              <a:stCxn id="72" idx="3"/>
              <a:endCxn id="89" idx="0"/>
            </p:cNvCxnSpPr>
            <p:nvPr/>
          </p:nvCxnSpPr>
          <p:spPr bwMode="auto">
            <a:xfrm flipH="1">
              <a:off x="2983059" y="5249817"/>
              <a:ext cx="1382962" cy="899292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>
              <a:stCxn id="72" idx="3"/>
              <a:endCxn id="88" idx="7"/>
            </p:cNvCxnSpPr>
            <p:nvPr/>
          </p:nvCxnSpPr>
          <p:spPr bwMode="auto">
            <a:xfrm flipH="1">
              <a:off x="2551388" y="5249817"/>
              <a:ext cx="1814633" cy="91401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276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" y="1841502"/>
            <a:ext cx="3231829" cy="3338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5480" y="2846933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00" y="283505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/>
              <p14:cNvContentPartPr/>
              <p14:nvPr/>
            </p14:nvContentPartPr>
            <p14:xfrm>
              <a:off x="3996120" y="-129893"/>
              <a:ext cx="4641480" cy="2351866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5960" y="-139973"/>
                <a:ext cx="4664520" cy="2381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0" name="Ink 289"/>
              <p14:cNvContentPartPr/>
              <p14:nvPr/>
            </p14:nvContentPartPr>
            <p14:xfrm>
              <a:off x="4284120" y="2492707"/>
              <a:ext cx="4341600" cy="1272226"/>
            </p14:xfrm>
          </p:contentPart>
        </mc:Choice>
        <mc:Fallback xmlns="">
          <p:pic>
            <p:nvPicPr>
              <p:cNvPr id="290" name="Ink 28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6840" y="2474347"/>
                <a:ext cx="4361760" cy="1302826"/>
              </a:xfrm>
              <a:prstGeom prst="rect">
                <a:avLst/>
              </a:prstGeom>
            </p:spPr>
          </p:pic>
        </mc:Fallback>
      </mc:AlternateContent>
      <p:grpSp>
        <p:nvGrpSpPr>
          <p:cNvPr id="295" name="Group 294"/>
          <p:cNvGrpSpPr/>
          <p:nvPr/>
        </p:nvGrpSpPr>
        <p:grpSpPr>
          <a:xfrm>
            <a:off x="4029600" y="4218187"/>
            <a:ext cx="4687200" cy="1938226"/>
            <a:chOff x="4029600" y="4218187"/>
            <a:chExt cx="4687200" cy="19382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1" name="Ink 290"/>
                <p14:cNvContentPartPr/>
                <p14:nvPr/>
              </p14:nvContentPartPr>
              <p14:xfrm>
                <a:off x="4029600" y="4218187"/>
                <a:ext cx="4687200" cy="1914826"/>
              </p14:xfrm>
            </p:contentPart>
          </mc:Choice>
          <mc:Fallback xmlns="">
            <p:pic>
              <p:nvPicPr>
                <p:cNvPr id="291" name="Ink 290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10160" y="4201267"/>
                  <a:ext cx="4721760" cy="1947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2" name="Ink 291"/>
                <p14:cNvContentPartPr/>
                <p14:nvPr/>
              </p14:nvContentPartPr>
              <p14:xfrm>
                <a:off x="6930120" y="5942213"/>
                <a:ext cx="129600" cy="113400"/>
              </p14:xfrm>
            </p:contentPart>
          </mc:Choice>
          <mc:Fallback xmlns="">
            <p:pic>
              <p:nvPicPr>
                <p:cNvPr id="292" name="Ink 291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2480" y="5924573"/>
                  <a:ext cx="1648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93" name="Ink 292"/>
                <p14:cNvContentPartPr/>
                <p14:nvPr/>
              </p14:nvContentPartPr>
              <p14:xfrm>
                <a:off x="7100040" y="5906933"/>
                <a:ext cx="77400" cy="249480"/>
              </p14:xfrm>
            </p:contentPart>
          </mc:Choice>
          <mc:Fallback xmlns="">
            <p:pic>
              <p:nvPicPr>
                <p:cNvPr id="293" name="Ink 292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82400" y="5889293"/>
                  <a:ext cx="1126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4" name="Ink 293"/>
                <p14:cNvContentPartPr/>
                <p14:nvPr/>
              </p14:nvContentPartPr>
              <p14:xfrm>
                <a:off x="7237560" y="5927813"/>
                <a:ext cx="132480" cy="117360"/>
              </p14:xfrm>
            </p:contentPart>
          </mc:Choice>
          <mc:Fallback xmlns="">
            <p:pic>
              <p:nvPicPr>
                <p:cNvPr id="294" name="Ink 293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19920" y="5910533"/>
                  <a:ext cx="153000" cy="15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89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" y="1841502"/>
            <a:ext cx="3231829" cy="3338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0" name="Ink 239"/>
              <p14:cNvContentPartPr/>
              <p14:nvPr/>
            </p14:nvContentPartPr>
            <p14:xfrm>
              <a:off x="831000" y="5167493"/>
              <a:ext cx="7457040" cy="112500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3000" y="5153453"/>
                <a:ext cx="7493040" cy="11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8033880" y="6177293"/>
              <a:ext cx="8640" cy="24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15520" y="6173333"/>
                <a:ext cx="44640" cy="4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/>
          <p:cNvGrpSpPr/>
          <p:nvPr/>
        </p:nvGrpSpPr>
        <p:grpSpPr>
          <a:xfrm>
            <a:off x="1617960" y="3184973"/>
            <a:ext cx="1830240" cy="728640"/>
            <a:chOff x="1617960" y="3184973"/>
            <a:chExt cx="183024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7" name="Ink 36"/>
                <p14:cNvContentPartPr/>
                <p14:nvPr/>
              </p14:nvContentPartPr>
              <p14:xfrm>
                <a:off x="1617960" y="3184973"/>
                <a:ext cx="1830240" cy="7286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03200" y="3169133"/>
                  <a:ext cx="185472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/>
                <p14:cNvContentPartPr/>
                <p14:nvPr/>
              </p14:nvContentPartPr>
              <p14:xfrm>
                <a:off x="2776000" y="3219893"/>
                <a:ext cx="253440" cy="36864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56200" y="3200453"/>
                  <a:ext cx="290160" cy="40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Ink 13"/>
              <p14:cNvContentPartPr/>
              <p14:nvPr/>
            </p14:nvContentPartPr>
            <p14:xfrm>
              <a:off x="3564120" y="4409935"/>
              <a:ext cx="433467" cy="221158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545039" y="4393726"/>
                <a:ext cx="468749" cy="252135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/>
          <p:cNvGrpSpPr/>
          <p:nvPr/>
        </p:nvGrpSpPr>
        <p:grpSpPr>
          <a:xfrm>
            <a:off x="4119240" y="4157215"/>
            <a:ext cx="4452867" cy="766500"/>
            <a:chOff x="4119240" y="4157215"/>
            <a:chExt cx="4452867" cy="7665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Ink 32"/>
                <p14:cNvContentPartPr/>
                <p14:nvPr/>
              </p14:nvContentPartPr>
              <p14:xfrm>
                <a:off x="4119240" y="4157215"/>
                <a:ext cx="2531187" cy="745318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01600" y="4139932"/>
                  <a:ext cx="2551707" cy="778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/>
                <p14:cNvContentPartPr/>
                <p14:nvPr/>
              </p14:nvContentPartPr>
              <p14:xfrm>
                <a:off x="6733920" y="4248295"/>
                <a:ext cx="1838187" cy="67542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16280" y="4231734"/>
                  <a:ext cx="1873828" cy="7081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" name="Ink 3"/>
              <p14:cNvContentPartPr/>
              <p14:nvPr/>
            </p14:nvContentPartPr>
            <p14:xfrm>
              <a:off x="3822240" y="-129893"/>
              <a:ext cx="4609440" cy="2591266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03160" y="-139973"/>
                <a:ext cx="4646160" cy="2618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/>
              <p14:cNvContentPartPr/>
              <p14:nvPr/>
            </p14:nvContentPartPr>
            <p14:xfrm>
              <a:off x="6921120" y="4836653"/>
              <a:ext cx="385200" cy="2502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909240" y="4824773"/>
                <a:ext cx="40896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79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" y="1841502"/>
            <a:ext cx="3231829" cy="3338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9" name="Ink 108"/>
              <p14:cNvContentPartPr/>
              <p14:nvPr/>
            </p14:nvContentPartPr>
            <p14:xfrm>
              <a:off x="3564120" y="4409935"/>
              <a:ext cx="433467" cy="221158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5039" y="4393726"/>
                <a:ext cx="468749" cy="25213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/>
          <p:cNvSpPr/>
          <p:nvPr/>
        </p:nvSpPr>
        <p:spPr bwMode="auto">
          <a:xfrm>
            <a:off x="517528" y="1699317"/>
            <a:ext cx="3601527" cy="3601527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 prstMaterial="clear">
            <a:bevelT w="1371600" h="1371600"/>
            <a:extrusionClr>
              <a:schemeClr val="bg1"/>
            </a:extrusionClr>
            <a:contourClr>
              <a:schemeClr val="tx1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0" name="Ink 99"/>
              <p14:cNvContentPartPr/>
              <p14:nvPr/>
            </p14:nvContentPartPr>
            <p14:xfrm>
              <a:off x="4149381" y="2544044"/>
              <a:ext cx="2662145" cy="522718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31741" y="2529644"/>
                <a:ext cx="2688784" cy="555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9" name="Ink 118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8" name="Ink 57"/>
              <p14:cNvContentPartPr/>
              <p14:nvPr/>
            </p14:nvContentPartPr>
            <p14:xfrm>
              <a:off x="2685720" y="4007947"/>
              <a:ext cx="14760" cy="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0" y="0"/>
                <a:ext cx="14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8" name="Ink 357"/>
              <p14:cNvContentPartPr/>
              <p14:nvPr/>
            </p14:nvContentPartPr>
            <p14:xfrm>
              <a:off x="1574981" y="3933056"/>
              <a:ext cx="1628867" cy="41856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57342" y="3919020"/>
                <a:ext cx="1664864" cy="446992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/>
          <p:cNvGrpSpPr/>
          <p:nvPr/>
        </p:nvGrpSpPr>
        <p:grpSpPr>
          <a:xfrm>
            <a:off x="1296400" y="1961281"/>
            <a:ext cx="1094041" cy="305640"/>
            <a:chOff x="1296400" y="1961281"/>
            <a:chExt cx="1094041" cy="30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63" name="Ink 162"/>
                <p14:cNvContentPartPr/>
                <p14:nvPr/>
              </p14:nvContentPartPr>
              <p14:xfrm>
                <a:off x="1550561" y="1961281"/>
                <a:ext cx="839880" cy="305640"/>
              </p14:xfrm>
            </p:contentPart>
          </mc:Choice>
          <mc:Fallback xmlns="">
            <p:pic>
              <p:nvPicPr>
                <p:cNvPr id="163" name="Ink 162"/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534001" y="1945441"/>
                  <a:ext cx="8694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2" name="Ink 31"/>
                <p14:cNvContentPartPr/>
                <p14:nvPr/>
              </p14:nvContentPartPr>
              <p14:xfrm>
                <a:off x="1296400" y="2048827"/>
                <a:ext cx="137160" cy="19116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282360" y="2032627"/>
                  <a:ext cx="168480" cy="22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31" name="Ink 330"/>
              <p14:cNvContentPartPr/>
              <p14:nvPr/>
            </p14:nvContentPartPr>
            <p14:xfrm>
              <a:off x="9570533" y="3561907"/>
              <a:ext cx="76547" cy="112320"/>
            </p14:xfrm>
          </p:contentPart>
        </mc:Choice>
        <mc:Fallback xmlns="">
          <p:pic>
            <p:nvPicPr>
              <p:cNvPr id="331" name="Ink 330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61549" y="3551467"/>
                <a:ext cx="98469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92" name="Ink 291"/>
              <p14:cNvContentPartPr/>
              <p14:nvPr/>
            </p14:nvContentPartPr>
            <p14:xfrm>
              <a:off x="3582040" y="1993387"/>
              <a:ext cx="439920" cy="192600"/>
            </p14:xfrm>
          </p:contentPart>
        </mc:Choice>
        <mc:Fallback xmlns="">
          <p:pic>
            <p:nvPicPr>
              <p:cNvPr id="292" name="Ink 291"/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562600" y="1974307"/>
                <a:ext cx="479520" cy="23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600907" y="639017"/>
            <a:ext cx="7652853" cy="970200"/>
            <a:chOff x="600907" y="639017"/>
            <a:chExt cx="7652853" cy="97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0" name="Ink 129"/>
                <p14:cNvContentPartPr/>
                <p14:nvPr/>
              </p14:nvContentPartPr>
              <p14:xfrm>
                <a:off x="3089920" y="675067"/>
                <a:ext cx="100440" cy="269640"/>
              </p14:xfrm>
            </p:contentPart>
          </mc:Choice>
          <mc:Fallback xmlns="">
            <p:pic>
              <p:nvPicPr>
                <p:cNvPr id="130" name="Ink 129"/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070120" y="656707"/>
                  <a:ext cx="12492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1" name="Ink 130"/>
                <p14:cNvContentPartPr/>
                <p14:nvPr/>
              </p14:nvContentPartPr>
              <p14:xfrm>
                <a:off x="3271360" y="687667"/>
                <a:ext cx="187200" cy="259920"/>
              </p14:xfrm>
            </p:contentPart>
          </mc:Choice>
          <mc:Fallback xmlns="">
            <p:pic>
              <p:nvPicPr>
                <p:cNvPr id="131" name="Ink 130"/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252280" y="669307"/>
                  <a:ext cx="2253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2" name="Ink 131"/>
                <p14:cNvContentPartPr/>
                <p14:nvPr/>
              </p14:nvContentPartPr>
              <p14:xfrm>
                <a:off x="3530920" y="873067"/>
                <a:ext cx="113040" cy="128520"/>
              </p14:xfrm>
            </p:contentPart>
          </mc:Choice>
          <mc:Fallback xmlns="">
            <p:pic>
              <p:nvPicPr>
                <p:cNvPr id="132" name="Ink 131"/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12560" y="855787"/>
                  <a:ext cx="1447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3" name="Ink 132"/>
                <p14:cNvContentPartPr/>
                <p14:nvPr/>
              </p14:nvContentPartPr>
              <p14:xfrm>
                <a:off x="3716680" y="955867"/>
                <a:ext cx="24120" cy="82440"/>
              </p14:xfrm>
            </p:contentPart>
          </mc:Choice>
          <mc:Fallback xmlns="">
            <p:pic>
              <p:nvPicPr>
                <p:cNvPr id="133" name="Ink 132"/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99400" y="938587"/>
                  <a:ext cx="590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4" name="Ink 133"/>
                <p14:cNvContentPartPr/>
                <p14:nvPr/>
              </p14:nvContentPartPr>
              <p14:xfrm>
                <a:off x="3946720" y="784867"/>
                <a:ext cx="126000" cy="147960"/>
              </p14:xfrm>
            </p:contentPart>
          </mc:Choice>
          <mc:Fallback xmlns="">
            <p:pic>
              <p:nvPicPr>
                <p:cNvPr id="134" name="Ink 133"/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928720" y="767227"/>
                  <a:ext cx="1483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5" name="Ink 134"/>
                <p14:cNvContentPartPr/>
                <p14:nvPr/>
              </p14:nvContentPartPr>
              <p14:xfrm>
                <a:off x="4154080" y="910147"/>
                <a:ext cx="24480" cy="75600"/>
              </p14:xfrm>
            </p:contentPart>
          </mc:Choice>
          <mc:Fallback xmlns="">
            <p:pic>
              <p:nvPicPr>
                <p:cNvPr id="135" name="Ink 134"/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137880" y="892507"/>
                  <a:ext cx="58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6" name="Ink 135"/>
                <p14:cNvContentPartPr/>
                <p14:nvPr/>
              </p14:nvContentPartPr>
              <p14:xfrm>
                <a:off x="4325080" y="821947"/>
                <a:ext cx="154440" cy="177480"/>
              </p14:xfrm>
            </p:contentPart>
          </mc:Choice>
          <mc:Fallback xmlns="">
            <p:pic>
              <p:nvPicPr>
                <p:cNvPr id="136" name="Ink 135"/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309600" y="804667"/>
                  <a:ext cx="1879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37" name="Ink 136"/>
                <p14:cNvContentPartPr/>
                <p14:nvPr/>
              </p14:nvContentPartPr>
              <p14:xfrm>
                <a:off x="4593280" y="709627"/>
                <a:ext cx="59040" cy="231840"/>
              </p14:xfrm>
            </p:contentPart>
          </mc:Choice>
          <mc:Fallback xmlns="">
            <p:pic>
              <p:nvPicPr>
                <p:cNvPr id="137" name="Ink 136"/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579240" y="695227"/>
                  <a:ext cx="907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8" name="Ink 137"/>
                <p14:cNvContentPartPr/>
                <p14:nvPr/>
              </p14:nvContentPartPr>
              <p14:xfrm>
                <a:off x="4794160" y="819427"/>
                <a:ext cx="132840" cy="12960"/>
              </p14:xfrm>
            </p:contentPart>
          </mc:Choice>
          <mc:Fallback xmlns="">
            <p:pic>
              <p:nvPicPr>
                <p:cNvPr id="138" name="Ink 137"/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776160" y="801427"/>
                  <a:ext cx="1537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9" name="Ink 138"/>
                <p14:cNvContentPartPr/>
                <p14:nvPr/>
              </p14:nvContentPartPr>
              <p14:xfrm>
                <a:off x="5065240" y="787747"/>
                <a:ext cx="77040" cy="131760"/>
              </p14:xfrm>
            </p:contentPart>
          </mc:Choice>
          <mc:Fallback xmlns="">
            <p:pic>
              <p:nvPicPr>
                <p:cNvPr id="139" name="Ink 138"/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047600" y="769747"/>
                  <a:ext cx="1101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40" name="Ink 139"/>
                <p14:cNvContentPartPr/>
                <p14:nvPr/>
              </p14:nvContentPartPr>
              <p14:xfrm>
                <a:off x="5252440" y="842467"/>
                <a:ext cx="13680" cy="69480"/>
              </p14:xfrm>
            </p:contentPart>
          </mc:Choice>
          <mc:Fallback xmlns="">
            <p:pic>
              <p:nvPicPr>
                <p:cNvPr id="140" name="Ink 139"/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236600" y="825547"/>
                  <a:ext cx="47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1" name="Ink 140"/>
                <p14:cNvContentPartPr/>
                <p14:nvPr/>
              </p14:nvContentPartPr>
              <p14:xfrm>
                <a:off x="5275120" y="715387"/>
                <a:ext cx="18360" cy="18000"/>
              </p14:xfrm>
            </p:contentPart>
          </mc:Choice>
          <mc:Fallback xmlns="">
            <p:pic>
              <p:nvPicPr>
                <p:cNvPr id="141" name="Ink 140"/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255680" y="695947"/>
                  <a:ext cx="52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2" name="Ink 141"/>
                <p14:cNvContentPartPr/>
                <p14:nvPr/>
              </p14:nvContentPartPr>
              <p14:xfrm>
                <a:off x="5388520" y="830587"/>
                <a:ext cx="181800" cy="57960"/>
              </p14:xfrm>
            </p:contentPart>
          </mc:Choice>
          <mc:Fallback xmlns="">
            <p:pic>
              <p:nvPicPr>
                <p:cNvPr id="142" name="Ink 141"/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370520" y="814027"/>
                  <a:ext cx="212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3" name="Ink 142"/>
                <p14:cNvContentPartPr/>
                <p14:nvPr/>
              </p14:nvContentPartPr>
              <p14:xfrm>
                <a:off x="5646280" y="816187"/>
                <a:ext cx="124920" cy="93960"/>
              </p14:xfrm>
            </p:contentPart>
          </mc:Choice>
          <mc:Fallback xmlns="">
            <p:pic>
              <p:nvPicPr>
                <p:cNvPr id="143" name="Ink 142"/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627920" y="797827"/>
                  <a:ext cx="1461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4" name="Ink 143"/>
                <p14:cNvContentPartPr/>
                <p14:nvPr/>
              </p14:nvContentPartPr>
              <p14:xfrm>
                <a:off x="5839960" y="672187"/>
                <a:ext cx="90000" cy="219600"/>
              </p14:xfrm>
            </p:contentPart>
          </mc:Choice>
          <mc:Fallback xmlns="">
            <p:pic>
              <p:nvPicPr>
                <p:cNvPr id="144" name="Ink 143"/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820880" y="655267"/>
                  <a:ext cx="114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5" name="Ink 144"/>
                <p14:cNvContentPartPr/>
                <p14:nvPr/>
              </p14:nvContentPartPr>
              <p14:xfrm>
                <a:off x="6021040" y="830227"/>
                <a:ext cx="142200" cy="80280"/>
              </p14:xfrm>
            </p:contentPart>
          </mc:Choice>
          <mc:Fallback xmlns="">
            <p:pic>
              <p:nvPicPr>
                <p:cNvPr id="145" name="Ink 144"/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002680" y="812227"/>
                  <a:ext cx="1634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6" name="Ink 145"/>
                <p14:cNvContentPartPr/>
                <p14:nvPr/>
              </p14:nvContentPartPr>
              <p14:xfrm>
                <a:off x="6264760" y="695227"/>
                <a:ext cx="88560" cy="211320"/>
              </p14:xfrm>
            </p:contentPart>
          </mc:Choice>
          <mc:Fallback xmlns="">
            <p:pic>
              <p:nvPicPr>
                <p:cNvPr id="146" name="Ink 145"/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245757" y="677587"/>
                  <a:ext cx="116885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7" name="Ink 146"/>
                <p14:cNvContentPartPr/>
                <p14:nvPr/>
              </p14:nvContentPartPr>
              <p14:xfrm>
                <a:off x="6220840" y="784507"/>
                <a:ext cx="149760" cy="28080"/>
              </p14:xfrm>
            </p:contentPart>
          </mc:Choice>
          <mc:Fallback xmlns="">
            <p:pic>
              <p:nvPicPr>
                <p:cNvPr id="147" name="Ink 146"/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205000" y="768667"/>
                  <a:ext cx="1706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8" name="Ink 147"/>
                <p14:cNvContentPartPr/>
                <p14:nvPr/>
              </p14:nvContentPartPr>
              <p14:xfrm>
                <a:off x="6447640" y="832747"/>
                <a:ext cx="12240" cy="84240"/>
              </p14:xfrm>
            </p:contentPart>
          </mc:Choice>
          <mc:Fallback xmlns="">
            <p:pic>
              <p:nvPicPr>
                <p:cNvPr id="148" name="Ink 147"/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430720" y="817267"/>
                  <a:ext cx="460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9" name="Ink 148"/>
                <p14:cNvContentPartPr/>
                <p14:nvPr/>
              </p14:nvContentPartPr>
              <p14:xfrm>
                <a:off x="6498040" y="742387"/>
                <a:ext cx="8280" cy="18360"/>
              </p14:xfrm>
            </p:contentPart>
          </mc:Choice>
          <mc:Fallback xmlns="">
            <p:pic>
              <p:nvPicPr>
                <p:cNvPr id="149" name="Ink 148"/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478960" y="723307"/>
                  <a:ext cx="45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0" name="Ink 149"/>
                <p14:cNvContentPartPr/>
                <p14:nvPr/>
              </p14:nvContentPartPr>
              <p14:xfrm>
                <a:off x="6580840" y="833107"/>
                <a:ext cx="96120" cy="91800"/>
              </p14:xfrm>
            </p:contentPart>
          </mc:Choice>
          <mc:Fallback xmlns="">
            <p:pic>
              <p:nvPicPr>
                <p:cNvPr id="150" name="Ink 149"/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562840" y="815107"/>
                  <a:ext cx="1321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1" name="Ink 150"/>
                <p14:cNvContentPartPr/>
                <p14:nvPr/>
              </p14:nvContentPartPr>
              <p14:xfrm>
                <a:off x="6740320" y="852547"/>
                <a:ext cx="113760" cy="97200"/>
              </p14:xfrm>
            </p:contentPart>
          </mc:Choice>
          <mc:Fallback xmlns="">
            <p:pic>
              <p:nvPicPr>
                <p:cNvPr id="151" name="Ink 150"/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723040" y="837427"/>
                  <a:ext cx="139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52" name="Ink 151"/>
                <p14:cNvContentPartPr/>
                <p14:nvPr/>
              </p14:nvContentPartPr>
              <p14:xfrm>
                <a:off x="7159360" y="853987"/>
                <a:ext cx="88920" cy="86760"/>
              </p14:xfrm>
            </p:contentPart>
          </mc:Choice>
          <mc:Fallback xmlns="">
            <p:pic>
              <p:nvPicPr>
                <p:cNvPr id="152" name="Ink 151"/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141000" y="835987"/>
                  <a:ext cx="1252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53" name="Ink 152"/>
                <p14:cNvContentPartPr/>
                <p14:nvPr/>
              </p14:nvContentPartPr>
              <p14:xfrm>
                <a:off x="7408840" y="752107"/>
                <a:ext cx="115560" cy="195480"/>
              </p14:xfrm>
            </p:contentPart>
          </mc:Choice>
          <mc:Fallback xmlns="">
            <p:pic>
              <p:nvPicPr>
                <p:cNvPr id="153" name="Ink 152"/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389400" y="733027"/>
                  <a:ext cx="151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4" name="Ink 153"/>
                <p14:cNvContentPartPr/>
                <p14:nvPr/>
              </p14:nvContentPartPr>
              <p14:xfrm>
                <a:off x="7359160" y="837067"/>
                <a:ext cx="155160" cy="17640"/>
              </p14:xfrm>
            </p:contentPart>
          </mc:Choice>
          <mc:Fallback xmlns="">
            <p:pic>
              <p:nvPicPr>
                <p:cNvPr id="154" name="Ink 153"/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341520" y="820507"/>
                  <a:ext cx="1792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5" name="Ink 154"/>
                <p14:cNvContentPartPr/>
                <p14:nvPr/>
              </p14:nvContentPartPr>
              <p14:xfrm>
                <a:off x="7918600" y="733027"/>
                <a:ext cx="35640" cy="209880"/>
              </p14:xfrm>
            </p:contentPart>
          </mc:Choice>
          <mc:Fallback xmlns="">
            <p:pic>
              <p:nvPicPr>
                <p:cNvPr id="155" name="Ink 154"/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899160" y="714667"/>
                  <a:ext cx="73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6" name="Ink 155"/>
                <p14:cNvContentPartPr/>
                <p14:nvPr/>
              </p14:nvContentPartPr>
              <p14:xfrm>
                <a:off x="8068360" y="735907"/>
                <a:ext cx="28440" cy="212400"/>
              </p14:xfrm>
            </p:contentPart>
          </mc:Choice>
          <mc:Fallback xmlns="">
            <p:pic>
              <p:nvPicPr>
                <p:cNvPr id="156" name="Ink 155"/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048920" y="717907"/>
                  <a:ext cx="66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7" name="Ink 156"/>
                <p14:cNvContentPartPr/>
                <p14:nvPr/>
              </p14:nvContentPartPr>
              <p14:xfrm>
                <a:off x="7966840" y="821947"/>
                <a:ext cx="126360" cy="16560"/>
              </p14:xfrm>
            </p:contentPart>
          </mc:Choice>
          <mc:Fallback xmlns="">
            <p:pic>
              <p:nvPicPr>
                <p:cNvPr id="157" name="Ink 156"/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948840" y="803947"/>
                  <a:ext cx="155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8" name="Ink 157"/>
                <p14:cNvContentPartPr/>
                <p14:nvPr/>
              </p14:nvContentPartPr>
              <p14:xfrm>
                <a:off x="8221720" y="676867"/>
                <a:ext cx="32040" cy="83160"/>
              </p14:xfrm>
            </p:contentPart>
          </mc:Choice>
          <mc:Fallback xmlns="">
            <p:pic>
              <p:nvPicPr>
                <p:cNvPr id="158" name="Ink 157"/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205880" y="660307"/>
                  <a:ext cx="662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9" name="Ink 158"/>
                <p14:cNvContentPartPr/>
                <p14:nvPr/>
              </p14:nvContentPartPr>
              <p14:xfrm>
                <a:off x="5879920" y="1306507"/>
                <a:ext cx="7560" cy="26280"/>
              </p14:xfrm>
            </p:contentPart>
          </mc:Choice>
          <mc:Fallback xmlns="">
            <p:pic>
              <p:nvPicPr>
                <p:cNvPr id="159" name="Ink 158"/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863360" y="1287427"/>
                  <a:ext cx="432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1" name="Ink 160"/>
                <p14:cNvContentPartPr/>
                <p14:nvPr/>
              </p14:nvContentPartPr>
              <p14:xfrm>
                <a:off x="5883520" y="1442587"/>
                <a:ext cx="3240" cy="8280"/>
              </p14:xfrm>
            </p:contentPart>
          </mc:Choice>
          <mc:Fallback xmlns="">
            <p:pic>
              <p:nvPicPr>
                <p:cNvPr id="161" name="Ink 160"/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865520" y="1424587"/>
                  <a:ext cx="392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2" name="Ink 161"/>
                <p14:cNvContentPartPr/>
                <p14:nvPr/>
              </p14:nvContentPartPr>
              <p14:xfrm>
                <a:off x="600907" y="639017"/>
                <a:ext cx="5107907" cy="970200"/>
              </p14:xfrm>
            </p:contentPart>
          </mc:Choice>
          <mc:Fallback xmlns="">
            <p:pic>
              <p:nvPicPr>
                <p:cNvPr id="162" name="Ink 161"/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84347" y="628937"/>
                  <a:ext cx="5141746" cy="9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100693" y="1798267"/>
            <a:ext cx="4579393" cy="727010"/>
            <a:chOff x="4100693" y="1798267"/>
            <a:chExt cx="4579393" cy="7270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64" name="Ink 163"/>
                <p14:cNvContentPartPr/>
                <p14:nvPr/>
              </p14:nvContentPartPr>
              <p14:xfrm>
                <a:off x="4100693" y="1798267"/>
                <a:ext cx="1682507" cy="655920"/>
              </p14:xfrm>
            </p:contentPart>
          </mc:Choice>
          <mc:Fallback xmlns="">
            <p:pic>
              <p:nvPicPr>
                <p:cNvPr id="164" name="Ink 163"/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084134" y="1781707"/>
                  <a:ext cx="1717424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65" name="Ink 164"/>
                <p14:cNvContentPartPr/>
                <p14:nvPr/>
              </p14:nvContentPartPr>
              <p14:xfrm>
                <a:off x="5702166" y="1938477"/>
                <a:ext cx="188640" cy="140760"/>
              </p14:xfrm>
            </p:contentPart>
          </mc:Choice>
          <mc:Fallback xmlns="">
            <p:pic>
              <p:nvPicPr>
                <p:cNvPr id="165" name="Ink 164"/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684886" y="1922637"/>
                  <a:ext cx="2217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67" name="Ink 166"/>
                <p14:cNvContentPartPr/>
                <p14:nvPr/>
              </p14:nvContentPartPr>
              <p14:xfrm>
                <a:off x="5975766" y="2066277"/>
                <a:ext cx="6840" cy="42480"/>
              </p14:xfrm>
            </p:contentPart>
          </mc:Choice>
          <mc:Fallback xmlns="">
            <p:pic>
              <p:nvPicPr>
                <p:cNvPr id="167" name="Ink 166"/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959206" y="2049717"/>
                  <a:ext cx="37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8" name="Ink 167"/>
                <p14:cNvContentPartPr/>
                <p14:nvPr/>
              </p14:nvContentPartPr>
              <p14:xfrm>
                <a:off x="5977566" y="2020557"/>
                <a:ext cx="11880" cy="13320"/>
              </p14:xfrm>
            </p:contentPart>
          </mc:Choice>
          <mc:Fallback xmlns="">
            <p:pic>
              <p:nvPicPr>
                <p:cNvPr id="168" name="Ink 167"/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960286" y="2003277"/>
                  <a:ext cx="428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9" name="Ink 168"/>
                <p14:cNvContentPartPr/>
                <p14:nvPr/>
              </p14:nvContentPartPr>
              <p14:xfrm>
                <a:off x="6021126" y="2075997"/>
                <a:ext cx="52200" cy="112320"/>
              </p14:xfrm>
            </p:contentPart>
          </mc:Choice>
          <mc:Fallback xmlns="">
            <p:pic>
              <p:nvPicPr>
                <p:cNvPr id="169" name="Ink 168"/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003846" y="2059797"/>
                  <a:ext cx="860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0" name="Ink 169"/>
                <p14:cNvContentPartPr/>
                <p14:nvPr/>
              </p14:nvContentPartPr>
              <p14:xfrm>
                <a:off x="6092046" y="1991037"/>
                <a:ext cx="3600" cy="6840"/>
              </p14:xfrm>
            </p:contentPart>
          </mc:Choice>
          <mc:Fallback xmlns="">
            <p:pic>
              <p:nvPicPr>
                <p:cNvPr id="170" name="Ink 169"/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072606" y="1971237"/>
                  <a:ext cx="41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1" name="Ink 170"/>
                <p14:cNvContentPartPr/>
                <p14:nvPr/>
              </p14:nvContentPartPr>
              <p14:xfrm>
                <a:off x="6245766" y="1810317"/>
                <a:ext cx="127800" cy="282240"/>
              </p14:xfrm>
            </p:contentPart>
          </mc:Choice>
          <mc:Fallback xmlns="">
            <p:pic>
              <p:nvPicPr>
                <p:cNvPr id="171" name="Ink 170"/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227406" y="1794117"/>
                  <a:ext cx="16308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2" name="Ink 171"/>
                <p14:cNvContentPartPr/>
                <p14:nvPr/>
              </p14:nvContentPartPr>
              <p14:xfrm>
                <a:off x="6452406" y="2075997"/>
                <a:ext cx="12240" cy="90000"/>
              </p14:xfrm>
            </p:contentPart>
          </mc:Choice>
          <mc:Fallback xmlns="">
            <p:pic>
              <p:nvPicPr>
                <p:cNvPr id="172" name="Ink 171"/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434046" y="2058717"/>
                  <a:ext cx="428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3" name="Ink 172"/>
                <p14:cNvContentPartPr/>
                <p14:nvPr/>
              </p14:nvContentPartPr>
              <p14:xfrm>
                <a:off x="6525486" y="2075637"/>
                <a:ext cx="11160" cy="116280"/>
              </p14:xfrm>
            </p:contentPart>
          </mc:Choice>
          <mc:Fallback xmlns="">
            <p:pic>
              <p:nvPicPr>
                <p:cNvPr id="173" name="Ink 172"/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507486" y="2058717"/>
                  <a:ext cx="468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74" name="Ink 173"/>
                <p14:cNvContentPartPr/>
                <p14:nvPr/>
              </p14:nvContentPartPr>
              <p14:xfrm>
                <a:off x="6478326" y="2133237"/>
                <a:ext cx="81000" cy="6120"/>
              </p14:xfrm>
            </p:contentPart>
          </mc:Choice>
          <mc:Fallback xmlns="">
            <p:pic>
              <p:nvPicPr>
                <p:cNvPr id="174" name="Ink 173"/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461046" y="2118477"/>
                  <a:ext cx="1011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75" name="Ink 174"/>
                <p14:cNvContentPartPr/>
                <p14:nvPr/>
              </p14:nvContentPartPr>
              <p14:xfrm>
                <a:off x="6595326" y="2118477"/>
                <a:ext cx="74520" cy="75600"/>
              </p14:xfrm>
            </p:contentPart>
          </mc:Choice>
          <mc:Fallback xmlns="">
            <p:pic>
              <p:nvPicPr>
                <p:cNvPr id="175" name="Ink 174"/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577686" y="2101637"/>
                  <a:ext cx="100080" cy="1096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6" name="Ink 175"/>
                <p14:cNvContentPartPr/>
                <p14:nvPr/>
              </p14:nvContentPartPr>
              <p14:xfrm>
                <a:off x="6709446" y="2150517"/>
                <a:ext cx="15840" cy="43200"/>
              </p14:xfrm>
            </p:contentPart>
          </mc:Choice>
          <mc:Fallback xmlns="">
            <p:pic>
              <p:nvPicPr>
                <p:cNvPr id="176" name="Ink 175"/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698286" y="2133237"/>
                  <a:ext cx="446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7" name="Ink 176"/>
                <p14:cNvContentPartPr/>
                <p14:nvPr/>
              </p14:nvContentPartPr>
              <p14:xfrm>
                <a:off x="6742926" y="2082477"/>
                <a:ext cx="5400" cy="19080"/>
              </p14:xfrm>
            </p:contentPart>
          </mc:Choice>
          <mc:Fallback xmlns="">
            <p:pic>
              <p:nvPicPr>
                <p:cNvPr id="177" name="Ink 176"/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724566" y="2063757"/>
                  <a:ext cx="378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8" name="Ink 177"/>
                <p14:cNvContentPartPr/>
                <p14:nvPr/>
              </p14:nvContentPartPr>
              <p14:xfrm>
                <a:off x="6787926" y="2138997"/>
                <a:ext cx="34200" cy="78840"/>
              </p14:xfrm>
            </p:contentPart>
          </mc:Choice>
          <mc:Fallback xmlns="">
            <p:pic>
              <p:nvPicPr>
                <p:cNvPr id="178" name="Ink 177"/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770286" y="2121717"/>
                  <a:ext cx="694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9" name="Ink 178"/>
                <p14:cNvContentPartPr/>
                <p14:nvPr/>
              </p14:nvContentPartPr>
              <p14:xfrm>
                <a:off x="6988086" y="1928037"/>
                <a:ext cx="11160" cy="136800"/>
              </p14:xfrm>
            </p:contentPart>
          </mc:Choice>
          <mc:Fallback xmlns="">
            <p:pic>
              <p:nvPicPr>
                <p:cNvPr id="179" name="Ink 178"/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969006" y="1909317"/>
                  <a:ext cx="4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80" name="Ink 179"/>
                <p14:cNvContentPartPr/>
                <p14:nvPr/>
              </p14:nvContentPartPr>
              <p14:xfrm>
                <a:off x="6930846" y="1974117"/>
                <a:ext cx="177840" cy="30240"/>
              </p14:xfrm>
            </p:contentPart>
          </mc:Choice>
          <mc:Fallback xmlns="">
            <p:pic>
              <p:nvPicPr>
                <p:cNvPr id="180" name="Ink 179"/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912126" y="1957197"/>
                  <a:ext cx="1994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81" name="Ink 180"/>
                <p14:cNvContentPartPr/>
                <p14:nvPr/>
              </p14:nvContentPartPr>
              <p14:xfrm>
                <a:off x="7211646" y="1864677"/>
                <a:ext cx="200160" cy="228600"/>
              </p14:xfrm>
            </p:contentPart>
          </mc:Choice>
          <mc:Fallback xmlns="">
            <p:pic>
              <p:nvPicPr>
                <p:cNvPr id="181" name="Ink 180"/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196166" y="1845957"/>
                  <a:ext cx="2343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82" name="Ink 181"/>
                <p14:cNvContentPartPr/>
                <p14:nvPr/>
              </p14:nvContentPartPr>
              <p14:xfrm>
                <a:off x="7489206" y="2059437"/>
                <a:ext cx="82800" cy="127800"/>
              </p14:xfrm>
            </p:contentPart>
          </mc:Choice>
          <mc:Fallback xmlns="">
            <p:pic>
              <p:nvPicPr>
                <p:cNvPr id="182" name="Ink 181"/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470486" y="2042877"/>
                  <a:ext cx="1094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2" name="Ink 191"/>
                <p14:cNvContentPartPr/>
                <p14:nvPr/>
              </p14:nvContentPartPr>
              <p14:xfrm>
                <a:off x="7638966" y="1826157"/>
                <a:ext cx="201600" cy="297000"/>
              </p14:xfrm>
            </p:contentPart>
          </mc:Choice>
          <mc:Fallback xmlns="">
            <p:pic>
              <p:nvPicPr>
                <p:cNvPr id="192" name="Ink 191"/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618806" y="1809597"/>
                  <a:ext cx="23868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93" name="Ink 192"/>
                <p14:cNvContentPartPr/>
                <p14:nvPr/>
              </p14:nvContentPartPr>
              <p14:xfrm>
                <a:off x="7597206" y="2242317"/>
                <a:ext cx="89640" cy="118080"/>
              </p14:xfrm>
            </p:contentPart>
          </mc:Choice>
          <mc:Fallback xmlns="">
            <p:pic>
              <p:nvPicPr>
                <p:cNvPr id="193" name="Ink 192"/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578486" y="2224677"/>
                  <a:ext cx="126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94" name="Ink 193"/>
                <p14:cNvContentPartPr/>
                <p14:nvPr/>
              </p14:nvContentPartPr>
              <p14:xfrm>
                <a:off x="7724646" y="2345277"/>
                <a:ext cx="4320" cy="35280"/>
              </p14:xfrm>
            </p:contentPart>
          </mc:Choice>
          <mc:Fallback xmlns="">
            <p:pic>
              <p:nvPicPr>
                <p:cNvPr id="194" name="Ink 193"/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708086" y="2328717"/>
                  <a:ext cx="374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95" name="Ink 194"/>
                <p14:cNvContentPartPr/>
                <p14:nvPr/>
              </p14:nvContentPartPr>
              <p14:xfrm>
                <a:off x="7734006" y="2286597"/>
                <a:ext cx="17280" cy="5760"/>
              </p14:xfrm>
            </p:contentPart>
          </mc:Choice>
          <mc:Fallback xmlns="">
            <p:pic>
              <p:nvPicPr>
                <p:cNvPr id="195" name="Ink 194"/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716366" y="2268957"/>
                  <a:ext cx="43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96" name="Ink 195"/>
                <p14:cNvContentPartPr/>
                <p14:nvPr/>
              </p14:nvContentPartPr>
              <p14:xfrm>
                <a:off x="7791246" y="2257077"/>
                <a:ext cx="19440" cy="46800"/>
              </p14:xfrm>
            </p:contentPart>
          </mc:Choice>
          <mc:Fallback xmlns="">
            <p:pic>
              <p:nvPicPr>
                <p:cNvPr id="196" name="Ink 195"/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785486" y="2240157"/>
                  <a:ext cx="424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97" name="Ink 196"/>
                <p14:cNvContentPartPr/>
                <p14:nvPr/>
              </p14:nvContentPartPr>
              <p14:xfrm>
                <a:off x="7807446" y="2410437"/>
                <a:ext cx="14760" cy="23760"/>
              </p14:xfrm>
            </p:contentPart>
          </mc:Choice>
          <mc:Fallback xmlns="">
            <p:pic>
              <p:nvPicPr>
                <p:cNvPr id="197" name="Ink 196"/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790166" y="2393877"/>
                  <a:ext cx="44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98" name="Ink 197"/>
                <p14:cNvContentPartPr/>
                <p14:nvPr/>
              </p14:nvContentPartPr>
              <p14:xfrm>
                <a:off x="7813926" y="2403957"/>
                <a:ext cx="60480" cy="121320"/>
              </p14:xfrm>
            </p:contentPart>
          </mc:Choice>
          <mc:Fallback xmlns="">
            <p:pic>
              <p:nvPicPr>
                <p:cNvPr id="198" name="Ink 197"/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797366" y="2390997"/>
                  <a:ext cx="900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99" name="Ink 198"/>
                <p14:cNvContentPartPr/>
                <p14:nvPr/>
              </p14:nvContentPartPr>
              <p14:xfrm>
                <a:off x="7895646" y="2316837"/>
                <a:ext cx="7560" cy="3600"/>
              </p14:xfrm>
            </p:contentPart>
          </mc:Choice>
          <mc:Fallback xmlns="">
            <p:pic>
              <p:nvPicPr>
                <p:cNvPr id="199" name="Ink 198"/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876926" y="2298117"/>
                  <a:ext cx="41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00" name="Ink 199"/>
                <p14:cNvContentPartPr/>
                <p14:nvPr/>
              </p14:nvContentPartPr>
              <p14:xfrm>
                <a:off x="7951086" y="2283357"/>
                <a:ext cx="6120" cy="54720"/>
              </p14:xfrm>
            </p:contentPart>
          </mc:Choice>
          <mc:Fallback xmlns="">
            <p:pic>
              <p:nvPicPr>
                <p:cNvPr id="200" name="Ink 199"/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938486" y="2267157"/>
                  <a:ext cx="356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01" name="Ink 200"/>
                <p14:cNvContentPartPr/>
                <p14:nvPr/>
              </p14:nvContentPartPr>
              <p14:xfrm>
                <a:off x="7997526" y="2270037"/>
                <a:ext cx="94680" cy="161280"/>
              </p14:xfrm>
            </p:contentPart>
          </mc:Choice>
          <mc:Fallback xmlns="">
            <p:pic>
              <p:nvPicPr>
                <p:cNvPr id="201" name="Ink 200"/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978446" y="2253117"/>
                  <a:ext cx="1321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02" name="Ink 201"/>
                <p14:cNvContentPartPr/>
                <p14:nvPr/>
              </p14:nvContentPartPr>
              <p14:xfrm>
                <a:off x="8056566" y="1827237"/>
                <a:ext cx="122400" cy="257400"/>
              </p14:xfrm>
            </p:contentPart>
          </mc:Choice>
          <mc:Fallback xmlns="">
            <p:pic>
              <p:nvPicPr>
                <p:cNvPr id="202" name="Ink 201"/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037486" y="1809237"/>
                  <a:ext cx="1609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03" name="Ink 202"/>
                <p14:cNvContentPartPr/>
                <p14:nvPr/>
              </p14:nvContentPartPr>
              <p14:xfrm>
                <a:off x="8274006" y="2067357"/>
                <a:ext cx="16560" cy="104040"/>
              </p14:xfrm>
            </p:contentPart>
          </mc:Choice>
          <mc:Fallback xmlns="">
            <p:pic>
              <p:nvPicPr>
                <p:cNvPr id="203" name="Ink 202"/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255646" y="2050437"/>
                  <a:ext cx="439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04" name="Ink 203"/>
                <p14:cNvContentPartPr/>
                <p14:nvPr/>
              </p14:nvContentPartPr>
              <p14:xfrm>
                <a:off x="8350326" y="2059437"/>
                <a:ext cx="12960" cy="128160"/>
              </p14:xfrm>
            </p:contentPart>
          </mc:Choice>
          <mc:Fallback xmlns="">
            <p:pic>
              <p:nvPicPr>
                <p:cNvPr id="204" name="Ink 203"/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332326" y="2042517"/>
                  <a:ext cx="48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05" name="Ink 204"/>
                <p14:cNvContentPartPr/>
                <p14:nvPr/>
              </p14:nvContentPartPr>
              <p14:xfrm>
                <a:off x="8289846" y="2128197"/>
                <a:ext cx="101880" cy="10800"/>
              </p14:xfrm>
            </p:contentPart>
          </mc:Choice>
          <mc:Fallback xmlns="">
            <p:pic>
              <p:nvPicPr>
                <p:cNvPr id="205" name="Ink 204"/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273286" y="2114877"/>
                  <a:ext cx="1224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06" name="Ink 205"/>
                <p14:cNvContentPartPr/>
                <p14:nvPr/>
              </p14:nvContentPartPr>
              <p14:xfrm>
                <a:off x="8440686" y="2129997"/>
                <a:ext cx="84600" cy="74880"/>
              </p14:xfrm>
            </p:contentPart>
          </mc:Choice>
          <mc:Fallback xmlns="">
            <p:pic>
              <p:nvPicPr>
                <p:cNvPr id="206" name="Ink 205"/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423766" y="2113516"/>
                  <a:ext cx="104400" cy="107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07" name="Ink 206"/>
                <p14:cNvContentPartPr/>
                <p14:nvPr/>
              </p14:nvContentPartPr>
              <p14:xfrm>
                <a:off x="8569926" y="2144757"/>
                <a:ext cx="6840" cy="56160"/>
              </p14:xfrm>
            </p:contentPart>
          </mc:Choice>
          <mc:Fallback xmlns="">
            <p:pic>
              <p:nvPicPr>
                <p:cNvPr id="207" name="Ink 206"/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52286" y="2128557"/>
                  <a:ext cx="414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08" name="Ink 207"/>
                <p14:cNvContentPartPr/>
                <p14:nvPr/>
              </p14:nvContentPartPr>
              <p14:xfrm>
                <a:off x="8584686" y="2092197"/>
                <a:ext cx="13320" cy="18360"/>
              </p14:xfrm>
            </p:contentPart>
          </mc:Choice>
          <mc:Fallback xmlns="">
            <p:pic>
              <p:nvPicPr>
                <p:cNvPr id="208" name="Ink 207"/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566686" y="2074197"/>
                  <a:ext cx="43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09" name="Ink 208"/>
                <p14:cNvContentPartPr/>
                <p14:nvPr/>
              </p14:nvContentPartPr>
              <p14:xfrm>
                <a:off x="8629326" y="2120637"/>
                <a:ext cx="50760" cy="99000"/>
              </p14:xfrm>
            </p:contentPart>
          </mc:Choice>
          <mc:Fallback xmlns="">
            <p:pic>
              <p:nvPicPr>
                <p:cNvPr id="209" name="Ink 208"/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613955" y="2102637"/>
                  <a:ext cx="84004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10" name="Ink 209"/>
                <p14:cNvContentPartPr/>
                <p14:nvPr/>
              </p14:nvContentPartPr>
              <p14:xfrm>
                <a:off x="4321273" y="2034180"/>
                <a:ext cx="82800" cy="154800"/>
              </p14:xfrm>
            </p:contentPart>
          </mc:Choice>
          <mc:Fallback xmlns="">
            <p:pic>
              <p:nvPicPr>
                <p:cNvPr id="210" name="Ink 209"/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303633" y="2020140"/>
                  <a:ext cx="1184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11" name="Ink 210"/>
                <p14:cNvContentPartPr/>
                <p14:nvPr/>
              </p14:nvContentPartPr>
              <p14:xfrm>
                <a:off x="4441513" y="2126340"/>
                <a:ext cx="59760" cy="67320"/>
              </p14:xfrm>
            </p:contentPart>
          </mc:Choice>
          <mc:Fallback xmlns="">
            <p:pic>
              <p:nvPicPr>
                <p:cNvPr id="211" name="Ink 210"/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425313" y="2108340"/>
                  <a:ext cx="936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12" name="Ink 211"/>
                <p14:cNvContentPartPr/>
                <p14:nvPr/>
              </p14:nvContentPartPr>
              <p14:xfrm>
                <a:off x="4541593" y="2124540"/>
                <a:ext cx="74880" cy="76320"/>
              </p14:xfrm>
            </p:contentPart>
          </mc:Choice>
          <mc:Fallback xmlns="">
            <p:pic>
              <p:nvPicPr>
                <p:cNvPr id="212" name="Ink 211"/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526833" y="2109780"/>
                  <a:ext cx="1036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13" name="Ink 212"/>
                <p14:cNvContentPartPr/>
                <p14:nvPr/>
              </p14:nvContentPartPr>
              <p14:xfrm>
                <a:off x="4656793" y="2141100"/>
                <a:ext cx="69840" cy="56160"/>
              </p14:xfrm>
            </p:contentPart>
          </mc:Choice>
          <mc:Fallback xmlns="">
            <p:pic>
              <p:nvPicPr>
                <p:cNvPr id="213" name="Ink 212"/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639873" y="2124180"/>
                  <a:ext cx="1036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14" name="Ink 213"/>
                <p14:cNvContentPartPr/>
                <p14:nvPr/>
              </p14:nvContentPartPr>
              <p14:xfrm>
                <a:off x="4762633" y="2061540"/>
                <a:ext cx="83160" cy="157320"/>
              </p14:xfrm>
            </p:contentPart>
          </mc:Choice>
          <mc:Fallback xmlns="">
            <p:pic>
              <p:nvPicPr>
                <p:cNvPr id="214" name="Ink 213"/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745427" y="2043900"/>
                  <a:ext cx="117213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564880" y="5420587"/>
            <a:ext cx="7789680" cy="1001880"/>
            <a:chOff x="564880" y="5420587"/>
            <a:chExt cx="7789680" cy="100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15" name="Ink 214"/>
                <p14:cNvContentPartPr/>
                <p14:nvPr/>
              </p14:nvContentPartPr>
              <p14:xfrm>
                <a:off x="1203146" y="5425747"/>
                <a:ext cx="229680" cy="366120"/>
              </p14:xfrm>
            </p:contentPart>
          </mc:Choice>
          <mc:Fallback xmlns="">
            <p:pic>
              <p:nvPicPr>
                <p:cNvPr id="215" name="Ink 214"/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185506" y="5408107"/>
                  <a:ext cx="2649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16" name="Ink 215"/>
                <p14:cNvContentPartPr/>
                <p14:nvPr/>
              </p14:nvContentPartPr>
              <p14:xfrm>
                <a:off x="2530025" y="5572264"/>
                <a:ext cx="2135707" cy="371520"/>
              </p14:xfrm>
            </p:contentPart>
          </mc:Choice>
          <mc:Fallback xmlns="">
            <p:pic>
              <p:nvPicPr>
                <p:cNvPr id="216" name="Ink 215"/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2511666" y="5556064"/>
                  <a:ext cx="2172064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17" name="Ink 216"/>
                <p14:cNvContentPartPr/>
                <p14:nvPr/>
              </p14:nvContentPartPr>
              <p14:xfrm>
                <a:off x="1562066" y="5737147"/>
                <a:ext cx="727200" cy="194760"/>
              </p14:xfrm>
            </p:contentPart>
          </mc:Choice>
          <mc:Fallback xmlns="">
            <p:pic>
              <p:nvPicPr>
                <p:cNvPr id="217" name="Ink 216"/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545506" y="5720587"/>
                  <a:ext cx="7639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8" name="Ink 217"/>
                <p14:cNvContentPartPr/>
                <p14:nvPr/>
              </p14:nvContentPartPr>
              <p14:xfrm>
                <a:off x="564880" y="5420587"/>
                <a:ext cx="303480" cy="312480"/>
              </p14:xfrm>
            </p:contentPart>
          </mc:Choice>
          <mc:Fallback xmlns="">
            <p:pic>
              <p:nvPicPr>
                <p:cNvPr id="218" name="Ink 217"/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46520" y="5401867"/>
                  <a:ext cx="3416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19" name="Ink 218"/>
                <p14:cNvContentPartPr/>
                <p14:nvPr/>
              </p14:nvContentPartPr>
              <p14:xfrm>
                <a:off x="7033720" y="5643427"/>
                <a:ext cx="1320840" cy="392040"/>
              </p14:xfrm>
            </p:contentPart>
          </mc:Choice>
          <mc:Fallback xmlns="">
            <p:pic>
              <p:nvPicPr>
                <p:cNvPr id="219" name="Ink 218"/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014640" y="5627587"/>
                  <a:ext cx="135036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20" name="Ink 219"/>
                <p14:cNvContentPartPr/>
                <p14:nvPr/>
              </p14:nvContentPartPr>
              <p14:xfrm>
                <a:off x="1242040" y="6119707"/>
                <a:ext cx="2866680" cy="302760"/>
              </p14:xfrm>
            </p:contentPart>
          </mc:Choice>
          <mc:Fallback xmlns="">
            <p:pic>
              <p:nvPicPr>
                <p:cNvPr id="220" name="Ink 219"/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224400" y="6100244"/>
                  <a:ext cx="2898720" cy="3384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21" name="Ink 220"/>
                <p14:cNvContentPartPr/>
                <p14:nvPr/>
              </p14:nvContentPartPr>
              <p14:xfrm>
                <a:off x="4842653" y="5658907"/>
                <a:ext cx="1882307" cy="245520"/>
              </p14:xfrm>
            </p:contentPart>
          </mc:Choice>
          <mc:Fallback xmlns="">
            <p:pic>
              <p:nvPicPr>
                <p:cNvPr id="221" name="Ink 220"/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824654" y="5641627"/>
                  <a:ext cx="1916505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/>
          <p:cNvGrpSpPr/>
          <p:nvPr/>
        </p:nvGrpSpPr>
        <p:grpSpPr>
          <a:xfrm>
            <a:off x="1617960" y="3184973"/>
            <a:ext cx="1830240" cy="728640"/>
            <a:chOff x="1617960" y="3184973"/>
            <a:chExt cx="183024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23" name="Ink 222"/>
                <p14:cNvContentPartPr/>
                <p14:nvPr/>
              </p14:nvContentPartPr>
              <p14:xfrm>
                <a:off x="1617960" y="3184973"/>
                <a:ext cx="1830240" cy="7286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03200" y="3169133"/>
                  <a:ext cx="185472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4" name="Ink 223"/>
                <p14:cNvContentPartPr/>
                <p14:nvPr/>
              </p14:nvContentPartPr>
              <p14:xfrm>
                <a:off x="2776000" y="3219893"/>
                <a:ext cx="253440" cy="368640"/>
              </p14:xfrm>
            </p:contentPart>
          </mc:Choice>
          <mc:Fallback xmlns="">
            <p:pic>
              <p:nvPicPr>
                <p:cNvPr id="224" name="Ink 223"/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756200" y="3200453"/>
                  <a:ext cx="290160" cy="40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4413640" y="6086227"/>
            <a:ext cx="3632400" cy="359820"/>
            <a:chOff x="4413640" y="6086227"/>
            <a:chExt cx="3632400" cy="3598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" name="Ink 18"/>
                <p14:cNvContentPartPr/>
                <p14:nvPr/>
              </p14:nvContentPartPr>
              <p14:xfrm>
                <a:off x="4563760" y="6096127"/>
                <a:ext cx="3314160" cy="34992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545040" y="6078847"/>
                  <a:ext cx="335088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5" name="Ink 34"/>
                <p14:cNvContentPartPr/>
                <p14:nvPr/>
              </p14:nvContentPartPr>
              <p14:xfrm>
                <a:off x="4413640" y="6086227"/>
                <a:ext cx="64800" cy="3052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393480" y="6067867"/>
                  <a:ext cx="10332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7" name="Ink 36"/>
                <p14:cNvContentPartPr/>
                <p14:nvPr/>
              </p14:nvContentPartPr>
              <p14:xfrm>
                <a:off x="7975480" y="6108907"/>
                <a:ext cx="70560" cy="31248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959640" y="6090187"/>
                  <a:ext cx="106200" cy="34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/>
          <p:cNvGrpSpPr/>
          <p:nvPr/>
        </p:nvGrpSpPr>
        <p:grpSpPr>
          <a:xfrm>
            <a:off x="4119240" y="4157215"/>
            <a:ext cx="4452867" cy="766500"/>
            <a:chOff x="4119240" y="4157215"/>
            <a:chExt cx="4452867" cy="7665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11" name="Ink 110"/>
                <p14:cNvContentPartPr/>
                <p14:nvPr/>
              </p14:nvContentPartPr>
              <p14:xfrm>
                <a:off x="4119240" y="4157215"/>
                <a:ext cx="2531187" cy="745318"/>
              </p14:xfrm>
            </p:contentPart>
          </mc:Choice>
          <mc:Fallback xmlns="">
            <p:pic>
              <p:nvPicPr>
                <p:cNvPr id="111" name="Ink 110"/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101600" y="4139932"/>
                  <a:ext cx="2551707" cy="778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12" name="Ink 111"/>
                <p14:cNvContentPartPr/>
                <p14:nvPr/>
              </p14:nvContentPartPr>
              <p14:xfrm>
                <a:off x="6733920" y="4248295"/>
                <a:ext cx="1838187" cy="675420"/>
              </p14:xfrm>
            </p:contentPart>
          </mc:Choice>
          <mc:Fallback xmlns="">
            <p:pic>
              <p:nvPicPr>
                <p:cNvPr id="112" name="Ink 111"/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716280" y="4231734"/>
                  <a:ext cx="1873828" cy="70818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47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404512"/>
            <a:ext cx="3488096" cy="2786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 35"/>
              <p14:cNvContentPartPr/>
              <p14:nvPr/>
            </p14:nvContentPartPr>
            <p14:xfrm>
              <a:off x="2847632" y="909847"/>
              <a:ext cx="1751400" cy="244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1072" y="892567"/>
                <a:ext cx="178704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/>
              <p14:cNvContentPartPr/>
              <p14:nvPr/>
            </p14:nvContentPartPr>
            <p14:xfrm>
              <a:off x="4803152" y="912727"/>
              <a:ext cx="480240" cy="302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7312" y="895087"/>
                <a:ext cx="5140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" name="Ink 41"/>
              <p14:cNvContentPartPr/>
              <p14:nvPr/>
            </p14:nvContentPartPr>
            <p14:xfrm>
              <a:off x="5558072" y="945487"/>
              <a:ext cx="508320" cy="457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42232" y="928567"/>
                <a:ext cx="5418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2896267" y="567847"/>
              <a:ext cx="3130165" cy="4863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9347" y="550929"/>
                <a:ext cx="3162205" cy="520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/>
              <p14:cNvContentPartPr/>
              <p14:nvPr/>
            </p14:nvContentPartPr>
            <p14:xfrm>
              <a:off x="611560" y="1173739"/>
              <a:ext cx="7954560" cy="8676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3920" y="1160779"/>
                <a:ext cx="7990920" cy="89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/>
              <p14:cNvContentPartPr/>
              <p14:nvPr/>
            </p14:nvContentPartPr>
            <p14:xfrm>
              <a:off x="1390660" y="5820094"/>
              <a:ext cx="1632600" cy="319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020" y="5801014"/>
                <a:ext cx="16693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/>
              <p14:cNvContentPartPr/>
              <p14:nvPr/>
            </p14:nvContentPartPr>
            <p14:xfrm>
              <a:off x="1543480" y="5373216"/>
              <a:ext cx="1417680" cy="4240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26920" y="5355936"/>
                <a:ext cx="143712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Ink 1"/>
              <p14:cNvContentPartPr/>
              <p14:nvPr/>
            </p14:nvContentPartPr>
            <p14:xfrm>
              <a:off x="8360917" y="1917347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49037" y="190546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3542200" y="3049267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30320" y="303738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/>
              <p14:cNvContentPartPr/>
              <p14:nvPr/>
            </p14:nvContentPartPr>
            <p14:xfrm>
              <a:off x="885040" y="1222267"/>
              <a:ext cx="27000" cy="262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1000" y="1208227"/>
                <a:ext cx="450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/>
              <p14:cNvContentPartPr/>
              <p14:nvPr/>
            </p14:nvContentPartPr>
            <p14:xfrm>
              <a:off x="908800" y="1225147"/>
              <a:ext cx="210960" cy="308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92240" y="1210387"/>
                <a:ext cx="24336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" name="Ink 11"/>
              <p14:cNvContentPartPr/>
              <p14:nvPr/>
            </p14:nvContentPartPr>
            <p14:xfrm>
              <a:off x="1210840" y="1452667"/>
              <a:ext cx="3240" cy="83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94640" y="1436827"/>
                <a:ext cx="352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/>
              <p14:cNvContentPartPr/>
              <p14:nvPr/>
            </p14:nvContentPartPr>
            <p14:xfrm>
              <a:off x="1211920" y="1309387"/>
              <a:ext cx="37440" cy="277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4640" y="1292107"/>
                <a:ext cx="57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/>
              <p14:cNvContentPartPr/>
              <p14:nvPr/>
            </p14:nvContentPartPr>
            <p14:xfrm>
              <a:off x="1353400" y="1302187"/>
              <a:ext cx="122400" cy="256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35347" y="1284547"/>
                <a:ext cx="152368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/>
              <p14:cNvContentPartPr/>
              <p14:nvPr/>
            </p14:nvContentPartPr>
            <p14:xfrm>
              <a:off x="1327840" y="1414147"/>
              <a:ext cx="215640" cy="288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12360" y="1411267"/>
                <a:ext cx="2340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/>
              <p14:cNvContentPartPr/>
              <p14:nvPr/>
            </p14:nvContentPartPr>
            <p14:xfrm>
              <a:off x="1582720" y="1310467"/>
              <a:ext cx="126720" cy="2419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64720" y="1292827"/>
                <a:ext cx="1548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k 22"/>
              <p14:cNvContentPartPr/>
              <p14:nvPr/>
            </p14:nvContentPartPr>
            <p14:xfrm>
              <a:off x="1521880" y="1396147"/>
              <a:ext cx="222840" cy="464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06400" y="1392547"/>
                <a:ext cx="24120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k 23"/>
              <p14:cNvContentPartPr/>
              <p14:nvPr/>
            </p14:nvContentPartPr>
            <p14:xfrm>
              <a:off x="1798720" y="1408747"/>
              <a:ext cx="170640" cy="1144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782880" y="1392907"/>
                <a:ext cx="189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k 24"/>
              <p14:cNvContentPartPr/>
              <p14:nvPr/>
            </p14:nvContentPartPr>
            <p14:xfrm>
              <a:off x="1998520" y="1400827"/>
              <a:ext cx="182520" cy="889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82320" y="1383187"/>
                <a:ext cx="2016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/>
              <p14:cNvContentPartPr/>
              <p14:nvPr/>
            </p14:nvContentPartPr>
            <p14:xfrm>
              <a:off x="2192920" y="1358347"/>
              <a:ext cx="167400" cy="1285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77080" y="1342867"/>
                <a:ext cx="1864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k 26"/>
              <p14:cNvContentPartPr/>
              <p14:nvPr/>
            </p14:nvContentPartPr>
            <p14:xfrm>
              <a:off x="2396320" y="1392187"/>
              <a:ext cx="136440" cy="997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379760" y="1375627"/>
                <a:ext cx="1656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k 27"/>
              <p14:cNvContentPartPr/>
              <p14:nvPr/>
            </p14:nvContentPartPr>
            <p14:xfrm>
              <a:off x="2638960" y="1263667"/>
              <a:ext cx="114120" cy="2775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21680" y="1249267"/>
                <a:ext cx="1429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/>
              <p14:cNvContentPartPr/>
              <p14:nvPr/>
            </p14:nvContentPartPr>
            <p14:xfrm>
              <a:off x="2613400" y="1355467"/>
              <a:ext cx="127440" cy="104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96840" y="1343587"/>
                <a:ext cx="1468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Ink 29"/>
              <p14:cNvContentPartPr/>
              <p14:nvPr/>
            </p14:nvContentPartPr>
            <p14:xfrm>
              <a:off x="3046480" y="1247467"/>
              <a:ext cx="136800" cy="2750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28120" y="1229467"/>
                <a:ext cx="1699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/>
              <p14:cNvContentPartPr/>
              <p14:nvPr/>
            </p14:nvContentPartPr>
            <p14:xfrm>
              <a:off x="3015880" y="1374907"/>
              <a:ext cx="331560" cy="806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01840" y="1361227"/>
                <a:ext cx="3585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Ink 31"/>
              <p14:cNvContentPartPr/>
              <p14:nvPr/>
            </p14:nvContentPartPr>
            <p14:xfrm>
              <a:off x="3361840" y="1369147"/>
              <a:ext cx="115200" cy="1112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280" y="1352947"/>
                <a:ext cx="1479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Ink 32"/>
              <p14:cNvContentPartPr/>
              <p14:nvPr/>
            </p14:nvContentPartPr>
            <p14:xfrm>
              <a:off x="3578200" y="1336747"/>
              <a:ext cx="266760" cy="1357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561280" y="1319827"/>
                <a:ext cx="2966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Ink 33"/>
              <p14:cNvContentPartPr/>
              <p14:nvPr/>
            </p14:nvContentPartPr>
            <p14:xfrm>
              <a:off x="914200" y="1659667"/>
              <a:ext cx="169920" cy="2678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98000" y="1643467"/>
                <a:ext cx="1890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/>
              <p14:cNvContentPartPr/>
              <p14:nvPr/>
            </p14:nvContentPartPr>
            <p14:xfrm>
              <a:off x="1000960" y="1792867"/>
              <a:ext cx="216360" cy="2707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94480" y="1778467"/>
                <a:ext cx="2376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k 36"/>
              <p14:cNvContentPartPr/>
              <p14:nvPr/>
            </p14:nvContentPartPr>
            <p14:xfrm>
              <a:off x="1320640" y="1801507"/>
              <a:ext cx="176760" cy="1188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305160" y="1785667"/>
                <a:ext cx="1951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k 37"/>
              <p14:cNvContentPartPr/>
              <p14:nvPr/>
            </p14:nvContentPartPr>
            <p14:xfrm>
              <a:off x="1507120" y="1796107"/>
              <a:ext cx="160200" cy="842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90560" y="1780267"/>
                <a:ext cx="18036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Ink 38"/>
              <p14:cNvContentPartPr/>
              <p14:nvPr/>
            </p14:nvContentPartPr>
            <p14:xfrm>
              <a:off x="1698640" y="1771987"/>
              <a:ext cx="221040" cy="1170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82800" y="1756147"/>
                <a:ext cx="245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/>
              <p14:cNvContentPartPr/>
              <p14:nvPr/>
            </p14:nvContentPartPr>
            <p14:xfrm>
              <a:off x="2000320" y="1783147"/>
              <a:ext cx="3240" cy="1098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85200" y="1769467"/>
                <a:ext cx="342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3" name="Ink 42"/>
              <p14:cNvContentPartPr/>
              <p14:nvPr/>
            </p14:nvContentPartPr>
            <p14:xfrm>
              <a:off x="1989880" y="1703587"/>
              <a:ext cx="55440" cy="216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73320" y="1687027"/>
                <a:ext cx="75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/>
              <p14:cNvContentPartPr/>
              <p14:nvPr/>
            </p14:nvContentPartPr>
            <p14:xfrm>
              <a:off x="2120560" y="1778467"/>
              <a:ext cx="172800" cy="1292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03280" y="1762267"/>
                <a:ext cx="1929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/>
              <p14:cNvContentPartPr/>
              <p14:nvPr/>
            </p14:nvContentPartPr>
            <p14:xfrm>
              <a:off x="2344480" y="1749667"/>
              <a:ext cx="70920" cy="17568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330080" y="1733827"/>
                <a:ext cx="99000" cy="2088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47" y="2434435"/>
            <a:ext cx="3724749" cy="279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7" name="Ink 46"/>
              <p14:cNvContentPartPr/>
              <p14:nvPr/>
            </p14:nvContentPartPr>
            <p14:xfrm>
              <a:off x="3492880" y="1606027"/>
              <a:ext cx="191520" cy="2664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476680" y="1589107"/>
                <a:ext cx="21060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" name="Ink 47"/>
              <p14:cNvContentPartPr/>
              <p14:nvPr/>
            </p14:nvContentPartPr>
            <p14:xfrm>
              <a:off x="3758920" y="1782067"/>
              <a:ext cx="11880" cy="892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743800" y="1767307"/>
                <a:ext cx="4176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9" name="Ink 48"/>
              <p14:cNvContentPartPr/>
              <p14:nvPr/>
            </p14:nvContentPartPr>
            <p14:xfrm>
              <a:off x="3754600" y="1729147"/>
              <a:ext cx="33840" cy="111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737680" y="1712227"/>
                <a:ext cx="55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Ink 49"/>
              <p14:cNvContentPartPr/>
              <p14:nvPr/>
            </p14:nvContentPartPr>
            <p14:xfrm>
              <a:off x="3803200" y="1784587"/>
              <a:ext cx="153360" cy="226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786640" y="1768027"/>
                <a:ext cx="1857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1" name="Ink 50"/>
              <p14:cNvContentPartPr/>
              <p14:nvPr/>
            </p14:nvContentPartPr>
            <p14:xfrm>
              <a:off x="4062400" y="1811227"/>
              <a:ext cx="4680" cy="795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047280" y="1796107"/>
                <a:ext cx="3528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2" name="Ink 51"/>
              <p14:cNvContentPartPr/>
              <p14:nvPr/>
            </p14:nvContentPartPr>
            <p14:xfrm>
              <a:off x="4040080" y="1707547"/>
              <a:ext cx="17280" cy="169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021720" y="1703227"/>
                <a:ext cx="4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/>
              <p14:cNvContentPartPr/>
              <p14:nvPr/>
            </p14:nvContentPartPr>
            <p14:xfrm>
              <a:off x="4177600" y="1639507"/>
              <a:ext cx="109440" cy="2602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160680" y="1625467"/>
                <a:ext cx="1292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4" name="Ink 53"/>
              <p14:cNvContentPartPr/>
              <p14:nvPr/>
            </p14:nvContentPartPr>
            <p14:xfrm>
              <a:off x="4167160" y="1730227"/>
              <a:ext cx="151560" cy="144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151320" y="1713667"/>
                <a:ext cx="1702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5" name="Ink 54"/>
              <p14:cNvContentPartPr/>
              <p14:nvPr/>
            </p14:nvContentPartPr>
            <p14:xfrm>
              <a:off x="4349320" y="1799347"/>
              <a:ext cx="160920" cy="11268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333480" y="1783507"/>
                <a:ext cx="1796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6" name="Ink 55"/>
              <p14:cNvContentPartPr/>
              <p14:nvPr/>
            </p14:nvContentPartPr>
            <p14:xfrm>
              <a:off x="4549840" y="1662547"/>
              <a:ext cx="91080" cy="2228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531840" y="1645267"/>
                <a:ext cx="1119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" name="Ink 56"/>
              <p14:cNvContentPartPr/>
              <p14:nvPr/>
            </p14:nvContentPartPr>
            <p14:xfrm>
              <a:off x="5652120" y="5797296"/>
              <a:ext cx="1632600" cy="3196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34480" y="5778216"/>
                <a:ext cx="16693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9" name="Ink 58"/>
              <p14:cNvContentPartPr/>
              <p14:nvPr/>
            </p14:nvContentPartPr>
            <p14:xfrm>
              <a:off x="5825680" y="5405467"/>
              <a:ext cx="7200" cy="1749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808400" y="5388907"/>
                <a:ext cx="410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Ink 59"/>
              <p14:cNvContentPartPr/>
              <p14:nvPr/>
            </p14:nvContentPartPr>
            <p14:xfrm>
              <a:off x="5819560" y="5345347"/>
              <a:ext cx="205200" cy="261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802280" y="5330587"/>
                <a:ext cx="2390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Ink 60"/>
              <p14:cNvContentPartPr/>
              <p14:nvPr/>
            </p14:nvContentPartPr>
            <p14:xfrm>
              <a:off x="6117280" y="5555947"/>
              <a:ext cx="9360" cy="774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100720" y="5540467"/>
                <a:ext cx="414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2" name="Ink 61"/>
              <p14:cNvContentPartPr/>
              <p14:nvPr/>
            </p14:nvContentPartPr>
            <p14:xfrm>
              <a:off x="6105400" y="5450827"/>
              <a:ext cx="21240" cy="223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087040" y="5441467"/>
                <a:ext cx="48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3" name="Ink 62"/>
              <p14:cNvContentPartPr/>
              <p14:nvPr/>
            </p14:nvContentPartPr>
            <p14:xfrm>
              <a:off x="6196120" y="5525347"/>
              <a:ext cx="139320" cy="22644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80640" y="5508427"/>
                <a:ext cx="1717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Ink 63"/>
              <p14:cNvContentPartPr/>
              <p14:nvPr/>
            </p14:nvContentPartPr>
            <p14:xfrm>
              <a:off x="6449920" y="5553427"/>
              <a:ext cx="5760" cy="550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434080" y="5537947"/>
                <a:ext cx="37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Ink 64"/>
              <p14:cNvContentPartPr/>
              <p14:nvPr/>
            </p14:nvContentPartPr>
            <p14:xfrm>
              <a:off x="6415000" y="5410507"/>
              <a:ext cx="41040" cy="216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396280" y="5407627"/>
                <a:ext cx="626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Ink 65"/>
              <p14:cNvContentPartPr/>
              <p14:nvPr/>
            </p14:nvContentPartPr>
            <p14:xfrm>
              <a:off x="6590680" y="5380267"/>
              <a:ext cx="92520" cy="24408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574120" y="5370547"/>
                <a:ext cx="1119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Ink 66"/>
              <p14:cNvContentPartPr/>
              <p14:nvPr/>
            </p14:nvContentPartPr>
            <p14:xfrm>
              <a:off x="6528040" y="5417347"/>
              <a:ext cx="195120" cy="2160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11480" y="5411947"/>
                <a:ext cx="2145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Ink 67"/>
              <p14:cNvContentPartPr/>
              <p14:nvPr/>
            </p14:nvContentPartPr>
            <p14:xfrm>
              <a:off x="6748000" y="5515267"/>
              <a:ext cx="147600" cy="867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731800" y="5499067"/>
                <a:ext cx="1666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Ink 68"/>
              <p14:cNvContentPartPr/>
              <p14:nvPr/>
            </p14:nvContentPartPr>
            <p14:xfrm>
              <a:off x="6957520" y="5389987"/>
              <a:ext cx="93960" cy="26748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939880" y="5373787"/>
                <a:ext cx="114480" cy="30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/>
          <p:cNvGrpSpPr/>
          <p:nvPr/>
        </p:nvGrpSpPr>
        <p:grpSpPr>
          <a:xfrm>
            <a:off x="4832961" y="2306821"/>
            <a:ext cx="3585277" cy="2253542"/>
            <a:chOff x="4832961" y="2427209"/>
            <a:chExt cx="3585277" cy="2253542"/>
          </a:xfrm>
        </p:grpSpPr>
        <p:sp>
          <p:nvSpPr>
            <p:cNvPr id="72" name="Rectangle 71"/>
            <p:cNvSpPr/>
            <p:nvPr/>
          </p:nvSpPr>
          <p:spPr bwMode="auto">
            <a:xfrm>
              <a:off x="4832961" y="2427209"/>
              <a:ext cx="3585277" cy="225354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081" y="2892276"/>
              <a:ext cx="3361037" cy="1323409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/>
          <a:stretch/>
        </p:blipFill>
        <p:spPr>
          <a:xfrm>
            <a:off x="673301" y="2306821"/>
            <a:ext cx="3610667" cy="22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7" y="1841502"/>
            <a:ext cx="3231829" cy="33385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17528" y="1699317"/>
            <a:ext cx="3601527" cy="3601527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 prstMaterial="clear">
            <a:bevelT w="1371600" h="1371600"/>
            <a:extrusionClr>
              <a:schemeClr val="bg1"/>
            </a:extrusionClr>
            <a:contourClr>
              <a:schemeClr val="tx1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9" name="Ink 118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1" name="Ink 330"/>
              <p14:cNvContentPartPr/>
              <p14:nvPr/>
            </p14:nvContentPartPr>
            <p14:xfrm>
              <a:off x="9570533" y="3561907"/>
              <a:ext cx="76547" cy="112320"/>
            </p14:xfrm>
          </p:contentPart>
        </mc:Choice>
        <mc:Fallback xmlns="">
          <p:pic>
            <p:nvPicPr>
              <p:cNvPr id="331" name="Ink 330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61549" y="3551467"/>
                <a:ext cx="98469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16" name="Ink 315"/>
              <p14:cNvContentPartPr/>
              <p14:nvPr/>
            </p14:nvContentPartPr>
            <p14:xfrm>
              <a:off x="3923928" y="764707"/>
              <a:ext cx="4623840" cy="130752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904848" y="748507"/>
                <a:ext cx="4658400" cy="13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17" name="Ink 316"/>
              <p14:cNvContentPartPr/>
              <p14:nvPr/>
            </p14:nvContentPartPr>
            <p14:xfrm>
              <a:off x="4033560" y="2433128"/>
              <a:ext cx="4428360" cy="322812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014480" y="2414768"/>
                <a:ext cx="4460760" cy="32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6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712613" y="1957621"/>
              <a:ext cx="7235427" cy="1276066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94973" y="1941778"/>
                <a:ext cx="7265308" cy="1310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/>
              <p14:cNvContentPartPr/>
              <p14:nvPr/>
            </p14:nvContentPartPr>
            <p14:xfrm>
              <a:off x="9868493" y="4388827"/>
              <a:ext cx="360" cy="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6613" y="4376947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/>
              <p14:cNvContentPartPr/>
              <p14:nvPr/>
            </p14:nvContentPartPr>
            <p14:xfrm>
              <a:off x="3461440" y="898094"/>
              <a:ext cx="2197440" cy="50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43440" y="878294"/>
                <a:ext cx="22356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/>
              <p14:cNvContentPartPr/>
              <p14:nvPr/>
            </p14:nvContentPartPr>
            <p14:xfrm>
              <a:off x="5224161" y="1509241"/>
              <a:ext cx="0" cy="270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0" y="0"/>
                <a:ext cx="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5" name="Ink 274"/>
              <p14:cNvContentPartPr/>
              <p14:nvPr/>
            </p14:nvContentPartPr>
            <p14:xfrm>
              <a:off x="720840" y="549254"/>
              <a:ext cx="7536960" cy="4730213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3200" y="530893"/>
                <a:ext cx="7574040" cy="4766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93" name="Ink 292"/>
              <p14:cNvContentPartPr/>
              <p14:nvPr/>
            </p14:nvContentPartPr>
            <p14:xfrm>
              <a:off x="634080" y="1741747"/>
              <a:ext cx="4676040" cy="82440"/>
            </p14:xfrm>
          </p:contentPart>
        </mc:Choice>
        <mc:Fallback xmlns="">
          <p:pic>
            <p:nvPicPr>
              <p:cNvPr id="293" name="Ink 292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20040" y="1722667"/>
                <a:ext cx="470988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95" name="Ink 294"/>
              <p14:cNvContentPartPr/>
              <p14:nvPr/>
            </p14:nvContentPartPr>
            <p14:xfrm>
              <a:off x="606000" y="4226107"/>
              <a:ext cx="730440" cy="33120"/>
            </p14:xfrm>
          </p:contentPart>
        </mc:Choice>
        <mc:Fallback xmlns="">
          <p:pic>
            <p:nvPicPr>
              <p:cNvPr id="295" name="Ink 294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0520" y="4208827"/>
                <a:ext cx="7628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7" name="Ink 296"/>
              <p14:cNvContentPartPr/>
              <p14:nvPr/>
            </p14:nvContentPartPr>
            <p14:xfrm>
              <a:off x="1645320" y="4248067"/>
              <a:ext cx="347040" cy="10800"/>
            </p14:xfrm>
          </p:contentPart>
        </mc:Choice>
        <mc:Fallback xmlns="">
          <p:pic>
            <p:nvPicPr>
              <p:cNvPr id="297" name="Ink 296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32000" y="4231867"/>
                <a:ext cx="3726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9" name="Ink 298"/>
              <p14:cNvContentPartPr/>
              <p14:nvPr/>
            </p14:nvContentPartPr>
            <p14:xfrm>
              <a:off x="2188200" y="4228987"/>
              <a:ext cx="1856160" cy="2088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175600" y="4212427"/>
                <a:ext cx="1882440" cy="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4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3"/>
          <a:stretch/>
        </p:blipFill>
        <p:spPr>
          <a:xfrm>
            <a:off x="4731373" y="3399051"/>
            <a:ext cx="3801067" cy="1944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/>
          <a:stretch/>
        </p:blipFill>
        <p:spPr>
          <a:xfrm>
            <a:off x="673301" y="1772816"/>
            <a:ext cx="3610667" cy="227430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 bwMode="auto">
          <a:xfrm>
            <a:off x="2627784" y="2495724"/>
            <a:ext cx="4680520" cy="1067724"/>
          </a:xfrm>
          <a:custGeom>
            <a:avLst/>
            <a:gdLst>
              <a:gd name="connsiteX0" fmla="*/ 4546600 w 4546600"/>
              <a:gd name="connsiteY0" fmla="*/ 1388533 h 1388533"/>
              <a:gd name="connsiteX1" fmla="*/ 1735666 w 4546600"/>
              <a:gd name="connsiteY1" fmla="*/ 829733 h 1388533"/>
              <a:gd name="connsiteX2" fmla="*/ 0 w 4546600"/>
              <a:gd name="connsiteY2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6600" h="1388533">
                <a:moveTo>
                  <a:pt x="4546600" y="1388533"/>
                </a:moveTo>
                <a:cubicBezTo>
                  <a:pt x="3520016" y="1224844"/>
                  <a:pt x="2493433" y="1061155"/>
                  <a:pt x="1735666" y="829733"/>
                </a:cubicBezTo>
                <a:cubicBezTo>
                  <a:pt x="977899" y="598311"/>
                  <a:pt x="488949" y="2991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555776" y="2606963"/>
            <a:ext cx="2232248" cy="2548384"/>
          </a:xfrm>
          <a:custGeom>
            <a:avLst/>
            <a:gdLst>
              <a:gd name="connsiteX0" fmla="*/ 1828800 w 1828800"/>
              <a:gd name="connsiteY0" fmla="*/ 2692400 h 2692400"/>
              <a:gd name="connsiteX1" fmla="*/ 1405467 w 1828800"/>
              <a:gd name="connsiteY1" fmla="*/ 1286933 h 2692400"/>
              <a:gd name="connsiteX2" fmla="*/ 0 w 1828800"/>
              <a:gd name="connsiteY2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692400">
                <a:moveTo>
                  <a:pt x="1828800" y="2692400"/>
                </a:moveTo>
                <a:cubicBezTo>
                  <a:pt x="1769533" y="2214033"/>
                  <a:pt x="1710267" y="1735666"/>
                  <a:pt x="1405467" y="1286933"/>
                </a:cubicBezTo>
                <a:cubicBezTo>
                  <a:pt x="1100667" y="838200"/>
                  <a:pt x="550333" y="419100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703569" y="499729"/>
              <a:ext cx="6055608" cy="32972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6649" y="481731"/>
                <a:ext cx="6090528" cy="365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/>
              <p14:cNvContentPartPr/>
              <p14:nvPr/>
            </p14:nvContentPartPr>
            <p14:xfrm>
              <a:off x="1650337" y="820849"/>
              <a:ext cx="6078960" cy="900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6297" y="801769"/>
                <a:ext cx="61120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1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auto">
          <a:xfrm>
            <a:off x="2627784" y="2481173"/>
            <a:ext cx="4680520" cy="1067724"/>
          </a:xfrm>
          <a:custGeom>
            <a:avLst/>
            <a:gdLst>
              <a:gd name="connsiteX0" fmla="*/ 4546600 w 4546600"/>
              <a:gd name="connsiteY0" fmla="*/ 1388533 h 1388533"/>
              <a:gd name="connsiteX1" fmla="*/ 1735666 w 4546600"/>
              <a:gd name="connsiteY1" fmla="*/ 829733 h 1388533"/>
              <a:gd name="connsiteX2" fmla="*/ 0 w 4546600"/>
              <a:gd name="connsiteY2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6600" h="1388533">
                <a:moveTo>
                  <a:pt x="4546600" y="1388533"/>
                </a:moveTo>
                <a:cubicBezTo>
                  <a:pt x="3520016" y="1224844"/>
                  <a:pt x="2493433" y="1061155"/>
                  <a:pt x="1735666" y="829733"/>
                </a:cubicBezTo>
                <a:cubicBezTo>
                  <a:pt x="977899" y="598311"/>
                  <a:pt x="488949" y="2991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555776" y="2592412"/>
            <a:ext cx="2232248" cy="2548384"/>
          </a:xfrm>
          <a:custGeom>
            <a:avLst/>
            <a:gdLst>
              <a:gd name="connsiteX0" fmla="*/ 1828800 w 1828800"/>
              <a:gd name="connsiteY0" fmla="*/ 2692400 h 2692400"/>
              <a:gd name="connsiteX1" fmla="*/ 1405467 w 1828800"/>
              <a:gd name="connsiteY1" fmla="*/ 1286933 h 2692400"/>
              <a:gd name="connsiteX2" fmla="*/ 0 w 1828800"/>
              <a:gd name="connsiteY2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692400">
                <a:moveTo>
                  <a:pt x="1828800" y="2692400"/>
                </a:moveTo>
                <a:cubicBezTo>
                  <a:pt x="1769533" y="2214033"/>
                  <a:pt x="1710267" y="1735666"/>
                  <a:pt x="1405467" y="1286933"/>
                </a:cubicBezTo>
                <a:cubicBezTo>
                  <a:pt x="1100667" y="838200"/>
                  <a:pt x="550333" y="419100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050959" y="1124744"/>
            <a:ext cx="2397011" cy="2397011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892657" y="3548897"/>
            <a:ext cx="2250587" cy="2250587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912760" y="4442191"/>
              <a:ext cx="233191" cy="381628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5846" y="4425270"/>
                <a:ext cx="264139" cy="416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/>
              <p14:cNvContentPartPr/>
              <p14:nvPr/>
            </p14:nvContentPartPr>
            <p14:xfrm>
              <a:off x="2134228" y="2034399"/>
              <a:ext cx="335880" cy="429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9108" y="2018919"/>
                <a:ext cx="3675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703569" y="499729"/>
              <a:ext cx="6055608" cy="329725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6649" y="481731"/>
                <a:ext cx="6090528" cy="365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1650337" y="820849"/>
              <a:ext cx="6078960" cy="90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36297" y="801769"/>
                <a:ext cx="61120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51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auto">
          <a:xfrm>
            <a:off x="2627784" y="2481173"/>
            <a:ext cx="4680520" cy="1067724"/>
          </a:xfrm>
          <a:custGeom>
            <a:avLst/>
            <a:gdLst>
              <a:gd name="connsiteX0" fmla="*/ 4546600 w 4546600"/>
              <a:gd name="connsiteY0" fmla="*/ 1388533 h 1388533"/>
              <a:gd name="connsiteX1" fmla="*/ 1735666 w 4546600"/>
              <a:gd name="connsiteY1" fmla="*/ 829733 h 1388533"/>
              <a:gd name="connsiteX2" fmla="*/ 0 w 4546600"/>
              <a:gd name="connsiteY2" fmla="*/ 0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6600" h="1388533">
                <a:moveTo>
                  <a:pt x="4546600" y="1388533"/>
                </a:moveTo>
                <a:cubicBezTo>
                  <a:pt x="3520016" y="1224844"/>
                  <a:pt x="2493433" y="1061155"/>
                  <a:pt x="1735666" y="829733"/>
                </a:cubicBezTo>
                <a:cubicBezTo>
                  <a:pt x="977899" y="598311"/>
                  <a:pt x="488949" y="2991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555776" y="2592412"/>
            <a:ext cx="2232248" cy="2548384"/>
          </a:xfrm>
          <a:custGeom>
            <a:avLst/>
            <a:gdLst>
              <a:gd name="connsiteX0" fmla="*/ 1828800 w 1828800"/>
              <a:gd name="connsiteY0" fmla="*/ 2692400 h 2692400"/>
              <a:gd name="connsiteX1" fmla="*/ 1405467 w 1828800"/>
              <a:gd name="connsiteY1" fmla="*/ 1286933 h 2692400"/>
              <a:gd name="connsiteX2" fmla="*/ 0 w 1828800"/>
              <a:gd name="connsiteY2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692400">
                <a:moveTo>
                  <a:pt x="1828800" y="2692400"/>
                </a:moveTo>
                <a:cubicBezTo>
                  <a:pt x="1769533" y="2214033"/>
                  <a:pt x="1710267" y="1735666"/>
                  <a:pt x="1405467" y="1286933"/>
                </a:cubicBezTo>
                <a:cubicBezTo>
                  <a:pt x="1100667" y="838200"/>
                  <a:pt x="550333" y="419100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050959" y="1124744"/>
            <a:ext cx="2397011" cy="2397011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892657" y="3548897"/>
            <a:ext cx="2250587" cy="2250587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453560" y="1887017"/>
              <a:ext cx="1723680" cy="426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7000" y="1874057"/>
                <a:ext cx="175932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/>
              <p14:cNvContentPartPr/>
              <p14:nvPr/>
            </p14:nvContentPartPr>
            <p14:xfrm>
              <a:off x="4476360" y="3375511"/>
              <a:ext cx="1669591" cy="1448308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8001" y="3357511"/>
                <a:ext cx="1701989" cy="1484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1703569" y="499729"/>
              <a:ext cx="6055608" cy="329725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6649" y="481731"/>
                <a:ext cx="6090528" cy="365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1650337" y="820849"/>
              <a:ext cx="6078960" cy="90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36297" y="801769"/>
                <a:ext cx="61120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54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64"/>
  <p:tag name="DEFAULTHEIGHT" val="328"/>
</p:tagLst>
</file>

<file path=ppt/theme/theme1.xml><?xml version="1.0" encoding="utf-8"?>
<a:theme xmlns:a="http://schemas.openxmlformats.org/drawingml/2006/main" name="Blackboard">
  <a:themeElements>
    <a:clrScheme name="Blackbo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board">
      <a:majorFont>
        <a:latin typeface="augi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ck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bo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bo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bo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bo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bo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bo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Blackboard</Template>
  <TotalTime>22544</TotalTime>
  <Words>0</Words>
  <Application>Microsoft Office PowerPoint</Application>
  <PresentationFormat>On-screen Show (4:3)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Calibri</vt:lpstr>
      <vt:lpstr>augie</vt:lpstr>
      <vt:lpstr>Arial</vt:lpstr>
      <vt:lpstr>Blackboard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Bristol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Hamiltonian simulation and universal models</dc:title>
  <dc:creator>Toby Cubitt</dc:creator>
  <cp:lastModifiedBy>toby</cp:lastModifiedBy>
  <cp:revision>2489</cp:revision>
  <dcterms:created xsi:type="dcterms:W3CDTF">2009-07-05T15:13:25Z</dcterms:created>
  <dcterms:modified xsi:type="dcterms:W3CDTF">2019-07-18T01:45:08Z</dcterms:modified>
</cp:coreProperties>
</file>